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70" r:id="rId10"/>
    <p:sldId id="264" r:id="rId11"/>
    <p:sldId id="265" r:id="rId12"/>
    <p:sldId id="266" r:id="rId13"/>
    <p:sldId id="267" r:id="rId14"/>
    <p:sldId id="268" r:id="rId15"/>
    <p:sldId id="269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3" d="100"/>
          <a:sy n="83" d="100"/>
        </p:scale>
        <p:origin x="614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  <inkml:channelProperty channel="T" name="resolution" value="1" units="1/dev"/>
        </inkml:channelProperties>
      </inkml:inkSource>
      <inkml:timestamp xml:id="ts0" timeString="2021-10-27T08:40:39.630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7906 1021 0 0,'0'-2'81'0,"0"2"156"16,0 0 22-16,7 0 16 0,-7 0 10 0,0 0 8 0,0 0 7 0,0 0 9 15,0 0 10-15,0 0 9 0,0 0 10 0,0 0-33 0,0 0-57 0,0 0-47 16,0 0-42-16,6 0-27 0,-6 2-19 0,0-2-13 0,0 0-10 0,6 0-6 15,-6 0-4-15,0 5-4 0,0-5-6 0,0 0-7 0,8 0-8 16,-8 0-4-16,0 3-4 0,6-3 1 0,-6 0 2 0,0 4 1 0,6-4 5 16,-6 0 1-16,0 4 4 0,6-4 0 0,-6 3 0 0,0-3 0 15,0 4 0-15,0 0 0 0,0-1 2 0,0 1-1 0,0-1-3 0,0 5-5 16,0-1-5-16,-6 0-4 0,6 1-6 0,-6-1-4 0,0 5-4 0,-2-2-3 16,2 0-3-16,0 2-3 0,-1-1-5 0,-6 0-3 0,6 4-4 0,1-4-3 15,-7 3-3-15,6-2 0 0,1-2-1 0,-7 1 0 0,6 0-1 0,-6 1 0 16,7-2 0-16,-7 1 2 0,0-3-1 0,-1 2 1 0,8-2 0 15,-13 3 0-15,5-5 2 0,2 6 0 0,-8-4 2 0,7-1 0 0,-7-3 2 16,1 2 1-16,0-1 4 0,-1 2 2 0,1-3 0 0,-1-1 3 16,-6 1 2-16,6-4-1 0,1 0 1 0,-1 0 0 0,1 0 0 0,-7-4 1 15,6 1 0-15,0-1 3 0,1-3 0 0,-1 2 1 0,1-1 0 0,0-2 0 16,-1 1-1-16,1 0-3 0,5-2 0 0,-5 3-1 0,6-1-1 0,6-1 0 16,-5-3-1-16,4 4-1 0,2-1-2 0,0 1-4 0,-1 0-3 0,0 4-4 15,7-5-3-15,-6 4-2 0,6-3-3 0,0 3-2 0,0 1 1 16,0-5-2-16,0 5 0 0,0-1-1 0,6 1 0 0,1-2 0 15,-7 2 0-15,7-1-1 0,-1 1 0 0,8-1-1 0,-8-3 1 0,7 3 0 0,0 1 1 16,0-1 1-16,-1-3-1 0,8 2 1 0,0 2-1 0,-1 0 0 16,1-2-1-16,0 2 0 0,-1-1 0 0,1-3-1 0,6 4-2 0,0-1-1 15,-7-1-1-15,7 2 0 0,0-4-1 0,1 3-1 0,-1 1-1 0,-1 0 0 16,1-5 0-16,-6 4 0 0,6 0-2 0,-7-3-1 0,7 0-1 0,-6 3 0 16,-1-3-1-16,1-1 0 0,-6 1-1 0,5 0 0 0,-6 0-1 15,6-1 1-15,-5 0 1 0,-2 1 0 0,2-4 1 0,-1 4 1 0,-1 0 1 16,2-5 2-16,-8 5 4 0,7-4 2 0,-6 4 2 0,6-3 2 15,-7 1 1-15,0-1 3 0,2 3 0 0,-2-1 1 0,0-4 1 0,-6 6 1 16,6-1 2-16,-6 0 2 0,0 0 4 0,8 2 4 0,-8-2 2 0,-8 3 3 16,8-3 3-16,0 3 3 0,-6 1 2 0,6-1 2 0,-6 1 1 15,0-2 1-15,-2 2 2 0,-4-1 1 0,5 4-1 0,1-3-2 0,-8 3-1 0,2 0-4 16,-2 0-4-16,2 0-3 0,-1 3-3 0,-1-3-1 0,2 4-3 16,-2 4 0-16,2-5-3 0,-8 4 0 0,7 0-2 0,-7 1 0 0,8 4-1 15,-2-2-1-15,-5 1-2 0,5 4 1 0,-4-1 0 0,4 5 0 0,-5-1 2 16,5 0-2-16,2 0 0 0,-2 4 1 0,2 1-2 0,-2-2 0 15,1 1-1-15,1 5-1 0,5-2 1 0,-6 1 0 0,7-1 0 0,-8 0 1 16,14 5-1-16,-6-1 0 0,-1 0-1 0,1 1 2 0,6 2 0 0,-7 2 0 16,7-1-1-16,-6 0 0 0,6 3-1 0,0 1 1 0,0-1 0 15,0 1 0-15,6 0-2 0,-6-1 2 0,7 1 0 0,-1 0-1 0,1-5-2 16,-1-2-1-16,0 3-1 0,8-3-1 0,-1-5 2 0,0-3 2 0,0 0-2 16,0-4-1-16,0 1 1 0,7-5-3 0,-8-3 1 0,2 1-1 15,5-2 2-15,1-2-2 0,-8-1-2 0,8-7-2 0,-1 4 0 0,-5-4-1 16,6 0-3-16,-8-4-2 0,8 0 0 0,-7-3 0 0,0 0 1 15,0 0 2-15,0-5-1 0,0 1 2 0,0 0 0 0,-7-3 1 0,2 3 2 16,-2-4 3-16,-6 0 1 0,0 1 6 0,0-1 4 0,0-3 4 16,-6 4 1-16,-2-2 2 0,2 2 2 0,-7-1 3 0,7 4 3 0,-8-4 2 15,2 5-1-15,-8 2 3 0,7 1 0 0,-7 0 1 0,1 3 2 0,0 4-4 16,5 0-2-16,-5 0-2 0,-1 4-2 0,0 3-2 0,1 0-4 0,6 1-6 16,0 2-11-16,0 1-16 0,0 4-20 0,7-4-34 0,-8 4-41 15,14-1-55-15,-6 1-60 0,6 0-64 0,6-1-64 0,-6-3-58 0,7 4-56 16,6-4-26-16,-7-4-14 0,8 1-2 0,5-1 3 0,-6-3 13 15,6-4 17-15,1 0 32 0,0 0 41 0,-1-4 52 0,7-3 60 16</inkml:trace>
  <inkml:trace contextRef="#ctx0" brushRef="#br0" timeOffset="957.99">8166 1963 224 0,'0'14'273'0,"-6"-2"14"0,6-1 5 0,-6-4 4 0,6 0 1 16,0 0 1-16,0 1 2 0,0-4 3 0,6 0 8 0,-6-1-16 0,0-3-27 16,6 4-51-16,-6-4-66 0,0 0-27 0,7 0-7 0,0 0 2 15,-1-4 8-15,1 1 7 0,-1-1 7 0,0-3 3 0,8 0 3 0,-2-5-1 16,2 1-6-16,-1 0-9 0,0-3-9 0,0-1-11 0,-1 0-15 15,2-3-16-15,-1-4-18 0,0 4-16 0,0-4-14 0,0 0-11 0,0-4-6 16,0 1-5-16,-6 3-3 0,-1-4-3 0,1 0-2 0,-1 4 0 0,-6 0 0 16,6 0 3-16,-6 0 5 0,0 4 6 0,0 4 3 0,-6-5 7 15,6 5 6-15,0 2 7 0,-6 1 5 0,6 0 5 0,-7 4 5 0,1 0 3 16,6 3 5-16,-7 0 2 0,0 1 0 0,7-1-3 0,-6 0-3 0,0 4-5 16,6 0-6-16,-7 0-5 0,0 0-7 0,7 0-7 0,-6 4-7 15,6-4-5-15,-6 4-7 0,6-4-4 0,0 0-4 0,0 0-4 0,0 3-2 16,0-3-1-16,0 4-1 0,6 0 0 0,-6-4 0 0,6 3-1 15,1 1-2-15,0-4 1 0,-1 4 1 0,0-4 1 0,1 3 0 0,0-3 0 16,-1 4 1-16,7-4 1 0,0 4 2 0,-6-4 0 0,5 3 0 16,-5-3 2-16,6 4 0 0,0-4 2 0,-6 4-1 0,6-4 1 0,-7 3 0 15,8 0-1-15,-8 2 1 0,7-1 0 0,-7-1 1 0,7 0-1 0,-6 1 0 16,-1 3-1-16,0-2 0 0,2 1 0 0,-2 1-1 0,0 5 1 16,1-5 0-16,0 4 1 0,-1 1 0 0,-6-2 1 0,6 1 0 0,-6 4-1 15,7-1 0-15,-7-3 0 0,6 4 0 0,-6 0 0 0,7 0 0 0,-7-1 0 16,0 1-2-16,7 0 0 0,-7-1 0 0,6-3 0 0,-6 3 0 15,6-2 0-15,-6-1-1 0,7 0-1 0,0-3 0 0,-1 2 0 16,0-2 0-16,-6-1 1 0,7-3-3 0,6 3 1 0,-13-4 0 0,13 2-2 16,-7-5-1-16,2 3-1 0,-2-3-1 0,7 0-1 0,-7-3 0 0,1 3-1 15,6-5 0-15,-7 2-2 0,0-1-3 0,8 1-1 0,-8-5-1 0,1 1 1 16,6 0-2-16,-7-5 2 0,1 5 0 0,-1-4 1 0,8 0 1 0,-8-4 0 16,0 1 2-16,1-1 0 0,0 1 2 0,-1-1 0 0,-6-1 2 15,6 3 2-15,1-6 2 0,-7 4 3 0,0 1 1 0,6-1 2 0,-6 1 1 16,0-1 1-16,7 4 2 0,-7-4 3 0,0 4 4 0,0 3 3 15,0-2 2-15,0 2 1 0,0 1 2 0,0 3 1 0,0 1 1 0,0 0-1 16,0 3-1-16,0 0-1 0,0 0-2 0,0 0-1 0,0 0-4 0,0 0-2 16,0 0-5-16,0 3 0 0,0 0-2 0,0 1-1 0,0 3-1 15,0-2-1-15,0 6-1 0,0-4 2 0,0 4 0 0,7 0 0 0,-7-1 0 16,0 5 0-16,0 0 1 0,6-1 0 0,0 1-1 0,-6 0 0 16,8 3 0-16,-2-3-1 0,0 0-1 0,0-1 0 0,-6 0 0 0,7 1 0 15,0-4-3-15,-1 4 0 0,1-7-3 0,5 2-2 0,-4 1-1 0,-2-3-3 16,0 0-1-16,0-6 1 0,8 6 1 0,-8-8 1 15,1 4-1-15,6-4 0 0,-6 0-1 0,5 0 1 0,-6-4 1 0,8 1 3 16,-8-4 2-16,7-1 2 0,-6 0 2 0,6 1 3 0,-7-4 1 0,8 0-1 16,-8 0-2-16,7-4 1 0,-6 0 0 0,-1 1 1 0,1 0 0 15,-1-1-1-15,0 0-1 0,2-3 0 0,-2 3 1 0,0 0 0 0,-6 1 1 16,6-1 1-16,-6 5 3 0,0-2 5 0,7 1 5 0,-7 4 3 0,0 0 4 16,0 2 3-16,0 3 3 0,0-3 0 0,-7 5 0 0,7 0 0 15,0 0 0-15,0 5 0 0,-6-3 0 0,6 6-1 0,-6 0-4 0,6-1-3 16,0 7-7-16,-6-2-4 0,6 6-2 0,0-4-2 0,-8 8-4 15,8-2 1-15,0 1 1 0,0 1-1 0,8-1-2 0,-8-2 0 0,6 3 0 16,0-4 0-16,0 1 0 0,1-1 0 0,0-3-1 0,-1-1-1 0,1 1-2 16,6-4-3-16,0 0-2 0,-7-4-6 0,8 1-9 0,-2-5-12 0,8 1-17 15,-7-4-39-15,-1 0-51 0,2-7-73 0,-1 3-79 0,0-7-69 16,0 0-62-16,0-4-36 0,0 1-28 0,-7-8-13 0,1 3-3 0,0-6 2 16,-1-1 6-16,1 1 13 0,-1-5 16 0,1-3 39 0,-1 0 52 15,-6 0 71-15,7-3 152 0</inkml:trace>
  <inkml:trace contextRef="#ctx0" brushRef="#br1" timeOffset="17007.23">9853 1421 91 0,'-6'0'163'0,"0"0"8"0,-1-4 6 0,7 4 10 0,-7 0 9 0,7-3 11 16,-6 3 13-16,6 0 11 0,0-3 11 0,-6 3-18 0,6 0-33 0,0 0-19 16,0 0-10-16,0 0-1 0,0 0 4 0,0 0 9 0,-8 0 13 15,8 0 11-15,0-4 9 0,0 4 3 0,0 0-1 0,0 0-6 0,0 0-8 16,0-5-7-16,0 5-11 0,-6-3-7 0,6 3-8 0,0 0-11 0,0-4-11 15,0 4-15-15,-6 0-20 0,6-3-19 0,0 3-17 0,-7-4-11 16,7 4-8-16,-6 0-6 0,-1-4-6 0,7 4-4 0,-6 0-3 0,-1-3-4 16,7 3-3-16,-6 0-2 0,0-4-3 0,-2 4-1 0,8 0 1 0,-6 0-2 15,0-3 0-15,-1 3-3 0,0 0-2 0,1 0-1 0,6 0 0 16,-6 0-2-16,-7 0-1 0,6 0-1 0,0 0 0 0,1 0-1 0,0 3-1 16,-1 1-2-16,-6-4 0 0,6 3-1 0,1 1-1 0,0 0 0 15,-1-1 0-15,-6 1-1 0,7-1 1 0,-2 2 0 0,2-1 0 0,0 2 0 16,6-2-3-16,-7 3 1 0,1-3 0 0,-1 0 2 0,1 4 1 0,6-1 0 15,-7-4-1-15,1 5 0 0,0-1-2 0,6-3 0 0,-8 3 0 16,8 1-1-16,-6-2 0 0,0 2 1 0,6-1 1 0,-7 0 0 0,1 1-1 16,6-1 1-16,-7 0-2 0,7 4 1 0,-6-3 1 0,-1 2 0 15,7-2 1-15,-6 3 0 0,6-1 0 0,-7-2 1 0,7 3 0 0,-7 4-1 16,7-4 0-16,0 0-1 0,0 0-1 0,-6 3 1 0,6-3-1 0,6 0 0 16,-6 0-1-16,0 4 1 0,0-4-1 0,7-1 1 0,-7 2-1 15,7-1 0-15,-1 3 1 0,-6-6 0 0,7 3 0 0,-1 0 0 0,1-4 0 16,-1 0 0-16,1 1 0 0,-1-1 1 0,8-3 0 0,-8 0 0 15,0 3 0-15,1-3 0 0,6-4 0 0,-7 3 0 0,1-3 0 0,5 0 1 16,-4-3 0-16,4 3 0 0,2-4 1 0,-8-3 0 0,7 3 0 0,0-3 0 16,-6 0-2-16,5-1-1 0,2-3-1 0,-8 0-1 0,7 0-2 0,-7 0 1 15,1-3 1-15,0-1-2 0,5 4 0 0,-4-4 0 0,-2-3-1 16,-6 3-1-16,6 0 0 0,-6-3 0 0,7 4 0 0,-7-1 0 16,0 0 4-16,0 1 0 0,0-1 1 0,0 0-1 0,-7 5 0 0,7-2 2 15,-6 1-1-15,6 0 1 0,-6 4 0 0,-2 0 0 0,2-1 2 0,0 5 1 16,6-1 0-16,-7 0-1 0,0 1-1 0,1 3 0 0,0-3 1 15,6 3 0-15,-7 0-2 0,1 0 0 0,6 0 0 0,-7 0-1 0,7 0-1 16,0 3 1-16,0-3-2 0,0 0 1 0,0 0 0 0,0 0 0 0,0 0 0 16,0 0-1-16,7 3 1 0,-7-3-1 0,6 0 3 0,1 0-1 15,-1 0 1-15,0 0 2 0,1 0 1 0,6 0-1 0,1 0 1 0,-8 0-1 16,7-3-1-16,0 3 1 0,0-3 1 0,7-2-1 0,-8 5 1 0,2-3-1 16,-2 3-2-16,1-4 0 0,7 4 0 0,-7-3 0 0,0 3-2 15,0 3 0-15,-7-3 2 0,8 0 0 0,-2 4 2 0,-4-1 0 0,4 2-2 16,-6 1 0-16,1-2 0 0,0 3 0 0,-1 1 1 0,1-1 1 15,-7 4 0-15,6-4 0 0,-6 4 0 0,0 1-1 0,0-2 0 0,0 2 0 16,0 1 0-16,0 3-1 0,0-5 1 0,-6 4-1 0,6-1 0 0,0-3 0 16,0 3 1-16,0 1-1 0,-7 0 0 0,7-3 0 0,0 2 1 15,7-3-1-15,-7 0 0 0,0-4 1 0,0 4 0 0,6-4 1 0,-6 1-1 16,0-5 0-16,6 4-1 0,-6-3 1 0,8 0 2 0,-8-1-1 0,6-3 2 16,-6 0 0-16,6 0 0 0,0-3 1 0,-6-1-1 0,8 0 0 15,-2 1-2-15,0-4 0 0,1-4 1 0,-1 3 0 0,1-3 0 0,0-1 0 16,-1-1-2-16,0-1-1 0,0 2 0 0,2-3-2 0,-2 0-1 15,0 5-1-15,1-5 1 0,-1 4 0 0,-6 0 2 0,7 0 0 0,0 4-1 16,-7-4 0-16,6 6-2 0,-6-2 1 0,0 4-1 0,6 0-1 16,-6 3 0-16,0 0 2 0,8 3 0 0,-8 0-1 0,0 2 1 0,6 2-1 15,-6 4-2-15,0 0 1 0,6 4-1 0,-6-1 4 0,0 1 1 0,6 3 1 16,-6 4 2-16,0-4-1 0,7 3 1 0,-7-1 0 0,0 2 1 16,7-4-1-16,-7 0 1 0,0 0 0 0,6 1-2 0,-6-4-5 0,7-4-9 15,-7 0-27-15,6-1-36 0,-6-2-42 0,6-5-45 0,-6 1-62 0,8-4-69 16,-2 0-63-16,0-4-59 0,-6-2-30 0,6-6-15 0,1 1-7 15,0 0-2-15,6-7 3 0,-7-1 8 0,1 1 24 0,6-4 35 0,-7 0 43 16,8 0 45-16</inkml:trace>
  <inkml:trace contextRef="#ctx0" brushRef="#br1" timeOffset="17641.09">10655 1454 44 0,'-7'-3'183'0,"7"3"17"0,0-5 17 15,-6 3 14-15,-1 2 17 0,7-5 14 0,-7 2 12 0,1 3 14 0,0-4 12 16,6 4-13-16,-8 0-28 0,2-4-27 0,0 4-27 0,-1-3-19 16,-6 3-15-16,7 0-13 0,-1 3-12 0,-5-3-15 0,4 4-14 0,-4-4-9 15,-1 4-8-15,6 4-8 0,-6-1-7 0,0 0-5 0,0 0-7 0,7 1-5 16,-8 2-7-16,8 1-4 0,-7 0-5 0,7 4-3 0,-1-4-1 16,0 4-2-16,1 0-1 0,6-1-5 0,-6 0-5 0,-2 1-5 0,8-4-6 15,0 4-4-15,0 0-3 0,8-1-4 0,-8 1-3 0,6-4-1 16,0 0-2-16,1 0-1 0,0 1 0 0,-1-6-2 0,7 2-1 0,-7-1 2 15,8-3-1-15,-8-2 1 0,7 3-2 0,0-5 1 0,0-5 1 0,0 5-4 16,-6-2-7-16,5-6-8 0,2 1-6 0,-8-1-5 0,7-3-5 16,-6 4 0-16,6-8-2 0,-7 4-1 0,0-3-2 0,2 3-2 0,-2-3 1 15,-6-1-1-15,6-4-1 0,-6 4 3 0,7 1 5 0,-7-4 7 16,7 3 9-16,-7 0 6 0,0-3 3 0,0 3 4 0,0 1 2 0,0 3 7 16,-7-4 11-16,7 5 9 0,0-6 13 0,0 9 8 0,-7-3 8 0,7 1 9 15,0 2 7-15,0 4 4 0,-6-1 1 0,6 0 1 0,0 1 0 0,0 3-1 16,0 0-1-16,0 0-6 0,0 0-8 0,0 0-9 0,0 3-9 15,0 1-7-15,0 3-5 0,0 0-2 0,0 5-3 0,0-1-2 0,0 0-1 16,0 4-1-16,0 3 2 0,0 1 0 0,0 2 0 0,6 1 0 16,-6 4 1-16,0 0-3 0,7 3-1 0,-7 0-3 0,0 0-3 0,7 4-5 15,-7 0-3-15,6 4-3 0,-6-1-3 0,7 1 0 0,-7 0-2 0,6-1-1 16,-6 1-1-16,6-1 1 0,1 1 1 0,0 0-1 0,-1-4-1 16,0 3 2-16,1-2 0 0,0-5 0 0,-1 4 1 0,-6-4 0 15,7 0 0-15,-1 1 1 0,-6-5-1 0,6 5 0 0,-6-5-2 0,0-3 2 16,0 3 0-16,0-2-1 0,0-4 1 0,0 2-1 0,0-3 0 0,-6-3 0 15,6 0 1-15,-6-1 0 0,-1-6 1 0,7 3 2 0,-6-5 3 16,-1-1 2-16,0-2 0 0,-5 1 4 0,-2-4 3 0,8-4 3 0,-7 4 3 16,-7-8 3-16,8 6 4 0,-8-6 3 0,7 1 2 0,-7-3 3 15,8 1 2-15,-8-5-1 0,7 3 0 0,0-4-2 0,0 1-2 0,6-1 0 16,-6 0-5-16,13-3-4 0,-6-1-3 0,6 1-5 0,6-4-5 16,-6 4-5-16,6-8-6 0,8 4-6 0,-1-4-6 0,0 1-6 0,0 0-9 15,7-5-9-15,-1 5-12 0,0-6-16 0,0 4-15 0,8 0-35 16,-7-2-42-16,-1-1-60 0,0 1-69 0,1 0-74 0,-1 0-71 0,1-1-42 15,-6 2-25-15,-2-6-7 0,1 1 0 0,-6 0 6 0,6-3 9 0,-7 3 15 16,0-4 16-16,-6 0 34 0,8-3 43 0,-8 4 63 0,6-6 127 16</inkml:trace>
  <inkml:trace contextRef="#ctx0" brushRef="#br1" timeOffset="17944.59">9841 1271 0 0,'-7'0'92'0,"0"0"155"15,1 3 22-15,0-3 15 0,-2 0 13 0,8 0 11 0,-6 0 11 0,0 0 13 16,6 0 12-16,0 0 19 0,0 0 19 0,0-3-29 0,0 3-53 16,0 0-50-16,0-4-46 0,0 4-30 0,0-4-21 0,0 1-15 0,6 3-12 0,0-3-13 15,-6-2-9-15,8 2-14 0,-2-1-13 0,0 1-18 0,8-5-19 16,-8 5-13-16,0-1-12 0,1 0-8 0,6 1-5 0,-6 3-3 15,-1-4 0-15,0 4 0 0,1 0-3 0,0 0 1 0,-7 0-1 0,6 4 0 16,-6-1-1-16,0 1 1 0,0 0-1 0,0 3-3 0,0 0-5 0,0 0-14 16,-6 4-19-16,-1 0-25 0,0 1-28 0,1 2-41 0,0 1-47 0,-1 0-40 15,-6-1-41-15,6 0-47 0,-5 5-51 0,5-4-25 0,-6 0-13 16,-1-1-3-16,8-3 1 0,-7 1 13 0,7-2 18 0,-7-2 25 0,6-1 29 16,1-3 41-16,-8-1 47 0</inkml:trace>
  <inkml:trace contextRef="#ctx0" brushRef="#br1" timeOffset="18156.93">9612 1011 0 0,'-6'-4'14'0,"0"4"318"16,-2-4 62-16,2 4 31 0,0 0 19 0,-1 0 8 0,7 0 5 0,-6 0 1 16,6 0 1-16,-7 0 0 0,7 0 1 0,0 0-20 0,0 0-28 15,7 0-88-15,-7 0-116 0,6 0-81 0,1-3-62 0,-1 3-31 0,0 0-19 16,8 0-8-16,-1 0-4 0,0-4-7 0,0 4-7 0,0 0-23 0,6 0-33 15,-5 0-52-15,5 0-62 0,-6 4-61 0,0-4-63 0,1 3-53 16,-8-3-51-16,7 4-25 0,-7 0-13 0,1-1-5 0,-7 2-4 0,6-3 2 16,-6 3 6-16,0-2 24 0,0 1 32 0,0 0 52 0,-6-1 61 0</inkml:trace>
  <inkml:trace contextRef="#ctx0" brushRef="#br1" timeOffset="18411.93">9306 1296 189 0,'-12'4'290'0,"5"-4"20"0,0 4 11 0,1-4 8 16,-1 0 7-16,7 0 5 0,0 0 7 0,-6-4 3 0,6 4 5 15,0-4-11-15,6 4-19 0,-6-2-64 0,7-3-84 0,-7 2-50 0,6 3-34 16,1-4-18-16,6 0-11 0,-7 0-8 0,0 1-7 0,2-1-6 0,4 0-4 16,-5 4-6-16,6-3-4 0,-6 3-6 0,-1 0-6 0,0 0-7 0,0 3-5 15,2 1-2-15,-2 0-4 0,0-1 0 0,1 1 0 0,-7 4-1 16,7 2-1-16,-7-2 0 0,0 3 1 0,0 0 0 0,0 0 0 0,-7 4-6 15,7-1-8-15,-7 1-16 0,1-1-18 0,0 2-32 0,-2 1-38 16,2-1-46-16,0-2-48 0,-7 1-56 0,6 0-57 0,-6-1-29 0,1 0-16 16,-2-3-6-16,2 4-4 0,-2-5 4 0,1-1 6 0,7 1 15 0,-8-3 21 15,8 1 32-15,0-5 38 0</inkml:trace>
  <inkml:trace contextRef="#ctx0" brushRef="#br1" timeOffset="19399.97">12439 861 0 0,'0'0'9'0,"0"0"203"0,-6-4 21 0,6 4 13 0,0 0 13 16,0 0 13-16,-8 0 15 0,8 0 16 0,-6 0 18 0,6 0 16 0,-6 0 19 15,6 0-22-15,0 0-42 0,-6 0-40 0,6 0-41 0,-7 0-26 0,0 0-21 16,7 0-13-16,-6 0-9 0,6 4-12 0,-7-4-15 0,1 3-14 16,0 2-16-16,-2-3-15 0,2 6-16 0,0-1-13 0,0 1-12 0,-1-1-4 15,0 5 0-15,1-2 3 0,6 5 7 0,-7-1 4 0,1 4 5 0,-1 1 3 16,0-1 3-16,7 1 3 0,-6 3 1 0,6-1 1 0,-6 1 0 16,6 0 1-16,-6 4 1 0,6-4-2 0,-8 4-3 0,8-5-6 0,0 5-7 15,-6 0-6-15,6-4-3 0,-6 4-5 0,6-1-3 0,-7 0-3 0,1-2-3 16,-1 3-3-16,7-1-3 0,-7-3-1 0,1 4-2 0,0-4-2 0,0 0 0 15,-2 0 0-15,2-4 0 0,0 1 0 0,6-1-1 0,-7 0-1 16,0-4-2-16,1 1-1 0,-1 0 1 0,-5-4 0 0,5 0 0 0,0 0 0 16,1-4 0-16,0 0 0 0,-1-3 0 0,0 1 1 0,1 1 0 15,-1-6-1-15,-6 0 0 0,6 0 0 0,1 0 0 0,0-4 1 0,-8 2-1 16,8-3 0-16,0-2 0 0,-1-1 0 0,1 1-1 0,-1-3-2 16,0-2-1-16,1 1-1 0,0 0-2 0,0-4-1 0,6 5 0 0,0-5-1 15,0 3-1-15,0-1 0 0,0 1 1 0,0 2 0 0,0-2-3 0,6 1 2 16,0 4-1-16,-6 0 2 0,6 3 2 0,1-3 1 0,0 3 0 15,-1 4 1-15,1 0-2 0,-1 4 1 0,0-1 1 0,8 1 1 0,-8 3 2 16,0 1 0-16,1 3 2 0,6 0 0 0,-6 3 0 0,6-2 0 16,-6 1 0-16,5 3 0 0,2-2 0 0,-2 1 1 0,1 0 2 0,1-1 1 15,-2 1 0-15,2-4 1 0,5 0 0 0,1 1 0 0,-8-2 0 0,8-3 1 16,0 1 1-16,-1-6 1 0,1 3-1 0,0-5 2 0,5 0 1 16,-5 0 0-16,0-5 0 0,6 3 1 0,-7-6 0 0,1-3-2 0,6 0 0 15,-7 0-2-15,1-4-1 0,0 1-1 0,5-4-2 0,-5 0 0 0,-8-1-1 16,8 1 0-16,-6 0-1 0,-1-4 0 0,-1 3-2 0,2-3-1 15,-8 0-2-15,0 0 0 0,1 0 2 0,0-4-2 0,-7 0 0 0,0 1-1 16,0 0-2-16,0-6-2 0,0 6 0 0,-7-4-1 0,0 0-3 0,-5-1 1 16,5 5 0-16,-6-5 2 0,0 4 2 0,0 6 0 0,-6-7-1 15,-1 5 3-15,0 1 2 0,1 3 5 0,-1-1 3 0,0 5 4 0,-5-2 4 16,-1 5 4-16,0 1 4 0,-1-1 1 0,1 3-1 0,-6 5-1 0,5-1 0 16,-5 4 0-16,6 0-1 0,-7 0-1 0,8 4-1 0,-1-1-2 0,0 0-2 15,-1 2-3-15,8 2-6 0,0 0-5 0,-1 0-5 0,7 1-6 16,-1 2-8-16,8-1-12 0,0 1-15 0,0 1-28 0,-2-4-31 0,8 5-46 15,0-1-49-15,0 0-53 0,0-1-55 0,8 1-58 0,-2 0-62 16,0 0-28-16,0 0-12 0,8 0-1 0,-8-3 2 0,1 3 9 0,6-4 15 16,-6 4 27-16,5-3 32 0,-5-2 44 0,6-1 49 0</inkml:trace>
  <inkml:trace contextRef="#ctx0" brushRef="#br1" timeOffset="19594.59">12042 1311 121 0,'-20'10'389'15,"7"2"50"-15,1-1 29 0,-2-3 13 0,8-2 7 0,-8 6 2 0,8-8 2 16,6 3 4-16,0-4 3 0,0 1 5 0,6-4 6 0,1 4-71 16,6-4-112-16,1 3-100 0,-2-3-94 0,8 0-50 0,5 0-29 0,1 0-13 15,1 0-6-15,5-3-5 0,1 3-6 0,-1-4-12 0,1 0-20 0,7 1-43 16,-8-1-55-16,1 1-75 0,-1-1-87 0,1 0-82 0,-1-4-79 16,-6 5-45-16,7 0-24 0,-7-1-12 0,-1-3-6 0,1 3-1 0,1 0 1 15,-1-3 10-15,0 2 15 0,0 3 38 0,-7-6 49 0,7 5 71 0,1-1 162 16</inkml:trace>
  <inkml:trace contextRef="#ctx0" brushRef="#br1" timeOffset="20291.16">13325 1330 0 0,'0'3'52'0,"6"-3"197"0,-6 0 35 0,0 0 27 0,0-3 26 0,0 3 21 15,0 0 21-15,0 0 23 0,0 0 24 0,0 0 17 0,0 0 13 0,0-4-27 16,0-1-49-16,0 5-51 0,-6-2-53 0,6-2-36 0,-7 4-31 0,7-4-25 15,-7 1-22-15,1-1-20 0,6 0-17 0,-6 0-21 0,0 2-20 0,-2-3-14 16,2 5-11-16,0-3-7 0,-1 3-8 0,1-4-4 0,-8 4-3 16,8 0-5-16,-6 0-2 0,-2 0-3 0,8 4-3 0,-8-4-2 0,1 3-2 15,1 4-3-15,-2 1-3 0,2-1-3 0,-8 1-3 0,7 3-1 0,0 0 0 16,-6 0-1-16,5 3 0 0,1 1-3 0,0-1-1 0,0 5 1 0,1-5 0 16,-2 4 0-16,8 1-2 0,-1-1 0 0,0 1 0 0,1-1-2 15,-1 0 1-15,7 1-1 0,-6-5 0 0,12 4-1 0,-6-3 0 0,0 4 0 16,7-4 1-16,-1-1-2 0,1 1-1 0,0-5-1 0,5 1 2 15,-4 0-1-15,4 0 0 0,1-7-2 0,0 3-1 0,0-3-1 0,1 0-2 16,-2-4 0-16,8 0-2 0,-7-4 0 0,7-2-1 0,-8 1-1 16,8-6-1-16,-7 0 1 0,7 1-1 0,-8-2 1 0,2-2 1 0,-2-1 1 15,2 0 0-15,-1-3 0 0,-1-1 3 0,2 1 0 0,-2-1 3 0,-5 2 1 16,0-5 1-16,6 3 1 0,-7-2 3 0,0 2 0 0,2-3 0 0,-8 1 1 16,6 2 1-16,0-3 2 0,-6 4 1 0,0-1 3 0,0 1 3 15,0 3 4-15,0 1 2 0,0 2 4 0,0 1 3 0,0 5 1 0,0-2 0 16,0 4-1-16,-6 1-1 0,6-1-1 0,0 4-2 0,0 0-1 15,0 0-1-15,0 0-3 0,0 4-3 0,0 3-2 0,-6 1-4 0,6-2-3 16,0 5-2-16,0 4-2 0,0 0 0 0,0 2 0 0,-8 3 2 0,8-3 0 16,0 6 2-16,0-2 0 0,8 2-2 0,-8-2 1 0,0 2-1 15,6-4 0-15,-6 2 0 0,6 1 0 0,0-4-2 0,2 0 1 0,-2-2 0 16,0 2 0-16,1-4-1 0,-1-3 0 0,1 4 1 0,6-4 0 0,-7-4 0 16,8 1 1-16,-8-1 1 0,7-4-1 0,-6 2 1 0,6-2-1 15,-7-3-1-15,0-3 1 0,8-2 0 0,-8 2 1 0,7-4 2 0,-6-1-1 16,-1-3 0-16,7 1 0 0,-7-5-2 0,2 4 1 0,-2-7 1 15,0 2-1-15,0-1 1 0,2-2 0 0,-2-3-2 0,0 4 2 0,1-4 0 16,-7 4-1-16,6 0 2 0,1-1 0 0,-7 1 0 0,0-1 3 0,7 5 2 16,-7-2 1-16,0 10 1 0,0-5 1 0,0 3 2 0,0 1-2 15,0 2-2-15,0 5-1 0,0 0-1 0,0 0 0 0,0 5 1 0,0-1 4 16,0 3 2-16,0 4 2 0,0 4 1 0,0-1-1 0,0 4-1 0,0 1-1 16,0 3 0-16,0 0 0 0,0 3 3 0,0-3 0 0,6 0 1 0,-6 3-2 15,0-2-2-15,6-2-4 0,-6-2-3 0,6 4-4 0,-6-5-4 16,8-4-5-16,-2 4-4 0,0-7-9 0,1 4-10 0,0-8-15 0,-1 1-17 15,1-1-26-15,-1-3-29 0,0-4-48 0,-6-4-58 0,7-3-59 16,0-1-64-16,-1-3-50 0,0-3-44 0,1-5-38 0,-7 1-35 0,7-3-12 16,-1-5 0-16,-6 0 9 0,0-3 16 0,0-1 23 0,0-3 30 0,0 1 48 15,-6-5 56-15,6 0 61 0,-7 1 63 0</inkml:trace>
  <inkml:trace contextRef="#ctx0" brushRef="#br1" timeOffset="20416.4">13696 1107 108 0,'-6'-16'351'0,"-1"5"50"0,0 4 35 0,-5 0 21 0,4-1 11 15,2 1 8-15,0 4 5 0,0-1 2 0,-1 0 4 0,7 1 1 0,-7 3 0 16,1 0-76-16,6-4-114 0,-7 8-88 0,7-4-76 0,-6 0-58 15,6 3-49-15,0 1-59 0,-6 0-64 0,6 3-80 0,0-4-87 0,-8 5-78 16,2-1-75-16,6 4-36 0,-6-4-18 0,0 4-9 0,-2 0-5 0,2 0-2 16,0 1 1-16,-1-2 9 0,7 2 13 0,-6-1 39 0,-1 0 51 15,0-1 72-15,7 1 237 0</inkml:trace>
  <inkml:trace contextRef="#ctx0" brushRef="#br1" timeOffset="20599.49">13273 1905 0 0,'-13'25'5'0,"-1"1"411"16,8-5 57-16,-6-2 27 0,-2-1 14 0,1-3 7 0,6-4 5 0,1-3 2 15,-1-1-1-15,1-4 0 0,0 2 1 0,-1-2-4 0,0-3-6 16,7 0-143-16,0 0-211 0,-6 0-155 0,6-3-129 0,0-5-122 0,0 4-121 16,0-3-72-16,0-4-47 0,0-1-23 0,0 2-12 0,6-5-4 15,-6 1-4-15,0-5 2 0,0 1 5 0,0-4 17 0,0 0 22 0,0-3 54 16,0-1 72-16</inkml:trace>
  <inkml:trace contextRef="#ctx0" brushRef="#br1" timeOffset="21416.66">14757 1274 0 0,'-6'15'138'15,"0"4"109"-15,-1-8 16 0,0 3 8 0,1-3 6 0,0 3 4 0,-1-2 5 16,0-5 9-16,1 0 10 0,-1 1 14 0,7-1 15 0,-6 1-38 16,6-4-61-16,0-1-44 0,0-3-35 0,6 0-19 0,-6 0-12 0,7 0-6 15,-1-7-3-15,1 2-3 0,6-2-4 0,0-4-10 0,0 1-9 0,0-6-13 16,0 2-15-16,6-4-14 0,1 0-13 0,-6-4-12 0,5-1-12 15,0 2-11-15,0-1-11 0,1-4-10 0,-7 3-8 0,0-2-9 0,7 0-7 16,-7-1-5-16,0 0-5 0,0-3-1 0,-6 3-1 0,5 1-1 16,-5-1 0-16,0 1 2 0,-1 0 4 0,0 2 4 0,2 2 7 0,-8-2 9 15,0 4 10-15,0 1 10 0,0 4 9 0,0-1 15 0,-8 0 16 0,2 5 16 16,6-1 18-16,-6 0 16 0,-1 3 15 0,0 2 10 0,1-2 8 0,0 4 8 16,-1-1 7-16,1 2 3 0,-1 3 1 0,0 0 1 0,-5 0 0 0,5 3-8 15,0 2-10-15,1 2-13 0,-1-2-14 0,-6 4-15 0,7-1-11 16,-7 7-9-16,7-4-7 0,-2 3-5 0,-4 5-5 0,5-1-3 0,1 4-3 15,-1 0 0-15,1 0-2 0,-1 4-2 0,7-1 1 0,-6 4-2 0,6-2 0 16,-6 1-1-16,6 2-1 0,0-1-1 0,0 5-1 0,0-5-3 16,0-1 0-16,6 6-1 0,-6-1-2 0,0-4-1 0,6 5 0 0,-6-2-4 15,0 0 0-15,7-2-1 0,-7-1-1 0,6 0 0 0,-6 1-4 0,0-4 0 16,7-1 0-16,-7 0-1 0,6-2 0 0,-6-4-2 0,7-1 0 0,-7-4-1 16,6 1 1-16,0-4 0 0,-6 0-1 0,8 0 2 0,-2-8-1 15,-6 5 2-15,6-5-1 0,-6-3 1 0,7 0 0 0,-7 0 0 16,6-6 1-16,1 1-1 0,-1-2-2 0,1-4-2 0,-1 0-2 0,-6-4-1 15,7 1 1-15,0-4-2 0,-1 0-2 0,0-1-2 0,1-3-1 16,0 0-1-16,-1 0-1 0,1 0-1 0,5 0-2 0,-5 0 2 0,0-3 1 16,-1 2 1-16,8 5 2 0,-8-4 1 0,0 4 0 0,7 3-1 0,-6 0 2 15,-1 5 0-15,1 2 1 0,-1 1 2 0,0 3 2 0,2 0 0 0,-8 4 2 16,6 4-1-16,0 0 0 0,-6-1 1 0,7 9-2 0,-7-4 2 0,6 2 0 16,-6 5 3-16,7-1 0 0,-7 5 2 0,0-1 0 0,6 0-2 15,-6 5 2-15,0-2-1 0,0-2-1 0,7-1 0 0,-7 4-1 0,0-4 1 16,0 0 0-16,6-3-6 0,-6 4-7 0,6-5-12 0,-6-3-13 0,8-1-27 15,-2 2-34-15,-6-5-42 0,6-3-46 0,1 0-58 0,0-1-62 16,-1-3-60-16,7-3-59 0,-7-5-32 0,8 5-19 0,-8-8-4 16,7-1 0-16,0 1 10 0,0-3 13 0,0-1 25 0,0-3 34 0,1 3 42 15,-2-3 45-15,8 0 58 0,-7 3 225 0</inkml:trace>
  <inkml:trace contextRef="#ctx0" brushRef="#br1" timeOffset="21798.52">15578 1274 0 0,'0'-3'28'0,"7"-5"196"0,-14 5 32 16,7-5 25-16,0 5 22 0,-6-1 30 0,-1 1 32 0,7-1 35 0,-7 0 35 15,1 1 22-15,0-1 16 0,6 0-29 0,-6 1-50 0,-2-1-46 16,2 1-42-16,6 3-34 0,-6 0-27 0,-1-5-24 0,1 5-22 0,-1 0-30 16,7 0-30-16,-7 0-36 0,1 5-36 0,0-2-21 0,-2 1-16 0,2 3-9 15,0 0-5-15,-7 1-4 0,6 2-3 0,1 1-3 0,-1 4-3 16,1-4-2-16,0 8 0 0,-2-6 0 0,2 7 1 0,0-3 1 0,0 2 0 16,-2-1 0-16,2 4-2 0,0-3 1 0,6-1-1 0,0 1 1 0,-7-1 0 15,7 0-1-15,0 0 0 0,7-3-1 0,-7 0-2 0,6-1 0 16,0-2-1-16,2 1 0 0,-2-5-3 0,0 3-1 0,0-3-2 0,2-5-2 15,4 4-6-15,-5-7-4 0,6 5-4 0,0-10-5 0,-7 5-3 0,8-3-5 16,-2-4-5-16,-5-1-4 0,6-3-6 0,0 1-3 0,-7-1-2 16,8-5-3-16,-8 1 2 0,7 1 1 0,-6-4 3 0,-7 0 5 0,6 4 6 15,1-5 7-15,-7 1 5 0,0-1 6 0,6-2 5 0,-12 2 6 0,6 1 6 16,0-1 10-16,-7 1 10 0,7 2 9 0,-6-1 9 0,6 2 8 16,-7 0 11-16,0 4 5 0,1 0 6 0,0 4 2 0,6 0 2 0,-6 0 1 15,-2-1 1-15,8 8 0 0,-6-3-3 0,6 3-4 0,0 0-7 0,0 0-7 16,0 0-9-16,0 3-7 0,0 1-8 0,0 0-10 0,0 3-8 0,6-3-13 15,2 3-12-15,-8-4-23 0,6 5-26 0,0-1-41 0,7 0-46 16,-6 1-58-16,6-4-58 0,-1 4-59 0,2-6-54 0,-2 2-43 16,2 0-33-16,-1 0-17 0,7-4-7 0,-8 0 3 0,2 0 9 0,5 0 21 15,-6-4 23-15,0 4 41 0,7-4 47 0,-8 0 56 0,8 2 77 0</inkml:trace>
  <inkml:trace contextRef="#ctx0" brushRef="#br1" timeOffset="22052.53">15962 1238 0 0,'0'-4'35'0,"7"4"182"0,0-3 25 0,-7-1 23 0,6 4 19 16,-6-4 22-16,0 1 23 0,0 3 31 0,0-4 36 0,0 1 26 0,0-2 26 15,0 2-26-15,0-1-49 0,0 1-38 0,0-1-31 0,0 0-27 16,0 1-23-16,-6-1-19 0,6 1-14 0,0-1-17 0,-7 4-17 0,7-5-25 16,-7 5-29-16,1-2-26 0,6 2-21 0,-7 0-14 0,-6 2-10 0,7-2-7 15,-1 5-6-15,-5 2-2 0,4-3 1 0,-4 3-3 0,-1 4-1 16,0-3-5-16,0 2-6 0,7 5-6 0,-8-4-6 0,8 3-3 0,-8 1 0 16,8 1-2-16,0-2 0 0,-1 4-2 0,1-3-1 0,6 2-2 0,-7 2-4 15,7-1-4-15,0-2 0 0,7 1-2 0,-7-1 0 0,6-2-1 16,1 1 0-16,-1 0-1 0,0-5-1 0,8 1-4 0,-8-4-6 0,8 1-4 15,-2-1-7-15,1-3-9 0,0-4-8 0,0 3-14 0,1-6-16 0,-2-1-29 16,1 0-37-16,0 1-47 0,0-8-55 0,-6 3-59 0,6-3-60 16,0-3-47-16,-6-1-42 0,6 1-29 0,-7-1-23 0,0-4-7 0,1 1 2 15,0 3 12-15,-1-3 12 0,-6 0 28 0,0 3 38 0,0-3 47 0,0 3 54 16,0 1 59-16,0 2 148 0</inkml:trace>
  <inkml:trace contextRef="#ctx0" brushRef="#br1" timeOffset="22275.53">15473 1861 273 0,'-12'22'434'0,"6"0"42"0,-1-4 21 16,-6 0 14-16,6-3 7 0,1-4 5 0,0-1 4 0,-2 2 7 0,2-5 9 15,0 0 4-15,6 1 5 0,-6-5-101 0,6 2-151 0,0-3-105 16,-8-2-81-16,8 0-51 0,0 0-33 0,8 0-35 0,-8-2-36 0,6-3-74 15,-6 2-96-15,6-5-109 0,0 1-115 0,2 0-59 0,-2-5-31 16,0-2-14-16,-6 3-7 0,7-7-2 0,-1 3 1 0,1-3 9 0,0 0 11 16,-1-4 23-16,-6 0 26 0,6-4 71 0,0 1 99 0</inkml:trace>
  <inkml:trace contextRef="#ctx0" brushRef="#br1" timeOffset="23382.52">17448 762 0 0,'0'-4'21'0,"0"1"157"16,0 3 20-16,-7-4 14 0,7 4 11 0,0 0 15 0,-7 0 18 0,1 0 18 16,0 0 18-16,-2 0 13 0,2 0 9 0,-7 0-15 0,7 4-26 15,-8-4-11-15,8 0-4 0,-6 3-5 0,-2-3-7 0,1 0-5 0,0 4-4 16,0-4-10-16,0 3-14 0,0 1-15 0,0 0-15 0,6-1-17 0,-6 1-16 15,1-1-20-15,-2 6-21 0,2-6-21 0,-2 4-19 0,1 0-15 16,0 1-11-16,0 2-9 0,1-2-6 0,4 3-7 0,-4-4-2 0,-1 4-3 16,6 1-2-16,-6 2-2 0,7-3-1 0,-1 1 0 0,0 2-3 0,1-3-1 15,0 3-1-15,-1-3-3 0,0 3 1 0,7 1-1 0,-6-4 0 0,6 5-1 16,0-2 0-16,0-3-1 0,0 3-1 0,6-3-1 0,-6 0 1 16,7 0 0-16,0 0 0 0,-1 0 1 0,0 0 1 0,8-3-1 0,-8-1-1 15,7 0 0-15,0-3 0 0,6-1 1 0,-5 2-1 0,5-2 1 16,1 0 0-16,0-3 0 0,-1-3 0 0,0 0-2 0,8-2-1 0,-8 2 0 15,7-3-1-15,-6-6 0 0,6 4-2 0,0-3-2 0,-1 0-2 0,-5-3-4 16,6-1-2-16,1 0-3 0,-8 1-3 0,0-4-1 0,8 3-1 0,-7-4-3 16,-2 1-3-16,2 0-2 0,-1 0-3 0,1-1-1 0,0-4 0 0,-7 6 1 15,7-1 1-15,-8 3 4 0,2-4 5 0,-2 1 3 0,1 4 2 16,-6-1 4-16,0 0 1 0,-1 1 4 0,0 2 5 0,1-2 6 0,-7 8 4 16,0-6 8-16,0 4 10 0,-7 1 6 0,7 0 5 0,-6 4 5 0,0-5 5 15,-1 4 1-15,0 4 2 0,-6-3 0 0,7 3 2 0,-8 0 2 16,8 0 0-16,-6 3 1 0,-2 1-2 0,1-1-5 0,1 5-5 0,-8-1-5 15,6 0-5-15,-5 5-4 0,6-2-3 0,-6 5-2 0,-1 0-1 0,0 3-1 16,7-4-1-16,-6 5-2 0,0-1-3 0,5 4-1 0,-5 0 1 0,6 0-3 16,0 5-2-16,-1-2 0 0,2 0 0 0,5 1-2 0,1-1-1 15,-8 5-1-15,14-5-1 0,-6 5 1 0,6-5-2 0,-6 4 0 0,6 1 0 16,6-5-1-16,-6 5-1 0,6-1 1 0,-6-2 1 0,14 0 1 16,-8 4-1-16,1-6-2 0,5 5 2 0,2-5 0 0,-1-3-1 0,0 0 0 15,0 4 0-15,7-8-3 0,-8 0-2 0,2 1-3 0,5-5-3 0,1 1-4 16,-8-5-6-16,8-2-4 0,0 3-4 0,-7-7-3 0,7 0-2 15,-8-1-3-15,2-3-1 0,5 0-2 0,-6-3 1 0,-6-1 1 0,5 0 3 16,2-7 2-16,-8 3 5 0,0 1 4 0,1-4 4 0,-1 0 5 16,-6 1 5-16,0-1 5 0,0 0 3 0,0 0 6 0,-6 0 5 0,-1 0 3 15,1 0 3-15,0 0 1 0,-8 0 3 0,8 4 2 0,-7-4 1 0,0 4 3 16,-6-1 0-16,5 4-1 0,2 0 1 0,-8 1-3 0,7-1-1 16,-1 4-4-16,2 0-6 0,-2 4-9 0,2-4-11 0,5 3-17 0,-6 5-21 15,6-5-42-15,-5 4-50 0,12 1-65 0,-7 0-74 0,0-1-66 16,7 4-61-16,0-3-42 0,7-2-33 0,-7 5-13 0,7-7-6 0,-1 3 2 15,0 1 6-15,7-5 15 0,-6 1 19 0,6 0 37 0,7-4 50 0,-8 0 64 16,8 0 104-16</inkml:trace>
  <inkml:trace contextRef="#ctx0" brushRef="#br1" timeOffset="24116.75">18281 1282 0 0,'0'-8'75'15,"0"5"157"-15,-7-5 18 0,7 5 12 0,-6-5 9 0,-1 5 13 16,1-1 15-16,0 1 21 0,-1-5 22 0,0 5 24 0,1-1 22 0,0 0-23 16,-2 1-49-16,-4-1-43 0,5 1-42 0,1 3-24 0,-7-5-13 0,6 5-11 15,-5 0-5-15,4 0-13 0,2 5-12 0,-7-5-19 0,0 3-22 16,7 4-21-16,-7-3-21 0,6 3-15 0,-6 1-15 0,0-1-8 0,6 4-2 16,-5 0-4-16,-1 4-3 0,6-5-2 0,-6 5 0 0,7 0-1 0,-2 0-1 15,2 2 0-15,0 2 0 0,0-1-1 0,-1 1-4 0,0-1-2 16,7 1-1-16,0-1-1 0,0 4-3 0,0-4-2 0,0 0 0 0,0-3 0 15,7 4-3-15,0-5 1 0,-7 5-1 0,6-9-1 0,6 1-2 0,-4 0 1 16,-2 1 1-16,7-5-1 0,-6 0 2 0,6-3-1 0,-1-1 1 16,2 1 0-16,-2-4-1 0,2-4 1 0,-1 1-1 0,0-1-3 0,0-3 0 15,-1-5-2-15,2 2-1 0,-1-1-2 0,0 0-2 0,0-4-1 16,-7 0-2-16,8 1 2 0,-8-5 1 0,0 1-1 0,1 3 1 0,0-2-1 16,-7-2 1-16,6 1 2 0,-6-1 2 0,0 1 2 0,-6-1 1 0,6 1 3 15,-7 4 2-15,0-5 3 0,1 5 3 0,0 3 3 0,-2-4 5 0,-4 5 6 16,5-2 5-16,1 4 4 0,-1 1 3 0,-6 0 2 0,7 4 0 15,0-2 3-15,6 2-1 0,-8-1 0 0,8 4-2 0,-6-3-2 0,6 3-3 16,0 0-5-16,0 0-4 0,0 0-6 0,0 0-5 0,6 3-3 0,-6-3-4 16,8 0-2-16,-8 4-3 0,12-4-2 0,-5 3 1 0,-1-3-1 0,7 5 2 15,0-2 2-15,1-3-1 0,-2 3 1 0,2-3 0 0,5 4 0 16,-6-4-2-16,0 0 1 0,7 4-2 0,-8-4 1 0,8 3 0 0,-7-3 1 16,1 0-2-16,-2 4 1 0,1-4-2 0,0 4 0 0,0 0-1 0,1-1 1 15,-8 2 0-15,7-3 1 0,-6 6-1 0,-1-4 2 0,7 3-1 0,-7 4 0 16,-6-4 0-16,7 4 1 0,0 0-1 0,-7 0 1 0,6 0 1 15,-6 4 1-15,0 0-1 0,0-1 0 0,0 1 0 0,0 0 1 16,0-1 1-16,-6 1-1 0,6-1 0 0,0 1 0 0,-7 0-1 0,7-1 0 16,0-3 0-16,0 4 0 0,-7-4-2 0,7-3 1 0,0 3 0 0,0-9 1 15,0 6 0-15,7-4 0 0,-7 0 1 0,0-1-1 0,0-3 1 16,0 0 1-16,0 0 0 0,0 0 2 0,7-3-1 0,-7-1 1 0,6 0 2 16,-6-4-1-16,6 1 0 0,1-4-2 0,-7 0 0 0,7 1-1 0,-1-5-1 15,0 0-2-15,1-3 0 0,-1 0 0 0,8 0-1 0,-8-1 0 0,0-3-1 16,8 4 0-16,-8-4 0 0,0 4-1 0,8-1 2 0,-8 1 0 15,7 0 1-15,-7 3-1 0,8 5-1 0,-8-6 0 0,7 9 0 0,-6-4-1 16,-1 8-1-16,1-5 1 0,-1 4-1 0,8 4-1 0,-14-3 1 16,6 6-1-16,0 1 0 0,0-1 0 0,-6 5 0 0,8-1-1 0,-8 0 2 15,0 5 1-15,6 2 3 0,-6-3 0 0,0 4-1 0,0 3 1 0,0-4 1 16,0 2-1-16,0 2-1 0,0-3-3 0,0 3-3 0,-6-4-9 0,6-2-12 16,0 2-21-16,0-3-25 0,6 1-35 0,-6-6-38 0,0 5-59 15,0-7-69-15,6 0-58 0,1-1-54 0,-1 1-36 0,1-4-31 0,0-4-16 16,5 1-12-16,2-5 3 0,5 1 6 0,-6 0 21 0,6-4 25 15,7 0 33-15,-6 0 38 0,7-3 58 0,-1-2 69 0</inkml:trace>
  <inkml:trace contextRef="#ctx0" brushRef="#br1" timeOffset="24734.3">19277 1234 133 0,'0'-7'208'0,"0"0"17"0,-6 0 14 0,6-1 18 16,-6 4 20-16,6-3 22 0,-7 3 23 0,0-3 25 0,1 4 25 0,0-6-12 15,-2 7-30-15,2-6-24 0,0 5-19 0,-1-5-19 0,1 4-19 16,-1 2-14-16,-6-3-10 0,7 5-15 0,0 0-17 0,-8 0-19 0,1 0-22 15,7 0-22-15,-7 5-22 0,0-3-19 0,-1 5-16 0,2 1-15 16,-2 0-11-16,2-1-9 0,-1 4-5 0,-7 3-4 0,6-2-2 0,8-2-5 16,-6 5-2-16,-2 4-3 0,8-5-1 0,-7 1-4 0,7 3-2 0,-2-1-3 15,2 3-1-15,0-3-2 0,6 2-2 0,-6-1-1 0,6 1-1 0,6-1 0 16,-6-4 1-16,6 5-1 0,-6-4-2 0,6-4-1 0,8 3 2 0,-8-3-1 16,7 0 1-16,-6 0-3 0,6-7-3 0,-1 3-2 0,2-4-3 15,6 2-3-15,-7-5-3 0,-1-5-3 0,2 2-2 0,5 0-1 16,-6-5-2-16,0 1-4 0,0-4-4 0,0 0-2 0,1-4-2 0,-2 4 1 15,1-3 0-15,-6-1 1 0,6-3 1 0,-7 3 3 0,8-4 1 0,-8 1 3 16,0 4 1-16,1-8 2 0,0 4 4 0,-7-1 3 0,6 2 5 16,-6-3 2-16,0 3 2 0,6-2 3 0,-6 4 3 0,0-3 4 0,0 3 4 15,0 1 4-15,0 2 4 0,-6 1 4 0,6 2 3 0,0-3 4 0,0 4 6 16,0 1 4-16,-6 3 2 0,6 1 3 0,0 0 1 0,0-2-1 16,0 2-1-16,0 3-3 0,0 0-3 0,-7 3-2 0,7-3-3 0,0 5-2 15,-7 1-3-15,7-2-2 0,0 6-6 0,-6-1-1 0,6 1-5 0,-6 2-1 16,6 1 0-16,0 3 0 0,-8 2 1 0,8 0 2 0,0 4 0 0,-6 0 1 15,6 0-1-15,0 4 1 0,0 0-1 0,0-1-2 0,-6 4 0 16,6 1-1-16,0-1 1 0,0 5 0 0,-7-2 0 0,7 5-1 0,0 0 0 16,-6-1-1-16,6 1-1 0,0 3 0 0,0-3-2 0,-7 2 0 15,7-2-1-15,0 0 2 0,0 0 0 0,0-1 1 0,0 1-1 0,0-4 0 16,0 0 0-16,0-3-2 0,0 2 0 0,0-3 0 0,0-3 0 0,0 4 0 16,-6-8 3-16,6 3-1 0,-7-3 0 0,1-4-2 0,0 1-1 15,-2-1-2-15,2-3 0 0,-7-5-1 0,0 5-3 0,0-7-1 16,0-1-2-16,-6 0-1 0,5-3-3 0,2-4-1 0,-8 0-3 0,7-4 0 15,-1 1 0-15,2-8 0 0,-1 3 1 0,0-7-1 0,6 1 1 0,1 0 2 16,0-9 2-16,6 5 3 0,0-4 1 0,0 0 3 0,0-3 1 16,6-1 2-16,0 0 0 0,1 0-1 0,6 1 1 0,-6 0 1 0,5-1 0 15,8 0 1-15,-7 4-2 0,7 0 0 0,-8-4 0 0,8 4-3 0,0 1 0 16,6-1-4-16,-7-1-4 0,7 2-8 0,-6 2-9 0,5-3-27 16,-5 4-32-16,0 0-43 0,6-1-47 0,-7 2-56 0,1 1-65 0,-1-2-60 15,-5 3-61-15,6-3-30 0,-8-1-14 0,1 5-4 0,-6-4 0 16,6 0 6-16,-7-4 10 0,0-1 25 0,-6 1 34 0,8-3 42 0,-8-1 45 15</inkml:trace>
  <inkml:trace contextRef="#ctx0" brushRef="#br1" timeOffset="25093.3">18229 894 67 0,'-20'19'321'16,"1"-5"41"-16,-1 1 31 0,8-1 15 0,-8 0 8 0,7-7 6 0,6 5 8 15,1-5 12-15,-1-3 15 0,1-1 14 0,6-3 12 0,-7 4-63 0,7-4-101 16,0 0-74-16,0 0-63 0,7 0-41 0,-7-4-28 0,6 4-14 16,1-3-5-16,-1-1-6 0,7 0-5 0,0 1-11 0,1-4-16 0,-2 2-11 15,1-2-12-15,7 0-8 0,-8 0-5 0,2 0-3 0,6 0-2 0,-8-2-2 16,1 3-1-16,1-2-1 0,-2 5-2 0,2-5-1 0,-8 5-3 0,7 3 0 15,-7-4 0-15,1 4-1 0,0 0 0 0,-1 0-1 0,0 0 0 0,-6 0 1 16,8 4-2-16,-2-4 0 0,-6 3-1 0,6 2 0 0,1-2 0 16,-1 0 1-16,-6 1 0 0,7 0-1 0,-1 2-1 0,1 3-1 0,-1-6-1 15,0 4-2-15,2 0-5 0,-2 1-17 0,7 2-24 0,-6-1-48 16,-1-3-61-16,7 2-79 0,-7-1-89 0,1 0-70 0,6 0-61 0,-7-2-30 16,1 2-16-16,6 0-8 0,-7-3-2 0,1 0 0 0,-1-1 4 0,8 1 17 15,-8-4 24-15,8 0 48 0,-8 0 60 0,6 0 80 0,2 0 280 16</inkml:trace>
  <inkml:trace contextRef="#ctx0" brushRef="#br1" timeOffset="26251.12">19975 1249 0 0,'-8'0'51'16,"8"3"189"-16,0-3 20 0,0 0 10 0,0 0 7 0,0 0 4 15,0 0 5-15,0 0 12 0,0-3 15 0,0 3 15 0,0-4 11 0,0 1-23 16,0-1-42-16,0 0-45 0,0-3-48 0,8 3-22 0,-8-3-12 0,6-1-4 16,0 1-1-16,-6 0 0 0,7 0-1 0,-1 0-9 0,1-2-12 0,6 2-11 15,-7 1-12-15,0-2-12 0,8-3-12 0,-8 8-11 0,1-6-11 0,6 3-9 16,-6-2-9-16,-1 5-5 0,0 0-6 0,1-2-4 0,0 2-6 16,-1 3-4-16,0-4-2 0,1 4-2 0,0 4-2 0,-7-4-1 0,6 8 0 15,1-5 1-15,-7 4 0 0,6 0 1 0,-6 5-1 0,0-2-1 16,6 2 0-16,-6 1 1 0,0 6 1 0,0-4 0 0,0 3 2 0,0 1 0 15,0-1 1-15,-6 4-1 0,6-4 0 0,0 1 0 0,-6 3-1 0,6-5 0 16,-7 2 0-16,7-1 0 0,0 1 1 0,-6-1-1 0,6-4 1 16,-7 2 0-16,7-2 0 0,0-2-1 0,0-2 0 0,-7 1-1 0,7 0 0 15,0-7 0-15,0 3-2 0,0-3 1 0,0 3 3 0,0-7 3 16,0 4 7-16,0-4 5 0,0 0 6 0,0 0 1 0,0-4 1 0,0 4 1 16,7-7 0-16,-7 3 0 0,0-3 0 0,7-4 0 0,-1 3 1 0,-6-6-2 15,7 3-3-15,-1-7-4 0,0 2-5 0,1-2-6 0,6 1-5 16,-7-6-3-16,2 5-2 0,4-4-1 0,-5 4-2 0,6-1 0 0,0-3-1 15,-7 7 0-15,8-2-1 0,-2 2 1 0,-5 4 1 0,6 0 0 0,0-1-1 16,-7 5 0-16,1 0-2 0,6 3-1 0,-7 1 0 0,1 3 1 16,0 0 0-16,-1 3 0 0,1 5 2 0,-7-5 0 0,6 9-2 0,-6-5 0 15,6 4-1-15,-6 3 2 0,0 1 1 0,7-1 1 0,-7 1 2 0,0 0 2 16,0 0-2-16,0 3 2 0,0-3 0 0,0-1-1 0,0 1-2 0,0-1 0 16,0-2 0-16,0-2-6 0,0 1-8 0,7-3-24 0,-7 0-32 15,6-1-39-15,-6 0-44 0,6-3-50 0,2-1-52 0,-2-3-46 0,0 0-42 16,1 0-41-16,6-3-41 0,-7-5-19 0,7 5-10 0,1-4 1 15,-2-5 6-15,1 1 23 0,7 1 29 0,-7-6 39 0,6 2 43 0,1-1 50 16,-1 1 53-16</inkml:trace>
  <inkml:trace contextRef="#ctx0" brushRef="#br1" timeOffset="27649.83">20971 1201 46 0,'6'0'178'0,"-6"-3"18"0,6-1 14 0,-6 4 14 15,0-4 12-15,0 4 13 0,0-3 15 0,0 3 14 0,0-4 17 0,0 4-14 16,0-3-29-16,0-1-25 0,0 4-24 0,0-5-17 0,0 3-17 0,0-3-12 15,0 2-12-15,-6 0-8 0,6-2-6 0,0 2-7 0,0-1-7 0,-6-3-12 16,6 4-11-16,0-1-6 0,-6-1-2 0,-2-1-2 0,8 2-2 16,-6-3 1-16,0 4-1 0,-1-2 1 0,1 2 0 0,-1-1-1 0,-6 0-5 15,7 1-3-15,-8-1-7 0,8 4-4 0,-7-4-2 0,7 4-7 0,-8 0-8 16,2 0-6-16,-2 4-6 0,2 0-7 0,-2-4-6 0,8 3-4 0,-7 5-4 16,-1-5-2-16,2 5-2 0,-1-1-1 0,0 3-2 0,6-1-1 15,-6 1-1-15,0 2-1 0,7-1-1 0,0 3 0 0,-8-3-1 0,8 3 1 16,-1 1-1-16,1 0 0 0,6-1 0 0,-7 1-2 0,7 4-1 0,-7-5 0 15,7 1 1-15,0 3 2 0,7-3 0 0,-7-5 0 0,7 6 1 16,-1-2 0-16,-6-3-1 0,7 1 0 0,5-2-1 0,-4 1 0 0,-2-4 0 16,6 0-1-16,-5-2-1 0,6-2-4 0,0 1-1 0,-6-4-2 15,6 0-3-15,-1 0-6 0,2-4-5 0,-1-4-4 0,0 1-5 0,-6 0-4 16,5-4-3-16,2 1-2 0,-2-2-2 0,2-3-1 0,-1 1 3 0,-1-4 1 16,-4-1 1-16,4 5 1 0,1-9 2 0,-6 5 4 0,6 0 4 15,-7 0 4-15,0-4 6 0,2 3 4 0,-2 1 4 0,0-1 3 0,0-1 3 16,2 3 1-16,-8 0 2 0,6-2 2 0,-6 5 4 0,0 0 4 0,0-1 6 15,6 4 7-15,-6 0 7 0,-6 4 4 0,6-1 4 0,0 0 2 16,0 5 0-16,0-1 0 0,-6 0 2 0,6 4-2 0,0 0-1 0,0 0-3 16,0 4-3-16,-8 0-3 0,8-1-6 0,0 5-5 0,-6 0-8 0,6 2-4 15,-6 1-4-15,6 4-1 0,-6-4-2 0,6 7 0 0,-8-3 2 0,8 3 2 16,-6 4 0-16,6-3 3 0,-6 3-1 0,6 3 2 0,0-3 2 16,-7 3 2-16,7 5 4 0,0-4 2 0,-6 3 1 0,6 4 1 0,-7-4 1 15,7 4 1-15,-7 0 0 0,7 0-1 0,0 4 0 0,-6-5-2 16,6 5-1-16,0 0-2 0,-6-4 0 0,6 3-2 0,0-2-5 0,0-1-1 15,0-1-1-15,0-2-1 0,-6 0-3 0,6-1 0 0,0 0-1 0,0-4 0 16,0 0 0-16,-8 1 0 0,8 0 0 0,0-4 1 0,-6 0 0 16,6-3 0-16,-6-1 0 0,6 0 1 0,-7-2 0 0,1 1-2 0,-1-7 2 15,0 6 0-15,1-5 0 0,0-4 1 0,-8 4-1 0,8-7 1 16,-7 3 1-16,6-3 0 0,-6-1 1 0,7-3 3 0,-8 0 3 0,2-3 3 16,6-1 3-16,-8 0 1 0,8-3 1 0,-1-1 1 0,-6-2 1 0,6-1 0 15,1-5 0-15,0 2-1 0,0 1 1 0,6-7-1 0,0 3-2 16,0-2-4-16,0 1-3 0,0-1-3 0,6-3-2 0,0 4-2 0,0-4-3 15,8 0 0-15,-1 0-2 0,0 0-1 0,0-3 0 0,-1 3-2 16,8-4-2-16,-7 0-1 0,7 0-1 0,0 1 0 0,-1-4-1 0,1 4 0 16,6-6-3-16,-7 2 1 0,7 0-2 0,-6 0-1 0,6-5-2 0,0 5-2 15,-1-4-2-15,2 4-1 0,-1-3 1 0,-6-1-2 0,6-1-4 16,-1 1-3-16,9 0-3 0,-9 0-1 0,-5 0-1 0,6 1-2 0,0-1-1 16,-7 3 2-16,7-3 2 0,-6 4 3 0,-1-4 1 0,1 7 2 0,0-3 1 15,-1 3 4-15,-6 1 6 0,0-1 3 0,1-1 4 0,-2 7 3 16,-5-3 6-16,-1 2 5 0,1 2 6 0,-1-2 3 0,1 2 3 0,-7-3 1 15,0 4 1-15,6-1 2 0,-12 1 3 0,6-1 3 0,0 1 5 0,-7 4 1 16,7-5 1-16,-6 5-1 0,-1-2-1 0,7 1 0 0,-6 1-2 0,-1 3 1 16,1 0-3-16,6 4 4 0,-6 0 1 0,-2 0 0 0,2 0-2 0,0 3-3 15,-1 4-5-15,1-5-2 0,-1 5-1 0,1 0-2 0,-1 0-2 0,1 5-3 16,-8 2-1-16,8 0-3 0,0 0-2 0,-8 4-3 0,8 0-3 0,-7 4-1 16,7 0-2-16,-1 3 0 0,-6 4 0 0,7-3 1 0,-1 6 0 15,-6-3 0-15,7 5 2 0,-7-2 0 0,6 4-1 0,0 0 0 0,1 1 0 16,0 2 1-16,-2-2 0 0,-4 3-1 0,5-1 0 0,1 1 0 0,-1 1 0 15,1-2 1-15,-1 1 0 0,1 0-1 0,0 1 0 0,-2-2-1 16,2 1 2-16,0-4 0 0,-1 1 1 0,0-4-1 0,7 3 1 0,-6-3-1 16,6-5 1-16,0 2 0 0,-6-2-1 0,6-3 1 0,0-2-1 0,0-2-1 15,0-2 2-15,0-2-1 0,0 1 0 0,0-4-1 0,6-3 2 16,-6 0 1-16,0-1 2 0,0-3 2 0,6 0 1 0,-6 0 2 0,7-3-1 16,0-1 1-16,-1-3 2 0,0-1-1 0,2-3 0 0,-2 0 0 15,0 1 0-15,7-5-2 0,-6 1-1 0,6-5-2 0,-7 1-2 0,8-1-1 16,-2 1-2-16,-5-4-2 0,6 0 0 0,0 0-2 0,-7 0 1 0,8 0-1 15,-2 0 0-15,2 4 0 0,-8-1-1 0,7 1 1 0,0-1-1 16,0 5-1-16,-7 0 0 0,8 2 0 0,-8 1-2 0,7 5 1 0,-6-2-1 16,-1 0-1-16,1 5-1 0,-1-1-1 0,-6 4 1 0,6 0-1 0,2 0 0 15,-8 4 0-15,0-1 2 0,6 5-2 0,-6-5 0 0,0 8 0 0,0-3 1 16,0 3 1-16,0 3 0 0,0 1 3 0,0 0 0 0,-6-1 0 16,6 1 1-16,0 3-1 0,-8 1 2 0,8-1-1 0,0-4 1 0,0 6 1 15,0-6 3-15,0-1 0 0,0 7 1 0,0-6 0 0,8-3-1 0,-2 4-1 16,-6-4 0-16,13-1 1 0,-7 2 1 0,1-5-1 0,6 4 1 15,0-4-1-15,0-2-1 0,0 2 1 0,0-4 0 0,0-3-1 0,0 4 0 16,6-8-1-16,-5 4-1 0,5-3 0 0,1-2-2 0,-8-2 0 16,8 0-2-16,0-4 0 0,-1 1-1 0,-5-2 0 0,5-3 1 0,-6 1-1 15,6-1 0-15,-5 1 1 0,-2-6-1 0,2 7 0 0,-2-6 1 0,2 4 1 16,-1-2 1-16,-7-2 2 0,0 4 1 0,2-3 1 0,-2 3 2 16,0-4 1-16,0 6 1 0,-6-1 2 0,0-3 2 0,0 3 3 0,0 3 4 15,0-3 5-15,-6 3 2 0,6 0 3 0,-6 0 4 0,0 4 2 0,6-1 1 16,-8 1 0-16,2 0 0 0,0 0 0 0,-1 2-2 0,1 2-2 0,-1 3-3 15,0 0-3-15,-5 0-5 0,5 3-5 0,-6 2-4 0,7-3-2 16,-8 10-2-16,1-5-3 0,1 8-2 0,5-4 0 0,-6 7-2 0,0-3-1 16,6 7 1-16,-6-4-1 0,7 7 0 0,-8-2 2 0,8 3 0 0,0-1 1 15,6 0 1-15,-6 1-1 0,6 4 2 0,0-5-1 0,0 1 0 16,0-1 0-16,6-3 1 0,0 5 2 0,0-6 0 0,1-3 1 0,0 4 0 16,6-7 0-16,-7 0 0 0,8-1 2 0,-2-2-1 0,8-6 0 0,-7 5-1 15,0-6 0-15,6-2 1 0,1-3-6 0,0-3-6 0,-7-2-10 16,7 2-15-16,-2-8-15 0,2 4-19 0,-1-8-33 0,1 0-43 0,0-3-53 15,-7 0-59-15,7-4-62 0,-8-1-62 0,2-2-56 0,-2-1-54 0,2-3-23 16,-8 0-8-16,1 0 4 0,-1-1 9 0,0-3 15 0,-6 1 16 16,7-5 34-16,-7 0 41 0,0 0 54 0,0 1 58 0</inkml:trace>
  <inkml:trace contextRef="#ctx0" brushRef="#br1" timeOffset="27937.18">21746 776 238 0,'-13'12'293'0,"6"-5"29"0,0 0 22 16,1 0 20-16,0-3 17 0,6 0 24 0,-6-4 27 0,6 0 21 16,0 0 16-16,0 0-15 0,0 0-30 0,6 0-52 0,-6 0-65 0,6-4-43 15,0 4-36-15,1-4-23 0,0 1-18 0,6-5-15 0,0 5-12 0,0-4-23 16,0-1-26-16,0 1-19 0,6-1-13 0,-5 1-12 0,-2-5-9 16,8 5-9-16,-7 1-8 0,0-2-7 0,0 2-6 0,1-2-6 0,-8-1-5 15,6 3-5-15,-5 2-3 0,0 0-2 0,-1 1-2 0,1 0-2 16,-1-2-3-16,-6 5-2 0,6 0-2 0,-6 0 0 0,8 0-1 0,-8 5-1 15,0-2 0-15,6 0-1 0,-6 1 1 0,0 3-2 0,6-4-2 0,-6 6-4 16,0 1-5-16,0-3-9 0,0 4-11 0,0 1-15 0,0-1-19 0,0 3-34 16,0 2-44-16,0-2-57 0,0 0-65 0,0 1-67 0,-6-1-67 0,6 1-50 15,-6 0-39-15,6 0-18 0,-8 4-5 0,2-5 5 0,0 1 8 16,6-1 15-16,-7-3 18 0,1 4 35 0,-1-1 45 0,7-3 58 0,-7 1 65 16</inkml:trace>
  <inkml:trace contextRef="#ctx0" brushRef="#br1" timeOffset="28115.82">21440 1850 289 0,'-13'19'445'0,"7"-5"34"0,-2 1 13 16,2 0-22-16,0-9-39 0,6 2-62 0,0-5-76 0,-7-3-72 0,7 0-70 15,0-3-54-15,0-1-49 0,-7-3-128 0,7-1-167 0,0-2-111 16,0-1-83-16,0-5-38 0,0 2-12 0,0-1 21 0,0 0 39 0,0-3 63 15,0 0 75-15</inkml:trace>
  <inkml:trace contextRef="#ctx0" brushRef="#br1" timeOffset="29038.41">6636 3117 35 0,'-13'11'363'15,"0"0"55"-15,6-4 33 0,-6 4 15 0,7-3 8 0,-7-2 7 16,6-1 6-16,1-2 4 0,0 2 5 0,6-5 3 0,0 4 1 0,0-4-61 16,0 0-91-16,0 0-101 0,6 0-102 0,0 0-56 0,8 0-29 0,-8 0-12 15,13-4-8-15,1 4-5 0,0-5-5 0,-1 2-6 0,7-2-5 16,0 3-2-16,0-5-2 0,7 2-3 0,-7 2-3 0,0-5-13 15,0 8-19-15,0-2-38 0,-6-3-47 0,6 1-71 0,-7 4-80 0,1 0-86 16,-8 0-86-16,8 4-42 0,-6-4-21 0,-8 5-11 0,7-3-5 16,-7-2-1-16,1 5 2 0,6-5 10 0,-13 0 16 0,12 3 35 15,-4-6 45-15,-2 3 69 0,0-5 175 0</inkml:trace>
  <inkml:trace contextRef="#ctx0" brushRef="#br1" timeOffset="29899.2">8876 2341 0 0,'7'-8'65'0,"-7"4"184"16,0-2 27-16,0 2 23 0,0 0 19 0,-7 1 24 0,1 3 27 15,6-5 26-15,-6 5 27 0,-1-3 19 0,0 3 15 0,1-3-32 0,-1 3-54 16,1 0-51-16,0 0-52 0,-1 3-36 0,-6-3-27 0,7 0-21 16,-2 3-19-16,2 2-24 0,0-2-27 0,-1 1-27 0,7 0-26 0,-6 2-19 15,-1 3-14-15,1 1-9 0,6 1-4 0,-7 4-3 0,7-1-4 16,-6 0-3-16,6 9 0 0,0-4-2 0,0 2 1 0,-6 2 0 0,6 2 0 16,0 0 0-16,0 6 0 0,0-6 0 0,0 4 0 0,0 0 0 15,6 1 1-15,-6-2-2 0,0 2 1 0,0 3-1 0,0-4 1 0,0 1 1 16,0 2-1-16,0-2 1 0,0-1-2 0,0 0 1 0,0-4-1 15,-6 2 0-15,6-2 0 0,0-2 0 0,0-2-1 0,-8 1 2 16,8 0 0-16,-6-4-2 0,0 1 1 0,6-4 0 0,-7 0 0 0,1-1-1 16,-1-3 2-16,0 0 0 0,1 0 0 0,0-7 0 0,-1 3-1 0,0-4 1 15,-5 1 0-15,5-1-1 0,0-3 0 0,-6 0 0 0,7-3 0 16,-7-1 0-16,0 1 0 0,7-4-2 0,-8-5-1 0,8 5-2 16,-1-4-1-16,-6 0-2 0,7 1-1 0,-1-3-2 0,1 4-1 0,6-2-2 15,-6-1 1-15,6 5-1 0,-8-4-1 0,8 7-1 0,0-3 0 16,0 4 0-16,0-2 1 0,8 1 1 0,-8 4 2 0,0 0 1 0,6 0 1 15,0 0 2-15,1 0 1 0,-1 4-1 0,1 1 1 0,-1-2 1 16,7 1 0-16,1 3 2 0,-8 0 1 0,7 0 0 0,0 2 0 0,6-2 0 16,-5-1 0-16,-2 2 0 0,8-2 1 0,0-1-1 0,-7 3 1 15,13-4 0-15,-7-1 1 0,1-3 1 0,0 0-1 0,6 0 0 16,-7 0 1-16,7-3-1 0,-6-1 0 0,-1-4 0 0,1 3 1 0,6-1 0 16,-14-2 2-16,8 2-1 0,-1-6 1 0,-5 5-1 0,-2-4-2 15,8 4 1-15,-7-5 0 0,1 2 0 0,-8-1 1 0,6-4 0 16,-4 4-2-16,4-3 2 0,-5-1 0 0,-1 0-2 0,1 0-1 0,0-4 0 15,-7 2 0-15,6-2 1 0,-6 1 1 0,0-4 0 0,0 0-1 0,-6 0-1 16,6 0-1-16,-7 0-1 0,0-3 2 0,1 0-1 0,-7 2 0 16,7-3 0-16,-8 1 1 0,2 3 1 0,-8-4 2 0,7 4 0 0,-7-1 2 15,8 2 0-15,-8-1 3 0,0 4 1 0,1 0 2 0,-7 3 1 16,6 1 2-16,1-1 1 0,-7 4 1 0,6 3 0 0,-6-2-1 0,7 5-1 16,-8-2 0-16,8 3-3 0,0 4-1 0,-1 0-3 0,0 0-1 15,7 4-3-15,-7 0-2 0,8-1-7 0,-2 4-9 0,1 1-16 0,7 0-18 16,0 3-34-16,-1-4-43 0,0 4-54 0,1-4-61 0,6 4-57 15,0 4-51-15,0-4-49 0,0 0-48 0,0 0-22 0,0-4-10 0,0 4-1 16,0 0 5-16,6-3 13 0,-6 2 16 0,7-6 35 0,-7 4 42 16,0-1 56-16,7-3 61 0</inkml:trace>
  <inkml:trace contextRef="#ctx0" brushRef="#br1" timeOffset="30094.83">8511 2806 311 0,'-12'11'430'0,"5"-4"31"15,-6 4 16-15,7-4 7 0,-1-3 5 0,1 3 2 0,-1-7 0 16,7 4 2-16,-7-4 0 0,7 4 1 0,0-4-1 0,0 0-108 0,0 0-162 16,7 3-96-16,0-3-60 0,-1 0-32 0,7 0-15 0,0 0-8 15,6 0-3-15,1 0-4 0,0-3-4 0,5 3-12 0,2-4-16 0,5 0-35 16,1 4-45-16,-7-3-62 0,6-1-73 0,1 0-69 0,-1-3-71 16,-5 4-47-16,5-2-33 0,-6 2-18 0,0-4-9 0,7 3-3 0,-7 1 2 15,0-1 9-15,1 0 16 0,-9 1 33 0,9-5 46 0,-1 5 61 0,0-1 76 16</inkml:trace>
  <inkml:trace contextRef="#ctx0" brushRef="#br1" timeOffset="30800.47">9730 2810 0 0,'0'3'80'0,"6"1"150"16,-6-4 20-16,6 0 10 0,-6 4 10 0,0-4 7 0,0 0 8 15,0 0 16-15,0 0 16 0,0 0 30 0,0 0 33 0,0 0-14 16,0 0-39-16,0 0-32 0,0 0-30 0,0 0-19 0,0 0-14 0,0 0-9 15,0 0-8-15,-6-4-6 0,6 4-8 0,0 0-13 0,-6-4-17 0,6 4-29 16,-7-3-33-16,0 3-30 0,1-4-28 0,0 4-17 0,-1-4-13 16,-6 4-8-16,6 0-5 0,-5 0-2 0,-2 0 0 0,1 0-3 0,1 0 0 15,-2 4-2-15,2 0-1 0,-2-1 1 0,-5 1-1 0,6 0 0 16,0 2 0-16,-1 2-1 0,2-1 0 0,-8 4 1 0,14 0 0 0,-14 1 0 16,7-1-2-16,7 0 1 0,-8 4 0 0,2-5 1 0,5 5 0 15,-6-5 0-15,6 5 0 0,1-1 0 0,0-2 0 0,6 3-1 16,0-4 1-16,-8 3-2 0,8-2 0 0,0-1 0 0,8 0 1 0,-8-1 1 15,6 1 0-15,0 0-1 0,1-4 0 0,0 1-1 0,6-1 0 0,-7 1 1 16,7-1 2-16,0-4 0 0,0-3 0 0,0 4-1 0,0-4-2 16,7 0 0-16,-8-4-4 0,2 1-1 0,5-4-2 0,-6-1-4 15,0 1-4-15,7-5-1 0,-7 2-3 0,0-1-1 0,0 0-1 0,0-3-1 16,0-1 1-16,0 4 1 0,0-4 2 0,-6 0 1 0,-1 1 1 16,0-1 4-16,1 0 3 0,0 1 3 0,-1-1 4 0,-6 0 3 0,6 5 4 15,-6-5 1-15,0 3 4 0,0 2 3 0,0-1 2 0,0 0 3 16,0 4 1-16,0-1 2 0,0 1 2 0,0 0 1 0,-6 3-1 0,6 0-1 15,0 1 0-15,0 3-3 0,0 0-1 0,0 0-2 0,0 0-4 16,0 0-2-16,0 0-3 0,-6 3-4 0,6 1-2 0,0 0-2 0,0-1 0 16,0 5-2-16,0-2 1 0,6 6 0 0,-6-1 1 0,0 0 0 15,0-1 1-15,6 6 1 0,-6-2 1 0,8 1 1 0,-2 0 0 0,-6-1 1 16,6 1 0-16,1-1-1 0,-1 1-1 0,1 0 1 0,6 0-1 16,-7-5 1-16,0 2-2 0,8 2 1 0,-8-6 0 0,8 2 0 0,-8-2 0 15,7-1-2-15,-7 0 1 0,8-4 2 0,-8 1 0 0,0-4-1 16,8 0-1-16,-8 0 0 0,7-4 0 0,-7 1 0 0,1 0 0 15,6-5-1-15,-7 1-3 0,2-4-1 0,-2 3-1 0,0-2-1 0,0-1 0 16,1-5-1-16,-7 2-3 0,7 1 0 0,-1-4 0 0,-6 3 1 16,7-1-1-16,-7 1 2 0,0 0-1 0,6-2 3 0,-6 2 2 0,0 3 2 15,0 1 1-15,0 2 1 0,0 0-2 0,0 1 0 0,-6 3 0 16,6 1 1-16,0-1-2 0,0 4 1 0,0 4-1 0,0-4-1 0,0 3 2 16,0 5 0-16,0-1 0 0,0 5 2 0,0-2 1 0,0 5 2 15,0-1 0-15,0 5 2 0,0-1 0 0,6 0 2 0,-6 1 0 0,0-1 0 16,0-3 1-16,6 3 1 0,-6-3-2 0,8 0-1 0,-8-1 0 15,6-3-3-15,0-1-1 0,0-1-2 0,-6-2-1 0,8 0-11 0,-2-3-16 16,0-4-35-16,1 0-45 0,-1-4-61 0,1 0-67 0,0-3-58 16,-1-5-52-16,-6-2-45 0,6 0-40 0,0-4-19 0,2-1-10 15,-8-3-5-15,6-4 0 0,-6 1 9 0,6-1 16 0,-6-4 36 0,0 2 43 16,0-6 61-16,0 2 66 0</inkml:trace>
  <inkml:trace contextRef="#ctx0" brushRef="#br1" timeOffset="30937.47">10088 2446 140 0,'-7'-2'400'0,"1"2"51"0,-1-5 26 0,1 5 12 0,-8 5 7 15,8-5 3-15,0 0 0 0,6 2 2 0,-6-2 0 0,-2 0 0 16,2 0-1-16,6 5-80 0,-6-5-118 0,-1 3-110 0,1-3-106 0,6 4-65 16,-7 0-46-16,0-1-59 0,7 1-66 0,-6 0-81 0,6-1-87 0,-6 4-68 15,6 1-58-15,0-1-29 0,-6 1-13 0,6-1-5 0,-8 4-4 16,2-3 4-16,6 2 4 0,-6 1 15 0,6-4 21 0,-7 2 46 16,7-3 59-16</inkml:trace>
  <inkml:trace contextRef="#ctx0" brushRef="#br1" timeOffset="31134.58">9462 3242 0 0,'-12'25'310'0,"-2"2"134"16,-5-6 37-16,6-2 20 0,0-1 8 0,7-4 4 0,-8-3 2 0,8-3 2 16,0-1 1-16,-1-3 0 0,0-4 1 0,1 3-43 0,6 0-66 15,0-3-128-15,0 0-161 0,0 0-104 0,0 0-74 0,0-3-84 16,0 0-88-16,6-1-93 0,-6 0-98 0,7-2-49 0,6-3-25 0,-7-1-13 15,0-1-5-15,8-3-5 0,-1-1 1 0,0 1 9 0,0-6 17 16,0 2 28-16,6-4 38 0,1 0 64 0,0 0 136 0</inkml:trace>
  <inkml:trace contextRef="#ctx0" brushRef="#br1" timeOffset="31816.93">11182 3019 108 0,'-13'14'329'0,"0"1"29"0,6-5 16 0,1-2 6 0,0-1 5 15,-1 1 2-15,7-5 1 0,0-3 4 0,0 0 4 0,7 0 6 16,-7-3 8-16,6 3-73 0,0-4-112 0,7-3-75 0,-6 0-54 0,6-1-28 16,1-3-16-16,4-4-5 0,-4 1-4 0,5-1-3 0,1-3-2 15,-1-1-3-15,1 1-4 0,0-4-7 0,-2 0-6 0,2 0-7 16,0 0-3-16,-7-3-3 0,-1 3 0 0,8-4-3 0,-13 5 0 0,6-2-2 16,-6 2-2-16,-1-6 2 0,0 5-1 0,1 4 2 0,-7-4-1 0,0 0 3 15,0 4 1-15,0-1 3 0,0 5 5 0,-7-1 4 0,7 0 5 16,-6 1 3-16,0 3 4 0,6 4 4 0,-7-5 5 0,1 5 3 0,-1 4 3 15,0-5 1-15,7 5-1 0,-6 3-2 0,0-4 0 0,-2 4-5 16,8 0-5-16,-6 4-6 0,0-4-5 0,0 3-3 0,6 5-2 0,-7-1-4 16,0 4-5-16,1 0-2 0,-1 0-3 0,7 3-1 0,-6 5 0 15,0-1-1-15,-2 0 1 0,8 4 0 0,-6 1-1 0,6 2 1 0,-6 0 1 16,6 1 0-16,0 0 1 0,-6 3 1 0,6 1-1 0,0-1 1 16,0 4 1-16,0-4-1 0,0 0 1 0,0 4 1 0,6-3-1 0,-6-1 1 15,0 0 1-15,6 0-1 0,-6-3 0 0,6 0-1 0,-6-1-2 16,0-3 1-16,8-3-1 0,-8-1-1 0,6-3 1 0,-6-1 1 15,0-2-1-15,6-2 0 0,-6-3 3 0,0-2 2 0,7-2 3 0,-7 1 4 16,0-4 4-16,6 0 0 0,-6-4 1 0,7 1 1 0,0-5 1 16,-7-3 0-16,6 0-1 0,0 0-1 0,0-3 0 0,8 0-1 0,-8-5-4 15,1-4-2-15,6 5-4 0,-6-3-4 0,5-2-3 0,-5 2-2 16,6 2-2-16,0-4 0 0,-6 2-3 0,6 3-1 0,-1-4-1 0,-5 3 0 16,6 5 1-16,-7 0-1 0,8-1 0 0,-8 4 0 0,1 0 0 15,6 4-1-15,-7 2-1 0,-6 2 1 0,7 3 1 0,-1 3 1 16,0 2 1-16,-6-3 0 0,8 6 3 0,-2 3-1 0,-6 0-1 0,0 4 1 15,6 0 1-15,-6 2 1 0,0-2 2 0,7 7-1 0,-7-3 1 16,0-2-2-16,7 3-2 0,-7-3-8 0,0 2-9 0,6-4-25 0,-6 3-36 16,7-7-41-16,-1 0-47 0,0 1-54 0,1-5-57 0,0-4-51 15,-1 0-50-15,7-3-38 0,0-3-32 0,-6 0-14 0,5-4-6 0,8-2 4 16,-6-1 7-16,-2-5 25 0,8 0 34 0,-1 1 41 0,-5-4 48 16,5 3 53-16,0-4 116 0</inkml:trace>
  <inkml:trace contextRef="#ctx0" brushRef="#br1" timeOffset="32186.51">12172 2802 126 0,'6'-7'204'0,"-6"-4"19"0,0 4 20 16,0-1 19-16,0 2 23 0,-6-3 27 0,6 3 32 0,-7 2 31 16,1-3 30-16,0 2-6 0,6 2-26 0,-7 0-32 0,0-2-36 0,1 3-24 15,0 2-20-15,-1 0-17 0,0 0-19 0,1 0-20 0,-1 2-20 0,1 3-29 16,-1-2-31-16,-6 5-32 0,7-1-30 0,0 3-22 0,-8 2-18 16,8 2-11-16,-1 1-8 0,-6 3-2 0,6 1 0 0,7-1 2 0,-6 3-1 15,0 2 0-15,0-1-1 0,6 0 0 0,0 3 0 0,0-3 1 16,0 0-2-16,0 0 1 0,0 4 0 0,6-8 0 0,-6 4 1 0,6-3-1 15,0-1-1-15,1-4-2 0,0 2-2 0,6-2-2 0,-7-2-4 16,8-6-3-16,-8 2-4 0,6-5-4 0,-5 1-3 0,6-4-6 16,-6 0-6-16,6-4-8 0,0-3-11 0,-7 0-6 0,8-5-6 0,-8 2-2 15,7-5-1-15,-7 0 1 0,1-3 0 0,0-1 4 0,-7 1 3 16,6 0 4-16,-6-4 3 0,0-1 5 0,0 6 7 0,0-5 11 0,-6 0 12 16,6 3 15-16,-7-2 14 0,0 2 14 0,7 5 16 0,-6-4 14 15,-1 2 10-15,1 5 10 0,0 1 6 0,-1 2 4 0,0 1 4 0,1 0 3 16,6 3 1-16,-6 0-2 0,6 4-3 0,-7-3-7 0,7 3-9 15,-7 3-12-15,7-3-16 0,0 4-10 0,-6 0-11 0,6 3-7 0,6-3-8 16,-6 2-7-16,0 2-7 0,7-1-13 0,0 1-16 0,-1-1-30 16,7 0-37-16,-6 0-48 0,5 1-52 0,1-4-57 0,1 0-59 0,6-1-56 15,-2-3-53-15,-4 0-27 0,5 0-13 0,1 0-3 0,-1-3-1 16,1-1 10-16,6-3 13 0,-6 2 30 0,-1-2 37 0,7 0 47 0,-6 0 53 16</inkml:trace>
  <inkml:trace contextRef="#ctx0" brushRef="#br1" timeOffset="32449.52">12764 2719 8 0,'0'0'219'0,"0"-5"29"0,-6 5 24 0,0-4 21 16,6 4 19-16,-7 0 21 0,1-3 20 0,-8 3 27 0,8 0 29 0,0 0 5 15,-8 0-5-15,8 0-37 0,-7 0-53 0,7 0-39 0,-8 0-32 16,2 3-26-16,-2-3-22 0,2 9-18 0,-2-7-17 0,1 3-17 0,1 1-18 16,-2 6-23-16,8-5-26 0,-14 5-17 0,14 2-9 0,-7 0-8 15,-1 1-6-15,2 0-2 0,5 6-1 0,-6-2-1 0,7-1-2 0,-1 4-1 16,1 4-3-16,-1-5-1 0,7 2-3 0,0-5-2 0,0 4-3 15,0-4-1-15,0 1-3 0,7-1-1 0,-1 0-3 0,1-4-1 0,5-2-2 16,-5-1-1-16,6 0-2 0,0-8-4 0,0 6-5 0,0-7-9 16,7-2-11-16,-8-2-18 0,8-3-20 0,0-2-39 0,-7-4-46 0,7 0-57 15,-1-4-63-15,-6 1-54 0,0-4-50 0,7 3-48 0,-8-7-50 16,-5 3-22-16,6 1-9 0,-6-4 3 0,-1 3 7 0,0-2 17 16,-6 2 17-16,0 1 38 0,0 4 46 0,-6-5 57 0,6 4 62 0</inkml:trace>
  <inkml:trace contextRef="#ctx0" brushRef="#br1" timeOffset="32640.91">12015 3436 393 0,'-6'23'465'0,"-6"-2"28"16,4-6 16-16,2-1 4 0,0 0 2 0,-1-5-2 0,7-6-2 15,-7 1-6-15,7-4-4 0,-6 0-22 0,6 0-29 0,-7-4-173 16,7 1-248-16,0-2-192 0,-6-5-161 0,6 2-90 0,0-3-54 0,-6-3-25 15,6-1-12-15,0 0-4 0,0-7 2 0,0 4 2 0,0-8 5 16,0 1 22-16,0 0 27 0,0-9 54 0,6 5 64 0</inkml:trace>
  <inkml:trace contextRef="#ctx0" brushRef="#br1" timeOffset="33400.31">14204 2703 0 0,'6'0'56'0,"1"0"182"0,-7 0 25 0,7 0 19 16,-7 0 13-16,0 0 19 0,-7 0 17 0,7-3 18 0,0 3 15 15,-7-4 20-15,1 0 18 0,-1 1-23 0,7-1-46 0,-12 1-41 0,5-2-40 16,0 2-28-16,1-1-21 0,-7-3-15 0,6 3-12 0,-6 1-15 16,7-1-16-16,-7 0-15 0,6 1-16 0,-5 3-18 0,-2-4-19 0,8 4-16 15,-7-3-13-15,0 3-12 0,0 0-13 0,-1 3-4 0,2 1-5 16,-2-4-4-16,1 7-2 0,1-3-3 0,-2 3-1 0,-5 0-2 0,6 5-2 16,0-2 0-16,0 1 0 0,0 0 0 0,-1 4-1 0,2 0 0 15,5-1 0-15,1 5-1 0,-7-5 1 0,6 5 0 0,7 3 0 0,-6-4 0 16,6 3 0-16,0-2 0 0,0 4 1 0,0-5 0 0,6 3 1 15,1-2 0-15,-1-1 0 0,1-3 1 0,-1 2-1 0,7-1 1 16,1-5-2-16,-2-1 0 0,1-2 1 0,0-1 0 0,0 1 0 0,1-5 0 16,-2-3 0-16,2 0 1 0,-2-3-3 0,8-1-1 0,-7-3-2 0,1-5-1 15,-2 2-3-15,1-5 0 0,7 1-1 0,-8-5 1 0,2 1-2 16,-1-4 0-16,-7 0 2 0,7 0-2 0,0-4 0 0,1 5 2 16,-8-6 0-16,0 2 2 0,8 3 2 0,-8 0 3 0,0 0 5 0,1 0 3 15,-7 3 3-15,6 1 4 0,-6 0 5 0,7 3 4 0,-7 1 5 0,0 2 5 16,0 2 3-16,0 3 3 0,-7-1 0 0,7 1 1 0,0 2-2 15,0 5-2-15,0 0-3 0,-6 0-2 0,6 5-3 0,0-2-4 16,-7 5-4-16,7-1-4 0,0 7-5 0,0 1-6 0,-6 0-4 0,6 7-3 16,0 0-1-16,-6 3 3 0,6 6 3 0,-7-3 3 0,7 5 4 0,-7 4 1 15,7 0 3-15,0-1 2 0,-6 4 1 0,6 5 0 0,0-6 2 16,-6 5 1-16,6 0 1 0,-7-2 1 0,7 1 0 0,0 1-2 16,0 0-1-16,-7-4-4 0,7 0-1 0,0-3-4 0,-6 0-1 0,6-1-2 15,0-3-3-15,0 1-6 0,0-6-7 0,0-2-12 0,0 0-14 16,0-5-22-16,0-2-26 0,0-4-44 0,6 0-52 0,-6-4-68 0,0-5-77 15,0-1-71-15,0-5-67 0,0 0-35 0,0-5-16 0,0-1-3 16,0-10 1-16,7 6 9 0,-7-5 13 0,0-7 20 0,0 4 26 0,7-8 42 16,-7 0 52-16,6-2 69 0,0-2 239 0</inkml:trace>
  <inkml:trace contextRef="#ctx0" brushRef="#br1" timeOffset="33923.94">14327 3048 0 0,'-6'4'132'0,"6"-1"150"0,-6 0 25 0,6 2 13 0,-6-2 7 0,6 1 5 15,0-4 0-15,-8 3 3 0,8-3 6 0,0 0 12 0,0 0 20 16,0 0-22-16,8 0-42 0,-2 0-53 0,0 0-56 0,0-3-32 16,1-1-20-16,6 1-8 0,0-2-6 0,1-5-3 0,4 3-1 0,-4-5-4 15,5 2-4-15,1-5-16 0,0-4-17 0,-1 1-22 0,1-1-21 16,0 2-16-16,-2-6-11 0,2 5-7 0,-1-3-3 0,-5-2-4 0,6 1-3 16,-8 4 1-16,1-4 4 0,1 4 5 0,-8 3 7 0,6-4 7 15,-4 6 9-15,-8 1 10 0,6 1 8 0,0 4 7 0,-6 0 8 0,0-1 3 16,0 4 1-16,0 1 3 0,0 3 2 0,0-4-1 0,0 4-4 15,-6 4-4-15,6-4-7 0,-6 3-7 0,6 4-9 0,-8-2-10 0,2 2-10 16,0 4-7-16,6-1-8 0,-6 1-4 0,-1 5-4 0,0 1-2 16,1 2-2-16,6-1 1 0,-7 4 1 0,7 0 0 0,0 0-1 0,0 0 2 15,0 3-1-15,0-2 1 0,0 2 1 0,0-3 0 0,7 4 0 16,-1-5 0-16,1-1 1 0,0 2-1 0,-1-4-2 0,0-1 1 0,0 2 0 16,8-4 0-16,-1-3 0 0,-7 1 0 0,8-5-1 0,-2 3 1 15,2-8-1-15,-2 6 0 0,2-9 0 0,-1 0 0 0,-1 0-1 16,2-4-1-16,-2-4-2 0,2 1-3 0,5-5-2 0,-6-1-2 0,0-3-2 15,1 2-1-15,-2-5-1 0,1 1 1 0,0-1-1 0,0-2-1 16,1-1 0-16,-8 1 0 0,0-2 2 0,1 0 1 0,0 2 3 0,-1-5 2 16,1 4 2-16,-7 4 1 0,6-4 4 0,-6 4 2 0,6 3 1 0,-6 0 4 15,0 1 4-15,0 3 3 0,0-1 5 0,0 6 1 0,0-2 0 16,0 5 0-16,-6-2 0 0,6 5-1 0,0 0 1 0,0 0 0 16,0 5-2-16,-6-2-1 0,6 1-2 0,0 3-4 0,-7 0-3 0,7 4-2 15,-6 4-4-15,6 0-2 0,0-1-1 0,-7 5 0 0,7-1 1 0,0 1 1 16,0 2 0-16,0 2-4 0,0-2-4 0,0-3-8 0,0 4-11 15,0-2-14-15,7-3-15 0,-7 1-25 0,6-3-31 0,1-1-41 16,-1 1-48-16,0-4-58 0,1-3-66 0,6-2-59 0,-7-6-56 0,8 4-36 16,-1-4-28-16,6-4-8 0,0-2 4 0,1-2 9 0,0-3 13 15,-1 1 24-15,7-5 31 0,0 0 39 0,1-3 49 0,-8-1 58 0,7 0 108 16</inkml:trace>
  <inkml:trace contextRef="#ctx0" brushRef="#br1" timeOffset="34281.03">15565 2729 0 0,'0'-8'42'0,"-7"6"185"0,7-7 24 0,-6 2 20 0,0 4 16 15,0-5 22-15,-2 5 23 0,2-1 25 0,0 1 26 0,-7-2 22 16,6 2 21-16,-6-1-27 0,7 4-46 0,-2 0-44 0,-4 0-41 0,6 0-29 16,-8 0-21-16,8 4-16 0,-7-1-14 0,7 5-19 0,-8-1-20 15,2 1-22-15,-2-1-25 0,8 5-19 0,-7 1-19 0,-1-1-13 0,8 7-11 16,-6-5-5-16,4 4-4 0,-4 4-3 0,5 0-3 0,1 0-3 16,-1 0-2-16,7 3-1 0,-7-2-3 0,7 3-2 0,0-6-4 0,0 3-1 15,7-2-2-15,-7 2 0 0,7-4-1 0,-1-1-2 0,7-1 0 16,-7-1-2-16,8-2 1 0,-2-3-1 0,2 1-1 0,-1-1-4 15,7-8-2-15,-8 3-3 0,2-6-3 0,5 0-5 0,-6-2-3 0,0-2-5 16,7-7-3-16,-8 3-3 0,2-3-3 0,-1-3-3 0,7-5-2 16,-14 5 1-16,6-4 0 0,2-4 2 0,-8 3 2 0,1-3 4 0,-1 0 4 15,0 4 5-15,-6-4 6 0,0 0 6 0,0 3 7 0,-6-2 7 16,6 2 8-16,-6 5 7 0,-1-1 7 0,-6 1 5 0,6 3 4 0,1 0 2 16,0 3 3-16,0 5 1 0,-8-5 0 0,8 5-1 0,-1 3-2 0,1-4-2 15,6 4-5-15,-7 0-5 0,7 0-5 0,-7 4-8 0,7-4-8 16,0 3-13-16,0 1-13 0,7 0-23 0,-7-1-27 0,7 5-39 15,-1-5-44-15,7 1-54 0,-7 0-59 0,8-1-51 0,-2 1-48 0,2-4-46 16,-1 4-44-16,7-4-20 0,-2 0-10 0,2 0 3 0,0 0 6 16,-1 0 19-16,1-4 26 0,6 4 36 0,0-4 42 0,0 4 55 0,-6-3 58 15</inkml:trace>
  <inkml:trace contextRef="#ctx0" brushRef="#br1" timeOffset="34537.65">16138 2726 0 0,'0'0'165'16,"7"-5"49"-16,-14 3 23 0,7-3 22 0,0 1 23 0,-6 4 22 15,0-3 23-15,-2 3 22 0,2-4 22 0,0 4 6 0,-7-3-2 0,0 3-24 16,0 0-35-16,-1 0-28 0,2 0-23 0,-8 3-21 0,1-3-18 0,5 4-18 16,-5-1-20-16,-1 6-19 0,1-2-21 0,0-1-18 0,5 2-20 15,-5 3-18-15,6 1-18 0,-6 2-13 0,5-3-13 0,8 3-7 16,-8 5-4-16,8-5-5 0,0 4-4 0,6 5-2 0,-7-5-2 0,7 4-3 16,0-4-3-16,7 5-3 0,-7-3-2 0,6 3-3 0,0-2-2 0,8-1-1 15,-2 2-2-15,2-4 0 0,-1-1-1 0,0-1-1 0,6-2-3 16,-5 2-5-16,5-6-8 0,0 1-9 0,1-5-11 0,-1-1-20 15,1-2-27-15,-1-3-39 0,1 0-46 0,0-3-60 0,-1-4-65 0,1 0-56 16,0-4-53-16,-1-5-36 0,0 2-28 0,-6 0-11 0,7-9 1 16,-7 5 5-16,0-4 9 0,0-1 19 0,0-2 26 0,-6 0 40 0,-1-5 46 15,0 2 58-15,1-2 143 0</inkml:trace>
  <inkml:trace contextRef="#ctx0" brushRef="#br1" timeOffset="34834.6">15435 2399 84 0,'-33'18'315'0,"13"1"40"0,-5-4 32 0,5-1 23 15,8 1 18-15,-8-4 13 0,13 0 12 0,-6 0 11 0,13-7 11 0,-7 3 11 16,7-4 11-16,0-3-63 0,0 5-100 0,7-5-64 0,0-5-45 16,6 2-35-16,-7-1-28 0,14 1-20 0,-8-5-16 0,8-3-11 0,-1 1-12 15,1 2-9-15,0-7-10 0,-1 4-10 0,1-4-11 0,-8 4-10 16,8 0-13-16,-6 1-9 0,-1-1-9 0,-7 0-5 0,0 3-4 0,2 1-3 15,-2 3-3-15,-6 1-2 0,0 3-2 0,6-4-2 0,-6 4-3 16,0 0-1-16,0 0 0 0,0 4-2 0,0-1 0 0,0 1 0 0,0 3 0 16,0 4-2-16,0 0-2 0,6 0-10 0,-6 0-13 0,0 4-19 15,0 0-19-15,7-1-42 0,-7 1-52 0,7 0-76 0,-1-4-85 0,1 3-81 16,-1-2-75-16,0-2-38 0,2-3-18 0,-2 1-8 0,0-5-4 16,8 1 9-16,-2-4 12 0,1-4 18 0,1 1 22 0,-2-5 41 0,2-3 54 15,-2-3 76-15,8-1 221 0</inkml:trace>
  <inkml:trace contextRef="#ctx0" brushRef="#br1" timeOffset="34980.6">16002 2249 0 0,'0'-4'219'0,"-7"8"128"0,0-4 45 0,1 0 25 15,-7 3 15-15,6-3 8 0,-6 0 1 0,0 5 3 0,0-5 0 0,1 3 0 16,-2 1 0-16,1-1-56 0,-6 1-82 0,0 3-117 0,-1 1-132 16,0 0-126-16,1-1-121 0,-1 4-96 0,-6 0-79 0,0-1-41 0,7 1-20 15,-7 4-9-15,6-4-5 0,-7 0-2 0,9 0 0 0,-2-1 6 0,0 2 12 16,7-5 33-16,1 0 47 0,-2 1 65 0,8-5 250 0</inkml:trace>
  <inkml:trace contextRef="#ctx0" brushRef="#br1" timeOffset="36067.01">17422 2773 155 0,'0'4'286'0,"6"-1"29"0,-6-3 24 0,6 0 22 0,-6 0 24 16,0 0 23-16,0 0 24 0,-6 0 16 0,6-3 11 0,-6-1-11 0,6 0-21 16,-8 1-58-16,2 0-75 0,0-2-51 0,-1 1-42 0,7-2-27 15,-6 2-21-15,-8-3-20 0,8-1-21 0,0 5-22 0,0-4-22 0,-2 2-16 16,2-2-9-16,-7 3-6 0,7 1-5 0,-8-1-4 0,8 0-4 0,-7 1-4 15,0 3-3-15,0 0-2 0,0 0-3 0,0 0-2 0,0 3-4 16,0 1-1-16,-7 3 0 0,7 0-3 0,0 2 0 0,0 1-1 0,-7 1 0 16,8 3-1-16,5-2-1 0,-6 2 0 0,0 1-1 0,7 0 2 15,-8 2-2-15,8-2 1 0,6 4 0 0,-6-4 0 0,-1-1 0 16,7 4 0-16,0-3 1 0,7 0 0 0,-7-1 0 0,6-3-1 0,0 3 0 16,1-2 0-16,0-5 1 0,-1 4 1 0,7-7 0 0,0 4 0 15,-6-6 0-15,5 3 2 0,2-5 0 0,-8 0-1 0,7 0 1 0,0-5-1 16,0-1 1-16,1 2 0 0,-2-7 0 0,8 5 0 0,-7-6-1 15,0-3 0-15,0 0 0 0,7 1-1 0,-8-1 0 0,2-4-2 16,5 2 0-16,-5-1 0 0,-2-1 0 0,1-4 0 0,7 6 0 0,-8-2 1 16,-4-3 0-16,4 4 1 0,2-1-2 0,-8 1 1 0,0 0 1 0,1 4 0 15,-1 2 2-15,1-2 2 0,-7 3 3 0,0 4 3 0,0-1 3 16,0 1 3-16,0 3 2 0,0 1 0 0,0-1 0 0,0 4-2 0,-7 0 2 16,7 0-2-16,0 0 1 0,-6 4-2 0,6 3-1 0,-7-3-1 15,7 2-2-15,-6 6-5 0,0-1-1 0,-1 3-4 0,7 1-1 0,-7 3 0 16,1 0 0-16,6 5 1 0,-6-1-1 0,6 0 3 0,-8 0 0 15,8 3 0-15,0 1 0 0,-6 3 0 0,6-3 0 0,0 3 0 16,-6 0 0-16,6 4-1 0,-7-3 2 0,7 3-1 0,0-1 1 0,-6 1 0 16,6 1-1-16,-7 2 1 0,7-6-1 0,-7 6 0 0,7-6 2 0,0 3-2 15,0-1-1-15,-6-2 1 0,6-1 0 0,0 0 1 0,-6 1-1 16,6-5 0-16,0 1 0 0,0-1-1 0,-6 2 1 0,6-5-1 16,0-1-2-16,-8 1 0 0,2-4 0 0,6 1 0 0,-6-5 0 0,-1 0 1 15,1 3-1-15,-1-8 0 0,0 2-1 0,1-2 0 0,0-2-1 16,-8-4 1-16,8 4 1 0,-7-7-1 0,6 4 0 0,-6-4 1 0,7-4 0 15,-7 1-1-15,0-4-1 0,-1 0-2 0,8-5-1 0,-7 1-1 16,0 0-1-16,7-4 0 0,-1 1-2 0,1-4-1 0,0-4-2 0,6 3 1 16,0-3 0-16,0-1 0 0,6 3-1 0,0-6 1 0,1 3-1 15,6-2 3-15,0-1 0 0,-1 4 0 0,8-3 0 0,0-2 2 16,-1 2 1-16,1-4 0 0,6 4 1 0,0-2-1 0,7-2 1 0,-7 4 0 16,7-1 0-16,-1-2 1 0,1 2-1 0,5-4 1 0,-5 0-1 0,6 5 1 15,-7-4 0-15,8 2 1 0,-7 0 1 0,-1 0 1 0,1 1 1 16,-1-2 0-16,-6 2 0 0,0 0 0 0,0 0 0 0,-6 1 1 15,0 3 1-15,-2 0 1 0,-4 0 3 0,-1 4 4 0,0-1 7 0,-6 4 10 16,-1 0 9-16,0 5 9 0,-6-1 5 0,0 0 9 0,0 4 7 16,0 2 7-16,0-1 4 0,-6 2 4 0,6 4 2 0,-6-4 0 0,-1 4 0 15,7 0-6-15,-7 0-5 0,1 0-10 0,-1 4-10 0,1 0-9 16,0-1-6-16,-2 5-8 0,2-1-9 0,0 4-6 0,0 0-5 0,-1-1-4 16,0 5-3-16,1 3-4 0,6 1-1 0,-7 0 0 0,1 6 1 0,-1-3 1 15,7 4 1-15,0-1-2 0,-7 5 1 0,7-5-1 0,0 5 1 16,0-1 0-16,0 0 0 0,0 1 0 0,0-1 1 0,0-4-1 15,7 0 0-15,-7 2-6 0,7-6-4 0,-7 2-9 0,6-4-9 0,1-2-12 16,-1-2-14-16,1-4-14 0,0 0-14 0,-1-4-18 0,6-4-24 16,-4 2-41-16,4-10-52 0,-5 2-67 0,6-4-77 0,0 0-60 0,-1-8-52 15,8 0-38-15,-6-2-30 0,-1-2-8 0,6-4 6 0,-6 2 8 16,7-2 12-16,-1-2 17 0,-6 3 23 0,6-4 40 0,1 1 52 0,0 3 69 16,5-3 77-16</inkml:trace>
  <inkml:trace contextRef="#ctx0" brushRef="#br1" timeOffset="36551.37">18450 2810 0 0,'14'-8'131'0,"-2"5"54"15,-5-5 10-15,-1 5 6 0,1-5 7 0,0 5 17 0,-1-5 21 16,-6 5 22-16,0 0 26 0,6-6 6 0,-6 6-1 0,0 0-22 0,7-1-33 16,-7 4-8-16,0-4 4 0,0 1 5 0,0 3 9 0,0 0 3 0,0-5 1 15,0 5-13-15,0 0-18 0,0 0-20 0,-7 0-24 0,7 0-19 16,-6 0-19-16,0 0-18 0,-1 5-18 0,0-5-22 0,1 3-21 0,-1 1-18 16,1 0-14-16,-7 2-8 0,0 3-6 0,7-3-3 0,-14 2 1 15,7-1-1-15,0 4 0 0,0 0 1 0,-1 0 1 0,2-1 1 16,-8 5 1-16,7 0 0 0,0-1 1 0,0 2-2 0,7-2-1 0,-8 5-3 15,8-5-1-15,-1 4-2 0,1-3-4 0,0 3-1 0,-1 1-1 16,7-4-1-16,0 3-1 0,0-3 0 0,0-1-3 0,7 4 0 0,-1-4-1 16,0 2 0-16,7-5 0 0,1 3-1 0,-8-2 1 0,14-6 0 15,-8 6-1-15,1-5 2 0,7-4 0 0,-6 2 1 0,5-1-1 0,-6-4 1 16,0 0-1-16,7-4 1 0,-8-1 0 0,8-3-1 0,-7 2 0 16,0-5 1-16,0 1-1 0,0-6 1 0,0 2 0 0,0-2 0 0,0-1 0 15,-6-1-2-15,5-1 1 0,-4-4 1 0,4 6-1 0,-6-5 1 16,1 0 0-16,0 0 0 0,-1 0 2 0,1 0 0 0,-1-1 1 0,-6 5 1 15,6-3 3-15,-6 2 4 0,0 1 6 0,8 3 5 0,-8 1 6 16,0 2 4-16,0 2 3 0,0 3 2 0,-8-1 1 0,8 0-1 16,0 8-2-16,0-2-1 0,-6 2-2 0,6 2-2 0,0 3-1 0,-6 1-4 15,6 6-6-15,-7-2-6 0,7 2-5 0,-6 6-5 0,6 0-3 0,-7 1-2 16,7 2 0-16,-7 1 0 0,7 1 1 0,0-2 0 0,0 5 0 16,0-3 1-16,0-3 0 0,0 3-2 0,7-2 1 0,-7 2 0 0,0-4-1 15,7 2 0-15,-1-3-1 0,1-3 0 0,-1 3 1 0,0-2 0 16,2-5 0-16,-2-2 0 0,6-1 0 0,-5 1-3 0,6-3-2 15,-6-2-9-15,6-4-11 0,0-4-16 0,-7 1-18 0,8 0-32 0,-2-9-38 16,1 5-53-16,1-8-60 0,-8 0-61 0,6 1-61 0,2-4-58 16,-8-5-55-16,1 2-30 0,0-1-19 0,-7-4-1 0,6 0 7 0,-6 0 13 15,0-3 18-15,-6-1 31 0,6 2 38 0,-7-6 53 0,0 2 58 16,1-5 62-16,-8 1 219 0</inkml:trace>
  <inkml:trace contextRef="#ctx0" brushRef="#br1" timeOffset="36724.03">18125 2323 367 0,'-33'18'452'0,"0"-7"31"0,1 3 19 0,5 1 11 0,2-4 5 0,5-4 4 16,0 1 1-16,2-5 1 0,4 1 2 0,8-1 0 0,-7-3-1 15,6 4-119-15,7-4-178 0,-7 0-111 0,7 0-76 0,0 0-71 16,0 0-68-16,0 0-92 0,0 0-102 0,0 0-84 0,7-4-75 0,0 4-37 16,-1-3-19-16,1-1-9 0,6-4-5 0,-6 5-1 0,5-4 1 15,2 0 12-15,-2-4 17 0,8 3 38 0,-7-3 51 0,7 4 80 0,-8-3 243 16</inkml:trace>
  <inkml:trace contextRef="#ctx0" brushRef="#br1" timeOffset="37807.68">20215 2498 0 0,'7'0'49'0,"-1"-3"156"0,7 3 11 16,-13 0 6-16,6 0 2 0,-6 0 1 0,8 3 2 0,-8-3 1 0,-8 4-1 15,8-4 1-15,-6 4 3 0,0 3-43 0,-1-3-62 0,-6-1-43 16,0 4-33-16,1 1-15 0,-2-1-6 0,1 0 1 0,0 1 3 0,-6 4 5 16,5-6 6-16,-5 1 4 0,0 1 5 0,-1-2 5 0,7 2 4 15,-7 0 6-15,1-1 4 0,-1 1 9 0,0-5 8 0,2 0 7 0,-2 2 8 16,0-2 9-16,1-3 8 0,5 0 8 0,-5 0 7 0,6 0 3 15,0-8 0-15,-1 5 0 0,2 0-3 0,6-5-4 0,-1 1-5 0,0-4-7 16,1 4-10-16,6-5-12 0,0 1-12 0,0 0-14 0,6 0-16 16,-6-3-15-16,7 3-14 0,6 4-8 0,-7-4-6 0,8 0-4 0,-2 4-4 15,2-1-2-15,-1 1-4 0,-1-1-1 0,2 5-1 0,-2-1-1 0,8 0 1 16,-7 4-1-16,1 0 0 0,4 0 0 0,-4 0-3 0,-1 4 1 16,0 0-1-16,6-4-1 0,-5 3-4 0,-2 1 0 0,2 0-2 15,-1-1 1-15,-1 1 1 0,8-4-1 0,-7 3-1 0,0-3 1 0,0-3 3 16,0 3 0-16,6-4 0 0,-5 1 2 0,5-5 0 0,-6 1 3 15,6 0 3-15,-5 0 3 0,-1-5 2 0,6 1 0 0,-6 0-1 0,1 0 0 16,-2 0 2-16,-5 0-1 0,6 0 0 0,-6 0 1 0,-1 4 5 0,0-3 6 16,-6-2 8-16,7 5 8 0,-7 0 7 0,0-1 4 0,-7 0 3 15,7 6 3-15,-6-3 3 0,6 2 0 0,-6-1 0 0,-1 0-1 16,1 4 1-16,-8 4-2 0,8 0-3 0,0-1-6 0,-1 2-8 0,-6 2-8 16,6 4-8-16,1 0-6 0,-7 4-4 0,6-1-1 0,1 4-2 15,0 4 0-15,-2 0-1 0,8 0 1 0,-6 4-1 0,0 0 0 0,6-1 0 16,-7 4 1-16,7 0-1 0,0-4 2 0,0 9-1 0,0-1 1 0,0-4 1 15,0 5-1-15,0-2 1 0,-6 5-2 0,6-5 1 0,0 2 0 16,0-1 1-16,0 0-1 0,-7 0 0 0,7 1 0 0,-6-2-2 16,6-3-2-16,-7 0 1 0,1-3-2 0,0-1 1 0,-2 2-1 0,2-1 0 15,0-5 1-15,-1-3 1 0,0 0 0 0,1-3-1 0,0 0 0 16,-1-4 0-16,1-1 1 0,-1-2 1 0,0 0 1 0,1-5 1 0,0 1 1 16,-1 0 1-16,0-4-1 0,1 0 0 0,0 0-1 0,-1-4 1 15,1 0-2-15,-1-2 0 0,0-2 0 0,7 1-1 0,-6-1 0 16,6-3-1-16,0-4-3 0,0 4-2 0,0-3-2 0,6-1-2 0,-6 0-3 15,14-2-3-15,-8-2-2 0,7 1-5 0,0-1-3 0,0-3-2 16,7 4-2-16,-1-4-1 0,-6 0 0 0,14 3 1 0,-8 1 2 0,0-4 2 16,8 4 1-16,-1-5 1 0,-7 6 2 0,7-1 5 0,0-5 2 15,-7 4 5-15,7 1 3 0,1-3 1 0,-8 2 2 0,8 1 3 0,-8 0 0 16,7-1-1-16,-6 1-1 0,-1-1 0 0,0 1 2 0,1 0 2 0,-1 0 0 16,-5-4-1-16,-2 4 2 0,8-1 3 0,-7 1 5 0,1-1 8 15,-8 5 6-15,0-5 6 0,0 1 7 0,1 4 5 0,0-4 5 16,-7 3 9-16,0 0 5 0,0 3 5 0,-7-2 7 0,7 3 5 0,-7-3 5 15,7 6 5-15,-6-3 0 0,0 4-3 0,0 0-2 0,-2 3-5 16,2-3-2-16,0 7-4 0,-1-4-7 0,1 0-6 0,-1 4-7 0,0 4-5 16,1 0-6-16,0-1-7 0,0 1-8 0,-8 3-7 0,8 4-4 0,-1 0-5 15,-6 4-3-15,6-1-5 0,1 4 0 0,-7 5-1 0,6-4-2 16,1 6 0-16,0 0 0 0,-8 1-1 0,8 4 1 0,-1-1 0 0,1 0 1 16,-1 1-2-16,1-2 1 0,-1 6 0 0,7-1-1 0,-6-4 1 15,6 0 0-15,0 5-1 0,0-5 0 0,0 0-1 0,0-4 1 16,6 0 0-16,1 2-2 0,-7-5 0 0,13 0-3 0,-7-4-1 0,1 0-5 15,6-4-7-15,-6 2-7 0,5-5-10 0,2-4-13 0,-2 0-14 16,1-2-25-16,1-5-28 0,6-5-48 0,-8 1-59 0,8 1-67 0,-1-8-71 16,1 0-58-16,-8-4-53 0,8 1-32 0,0-4-24 0,-1-1-6 15,1 1 2-15,-1-1 10 0,1-3 12 0,6 0 23 0,-6 4 29 0,-1-4 49 16,1 3 58-16,6-2 67 0,-7 2 146 0</inkml:trace>
  <inkml:trace contextRef="#ctx0" brushRef="#br1" timeOffset="38267.08">21244 2737 0 0,'13'0'171'0,"-13"0"28"0,6-5 20 0,2 5 26 15,-8 0 28-15,0-3 27 0,0 3 29 0,0 0 27 0,0 0 30 16,0-3 0-16,0 3-12 0,-8-5-25 0,8 5-30 0,-6-2-19 0,6 2-15 16,-6-5-16-16,-1 1-15 0,1 4-22 0,-1-3-24 0,7 3-24 15,-6-4-24-15,-1 1-26 0,1 3-29 0,0-4-18 0,-2 4-16 0,2-4-11 16,-7 4-9-16,6 0-9 0,1 0-7 0,-7 0-6 0,0 0-5 16,0 4-3-16,0 0-2 0,0-1-2 0,0 1-2 0,0-1-1 0,0 6 0 15,-1 1 0-15,2 1 0 0,-1 0-1 0,0 1 0 0,0 2-1 16,7 0-1-16,-8 5-1 0,8-5 1 0,0 4-2 0,-2 4 0 0,2-3-2 15,6-1-2-15,-6 4-1 0,6-4-1 0,0 4-3 0,6-3 0 16,-6-1-2-16,6 1 1 0,2-5 1 0,-2 1 0 0,0 0-1 16,8-5-1-16,-8 1 1 0,7-3-1 0,-7-2 0 0,8 3 0 0,-2-6 1 15,2-3-2-15,-2 0 0 0,2-3 2 0,-1-2-1 0,-1-2 0 0,2 0-1 16,-2-4 1-16,-5 0 0 0,13-3 1 0,-14-1 0 0,7-1 1 16,0-1 1-16,1-2 0 0,-8 1 0 0,7-4 2 0,0 4-1 15,-7-8 1-15,1 4-1 0,-1 0 2 0,8 0-1 0,-14-3 1 0,6 3 0 16,0 0 2-16,1 0 0 0,-7-1 2 0,7 5 5 0,-7 0 6 0,0 3 5 15,6 4 4-15,-6 0 4 0,0 1 1 0,0 2 0 0,0 5 0 16,0-1-2-16,0 4 1 0,0 0-2 0,0 4 0 0,0-1-3 0,-6 5-2 16,6-1-6-16,0 4-6 0,-7 3-5 0,7 1-6 0,0 3-4 15,0 5-1-15,-7-5 2 0,7 7-1 0,0-3 1 0,0 4-1 0,0-1 1 16,0 2 1-16,7-2 0 0,-7-3 1 0,0 3 0 0,0 1-1 16,7-4-1-16,-7-4 0 0,6 4-4 0,1-3-3 0,-1-4-7 15,0-1-9-15,1-3-10 0,0-1-12 0,-1-1-18 0,7-6-21 0,-6 1-41 16,6-4-51-16,-7-4-58 0,7-4-66 0,0 1-53 0,-7-4-51 15,8 0-42-15,-8-4-40 0,7 1-14 0,-6-9-3 0,-1 6 5 0,1-5 8 16,5-3 18-16,-4-1 20 0,-2-1 40 0,-6 2 50 0,6-4 59 16,1 0 65-16</inkml:trace>
  <inkml:trace contextRef="#ctx0" brushRef="#br1" timeOffset="38474.68">21107 2220 0 0,'-19'7'139'0,"-7"4"274"16,6-4 49-16,1 0 24 0,-1 5 12 0,8-5 7 0,-2-3 2 0,8 3 4 16,0-3 0-16,-2-1 3 0,8-3 1 0,0 5-20 0,8-3-33 0,-2 3-116 15,0-2-156-15,8 5-85 0,5-5-49 0,1 1-28 0,-2 3-19 16,9-4-36-16,-1 1-43 0,0 1-84 0,0 1-104 0,7-2-91 16,-7-4-85-16,0 4-41 0,-1-4-22 0,-5 3-10 0,0-3-6 0,-1 0-2 15,-5 0-2-15,-2 0 4 0,2 0 6 0,-8 0 29 0,1 0 41 16,-7 0 81-16,6 0 211 0</inkml:trace>
  <inkml:trace contextRef="#ctx0" brushRef="#br1" timeOffset="39519.1">22866 2740 0 0,'0'0'241'0,"0"0"33"0,0 0 16 0,0 0 14 0,-7-3 11 0,7-2 20 16,-6 2 25-16,0 0 27 0,-1-2 26 0,0-2 17 0,1 0 11 15,-1 3-51-15,-5-3-82 0,-2-4-50 0,8 3-34 0,-8 1-21 16,8 0-14-16,-7-4-11 0,0 4-10 0,0 0-20 0,7 2-25 0,-8-1-26 16,8 2-27-16,-7-3-16 0,0 7-14 0,6-4-9 0,-5 4-8 0,-2 0-5 15,2 4-7-15,5-1-4 0,-6 5-4 0,0-2-2 0,0 6-1 16,6-5 1-16,-5 8-1 0,-2 0 1 0,1-1-2 0,7 4 1 0,-7 0-1 15,6 4 0-15,1 1 1 0,0-1 1 0,-2 0 0 0,2-1-1 16,6 1 2-16,-6 1-1 0,6-2 0 0,6-2 1 0,-6 2-1 0,6-2 0 16,2-1 2-16,-2-3-1 0,0 0-1 0,1-1 1 0,6-2 1 15,0-1 0-15,0-5 0 0,0 2 0 0,0-4 2 0,0-4-1 16,6 0 1-16,-5 0 1 0,6-4-2 0,-2-4 0 0,2-2 1 0,-1-1 0 16,1 0 0-16,0-4 1 0,5 0-2 0,-5-4-1 0,6 2 1 15,-6-5-1-15,-1 0-1 0,7 0 1 0,-6-3-1 0,7 2-1 0,-9-2 0 16,2-1 0-16,-1-3 1 0,1 3 0 0,0-4-2 0,-7 5 1 15,7-4-1-15,-8 0 1 0,2-2 0 0,-2 4 2 0,-5-4 0 0,6 2 6 16,-6 3 7-16,-1 1 7 0,0-1 9 0,-6 1 6 0,7 3 9 16,-7 3 5-16,0 1 7 0,0 3 6 0,0 5 5 0,0-1 4 0,0 3 3 15,0 0 1-15,0 1-2 0,0 7-4 0,0-3-8 0,0-1-9 0,0 4-9 16,0 0-7-16,0 0-9 0,0 4-6 0,-7-1-7 0,7 2-5 16,0-3-6-16,-6 6-4 0,6 3-4 0,-6 0-2 0,6 4 2 15,-7-1-1-15,7 5 0 0,-6 3 1 0,6 3 1 0,-7-2 0 0,0 6 2 16,7-4-1-16,-6 9 1 0,0-6 0 0,6 2 0 0,0-1-1 0,0 4-1 15,-8 0 2-15,8-4-1 0,8 5 0 0,-8-5 1 0,0 0 0 16,6 0 0-16,-6 0 0 0,6-3-2 0,1 0 0 0,0-4-1 16,-1 0 1-16,1-5 0 0,-1 0-1 0,0-4 1 0,1 1-1 0,0-2-2 15,-1-4 0-15,7-1-2 0,-6-7 0 0,-1 4-1 0,7-8-4 16,0 0-5-16,-6 1-4 0,5-9-4 0,2 2-5 0,-1-5-4 0,0 0-3 16,0-7-3-16,-1 0-3 0,2 0-2 0,-1-3-3 0,-7-4-4 15,8 2-4-15,-2-5-3 0,2 2 0 0,-8-2-1 0,7-6 1 0,-6 5 2 16,6-3 3-16,-7-1 3 0,7 4 4 0,-6-3 3 0,-1-1 3 15,8 4 3-15,-8 4 5 0,0-5 4 0,7 9 3 0,-6 0 6 0,-1 2 4 16,7 1 6-16,-7 4 4 0,2 4 3 0,-2-1 1 0,7 4 0 16,-7 0 0-16,1 4-1 0,-1-1-1 0,7 1-1 0,-6 7 0 0,0-3 0 15,-1 3 1-15,0 0 2 0,1 3-2 0,0 1-1 0,-7-1-1 16,6 5 3-16,0 3-1 0,-6-4 1 0,0 4 1 0,7 4 0 0,-7-1 2 16,-7 1 1-16,7 0 1 0,0-1-2 0,-6 5-2 0,0-5 0 15,-1 5-1-15,0-2-3 0,1-2-9 0,-7 4-12 0,0-1-28 16,0-3-33-16,0-1-45 0,0 1-51 0,-1-4-53 0,2 4-57 0,-8-4-51 15,7-4-52-15,-7 4-34 0,8-4-25 0,-8 2-10 0,7-7-5 0,0 6 6 16,0-5 11-16,7 1 26 0,-8 0 34 0,14 0 44 0,-6-2 50 16,6-2 54-16,0 0 163 0</inkml:trace>
  <inkml:trace contextRef="#ctx0" brushRef="#br1" timeOffset="40191.75">23836 2737 0 0,'7'3'184'0,"-7"1"70"0,6-4 15 0,1 4 10 16,-7-4 9-16,0 0 18 0,0 0 21 0,0 0 27 0,0 0 31 16,7 0 19-16,-7-4 17 0,0 4-42 0,-7-4-68 0,7 1-48 0,0-2-35 15,0 2-20-15,0 0-10 0,-7 3-9 0,7-5-7 0,0 3-15 16,-6-3-19-16,6 1-26 0,0 4-28 0,-7-3-23 0,1 3-20 0,6 0-13 16,-6 0-8-16,-1 0-6 0,0 0-5 0,1 0-4 0,0 3-6 15,-8 6-2-15,8-7-1 0,-7 3-4 0,0 1-2 0,6 6-1 0,-5-2 2 16,-2-1-2-16,8 5 0 0,-7-3 2 0,-1 3 0 0,8 1 1 0,-7 3-1 15,6 0 0-15,-5 0-1 0,5 1 1 0,0-1-1 0,1 1 2 16,6 2 0-16,-7-2 0 0,7-1-3 0,0-3 1 0,0 4 1 16,0-5 0-16,0 1-1 0,7-5 1 0,-1 5 0 0,1-7 0 0,0 3 0 15,-1-5 0-15,0-2-2 0,1 4 0 0,6-8 0 0,0 0 0 16,-6 0 0-16,6-3-3 0,7-2 0 0,-8-2-3 0,1 0-3 0,0 0-1 16,0-4-2-16,1-1 0 0,-2-2-1 0,2 3 0 0,-2-3-1 15,-5-5 1-15,6 4 0 0,-6-3 0 0,-1 3 0 0,0-3 2 16,1 0 3-16,-7 0 2 0,7-1 2 0,-7 1 3 0,0-1 3 0,0 1 4 15,0 4 4-15,-7-1 4 0,7 4 4 0,-7 0 3 0,1 1 3 0,0 1 2 16,-1 3 2-16,0-2 1 0,1 5 1 0,-1-2-1 0,-5 5 0 16,5 0-1-16,0 0-1 0,-5 0-3 0,4 5-4 0,2-2-3 0,0 1-5 15,6 3-1-15,-7 0-3 0,1 1-1 0,6-1-3 0,0 0 1 16,0 4-2-16,0-3 0 0,0-1-1 0,6 4-1 0,1-4 0 0,-7 4 1 16,12-4 0-16,-4 1 0 0,4-1 2 0,-5 0 0 0,6-2-2 15,6-3-1-15,-5 3 2 0,-2-5 0 0,8 0-1 0,-7 0 1 0,7 0 0 16,0-5 1-16,-8-2-1 0,8 4 1 0,-7-5 0 0,7 1-1 15,-2 0 1-15,-4-5 0 0,5 2-1 0,-5 3 1 0,4-4-1 0,-4 0 0 16,-1 0 1-16,7 0 0 0,-8-1 1 0,2 2 0 0,-8-2 1 16,7 1 3-16,-6 0 3 0,-1 4 3 0,1 0 4 0,-1 0 5 0,-6 0 3 15,6 2 3-15,-6 2 2 0,8-1-1 0,-8 1 0 0,0 3-1 16,0 0-3-16,0 0 0 0,0 0-2 0,0 0-3 0,-8 3-3 0,8 1-4 16,0-1-5-16,-6 5-4 0,6-1-3 0,-6 4-3 0,6 0 0 15,-7 4-2-15,1 0 1 0,-1-1 1 0,7 5 2 0,-7-1 0 0,7 0 1 16,-6 4 0-16,6-4 1 0,-6 5-1 0,6-5 0 0,0 4 0 15,-7-4 0-15,7 0 0 0,0 4-1 0,0-7-1 0,7 3-2 0,-7-4 0 16,0 2 0-16,6-5-2 0,-6-1-4 0,6-2-11 0,-6-1-15 16,7-3-37-16,0 0-48 0,-1-4-74 0,1-4-87 0,-1 0-83 15,8 1-81-15,-8-9-41 0,6 2-19 0,-4-1-11 0,4-5-3 0,-5-1-1 16,6-2 2-16,0 1 11 0,-1-4 14 0,2-3 37 0,-8 3 47 0,7-7 74 16,1 2 198-16</inkml:trace>
  <inkml:trace contextRef="#ctx0" brushRef="#br1" timeOffset="40352.15">24319 2323 0 0,'-26'-4'337'0,"-1"4"75"16,7-4 38-16,-6 4 26 0,1 0 19 0,-1 0 16 0,6 0 14 16,0-3 9-16,1 3 10 0,-1 0 4 0,8 0 3 0,5-5-53 0,-6 5-80 15,6 0-103-15,7 0-112 0,-6 0-65 0,6 0-41 0,0 0-33 16,0 5-32-16,0-2-42 0,6-3-47 0,-6 4-82 0,7 0-99 0,-1-1-104 16,1 0-106-16,0 1-53 0,-7 4-26 0,6-5-12 0,0-3-5 15,-6 4-2-15,6 0-1 0,-6-4 8 0,0 0 13 0,0 0 24 0,8 0 35 16,-8 0 71-16,0-4 116 0</inkml:trace>
  <inkml:trace contextRef="#ctx0" brushRef="#br1" timeOffset="40634.78">23745 2421 204 0,'-12'7'402'16,"-8"-3"46"-16,7 3 31 0,-1-2 22 0,2-5 18 0,-2 2 20 15,8-2 20-15,0 0 16 0,6 0 14 0,-7-2 9 0,7 2 9 0,0-5-88 16,7 2-132-16,-7-1-96 0,6-3-74 0,7-1-46 0,-6 1-27 0,5-4-21 15,8 4-16-15,-7-4-18 0,7 0-19 0,-7 0-17 0,6 0-53 16,0-4 0-16,1 8 0 0,-6-4 0 0,5 3 0 0,-6-3 0 0,0 4 0 16,0 4 0-16,0-5 0 0,0 5 0 0,0-1 0 0,-6 0 0 15,5 1 0-15,-4 3 0 0,4 0 0 0,-6 0 0 0,1 0 0 0,0 3 0 16,-1-3 0-16,1 4 0 0,-1 0 0 0,0 3 0 0,2 0 0 16,-2-2 0-16,-6 2 0 0,6 4 0 0,0-4 0 0,-6 0 0 0,8 5 0 15,-8-2-81-15,0-3-30 0,0 4-32 0,0 0-37 0,0 0-60 16,0-3-71-16,0 3-73 0,0-4-73 0,0 0-59 0,0 0-50 0,0 4-18 15,-8-4-2-15,8 1 12 0,-6-4 14 0,0 3 21 0,6 1 21 16,-6-1 31-16,-2 1 38 0,8 2 60 0,-6-2 70 0</inkml:trace>
  <inkml:trace contextRef="#ctx0" brushRef="#br1" timeOffset="40831.75">23556 3323 95 0,'-13'29'411'0,"0"-4"60"0,1-3 29 0,-2 0 14 0,8-4 3 0,-1-3 2 16,1-3-1-16,-1-5-2 0,1 0-2 0,6-3-7 0,0 0-8 0,0-1-88 15,0-3-126-15,0 0-172 0,6 0-196 0,1-3-155 0,-1-5-137 16,1 4-69-16,5-6-40 0,2 3-18 0,-1-9-7 0,0 5-3 16,6-7 0-16,1 0 7 0,0-1 6 0,5-2 18 0,1-6 24 15,0-1 55-15,7-2 74 0</inkml:trace>
  <inkml:trace contextRef="#ctx0" brushRef="#br1" timeOffset="40963.04">24872 2850 377 0,'7'14'428'0,"-7"1"-26"0,0-4-61 0,0-3-93 0,0-2-111 0,0-2-61 16,0-4-38-16,0 0-19 0,0 0-9 0,-7-7-6 0,7 4-1 15,-7-5-124-15,1 1-182 0,-1-5-86 0,-5 2-40 0,5-5 28 16,-6 1 59-16</inkml:trace>
  <inkml:trace contextRef="#ctx0" brushRef="#br1" timeOffset="58284.88">8414 4700 62 0,'6'-3'167'0,"-6"-2"14"0,0 2 14 16,7-1 15-16,-7 4 15 0,0-3 17 0,0-1 20 0,0 0 21 0,0 1 24 15,7-1-4-15,-7 0-13 0,0 1-6 0,0 0-1 0,6-1-1 16,-6-1-1-16,0 2-1 0,0-1-6 0,6 1-5 0,-6-5-9 0,0 5-11 15,0-1-11-15,0 0-15 0,0 4-15 0,0-3-24 0,0 3-24 16,0 0-25-16,0 0-21 0,0-5-16 0,0 5-12 0,0 0-9 16,0 0-8-16,0 0-7 0,-6 0-7 0,6 5-7 0,0-5-7 0,-6 0-7 15,6 3-6-15,-7 1-6 0,7 0-4 0,-7 3-5 0,7 0-3 0,-6 0-4 16,0 5-3-16,-1-1-2 0,1 0-2 0,6 4-1 0,-7-1 2 16,0 1-2-16,7 3 0 0,-6-3 1 0,6 3-1 0,0 0 1 15,-6 0-1-15,6 4 1 0,0-3-1 0,0-1 1 0,-7 1 1 0,7 3 0 16,0-4-1-16,0 0 1 0,0 4 0 0,7-4-1 0,-7 4 0 15,0 1 0-15,0-5 0 0,0 3 0 0,0 2 1 0,0-5 0 16,0 4 0-16,6 1 1 0,-6-6 0 0,0 5 0 0,-6-3 1 0,6-1-1 16,0 0 0-16,0 1 1 0,0-1 0 0,-7 1 0 0,7-5-1 0,0 1 1 15,-7 0 0-15,7-1 0 0,-6-3-1 0,6 3 1 0,-6-3 0 16,6-3-1-16,-7 3 0 0,7-4-1 0,-7 0 2 0,7-3 0 16,-6 4 0-16,-1-5-1 0,7 0 1 0,-6 2 1 0,0-3-1 0,-2-2 1 15,2 5-1-15,0-5 0 0,0 0-1 0,-1 0 0 0,0-5 0 16,1 5 0-16,-1-2 0 0,-5-3 0 0,4 2-2 0,2-5-1 0,-7 5 0 15,6-5 0-15,1 1-2 0,0-1 0 0,-1-2-1 0,1 3-2 16,-1-4 0-16,7 3-1 0,-7-3 0 0,7 0 0 0,0 5-2 0,0-6 1 16,0 1-3-16,0 4 1 0,0-5-2 0,0 5-1 0,7 0-1 15,-7 0-2-15,7-1-1 0,-1 1-2 0,-6-1-4 0,7 5-4 16,-1-4-4-16,0 3-4 0,-6 0-4 16,7 1-5-16,0-1-3 0,-7 0-4 0,6 1-2 0,0 3-2 15,-6-4-2-15,0 4 2 0,8 0 3 0,-8 0 2 0,0 0 5 16,0 0 4-16,0 0 5 0,0 0 6 0,0 0 3 0,0 0 4 0,0-3 6 15,-8 3 5-15,8-5 5 0,0 2 5 0,-6 3 2 0,0-3 3 16,-1-1 2-16,7-3 2 0,-7 3 0 0,1-3 1 0,0-2 0 0,-1 3 1 16,-6-1 1-16,6-5 1 0,1 2 1 0,0-2 1 0,-1 1 0 15,0-3-1-15,7 3 0 0,-6-4 0 0,0 0-2 0,6 1-1 0,-7-4-1 16,7 0 0-16,0 2-2 0,0-2 0 0,0 0 1 0,0 0-1 16,7-1-3-16,-7 1 0 0,6-4-2 0,0 4 0 0,-6-4 1 0,7 3-1 15,0 1 0-15,5-4-1 0,-5 4 0 0,0 0 0 0,-1-1 0 16,7 1 0-16,0-1 0 0,-6 1-1 0,5 4 0 0,2 0 0 0,-8-2 2 15,7 2-1-15,-6 3-1 0,6-1 1 0,-1 1 2 0,2 0-1 16,-8 5-1-16,7-3 0 0,1 3 0 0,-2 2 0 0,-5 0-2 16,6 1 1-16,0-1 0 0,0 4 1 0,0 0-1 0,0 0 0 0,0 0 0 15,0 4-1-15,0 3-1 0,0-3 0 0,0-1 1 0,6 5 0 16,-5-1 1-16,-1 4 1 0,0-3 3 0,0 3-1 0,-1-1 0 0,-4 1 0 16,4 4 0-16,2 0 0 0,-8-1 0 0,0 1 0 0,1 3 1 15,-1 1 0-15,1-5-2 0,-7 7 1 0,7-1 0 0,-7-3 0 16,0 2 0-16,0-1 0 0,0 1 0 0,0-1 0 0,0-4 0 0,-7 2 1 15,7 2 0-15,0-4 0 0,-7-3-1 0,7 4 2 0,-6-4 0 16,-1 0-1-16,7-4 2 0,-6 5-1 0,0-6 2 0,-1-2-1 0,7 3 2 16,-7 1 0-16,1-5 0 0,0 2 1 0,-2-3 0 0,2 3 2 15,6-2 1-15,-6-3 0 0,-1 4 1 0,7-4 0 0,0 4 0 0,0-4-1 16,0 0-1-16,0 0-1 0,0 0-1 0,0-4-1 0,0 4 0 16,7-4 0-16,-7 4-2 0,12-3 0 0,-4-2-3 0,-2 3-2 0,7-3-1 15,0 2 0-15,0 0 0 0,0-2 0 0,6 2-1 0,-5-1 1 16,-2 0 0-16,8 4-1 0,-1-3 1 0,-5 3-2 0,5 3 1 15,-6-3-1-15,6 4 1 0,-5 0 0 0,-1 4 1 0,0-5 0 0,0 7 0 16,0-2-1-16,0 3 1 0,0 0 0 0,-6 1 0 0,5-2 1 16,-5 1 0-16,-1 4 2 0,1-1-1 0,0-3 0 0,-1 4 2 0,-6 0 0 15,6 0 1-15,2-1-1 0,-8 1 1 0,0-5 0 0,0 5 2 16,0 0 2-16,0-4 3 0,0 4 4 0,0-4 5 0,-8 0 2 16,8-1 4-16,-6 2 1 0,0-5 1 0,-8 4 1 0,8-4 1 0,-1 4 2 15,-5-3-1-15,-2-1 2 0,2 0-1 0,-2-3-1 0,1 3-4 0,-6-3-4 16,6 0-5-16,-1-4-9 0,2 0-12 0,-1 0-16 0,0-4-21 15,0-3-39-15,7-1-48 0,-2-3-65 0,-4 0-73 0,5-3-64 16,7-1-62-16,-6 1-46 0,6-5-42 0,0 1-21 0,0-1-9 0,6 1 0 16,-6-4 5-16,7 4 14 0,5 0 19 0,-4 3 36 0,4-3 47 15,-5 3 65-15,6 1 71 0</inkml:trace>
  <inkml:trace contextRef="#ctx0" brushRef="#br1" timeOffset="58824.74">9547 4971 17 0,'0'-4'226'0,"0"1"19"15,0-1 13-15,0-3 12 0,-6 3 13 0,6 0 13 0,0-3 13 0,-6 3 20 16,6 1 19-16,-8-5 6 0,2 1 1 0,0 4-38 0,6-5-54 16,-7 1-36-16,1 0-25 0,-1 2-14 0,1-2-7 0,-1 4-10 0,1-5-7 15,-1 1-12-15,-6 3-13 0,7 1-15 0,-1-1-19 0,0 1-16 16,-5 3-14-16,5-5-14 0,-6 5-14 0,6 0-11 0,-5 5-8 0,-2-5-6 15,8 3-2-15,-7 4-6 0,0-3-3 0,0 3-3 0,-1 1-2 16,2 2-1-16,-1 2-1 0,0-1-1 0,0 0 0 0,-1 3-1 16,2 1-1-16,-2 0 1 0,2 3 0 0,-1-3 0 0,6 3 2 0,0 1-1 15,1-5 2-15,0 4 0 0,-1 1 1 0,0-1 0 0,7 1 0 0,0-2-2 16,0 3 0-16,7-3 0 0,-7-2 0 0,7 0 1 0,-1-1-1 16,7-3 0-16,-6 4 2 0,6-8-2 0,-7 4-1 0,8-8 1 15,4 5-1-15,-4-4 1 0,-1-4-1 0,7 0 1 0,-8 0-1 0,8-4 0 16,-7-4 0-16,7 5-1 0,-8-8 0 0,2 0-1 0,5 0-1 15,-6-3-1-15,0-1 0 0,7-1-1 0,-8-1 1 0,2-1-1 0,-1-1 0 16,-7 4 0-16,7-6 1 0,-6 3 0 0,5-1 0 0,-4 1 1 16,-2 0 0-16,0-1 0 0,1-3-1 0,-1 4 1 0,-6-1 2 0,7 5 0 15,-7-4 3-15,0 3 1 0,6 1 4 0,-6-2 3 0,0 5 5 16,0 1 5-16,-6 2 4 0,6 1 3 0,0-1 0 0,0 5 3 0,-7-1-1 16,7 4 0-16,0-4 0 0,0 4-2 0,0 4-2 0,-6-4-3 15,6 4-3-15,-7 3-4 0,7 0-5 0,-6 0-4 0,6 8-5 16,-6-4-3-16,-2 7-2 0,8-2-2 0,-6 5 0 0,0-2 0 15,6 3 1-15,-7 0 1 0,1-1 2 0,6 1-2 0,0-3 0 0,0 3 0 16,0 0-1-16,0 0-2 0,0-4-3 0,6 1-10 0,-6-1-15 16,7-3-24-16,-1-1-33 0,0-3-39 0,2 0-43 0,-2 0-56 0,0-4-59 15,7 1-54-15,0-8-51 0,-6 3-39 0,13-6-31 0,-8-1-14 16,2-3-6-16,5-5 8 0,-6 2 11 0,6-5 25 0,1 1 32 0,-1-1 40 16,1-3 42-16,0-5 54 0,6 2 112 0</inkml:trace>
  <inkml:trace contextRef="#ctx0" brushRef="#br1" timeOffset="59160.24">10042 4832 0 0,'0'-8'4'0,"-6"5"232"16,6-5 28-16,-6 8 22 0,-2-3 18 0,2 3 22 0,0 0 19 16,-7 0 25-16,6 3 28 0,-6-3 22 0,7 4 20 0,-8 0-18 15,8 3-38-15,-7 0-51 0,6 0-58 0,-6 1-35 0,7 3-26 0,0 0-19 16,-1 1-18-16,0-2-20 0,1 5-18 0,0-1-25 0,-1 1-25 16,7 3-22-16,0-3-20 0,-7 3-12 0,7 0-9 0,7-2-5 0,-7 2-5 15,0 0-3-15,7 1-2 0,-7-5-3 0,6 1-1 0,0 0-1 16,1-1 0-16,0 1-2 0,5-1 0 0,-5-3-2 0,6-1 0 15,-6-1-3-15,5-2 0 0,2 0-4 0,-2-3-2 0,2 0-2 0,-1-4-4 16,-1 0-2-16,2 0-5 0,-2-4-3 0,2-3-6 0,5-1-4 16,-5-4-6-16,-2 2-5 0,2-1-3 0,-8-3-3 0,7-1-1 0,0-4 0 15,-6 5 0-15,-1-4 3 0,0 3 3 0,2-3 3 0,-2 0 2 16,-6 2 9-16,0-1 11 0,0 2 19 0,0 0 19 0,-6 0 17 0,6 1 15 16,-8 3 12-16,2 0 11 0,-7 0 6 0,6 4 6 0,-6-1 3 15,1 0 2-15,-2 6 2 0,2-3 1 0,-2 2-4 0,1 3-7 16,1 0-14-16,-2 0-14 0,8 3-13 0,-8 2-12 0,8 2-16 15,-7-4-19-15,7 5-31 0,-1 3-39 0,0-4-60 0,1 4-73 0,0-4-83 16,0 4-89-16,-2 0-57 0,8 0-43 0,-6 4-20 0,6-4-11 0,-6-4-4 16,-1 4-2-16,7-3 6 0,-7-2 10 0,7-1 27 0,0-5 34 15,0 0 59-15,0 0 70 0</inkml:trace>
  <inkml:trace contextRef="#ctx0" brushRef="#br1" timeOffset="59366.24">9756 4469 284 0,'-20'4'415'0,"0"-4"30"0,1 4 16 0,6-4 7 0,-6 3 3 16,-1-3 1-16,7 0 1 0,-7 0 0 0,8 0 1 0,-8 4-5 0,7-4-7 16,0 4-134-16,-6 3-199 0,-1-4-156 0,0 5-132 0,7 3-109 15,-7 0-98-15,1 3-52 0,0-3-27 0,-1 3-14 0,1 1-8 0,-1 4-3 16,0-4-1-16,1 3 3 0,-1-4 6 0,1 5 29 15,6-8 43-15,-7 3 61 0,13-3 137 0</inkml:trace>
  <inkml:trace contextRef="#ctx0" brushRef="#br1" timeOffset="59941.57">11241 4967 52 0,'6'0'184'0,"0"0"25"16,2 0 27-16,-2-3 28 0,0 3 31 0,0 0 38 0,-6 0 41 0,0-4 36 15,0 4 30-15,0 0-8 0,0-4-25 0,0 4-26 0,0-3-26 16,-6 3-20-16,6-4-19 0,-6 0-19 0,0 1-21 0,6-1-24 0,-8-3-26 15,2 4-35-15,0-2-37 0,-1-2-31 0,1 4-27 0,-1-1-15 16,0-3-11-16,-5 3-7 0,6 0-5 0,-2 1-3 0,2-2-1 16,-7 3-6-16,6 2-6 0,1-5-4 0,-1 5-5 0,-5 0-3 0,-2 5-4 15,8-5-4-15,-7 2-4 0,0 6-4 0,0-4-3 0,-1 7-2 16,2-4-3-16,-2 5-3 0,8-2-3 0,-7 5-2 0,0-1 0 0,0 1 0 16,7 4 0-16,-8-2 0 0,8 6 0 0,6-5-1 0,-6 4 0 15,-1 0 0-15,7-3-1 0,0 2 1 0,0 1 0 0,7-3 1 16,-7-1-2-16,6 0 1 0,0 0-1 0,2-3-1 0,4-1 0 0,-6-2-3 15,8-1-4-15,-1-4-6 0,7 0-8 0,-8-2-10 0,8-3-10 16,-1 3-16-16,1-5-16 0,0-5-27 0,5 3-35 0,-5-3-42 0,0-2-45 16,6 0-50-16,-7-4-52 0,7-1-40 0,-6 2-32 0,6-5-30 15,-7 4-31-15,1-3-15 0,-1-1-9 0,1 4 5 0,0-4 13 0,-1 0 25 16,-6 1 35-16,6-1 41 0,1 0 47 0,-7 1 50 0,7-1 53 0</inkml:trace>
  <inkml:trace contextRef="#ctx0" brushRef="#br1" timeOffset="60389.62">11847 4868 0 0,'0'-3'70'16,"0"-1"161"-16,0 0 35 0,6 1 28 0,-6 3 25 0,-6-4 26 16,6 4 25-16,0 0 26 0,0 0 27 0,-8 0 10 0,8-3 3 0,-6 3-31 15,0 0-46-15,-1 0-43 0,1 3-38 0,-1-3-34 0,1 0-30 16,-7 0-25-16,7 4-22 0,-2-4-24 0,-4 3-25 0,5 1-25 16,-6 0-26-16,7 3-13 0,-7-3-7 0,6 4-7 0,-6 2-3 0,7-2-4 15,-8 3-4-15,8-1-5 0,-7 1-3 0,7 0-4 0,-1 4-3 16,-6-4-1-16,7 4-1 0,-2 3 0 0,2-4-1 0,0 2-1 0,-1 2-2 15,1-4-2-15,6 5-3 0,0-5 0 0,-7 4 0 0,7 1 1 16,7-4-1-16,-7 3-2 0,6-7 0 0,-6 4-1 0,7-1 1 0,-1-3-2 16,8 0 0-16,-8-4 0 0,7 1 1 0,-6-1 0 0,6-3 0 15,-1-1-1-15,2 1 0 0,-2-4-1 0,2-4-1 0,-1 1 2 0,-1-1-1 16,2-3 1-16,-2-4 0 0,2 4-1 0,-1-8 2 0,-7 4-1 16,7-5 0-16,0 3 0 0,-7-6 0 0,2 4 0 0,4-2 0 0,-12-2 0 15,7-3 2-15,0 4 0 0,-7-1 0 0,6 1 2 0,-6-1 2 16,0 1 5-16,6 0 6 0,-6 0 5 0,0-1 4 0,0 5 4 15,0-1 7-15,0 4 5 0,-6-4 3 0,6 8 5 0,0 0 3 0,0-1 1 16,0 5 1-16,0-1-2 0,0 1-4 0,0 3-5 0,0 0-6 16,0 0-6-16,-6 3-4 0,6 1-6 0,0-1-6 0,0 5-4 0,0 3-5 15,0-3-4-15,6 2-5 0,-6 5 0 0,0-1-2 0,0 1 1 16,0 3 1-16,6 1 1 0,-6-2-2 0,0 6 0 0,0-4-2 0,7-1-4 16,-7 0-9-16,0 0-9 0,6 1-10 0,-6-1-12 0,7-4-11 15,-7 1-19-15,7 0-20 0,-1-4-34 0,0 0-39 0,1-4-46 16,0 1-47-16,5-5-46 0,-5 1-43 0,6-4-35 0,-6 0-31 0,5-4-29 15,2-3-26-15,-2 0-6 0,8-4 3 0,-7 0 12 0,7-1 19 0,-8-2 33 16,8-5 38-16,0 5 47 0,-1-4 47 0,-5 0 47 0,5-1 76 16</inkml:trace>
  <inkml:trace contextRef="#ctx0" brushRef="#br1" timeOffset="60702.61">12354 4798 235 0,'0'-3'276'0,"0"0"34"0,-6-1 31 0,6 4 38 15,-6 0 40-15,-1 0 25 0,0 0 22 0,1 0 15 0,-7 7 11 0,6-4-23 16,-6 2-39-16,7 5-54 0,-8-2-62 0,2 3-44 0,-1-1-34 15,-1 2-30-15,8 2-32 0,-6 2-35 0,4-2-38 0,-4 4-27 0,5 0-20 16,7 1-13-16,-7-1-9 0,7 3-8 0,0-2-4 0,0 4-4 16,0-5-2-16,7 0-2 0,0 0-3 0,-1 1 0 0,0-1-1 0,2-4-1 15,4 6-1-15,1-6-2 0,-6-3 0 0,6 0-1 0,-1 0-2 16,8 0 1-16,-7-5-1 0,0 2 0 0,7-4-1 0,-7-4-1 16,7 0-2-16,-8 0-2 0,1-4-4 0,1 1-3 0,-2-5-3 0,2 1-1 15,-2-4-3-15,2 0 0 0,-1-4-2 0,-7 0 0 0,0 1 0 16,1-5 0-16,0 5 1 0,-7-4 1 0,6 0 2 0,-6-1 5 0,0 1 4 15,-6 0 5-15,-1-1 5 0,0 1 3 0,1 3 2 0,0-3 4 16,-7 3 2-16,-1 5 1 0,2-5-1 0,-8 4 1 0,7 0 0 0,-7 4-1 16,0 2-2-16,8 2-6 0,-8-1-8 0,1 4-17 0,-1 4-22 15,0-1-52-15,1 4-67 0,-1 1-86 0,2 0-94 0,-2 3-67 0,0 4-54 16,7-5-28-16,-7 1-14 0,8 4-6 0,-2-4-2 0,8 0 3 16,-7-5 5-16,6 3 14 0,0-3 22 0,7-6 50 0,0 0 66 15</inkml:trace>
  <inkml:trace contextRef="#ctx0" brushRef="#br1" timeOffset="60893.39">11944 4378 314 0,'-13'0'432'0,"0"4"33"0,0-1 14 0,-7-3 9 0,8 4 5 0,-2-4 2 15,2 3 0-15,-2 1 1 0,1-1 0 0,0 1-3 0,0 3-4 0,-7-3-131 16,1 8-194-16,0-6-167 0,-1 9-152 0,1-1-122 0,-7 2-110 15,6 2-55-15,1-4-27 0,-8 5-14 0,8-1-7 0,0 0-2 16,-1-3-3-16,0 4 3 0,1-6 3 0,5-1 21 0,8-1 33 16,0-4 68-16,6 0 154 0</inkml:trace>
  <inkml:trace contextRef="#ctx0" brushRef="#br1" timeOffset="61841.96">13201 4821 91 0,'0'3'249'0,"-7"-3"26"0,7 0 19 0,0 4 18 0,-6-4 19 0,6 0 21 15,0 0 22-15,0 0 22 0,0-4 17 0,0 4-5 0,0-3-17 16,0 3-50-16,0-4-67 0,0-3-45 0,0 3-37 0,6-4-24 15,-6 2-19-15,7-2-19 0,0-3-18 0,-1 4-21 0,0-4-21 0,2 0-21 16,-2 1-18-16,6-2-12 0,-5 4-6 0,0-3-5 0,6 5-1 16,-7-2-1-16,0 1-5 0,2 3 0 0,-2 0 0 0,0 1-1 0,0 3 1 15,-6 0-1-15,7 3 0 0,-7 1 2 0,7 3 1 0,-7 0 2 16,0 1 0-16,6 6 1 0,-6-2 0 0,0 6 1 0,0-1 2 0,0 3-1 16,-6 2 0-16,6-1-1 0,0 5 1 0,0-4 1 0,0 4-1 15,0-1-1-15,0 1-2 0,0-4-1 0,0 4-2 0,0-5 1 16,6 5-1-16,1-4-1 0,-1-3 1 0,0 3 1 0,2-1-1 0,-2-6 0 15,6 3 2-15,2-3-1 0,-1 0 0 0,0-4-1 0,0-4 0 16,-1 1 1-16,2-5-1 0,6-3 1 0,-1 0-1 0,-6 0 0 0,6-7-1 16,-5 3 0-16,5-7-2 0,1-1 0 0,-8 2 0 0,2-5-2 15,-1 1 0-15,0-5 1 0,0 1-1 0,-7 0 1 0,8-1 1 16,-8-2 1-16,0 3 1 0,-6-5 0 0,7 4-1 0,-7-2 5 0,0-1 4 16,-7 4 7-16,7 0 6 0,-6-1 6 0,0 1 4 0,-2 3 6 15,2-4 4-15,0 9 3 0,-7-5 4 0,6 4 2 0,1 3 3 0,-7-2 2 16,7 3 5-16,-2 3-3 0,2-3-5 0,0 7-5 0,0-4-6 15,-2 4-7-15,8-5-6 0,0 5-5 0,-6 5-6 0,6-5-3 16,0 4-4-16,6-1-4 0,-6 1-4 0,0 3-3 0,8-3-3 0,-2 3 0 16,0 4-1-16,0-4 0 0,8 4 0 0,-1 0 1 0,0-4 0 0,0 5-1 15,-1-1-3-15,8 0-4 0,-6-1-4 0,5-2-6 0,1 3-4 16,-1-3-4-16,1-1-2 0,-1 1-4 0,0-2-3 0,1 2-1 16,0-5-2-16,-1 1 0 0,1-4 0 0,-1 0 1 0,-6 0 2 0,7-4 4 15,-1 1 4-15,-5-1 5 0,-2-3 3 0,8-1 4 0,-7-2 4 16,1 2 3-16,-2-3 3 0,-5-4 2 0,6 4 1 0,0-3 1 15,-7 2 2-15,8-2 1 0,-8-1 2 0,0 0 2 0,1 1 1 0,-1 0 2 16,1-1 3-16,-7 4 5 0,6-4 6 0,-6 4 6 0,0 0 7 0,0 4 6 16,0-4 4-16,-6 4 3 0,6-1 2 0,-7 5 3 0,1-5 2 15,-1 5 2-15,1 3 0 0,0-3 0 0,-2 3-2 0,-4 0-5 0,5 3-7 16,-6 0-7-16,7 1-7 0,-7 3-4 0,-1 1-5 0,8-1-2 16,-7 4-4-16,6 0-3 0,-6 4-4 0,7-1-1 0,-7 5-4 0,6-1 0 15,1 0 0-15,0 4-1 0,-1-4 0 0,7 4 1 0,-7 5 0 16,7-2 1-16,0-3 0 0,7 3 1 0,-7 1 0 0,7-1 1 15,-1 2-1-15,0-2 2 0,8 1 0 0,-8-4 0 0,7-1 2 0,0 2 0 16,6-1 1-16,-5-4 0 0,5-3 0 0,1-1-1 0,0-3-1 16,-1 0 0-16,0 0 1 0,8-7-1 0,-1-1-1 0,-7-3-5 0,7 0-7 15,-6-3-14-15,6-5-17 0,-7-3-31 0,1 1-39 0,-1-1-54 16,1-8-61-16,0 1-65 0,-8-3-66 0,-6-2-61 0,8 1-59 16,-8-4-29-16,1 1-15 0,-1-4-5 0,-6-4 4 0,0-1 11 0,0-2 15 15,-6-1 31-15,6-3 38 0,-7-1 53 0,1-2 61 0</inkml:trace>
  <inkml:trace contextRef="#ctx0" brushRef="#br1" timeOffset="62115.43">14171 4447 138 0,'-19'12'247'0,"-1"-2"28"0,7 5 25 0,-6-4 34 0,5-3 34 16,2 2 34-16,-1-3 31 0,0 1 21 0,6-1 15 0,1 0-11 0,0 1-24 16,-2-5-48-16,8 1-58 0,0 0-38 0,0-1-27 0,0-3-22 15,0 3-22-15,8-3-29 0,-2 0-31 0,0-3-30 0,7 3-30 0,0-3-17 16,0-1-13-16,1-3-11 0,-2-1-7 0,8 1-6 0,-1 0-6 15,1-4-4-15,0 0-4 0,-1 3-4 0,1-2-5 0,-8-1-4 16,8 0-3-16,-7 4-4 0,0-1-3 0,-6 0-2 0,5 5-4 0,-4-5-1 16,-2 8-2-16,0-3-1 0,-6 3 0 0,6 0-2 0,-6 3 1 15,0-3-1-15,7 4 1 0,-7 0-1 0,7 3 1 0,-7-3-1 16,0 6 1-16,6-2 1 0,-6 3 0 0,7 0 0 0,-1 1-4 0,0 2-11 16,-6-3-15-16,8 3-32 0,-2 1-40 0,0-5-58 0,0 2-65 0,2-1-65 15,-2-3-66-15,0 3-61 0,7-9-60 0,-6 3-29 0,0-2-16 16,-1-3-6-16,6-3 0 0,-4-2 10 0,-2-2 15 0,7 1 32 15,-6-6 40-15,6-2 57 0,-7-1 64 0</inkml:trace>
  <inkml:trace contextRef="#ctx0" brushRef="#br1" timeOffset="62275.84">14542 4326 367 0,'-6'-7'440'0,"0"3"40"0,0 0 26 0,-2 2 21 16,2-3 16-16,0 2 14 0,-1 3 12 0,1-5 7 0,6 2 7 0,-7 3-4 16,7 0-7-16,0 0-111 0,0 0-160 0,0-4-96 0,7 4-60 15,-1 0-39-15,1 0-28 0,-1 4-22 0,8-4-17 0,4 0-26 16,-4 3-30-16,-1 2-39 0,7-2-39 0,-2 4-82 0,2-3-100 0,0 4-102 15,-7-1-102-15,7-1-52 0,-8 3-26 0,1-2-13 0,7 0-7 16,-7 1-1-16,0-2 0 0,0-1 11 0,7-1 18 0,-8-1 29 16,8-3 35-16,-6 0 78 0,5-3 129 0</inkml:trace>
  <inkml:trace contextRef="#ctx0" brushRef="#br1" timeOffset="63416.45">15331 5011 0 0,'-6'7'39'0,"6"4"210"15,-8-4 24-15,8 1 13 0,0 0 4 0,-6-5 4 0,6 5 2 0,0-5 1 16,0 1 3-16,0-4 5 0,0 0 6 0,6 3-21 0,-6-3-32 16,0 0-36-16,8 0-40 0,-2 0-17 0,0-3-9 0,7 3-5 0,-6-4 0 15,6 1 0-15,7-5-1 0,-8 1-2 0,2-5-1 0,5 2-4 16,1-1-6-16,-2-3-12 0,2-1-18 0,0-4-24 0,-1 1-28 15,1 0-19-15,0 0-15 0,-1-4-9 0,1-1-5 0,-8-3-4 0,2 5 0 16,5-5-1-16,-5 1-2 0,-2-1 2 0,2-4 3 0,-8 5-3 16,7-4-3-16,-7 3 0 0,8 1-1 0,-8-2 1 0,0 2 2 0,1 0 1 15,-7 2 5-15,7 2 1 0,-7 2 5 0,6 1 3 0,-6-1 7 16,0 4 2-16,0 1 2 0,0 0 2 0,0-2 6 0,0 6 3 0,-6-1 1 16,6 0 2-16,0 4 1 0,-7-1 1 0,7 1-1 0,0 3-2 15,-7-2-4-15,7 1-2 0,-6 5-6 0,6-3-5 0,0 3-3 16,-6 0-5-16,6 0-2 0,-7 0-4 0,0 3-1 0,7 2-2 0,-6 1-3 15,-1 2-2-15,1 3 0 0,0 0-1 0,-2 0 0 0,-4 6-1 16,6 2 0-16,-1-1 0 0,0 4 2 0,-6 5 1 0,7-2 0 0,0 0 1 16,-2 5-1-16,2-2 2 0,0 3 0 0,6 1 1 0,-6-2-1 15,6 2 0-15,-8 2-1 0,8-5 1 0,0 4 1 0,8 0-1 0,-8-4 0 16,0 0-1-16,6 1 0 0,0-5-1 0,0 1 2 0,2-4-1 16,4 0 0-16,1 0-1 0,-6-4-1 0,6 1 0 0,-1-4-1 0,2-1 1 15,-1-3 0-15,0 0 0 0,0-3 0 0,7-5-2 0,-8 0-1 16,2 1-3-16,5-8-5 0,-6 1-4 0,0 0-3 0,1-5-4 15,-2-3-3-15,1 0-1 0,0-3-3 0,0-1-1 0,-7 0-1 0,2 1 0 16,-2-5 0-16,0 1 1 0,1-1 2 0,-7 1 2 0,0 0 3 16,0-1 4-16,0-2 6 0,-7 3 4 0,7-1 4 0,-6 1 5 0,0-1 7 15,-2 4 5-15,2-3 2 0,-7 4 5 0,7 3 6 0,-1 0 3 16,-6 0 4-16,7 3 2 0,0 2 2 0,-8 1-1 0,8 2-1 0,6-1 0 16,-7 4-2-16,0 0-3 0,1 0-6 0,6 4-3 0,0-1-4 15,0 2-5-15,0 1-4 0,0 2-5 0,6-1-3 0,1-1-3 0,0 6-2 16,-1-4-8-16,8 3-7 0,-2-5-17 0,1 6-19 0,0-5-32 15,6 0-39-15,1 1-46 0,-7-5-51 0,7 1-49 0,0-1-47 16,-8 2-45-16,8-2-42 0,-1-3-34 0,-5 0-30 0,-2-3-9 0,8-2 1 16,-7 2 12-16,0-1 18 0,6 1 32 0,-5-5 38 0,5 5 47 15,1-5 50-15,0 1 50 0,-1-4 121 0</inkml:trace>
  <inkml:trace contextRef="#ctx0" brushRef="#br1" timeOffset="64127.03">16556 4700 91 0,'0'-3'189'0,"6"-2"21"0,-6 2 21 0,6 3 20 0,-6-4 23 15,0 4 24-15,0-3 27 0,0-1 30 0,0 0 32 0,0 1-4 0,0 3-24 16,0-4-25-16,-6 0-25 0,6 1-20 0,0 3-13 0,0-3-16 16,-6-1-15-16,6-1-19 0,0 2-18 0,-8 3-23 0,8-4-22 0,-6 1-28 15,6 3-31-15,-6-4-23 0,-1 4-18 0,0-4-11 0,1 4-8 16,-1 0-6-16,1 0-4 0,-7 4-4 0,6-4-5 0,-5 0-4 16,-2 4-1-16,1-1-5 0,1 4-1 0,-2-2-4 0,2 2-2 0,-2 0-1 15,-5 0-1-15,5 4-2 0,2 1 1 0,-2-2-3 0,2 5-1 16,-1-3 0-16,-1 2 0 0,2 4 0 0,5-3 0 0,-6 2 0 0,7-2 0 15,-1 4-1-15,7-1 0 0,-7-3 0 0,7 4-1 0,0-1 0 16,0 0 0-16,0-4 0 0,0 1 2 0,7 0 0 0,0-1-1 0,-1-3 0 16,0 4-1-16,1-8 0 0,6 5 0 0,-7-6 1 0,8 1 0 15,-1 1 0-15,-7-8 0 0,8 4-1 0,-2-4 0 0,1 0 0 16,0 0-3-16,0-4 1 0,1 1-2 0,-2-4 1 0,2-1 0 0,-8 0-1 16,7-3 1-16,0 1-1 0,0-1 1 0,-7-4 0 0,8 0 0 15,-8 1 2-15,0 0-1 0,1-1 0 0,-1-4 2 0,1 1 1 0,0-1 0 16,-1 1 1-16,0 0 0 0,-6 0 1 0,8-4-1 0,-2 2 1 15,-6 3 0-15,6-1 2 0,-6-1 0 0,6 1 2 0,1 0 4 16,-7 4 4-16,7 2 3 0,-7-3 5 0,6 8 4 0,-6-5 2 0,0 5 2 16,0 4 1-16,7 0-1 0,-7-2 0 0,0 2-1 0,0 3-2 15,0 0-1-15,0 0-4 0,0 0-2 0,0 3-5 0,-7 2-3 0,7 1-5 16,0-1-4-16,0 2-2 0,0 4-2 0,0 0-1 0,0 4 1 16,0-1-1-16,0 1 1 0,0 3 1 0,0 0 2 0,0 4-1 0,7-3 0 15,-7-1-1-15,0 3 1 0,0-2 0 0,0-1-1 0,6 1 0 16,-6-1-1-16,6-4 1 0,-6 2 1 0,8-2-1 0,-2 1 1 0,-6-4-2 15,6 0 0-15,0-4 0 0,2 0 1 0,-2 1 0 0,0-1 1 16,1-3 0-16,-1-4 0 0,1 3 0 0,0-3-2 0,5-3 1 16,-6 3 1-16,2-8 0 0,4 5 0 0,-5-5 0 0,-1 1 1 0,8 0-1 15,-8-4 0-15,7 0-2 0,-6-4 0 0,5 4 0 0,2-3 0 16,-8-1 1-16,7-4 2 0,-7 1-1 0,8 0-1 0,-2 0-1 0,-4-4 0 16,4 2 2-16,-5 3 0 0,-1-1 0 0,1-1-2 0,-1 1 2 15,1 3 2-15,-1 4-1 0,0-4 1 0,-6 8-1 0,8-4-2 0,-8 8-1 16,0-5-1-16,0 5 0 0,0 3 0 0,0 0-2 0,0 3 1 15,-8 1-1-15,8 3 1 0,0 1 1 0,-6 7-3 0,6-1 1 16,-6 1 1-16,6 3-1 0,-7 4 2 0,7 0 1 0,-6 0 1 0,6 4 0 16,0-5 1-16,0 5 1 0,0-4 0 0,0 1 0 0,0-5 0 0,0 3 1 15,6-6-1-15,-6 3 1 0,7-3-1 0,-7-4-1 0,6-1 0 16,0 2-1-16,2-5 0 0,-2 0-7 0,0-2-7 0,1-5-18 16,-1 0-20-16,1-5-41 0,6 2-53 0,-7-8-68 0,0-1-74 0,8 2-63 15,-8-5-60-15,8-3-43 0,-8-3-36 0,1-2-17 0,-1-3-10 16,0 1 3-16,1-5 5 0,-7-2 15 0,0-1 21 0,7-4 40 15,-7 0 53-15,0-3 67 0,6-1 75 0</inkml:trace>
  <inkml:trace contextRef="#ctx0" brushRef="#br1" timeOffset="64254.49">17043 4334 64 0,'-6'-15'362'0,"0"7"58"0,-1-2 40 0,1 2 26 0,-1 4 18 15,0 1 15-15,1-1 12 0,-8 0 6 0,8 1 6 0,0-1 4 16,0 4 2-16,-1-4-66 0,0 4-101 0,1-3-98 0,-1 3-95 0,7 0-60 16,0 0-40-16,-6 0-29 0,6 0-24 0,0 0-25 0,0 0-28 15,0 0-34-15,0 0-40 0,0 0-71 0,0 0-87 0,0 0-94 16,0 0-102-16,0 0-51 0,-6 3-27 0,6 1-14 0,0-4-5 0,0 0-1 15,-8 0 3-15,8-4 12 0,-6 4 14 0,6-7 29 0,-6 4 33 16,6-5 68-16,0 1 101 0</inkml:trace>
  <inkml:trace contextRef="#ctx0" brushRef="#br1" timeOffset="64466.35">16353 4142 81 0,'-26'17'389'0,"0"-3"60"0,0-3 33 0,7 0 20 15,-1-1 11-15,7-2 8 0,0-5 5 0,0 1 3 0,7-1 1 0,-2-3 1 16,2 5 0-16,6-5-67 0,0 4-103 0,6-4-106 0,-6 3-110 0,14 0-59 16,-8 1-34-16,14 0-19 0,-7-1-12 0,7 5-7 0,6-5-6 15,0 4-11-15,-1 1-15 0,1-1-32 0,7 0-39 0,-7 0-78 0,0 6-96 16,7-7-93-16,-7 5-89 0,-7-3-46 0,7 3-22 0,-6 0-10 16,-7-4-5-16,7 3-4 0,-8-1-1 0,2-2 8 0,-8-4 13 15,8 4 31-15,-8-3 40 0,7 0 76 0,-7-1 177 0</inkml:trace>
  <inkml:trace contextRef="#ctx0" brushRef="#br1" timeOffset="65168.01">17943 4865 0 0,'-8'14'152'0,"-4"1"93"0,6-4 14 16,6 0 7-16,-7-4 3 0,0 1 5 0,7-1 5 0,-6 0 8 0,6-3 10 15,0 0 13-15,-7-4 13 0,7 0-32 0,0 0-54 0,0 0-30 16,0 0-16-16,7 0-6 0,-7 0-2 0,6-4-2 0,1 0 1 0,0 1-3 15,-1-5-4-15,6 2-8 0,-4-2-10 0,4-3-14 0,1-4-13 16,1 0-21-16,-2 1-23 0,8-1-23 0,-7-3-23 0,0-1-15 16,6 1-12-16,-5-4-7 0,-2 0-4 0,2 5-1 0,5-6-2 0,-6 1 1 15,0 0 1-15,1-4 0 0,-8 4 1 0,7 1 1 0,-7-5-1 16,1 4-1-16,6 0 1 0,-13 0 2 0,6 0 2 0,-6 4 5 0,6-5 8 16,-6 6 7-16,0 1 3 0,-6-2 5 0,6 4 2 0,0-1 5 15,-6 4 2-15,6 0 6 0,0 0 7 0,-7 4 3 0,1-1 4 0,6 2 4 16,-7-2 2-16,1 3-2 0,6 2-3 0,-7-1-4 0,7 1-3 15,-6 3-3-15,6-4-4 0,-6 4-3 0,6 0-5 0,0 4-6 0,-8-4-5 16,8 3-5-16,-6 4-4 0,6-2-5 0,-6 5-6 0,6 2-3 16,-7-1-4-16,7 3 0 0,-6 1-2 0,6 4-1 0,-7-2-1 0,7 5 0 15,0-3 1-15,0 2 0 0,0 6 0 0,0-6 0 0,0 5 0 16,0 0 0-16,7-1 0 0,-7 0-1 0,6 2 0 0,-6 2-1 16,7-4 0-16,-1 1 1 0,0 0 0 0,2 0 1 0,-2-1-1 0,0-3-1 15,1 0-2-15,-1 0 0 0,1-4-3 0,6-3-6 0,-7 4-5 16,0-9-9-16,2 1-7 0,4 0-10 0,-5-3-10 0,0-1-15 0,5-3-15 15,-5-4-29-15,-1 0-36 0,1-4-46 0,6 0-49 0,-7-3-48 16,1 0-47-16,0-4-35 0,-1-4-29 0,0 1-31 0,-6-2-33 16,0-2-12-16,7 0 0 0,-14-4 8 0,7 4 13 0,0-4 29 0,-6-5 35 15,0 6 47-15,-8-1 50 0,8-4 49 0,-7 5 49 0</inkml:trace>
  <inkml:trace contextRef="#ctx0" brushRef="#br1" timeOffset="65324.53">18073 4532 0 0,'-26'-4'92'15,"6"4"157"-15,1-4 32 0,-7 4 23 0,12 0 20 0,-5 0 29 16,5 0 31-16,-4 0 23 0,11-4 20 0,-6 4 10 0,6 0 6 0,7 0-42 15,0 0-63-15,0 0-53 0,0 0-45 0,7 0-37 0,-1 0-31 0,8 4-24 16,-2-4-21-16,8 0-27 0,-1 4-32 0,7-4-24 0,0 0-20 16,1 4-16-16,5-4-14 0,-6 0-30 0,7 3-38 0,-1-3-54 15,1 0-59-15,-7 0-57 0,6 0-56 0,-5 0-52 0,-1 0-50 0,-1 0-25 16,1 0-13-16,1 0-5 0,-8-3-2 0,8 3 3 0,-8 0 8 16,0-4 26-16,8 4 37 0,-8-4 51 0,0 4 59 0</inkml:trace>
  <inkml:trace contextRef="#ctx0" brushRef="#br1" timeOffset="66300.75">18860 4557 0 0,'7'0'77'0,"-7"0"147"0,0 0 23 0,0 0 19 15,0 0 18-15,0-4 11 0,0 4 11 0,0 0 11 0,0-3 12 16,0-1 15-16,0 0 18 0,0 4-27 0,0-3-47 0,0-1-37 16,-7 1-32-16,7-1-22 0,0 0-19 0,-6 0-15 0,6 1-12 0,0-1-7 15,-6 0-6-15,-1 1-7 0,7 3-7 0,-6-3-13 0,-1-2-17 16,0 5-15-16,1-3-16 0,-8 3-7 0,8 0-4 0,-6 0-3 0,-2 0-1 15,1 3-5-15,1 2-3 0,-8-2-4 0,7 4-1 0,-7 0-4 16,7 1-3-16,-6-1-3 0,-1 4-1 0,1 0-1 0,5-1 0 0,-4 5-2 16,4 1-3-16,-6-3-1 0,7 3-2 0,1-2 0 0,-2 5-3 15,2-1-1-15,-2-4-2 0,8 5-2 0,-1-1-1 0,1 1-1 16,0-1-1-16,6 0 0 0,0 1-1 0,0-5-3 0,6 4 0 0,-6-3 0 16,6-4 0-16,1 4 0 0,-1-5 0 0,8 2 1 0,-8-1 0 15,7-4 1-15,0-3 1 0,0 4-1 0,0-5 2 0,0-3-2 0,1 0 0 16,-2 0 0-16,1-3 0 0,7-2 1 0,-8-2-1 0,2 0-1 15,5-4-2-15,-6-1-1 0,0-2 0 0,7-1 0 0,-8 0-2 16,8-3 0-16,-7 4-1 0,1-8 1 0,4 4 1 0,-4-1-1 0,-1-3 1 16,0 0-2-16,0 4 2 0,-7-4 0 0,8 3 1 0,-8 1 2 15,0-1 1-15,1 1 1 0,0 1 1 0,-1 2 2 0,-6 0 3 0,7 1 2 16,-7 2 3-16,0 1 3 0,0 5 2 0,0-2 2 0,-7 1 2 16,7 3 1-16,0 0 0 0,0 1-1 0,-6 3-2 0,6 0-1 15,0 3 0-15,-7 1-1 0,7 0-3 0,-7 3-3 0,7 1-2 0,-6 2-3 16,6 1-2-16,-6 4-2 0,6-1-3 0,-7 5-1 0,7-1 0 15,-7 1 1-15,7 2 1 0,-6 2-1 0,6-2-1 0,0 2 0 0,0-2 0 16,0 5 0-16,0-4-1 0,6 0 1 0,-6 0-2 0,7-4 1 16,0 4 1-16,-7-4-1 0,6-2-1 0,0-2 0 0,8 1 0 0,-8 0 0 15,7-9-2-15,1 5 0 0,-2-3-2 0,2-5-1 0,-2 1-1 0,1-4-2 16,1 0-3-16,4-4-2 0,2 1-1 0,-6-5-2 0,5-3 1 16,1 0 0-16,-8 1 0 0,8-9 1 0,0 4-1 0,-7-3 2 15,-1-1 1-15,8-2 1 0,-7 3 2 0,0-8 3 0,0 4 4 0,-7 1 2 16,8-2 1-16,-1 1 1 0,-6-4 2 0,-1 4 1 0,0 0 0 15,1 4 4-15,-1-4 1 0,1 4 2 0,0 3 5 0,-7 1 5 16,6-1 3-16,-6 4 4 0,0 0 3 0,0 0 1 0,0 7 3 0,0-3 1 16,0 3-1-16,0 4 0 0,0-3-1 0,0 3-3 0,-6 3-1 0,6 1-4 15,-7 0-3-15,0 3-5 0,7 4-5 0,-6 0-2 0,-1 3-4 16,1 1-2-16,0 3-3 0,-1 1-1 0,0 2 2 0,1 5-1 16,0 0 0-16,-2 3 0 0,2 0 1 0,0 2 0 0,-1 1-1 0,1 5 0 15,6-5 0-15,-7 5 1 0,1 0 0 0,-1-1 1 0,7 5 1 16,-6-4-1-16,6 3 1 0,-6-4-1 0,6 4 1 0,-8-3 0 15,8 0-2-15,0-1 1 0,-6 1-1 0,6-4 1 0,0 1 0 0,0-2-1 16,-6 0 1-16,6-1-1 0,0-6 0 0,-7 0-1 0,7 1-1 16,0-3 1-16,0-6 1 0,0 3 0 0,0-6 0 0,0-3 2 15,0 0 1-15,0-4 3 0,0-3 5 0,0-1 2 0,0-3 2 0,0 0 1 16,0-3 1-16,0-1 2 0,0-7-1 0,0 0 0 0,0-4 0 0,0 0-1 16,0-7-1-16,7 1 0 0,-7-5-1 0,0-7-5 0,6 3-4 15,-6-6-4-15,0-1-5 0,6-3-1 0,2-4-2 0,-2 0 0 16,0 0-1-16,1 0-1 0,-1 0-1 0,7 0-2 0,0 4 0 0,-7 0-2 15,14-1-2-15,-6 5-2 0,-2-1-3 0,8 4-2 0,-7 4-2 16,7 0-1-16,-8 3-1 0,8 5-1 0,-1-2 0 0,-5 4 1 0,5 1-1 16,-6 7 2-16,0 1 1 0,1-2 1 0,-2 5 1 0,2 3 3 15,-8 1 2-15,7 3 3 0,-7 3 2 0,1 1 0 0,0 3 2 0,-1 0 0 16,-6 8 1-16,6-4 1 0,-6 4 1 0,0 3 0 0,0 1 0 16,0-1 1-16,0 4 1 0,0 0 1 0,0-4 1 0,0 4 2 0,0 0 0 15,0-4 0-15,0 0 1 0,0-2 0 0,0 2-1 0,7-4 0 16,-7-3 1-16,0 0 0 0,7 0 0 0,-7-3 0 0,6-1 0 0,0-3-2 15,1-4-5-15,-1 3-10 0,1-6-12 0,0-1-26 0,5 0-33 16,-4-3-45-16,4-4-54 0,-6-4-60 0,8 1-63 0,-8-4-59 16,1-1-55-16,-1-3-36 0,0-3-22 0,2-5-9 0,-8 1-2 0,0 0 7 15,6-8 12-15,-12 4 25 0,6-8 32 0,0 2 45 0,-8-3 55 16,8-1 58-16,-6-1 195 0</inkml:trace>
  <inkml:trace contextRef="#ctx0" brushRef="#br1" timeOffset="66608.53">18730 4142 118 0,'-39'20'330'0,"1"-6"41"0,5 1 36 0,1-1 25 0,5 1 17 15,7-3 16-15,1-6 13 0,6 2 13 0,0-1 11 0,6-3 10 16,1-1 9-16,6-3-72 0,-7 4-113 0,7-4-72 0,7-4-51 16,-7 4-38-16,13-3-34 0,-6-1-21 0,5 0-17 0,2-3-14 0,5 0-12 15,1-5-11-15,0 2-12 0,-2-1-9 0,2 0-9 0,-1 4-7 16,1-4-3-16,0 0-5 0,-7 0-4 0,7 2-2 0,-14 6-3 0,6-4-2 15,-4 3-2-15,4 1-1 0,-5 3-2 0,-7-4 0 0,6 4-2 16,-6 4 0-16,7-4-2 0,-7 0 0 0,0 3-1 0,7 1-1 16,-7 0 0-16,0-1 0 0,6 4 0 0,-6 1 0 0,0 0 0 0,6-2 1 15,-6 2 1-15,6 2 0 0,-6-1-1 0,8 1-4 0,-2 1-6 0,0 1-12 16,1-2-16-16,0 1-19 0,-1 0-23 0,1 0-44 0,-1 0-56 16,0 0-72-16,1 5-77 0,0-6-72 0,-7 1-72 0,6 4-38 15,-6-4-24-15,0 3-9 0,0 1 0 0,-6-1 10 0,6 1 13 0,-7 0 20 16,7 3 21-16,-7-4 45 0,7 2 55 0,-6-2 72 0,6 1 168 15</inkml:trace>
  <inkml:trace contextRef="#ctx0" brushRef="#br1" timeOffset="66789.92">18633 5235 0 0,'-20'29'40'0,"7"-3"408"0,1 0 60 0,-8-4 30 16,6-4 14-16,-5 0 7 0,6-7 2 0,0 4-1 0,7-8 0 0,-1 0-7 15,0-4-9-15,1-3-24 0,6 5-29 0,-7-10-208 0,7 5-298 16,7-3-212-16,-7-4-172 0,0 3-84 0,6-3-41 0,-6-4-21 0,7 0-9 16,-7 0-3-16,7-4 0 0,-1 1 4 0,-6-4 10 0,13-1 22 15,-6 1 31-15,-1-8 71 0,7 4 94 0</inkml:trace>
  <inkml:trace contextRef="#ctx0" brushRef="#br1" timeOffset="70292.57">20405 4524 0 0,'0'4'113'0,"0"0"159"15,0-4 36-15,0 3 31 0,0-3 32 0,0 4 29 0,0-4 28 16,0 0 19-16,0-4 16 0,-8 4 9 0,8-3 7 0,0-1-39 16,0 0-62-16,0-3-58 0,0 3-57 0,0-6-43 0,0 2-34 0,8-3-31 15,-8 0-30-15,6-1-28 0,0 2-28 0,1-5-18 0,-1 5-15 16,7-6-9-16,-6 2-6 0,5 3-5 0,2-4-2 0,-8 4-2 0,7-3-3 16,0 3-2-16,0 0 0 0,1 3-3 0,-2 2-1 0,2-2-2 15,-2 0-1-15,-5 4-1 0,6 1 1 0,0-1-2 0,1 4 0 0,-8 0-1 16,6 0 0-16,2 4-1 0,-8-1 2 0,7 1-2 0,-7 4 2 15,8 0 0-15,-8 2 0 0,0 1 2 0,1 0 1 0,0 4 1 16,-1-1-1-16,1 5 0 0,-1-1 1 0,-6 1 1 0,0 2 0 0,0-2 1 16,0 3-1-16,0 3 2 0,-6-3-1 0,6 4 0 0,-7 3-1 15,1-3 1-15,-1 3-1 0,-6 0 0 0,7 0-2 0,0-3 1 0,-8 4 0 16,8-5-1-16,-1 1-2 0,-6-1 1 0,6-3 1 0,1 0-2 16,-6 1 0-16,4-5 1 0,2 0 0 0,0-3 1 0,-8-1 0 0,8-3 0 15,-1 0 0-15,7-3-1 0,-6-1 1 0,0-4 0 0,-1 1 3 16,0 0-2-16,-5-4 1 0,5 0-2 0,0-4-3 0,-6 0-8 0,7 1-11 15,-7-4-21-15,6-4-26 0,-5 0-39 0,4 0-44 0,-4-4-54 16,5 0-56-16,1-3-48 0,-7 0-42 0,13-1-41 0,-7 1-40 0,7-4-27 16,-6 4-18-16,12-5-3 0,-6 6 5 0,7-5 17 0,-1 3 25 15,1-3 38-15,-1 4 45 0,13 0 53 0,-5-1 57 0</inkml:trace>
  <inkml:trace contextRef="#ctx0" brushRef="#br1" timeOffset="70642.67">21206 4459 0 0,'6'-8'15'16,"0"4"193"-16,1 0 25 0,-1 1 24 0,1-5 22 0,-1 5 26 15,-6 0 28-15,0-2 32 0,7 1 35 0,-7-3 27 0,0 4 20 0,0-1-25 16,0 0-46-16,0-3-35 0,0 4-31 0,0-1-23 0,0 1-18 16,0-1-18-16,0-1-18 0,-7-1-23 0,7 2-25 0,0 0-30 15,-6 1-34-15,6 3-25 0,-7-4-19 0,1 0-13 0,6 4-10 0,-7-3-8 16,1 3-8-16,-8 0-7 0,8 0-6 0,0 3-5 0,-8-3-2 0,2 4-3 15,-1 0-4-15,-1 3-1 0,2 0-1 0,-2 1-2 0,2 3 0 16,-8-1-2-16,7 1-1 0,-1 5 2 0,2-2-1 0,-8 0 1 16,14 1-1-16,-7 4-1 0,-1-1-4 0,2 0 0 0,6 4 1 0,-2-4 2 15,2 4 0-15,0 1-1 0,-1-2 1 0,7 2 0 0,-6-2-2 16,6-3 0-16,6 4-1 0,-6-2 0 0,0 1 0 0,7-3 1 16,-1-3 1-16,0 0 0 0,2-1-3 0,4 1 0 0,2-8-1 0,-8 4-3 15,7-4-4-15,7 1-10 0,-8-5-14 0,2 1-18 0,5-4-24 16,-6-4-42-16,6 1-47 0,-5-5-61 0,5 1-67 0,1-4-54 15,-8-4-46-15,8 4-46 0,0-4-45 0,-7-2-22 0,6-3-7 0,0 3 4 16,-5-1 10-16,6-1 20 0,-1-3 22 0,-6 4 40 0,6-4 49 0,1 0 61 16,-1 0 66-16</inkml:trace>
  <inkml:trace contextRef="#ctx0" brushRef="#br1" timeOffset="71791.6">21798 4473 0 0,'0'7'98'0,"-6"-3"79"0,6 0 6 0,0-1 8 0,0-3 7 16,0 0 11-16,0 0 14 0,0 0 15 0,0 0 15 0,0 0-2 15,6 0-11-15,-6-3-28 0,6 3-39 0,-6-4-21 0,7 0-10 0,-7 4-2 16,6-3 3-16,-6-1 9 0,0 0 12 0,0 1 7 0,7-2 4 16,-7 3 2-16,0-3-3 0,0 2-2 0,-7-1-5 0,7 0-3 15,0 4-4-15,0-3-5 0,-6-1-3 0,-1 0-7 0,7 1-7 0,-6 0-13 16,0 3-14-16,-1-5-18 0,-6 5-16 0,7-4-12 0,-1 4-11 0,-6-3-5 15,0 3-2-15,-1 0-3 0,2 0-1 0,-2 0-3 0,2 0-3 16,-1 3-3-16,-1 1-1 0,2-4-3 0,-2 5-1 0,-5 1-3 16,6-2-2-16,0 0-2 0,0 3-2 0,0 0-2 0,0 0-3 0,0 1-1 15,0 3-1-15,0-3-3 0,0 2-1 0,-1 1-1 0,8 0-3 16,-7 4-1-16,7-4 0 0,-1 4-2 0,1 0 0 0,-1 2-2 0,1-1-2 16,0 2 2-16,6-4 0 0,-8 5 0 0,8-5 0 0,0 4 1 15,0 1 0-15,8-4 0 0,-2-1 1 0,-6 5 0 0,6-5-2 0,1-3 2 16,6 3 1-16,0-2 0 0,-7-1 2 0,8-4-1 0,-2 0 0 15,8 0-1-15,-7-2 1 0,0-2-2 0,6-3 1 0,-5 0-1 16,5-3-1-16,-6-2 1 0,6-2 0 0,-5 0 0 0,5-4-2 0,-6 0 1 16,0-3-1-16,7-1 0 0,-8-1-1 0,2 3 1 0,5-6-1 15,-5 1 1-15,-2-1-1 0,2 1 0 0,-8 1 0 0,7 1 1 16,0-2 0-16,-6-1 0 0,-1 1 0 0,7 4 1 0,-6-5 1 0,-1 5 0 16,-6-1 1-16,6 0 0 0,1 4 1 0,-7 1 2 0,0-1 3 15,7 0 2-15,-7 4 4 0,0-1 3 0,0 0 4 0,0 5 3 0,0-1 0 16,-7 0 1-16,7 1 0 0,0 3-1 0,0 0 0 0,0 0-3 15,0 0-1-15,-7 0-3 0,7 3-2 0,0 1-3 0,-6 0-3 0,6 3-4 16,0 0-3-16,-6 0-3 0,-1 5-2 0,7-1 1 0,-7 3-2 16,7-3 0-16,-6 8 1 0,6-5 0 0,0 5 1 0,-6-4 2 0,6 2-1 15,0 1 0-15,0 1-1 0,0-1 0 0,6 1 0 0,-6-1 1 16,0-3-1-16,6 3 1 0,1-2-2 0,0-2 1 0,-1-3 0 0,-6 0 0 16,13 0 0-16,-6-4 0 0,-1 0 0 0,7-4-1 0,-7-3-2 15,8 0 0-15,-8 0-3 0,7-3-3 0,0-4-4 0,0 0-4 16,1-4-4-16,-2 0-4 0,8-4-4 0,-7 0-2 0,0 0-1 0,0-2-3 15,-1 2-1-15,2-4 0 0,-1 1 1 0,0 0 2 0,0 0 1 16,0-1 4-16,-6 1 4 0,5 3 5 0,-5-3 4 0,0 3 4 0,-1 0 5 16,1 4 4-16,-1-3 2 0,-6 7 5 0,0-4 3 0,6 6 4 15,-6-2 1-15,0 4 1 0,0-1 0 0,0 4 1 0,0 0-1 0,-6 0 0 16,6 4-1-16,-6-1-1 0,6 2 1 0,-7 2-3 0,1 0 0 16,-1 0-2-16,7 4-2 0,-7 1-2 0,1 2-3 0,0-3-1 15,-1 3 0-15,7 1 0 0,-7 0 0 0,7-1-1 0,-6 1 1 0,6 0-1 16,0 3 0-16,-6-4 0 0,12 1 1 0,-6-4-1 0,0 4 0 15,6-4-1-15,-6 0 1 0,7 0 1 0,0 1-1 0,-1-6 1 0,0 2 0 16,8-1 0-16,-8-3 1 0,7-2-1 0,0-2 0 0,0 0-5 16,-7-2-3-16,8-2-4 0,-1-3-1 0,0-1-2 0,6 2-4 0,-5-6-2 15,-2-3-2-15,1 0-1 0,1 5-2 0,-2-5-1 0,2-4-1 16,-2 5 1-16,2-4 2 0,-1 3 5 0,-1-4 2 0,-5 4 4 16,6 1 3-16,-7 0 2 0,2-1 3 0,-2 0 4 0,0 1 3 0,1 3 3 15,-1 0 4-15,-6-1 2 0,7 2 4 0,-7 2 4 0,0 1 1 16,0 0 2-16,6 4-1 0,-6-2-1 0,0 5 0 0,0 0-1 0,0 0 1 15,-6 0-2-15,6 0-1 0,0 5-1 0,-7-2-1 0,7 4-2 16,-6 0-4-16,-1 1-4 0,7 2-1 0,-6 2-2 0,0 3 0 0,-2-5 1 16,8 9 0-16,-6-4 1 0,0 3-1 0,6-1 2 0,-7 6-1 15,0-2 0-15,7 2 1 0,-6 3 0 0,6-1 1 0,-6 4 0 16,6-3 1-16,-7 4 0 0,7 3 0 0,0-4 0 0,-6 4 1 0,6 0-2 16,0 0 0-16,-7 0-1 0,7 0 1 0,0-1 0 0,0 5-1 15,0-4 0-15,0 0-1 0,0 0-1 0,0 0 0 0,0 0-1 0,0-4 0 16,0 1-1-16,0-1 1 0,-7 0 0 0,7-3 1 0,0 3-1 15,-6-3-1-15,6-1 0 0,-6-2 0 0,6 3-1 0,-7-5 1 0,0 2 0 16,1-2 1-16,0-3-1 0,-1-3-1 0,-6 0 1 0,6 0 1 16,1-4 1-16,-8-5 0 0,8 2 1 0,-6-4-2 0,5-4 1 0,-6 0 0 15,6 0 0-15,-5-4 1 0,-2-4 0 0,8 2-1 0,-8-5 2 16,8-4 0-16,-7 0-1 0,7-2 2 0,6-3-2 0,-7 3 1 0,7-6 0 16,0 2-1-16,0-2 1 0,7 2-1 0,-1-2 1 0,1 1 0 15,-1-3-1-15,7 3 1 0,0 0-1 0,7-4-1 0,-1 4 0 16,1 0-1-16,0 0-1 0,5-3 1 0,1 3-5 0,0-4-4 0,1 5-10 15,-1-6-13-15,6 5-31 0,-12-3-39 0,5-1-53 0,2 3-63 16,-8-2-65-16,1 0-65 0,-1-5-56 0,-5 5-48 0,-2-8-25 16,1 3-11-16,-6-3-3 0,6-4 1 0,-7 0 9 0,-6 2 12 0,0-6 30 15,8 1 40-15,-16-1 53 0,8-2 62 0</inkml:trace>
  <inkml:trace contextRef="#ctx0" brushRef="#br1" timeOffset="72102.97">21863 3992 23 0,'-26'19'278'15,"6"-1"30"-15,1 1 19 0,-1-4 16 0,8 0 15 0,-2-5 23 16,8 1 30-16,-1-3 24 0,1-1 22 0,-1-4 15 0,7 1 10 0,0 0-58 16,0-4-93-16,0 0-61 0,7 0-44 0,-7-4-26 0,6 0-15 15,7 1-13-15,-6-4-14 0,6-1-22 0,0 1-29 0,0-4-22 16,0 3-21-16,0-2-14 0,6-1-10 0,-5-3-7 0,-2 5-5 0,2-2-4 15,-8 0-5-15,7 5-3 0,-7-3-5 0,2 6-1 0,-2-1-3 16,0 1-2-16,-6-1-1 0,6 4-2 0,1 0-1 0,-7 0-1 0,7 4 0 16,-7-4-1-16,6 7 0 0,-6-4 1 0,7 6-1 0,-1-3 0 15,0 5 0-15,2-3 1 0,4 4 1 0,-6-2-3 0,2 5-2 0,4-5-13 16,-5 5-17-16,6-4-39 0,-6 0-49 0,5 4-71 0,-6-4-80 16,8-1-83-16,-8 3-84 0,1-7-41 0,6 2-21 0,-6-2-11 15,-1-1-5-15,0-3-1 0,8-2 2 0,-8 0 12 0,7 0 18 0,-6-2 38 16,6-3 48-16,-1-1 71 0,8 1 187 0</inkml:trace>
  <inkml:trace contextRef="#ctx0" brushRef="#br1" timeOffset="73535.77">23478 4546 37 0,'7'4'194'0,"-1"-1"11"15,-6 1 6-15,0-4 7 0,7 4 9 0,-7-4 18 0,0 0 22 0,0 0 24 16,0 0 23-16,6 0 2 0,-6 0-12 0,0 0-25 0,0-4-36 0,0 0-18 15,-6 1-11-15,6-1-3 0,0-3-1 0,-7 3-4 0,7-3-3 16,-6-1-17-16,-1 1-21 0,1 0-21 0,6-1-25 0,-7 1-19 16,-5 0-17-16,4 0-16 0,2-1-13 0,-7 0-10 0,6 6-10 0,-5-6-5 15,-1 4-4-15,-1 0-4 0,2 1-6 0,-8-1-1 0,7 4-1 16,-7 0 1-16,0 4-3 0,2-1-1 0,-2 1-2 0,-7 3-1 16,8 5-1-16,0-5-3 0,-8 4-1 0,8 3-3 0,6 1 0 0,-6 0 0 15,-1-1 0-15,6 5 0 0,2-4-1 0,-1 2-1 0,6 6 1 16,1-5 0-16,-1 1 1 0,7-1 1 0,0 0 0 0,0 0 0 0,0 1 1 15,0-1 0-15,7-3 0 0,-1-1-1 0,1 1 2 0,6-5 1 16,-1-2-1-16,2 3 2 0,-1-7 0 0,7-1 0 0,-1 1 0 0,0-4 0 16,1 0-2-16,6-4 0 0,-7-3-1 0,8 0-2 0,-7-5-2 15,6 2 0-15,-1-5-2 0,1 1-2 0,0-5-3 0,-6 1-2 16,6-4-4-16,-7 0-2 0,8 1-3 0,-8-2 0 0,8-2 0 0,-8-2 0 16,0 6 1-16,1-5 1 0,-7-3 3 0,7 3 2 0,-8-3 1 0,8-1 3 15,-7 1 2-15,0 0 4 0,0 0 2 0,0-1 4 0,-6 1 5 16,6 0 2-16,-7 3 6 0,0-3 5 0,2 3 5 0,-2 0 4 15,-6 1 6-15,6 3 7 0,-6 0 5 0,7 0 5 0,-7 3 6 0,0-3 4 16,0 7 6-16,0 1 2 0,0 0 6 0,0 3-1 0,0 0-1 16,0 3-3-16,0 5-5 0,0-5-6 0,0 8-6 0,-7-3-7 0,7 3-9 15,0 3-5-15,0-3-7 0,-6 5-4 0,6 1-5 0,-6 2-4 16,6-2-6-16,-8 6-5 0,2-1-3 0,0 3 0 0,-1 5-3 0,1-2 1 16,-1 3 1-16,-6 2 1 0,7 0 1 0,-1 0 1 0,0 3 0 15,-5 2-1-15,5-2-1 0,0 0 2 0,1 1 0 0,-1 3-1 16,1 0 1-16,0 1 0 0,6-1 2 0,-7-3-1 0,7 3 0 0,0 0 0 15,0 1 1-15,0-5-2 0,0 4 1 0,0-7-1 0,7 3 0 16,-1 1 0-16,-6-3 0 0,6-1-1 0,1 0 1 0,-1-4 0 0,8 1 0 16,-8-2 0-16,7-2 0 0,-6-4 0 0,5 0 0 0,2-1-1 15,-1-1 3-15,-7-2 0 0,8-3 0 0,5-4 0 0,-6 0-1 0,0-4 1 16,-1 0 0-16,8-3-1 0,-6-4 0 0,-2 0-1 0,8 1 1 16,-7-6-1-16,0 1 1 0,0-3 0 0,7 0-1 0,-7-1-1 15,-1 1 1-15,2-1-1 0,-8 1 1 0,7-3-1 0,-6 2 0 0,6 1 1 16,-7 3 1-16,0-2-1 0,2-2 1 0,-2 4-1 0,0 5 1 15,-6-6 0-15,6 5 1 0,-6 0 0 0,8 4 0 0,-8 0-2 16,0 3 0-16,0-3-1 0,0 7-1 0,0-4-1 0,0 4-1 0,0 0 1 16,0 0 1-16,0 4-2 0,0-1 0 0,0 5-1 0,-8-5 0 15,8 8-1-15,0 0 1 0,-6 0 0 0,6 5 3 0,-6-2 0 0,6 4 2 16,0 0 0-16,-6 1-1 0,6 3 0 0,-8 0-1 0,8-1 0 16,0 2 1-16,0-5 0 0,0 5 0 0,0-2 1 0,0-2 0 0,0-2-1 15,8 3 0-15,-2-3-1 0,-6-2 0 0,6-4 2 0,8 0 0 16,-8-1 0-16,0-2 1 0,7-1 1 0,-6-3-1 0,6 0 2 15,-7-4-1-15,8-4 1 0,-2 0-2 0,1-3 2 0,1-1-1 0,-2 2 1 16,8-9 0-16,-7 4 1 0,0-4-2 0,6-2 1 0,-5-3-1 0,-2 3 0 16,2-2-1-16,5 1 0 0,-5-4 0 0,-8 3 0 0,6-2-1 15,2 2 0-15,-8-3 1 0,7 4 1 0,-6-1 0 0,0 5 2 16,-1-4 0-16,0 7 3 0,1-5 2 0,-7 6 2 0,7 2 0 0,-7 1 0 16,0 3 0-16,0 1 1 0,0 0-3 0,0 3 0 0,0 0-2 15,0 3 0-15,0-3-1 0,-7 3-1 0,7 5-3 0,-7-1-1 0,7 5-3 16,-6-2-1-16,6 5 0 0,-6 4-1 0,-1-5 0 0,7 4 2 15,-7 4 0-15,1-3 1 0,6 3 0 0,-7-4 0 0,7 4-1 16,-6-3 1-16,6-2 1 0,0-2 0 0,0 3-1 0,0-3 1 0,0-3 1 16,6 2-1-16,-6-7-2 0,7 4 0 0,-1-4 1 0,-6-3 0 15,7 0 0-15,0-1 2 0,-1-3 1 0,0 0-1 0,1 0 0 0,0-7-1 16,5 3 0-16,-5-3 0 0,6 0-1 0,-6-4 2 0,5-1 1 16,-5 2-1-16,6-5 1 0,1 1 0 0,-8-1 0 0,0 0 0 15,7 1-1-15,-6-1 2 0,-1 0 1 0,7 1 0 0,-7-2 2 0,2 2-1 16,-2-1 1-16,0 4 1 0,1-3-1 0,-7 3 0 0,6 0 1 0,1 0-1 15,-7 3 0-15,6 1-1 0,-6 0-1 0,7 3-2 0,-7 1-2 16,0 3-1-16,6-4-2 0,-6 4 1 0,0 4-3 0,0-1 2 16,0 5 0-16,0-1 0 0,6 4-1 0,-6 0 0 0,0 4-1 0,0 3 2 15,-6-1 0-15,6 6 0 0,0-2 1 0,-6 2 1 0,6 3 0 0,0-1 2 16,-7 1 3-16,7-1-2 0,0-2-2 0,-6-1-1 0,6 0 1 16,0-4 0-16,0 0 0 0,0 0-1 0,0-7 2 0,0 5-1 15,0-9 1-15,0 4 0 0,6-4 2 0,-6-3-1 0,0-1-1 0,7-3 3 16,-7 0 6-16,0 0 0 0,6-3 1 0,0-1 0 0,2-3 0 15,-2-1 1-15,0-2 0 0,1-2 0 0,0-3-1 0,-1-3 0 16,7 0-1-16,-7 0-3 0,8-4-1 0,-2 0-1 0,-5-1-5 0,6-2 0 16,0-1-2-16,-6 4 1 0,6-3-2 0,-1 3 0 0,2-1-1 0,-1 2 1 15,-7 2-1-15,7 5 0 0,-6-1-1 0,5 4 1 0,-4 4-3 16,-2-1 1-16,0 5 0 0,1-1 1 0,0 4-2 0,-1 4 1 16,-6-1 0-16,6 5 0 0,-6-1 1 0,7 4 0 0,-7 4-1 0,0-1 1 15,0 5 0-15,-7-1 2 0,7 1-1 0,0 2 1 0,-6 2 1 16,6-2-5-16,0 2-4 0,-6-2-10 0,6 1-13 0,0-3-16 15,0-1-22-15,0-3-36 0,6-4-45 0,-6-1-51 0,6 1-55 0,1-3-58 16,6-5-61-16,0-3-56 0,0 0-56 0,0-3-24 0,7-5-10 0,-1 1 4 16,1-4 8-16,-1 0 17 0,1-3 19 0,0-1 36 0,-2 0 46 15,9 0 51-15,-7 1 54 0</inkml:trace>
  <inkml:trace contextRef="#ctx0" brushRef="#br1" timeOffset="74150.23">25367 4582 0 0,'7'-3'34'0,"-7"-4"158"0,6-1 21 0,-6 5 23 16,0-5 25-16,0 1 24 0,0 0 24 0,0 0 30 0,0-1 32 0,0 4 24 15,0-3 21-15,0 0-24 0,-6 4-44 0,6-5-30 0,0 4-24 16,-7 1-18-16,7-1-13 0,-7 0-20 0,7 1-23 0,-6 3-23 0,6-4-24 16,-7 4-29-16,1 4-33 0,0-4-26 0,-2 3-25 0,2 1-15 15,0 0-13-15,-7 3-7 0,6 4-7 0,-6-4-6 0,7 4-5 0,-8 4-3 16,2-1-1-16,-2 0-3 0,8 1 0 0,-7 4-1 0,0-1-1 16,6 4 0-16,-5-3 0 0,6 3 2 0,-2-1 0 0,2 2 0 15,0-1 0-15,6-4 1 0,0 4 0 0,0-4-1 0,0 0-1 0,0-3 1 16,6 0 2-16,0-1 0 0,2-3 0 0,-2-4-1 0,6 1 1 15,2 0-3-15,-8-8-1 0,7 0 1 0,1 0-2 0,4-4-1 0,-4-3-2 16,-1 0 0-16,0-5 0 0,6 1 0 0,-5-3 0 0,-2-1 0 16,1-4 1-16,1 4 0 0,-2-2 2 0,2-3 0 0,-2-1 1 0,-5 3 1 15,0-1 3-15,-1 1 1 0,1 0 0 0,-1-4 2 0,0 4 1 16,1 0 3-16,-7 2 2 0,7-1 3 0,-7 2 3 0,6-4 4 16,-6 9 1-16,0-5 3 0,6 4 2 0,-6 0 2 0,0 4 1 0,0-1 0 15,0 1 3-15,0 3-3 0,0 1-2 0,0-2-2 0,0 5-5 16,0 0-2-16,0 5-5 0,0-5-4 0,0 3-2 0,-6 5-3 0,6-1-2 15,0 4-3-15,-6 3-2 0,6 1 0 0,-7 0-2 0,7 3 1 16,-7 4 1-16,7 3 1 0,0 1 1 0,-6 4 1 0,6-1 2 0,0 4-1 16,-6 0 0-16,6 4 0 0,-7-5-1 0,7 9 1 0,0-4 0 15,-6-1 0-15,6 4-1 0,-7 0 1 0,7 1 1 0,-7-4 0 0,1 3 0 16,6-3-1-16,-6 3-1 0,-1 0 0 0,0-3-1 0,7 0 1 16,-6-1 1-16,0 1 1 0,-1-1-2 0,0-3 1 0,1 1 0 15,-1-2-1-15,-5-3 0 0,4 1-2 0,2-1 0 0,-6-4 1 0,5 1 1 16,-6-3 0-16,0-2-1 0,-1-3 0 0,2 1 0 0,-2-4 0 15,2-4-1-15,-1 0 0 0,-1 0 0 0,2-4 0 0,-2-3-1 0,2-1 1 16,-2-3-1-16,1 0-1 0,7-3 0 0,-8-1-2 0,2-3-1 16,6-4-1-16,-8 0-1 0,14-4 0 0,-6 1-1 0,-1-4-1 0,7-1 0 15,7-4-1-15,-7 2 0 0,6-5-1 0,1 4 0 0,6-7 0 16,-1 3 0-16,2 0 0 0,-1-3 2 0,0 4 0 0,6-2 2 0,1 2 1 16,0 0 1-16,-1-1 1 0,1 4 1 0,0-3-1 0,5 3-1 15,-5-1-4-15,0 2-3 0,-1-2-13 0,1 2-18 0,-1-1-31 16,0-4-40-16,1 5-48 0,-1-6-55 0,-5 2-52 0,5-1-53 0,-6-3-45 15,0 3-40-15,0-3-32 0,6-1-25 0,-11 1-11 0,4 0-2 16,1-1 10-16,0 1 16 0,-6 0 32 0,5 3 38 0,-4 1 49 16,-2 3 54-16,-6 0 52 0,6-1 160 0</inkml:trace>
  <inkml:trace contextRef="#ctx0" brushRef="#br1" timeOffset="74443">24722 4289 222 0,'-13'0'268'0,"-6"-3"17"16,5 3 14-16,8-4 23 0,-7 4 25 0,6-4 33 0,1 1 38 15,-1-1 23-15,1 0 21 0,6 1-14 0,-6-1-30 0,6 1-57 0,0-1-70 16,0 0-39-16,0 1-22 0,6 3-16 0,-6-4-13 0,0 0-19 16,6 1-27-16,1 0-31 0,-7-1-38 0,6-1-24 0,1 5-19 0,0-3-12 15,-1-1-9-15,0 4-6 0,1-3-4 0,0 3-3 0,-7-4-3 16,6 4-3-16,1 0-1 0,-1 4-3 0,1-4-1 0,-1 3 1 15,1 1-2-15,-7-1 0 0,6 2 0 0,-6 2-2 0,6-4-1 0,-6 8-2 16,8-3-5-16,-8 2-5 0,0 1-7 0,0 0-13 0,-8 4-15 0,8 0-32 16,-6 0-37-16,0-1-52 0,-1 1-58 0,-6 4-57 0,7-2-55 15,-7 1-52-15,-1 1-50 0,2-1-23 0,-8 5-10 0,7-5 1 16,-7 4 3-16,0-4 12 0,1 4 15 0,0 0 30 0,0-3 38 0,-1 2 52 16,7 5 59-16</inkml:trace>
  <inkml:trace contextRef="#ctx0" brushRef="#br1" timeOffset="74598.78">24228 5231 328 0,'-20'18'434'0,"7"-3"29"0,-1 0 13 0,2-4 7 0,-2 0 2 0,2-3 2 15,5-6 0-15,0-2-1 0,1 5-2 0,6-5-8 0,0 0-12 16,0 0-141-16,0 0-207 0,0 0-162 0,0-5-139 0,0-2-112 16,6 4-97-16,1-5-47 0,0-3-24 0,-1 1-11 0,0-2-6 0,8-2-1 15,-8-1 0-15,7-7 7 0,0 4 13 0,0-8 29 0,1 0 38 16,-2 1 68-16,2-8 185 0</inkml:trace>
  <inkml:trace contextRef="#ctx0" brushRef="#br1" timeOffset="77152.17">27067 4532 0 0,'6'0'107'15,"-6"-4"124"-15,0 4 16 0,6 0 11 0,-6-4 7 0,0 4 10 16,0-4 9-16,0 4 14 0,-6-3 13 0,6-1 16 0,0 0 14 0,0 1-32 16,0 0-55-16,0-5-37 0,0 4-27 0,0-3-12 0,0 3-9 15,0-3-1-15,0 3 2 0,0-4-2 0,0 6-1 0,0-6-8 0,0 4-8 16,6-3-7-16,-6 3-8 0,0-3-9 0,0 4-9 0,0-2-8 16,0 1-9-16,0 1-5 0,0-1-2 0,-6 4-6 0,6-3-8 0,0-1-5 15,-6 4-6-15,6-4-5 0,-6 4-5 0,-2-3-7 0,-4 3-8 16,5-4-5-16,-6 4-6 0,6 0-6 0,-5 0-4 0,-2 0-5 0,2 0-4 15,-8 4-4-15,7-1-4 0,0 1-2 0,-6 3-2 0,5 0-2 16,1 2 0-16,-6 1-1 0,6 1 0 0,-1 1 0 0,-5 2 1 0,6 1 0 16,0 0 0-16,1-1-1 0,-8 4 1 0,7 0 1 0,0 1-1 15,0 2 2-15,-1 2 1 0,8-5-1 0,-7 5 1 0,6-2 0 16,-5-2 0-16,12 2 0 0,-7 1-1 0,7-3 1 0,-6-1-1 0,6 3 0 16,6-6 1-16,-6 4 0 0,7-4-1 0,-1-1 0 0,0 1 0 15,8-5 0-15,-8 2 0 0,7-1 0 0,7-4 0 0,-7 0-4 16,6 1-5-16,1-5-14 0,-1 1-18 0,7-4-37 0,-6 0-45 0,6 0-62 15,-7-4-71-15,7-2-65 0,0-2-63 0,1 1-51 0,-1-4-47 16,6 0-23-16,-5-4-13 0,-1 0-1 0,-1 1 2 0,8-5 12 0,-7 4 18 16,0-3 36-16,6 0 45 0,-5 0 62 0,-1-1 69 0</inkml:trace>
  <inkml:trace contextRef="#ctx0" brushRef="#br1" timeOffset="77916.89">27751 4524 112 0,'6'-4'185'0,"0"1"17"16,-6-5 19-16,7 5 21 0,-7 0 25 0,0-2 23 0,7 2 22 15,-7-4 32-15,0 3 36 0,0 0-2 0,0 1-25 0,0-1-21 0,-7 0-21 16,7 1-12-16,0-2-10 0,-7 3-12 0,7 2-15 0,-6-5-18 16,0 2-21-16,6 3-21 0,-7-4-23 0,1 4-30 0,-1 0-35 15,0 0-29-15,1 0-23 0,-7 0-16 0,6 4-12 0,-5-1-7 0,5 2-4 16,-6-3-5-16,0 3-4 0,-1 2-1 0,2 0-4 0,-1 4-1 16,0 1-1-16,0-2-2 0,-1 1 0 0,2 4-2 0,-8-1 2 0,7 0-2 15,0 1 1-15,0 4-2 0,7-1 0 0,-8 1-1 0,8 3 1 16,-7 0-2-16,7-1 0 0,6 2 0 0,-7-1 1 0,7-4 1 0,-7 4-1 15,14 0 0-15,-7 0-1 0,7-4 1 0,-7-3 0 0,13 4-1 16,-7-5 2-16,7 1-1 0,-6-5 1 0,12 1-1 0,-6 0-2 0,0-3 1 16,0-5 0-16,6 1-1 0,1 0-1 0,-7-4-2 0,7 0-5 15,0-4-5-15,-1 0-7 0,-6 1-9 0,6-5-8 0,1-3-9 16,0 0-11-16,-7-3-7 0,6-1-5 0,-6 0-5 0,1-3-3 0,-2-1-2 16,1 1-1-16,0-3 3 0,-6-1 5 0,-1 2 7 0,0-1 6 15,2-5 9-15,-2 4 9 0,-6 1 10 0,6-2 11 0,-6 5 13 0,-6-3 15 16,6 2 13-16,-6 1 9 0,6 3 10 0,-8 0 8 0,2 5 4 15,0-2 2-15,-1 5 2 0,-6 0 0 0,7-1 1 0,-1 5 1 0,1-1-1 16,0 1-2-16,-8 3-5 0,8 0-8 0,-1 0-7 0,7 0-7 16,-7 3-8-16,7 1-6 0,-6-1-5 0,6 2-3 0,0-2-1 15,0 4 0-15,0-3-1 0,6 3 0 0,-6-3-1 0,7 3 1 0,0-3 0 16,5-1 0-16,-4 5 1 0,4-5-2 0,1 1 2 0,0 0 1 16,0-4 1-16,1 3-1 0,5-3 1 0,-6 0-1 0,6 0-1 0,1 0 1 15,-7-3-1-15,6 3 0 0,1-4-2 0,-7 4 0 0,7 0-1 16,-1-4-1-16,-6 4-1 0,0 0-1 0,7 0 0 0,-7 0 3 0,0 0-2 15,0 4 0-15,-7-4-2 0,8 4 0 0,-8-1-1 0,0 5 1 16,1-1 0-16,0 0-1 0,-7 0 1 0,6 4 1 0,-6 1 1 16,0-1 0-16,-6 0 0 0,6 4-2 0,-7-1 0 0,0 1 2 0,7 3 0 15,-6-4 2-15,0 6 0 0,-1-3-2 0,0 2 2 0,-6-1 0 16,7-3 1-16,0 3-1 0,-1 0 0 0,0-3 0 0,7-4 0 0,-6 3 0 16,0-2 1-16,6-1 0 0,-8 0 0 0,8-4 2 0,-6 1 1 15,6-5 2-15,0 0 3 0,0 1 1 0,0 0 4 0,0-4 5 0,0 0 4 16,0 0 4-16,0 0 2 0,6-4 2 0,2 0 0 0,-2 1 2 15,0-5-2-15,1-2-1 0,0-1-2 0,-1 0 0 0,7-4-2 16,0 0-2-16,0 1-5 0,0-5-5 0,0 1-5 0,0-4-4 0,0 4-2 16,0-4-2-16,1 3-1 0,-2-3-2 0,1 4-1 0,0 0 0 0,0 4 0 15,1-2 1-15,-2 5-1 0,1 0-1 0,-6 1 0 0,6 2-2 16,-7 5 0-16,8-2-1 0,-8 2 0 0,0 3 1 0,0 0 0 16,2 3 1-16,-8 2 0 0,6 1-1 0,-6 1 0 0,6 5 0 0,-6-1-1 15,0 3 1-15,-6 1 0 0,6 4-1 0,-6-4-3 0,6 2-3 16,-8 3-9-16,2-3-12 0,0-2-20 0,0 3-24 0,6-4-36 15,-7 1-41-15,7-4-49 0,0 4-53 0,0-7-47 0,0 2-44 0,0-6-42 16,7 3-39-16,5-3-25 0,-6-4-19 0,8 0-4 0,5 0 7 0,-5-4 15 16,4 1 24-16,2-1 34 0,7-3 43 0,-8 0 48 0,7-1 53 15,0 1 48-15,0-4 190 0</inkml:trace>
  <inkml:trace contextRef="#ctx0" brushRef="#br1" timeOffset="78525.09">28910 4619 54 0,'0'-8'247'0,"-6"1"30"0,6 1 25 0,-7-2 27 15,0 0 30-15,7 2 30 0,-6-3 30 0,0 3 21 0,-2-2 17 16,-4 1-2-16,5 0-11 0,-6 3-52 0,7-3-73 0,-7 3-48 0,-1 4-37 16,2-4-29-16,5 4-25 0,-6 0-28 0,0 4-29 0,0-4-31 15,0 8-30-15,0-5-20 0,0 4-19 0,0 4-9 0,-7-3-5 0,14 3-4 16,-8-1-2-16,2 6-3 0,-1-3-2 0,0 3-1 0,0-2 1 16,7 5 0-16,-2-5 0 0,-4 4 1 0,6-3 0 0,-1 4 0 15,7-5-1-15,-7 5 0 0,7-5 0 0,0 1-3 0,0 0 0 0,0-1-1 16,0-3 0-16,7 0-1 0,-7-3-1 0,7-1-1 0,-1 0-1 15,6-3-3-15,-4-1-1 0,4-3-6 0,-5 0-3 0,6-3-4 0,0-1-3 16,-1 0-2-16,8-3 0 0,-6-4-2 0,-1 0-2 0,6 0-1 16,0-3 0-16,-5-1 2 0,-1 0-1 0,6 1 2 0,-6-5 3 0,7 1 4 15,-7 3 4-15,0-3 4 0,0 0 4 0,-1 4 4 0,-4-5 2 16,4 0 4-16,-5 4 1 0,6 1 7 0,-7 0 5 0,-6 2 8 0,7-2 8 16,-1 3 6-16,-6 0 7 0,0 3 5 0,0 1 5 0,7 0 2 15,-7-1 3-15,-7 5 1 0,7-1-1 0,0 4 0 0,0-3-2 0,0 3-2 16,0 0-6-16,0 0-8 0,-6 3-7 0,6 1-7 0,0-1-6 15,-7 2-5-15,7 1-5 0,0 2-2 0,-6 3-3 0,6 0 0 16,-6 0 0-16,6 3 0 0,0 1 1 0,-7 4 0 0,7-1 0 0,-7 4 0 16,7 0 0-16,0 0 1 0,0 3 1 0,0 2 2 0,0-2-1 15,0 4 1-15,0 0 0 0,7 1-1 0,-7-1 1 0,7 4 0 16,-7 0 1-16,6-4-2 0,-6 7 1 0,0-2 0 0,0-2 0 0,0 2 1 16,-6 2-2-16,-1-3 1 0,0 4-2 0,1-4 0 0,0 3-1 15,-2-2-1-15,-4 3-1 0,5-5-1 0,-6 0 0 0,0 2-5 0,1-5-5 16,4 1-4-16,-4-1-2 0,-2 0-2 0,2-7-2 0,5-1 0 15,-6 2-2-15,6-9-1 0,-5 5 1 0,-2-8 0 0,2 0 2 0,5 0 0 16,-6-7 1-16,0 3 4 0,-1-7 7 0,2 0 3 0,-8 0 4 16,7-4 1-16,1 1 1 0,-2-4 2 0,2-1 2 0,-2-3 1 0,1 0 2 15,0 0 0-15,6-3 1 0,1-1 0 0,6-3 1 0,0 3-1 16,0-4-1-16,0 1 0 0,6 0-1 0,1 0 0 0,6 0 0 16,0-5 1-16,1 4-4 0,4-2 0 0,2 3-2 0,0-4-2 0,5 3 1 15,2-3-1-15,-1 1 0 0,0-1-1 0,7-4-3 0,-1 3-14 16,-6 2-22-16,7-5-37 0,-7 1-47 0,6-5-60 0,-5 1-64 0,-1 0-63 15,-1 0-59-15,1-5-40 0,-6 1-30 0,6 0-15 0,-13-3-7 16,7-1-2-16,-1 0 1 0,-6 1 15 0,0-4 19 0,1 3 38 0,-8-4 47 16,0 5 58-16,1-4 129 0</inkml:trace>
  <inkml:trace contextRef="#ctx0" brushRef="#br1" timeOffset="78833.92">28057 4063 108 0,'-27'7'291'0,"9"1"21"16,-2-1 12-16,0 0 13 0,7-4 13 0,0 1 25 0,0 0 27 15,7-4 26-15,6 0 24 0,-7 0 10 0,7 4 6 0,0-4-67 16,0 0-103-16,0 0-56 0,7 0-31 0,-1 0-16 0,-6 0-7 0,13-4-11 16,0 4-11-16,-7 0-23 0,7-4-26 0,7 0-25 0,-6 1-23 15,4-1-14-15,-4 1-12 0,5-1-8 0,-5 1-7 0,5-2-4 0,-6 2-6 16,0-1-4-16,0 1-6 0,0-1-2 0,0 0-2 0,-6 4-3 15,5-3-2-15,-5 3-1 0,-1 0 0 0,1 0 0 0,0 3-2 16,-1-3 1-16,-6 0-1 0,6 4 1 0,-6 0-1 0,8-1 1 0,-2 1 0 16,-6-1 1-16,6 5-1 0,0-4-3 0,-6 3-5 0,7 0-12 15,0 1-19-15,-1-1-36 0,1 0-46 0,-1 0-62 0,0 4-69 0,2-4-67 16,-2 1-66-16,6 3-49 0,-5-3-40 0,6-2-20 0,-6 1-9 16,6 5-3-16,0-5 3 0,-1 1 12 0,8-1 18 0,-7 5 37 15,1-6 45-15,4 5 63 0,2-3 69 0</inkml:trace>
  <inkml:trace contextRef="#ctx0" brushRef="#br1" timeOffset="79650.3">29821 4590 63 0,'-6'3'294'16,"0"2"21"-16,6-2 14 0,-7 0 5 0,0 2 4 0,7-5 8 0,-6 0 11 15,6 0 16-15,-6 0 18 0,6-5 17 0,-7 5 17 0,7-3-62 16,0 3-101-16,-6-3-64 0,6-2-42 0,-7 5-22 0,7-3-12 0,-7-1-5 16,7 4-5-16,-6-4-8 0,6 1-10 0,-6 3-17 0,6-3-18 15,-7 3-16-15,0 0-18 0,1 0-9 0,0 0-7 0,-1 0-5 16,1 0-1-16,-1 3-1 0,-6 0 1 0,-1 1 1 0,2 0 0 15,-1 4 0-15,0-2 2 0,-6 1-1 0,5 1 1 0,2 3 1 0,-8 0 0 16,7 5 0-16,-7-6 0 0,8 5 0 0,-2 0 1 0,8 2-1 16,-7-2-1-16,6 4-1 0,0-6 0 0,1 7 1 0,6-3-1 0,0-2 0 15,0 4 1-15,0-1 1 0,6-3 0 0,1 4 0 0,6-5 0 16,0 1 0-16,1 0-1 0,-2-1 1 0,8-3 1 0,-1 0 0 16,1-4 1-16,0 4 0 0,5-4-1 0,1-4 0 0,-6 2-2 0,6-5 0 15,0 0-2-15,0-5 0 0,0 2 1 0,0-4-1 0,0 0 0 0,-6-1-1 16,5-3-1-16,2-3-1 0,-1 3-1 0,-6-4-1 0,-1 1 0 15,7-2 0-15,-13-2 2 0,6 4 0 0,1-5-1 0,-7 1 0 16,0-1 0-16,0 2 1 0,1-3 0 0,-8-1 0 0,7 3 0 0,-7-1 3 16,1 1 3-16,-1 0 2 0,-6-1 5 0,7 5 3 0,-7-4 4 0,6 3 4 15,-6 4 5-15,0 0 3 0,0-1 3 0,0 2 1 0,7 6 1 16,-7-3-1-16,0 3-1 0,0 1-3 0,-7-1-3 0,7 4-3 16,0 0-4-16,0 0-4 0,0 4-5 0,0-1-4 0,0 1-6 0,-6 0-3 15,6 3-2-15,0 0-1 0,-7 5-2 0,7 2 1 0,-6-3 1 16,-1 4 0-16,1 3 1 0,6 1 0 0,-7-1 1 0,1 3-1 0,0-2 0 15,-2 4 1-15,8-6 0 0,-6 5 0 0,6-3-1 0,0-1 0 16,0 0-1-16,0-4 1 0,6 1 0 0,-6 0 0 0,8-1 0 0,-2-2 1 16,7-1-1-16,-7-4 1 0,7 0-1 0,-6 1 1 0,6-5 1 15,0 1 0-15,0-4-1 0,0 0 0 0,0 0 0 0,7-4 1 16,-8-2 0-16,2-2 0 0,5 1-1 0,-6-4 1 0,0 0 2 0,1-1 0 16,-2-2 1-16,1-1-1 0,0 0 1 0,0-3-1 0,-6-1 2 15,6 2-1-15,-7-3 1 0,0 3-1 0,2-1-1 0,-2-1 1 0,0 1 0 16,1 0 2-16,-1 0 2 0,-6 3 3 0,7 0 3 0,-7 1 3 15,0 3 4-15,7 3 1 0,-7-3 0 0,0 4 0 0,0 2-1 16,0 2-2-16,0 0 0 0,0 3 0 0,-7 3-2 0,7-3-2 0,0 8-2 16,-7-4-3-16,1 2-5 0,6 5-3 0,-7 5-4 0,1-6 0 15,0 9-1-15,-2 0 0 0,2-2 1 0,0 6 0 0,6-2 3 0,-6 1 0 16,-1 4 0-16,0-4-1 0,7 3 0 0,0-3-1 0,0 0 0 16,0-3 0-16,0 3 2 0,7-4-1 0,0 0-1 0,-1-3-1 15,0 3 1-15,0-7 0 0,8 3 0 0,-8-2-7 0,7-5-8 0,1 5-15 16,-2-9-18-16,2 0-39 0,-2 2-47 0,8-10-60 0,-7 5-68 15,1-6-69-15,-2-2-69 0,8-3-48 0,-7-1-39 0,-1 2-18 0,2-5-10 16,-8 1 2-16,8-5 5 0,-2 1 15 0,-5 0 18 0,6-1 38 16,-6 1 47-16,-1-4 60 0,0 4 67 0</inkml:trace>
  <inkml:trace contextRef="#ctx0" brushRef="#br1" timeOffset="79833.11">30160 5327 412 0,'-13'21'475'0,"0"1"29"16,0-3 13-16,7-1 1 0,-8-3-6 0,8-5-8 0,6-6-11 15,-6 3-16-15,6-7-18 0,-7 0-56 0,7 0-70 0,0-3-226 16,0-5-300-16,-6 1-162 0,6-4-91 0,0 0-43 0,0-3-21 0,6-5-4 16,-6 2 3-16,0-6 9 0,7-3 9 0,-7 1 16 0,6-1 18 15,0-7 56-15,2-1 71 0</inkml:trace>
  <inkml:trace contextRef="#ctx0" brushRef="#br1" timeOffset="81174.98">10433 6842 0 0,'-6'12'154'0,"6"-5"87"0,0 1 12 0,0-5 6 15,0 1 3-15,6-1 1 0,-6-3 0 0,7 0 1 0,-7-3 0 0,6-1 0 16,0-3 0-16,8 1-53 0,-8-3-79 0,7-2-51 0,-6-3-38 0,6-1-20 16,0 0-13-16,-7-2-5 0,7-2-1 0,1 1-2 0,-2-5 1 15,1 2 0-15,0-1-2 0,0 0-1 0,1 0 0 0,-2-4 0 16,2 5 0-16,-8-2 1 0,7-3 0 0,-7 4 0 0,1-3 1 0,0 3-1 16,-1 0-1-16,0 0 1 0,1 0 1 0,-7 0 5 0,7 4 8 15,-7-4 8-15,0 3 7 0,6 1 6 0,-6-1 5 0,0 4 5 0,0-2 3 16,0 6 2-16,0-5-1 0,-6 2 4 0,6 3 4 0,0-1 3 15,0 6 3-15,-7-2 0 0,7-3 0 0,0 9-2 0,0-7-2 16,0 6-3-16,-7-1-5 0,7 1-3 0,0 3-4 0,0 0-1 0,0 0-1 16,0 0-3-16,0 3-3 0,0 1-4 0,-6 3-4 0,6 0-3 15,0 1-2-15,0 7-2 0,0-1-2 0,0 1-2 0,0 7-1 0,0 0 2 16,0 3 0-16,0 2 1 0,-6 2-1 0,6 0 1 0,6 4-1 16,-6 1-1-16,0-2 0 0,0-3-3 0,6 4-5 0,-6-4-1 15,7 0-1-15,0 1-1 0,-1-1-2 0,1-3 0 0,-1-5 0 0,0 2-1 16,1-2 1-16,0-2 1 0,-1-1 0 0,0-3 0 0,8 0 0 15,-8-5 0-15,1 2-1 0,-1-5-4 0,1-3-6 0,-1 2-21 0,1-6-29 16,-1 0-50-16,-6-3-57 0,6 0-56 0,-6-5-53 0,8 2-42 16,-8-6-36-16,0 1-18 0,0-3-9 0,0-5-4 0,0 1-3 0,-8-1 3 15,8 1 4-15,-6-4 20 0,0 4 30 0,-1-8 47 0,1 4 76 16</inkml:trace>
  <inkml:trace contextRef="#ctx0" brushRef="#br1" timeOffset="81348">10478 6434 279 0,'-12'10'395'0,"-8"0"35"0,7-3 19 0,0 5 8 16,6-4 7-16,-5-5 3 0,4 1 3 0,2-1 3 0,6-3 2 0,-6 0-6 16,6 4-10-16,0-4-91 0,0 0-135 0,6 0-86 0,0 3-62 15,8-3-33-15,-1 0-19 0,0 0-9 0,6 0-5 0,1 0-6 16,6 0-6-16,0-3-23 0,1 3-30 0,5-4-52 0,1 1-62 0,-1-1-68 16,1 1-69-16,-1-5-65 0,-6 4-58 0,7-4-32 0,-1 1-14 15,1 0-9-15,-7 4-4 0,7-5 0 0,-7 1 2 0,-1 3 21 0,1-4 28 16,0 5 50-16,1-4 60 0</inkml:trace>
  <inkml:trace contextRef="#ctx0" brushRef="#br1" timeOffset="81867.09">11417 6400 0 0,'6'0'168'0,"-6"0"77"0,0 3 26 16,0-3 19-16,0 0 19 0,0 0 19 0,0 0 19 0,0 0 22 0,0 0 25 15,0 0 14-15,0 0 11 0,0 0-35 0,0-3-56 0,0 3-45 16,0-3-37-16,-6-2-28 0,6 5-23 0,-8-3-16 0,8-1-16 15,-6 0-15-15,0 1-16 0,0-1-19 0,-1 4-22 0,7-3-20 0,-13-1-18 16,6 4-10-16,1-4-5 0,-8 1-2 0,8 3 1 0,-6 0-2 16,-2 0-2-16,1 0-2 0,7 0-3 0,-8 0-3 0,2 3-2 0,-2 1-3 15,2 0-4-15,-1-1-2 0,-1 4 0 0,2 1-4 0,-2 0-1 16,2 2-3-16,5 0-2 0,-6 2 0 0,0-1-1 0,0 3 0 0,6-2-2 16,-5 3 0-16,5-1-2 0,0 1 0 0,1 3 0 0,6-4 0 15,-7 5 0-15,7-5 0 0,0 5 0 0,0-4-1 0,0 4 1 16,7-5-1-16,-7 0 1 0,6 1 0 0,1-1 1 0,6-2-1 0,-7-2 0 15,8 1 1-15,-2 0 0 0,1-4 0 0,1 1 0 0,-2-4-1 16,2 3 0-16,-2-7-1 0,8 4 0 0,-7-8-3 0,7 4-4 0,-8-3-3 16,8-1-5-16,-7-3-2 0,1 0-2 0,4-5-4 0,-4 1-2 15,-1 0-4-15,0 0-2 0,6-3-1 0,-13-1 1 0,8 0 0 16,-1 1 3-16,0-1 1 0,-6 1 3 0,5-4 3 0,-5 2 4 0,0 2 3 16,-1-5 4-16,0 5 3 0,-6-1 3 0,7-3 3 0,-7 3 5 0,7 1 1 15,-7-1 1-15,0 0 1 0,0 0 1 0,0 4 2 0,0 0 2 16,0 0 3-16,-7 1 4 0,7 2 5 0,0 1 3 0,-7 4 0 15,7-2 1-15,0 1-2 0,0 1 0 0,-6 3-2 0,6 0-1 0,0 3 0 16,-6 1-3-16,6 4-1 0,-7-4-3 0,7 7-2 0,-7-1-6 16,7 1-4-16,-6 4-5 0,6 3 0 0,-6-3 1 0,6 4-1 0,-7-1 1 15,7 3 1-15,0-2-1 0,0-1-2 0,0 1 0 0,7-1-6 16,-7-4-5-16,0 5-16 0,6-5-17 0,0 1-28 0,1-4-33 0,-7 0-35 16,13 0-38-16,-7-3-41 0,1-1-43 0,6-4-40 0,-6 1-39 15,5-4-45-15,2-4-46 0,-2 1-21 0,2-4-5 0,-1-1 8 16,6-3 16-16,0 0 25 0,-5-3 33 0,6-1 35 0,-1 1 37 0,7-4 41 15,-6-1 43-15</inkml:trace>
  <inkml:trace contextRef="#ctx0" brushRef="#br1" timeOffset="82567.03">11977 6304 64 0,'0'-7'209'0,"0"3"24"16,0-3 24-16,0 3 21 0,-7 1 22 0,7-1 18 0,-7 1 20 16,7 3 21-16,-6-5 22 0,6 5 1 0,-7 0-9 0,1 0-33 15,6 0-44-15,-6 0-29 0,-1 5-23 0,0-2-22 0,-5 1-22 0,5-1-20 16,0 5-17-16,-6 3-18 0,1-3-17 0,5 2-19 0,-6 5-21 15,-1-1-21-15,2 1-23 0,5 0-10 0,-6 4-9 0,7-2-5 0,-7-2-2 16,7 7-3-16,6-4-1 0,-8 1-2 0,2-1-4 0,6 0-2 16,0 0-2-16,0 1 0 0,0-5-1 0,6 5 1 0,2-4-2 0,-2-1 2 15,0-3-1-15,7 3 1 0,0-2 0 0,-6-1 1 0,13-4 0 16,-8 0 0-16,2-3 1 0,5 4 0 0,1-8 0 0,-1 0 1 16,0 0-2-16,1-5 0 0,-1 2-1 0,1-4-1 0,6-4-2 0,-7 0-6 15,7-1-6-15,1-2-8 0,-7-4-11 0,6-1-14 0,-1 1-18 0,1-4-16 16,-6 0-20-16,6-3-15 0,-7-1-17 0,1-4-12 0,6 1-12 15,-6 1-7-15,-7-2-3 0,7-3-1 0,-1 0 4 0,-6-1 8 16,0 2 10-16,-1 0 14 0,2-2 16 0,-8 1 18 0,1 0 19 0,6 0 17 16,-6-1 17-16,-7 7 15 0,6-4 16 0,-6 6 14 0,0 0 15 15,0-1 18-15,0 3 20 0,0 1 21 0,-6 4 21 0,-1 0 19 16,7 3 15-16,-6 4 9 0,-1-3 7 0,0 6 5 0,1 1 3 0,0 0 3 16,-8 0 0-16,8 2-5 0,0 5-7 0,-1-3-15 0,0 3-18 15,1 3-20-15,-1 2-22 0,-5-2-17 0,4 5-15 0,2-1-11 0,0 4-6 16,0 0-6-16,-1 3-7 0,-6 1-3 0,13 3-3 0,-7 4-2 15,1 1 2-15,-1-2 1 0,0 5 0 0,7 3 2 0,0 0-2 0,-6 4 1 16,6 1 0-16,0 2-1 0,0 1 1 0,0 0 0 0,0 3-1 16,0 0 0-16,0 0 0 0,6 1 0 0,-6-1-2 0,0-4 0 15,0 5-1-15,0-4-1 0,7-1 2 0,-7-3-1 0,0 1 0 0,7-2 0 16,-7-3 1-16,0-3-1 0,6 0 1 0,-6-5 0 0,7-3-1 16,-7 1 1-16,6-5 0 0,-6 2 1 0,7-6 0 0,-7-2 2 0,7-1 4 15,-7-4 3-15,6 1 3 0,-6 1 2 0,0-10 2 0,6 5-1 16,0-4 1-16,-6-3 1 0,8 0 0 0,-8 0 0 0,6-4-1 0,0-4 0 15,1 1-1-15,-1-4-2 0,1-1-2 0,0 1-4 0,-1-4-4 16,0 3-2-16,8-6-3 0,-8 3-1 0,0-3-2 0,1 2-1 0,0 1-2 16,6-4 0-16,-7 4-1 0,0 0 0 0,8 4-3 0,-8 1 0 15,0 0-3-15,1 3 0 0,0 3 0 0,-1 4 1 0,1 3-1 16,-1 1 1-16,0 3 0 0,1 3 1 0,0 5 1 0,-7 0 1 0,0 2 0 16,6 5 0-16,-6-1 2 0,0 4 1 0,0 1 0 0,0 3 3 15,0 0 1-15,0-4 0 0,0 4 0 0,0 0 0 0,0 1 0 0,6-6 0 16,-6 2 1-16,0-1 0 0,8 1 1 0,-8-5-1 0,6-3 0 15,0 0 0-15,1 0-1 0,-1-4 0 0,1-2-1 0,0-3-6 16,-1 3-6-16,6-5-15 0,-4-5-15 0,-2 3-29 0,7-6-33 0,0-3-41 16,-6 3-45-16,5-2-47 0,-5-5-49 0,0 0-44 0,-1 1-40 15,0-5-40-15,1 1-40 0,0-1-14 0,-7 1-4 0,0-4 9 0,-7 0 13 16,7-3 27-16,-7-1 34 0,-5 1 38 0,5-5 46 0,-6-2 48 16,0 2 48-16</inkml:trace>
  <inkml:trace contextRef="#ctx0" brushRef="#br1" timeOffset="82780.12">11612 5770 7 0,'-20'11'319'0,"1"-4"51"0,-1 0 35 0,7 1 17 15,-6-1 8-15,-1-3 3 0,7-1 2 0,-7 1 0 0,8 0 1 0,-1-1 0 16,-1 1 0-16,-6 0-61 0,8 2-92 0,-1 2-104 0,0-1-108 15,-6 1-94-15,5 3-84 0,2-1-75 0,-8 6-71 0,0-5-63 0,7 4-61 16,-7 3-29-16,1-4-16 0,6 1-7 0,-6-1-3 0,5 1 0 16,2-4 1-16,-2 0 16 0,1-1 26 0,1-2 41 0,5-4 50 15</inkml:trace>
  <inkml:trace contextRef="#ctx0" brushRef="#br1" timeOffset="83842.48">13676 6744 183 0,'7'11'216'0,"-7"0"7"0,0 1 3 0,0-5 10 16,7-4 11-16,-7 4 18 0,0-7 20 0,6 4 21 0,-6-4 23 0,7 0-15 16,-1-4-34-16,0 1-37 0,1-1-40 0,0-3-22 0,5-5-12 15,-5 2-7-15,6-5-2 0,6 0-8 0,-5-3-12 0,6-1-18 16,-8-2-19-16,8-2-23 0,-1 3-21 0,-5-6-18 0,5-1-16 0,-6 2-10 16,0-1-9-16,0 0-3 0,0-3-2 0,0 4-2 0,0-5 0 15,-7 5-1-15,1-4 1 0,-1-1-1 0,1 4 0 0,0-3 0 0,-7 0 1 16,6 3 2-16,-6 0 6 0,0 1 8 0,0 3 11 0,0 0 11 15,0 0 13-15,0 4 9 0,-6 0 8 0,6-1 6 0,0 5 5 0,-7 2 3 16,7 1 4-16,0 0 3 0,0 4 5 0,-7 0 0 0,7-1-1 16,0 5-8-16,0 0-9 0,-6 3-12 0,6-5-13 0,0 5-9 15,0 0-8-15,0 5-7 0,0-2-4 0,0 0-3 0,-7 1-4 0,7 3-3 16,0 4-5-16,0-2-4 0,0 4-3 0,0 1-2 0,-6 2 1 0,6 2-1 16,0 0 1-16,0 4 0 0,6 0 0 0,-6 5 0 0,0-2 1 15,0 0 0-15,7 5-2 0,-7-2 1 0,6-2 3 0,1 4-1 16,-7 0 0-16,7-2-1 0,-1-2-1 0,0 3 1 0,2-4-1 0,-2 2 1 15,0-2 0-15,1-3 1 0,-1 0-1 0,7 0 0 0,-6-4 1 16,-1 1 0-16,0-1-3 0,2-4 1 0,-2 2 1 0,0-5 1 16,7-1-1-16,-6-3 2 0,-1-2 1 0,1 2-1 0,-1-7 1 0,1 0 0 15,6 0-2-15,-7-4 1 0,8-4 0 0,-8 1 1 0,7 0-1 0,-7-4 2 16,8-3-2-16,-8-1 1 0,7 0-1 0,-6 1-1 0,5-1-1 16,-5-4 1-16,0 1 1 0,6 0 0 0,-7 0 0 0,0 0-1 15,2-1 0-15,-2-4 0 0,0 6 1 0,0-2 0 0,1 1 0 0,-7 0 3 16,7 0 5-16,-7 3 4 0,6-3 5 0,-6 3 6 0,0 1 4 15,0 2 5-15,0 1 5 0,0 4 5 0,0 0 1 0,0-1 1 16,0 5-1-16,0 3 0 0,0 0-1 0,0 0-4 0,-6 0-3 0,6 3-6 16,0 5-4-16,-7-1-6 0,7 4-6 0,0 0-5 0,-7 4-6 15,7-1-2-15,0 9-3 0,-6-5-1 0,6 3 1 0,0 4 0 0,0 2 0 16,0-5 0-16,0 3 0 0,6 1 2 0,-6-1 0 0,7 1 1 16,0 0-1-16,-1-4 0 0,1 0 1 0,-1 0-1 0,0-4 0 0,8 4 0 15,-8-7 0-15,8-1-1 0,-2 1 1 0,-5-7 2 0,6 3 0 16,0-5 1-16,-1-2-1 0,2 1 1 0,-1-2-1 0,0-3 1 15,0-3-1-15,1-2 0 0,-2-2 1 0,8-4 1 0,-7 0-1 0,-1 1 1 16,2-6-2-16,-2 2 1 0,2-5-1 0,-1-2 0 0,0 2-1 0,0-3 0 16,-7 1-1-16,0-6 1 0,8 2-1 0,-8-1 0 0,-6 0 0 15,7 1 1-15,-7-1-1 0,0 4 0 0,0-3-1 0,0 3 0 16,0 4 0-16,-7-1 1 0,7 1 0 0,0 4 2 0,-6 2 0 0,6 1 2 16,-6 7-1-16,6-3 0 0,0 4-2 0,0-2 0 0,0 5 0 15,0 0 0-15,-8 5-2 0,8-2 1 0,0 4 1 0,-6 4-2 0,6 0-1 16,0 1-1-16,0 2 0 0,-6 4-1 0,6 1 0 0,0 3-1 15,0 0 2-15,0 1 0 0,0 2 0 0,0-3 1 0,0 3 0 0,6-3 0 16,-6 0 1-16,6 0-1 0,2-3 0 0,-2 1 1 0,0-3 0 16,1-3 0-16,-1 0-1 0,1 1-2 0,6-8-2 0,-7 0-10 15,8 0-13-15,-8-2-19 0,7-5-24 0,0-5-40 0,0 2-50 0,0-4-62 16,0-4-69-16,1 0-56 0,-2-4-48 0,-5-2-50 0,6 0-45 16,0-3-23-16,-7-3-8 0,8 5 4 0,-14-4 9 0,6-3 19 0,0 3 21 15,-6-5 41-15,7-2 50 0,-7 4 63 0,0-4 67 0</inkml:trace>
  <inkml:trace contextRef="#ctx0" brushRef="#br1" timeOffset="84069.15">14862 6088 0 0,'-13'-10'126'0,"6"5"150"0,1-1 41 0,-8 2 47 16,2-3 51-16,-2 3 33 0,2 4 23 0,5-4 17 0,-6 0 16 0,6 4 11 15,1-3 13-15,0-2-38 0,-1 5-57 0,7 0-56 0,-7-2-52 16,7 2-42-16,-6-4-39 0,6 4-47 0,0 0-51 0,0 0-33 16,0 0-23-16,6 0-17 0,-6-4-16 0,7 4-12 0,-7 0-13 0,7-4-9 15,-1 4-9-15,7 0-6 0,-6 0-4 0,-1 0-4 0,7 0-2 0,-7 0-3 16,1 0 0-16,6 4-3 0,-7-4-1 0,2 4-4 0,4 2-3 15,-5-1-3-15,-1 2-2 0,-6 1-2 0,7 3-3 0,-7 0-3 16,6-1-3-16,-6 1-4 0,-6 4-5 0,6 0-5 0,-7-1-8 0,7 4-9 16,-6-2-11-16,-1-2-26 0,1 1-32 0,0-1-48 0,-2-3-55 15,2 4-62-15,0-8-63 0,-1 4-56 0,0-3-55 0,1-5-24 0,0 1-9 16,6-4 1-16,-7 0 4 0,7-7 10 0,0 2 13 0,-6-5 29 16,6-1 35-16,6 0 50 0,-6-4 59 0</inkml:trace>
  <inkml:trace contextRef="#ctx0" brushRef="#br1" timeOffset="84252.49">14738 5803 257 0,'-13'0'382'0,"0"0"42"0,0 0 29 0,6 3 19 0,-5-3 12 0,4 0 8 0,2 0 6 15,6 0 3-15,-6 0 4 0,6 0-10 0,0 0-15 0,0 0-85 16,0 0-122-16,0 0-83 0,6 0-65 0,-6 4-43 0,6-4-29 16,8 4-18-16,-1-1-13 0,0 1-13 0,0 0-14 0,0-1-18 0,6-3-24 15,1 4-38-15,-7 0-49 0,7-1-63 0,-8 0-70 0,8-3-65 16,-7 5-65-16,-6-2-43 0,6-3-33 0,-7 4-17 0,0-1-8 0,2 1 1 15,-8 0 5-15,0-4 15 0,0 0 20 0,-8 3 38 0,2 1 48 16,0 0 62-16,-1-1 92 0</inkml:trace>
  <inkml:trace contextRef="#ctx0" brushRef="#br1" timeOffset="84457.93">14113 6129 361 0,'-39'18'467'16,"0"1"40"-16,6-1 22 0,1-4 12 0,6-3 6 0,-1 0 1 15,8 0 2-15,6-7 0 0,-1 3 2 0,8-7 1 0,6 4 2 0,0-4-113 16,0 4-171-16,6-4-104 0,8 3-71 0,-1-3-38 0,0 0-23 16,13 0-11-16,-7-3-6 0,7 3-3 0,1-4-2 0,5 4-14 0,1-4-21 15,-7 4-43-15,6-3-53 0,-5 3-94 0,-1-4-115 0,-1 0-89 0,1 4-74 16,-6 0-37-16,0 0-20 0,-7 0-9 0,-1 0-4 16,2-3-2-16,-2 3 1 0,-5 0 12 0,0-5 20 0,-1 2 40 0,7 0 53 15,-7-5 91-15,8 5 258 0</inkml:trace>
  <inkml:trace contextRef="#ctx0" brushRef="#br1" timeOffset="85126.14">16073 6400 2 0,'-6'7'268'0,"-8"-3"35"0,8-1 27 0,0-3 31 0,-1 3 30 0,0-3 24 16,7 0 19-16,-6 0 11 0,6 0 8 0,-6 0 5 0,6-3 4 16,0 0-60-16,0-5-93 0,0 5-63 0,6-5-48 0,-6 1-34 15,6-4-29-15,1 0-30 0,0 1-29 0,-1-2-25 0,7-2-18 0,0 3-13 16,0-4-7-16,0 0-5 0,0 1-5 0,1 3-2 0,5-4-2 16,-6 4-1-16,0 4 0 0,-7-1-1 0,8 1 1 0,-2 0-2 0,-5 4 0 15,6 3-1-15,-13 0 1 0,6 0 0 0,1 6-2 0,-1-2 1 16,-6 6 0-16,0 2 0 0,0-1 2 0,0 7-1 0,0 0 1 0,-6 1 0 15,6 3 2-15,-7-1 0 0,1 6 1 0,6-1 1 0,-6-1 0 16,6 0 2-16,-7 1 0 0,7-1 2 0,0 1-2 0,0 0 0 16,0-1 0-16,7 2 0 0,-1-6 1 0,0 1-2 0,1-3 1 0,-1-1-1 15,1 0 2-15,6-3-1 0,0-1 1 0,0-2-1 0,-7-5 0 16,8 0 1-16,5-3 1 0,-5 0 0 0,-2-4 1 0,1-4-1 16,7 0 1-16,-8-3-2 0,8-5 1 0,-6 2 1 0,-2-5-1 0,8 1 0 15,-7-5-1-15,0 1 0 0,6 0 0 0,-6-5-1 0,-6-2-1 0,6 3-1 16,-7-3 2-16,8-1 0 0,-8 0 0 0,-6 0 1 0,6-3 0 15,-6 3 1-15,0 1 1 0,-6-1 6 0,6 1 4 0,0 3 8 16,-6-1 6-16,0 5 5 0,-2 0 4 0,2 3 2 0,-7 1 0 0,6 3 1 16,1 3 1-16,-7 2-1 0,7 1 0 0,-8 1-2 0,8 1-4 15,0 3-6-15,-1 3-4 0,0 1-8 0,1 1-8 0,-1-2-4 0,7 4-5 16,0 0-1-16,0 4-3 0,0-3-3 0,7 3-4 0,-1 0-7 16,1-5-11-16,6 6-20 0,-7-1-22 0,8 0-40 0,5-3-49 0,-6-1-59 15,6 0-62-15,1 0-54 0,-7-3-49 0,7 0-44 0,0-1-42 16,6-3-19-16,-7 0-6 0,1 0 2 0,-2 0 8 0,9-3 18 15,-7-1 23-15,6 0 41 0,0-3 49 0,-1 3 58 0,-5-4 63 0</inkml:trace>
  <inkml:trace contextRef="#ctx0" brushRef="#br1" timeOffset="85584.45">17343 6209 129 0,'6'-3'208'16,"2"-5"25"-16,-2 4 25 0,-6 1 27 0,0-2 24 0,0 3 37 0,0-2 41 15,0 1 31-15,0-2 26 0,0 2-17 0,-6 3-37 0,6-3-31 16,-8-2-30-16,2 3-21 0,0-3-21 0,-7 5-22 0,6-4-23 0,0 4-23 15,-5-3-24-15,-2 3-34 0,2 0-39 0,-2 0-31 0,1 3-24 16,1-3-15-16,-2 4-8 0,2 1-8 0,-2 2-8 0,1-4-5 0,0 5-4 16,0-1-2-16,1 0-3 0,-2 5-2 0,1-2-2 0,0 5-1 15,7-1-1-15,-7 1-2 0,-1 0-1 0,8 3 1 0,0 1-1 0,-1-1-1 16,0 3 0-16,1-2-2 0,6 3 1 0,-6 0-1 0,6 1-1 16,0-3 0-16,6-1-1 0,-6 3 1 0,6 0 0 0,-6-4 0 15,7 1 0-15,0-1 0 0,5 1-1 0,-5-5 1 0,0 0 0 0,-1-2-1 16,7-1 0-16,0 0 1 0,-6-4 1 0,5-3 0 0,-4-1-1 15,4-3-1-15,1 0 1 0,0-7-1 0,-6 3 0 0,5-7 0 0,2 0 0 16,-1 0-1-16,0-7 0 0,0 4 0 0,0-5 0 0,-6-3 0 16,5 0-1-16,-5 0 0 0,6-3-1 0,-7-2 1 0,1-2 0 0,0 1-1 15,-1-2 1-15,1 1 1 0,-1 0-1 0,-6 2 1 0,6-2 0 16,-6-1 0-16,8 5 2 0,-8-1 0 0,0 8 0 0,6-4 1 16,-6 7 0-16,0 1 1 0,0 3 0 0,6 0-3 0,-6 3 0 0,0 5-1 15,0 3-1-15,0 0 1 0,0 3 0 0,0 2 2 0,0 2 0 16,0 4 1-16,6 3-1 0,-6 1 1 0,0 3-1 0,0 5 1 0,0-3 1 15,7 7 2-15,-7-1 0 0,0 2 0 0,7-2 1 0,-7 4 1 16,6 0 0-16,-6-5-1 0,7 4-4 0,-1-2 0 0,-6-7 1 0,6 7-2 16,2-5-1-16,-2-1-4 0,0-3-7 0,1-3-10 0,0 0-11 15,5-1-27-15,-5-3-33 0,-1-6-56 0,8-2-67 0,-2 1-68 16,-5-8-67-16,6 1-60 0,0-8-56 0,0-1-27 0,-6-2-12 0,5-4-4 16,2-1 3-16,-8-3 8 0,7-3 11 0,-6-5 26 0,-1 1 33 15,-6-1 56-15,7-6 65 0</inkml:trace>
  <inkml:trace contextRef="#ctx0" brushRef="#br1" timeOffset="85749.86">17317 5778 280 0,'-26'0'392'0,"0"0"36"0,0 0 22 0,0 3 13 15,6-3 7-15,7 0 5 0,-6 0 2 0,12 0 1 0,-5 0 3 0,12 0-5 16,-8 0-7-16,16 3-96 0,-2 1-138 0,0 0-85 0,7-4-57 16,0 7-33-16,6-3-24 0,1 3-20 0,6 0-17 0,7 1-43 0,-7-1-58 15,7 3-82-15,-1-2-92 0,1-1-76 0,-1 4-66 0,-6 0-34 16,1-4-17-16,-1 5-7 0,-7-1-7 0,7-4-1 0,-6 5-1 15,-1-2 6-15,1-2 9 0,-8-1 41 0,8 0 53 0,-6-3 81 0,5 4 268 16</inkml:trace>
  <inkml:trace contextRef="#ctx0" brushRef="#br1" timeOffset="87068.18">18209 6403 38 0,'-6'8'204'0,"6"3"9"0,0-4 5 15,-7 4 4-15,7-4 1 0,0-3 3 0,7 4 1 0,-7-6 5 16,0 3 4-16,0-2-4 0,6-3-9 0,0 0-40 0,-6 0-56 0,8 0-26 16,-2 0-13-16,0-3-4 0,8-4-1 0,-8-1 0 0,7 1 0 15,-7-3 1-15,8 1 2 0,-2-5 1 0,2 0 0 0,-8 2-2 0,7-6-4 16,0 4-2-16,0-5-3 0,-7 1 3 0,8-1 4 0,-8 1 8 16,7 0 7-16,-6 3 9 0,-1-3 8 0,1-1 5 0,-1 4 6 0,0 1 3 15,2 3 1-15,-2 1-1 0,-6-2-4 0,0 5-3 0,6-1-4 16,-6 1-8-16,0 4-8 0,0-2-12 0,0 5-12 0,0 0-10 15,0 0-10-15,-6 0-10 0,6 5-10 0,0-2-6 0,-6 1-7 0,6 3-7 16,-8 4-5-16,2 1-5 0,0 1-2 0,-1 1-3 0,7 9-1 16,-6-4-1-16,-1 6 1 0,1 1-1 0,-1-1 2 0,1 5 0 15,6-1 1-15,-6 5-1 0,-2-2 1 0,8 5-1 0,-6 0 2 0,0-1-1 16,-1 4 1-16,7 0-1 0,-7 1 0 0,1-1 1 0,-1 4-1 16,1-3 0-16,0 2-3 0,-1-2 1 0,-6-1-1 0,7 0 0 0,-1 0 1 15,0-3 0-15,1 0-1 0,-1-8 1 0,1 4 0 0,0-7-1 16,-1 0 1-16,0-4 0 0,1-4-1 0,0-4 0 0,6 2 0 0,-8-6 4 15,8-3 5-15,0-4 4 0,0 2 2 0,0-5 1 0,0 0 1 16,0-5-1-16,0-1 1 0,0-5-1 0,8-4-1 0,-8 0 1 0,6-2-1 16,0-6 1-16,1-3-1 0,-7-3-3 0,13-4-5 0,-7 0-6 15,1-4-3-15,6 1-3 0,-6-4 1 0,5 0-2 0,2-5 0 0,-2 1 0 16,1 0-1-16,7 5-1 0,0-6-1 0,-1 4-1 0,1 2 0 16,6-2 1-16,0 5-2 0,0-1-1 0,0 3 1 0,0 2-1 15,6 3-3-15,-6 3 0 0,1 0 0 0,-1 1-1 0,0 3-2 0,-7 3 1 16,7 1 2-16,-6 0 1 0,-1 7-1 0,-5-4 1 0,-2 8 0 15,2 0 0-15,-2-1 1 0,-5 4 1 0,0 4 1 0,-1 0 2 0,1 0-1 16,-1 4 2-16,-6 4 1 0,6 3 0 0,-6 0 0 0,0 0-1 16,7 7 2-16,-7-3 0 0,0 6 1 0,0-3 0 0,-7 5 1 0,7 3 0 15,0-5 1-15,0 5 0 0,0-4 2 0,7 3 1 0,-7-2 0 16,0-2 0-16,7-2 0 0,-1 3 0 0,0-4 0 0,1-3 0 16,0-1 2-16,6 2 0 0,0-7-1 0,-6-1 2 0,5 1-2 0,2-3 1 15,5-6 0-15,-6 0-2 0,6 0 1 0,-5-6-2 0,5-3-2 16,1 1-1-16,-1-6-2 0,7 1-4 0,-6-6-2 0,-1 1-3 0,8-1-1 15,-8-6-1-15,0 3-1 0,0-5 1 0,1-2-2 0,0 1 0 16,-1-2-1-16,1-3 1 0,-7 0 1 0,6-1 3 0,-6-2 4 16,1 3 2-16,-2-4 2 0,-4 5 2 0,4-1 4 0,-5 0 0 0,-1 4 1 15,1-1 4-15,-7 1 6 0,6 3 7 0,-6 0 5 0,-6 5 5 16,6-2 4-16,0 1 2 0,-7 4 3 0,1 0 4 0,-1 0 2 0,1 3 5 16,0 0 1-16,-2 5 3 0,2-6 2 0,0 5-1 0,-1 1-3 15,-6 2-4-15,6 1-2 0,1 0-3 0,0 0-2 0,-1 2-2 0,-6-2-4 16,7 4-3-16,-1 3-4 0,0 0-4 0,1 0-2 0,-1 3-5 15,1 1-2-15,0 4-1 0,-1-1-3 0,-6 4-3 0,7 3-3 0,-2 1 0 16,2 7-1-16,0 0 2 0,-1 0 0 0,1 7 2 0,-1 0 2 16,1 1 2-16,-1 3 1 0,7 3 2 0,-6 1-1 0,6 3 0 0,0 1 1 15,0-1-1-15,0 4 2 0,-6-4-2 0,6 4-1 0,0-4 0 16,6 5-3-16,-6-5-1 0,0-1-2 0,0 3-1 0,0-6 1 0,0 1-2 16,6-4 1-16,-6-1 0 0,0-1-1 0,7-3 0 0,-7-2-1 15,6-4 0-15,1 0 0 0,-7-4 1 0,0-3 0 0,6-5 2 16,-6 2-1-16,7-5 2 0,-7 0 2 0,6-3 1 0,-6-4 0 0,0 0 2 15,6-4 0-15,-6 1 1 0,8-4 0 0,-2 0 0 0,0-5 0 16,1-2 1-16,0-2-2 0,-1 2 0 0,0-8 0 0,1 0-3 16,6 0-3-16,-6-3-1 0,5-1-3 0,-5 0-1 0,6-3-1 0,-7 3 1 15,7-3-2-15,1 0 0 0,-2 3-1 0,2 0 1 0,-1 4-1 0,-7 1 0 16,7-2-2-16,0 9 1 0,1-1 0 0,-8 0 1 0,0 4-1 16,8 4-1-16,-8 0 2 0,0 3-3 0,1 4 1 0,-1 0-1 15,1 4 0-15,0-1 0 0,-7 1 0 0,6 7 0 0,-6 1-1 0,6-2 2 16,-6 9 0-16,0-4 1 0,0 3 0 0,0 3 1 0,0-2 1 15,-6 4 0-15,6-3 0 0,0 3 0 0,0-5-2 0,-6 4-2 0,6-4-4 16,0 1-5-16,6-5-8 0,-6 4-8 0,0-7-7 0,6 3-15 16,1-6-15-16,-7 4-32 0,13-9-39 0,-7 1-53 0,7-4-61 15,-6 0-59-15,12-4-56 0,-5 1-53 0,5-9-51 0,1 4-24 0,0-6-10 16,-2 3-2-16,9-3 4 0,-1-4 11 0,0 3 14 0,0-3 32 16,-1 0 39-16,2 3 54 0,5-4 60 0</inkml:trace>
  <inkml:trace contextRef="#ctx0" brushRef="#br1" timeOffset="87926.57">20247 6319 0 0,'14'-3'31'0,"-8"-4"169"0,1-1 17 0,-7 4 19 16,7-3 19-16,-7-1 22 0,0 5 20 0,-7-4 26 0,7 2 27 16,0-1 32-16,0-2 32 0,-7 5-16 0,7-5-40 0,-6 1-30 0,6 3-23 15,-6-4-15-15,6 5-10 0,-8 0-13 0,8-5-15 0,-6 5-14 16,6 0-20-16,-6-2-23 0,-1 5-25 0,7-4-31 0,-6 4-31 0,-1-3-25 16,1 3-21-16,-1 3-14 0,-5-3-8 0,4 4-8 0,-4 1-5 15,-2 1-6-15,2-2-5 0,-1 3-5 0,-1 4-3 0,2 0-2 0,-2 0-2 16,-5 0-1-16,6 4 0 0,0-1 0 0,-1 4-1 0,2-2 1 15,-1 1-1-15,0 6-1 0,6-5 1 0,-5 0 0 0,4 4-2 16,2-3 1-16,0 3 0 0,6-4-1 0,-6 4 1 0,6-4 0 0,6 0 0 16,-6 1 0-16,6-5 0 0,0 5 0 0,-6-4 0 0,14-1-1 15,-8-3 1-15,7 0 1 0,-6 0 0 0,6-3 0 0,-1-5-1 0,2 1 0 16,-1 0-1-16,0-4-2 0,6-4-5 0,-5 0-2 0,5-3-4 16,-6-5-3-16,6 6-2 0,1-5-3 0,-6-4-1 0,5 1-1 15,-6-2-1-15,6 2 1 0,-5-1-2 0,-2-3 2 0,2 0 0 0,-2 0 2 16,1-1 3-16,-6 1 4 0,6-4 5 0,-7 3 2 0,1-3 3 15,0 4 2-15,-1-4 2 0,1 3 1 0,-7-2 0 0,6 2 0 0,-6 1 1 16,6-1 0-16,-6 2-1 0,0 2 1 0,7 0 0 0,-7 4 0 16,0 0 1-16,0-1-1 0,7 6-1 0,-7-2-1 0,0 5-1 0,0 0 0 15,0-2-2-15,0 5 0 0,0 0-1 0,0 0 1 0,0 5-1 16,0 1 2-16,0-1-1 0,-7 4 1 0,7 3 0 0,0-1 0 16,0 0 3-16,0 8 0 0,0-1 0 0,0 0 1 0,-7 0 2 0,7 5 0 15,0-1 1-15,-6 0 1 0,6 3-2 0,0-3 0 0,0 0 0 16,-6-4-1-16,6 4 1 0,0-3 0 0,0-1 0 0,6 0-1 0,-6-3 0 15,0 0 0-15,6-4 2 0,1-1-1 0,0-1 0 0,-7-2 2 16,6-1 0-16,0-1 1 0,2-2 0 0,4-3 0 0,-5 0-1 0,6-3 0 16,-7-2 0-16,7-1 0 0,-7-1 1 0,8-2 0 0,-1-1-1 0,0-1 0 15,-7-4-1-15,7 0-1 0,1 1 0 0,-2-1-1 0,-5 1 0 16,6-1-1-16,-7-4-1 0,7 1 0 0,1 0 0 0,-8-1-2 16,0 5 0-16,8-4 1 0,-8-1 0 0,0 1-1 0,8 4 0 0,-8-5 0 15,1 8 0-15,5-4-1 0,-4 4 0 0,-8 0-1 0,6 4 0 16,0 0-1-16,0 2 0 0,-6 2-1 0,0 3 0 0,7 0-1 15,-7 0 0-15,0 3 1 0,7 5-1 0,-7 0 1 0,0-1 0 0,0 4 0 16,0 4 2-16,-7-1 0 0,7 4 2 0,0 1 0 0,-7 2 1 16,7-2 1-16,0 3-1 0,-6 0 2 0,0-4 0 0,6 4 0 0,-6-3-1 15,6-1 2-15,-8 1 0 0,8-1-1 0,0-4 1 0,0 1 0 16,0 0-2-16,0-5 1 0,0-1 0 0,0-2 0 0,0-1 1 0,8-1 1 16,-8-2 1-16,0 1 0 0,6-4 1 0,-6 0 0 0,6-4 0 15,0 1 1-15,-6-2 0 0,7 2 0 0,0-7 0 0,-1 1 1 0,1-1-1 16,-1-1-1-16,8-4 0 0,-8 0-2 0,0 1 0 0,0-5-2 15,8 5 0-15,-8-9-1 0,1 5 0 0,6-4-2 0,-6 0 0 0,-1-3 0 16,8 2-2-16,-2-2 1 0,-6 3 0 0,8 0-1 0,-8 0 1 16,7 4-2-16,-7 3 1 0,8 1-2 0,-8-1 0 0,0 8-1 15,1 0-2-15,0 2 0 0,-7 5 0 0,6 0 1 0,-6 5-1 16,7 2 1-16,-7 0 0 0,0 5 0 0,0 2 1 0,0 4 0 0,0 0 2 16,0 4 0-16,0 0 1 0,-7 0 0 0,7 3 2 0,0-2 1 15,0 2 0-15,7-3 1 0,-7 0-2 0,0 1 1 0,6-1 1 0,0-5 0 16,2 2 1-16,4-4 0 0,-6-5-1 0,8 2 2 0,-1-1 1 15,-7-8-2-15,14 4-1 0,-8-7-10 0,2 0-13 0,6-3-23 0,-1-4-32 16,-6-4-46-16,6-1-56 0,-5 2-63 0,5-5-68 0,-6-4-64 16,0 2-59-16,-7-3-36 0,2-5-22 0,-2 3-10 0,-6-3-4 0,6-1 7 15,-12-3 11-15,6 4 23 0,-6-9 31 0,-8 5 47 0,1-8 54 16,0 5 65-16,0-5 198 0</inkml:trace>
  <inkml:trace contextRef="#ctx0" brushRef="#br1" timeOffset="88217.93">20332 5674 76 0,'-39'15'287'16,"7"3"25"-16,-1-3 21 0,1-1 28 0,6-3 32 0,6 5 27 15,1-9 25-15,-1 4 18 0,7-4 12 0,0-3 9 0,7-1 6 0,-1 5-70 16,7-5-109-16,0-3-59 0,0 4-35 0,0-4-24 0,7 0-17 0,-1 0-26 16,0 0-29-16,8-4-26 0,-2 1-26 0,2-1-17 0,5-3-11 15,1 3-8-15,0-3-6 0,-8-1-4 0,8 1-4 0,-1 0-2 16,1 3-3-16,-7-4-3 0,0 5-1 0,0 0-3 0,-7-2-3 0,8 3-1 15,-8 2-3-15,0 0 1 0,1 0-1 0,0 0-1 0,-1 2 0 16,-6 3-1-16,7-2 0 0,-1 0 0 0,0 5-1 0,1-4 0 0,-7 3 1 16,7 0-1-16,-1 1 0 0,0-1-2 0,2 4-2 0,4-4-9 15,-5 4-15-15,6 0-25 0,-7-3-32 0,1 3-45 0,5-4-55 0,2 4-63 16,-8-4-69-16,7 0-66 0,0 0-65 0,0-2-32 0,1-2-16 16,-2 5-5-16,2-8-2 0,-2 3 9 0,1-3 13 0,1 0 25 15,-2 0 30-15,8-3 48 0,-7 3 52 0,0-4 65 0,0 0 248 0</inkml:trace>
  <inkml:trace contextRef="#ctx0" brushRef="#br1" timeOffset="89051.24">22163 6374 197 0,'-7'18'276'0,"0"-3"14"15,1-5 6-15,6 2 6 0,-6-1 3 0,-1-4 5 0,7-3 8 16,0-1 10-16,-7 2 14 0,7-3 3 0,0 3-1 0,0-5-43 16,0 0-62-16,0 0-34 0,0 0-18 0,7-5-11 0,0 5-3 0,-1-7-4 15,0 4-1-15,8-4-7 0,-8-3-6 0,13-2-10 0,-5 1-15 16,6-3-23-16,-1-2-29 0,1-2-24 0,-2-1-22 0,2-2-12 15,0-1-10-15,6 0-4 0,-7 0-3 0,1 0-1 0,-1-4-2 0,-5 3 0 16,6-2 1-16,-8 0 0 0,1 3 0 0,0-4 1 0,0 5 0 16,1-5 1-16,-8 4 5 0,0 3 2 0,1-3 4 0,-1 4 5 0,1-4 6 15,-7 4 6-15,6 3 4 0,-6-4 4 0,0 5 6 0,0-1 6 16,0 5 5-16,-6-1 6 0,6 0 6 0,0 3 2 0,0 1 0 0,-7 0-2 16,7 3-1-16,0 0-6 0,-6 4-7 0,6-3-6 0,0 3-4 15,0 0-7-15,0 0-7 0,-7 3-5 0,7 1-6 0,0 0-6 0,0-1-6 16,0 5-4-16,-6 3-4 0,6 0-1 0,0 3 1 0,0 1-1 15,-6 4-1-15,6-1 1 0,0 3 3 0,0 2 0 0,0-2 2 0,0 5-1 16,0 0-1-16,0-1 0 0,0 1 0 0,0 3 0 0,0 1 1 16,0 0-1-16,0-5-2 0,0 4 0 0,6 0 0 0,-6-4 0 15,6 5 0-15,-6-8-1 0,0 3 1 0,7-2-1 0,-7-1 1 0,6-4 1 16,1 0 0-16,-7 1-1 0,6-9 0 0,1 5 0 0,-1-3 1 16,1-5 1-16,0 0 0 0,-1-4 0 0,0 2 1 0,1-5 0 0,6 0-1 15,-7 0 1-15,7-8 0 0,-6 4 0 0,6-6-1 0,1 2 1 16,-2-6 0-16,1 2 0 0,0-1-1 0,-6-7 1 0,5 3 0 0,2-2-1 15,-8-3 0-15,7 0-1 0,-6-1 0 0,-1 2 0 0,1-2 0 16,-1 2 0-16,0-2 0 0,-6 3 1 0,8 1 0 0,-8 1 1 16,6 2 1-16,-6 6-2 0,0-1-1 0,0 4-1 0,0-1 0 0,0 4-1 15,0 1 0-15,0 3 0 0,0 0 1 0,-6 3-2 0,6 1 0 16,0 4 0-16,-8 2-1 0,8 1 0 0,-6 5-1 0,0-3 0 16,-1 6 2-16,7 3 0 0,-6 0 2 0,-1 0 0 0,7 3 0 0,-7 2 1 15,7-2 1-15,-6-3 0 0,6 3-1 0,0-3 1 0,6 4-2 0,-6-8 2 16,0 4 0-16,7-3-1 0,0-1-2 0,-1 0-5 0,1-3-7 15,-1-4-10-15,0 4-14 0,2-8-20 0,4 0-25 0,2-2-44 16,-2-3-56-16,1-2-63 0,1-2-66 0,5-7-59 0,0 2-50 0,1-4-45 16,-1 1-40-16,1-5-15 0,0 0-4 0,5-4 6 0,1 2 11 15,-6-5 19-15,7-1 23 0,-1 1 45 0,0 0 55 0,-1 1 63 16,1-2 67-16</inkml:trace>
  <inkml:trace contextRef="#ctx0" brushRef="#br1" timeOffset="89784.95">23335 6231 0 0,'19'-8'99'0,"1"2"142"0,-7 2 26 0,7 0 23 15,-8 1 23-15,-5 3 26 0,0 0 31 0,-1 0 28 0,-6 0 25 16,6-3 19-16,-6 3 13 0,0-5-36 0,0 1-61 0,0 1-47 15,0-2-38-15,0 3-26 0,0 2-20 0,0-4-18 0,0-4-17 0,0 8-21 16,-6-3-26-16,6 0-23 0,0-2-23 0,-6 3-16 0,6-3-12 0,-7 5-8 16,0-4-5-16,1 4-7 0,0 0-5 0,-1 0-6 0,-6 0-5 15,6 4-5-15,-5-4-6 0,-2 7-5 0,2-2-3 0,-8 1-4 16,7 2-4-16,-1-2-2 0,-4 6-1 0,4-1-3 0,1 0 1 0,1 4-1 16,-2-4 0-16,1 4-1 0,0-1 1 0,7 4 0 0,-1-2-1 15,1-2 0-15,-1 4-2 0,0-3 0 0,7 3 2 0,0-3 0 16,-6-1-1-16,12 0 1 0,-6 3-1 0,0-4 1 0,7-1 0 0,0-2 0 15,-1 2 0-15,7-2 0 0,0-3 0 0,-6 1 0 0,13-1 1 16,-8-3 1-16,8 0-1 0,-1-1 1 0,1-3-1 0,-1 0-1 16,7-3 1-16,0-1 0 0,1-3-1 0,-1 0-1 0,0-5-1 0,0 2-3 15,-1-2-3-15,2-3-3 0,5 1-3 0,-6-1-5 0,0-3-4 0,1-4-3 16,-1 4-4-16,0-5-1 0,-1-2-4 0,2-1 0 0,-8 0-2 16,0 1 0-16,8-4-2 0,-14 0 1 0,6-1 2 0,-5-2 2 15,5 2 2-15,-6-3 3 0,-7 0 5 0,8 0 3 0,-1 4 5 0,-7-4 2 16,0 0 2-16,2 3 2 0,-8 1 2 0,6 0 2 0,-6 0 2 15,0 3 4-15,0 5 5 0,0-2 3 0,0 4 5 0,0 1 3 0,-6 4 3 16,-2-1 3-16,2 4 1 0,0 0 3 0,-1 4 3 0,1 0 1 16,-1 3-1-16,0-3 1 0,-5 7 0 0,5-4-2 0,-6 8-3 0,7-4-4 15,-8 3-4-15,1 5-1 0,1-1-3 0,-2 4-3 0,2 0-1 16,-8-1-3-16,7 9 0 0,0-4-2 0,0 3 2 0,-1 4 0 16,2 0 0-16,-1 4 2 0,-1 3 2 0,2 0 2 0,-2 0 1 0,8 5 0 15,-7-2 0-15,6 1 0 0,1 4 0 0,-1 0-1 0,1 0-1 16,0-1-1-16,-1 4-1 0,0-3-2 0,7 3 0 0,-6-3-2 0,6-1 0 15,0 1-2-15,0 0-1 0,0-4-1 0,0-4 0 0,6 3 0 16,-6-5-1-16,7-2 1 0,-7 1 1 0,7-4-1 0,-1-4 1 0,0 0 0 16,1 1 0-16,-7-7 2 0,6-2-2 0,1 0 1 0,-7-2 2 15,7 0 0-15,-7-5 2 0,6 1 0 0,-6-4 2 0,6 0 0 0,-6-4-1 16,7 4 2-16,-7-7-1 0,7 3 0 0,-1-4-1 0,-6-2-1 16,6 0 0-16,1-2-1 0,0-2-1 0,-1-2-1 0,1 2-3 0,-1-4-1 15,0-1-1-15,2 1-1 0,-2-1 1 0,7-2-2 0,-7 3 0 16,1-5 1-16,6 4 0 0,-7-1 0 0,8 1-1 0,-2 1 0 15,-5 2-1-15,6 2 1 0,-7 0-2 0,7-1 1 0,-6 7-2 0,6-3 0 16,-7 8 0-16,1-4 0 0,0 7-1 0,-1-5-1 0,0 5 0 16,1 5 0-16,0-2-1 0,-1 4 1 0,-6 1 1 0,7-1-1 0,-7 7 2 15,0-2 1-15,0 3 0 0,0 0 1 0,0 3-2 0,-7 0 2 16,7-4-1-16,-6 5 2 0,6-1 1 0,-7-4 1 0,7 1 0 16,0 0 0-16,-7-4 0 0,7 0 0 0,7 0 1 0,-7-4-1 0,0 1 1 15,7-5-1-15,-7 1 1 0,6-4-4 0,1 0-3 0,5 0-7 16,-4-4-9-16,4 1-11 0,1-5-11 0,0 1-17 0,0 0-20 0,1-5-34 15,-2-2-44-15,2 3-51 0,-2-3-54 0,1-5-54 0,1 1-51 16,-2-1-50-16,-6 1-49 0,2-7-22 0,-2 3-11 0,0-5 3 0,-6 2 8 16,0-4 14-16,0 0 18 0,0-1 34 0,-6-2 43 0,0-2 50 15,-2 1 55-15</inkml:trace>
  <inkml:trace contextRef="#ctx0" brushRef="#br1" timeOffset="89970.27">23230 5648 111 0,'-32'15'310'0,"6"0"23"0,0-4 12 16,0 0 5-16,6-4 6 0,8 1 1 0,-2-5 1 0,2 1 3 0,5 0 1 15,0-1 1-15,1-3 2 0,6 5-80 0,0-5-123 0,-7 0-75 16,7 0-55-16,0 0-55 0,0 0-57 0,0 0-60 0,0 0-64 0,0 0-54 16,0 0-52-16,0 0-26 0,0 0-14 0,0 0-7 0,7 0-4 15,-1-5-1-15,-6 5 0 0,7-3 8 0,0-1 10 0,-1 0 34 16,0-3 45-16</inkml:trace>
  <inkml:trace contextRef="#ctx0" brushRef="#br1" timeOffset="90159.26">23348 5542 268 0,'0'-3'299'0,"0"-1"15"0,-6 1 9 0,6 3 5 15,-7-4 2-15,0 0 4 0,1 1 1 0,-1-1 1 0,1 4 1 16,-8 0-26-16,2 0-37 0,-8 0-71 0,7 4-87 0,-7-1-57 0,1 5-39 15,0-5-48-15,-8 4-51 0,8 4-52 0,-7-3-48 0,6 3-52 16,-6 3-53-16,0-2-27 0,1-1-13 0,5 3-5 0,-6 1-2 0,-1-5-3 16,1 5 1-16,7-4 5 0,-7 0 10 0,6 1 31 0,-6 2 44 15</inkml:trace>
  <inkml:trace contextRef="#ctx0" brushRef="#br1" timeOffset="90382.27">22208 6052 142 0,'-13'11'398'0,"6"-1"49"0,1 2 24 0,0-1 11 0,-1-4 6 0,7 0 3 16,0-3 0-16,7-1 3 0,-1 2 1 0,0-2 1 0,8-3 1 16,-2 0-79-16,8 0-117 0,7 0-105 0,-1 0-97 0,6 0-47 15,1-3-25-15,-1-2-18 0,13 5-14 0,-5-3-45 0,5 3-60 0,-6-4-88 16,7 1-103-16,-7-1-76 0,0 0-60 0,1 1-30 0,-8-1-16 15,1 0-8-15,-1 1-4 0,1-4-1 0,-7 2 0 0,0 2 5 16,-1-4 8-16,-5 3 42 0,6-3 59 0</inkml:trace>
  <inkml:trace contextRef="#ctx0" brushRef="#br1" timeOffset="91400.29">25484 6161 0 0,'7'0'172'0,"-1"5"104"0,-6-5 21 0,7 3 18 16,-7-3 17-16,0 0 19 0,0 0 25 0,0 0 20 0,0 0 21 16,0-3 13-16,0-2 12 0,0 3-43 0,0-3-68 0,0-2-57 0,-7 3-49 15,7-3-26-15,-6 3-14 0,6-3-13 0,0 4-12 0,-7-5-17 16,7 1-21-16,-7 3-18 0,7-3-18 0,-6 3-12 0,6 0-10 0,-6-3-8 16,6 4-3-16,-7 3-7 0,7-5-5 0,-7 2-8 0,1 3-7 15,0-3-6-15,-1 3-3 0,1 0-4 0,-1 3-3 0,-6-3-2 16,7 3-2-16,-8 5-1 0,2-4-3 0,-2 3 0 0,-5 4-4 0,5-4 1 15,2 8 0-15,-1-4 0 0,-7 3 0 0,8 2 0 0,-2-2 0 16,2 4 0-16,4 1 1 0,-4-1 0 0,5 4 0 0,1-4-1 16,6 4 0-16,-7 0 0 0,7-3-1 0,0 3 1 0,0-1 0 0,0-2 1 15,7-2-1-15,-1 6 1 0,1-9 1 0,-1 5-1 0,8-1 2 0,-2-3 0 16,-6-4 1-16,8 4-1 0,5-5 2 0,-5-2 0 0,-2-1 1 16,8 1 1-16,-1-5 1 0,1-3 0 0,0 0 0 0,-1 0 0 15,1-3 0-15,6-5-1 0,-7 1 0 0,7-4-1 0,0 0-1 0,0-4 1 16,7-3-1-16,-7 4 0 0,0-6-1 0,0 3 0 0,0-5-1 15,-6 0-1-15,6 0 1 0,-6 0 1 0,-1 0-1 0,0-3 2 0,-6 2-1 16,1-2 1-16,-2 3-1 0,2 0 2 0,-8-4 1 0,0 4 1 16,7 3 2-16,-13 1 4 0,7 0 5 0,0 0 5 0,-7 7 3 0,6-4 4 15,-6 4 1-15,0 4 2 0,6-1-2 0,-6 5 0 0,0-2-1 16,0 5-2-16,0 0-3 0,0 0-1 0,0 0-3 0,-6 0-5 16,6 5-4-16,0 2-4 0,0 1-4 0,0-1-4 0,-6 3-5 0,6 5 1 15,0 4 0-15,0-1 0 0,-7 0 2 0,7 5 1 0,0-3 1 16,-7 7 1-16,7-5 1 0,0 4 0 0,0-1-1 0,-6-2-1 0,6 2-1 15,0-3 1-15,6 0 0 0,-6 0 1 0,0-5-1 0,7 2 0 16,0-1-1-16,-1-3 0 0,0 0 0 0,1-1 0 0,0-2 1 0,-1-1 0 16,7-4 1-16,0 0-1 0,-6-3-2 0,5-1 2 0,2-3 2 15,-2 0 0-15,8 0 1 0,-7-3-1 0,7-4 2 0,-8-1-1 0,8 1 2 16,0-4 0-16,-7-4-1 0,7 5 1 0,-1-5-1 0,-6 0 0 16,6-2 2-16,-5-3 0 0,-2 3-2 0,2-2 0 0,-1-3 0 15,-1 0-1-15,2-1 0 0,-8 2 0 0,0-2-1 0,8 2 0 0,-8-2 0 16,-6 6 0-16,7-5 3 0,-1 7 3 0,-6 0 5 0,7 1 3 15,-7 3 1-15,0-1 1 0,0 5 2 0,0 4-1 0,0-1 0 0,0 0-1 16,0 1-4-16,0 3-1 0,0 3 1 0,0-3-1 0,-7 8-1 16,7-5-3-16,-6 9-5 0,6-2-3 0,-7 1-3 0,1 7-2 0,0-2 1 15,-2 5-1-15,2 1 1 0,0 0 1 0,0 0 3 0,-2 4 0 16,8-5-1-16,-6 2 0 0,0 3 0 0,6-5 0 0,0 1 0 0,0-3-1 16,0-1 0-16,0 1 0 0,0-5-1 0,6 1 0 0,-6 0-1 15,6-8-8-15,2 4-9 0,-2-4-15 0,6-3-17 0,-4-1-27 16,4 1-31-16,1-8-49 0,1 1-60 0,-2-5-68 0,2 1-74 0,5-4-66 15,-6-4-62-15,0 1-34 0,-1-2-20 0,2-5-3 0,-1-2 5 16,-6 3 12-16,6-6 16 0,-7-1 25 0,7 2 32 0,-6-4 48 16,-1-4 59-16,0 4 69 0,1-8 211 0</inkml:trace>
  <inkml:trace contextRef="#ctx0" brushRef="#br1" timeOffset="91559.31">26546 5685 0 0,'-13'-3'91'0,"0"3"175"16,6-4 21-16,-6 4 13 0,0 0 7 0,0-4 8 0,6 4 9 15,-5 0 6-15,-1 0 8 0,6 0 3 0,-6 0 3 0,-1 4-39 0,8-4-59 16,-6 4-64-16,-8-1-66 0,7 4-53 0,-1-2-46 0,-4 2-71 16,4 0-80-16,-5 4-70 0,-1 1-63 0,0-5-37 0,-5 4-20 0,5 0-10 15,0-1-6-15,1-2-2 0,-1 3-2 0,1 0 0 0,0-4 0 16,5 0 16-16,1 4 23 0</inkml:trace>
  <inkml:trace contextRef="#ctx0" brushRef="#br1" timeOffset="92875.34">27392 6301 0 0,'-6'10'166'0,"-7"2"94"16,7-1 13-16,-8-4 7 0,8 0 3 0,0-2 9 0,-1 2 9 16,7-4 14-16,-7-3 15 0,7 4 25 0,0-4 26 0,0 0-29 0,0 0-56 15,0 0-46-15,0 0-40 0,0-4-21 0,7 1-11 0,0-1-7 16,-1 1-2-16,0-6-7 0,8 3-10 0,-2-2-14 0,1-3-16 0,7 1-23 16,0-2-27-16,-1-3-23 0,-6 5-21 0,6-5-13 0,1 4-6 15,0-4-4-15,-1 1-1 0,-6 0-2 0,0-3 0 0,7 8 0 16,-7-7 0-16,0 5-1 0,0-3 1 0,-7 7 1 0,0-5 0 0,8 2 6 15,-14 2 6-15,6 1 7 0,1 0 6 0,0 0 5 0,-7 2 5 0,0 2 4 16,0 0 2-16,0-1 3 0,0 4 0 0,0 0 2 0,0 0 3 16,0 0-2-16,0 0-1 0,0 0-5 0,0 0-6 0,0 0-8 15,-7 0-5-15,7 4-7 0,-7-1-5 0,7 5-2 0,-6-5-3 0,0 8-3 16,-2-4-2-16,2 8-1 0,0 0 0 0,0-1-1 0,-1 4-1 16,0 5 1-16,1-4 0 0,-1 1 1 0,1 7 0 0,0-2 0 0,-2 4-1 15,2-3 1-15,0 4 0 0,-1 2-1 0,1-2-2 0,-1-1 1 16,-6 4 1-16,7 0 1 0,-1-3-1 0,-6 2 1 0,7-2 0 0,-1-1-1 15,0 4 0-15,1-7-1 0,-7 3 1 0,7-7 0 0,-1 3 0 16,0-3 0-16,1 0 1 0,0-3-1 0,-2-5-1 0,2 1-1 16,0-1 2-16,6 1-2 0,-6-7 0 0,-1 3 1 0,7-4 1 0,-7 1 0 15,7-5 3-15,-6 1 1 0,-1-1 2 0,7-3 2 0,-6 0 1 16,6 0 1-16,0-3 1 0,-6-1 0 0,6-4 1 0,0 5 0 16,0-8 1-16,0 0-1 0,0-1-1 0,6-2-1 0,-6 1-2 0,6-7-1 15,1 3-3-15,6-6-1 0,-6-3-2 0,5 5-1 0,8-5-2 16,-7-3-1-16,7-1-1 0,-1 1-1 0,0-4-3 0,1 3-2 0,0-3 0 15,-1 1-3-15,7-1 0 0,-6 0-2 0,5 3-1 0,-5-3 0 16,7 5-1-16,-8-2 0 0,7 0-1 0,-6 9 1 0,6-5 0 0,-6 8 2 16,-1-1 2-16,0 4 2 0,0 1 1 0,-5 3 2 0,-1 3 1 15,0 1 1-15,0 3 0 0,0 1 3 0,-6 3-1 0,-1 0 1 0,7 0-1 16,-13 3-1-16,7 1 1 0,-1 1-1 0,-6 2 1 0,0-1-2 16,6 6-1-16,-6-2-1 0,0 2 1 0,0 2 1 0,0-3 1 0,0 4-1 15,-6 0 1-15,6 3 0 0,0-4 1 0,0 2 0 0,-6-2 1 16,6 1 0-16,0 0 0 0,0-1 1 0,0-3 2 0,0 3 0 15,0-3 0-15,0 0 0 0,6 0 0 0,-6-2-1 0,6 1 0 0,1-7 1 16,-1 4 0-16,1 0 0 0,0-2 0 0,5-5 0 0,2 3-2 16,-2-3-1-16,2-3 0 0,5 3-3 0,1-7-2 0,-7 2-2 0,6-2-3 15,8-4-1-15,-8 0-2 0,0 0-3 0,8-3-4 0,-7-1-3 16,5 1-3-16,-5-4-3 0,6-5-1 0,-7 2-2 0,1-2 1 0,0-2-2 16,-2-1-2-16,2-3 0 0,-7 3-2 0,7-4 3 0,-8 2 2 15,2-6 4-15,-1 5 1 0,0 0 3 0,-6 3 5 0,5-3 2 0,-5 3 4 16,-7 0 5-16,7 5 5 0,-7-5 8 0,0 7 11 0,0-2 9 15,0 2 7-15,0 5 5 0,-7-1 5 0,7 0 2 0,-7 1 4 0,1 2 2 16,6 1 2-16,-6 1 0 0,-1 2 0 0,1 1-2 0,-1 3-4 16,0 1-5-16,1-1-6 0,6 1-5 0,-6 3-8 0,-2 0-5 15,2 0-4-15,0 0-3 0,-7 7-3 0,6-4-2 0,1 5-2 0,-7 3-2 16,7-1-2-16,-8 6 0 0,8-2 2 0,-7 4-1 0,0 1 1 16,6 3 2-16,-6 3 0 0,6 1 1 0,1 3-1 0,-6 1 2 0,4-1 0 15,2 4-1-15,0 0 2 0,-1 0 0 0,1 0 2 0,-1 0 0 16,-6 4 1-16,13-5-1 0,-6 5 1 0,0-5-1 0,-2 2 0 15,2-5 0-15,0 4 0 0,6-4 0 0,-7-4 1 0,7 2-2 0,-7-2 0 16,7-3-1-16,0-3 1 0,0-1-2 0,0 1 1 0,0-5-1 16,7-3 1-16,-7 1 0 0,0-5 1 0,7-1 2 0,-7-1 2 0,6-2 1 15,-6-3 0-15,6 0 1 0,2-3 3 0,-2 3-1 0,0-8 0 16,0 0-1-16,8 1 1 0,-8-4-1 0,7 0 1 0,1-4-2 16,-2 1-1-16,1-1-2 0,0-3-3 0,7 4-1 0,-7-8-1 0,-1 3-1 15,8-4-2-15,-7 3-1 0,1-3 0 0,4 2 0 0,-4-2 0 0,-1-3-1 16,7 4 1-16,-8 4-1 0,2 0 0 0,-2 0 0 0,8 3 1 15,-13 0-2-15,6 3 0 0,0 3 1 0,-7 1-1 0,8 5-1 16,-8-2-2-16,0 5 1 0,-6 0-1 0,7 0 0 0,-1 5 0 0,-6-2 0 16,0 5-1-16,7-1 1 0,-7 3 0 0,0 2 1 0,-7-1 0 15,7 3-1-15,0 1 0 0,-6 0-2 0,6 3-1 0,-7 0-3 0,7-4-6 16,-6 5-5-16,6-5-7 0,-6 2-10 0,6-2-11 0,0-3-27 16,0 1-33-16,6-2-41 0,-6-3-43 0,6 1-44 0,7-5-45 0,1 1-38 15,-2 1-34-15,8-5-31 0,0 0-28 0,-1-5-24 0,1 1-18 16,6 1-5-16,-1-5 7 0,1 1 23 0,1-3 31 0,-1 2 41 15,0-3 43-15,0 0 45 0,-7 0 46 0,7-4 40 0,0 4 175 0</inkml:trace>
  <inkml:trace contextRef="#ctx0" brushRef="#br1" timeOffset="93725.79">29158 6246 98 0,'19'-4'183'0,"-6"1"22"15,0-1 23-15,-7 0 25 0,8-4 28 0,-8 5 28 0,0 0 30 0,-6-5 33 16,8 5 36-16,-8-5-8 0,-8 4-31 0,8-4-23 0,-6 6-21 16,6-5-14-16,-6-1-11 0,-1 5-16 0,0-2-18 0,-6-2-24 0,7 3-25 15,-7 1-26-15,6-1-28 0,-5 4-34 0,-2-3-35 0,1 3-23 16,0 0-15-16,0 3-10 0,1 1-10 0,-2-1-7 0,-5 1-7 0,6 3-4 15,-6 4-4-15,5-3-2 0,-6 3-2 0,7 4-2 0,-6-1 0 16,6 1-1-16,0 0-1 0,0 2-1 0,0 2 0 0,0-1 0 16,6 1-2-16,-5-1 0 0,4 1 0 0,2 2 0 0,0-2-1 0,6-2-2 15,0 2 2-15,0-1 0 0,0-3-1 0,6 4 0 0,-6-4-2 0,6-1 0 16,8-3 0-16,-8 3 2 0,8-6 1 0,-2 3-1 0,1-4 1 16,1 0-1-16,-2-3 0 0,8-4 0 0,-1 5-2 0,1-10-1 15,0 1-2-15,-1 1-1 0,1-4-2 0,0-4-1 0,5-1-2 0,-5 2-1 16,6-1-2-16,-6-4-1 0,-1-3 0 0,7-1 0 0,-6 1 0 15,-8 1 0-15,8-6 0 0,-1 1 3 0,-5 0 2 0,-2-4 2 0,-5 1 3 16,6-1 0-16,-6 0 1 0,-1-3 0 0,-6 3 2 0,7 3 3 16,-7-2 3-16,0 7 1 0,0 0 2 0,0 0 2 0,0 3 1 0,0 1-1 15,-7 6 1-15,7-3-1 0,-6 8 1 0,6-1-1 0,-7 4 1 16,1 0-1-16,-1 7 1 0,0-3-4 0,1 6 0 0,-6 2-3 16,4 2-1-16,2 4-3 0,0 1 1 0,-1-1-1 0,7 5 1 0,-6 3 0 15,6-1 0-15,0-3 0 0,0 3 0 0,0 1 0 0,6 0-1 16,1-5 1-16,-7 2 1 0,12-2 0 0,-4-2 0 0,-2-1 0 0,6 0 0 15,2-4 0-15,-1 2-1 0,0-5 1 0,6-4 0 0,-5 1 0 16,5-1-1-16,-6-4 1 0,6-3 0 0,1 0-1 0,0-3-2 0,-1-1-2 16,1-4-1-16,-1 1-1 0,1 0-1 0,0-4-1 0,-8-3 0 15,8 2-1-15,-1-1 1 0,-5-4 0 0,4 0-1 0,-4-2 1 0,-1 1 1 16,0-1 0-16,-6 2 1 0,5-1 2 0,-5-5 1 0,0 4 3 16,5 2 0-16,-5-2 0 0,0 1 3 0,-7 3-1 0,6 1 2 0,1-1 1 15,-7 0 2-15,6 4 1 0,-6 0 1 0,0 4 1 0,6-4 1 16,-6 7-2-16,0-3 0 0,0 3-1 0,0 4-2 0,0 0 0 15,0 0 0-15,0 0-1 0,0 8-2 0,0-5 0 0,-6 9-2 0,6-5-1 16,0 7 0-16,-6 2 1 0,6 2 1 0,-7-1 3 0,7 6 1 16,-6-1 3-16,-1 3 2 0,7 4 2 0,-7-3 1 0,1 3 1 15,0 4-1-15,-1-3 0 0,0 3 0 0,-5 4-1 0,5-5 2 0,-6 5-2 16,6-1-2-16,-5 1-3 0,-2 0 0 0,2 0-2 0,-2 0-3 16,1-2 0-16,1 2-2 0,-2-1 0 0,2-2 0 0,-2-1 0 0,8 0-1 15,-7-3 0-15,6-2-2 0,0-2 1 0,1-3-1 0,0-5 0 16,6 0 1-16,-6-3 1 0,6-5 0 0,0-3 2 0,-8 1 1 0,8-4 3 15,0-1-1-15,0-3-1 0,0-3 0 0,8-1 0 0,-8-4-1 16,6-2 0-16,-6-1 2 0,6 0-2 0,0-7 0 0,1 0 0 16,0-1-2-16,-1-2-1 0,1-6-2 0,5 2-2 0,2-4-1 0,-8-1-3 15,8-3-2-15,-2-4-2 0,1 1-2 0,1-1-1 0,-2-3-2 0,8 0-1 16,-7-1-1-16,7 4-1 0,-1 1 1 0,-6-1-1 0,7 4-1 16,-1 3 1-16,1 3-1 0,-8 0 1 0,8 5 1 0,0 4 4 15,-7 4 2-15,-1-1 1 0,2 4 2 0,-1 0-1 0,0 4 1 0,-7 2-1 16,1 2 0-16,6 3 1 0,-6 3-1 0,-7 2 1 0,6 2 1 15,0 0-1-15,-6 4 0 0,0-1-1 0,0 6 1 0,0-2-2 0,0 4 0 16,0-3-1-16,0 3-1 0,0 1-2 0,0-2-1 0,-6 3-2 16,6-3 0-16,0-2-2 0,6 0-3 0,-6-4-2 0,0 4-6 0,7-8-7 15,-7 0-10-15,7 0-18 0,-1-3-25 0,1 1-33 0,5-5-37 16,-5-5-45-16,6 1-46 0,1-3-38 0,-2 0-36 0,1-4-36 16,0-4-39-16,0 1-25 0,1-4-19 0,-2-1-3 0,1-4 3 0,-6-2 18 15,6 0 24-15,0-5 33 0,-6-3 41 0,5-4 43 0,-5 1 49 16,6-4 41-16,-7-4 180 0</inkml:trace>
  <inkml:trace contextRef="#ctx0" brushRef="#br1" timeOffset="93887.37">29835 5609 0 0,'-40'7'133'0,"1"0"151"0,1 1 25 0,-1-1 19 0,6 0 17 16,1-4 15-16,-2 5 16 0,9-4 9 0,-1-1 7 0,0 1 1 0,-1 0 2 15,7 3-42-15,-5-3-64 0,5 3-82 0,-6 1-94 0,7-1-99 16,-7 4-100-16,-6 0-94 0,5-1-92 0,-5 1-51 0,-8 5-35 15,8-1-18-15,-7-1-10 0,0 0-5 0,0 1-2 0,-7 0-3 0,7-1 1 16,0 1 13-16,0-4 24 0,6 4 59 0,-6-4 218 0</inkml:trace>
  <inkml:trace contextRef="#ctx0" brushRef="#br1" timeOffset="95602.19">14816 7744 130 0,'6'0'190'16,"-6"0"11"-16,0-3 11 0,0 3 13 0,8 0 14 0,-8-5 13 0,-8 2 14 15,8-1 11-15,0 4 13 0,0-3-21 0,0-1-39 0,-6 0-29 16,6 1-24-16,-6-5-13 0,6 5-9 0,-7-1-5 0,0 1-2 16,7-1-3-16,-6 0 0 0,0 1-2 0,-1-5-1 0,1 5-5 0,-8 0-6 15,8-1-7-15,0-1-7 0,-8 2-5 0,8-1-7 0,-7 1-3 16,0-1-4-16,6 0-6 0,-5 4-5 0,-2-3-10 0,2 3-12 0,-8 0-10 15,7 3-7-15,-1 1-6 0,-4 0-3 0,4-1-1 0,-5 1-2 16,5 4 0-16,-4 2 1 0,4-2-1 0,-5 3 1 0,5-1 0 16,-6 5 0-16,8-1 1 0,-1 2 2 0,0 2 1 0,0 0 0 0,-1 1 0 15,8-1 2-15,-6 4 0 0,4-4-2 0,2 3-2 0,0 2-1 16,-1-4-3-16,7 2-2 0,0 2-2 0,-6-2-2 0,12-3-1 0,-6 4-2 16,0 1-4-16,7-5-3 0,-1 1-4 0,8-1-4 0,-8 0-2 15,6 0-2-15,2-4-2 0,5 1-1 0,-5-3 1 0,4-1-2 0,2 0 1 16,0-8 0-16,7 5 1 0,-9-8-2 0,9 0 1 0,-1 0 0 15,6-8 0-15,-5 1 1 0,5-4-1 0,-6 0 0 0,7-4-1 0,-1-3-1 16,1-1 0-16,-1-2-2 0,1-5 0 0,-7 0-3 0,6 0-1 16,1-3-1-16,-7-3-1 0,0 3-1 0,1-5-1 0,-2-3-2 0,1 1-3 15,0-1-2-15,-6 1-3 0,-1-5 1 0,1 5-1 0,0-5 2 16,-8 1 0-16,1 3 1 0,1 1 0 0,-2-1 1 0,2 0 2 16,-8 1 1-16,7 2 3 0,-6 6 0 0,-1-5 2 0,1 7 4 0,-7-3 1 15,6 4 3-15,-6 2-1 0,0 2 1 0,0-2 0 0,0 4 1 16,0 1 0-16,0 4 1 0,-6-1 2 0,6 1 1 0,0 2 2 0,-7 2 4 15,7 2 1-15,-6 5 2 0,6-5-1 0,-7 5 0 0,0 3-1 16,7 0 1-16,-6 3-1 0,0 1 0 0,-1 0-1 0,-6 7-1 0,7-1-1 16,-1 2-3-16,-6 2-2 0,6 4-3 0,1 1 1 0,-7 4 0 15,6 2 2-15,-5 0 3 0,4 1 2 0,2 3 4 0,0 3 2 16,-1 2 2-16,1-1 2 0,-1 3 2 0,1 1 1 0,-1 0 2 0,1 3-1 16,6 0 0-16,-6 0-1 0,6 1 0 0,-8 3-2 0,8-4-1 0,0 1-4 15,0-2-3-15,0 2-2 0,0-1-1 0,0-3-2 0,8 0-2 16,-8-4-1-16,0-1 0 0,6 2-1 0,-6-5-1 0,6-3 0 15,1-1-1-15,-7 2 0 0,6-6-1 0,-6-3 0 0,7 1 1 0,-1-1 0 16,-6-4-2-16,7-3 1 0,-7 1-1 0,6-2 1 0,-6-2 0 16,6-5-1-16,2 1 2 0,-8 0 0 0,0-4 0 0,6 0 1 15,-6 0 0-15,6-8 0 0,-6 5 1 0,7-5-1 0,0-2 0 0,-1-2 0 16,0-2-1-16,1 0-1 0,6-5 0 0,-6 1-2 0,-1-4-3 16,7 0-4-16,-6-4-3 0,5 0-4 0,2 0-5 0,-8-3-3 0,7 0-2 15,1 3 0-15,-8-3-4 0,6 0 1 0,2 3 1 0,-1 5-1 16,-7-2 0-16,8 1 1 0,-2 7 1 0,-6 1 3 0,8-1 3 0,-8 8 3 15,1 0 5-15,-1 3 0 0,1 0 1 0,0 4 1 0,-1 4 1 16,-6 0 1-16,6 3 1 0,-6 3 0 0,0 2 1 0,6-1-1 16,-6 3 1-16,0 5 1 0,0-5 0 0,0 6 1 0,0-3-2 0,-6 1-2 15,6 1-4-15,0-4-7 0,0 3-9 0,0-4-11 0,0 4-15 16,6-7-25-16,-6 0-33 0,8 1-40 0,-8-5-42 0,6 0-57 0,7 1-59 16,-6-8-51-16,6 0-46 0,-1 0-35 0,2-4-31 0,5-3-9 15,1-1-1-15,-8-2 9 0,8-1 10 0,0-5 25 0,-1 5 32 0,1-3 40 16,0-4 44-16,-1-1 53 0,1 5 90 0</inkml:trace>
  <inkml:trace contextRef="#ctx0" brushRef="#br1" timeOffset="95941.86">16106 7700 165 0,'6'-7'209'0,"-6"-4"22"0,6 4 23 0,-6 0 24 0,0-1 25 16,0 1 28-16,0 3 31 0,-6-3 30 0,6 0 30 0,-6 3-14 16,6 1-38-16,-7-1-33 0,1-1-30 0,-1 5-20 0,1-3-14 15,-1 3-18-15,-6 0-19 0,6 3-21 0,-5 2-24 0,-2-1-25 0,8 3-27 16,-7 0-30-16,0 4-28 0,0 4-19 0,7-5-12 0,-8 9-9 15,8-1-6-15,-7 0-5 0,6 4-3 0,1 1-2 0,-1 2-3 0,1 0-3 16,0 1-3-16,-2 0-2 0,8 0-2 0,0-1-1 0,0 1-2 16,0-4-1-16,0 0-1 0,8-1-1 0,-2 1-1 0,0-3 1 0,1-4-2 15,6 3 0-15,0-7-1 0,-7 4 1 0,14-5 1 0,-7-2-1 16,0-1 1-16,0-3-1 0,0-1 0 0,6-3 0 0,-5 0 0 0,5-3 0 16,-6-5-1-16,0 1 1 0,1-4-2 0,-2 0 0 0,1 0 0 15,0-4-1-15,-6 1 0 0,-1-1-1 0,0-3 2 0,2 3-1 0,-2-4 1 16,-6 2 0-16,0-1-2 0,0-5 2 0,-6 5 1 0,6 0-1 15,-14-4 1-15,8 0-1 0,-7 3-1 0,0 1-1 0,0-1-1 0,-1 2-1 16,2 2 0-16,-1 0-3 0,-7 1-5 0,7 3-14 0,-6 3-18 16,5 1-44-16,-5 3-56 0,6 4-76 0,0 0-89 0,-7 0-74 15,7 7-68-15,0 0-34 0,0 1-16 0,1 3-8 0,-2-3-4 0,8 3 1 16,-7 0 4-16,6 0 12 0,7 0 19 0,-6-5 43 0,6 3 55 16,6-6 78-16,-6 0 251 0</inkml:trace>
  <inkml:trace contextRef="#ctx0" brushRef="#br1" timeOffset="96576.3">16992 7917 0 0,'0'7'68'0,"0"4"169"0,0 0 16 16,-8-4 8-16,8 0 6 0,0-3 4 0,0 0 2 0,0 0 7 16,8-1 9-16,-8-3 11 0,6 4 11 0,0-4-30 0,1-4-49 0,0 4-46 15,6-3-41-15,-1-1-22 0,2 0-11 0,5 0-6 0,1-7-4 16,-1 5-1-16,8-6-1 0,-2-2-7 0,1 0-11 0,0-3-11 0,0 0-11 16,7-2-11-16,-7 1-10 0,0-1-10 0,1-2-11 0,-9 3-5 15,9-4-5-15,-7-1-3 0,-1 5-3 0,0 0-2 0,-6 0 0 16,1-1 0-16,-2 1 4 0,-5-1 9 0,0 5 12 0,-1 0 13 0,0-1 12 15,-6 0 9-15,7 4 6 0,-7 0 7 0,0 0 3 0,-7 0 6 16,7 4 6-16,-6 0 4 0,0-1 3 0,-1 5 1 0,0-1 2 0,1 0-6 16,0 4-10-16,-8 0-11 0,8 0-11 0,-1 0-6 0,-5 4-6 15,5 0-5-15,0 3-3 0,-5 0-2 0,4 0-3 0,2 8 0 16,0-4-1-16,-7 7 1 0,6 1 0 0,0 2 3 0,7 1 1 0,-6 4 3 16,0 7-1-16,6-4 1 0,-6 5 1 0,6 3 1 0,-8 3 1 0,8-4-2 15,-6 9 0-15,6-6-3 0,-6 5-1 0,6 4-3 0,-7-4-1 16,7 4-5-16,-6-1-2 0,-1-3-5 0,7 4-1 0,-7-1-2 15,7 1-3-15,-6 0-4 0,6-5-3 0,-6 2 0 0,-1-5-1 0,7 0-2 16,-7-3-3-16,7 0-4 0,-6-5-3 0,6-3-10 0,0-3-10 0,-6 0-17 16,6-4-20-16,0-4-34 0,-7-3-43 0,7-4-64 0,0-4-74 15,-7 1-77-15,7-8-76 0,0 0-48 0,-6-4-31 0,6-3-15 16,-7-1-5-16,7-3 4 0,-6-3 9 0,0-1 15 0,6-3 20 0,-7-1 34 16,7-3 43-16,-7-3 64 0,7-1 82 0</inkml:trace>
  <inkml:trace contextRef="#ctx0" brushRef="#br1" timeOffset="96752.55">17174 8363 283 0,'-13'5'398'0,"0"-2"31"0,7-3 17 0,-8 3 12 16,8-3 9-16,-1 0 6 0,-6 0 6 0,13 0 2 0,-6 0 3 0,6 0-2 15,0 0-4-15,0 0-99 0,0 0-147 0,0 0-84 0,6 0-53 16,7-3-28-16,-6 3-18 0,5 0-10 0,8-3-9 0,0 3-7 0,-1-5-5 16,7 5-4-16,0-3-2 0,1-1-7 0,-1 1-7 0,6 3-31 15,-5-4-41-15,5 0-64 0,-7 1-76 0,2-5-77 0,5 5-78 0,-6-4-53 16,-6 2-38-16,6-2-17 0,-7 0-11 0,7-4-3 0,-6 4-2 15,7-5 4-15,-9 1 7 0,9 0 28 0,-7 1 38 0,-2-5 62 16,9 0 74-16</inkml:trace>
  <inkml:trace contextRef="#ctx0" brushRef="#br1" timeOffset="97647.28">17786 7972 0 0,'-13'14'57'16,"0"-3"257"-16,0-1 37 0,0 5 20 0,7-7 11 0,-2 3 5 15,2-3 5-15,0-6 2 0,6 6 5 0,0-4 10 0,0-4 13 0,0 4-16 16,6-1-27-16,-6-3-74 0,6 0-98 0,2 0-55 0,-2 0-32 16,7-3-17-16,-7-1-11 0,8 0-3 0,-2-4-4 0,8 1-4 15,-7-4-4-15,7 0-10 0,-8-4-13 0,8 5-11 0,-7-5-11 0,7-3-8 16,0 3-9-16,-8-3-5 0,8 0-4 0,-7 4-3 0,0-9-1 16,0 4-2-16,-7 1 0 0,8 1 1 0,-8-2 1 0,0 4 2 0,1 1 2 15,0-5 4-15,-7 8 5 0,6 0 3 0,-6 0 5 0,0 0 3 16,0 4 3-16,0 0 3 0,-6 3 1 0,6-3 2 0,0 7 0 0,-7-4-1 15,7 4 0-15,-7-4-1 0,7 4-4 0,-6 4-4 0,6-4-5 16,-6 4-3-16,6-1-5 0,-8 5-2 0,2-1-3 0,0 4-4 0,6 0-1 16,-6 4-2-16,-1-1 0 0,7 1 1 0,-7 3 0 0,1 1-1 15,6-1 0-15,-7 4 1 0,7-4 3 0,0 0-1 0,0 2-1 0,0-3-1 16,0 1 0-16,0-3 0 0,0 4-1 0,7-5 1 0,-7 4-1 16,0-3 0-16,6-1 0 0,1-3 1 0,0 1 1 0,-1-1-1 15,0-4-3-15,0 0 1 0,2 0 1 0,4-2 1 0,-5-2 0 0,6-3 0 16,0 0 1-16,0 0-1 0,0-3 0 0,0-5-1 0,7 1-1 0,-7-1-1 15,6-3-3-15,1 1-3 0,-1-6-3 0,1 2-1 0,0-1-2 16,-1-3-1-16,0-4-1 0,1 4 0 0,-1-4-3 0,1-3 0 16,-1-2-1-16,1 2 0 0,-6-4 1 0,-2-1 1 0,1 1 4 0,0-1 2 15,0 1 2-15,-7 1 2 0,8-2 1 0,-8 1 1 0,1-2 2 16,0 3 2-16,-7-2 3 0,6 5 1 0,-6 0-1 0,0-2 2 0,6 2 0 16,-6 3-2-16,0 0 1 0,0 4 0 0,0-1 0 0,0 2 0 15,-6 1 2-15,6 1 0 0,0 5 3 0,0-1 4 0,0 0 2 16,0 3 2-16,0 5 2 0,-6-5 2 0,6 4-1 0,0 4 0 0,0-3 0 15,0 3-2-15,0 3 1 0,0-3-1 0,-7 4 0 0,7 1-2 16,-7 1-3-16,7-2-1 0,-6 6-3 0,6-2-2 0,-6 3-1 0,-2 0 1 16,2 3 0-16,0-1 0 0,6 4 2 0,-7-2 1 0,1 3 1 15,-1-4-1-15,1 9 1 0,-1-5 0 0,1 0 0 0,6 4-1 16,-6 1-1-16,-2-2-1 0,8 1-1 0,-6 0-1 0,0 0 1 0,6 4-3 16,-7-3 1-16,7 2-1 0,0-3-1 0,-7 3-1 0,7 1 1 15,7-3-1-15,-7 2-1 0,0 0 1 0,7-2-1 0,-1-2 1 0,0 1 1 16,2-1-1-16,-2 2-1 0,7-4 0 0,0-1 0 0,0 0 0 0,-1-3 1 15,2-1 1-15,6-3 1 0,-8 4-1 0,8-8 2 0,-1 5 0 16,1-6-1-16,-1 1 0 0,1-2 0 0,6-2-6 0,-6-3-4 0,-1 0-4 16,1-3-5-16,-1-2-7 0,1-2-7 0,0 1-7 0,-8-2-9 15,8-3-8-15,-1-1-9 0,-5-2-9 0,4 0-9 0,-4-1-7 16,-1-3-5-16,0 0-1 0,0-1 2 0,7-4 4 0,-14 2 4 0,7-1 5 16,-6-3 6-16,6 3 7 0,-7-4 9 0,1 5 7 0,0-6 8 15,-1 5 9-15,-6 0 8 0,6 0 9 0,-6 4 7 0,0-1 8 0,0 2 6 16,0 1 8-16,-6 6 9 0,0-1 6 0,-1 3 4 0,0 1 3 15,1 4 4-15,-1-2 2 0,1 5 3 0,-8 0 2 0,8 5 2 0,-7 2 2 16,0 0 1-16,0 4-1 0,0 3-3 0,0 2-3 0,7 1-6 16,-8 2-5-16,8 6-2 0,0-2-3 0,-1 2-3 0,7 5-3 0,-7-5 0 15,7 5-4-15,7-1-1 0,-7-4-2 0,7 1-3 0,-1 1-1 16,0-2-2-16,0-4-2 0,8-2-1 0,-1-1-1 0,-6 0-1 16,6-3-1-16,6-4-1 0,-6-3-10 0,7-2-13 0,-7-1-23 0,7-3-29 15,-2-2-35-15,2-2-41 0,-7-6-43 0,7 0-47 0,0-3-39 16,-8 0-37-16,2-3-34 0,5-1-35 0,-13-3-32 0,8 0-31 0,-2-4-7 15,-5 1 6-15,6-6 18 0,-6 1 27 0,-1 1 35 0,1-8 38 16,-7 4 44-16,6-5 46 0,-6-2 40 0,7-4 121 0</inkml:trace>
  <inkml:trace contextRef="#ctx0" brushRef="#br1" timeOffset="97894.77">18008 7191 391 0,'-14'19'449'0,"8"-5"27"0,-7 0 11 16,6-2 6-16,1-1 4 0,-1-5 0 0,1-1 0 0,6-2 2 16,-6 1 0-16,6 0 1 0,0-1-1 0,0-3-122 0,0 4-182 0,6-4-103 15,-6 3-60-15,6-3-65 0,-6 0-65 0,7 4-89 0,-1-4-102 16,1 4-76-16,0-4-68 0,-1 0-32 0,-6 0-18 0,6 0-8 15,0-4-4-15,2 0-3 0,-2 4-1 0,0-7 7 0,1 4 11 0,6-5 38 16,-6 0 54-16,5 2 83 0,2-2 273 0</inkml:trace>
  <inkml:trace contextRef="#ctx0" brushRef="#br1" timeOffset="98604.31">20339 7349 0 0,'-7'-4'126'0,"7"0"147"0,-6 1 24 0,6-1 22 16,-6 0 21-16,6 1 30 0,-7 0 33 0,7-2 24 0,-7 2 18 0,7 3 10 16,-6-5 7-16,6 5-41 0,0 0-65 0,0 0-64 0,0 0-63 15,0 0-38-15,0 0-22 0,0 5-20 0,0-2-18 0,6 2-27 16,-6 1-29-16,0 2-22 0,7 3-15 0,0 0-8 0,-7 3-4 0,6 4-2 16,0-3 1-16,1 7 2 0,0-4 1 0,-1 9 1 0,-6-6-1 0,7 5 0 15,-1 3-4-15,0-3-1 0,-6 3-1 0,7 4-2 0,0-3 0 16,-7 2 0-16,6 1 0 0,0 0-1 0,-6 0 0 0,8-4-1 0,-8 4 0 15,6-3-1-15,0-1 2 0,-6-3-2 0,7 0 0 0,-1-1-1 16,-6-6 0-16,7-2-3 0,-1 1-2 0,-6-2-3 0,7-2 0 0,-7-2 0 16,6-5-1-16,0 0 1 0,2 0 2 0,-8-3-1 0,6-4 1 15,0 0 0-15,1 0 0 0,6-4 1 0,-7-3-2 0,7 0 1 16,1-5-1-16,-8 2 1 0,7-5 0 0,6-4-2 0,-6 5 0 0,7-9-2 16,-6 6 0-16,4-5-3 0,-4-3-1 0,5 2-1 0,-5-6 0 0,-2-1 0 15,8 1-1-15,-7 0 0 0,0-4 0 0,0-1 0 0,-1 2 0 16,2-4 0-16,-1 3-1 0,0 0 0 0,-6-1 0 0,5-2 0 15,2 7 1-15,-8 0 1 0,7-1 1 0,-6 4 0 0,-1 0 2 0,1 5 3 16,-1 3 5-16,-6 3 6 0,6 1 3 0,-6 1 5 0,8 6 1 16,-8 0 2-16,0 3 1 0,0 1 0 0,0 3 1 0,0 0-2 15,0 0-2-15,0 0-2 0,-8 3-1 0,8 1-4 0,0 0-5 0,-6 3-7 16,6-4-7-16,0 10-14 0,0-7-14 0,0 5-17 0,0 1-18 16,0-2-36-16,0 1-44 0,0 0-63 0,6 1-72 0,-6-2-67 0,8 1-69 15,-2-4-51-15,-6 0-44 0,12 2-19 0,-5-6-9 0,0 4 4 16,-1-3 11-16,1-1 13 0,5-3 18 0,-4 3 34 0,4-3 44 0,-6 0 63 15,8 0 74-15</inkml:trace>
  <inkml:trace contextRef="#ctx0" brushRef="#br1" timeOffset="98979.31">21551 7411 0 0,'6'0'2'0,"0"-4"210"0,-6 4 24 0,7 0 25 15,-7 0 23-15,7 0 26 0,-7 0 26 0,0 0 34 0,0-3 38 0,0-1 25 16,0 4 19-16,-7-3-23 0,7-2-44 0,0 1-42 0,0 1-39 15,0 0-28-15,0-1-18 0,-7 0-20 0,7-3-19 0,0 3-22 0,0-3-24 16,-6 4-27-16,6-5-34 0,-6 4-18 0,6 1-15 0,-7-5-8 16,0 5-6-16,7 0-3 0,-6-2-1 0,-1 2-4 0,1-2-5 15,-1 2-4-15,1-1-2 0,-7 4-4 0,7 0-4 0,-8 0-4 0,8 0-6 16,-7 0-7-16,0 4-4 0,0-4-5 0,-7 3-3 0,7 5-3 16,-6 0-2-16,6-1-2 0,-7 0 0 0,0 5-1 0,1-2-2 0,6 1 0 15,-6 3-1-15,-1 2 2 0,7-2-1 0,-7 0 1 0,8 5 1 16,-2 4 1-16,1-5 2 0,0 3-1 0,0 1 2 0,0 4 0 15,6-1 1-15,-5 2 1 0,5 2 2 0,0-3 0 0,1 6 2 0,0-3 0 16,6 5 1-16,-7-5 0 0,7 4-1 0,0-1 1 0,7-3-1 16,-7 5 0-16,6-5-1 0,7-3 0 0,0 0-2 0,0-1 1 0,0-2-1 15,6-2-1-15,1-3-1 0,0-3 0 0,6 0-1 0,-1-4 1 16,9-4-3-16,-9 0-6 0,8-7-10 0,-1 0-18 0,2-3-20 0,-2-5-36 16,1-2-44-16,-8-5-66 0,8 1-77 0,-7-5-82 0,0-4-84 15,0-2-51-15,-6 0-39 0,-1-1-17 0,-6-3-8 0,0-4 1 16,1-4 8-16,-8 0 16 0,0 1 19 0,0-4 35 0,1-1 44 0,0-3 66 15,-1 1 77-15</inkml:trace>
  <inkml:trace contextRef="#ctx0" brushRef="#br1" timeOffset="99515.9">22560 7582 30 0,'7'0'171'0,"-1"4"13"15,-6-4 15-15,6 0 15 0,-6 0 17 0,0 0 19 0,7 0 18 0,-7-4 16 16,0 4 13-16,0 0-12 0,0-3-27 0,0 3-22 0,0-3-19 16,0-1-2-16,0 0 5 0,0 1 2 0,0-1 0 0,0 0-10 0,-7 1-12 15,7-1-14-15,0 1-13 0,0-2-12 0,-6 5-8 0,6-3-11 16,-6-1-7-16,-1 1-12 0,7 3-15 0,-7 0-18 0,1-4-21 0,-1 4-14 0,1 0-12 15,-7 4-4-15,6-4-2 0,-5 3-2 0,4 1-1 0,-4-1-3 16,-1 5 1-16,6-1-2 0,-6 1 1 0,1-1 0 0,-2 3 1 0,1 2 0 16,0 2 1-16,0 2 0 0,7-2 0 0,-8 1 0 0,8 4-2 15,0-2 0-15,-1 1-2 0,0 4-3 0,1 1-1 0,6-5-1 0,0 4-1 16,0-1-1-16,6 2-2 0,-6-5-2 0,7 4-1 0,0-4-3 16,5 1 0-16,-5-4-3 0,6 3-1 0,0-4-1 0,0-2-1 0,0-2-1 15,7 1-2-15,-7-3-3 0,0-2-5 0,6-2-16 0,1 1-18 16,-7-2-40-16,6-6-49 0,1 3-65 0,-7-9-74 0,7 3-65 15,-1-2-60-15,-6-3-46 0,6-3-38 0,1-1-17 0,0 0-11 0,-7 1-1 16,7-7 2-16,-2 1 12 0,2 2 18 0,-1-4 39 0,1 4 48 16,0-4 66-16,-1 0 73 0</inkml:trace>
  <inkml:trace contextRef="#ctx0" brushRef="#br1" timeOffset="99890.9">23153 7582 147 0,'-7'-3'189'0,"7"3"21"0,0-3 24 0,-7-1 27 0,7 4 27 0,-6-4 31 15,0 4 35-15,6 0 30 0,-7-3 29 0,7 3-10 0,-6-4-29 0,-1 4-23 16,0 0-17-16,7-4-17 0,-12 4-13 0,4 0-19 0,2 0-20 16,0 4-25-16,-7-4-24 0,0 4-29 0,0-1-32 0,-1 1-31 15,2 3-32-15,-2 0-21 0,-5 1-15 0,6 3-8 0,0 0-8 0,-7 4-3 16,8-1-4-16,-1 1-2 0,-1 3-2 0,2 1-2 0,-2-1-2 16,8 3-2-16,0-2-3 0,-1 4-3 0,0 2-1 0,1-3-3 15,6 0-1-15,0 0-4 0,0 0-2 0,6 0-1 0,-6 0-1 0,7-4 0 16,0 4-2-16,5-4 1 0,-5 0 0 0,6-3-1 0,0 0 1 15,0 0-1-15,6-4 0 0,-5 0 1 0,-2-1-1 0,8-2 0 0,-1-4 1 16,1-1-1-16,-6-3 1 0,5 0-1 0,1 0 0 0,-2-7-2 16,-4 4 0-16,6-5-2 0,-7-3-1 0,6 0 1 0,-6-1 0 0,-7-1 0 15,8-3 1-15,-1 1-1 0,-7-2 1 0,0 2-2 0,1-3 0 16,-7-1-1-16,7 1 1 0,-7-3 2 0,-7 2 0 0,7-4 0 16,-7 5 2-16,1-3-2 0,6 2-1 0,-6 1 0 0,-1 3-1 0,-6-2-4 15,6 1-5-15,1 5-11 0,0 0-12 0,-1 0-24 0,0 4-28 16,1 0-46-16,0-1-54 0,-1 5-65 0,7 0-69 0,-6 3-66 0,-1-4-66 15,0 4-34-15,1 0-20 0,0 0-5 0,6 0-1 0,-8 0 9 16,8 0 11-16,0-5 22 0,0 5 30 0,-6 0 44 0,6-7 55 0,6 4 64 16,-6-1 210-16</inkml:trace>
  <inkml:trace contextRef="#ctx0" brushRef="#br1" timeOffset="100125.28">23127 7363 61 0,'-7'-3'296'0,"1"-1"43"15,-1 1 37-15,7-1 32 0,-7-4 28 0,7 5 14 0,0-1 8 0,0-3 4 16,0-1 1-16,0 5 2 0,7-5 0 0,0 1-71 0,-1 3-107 16,1-3-68-16,-1 3-51 0,7-3-41 0,-6 3-38 0,5 1-32 15,2 3-29-15,-8-5-14 0,7 5-9 0,0 0-4 0,-6 5-3 0,5-2-2 16,-4 1-1-16,-2 3 0 0,0-3 1 0,-6 7-2 0,7-4 0 16,-7 4-2-16,-7 4-2 0,1-4-12 0,0 4-15 0,-2-4-28 0,-4 3-37 15,-2 1-49-15,2 3-58 0,-8-4-54 0,7 1-50 0,-7-1-50 16,1 6-49-16,-1-6-23 0,0-3-13 0,2 4-4 0,-2-4 1 0,1-1 10 15,5 2 15-15,2-1 27 0,4-4 38 0,-4 0 50 0,12-4 59 16</inkml:trace>
  <inkml:trace contextRef="#ctx0" brushRef="#br1" timeOffset="100813.95">23928 7839 0 0,'-20'15'144'15,"7"0"170"-15,0-4 33 0,6 0 15 0,-5 1 7 0,5-6 4 16,0 2 2-16,1-5 4 0,6 1 5 0,0-4 9 0,0 0 10 0,0 0-29 15,0 0-51-15,0 0-71 0,6 0-81 0,1-4-47 0,6 1-31 0,0-5-16 16,0 2-6-16,0-3-4 0,7-2-2 0,-8 0-4 0,8-4-4 16,6 1-10-16,-7-1-10 0,1 0-11 0,6-2-9 0,-6-1-7 15,5-5-6-15,-5 4-4 0,0-2 0 0,-1-1-1 0,1-3-1 0,0 2 0 16,-1-3 0-16,-5 1 0 0,-2-1-1 0,2 0 1 0,-2-3 1 16,-5 4 1-16,6-2 1 0,-6-2 3 0,-1 4 4 0,-6 3 5 0,0-3 5 15,6-1 6-15,-6 3 5 0,0 5 5 0,0-3 5 0,0 2 7 16,-6 1 6-16,6 3 5 0,-6 1 4 0,6-1 2 0,-7 4 6 0,7 0 2 15,-7 1 0-15,7 2 0 0,-6 0-3 0,-1 5-5 0,7-1-4 16,-6 0-6-16,6 1-4 0,-6 3-7 0,6 3-7 0,-8 1-4 0,2 0-4 16,0-1-5-16,6 5-4 0,-6 2-6 0,-2 3-4 0,2-3-4 15,0 9-2-15,-1-5-1 0,1 4 0 0,-1 4 1 0,7 0 0 0,-7 3 1 16,1 1-1-16,0 4 2 0,6-5-2 0,-7 8 0 0,7-4 1 16,-7 5 0-16,7-2 2 0,-6 2-1 0,6 1-1 0,-6-1-2 15,6 3 1-15,0-1 0 0,-7-3-1 0,7 0 0 0,0 0-1 0,0 1 0 16,0-6 0-16,0 2 1 0,7-4-1 0,-7-4-1 0,6-1-1 15,0-2-1-15,1-1 1 0,0-3 2 0,-1-5-1 0,0 1-1 0,1-3-1 16,6-5-1-16,-6 2-2 0,5-5-4 0,2 0-4 0,-2-5-5 16,2 2-6-16,-1-8-3 0,0-1-2 0,0 2-4 0,-1-5-3 0,2 1-2 15,-1-5 1-15,-7 1-1 0,8-4 0 0,-8-1 2 0,0 2 2 16,1-5 4-16,0 0 4 0,-1 1 5 0,-6 0 4 0,0 3 7 16,0-4 5-16,0 4 8 0,0 4 9 0,0-1 6 0,-6 5 6 0,6 0 4 15,0 2 4-15,-7 4 1 0,0 2 2 0,7 1-1 0,-6 2 0 16,6 0-1-16,-6 3 0 0,6-5-3 0,-7 10-3 0,7-5-4 15,0 3-6-15,0-3-6 0,0 8-5 0,0-5-5 0,0 5-1 0,7-2-5 16,-1 3-3-16,0-2-9 0,1 3-9 0,0-2-17 0,5 2-19 0,2-1-40 16,5-3-47-16,1 2-65 0,-8-1-71 0,8-3-65 0,0-1-59 15,5 1-42-15,-5-4-32 0,0 0-14 0,5-4-5 0,-5 4 3 16,6-3 8-16,-6-5 17 0,6 5 20 0,-6-5 40 0,6 5 47 0,0-4 64 16,0-1 108-16</inkml:trace>
  <inkml:trace contextRef="#ctx0" brushRef="#br1" timeOffset="101684.62">25120 7602 0 0,'-8'-5'198'0,"8"5"59"0,-6-3 29 0,0 0 31 0,0-2 35 16,-1 1 34-16,0 1 33 0,-6 0 21 0,7-1 16 0,0 0 3 15,-8 4-5-15,2-3-44 0,-2-1-63 0,8 0-46 0,-7 4-38 0,-7-3-32 16,8 3-28-16,-2 0-31 0,1 0-33 0,-7 3-32 0,8 1-32 16,-2 0-19-16,-5-1-14 0,6 5-9 0,0-2-5 0,-7 3-5 15,8 2-6-15,-2 0-1 0,1 0-3 0,0 3-1 0,0 1 0 0,1 0-2 16,-2 3-1-16,8 0-1 0,-7 0-2 0,6 1-2 0,1 3-1 15,-1 0 0-15,1-4 2 0,6 4-1 0,-7-4-1 0,7 0-2 0,0 4-2 16,0-6-1-16,0 2-2 0,7-4-1 0,-7 1-2 0,6-4-2 16,7 0-3-16,-6 0-2 0,-1-4-3 0,7 0-6 0,-7-3-7 0,8 0-2 15,-1-4-2-15,0 0-2 0,6 0-1 0,-5-4 0 0,-2-3 2 16,8-1 2-16,-7 1 2 0,7-4 0 0,-8 0 0 0,8 1 4 16,-7-5 4-16,7 4 4 0,-8-7 5 0,8 2 4 0,-7-2 4 0,0 3 2 15,0-7 3-15,1 4 3 0,-2 0 1 0,2-4 0 0,-8 1 2 0,7 1 3 16,-7-2 4-16,1 4 1 0,6 1 1 0,-7-2 3 0,0 1 3 15,2-1 5-15,-2 5 4 0,-6-2 4 0,6 2 4 0,1 3 3 16,-7 0 4-16,6 3 1 0,-6 1 2 0,0 4 0 0,0-5-3 0,0 5-1 16,0 3-3-16,0 0-4 0,0 0-6 0,0 3-4 0,0 1-6 15,-6 0-4-15,6 3-2 0,-7 4-5 0,7 0-5 0,-6 4-3 0,0 0-2 16,6 2-1-16,-8 3 0 0,2 1 0 0,0 5 2 0,0-4 1 16,-1 3 0-16,0 2 0 0,7 2 1 0,-6-4-1 0,-1 0-2 0,7 1 2 15,-6 0-1-15,6 0 1 0,0-4-1 0,0-4 1 0,0 4-1 16,6-8 1-16,-6 5 1 0,7-9 0 0,-1 5 2 0,1-3 0 15,0-6 2-15,-1 1 0 0,6-2 2 0,-4-2-1 0,4-3 1 0,1 0 0 16,1-3 1-16,-2-2-1 0,2 3 1 0,5-6-2 0,-6-3 1 16,6 0-1-16,-5-1-1 0,6-2 0 0,-8 0-2 0,1-1 0 0,7-3-2 15,-8 0 0-15,2-1 0 0,-1-4-1 0,0 2-1 0,0 3 1 16,-7-4-1-16,8 0-1 0,-2 0 1 0,-5 4 0 0,6-1-2 16,-6 1-1-16,-1 3 1 0,0 4-1 0,1 0 0 0,-7 0 0 15,7 5-1-15,-1 2 1 0,-6-1-2 0,0 5-1 0,0 0 0 0,6 0-1 16,-6 5 1-16,0-1 1 0,0 2 0 0,0 2 1 0,0 3 1 0,0-1-1 15,0 5 1-15,0 4-1 0,0-5 2 0,0 5 1 0,0-1 0 16,0 3 2-16,0-2-1 0,0-1 1 0,-6 4 1 0,6-3-1 16,0-1-1-16,0 1 0 0,0-1 1 15,0-4 0-15,0 1 0 0,0-4 0 0,0 4 0 0,0-9 0 16,0 6 1-16,0-9 0 0,0 5 0 0,0-5 1 0,6 2-1 0,-6-5 1 16,0 0 0-16,7 0 0 0,-7-5 0 0,7 2-1 0,-7-1 1 0,6-3 0 15,1-1-1-15,-1 1 1 0,1-4 0 0,-1 0-2 0,1-3 0 16,5-1 0-16,-4 0 0 0,-2-3-1 0,0 1 0 0,7-3-1 15,-6-2 0-15,-1 0 0 0,7 1 0 0,-7-1-2 0,8 0 0 0,-8 3 1 16,8-3-1-16,-8 4 0 0,7 3 0 0,0 1-1 0,-6 0 0 0,-1 5 0 16,7-1-1-16,-6 6 0 0,-1 0 0 0,1 1-1 0,-1 3 0 15,1 0 0-15,-7 3 2 0,6 5-1 0,-6-1-1 0,0 1 0 16,7 6 2-16,-14-3-1 0,7 7-1 0,0 0 2 0,-6 2 0 0,6-3 1 16,-7 5 1-16,7 3 1 0,-6-2 1 0,-1-2-1 0,7 2-1 15,-6 0 1-15,6-6 2 0,0 1 0 0,0 1 1 0,0-1-1 16,6-3 2-16,-6-1 0 0,7-2-1 0,-1-2 1 0,1-3-1 0,6 1 2 15,-7-5-1-15,8 2-1 0,-2-5-5 0,-5 0-10 0,12 0-14 16,-6-5-23-16,1-1-29 0,-2-2-42 0,8-3-47 0,-7-1-56 0,7 2-59 16,-8-5-48-16,2-3-45 0,-2 0-45 0,1-4-48 0,-6 1-21 15,6-6-7-15,-7 1 4 0,2-2 10 0,-8-2 22 0,6 1 28 0,-6-8 41 16,6 0 47-16,-6-3 55 0,0-1 59 0</inkml:trace>
  <inkml:trace contextRef="#ctx0" brushRef="#br1" timeOffset="101950.48">25067 6822 0 0,'-38'3'260'0,"5"4"55"0,-7-3 26 0,15-1 29 16,-1-3 31-16,0 3 27 0,6-6 28 0,1 3 15 0,5-3 9 16,2-1 5-16,4 0 2 0,8 1-59 0,0 0-86 0,0-6-71 0,8 6-59 15,-2-4-39-15,0-1-26 0,8 1-30 0,5 0-29 0,-6-1-30 16,6 1-28-16,1 4-16 0,0-1-10 0,-1 0-5 0,-5 4-2 0,4 4-1 15,-4 0-2-15,-1 2 1 0,-7 3-1 0,0 1-1 0,2 1 1 16,-8 3 0-16,-8 1-1 0,2-1 1 0,0 5-1 0,-1 4 2 0,-6-5 1 16,0 3-2-16,1 2-4 0,-8-2-13 0,7 1-17 0,-7 0-43 15,7 1-55-15,0-4-73 0,-7 2-83 0,7-3-67 0,1 0-60 0,-2-3-29 16,8 0-15-16,-8-4-7 0,8-1-5 0,0 3 1 0,6-7 3 16,0 2 13-16,0-5 18 0,6 0 43 0,0 2 55 0</inkml:trace>
  <inkml:trace contextRef="#ctx0" brushRef="#br1" timeOffset="102122.36">26136 7704 229 0,'6'25'443'0,"0"-2"44"16,-6-1 20-16,0-8-9 0,-6 5-18 0,6-8-42 0,0-1-52 15,-6-2-81-15,6-1-94 0,-7-3-76 0,7-1-68 0,-7 1-126 16,1-4-155-16,0 0-121 0,-8 0-103 0,1-4-48 0,1-3-19 0,-2-4 7 15,2 1 18-15,-8-5 42 0,7 0 52 0,-1-3 81 0,2-1 263 16</inkml:trace>
  <inkml:trace contextRef="#ctx0" brushRef="#br1" timeOffset="105115.03">13755 13086 5 0,'0'0'261'0,"0"3"22"0,0-3 15 0,0 4 16 0,-7-4 16 15,7 0 25-15,0 0 30 0,-7 0 24 0,7 0 23 0,0 0 12 16,-6-4 11-16,6 4-57 0,0 0-90 0,-6-3-55 0,6 0-36 0,-7 3-22 16,7 0-12-16,-7-5-15 0,7 2-15 0,-6 3-24 0,6-4-29 15,0-1-25-15,-6 5-20 0,6-2-15 0,0-2-9 0,-7 4-7 0,7-4-6 16,0 1-4-16,0 3-5 0,-6-4-4 0,6 1-1 0,0-2 0 16,-7 5-2-16,0-2 1 0,7-3-1 0,-6 1-1 0,0 4 0 0,-2-3-1 15,2-1 2-15,0 0 1 0,0 4-1 0,-1 0 1 0,-6-3-1 16,6 3 0-16,-5-4 2 0,4 4-1 0,-4 0 1 0,-2 0-1 15,8 4 1-15,-7-4 0 0,0 3 0 0,6 1-1 0,-5 0 0 0,-2-1-1 16,2 1-1-16,5 3 1 0,-6-2 0 0,0 5 1 0,-1-6-1 16,8 7 0-16,-6-4 0 0,5 4-1 0,-6-3-1 0,6 3-1 0,1-4 1 15,0 4-1-15,-2 0 1 0,2-1-1 0,0 2 0 0,6-5 1 16,-6 4-1-16,6 1 0 0,0-2 0 0,0 1 0 0,0-3 0 0,6 2-1 16,-6 2 0-16,6-5 1 0,-6 4 1 0,6-4 0 0,2 5 0 15,-2-6 0-15,0 2 2 0,7-2 0 0,-6-1 0 0,6 2 0 0,-1-2 2 16,2-3 0-16,-1 2 1 0,7-4 1 0,-8 0 0 0,8 0 0 15,-7-4 0-15,7 2 0 0,-8-7 0 0,8-2 0 0,0 4-1 0,-1-3-1 16,1-6 1-16,0 2-1 0,-1 0-1 0,1-5-1 0,-1 1 0 16,0-1 0-16,1-3-1 0,-1 4 0 0,1-4 1 0,-6 0-1 15,5 4-2-15,0-4 1 0,-6-1 1 0,1 2-2 0,5-1 0 0,-6 3 0 16,0-3 0-16,0 1 0 0,0-1-1 0,0 0 0 0,0-1 1 0,-7 5 0 16,7-4 1-16,-6 0 0 0,6 4 0 0,-7-1 1 0,2 1 1 15,4-1-1-15,-12 2 0 0,7 2 1 0,-1 0-1 0,1 1 2 16,-7 3-1-16,6 0 0 0,-6 0 1 0,0 4 0 0,0 0-2 0,0 2 3 15,0-2 1-15,0 3 1 0,0 4 1 0,0 0 2 0,0 0 0 16,0 0-1-16,0 0 1 0,0 0 0 0,0 4-1 0,0-4 0 0,0 4 0 16,-6 4-1-16,6-1 0 0,0 0-1 0,-7 4-1 0,7 0-2 15,0 3 0-15,0 0-1 0,-6 5 0 0,6 3 0 0,0-4 1 0,0 9 0 16,0-6 3-16,0 5-1 0,0-1 0 0,0 5 0 0,0-5 1 16,0 5-1-16,0-1 0 0,6 0 0 0,-6-3 1 0,7 3-1 15,-7 1 0-15,6-1-1 0,1-3-2 0,-1-1-1 0,-6-3 0 0,6 3 0 16,2-6-2-16,-2 4 1 0,0-9-1 0,1 0 1 0,-1 2 0 15,-6-6 0-15,7-3-1 0,-1 1 2 0,1-1 1 0,-1-2 0 0,1-5 2 16,0 0 0-16,-1-5 0 0,0-2-1 0,1-1 2 0,6-3-1 16,-7 0 0-16,1-7-1 0,6 4 1 0,-6-8-3 0,5 0 0 15,-5-4-2-15,6 0 0 0,-7 1-1 0,1-1-3 0,6-3-2 0,-6 4-3 16,-1-9-3-16,0 8-3 0,-6-7-1 0,8 3-1 0,-2 3 1 16,-6-4-1-16,6 2 1 0,0 3 0 0,1-3 0 0,-7 7 2 0,7-3 0 15,-1 3 1-15,1 3 2 0,-1 1 3 0,8 0 2 0,-8 3 2 16,0 4 3-16,8-4-1 0,-8 8 0 0,0-4 1 0,7 4-1 15,1 0 1-15,-8 2-2 0,6 2 1 0,2-1-1 0,-8 4 1 0,8 0-1 16,-1 0 1-16,-7 4-2 0,0-1 0 0,2 2 0 0,4 2-1 0,-6 0-1 16,-6 0-1-16,7 4-2 0,-7 4 0 0,0-4-3 0,-7 4 0 15,7 3-2-15,-6-3 0 0,-6 3-1 0,4 0-1 0,-4 0-5 16,-1 4-7-16,-1-3-20 0,2-1-22 0,-8 1-40 0,7-1-44 0,0-4-60 16,0 1-64-16,-1-5-66 0,2 2-66 0,-2-1-32 0,2-7-17 15,5 3-7-15,1-7-4 0,-1 0 5 0,0 0 6 0,7 0 19 0,7-7 26 16,0-1 39-16,-1 1 46 0,7-5 59 0,1 6 235 0</inkml:trace>
  <inkml:trace contextRef="#ctx0" brushRef="#br1" timeOffset="106165.97">14920 12997 178 0,'0'5'267'0,"0"-2"14"0,-6 1 7 0,6-1 5 0,0-3 3 15,0 0 2-15,0-3 1 0,0-1 0 0,6 1 1 0,-6-2-20 16,0 2-29-16,0-4-64 0,0-1-81 0,-6 1-45 0,6 0-25 0,0-5-11 16,0 5-3-16,-7 0 1 0,1-4 2 0,6 4 4 0,-6 0 5 15,-2-1 1-15,2 5 5 0,0-5 3 0,-7 4 3 0,6 2 1 16,1 2 0-16,-7-5 0 0,-1 10 2 0,2-5-1 0,-2 2-1 0,2 2-2 16,-1 4-5-16,-1-5-4 0,-5 5-4 0,6 3-2 0,0-4-2 15,0 4-3-15,6-1-3 0,-5 2-1 0,-2-1 0 0,8 0-2 0,0-1-3 16,-1 5-2-16,0-4-3 0,7 0-3 0,-6 1-1 0,6-2-1 0,6 0-1 15,-6-1 0-15,7 2-3 0,0-4 1 0,-1 0-1 0,0-4 0 16,0 2 1-16,8-2-1 0,-1 1 1 0,0-4-1 0,0-4-2 0,0 1-5 16,0-5-3-16,0 1-9 0,7 0-8 0,-8-4-8 0,8 0-5 15,-6 0-5-15,-2-3-2 0,1 2-2 0,0-3-2 0,0 0 0 16,1 1 0-16,-8-1 1 0,7-3 1 0,-7 7 4 0,7-3 4 0,-6-2 9 16,-1 2 7-16,1 0 7 0,0 2 8 0,-7-2 6 0,6 3 5 15,-6 0 11-15,0 0 13 0,0 4 19 0,6 0 21 0,-12-1 19 0,6 1 17 16,0 3 11-16,0-3 8 0,0 7 5 0,-6-4 4 0,6 0 0 15,0 4 0-15,0 0 0 0,0 0-2 0,-7 4-9 0,7-4-12 16,0 4-19-16,-7 3-22 0,7-3-15 0,0 3-14 0,0 4-6 0,-6 0-4 16,6 0-1-16,0 3 0 0,0 1 1 0,0 4 2 0,-7-1 0 15,7 4 3-15,0 0 0 0,0 0 0 0,0 3 1 0,7 1 1 0,-7 4-3 16,0-1-1-16,0 4-6 0,0-1-4 0,0 1-4 0,0 1-4 16,0 2-3-16,0-2-1 0,0-2-2 0,0 0-2 0,6 2 0 15,-6-5-1-15,0 1-1 0,0 0 1 0,0-3-1 0,0 0 0 0,0-1 0 16,0-1-1-16,0-3 1 0,0 1 0 0,-6-2-1 0,6-3 0 0,-7 1 1 15,1-1-2-15,-1-3 1 0,1-4 0 0,-1 3-1 0,1-3 0 16,0 0 0-16,-8-4 0 0,8 0 1 0,-7-2-1 0,0-2 1 16,6 1-1-16,-5-4 1 0,4-4-1 0,-4 4 0 0,-2-8-2 0,8 1 0 15,0 0-1-15,-1-4 0 0,-6 0-2 0,13-3 0 0,-7 0-1 16,7-2-2-16,0 2 0 0,7-5 0 0,0 1 0 0,-1-1 0 0,1 1 0 16,5 0 0-16,2-4 3 0,6 4 1 0,-8 0-2 0,8-4 1 15,-1 3 0-15,1-3 2 0,-1 4-1 0,1-1 1 0,6-2 1 0,-6 3 1 16,-1-4-1-16,7 0-1 0,-6-1 0 0,6 1-2 0,-7 0-3 15,1 0 0-15,-1-3-1 0,1-1-1 0,0 0-1 0,-1 0-2 16,0 1 0-16,-6 0 0 0,1-1 0 0,-2 1 1 0,2 2 0 0,-2-3 0 31,2 5 1-31,-8-2 2 0,1 2 2 0,-1 3 1 0,0-1 3 0,-6 1 3 16,8 3 3-16,-8 0 4 0,0 1 4 0,0 3 6 0,0 0 4 0,0 3 5 16,-8 1 2-16,8 0 5 0,0 3 1 0,-6-3 3 0,6 7 1 15,-6-4-1-15,6 4 0 0,0 0-1 0,-7 0-1 0,7 4-3 16,-6 0-4-16,6-1-3 0,0 1-5 0,-7 3-3 0,7 5-1 0,-7-5-3 15,7 4-1-15,-6 3-2 0,6-2 0 0,0 2-1 0,-6 4 2 16,6-3-2-16,0 2 0 0,0 3-1 0,0-3 3 0,0 6-2 0,0-5 0 16,0 4-2-16,0-4-2 0,6 4-2 0,-6-3 0 0,6-1-3 15,1 0 1-15,-7 1-1 0,7-2 0 0,-1-2 0 0,1 0 1 0,-1-1-2 16,8-2 0-16,-8-5 1 0,0 4 0 0,0-7 0 0,8 4 0 16,-8-5-2-16,7-3 0 0,1 0-1 0,-8 0-4 0,6-3-2 0,2-5-6 15,-1 1-2-15,-7-4-3 0,8 0-2 0,-2-1 0 0,2-2-1 16,-2-4 0-16,2 3 0 0,-8-3 0 0,7-1 1 0,-7 2 1 0,8-2 2 15,-8 1 2-15,0-1 4 0,1 1 5 0,-7-1 3 0,7 1 2 16,-7 4 3-16,0-5 1 0,6 5 1 0,-6-2 1 0,0 2 2 16,-6 3 3-16,6 4 3 0,0-1 5 0,0 1 3 0,0 0 3 0,0 4-1 15,0 3 1-15,0-5 0 0,0 5-1 0,0 0-2 0,0 0 0 16,0 5-1-16,-7-5 0 0,7 6-4 0,0-2-3 0,0 3-4 0,0 1-4 16,0 4-2-16,0-2-3 0,0 0 0 0,0 6 0 0,7-2 0 15,-7 0 0-15,0 1 0 0,0 4 1 0,0-4-1 0,6 2 0 16,-6-2-1-16,0 0 0 0,7 0-2 0,-7-1-6 0,0-3-7 0,6 0-12 15,-6 0-17-15,6-3-22 0,-6-1-36 0,8 0-46 0,-2-7-60 16,0 0-67-16,0 0-62 0,2-3-61 0,-2-5-47 0,7 1-40 0,-7-5-17 16,8 2-6-16,-2 0 3 0,2-7 9 0,-2 4 16 0,1-1 19 15,1-2 37-15,5-2 47 0,-6 3 58 0,7 1 69 0</inkml:trace>
  <inkml:trace contextRef="#ctx0" brushRef="#br1" timeOffset="106714">16041 12822 0 0,'0'-4'103'0,"-7"1"140"0,7-1 28 0,-7 1 29 15,7-2 31-15,-6 2 38 0,0 3 44 0,-7-4 27 0,13 1 21 0,-14 3 13 16,8-4 8-16,0 0-38 0,-1 4-64 0,0 0-46 0,1-3-39 16,-1 3-30-16,-6 0-25 0,7 0-26 0,-1 3-29 0,1 1-38 0,0 0-41 15,-8-1-25-15,8 1-19 0,-1 7-11 0,1-4-8 0,-1 1-4 16,-6 2-6-16,7 6-4 0,0-6-5 0,-2 5-3 0,2-1-3 16,6 4-1-16,-6-2-2 0,6 2-1 0,-7 0-3 0,7 4-1 0,7-3-2 15,-7-2-1-15,0 3-1 0,6 1-3 0,0-3-1 0,2 1-1 16,-2-1 0-16,7-3 0 0,-7 2-2 0,7-2-2 0,0 0-2 0,1-3-5 15,-2-2-3-15,1-2-5 0,0-1-3 0,0-7-6 0,1 4-3 16,-2-4-5-16,2-4-5 0,5-3-3 0,-6-1-5 0,0-2-2 0,0-2-1 16,0-3-1-16,-6 0 2 0,6-2 4 0,0-2 3 0,-7 1 4 15,0 0 4-15,2-1 3 0,-2 2 4 0,-6-3 5 0,6-2 5 0,-6 4 4 16,0 0 4-16,-6 0 3 0,6-4 2 0,-6 4 3 0,-2-1 4 16,2 4 2-16,0-2 2 0,-7 1 4 0,6 6 5 0,1-1 5 0,-1-1 6 15,1 5 1-15,-1 4 2 0,-6-5 0 0,13 5-1 0,-6 3 1 16,-1-4-1-16,0 4 0 0,7 0-1 0,0 4-2 0,-6-1-2 0,6 1-4 15,0 0-5-15,0 3-4 0,0 1-4 0,0-5-3 0,6 8 1 16,-6-4-1-16,7 0 2 0,0 1-1 0,-1 0-1 0,7-2 2 16,-6 2-1-16,-1-2 0 0,7-1-1 0,0 2 1 0,-6-2-1 0,5-5 1 15,2 2-1-15,-1-2 1 0,0 4-1 0,0-8 0 0,-7 4-1 0,8 0-2 16,-2-2 1-16,-5-3-2 0,6 2 0 0,-7-6-1 0,7 6-1 16,-6-4 0-16,6 3-2 0,-7-2 1 0,1-2 1 0,6 4-2 15,-7-3 0-15,1 3 0 0,-7-3 0 0,7 3 1 0,-1 1 0 0,-6 3 0 16,7-4 1-16,-7 4 0 0,0 0 0 0,0 0 2 0,6 4 0 15,-6-1 0-15,0 1-1 0,0 3 0 0,0 0 1 0,0 4 1 16,0 4 0-16,0-5 0 0,0 7 1 0,0-3-1 0,0 4 0 0,0 0 1 16,0 1 0-16,0-5-1 0,0 4-1 0,0 1 1 0,6-5-1 15,-6 4 1-15,8-3 0 0,-8-5-2 0,6 2-5 0,-6-1-13 0,6-3-14 16,-6-2-37-16,6 2-47 0,1-8-61 0,0 4-69 0,-7-8-61 16,6 1-56-16,1-2-50 0,-1-1-43 0,-6-5-22 0,6 0-11 0,2-4-3 15,-2 1 1-15,0-2 10 0,0-2 15 0,2 0 37 0,-2-4 46 16,0 0 63-16,-6 0 67 0</inkml:trace>
  <inkml:trace contextRef="#ctx0" brushRef="#br1" timeOffset="106854.62">16444 12614 26 0,'-6'-12'323'16,"6"5"52"-16,-6-1 38 0,-2 1 27 0,-4-1 22 0,6 5 15 0,-2-1 11 15,2 4 8-15,0-3 6 0,6-1 1 0,-7 4 2 0,1-4-63 16,6 4-95-16,-7-3-89 0,7 3-85 0,0 0-69 0,-7-4-64 0,7 4-78 16,0 0-84-16,0-4-95 0,0 4-101 0,0 0-71 0,0 0-59 15,-6-3-29-15,6 3-15 0,0-4-6 0,-6 1-3 0,6-2 2 16,-6 5 4-16,6-6 17 0,-8 2 25 0,2 0 50 0,6 1 64 0</inkml:trace>
  <inkml:trace contextRef="#ctx0" brushRef="#br1" timeOffset="107088.99">15917 12503 193 0,'-6'4'302'0,"-2"-4"21"15,2 0 13-15,6 0 15 0,-6-4 16 0,6 1 19 0,0-1 20 16,0-1 14-16,6-2 10 0,-6 4-7 0,6-4-16 0,2-1-72 0,-2 1-100 15,0 0-56-15,7-1-37 0,-6 5-22 0,-1-5-12 0,7 2-16 16,-6 1-17-16,6 2-19 0,-7 3-20 0,1-4-13 0,0 8-12 0,-1-4-5 16,1 3-4-16,-7 2-3 0,6 1 1 0,-6 2-1 0,6-2 0 15,-6 6-8-15,0-1-10 0,0 0-31 0,-6 4-39 0,6-4-55 16,-6 4-63-16,-1-4-62 0,1 3-62 0,-1-3-43 0,0 3-34 0,1-2-18 16,-7-1-9-16,6-4-4 0,1 5-1 0,-7-5 6 0,6-4 10 15,1 1 31-15,-7 0 40 0,7-4 54 0,-2-4 81 0</inkml:trace>
  <inkml:trace contextRef="#ctx0" brushRef="#br1" timeOffset="107276.54">15623 12419 0 0,'-12'0'273'0,"-2"3"77"16,8 2 34-16,0-5 20 0,-7 3 11 0,13-3 6 0,-7 0 5 0,7 0 2 15,0 0 1-15,0-3 3 0,7 3-2 0,-1-5-55 0,7 2-82 16,-7-1-83-16,8-3-82 0,6 3-69 0,-8 1-63 0,1-5-73 0,7 5-76 15,-8-1-73-15,2 1-74 0,5-2-51 0,-12 2-41 0,6-1-20 16,0 4-9-16,-6 0-5 0,-1 0-1 0,0 0 0 0,1 4 0 0,-7-1 18 16,7-3 29-16,-7 5 53 0,0 2 64 0</inkml:trace>
  <inkml:trace contextRef="#ctx0" brushRef="#br1" timeOffset="107497.01">15611 12565 0 0,'-6'4'191'0,"-8"-1"112"15,8 2 30-15,-1-2 23 0,1 1 15 0,-1-1 15 0,7-3 13 0,-7 0 8 16,7 0 6-16,0 0 3 0,0 0 0 0,0 0-49 0,0 0-75 16,0 0-70-16,7 0-66 0,0-3-42 0,-7 3-31 0,6 0-22 15,1 0-18-15,-1 0-14 0,8 3-13 0,-8 1-8 0,0-4-6 0,0 7-3 16,2-3 0-16,-8 3-2 0,6 0 0 0,-6 5-2 0,0-1 0 0,-6 3-12 16,6-3-16-16,-14 3-28 0,8 2-35 0,-8-2-47 0,2 5-52 15,-8-1-48-15,7-4-44 0,-7 5-42 0,1-4-43 0,-1 3-21 16,0-3-10-16,2-1-3 0,-2-2-2 0,1-2 10 0,5 0 15 0,2-1 29 15,4-1 34-15,-4-6 48 0,12-2 53 0</inkml:trace>
  <inkml:trace contextRef="#ctx0" brushRef="#br1" timeOffset="109247.56">16835 12903 0 0,'0'6'195'0,"-7"1"57"16,7 2 10-16,0-6 9 0,-6 5 5 0,6-1 9 0,0-4 11 15,-6 1 12-15,6-1 11 0,0 2 12 0,0-5 10 0,0 3-46 16,0 1-74-16,0-1-39 0,0-3-23 0,6 0-8 0,-6 4-1 0,0-4-2 16,6 0-1-16,1 0-6 0,0-4-8 0,-1 1-11 0,0-1-10 15,8 1-10-15,-8-5-10 0,7 1-14 0,0-4-12 0,0 4-13 16,1-9-13-16,5 6-10 0,-6-5-9 0,6 0-7 0,-5-2-4 0,-2 1-3 16,2-2-3-16,5 0 0 0,-6 0-1 0,0 0-1 0,-7-1-1 0,8 1 1 15,-1-1 0-15,-7 1 0 0,7 0-1 0,-6-4-1 0,-7 4-1 16,6 0 1-16,0-5-1 0,-6 4 0 0,8 1 1 0,-8-3-1 15,6 2-1-15,-6-4 0 0,0 6 1 0,0-1 1 0,0 3 1 0,0-4 1 16,0 5-1-16,0-1 5 0,-6 0 6 0,6 5 9 0,0 2 9 16,0-3 6-16,-8 3 4 0,8 6 5 0,0-6 3 0,0 8 3 0,0-3 0 15,0 3 0-15,0 0 0 0,-6 0-1 0,6 0 0 0,-6 3-4 16,6 5-6-16,-7-1-8 0,7 0-7 0,-6 4-5 0,-1 0-3 0,7 4-3 16,-6-1-2-16,-1 4 0 0,7 1 1 0,-6-1 1 0,6 4 1 15,0 0 3-15,-7 3 1 0,7-2 2 0,0 3 0 0,0-1 0 0,7 1 1 16,-7 4-1-16,0-5-3 0,6 4-1 0,-6-4-1 0,7 4-2 15,-7-2-3-15,6-2-1 0,1 1 0 0,-1-1-2 0,1-3-3 0,-1-4-1 16,0 1-1-16,2-1 0 0,4-3-1 0,-5 0-1 0,6-8 2 16,0 4 0-16,-1-8 0 0,2 2 1 0,-1-2-2 0,0-6 0 0,0-2-1 15,7-2-3-15,-8 0-1 0,8-8-6 0,-7 5-5 0,7-9-5 16,-8 1-6-16,8-4-5 0,-7 0-6 0,0-3-6 0,0-1-3 0,7 0-4 16,-7-3-2-16,-6-1 0 0,5 1-1 0,1 0 0 0,-6-4 2 15,0 4 5-15,-1-1 5 0,0 1 5 0,1 0 6 0,-7-1 5 16,0 5 7-16,7-1 4 0,-14 1 6 0,7 2 6 0,0 2 6 0,0-2 5 15,-7 9 7-15,1-4 5 0,6 2 5 0,-6 6 3 0,-1-5 3 16,0 8 3-16,7-4 2 0,-6 4 4 0,-1-1 0 0,7 4 1 16,-6 1 1-16,0-1-2 0,-1 0-4 0,7 4-3 0,-7 0-5 0,7 0-3 15,-6 4-3-15,0 0-4 0,6-1-2 0,-8 5-3 0,2-1-2 16,0 4-3-16,6 0 0 0,-7 4-1 0,1 3-1 0,-1-4 2 0,7 9 2 16,-7-2 1-16,7 2 3 0,-6 3 1 0,6-1 1 0,0 1 2 15,-6 3 3-15,6 0 0 0,0 4 0 0,0 0 2 0,0-3 1 0,0 6 0 16,0-3 0-16,0 0-3 0,0-1-1 0,6 2-2 0,-6 2-1 15,0-3-3-15,6-3-2 0,-6 3-2 0,7-4-2 0,-7 0-2 0,7-3-2 16,-1-1-1-16,-6 0-2 0,7-2 0 0,-1-1-2 0,0-3-1 16,-6-5 1-16,8 1 0 0,-8-1-1 0,6-6 1 0,-6 0 1 0,6-1 0 31,-6-4 1-31,0 1 1 0,7-4 0 0,-7 0-1 0,0 0 2 16,0 0-1-16,7-7 0 0,-7 2-1 0,6-2 1 0,-6-4-1 0,6 4 1 15,-6-7-1-15,7 2 0 0,-7-2-1 0,6-4-2 0,1 3 0 16,0-3 0-16,-7 3 0 0,6-4 1 0,0 5-1 0,1-4 1 0,0 3-1 15,-1-3-1-15,0 0 0 0,1 3 0 0,-1 0 0 0,8-4 0 0,-8 9 1 0,0-5-1 16,2 3 0-16,4 2 0 0,-6 0 0 0,1 2 1 0,0 0-1 16,-1 5-1-16,1-4-1 0,-1 3 2 0,0 4-2 0,-6-4-1 0,8 4 0 15,-8 4 0-15,6-4-1 0,-6 4 1 0,6-1 0 0,-6 4-1 16,6 1 1-16,-6 0-1 0,0 2 1 0,8-3 1 0,-8 8 0 16,6-4 1-16,-6 0 0 0,0 4 2 0,6-4 1 0,-6 3 0 0,7 1 0 15,-7 0-1-15,0-4 0 0,6 4 1 0,-6-5-1 0,7 1 0 0,-7-4 0 16,7 4 1-16,-7-3 0 0,6-1 0 0,-6-3 1 0,6 0 0 15,0-2 0-15,-6 3-1 0,8-5 0 0,-2-5 1 0,0 3 1 16,1-2 0-16,-1-3 1 0,1 0-1 0,6 0 1 0,-7-5-2 0,8 1 1 16,-8-3-1-16,7-1-1 0,-6 0-1 0,6 1 1 0,-7-1-1 15,7-3 0-15,-6 2 0 0,-1-2 0 0,0-1 0 0,1 5 1 16,0 0 0-16,-7-1 0 0,6 1 1 0,1-1 0 0,-7 0 0 0,6 4 1 16,-6 3 0-16,0 1 1 0,0 0 0 0,0 0 1 0,0 3 1 15,0 0-1-15,0 4 0 0,0 0-1 0,0 0-2 0,0 0 1 0,0 4-1 16,-6 0 1-16,6 3 0 0,0 0-2 0,-7 0 1 0,7 5 0 15,-6-1-2-15,6 3-1 0,-7 1 0 0,7 3-1 0,0-2 2 0,-7-2-1 16,7 4 1-16,0-3-1 0,0 0 0 0,0 3 0 0,0-7-1 16,7 4 1-16,-7-5 0 0,0 1 0 0,7 0 0 0,-7-4 0 15,6 1-1-15,1-1 1 0,-7-3 1 0,6-1 0 0,-6-3 1 0,7 0 1 16,0 0-1-16,-1-3-1 0,0-4 0 0,0 3-1 0,8-7 0 16,-8 4 0-16,1-4 0 0,6-4-1 0,-6 4 0 0,5-3 0 0,-6-1 1 15,8-3-2-15,-8 4 0 0,1-6 0 0,6 3 0 0,-6 1 1 16,-1-2 1-16,0 3 2 0,1 1-1 0,0-1 1 0,-7 5 2 0,6-6 0 15,-6 5 2-15,0 5 0 0,6-3 3 0,-6 2 1 0,0 4 0 16,0-1 1-16,0 1 0 0,0 3-2 0,0 0-1 0,0 0-1 16,0 0 0-16,-6 3-1 0,6 1-1 0,0 3 0 0,0 1-1 0,-6-1-1 15,6 4-1-15,0 3-2 0,0-2-1 0,0 2 0 0,-7 4 0 0,7-3 0 16,0 3 0-16,0 1 0 0,7-5-2 0,-7 6-4 0,0-6-7 16,6-1-12-16,-6-1-11 0,6 3-18 0,1-5-21 0,0-2-35 15,-1-1-42-15,7 1-58 0,-6-5-65 0,-1 1-63 0,7-4-60 0,1-4-51 16,-2 1-48-16,1-5-17 0,0 5-6 0,0-9 5 0,1 5 10 15,-2-7 15-15,2 3 20 0,5-1 35 0,-6 2 41 0,0-5 58 0,0 3 66 16</inkml:trace>
  <inkml:trace contextRef="#ctx0" brushRef="#br1" timeOffset="109501.99">18588 12727 0 0,'0'-5'127'0,"0"2"140"0,0-4 31 0,0 3 37 16,-8 1 42-16,2-1 37 0,0 4 34 0,-1-4 22 0,0 4 14 0,1-3 13 15,-1 3 7-15,1 0-40 0,0 0-62 0,-1 0-55 0,-6 0-50 16,7 0-36-16,-8 3-29 0,8 1-36 0,-1 0-40 0,-5-1-36 0,5 1-35 0,0 3-21 15,1 5-14-15,0-6-11 0,-8 5-8 0,8 0-7 0,6 4-5 16,-7 0-4-16,7-1-4 0,-6 1-3 0,6 3-2 0,0-2-1 0,0 1-1 16,0-2 0-16,0 4-2 0,6-1 1 0,1-3 0 0,-7 2-2 15,12-2 0-15,-4 0-1 0,-2-1-1 0,7 1 1 0,-6-4-1 0,5 0-3 16,1 1-2-16,1-5-7 0,5 0-9 0,-6-3-12 0,0-2-14 16,0 3-26-16,0-5-32 0,7-5-46 0,-8 3-55 0,2-6-57 15,-1-2-61-15,-1-2-50 0,2 1-47 0,-8-3-38 0,7-1-32 0,-6 0-13 16,-1-3-1-16,7 3 8 0,-13-6 12 0,7 2 24 0,-7-3 31 0,7 4 48 15,-7-8 54-15,0 1 58 0,-7 3 77 0</inkml:trace>
  <inkml:trace contextRef="#ctx0" brushRef="#br1" timeOffset="109721.84">18379 12419 115 0,'-20'3'293'0,"0"2"47"0,1-2 46 0,-1-3 39 15,1 3 37-15,6-3 25 0,0 4 21 0,0-4 14 0,6 0 14 0,-5 0 2 16,4 0-5-16,8 0-64 0,-6 0-91 0,0 0-63 0,6 0-43 15,0 0-47-15,0 0-44 0,6-4-40 0,-6 4-38 0,6-3-25 16,2 0-20-16,-2 3-14 0,0-5-15 0,1 2-10 0,6-1-7 0,-7 0-8 16,7 1-7-16,-6-1-8 0,6 4-10 0,-7-3-10 0,8 3-9 0,-8 0-10 15,7 3-9-15,-7 1-10 0,1 3-11 0,0-3-19 0,-7 7-25 16,6-4-36-16,0 8-42 0,-6-3-46 0,0 2-51 0,0 4-43 16,-6 0-36-16,6 1-44 0,-6-1-46 0,-1 3-19 0,7 2-5 0,-7 3 3 15,1-1 6-15,-1-3 19 0,1 4 24 0,0-1 35 0,-1 1 41 16,0 0 50-16,1-1 53 0</inkml:trace>
  <inkml:trace contextRef="#ctx0" brushRef="#br1" timeOffset="109862.47">18177 13199 228 0,'-13'19'400'0,"-1"-1"34"0,2 0 16 15,-8-3 9-15,14-4 4 0,-7 0 2 0,6-5 3 0,-6-1-3 16,7-2-2-16,-1 1-22 0,7-4-32 0,-7-4-142 0,7 1-197 0,-6-2-157 16,6-1-135-16,0-2-95 0,0-3-75 0,0 0-38 0,0-3-18 15,0-5-9-15,6 1-6 0,-6-1-1 0,0 1 2 0,0-3 21 16,0 2 31-16,0-3 48 0,0 0 54 0</inkml:trace>
  <inkml:trace contextRef="#ctx0" brushRef="#br1" timeOffset="110109.26">17089 12496 0 0,'-13'4'209'0,"6"3"178"0,-5-3 45 0,5-1 23 16,0 1 12-16,1 0 7 0,0-4 5 0,-1 3 1 0,7-3 1 0,0 0 0 15,0 0 1-15,0 3-38 0,0-3-56 0,7 0-100 0,-1 0-121 16,7 5-70-16,0-5-44 0,0 0-24 0,0 0-15 0,7 0-21 16,-1 0-30-16,7 0-58 0,0 0-72 0,1 0-85 0,5-5-91 0,-6 5-58 15,7-3-40-15,-1 3-21 0,1-3-12 0,-7 3-5 0,7-4-3 16,-1 4 0-16,1-4-1 0,-1 4 17 0,1-3 24 0,-1 3 57 0,1-4 72 15</inkml:trace>
  <inkml:trace contextRef="#ctx0" brushRef="#br1" timeOffset="111754.68">18984 12785 0 0,'-6'8'85'0,"-1"-1"129"0,7 4 9 0,-6-7 7 15,6 3 5-15,-6-3 8 0,6 3 6 0,0-4 8 0,0 1 10 16,-8-4 9-16,8 0 8 0,0 0-39 0,0 0-63 0,8 0-42 0,-2 0-29 16,-6-4-18-16,6 1-10 0,7-4-6 0,-6-1-4 0,6-2-7 15,7-2-5-15,-8-2-10 0,2-2-8 0,5-2-9 0,1 1-8 0,-1-2-9 16,-6 1-5-16,7-4-6 0,-1 0-4 0,-5-4-1 0,5 4 1 15,-6-3-1-15,0 2-1 0,-1-3-1 0,2 1-2 0,-1 0 2 16,-6-1 1-16,5 1-1 0,-5-1 0 0,-1 0 2 0,-6 4 2 0,7 0 10 16,-7 3 13-16,0-2 13 0,0 6 15 0,0-3 19 0,0 3 21 15,-7 5 15-15,7-2 13 0,-6 1 7 0,6 4 6 0,-7 0 6 0,7 0 5 16,-6-1 3-16,0 4 0 0,6 0-5 0,-7 4-10 0,7-3-14 16,-7 3-15-16,1 3-18 0,6-3-19 0,-6 4-13 0,-2 0-9 15,2 4-5-15,0 2-2 0,-1 1-3 0,1 0-2 0,-1 4 1 0,1-1-1 16,-1 5 2-16,1-1 1 0,0 4 4 0,-2 0 3 0,2 0 2 15,0 3 0-15,6 1 0 0,-7 3 1 0,7-3-3 0,-6 4-3 0,6-1-2 16,0 4-3-16,0-4-3 0,-7 0-3 0,7 3-3 0,0 2-3 16,0-4-4-16,0 2-3 0,0-3-2 0,7 1-3 0,-7 0-3 0,0-4-3 15,0-1-1-15,0 1-1 0,6-4-1 0,-6-1 0 0,0-2 0 16,7-5-2-16,-7 1 1 0,6-4 0 0,-6 0 0 0,0-4 0 0,6 0 2 16,-6 2 1-16,0-7 1 0,8-2 2 0,-8 5-1 0,0-10 0 15,6 5 0-15,-6-7-1 0,6 3 0 0,1-3 0 0,-7-4 0 16,6 1-3-16,1-2 0 0,-1-2-1 0,1-4-1 0,-1 3-2 0,0-3 0 15,2 2-1-15,-2-4 0 0,0 0 0 0,8 3 1 0,-8-2 0 16,0-3 0-16,1 4 0 0,-1-1 0 0,1 1 0 0,6-1 0 0,-7 4 1 16,1 1 0-16,6 0 0 0,-7-2-1 0,1 6 2 0,-1 3-2 15,8-4-1-15,-8 2-1 0,0 7 0 0,2-2-2 0,-2 1 2 0,0-1-1 16,-6 4 0-16,7 0 0 0,-1 0-1 0,-6 0 1 0,7 0 0 16,-7 4-1-16,0-1 1 0,6 1 0 0,-6 3 1 0,0 0 0 15,7 1 1-15,-7-1-1 0,0 3 0 0,6 2 1 0,-6-1 0 0,0 0 0 16,0-1 1-16,0 5 1 0,0-4 1 0,0 5-1 0,0-2 0 15,0-3 0-15,0 0 1 0,0 4 0 0,0-4 0 0,6-4 0 0,-6 4-1 16,0-3 0-16,8 2 1 0,-8-3-1 0,6-4 2 0,-6 6-1 16,6-6 0-16,-6-3 0 0,7 5 1 0,-7-5-1 0,7 0 1 0,-1-5 0 15,0 2-1-15,7-1 0 0,-6-4-3 0,0 1-1 0,5-3 0 16,-5-2-2-16,6 1 0 0,0-3 0 0,-7-1-2 0,8 0 0 0,-2 1 0 16,-4-1 0-16,4 0-1 0,-6 1 1 0,8-1 1 0,-8 0 1 15,7 1 2-15,-7-1 1 0,2 0 3 0,-2 3 0 0,0-1 0 0,-6 1 1 16,6 5 0-16,-6 0 1 0,7-4-1 0,-7 7 1 0,0 1-1 0,7-4-1 15,-7 7-2-15,0-5-1 0,0 5-1 0,0 0 0 0,0 0-1 16,0 5-1-16,-7-5 2 0,7 7-1 0,0-4 0 0,0 5-1 16,0-1 0-16,0 0 2 0,-7 5-2 0,7-5 2 0,0 4-1 0,0 3 3 15,0-3 0-15,0 0 1 0,0 4-1 0,0 0 1 0,0-5 1 0,7 6 0 16,-7-6-1-16,0 5 1 0,7 0-2 0,-1-4 2 0,-6 0 1 16,7 4 0-16,-1-8 1 0,1 4 0 0,0-1 0 0,-1-2-1 15,6 0 2-15,2-2-1 0,-8 2-1 0,7-5 0 0,1 0-1 0,-2 2 0 16,2-1 1-16,5-4-1 0,-6-4 0 0,6 4-1 0,-5-5 0 15,-2-1-2-15,8 2-1 0,0-6-4 0,-7 2-6 0,-1-3-2 0,8 0-5 16,-7-3-2-16,1 2-1 0,4-2-3 0,-10-2 0 0,4-2-2 16,2 4-2-16,-1-5-1 0,-7 5-1 0,0-4 2 0,1-1 1 0,0 1 4 15,-1 4 4-15,0-4 4 0,-6-1 4 0,0 1 1 0,0 3 4 16,0-4 1-16,-6 4 2 0,6 1 2 0,-6 0 2 0,-1 3 0 16,0-4 0-16,1 5 2 0,0 2 0 0,-1-4 0 0,1 5 1 0,-1 3 0 15,0-2 2-15,1 1 0 0,0 5 1 0,-2 0 1 0,2 0-2 16,0 0 1-16,0 5 1 0,-1 1 1 0,0-2 1 0,1 3 1 15,-1 5 1-15,1-2 1 0,0 2 1 0,-2-1 0 0,2 3 0 0,6 1 0 16,-6 0 1-16,6 3 1 0,0-4 0 0,0 5 1 0,0-1 2 16,0 1-2-16,0-1 1 0,6 4-1 0,-6-5-1 0,6 6-1 0,2-5-1 15,-2 0 0-15,0 1-1 0,1-1-1 0,-1 1-2 0,1-4 0 16,0-1-1-16,-1 0-1 0,6-3-1 0,-4 0-1 0,-2 0 1 0,0-3-2 16,1-1 0-16,6 0-1 0,-6-3-1 0,-1-4 2 0,0 0 0 15,1 0 0-15,6 0 1 0,-7-4-1 0,1 2 0 0,0-3-1 16,6-2 2-16,-7-1-2 0,0-3 1 0,8 5 0 0,-8-6-1 0,0 1 1 15,2 0 0-15,4 1-2 0,-5-5 1 0,-1 4 0 0,1 0-1 0,-1-4 0 16,1 4-1-16,-1 0 0 0,0 4 1 0,2-5 0 0,-2 2 0 16,0 2 0-16,-6 1 0 0,7 0 0 0,-7-1-2 0,7 1-1 0,-7 3-1 15,6 1 0-15,-6 3-1 0,0-3 1 0,6 3-1 0,-6 0 0 16,0 0 0-16,0 0-1 0,0 3 1 0,0-3-1 0,0 3-1 0,0 5 2 16,0-5 1-16,0 5 0 0,0-1 0 0,0 4 1 0,0-4 0 15,0 4 2-15,0 1 1 0,0 2 0 0,0-3-1 0,0-1 1 0,0 6-1 16,0-5 1-16,-6 4 0 0,6-5 0 0,0 1 0 0,0 0-1 15,0 1 0-15,0-6 0 0,0 5 1 0,6-3-1 0,-6-1-1 0,0-2 2 16,0-3 1-16,0 2-1 0,0 0 1 0,0-4 1 0,0 0 0 16,0 0 1-16,7 0 0 0,-7 0 1 0,6-4 1 0,-6 0 0 15,7-3-1-15,0 4-1 0,-7-6 1 0,6-1-1 0,7 3 0 0,-13-4-2 16,13 0 0-16,-6-4 0 0,-1 5-1 0,0-5 0 0,1 4-1 16,6-5-1-16,-7 2 1 0,2-1-1 0,-2 0 0 0,0 1 0 0,1 0-1 15,6-2 0-15,-7 6 0 0,1 0-1 0,-1-2 0 0,0 1-1 16,2 4 0-16,-2 0-1 0,0 0 0 0,1 2 0 0,-7 2 0 15,6 3-1-15,-6 0 0 0,7 0 0 0,-7 3 0 0,6 2 1 0,-6 2 0 16,0 0 1-16,0 0 0 0,0 4-1 0,0 1 3 0,-6 2-1 16,6-3 1-16,0 3 1 0,-7 1 1 0,7 0 0 0,0 3 0 0,-6-4 1 15,6 1-1-15,0 0 1 0,0-4 0 0,0 0 1 0,0 0 0 16,0 0-1-16,0-4 0 0,6-3-2 0,-6 4-3 0,7-8-10 16,-1 3-13-16,-6-3-28 0,7-3-36 0,-1-2-50 0,8 2-56 0,-8-5-62 15,7-2-64-15,-6-1-56 0,5-1-52 0,-5 2-35 0,6-5-25 0,-6-4-11 16,5 5-4-16,-4-4 8 0,-2-1 10 0,0 1 29 0,-6-4 35 15,0 4 49-15,6-4 57 0,-12-4 61 0,6 1 178 0</inkml:trace>
  <inkml:trace contextRef="#ctx0" brushRef="#br1" timeOffset="112051.56">20032 12210 59 0,'-18'15'326'0,"-9"-4"48"0,7 3 38 0,8-2 27 15,-1-5 23-15,0 0 15 0,0 0 15 0,6 1 13 0,0-5 11 16,7 0 11-16,-6 2 12 0,6-5-60 0,-6 4-95 0,6-4-77 0,0 0-67 16,0 0-44-16,6-4-36 0,-6 4-26 0,6 0-22 0,1-5-15 15,6 2-14-15,-6-4-12 0,6 3-13 0,0-3-10 0,-1 3-13 0,8-3-7 16,-7 0-10-16,1-1-6 0,4 5-5 0,-4-5-2 0,-1 5-4 16,0 0 0-16,-6-2-2 0,5 2 0 0,-5 3 1 0,6-4-1 15,-7 4-1-15,1 0-1 0,0 0 1 0,-1 4-1 0,1-4 0 0,-1 3-1 16,0 2 1-16,-6-2-4 0,7 4-4 0,0-3-9 0,-7 3-11 15,6 1-12-15,-6-1-14 0,6 0-15 0,-6 4-15 0,0-4-26 0,8 5-34 16,-8-2-42-16,0 2-47 0,6-1-51 0,-6-1-55 0,0 5-39 16,0-4-35-16,6 4-36 0,-6-1-38 0,0-3-14 0,-6 4 0 15,6-1 8-15,0 1 13 0,0 0 27 0,-6 0 31 0,6-1 42 0,0 1 47 16,-8 0 52-16,8-1 56 0</inkml:trace>
  <inkml:trace contextRef="#ctx0" brushRef="#br1" timeOffset="112207.81">20098 13060 0 0,'-7'23'34'0,"-5"-6"249"0,5 2 29 0,-6-5 12 16,6 0 8-16,1 1 3 0,0-7 2 0,-2-1 0 0,2-3-2 0,0-4-17 15,6 0-24-15,-6-4-63 0,6 0-84 0,0-3-115 0,0 0-133 0,-7 0-91 16,7-5-74-16,0-2-37 0,0-1-17 0,0 1-9 0,0-5-5 16,-7 1-2-16,7-1 2 0,0-3 16 0,0 5 24 0,-6-6 36 15,-1-3 44-15</inkml:trace>
  <inkml:trace contextRef="#ctx0" brushRef="#br1" timeOffset="112396.43">19570 12283 151 0,'-19'11'387'0,"6"-3"44"0,-6-1 26 0,5-4 14 0,1 5 12 0,1-5 6 16,5-3 6-16,-6 5 4 0,7-5 0 0,-2 0 3 0,8 0-1 15,0 0-81-15,0 0-122 0,0 0-99 0,0 3-83 0,8-3-53 0,-2 0-39 16,7 0-51-16,0 0-58 0,0 0-83 0,0 0-94 0,6 0-85 15,1 0-77-15,6-3-39 0,1 3-19 0,-2 0-10 0,1-5-5 0,6 5-3 16,1-3-1-16,-7 3 7 0,7 0 13 0,-1-4 36 0,8 4 48 16,-7 0 75-16,5 0 224 0</inkml:trace>
  <inkml:trace contextRef="#ctx0" brushRef="#br1" timeOffset="112583.93">20945 12522 124 0,'0'11'383'0,"0"-4"47"0,0 0 21 16,0-3 12-16,0-1 5 0,0 1 3 0,0 0 1 0,0-4-3 16,0 0-5-16,0 0-23 0,0 0-34 0,-7 0-132 0,7-4-180 0,0 4-176 15,0-4-173-15,0 1-99 0,-6-1-60 0,6-3-30 0,0 3-16 16,0-4-6-16,6 5-4 0,-6-4 1 0,0 3 3 0,7-3 25 16,-7 3 34-16,0 1 54 0,0 3 64 0</inkml:trace>
  <inkml:trace contextRef="#ctx0" brushRef="#br1" timeOffset="112724.75">20951 12818 105 0,'-6'15'349'0,"6"-1"42"0,-7-3 25 0,7 0 13 15,-6-3 7 1,6-1 3-16,0-2 2 0,0-3 1 0,0-2 0 0,0 0-16 0,0 0-24 16,0 0-129-16,6-2-183 0,-6 2-170 0,0-5-164 0,7-2-90 15,-7-1-54-15,6 1-28 0,-6 0-12 0,6-1-8 0,2-3-3 16,-2 1-2-16,0 2 0 0,-6-2 15 0,6-2 24 0,2-2 54 0,-2 3 90 0</inkml:trace>
  <inkml:trace contextRef="#ctx0" brushRef="#br1" timeOffset="113858.21">22391 12614 49 0,'6'2'176'0,"-6"3"9"0,6-2 5 0,-6-3 9 16,0 4 11-16,0-4 15 0,0 0 18 0,0 0 18 0,0 0 21 16,0 0-6-16,0 0-16 0,0 0-18 0,0 0-21 0,0 0-6 15,0 0 2-15,0 0 1 0,0-4 5 0,0 1-3 0,0-2-7 0,0 3-13 16,0-3-15-16,0 2-18 0,-6-5-18 0,6 5-18 0,-6-5-19 15,6 1-16-15,-7-1-14 0,7 1-14 0,-6 0-14 0,6 0-9 0,-7-1-9 16,-6 1-2-16,7-1 0 0,-1 2-1 0,0-2 2 0,-5 5 0 16,5-5 1-16,-6 5 1 0,0-1-1 0,-1-1 0 0,2 3-2 0,-1 2-1 15,0-5-2-15,0 5 0 0,-7 0-2 0,7 5-3 0,0-3-2 16,0-2-3-16,0 9-3 0,0-6-1 0,0 5-3 0,0-1-2 16,0 0-3-16,0 1-2 0,0-1 0 0,7 4 0 0,-8 0 0 0,8-1 0 15,0 5 0-15,-1-4 0 0,7 5 0 0,-7-6 0 0,7 5-1 0,0-1 0 16,0 1 1-16,0 3 0 0,0-3 0 0,7-1 0 0,0 5 0 15,-1-5-1-15,0 2-1 0,0-6 0 0,8 5 1 0,-8-1-2 0,8-2 0 16,-1-1 1-16,-1-4-1 0,8 4 0 0,-7-8-2 0,7 5 1 16,-8-5 0-16,8-3-2 0,0 0 1 0,6 0-1 0,-7-6 0 0,1 1 0 15,6-2-2-15,-7-4 0 0,7 0 1 0,-6 1 1 0,6-5 0 16,-7 0 0-16,1 1-1 0,6-5 1 0,-7 1 0 0,1 3 0 16,-7-3 1-16,7-4 0 0,-7 3-1 0,0-2 1 0,0 3 0 0,0-5 0 15,0 1-1-15,0 4 0 0,-6-5 0 0,-1 2 0 0,0-5 2 0,2 4-2 16,-2 4 1-16,0-4 0 0,-6 0 0 0,6 0 0 0,-6 4 1 15,7 0 2-15,-7 2 2 0,0 2 3 0,7-1 3 0,-7 4 2 16,0 0 1-16,0 4 2 0,0 4-1 0,0-5 0 0,0 4 0 0,0 1-1 16,0 3-2-16,0 0 0 0,0 0 0 0,0 0-2 0,0 0-4 15,0 3-2-15,0 5-4 0,0-4-1 0,0 6-2 0,0-2-1 16,0 3 1-16,0 4-1 0,6-1 1 0,-6 5 0 0,0-1 0 0,0 3 0 16,0 2 1-16,0-2-1 0,0 1 2 0,0 4-1 0,0 0 0 15,7-4 0-15,-7 3 0 0,0 1 0 0,0-4 0 0,0 3-2 0,0-2 1 16,6-1 1-16,-6 0 1 0,6 0 1 0,-6-5-1 0,8 2 0 15,-2-1 0-15,-6-3 0 0,6 0 0 0,0-4 0 0,1 0 0 0,0-4 0 16,-1 1 2-16,-6-1 0 0,7-4 1 0,-1-3-1 0,0 0 0 16,8-3 1-16,-8-1-1 0,1-3 1 0,6 0 0 0,-7 0-1 15,7-8 1-15,1 4-1 0,-8-5-1 0,7-2-1 0,-6 4-3 0,5-8 1 16,-5 4-2-16,6-4-2 0,-6 0-2 0,-1 0-4 0,0-4-3 16,2 1-4-16,-2-1-6 0,0 0-2 0,0-3-4 0,8-1 0 0,-8 5 2 15,1-5-1-15,-1 2 1 0,0 2 0 0,2 0 1 0,4 4 1 16,-6 4 3-16,2-1 2 0,-2 1 2 0,0 7 4 0,1 1 6 0,-1-2 3 15,1 7 1-15,0-1 2 0,-1 3-2 0,-6 3 2 0,6-4 0 16,0 8 1-16,-6-4-2 0,8 3 1 0,-2 1 1 0,0 3-1 0,-6-3 1 16,7 4 0-16,-7 2 0 0,7-3-1 0,-7 5 2 0,0 2-2 15,0-3 1-15,0 4 1 0,0-1-1 0,0 1 0 0,-7 0 1 0,0-1 0 16,1 4 0-16,-8-3 0 0,8 0-2 0,-6-1-7 0,-2 1-11 16,1 0-26-16,1-1-36 0,-2-2-50 0,2-1-59 0,-2 0-62 15,1 0-62-15,0 0-57 0,6-5-52 0,-5 6-27 0,6-5-11 0,-2 0-7 16,8-3-2-16,-6 3 6 0,6 0 10 0,6-2 26 0,-6-2 36 15,14 1 51-15,-8-1 58 0</inkml:trace>
  <inkml:trace contextRef="#ctx0" brushRef="#br1" timeOffset="114519.51">23453 12690 161 0,'6'-4'239'0,"-6"4"21"15,0-3 18-15,0-2 16 0,0 2 21 0,0-4 22 0,0 3 26 16,0-2 22-16,0-2 22 0,0-1-9 0,0 0-27 0,0 1-40 15,0-2-46-15,-6 2-33 0,6-3-24 0,-8 3-17 0,8-2-13 0,-6-2-15 16,0 5-15-16,6-4-21 0,-7 4-22 0,0-5-20 0,-5 6-19 0,5 2-15 16,1-3-13-16,-1-1-10 0,0 5-9 0,-5-1-5 0,5 4-3 15,-6-5-5-15,7 5-4 0,-8 5-3 0,1-5-4 0,7 4-2 16,-8 3-4-16,8-3-2 0,-6 3-2 0,5 3-3 0,0 2-1 0,-6-1-1 16,7 0 0-16,0 4-1 0,-2-1 0 0,8 1 0 0,-6 0 2 15,6-1 0-15,0 4-2 0,0-3 1 0,0 0-1 0,6-1 1 0,2-3-1 16,-8 3 0-16,12-2-1 0,-5-1-1 0,-1 0 0 0,8-3-3 15,-8-1-4-15,6-4-4 0,-4 1-5 0,4-4-6 0,1 0-5 0,1 0-5 16,-2-4-5-16,-5 1-3 0,6-4-5 0,0-1-1 0,0-3-1 16,0 3-1-16,-7-2 0 0,8-5 3 0,-8 4 3 0,8-4 3 15,-8 4 7-15,0-3 5 0,1-1 6 0,-1 1 6 0,1-2 5 0,-7 2 4 16,6-1 4-16,-6 0 1 0,7 1 3 0,-7-1 2 0,0 5 0 16,0-5 2-16,6 4 0 0,-6 0 4 0,0-1 3 0,-6 6 5 0,6-2 3 15,0 2 5-15,0-2 2 0,0 4 2 0,0-1 0 0,-7 5 1 16,7 0 0-16,0 0 0 0,0 5 0 0,0-5 2 0,-6 7 1 0,6-2-1 15,-7 1-2-15,7 5-2 0,-6-1-4 0,-1 2-2 0,7 3-2 16,-6 0 1-16,6 3 2 0,-6 0 0 0,6 0 1 0,0 1 0 16,-8 3-1-16,8 0 0 0,0 3-1 0,0 1-1 0,-6-5-4 0,6 5 0 15,0 4-1-15,0 0-1 0,-6-5-2 0,6 4-3 0,0 0-1 16,-7 1-1-16,7-1-1 0,0 4 0 0,0-4 1 0,-7 5-2 16,7-5-1-16,0-1-2 0,-6 2 1 0,6-1-1 0,0-2 0 0,0-2-1 15,-6-3 1-15,6 0-1 0,0 0 0 0,0-5 0 0,-7 0 0 0,7-4 0 16,-6 1 1-16,6-2-1 0,-7-1 1 0,7-4-1 0,-7 0 0 0,1-2 0 0,0 2 1 15,6-7 0-15,-7 3 1 0,0-3 0 0,1-3-1 0,0-1 2 16,-1 1-1-16,0-2 0 0,1 2-2 0,-1-4 1 0,1 0 1 16,0-4 2-16,-2 0-1 0,8-1 1 0,-6 1 1 0,6-3-1 0,0-1 1 15,0 0-1-15,0-3-1 0,0 0 1 0,6 0-1 0,2-1 1 16,-2-3-1-16,0 0 0 0,1 0-1 0,6 0-1 0,0 4-2 0,0-4-1 16,0-3 0-16,0 6-1 0,0-3-3 0,6 0-8 0,-5 0-11 15,6 0-19-15,-1 4-25 0,0-4-39 0,0 0-50 0,1 0-59 0,0 3-64 16,-1-2-58-16,1-1-52 0,0 0-41 0,-1 3-36 0,1-2-15 15,-1 2-7-15,0-3 4 0,1 4 8 0,-7-1 20 0,7 1 23 0,-7-1 39 16,6 1 50-16,-6 0 58 0,1 0 87 0</inkml:trace>
  <inkml:trace contextRef="#ctx0" brushRef="#br1" timeOffset="116121.51">23901 12441 0 0,'-6'0'1'0,"0"-4"222"15,6 4 23-15,-7-4 24 0,0 4 22 0,7 0 25 0,-6-3 27 0,0 3 25 16,6 0 26-16,-7-3 18 0,7 3 16 0,0 0-25 0,0 0-45 15,0 0-49-15,-7 0-51 0,7 0-33 0,0 3-25 0,-6-3-21 16,6 3-20-16,0 1-23 0,0 0-24 0,-7-1-25 0,7 5-23 0,0-1-18 16,-6 4-15-16,6-3-7 0,0 3-4 0,-6 0-3 0,6 3 0 15,0-3-2-15,0 4 1 0,-7-1-1 0,7 1-1 0,0 0-2 0,0-1-1 16,0 2-1-16,0-2-2 0,0-1 0 0,0 4-1 0,7-7-1 16,-7 5 0-16,0-4 0 0,6 3 0 0,-6-3 0 0,6-3-1 0,1 2 0 15,-1-2-1-15,1-1 0 0,0-3-3 0,-1-1 2 0,0 2-1 16,1-5 2-16,0 0-1 0,5 0 0 0,-5 0-1 0,6-5 0 15,-6-2-1-15,5 3 1 0,-4-3-1 0,4-3 0 0,1 1 2 0,-6-1-1 16,6-1 0-16,-7 0-2 0,0-1-1 0,8-2 0 0,-8 3 0 16,0-3 0-16,2 3 1 0,-2-3 0 0,0-2-2 0,1 2 2 0,-1-1-1 15,1 4 0-15,0-4-2 0,-7 0 1 0,6 5 1 0,-6-1 1 16,6 0-1-16,-6-1 1 0,6 2 0 0,-6 2 1 0,0 1 3 0,8 0 1 16,-8-1-2-16,0 5 1 0,0-1 1 0,0 4-1 0,0 0-1 15,0 0 0-15,0 0-1 0,0 0 1 0,0 0 0 0,0 4 0 0,-8-1 1 16,8 5-2-16,0-4-1 15,-6 6-1-15,6-2 1 0,0 2-1 0,-6 2 0 0,6 3 1 0,0-1 2 16,-6-3-1-16,6 4 1 0,0-1-1 0,0 1 1 0,0 0-2 16,0-1 1-16,0-2-1 0,0 2-2 0,0-3 1 0,6 1 0 0,-6-6 1 15,6 5 0-15,0-3-1 0,-6-5 2 0,8 5 1 0,-2-5 0 16,7 1 0-16,-7-4 1 0,1 0-2 0,6 0 0 0,0-4-1 16,0 1-1-16,-7-5 1 0,8 5 0 0,-1-5-2 0,-1-3-2 0,2 0-1 15,-2-1 0-15,-4 3-1 0,4-2-2 0,1-4 0 0,-6 0 0 16,0 1 0-16,-1 2 1 0,0-2 0 0,0-1 1 0,2 1 0 15,-8 3 1-15,0 0 0 0,6 0 2 0,-6 0 2 0,0 3 2 0,0 2 1 16,0-2 2-16,-6 4 2 0,6-1 1 0,0 5 0 0,0 0-2 16,-8 0 0-16,8 5 0 0,-6-1 1 0,6-1 0 0,-6 4-1 0,6 5 1 15,-6-1-2-15,-1 0 0 0,7 0-3 0,0 3-1 0,-7 1-1 16,7-1 0-16,0 1 0 0,0 0-1 0,7-1 2 0,-7-3 1 0,7 4-1 16,-1-4 0-16,-6 0 0 0,12 1 0 0,-4-6-1 0,-2 2 2 15,0-5 1-15,7 0-1 0,-6 2 1 0,0-5 0 0,5 0-1 16,-5 0 1-16,6-5-1 0,0 2-2 0,-6 0-1 0,6-5-1 0,-7 2-3 15,7-6 0-15,-6 5-2 0,5-4-2 0,-4-3-2 0,-2 2 0 16,0 1-2-16,1-3 1 0,-1 2-1 0,1-2 0 0,-1-1 1 0,-6 1-1 16,7 3 3-16,-7-4 1 0,0 3 2 0,6 2 1 0,-6 0 2 15,0 2 1-15,0-1 1 0,0 3 3 0,0-2 0 0,0 5-1 0,0 0 0 16,0 3-1-16,0 0 0 0,0 0 1 0,0 0 0 0,0 3 0 16,0 0 2-16,-6 5-1 0,6-5 3 0,0 9-1 0,0-2 1 0,-7 2 1 15,7 1 2-15,0 3 2 0,-6 2 1 0,6-3 3 0,0 7 1 16,-7-4 0-16,7 4-1 0,0 4 1 0,0-1-1 0,-6 0 1 0,6 2-1 15,-7 2-1-15,7 1-1 0,-6-1-1 0,0 0-2 0,6 4 0 16,-8-4-2-16,2 3-2 0,0 2 0 0,-1-5-2 0,0 4 1 0,1-4-1 16,0 1 1-16,-1-4-3 0,1 3 1 0,-1-3-1 0,0-1-1 15,1-3 0-15,0 0 0 0,-1-3-1 0,0-5-1 0,1 1 1 16,0-1-3-16,-1-3-2 0,0-3-4 0,-6-1-3 0,7 0-3 0,0-3-4 16,-2-4-2-16,-4 0-5 0,6 0-5 0,-1-4-3 0,0 2-5 15,1-3-5-15,-7-2-3 0,13-1-4 0,-6 1 0 0,-2-3-1 0,8-2 0 16,0-3 2-16,0 5 1 0,0-5 2 0,0 0 2 0,8-4 3 15,-2 1 3-15,0 0 3 0,7 0 3 0,-6-4 3 0,6 0 4 0,-1 4 3 16,8-4 2-16,-7-1 2 0,7-2-1 0,-7 3-3 0,6 0 0 16,8 0 0-16,-8-3-1 0,0 2-3 0,8 1 0 0,-8 0-2 15,8 1 1-15,-8-2 1 0,7 2 3 0,-6-2 3 0,6 5 0 0,-7-4-1 16,1 4 2-16,-1 0 4 0,-6 3 2 0,7-3 2 0,-7 3 6 16,-1-4 2-16,2 5 10 0,-1-1 9 0,-7 0 12 0,7 1 11 0,-6-1 6 15,-1 0 4-15,0 1 5 0,-6 0 9 0,8-2 5 0,-8-2 5 16,0 4 5-16,0-1 5 0,0 0 4 0,0 1 6 0,0-1 0 0,-8 5-4 15,2 2-8-15,6-3-10 0,-6 7-8 0,-1-3-5 0,1 7-5 16,6-4-6-16,-13 8-2 0,6 0-3 0,1 3-5 0,0 0-3 0,-8 5-6 16,8-2-5-16,-1 5-4 0,1-1-5 0,-1 5-1 0,1-1 0 15,-1 4 0-15,1-3 1 0,-1 3 0 0,7-4 0 0,-7 4 0 16,7 0-2-16,0-4 0 0,0 1-2 0,7-1-1 0,-7 1 0 0,7-2 0 16,-1-2-1-16,1 0-2 0,-1-1 0 0,1-2-1 0,-1-2 1 0,7 1-1 15,-7-4 1-15,8-2-2 0,-1 2 1 0,0-4-1 0,-7-3 1 16,7 0 0-16,1 0-2 0,-2-3-1 0,8-2 0 0,-7-2-1 15,0 4 0-15,0-5-2 0,-7-3 0 0,8 5-3 0,-2-6-1 0,2 1 0 16,-1 4-2-16,-7-4 0 0,8-4 0 0,-2 4 1 0,-6 0 1 16,1-1 0-16,6 3 0 0,-6-2 2 0,-1-1 0 0,0 1 0 0,2 0 1 15,-2 1 1-15,0-2 1 0,0 1 1 0,2 4 0 0,-8-4-1 16,6 3 2-16,-6 2-2 0,6 2-2 0,-6 0 1 0,0 1-2 16,7-1 1-16,-7 4-1 0,0 0 0 0,0 0 0 0,6 4 0 0,-6-1 1 15,0 1 0-15,0 3 1 0,0 1-1 0,0-1 0 0,0 4 0 16,0 3 0-16,-6-2 1 0,6 2 1 0,0 1 1 0,-7 3-1 0,7-1 2 15,0 3 1-15,-6-3 0 0,6 2-2 0,0-1 1 0,0 1 1 16,0-5 0-16,0 4-1 0,6-2 0 0,-6-2 3 0,0 1 0 16,7-4-2-16,-7 0 1 0,6-4 1 0,-6 0-1 0,7 1 1 0,-7-5 1 15,7 1 0-15,-1-4 0 0,-6 4 1 0,6-8-1 0,-6 4 0 16,6-4 1-16,2-2-2 0,-2 1 1 0,0-6 0 0,1 4 1 0,-1-4-3 16,1 1 1-16,0-5-1 0,-1 0-2 0,0 1 1 0,2-2-1 15,-2 2-1-15,0-5 1 0,7 5-1 0,-6-4 0 0,-1-1 0 0,1 1-1 16,-1 4 0-16,0-4-2 0,8 6 0 0,-8-3-1 0,0 5 0 15,2-2-1-15,-2 5 0 0,-6 3-1 0,6 1-1 0,1-1 0 0,-1 4 0 16,-6 0 1-16,7 4 0 0,-7-1 1 0,0 5 1 0,0-1 0 16,0 1-1-16,7 2 2 0,-7 5 0 0,-7-3 2 0,7 2 0 0,0-1 0 15,0 4 1-15,0 0 1 0,0-2-1 0,0 0 0 0,0 2 2 16,0-2-1-16,0-4 0 0,0 5-2 0,0-6-1 0,7 1-5 16,-7-3-6-16,0-1-12 0,6-4-16 0,-6 2-29 0,6-5-35 0,-6 0-46 15,6-8-49-15,2 4-46 0,-2-3-44 0,7-4-35 0,-7-1-29 16,1 2-27-16,0-5-28 0,-1-4-23 0,0 5-24 0,-6-4-2 0,7 0 7 15,-7-1 27-15,0-2 34 0,-7 3 43 0,7-9 49 0,-6 5 45 16,0-3 44-16,-1-4 35 0,-6-1 142 0</inkml:trace>
  <inkml:trace contextRef="#ctx0" brushRef="#br1" timeOffset="116403.89">24761 12118 0 0,'-26'8'86'0,"7"3"135"0,-1-4 18 0,0 1 26 16,8-1 27-16,-2 4 33 0,1-4 38 0,7 0 34 0,0 0 34 0,-1 1 22 15,0-4 15-15,1 3-36 0,6-1-60 0,0-1-38 0,0-1-26 0,6 4-16 16,-6-8-13-16,7 3-18 0,0 0-22 0,-1-3-28 0,0 0-32 16,7 0-34-16,-6 0-34 0,6 0-20 0,0-3-15 0,0 0-10 15,0-2-9-15,-6-2-8 0,6 2-8 0,-1-1-8 0,2 3-7 0,-8-5-6 16,1 5-6-16,6-4-3 0,-7 2-6 0,1 2-1 0,-7-1-4 16,6 0 0-16,-6 4-2 0,0 0-1 0,0 0-1 0,6 0 0 0,-6 0 1 15,8 4 0-15,-8 0 0 0,0-1-2 0,6 4 0 0,-6-2-5 16,6 2-4-16,1 0-11 0,-7-1-11 0,7 3-16 0,-1-1-20 0,0-2-35 15,1 2-42-15,-1-1-52 0,1 1-54 0,0-5-56 0,-1 4-54 16,0-3-50-16,1-4-45 0,0 4-27 0,-1-4-20 0,0-4-1 16,1 4 6-16,-7-4 14 0,7 1 18 0,-1-1 35 0,-6-3 43 0,7-1 51 15,-7 1 55-15,6 0 54 0,-6-1 188 0</inkml:trace>
  <inkml:trace contextRef="#ctx0" brushRef="#br1" timeOffset="116653.89">24956 12108 36 0,'0'-5'235'0,"-6"-1"25"0,6 2 20 0,0-3 22 0,-6 3 21 0,6 0 26 16,0 1 25-16,0-1 25 0,0-1 25 0,0 3 4 0,0-2-8 15,0 0-44-15,0 1-66 0,0-1-45 0,6 0-34 0,0 0-26 0,-6 2-19 16,8-6-23-16,4 3-23 0,-6 2-23 0,1-4-26 0,0 3-26 16,6 0-24-16,-7 1-17 0,8-1-10 0,-8 0-7 0,6 4-5 15,-4-3-3-15,-2 6-1 0,0-3 5 0,7 4 4 0,-6 0 7 0,0 3 8 16,-1 0 8-16,0 5 9 0,0-2 5 0,-6 5 5 0,8 0 5 16,-2 0 1-16,-6-1 3 0,6 1 1 0,1 3 2 0,-7-4 0 0,6 1-3 15,1-4-5-15,6 0-7 0,-7 1-7 0,8-1-9 0,-8-8-8 16,7 3-11-16,0-6-13 0,6 0-22 0,-5-2-29 0,6-2-55 0,-8-7-70 15,8 1-80-15,-1-6-87 0,-5-2-66 0,5 0-57 0,1-4-28 16,-8-4-15-16,2 1-8 0,-2-5-3 0,2 1 3 0,-1-4 7 16,-1 0 20-16,-5 0 25 0,6-4 54 0,-7-3 67 0</inkml:trace>
  <inkml:trace contextRef="#ctx0" brushRef="#br1" timeOffset="117640.56">26351 12411 0 0,'0'8'51'0,"0"-5"189"0,-8 5 22 16,8-5 10-16,-6 1 6 0,6 0 5 0,0-1 3 0,-6-3 4 15,6 0 7-15,0 0 3 0,0 0 4 0,0 0-36 0,0 0-53 0,-6-3-50 16,6-1-50-16,0 0-27 0,0-2-18 0,0 1-8 0,-7-2-2 0,7 0 0 16,0 3 3-16,0-7 0 0,-7 4-1 0,7-1 1 0,-6 1 4 15,6 0 3-15,-7 0 4 0,1-1-2 0,0 5-5 0,-2-2-1 16,-4 3-1-16,-2-3 1 0,2 2 0 0,-1 3 0 0,-1 3-2 0,2-3-1 16,-8 5 0-16,7-3-2 0,-7 6-3 0,1 0-3 0,6-1-2 15,-7 0-2-15,7 5 0 0,1-2-2 0,-8 1-1 0,6 4-2 0,2-4-1 16,5 3-3-16,-6 1-3 0,0 0-3 0,7 2-3 0,0-1-4 15,-2-1-3-15,8-1-3 0,0 1-1 0,-6-1-2 0,12 1-3 0,-6-4-3 16,0 4-3-16,8-5 0 0,-2 2-2 0,6-1-1 0,-5-4-1 16,6 0-2-16,0 1 0 0,1-5-1 0,4 1 2 0,2-4-3 15,0 0 0-15,-1-4-5 0,7 1-6 0,1-5-8 0,-7 1-8 0,5-4-12 16,1 0-14-16,0-4-13 0,7 1-12 0,-13-1-11 0,12-3-7 16,-6-1-5-16,-7 1-6 0,7-4-2 0,1 0 0 0,-8 0 2 0,7-4 5 15,-6 1 7-15,-1 0 7 0,0-5 13 0,1 5 16 0,-7-6 12 16,7 3 14-16,-8 2 8 0,2-3 8 0,-1 4 7 0,0-2 9 15,-6 5 20-15,-1-3 27 0,0 7 19 0,1-4 15 0,0 3 11 0,-7 2 8 16,6 1 6-16,-6 1 3 0,0 4 5 0,0 1 6 0,0-1 3 16,0 3 3-16,0 1 0 0,0 4-3 0,0-2-18 0,0 2-26 0,0-1-18 15,0 4-15-15,0 0-10 0,-6 4-7 0,6-1-7 0,0 2-4 16,-7 2-6-16,0 4-6 0,1 0-2 0,0 3-4 0,6 4 0 16,-13 2-2-16,6 1 1 0,0 1 0 0,-5 4 0 0,4-1 0 0,-4 4 1 15,-1 0 0-15,6 5 0 0,-6-5-2 0,1 4 1 0,4 0 1 0,2 0-1 16,-7-3-1-16,7 2 0 0,-1-3 1 0,7 1 1 0,-6-1-2 15,6-4 2-15,-7-2 0 0,7-2-1 0,0 2 0 0,7-4 1 0,-7-5 4 16,0-1 1-16,6-1-1 0,-6-1 0 0,7-7 0 0,-1 3 0 16,1-7 0-16,-1 3 0 0,0-6 0 0,2 0-1 0,4-5-1 0,1 2 1 15,-6-2 0-15,6-3-2 0,-1-4-2 0,8 0-2 0,-6-3 2 16,-1 4-2-16,6-9 0 0,-6 5 0 0,0-4-1 0,0-1 1 16,7 2 1-16,-7-5 1 0,-1 1-1 0,2-1 0 0,-1-3 0 0,0 4 0 15,-7-5-1-15,7 4 0 0,1-3 0 0,-8 3 1 0,7 1 1 0,-6 3 0 16,-1 3 0-16,7 1 0 0,-13 0 1 0,6 7-1 0,1-4 1 15,0 8 0-15,-7 0-1 0,6 3-1 0,-6 0 0 0,0 1 0 16,0 3-1-16,0 3 2 0,0 1 0 0,0 0 0 0,0 3 1 0,0 3 0 16,0 2 0-16,0 2-1 0,0 4 2 0,-6 1 1 0,6 4 3 15,-7-2 3-15,0 8 1 0,1-3 2 0,-1 3 1 0,1 5 1 16,-7-5-1-16,6 4-1 0,1-1 1 0,-8-2 0 0,8 2-1 0,0-2 0 16,-1-1-2-16,1-3-1 0,6 0-3 0,0 0-5 0,0-8-5 15,0 4-14-15,6-5-17 0,1-1-40 0,-1-5-53 0,8-1-72 16,-2-3-82-16,2-2-77 0,5-5-73 0,1 0-36 0,-1 0-20 0,0-8-8 15,8 1-4-15,-1 0-1 0,-7-4 4 0,7 0 11 0,0-4 17 0,7 5 39 16,-7-7 52-16,0 4 72 0,0-1 222 0</inkml:trace>
  <inkml:trace contextRef="#ctx0" brushRef="#br1" timeOffset="118835.14">27406 12533 0 0,'6'-5'128'0,"0"2"101"0,-6 0 14 16,6-1 19-16,-6 0 26 0,0 1 25 0,-6-5 25 0,6 5 33 15,0-1 36-15,-6-1 24 0,6-2 19 0,-6 4-39 0,-1 0-71 0,0-5-43 16,7 4-31-16,-13 2-16 0,7-3-11 0,0 2-19 0,-2-1-22 15,2 4-25-15,-6-5-24 0,5 5-33 0,0 0-34 0,-6 5-25 0,0-5-17 16,6 7-10-16,-5-2-7 0,6 1-3 0,-8 5-2 0,1-3-3 16,0 3-1-16,0 3-2 0,7 0-1 0,-8-2 0 0,8 2-2 0,-7 4-2 15,6-3 1-15,1 4-1 0,-1-4 0 0,7-1-1 0,-6 1-1 16,6-1-2-16,0 0 0 0,6 2 0 0,-6-5-1 0,7-1 0 16,-1 2 0-16,1-5-1 0,6 0 2 0,1-3 1 0,-8-1-1 0,6-3 0 15,2 0-2-15,-1-3 1 0,7-1 1 0,-8 0-1 0,1-6-3 0,0 2 0 16,7-3 0-16,-7 0-1 0,-1 0 0 0,2-3-1 0,-1 0 0 15,0-5 1-15,0 4-1 0,-7-3 0 0,8 3 2 0,-8-7-1 16,7 4-1-16,-6 0 2 0,-1-1 1 0,1-4 0 0,-1 6 0 0,0-1 1 16,1 3 0-16,-7 1 0 0,7-2 1 0,-7 2 0 0,6 3-2 15,-6 0 1-15,6 4-1 0,-6 3 0 0,0-3-1 0,0 3 1 16,7 4-3-16,-7 0 0 0,0 0 1 0,-7 0-1 0,7 4-1 0,0 3-1 16,0-3 2-16,-6 3-1 0,6 4 1 0,-6 0-1 0,6 0 2 15,-7 3 0-15,7 1 1 0,-7 0 2 0,1 3 0 0,6 1 0 16,-6-1 0-16,-1 0 0 0,7 4 2 0,-6-4 0 0,6 1-2 0,-7-1 0 15,7 1 0-15,0-5 1 0,0 1-1 0,0-1 0 0,0 0-1 0,0-2 0 16,7-1 0-16,-7-4 2 0,0 4 1 0,6-8 0 0,1 6 1 16,-1-6 0-16,0-3 1 0,1 3 0 0,0-6-1 0,5 3 0 15,-5-7-1-15,6 2 2 0,0-2-2 0,-6 0 1 0,6 0 0 0,-1-4 0 16,2-1-1-16,-1-2 0 0,-7 3-3 0,8-3 1 0,-2-1-1 16,2 0 1-16,-8 1 1 0,7-1 0 0,-6 0-1 0,-1 1-1 0,7-1 0 15,-7-3 0-15,1 7-2 0,0-5 0 0,-1 6 0 0,0-5 1 16,1 8-1-16,0-5-1 0,-1 6 1 0,1 2-1 0,-7-3-1 0,6 7 1 15,0-3-1-15,-6 6-2 0,0-3 2 0,0 3 0 0,7 5 1 16,-7-5-1-16,0 9 1 0,0-4-1 0,0 2 2 0,0 5-1 0,-7-4 1 16,7 3-1-16,0 0 0 0,0-2 2 0,-6 2 1 0,6 1 1 15,-6 0-1-15,6-1-1 0,0-3 1 0,0 1-1 0,-7-1 1 0,7-4 1 16,0 0-1-16,0 0 2 0,0-2 0 0,0 1 1 0,0-6 2 16,0 4-1-16,0-4 1 0,7 0-1 0,-7-4 1 0,6 4 0 15,-6-3 1-15,6 0-2 0,1-5 0 0,0-1 1 0,-1 3-2 0,8-1 0 16,-8-5-1-16,0 2-1 0,7-1-1 0,-6-4-1 0,6 4 0 15,-7-4 0-15,8 1-1 0,-8 2 0 0,7-2 2 0,-6 0 0 0,5-5 0 16,-5 8 0-16,6-3 0 0,-6-1 0 0,5 1-2 0,-5 2 0 16,6 1 0-16,-7 0 1 0,1 4 0 0,-1 4 0 0,8-2-1 0,-8 2 0 15,-6 3 0-15,6 3-1 0,2 2-1 0,-8 2-1 0,6 0 0 16,-6 4 1-16,0 3 0 0,0-3 1 0,0 8 0 0,0-5 0 16,0 1 1-16,0 4-1 0,0-1 1 0,0-3 2 0,0 3-1 0,0-4 2 15,0 1-1-15,6 0 1 0,0-4 0 0,1-1 1 0,0 2 1 16,-1-5-1-16,7-1 2 0,1-1-2 0,-2-1 2 0,2-4-2 0,-2 0 0 15,8-4-1-15,-1-3-1 0,-5 0-2 0,5-4-1 0,1-1-3 16,0 1-2-16,-8-3-3 0,8-5-1 0,-1 1-2 0,-5-1-2 16,4-2-1-16,-4-2-3 0,-1 3-1 0,0-7-2 0,0 1 0 0,-1 1 0 15,-4-4 2-15,4 0 0 0,-5-2 2 0,-1 3 3 0,-6-2 2 16,7 1 0-16,-7 0 3 0,0 0 1 0,0-1 2 0,0 5 2 0,0-6 2 16,-7 4 3-16,7 0 1 0,-6 2 0 0,6-1 0 0,-7 4 1 15,7-1-1-15,-6 2-1 0,6 2 2 0,-6 5 1 0,6-1 0 16,0 5-1-16,-8-2 1 0,8 5 0 0,-6 3-2 0,6 1-2 0,0 0 2 15,0 3 2-15,0 3 1 0,-6 0 4 0,6 1 3 0,-6 7 2 0,6 0 2 16,-7 4 3-16,7-1 0 0,-7 4 2 0,1 1 0 0,6 7 3 16,-7-5 1-16,1 5 0 0,6 3 1 0,-7-3-2 0,0 4-1 15,7-1-3-15,-6 0-2 0,0 1-3 0,6-1-2 0,-6 0-3 0,6 4-1 16,-8-4-1-16,2 1-1 0,6-1-2 0,-6-3 0 0,-1 3-1 16,7-4 0-16,-6 1 0 0,-1-4-1 0,7 0-1 0,-7 0 1 0,7-3 0 15,-6-5-1-15,6 4 1 0,0-7 0 0,-6 1 0 0,6-2 0 16,0-2 0-16,0-1 0 0,-6-3 1 0,6 4 1 0,0-8 0 0,0 2 0 15,0-2 1-15,0 0 1 0,0 0-2 0,6 0 1 0,-6 0-1 16,6-2 1-16,-6 2-2 0,6-5 0 0,-6 2 1 0,7-5-2 0,0 5-3 16,-1-5-2-16,1 1-4 0,5-1-6 0,-4 1-7 0,4-4-7 15,-6 4-7-15,8-4-5 0,-8 0-1 0,7 0-2 0,1 0 0 0,-8 4-2 16,6-5-1-16,2 6 1 0,-8-2-1 0,7 2 3 0,-6 1 2 16,0 2 6-16,-1 3 7 0,0 0 6 0,0 0 6 0,-6 3 4 15,8 2 2-15,-8 1 2 0,0 2 1 0,-8-2 1 0,8 6 2 0,0-1 0 16,-6 0 2-16,0-1-1 0,6 5 0 0,-6 0 1 0,-1-4-1 0,7 4 2 15,-7-1 1-15,7-3 0 0,0 4-1 0,0-4 0 0,0 0 1 16,0-4-1-16,7 4-1 0,0-7-9 0,-1 3-11 0,0-4-24 16,8-3-27-16,-8 0-35 0,7 0-36 0,0-3-40 0,0-4-41 0,7 0-29 15,-8-1-23-15,2-4-20 0,5-1-17 0,-5 1-17 0,-2-2-20 16,2-4-21-16,-2-1-22 0,1 5 6 0,-6-9 20 0,0 6 29 16,5-5 36-16,-6-1 37 0,-6-2 39 0,8 3 30 0,-8-4 24 0,0 4 20 15,0-3 100-15</inkml:trace>
  <inkml:trace contextRef="#ctx0" brushRef="#br1" timeOffset="119105.4">27321 12752 0 0,'-20'26'15'0,"7"-4"408"0,-7 4 50 0,8-8 24 0,-1 0 12 0,6-3 3 15,-6-3 4-15,7-2-2 0,6-3-1 0,0-4-5 0,0 4-4 16,0-2-11-16,0-1-12 0,6-4-156 0,0 3-231 0,-6-3-165 16,7-3-135-16,0 3-111 0,-1-9-101 0,7 2-50 0,-7 1-25 0,8-2-10 15,-2-6-4-15,8 2 1 0,-7-2 5 0,7-5 8 0,-8 1 12 16,8 0 27-16,0-4 37 0,-1 3 66 0,-5-6 160 0</inkml:trace>
  <inkml:trace contextRef="#ctx0" brushRef="#br1" timeOffset="120919.51">29998 12155 0 0,'0'4'165'0,"0"-4"82"0,0 0 11 0,0 0 5 0,0 0 3 15,0 0 2-15,0 0 0 0,0 0 1 0,-7 0 3 0,7 0 2 0,-6 0 2 16,-1 0-52-16,0 3-79 0,7-3-50 0,-12 4-38 0,5 0-17 15,0-1-11-15,1 1-4 0,-1 0-1 0,-6-1 1 0,7 2 4 0,-1-3 1 16,1 3 4-16,0-2 2 0,-8 1 6 0,8-4 1 0,-1 4 3 16,-6-1 4-16,7-3 5 0,-7 0 5 0,-1 0 5 0,2 0 7 15,-2 0 6-15,2-3 10 0,5-1 8 0,-6 0 6 0,0-4 3 0,0 6 1 16,0-6 3-16,7 0 0 0,-7-3 2 0,6 4-5 0,0-4-4 16,1 0-7-16,0 0-6 0,6 1-7 0,-8-2-10 0,8-2-10 0,0 3-14 15,8 0-8-15,-8-4-8 0,6 5-7 0,0-3-8 0,1 3-6 16,6-1-4-16,-6 3-4 0,5 1-1 0,-5 4-3 0,6-1 0 0,0 0 1 15,0 4 0-15,-6 4 1 0,5 0-2 0,2-1-1 0,-2 1 0 16,2 3 0-16,-1 0 1 0,0 1-1 0,6-1 0 0,-5 1-1 16,-2 0-1-16,1 2-2 0,7-6-3 0,-7 3-3 0,0-1-4 0,7-1-4 15,-1 2-4-15,-6-7-9 0,6 4-8 0,-5-4-7 0,5 0-5 0,-6-4-4 16,6 4-4-16,-5-7 0 0,-1 2 0 0,0-1 1 0,0-1 4 16,0-1 4-16,0 2 4 0,0-2 5 0,-6-4 4 0,-1 1 10 15,7 4 9-15,-13-4 9 0,6 0 6 0,-6 4 13 0,7-4 13 0,-7 3 16 16,0 1 17-16,-7 0 9 0,7 0 7 0,0-1 5 0,-6 5 1 15,6-2 2-15,0 3 1 0,-7-3-2 0,7 5 0 0,0 0-1 16,-6 0-2-16,0 5-7 0,6-3-10 0,-7 6-12 0,0 0-14 0,7 3-7 16,-6-1-6-16,0 2-1 0,-1 2-2 0,0 4-1 0,1 1 1 15,6-1 0-15,-7 1 1 0,1 6 1 0,-1-3 0 0,1 4 0 0,-1 0 0 16,7-1-2-16,-6 5-2 0,0-1-3 0,-2 0-2 0,2 0-1 16,0 5-3-16,-1-5 1 0,-6 4-2 0,7-1 0 0,-1-2-2 0,-5-1 0 15,4 4 0-15,-4-4 0 0,5-3 0 0,-6 3 0 0,0-3 1 16,7 0 0-16,-8-1 0 0,2-3 0 0,-2 0-1 0,1-4 0 15,7 1 0-15,-7-1-1 0,0-3 2 0,7-4 0 0,-8 0-1 0,8 0 0 16,-1-4 0-16,-6-3 0 0,7-1 1 0,-1 1 0 0,1 0 0 16,0-8-1-16,-2 4 2 0,8-4 0 0,-6-3 0 0,0 0 1 0,6 0-1 15,0 0 0-15,0-5-1 0,6-2 1 0,-6 3-1 0,14-4 0 16,-8 0 1-16,7 1 0 0,0-1 0 0,6 0 0 0,1-4-2 0,-1 5-2 16,7-4 0-16,0 4-1 0,1-4-1 0,5 2 0 0,1 2-3 15,-1-1-1-15,1 0-1 0,-1-3-3 0,8 4-2 0,-8-1-3 16,1-1-4-16,6 3-2 0,-7-1-1 0,1-3-1 0,-1 0 0 0,1 2-1 15,-7-3 1-15,0-1-1 0,0 5 3 0,-7-4 1 0,7 0 3 0,-12-1 1 16,5-3 3-16,-5 4 3 0,-2-1 3 0,2 2 2 0,-2-6 3 16,-5 4 0-16,-1-2 2 0,-6-2 3 0,7 5 1 0,-7-3 3 0,0-1 0 15,0 2 2-15,0-1 1 0,-7 2 5 0,7-2 5 0,-6 3 6 16,-1-1 3-16,7 4 5 0,-6 1 6 0,0 3 2 0,-2-3 2 0,2 6 0 16,6-3 0-16,-6 7-1 0,0-3-1 0,-2 4-2 0,8 3-3 15,-6 0-5-15,0 0-4 0,-1 3-6 0,1 0-3 0,-1 5-6 0,0 0-5 16,1 5-3-16,0-1-2 0,-8 6 1 0,8 1-2 0,0-1 0 15,-1 4 0-15,1 4 0 0,-1-1 1 0,7 5 0 0,-7-1-1 0,1 3 0 16,6 2-1-16,-6-1 2 0,6 3 2 0,-8 1-3 0,8 4 0 16,-6-5 0-16,6 4 0 0,0-3 0 0,-6 3 1 0,6-3-1 0,0-4 1 15,6 3 0-15,-6-2 1 0,0-5 2 0,6-1-1 0,2-1 1 16,-8-5 1-16,6-1 1 0,0-3 1 0,8-2 0 0,-8-2 1 0,1-2 0 16,5-9 0-16,-4 4-1 0,4-7 2 0,1 0-1 0,0-3-2 15,6-4 0-15,-5-1 0 0,6-3-1 0,-8-4-1 0,8 0-1 0,-1 1-1 16,-5-4 0-16,5-1-2 0,-6-3 1 0,6 0-2 0,-5-1-1 15,-2 3 0-15,2-6 1 0,-1 3-1 0,-7 2 0 0,7-2-1 0,-6 2 1 16,-1-2-1-16,0 3 2 0,2 0-1 0,-2 6-1 0,-6-1 0 16,6 4 0-16,-6 0 1 0,0 4-1 0,7 4-2 0,-7-2 2 0,0 2-1 0,0 3 1 15,-7 3-3-15,7 2 2 0,-6-2-1 0,6 8 1 0,-6-4-2 16,-2 4 2-16,2 4-1 0,0-1 2 0,6 6 0 0,-7-3 1 16,0 2 2-16,1-1 0 0,0 4-2 0,-1 0 0 0,7 0 1 0,-6 0 1 15,6 0 0-15,0 0 0 0,0 0 0 0,0-4-1 0,0 4 1 16,0-3 0-16,0-2 0 0,6-1 0 0,1-2 0 0,-7-3 1 0,6 0 0 15,0 0 1-15,1-4-1 0,6-3 0 0,-7 0 0 0,8-1 0 16,-8-3-1-16,7-3 1 0,0-1 0 0,0-3 0 0,1 0-1 0,-2-5 1 16,1 1-1-16,0 0-2 0,0-4 1 0,1 1 0 0,-2-4 0 15,2 3 0-15,-8-7-1 0,7 4 0 0,-7-1-1 0,8-2 0 0,-8-2-1 16,0 5 2-16,8-4-2 0,-8 4 1 0,-6 3 1 0,7-3-2 0,-1 3 1 16,1 3 0-16,-7 2-1 0,6-1 0 0,-6 5 2 0,7 1-1 15,-7 2 0-15,0-1 0 0,0 4 1 0,0 0-2 0,0 0-1 16,6 4 1-16,-6 4-1 0,0-6 2 0,-6 10 0 0,6-6 0 0,0 6 0 15,0 3-1-15,0-1 1 0,-7 1 1 0,7-1-1 0,0 4 1 0,-6 1 0 16,6-1 0-16,0 1 2 0,0-6-1 0,-7 7-1 0,7-3 0 16,0-1 0-16,0 2 1 0,0-3 1 0,-6-5-1 0,6 5 0 0,0-3 0 15,6-5 0-15,-6 0 1 0,0 0 1 0,0 1 0 0,0-5 0 16,7-3 0-16,-7 0 1 0,0 0-2 0,6 0 1 0,1-3 0 0,-1-1-1 16,0-3-1-16,2-1 1 0,4-2-1 0,-5 2 0 0,6-3-1 15,-7-3-1-15,7 2-1 0,-6-2 0 0,6-1-1 0,0 0 0 0,-6-2-1 16,5 0-1-16,-5 0 0 0,-1 2 1 0,8-3-1 0,-8 4 0 15,7-5 0-15,-6 4 0 0,-1 5-1 0,0-5 1 0,1 4 0 0,6 4 0 16,-13-2 1-16,7 2 0 0,-1 4 0 0,-6 0 1 0,6 3 0 16,-6 0-1-16,8 3 1 0,-8 0-1 0,0 4 2 0,0 2-1 0,0-2 2 15,0 4 0-15,0-1 0 0,-8 5 1 0,8 0-1 0,0-1 0 0,-6 1 0 16,0 4 1-16,-1-1 1 0,7-1 0 0,-6 3 1 0,-1-3 1 16,0 2 0-16,7-4-1 0,-6 4-1 0,0-5 0 0,6 0 1 0,-7 1-1 15,7-4 0-15,-7 0 2 0,7 1 1 0,0-5-1 0,0-4 4 16,0 5 2-16,0-5 1 0,0-3 2 0,0 0 1 0,0 0 0 0,7-3 1 15,0-1 0-15,-1 0 1 0,-6-3-1 0,13-1 0 0,-6-2 0 0,-1-1-1 16,7 0 0-16,1-4-2 0,-8 0-5 0,6 1-1 0,2-5-2 16,-8 1-1-16,7 0 0 0,1-1 0 0,-2 1-2 0,2-1 0 0,-8-2 0 15,7 3 1-15,0 3-1 0,-6-4 0 0,5 4-1 0,-5 5 0 16,0-1 1-16,-1 0-1 0,0 6-1 0,-6-2 1 0,7 4-2 0,-7 3 1 16,0 0 1-16,0 0-1 0,0 3 0 0,7 4-1 0,-7 2 2 0,0-2-2 15,0 4 1-15,-7-1 0 0,7 5 2 0,0 0 0 0,0-1-1 16,0 5 1-16,0-1-2 0,0 1-3 0,0-1-5 0,0 0-4 0,0 1-6 15,0-1-10-15,7 0-11 0,-7 0-24 0,6-3-27 0,1-1-40 0,-1 2-46 16,0-5-51-16,8-4-55 0,-8 4-48 0,7-7-45 0,0-1-38 16,0 1-37-16,7-4-16 0,-8 0-5 0,8-4 6 0,0 1 9 0,-1-1 21 15,1-4 28-15,-1 1 39 0,1 0 45 0,0 0 51 0,-1-4 56 0</inkml:trace>
  <inkml:trace contextRef="#ctx0" brushRef="#br1" timeOffset="121485.24">31958 12609 42 0,'0'-11'182'0,"7"4"14"16,-7-4 12-16,-7 0 14 0,7 0 14 0,0 4 12 0,0-4 10 0,-7 4 12 15,1-1 14-15,6 1-15 0,-7 0-29 0,1 3-32 0,0 0-33 0,-8 1-26 16,8-1-18-16,-7 4-13 0,0 0-12 0,0 0-10 0,-1 4-13 16,2-1-10-16,-2 5-10 0,2-5-9 0,-1 8-13 0,-1-3-8 0,-5 2-6 15,12 5-3-15,-5-4-4 0,-2 4-2 0,8 3 1 0,-1-4-2 16,1 2 0-16,0 2-1 0,6-4-1 0,-8 0-1 0,8 5-1 0,8-4-1 16,-8 0-2-16,6-5-1 0,0 5-1 0,1-3 0 0,6-5 0 0,-6 4 0 15,5-4-2-15,-5-3-1 0,6-1 0 0,-7 1-1 0,8-4-2 16,-1 0 0-16,-1-4 0 0,2 1 0 0,-2-5-2 0,2 5-1 0,-1-5 0 15,0-2-1-15,0-2 0 0,-1 1 0 0,-4 1 0 0,4-6-1 16,-5 2 0-16,-1-1 0 0,1 4 2 0,0-6-1 0,-1 0 0 0,0 4-1 16,1-1 1-16,0-5-1 0,-7 4 1 0,6 0 0 0,-6 4-1 0,6-3 1 15,-6 2 2-15,0 2 3 0,0 3 5 0,0-4 5 0,7 2 6 0,-7 7 5 16,0-6 2-16,0 5 2 0,0 3 1 0,0 0 3 0,0 0 3 16,0 0 11-16,-7 0 16 0,7 3 17 0,0 5 14 0,-6-1 9 0,6 0 3 15,-6 4 0-15,6 0-2 0,-7 4 1 0,0-1 1 0,7 4 4 16,-6 1 4-16,0 4 0 0,-1-5-2 0,0 8-10 0,1-1-13 0,-1 0-16 15,7 1-15-15,-6 4-10 0,-8-1-7 0,8 4-6 0,0-4-4 0,-7 5-5 16,6-2-4-16,-6 0-3 0,1 2-4 0,-2-2-3 0,1 2-2 16,0-1-2-16,-6 0-1 0,5 0-1 0,-5-1-1 0,6-2-2 0,0-4 1 15,0 3-1-15,0-4 0 0,-1-3-3 0,2 1 0 0,-1-5-5 0,0 0-2 16,0-3-5-16,7-1-2 0,-2-3-4 0,-4 1-1 0,6-5-3 16,-8 0 0-16,8 0-2 0,-1-7 1 0,1 4-3 0,-8-4-3 0,8 0 0 15,0-4 1-15,-8 0 4 0,8-3 3 0,0 0 4 0,-1-1 3 0,-6-2 2 16,6-1 2-16,1 0 2 0,0-4 2 0,-1 4 2 0,0-3 2 15,7-5 6-15,-6 4 8 0,6-4 6 0,0 5 8 0,0-4 3 0,0 3 5 16,6-2 3-16,-6-2 3 0,7 8 2 0,6-3 1 0,0-2 0 16,0 2 1-16,6 2-2 0,1 2-1 0,0 3-2 0,-1-4-5 0,7 3-6 15,0 0-6-15,1-2-5 0,-1 3-5 0,-1-1-4 0,8 1-4 0,-7 0-7 16,6-4-10-16,-6 4-22 0,1-5-28 0,-1-3-46 0,0 5-55 16,0-5-66-16,0 0-70 0,-7-3-68 0,8-4-67 0,-15-1-33 0,8 2-15 15,0-8-9-15,-7 3-3 0,0-3 3 0,0-4 8 0,-7 0 22 16,8 0 27-16,-8-1 46 0,0 2 54 0,1 0 64 0,-7 2 244 0</inkml:trace>
  <inkml:trace contextRef="#ctx0" brushRef="#br1" timeOffset="121739.23">31307 12140 246 0,'-14'-3'270'0,"8"3"12"0,-7-4 7 15,6 0 7-15,1 1 5 0,6-1 3 0,0 0 5 0,0 1 2 16,0-4 0-16,6 2-25 0,1-1-40 0,0 2-62 0,-1-3-74 0,0 3-40 16,8-3-22-16,-8 3-12 0,7-1-9 0,-7 3-5 0,8 2-5 15,-8-4-4-15,7 4-4 0,-6 4-3 0,-1-4 0 0,-6 7-1 0,7-3-2 16,-7 3-2-16,-7 0-3 0,7 4 0 0,-6 1 2 0,-8 2 1 16,2 0 0-16,-8 1-2 0,7 3-1 0,-13 0-33 0,6 1-48 0,-6 4-64 15,1-6-73-15,-1 5-42 0,-1 0-28 0,1-4-14 0,0 4-5 0,7-3-4 16,-1-4-3-16,0 0-1 0,1-5-1 0,6 1 1 0,7-4 2 15,-1 1 33-15,7-5 107 0</inkml:trace>
  <inkml:trace contextRef="#ctx0" brushRef="#br1" timeOffset="123305.27">22469 13837 0 0,'13'3'36'0,"-1"-3"110"0,2 4 8 0,-1-4 7 16,0 0 10-16,-7 3 8 0,7-3 10 0,1 0 7 0,-8 0 7 16,0 0-1-16,1 5-8 0,0-5-17 0,-1 0-24 0,0 3-5 15,1-3 3-15,-7 0 6 0,0 0 3 0,6 0-2 0,-6 0-6 0,0 0-8 16,0 0-10-16,7-3-7 0,-7 3-7 0,0-5-8 0,0 5-7 16,0-3-8-16,0-1-9 0,0 4-5 0,-7-3-4 0,7 3-4 0,0-4-2 15,0 0-1-15,-6 4 2 0,-1-3 1 0,1 3 1 0,6 0 2 16,-13-4 1-16,6 4-3 0,-5 0-3 0,5 0-8 0,-13 0-8 0,7 0-11 15,0 4-14-15,-7-4-8 0,1 3-9 0,0 1-4 0,6 3-5 16,-7-3-2-16,0 4-2 0,1-2-1 0,6 5-2 0,-6-3 0 16,5 4 3-16,2 1 2 0,-2-1 2 0,1-2 2 0,1 5 6 0,-2-1 2 15,8 2 1-15,0-6 0 0,-1 5 3 0,0 3 0 0,7-7 1 0,0 7 1 16,-6-2 1-16,6-2 1 0,6 1-1 0,-6-4-2 0,7 3-2 16,0 1-3-16,-1-4-5 0,6-1-1 0,2 2-2 0,-8-1 0 15,14-4-1-15,-7 0-1 0,7 0 0 0,-1-2-1 0,1-5-1 16,-1 0-1-16,0 0-2 0,8-5 0 0,-8-2 0 0,8 0 2 0,-8-4-1 15,7 4-1-15,-6-8-2 0,6 1-1 0,-7-1 1 0,1-3 0 0,0 4 2 16,-2-9-1-16,2 4 0 0,-1-2 0 0,1-2 1 0,0-2-2 16,-7 3-1-16,7-4 1 0,-8 1 0 0,2-1 0 0,-2-3 0 15,8 0 2-15,-13 3 0 0,5-4-2 0,2 1-2 0,-2 1 1 0,-5 1-2 16,6-2 2-16,-6 4 1 0,-1-1 1 0,8 0 0 0,-8 4 0 16,0 0 0-16,0 5-1 0,-6-2 2 0,7 4-1 0,-7 5 0 0,7-2 1 15,-7 4 2-15,0 1 0 0,0 4-1 0,0 3-1 0,0 0-3 16,0 0 2-16,0 0 2 0,-7 3 1 0,7 4-1 0,-7 1 3 15,7-1 0-15,0 5 2 0,-6 2 1 0,6 4 1 0,-6 1 2 0,6 3 2 16,-6-1 1-16,6 5 2 0,-8-1 1 0,8 5 1 0,0-4-2 0,0 4 1 16,-6-2 2-16,6 6 0 0,0-5-3 0,0 0-1 0,0 1-1 15,0-2-2-15,0-2-2 0,0 4-2 0,0-5-1 0,0-3 1 16,0 0 0-16,6-4 0 0,-6 0-2 0,0-2-1 0,8-2-1 0,-8-2 0 16,6-6 0-16,-6 2 1 0,6-1 1 0,-6-3 1 0,6-1-1 15,-6-3 1-15,7-3 1 0,0-1-1 0,-1-3-1 0,7-1-1 0,-7-3 0 16,8 1 1-16,-2-6-1 0,-4-2-1 0,4 0 1 0,1-1-3 15,1-2-2-15,-2-5 0 0,2 0 1 0,-2 4-2 0,2-7-1 0,-1 0 0 16,-7 3-3-16,7-3 0 0,0-4 0 0,-7 4-2 0,8-4-3 16,-8 4 2-16,7-1 0 0,0 1 0 0,-6 0 1 0,5-1 1 0,-4 5 0 15,4 3 0-15,-5-1 0 0,6 5 0 0,0 0 1 0,-7 7 1 16,8-4 1-16,-2 8 1 0,-5 0 2 0,6 3-1 0,-6 0-1 16,5 4 0-16,-5 0-1 0,0 4 0 0,-1 0-3 0,7 3 2 0,-13 4 0 15,7 0-1-15,-1 0 1 0,1 3 1 0,-7 2 2 0,6-2 1 16,-6 4-1-16,0 1 0 0,0-5 0 0,0 4 1 0,0 0 0 0,0-3 1 15,-6 4 0-15,6-4 0 0,-7-1-1 0,1 0 0 0,-1 2-1 16,-6-6-11-16,0 5-12 0,0-3-32 0,0-6-40 0,-7 2-61 16,0 3-71-16,2-8-73 0,-9 6-73 0,7-7-36 0,-6 5-17 0,1-7-11 15,-1 4-3-15,6-4-2 0,1 4 1 0,-1-4 8 0,6-4 11 16,2 4 32-16,6 0 39 0,6 0 62 0,0 0 220 0</inkml:trace>
  <inkml:trace contextRef="#ctx0" brushRef="#br1" timeOffset="125285.34">23583 13873 57 0,'-7'0'237'0,"7"4"13"0,0-4 7 0,0 0 6 16,0-4 3-16,0 4 7 0,0-4 5 0,0 1 6 0,0-1 8 16,0 0-1-16,7-2-5 0,-7 1-47 0,0-2-68 0,0 4-35 0,0-5-16 15,0 5-7-15,0-5-1 0,0 5 0 0,-7-4 0 0,7 2-3 16,-7 2-4-16,7-4-5 0,-6 3-6 0,-1 0-10 0,1 4-11 0,-7-3-11 15,6 3-11-15,-5 3-12 0,-2-3-9 0,1 4-9 0,0 0-6 16,0 3-5-16,1 1-4 0,-2-1-3 0,1 4-1 0,-6 0-1 16,12-4-2-16,-6 7 0 0,0-3-2 0,7 0 2 0,-1 5 0 0,0-6-1 15,1 5 0-15,6-3 1 0,0-2 2 0,0 0-1 0,0 2-1 16,6-1 1-16,1 0-2 0,0-4 0 0,5 1-1 0,-5-1-1 0,6-4-3 16,0 1-9-16,0-4-11 0,6 4-11 0,-5-8-10 0,5 4-11 15,-6-4-10-15,6-3-8 0,1-1-6 0,-7 1-4 0,7-4-1 0,-7 4-2 16,6-7-1-16,-5 3 3 0,-2 0 3 0,1-4 8 0,1 0 12 15,-2 0 11-15,-5 1 10 0,6-5 11 0,-7 5 11 0,8-4 8 0,-8 3 6 16,1-3 5-16,-1 3 1 0,-6-4 1 0,6 5 3 0,-6-1 1 16,0-3 2-16,0 3 4 0,0 4 5 0,0-3 8 0,0 3 12 15,0 3 7-15,0-2 6 0,-6 6 3 0,6-3 0 0,-6 7 0 0,6-4 1 16,0 4 2-16,-7 4 0 0,1-1 1 0,6 1 2 0,-7 3 1 16,0 5 2-16,1-5 0 0,0 7-1 0,-1-3 7 0,0 7 9 0,7-4 9 15,-6 9 6-15,0-4 5 0,-1 6 4 0,7-3 5 0,-7 4 2 16,1-1 1-16,6 2 1 0,-7 0-3 0,1 0-4 0,6 2-8 15,-6 1-10-15,-1-1-12 0,7 0-15 0,-7 0-9 0,1 4-8 0,0-3-4 16,-1-1-7-16,-6 4-5 0,6-4-4 0,1 0-4 0,-7 4-2 16,6-7-2-16,1 4-3 0,-8-5-2 0,8 1-1 0,-7-1 0 0,7-3-2 15,-7 1-1-15,6-6-2 0,-5 2 1 0,4-1 1 0,-4-3-1 16,5 0 2-16,-6-4 0 0,7-1-1 0,-7-2-1 0,-1-5 1 0,8 5-1 16,-7-8-1-16,0 0 1 0,7 0-1 0,-8-4 2 0,8 0 0 15,-7-3-1-15,13-4-1 0,-6 3-1 0,-2-6-1 0,8 3-4 16,8-7-2-16,-2 3-4 0,0-6-5 0,1 2-5 0,13-7-8 0,-8 5-9 15,8-5-10-15,0-3-11 0,-1-2-11 0,1 4-8 0,6-4-7 0,0 2-5 16,7-4-2-16,-8 3 1 0,8 3 2 0,-7-7 5 0,6 4 4 16,1 1 5-16,0 4 8 0,0-5 10 0,-8 4 8 0,7-3 12 15,-5 4 11-15,-1 3 9 0,0-3 9 0,0 2 5 0,0 1 6 0,-7 0 4 16,1 3 1-16,0 1 8 0,-7 4 9 0,-1-5 16 0,2 6 16 16,-2 1 12-16,2-3 10 0,-8 5 6 0,1-2 5 0,-1 1 6 0,1 4 5 15,-7-4 6-15,7 3 5 0,-7 4 4 0,0-2 3 0,0 2-4 16,0 0-8-16,-7 1-14 0,7 3-17 0,-7 0-11 0,7 0-8 15,-6 3-6-15,-1 1-6 0,1 0-6 0,0 6-6 0,-2-2-5 0,2 6-8 16,0 1-5-16,0 3-5 0,-8 1-3 0,8 2-1 0,-1 2-1 16,7 2 0-16,-6 1 0 0,-1-1-1 0,7 1 0 0,0 0 0 0,0-1-1 15,0 1 2-15,0-4 0 0,0 0-2 0,7-4 2 0,-1 1 1 16,1-1-2-16,-1-3 1 0,0-5-1 0,2 2 2 0,-2-1-1 16,6-8 1-16,2 5 0 0,-1-8 2 0,0 0-2 0,0 0-1 0,-1-4-1 15,8-3 1-15,-7-1-1 0,7-3-1 0,-7 1 0 0,6-6 0 16,-5 3 0-16,-1-3-2 0,-1-2 0 0,2-4-1 0,-2 0 0 0,2 0-1 15,-8-1 0-15,7-2 0 0,-6 3 0 0,0-3 1 0,-1-1-1 16,-6 1 1-16,6-2-2 0,0 6 1 0,-6 3 0 0,8-4 2 0,-8 7 0 16,0 0 0-16,0 1 0 0,0 6-2 0,0 1 0 0,0 0 1 15,0 3-2-15,0 4 1 0,0 0-1 0,0 4 2 0,-8 0-1 16,8 2 0-16,-6 6 1 0,0-1-2 0,6 0 1 0,-6 8-1 0,-1-5 2 16,7 4 0-16,-7 4 0 0,7 0 0 0,0 0 1 0,0 0 2 0,-6 0-1 15,6 3 0-15,6-3 0 0,-6 1 0 0,0-4 0 0,0-2 1 16,7 2 0-16,0-1 1 0,-7-8 0 0,6 5 0 0,0-4 1 15,0-3 0-15,8 0 1 0,-8-1-1 0,7-4 2 0,-6-3-1 0,6 0 0 16,0 0 1-16,-6-3-2 0,12-4 1 0,-12-1-2 0,12 0 0 16,-6-3 0-16,0-4 0 0,1 1-1 0,-2 0-1 0,1-2 0 0,0-1 0 15,-6-3-1-15,5 3 0 0,2-2 0 0,-8 1 0 0,1-4 0 16,-1 4 0-16,1-1 1 0,-7 1-1 0,6 4 1 0,-6-1-2 0,0 0 0 16,0 4 0-16,0 0 1 0,0 0-1 0,0 5-1 0,0 1 0 15,-6 2-1-15,6-1 2 0,-7 8-1 0,7-4 0 0,-6 3 1 16,-1 5 0-16,1-1 0 0,0 3 1 0,-2 7 0 0,2-4 0 0,0 6 0 15,-1-1 0-15,1 4 2 0,-1-4 1 0,7 8-1 0,-6-4 0 16,6 0 0-16,0 0 0 0,0 0-1 0,0 0-1 0,6 0 1 0,-6-4 1 16,7-3 1-16,6-1-1 0,-7 1 1 0,0-4 1 0,8 0-1 15,-1-8 1-15,0 6 0 0,0-6 0 0,7-3 0 0,-8-3-1 0,2-2 1 16,5 1-1-16,1-2-1 0,-8-5-1 0,8 0-1 0,0-4-2 16,-7 0 1-16,7 1 1 0,-8-5-2 0,1 1-2 0,0-4-2 15,0 3-2-15,1-3-1 0,-8 0 0 0,7 0-1 0,-6 1 1 0,-1-1 0 16,-6 0 2-16,6 3-1 0,-6 1 1 0,0 1 1 0,7 0 0 15,-14 3 1-15,7 3 1 0,0 0 1 0,0 4 1 0,0 3 1 0,-6 1 1 16,6 3 2-16,0 0 1 0,-6 3 0 0,6 1 1 0,-7 7 0 16,7-4 1-16,-7 4-2 0,1 3 0 0,6 5 1 0,-6-1 0 0,-2 5 3 15,8-2 2-15,-6 5 2 0,6 0 1 0,-6 3 2 0,6-3 0 16,0 3 0-16,0 1 1 0,-7-2 1 0,7 6 0 0,0-5 1 16,0 0 0-16,0 4 1 0,0-3-1 0,7-1 1 0,-7 4-2 0,0-4-2 15,0-3-1-15,0 3 0 0,0 0-1 0,0-3-2 0,-7-1 0 16,7-2-2-16,0-2-1 0,-6 2-1 0,6-2-1 0,-7-2-1 0,1-1-2 15,-1-3 0-15,1 0 0 0,0-1 0 0,-8-6-2 0,8 3-1 16,-7-5-4-16,0-1 0 0,6-2-2 0,-6-3 0 0,0-3 1 0,0 3-1 16,0-8 1-16,6 5 0 0,-5-5 1 0,5 1-1 0,0-4 0 15,1 4 0-15,0-4 0 0,6 0 1 0,0-1 3 0,0-2 1 0,0 3 0 16,6-4 1-16,0 1 2 0,8-4-2 0,-2 3 1 0,1-4-2 16,7 1-2-16,0 0 0 0,-1 0 0 0,7-5-3 0,0 5-2 0,7-3-4 15,-7 2-5-15,6-3-3 0,1 0-3 0,-1-1-5 0,1 2-3 16,-1-2-1-16,1 2 0 0,-1-1 0 0,-5 1 1 0,-1-2 0 15,0 4 0-15,0-2 2 0,-7 3 4 0,1-5 4 0,0 5 5 0,-7 0 5 16,7-1 4-16,-8 1 4 0,-6 1 3 0,8 1 5 0,-8-2 4 16,1 0 5-16,-7 3 6 0,6-4 5 0,-6 5 5 0,0 3 3 0,-6-3 4 15,6 2 3-15,-7 1 5 0,1 0 2 0,0 3 2 0,-2 2-1 16,-4-2 0-16,6 5-3 0,-2 0-3 0,-4 3-5 0,5 0-6 16,1 3-5-16,-8 0-5 0,8 5-3 0,0-5-4 0,0 8-5 0,-2 0-5 15,2 0-1-15,0 3-3 0,-1 2-1 0,0-2 1 0,7 5 1 16,-6-5-1-16,6 4 0 0,0 1 2 0,0-1-1 0,0 0 0 0,6 1 0 15,-6-4 1-15,7 2-1 0,-7-1-1 0,7-2 0 0,-1 0-1 16,0-2 0-16,8-1 1 0,-8 0-2 0,0-3-1 0,8-1-1 0,-8-4-3 16,7 0-1-16,-7 2-1 0,8-5-3 0,-2 0-3 0,-4 0 0 15,4-5-1-15,1-1-1 0,1-1 1 0,-2-1-1 0,2 0-1 0,-2-3 1 16,-5 1 1-16,6-2 1 0,0 1 0 0,0-3 1 0,-6-1-1 16,5 4 1-16,-5-4 1 0,6 1 0 0,-6 0-1 0,-1-2 1 15,0 2 0-15,1 3 0 0,0 0 1 0,-1 0 0 0,-6 4 1 0,6-4 0 16,-6 7 0-16,0 1 2 0,7-2 0 0,-7 5 2 0,0 0 1 15,0 0 1-15,-7 5 1 0,7 2 1 0,0 0 0 0,0 0 1 0,-6 4-1 16,6 1 1-16,-6 2 0 0,6 0 1 0,-7 5 0 0,0-4 2 16,7 4-1-16,-6-2 1 0,0 2 1 0,6-1 0 0,-7-3 0 0,7 3 1 15,-6-4 1-15,6 1-1 0,0 0 0 0,-7-5 0 0,7 2-1 16,0-1 1-16,0-4 1 0,0 0 0 0,7-3 2 0,-7 0 0 16,0-1 1-16,6 1 1 0,-6-4 0 0,7-4 0 0,-1 4-1 0,0-3 0 15,1-5 0-15,0 1 0 0,5 0-1 0,-5-1-1 0,6-3 1 16,0 1-3-16,-6-6 0 0,6 5-1 0,-1-3-3 0,2-1 0 0,-1-3 1 15,0 3-1-15,0-3 0 0,-1 0 0 0,2 3 0 0,-1-3 0 16,0-1 0-16,0 5 1 0,0-5-1 0,0 5 0 0,-7 3-1 0,8 0 1 16,-8 0-1-16,1 3 1 0,-1 5-1 0,1-4-1 0,-1 7 0 15,-6 0 0-15,0 0-1 0,7 3 1 0,-7 4-1 0,-7 1 0 0,7-1 1 16,0 4 0-16,-6 0 0 0,6 4 1 0,-7 3-1 0,1-2 1 16,-1 1 3-16,1 1 1 0,-1 1 0 0,7-4 0 0,-7 3 1 0,7-4-1 15,-6 5 0-15,6-5-1 0,0-3 1 0,0 1 1 0,0-1 0 16,0-4 0-16,6 0 1 0,1-4-8 0,0 1-12 0,-1 1-29 15,7-10-38-15,-6 1-52 0,6 1-60 0,-1-8-63 0,8 3-64 0,-7-5-58 16,7-3-55-16,-8 2-27 0,8-5-15 0,-6 1-6 0,-2-4-5 16,8-4 7-16,-13 1 10 0,5-1 27 0,-5-3 38 0,6 0 54 15,-7-4 59-15</inkml:trace>
  <inkml:trace contextRef="#ctx0" brushRef="#br1" timeOffset="125565.35">25152 13166 0 0,'-32'15'151'0,"-1"0"104"16,7-1 16-16,-6-3 14 0,5 1 17 0,7-2 19 0,2-3 20 15,4-3 23-15,1 3 24 0,0-3 21 0,6-4 21 0,1 4-36 0,6-4-65 16,0 0-49-16,0 0-41 0,0 0-23 0,6 0-11 0,1-4-16 16,6 4-14-16,-6-4-19 0,13 1-21 0,-8-5-22 0,8 5-24 0,-7-4-21 15,7 0-20-15,-8-1-16 0,8 1-11 0,-7-1-7 0,0 1-6 16,0 3-5-16,-7-4-2 0,8 6-3 0,-8 2 0 0,0-5-2 15,-6 10 1-15,7-5-2 0,-1 2 1 0,-6 3-1 0,7 2 0 0,-7 0 1 16,0 1 0-16,7 2-1 0,-7 2 0 0,6-2-9 0,-6 1-13 16,6-3-31-16,-6 3-41 0,8 0-53 0,-8 0-61 0,6 1-55 0,0-6-51 15,0 1-51-15,8 0-51 0,-8-2-25 0,1-3-13 0,5 3-6 16,2-5-2-16,-8 0 7 0,8 0 12 0,-2-5 31 0,1 3 43 0,1-6 53 16,-2 0 62-16</inkml:trace>
  <inkml:trace contextRef="#ctx0" brushRef="#br1" timeOffset="125817.77">25426 13122 0 0,'-7'-7'158'16,"-6"0"83"-16,7-1 19 0,-1 5 27 0,0-5 29 0,1 2 27 0,0 1 26 16,-1-2 19-16,7 2 18 0,0-1 11 0,-7 2 10 0,7 1-52 15,0-1-78-15,0 1-48 0,0-2-30 0,7 3-24 0,-7-3-20 16,7 1-26-16,-1 1-28 0,0-1-27 0,1 0-28 0,6 1-21 0,-7 3-17 16,8-4-11-16,-8 4-10 0,7 0-3 0,-7 0-2 0,8 4-3 15,-8-1-3-15,0 5 3 0,8-1 1 0,-8 5 9 0,1-2 10 0,-7 5 6 16,6 0 7-16,1-1 5 0,-1 1 2 0,1 0 3 0,5-1 0 15,-4-3 0-15,-2 4 2 0,0-4 0 0,7-3 1 0,-6-1-3 0,6 0 0 16,-1-3-12-16,8-4-13 0,-6 0-25 0,5-4-27 0,-6 0-46 16,6-4-52-16,1-6-65 0,0 3-69 0,5-8-66 0,-5 2-66 0,0-2-35 15,-1-6-22-15,1 3-12 0,-7-8-4 0,6 5-1 0,-6-5 4 16,7-3 15-16,-7 1 23 0,0-1 41 0,0-4 51 0,-7 1 62 16,8-1 194-16</inkml:trace>
  <inkml:trace contextRef="#ctx0" brushRef="#br1" timeOffset="126876.47">27229 13491 0 0,'0'0'36'16,"-6"5"158"-16,6-1 6 0,0-1 4 0,0 2 2 0,-6-2 2 0,6-3 4 15,0 7 5-15,0-3 6 0,-6-1 6 0,6 0 5 0,0 5-34 16,-8-4-56-16,8 3-35 0,-6-3-28 0,6 3-13 0,0-3-5 0,-6 3-3 16,6 1-1-16,-7-1 0 0,7 0-2 0,-7 0 1 0,7 1 1 15,-6 0 2-15,6-1 0 0,-7 4-1 0,1-4-2 0,0 0 0 0,-1 0 1 16,0 1 2-16,1-1 1 0,-7-3-1 0,0 3-1 0,6-3 1 16,-5-1-3-16,-2 1-5 0,2 0-9 0,-2-4-9 0,1 0-4 15,0 0-6-15,0 0-6 0,1-4-5 0,-2 0-5 0,8-3-2 16,-8 0-5-16,1 0 1 0,7-5-1 0,0 2 1 0,-1-1 0 0,0 0-2 15,1-4 1-15,6-4 0 0,0 4 1 0,0-3-1 0,0 0 1 0,0 0-1 16,6-4 2-16,1 3-1 0,6 1 2 0,-7-4-2 0,7 4-3 16,-6 0-1-16,6 0 1 0,1 3 0 0,-2 0 2 0,1 1 0 15,0 2-1-15,0 5 0 0,1 1 0 0,-2-3-1 0,2 1-1 0,-8 8-1 16,7-3-1-16,0 3 1 0,-6 0 1 0,-1 3 1 0,7 2 0 0,-6-2-1 16,-1 8 0-16,0-4-1 0,1 4 1 0,-1 5 1 0,1-2 1 15,0 0 2-15,-7 5 1 0,6 3 4 0,-6-4 4 0,0 9 9 16,6-6 14-16,-6 5 12 0,0-1 9 0,0 1 10 0,0-1 12 0,-6 4 7 15,6-2 7-15,-6 2 2 0,6 1 3 0,-7-2-1 0,0 6 0 16,1-5-1-16,-1 0-3 0,1 1-8 0,-7-5-12 0,6 4-11 16,-5-2-7-16,-2-2-10 0,1 0-11 0,1-3-6 0,-2 0-4 0,2-3-3 15,-2-1-1-15,1 1 0 0,0-5 1 0,0 0 2 0,1-3 1 0,-2 4 2 16,1-8 3-16,0 1 2 0,0-1 2 0,0 0 0 0,6-3 0 16,-5-4 0-16,-2 3-1 0,1-3-3 0,7-3 0 0,-7 3-1 15,6-4-4-15,-5 2-1 0,12-7-3 0,-8 6-2 0,2-5-4 0,6 1-1 16,0-4-4-16,6 4-1 0,2-4-2 0,-2-4-2 0,7 5-1 15,0-5-1-15,0-1 0 0,7 3-2 0,6-3 0 0,-7 2-3 16,7-5-1-16,0 1-5 0,7-1-6 0,-7-1-7 0,0 1-8 0,7-4-8 16,-1 1-6-16,1-3-7 0,-7 3-5 0,6 0-4 0,-5-4-6 15,5 4-3-15,-6 0-4 0,7 0 1 0,-8 0 0 0,1 1 3 0,0-1 4 16,1 3 9-16,-8-3 8 0,0 4 9 0,1-1 7 0,0 5 7 16,-7-4 7-16,7 3 8 0,-8-3 5 0,-5 3 8 0,6-4 11 15,-6 5 9-15,-1-1 9 0,0-3 10 0,-6 3 10 0,6 1 6 0,-6 2 6 16,0-2 5-16,0 0 6 0,0 3 5 0,-6-1 3 0,6 1 4 15,-6 4 3-15,6 0-4 0,-6-1-5 0,-1 1-7 0,0 3-10 0,1 4-7 16,-1 0-7-16,1 0-7 0,-8 4-7 0,8 0-5 0,-7 2-3 16,0 2-4-16,0 7-5 0,0-4-4 0,0 8-1 0,0-1-2 0,0 4 1 15,7 0 1-15,-7 3 1 0,-1 2 0 0,8 0 0 0,0 4-1 16,-8-2-1-16,8 4-2 0,0-1-1 0,-1 1-2 0,7-3-1 0,-7 3 0 16,7 0 0-16,0 0-2 0,0-3-1 0,0-1-1 0,0 0 1 15,0-4-1-15,7 0-1 0,0-2 0 0,-7-1 1 0,6-4 0 16,0-3-1-16,8 0 0 0,-8-1 1 0,0-6-3 0,8 0-4 0,-1-1-5 15,-7-7-3-15,7 3-3 0,0-6-4 0,0-2-1 0,0-2-1 0,0 4 0 16,-6-8-1-16,6 3 0 0,-7-7 1 0,0 5-1 0,2-5-1 16,-2 1 3-16,-6-1 5 0,0-4 2 0,0 5 6 0,-6 0 3 15,-2-5 4-15,2 4 2 0,-7 0 2 0,0 1 0 0,0-1 1 0,0 5 0 16,0 2 1-16,-7-3-1 0,8 4 0 0,-8 3-1 0,7 0 1 16,-1 4-4-16,2 0-7 0,-1 4-15 0,0 3-24 0,6-3-42 0,1 7-52 15,0-3-62-15,6 2-67 0,-8 5-61 0,16-4-59 0,-8 0-40 16,6 3-30-16,7-3-16 0,0 5-8 0,0-6 1 0,-1 0 4 15,8-2 14-15,0 4 21 0,-1-5 42 0,7 0 51 0,-6 1 63 0,6-5 119 16</inkml:trace>
  <inkml:trace contextRef="#ctx0" brushRef="#br1" timeOffset="127392.67">27763 14005 237 0,'-6'0'286'0,"0"4"23"15,-1-4 18-15,1 0 16 0,6 0 12 0,-7 0 21 0,7 0 23 0,-7-4 25 16,7 4 21-16,0 0-8 0,0 0-26 0,7-3-56 0,-7 3-71 15,7-5-46-15,-7 2-32 0,13-1-22 0,-7 1-18 0,0-1-13 16,8-3-13-16,6 3-21 0,-8-3-24 0,1 0-24 0,7-4-23 0,0 3-16 16,-1-7-11-16,-6 5-10 0,6-2-5 0,1 1-2 0,0-3-2 15,-8-1-1-15,8 0 0 0,-7 5-2 0,1-5 1 0,-2 1 0 0,1-1 0 16,0 0 1-16,-6 1 1 0,5-2-1 0,-4 7-1 0,-2-8 0 16,0 7 1-16,-6 0 0 0,7-2 0 0,-7 1 2 0,0 0 0 0,0 4 3 15,0-1 3-15,0 1 2 0,0 4 3 0,0-1 1 0,0 0 1 16,0 1-1-16,-7 3-1 0,7 0 0 0,0-4 1 0,0 8-1 15,0-4-1-15,-6 3-1 0,6 1-1 0,-6 0-3 0,-2 2-2 0,8 3-4 16,-6-2-2-16,0 3-1 0,-1 5-1 0,1 0 0 0,-8 2 1 16,8 2 1-16,0-1-1 0,0 1 1 0,-2 3 1 0,2 0-1 0,0-4 0 15,6 4 1-15,-7 0-1 0,7-4 1 0,-7 1 1 0,7-1-1 16,0-4 0-16,0 5 0 0,7-8 0 0,-7 0 0 0,7 0 0 16,-7 0 1-16,6-4 0 0,-6-3 1 0,6 0-1 0,2-1 0 0,-2-3 1 15,0 0-1-15,0 0 0 0,8-3 0 0,-8-1 0 0,7-3-1 16,-7-1 1-16,8 1-1 0,-1-4 0 0,0 4 0 0,0-8-2 0,0 4 0 15,6-3-1-15,-5 0 1 0,-2-3-1 0,1 0-1 0,1 2 1 16,-2-3 0-16,2-1 1 0,-2 1 0 0,2 4 0 0,-8-5 0 16,7 5 0-16,-7-2 1 0,8 2-1 0,-8 3 0 0,0 4 1 0,-6 0-1 15,7-1 0-15,-7 1-1 0,7 7-1 0,-7 0-1 0,0 0 1 16,-7 0-1-16,7 4 2 0,-7-1-1 0,1 5 0 0,6-1 1 0,-6 4-1 16,0 0 0-16,-2-1-1 0,2 6 1 0,-7 2 1 0,7-3-2 15,6-1-3-15,-7 4-7 0,0-3-10 0,7 3-16 0,-6-2-22 0,6-2-33 16,6-3-41-16,-6 4-52 0,7-8-54 0,0 3-51 0,-1-2-50 15,1-4-47-15,5 0-44 0,2-1-27 0,-2-3-17 0,8 0-4 0,0-3 3 16,-1-1 15-16,7-3 20 0,-6 2 32 0,5-5 41 0,2 3 51 16,-1-5 55-16</inkml:trace>
  <inkml:trace contextRef="#ctx0" brushRef="#br1" timeOffset="128202.66">28760 13730 101 0,'0'-3'236'0,"0"-5"25"0,0 5 22 0,-6-5 24 0,6 5 26 16,-7 0 23-16,7-5 23 0,-7 4 19 0,1 0 18 0,0 1-11 15,6-1-23-15,-7 0-46 0,0 1-59 0,-5 3-39 0,5-4-30 0,1 4-23 16,-8 0-21-16,8 0-23 0,-8 4-24 0,8-1-24 0,-6 1-22 0,5 3-18 16,-6 1-16-16,0 0-11 0,7 2-5 0,-8 0-6 0,2 7-2 15,5-4-3-15,-6 1-2 0,6 2-1 0,-6 2-2 0,6 0 0 16,1 1-2-16,0-1 0 0,6 0 0 0,-7-2 0 0,7 1-1 0,0 1 1 16,0-3 0-16,0-1-1 0,7-2 1 0,-1 2 0 0,-6-3 0 15,6-4 1-15,8 5 0 0,-8-9 0 0,7 5 2 0,-6-5-2 16,6-3-1-16,-1 0 2 0,2 0 0 0,-1-3-1 0,0-5-1 0,6 5-1 15,-5-9-1-15,-2 5-1 0,8-4-1 0,-7 1-1 0,0-1 0 0,0-4-2 16,0 0-3-16,0 1-1 0,-6-1-1 0,5-4 0 0,2 5-1 16,-8-5 0-16,0 5 1 0,2-1 0 0,-2-3 0 0,0 3 1 15,1 1 0-15,-1-1 0 0,-6 4 0 0,7 0 3 0,-7 4 1 0,6-4 3 16,-6 3 2-16,0 5-1 0,0 0 0 0,0-2-1 0,0 2 0 0,0 3 1 16,0 0-1-16,0 3 2 0,0-3-1 0,-6 5 1 0,6 1 0 15,-7-2 0-15,7 3-2 0,-6 4 0 0,-1-2 0 0,7 0-1 16,-6 2 1-16,0 4 0 0,-2-4 2 0,8 4 0 0,-6 0 0 0,6-1-1 15,-6 4-1-15,6-3 0 0,-7 0 2 0,7-1 0 0,0 5-1 16,0-5 1-16,0 1-1 0,0-4 1 0,0 4-1 0,7-4 0 16,-7 0 1-16,0-1 0 0,6-2 2 0,-6-1 0 0,6-3 2 0,2 3 0 15,-8-3-1-15,6-4 1 0,0 0 1 0,1 0-1 0,-1 0-1 16,1-4 1-16,-1-3 0 0,1 3 0 0,5-3 0 0,-4-1-1 0,-2-2-1 16,7-1-2-16,-6 4 1 0,5-9 0 0,-5 6 0 0,-1 0-1 15,8-2 0-15,-8-3-2 0,0 5 0 0,1-2 1 0,0 1 0 16,-1 0 0-16,0 4 0 0,1-1 0 0,-1 1 0 0,1 0-1 0,0 0-1 15,-1 3 0-15,0 0 0 0,-6 1-1 0,8-1-1 0,-2 4 2 16,-6 0-1-16,6 0 1 0,-6 4-1 0,7-4-1 0,-7 7 0 0,0-3 0 16,0 3-1-16,0 0 2 0,0 0-1 0,0 4 2 0,0 0-2 15,0 4 1-15,-7-3 0 0,7 2 0 0,-6-3 1 0,0 4 0 16,6-1 0-16,-8-3 1 0,8 0 2 0,0 0 1 0,-6 0 0 0,6 0 0 16,0-4-2-16,-6 1 2 0,6-1 1 0,0-3-1 0,6 4 2 0,-6-6 0 15,0 3 2-15,0-5-2 0,6 0 0 0,-6 0 1 0,0 0-3 16,8-5 1-16,-2 3 0 0,0-3-1 0,-6-2 1 0,7 3 0 15,-1-7 1-15,1 4-2 0,-1-4-1 0,7 4-1 0,-7-8 0 0,2 4-1 16,-2-3 1-16,7 3-1 0,-7-4 0 0,7-4 0 0,-6 6 1 16,6-3-1-16,-6-2-1 0,5 3 0 0,-5 1-1 0,6-4 0 0,0 3 0 15,0 0 1-15,-6 3 1 0,5-2 0 0,2 3-1 0,-2 4 0 16,-5 0-1-16,0-1-1 0,6 5 0 0,-7 3-1 0,0 0 2 0,2 3-1 16,-8 0 2-16,6 5 0 0,-6 1 1 0,0 0-1 0,0 2 0 15,0 4-1-15,0 0 0 0,0-1 2 0,0 5 0 0,-6-1 0 16,6 0 1-16,0 1 1 0,-8 3 1 0,8-5-1 0,-6 3 1 0,6-3-1 15,0 2 0-15,-6-4 1 0,6-5 0 0,6 5 3 0,-6-4 0 0,0-3 0 16,6 2 0-16,2-5 1 0,-8-2 1 0,6 0-2 0,6-3-2 16,2 0-9-16,-8 0-11 0,7-3-29 0,1 0-35 0,4-4-43 15,-4-5-46-15,5 5-45 0,-5-4-48 0,-2-4-45 0,8 0-45 0,-7 1-37 16,-6-1-32-16,6-7-15 0,-7 4-8 0,0-3 5 0,2-6 10 16,-2 5 26-16,-6-7 36 0,0 0 42 0,0-1 44 0,0-6 47 15,0 3 109-15</inkml:trace>
  <inkml:trace contextRef="#ctx0" brushRef="#br1" timeOffset="128476.43">28721 13250 0 0,'-32'15'217'0,"-2"3"35"0,9-4 17 0,5-2 22 0,0 2 24 0,2-3 35 16,4-4 40-16,8 2 30 0,-1-2 25 0,1 0 17 0,-1 0 13 15,7-3-52-15,-7-1-87 0,7 2-41 0,7-2-20 0,-7 1-16 0,7-4-12 16,-1 0-19-16,1-4-24 0,-1 1-34 0,8-2-39 0,-2 2-30 15,2-1-24-15,-2-3-17 0,8 0-12 0,-7 0-10 0,-1-4-7 0,2 3-8 16,-1 0-5-16,0 1-7 0,-6 0-4 0,5 3-2 0,-5 1-3 16,0-2 0-16,-1 2-2 0,-6 3-2 0,6 3 0 0,-6 2-1 15,7-2 0-15,-7 1 0 0,7 3-1 0,-7 0-3 0,6 1-3 0,-6 2-11 16,7-1-13-16,-7 2-27 0,0-1-32 0,6 2-53 0,-6-5-62 16,6 4-69-16,-6 0-75 0,7-4-60 0,-7 1-54 0,7-1-28 0,-1 0-12 15,0 0-4-15,2-3 1 0,-2-1 9 0,7-3 12 0,-7 4 27 16,7-4 32-16,-6-4 54 0,5 4 62 0</inkml:trace>
  <inkml:trace contextRef="#ctx0" brushRef="#br1" timeOffset="129352.46">30134 14027 0 0,'0'7'115'0,"0"0"27"0,7 1 8 0,-7-5 11 0,0 2 10 0,0-2 14 16,6 1 18-16,-6 0 23 0,0-4 24 0,0 0 2 0,0 0-11 0,0 0 0 15,0 0 5-15,0 0 6 0,0 0 7 0,0 0 1 0,0-4-1 16,0 0-3-16,0-4-5 0,7 5-11 0,-7-5-15 0,0 1-21 16,0-4-21-16,0 4-25 0,0-4-26 0,0 0-22 0,0-4-22 0,0 5-15 15,0-6-13-15,0 6-9 0,-7 0-5 0,7-7-5 0,-6 7-5 16,-1 0-3-16,1 3-1 0,-7-5-3 0,7 4-3 0,-8 1-2 0,1 3-4 16,0 1-2-16,0 0-5 0,1 3-2 0,-2 0-2 0,-6 0-3 15,8 3-2-15,-1 0-3 0,-1 5 1 0,2-1-1 0,-8 0-2 0,13 4 1 16,-6 0-1-16,7 1 1 0,-7 2-1 0,7 1 2 0,-2 0 1 15,2-1-1-15,6 1-2 0,0 0 2 0,0-1 0 0,0 1 0 0,6 0 1 16,-6-1 1-16,8 0-1 0,4-2 1 0,-5 2 0 0,6-3-1 16,0 0 2-16,7 0-2 0,-8-3 1 0,8-2 0 0,-1 2 0 0,1-4 1 15,0-4-2-15,-1 5 0 0,1-10-2 0,6 5-1 0,-7-4-1 16,1-4 1-16,0 2-1 0,-1-2-1 0,0-3-1 0,1-3 0 16,-1 3-1-16,1-3 0 0,0-5-1 0,-1 4-1 0,1-3 0 0,-8-4 1 15,2 0 0-15,5 0 2 0,-5 0-1 0,-2-5 0 0,2 2 1 16,-2 0 1-16,1-1-1 0,-6 1 1 0,6-1 2 0,-7 1-1 0,8 2 1 15,-8-2 0-15,0 3 1 0,1 0 0 0,0-1-1 0,-1 6 2 16,1-1 0-16,-1 2 0 0,0 2-1 0,-6 2-1 0,8 2 0 0,-8 2 0 16,6 1-1-16,-6 4-2 0,0 3 1 0,0-4-1 0,0 4 1 15,0 4-1-15,0-1 1 0,0 4-1 0,0 1 2 0,0-1-2 0,0 8 1 16,-6-4 1-16,6 3-2 0,-8 5 3 0,2-1 0 0,6 4 2 16,-6 0 0-16,-1 0 0 0,7 5 0 0,-6-2 0 0,6 0 1 0,-7 1-1 15,0-1 1-15,7 4-1 0,-6-2-1 0,6-2 1 0,0 4 0 16,-6-3-2-16,6-5-1 0,0 5 0 0,-8-3 2 0,8-5 0 0,0 4 2 15,0-8 0-15,0 5-1 0,8-5 0 0,-8 0-2 0,0-2 3 16,0-1 1-16,6-4 1 0,-6 0 2 0,0-2 1 0,6-3 1 0,1-2-1 16,0 0 0-16,-1 0-1 0,1-7 0 0,-1 4-1 0,0-5 0 15,2-1 1-15,4 0-1 0,-6-5-1 0,8-1-1 0,-1 0-2 0,-1 1-2 16,2-5 0-16,-8 1-2 0,8-3 1 0,-2-2 0 0,1 1-1 16,1-3 0-16,-2-1-3 0,2-3-4 0,-2 4-2 0,2-6-4 0,-1 2-2 15,6 0-4-15,-6 0-3 0,0 3-1 0,0-3-1 0,0 7 0 16,7-4 1-16,-8 4-2 0,2 4 2 0,-1 4 0 0,0-2 1 0,0 5 4 15,-7 4 1-15,8-1 5 0,-8 5 1 0,0 3 4 0,1 0 3 16,-1 0 3-16,1 8-1 0,-7-5 2 0,6 4-2 0,-6 1 1 0,0 3 0 16,0-1-1-16,-6 6 3 0,6-5 0 0,-7 4 0 0,1-1 1 0,-1 4 0 15,1-3 2-15,0-1-2 0,-2 6-1 0,2-7-7 0,-7 1-7 16,0 2-16-16,7-2-20 0,-7 1-25 0,-1-4-28 0,8 0-41 16,-7 0-48-16,6-3-45 0,-5 2-45 0,5-6-45 0,1 3-49 0,-1-3-24 15,0 3-11-15,7-2 0 0,-6-5 5 0,6 0 15 0,6 2 21 16,-6 3 23-16,7-2 28 0,0 0 40 0,-1-3 49 0</inkml:trace>
  <inkml:trace contextRef="#ctx0" brushRef="#br1" timeOffset="130294.23">31170 14074 136 0,'6'0'186'0,"-6"0"17"0,7 0 20 16,-7-3 20-16,0 3 21 0,7 0 18 0,-7-3 16 0,0-1 14 15,0 0 12-15,0 1-16 0,0-5-27 0,0 5-17 0,-7-2-13 0,7-2-11 16,-7 4-11-16,7-5-16 0,-6 1-18 0,-1 3-19 0,1 1-20 15,-1-4-17-15,-6 2-16 0,7 2-16 0,-8-1-12 0,8 1-22 16,-7 3-22-16,0-4-18 0,0 4-13 0,1 0-9 0,-2 4-4 0,1-4-3 16,0 3-1-16,0 1-1 0,0 4-1 0,0-5-1 0,0 4-1 0,0 1 2 15,6 3-1-15,-6-3 1 0,7 2 0 0,-7 1 0 0,7 0 0 16,-2 1 0-16,8-2 0 0,-6 5 0 0,6-4-1 0,0 0 1 0,0 3 2 16,0-3 0-16,6 0 0 0,2 0-1 0,-2 1 0 0,0-2-1 15,7 1 1-15,0-3 0 0,0 2 0 0,1-2-1 0,-2-1-2 0,8 1-5 16,-7-5-7-16,7 1-8 0,-8 0-9 0,8-4-6 0,-7 0-7 0,7-4-6 15,-8 4-6-15,2-7-7 0,-1 3-7 0,0-3-3 0,6 0-3 16,-12-5 1-16,6 1 2 0,0 4 6 0,-6-5 5 0,-1-2 9 16,0 3 7-16,7 0 8 0,-13-3 5 0,7-1 7 0,0 0 6 0,-7 4 7 15,6-3 7-15,-6-1 4 0,0 1 4 0,6 3 2 0,-6-4-3 0,0 0 6 16,0 4 8-16,0 3 14 0,7-2 16 0,-7 2 14 0,0 1 11 16,0 4 6-16,0-5 1 0,0 5 3 0,0 3-2 0,0 0 0 0,0 0-2 15,0 0 0-15,0 0 0 0,0 0-4 0,0 0-7 0,0 3-12 16,-7 1-18-16,7 3-9 0,0-3-11 0,-6 7-3 0,0-4-2 0,6 4-1 15,-7-4 2-15,0 8 1 0,7-3 1 0,-6 1 0 0,-1 3 2 0,1-1-1 16,6-1 2-16,-6 4 0 0,6-3-1 0,0-1 0 0,-7 1-1 16,7 3-1-16,0-4 0 0,7-2-1 0,-7 3-1 0,0-5 1 15,6 2-1-15,-6-1 0 0,6-4-1 0,1 0 0 0,-1 0-1 0,1-2-2 16,0-2 0-16,-1 0 0 0,7-3-2 0,-6 0 0 0,5 0 0 0,2-3 1 16,-8 0-2-16,7-5-1 0,1 1 0 0,-2-1-1 0,-6 1 0 15,8-4-1-15,-1 0 1 0,-1 0 0 0,-4 0-2 0,-2-1 1 0,6 2 0 16,-4-5 0-16,4 4-2 0,-5-3 0 0,-1-1 0 0,1 0-1 15,0 4 0-15,-1-3 0 0,0-1 2 0,1 1-1 0,0 3-1 0,-1-4-1 16,0 4 1-16,1 0-1 0,0 4 0 0,-1-1 0 0,-6 1 0 0,7 3-2 16,-7 0 1-16,0 4-2 0,0 0 1 0,6 0-1 0,-6 4-1 15,0 0 1-15,0 3 0 0,0-4 1 0,0 5 1 0,0 3-1 0,-6-4 0 16,6 4 1-16,0 4 1 0,-7-4 0 0,7 3 1 0,-6 1-1 16,6 0 2-16,-7 0 0 0,0-1 0 0,7 0 1 0,0 3 2 0,-6-4 0 15,6 1 2-15,-6 2 2 0,6-5 2 0,0 4 2 0,0-5 0 0,0 1 2 16,-7-3 1-16,7-1 1 0,0 1 2 0,7-5 2 0,-7 4 4 0,0-3 3 15,0-1 3-15,0-3 1 0,6 0 0 0,-6 0-1 0,6 0 1 16,-6-3-2-16,7-1-1 0,0 0 0 0,-1 1 0 0,1-5-1 0,-1 5-2 16,8-8-3-16,-8 4-4 0,6-1-4 0,-5-2-3 0,6-2-3 15,0 1-2-15,-7 0-2 0,8 1-1 0,-2-2-1 0,2-1 0 0,-1 1-1 16,0-3-2-16,0 4 0 0,-1-4 0 0,2 4-1 0,-8 0 1 0,7 0-1 16,1 1 0-16,-2-1 0 0,-5 3-2 0,6 0 0 0,-7 6 1 15,8-3-2-15,-8 2-1 0,-6-1-3 0,7 4-1 0,-1 0-2 0,-6 0 0 16,6 4 0-16,-6-1-1 0,0 2-1 0,0 2-1 0,-6-4-1 15,6 5 1-15,0 3 1 0,-6-5 0 0,-1 6 1 0,7-1 2 0,-6 0 4 16,-1 0 1-16,0 0 1 0,1 3 2 0,0-3 0 0,-1 4 2 0,7-4 0 16,-7-1 2-16,1 2 1 0,6 3 1 0,-6-8-1 0,6 4 1 15,-7-4 0-15,7 1 1 0,0-1-1 0,0-3 3 0,0 3-1 0,0-7 0 16,7 3 2-16,-7-3-1 0,6-3 0 0,-6 3-1 0,6-4 1 16,1-3-1-16,6 3-1 0,-7-3-1 0,8 0-5 0,-8-5-6 0,7 2-9 15,7-1-11-15,-8-5-21 0,2 6-23 0,5-5-29 0,-6 1-28 0,6-5-31 16,-5 5-30-16,5-1-23 0,-5-3-21 0,5 0-11 0,-6 2-6 15,0-2-2-15,0 4-5 0,0-1 2 0,-7 0 1 0,1 1 10 0,0 3 15 16,-1-1 17-16,-6 2 18 0,0 3 16 0,0-1 17 0,0 1 4 16,0 7 0-16,-6-5-15 0,-1 5-23 0,7 0-7 0,-7 5 0 0,1-2 6 15,6 6 6-15,-6-6 8 0,6 4 10 0,0 0 10 0,0-4 12 0</inkml:trace>
  <inkml:trace contextRef="#ctx0" brushRef="#br1" timeOffset="131229.51">31827 14173 0 0,'-6'4'77'0,"6"-4"89"0,-6 0 10 0,6 0 7 0,0 4 8 0,-7-4 11 16,7 0 13-16,0 0 16 0,0 0 18 0,0 0 4 0,0 0-5 0,0 0-17 16,0-4-26-16,0 4-12 0,0 0-6 0,0-4 0 0,0 1 2 15,0 3 5-15,0-4 4 0,0 2-2 0,0-3-6 0,7 5-14 0,-7-4-18 16,6-4-15-16,0 5-17 0,1 0-14 0,0-1-14 0,5 0-13 15,-4-3-15-15,4 3-12 0,-5-3-14 0,6 0-11 0,-7 3-13 0,7-3-8 16,1 3-6-16,-8-3-2 0,7-1-4 0,-7 1 0 0,8 0 0 0,-8 3 0 16,7-4 0-16,-6 2 0 0,-1-1 0 0,0-1 0 0,1 4 1 15,6-3-1-15,-6 3 0 0,-7-3-1 0,6 3 0 0,0 1 0 0,-6-2 0 16,7 5-1-16,-7-3 0 0,0 3-1 0,0 0-1 0,0 0 2 16,0 0-2-16,0 0 2 0,0 3-1 0,0 5 0 0,-7-4 1 0,7 3-1 15,0 0 2-15,-6 4 2 0,0 1 1 0,6 2-1 0,-7-3 0 0,1 4 0 16,-1 3-1-16,0-3 2 0,1-1 0 0,0 5 0 0,-1-1-1 15,7-4 2-15,-7 5 1 0,1-4 0 0,6 0 0 0,-6 3 1 0,6-4 0 16,0 1 1-16,-7-4 4 0,7 3 4 0,7-3 5 0,-7 0 6 16,0-3 8-16,0-2 4 0,6 2 7 0,-6-4 3 0,6 4 3 0,1-8 1 15,0 3 0-15,-1-3-1 0,0 0-1 0,1 0-3 0,6-3-2 0,-6-1-5 16,5 0-6-16,2 0-9 0,-2-4-11 0,2 2-23 0,-1-2-27 16,0-3-48-16,0 4-59 0,-1-4-65 0,8-4-71 0,-7 4-63 0,0-3-60 15,6-4-30-15,-5-1-15 0,6 1-6 0,-8-4-5 0,8 0 2 0,-1-7 5 16,1-1 15-16,0 1 20 0,-1-3 44 0,7-5 56 0</inkml:trace>
  <inkml:trace contextRef="#ctx0" brushRef="#br1" timeOffset="133395.31">13780 15254 0 0,'7'-3'129'0,"0"0"50"0,-1-2 13 15,-6 2 12-15,0-1 9 0,6 1 14 0,-6-1 13 0,0 0 11 16,0 4 10-16,0-3-7 0,0-5-14 0,-6 5-27 0,6-1-34 15,0 1-15-15,0-2-9 0,0-3-2 0,-6 5-2 0,6-4-1 0,0 0-4 16,0 3 1-16,-7-4 1 0,7 5 5 0,0-4 5 0,0 3 3 16,-7-3 1-16,7 3-1 0,0-3-2 0,-6 4-4 0,6-2-7 0,0 1-9 15,-6 4-11-15,-1-3-8 0,1 0-7 0,-1 3-12 0,0 0-14 16,1 0-15-16,-7 0-16 0,6 0-11 0,-5 3-11 0,-1 0-8 0,-1 1-8 16,2 1-5-16,-2-2-3 0,2 4-3 0,-2 0-2 0,1 1-1 15,1-1-1-15,-2 4 0 0,2-4 0 0,-2 7 0 0,1-1-2 16,7-3-1-16,-8 5 1 0,8 4 0 0,-7-5 0 0,6 4 1 0,1 0 0 15,0 5-1-15,-1-6 2 0,1 6 0 0,6 2 0 0,0-3 0 16,-7 4-2-16,7-4 1 0,0 4 1 0,0-4 0 0,7 3 1 0,-7-2-1 16,6-2 0-16,-6 1-1 0,7-1-1 0,-1-1 1 0,0-2 0 15,1 1 0-15,0-2-1 0,-1-2 1 0,7-4 0 0,-6 3 0 16,-1-3-1-16,7 0 1 0,-7-3 0 0,8-2 0 0,-8-1 0 0,8-2 2 16,-8 2-1-16,7-5 1 0,-7 0-2 0,8-5 2 0,-8 2-1 15,0-2 1-15,8-1-1 0,-8-2 1 0,7-3-1 0,-6 0 0 0,6 1 1 16,-7-5-2-16,7 3 1 0,-6-2-1 0,5 0-2 0,-5-1 1 15,0 1 0-15,6 2 1 0,-7-2-1 0,0 3 0 0,-6-1 0 0,7 2 0 16,0-1 1-16,-1 3-1 0,-6 2 0 0,6 2 0 0,-6-4 0 16,0 8 1-16,0-3-1 0,0 3 0 0,0 0 0 0,0 0 0 15,0 3 0-15,0 0-2 0,0 2 0 0,8 2 0 0,-8 0 1 0,0 0 0 16,0 8 1-16,0-4 0 0,6 4-1 0,-6-1 0 0,0 1 0 0,0 0 1 16,6 4-1-16,-6-5 2 0,0 4-1 0,7-3 1 0,-7 2 0 15,6-2 1-15,-6-1-1 0,7 1-6 0,-7 1-4 0,0-2-16 16,6-2-21-16,-6-2-35 0,7-2-46 0,-7-1-61 0,6 0-70 0,-6-3-65 15,0-1-64-15,0-3-42 0,0 0-29 0,0 0-17 0,0-3-5 16,6-1-1-16,-6-3 3 0,0-4 14 0,0 0 19 0,0-4 38 0,0 4 46 16,0-8 60-16,-6 4 118 0</inkml:trace>
  <inkml:trace contextRef="#ctx0" brushRef="#br1" timeOffset="133574.59">13755 15543 0 0,'-14'-3'240'0,"-5"3"89"0,6-3 37 0,7-1 30 0,-7 0 28 0,-1 4 20 16,8-3 20-16,0 3 14 0,-2-4 9 0,2 0 8 0,6 4 5 0,-6-3-50 15,6 3-78-15,0 0-74 0,0 0-70 0,0-4-49 0,6 4-36 16,-6 0-32-16,6-3-26 0,8 3-22 0,-8 0-21 0,8-4-14 16,5 4-16-16,-6 0-18 0,6-5-21 0,1 5-37 0,6 0-48 0,-7-3-61 15,8 3-67-15,-1-3-63 0,0 3-59 0,0-4-51 0,-7 0-48 16,7 1-22-16,0 0-13 0,1-2-2 0,-1-3 1 0,-7 4 9 0,7-2 16 16,0-2 33-16,-6 1 46 0,-1-4 57 0,1 4 69 0</inkml:trace>
  <inkml:trace contextRef="#ctx0" brushRef="#br1" timeOffset="133985.18">14289 15115 54 0,'-7'-3'290'0,"1"3"35"0,-1 0 25 0,7 0 18 0,-7 0 14 0,1 0 10 16,6-4 9-16,0 4 5 0,0 0 4 0,-6 4 10 0,6-4 13 0,0 3-56 15,0 0-92-15,0 1-58 0,0 4-41 0,6-1-29 0,-6 0-23 16,0 4-17-16,6 0-11 0,-6 4-9 0,7 0-7 0,0 3-3 15,-1 1-4-15,1-1-10 0,-7 4-15 0,6 3-11 0,0-2-13 0,2 2-9 16,-2 4-7-16,6-3-5 0,-12 3-3 0,14 0 0 0,-8 1-2 16,1-1-2-16,-1-4-3 0,0 1 0 0,2 0-1 0,-2 0 0 0,0-4-2 15,0 0 1-15,2-4 0 0,-2-3 0 0,-6-1 0 0,6 1 1 16,1-5 0-16,-7 2 3 0,6-5 2 0,1-3 2 0,-7-1 4 0,0 0 2 16,7-3 4-16,-7 0 0 0,6-3 0 0,-6 0 0 0,6-5 2 15,0 2-1-15,2-6 0 0,-2 1 0 0,0-3-1 0,8-5-2 16,-8 2-3-16,7-6-4 0,-7 2-2 0,2-2-3 0,4-3-4 0,-6-2 0 15,1 2-1-15,6-7-1 0,-6 2 1 0,-1-1-1 0,0 3 1 16,2-4-1-16,-2 3 0 0,-6 1 0 0,6 0 0 0,0 3 2 0,2 5 0 16,-8 2 1-16,6 1 1 0,-6 3 1 0,6 0 1 0,-6 4-1 15,0 4 1-15,0 0-3 0,0 3 0 0,7 0-4 0,-7 4-3 16,0 0-6-16,0 0-8 0,0 0-13 0,0 0-17 0,0 4-40 16,0 0-53-16,0-1-71 0,0 5-80 0,0-1-75 0,0 0-74 0,0 1-37 15,0 3-18-15,0 0-7 0,6 0-2 0,-6 0 4 0,0 0 6 0,7 0 13 16,0-3 17-16,-7 2 38 0,6 1 52 0,0-3 69 0,0-1 215 15</inkml:trace>
  <inkml:trace contextRef="#ctx0" brushRef="#br1" timeOffset="135402.64">15292 15434 84 0,'-7'7'207'0,"7"0"10"0,-7 1 5 0,1-2 3 16,0 3 1-16,6-6 1 0,-7 2 1 0,7-2 2 0,-7 0 4 0,7-3-15 15,0 4-22-15,0 0-39 0,7-4-48 0,-7 0-23 0,7 0-11 16,-7 0-7-16,6-4-3 0,7 0 0 0,-6 1-1 0,6-5-2 0,-1 0-1 16,2-2-3-16,5-1-2 0,1-4-6 0,0-3-9 0,-2 4-10 15,2-5-8-15,7-2-8 0,-9 1-8 0,9-2-3 0,-7 1-3 0,0-1-1 16,-2-3-2-16,2 2 1 0,-1 2 1 0,1-6-2 0,-6 2 0 16,5 3 0-16,-6-4-3 0,0 1 1 0,-7 3 0 0,0-4 0 15,2 0 2-15,-2 4-1 0,-6 0 0 0,0 0 1 0,0 1 2 0,0 2 3 16,-6 1 2-16,6-1 5 0,-8 4 5 0,2 1 8 0,0-1 8 15,0 5 8-15,-1-1 8 0,0 3 12 0,1 1 11 0,-1-1 9 16,1 0 10-16,0 6 7 0,-2-2 4 0,8 4 0 0,-6-4-2 0,0 4-5 16,6 0-4-16,-6 4-6 0,-2-4-7 0,2 6-6 0,6-1-4 0,-6 3-6 15,-1 2-4-15,7 1-3 0,-6 4-2 0,-1-1-1 0,7 4 3 16,-7 5 4-16,7-2 7 0,-6 1 6 0,6 8 5 0,-6-5 4 16,6 9 2-16,0-5 1 0,-6 4-1 0,6 4-3 0,-8-1-6 0,8 1-5 15,0 0-8-15,0 0-6 0,-6 2-6 0,6-2-8 0,0 3-6 16,0-3-6-16,-6-1-6 0,6 1-4 0,0-3-4 0,0-2-2 0,0 1-4 15,0-7-1-15,0 4-2 0,0-9-1 0,0 2 0 0,6-6-2 16,-6 2 1-16,0-5 0 0,0 0-1 0,0-2 1 0,6-5-1 0,-6 0 2 16,0 1-1-16,0-5 2 0,8-3-1 0,-8 0 2 0,6 0 0 15,-6-8 1-15,6 5-1 0,0-4-1 0,1-3 0 0,0-2 0 0,-1-2-1 16,1-4 0-16,5 3 0 0,-4-7-2 0,-2 4 0 0,6-5-1 16,-4-2-1-16,4 3-2 0,-5-3-1 0,6-1-2 0,-6-4 0 0,5 5 0 15,-6-1 0-15,2 0-1 0,4 0 1 0,-5 5-1 0,6-2 1 16,-6 1 0-16,5 7 1 0,-5 1 1 0,0 3-3 0,-1 1 1 15,0 2 2-15,1 1-1 0,0 7 1 0,-1-4 1 0,-6 4-1 0,7 4 0 16,-1-4 0-16,-6 7 0 0,6 1 0 0,-6-1-1 0,7 4 1 16,-7 3 0-16,7-2 1 0,-7 5 0 0,0-1 0 0,0 2 1 0,6 0 0 15,-6 0 1-15,0 4 0 0,0-4 0 0,6 0 1 0,-6 1-1 16,0 0-1-16,8-5 1 0,-8 1 0 0,0 0 0 0,6-1 0 0,-6 1-1 16,6-8 1-16,-6 4 0 0,7-4 1 0,-7 1-1 0,6-2 1 15,1-1 0-15,-7-2-1 0,6-3 1 0,1 0 1 0,-1-3 0 16,8 3-2-16,-8-8 1 0,0 1-1 0,7 0-1 0,-6-1 0 0,6-3-1 15,-7-3-1-15,8 3 0 0,-8-4-2 0,7 1 1 0,-6-4 0 16,6-1-1-16,-7 1 2 0,0-1-1 0,1 1 1 0,0 3-1 16,-1-3 2-16,0 0-1 0,1 3 0 0,-7 1 2 0,7 3-1 0,-7 0 3 15,0 0 1-15,6 2 0 0,-6 6 2 0,0-4-1 0,0 3-1 16,0 4 0-16,0 0-1 0,0 0 0 0,0 0-1 0,-6 0 2 0,6 4 2 16,0 0-2-16,0 2-1 0,-7 3 0 0,7 2-1 0,-7 0-1 15,7 0-1-15,-6 3 1 0,6 1 2 0,0 3-1 0,0-3-1 0,-6 3 2 16,6 0 0-16,0 1-2 0,0-1 0 0,6-3-1 0,-6 3 3 15,0 0 0-15,6-3-1 0,-6-1 0 0,7 1-1 0,0 0 1 0,-1-1 0 16,1-3 1-16,-1 1 0 0,1-1 2 0,-1-2 0 0,1 0 0 16,5-1 2-16,-4-5 1 0,-2 0-1 0,7 1 0 0,-7 0 1 0,7-4 0 15,0-4 1-15,-7 0-1 0,8 1 1 0,-1-5-1 0,-6 1-1 16,5 0-1-16,1-4 0 0,1-3-2 0,-8 1 1 0,7-1 0 16,0-1-2-16,0-3 1 0,-6 4 0 0,-1-4 0 0,7-1 0 0,-7 0 2 15,2 2 1-15,-2-3 1 0,-6 3 1 0,6-1 3 0,-6-1 1 16,0 4 1-16,6-3 2 0,-6 4 2 0,0-1 3 0,-6 4 2 0,6 3 0 15,0-3 1-15,0 7-2 0,0-2-1 0,0 2-3 0,-6 4-1 16,6 0-1-16,0 0-1 0,-6 4-1 0,6-1-3 0,0 4-2 0,-8 1-2 16,8 3-3-16,-6 0-1 0,6 4-2 0,-6-1-1 0,6 4 0 15,-7 1 1-15,7-1 0 0,-6 0 0 0,6 5 2 0,0-1-1 0,0-4 1 16,0 4-1-16,0-3 1 0,0 2 0 0,0-3 0 0,6 1 0 16,-6-5 0-16,7 5-1 0,-7-6 0 0,6 4 0 0,-6-7 1 0,6 0-2 15,2 2-1-15,-2-1-8 0,0-4-10 0,0-3-12 0,1 3-16 16,6-7-28-16,-6 0-37 0,5 0-48 0,-4-4-56 0,4 1-52 15,8-4-53-15,-7-1-42 0,0-2-37 0,6-2-36 0,1-2-40 0,-7 3-12 16,7-4-1-16,0 1 8 0,-2-6 12 0,-4 6 28 0,5-1 36 16,-5-3 48-16,4 4 54 0,-4-1 55 0,-1-3 56 0</inkml:trace>
  <inkml:trace contextRef="#ctx0" brushRef="#br1" timeOffset="136076.69">16757 15405 167 0,'6'-7'190'0,"-6"-1"16"0,7 1 15 16,-7-1 18-16,0 5 19 0,0-5 15 0,0 5 16 0,0 0 18 0,-7-1 20 15,7-1-19-15,0 2-35 0,-6 3-21 0,6-3-13 0,-6 3-7 16,-1 0-3-16,7 0-9 0,-7 0-9 0,1 0-14 0,6 3-16 0,-7 0-12 15,1 2-12-15,0 2-16 0,-2-4-15 0,2 8-17 0,0-3-19 16,0 2-13-16,-1 2-12 0,7-1-8 0,-7 3-8 0,1-3-4 16,-1 4-4-16,7 0-3 0,-6 3-2 0,6-3-3 0,-6 3-2 0,6-3-2 15,0 0-2-15,0 2-2 0,0-2-3 0,0 0-4 0,6-1-3 16,-6 2-3-16,0-6-1 0,6 5-2 0,1-4-2 0,-1 0 0 0,-6-4 0 16,7 0 0-16,0 1-2 0,-1-4-1 0,0 3-1 0,0-7 0 15,8 3 1-15,-8-3-2 0,1-3-1 0,6-1-2 0,-6 1-4 0,-1-6-4 16,0 3-2-16,8-5-5 0,-8 3-3 0,0-4-2 0,8-1-3 15,-8 1-1-15,1-3-4 0,-7 1-1 0,6-1-1 0,0-3-1 16,-6 4-3-16,0-4 1 0,0-1 1 0,0 5 2 0,0-5 3 0,-6 0 2 16,6 1 3-16,-6 4 4 0,-1-1 3 0,1 1 2 0,6 2 7 0,-7 2 0 15,0-1 1-15,1 7 4 0,0 0 3 0,-1 1 6 0,0 3 3 16,1 0 3-16,0 3 3 0,-1 1 3 0,0 0 2 0,7 3 2 16,-6-3 1-16,6 6 2 0,-7-2 0 0,7 3 3 0,0-4 2 0,7 4 2 15,-7 0-1-15,6 0 0 0,-6-1-3 0,7-1-1 0,0 2-1 16,5-4-3-16,-5 0-2 0,0 1-2 0,5-1-1 0,2-3-3 15,-8 3-2-15,7-7-2 0,0 4-4 0,0-4-1 0,-7 0-1 0,8 0 1 16,-1 0-1-16,0-4 0 0,0 0-2 0,-1 1 0 0,2-1-1 16,-1 1 1-16,0-1-3 0,-6-1 1 0,5 2-1 0,-6 0 0 0,8-1-2 15,-8 0 1-15,1 4-1 0,6 0 0 0,-13 0 0 0,7 0-1 16,-1 4 0-16,0 0 1 0,1-1 0 0,0 5 1 0,-7-1 0 0,6 0 1 16,0 4 0-16,-6 0 1 0,0 1 1 0,7-2 2 0,-7 1 0 15,7 3 1-15,-7 1 1 0,0-4 2 0,0 5 0 0,0-6 1 16,0 5 1-16,0-4 0 0,0 0 0 0,0 0 0 0,-7 0 0 0,7-4 0 15,0 4-1-15,-7-4 1 0,7 0 0 0,0-3 0 0,0 3 1 16,-6-2-1-16,6-2 2 0,0-3 0 0,0 3 1 0,-6-3 2 0,6 0 2 16,0 0 0-16,0 0 0 0,0 0 1 0,0 0-2 0,0-3 0 15,0 3-1-15,0-8-2 0,0 4-1 0,0-3-3 0,0-3-2 0,6 2-6 16,-6-2-8-16,6-2-6 0,-6-2-7 0,7-1-4 0,0 1-4 16,6-4-2-16,-7 2-2 0,7-2-2 0,-6 3-2 0,5-3-1 15,2-1-1-15,-1 5 0 0,0 0 2 0,0-2 4 0,-1 6 5 0,-4 0 6 16,4-3 3-16,2 6 3 0,-8 4 2 0,0-1 3 0,1 4 0 0,-1 0 2 15,1 4 0-15,-7 2 2 0,7 3 0 0,-7-1 2 0,0 2-1 16,0 5 1-16,0-4-1 0,0 3-1 0,-7 0-3 0,7-2-7 16,0 2-13-16,0 1-22 0,0-4-31 0,0 0-33 0,0-1-39 0,0-2-44 15,7-1-53-15,-7-2-46 0,6-2-44 0,-6 1-45 0,6-4-46 16,1 0-22-16,0-4-8 0,5 4 3 0,-5-3 9 0,0-4 23 0,6-1 29 16,-1 3 35-16,2-5 37 0,-2 3 47 0,2-5 51 0</inkml:trace>
  <inkml:trace contextRef="#ctx0" brushRef="#br1" timeOffset="136685.04">17604 15441 29 0,'6'-7'147'0,"1"0"4"0,-1-1 2 0,0 1 6 0,2 0 8 0,-2 0 7 16,0-5 8-16,0 5 7 0,2 0 7 0,-2-1-16 0,-6 2-31 15,6-6-21-15,1 4-16 0,-7 2-2 0,0-2 5 0,6 0 9 16,-6-2 12-16,0 2 12 0,0 1 13 0,0 0 16 0,0 3 19 0,-6-3 14 16,6-1 14-16,-7 5 1 0,7-5-2 0,-6 5-3 0,0 0-4 15,-8 3-4-15,8-5-6 0,0 5-9 0,-8-3-10 0,1 3-16 0,0 3-18 16,0-3-21-16,1 5-24 0,-2-2-21 0,1 0-20 0,-7 5-11 15,8-1-9-15,-2 1-7 0,2 2-7 0,-2 1-4 0,1 0-6 0,1 1-2 16,-2 2-5-16,2 0-2 0,4 1-3 0,2 4-3 0,0-4-1 16,-1 3-2-16,1 0 0 0,6 0 0 0,0 1 0 0,6-1-1 0,-6 1 0 15,7-5 0-15,5 4-1 0,-4-3-2 0,4-4 2 0,-5 3 0 16,6-7 0-16,6 5 1 0,-5-5-1 0,-2-3 1 0,2 2-3 0,5-6-2 16,-6 0-6-16,6 0-4 0,-5-6-5 0,5 2-5 0,-6-7-2 15,6 3-5-15,-5-6-5 0,-2 3-3 0,2-8-2 0,-1 5-4 16,-7-4-4-16,8 0-1 0,-8-4 1 0,0 3 1 0,0-3 5 0,2 0 3 15,-2 4 6-15,0-4 4 0,-6 0 3 0,0 3 5 0,0 1 4 16,0 0 3-16,0 4 5 0,0-1 4 0,0 1 6 0,-6-1 3 0,6 7 2 16,0-3 5-16,-6 4 2 0,6-1 0 0,0 0 1 0,0 5 1 15,0 3-1-15,0 0 1 0,0 0-1 0,-8 0 1 0,8 3 3 16,0 2 2-16,0 3 1 0,0-1 0 0,0 4 0 0,-6 0 3 0,6 4-1 16,0-1 4-16,0 4 2 0,0 0 5 0,0 5 4 0,6 2 3 15,-6 1 3-15,0 0 0 0,0-1-1 0,0 4 0 0,8 4-2 0,-8-3-1 16,0 3-2-16,0-1-5 0,0-2-3 0,0 3-3 0,0 3-3 15,-8-3-2-15,8 1-5 0,0-1-3 0,-6 3-4 0,6-3-3 16,-6 0-2-16,0 0-3 0,6-4-1 0,0 5-1 0,-7-6-2 0,7-2 1 16,-7 4 1-16,7-5-2 0,0 1-2 0,0-4 0 0,0-1-1 0,-6 1-2 15,6 0-5-15,0-7-4 0,0 4-4 0,-7-4-3 0,7-1-3 16,-6-3 0-16,0-4-3 0,-2 0 0 0,8 1-1 0,-6-5 0 0,-6 1 1 16,4 0 1-16,2-4-1 0,-7 0 2 0,7-4 5 0,-8 4 5 15,8-7 5-15,-6 4 3 0,4-5 2 0,2 0 3 0,0-3 0 0,-1 1 0 16,7-5 1-16,0 0 1 0,0 1-1 0,0-5 1 0,7-2 1 15,-7 2-3-15,12-3-3 0,-4-4-5 0,4 3-8 0,8-2-9 0,-7-4-11 16,7 4-16-16,6-4-16 0,-7-1-29 0,7 1-37 0,6-1-49 16,-5-2-54-16,-1 3-52 0,0-5-47 0,-1 5-49 0,1-1-49 0,1 2-20 15,-7-1-6-15,-2-1 4 0,2 0 6 0,0 1 15 0,-7 3 15 16,7 1 30-16,-8 0 35 0,2 2 50 0,-8-3 55 0</inkml:trace>
  <inkml:trace contextRef="#ctx0" brushRef="#br1" timeOffset="137006.38">17024 15046 0 0,'-13'-5'163'0,"0"5"101"16,-1 0 21-16,8-3 20 0,-6 3 22 0,5-4 24 0,0 4 27 15,1-3 20-15,-1-1 19 0,1 0 10 0,6 1 6 0,0-1-47 0,0-3-74 16,0 3-56-16,0-4-48 0,0 2-29 0,6-2-19 0,-6 1-22 16,7-1-22-16,-7 1-24 0,6 0-27 0,1 0-21 0,0-1-19 0,-1 5-10 15,0-4-6-15,0 7-5 0,2-5-3 0,-8 2-2 0,6 3 0 16,0 3-1-16,-6-3-2 0,7 5 0 0,-7-1 0 0,7 2 1 0,-7 5 1 16,0-3 0-16,0 2 0 0,-7 5 1 0,7-1-1 0,0 1-2 15,-7 0-2-15,1 4-22 0,6-5-30 0,-6 5-47 0,-2-1-56 0,2-3-58 16,6 0-60-16,-6-1-56 0,0 0-53 0,-1-3-26 0,7 0-13 15,0-3-6-15,-7-2-4 0,7-1 1 0,-6-2 1 0,6-3 21 16,0 0 31-16,0 0 47 0,0-3 56 0</inkml:trace>
  <inkml:trace contextRef="#ctx0" brushRef="#br1" timeOffset="137170.79">16927 14804 145 0,'-8'-4'181'0,"2"4"4"15,0-3 2-15,-1-1 0 0,1 4 0 0,-7 0-6 0,6-4-11 16,1 4-15-16,-8 4-19 0,8-4-60 0,-7 4-81 0,6-4-65 0,-5 3-61 16,5 5-28-16,-6-5-15 0,0 4-7 0,7-3-5 0,-8 3 0 15,2 1-1-15,5-1 6 0,0 1 11 0,-6-1 16 0,7 0 148 0</inkml:trace>
  <inkml:trace contextRef="#ctx0" brushRef="#br1" timeOffset="137409.68">16516 14980 0 0,'-7'3'17'0,"1"-3"221"0,0 4 25 0,-8-4 25 16,8 4 26-16,0-4 36 0,-1 0 40 0,7 0 31 0,-7-4 25 0,7 4 17 16,-6-4 10-16,6 4-27 0,0 0-47 0,0-3-56 0,0 3-59 0,6-4-36 15,-6 0-26-15,7-3-25 0,0 3-26 0,-1 1-35 0,0-1-41 16,8-3-31-16,-2 3-26 0,-5 0-17 0,6 1-12 0,-6 0-5 16,5 3-5-16,-4 0-2 0,4 0-1 0,-6 3-2 0,1 0-1 0,-7 5-1 15,7-1 0-15,-7 4 1 0,0 0-1 0,0 4 1 0,-7-1-1 16,7 4-3-16,-13 0-5 0,7 5-18 0,-8-1-25 0,2 0-39 0,-2 0-49 15,-5 0-63-15,-1 3-70 0,1-3-66 0,-1 4-66 0,0-3-34 16,2-2-15-16,4-3-8 0,-5 4-3 0,5-7 2 0,2 4 4 0,-2-4 19 16,8-5 25-16,6 1 40 0,0-4 49 0,6 0 63 0,2-2 248 15</inkml:trace>
  <inkml:trace contextRef="#ctx0" brushRef="#br1" timeOffset="138219.03">18951 15462 0 0,'0'9'147'0,"0"-6"38"15,0 2 7-15,0-2 9 0,0 0 11 0,0 1 14 0,0-4 20 0,0 0 18 16,0 0 19-16,0 0-1 0,0 0-11 0,0 0-31 0,0 0-43 16,0 0-27-16,0-4-17 0,0 1-11 0,0 0-5 0,0-2-10 15,0 2-10-15,0-6-17 0,0 3-17 0,-6-2-19 0,6 1-20 0,0-4-11 16,0 4-8-16,0-4 3 0,-6 0 9 0,6 3 9 0,-6-2 9 16,-1 2 10-16,0 1 8 0,1 0 7 0,-1 4 7 0,1-6 2 0,-8 6 2 15,8 0 1-15,-7-2 2 0,0 5-2 0,-6 0-4 0,5 5-11 16,2-5-14-16,-8 3-11 0,0 5-9 0,7-1-9 0,-7 4-9 0,2-4-7 15,4 4-4-15,1 0-3 0,-7 0 0 0,8 0-1 0,-2 3-2 16,8 1 5-16,-7-1 5 0,7 2 6 0,-8-2 6 0,8 1 3 16,6 3 3-16,-6-4 2 0,6 5 1 0,0-1 1 0,0-3-1 0,0 3 0 15,6-2 2-15,0 2-1 0,1-4 0 0,0 1-5 0,6-4-6 16,-7 4-6-16,8-5-5 0,-2-2-3 0,1-1-3 0,0 0-3 0,7-4-3 16,-7 1 0-16,7-4 0 0,-1-4-1 0,1 1-2 0,-2-4 1 15,2-4-1-15,0 0 0 0,6-4 0 0,0 1 0 0,-6-8 1 0,6 4-2 16,0-8 0-16,0 3 0 0,-1-2-1 0,2-4 1 0,-1 4-1 15,-6-9 0-15,-1 5 1 0,1-4-1 0,-1 0 0 0,-6 0 1 0,7-1 0 16,-14 2 0-16,7 0-1 0,-6-2 1 0,-1 1 0 0,-6 4 1 16,7-5 2-16,-7 6-1 0,-7-2 0 0,7 1-1 0,-6 3 0 0,6 1-1 15,-7 3 1-15,7 0 0 0,-6 4 2 0,6 2-1 0,-7 2 2 16,7 3 0-16,-6 4 0 0,6-1-2 0,0 1-1 0,-6 7-2 16,6-3 2-16,0 3 0 0,0 0 0 0,0 3 0 0,0 1-1 0,0 3 0 15,0 0 0-15,0 4-1 0,0 1 1 0,0 2 0 0,6 5 3 16,-6-1 3-16,0 3 4 0,0 2 3 0,0 2 3 0,0 0 3 0,0 2 3 15,0 2 3-15,0 1 2 0,0-2 1 0,0 2 1 0,0-1-1 16,6 5 0-16,-6-2-2 0,0-3-2 0,0 0-3 0,0 5-1 16,0-8-4-16,0 3-4 0,7 0-2 0,-7-6-4 0,6 2-4 0,-6-3-2 15,7-5-7-15,-7 6-7 0,6-9-9 0,1 1-9 0,-1-4-14 0,0-1-19 0,2 3-34 0,-2-11-44 16,7 6-59-16,-6-8-65 0,-1 0-59 0,7-3-54 0,-7-2-48 16,8 3-42-16,-2-6-17 0,-5-3-4 0,6 3 4 0,0-3 5 0,0 0 14 15,0 0 17-15,1 0 33 0,-2 1 44 0,1-1 59 0,0 0 66 16</inkml:trace>
  <inkml:trace contextRef="#ctx0" brushRef="#br1" timeOffset="139063.91">19746 15372 23 0,'0'-8'160'0,"6"5"17"0,2-4 16 0,-8-1 20 16,6 5 22-16,-6-5 24 0,0 0 24 0,0 5 22 0,-6-5 20 0,6 1-2 16,0 0-12-16,-8 3-10 0,8-3-7 0,-6 0-4 0,6 0-5 15,-6-1-6-15,0 1-8 0,-1 3-14 0,7-3-15 0,-7-1-19 16,1 5-23-16,-1-1-18 0,-6-3-17 0,6 3-24 0,1 4-24 0,0-3-24 15,-8 3-20-15,8-4-14 0,0 8-10 0,-7-4-9 0,6 3-9 0,-6 1-5 16,7 0-6-16,-8 3-4 0,8 1-4 0,-7 2-2 0,6 1-1 16,-6 4-1-16,7-4-2 0,-7 3 0 0,6 1-1 0,7 4 1 15,-6-1-2-15,0 0 0 0,6 1-1 0,-7-1 0 0,7 0-2 0,7 0 1 16,-7 1 0-16,6-5-1 0,-6 5-1 0,6-5 0 0,1-3 0 16,6 3-1-16,-7-2 0 0,7-5-2 0,1 0-1 0,-8 1-3 0,8-5-3 15,4-3-2-15,-4 0-3 0,-1 0-2 0,-1-3-2 0,8-1-2 16,-7-3-2-16,0-1-2 0,7-2-1 0,-7-1-1 0,-1 0 1 0,2-4 1 15,-1 3 2-15,0-2 2 0,0-5 2 0,-1 5 4 0,-4-1 3 16,4-3 2-16,2 4 2 0,-8-5 1 0,1 5 1 0,-1-4 3 0,0-1 2 16,2 5 2-16,-2-5 0 0,0 4 0 0,0 1 0 0,-6-1-1 15,7 5 2-15,-7-5 1 0,7 4-1 0,-7 0 2 0,0 4 0 0,6-1 1 16,-6 3-2-16,0 2 1 0,0 0-2 0,0 3 1 0,0 0 0 16,-6 0 1-16,6 3 1 0,0 0 0 0,-7 5 1 0,7 0-1 15,-7-1 3-15,7 8 0 0,-6-4 0 0,0 7 1 0,0-3 3 0,6 7 2 16,-8-5 2-16,2 6 3 0,6 0 1 0,-6 2 1 0,6-3 1 15,-7 3 2-15,7-3 1 0,0 5 0 0,0-7 1 0,0-1 0 0,7 3 1 16,-7-4-1-16,6 1-1 0,0-1-1 0,2-3-1 0,-2-1-2 16,0-2-2-16,0-1-2 0,8-2 0 0,-8 0-2 0,1-1-1 0,6-5-1 15,0 0-2-15,-7-3-1 0,8 0 0 0,-2-3-2 0,-5 0 0 16,6-5 0-16,-6-1 0 0,5 3-2 0,2-5-1 0,-8 1-2 16,0-6 1-16,8 2-3 0,-8-1 1 0,7-3-1 0,-7 4-2 0,1-5 1 15,0 1 1-15,5-4-2 0,-5 3-1 0,0 1 1 0,-1-4 0 16,1 4 0-16,-1 0-1 0,0-1 0 0,1 4 1 0,0-3-2 0,-1 7 1 15,0-3 0-15,-6 2-1 0,8 5-1 0,-2 3-1 0,0-3 0 16,-6 7 0-16,7-4-1 0,-1 8 0 0,1 0 0 0,-7-1 2 0,6 5-1 16,1-2 0-16,-7 6 1 0,6-1-1 0,-6 3 1 0,0 1 0 15,6 4 0-15,-6-1 2 0,0 0 1 0,0 0-1 0,0 1 0 16,8-1 1-16,-8 1 0 0,0-1 1 0,0 0-1 0,0-4 0 0,0 1 0 16,0 0 0-16,0-1 2 0,0-2 0 0,-8-5 0 0,8 3 0 15,0-5-1-15,0 3 1 0,0-6 1 0,0 3 0 0,0-2 0 16,0-3 2-16,0 0-1 0,0 0 2 0,8-3-2 0,-8-2 2 0,6 3-2 15,-6-6 1-15,6 3-1 0,1-5 1 0,-7 3-2 0,7-5 0 0,-1-2-1 16,0 3 0-16,1-3-1 0,-1-1-2 0,1 0 0 0,-7 1-1 16,7-5-2-16,5 5 0 0,-5-5-1 0,0 4-1 0,-1-3-1 15,1 4 1-15,-1-1 0 0,0 4-1 0,1 0 0 0,6 1 1 0,-7-2-1 16,2 9 0-16,-2-5 0 0,0 8 1 0,1 0 1 0,-1 0 0 16,-6 0 0-16,7 8 1 0,-1-5 1 0,-6 9-1 0,7-6 0 0,-7 5 1 15,6 4-1-15,-6 0 2 0,6-1-1 0,-6 4 1 0,0-3-1 16,0 4 0-16,8-1 1 0,-8-3 1 0,0 3-1 0,0-3-1 0,6 0-3 15,-6-1-2-15,6-3-3 0,-6-1-3 0,7-2-3 0,-7-1-6 16,6 1-9-16,1-5-13 0,-1 0-26 0,1-3-32 0,-1-3-40 0,1 0-44 16,6-5-46-16,-7 1-45 0,1-4-36 0,6 0-31 0,-7-4-37 15,1 0-41-15,-1 1-23 0,1-7-14 0,0 2 0 0,-7-4 9 0,0-2 24 16,6 0 33-16,-6-1 38 0,-6-6 43 0,6 1 47 0,-7-5 46 16</inkml:trace>
  <inkml:trace contextRef="#ctx0" brushRef="#br1" timeOffset="139364.97">19837 14749 110 0,'-20'15'292'0,"8"-5"21"0,-8 2 11 0,7-5 17 16,7 0 19-16,0 1 23 0,-2-5 27 0,2 1 20 0,0-1 22 15,6-3 11-15,-6 4 11 0,6-4-66 0,0 0-102 0,0 0-57 16,6 0-35-16,-6 0-19 0,6-4-11 0,0 4-15 0,2-3-18 0,-2-1-24 15,0 1-26-15,7-5-21 0,1 5-20 0,-2-5-17 0,-6 1-16 0,8 4-9 16,-1-5-7-16,-6 3-4 0,6-1-3 0,-7 2-2 0,0 0-1 16,8 1-2-16,-8 3 0 0,0 0 0 0,1 0-3 0,0 0 1 15,-1 0-2-15,1 3 1 0,-1 1-2 0,1 4-4 0,0-6-4 0,-1 6-10 16,0 0-11-16,0-1-22 0,2 1-29 0,-2-1-40 0,0 0-47 16,-6 0-55-16,7 4-55 0,-1-7-46 0,1 3-39 0,0 0-42 15,-7-2-47-15,6-2-20 0,0 1-8 0,0-1 4 0,-6-3 9 0,8 0 21 16,-2-3 28-16,0-1 40 0,1 1 48 0,0-5 53 0,-1 1 58 0</inkml:trace>
  <inkml:trace contextRef="#ctx0" brushRef="#br1" timeOffset="139634.7">20117 14646 115 0,'-6'-3'233'0,"0"-1"23"16,-1 0 23-16,7 1 28 0,-7 0 31 0,1-2 29 0,6 2 29 0,0-2 20 16,-6 3 13-16,6-6-10 0,0 4-27 0,0 0-52 0,6-3-63 15,-6 0-39-15,6 0-23 0,1-1-24 0,0 1-22 0,-1-4-28 0,7 3-31 16,-6 1-29-16,6 0-29 0,-1 0-20 0,-5-1-15 0,6 5-8 15,1 0-4-15,-2-2-2 0,-5 5 0 0,6 0-2 0,-7 0 1 0,7 0-1 16,-7 5-2 0,8-2 2-16,-8 0 2 0,1 5 0 0,0-5-1 0,-1 5 1 0,0-5-1 15,1 4 1-15,-7 1-1 0,6-4 2 0,1-1-1 0,0 5 1 16,-1-5-1-16,0 0 2 0,1-3-1 0,0 5 1 0,-1-5 0 16,1-5-1-16,5 5 0 0,-5-6-7 0,6 2-8 0,1-3-25 0,-8-1-32 15,7-3-45-15,-7 0-50 0,7 0-52 0,-6-4-54 0,5 1-54 16,-4 0-56-16,-2-5-33 0,7 4-21 0,-7-3-11 0,1 0-4 0,6-5 4 15,-7 6 6-15,8-5 25 0,-2-1 31 0,-5 1 44 0,12-3 50 16,-6 3 50-16,1 3 203 0</inkml:trace>
  <inkml:trace contextRef="#ctx0" brushRef="#br1" timeOffset="139940.1">21056 15162 79 0,'0'15'316'0,"0"-4"30"0,-8 0 14 0,8 1 8 0,0-1 3 0,0-4 2 16,-6 0 2-16,6 0 0 0,0-2 2 0,0 1 0 0,-6-2 0 0,6 0-89 16,0-1-132-16,-6 1-120 0,6 0-116 0,0 0-88 0,-7-4-72 15,7 0-52-15,0 0-41 0,0 0-21 0,0 0-11 0,0 0-6 16,0 0-4-16,0 0 0 0,0 0 0 0,7-4 13 0,-7 4 22 0,6 0 45 16,0 0 59-16</inkml:trace>
  <inkml:trace contextRef="#ctx0" brushRef="#br1" timeOffset="140096.34">21042 15587 0 0,'0'19'63'0,"-6"-1"286"0,6-3 58 0,0 0 29 0,0-4 16 16,0 0 7-16,0-4 4 0,0 0 2 0,0-4 4 0,0 2 0 15,0-5 0-15,0 4-22 0,0-4-37 0,0 3-94 0,0-3-124 0,0 0-109 16,6 0-105-16,0-3-106 0,-6 3-106 0,8-4-83 0,-2-1-75 16,0 2-39-16,1-4-19 0,0 0-11 0,6-1-3 0,-7 1-3 15,0-4-1-15,1 0 3 0,0 1 3 0,5-3 31 0,-5-1 46 0,0-1 76 16,-1 1 246-16</inkml:trace>
  <inkml:trace contextRef="#ctx0" brushRef="#br1" timeOffset="142350.56">22527 15346 0 0,'0'0'90'0,"0"0"53"0,7 0 8 0,-7-3 5 0,0 3 7 16,0 0 8-16,6-5 6 0,-6 5 10 0,0-3 9 0,7 3-13 15,-7-3-19-15,0-2-19 0,6 5-17 0,-6-3-8 0,7 0-4 0,-7-2 2 16,0 1 1-16,7 1 0 0,-7 0 2 0,0-1 0 0,6 0 0 16,-6 1-1-16,0-5 1 0,0 5 2 0,0 3 2 0,0-4 3 15,0-3 5-15,0 7 0 0,0-4 0 0,0 0-4 0,0 1-2 0,-6-1-2 16,6 0-2-16,0 1-4 0,-7 0-5 0,7 3-6 0,-7-5-8 0,1 2-13 15,-1 3-14-15,1-4-14 0,-1 4-10 0,1-3-9 0,-1 3-9 16,1 0-6-16,0 0-6 0,-8 0-5 0,8 0-5 0,-7 3-2 16,0-3-4-16,6 4-2 0,-5 4-1 0,-2-5 0 0,1 4 0 0,0 0-1 15,0 1-2-15,0-1 3 0,0 4 2 0,0 0 1 0,0-1-1 16,0 5-1-16,6 1 1 0,-6-1 0 0,7-1 1 0,-8 0 1 0,8 5-1 16,0-5 2-16,0 4 1 0,6-3 1 0,-7 4 2 0,7-1-2 15,0-3 2-15,0-1 1 0,0 1 3 0,0 0 2 0,7-1 1 16,-7 1 1-16,6-5 1 0,0 2-1 0,0-1 1 0,2-5 1 0,-2 7-1 15,7-6 1-15,-7-4-1 0,8 5 0 0,-2-5 1 0,2 1-4 16,-2-2-1-16,8-2-1 0,-1-2-4 0,1 2 0 0,0-7-1 16,-1-1-1-16,7 0 0 0,-6-2-1 0,6-1-1 0,-7-4-1 0,7 0-2 15,-6 1-1-15,-1-9 0 0,7 6 0 0,-6-5 0 0,0 0 0 16,-1-4 1-16,1 0-2 0,-8 1 0 0,8-5 1 0,-1 4 0 0,-5-2 0 16,-1-2 1-16,0 1-1 0,0 0 0 0,0 3-1 0,0-4 0 15,-7 1-1-15,8-1 1 0,-8 5 0 0,7 0 0 0,-6-2 1 0,-1 2-1 16,1 3 1-16,-1 4 0 0,0 0 0 0,2-1 2 0,-2 4 1 15,0 1 3-15,0 3 3 0,-6 3 0 0,7-2 1 0,-7 2 0 0,7 5 0 16,-7-1-1-16,0 0-1 0,6 1 0 0,-6 3-2 0,0 0 2 16,0 0-1-16,0 0-1 0,0 3 1 0,0 5 0 0,0-5 1 15,0 5 4-15,0 2 2 0,-6 6 4 0,6-5 3 0,0 7 4 0,0 0 4 16,-7 4 3-16,7-1 3 0,-7 2 1 0,7 3 4 0,-6-1 1 0,0 5 0 16,6-4-1-16,-6 2-3 0,-2-2-3 0,8 4-2 0,-6-1-4 15,6 0-1-15,-6 0-6 0,-1-3-2 0,7 4-2 0,0-5-2 16,-6 1-3-16,6-1-4 0,0 1-2 0,0-8-3 0,0 4 0 0,0-3 0 15,6-5-2-15,-6 0 0 0,0-2-1 0,7-1 1 0,-7-4 0 16,6 0 0-16,0-3 1 0,2-1-1 0,-2-3-1 0,0 0 2 0,0-3 0 16,1-1-1-16,6-3-1 0,-6-4-1 0,5 1-1 0,2-5 0 15,-8-4 0-15,8 0-2 0,-2 2-1 0,1-6 1 0,-6-2-1 0,6 3-1 16,-7-7 1-16,8 4-4 0,-8-6-3 0,0 2-3 0,8 0-3 16,-8 0-3-16,1-4-4 0,-1 3-1 0,0-3-2 0,1 1-1 15,-7 3 0-15,13 0-1 0,-7 2 0 0,1-3 0 0,0 9 1 0,-1-1 2 16,7 4 3-16,-7 0 3 0,1 2 2 0,6 5 5 0,-7 4 4 15,2 0 3-15,4 0 1 0,-5 3 1 0,-1 0 0 0,1 4 1 0,0 0-1 16,-1 4-1-16,0 0-2 0,0-1 0 0,-6 5 0 0,8-5-1 16,-2 4-1-16,-6 4-2 0,0 0 0 0,0 0-2 0,0 1-1 0,0-1-4 15,0 0-3-15,-6 3-8 0,-2-3-8 0,8 3-19 0,-6-2-21 16,0 2-28-16,0 1-32 0,-8-4-42 0,8 4-48 0,-1-4-42 16,-5 0-43-16,4 4-46 0,-4-4-50 0,5-1-21 0,-6 1-9 0,0 0 3 15,7 0 5-15,-1 0 18 0,0-3 22 0,1 3 30 0,0-5 32 0,-1 2 43 16,7-3 47-16</inkml:trace>
  <inkml:trace contextRef="#ctx0" brushRef="#br1" timeOffset="144484.87">23621 15346 0 0,'0'3'19'0,"0"6"189"0,0-6 21 0,0 0 15 15,0 1 14-15,0-4 14 0,0 4 17 0,0-4 12 0,0 0 11 16,0 0 7-16,0-4 8 0,0 0-33 0,0 1-51 0,0-4-41 15,0 2-35-15,7-1-22 0,-7 1-19 0,0-1-11 0,0-2-10 0,6 0-12 16,-6 1-16-16,0 0-10 0,0 0-5 0,0-1-4 0,0 5-4 16,0-4-3-16,-6-1-4 0,6 4-3 0,-7 1-3 0,7-5-3 15,-6 5-3-15,0 0-3 0,-1-2-3 0,-6 5-3 0,7 0-1 0,-8-3-4 16,8 6-4-16,-7-3-4 0,0 5-3 0,0-2-3 0,-1 0-2 0,2 5-2 16,-1-5-3-16,6 5-2 0,-6 3 1 0,1-4 0 0,4 4 1 15,-4 3-1-15,5-3 1 0,0 0 0 0,1 5-1 0,0-6 2 16,6 5 0-16,-7-1 2 0,7 1 0 0,0-4 0 0,7 4 1 0,-7-4-2 15,6 0 1-15,0-1 0 0,1-2-1 0,0 3 2 0,-1-3 0 16,8-5 0-16,-2 0 1 0,-5 2-2 0,6-5 0 0,0 0-3 0,-1 0-2 16,2-5 0-16,-1-1 2 0,0 2-3 0,0-3-1 0,0-4-1 15,0-1-1-15,0 1-1 0,-6 0 0 0,5-3-1 0,-5-1 0 0,6 0 0 16,-6 1 1-16,5-1 0 0,-5 0-1 0,0 1 1 0,-1 0 1 16,0-5 1-16,1 4 3 0,0 1 1 0,-1-1 1 0,-6 0-1 15,7 1 0-15,-7-1 0 0,0 5 0 0,6-3 0 0,-6 3 2 0,0-1 3 16,0 3 4-16,0 1 2 0,0 0 2 0,0 3 1 0,0 1-2 15,-6-1 0-15,6 4 2 0,0 0 1 0,0 0 0 0,0 0 1 0,-7 4 0 16,7 3 0-16,-6 0 1 0,6 0 5 0,-7 5 7 0,7 2 6 16,-7 2 6-16,7 2 7 0,-6 0 9 0,6 0 5 0,0 4 4 15,-6 4 5-15,6-5 2 0,0 10 3 0,-7-6 2 0,7 4 1 0,0-4 1 16,0 4-6-16,0 4-10 0,-7-3-8 0,7-1-8 0,0 4-7 16,-6-3-6-16,6 3-7 0,-6-4-6 0,6 0-4 0,-7 5-1 0,7-6-4 15,-7 2-1-15,1-1-3 0,6-3-1 0,-7-1-2 0,1 1-2 0,6 0 0 16,-6-4-2-16,-1-3 0 0,0-2 0 0,1 1 1 0,6-3-1 15,-6 0 0-15,-1-3 0 0,0-2 0 0,-6-2 0 0,7-1-1 16,-1 0 1-16,1-3 0 0,-1-1-1 0,-5-3 0 0,4 0 0 0,-4 0-2 31,5-3 0-31,1-1-2 0,-7-3 2 0,6 0-2 0,1-1-1 0,0-2-1 16,-2-2-2-16,2 1-1 0,6 0-1 0,-6-4-1 0,6 1 1 0,6 0-1 16,-6-2 0-16,6 2-1 0,2-4 0 0,-2-1-1 0,7 5-1 15,-7-9-3-15,7 5 0 0,6 0-3 0,-5-4-1 0,5 0-3 16,1 3-2-16,0-3-2 0,-1 0-3 0,7 1 2 0,-6-5 1 0,-1 4 0 15,7 0 0-15,-6-1 2 0,0-2 1 0,5 3 1 0,-5 1 4 0,0-1 3 16,-1 0 3-16,0-3 3 0,1 2 4 0,-7 1 3 0,7 0 3 16,-1 0 1-16,-6 0-1 0,0 0 1 0,1 3 1 0,-2-2 0 15,1 2 0-15,-6 1-1 0,6-3 2 0,-7 2 1 0,0 1 1 0,2 3 2 16,-2-4 3-16,0 4 4 0,0 1 6 0,-6-1 7 0,0 4 5 16,8 1 5-16,-8-1 4 0,0 3 4 0,0 1 3 0,0 0 2 0,-8 3 1 15,8 0-1-15,0 1 0 0,-6 3-1 0,6 0-6 0,-6 0-3 16,6 3-6-16,-6 1-5 0,6 0-6 0,-8 3-5 0,2 0-3 0,0 4-5 15,-1 0-3-15,1 4-3 0,-1-1 1 0,7 4-2 0,-7 1 0 16,1-1-1-16,6 5 1 0,-6-2-1 0,6 1-2 0,-6 4 2 16,6-5 0-16,0 5 1 0,0 0-1 0,0-4 1 0,0 4 0 0,6-4 0 15,-6 0-2-15,6-4 1 0,-6 1 1 0,6-1 0 0,1 0 0 0,0-4 1 16,-1-2 0-16,1-1 1 0,5 0-1 0,-4-4 0 0,-2-4-1 16,6 1 1-16,2-4 0 0,-1 0-1 0,0 0 1 0,0-4-1 15,7-3 1-15,-8 0-1 0,1 0 0 0,7-4-2 0,-7-4 1 0,0 1 0 16,0-1-1-16,7-3-1 0,-8 4 0 0,2-9 1 0,-2 4-2 15,-4 1 0-15,4-3 0 0,1-2 1 0,-6 2 1 0,6-1-1 0,-7-1-1 16,0 5 1-16,2-4 0 0,-8 4 0 0,6 3 0 0,0 1 0 16,-6-1 1-16,7-1 1 0,-7 10-1 0,0-5 2 0,0 3 0 15,0 1 0-15,0 3-2 0,0 1-1 0,0 3 0 0,0 0 0 0,0 0-1 16,0 0 1-16,-7 3 1 0,7 4-1 0,-6-3 0 0,6 4-1 16,-6 3 0-16,6 0 1 0,0 0-2 0,-8 4 0 0,2-1 2 0,6 4 0 15,-6 1 2-15,6-5-1 0,-6 8 2 0,6-4-1 0,0 1 1 16,0 3 0-16,0-4 0 0,0 1 0 0,0-5 0 0,0 4-1 0,6-3 0 15,-6-1 2-15,6 2 0 0,-6-5 1 0,6 0-1 0,2-4 1 16,-2 0-1-16,0-3 0 0,7 3 1 0,-6-7-1 0,6 0 0 0,-7 0 0 16,8 0 0-16,-2-3-1 0,-5-5 1 0,6 1-1 0,0 0 0 15,0-4-1-15,0 0 0 0,1-5-1 0,-8 6-1 0,7-5 0 0,0 1 1 16,0-5 0-16,-7 4 0 0,8 1 0 0,-8-4 0 0,0 3 0 16,1-4 0-16,-1 4 0 0,1 1-1 0,-7 0 2 0,6 3-1 0,-6 0 2 15,0 0 1-15,7 3-1 0,-7 5 1 0,-7-4-1 0,7 3-1 16,0 0 0-16,-6 4 1 0,6 0 0 0,-7 4 0 0,1 0-1 15,-1 3 0-15,1 1 0 0,6-2 0 0,-14 5-2 0,8 4-1 0,0 0 1 16,-1-1 0-16,1 4 0 0,-1 1-1 0,7 3 1 0,-6-4 0 0,6 4 1 16,0-3-1-16,0-1 1 0,0 3 1 0,0-5-1 0,6 1-1 15,-6-1 1-15,7-2 1 0,-7-3 0 0,6-3 0 0,1 2 1 16,-1-6 1-16,0 3 0 0,8-7 0 0,-8 4-1 0,1-4 0 0,6-4-1 16,0 1-1-16,-7-5 1 0,8 2 0 0,-2-3-1 0,-5-1-2 15,6-1-1-15,0-3 0 0,0-1-2 0,-6 1-1 0,5-3-1 0,2 0-1 16,-8 2 1-16,1-3 0 0,6-1 0 0,-7 5 1 0,1-4 0 15,-1 3 0-15,0 1 1 0,-6-2 0 0,8 2 1 0,-8 3 0 16,0 0 1-16,6 0 2 0,-6 4 2 0,0-1 0 0,0 2 0 0,0 1 0 16,0 2 0-16,0 3-1 0,0 0 0 0,0 0 0 0,0 0 0 15,0 0 0-15,-6 3 1 0,6 2 1 0,0-2 0 0,0 8-2 0,-8-4 0 16,8 4 1-16,0 0 0 0,-6 4 2 0,6 3 1 0,0 1 4 16,0-1 1-16,-6 4 2 0,6 0 1 0,0 3 2 0,0 1 1 15,0 3 1-15,0 1 1 0,0-2 1 0,0 6 0 0,0-1 0 16,-7 0 0-16,7 3 0 0,0 1-1 0,0-1-3 0,0 1-2 0,0 0-2 15,0-1-1-15,0 1-2 0,-6-5-1 0,6 5-1 0,-7-3-2 0,7-2 0 0,-6-2-1 16,-1-1 1-16,7 1-1 0,-6-5-3 0,-1-2 0 0,0-2 1 16,1-2-1-16,0-5 0 0,-1 1 0 0,-6-4-1 0,6-4-2 0,1 0 1 15,-7-3-2-15,6 0 0 0,-5-4-1 0,4-4-1 0,-4 0 0 16,5 1 1-16,-6-4 0 0,7 0 0 0,-7-1 0 0,7-3 0 0,-8 0 2 16,8-1 0-16,-1 2 0 0,1-1 1 0,-1-3 0 0,7 2 2 0,0-2 0 15,0-1 0-15,0 0 0 0,0 4-1 0,7-3 0 0,6-1-1 16,-7 1 2-16,8-1-2 0,-2 0 0 0,8 1 2 0,-1-5-1 0,1 4-1 15,0 0 1-15,5-2-3 0,1 2-3 0,1-3-2 0,-1-1-4 16,0 1-4-16,0-1-3 0,-1-2-6 0,9 3-4 0,-9-5-6 0,1 2-5 16,0-2-5-16,1 1-4 0,-1 0-2 0,0 0-2 0,-7 0 2 15,1-3 1-15,0 3 3 0,-1 0 4 0,1 0 3 0,-8 0 4 16,2 0 6-16,-8 0 6 0,7 0 6 0,-7-1 6 0,1 5 4 0,0-3 4 16,-1 2 3-16,0 1 2 0,-6 0 3 0,0 0 1 0,0-1 0 0,0 5 2 15,0-1 3-15,0 0 3 0,0 1 4 0,-6 2 5 0,6 1 3 16,-6 0 5-16,6 4 0 0,-7 0 4 0,7 0 1 0,-7-1 0 15,1 5 0-15,6 3-2 0,-7-4 1 0,7 4-2 0,-6 0-2 0,0 4-4 16,6-1-4-16,-8 5-5 0,2-1-4 0,6 4-4 0,-6 0-3 16,6 3-1-16,-6 1-3 0,-1 3 1 0,7 0 1 0,-7 4 1 15,7 1-1-15,0-1 2 0,0 3-2 0,0 1 1 0,0-1 0 0,0 1 0 16,0 0 0-16,7-4 0 0,-7 3 0 0,7 1 0 0,-1-4-1 16,-6 1 1-16,6-5-1 0,0 0 1 0,2 0 0 0,-2-3-1 0,-6-1 2 15,6-3 0-15,1 0 1 0,-1-4 0 0,8-2 0 0,-8-2 0 16,0-3 1-16,8 0 1 0,-8-3 1 0,7-2-1 0,-6-2-1 0,6 0 0 15,-1-8-3-15,2 5 0 0,-2-5-1 0,2 1-1 0,-1-5 0 16,7 4-1-16,-8-8-1 0,2 6 0 0,-2-5 0 0,1 0-2 16,1 0 0-16,-2-3 0 0,2 2 0 0,-2-3 1 0,2 4-1 0,-1-3 1 15,-1 3 1-15,-5 4-1 0,0 0 0 0,5-1 0 0,-12 5 0 16,7 2-1-16,0 1 0 0,-1 4 1 0,1 3-1 0,-7 1 1 0,0 3-1 16,6 0 1-16,-6 3 0 0,7 1 1 0,-7 3-1 0,0 4-1 15,0 1 1-15,0-1-1 0,6 3 2 0,-6 1 1 0,0 3 1 0,0 1 0 16,0 2-1-16,0-3 1 0,-6 4 1 0,6 1 2 0,0-1-1 15,0-4 3-15,0 3-1 0,0-2 2 0,0-1 0 0,-7-3 0 0,7 3 0 16,0-2-1-16,0-6 0 0,0 1 1 0,0 0 0 0,0-4 2 16,0 1 1-16,-6-5 2 0,6 1 4 0,0 0 2 0,0-4 2 15,0 0 1-15,0 0 0 0,6-4-1 0,-6 0 0 0,0 1 0 0,7-5 0 16,-7 1-1-16,6 0 0 0,1-8-2 0,-7 5-3 0,6-3-5 16,0-1-3-16,8-4-8 0,-8 0-5 0,1 4-5 0,6-9-6 0,-7 5-4 15,7-4-2-15,1 4-4 0,-8-5-4 0,7 2-1 0,0 2-1 16,0 1-2-16,0 0 0 0,-6 4 0 0,5 2 0 0,-5 1 2 0,6 0 1 0,-6 8 4 15,-1-2 6-15,-6 1 2 0,7 4 4 0,-7 4 3 0,0 1 3 16,0 1 2-16,0 5 0 0,0 0 1 0,-7 1 2 0,7 2 0 16,-6 4 2-16,6-3 0 0,-7 4 1 0,7-1 2 0,-6-1 0 0,6 3 1 15,0-3 1-15,0 2-2 0,0-4 0 0,0 0-2 0,6-1-1 0,1 1-15 16,-1-5-21-16,1-2-35 0,6-1-43 0,-1-3-52 0,2-4-55 16,-1 0-52-16,0-4-51 0,0-3-52 0,7-1-50 0,-8-2-25 15,2-1-13-15,-2-7-3 0,1-1-1 0,1 1 14 0,-2-4 18 0,2-1 36 16,-8-2 43-16,0 0 51 0,1-8 55 0</inkml:trace>
  <inkml:trace contextRef="#ctx0" brushRef="#br1" timeOffset="144781.75">25244 14877 0 0,'-27'14'107'0,"7"-3"111"0,2 0 15 0,-2 5 15 0,0-9 18 16,7 4 20-16,-1-4 19 0,8 4 23 0,-6-8 23 0,5 5 24 15,0-4 27-15,7-1-32 0,0 1-58 0,0 0-33 0,0-4-18 0,0 0-10 16,7 0-9-16,0 0-14 0,-1 0-15 0,6-4-19 0,-4 0-19 16,4 1-22-16,1-5-22 0,1 1-26 0,-2 0-26 0,2-1-18 0,-8-3-15 15,7 5-11-15,0-6-9 0,0 4-5 0,-7 2-3 0,2-5-1 16,-2 6 3-16,0-2 1 0,0 4 0 0,-6-1-1 0,8 0-2 0,-8 4 0 16,0 0-1-16,0 0 0 0,0 0-1 0,0 0 0 0,-8 4-3 15,8 0-2-15,0 3-4 0,0 1-6 0,0-2-7 0,-6 5-15 16,6 0-18-16,0 1-35 0,0-1-43 0,0 0-49 0,6-1-55 0,-6 2-48 15,0-1-46-15,8-5-39 0,-2 2-34 0,0-1-36 0,1-3-38 0,-1 0-16 16,8-1-5-16,-8-3 8 0,0-3 15 0,8-1 35 0,-8 0 43 16,7-3 50-16,0-1 55 0,-6-2 47 0,5 3 76 0</inkml:trace>
  <inkml:trace contextRef="#ctx0" brushRef="#br1" timeOffset="145017.26">25432 14818 94 0,'0'-7'214'0,"0"0"20"0,-6 0 19 15,6 3 18-15,-7-3 17 0,7 0 20 0,0 2 22 0,-7-3 15 16,7 6 13-16,0-2-16 0,7-4-28 0,-7 5-46 0,0-1-53 15,0 0-32-15,7 2-21 0,-1-3-20 0,-6 1-18 0,7 1-18 0,-1-1-17 16,0 0-21-16,1 4-21 0,0 0-15 0,-1-3-14 0,0 6-7 16,8-3-2-16,-8 0 7 0,1 4 10 0,-1 0 13 0,1 3 12 0,-1 0 12 15,1 1 11-15,-1 3 7 0,0 0 8 0,2 0 4 0,-2 0 4 16,0 0 5-16,-6 3 2 0,7-3 0 0,-1 4-1 0,1-4-7 16,-1 0-14-16,1 0-13 0,5 0-14 0,-4-3-11 0,-2-2-10 0,7-1-9 15,-6-2-8-15,6 0-20 0,-1-3-23 0,8-3-45 0,-7 0-55 0,7-5-66 16,-1-3-72-16,0 0-65 0,1-4-63 0,6-3-39 0,-7 0-27 15,8-4-12-15,-8 0-7 0,8-4-3 0,-8-3 0 0,0-1 13 0,1 1 19 16,-1-4 42-16,1-4 51 0,-7 5 67 0,0-5 162 0</inkml:trace>
  <inkml:trace contextRef="#ctx0" brushRef="#br1" timeOffset="145830.97">26956 15122 9 0,'0'-4'191'0,"6"1"15"0,1 0 13 0,-7 3 8 16,7-4 6-16,-7 4 8 0,0-4 6 0,0 4 7 0,0 0 6 0,0 0-10 15,0 0-19-15,0 0-39 0,0 0-48 0,0 0-30 0,0 0-17 16,0 4-15-16,-7-4-10 0,7 4-8 0,-7-1-5 0,1 4-7 0,-1-2-5 15,1 1-6-15,0 2-7 0,-1-1-5 0,0-3-6 0,-5 3-5 16,5 0-4-16,-6 1-3 0,6-1-4 0,-5 0-2 0,5-4-2 0,-6 5 0 16,-1-3 0-16,8-2-2 0,-7 1 0 0,0-1-1 0,0 1-1 15,7-4 1-15,-8 4 2 0,2-4 2 0,-1-4 1 0,6 4 5 0,-6-4 6 16,7 1 3-16,-1-1 4 0,-6-4 2 0,7 5-1 0,6-5 1 16,-7-3 0-16,7 0 1 0,0 0 1 0,0 0 0 0,0-3-3 0,7-1-2 15,-1 1-2-15,0-1-5 0,1-3-5 0,6 4-5 0,-6-2-3 16,6-2 0-16,0 3 1 0,-7 1-1 0,8 3-3 0,-2-4 1 15,1 4 1-15,0 4-1 0,-6-4 0 0,5 8-1 0,2-6 2 0,-8 6-1 16,1 3 1-16,6 0-2 0,-7 0-3 0,1 3 1 0,-1 2 0 16,-6-1 1-16,7 6 3 0,0 1 3 0,-7 0 4 0,0 4 8 15,0-1 9-15,0 8 9 0,0-4 11 0,0 5 14 0,0-1 14 0,-7 3 15 16,7 4 14-16,-7-3 9 0,1 3 6 0,6 5 3 0,-7-5 3 0,1 4-1 16,6-5-3-16,-6 6-3 0,6-1-6 0,-7-4-7 0,7 4-12 15,0-3-9-15,0-2-12 0,0 2-12 0,0-4-12 0,7-4-9 16,-7 3-6-16,6-3-4 0,0-3-1 0,1-1-4 0,6-3-1 0,-6-1 0 15,5-2-3-15,2-2-1 0,-2-2-1 0,1-5-2 0,7 1-2 16,-6-4-4-16,4-4-2 0,-4-3 1 0,5 0 0 0,1-4-1 0,0-4-1 16,-8 0-2-16,8-3-1 0,-1-1-2 0,1-2-1 0,-7-5-2 15,7 0-5-15,-8 1-4 0,2-4-7 0,-2-4-2 0,2-1-1 0,-8-2-5 16,7-1-2-16,-13 5-2 0,6-5-1 0,-6 0 0 0,0 1 2 16,-6 2 4-16,6 1 3 0,-6 8 7 0,-7-4 6 0,6 7 9 15,-6 0 10-15,7 3 6 0,-8 4 6 0,2 1 2 0,-2 2 4 0,1 6 0 16,1-2 1-16,5 5-1 0,-6-1-1 0,7 4-3 0,-8 0-4 15,8 4-4-15,6-4-4 0,-7 3-3 0,7 5-3 0,0-5-3 0,0 5 0 16,7 2-2-16,-1-2 0 0,1 3-2 0,6-4-2 0,0 4-5 16,0 0-7-16,0-3-12 0,0 3-16 0,6-4-24 0,1 4-29 0,-7-4-31 15,7 1-35-15,0-2-41 0,-8 3-44 0,8-3-42 0,-1 2-41 16,-5-5-42-16,4 5-46 0,-4-5-17 0,-1 4-5 0,0-3 7 16,6 4 13-16,-5-5 23 0,-2 5 27 0,2-5 30 0,5 5 35 0,-6 0 40 15,0-5 45-15</inkml:trace>
  <inkml:trace contextRef="#ctx0" brushRef="#br1" timeOffset="146675.81">27751 15386 0 0,'6'7'75'0,"0"-2"92"16,1 2 5-16,0-4 9 0,-1 1 9 0,-6 0 14 0,6-1 15 15,-6 1 22-15,8-4 25 0,-8 4 18 0,0-4 15 0,0 3-8 16,0-3-21-16,0 0-3 0,0 0 4 0,0 0 4 0,0-3 1 0,0 3-3 16,-8-4-6-16,8 0-10 0,0 4-13 0,-6-3-21 0,6-1-24 15,-6 0-27-15,-1 1-27 0,0-4-30 0,7 2-32 0,-6 5-23 0,0-3-17 16,-1-1-12-16,-6 1-8 0,6-1-6 0,-5 4-2 0,-2 0-3 15,8 0-2-15,-7 0-2 0,0 0-2 0,-6 4-1 0,5 3-1 0,2-4 0 16,-2 5-1-16,-5-1-2 0,5 1-1 0,2 3-1 0,-1-1 2 16,0 1-1-16,0 0 1 0,6 4-1 0,0 0 0 0,-5-5 1 15,12 6 1-15,-7-5 0 0,7 3-2 0,0-2 1 0,0 2 0 0,7-3 1 16,-7-1-1-16,6-2 0 0,7 3 0 0,-6-4-1 0,6 1 2 16,0-5-1-16,0 2 0 0,-1-3-1 0,8 3 0 0,-7-5-1 0,1 0-1 15,4-5 1-15,-4 3-2 0,6-6 0 0,-7 3 1 0,-1-1-1 16,8-5 1-16,-7 3 1 0,0-3 0 0,0 0 0 0,-7 0 1 15,8 1 0-15,-8-5 1 0,8 4 0 0,-8-3 1 0,0 2 0 0,1-2 1 16,-1-2 0-16,1 2 1 0,-7-1-1 0,6 1 1 0,1 3-1 16,-7-3 1-16,6-1 2 0,-6 4-1 0,0 0 1 0,0 4 0 0,6-4 1 15,-6 3 1-15,0 5-1 0,0-2-1 0,0 2-1 0,0 0-1 16,0 3-1-16,0 0 1 0,0 0-1 0,0 3-2 0,0 0 0 0,0 5 0 16,0 0-1-16,-6-2-1 0,6 6 0 0,0-1 0 0,-6 0 1 15,6 7 1-15,-7-3 3 0,7 3 0 0,-6 0 1 0,-1 1 2 0,7 3 0 16,-6-4 1-16,6 4 1 0,-7-3 1 0,7 2-1 0,0-3 2 15,0 4 0-15,0-4 2 0,0 1 0 0,0-4 1 0,0-1 0 16,0 0 0-16,7 2 1 0,-7-5 1 0,6-4 0 0,-6 0 0 0,7-4 2 16,-1 6-1-16,1-9 1 0,-1 0-1 0,8 0-2 0,-8-5 0 15,7-2-1-15,0 0-1 0,0 0 0 0,0-4-2 0,6 0-1 0,-5-4-1 16,-2 5-2-16,8-7-2 0,-7 0 0 0,1 2-3 0,-2-3-1 16,8-1 0-16,-7 1 0 0,-1 1-1 0,2-2 0 0,-1-3-1 0,-6 4-1 15,5-1 1-15,1 1-1 0,-6 3 1 0,0 1-1 0,5-1 1 16,-12 4-2-16,7 3 0 0,0-2 0 0,-1 6-1 0,-6 0 0 0,0 1-1 15,0 3-1-15,0 0 2 0,6 3 0 0,-6 1-1 0,-6 3 0 16,6 0-1-16,0 5 1 0,0-1-1 0,-6 0 2 0,6 3 1 0,-7 1 1 16,0 3 1-16,7 1 1 0,-6-1 1 0,0 0 0 0,-1-4-1 15,7 5 0-15,-7-1 0 0,1-3 1 0,6 0 0 0,-7-1 1 0,7 1-1 16,-6-4 0-16,6 0 0 0,0 1 0 0,-6-6 0 0,6 2 1 16,0-5 0-16,0 0 1 0,0 2 2 0,0-5 0 0,0 0 0 0,0 0 0 15,6-5 1-15,-6 2-1 0,6 0 0 0,1-5 0 0,-1 2 0 16,-6-2-1-16,14-3 0 0,-8 0-2 0,0-3 0 0,1 1 0 15,6-1-1-15,-7-1-2 0,7-3 0 0,-6 4-1 0,6-4 0 0,1-1-1 16,-2 5-1-16,1-5 0 0,0 0 0 0,0 5-2 0,1 3 1 16,-8-3-1-16,6 6-1 0,2-3-1 0,-8 8-1 0,7-4 0 15,-6 7-3-15,0 0 2 0,5 0 0 0,-12 3 2 0,6 1 1 0,2 3 0 16,-8 0 0-16,6 4 0 0,-6 0 1 0,0 4 1 0,6 0 0 0,-6-1 1 16,0 0 3-16,0 2 3 0,0-2 3 0,0 0 2 0,0-2 2 15,0-1 3-15,7 3 2 0,-7-7 2 0,6 5 1 0,-6-5 2 16,7 0 1-16,0-4 1 0,5 2 0 0,-6-2-2 0,8-3 0 0,-1 0-7 15,0 0-8-15,0-3-16 0,7-2-20 0,-8 2-39 0,8-4-48 16,-7 0-61-16,7-1-67 0,-8-3-63 0,8 0-61 0,-7-3-51 0,1-1-48 16,-2 1-23-16,-6-4-11 0,8-1-1 0,-8 1 4 0,1-5 12 15,-7 2 15-15,0-5 37 0,0 0 46 0,0 5 58 0,-7-9 66 0</inkml:trace>
  <inkml:trace contextRef="#ctx0" brushRef="#br1" timeOffset="146894.57">27797 14907 0 0,'-27'0'199'0,"1"3"39"0,6 0 6 0,1 2 6 0,0 1 4 15,6-1 4-15,-1-1 4 0,2 2 3 0,4-2 5 0,2 3 4 0,0 4 3 16,6-4-60-16,0 5-89 0,0 2-48 0,6-3-24 0,0 4-13 16,8-4-6-16,-1-1-7 0,7 3-4 0,-1-3-6 0,7 1-5 0,-6-3-14 15,12-1-15-15,-6-4-19 0,7-3-20 0,-7 0-21 0,6 0-20 16,1-3-19-16,-7-4-18 0,7-1-20 0,-7 1-19 0,0-4-32 0,-7 0-38 15,1-1-18-15,0-2-9 0,-1-1 4 0,-6 1 9 0,0-5 15 16,0 5 16-16,0-5 20 0,-7 1 18 0,1-1 18 0,-1 1 57 0</inkml:trace>
  <inkml:trace contextRef="#ctx0" brushRef="#br1" timeOffset="147711.31">29418 15090 0 0,'0'3'58'0,"0"1"143"0,0 0 9 0,0-1 4 0,0 1 3 0,0 0 1 16,0-1 1-16,0 0 0 0,0-3 1 0,0 4-1 0,6 1 2 16,-6-2-45-16,0 0-66 0,0 1-42 0,7 3-28 0,-7-3-15 0,0 0-6 15,0 3-4-15,0-4-2 0,0 5 0 0,0-4-1 0,-7-1 1 16,7 5 1-16,-6-5 2 0,6 5 2 0,-7-5 1 0,1 5 2 0,0-4 3 16,-8 3 1-16,8-3 3 0,-7-1 3 0,0 1 0 0,0-4 2 15,-1 4 0-15,2-1 2 0,-2-3 2 0,2 0 2 0,-8 0 5 0,7-3 5 16,1 3 2-16,-2-4 0 0,1 0 0 0,0-3-2 0,6 3-1 15,-5-3-1-15,5-1-1 0,0-3 0 0,1 0 0 0,0 0-1 16,6 0-2-16,0 0-3 0,0-3-6 0,6-1-7 0,0 1-5 16,1-1-5-16,6 0-2 0,-7-2-2 0,7 1-2 0,7-2-4 0,-6 3-2 15,-2 1-1-15,8-1-1 0,-7 0-2 0,7 4-2 0,-8 0 0 0,8 1 0 16,-7 2 0-16,7 0 1 0,-8 5 2 0,-6 0-1 0,8-2-2 16,-1 2 0-16,-7 3-1 0,8 0 0 0,-8 0-1 0,0 3 1 15,-6 2 0-15,6 1 1 0,-6-1 1 0,8 6 0 0,-8-4-1 0,0 7 2 16,0-3 2-16,0 4 0 0,-8 3 2 0,8 0 3 0,0 1 2 0,-6 4 2 15,0-2 3-15,6 1 2 0,-6 3 4 0,-1 1 4 0,7 3 3 16,-7-2 4-16,1 2 7 0,6 0 6 0,0 0 7 0,-7 4 7 16,7-3 8-16,-6-1 7 0,6 0 7 0,0 0 7 0,-6 1 8 0,6-5 5 15,0 1 1-15,0 0-1 0,0-5 1 0,0 1-2 0,0-3 0 16,6 0-4-16,-6-1-4 0,6-4-5 0,1 1-8 0,-1-1-6 0,1-6-7 16,0 3-10-16,5-4-9 0,-6-3-8 0,8-1-4 0,-1-3-4 15,0 0-5-15,0-3-4 0,7-1-5 0,-8-3-3 0,8 0-6 0,-7-5-2 16,7 1-1-16,0-3-3 0,-1-1-1 0,-6 1-2 0,6-6-3 15,1-1-2-15,0-1-4 0,-7-3-4 0,6-1-5 0,-6-3-6 16,0-2-7-16,0-1-3 0,-6-5-3 0,5 5-3 0,-5-8-2 0,0 3-1 16,-7 1 0-16,6-5 2 0,-6 4 2 0,0 4 4 0,-6-3 5 15,-1 6 6-15,0 0 9 0,1 5 10 0,0 0 10 0,-1 6 6 0,1 1 6 16,-8 3 3-16,8 5 4 0,-7 2 1 0,6 0 2 0,1 5 1 16,-7 0 1-16,7 3-1 0,-1 0 0 0,0 0-1 0,1 3-3 0,0 5-1 15,-2-5-3-15,8 5 1 0,-6 2 1 0,6 1 0 0,0 0 0 16,0 0 2-16,6 4 1 0,-6 0-1 0,8-1 1 0,-2-3-1 0,0 3-1 15,1 2 0-15,6-5-1 0,-6 0-2 0,5 3-1 0,2-6-2 16,-8 3-5-16,7-5-5 0,0 3-7 0,0-3-17 0,7-2-19 16,-8 0-37-16,8-4-43 0,0 0-49 0,-7 0-51 0,7 0-45 0,-1-4-39 15,0 0-32 1,8 1-31-16,-8-5-35 0,1 4-38 0,-1-2-17 0,-6 2-6 0,7-3 12 16,-1 3 14-16,-6 0 35 0,0 1 42 0,7-4 47 0,-7 3 52 15,-7 0 43-15,7 4 60 0</inkml:trace>
  <inkml:trace contextRef="#ctx0" brushRef="#br1" timeOffset="148826.26">29900 15459 0 0,'-14'15'12'0,"2"0"189"0,-1 0 13 0,0-4 11 16,6 0 14-16,1 0 16 0,0 0 16 0,-2-4 16 0,8 0 14 0,-6 0 10 16,6-3 6-16,0 3-30 0,0-3-50 0,0-1-42 0,6 1-37 15,2-4-18-15,-8 4-10 0,12-4-10 0,-5 0-11 0,6-4-16 16,0 4-16-16,-1-4-14 0,2-3-14 0,5 4-9 0,1-8-8 0,0 3-6 15,-8-2-5-15,8 2-3 0,-1-6-3 0,-5 3 4 0,6 0 6 16,-8-4 8-16,8 0 6 0,-7 0 6 0,-1 4 2 0,-4-3 4 0,4-1 4 31,-5 4 4-31,-1-4 3 0,1 5 4 0,-1-1 5 0,-6 0 3 0,7-1 5 16,-7 6-5-16,0-2-10 0,0 5-8 0,0-5-9 0,0 8-5 16,0 0-4-16,0 0-4 0,0 0-6 0,0 3-2 0,-7 2-5 0,7-2-5 15,-6 8-3-15,-1-3-6 0,7 2-5 0,-6 5-2 0,-1-1-1 16,1 1 0-16,0 4 2 0,-2-1-1 0,2 3 1 0,0-2 0 0,-1 4 1 0,1-5 1 15,6 4-1-15,-7-4 1 0,7 0-1 0,-6-3-1 0,6 2 2 0,0-4 1 16,0 1 2-16,0-3 3 0,6 0 3 0,-6-3 3 0,7-2 5 16,-1 2 2-16,1-5 5 0,-1-3 0 0,0 3 1 0,8-6 1 15,-8 3 2-15,7-3 1 0,0-5-1 0,0 5 0 0,1-8-3 0,-2 2-4 16,2 0-3-16,5-2-3 0,-6-1-4 0,0 1-4 0,7-3-4 16,-8 2-1-16,2-2-2 0,-1-1 1 0,-7 0-2 0,8 1 0 15,-2 0-1-15,1-2-1 0,-6 6-1 0,6-5 1 0,-7 0 1 0,8 4-1 16,-8 4-1-16,0-4 0 0,0 4 0 0,-6 3 0 0,8-3 0 0,-8 3-2 15,0 4-1-15,0 0 0 0,0 0 1 0,0 4 1 0,0 0 0 16,0 3 0-16,0 0 1 0,0 0 0 0,-8 4 1 0,8 0 0 16,-6 1-1-16,0 2 2 0,0 0 1 0,-1 2 0 0,0-2 3 0,1 0-1 15,-1 1 0-15,1 0 0 0,-1-1-1 0,7-2 0 0,-7-1 0 16,1 0 0-16,0-1-1 0,6-2 0 0,0 0 2 0,-6-1 0 0,6 0 2 16,0-3 1-16,0-1 2 0,0-3 3 0,0 5 2 0,6-5 0 15,-6-5 0-15,6 5 1 0,-6-3 0 0,6-1 0 0,1-1 0 0,6-1 0 16,-6-1-1-16,-1 0-1 0,8 0-1 0,-2-6-2 0,2 3-3 15,-2-1-2-15,1-4-1 0,1 4-2 0,-2-3 1 0,2-1-1 16,-2 1-1-16,8-1 0 0,-7 0-1 0,1 4 0 0,-2-3 1 0,1-1-1 16,0 4 0-16,0 0-1 0,-7 0 1 0,8 4-2 0,-8-1 1 0,8 5-3 15,-8-1 0-15,-6 1-1 0,6 3-1 0,-6 0 0 0,7 3 1 16,-7 1-1-16,-7-1-2 0,7 5 0 0,0-1 1 0,-6 4 1 0,0 0 1 16,-2 0-1-16,2 4 1 0,0-4 2 0,0 3 0 0,-2 1 0 15,2 0 3-15,0-1-1 0,-1-2 0 0,7 2 2 0,-6-3 1 0,6-1 2 16,0-2-1-16,0 3 2 0,6-4-2 0,1 1 2 0,-1-5-2 0,0 2 1 15,8-3 0-15,-2 3-1 0,2-5 1 0,-1 0-1 0,7-5 2 16,-2 3-2-16,2-6-1 0,7 3-3 0,-8-5-3 0,7 3-2 0,0-5-3 16,0-2-3-16,0-1-4 0,0 0-5 0,1 1-7 0,-8-4-10 15,7-4-10-15,0 4-15 0,-6-5-15 0,-1 2-15 0,1-5-16 0,0 0-12 16,-8 0-13-16,1 1-6 0,0-1-3 0,0-3 0 0,-7 0 3 0,2 3 3 16,-2-3 8-16,0 3 10 0,-6-3 14 0,0 3 14 0,7 1 16 15,-7 0 18-15,0-2 17 0,-7 5 19 0,7 4 20 0,0-4 14 16,0 7 10-16,-6-2 11 0,6 2 13 0,-6 4 9 0,6 0 9 0,0 3 4 15,-8 1 2-15,8-1 0 0,0 5-1 0,-6 3-2 0,6 0-1 16,0 0-6-16,-6 0-7 0,6 3-4 0,0 1-4 0,-7 3-10 0,1 0-10 16,6 4-10-16,-7 0-8 0,1 5-5 0,-1 2-3 0,7 0 1 15,-6 4 2-15,0 0 9 0,-2 3 10 0,2 1 5 0,0 0 4 0,-1 3 7 16,0 0 7-16,1 1 7 0,0 3 6 0,-1-4 3 0,1 4 2 0,-1 0 2 16,0 0 1-16,-5-4 0 0,5 0-2 0,0 5-6 0,-6-5-6 15,7-3-6-15,-1 3-4 0,1-7-6 0,-1 3-7 0,1-6-5 0,0-1-6 16,-2 0 0-16,8-2-1 0,-6-6 2 0,6 1 5 0,0-5 4 15,0-1 6-15,0 2 4 0,0-2 2 0,0-5 2 0,6 0 1 0,-6 0 1 16,8-5 0-16,-2 2 0 0,0-1-1 0,1-3-2 0,-1 0-3 16,7-1-3-16,-6-2-7 0,6-3-6 0,0-1-8 0,-7 3-6 0,8-3-5 15,-1-5-7-15,-1 1-4 0,2 0-4 0,-2 0-6 0,2-1-4 16,-1-4-4-16,0 6-3 0,0-1-3 0,-1-1-2 0,2 4-3 0,-1 1 0 16,-7 3-1-16,7 4 1 0,-6 0-1 0,6 2 1 0,-6 2 3 15,-7 3 3-15,6 3 5 0,0 2 3 0,-6 2 5 0,0 0 3 0,0 4 3 16,0 0 1-16,-6 0 3 0,0 4 1 0,6 3 1 0,-7-4 1 0,0 4 3 15,1 1 0-15,-1 4 1 0,1-5 0 0,6-1 2 0,-7 6 0 16,1-5 0-16,6 0 0 0,0-4-1 0,0 6 0 0,6-9 2 0,1 3 1 16,-1-2-1-16,1-2-5 0,6-3-5 0,6-4-25 0,1 2-36 15,-1-5-49-15,7 0-52 0,0-8-56 0,1 1-55 0,-1 0-50 0,0-4-49 16,-1-4-36-16,1 1-29 0,1-6-15 0,-7-1-8 0,6-1 1 16,-7-3 3-16,-6-1 26 0,0-3 34 0,1-5 48 0,-2 2 54 0,-6-5 54 15,-6-4 140-15</inkml:trace>
  <inkml:trace contextRef="#ctx0" brushRef="#br1" timeOffset="149013.76">30407 14804 299 0,'-25'7'387'0,"5"-3"34"0,7-1 25 0,0-3 15 0,1 0 10 0,4 0 8 15,2-3 5-15,0-1 2 0,-1 4-1 0,7-3-7 0,0-1-14 16,-6 0-120-16,6 4-176 0,0-3-154 0,0 3-150 0,0 0-120 15,0 0-107-15,0 0-56 0,6-4-32 0,1 0-17 0,-1 4-11 0,0-3-4 16,8-1-2-16,-2 1 1 0,2-2 1 0,-1 5 24 0,7-3 33 16,-8 3 77-16,2 3 203 0</inkml:trace>
  <inkml:trace contextRef="#ctx0" brushRef="#br1" timeOffset="150645.23">22644 16683 81 0,'0'-3'136'16,"0"3"4"-16,0-4 6 0,0 4 4 0,0 0 7 0,0-3 4 16,0-2 3-16,-6 5-5 0,6-3-12 0,0-1-27 0,0 4-35 0,0-3-19 15,-6-1-13-15,6 0-7 0,0 1-6 0,-7 3-5 0,7-4-4 0,-7 0-4 16,7 1-5-16,-6 3-5 0,-1-5-4 0,1 5-2 0,6 0-1 16,-6-2 0-16,-1 2-1 0,0 0-1 0,1 0 0 0,-7 0 0 0,6 2 3 15,1-2 1-15,-1 5 2 0,-6-2 3 0,7 1 3 0,-1 0 6 16,-5 3 9-16,4-3 7 0,2 3 7 0,-7 1 5 0,0-1 4 0,7 3 5 15,-7 1 5-15,7-3 4 0,-8 6 3 0,8-3 3 0,-1 1 3 0,0 2 0 16,-5 0-2-16,5-2-6 0,1 2-5 0,-1 1-7 0,7 0-5 16,-7-4-5-16,7 3-2 0,-6-2-7 0,6-2-5 0,6 5-6 0,-6-8-6 15,7 5-4-15,-7-5-4 0,13 0-3 0,-6-1-1 0,5-1-2 16,-5-1 0-16,12-1-2 0,-5-3 0 0,5-3-2 0,-6 3-1 0,14-9 0 16,-8 3 0-16,0-1 0 0,8 0-1 0,-8-9-1 0,7 5-1 0,0-3-2 15,0-1-1-15,0-3-1 0,1-1 2 0,-2 1 0 0,1-3-1 16,0 2 1-16,-6-4 0 0,6 3-1 0,-7-3 0 0,7-3-1 0,-6 5 1 15,-1-5 1-15,1 4 1 0,0-4 0 0,-7 1-1 0,-1 0-1 16,2-2-1-16,-2 2 1 0,2-1-1 0,-1 0 0 0,-7 5 1 0,1-1 1 16,6 0 0-16,-7-1 0 0,0 4 0 0,2 2-1 0,-8-2-1 0,6 8 3 15,0-3 3-15,-6 3 2 0,7 4 2 0,-7-1 0 0,7 1 1 16,-7 3-1-16,0 1 0 0,0-2-1 0,0 5-1 0,0 0-1 16,0 0 0-16,0 0 3 0,0 5 4 0,0 2 7 0,0-3 8 0,0 3 6 15,-7 4 5-15,7 0 10 0,0 3 12 0,-7 5 17 0,7-1 18 16,-6 4 15-16,0 3 14 0,6-2 8 0,-8 6 7 0,2-3 1 0,0 3 1 15,0 1-4-15,-1 2-8 0,-6-2-7 0,6 2-5 0,1-2-12 0,0 3-11 16,-2-3-17-16,2-2-19 0,6 2-13 0,-6-1-12 0,0-3-8 16,6-4-7-16,-8 0-4 0,8 0-5 0,0-4-3 0,0-4-3 0,0 1 0 15,0-3 0-15,0-2 1 0,8-2 1 0,-8-6 1 0,6 3-1 0,0-10 0 16,0 5 0-16,2-6 0 0,-2-1 0 0,7-5 0 0,0 1 0 16,0-3 0-16,-1 0 0 0,2-5-2 0,6-3-1 0,-1 0-2 0,1-1-1 15,-1 2-1-15,1-5-1 0,-1 1-1 0,0-4 2 0,8 3-2 16,-7-4 0-16,-2 2 0 0,9-2 1 0,-7 1 1 0,-1-2-1 0,0 4-2 15,1-3-1-15,-1 0-2 0,1 1-4 0,0 0-1 0,-1 3-2 0,-6 0-2 16,6 4-3-16,-5 0-2 0,-1 5-2 0,0 2-5 0,6 0-3 16,-5 3-3-16,-2 5-1 0,2 0 0 0,-2 3 1 0,-5 1 1 0,6 3 4 15,-6 3 1-15,5 1 1 0,-5 0 1 0,0 4 1 0,-7-6 0 16,6 10 2-16,-6-5 1 0,0 4 1 0,0 1-1 0,0-2-3 0,-6 5-5 16,-1-4-10-16,0 3-9 0,1-3-9 0,-7 4-12 0,6-4-14 0,-6 3-17 15,1-2-19-15,-8-1-23 0,7 0-27 0,-7-1-26 0,7 2-26 16,-6-1-23-16,-1 0-21 0,-6-4-27 0,7 4-29 0,-1-7-14 15,0 3-10-15,1 0 4 0,-1-3 9 0,1 3 17 0,6-2 20 0,0-5 25 16,6 2 27-16,1-2 29 0,-1 0 28 0</inkml:trace>
  <inkml:trace contextRef="#ctx0" brushRef="#br1" timeOffset="152738.97">23901 16599 189 0,'0'3'207'16,"0"-3"16"-16,0 4 15 0,0-4 12 0,0 0 12 0,0 0 5 0,0 0 2 16,-6-4 3-16,6 4 3 0,0-3-37 0,0 0-57 0,0 3-37 0,-6-9-29 15,6 6-18-15,0-1-17 0,0-3-14 0,0 3-15 0,0-3-9 16,0 0-7-16,-7 3 0 0,7-4 6 0,0 2 0 0,0 2 1 0,0-3 1 16,-7 4 3-16,7-5 0 0,-6 4 1 0,0-1-1 0,6 5 0 15,-7-2-1-15,0 2 1 0,-6 0-3 0,7 2-3 0,-7 3-6 0,6-1-7 16,-5-1-3-16,-2 5-3 0,8-1-1 0,-7 0-5 0,0 4-1 15,0 0-2-15,-1 0-2 0,2 0-1 0,-1 1-1 0,6 2-2 0,-6 0-1 16,7-2 1-16,-1 2-3 0,0 1 0 0,1 0-1 0,0-1 0 0,6-3 0 16,0 4-1-16,0-4 0 0,0 0 0 0,0 1 1 0,6-6 0 15,0 2 0-15,1-2-2 0,0 1 1 0,5-2-1 0,-5-5 1 0,6 4 2 16,0-4-1-16,1-4 2 0,-2-1-1 0,1 3-1 0,0-6 0 16,0 0-1-16,7-1-2 0,-7-3 1 0,0 1 1 0,0 0 0 0,0 0 0 15,0-4 3-15,0 4-1 0,0-4-2 0,0 5-1 0,-6-5-1 0,6 1-1 16,-1 2 0-16,-4-3 0 0,-2 0 1 0,0 1-2 0,7 3 0 15,-13-3 2-15,7-1 2 0,-1 5 0 0,1-7 0 0,-7 7 0 0,6-5 0 16,-6 5 0-16,6-2 0 0,-6 5 1 0,0 0-1 0,0-1-2 16,0 5 0-16,0-1 2 0,0 1 0 0,0 3-2 0,0 0-2 0,-6 3-2 15,6 1 1-15,-6 4 2 0,-1-1 4 0,1 0 6 0,-1 4 6 0,7 3 12 16,-7 1 15-16,1 0 16 0,0 7 17 0,0-4 11 0,-2 4 10 16,8 4 6-16,-6-1 6 0,0 1 4 0,6 4 3 0,-7-5 0 0,7 7-1 15,-6-1-3-15,-1 1-4 0,0-2-10 0,1 2-13 0,0 1-14 16,-1 1-15-16,0-5-10 0,1 4-10 0,0-4-6 0,-8 0-5 0,8 1-3 15,-1-1-1-15,-5-3-4 0,5-1-2 0,0 1-2 0,-5 0-3 16,4-4-2-16,2 0 0 0,-7-4-1 0,7 4 0 0,-7-8-2 0,6 6 0 16,1-7-1-16,0 1-1 0,-8-2 0 0,8-1-1 0,-1 0-1 0,1-3 2 15,-1-1 0-15,0-4 1 0,1 5-1 0,0-8 0 0,-1 3-1 0,0-3 2 16,1 0 1-16,0-3-1 0,-1 3-1 0,0-8 0 0,1 5 0 0,-1-4 0 16,7-1 0-16,-6-3 1 0,6 4-2 0,0-9 0 0,0 6 0 0,0-5-1 15,6 1 0-15,-6-5-2 0,7 1 0 0,-1 0-3 0,8-1-1 16,-8-2-2-16,7-2-4 0,0-2-4 0,0 3-1 0,7-4-3 0,0 1-2 15,-8-1 0-15,8 0 0 0,5 1-2 0,-5-1 1 0,0 1 0 16,6 0 0-16,0-2 2 0,0 1 2 0,0 1 4 0,0-1 2 0,0 5 2 16,1-2 3-16,-1 2 0 0,-7-2-1 0,7 4-1 0,0-1-1 0,0 1-2 15,-7 1 0-15,1-1 0 0,6 1-1 0,-7 4 1 0,-5-5 0 16,6 1 0-16,-8 3 1 0,1-3 0 0,1 2 0 0,-2 2 3 0,-6 0 1 16,8-1 3-16,-8 1 2 0,1 2 1 0,-7-3 1 0,6 5 1 15,-6-2 0-15,7 2 2 0,-7 2 2 0,0-3 2 0,0 4 5 0,0 4 3 16,-7-5 3-16,7 4 0 0,0 1 3 0,-6 3-1 0,-1 0 3 0,1 3 4 15,0-3 3-15,-2 7 4 0,2 1 2 0,0-1 2 0,-7 4 0 16,6 4-3-16,1 0-2 0,-7 3-3 0,7 1-2 0,-2-1 0 0,-4 4 0 16,12 0 0-16,-6-1-3 0,-2 6-3 0,2-6-4 0,6 5-3 0,0-4-2 15,0 3-3-15,0-3-2 0,0-3-2 0,0 4 0 0,0-6-2 16,6-2 1-16,-6 3-1 0,8-7 0 0,-2 0-2 0,0 0 2 0,0-4 1 16,2 1-1-16,4-5 0 0,-5-3 1 0,-1 0 0 0,8-3 1 15,-2-1-2-15,-6-3 0 0,8-1 1 0,-1 1-1 0,0-4-1 0,0-4 1 16,0 5-1-16,0-6-2 0,0 2 0 0,0-4 0 0,0 3 1 0,0-3-1 15,0-1 0-15,1 2 0 0,-8 2 1 0,7-7 0 0,0 3-1 16,0 1 0-16,-7-1 0 0,8 1 0 0,-8-1 1 0,0 5 1 16,1 0 0-16,-1-1 0 0,1 1 0 0,-1 2-1 0,-6 5-1 0,7-1-1 15,-7 1-1-15,0 4-1 0,0-1 2 0,0 4-1 0,0 0 0 0,0 0 0 16,0 4-2-16,0-1 1 0,-7 1 0 0,1 3-1 0,6 1 2 16,-7 2-1-16,1 2 3 0,-1 1 0 0,1 4 2 0,6-3-1 0,-6 4 1 15,-2 0 0-15,2 1 0 0,0-1 1 0,-1 1 0 0,1-1 0 16,-1 0-1-16,1 0 0 0,6 0 1 0,-7 1-1 0,7-5-1 0,-6 1 1 15,6-1 0-15,0 2 0 0,0-9 1 0,0 4 0 0,6-4-1 0,-6 0 1 16,0-3 1-16,7-1-1 0,-1 2 2 0,1-5-1 0,-1 0 2 16,7-5-2-16,-7 2 1 0,8-4-1 0,-1-1 1 0,0-2-1 0,0-1-1 15,7 0 0-15,-8-3-1 0,8 2-1 0,-1-7 0 0,-5 5-2 16,5-5 0-16,1 2 1 0,-7 2 0 0,6-4 0 0,-5 1 0 0,5-1 0 16,-6 1 0-16,0 3 2 0,-1 1 1 0,-4-1-1 0,-2 1 0 0,7 3 0 15,-13 0 1-15,7 3-1 0,-1 1-2 0,-6 4-1 0,0-2 0 16,0 3 1-16,0 2-2 0,-6 0 0 0,6 2 0 0,-7 3-2 0,0 2 2 15,1 0 0-15,0 4 2 0,-2 1-1 0,2-2 0 0,0 5 1 16,-1-1 2-16,1 4 1 0,-1 1 0 0,1-1 1 0,-1 1 1 0,1-1-1 16,0 1 1-16,6-2-2 0,0-2-1 0,-8 3 0 0,8-4-1 15,0 3 0-15,0-3 1 0,0-3 0 0,8 0 1 0,-8-4 1 0,6 0 0 16,-6-3-1-16,6-1 1 0,1 1 0 0,-1-4 0 0,1 0 0 0,6-4 0 16,-7 1 1-16,8-5-1 0,-2 1 1 0,2-5-1 0,-2 5 0 15,1-7-2-15,7 0 1 0,-7-1 0 0,0 1-1 0,7-2 0 0,-7-2-2 16,7 3 0-16,-8-3 0 0,8-1 0 0,-7 1 0 0,-1 1 2 0,2-6 0 15,-2 9-2-15,2-5 1 0,-8 2 0 0,7 0 0 0,-6 4-1 16,0-1 0-16,-1 2 1 0,0 4-2 0,-6-2 1 0,6 6 0 0,-6-4-1 16,0 8-1-16,0-3-2 0,0 3 0 0,0 0 1 0,0 3-1 15,-6 2 1-15,6 2 0 0,0 0-1 0,-6 4 2 0,0 1 1 0,6 2 1 16,-7-1 3-16,0 4 1 0,7 3 4 0,-6-1 3 0,-1 3 2 16,7 4 2-16,-6 0 1 0,0-1 1 0,-2 4 0 0,2 1 0 0,0 4 1 15,0-7 0-15,-2 7 2 0,-4-1-2 0,5 0-1 0,-6 0-2 16,6 4-2-16,-5-8-1 0,-2 3-3 0,8 2-1 0,-7-5 0 0,0 0-1 15,6 1-1-15,-5-5-1 0,-2 1 0 0,8 0-1 0,-7-4-2 0,6 0 1 16,-6-4-1-16,7 1 0 0,-7-5 1 0,6 0-2 0,1-3 2 0,-8 0-1 16,8-3-2-16,0-2 2 0,-1 3 0 0,1-6 0 0,-7-3-1 0,6 4-1 15,1-4 0-15,0 0-1 0,-8-4 1 0,8 4 0 0,-1-3-1 16,-6 3 0-16,7-4 1 0,-1-1 0 0,1 3 1 0,-1-2-2 0,0-4 0 16,1 5 0-16,0-5 2 0,-1 6 1 0,0-7 0 0,7 2-2 0,0 0-1 15,0-1 0-15,0 2 0 0,0-6-1 0,7 1-3 0,0 0 0 0,5 1 0 16,-5-2-1-16,6-2-2 0,7-2 0 0,-7 2-2 0,7-4 0 15,-1 3-1-15,7-3-2 0,0 0 2 0,0-4 0 0,0 4-1 0,7-4 0 16,-7-1 0-16,7 2 0 0,-1-2 0 0,7-3 1 0,-7 6 1 0,1-3-1 16,-1-3 2-16,1 4 0 0,-1 0 1 0,-5 4 1 0,5-4 1 15,-6 4 0-15,1 0 2 0,-1-1 0 0,-1 1 0 0,-5-1-1 0,0 1 0 16,-8 3 0-16,8-2-1 0,-13 2-1 0,5 0 0 0,-5 1-1 16,0-2 0-16,-1 2 0 0,-6-1 1 0,6 0 0 0,-12 5-2 0,6-1 1 15,0-4 1-15,-6 5 1 0,-1 2 1 0,0-1 2 0,1 3 0 16,-7-1 2-16,7 3 0 0,-1 1 1 0,-6 3 1 0,7 0 1 0,-8 0 2 15,8 7 0-15,-7-4 2 0,6 5 2 0,-6 3 0 0,1 0 1 0,4 3 1 16,-4 5 1-16,6-5-1 0,-8 9 2 0,1-6-1 0,7 6 1 16,-8 2-1-16,8 1-1 0,-6-1-1 0,4 0-1 0,2 1-1 0,0 1-1 15,-1-2 0-15,1 1-2 0,6 0 0 0,-7-1-1 0,7-3 1 16,0 0 0-16,-7-4-2 0,14 1 1 0,-7-5 1 0,0-3 0 0,7 0 2 16,-7 0-1-16,6-7 0 0,1 3-1 0,-1-7 1 0,8 4 1 0,-8-8-1 15,6 0 1-15,2 1-1 0,-1-4-1 0,0-1 1 0,0-3-1 16,-1 0 1-16,8-3-1 0,-7-1-2 0,7 0 0 0,0 1 0 0,-8-4-1 15,8-1-1-15,-1 1 0 0,-5-4 0 0,5 3 0 0,-6 1 0 0,7 0-1 16,-7 0 1-16,7 2-1 0,-8 2 1 0,1-1-1 0,0 1 1 0,0 3 0 16,1 0 0-16,-2 0 0 0,2 4 1 0,-8 0 0 0,7-1-2 15,-7 4 0-15,1 1 0 0,0-1 0 0,-1 0-2 0,0 4 1 0,-6 0-2 16,0 0 1-16,7 4-1 0,-7-4-1 0,0 4 1 0,0-1 0 16,-7 4 0-16,7-2-1 0,-6 2 1 0,6 3 0 0,-6-2 1 0,-1 3 0 15,0 3 1-15,1 0 1 0,0 3 1 0,-7-3 2 0,6 4 0 0,0 0 0 16,-5 1-1-16,4-1 0 0,2 3 0 0,-7-2 1 0,7 4 2 15,-1-6 0-15,1 2 0 0,-1-1 1 0,-5 0-1 0,4-3 1 0,2-1-1 16,6-2 1-16,-6-2 0 0,-1 1 1 0,7-3 2 0,0-5 3 16,-6 4 2-16,6-2 4 0,0-5 1 0,0 0 1 0,6 0-1 0,-6 0 2 15,7-5-1-15,-1-2 0 0,0 4-2 0,2-5 0 0,4-3 0 0,-5 4-1 16,6-8-2-16,0 4-3 0,-1-3-4 0,2-1-2 0,-1-2-4 16,7-2-1-16,-8 1-1 0,8-1-1 0,-7 1-3 0,7-4-3 0,-1 0-6 15,0 3-5-15,1 1-4 0,0-4-3 0,-1 5-4 0,1 0-3 0,-7 3 0 16,6 0-2-16,-6-1 0 0,1 8-1 0,-2 0-1 0,2 0 1 15,-8 7 2-15,0-5 5 0,1 10 4 0,-1-2 5 0,-6 1 5 0,7 3 4 16,-14 0 3-16,7 4 3 0,0 4 0 0,-6-1 3 0,-1 1 0 0,1 4 2 16,0-6 0-16,-1 6 1 0,0-1 1 0,1 5-1 0,0-5 1 15,-8 0 0-15,8-3 1 0,-1-1 0 0,7 1-1 0,-6 0-1 0,0-3 0 16,6-6-1-16,-7 2-1 0,7-5-10 0,0 0-14 0,7 2-26 0,-7-10-36 0,6 5-37 16,0-6-40-16,7-2-38 0,-6 2-37 0,6-6-31 0,0 1-28 0,-6 0-30 15,5-8-30-15,1 5-32 0,-6-5-33 0,6 1-6 0,-7 0 5 0,2-4 24 16,-2-1 31-16,-6-2 39 0,0 3 38 0,0-7 37 0,0 4 37 15,-6-5 30-15,-2 1 105 0</inkml:trace>
  <inkml:trace contextRef="#ctx0" brushRef="#br1" timeOffset="153023.43">25367 16302 37 0,'-13'10'260'0,"0"-5"23"0,7 2 13 0,-8-2 13 0,8-3 12 0,0-2 20 16,6 0 23-16,-7 0 29 0,7 0 34 0,0 0 18 0,0 0 11 15,7 0-54-15,-7 0-83 0,6-2-51 0,0 2-34 0,-6 0-20 0,14-5-13 16,-8 2-12-16,0-1-11 0,7-1-18 0,-6 2-25 0,6-4-28 16,-7 3-33-16,8-2-20 0,-2-2-18 0,2 0-10 0,-8 1-10 0,7 0-6 0,0 0-4 15,-6 0-1-15,5-1-3 0,-5 4 0 0,0-3-1 0,6 3-1 16,-7 4-2-16,1-3 0 0,-1 3 0 0,1 0-1 0,-7 0 0 0,6 0-1 16,0 3 1-16,2 1-1 0,-2 0 1 0,-6-1-1 0,6 1 1 0,1 4-6 15,-7-1-7-15,6 0-14 0,1 0-19 0,-7 0-31 0,6 4-39 16,1-3-47-16,-1-1-48 0,0-3-45 0,2 2-44 0,-8-1-35 15,12-1-34-15,-12-1-37 0,14 2-38 0,-8-5-18 0,1 0-6 0,-1 0 8 16,0-5 17-16,1 2 29 0,6-1 39 0,-7-1 45 0,1-1 49 16,0-2 45-16,-1-3 45 0</inkml:trace>
  <inkml:trace contextRef="#ctx0" brushRef="#br1" timeOffset="153273.43">25732 16148 0 0,'-7'-7'62'0,"7"3"140"16,-6 1 14-16,6-1 17 0,-7 1 19 0,7-1 16 0,-6-1 17 0,6 2 12 15,0-4 12-15,0 3 7 0,0 1 5 0,0 0-42 0,0-2-67 16,0-2-41-16,6 0-28 0,-6 3-17 0,0-3-14 0,7 0-17 15,-1 2-18-15,1-2-16 0,-1 0-17 0,-6-1-14 0,13 1-11 0,-7 0-7 16,2 4-6-16,-2-5-3 0,0 4-3 0,1 1 0 0,6-1-1 0,-7 0 2 16,1 4 1-16,-1 4 20 0,-6-4 26 0,6 7 27 0,-6-3 27 15,8 4 15-15,-8 2 11 0,6 1 6 0,-6 0 3 0,0 4 3 16,6-4 2-16,-6 4 1 0,7-1 0 0,-7-3-1 0,7 1-1 0,-1-2-19 16,0 1-26-16,1-4-26 0,6 0-27 0,-6-2-14 0,5-1-10 0,2-8-12 15,5 4-9-15,1-8-24 0,-8 1-28 0,14-4-40 0,-6-3-47 16,-1-1-57-16,7-4-62 0,-6-2-58 0,0 3-57 0,6-9-39 0,-7 5-30 15,1-3-16-15,-1-1-7 0,-5 1 2 0,5 0 4 0,1-2 20 16,-8 2 28-16,2-1 38 0,6-3 47 0,-8 3 55 0,1 1 129 0</inkml:trace>
  <inkml:trace contextRef="#ctx0" brushRef="#br1" timeOffset="157178.73">30076 16269 0 0,'0'0'43'0,"0"0"117"15,0 0 8-15,0 0 9 0,0 0 11 0,0 0 10 0,-7-4 10 0,7 4 14 16,0 0 11-16,-6-3 3 0,-1 3-7 0,1-4-23 0,6 1-31 0,-6-1-12 16,-2 4-3-16,2-3-2 0,0-2-3 0,6 2-4 0,-7-1-5 15,0 4-6-15,1-3-6 0,6-1-10 0,-6 0-9 0,-1 4-10 16,1-3-9-16,-1-1-10 0,0 4-13 0,-5 0-6 0,5-4-8 0,0 4-1 16,-6 4 0-16,7-4 5 0,-7 4 8 0,0-1 6 0,-1 1 5 0,2 0 3 15,-1 3 2-15,0-4 3 0,0 9 1 0,-1-5 1 0,2 4 4 0,-8-4-3 16,7 8-6-16,0-4-3 0,0 4-3 0,7-1-10 0,-8 0-9 15,2 5-10-15,-1-4-6 0,6 3-4 0,0 4-6 0,-5-3-2 16,4 2-3-16,2 2-1 0,0-3-2 0,6 3-3 0,-6 3-2 0,6-4-3 16,0 0-2-16,0 0-3 0,6 0-2 0,-6 0-3 0,6-4-2 0,0 4-1 15,2-4 0-15,4 1-1 0,2-5-1 0,-8 4 1 0,7-2-2 16,7-2 0-16,-8-3-1 0,2 0 0 0,5 0-2 0,1-7 1 0,-8 3 1 16,8-3-2-16,0-1 1 0,-7-3 0 0,7 0 0 0,-1-3-1 15,0-1 1-15,-6-3-1 0,7-1-1 0,0 1 0 0,-7-4 0 0,6 0-1 16,-6-3 0-16,7 3 0 0,-7-5 2 0,6 2 0 0,-6-4-1 0,1-1-1 15,-8 1 0-15,7-3-2 0,-7 2 0 0,7-4 0 0,-6-2 0 16,-1 3 1-16,1-3 1 0,-7-1-1 0,0-1 0 0,0 2 0 0,0 0 1 16,0 3-2-16,0 0 1 0,-7 0 1 0,1 4-1 0,-1 0 1 15,1 3-1-15,-1 0 0 0,-6 3 0 0,1 2 0 0,4 3-1 0,-4-1 1 16,-1 5 0-16,6-1 0 0,-6 4 1 0,7 0-1 0,-8 0 0 16,8 4 0-16,0-1 0 0,-8 2 0 0,8-2 1 0,0 4 0 0,6-3 1 15,-7 2 1-15,1-1-1 0,6 2 0 0,0 0-1 0,0 1 0 16,0-1 2-16,0-4-1 0,0 4-2 0,6 2-3 0,1-6-5 0,-1 5-13 15,0-5-16-15,8 1-28 0,-8-1-34 0,8 1-37 0,-2-1-39 0,1-3-41 16,0 5-41-16,0-2-36 0,1-3-33 0,-2 0-36 0,1 0-36 16,0 0-25-16,-6 0-16 0,6 0 0 0,-6 0 9 0,-1 0 26 15,0-3 32-15,1 3 36 0,-7 0 39 0,0 0 41 0,0 0 41 0</inkml:trace>
  <inkml:trace contextRef="#ctx0" brushRef="#br1" timeOffset="157948.47">29861 16631 173 0,'-7'8'199'0,"1"-4"16"0,-1 3 15 15,1-3 14-15,0 0 14 0,-2-1 16 0,2 1 16 0,0-1 16 16,6-3 17-16,-7 5-18 0,7-5-33 0,-7 0-17 0,7 0-10 0,0 0-4 16,-6 0-2-16,6 0-7 0,0 0-10 0,0 0-10 0,0-5-13 0,6 5-15 15,-6-3-14-15,0-1-17 0,7-3-16 0,0 3-21 0,-1-3-21 0,0 3-22 16,2-4-21-16,-2 1-17 0,7 0-14 0,-7-4-8 0,7 4-7 15,0 0-3-15,-7-1-1 0,8 1 0 0,-1-1-1 0,-7 1 0 0,7 0-2 16,0 3 0-16,-6 1-1 0,6-2 0 0,-7 2 1 0,1 0-1 16,0 3-1-16,-1 0 2 0,1 0-2 0,-1 3 0 0,-6-3 0 0,6 3-1 15,-6 2 0-15,7 2 0 0,-7-3 1 0,0 3 0 0,7 0 2 0,-7 0-1 16,0 5 0-16,0-5 1 0,0 4 0 0,0 0 0 0,0-1 2 16,0 6-2-16,0-5 1 0,0-1-1 0,0 5 0 0,0-4 1 0,0 4-1 15,0-4 0-15,0 0 0 0,0 0 1 0,6 1-1 0,-6-3 1 0,6-1 0 16,-6 0 1-16,8-1 1 0,-2 0 0 0,0-3 0 0,1 3 1 15,-1-3 0-15,1-4-1 0,6 3 1 0,-7 1-1 0,8-4 2 0,-8 0-1 16,7-4 0-16,0 1 0 0,0-1-1 0,0 0 0 0,0 1-1 0,0-4-1 16,0 3 1-16,0-3-2 0,0-4 0 0,0 3 0 0,1 2 1 15,-2-6 0-15,1 1 0 0,0 3 1 0,0-3 0 0,1 0 0 0,-8 0-1 16,6 4-1-16,-5-3 0 0,6-2 1 0,-6 1 2 0,-1 4 0 16,8-5 0-16,-8 2 0 0,-6 2-1 0,6 1 0 0,0 0 0 0,-6 0-1 15,8 2 1-15,-8-2 0 0,0 4 1 0,6-1-1 0,-6 0-2 0,0 4-1 16,0 0-1-16,0 0-1 0,0 0 2 0,0 0-1 0,0 0 1 15,0 0 0-15,0 4-2 0,0 0 1 0,-6 3-1 0,6-4 1 16,0 6 0-16,0-3 1 0,-8 2 1 0,8 3 1 0,-6-1 1 0,6 2-2 16,-6-1-1-16,6 0-1 0,-6 4 1 0,6-5 1 0,0 5 1 0,-7-3 0 15,7-2 1-15,-7 0-2 0,7 2 1 0,0-1 0 0,0-3 2 16,0 3 0-16,0-4 0 0,0 0 0 0,7 0 4 0,-7-3-2 0,7 3 0 16,-1-3 0-16,0-4-2 0,0 3 1 0,2-3 0 0,-2 0-1 15,7-3 1-15,-7-1-1 0,8 1 0 0,-2-1 0 0,2-3 0 0,-2 0 0 16,2-2-1-16,-1 2 1 0,-1-4-1 0,2 2 1 0,-2 1-1 0,2-4-1 15,5 1 1-15,-5-3 0 0,-2 3 0 0,2 0-1 0,-8 0-1 0,7 0 0 16,0-4 1-16,0 4 0 0,-7 1 1 0,8 2 0 0,-8-3-2 16,0 0 1-16,1 4 1 0,0-1-1 0,-7 4-1 0,6-3 0 0,-6 3 0 15,0 4 1-15,0-3-2 0,0 3-1 0,0 0 1 0,0 0 0 0,0 3-3 16,-6 1 2-16,6 0-1 0,-7-1 1 0,0 4-1 0,1 5 2 16,0-5 0-16,-2 4 2 0,2 1 1 0,0 2 1 0,-7 1 0 0,6 0 2 15,1-1 0-15,-7 0 1 0,7 2-1 0,-2 1 0 0,2-2 1 0,0 4 0 16,0-6-1-16,-2 3 1 0,8-2-2 0,-6 1 1 0,6-4-2 0,0 4 1 15,0-5 0-15,0 2 0 0,0-5 0 0,6 4-1 0,-6-4 0 0,8-2-5 16,-2-3-4-16,0 3-17 0,0-2-22 0,8-3-29 0,-1 0-34 31,0-3-41-31,0-2-42 0,-1 3-38 0,2-7-36 0,6 2-26 0,-7 0-24 0,6 0-19 16,-6 0-19-16,7-5-20 0,-1 5-20 0,1 0-5 0,0-4 1 0,-1 4 20 16,-6-5 31-16,6 5 37 0,1 0 42 0,-1-4 36 0,-6 4 33 15,0-1 27-15,7 0 23 0</inkml:trace>
  <inkml:trace contextRef="#ctx0" brushRef="#br1" timeOffset="158808.99">31066 16727 50 0,'0'-4'147'0,"0"4"6"16,0 0 8-16,0 0 7 0,0-3 6 0,0 3 6 0,0-3 6 0,0-2 4 16,0 2 2-16,0-1-22 0,-6 4-37 0,6-4-23 0,0 1-20 0,0-1-10 15,0-3-5-15,0 3-2 0,0 1 0 0,0-1 0 0,0 1 4 0,0-2 2 16,0-2 7-16,0 4 2 0,0-1 2 0,-8 0-2 0,8 1-1 16,0-1-1-16,-6 4 3 0,6-4-1 0,-6 1 0 0,-1 3-3 0,7-5-4 15,-7 5-7-15,-5 0-7 0,5 0-8 0,1 0-10 0,-8 0-4 0,8 5-3 16,-7-5-1-16,0 3 0 0,0 1-2 0,0 3-1 0,0-3-2 0,-1 3-3 15,2 0 0-15,-1 5 0 0,0-5-2 0,0 4 0 0,7-4-3 16,-8 5-2-16,1 2-4 0,6-3-5 0,1 1-5 0,-7-3-3 0,13 7-2 16,-6-5 0-16,-1 3-3 0,7-3-1 0,-7 0-2 0,7 0-1 15,0 0-1-15,7-4 1 0,-7 5 0 0,7-5 1 0,-7 0 0 0,6 0 1 16,1-3 0-16,-1-1 0 0,7 1 1 0,-6-4-1 0,5 5-1 0,2-10 0 16,-8 5 2-16,7-4 0 0,0 1 1 0,0-1-1 0,1-3-1 0,-2 0 1 15,8 0-1-15,-14-1 1 0,7-3-1 0,7 4-1 0,-14-4 0 16,8-1 0-16,-1 2 0 0,-1 2 0 0,-5-6 0 0,6 2 0 0,-7 1-2 15,8 2 1-15,-8-3 1 0,1 1 1 0,-1 0 1 0,1 0 1 0,-1 0-1 16,1 3 1-16,-7-2 0 0,6 3 2 0,-6-1 5 0,0 4 4 0,6-3 3 16,-6 3 0-16,0 1 1 0,0 3 2 0,0 0 0 0,0 0-1 0,0 0 0 15,0 0-1-15,0 3 5 0,-6 1 6 0,6 0 8 0,0-1 7 16,-6 4 3-16,-1 1 0 0,7 3 0 0,-6-4 2 0,-1 4 1 0,1 1 0 16,-1 2 1-16,1-3-1 0,0 1-2 0,-2 2 0 0,2-3-2 15,6 3-6-15,-6-3-8 0,-1 0-8 0,7 0-6 0,-7 0-4 0,7 0-4 16,0-4 0-16,0 5-2 0,0-5 0 0,0-4 2 0,0 1 4 0,0 3 4 15,0-7 2-15,7 4 2 0,-7-4 4 0,7 0 0 0,-1 0 1 0,0-4 0 16,2 4-1-16,-2-4 0 0,0-3-1 0,7 4-1 0,-6-4-2 0,6-1-3 16,-7 1-5-16,8-4-2 0,-2 0-4 0,1-1-2 0,0 2-2 0,0-1-1 15,1 0-2-15,-2-1-2 0,2 1 0 0,-2-3-1 0,1 2 1 16,1 2 0-16,-2 0 1 0,2-2 0 0,-2 1 0 0,2 4 1 0,-8-4-1 16,7 3-2-16,1 1-1 0,-8 0 1 0,6 3-2 0,-5 1 0 0,0-1 1 15,-1 0-1-15,1 4 0 0,-1 0 0 0,0 0 0 0,-6 4 0 0,8 0-2 16,-8-1 1-16,0 1 1 0,0 0-2 0,0 3 2 0,0 1-1 0,0 2 1 15,-8-3-1-15,8 4 2 0,-6 0-1 0,6 0-1 0,-6 0 2 16,-1 4-1-16,1-4 1 0,-1 3 3 0,0 2 0 0,1-2-2 0,-6-3 2 16,4 4 1-16,2-4 1 0,0 3 0 0,-1-2 1 0,1-2-2 0,-1 1 2 15,0-4 0-15,1 2 1 0,6-2 3 0,-6-4 4 0,6 1 4 0,-7-1 6 16,7 1 5-16,0-4 3 0,0 0 1 0,0 0 1 0,7 0-1 16,-7-4 0-16,6 1 1 0,0-1 0 0,1-4-1 0,0 6-2 0,-1-7-2 15,1 2-4-15,5-4-6 0,-4 4-7 0,4-4-4 0,1 0-3 0,0 0-1 16,0 0-2-16,1 0-1 0,-2 0 0 0,8 0-1 0,-7-1 1 15,0 2-1-15,6-1 0 0,-5 0 0 0,-2-1 0 0,8 6-1 0,-7-5 0 16,1 3 1-16,4 1-2 0,-4 0 0 0,-8 3 0 0,7 0-1 0,1 1 0 16,-8 3 0-16,0 0-1 0,0 0 1 0,2 3 0 0,-8 1-1 0,0 0 1 15,0 3-1-15,0 0 2 0,0 1-1 0,-8 3-1 0,2-5 2 0,0 6 0 16,0 2 0-16,-2-3 1 0,2 5-1 0,-7-6 2 0,7 5 1 0,-1 0 0 16,-6-4 2-16,7 3-1 0,0-2-1 0,-2 2 2 0,2-3 0 15,0-4-1-15,-1 5 2 0,7-9 0 0,0 4 0 0,0 1 0 0,0-6 2 16,0-2-1-16,7 5 1 0,-1-5-1 0,0 0 0 0,2-5-1 0,4 3-1 15,-6-2-1-15,8 0-4 0,-1-3-5 0,7-1-6 0,-8 1-10 0,8-4-13 16,-7 0-27-16,7 1-31 0,-2-2-39 0,2 1-45 0,-7-3-47 0,7-1-48 16,-7 0-42-16,0 1-40 0,7-4-37 0,-7 4-39 0,-7-6-15 15,7 3-4-15,0-6 6 0,-7 5 10 0,2-4 23 0,-2-3 31 0,0-2 39 16,1 5 44-16,-1-3 46 0,-6-4 49 0</inkml:trace>
  <inkml:trace contextRef="#ctx0" brushRef="#br1" timeOffset="159121.49">30870 16134 0 0,'-25'11'165'0,"-2"-1"63"0,1 2 10 0,6-2 17 0,8 1 20 0,-2 0 20 16,-5-4 20-16,13 1 19 0,-8 3 18 0,8-3 21 0,0-1 20 16,-2 1-43-16,8-1-73 0,0-4-36 0,-6 4-16 0,12-3-6 0,-6 0-3 15,8-1-11-15,-2 1-15 0,-6 0-16 0,13-1-19 0,-6 2-18 16,6-5-18-16,-1 3-19 0,8-3-21 0,-7 0-14 0,7 0-13 0,-1-3-8 15,-6 3-9-15,7-5-7 0,-1 2-7 0,1-1-2 0,0-3 0 0,-1 3 2 16,-6 0 3-16,6-3 4 0,-5 4 4 0,-8-1 3 0,7 1 2 0,-6-2 3 16,-1 2 1-16,1-1-1 0,-1 4 0 0,-6-3-2 0,0 3-1 15,0 0-4-15,0 0-6 0,0 0-5 0,6 3-5 0,-6-3-6 0,0 4-3 16,0 4-3-16,0-5-3 0,0 4-3 0,0 4-2 0,0-4-1 16,7 4-2-16,-7 0-8 0,7 0-10 0,-7-3-21 0,6 4-29 0,0-2-44 15,8 0-53-15,-8-3-61 0,14 5-64 0,-7-4-51 0,-1 2-48 0,8-6-40 16,0 4-37-16,-1-1-18 0,1-4-8 0,0 1 3 0,5 0 10 15,-5-4 20-15,6 0 27 0,-6 0 45 0,5 0 53 0,-5-4 61 0,0 0 68 16</inkml:trace>
  <inkml:trace contextRef="#ctx0" brushRef="#br1" timeOffset="180954.47">26923 16658 0 0,'0'0'59'0,"0"3"102"0,0-3 9 16,0 4 6-16,7-4 4 0,-7 0 6 0,0 3 9 0,0-3 10 15,0 0 11-15,0 0-5 0,0 5-13 0,0-5-24 0,0 3-30 0,0-3-18 16,0 0-15-16,0 0-7 0,0 0-4 0,7 4-1 0,-7-4-1 0,0 0-3 16,0 3-6-16,0-3-7 0,0 0-8 0,6 0-9 0,-6 0-11 15,0 4-6-15,0-4-4 0,0 0-4 0,0 0-5 0,0 0-4 0,0 0-2 16,0 0-2-16,0 0 0 0,0 0-1 0,0 0 3 0,0 0 1 0,0 0 5 15,0 0 7-15,0 0 10 0,0 0 9 0,0 0 8 0,0 0 8 16,0 0 10-16,0 0 7 0,0-4 5 0,0 4 1 0,0-3 1 0,0 3-1 16,0-4 2-16,0 1-2 0,0 3-3 0,0-5-6 0,-6 5-7 15,6-3-9-15,0-1-9 0,0 4-10 0,-7-3-10 0,7 3-7 0,0-4-7 16,-7 4-4-16,7-4-4 0,-6 4-3 0,6-3-7 0,-6 3-3 0,6 0-3 16,-7-4-2-16,7 4-1 0,-7 0-1 0,7-4-2 0,-6 4-1 15,-1-3-2-15,7 3 0 0,-6 0 0 0,0 0 0 0,-1 0-1 0,7 0 1 16,-7 0 0-16,1 0 0 0,6 3 1 0,-6-3-1 0,-2 0 0 0,2 4 2 15,0-4-1-15,6 0 0 0,-7 4-1 0,1-4 1 0,-1 3 1 16,1 1-1-16,6 0 1 0,-7-1-1 0,1 1 1 0,0-1 1 0,-2 2 0 16,2 2-1-16,0-4-1 0,6 4 0 0,-7-3 0 0,1 3 1 15,-1 1 0-15,1 0 1 0,6-5-3 0,-7 4 1 0,1 0 1 0,-1 1 0 16,0-1-2-16,1 0 0 0,6 0 2 0,-6 4-1 0,-1-4 0 0,0 2 1 16,1 1 1-16,6-2-1 0,-6 2-1 0,-1-2 0 0,7 3 1 15,-6-4 1-15,6 4-1 0,0-4 0 0,-7 5 1 0,7-5 2 0,0 4 0 16,0-4 1-16,0 5-1 0,0-5 0 0,7 0-1 0,-7-1 1 15,6 6 0-15,-6-4 1 0,7-1 0 0,-1-3 2 0,0 2-2 0,1 2 0 16,0 0 0-16,-1-5 1 0,0 1 0 0,1 3 1 0,6-3 1 0,-6-1 2 16,6 1 1-16,0-1 1 0,-1 2 0 0,-4-2 1 0,4-3-1 15,1 0 1-15,0 4 0 0,0-4 0 0,1-4-1 0,-2 4 0 0,-5-3 1 16,6 3-2-16,0-5 0 0,0 2-2 0,0-1 0 0,0 1-1 0,-6-1-2 16,5-3 0-16,1 3-1 0,-6-3 0 0,6 0-1 0,1-1 0 15,-8 1-2-15,6 0 1 0,-5-4-1 0,6 2-1 0,0-1-1 0,1 3 0 16,-8-3 0-16,6-2 0 0,-4 1 1 0,4 0-1 0,1 0 0 15,-6 0 0-15,6-4 0 0,0 5 1 0,-6-5-1 0,5 0 1 0,1 1 0 16,-6-2 0-16,6 2 0 0,1-4-1 0,-8 4 1 0,6-5-1 16,-5 1-1-16,6-1 1 0,0 1 0 0,-7-4-1 0,8 3-1 0,-8 1 1 15,0-4 2-15,8 3-2 0,-8 2-1 0,1-3 0 0,6 3 0 0,-6-1 0 16,-1-1 0-16,0 1 1 0,0 3-1 0,8-3 1 0,-8 0 0 16,1 3 0-16,-1 1 2 0,1-1-2 0,0 0 0 0,-1 0-1 15,-6 1 1-15,6 3 1 0,0-4 0 0,2 4 0 0,-8 1 1 0,6-2 0 16,0 1 0-16,-6 4-1 0,7-5-1 0,-7 5 1 0,7 0 1 0,-7 0-1 15,0 3 2-15,6 0 0 0,-6-2-1 0,0 2 0 0,0 4 0 16,0-5-1-16,0 5 0 0,0 0 0 0,0 0 0 0,0 0-1 0,0 0 0 16,0 0-1-16,0 0-1 0,0 0 0 0,0 0-1 0,0 0 1 15,7 0 0-15,-7 5 1 0,0-5 0 0,0 7 0 0,6-4 0 0,-6 5 2 16,0-5 0-16,0 5 2 0,0 2 0 0,0-2 1 0,6 3 1 16,-6 0 0-16,0-4 2 0,0 5 0 0,0 2 0 0,0-3-1 0,0 1-1 15,0 2 0-15,0-3 1 0,0 3 0 0,0 1 1 0,0 0 0 16,0 0 1-16,0-1 0 0,-6 1-1 0,6-1 0 0,0 4 0 0,0-3 1 15,0 4-1-15,0-1 1 0,0-1 0 0,-6 3 0 0,6-3 0 16,0 2 0-16,0-1-1 0,0 1 0 0,0-1-2 0,0 1 0 0,0-1 0 16,0 1-1-16,6-2 2 0,-6-2-2 0,0 3 1 0,0-4-1 15,0 3 0-15,6-3-1 0,-6-1-1 0,0 3-1 0,0-2 2 0,7 1 0 16,-7-4 1-16,7 4-1 0,-7-5 1 0,6 2-1 0,-6-2-2 0,6 1 1 16,-6-2 0-16,7-2 1 0,-7 0 1 0,7 0-1 0,-7-1 1 15,6-1 0-15,1-1 1 0,-7-1 0 0,6 2 1 0,-6-5 2 0,7 0 2 16,-7 0 1-16,6 0-1 0,1 0 2 0,-7-5-1 0,6 2-1 15,0-6 0-15,2 7-1 0,-2-6 1 0,0-2-2 0,1 3 0 0,-1-5 0 16,1 1-4-16,6-3 0 0,-7 2-2 0,0-2-1 0,2-1 0 0,-2 0-1 16,0 1 0-16,8-2 0 0,-8 3 0 0,1-6 0 0,-1 4 0 15,0 1 1-15,1-5 0 0,0 5 0 0,-1 0 1 0,0-1 0 0,1 0-1 16,0 1 0-16,-7-2-1 0,6 2 0 0,1 2 1 0,-7 2 0 0,6-1 1 16,0 4 0-16,-6-4-3 0,0 3 1 0,7 5 1 0,-7-1 0 15,0-3 0-15,0 4 0 0,7 3 0 0,-7-5-1 0,0 5-1 0,0 0 0 16,0 0 0-16,0 0 1 0,0 0-2 0,0 0 0 0,0 0 0 15,0 5 0-15,6-5 1 0,-6 3-2 0,0 4 1 0,0-3-1 0,6 2 2 16,-6 2 0-16,0 0 1 0,8-1 2 0,-8 4-1 0,0-4 1 16,6 5 0-16,-6-2 0 0,6 1 2 0,-6 1-1 0,0 2-1 0,7-3 1 15,-7 0 0-15,6 0-1 0,-6 3 0 0,0-3-1 0,7 0-1 0,-7 0 2 16,6 0 0-16,-6 1-1 0,7-4 1 0,-7 1 0 0,6 2-2 16,-6-4 0-16,6 2 2 0,2-2 0 0,-8 0-2 0,6-3 0 0,-6 3 0 15,0-4-1-15,0 2 2 0,6-2 1 0,-6 1 1 0,0-4-1 16,0 0 1-16,0 0 2 0,0 0 1 0,0 0 0 0,7 0-1 0,-7 0 2 15,0-4-1-15,7 1 2 0,-7-2 1 0,6 2 0 0,-6-4-2 0,6-1-1 16,1-2-1-16,-7-1-1 0,6 0-1 0,1-3-1 0,0 2 0 16,-1-3-1-16,-6 0-1 0,6 1-1 0,1-1-1 0,0 0 0 15,-1 1-1-15,0-1 1 0,1 0 0 0,-1 4 1 0,-6-3-1 0,7 2-1 16,0 5 0-16,-1-4 0 0,0 4-1 0,2 4 1 0,-2-5 0 0,0 5-1 16,-6-2 2-16,6 5-1 0,-6 0 0 0,7 0-1 0,0 0 1 15,-7 5 0-15,0 2-1 0,6-3 2 0,-6 3 1 0,0 4 1 0,7-4-1 16,-7 5 0-16,0-2 1 0,0 1 0 0,0 1 0 0,6-2 0 15,-6 5 3-15,0-4 0 0,0 0-1 0,0 0 0 0,6 0 0 0,-6-4 0 16,0 5-1-16,8-6 1 0,-8 2 0 0,0-2 0 0,6 3 0 0,-6-1 0 16,6-6 0-16,-6 2 2 0,7-1-1 0,0 2-1 0,-7-2 1 15,6-3 0-15,0 0 0 0,1 0-1 0,-1-3 1 0,1 3 0 0,6-8 1 16,-7 4-1-16,8-3 1 0,-8 0-1 0,7-4-1 0,0 0-1 0,0 0-1 16,1 0 0-16,-8-4-2 0,6 0-3 0,2 1-5 0,-8-4-6 15,7 3-8-15,-7-7-12 0,8 3-14 0,-8 1-15 0,0-4-14 0,1 0-15 16,0 0-17-16,-7 0-10 0,6 0-8 0,1 0-4 0,-7-3-5 15,6 3-1-15,-6 0 0 0,7 0 7 0,-7-5 5 0,0 7 11 0,7-3 15 16,-7 5 14-16,0-4 14 0,6-1 17 0,-6 5 16 0,0-3 11 16,0 6 8-16,0-3 7 0,6-1 5 0,-6 8 6 0,0-3 4 0,-6-1 2 15,6 8 2-15,0-5 2 0,0 2 4 0,0 2 3 0,0 4 3 16,-6 1 4-16,6-4 1 0,0 3 1 0,0 4 0 0,-7 0 1 0,7 0 1 16,0 0-2-16,0 0-2 0,-7 0 0 0,7 4 1 0,-6-1-2 15,6 4-1-15,0-3-8 0,-7 7-6 0,1-4-4 0,6 5 3 0,0 1 3 16,-7-1 4-16,7 7 4 0,0-4 4 0,0 3 15 0,0 4 19 15,0-4 14-15,0 3 9 0,0 2 6 0,0 3 7 0,7-5 7 0,-7 5 9 16,0 1 2-16,6-7-1 0,-6 7-2 0,7-2-3 0,-7 1-2 16,0-1-3-16,6 2-12 0,-6 0-16 0,0 0-12 0,7-1-10 0,-7-1-7 15,0-3-8-15,0 3-4 0,7 2-3 0,-7-5-3 0,0-1-2 0,6-2-2 16,-6 3-4-16,0-4-2 0,6-4-1 0,-6 5-2 0,0-4-3 16,0 0 0-16,6-5-1 0,-6 5-1 0,0-4 1 0,8-3-1 0,-8 2-1 15,0-6 0-15,6 3 1 0,-6 0 1 0,0-3 4 0,6 1 1 16,-6-5 4-16,0 0 0 0,0 0 2 0,7 0 0 0,-7-5 0 0,6 1 1 15,1-3 0-15,0 0 0 0,-1 0-1 0,0-5-1 0,0 2 0 0,2-5-2 16,4 1-2-16,-5-5-3 0,6 5-3 0,-6-8-2 0,5 3-1 16,-5 1 0-16,6-4-1 0,0 3-1 0,-6-3 0 0,6 4 1 0,0-1 0 15,-6 1 1-15,5 4-2 0,-6-1 1 0,2 4 0 0,4 0 0 16,-5 0 0-16,-1 3 0 0,1 5-3 0,0 0 1 0,-1-1 0 0,0 0 0 16,0 4 0-16,-6 4-1 0,8-4 1 0,-2 4-1 0,0-1 2 15,-6 5-1-15,7-1 1 0,0 0 1 0,-1 0-2 0,-6 4 1 0,7 1 1 16,-1-2 1-16,0 1 0 0,1 0 1 0,-7 1 0 0,7-1 0 15,-1 0 0-15,0-4 0 0,-6 4 0 0,7-4-1 0,-7 0 0 0,7 1 0 16,-7-1 3-16,6-3 1 0,-6-1 0 0,0 2 0 0,7-5-1 0,-7 0-1 16,0 0-2-16,0-5-10 0,0 2-14 0,6-5-22 0,-6 1-28 15,6 0-38-15,-6-7-42 0,7 2-54 0,-7-2-59 0,0-2-56 0,7-2-56 16,-7 1-39-16,6-2-33 0,-6-3-15 0,0 0-6 0,0-5 6 16,-6 7 11-16,6-7 21 0,-7-2 28 0,0 4 37 0,1-4 43 0,0 2 52 15,-1-1 102-15</inkml:trace>
  <inkml:trace contextRef="#ctx0" brushRef="#br1" timeOffset="181546.03">27379 16515 112 0,'-6'3'162'0,"6"-3"11"0,-6 5 10 0,6-2 12 0,0-3 12 0,-8 3 14 15,8-3 14-15,0 4 7 0,0-4 5 0,0 0-20 0,-6 0-33 0,6 0-18 16,0 0-13-16,0 0-3 0,0 0-4 0,0 0 0 0,0 0 1 15,0 0-2-15,6 0-1 0,-6-4-9 0,0 1-10 0,0 3-9 16,8-3-11-16,-8-5-11 0,6 4-8 0,-6-3-12 0,6-1-10 0,1 1-10 16,-1-1-9-16,1-2-10 0,0 2-10 0,-1-3-10 0,6 4-12 0,-4-4-5 15,4 4-3-15,-5-1-2 0,0 1-2 0,6 3-1 0,-1 1 0 16,-5-1 10-16,6 4 16 0,-7-3 10 0,8 6 7 0,-8-3 7 16,7 4 7-16,0-1 6 0,-6 1 4 0,5 3 4 0,-4 1 3 0,4-1 2 15,-5 4 3-15,6-4 3 0,-6 4 0 0,5 0-8 0,-6-4-13 0,2 5-10 16,4-5-5-16,-5-1-8 0,6 3-6 0,-6-6-6 0,5 2-3 15,-5-2-4-15,6-3-3 0,-7 0-5 0,8 0-4 0,-8-3-28 0,7-5-39 16,-7-1-63-16,8-1-73 0,-8 0-78 0,8-5-77 0,-2 0-48 16,1-4-33-16,-6 1-16 0,6-3-8 0,-1-1-5 0,2-5-1 0,-1 2 0 15,0-4 2-15,0 3 25 0,0-3 37 0,0 0 61 0,7-1 84 16</inkml:trace>
  <inkml:trace contextRef="#ctx0" brushRef="#br1" timeOffset="182191.06">27211 16592 84 0,'0'4'159'0,"0"-4"10"0,0 0 7 0,0 0 7 15,0 0 9-15,0 0 7 0,0 0 10 0,0 0 6 0,0-4 8 0,0 4-15 16,6-5-26-16,0 5-14 0,0-3-8 0,1-1-3 0,0 1 0 0,6-1 3 15,-1 0 5-15,2-3-1 0,-2 4-4 0,2-1-5 0,-1-3-8 16,0-1-12-16,0 5-12 0,-7-5-15 0,8 5-17 0,-2-5-14 0,-5 5-13 16,-1-1-14-16,1 4-13 0,0 0-31 0,-1 0-41 0,-6 0-59 15,6 4-70-15,-6-1-65 0,6 5-64 0,-6-1-32 0,0 0-15 0,0 4-7 16,0-3-5-16,8 2 0 0,-8 1-2 0,0 1 2 0,6-2-1 16,0 1 19-16,1 0 28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  <inkml:channelProperty channel="T" name="resolution" value="1" units="1/dev"/>
        </inkml:channelProperties>
      </inkml:inkSource>
      <inkml:timestamp xml:id="ts0" timeString="2021-10-27T12:28:03.09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18653 10997 0 0,'0'40'12'0,"-8"5"-3"0,8-5-4 0,0 4-3 16,-6-4-1-16,0 4-12 0,-1-4-7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  <inkml:channelProperty channel="T" name="resolution" value="1" units="1/dev"/>
        </inkml:channelProperties>
      </inkml:inkSource>
      <inkml:timestamp xml:id="ts0" timeString="2021-10-27T12:28:22.986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3745 2348 0 0,'-8'7'131'0,"-4"1"134"15,6-1 18-15,-8-3 10 0,1-1 7 0,7 1 11 0,-8 0 15 0,2-4 16 16,6 0 19-16,-2 0 13 0,-4 0 8 0,5-4-33 0,7 4-57 15,-6 0-52-15,-1-4-48 0,7 4-26 0,0-3-13 0,0-1-8 16,0-3-4-16,0 3-11 0,0-3-12 0,0 3-15 0,7-3-14 0,-7-1-11 31,6-2-8-31,-6 2-10 0,7-3-9 0,-1 3-10 0,-6-2-9 0,6 2-3 0,2-3-2 16,-2 4 0-16,0-1 1 0,7 1-1 0,-6 0 1 0,-1 0-3 0,1-1-3 16,-1 1-2-16,1 4-1 0,0-5 0 0,5 5-2 0,-6-1 0 15,2 0-3-15,-2 1-1 0,7-1-2 0,-7 0-1 0,1 4-1 0,6-3-1 16,-7 3-1-16,0 0 0 0,8 0 2 0,-8 0 1 0,8 0-1 0,-8 3 2 15,7-3 1-15,-7 4 4 0,1 0 4 0,6-1 2 0,-7 5 2 16,1-2 0-16,6 2 1 0,-6-1 2 0,-1 4 1 0,0 0 0 0,2 1 0 16,-2-2 0-16,0 5 0 0,-6-1-1 0,6 2-4 0,-6 1-2 15,8 2-3-15,-8-4-2 0,0 7-2 0,0-5-2 0,0 2-2 0,-8 4-3 16,8-5-3-16,-6 3-1 0,0 2 2 0,0-2-2 0,-2 1 0 16,2 4 0-16,0-5 0 0,-1 6 0 0,-6-2-2 0,6-3-1 0,-5 4 1 15,-2-3 2-15,8 2 1 0,-7-3 2 0,0 0 2 0,0 0 1 16,-1-5 1-16,2 6 1 0,-1-4 1 0,0-1 2 0,0-4 3 0,-1 5 3 15,8-5 4-15,-6 0 1 0,-2-2 0 0,8-1 2 0,-7 0 0 16,6 1 2-16,0-6 1 0,1-2 1 0,0 3 0 0,6-3 0 0,-6-4-1 16,-2 4-2-16,8-4-1 0,-6 0-3 0,6-4-4 0,-6 0-3 15,6 0-1-15,0 1-4 0,-7-1-3 0,7-2-3 0,0 1-2 0,-6 1-2 16,6-4-3-16,0 5-2 0,0-4-2 0,0 3-1 0,0 1 1 0,6 0-1 16,-6-2-1-16,7 5 1 0,-7-4 1 0,6 1-1 0,0-1 2 15,2 4 0-15,-2-3-2 0,0-1 2 0,7 4 0 0,0 0 2 16,-6 0 0-16,13 0 0 0,-8 0 0 0,2 4 0 0,-2-1 0 0,8 1 2 15,-7-1 1-15,7 1 1 0,-1 1 0 0,-6 1 3 0,6 2 0 0,1-5 1 16,0 5 0-16,-7-1 2 0,7 4 1 0,-2-4 1 0,2 1 3 16,-7-2 0-16,7 2 1 0,0 0 0 0,-8-1-1 0,2 1-1 0,5-2 0 15,-6-1-2-15,0-2-2 0,0 4-1 0,0-3-1 0,0 0-2 16,0-4-5-16,0 3-11 0,-7-3-14 0,8 0-19 0,-8 0-18 0,7-3-28 16,-6-1-33-16,6-3-50 0,-1 0-58 0,-4-4-67 0,4 0-73 15,-5-4-65-15,6 0-61 0,-7-2-30 0,7-3-14 0,-6 3 3 16,6-2 10-16,-7 4 14 0,1-4 17 0,0 2 28 0,-1-1 32 0,7 2 51 15,-13-2 56-15</inkml:trace>
  <inkml:trace contextRef="#ctx0" brushRef="#br0" timeOffset="218.75">4662 2813 86 0,'8'14'388'0,"-8"1"55"0,6 0 27 0,-6-3 15 15,0-2 6-15,0 1 2 0,0-3 2 0,0-2 0 0,0-2 0 0,6 1 1 16,-6-5 1-16,0 3-70 0,0-3-103 0,0 0-106 0,0 0-108 16,0 0-60-16,0 0-36 0,0 0-35 0,0 0-33 0,0-3-48 15,0 3-55-15,6-5-80 0,-6 1-92 0,0 1-65 0,7 0-50 0,-7-5-28 16,0 1-13-16,0 0-7 0,0-5-3 0,7 1 4 0,-7 0 7 16,0 1 22-16,0-1 25 0,0 0 45 0,0-4 54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  <inkml:channelProperty channel="T" name="resolution" value="1" units="1/dev"/>
        </inkml:channelProperties>
      </inkml:inkSource>
      <inkml:timestamp xml:id="ts0" timeString="2021-10-27T12:29:45.077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6525 1923 0 0,'0'0'37'0,"0"0"116"0,-6-4 7 0,6 4 2 15,0 0 3-15,0 0 2 0,0-3 4 0,0 3 2 0,0 0 4 16,0 0-9-16,0 0-15 0,0 0-33 0,0 0-36 0,0 0-27 0,0-3-16 16,0 3-9-16,0 0-8 0,0 0-3 0,0 0-2 0,0 0-3 15,0 0-2-15,0 0-2 0,0 0-5 0,0 0-3 0,0 0-2 0,0 0-2 16,0 0-1-16,0 0 2 0,0 0 2 0,0 0 4 0,0 0 7 0,0 0 8 16,0 0 10-16,0 0 10 0,0 0 11 0,0 0 10 0,0 0 12 15,0 0 7-15,0 0 6 0,0 0 8 0,0 0 8 0,0 0 1 0,0 0 0 16,0 0-2-16,0-5-2 0,0 2-6 0,0 3-5 0,0-4-6 15,0 1-7-15,0 3-5 0,0-4-6 0,0 4-3 0,0-4-2 0,-7 1-4 16,7 3-3-16,0 0 2 0,0-4 5 0,0 4 5 0,-6-4 4 0,6 4 2 16,0-3 4-16,-7 3 1 0,7-5-2 0,-6 5-1 0,6-2 1 15,0 2 2-15,-6-5 0 0,6 5 1 0,0-3 2 0,0 3-3 0,-8 0-4 16,8-4-2-16,0 4-4 0,0 0-4 0,-6 0-5 0,6 0-2 16,0 0 0-16,0 0-7 0,0 0-4 0,0 0-5 0,-6 0-5 0,6 0-4 15,-7 4-5-15,7-4-4 0,-6 0-4 0,6 3-5 0,-7-3-5 0,7 5-1 16,0-5-4-16,-6 2-1 0,-1 3-1 0,7-2 0 0,-6 5-1 15,6-5 1-15,-6 5-2 0,6-1 1 0,-8 1 0 0,8 2 0 0,-6-3-1 16,6 4 1-16,0 0 1 0,0 4 1 0,-6-5 1 0,6 5-1 0,0-4 0 16,0 5 0-16,0-2-1 0,6 1 1 0,-6 0-1 0,0 3 1 15,6-4 1-15,-6 4-1 0,0-3 2 0,8 3-2 0,-8 1-3 0,6-1 0 16,-6 1-1-16,6-5 0 0,-6 4 1 0,7 0 0 0,-7 1 0 16,0-1 1-16,6 5 1 0,-6-6 0 0,7 2-1 0,-7 3 0 0,0 0 0 15,0 0 1-15,6 0 0 0,-6 0 0 0,0 0 1 0,0 0 0 16,0 0-2-16,7 0 0 0,-7 1 1 0,0-6 0 0,0 5-1 0,0-3 0 15,0-1-1-15,0 0 0 0,0-4 1 0,0 5 0 0,0-5 1 16,0 2 2-16,0-2 0 0,0-3-1 0,-7 4 1 0,7-4-1 0,0 3 1 16,-6-3 0-16,6 0 0 0,-7 0 1 0,7 0-1 0,-6 0 2 15,-1 0 0-15,1 1 0 0,0-5 0 0,-2 4 1 0,2-4-1 0,0 3 2 16,-1-1 2-16,0-2 1 0,1 0 3 0,0 0 2 0,-1 0 2 16,-6-3 1-16,6-1 2 0,1 1 2 0,0 1 0 0,-1-5 1 0,0 3 0 15,1-3 1-15,0-3-1 0,-1 3-1 0,0-5-2 0,1 1-3 16,-7 1-2-16,7-4-3 0,-2 0-3 0,2 3-1 0,0-7-2 0,-1 3-2 15,1-2-4-15,-1-1-3 0,1 0-1 0,-1-1-3 0,7 1-1 0,-6 0-4 16,6 1-3-16,0-1-5 0,-6 0-5 0,6-4-8 0,6 4-9 16,-6-4-10-16,0 4-10 0,6-3-19 0,1-1-21 0,-7 0-28 15,6 1-30-15,1-1-36 0,-1 0-38 0,1-3-34 0,-1-1-30 0,8 5-30 16,-8-1-30-16,0-3-25 0,1 3-21 0,6 1-5 0,-6-1 1 16,-1 0 16-16,0 5 23 0,1-1 27 0,0 3 31 0,-1 1 36 0,0 4 41 15,1-5 35-15,-7 4 126 0</inkml:trace>
  <inkml:trace contextRef="#ctx0" brushRef="#br0" timeOffset="406.25">6402 2444 1 0,'-14'0'272'0,"2"0"30"0,-8 0 25 0,7 0 17 15,0-5 15-15,0 2 22 0,-7 3 21 0,7-8 18 0,1 5 15 0,-2-1 11 16,1-3 9-16,7 0-56 0,-7-1-88 0,6 1-61 0,1 0-46 0,0-1-29 15,-2 1-20-15,2-4-18 0,0 0-14 0,6 1-21 0,-7-2-21 16,7 1-19-16,0 0-16 0,0-4-11 0,7 4-8 0,-7-3-6 0,0-1-5 16,6 4-5-16,0-4-5 0,2 0-4 0,-2 1-3 0,0 0 0 15,7 3 0-15,-6-4 0 0,6 5 0 0,-7-6 0 0,8 5 0 0,-8 1 1 16,7-2-2-16,-7-2 0 0,8 3 0 0,-2 4 0 0,-5-5-1 0,6 5 1 16,0-4 2-16,-6 4-1 0,6-5 0 0,-1 5-2 0,-5 0 0 15,6-1-1-15,1 1 0 0,-8 4-1 0,7-5 1 0,0 5 0 0,-7-1 0 16,7 4 1-16,1-4-1 0,-8 4 1 0,7 0-2 0,0 4 0 15,0 0 0-15,0-1 0 0,0 0 1 0,0 5 0 0,-6-1 2 0,5 1 0 16,1 3 1-16,1 4 0 0,-8-4 0 0,7 3-1 0,-6 5-1 0,5-5-1 16,-5 9-1-16,0-6-3 0,-1 3-5 0,-6 1-3 0,7 1-7 15,-7 4-8-15,0-5-9 0,-7 5-13 0,7-4-15 0,-6 0-16 0,-1 3-18 16,7-2-19-16,-13-1-20 0,7-4-29 0,-1 4-34 0,0 0-35 16,-5-4-35-16,5 1-35 0,-6-4-33 0,6 3-29 0,1-4-26 0,0 1-6 15,-1-4 6-15,0 0 11 0,1-4 15 0,6 0 20 0,0-3 20 16,0-4 30-16,0 0 34 0,6 0 39 0,1-4 74 0</inkml:trace>
  <inkml:trace contextRef="#ctx0" brushRef="#br0" timeOffset="1704.78">6942 2619 0 0,'-7'14'56'0,"1"1"175"0,0 0 18 0,0-4 10 0,-2 4 6 0,2-4 5 16,0-1 7-16,-1 1 6 0,1 0 4 0,-1-3 6 0,7 0 6 0,-7-2-34 16,7-2-52-16,-6 4-50 0,6-5-46 0,0 1-25 0,0-4-15 15,6 0-4-15,-6 0-3 0,7 0 4 0,0-4 4 0,-1 1 2 0,7 0 0 16,-7-6-6-16,8-1-7 0,-2-2-5 0,8-1-6 0,-7-6-5 0,7 1-4 15,-8-5-5-15,8-3-9 0,0 1-6 0,-1-1-5 0,-5-3-11 16,5 0-13-16,-6 0-15 0,6-4-13 0,-5 3-7 0,-2-3-3 0,2 0-4 16,-8 0-1-16,7 1-2 0,-7 2-1 0,1-3 3 0,0 3 2 15,-1 2 3-15,0-2 2 0,-6 4 8 0,8 1 11 0,-8 3 19 0,0 3 24 16,0 1 25-16,0-1 26 0,0 5 22 0,0-1 20 0,-8 5 15 16,2-1 10-16,6 3 10 0,-6 1 6 0,-1 3 4 0,7-3 2 0,-7 3-4 15,1 1-7-15,6 3-11 0,-6-4-15 0,-1 4-18 0,1 0-23 0,6 4-19 16,-7-1-18-16,7 1-13 0,-7 3-12 0,1 1-7 0,6 3-6 15,-6 0-5-15,6 7-6 0,-7-4-2 0,7 9-1 0,-7-2 1 0,7 5 2 16,0 3 1-16,0 2-1 0,0-4 1 0,0 7 1 0,0 3 1 16,0-1 0-16,7 1 1 0,-7 3-3 0,0 1 3 0,0-1 1 0,0 0 0 15,7 1 0-15,-7-1-3 0,6-3-1 0,-6 2-1 0,0-2 1 16,6-4 0-16,-6 1-2 0,7-5 1 0,0-4 0 0,-7 1 1 0,6-4 1 16,1 0-1-16,-7-4 0 0,6-3 1 0,-6-1 0 0,6-2 0 15,1-5 2-15,-7 0 0 0,0-3 3 0,7-1 2 0,-1-3 2 0,-6 0 3 16,6-3-1-16,-6-4 0 0,8-4 0 0,-2-1 0 0,0-2 0 15,7-4 0-15,-6-5 1 0,0 2 0 0,5-1-1 0,-6-8-2 0,8 4-3 16,-8-2-5-16,1-2-5 0,6 1-4 0,-6 0-1 0,5-1-2 16,-5 1-3-16,0-1-3 0,-1 5-2 0,0 3 0 0,1 0-3 0,0 4 1 15,-1 0-1-15,1 6 1 0,-1 1-1 0,0 0 2 0,-6 8 2 0,7-2 2 16,-7 2 1-16,7 3 2 0,-7 3 1 0,6 2 3 0,-6-2 2 16,0 4 1-16,6 4 1 0,-6 0-1 0,7 4 1 0,-7 4-1 0,7-4 2 15,-7 6 0-15,6 2 1 0,1-2 0 0,-7 1 1 0,6-1 0 16,1 6 0-16,-7-5 1 0,6 0 1 0,7 0-2 0,-7-1-2 0,2-2 0 15,-2 0 0-15,7-1-1 0,-7-4 0 0,7-3-2 0,0 0 0 16,-7 0-1-16,8-7-2 0,-1 0-2 0,0-1-2 0,6-3-3 16,-5 0 0-16,-2-3-3 0,2-5-1 0,-2 1-2 0,2-4-2 0,-1 0 0 15,-1 0 2-15,2-4 0 0,-8 1 0 0,7-4 2 0,0 2 2 0,-6-2 3 16,-1-4 4-16,0 4 1 0,2-1 2 0,-2 2 6 0,0-5 9 16,-6 3 6-16,0 1 6 0,7 3 5 0,-7-3 5 0,0 7 5 0,0-4 5 15,0 5 4-15,0-2 2 0,0 5 3 0,0 0 1 0,0-1 0 16,-7 5-2-16,7-2-4 0,0 5-5 0,0 0-5 0,0 0-4 0,0 0-6 15,-6 5-4-15,6 2-4 0,0-3-6 0,0 7-4 0,-6-1-4 16,6 2-3-16,0 2-1 0,0 4 0 0,0 1 0 0,0-1 0 0,0 0 0 16,0 4 1-16,0-3 0 0,0-1 1 0,6 0-1 0,-6 0 0 15,6 1 0-15,-6-5-2 0,7 2 0 0,0-2-2 0,-1-3 2 0,0 1-1 16,1-6 1-16,-1 2-1 0,1-1 0 0,0 0 1 0,-1-7 0 16,0 4 0-16,1-4 2 0,6 0-2 0,-7-4-1 0,1 4 1 0,6-7 1 15,0 0 0-15,-7-1-1 0,8-3 0 0,-2-3 1 0,-5 2 0 16,6-1 0-16,-6-6 0 0,5 4 0 0,-4-3-1 0,4-1 1 0,-6 4 0 15,2-6 1-15,-2 5 2 0,0-1 1 0,-6-2 0 0,7 1 2 16,-7 3 1-16,6 1 4 0,-6-1 3 0,0 5 3 0,0-2 1 0,0 5 3 16,0 0 1-16,0 3 0 0,0 0-1 0,0 4 0 0,0 0-3 0,0 0-1 15,0 4 0-15,0 0 1 0,-6 3-3 0,6 0-4 0,0 5-3 16,0 2-4-16,0 1-1 0,-7 3-2 0,7 0 0 0,7 0-2 0,-7 7 0 16,0-2 1-16,6-1-1 0,-6 0 1 0,7 0-4 0,0 0-2 15,-1 0-6-15,0-3-7 0,0-1-9 0,8-4-13 0,-8 5-22 16,7-8-28-16,1 0-37 0,-2 0-42 0,2-4-55 0,-2 0-59 0,2-3-55 15,-1-4-55-15,-1-4-40 0,8 0-37 0,-6-3-13 0,5-1-3 0,-6-6 6 16,6 3 11-16,-5-7 19 0,5 3 28 0,1-6 37 0,-8 2 43 16,8-3 54-16,0 0 60 0</inkml:trace>
  <inkml:trace contextRef="#ctx0" brushRef="#br0" timeOffset="2330.94">8544 2436 0 0,'7'-15'259'0,"-7"4"46"16,0 0 25-16,0 4 28 0,-7 0 27 0,7-1 27 0,-6 1 25 15,6 0 19-15,-7 3 16 0,7-3 11 0,-6 3 10 0,0 0-52 0,-2 1-84 16,2 3-62-16,6-3-52 0,-6 3-33 0,-1 0-26 0,1 0-27 15,6 0-29-15,-7 0-26 0,1 3-26 0,-1 0-19 0,1 5-16 0,-1-5-11 16,0 8-10-16,7 0-8 0,-6 0-6 0,0 3-3 0,-1 5-4 16,0-1 1-16,1 1 1 0,0 3 1 0,-1 0-1 0,1 0-1 0,6 3 1 15,-7-3 0-15,7 3 0 0,0-2-2 0,0 3-1 0,0-4 1 16,0-4 0-16,0 4 0 0,7-3 0 0,-7-1 0 0,6-4-1 0,1 1 0 16,-1 0-2-16,7-4 1 0,-6 0-1 0,5-4-1 0,-5 0-3 0,6 1-2 15,-6-5-3-15,6-3-4 0,0 4-3 0,-7-8-4 0,8 1-4 16,-2-5-5-16,-5 1-6 0,6-4-5 0,0 0-5 0,-7-4-2 0,0 1 0 15,8-4 2-15,-8-1 3 0,1-3 2 0,0 4 3 0,-1-4 3 16,-6-4 2-16,6 4 3 0,-6-3 6 0,0 2 9 0,0 1 8 0,-6-3 12 16,6 3 11-16,-6 3 10 0,6 1 8 0,-7 4 10 0,7-1 10 0,-7 4 7 15,1 0 5-15,0 4 3 0,-2-1 4 0,8 5 0 0,-6-1 0 16,0 4-4-16,6 0-3 0,-7 0-6 0,1 0-7 0,6 4-9 16,0-4-9-16,-7 3-9 0,7-3-10 0,0 3-5 0,0-3-5 0,0 5-3 15,0-5-2-15,7 3-1 0,-1-3 0 0,-6 4 1 0,7-4 1 0,5 0 2 16,-4 0-1-16,4 0 1 0,-5-4 1 0,6 4-1 0,0-3 2 15,0-2 0-15,0 2-2 0,7 0 1 0,-8-1-1 0,2 0 0 0,-1 4 0 16,-1-3-2-16,2-1-1 0,-1 4 0 0,-7-4 0 0,7 4 0 16,0 0 0-16,-7 4 1 0,2-4-2 0,-2 4 0 0,7 3 1 0,-6 0-1 15,-1 1 1-15,-6-1 1 0,6 4 0 0,-6 3 0 0,7 1 1 16,-7 0 1-16,6 4 0 0,-6-5-1 0,0 4 0 0,0 0-1 0,7 1-1 16,-7-1 1-16,0 1 2 0,0-5-1 0,0 5-1 0,7-5-1 15,-7 1 1-15,0-1 0 0,6-2 0 0,-6-2 0 0,0 1 2 0,6-4-2 16,-6 2 0-16,0-2 2 0,7-4 1 0,-7 0-1 0,0 2 1 15,0-5 0-15,7 0 1 0,-7 0 1 0,6 0-1 0,-6-5 2 0,6-1-1 16,1-1 0-16,-1-2-3 0,1-1 1 0,0-1-1 0,-1-4-2 16,0 0 0-16,2-3 0 0,4 0-2 0,-6 3-1 0,1-3 1 0,0-1-2 15,-1 1-2-15,1 0-1 0,-1 3 0 0,0 1 0 0,2-1 2 0,-8 4 1 16,6 0-1-16,-6 4 0 0,6-1 0 0,-6 5-1 0,6 3 0 16,-6 0-1-16,0 0 1 0,8 3 0 0,-8 5 0 0,0-1-1 15,6 4-4-15,-6 0-4 0,0 4-4 0,0-1-7 0,0 1-7 0,0 3-12 16,6 0-16-16,-6-3-27 0,0 3-33 0,0-3-43 0,0-1-45 0,0-2-47 15,7 2-49-15,-7-6-40 0,6-1-36 0,1 1-38 0,0-5-37 16,-1 1-14-16,6-4-2 0,-4-4 7 0,11 1 15 0,-6-2 26 16,0-2 33-16,7-4 42 0,-1 0 47 0,1 1 46 0,0-5 50 0</inkml:trace>
  <inkml:trace contextRef="#ctx0" brushRef="#br0" timeOffset="2898.3">9450 2454 132 0,'6'-8'229'0,"-6"1"21"15,0 0 18-15,0 3 15 0,0-3 15 0,0 3 19 0,0-3 19 0,0 4 22 16,0-5 25-16,0 1-6 0,0 0-17 0,0 3-32 0,0-3-39 0,0-1-26 15,-6 5-22-15,6-5-14 0,0 1-12 0,-7 3-11 0,7-2-11 16,0 1-17-16,-7 1-16 0,1 1-23 0,6 0-22 0,-6-1-23 16,-1 4-22-16,1 0-15 0,-1 0-10 0,-6 4-11 0,7 2-8 0,-8-2-8 15,2 7-7-15,-2-3-4 0,1 6-4 0,1 1-2 0,-2 0-3 0,2 3-1 0,-2 0 1 16,1 4-1-16,0-3 0 0,6 3-1 0,-5 0 0 0,6-1-1 16,-2 1 2-16,8 0 0 0,-6-3 1 0,6 3-1 0,0-7 1 0,0 3 0 15,6-4-2-15,-6 1 0 0,14-4 0 0,-8 0 0 0,0 1-2 0,8-10-1 16,-1 6-3-16,7-5-3 0,-8-3-5 0,2 0-6 0,5-3-5 15,-6 0-8-15,6-4-9 0,-5-5-8 0,5 1-8 0,-6-3-7 16,0-1-6-16,7-4-5 0,-8-2-5 0,-5 2-2 0,6-7-1 0,0 4 3 16,0-3 5-16,-6 3 5 0,-1-3 3 0,0 2 10 0,2 2 12 15,-2-2 17-15,-6 1 18 0,6 4 18 0,-6 0 14 0,0-1 17 0,0 4 15 16,0 1 14-16,0 0 13 0,-6 2 6 0,6 1 5 0,0 4 5 0,-6 0 5 16,6 0 0-16,0 2-4 0,0 2-7 0,0-1-12 0,0 4-9 15,0 0-10-15,0 4-9 0,0-1-11 0,0 5-9 0,0-1-6 0,0 4-6 16,0 0-3-16,6 4-5 0,-6 4-3 0,6 2 0 0,1 1 1 15,-1 4 3-15,-6 3 3 0,7 1 1 0,-1 2 1 0,1 5-1 0,-1 0 0 16,0 0-1-16,-6 2 0 0,8 2-2 0,-2 4 0 0,-6-1 1 16,0-5 1-16,6 5-1 0,-6 0 0 0,0 0-2 0,0-1-3 0,0 1 0 15,0 1-1-15,0-1-1 0,0-3 1 0,0-1-1 0,0 0 0 16,-6 0 0-16,6-7 0 0,-6 4-1 0,6-5-2 0,-8-3-2 16,8 1-1-16,-6-3-2 0,0-6-2 0,-1 1-2 0,1-1 0 0,-1-5-1 15,1-2 1-15,-7 0-1 0,7-2 0 0,-8-1-2 0,1-5-1 16,0 2 0-16,7-3 0 0,-14-5 1 0,7 0 2 0,0 0 0 0,0-8 2 15,-6 3 0-15,5-4 0 0,2-7 1 0,-2 2-1 0,2-4 0 16,-2-4-1-16,8-4 1 0,-1 1-2 0,7-5-2 0,0-4-3 0,0 2-6 16,0-4-6-16,7 3-3 0,6-8-3 0,0 4-5 0,-7 2-4 15,14-2-9-15,-7-4-7 0,7 4-15 0,-1 1-18 0,0-1-25 0,8 4-32 16,-8-3-36-16,0-1-43 0,8 4-40 0,-8-1-39 0,8 2-44 16,-8 0-48-16,0 1-21 0,1-1-7 0,-1-1 2 0,1-1 6 0,-7 5 14 15,0-4 16-15,0 0 28 0,-7 4 32 0,8-4 41 0,-14 1 47 16</inkml:trace>
  <inkml:trace contextRef="#ctx0" brushRef="#br0" timeOffset="3196.31">8466 2146 0 0,'-13'8'40'0,"0"-1"271"0,7 1 53 16,-1-1 29-16,0-3 17 0,1-4 9 0,6 3 8 0,0-3 6 16,0-3 5-16,0 3 7 0,0-4 5 0,0-1-23 0,0-1-35 0,6 2-77 15,1-3-98-15,-7-1-69 0,7 6-51 0,-1-7-27 0,0 2-16 0,8 0-10 16,-8 3-9-16,1-3-6 0,-1 4-7 0,1-2-6 0,-1 5-5 16,1-3-5-16,-1 3-3 0,-6 3-3 0,6 2-3 0,-6-2-2 0,0 4-4 15,8 0-5-15,-8 1-7 0,0 4-14 0,0 1-15 0,0-1-24 16,-8 2-26-16,8 1-36 0,-6 0-43 0,6 3-46 0,-6-4-52 0,-1 5-57 15,1-1-62-15,-1 1-28 0,1-5-13 0,-1 4-4 0,1-3 4 0,-1 0 11 16,0-1 15-16,1 1 23 0,0-5 27 0,-1-2 38 0,0-1 41 16</inkml:trace>
  <inkml:trace contextRef="#ctx0" brushRef="#br0" timeOffset="3461.93">8081 2315 22 0,'-6'4'312'0,"0"-4"43"0,0 0 28 0,-1 0 16 0,7 0 9 0,0-4 5 15,0 4 2-15,0 0 2 0,0-3 1 0,0-5 5 0,7 5 5 0,-1-4-60 16,0-1-90-16,0 0-81 0,2 1-71 0,-2-4-43 0,0 3-26 16,1 1-16-16,-1 4-9 0,1-5-4 0,0 5-3 0,-1 3-4 0,0-4 0 15,1 4-5-15,0 4-4 0,-1-1-5 0,0 5-1 0,-6-1-5 16,0 4-7-16,0 0-13 0,0 4-19 0,0 3-31 0,-6 1-36 0,0 2-55 15,-1 1-65-15,0 0-69 0,-5 4-72 0,5-1-38 0,-6-2-17 16,0 3-10-16,-7-1-4 0,8-3 1 0,-2-4 3 0,1 0 12 16,-7 1 17-16,8-8 30 0,6 0 36 0,-8-4 56 0,8 1 215 0</inkml:trace>
  <inkml:trace contextRef="#ctx0" brushRef="#br0" timeOffset="4685.85">10785 2569 0 0,'-7'13'123'0,"-5"-1"154"0,4-2 29 0,-4 2 13 0,5-1 7 0,-6 0 5 16,7-4 3-16,-1 0 2 0,1-3 6 0,-1-1 8 0,7 1 11 0,-7-4-23 15,7 4-43-15,0-4-47 0,0 0-48 0,0 0-30 0,0-4-19 16,0 4-9-16,7-4-2 0,0-3-1 0,-1 0-2 0,1-5 0 16,-1 2-4-16,7-1-7 0,0-7-13 0,1-1-17 0,-2 1-24 0,1-4-17 15,7-4-15-15,-8 5-11 0,2-2-8 0,-1-3-5 0,0 4-2 0,0 1-1 16,0-1 1-16,0 3 0 0,-7 2 1 0,8 2 2 0,-8-1 2 0,0 3 3 0,-6 1 2 15,7 5 1-15,-1-1 1 0,-6 1 1 0,0 4 0 0,0-2-2 16,0 5-1-16,0 0-4 0,0 0-3 0,0 5-1 0,0-2-3 0,0 1-2 16,0 3-4-16,-6 0-3 0,6 4-1 0,0 4-2 0,0 0-1 15,-7 4 0-15,7-2 0 0,0 5 1 0,0 3 0 0,-6 1 0 16,6 0 1-16,0 3 0 0,0 1-1 0,0 3 2 0,-6-4 0 0,6 4-1 16,0 0 0-16,0 0 0 0,0 3 0 0,0-2 2 0,0-1-1 0,0 3 0 15,0-7 0-15,-7 5-2 0,7-2 0 0,0 1 0 0,0-3 1 16,-7-5 1-16,7 5 3 0,0-8-1 0,-6 0 0 0,6 0-1 15,0-7-3-15,0-1-1 0,-6 0-1 0,6-3 1 0,0-3 1 0,0-5 0 32,0 2 1-32,0-5-1 0,0 0-2 0,6-5-2 0,-6-1-1 0,0-6-1 15,6-2-1-15,-6-1 2 0,7-7 0 0,-7 0-2 0,7-3-1 16,-1-5-2-16,-6-4-3 0,6 2-2 0,1-9-4 0,-1 1-3 0,1 0-1 16,6 0-1-16,-7-4-2 0,8 0 1 0,-2 0 0 0,2 4 0 15,5-1 0-15,-5 2 1 0,4 2 3 0,2 4 2 0,-7-1 1 0,7 8 3 16,0 1 3-16,-1 3 4 0,1 5 3 0,0 2 1 0,-8 4 1 0,8 0 0 15,-7 4 1-15,-1 2 0 0,2 5 0 0,-8 0 0 0,7 5-3 16,-6 2 1-16,-1 4 0 0,1 0 0 0,-7 4 1 0,6 2 0 16,-6 5 0-16,7 0 1 0,-7 4 1 0,0 0 1 0,0-1 0 0,0 1 0 15,0-1 1-15,0 5 0 0,0-8 1 0,0 3 0 0,7-2-2 16,-7-5 1-16,6 0 2 0,0 1 0 0,0-9 0 0,2 5-2 0,4-8 0 16,-5 0-1-16,6-2 0 0,0-2 0 0,-1-3 1 0,8-3 1 15,-6-4-1-15,-1-5-2 0,6 1 1 0,0-3-5 0,1-5-7 0,-1-3-7 16,-5-3-10-16,6-1-11 0,-1-7-14 0,0 0-13 0,0 0-17 0,-5-4-16 15,-1-3-16-15,7 0-7 0,-8-1-6 0,2-3-2 0,-2 4-1 16,2-1 4-16,-8 4 8 0,7 1 19 0,-7 0 27 0,1 3 29 0,0 4 32 16,-7-1 31-16,0 5 32 0,6 3 27 0,-12 0 27 0,6 3 16 15,0 1 13-15,-7 4 9 0,0-2 8 0,1 6 4 0,0-1 4 0,6 0-9 16,-13 4-13-16,6-1-13 0,0 4-14 0,1-3-15 0,0 3-14 16,-1 4-12-16,7 0-9 0,-7 0-9 0,1 0-8 0,0 4-6 0,-1 0-7 15,1 3-4-15,-1 1-5 0,7 2-5 0,-7 5-4 0,1-3-4 0,0 6-4 16,-2 0-1-16,2 0-1 0,0 8 0 0,6-4-1 0,-7 3 2 15,7 5 2-15,0-1 1 0,0 0-1 0,0 4 1 0,0 0 2 0,0 4 1 16,0-4 0-16,7 4 0 0,-7 2 1 0,6-2 0 0,0 0-1 16,-6 0 1-16,8 0-1 0,-2-1-1 0,-6-3-2 0,6 0-2 0,1-4 1 15,-7 0 0-15,7-3 0 0,-1-4-1 0,-6 0 0 0,7-4-2 16,-1-3 0-16,-6-1 0 0,6-3 0 0,1 1-1 0,-7-5 2 0,7-4 2 16,-7 1 5-16,6-4 1 0,0 0 2 0,1-4 1 0,-7 1-1 15,7-4 1-15,-1 0 0 0,1-4 0 0,5-5 0 0,-5 2-1 0,0-5-1 16,5-2-1-16,-4-2 0 0,-2-2-5 0,7-1-7 0,-7 1-6 0,7-5-6 15,-6 1-3-15,5 4-1 0,-4-4-3 0,4-1-2 0,-5 4-2 16,6 4 0-16,-7 0-2 0,1 4 0 0,6 4 1 0,-6-2-2 0,5 9 4 16,-5 0 3-16,0 3 3 0,-1 1 4 0,0 6 1 0,1 1 2 15,-1 3 2-15,-6 0 3 0,7 9 1 0,0-2 2 0,-7 1-1 16,0 7-2-16,0-4-3 0,6 8-3 0,-6-5-4 0,0 5-6 0,0 0-8 16,0-4-9-16,0 3-10 0,0-3-13 0,6 0-17 0,-6-3-20 0,8-1-26 15,-8 1-31-15,6-8-35 0,0-1-37 0,7 1-41 0,-6-7-47 16,6 0-38-16,-1-1-35 0,2-6-32 0,5-1-31 0,1-3-8 0,0-4 3 15,-1-1 12-15,7-2 16 0,-6-4 26 0,6-1 30 0,0-3 35 16,-1 0 39-16,1 1 45 0,1-1 51 0</inkml:trace>
  <inkml:trace contextRef="#ctx0" brushRef="#br0" timeOffset="5452.67">12615 2304 207 0,'13'-3'255'16,"-7"-4"25"-16,8-1 21 0,-14 0 25 0,0 1 26 0,0 0 27 16,0 0 26-16,0-1 23 0,-8 1 20 0,8-1-17 0,-6 1-33 0,0-4-41 15,0 8-45-15,-1-5-35 0,0 1-28 0,-6 0-21 0,7 3-20 16,-8 0-23-16,8 1-25 0,-7-1-26 0,0 4-28 0,0 4-21 0,0-4-18 15,6 7-16-15,-5-3-15 0,-2 7-9 0,2-5-7 0,-8 6-6 16,7 2-5-16,-1 1-1 0,2 0-2 0,6-1 0 0,-8 4-1 0,1 5-2 16,7-4 1-16,0 2-2 0,-8 1-2 0,8-1 1 0,6 2 1 0,-6-2 0 15,6-2 0-15,0 4-2 0,0-5 0 0,0 0-2 0,6 0 0 16,0-3 0-16,0-1 0 0,2-3-3 0,-2 1-3 0,0-5-6 16,7 0-3-16,1-3-6 0,-2 0-3 0,2-4-5 0,-2 0-4 0,2-4-4 15,-1-4-4-15,6-2-2 0,-6-2-4 0,0 1-4 0,7-7-2 16,-8 3-1-16,2-3 1 0,-2-4 3 0,2 0 6 0,-1 0 4 0,0 0 4 15,0-3 6-15,-7 3 3 0,0-4 5 0,2 5 6 0,-2-5 8 0,-6 3 11 16,6-2 10-16,-6 3 11 0,0 3 11 0,0 1 12 0,0 0 9 16,0 2 6-16,0 2 4 0,-6 3 4 0,6 4 2 0,0 0 1 0,-6-1 0 15,6 5-1-15,-8 3-5 0,8 0-8 0,0 0-8 0,-6 3-8 0,6 5-9 16,-6 4-7-16,6-2-8 0,0 1-6 0,0 4-5 0,0 3-4 16,-6 4-1-16,6 0-3 0,0 0 1 0,6 0-1 0,-6 4 1 15,0-5 1-15,6 5 0 0,-6 0-1 0,6-4 0 0,2 3 0 0,-2-3 0 16,-6 0-1-16,13-3 0 0,-6-1 0 0,-1 1 1 0,1-5 0 0,5-3-1 15,2 1 0-15,-2-6 1 0,2-2 1 0,-1-1 0 0,-1-3 2 16,8-3-1-16,-6-1-2 0,5-7 0 0,-6 0 0 0,6 0 0 0,1-7-2 16,-7 3 0-16,6-6-1 0,-6 2 1 0,7-4 1 0,-7 2-2 15,0-5 1-15,0 4-1 0,0-3 0 0,0 2 0 0,-7 1 3 0,8 1 0 16,-8-5 1-16,0 8 2 0,1-4 4 0,-7 4 2 0,7-4 1 0,-7 7 4 16,0-4 5-16,0 5 3 0,0 3 3 0,0 0 3 0,0 3-2 15,0 1 0-15,0 4 2 0,0-1-2 0,0 4-1 0,0 0-3 0,0 0 0 16,-7 4-4-16,7 3-1 0,0 4-2 0,0 0-2 0,0 3-4 15,0 5-5-15,-7 3-1 0,7 0 1 0,0 7-1 0,0 1 0 0,0-1 0 16,0 8 1-16,0-1 1 0,0 4-1 0,0 0 1 0,0 4-1 16,-6 0-2-16,6 0-2 0,-6 1 2 0,6 2 0 0,-6-3 0 0,6 0 0 15,-8 0 1-15,8-4 0 0,-6 1 1 0,6-1-1 0,0-8-1 16,0 2 1-16,-6-5 0 0,6 1 0 0,0-5-1 0,0-3-1 0,0-3 1 16,0-5 1-16,0 0 2 0,0-5 0 0,0-2 0 0,0-4 0 15,0-3-2-15,0 0 1 0,0-3 0 0,0-4-2 0,0-5 0 16,0-3-2-16,0-4 1 0,0-2-1 0,6-1-1 0,-6-7-1 0,6-3-2 15,-6-5-2-15,8-4-3 0,-2 1-2 0,6-4-1 0,-5-4-1 16,0 4 0-16,6-4 0 0,-1 1-1 0,2-2-1 0,-1 6 1 0,6 3-1 16,-6 0 1-16,7 3 2 0,0 3 1 0,-8 9 0 0,8 0 2 0,-7 2 1 15,7 6 1-15,-1 1 1 0,-6 9 1 0,0-4 0 0,1 8 2 16,-2 3-1-16,1 0 3 0,0 3 2 0,-6 8-1 0,5 1-1 0,-4 2 1 16,-2 4 0-16,0 1 0 0,8 6 1 0,-14 0 0 0,6 5 0 15,0-4 1-15,1 4 2 0,-7-1-1 0,6 0-1 0,-6-4 0 16,7 0 0-16,-7 2-5 0,7-5-6 0,-1-4-10 0,0-4-13 0,-6-2-19 15,6-1-21-15,2-4-42 0,4-7-54 0,-5 0-69 0,0-4-76 0,-1-3-73 16,7-7-71-16,-7-1-37 0,1-4-17 0,0-6-6 0,-7-2 1 16,6-5 9-16,-6 0 11 0,-6-9 18 0,6 1 22 0,-7-9 42 0,0 2 54 15,-5-4 70-15,-1-1 225 0</inkml:trace>
  <inkml:trace contextRef="#ctx0" brushRef="#br0" timeOffset="5593.29">12895 1733 83 0,'-26'11'297'0,"-7"0"23"0,7 3 13 0,0-3 6 0,6-3 0 0,-5 2-2 16,-1 1-5-16,6-3-29 0,1 2-39 0,-7-2-52 0,0 3-59 16,6 0-129-16,-7 1-163 0,1-2-91 0,1 5-56 0,-1-1-28 0,0 1-16 15,-1 0-6-15,1 3-3 0,-6-3 3 0,13-1 4 0,-7 4 29 16,-1-2 38-16</inkml:trace>
  <inkml:trace contextRef="#ctx0" brushRef="#br0" timeOffset="6750.78">14536 2231 0 0,'-6'14'42'0,"0"-2"217"0,6 2 28 0,-8-3 14 0,8 1 8 16,-6-2 3-16,6-2 1 0,0-5 3 0,0 5 3 0,0-5 9 16,0-3 11-16,0 0-13 0,0 0-23 0,0 0-46 0,6-3-56 0,-6-1-31 15,8 0-18-15,-2-4-10 0,0 2-4 0,0-6-3 0,8 1-1 0,-8-3-3 16,7-1-4-16,1-3-8 0,-8 0-12 0,6-1-18 0,2-4-23 16,-1 6-20-16,-7-5-16 0,8 0-9 0,-8 4-6 0,0-1 0 0,0 1 1 15,2 0 5-15,-2 2 8 0,0 2 6 0,-6-1 6 0,7 5 5 16,-7-1 6-16,0 3-1 0,0 1 0 0,0 3 0 0,0 1 0 0,0-1-1 15,0 4-3-15,0 0-4 0,0 4-4 0,0-1-6 0,0 5-6 16,-7-1-6-16,7 3-4 0,0 5-4 0,0 4-3 0,0-1-2 0,-6 4 1 16,6 0 1-16,0 7 1 0,0-3 0 0,0 7-1 0,0-3 1 0,0 6-1 15,0-3 1-15,-6 3-2 0,6 6-1 0,0-6-2 0,0 0-1 16,0 5-2-16,0-4 0 0,0-1-1 0,0 0 0 0,0-2-2 0,0-1-1 16,0-1 1-16,0-6 1 0,0 3-1 0,0-6 1 0,0-2 1 15,0-2 0-15,0-1 0 0,0-3 1 0,0-4-1 0,0-5 2 16,0 2 0-16,0-1 1 0,0-7 0 0,0 0-1 0,0 0 1 0,0-7-2 15,0-1 1-15,6-2-2 0,-6-1 2 0,0-7-2 0,6-1 0 0,-6-2-1 16,7-6-2-16,-7 2-1 0,6-4-3 0,1-5-2 0,0-3-2 16,-1 1-2-16,0-4-5 0,8 0-2 0,-8-4-3 0,7 0-2 0,0 0-1 15,6 0-1-15,-5 4 2 0,6-1 0 0,-1 5-1 0,0 3 1 16,0 0 2-16,1 7 3 0,0 1 1 0,6 6 3 0,-7 1 4 0,-5 4 2 16,5 2 1-16,1 5 2 0,-8-1 0 0,8 5 1 0,-7 3 1 0,0 3-1 15,0 1 1-15,-7 3-1 0,8 4 1 0,-8 1 1 0,1 2-1 16,-1 4 0-16,1 1 0 0,-1 3 1 0,1 0 3 0,-7 1 1 0,6-2 0 15,-6 5-1-15,0-4 1 0,6-1 0 0,-6 2-1 0,8-2-1 16,-8-3-1-16,6-2 0 0,-6-2 0 0,6 1 0 0,1-4 0 0,0-4 1 16,-7 0 0-16,12-3-1 0,-5 0-1 0,-1-4-1 0,8-4 0 15,-2-3-3-15,2-4-4 0,-2 0-6 0,2-4-6 0,-1-4-9 16,-1 1-11-16,8-7-14 0,-7-1-16 0,0 1-18 0,0-8-19 0,7 3-20 16,-8-7-19-16,2 1-13 0,-1-1-9 0,0-3-1 0,-6 0 4 0,5-1 6 15,2 1 9-15,-8 0 22 0,0 3 28 0,1 1 39 0,0 3 47 16,-1-1 43-16,-6 5 41 0,7 4 36 0,-7 3 36 0,0 0 24 0,0 4 21 15,-7-1 10-15,7 4 6 0,-6 4 6 0,6 0 5 0,-7 0-5 16,0 4-10-16,1 0-21 0,6 3-23 0,-6 0-23 0,-2 1-20 0,8 0-16 16,-6 3-16-16,0 0-11 0,0 0-10 0,6 3-6 0,-7 0-6 0,0 5-6 15,1 3-7-15,-1 0-7 0,1 0-9 0,0 6-6 0,-2 2-6 16,2 4-2-16,0-2-1 0,0 5 0 0,6 3 0 0,-8 0-1 0,2 5 1 16,6-1 0-16,-6 3 1 0,6 1 0 0,0 0-2 0,0 0 1 0,0-1 3 15,0 0-1-15,0 5 1 0,0-4-1 0,0-1 0 0,0 0 0 16,0 0-2-16,0-2 0 0,6-1 0 0,-6-4 0 0,0 0 0 0,6-2 0 15,-6-6 1-15,0 1-2 0,8-3 1 0,-8-5 0 0,6 1-1 16,-6-4 1-16,6 0 0 0,-6-3 2 0,6-6 1 0,-6 3 1 0,8-5 2 16,-2 0 0-16,0-7 1 0,1 2 0 0,-1-6-1 0,1 0 0 15,0-4 0-15,5-2-1 0,-6-2 0 0,8-3 0 0,-8 1 0 0,8-6-3 16,-1 2-3-16,-1-1-3 0,2 1-2 0,-8-4-2 0,7 3-2 0,0 0 1 16,0 0-1-16,7 5-1 0,-8-1 1 0,2 3-2 0,-1 1 1 15,0 6-1-15,0 2 0 0,-7-1 0 0,8 7 2 0,-8 0 0 0,7 1 1 16,-7 6 1-16,1 1 1 0,6 0 0 0,-7 3 0 0,1 5 0 15,-7-2 2-15,7 5-1 0,-7-1-1 0,6 1-3 0,-6 4-3 0,0-1-7 16,0 0-7-16,0-2-12 0,0 1-11 0,0 2-17 0,-6-5-20 16,6 5-26-16,0-9-30 0,0 5-39 0,6-4-38 0,-6-3-39 0,0 2-39 15,6-6-29-15,-6 3-28 0,7-7-17 0,0 4-13 0,6-8-11 16,-7 4-10-16,7-7-8 0,0 3-5 0,1-6 8 0,5 2 16 0,0-3 29 16,0 0 37-16,1-3 37 0,0-1 40 0,6 0 32 0,0 1 30 0,-6-5 24 15,6 4 57-15</inkml:trace>
  <inkml:trace contextRef="#ctx0" brushRef="#br0" timeOffset="7522.67">16191 2033 0 0,'12'-12'16'0,"8"5"160"0,-7 0 31 15,-7 0 36-15,8-1 35 0,-8 5 36 0,0-4 36 0,1 2 34 16,-7-1 34-16,0-2 12 0,0 5 5 0,0-5-11 0,0 5-21 0,-7-1-19 16,7 0-18-16,-6 1-22 0,0-1-23 0,-1 0-28 0,0 1-30 0,1-1-33 15,-1 4-33-15,-5 0-32 0,5-4-33 0,-6 8-24 0,7-4-22 16,-8 0-14-16,1 4-13 0,0-1-13 0,0 5-10 0,1-1-9 0,-2 0-8 16,8 4-6-16,-7 0-6 0,0 4-3 0,0-4-3 0,-1 8-2 15,8-5 0-15,-7 8 0 0,6-4 1 0,1 4-1 0,0 0-1 0,-1 0 1 16,1 0 0-16,-1 0 0 0,7 0 0 0,0 0 0 0,0 0-1 0,0 0 2 15,7-4-1-15,-7 0 1 0,6 1 1 0,1-4-2 0,5-1-2 16,-5-3 0-16,6 0 0 0,0-3-2 0,0-5-2 0,0 1-4 0,0 0-2 16,0-8-4-16,1 0-5 0,5-3-5 0,-6 0-5 0,0-4-4 15,7-4-3-15,-8 0-2 0,2 1-1 0,-2-4 0 0,1-5-1 0,1 5 2 16,-2-4 2-16,2 0 2 0,-8 0 2 0,7-3 4 0,-6 2 5 0,-1-2 5 16,1 3 5-16,-7-4 4 0,6 4 2 0,-6 0 2 0,6 4 2 15,-6-4 3-15,0 4 3 0,8 3 3 0,-8 0 2 0,0 1 5 0,0 3 5 16,0 0 1-16,0 4 2 0,0-1-1 0,0 5-1 0,0 3 1 15,0 0-1-15,0 0 2 0,0 0 0 0,0 3 2 0,0 5-2 0,0-1-1 16,0 1-3-16,0 2-2 0,0 5-4 0,6-1-2 0,-6 1 0 0,0 3 0 16,0 4 1-16,0 0-1 0,0 0 1 0,0 0-1 0,0 0 0 15,6 4-1-15,-6-3-2 0,0-2 0 0,6 1-1 0,1-1 0 0,0 2 1 16,-7-2-1-16,13-6-1 0,-7 4-1 0,0-4 2 0,2-1 0 16,-2-3 0-16,6-4-1 0,-4 1 1 0,4-1 1 0,-5-7-1 0,6 0-1 15,0 0 1-15,0-4-1 0,0-2 1 0,0-3 0 0,0-1 1 16,0-2 0-16,1 1-1 0,-2-3 0 0,1-4 0 0,0 3-1 0,0-7-2 15,1 3 0-15,-2 2 0 0,2-5 2 0,-8 3-1 0,7-3 1 16,-7 4 0-16,1 0-1 0,6-4 2 0,-7 7-1 0,-6-3 0 0,6 2 1 16,2 6-1-16,-2-1 1 0,-6 0-1 0,6 4-1 0,-6 2-1 0,0 2-1 15,0 0 0-15,0 3-2 0,7 3 1 0,-7 0-2 0,0 2 1 16,0 2 0-16,0 4-1 0,0 0 2 0,6 4-1 0,-6-1 2 0,0 4 1 16,0 1 0-16,0 3 1 0,0-4 2 0,0 4 0 0,0 4 1 15,-6-4-1-15,6-1-1 0,0 2 2 0,0-5-1 0,0 4 0 0,6-4-2 16,-6-3 1-16,0 0-1 0,0-1-1 0,0-3 0 0,7 0 2 15,-7-3-1-15,0-1 0 0,7-3 3 0,-7-1 4 0,0-3 2 0,6 0 0 16,-6-3 3-16,6-1 2 0,-6 0 1 0,7-7 0 0,0 4 2 16,-1-3 1-16,0-5 3 0,1-1 0 0,0 3 2 0,-1-6 1 0,1 1-2 15,-1-1-3-15,0-3-1 0,8 0 0 0,-8-1-2 0,0 2-2 0,2-1-1 16,-2 1-3-16,0-2-1 0,1 2-1 0,6 2-3 0,-7-4-3 16,1 9-2-16,-1-1-2 0,0 0-1 0,8 5 0 0,-8 3-2 0,1 3-2 15,-1 0 0-15,1 4 0 0,0 0 1 0,-7 8 3 0,6-1 0 16,0 0 2-16,-6 8 1 0,6-1 2 0,-6 4 3 0,0 5 0 0,0-1 3 15,0 0 1-15,0 3 2 0,0-3 1 0,0 4 0 0,0-4 1 16,0 0 0-16,0 0-3 0,8-4 1 0,-8 1-2 0,6-5 1 0,-6-3-2 16,6 1-1-16,1-6-3 0,6 2-5 0,-6-4-6 0,5-4-12 15,-5 0-17-15,6-7-20 0,0-1-23 0,7 0-35 0,-7-2-44 0,0-5-55 0,-1-4-63 0,2-2-62 16,-1 3-64-16,-7-8-54 0,7 0-51 0,-6 0-24 0,-7-2-6 16,6-2 6-16,-6-3 11 0,-6 0 19 0,-1-4 21 0,-6 4 37 0,0-3 41 15,1-5 56-15,-8 4 64 0</inkml:trace>
  <inkml:trace contextRef="#ctx0" brushRef="#br0" timeOffset="7772.67">16191 1321 0 0,'-27'20'273'0,"1"-3"54"0,6 2 39 0,-5 3 28 0,12-4 24 16,-7 1 27-16,7-4 26 0,0-1 19 0,6 1 15 0,-5-4 15 16,5 0 13-16,7 0-48 0,0-4-77 0,0 0-59 0,0 1-48 0,0-1-36 15,7-3-30-15,-1-1-21 0,0-3-20 0,1 3-22 0,0-3-21 0,-1 0-18 16,7 0-14-16,0 0-13 0,0-3-14 0,-6 0-10 0,6-1-12 15,-1-3-14-15,2 3-39 0,-8-3-17 0,7-1 0 0,-6 1 0 0,6 3 0 16,-7-3 0-16,0 3 0 0,2 1 0 0,-2 3 0 0,-6-3 0 16,6 3 0-16,1 0 0 0,-7 3 0 0,7 0 0 0,-7 1 0 0,6 0 0 15,0 3-45-15,-6-3-19 0,7 3-17 0,-1 0-22 0,1 4-21 0,6-3-39 16,-7 3-45-16,1-4-67 0,6 4-75 0,-7-3-77 0,8-2-76 0,-1 1-42 16,-1 1-23-16,2-4-4 0,-2 0 4 0,2-1 11 0,-1-3 16 15,7 0 19-15,-8-3 24 0,8-1 37 0,-7 0 49 0,7-4 67 16,-1 1 86-16</inkml:trace>
  <inkml:trace contextRef="#ctx0" brushRef="#br0" timeOffset="8508.21">17844 2063 0 0,'-6'21'224'15,"0"-3"56"-15,6 4 12 0,-7-2 9 0,7-7 6 0,0 1 3 0,-6-2 1 16,6-1 4-16,6-3 4 0,-6-2 8 0,0 2 10 0,7-4-40 0,-1-4-64 16,0 3-43-16,1-6-33 0,0 3-11 0,5-4-5 0,-5-4-3 15,6-2-4-15,0-1 0 0,1 0-1 0,-2-8 0 0,8 1-2 0,-7 0-9 16,0-4-10-16,6-4-17 0,-5 4-22 0,-2-8-18 0,8 5-17 16,-7-4-13-16,0 0-9 0,0-4-4 0,0 4-1 0,-6-5-1 0,6 5 2 15,0-4 3-15,-7-1 4 0,1 7 6 0,5-4 9 0,-4 2 5 0,-8 3 7 16,6 1 7-16,0 0 5 0,1 3 6 0,-7 3 8 0,0 1 6 15,6 3 6-15,-6 0 4 0,0 4 2 0,0 4 1 0,0 0-3 0,0 0-3 16,0-1-5-16,0 5-5 0,0 3-8 0,-6-5-7 0,6 5-5 0,0 0-9 16,0 0-7-16,0 5-8 0,0-5-6 0,0 3-6 0,-7 5-6 15,7-1-5-15,0 4-5 0,0 0-3 0,-6 3-3 0,6 1-1 0,-6 7 2 16,6 0 0-16,0 3-1 0,-8 1 2 0,8 0 3 0,-6 3-1 16,6 0-2-16,0 5-1 0,-6-5 1 0,6 0-2 0,0 4 0 0,0-4 1 15,0 1 1-15,0 0 0 0,0-2-1 0,0-2 0 0,6-1 0 0,-6-3-2 16,6 1-1-16,2-2-3 0,-2-2 0 0,0-4-4 0,1 0 0 15,-1-5-1-15,7 1 0 0,-6-4-1 0,5-3 0 0,-4 1-2 16,4-5-2-16,2-5 0 0,-2 1-1 0,1-3 0 0,1 0 3 0,-2-4 1 16,2 0 2-16,-2-4 2 0,1 1 3 0,1-5 2 0,-2 1 1 0,-4-1 1 15,4 1-2-15,-5 4 3 0,-1-8 1 0,1 7 2 0,-1-3 2 16,1-1 1-16,-1 1 4 0,0 4 2 0,-6-1 5 0,8 4 4 0,-8-4 4 16,0 7 2-16,0-2 1 0,6 6 1 0,-6-3 0 0,0 3-1 15,0 4-3-15,0 0 1 0,0 0-1 0,0 4-2 0,-6-1-3 0,6 5-3 16,0-1-4-16,-8 4-2 0,8 0-4 0,0 4-4 0,-6 0-1 0,6 3-1 15,-6 4 1-15,6-4 2 0,0 8 2 0,0-4-1 0,0-1 0 16,0 2 1-16,0-1-1 0,0 0 0 0,6 0 0 0,-6-1-3 0,6-2-2 16,-6-1-6-16,8 1-5 0,-2-5-14 0,-6-3-14 0,6 0-18 15,1 0-20-15,0-7-36 0,-1-1-45 0,0-3-65 0,7 0-75 0,1-7-72 16,-8-1-71-16,14-2-46 0,-8-1-35 0,1-7-12 0,7 3-3 16,0-4 8-16,-1-3 12 0,1 1 17 0,0-1 19 0,5 0 36 0,-5 0 45 15,0-1 64-15,6 2 76 0</inkml:trace>
  <inkml:trace contextRef="#ctx0" brushRef="#br0" timeOffset="9176.59">19036 1839 217 0,'7'-4'283'0,"0"1"38"0,-7-2 39 0,0 2 34 0,0-1 33 0,0 1 23 16,0-1 19-16,-7 0 16 0,7 1 14 0,-7-1-15 0,1 0-30 15,0-3-51-15,6 4-62 0,-14-2-42 0,14 2-33 0,-12-4-33 0,5 3-31 16,0 1-30-16,1-1-29 0,-1 0-23 0,1 1-15 0,0 3-15 16,-8-4-16-16,8 4-10 0,0 0-9 0,-1 0-9 0,-6 4-7 0,6-1-8 15,-6 1-6-15,0 3-8 0,7 1-6 0,-8 3-7 0,2-4-4 0,-1 7-2 16,-1 1-1-16,2 0-1 0,-2-1 1 0,2 4-1 0,-2 1 1 15,1-1-1-15,1 4 1 0,4-3-1 0,-4 3-1 0,6-4 1 0,6 4-1 16,-7 0 2-16,0-4 2 0,7 4 0 0,7-3-1 0,-7-1-1 16,7 0 0-16,-1-2 1 0,0-3-2 0,8-1 0 0,-2-1-2 0,1-4-1 15,7-3-2-15,0-1-2 0,-1-3-1 0,1 0-4 0,6-7-4 0,-7 0-3 16,7-4-4-16,0-1-4 0,0-6-3 0,1 0-2 0,-1-1-1 16,0-2-1-16,6-5-3 0,-6 0-2 0,0 0-2 0,-6-3 0 0,6-4-1 15,-7 0 1-15,7 1-2 0,-6-5 1 0,0-4-1 0,-1 1 3 0,1 1 0 16,-8-3 3-16,8-2 1 0,-7 5 3 0,-7-6 6 0,8 5 7 0,-8 0 7 15,8 3 10-15,-14 0 12 0,6 5 10 0,-6-1 14 0,6 3 11 16,-12 1 13-16,6 3 11 0,0 4 12 0,-6 0 12 0,6 4 12 0,-8-1 9 16,2 5 8-16,6 0 4 0,-6 2 4 0,-1 1-5 0,0 5-5 0,7 1-10 15,-6 2-9-15,-1-1-8 0,7 4-9 0,-6 0-10 0,6 0-12 0,-6 4-56 16,-1 4-1-16,0-2 0 0,1 5 0 0,6 4 0 0,-6-1 0 0,-8 4 0 16,14 5 0-16,-13 3 0 0,7 3 0 0,6 0 0 0,-6 4 0 15,-1 0 0 1,7 7 0-16,-7-3 0 0,7 4 0 0,0 2 0 0,-6 1 0 0,6 1 0 0,0-1 0 0,6 0 0 15,-6-1 0-15,0 1 0 0,7 0 0 0,-7 0 0 0,7-3 0 16,-1-1 0-16,-6-4 0 0,6 1 0 0,7-4 0 0,-6 0 0 0,0-3 0 16,-1-2 0-16,0-2 0 0,8-4 0 0,-8-3 0 0,7-1 0 15,-7-7 0-15,1 0 0 0,6-1 0 0,-7-5 0 0,2-2 0 0,4-3 0 16,-5-3 0-16,6-2 0 0,-7-2 0 0,7-4 0 0,-7 0 0 16,8 1 0-16,-1-9 0 0,0 1 0 0,-7-4 0 0,7 3 0 0,1-6 0 15,-2-1 0-15,-5 0 0 0,6 1 0 0,-7-1 0 0,7 1 0 0,1-1 0 16,-8 0 0-16,0 1 0 0,8 7 0 0,-8-5 0 0,0 9 0 15,1-1 0-15,0 4 0 0,-1 4 0 0,1-1 0 0,-7 8 0 0,6-3-12 16,-6 6-4-16,6 1 2 0,-6 3 1 0,0 5 0 0,8 2 1 0,-8 1 0 16,0 0 4-16,0 7 1 0,6-1 1 0,-6 1 0 0,0 4 4 15,0-1 0-15,0 2 1 0,0-2 0 0,0-3 0 0,0 4 0 0,6-8-4 16,-6 4-3-16,6-4-4 0,-6-3-5 0,7-4-4 0,0 0-7 0,-1-4-7 16,1 1-8-16,-1-5-14 0,1-3-14 0,0-3-17 0,5-5-20 15,-6 1-23-15,8 0-37 0,-8-8-44 0,7 0-49 0,-6-3-49 0,6-1-56 16,-7-2-56-16,0-5-50 0,-6 0-49 0,8-3-16 0,-8 0-2 15,-8-4 8-15,2-3 14 0,0-1 20 0,-7-4 23 0,0-3 37 0,0 4 46 16,-7-4 53-16,8 0 55 0</inkml:trace>
  <inkml:trace contextRef="#ctx0" brushRef="#br0" timeOffset="9348.45">18711 1388 146 0,'-26'11'367'0,"6"4"41"0,0-8 25 0,1 4 12 0,6-4 9 16,0 0 5-16,7-2 7 0,0-2 0 0,-2 1 1 0,2 0 0 15,6-4 1-15,-6 0-83 0,6 0-125 0,0 0-99 0,0 0-84 0,0 0-72 16,0 0-66-16,0 0-71 0,6 0-76 0,-6 0-82 0,0 0-88 0,6 0-42 16,2 0-24-16,-2 0-12 0,0-4-6 0,7 4-2 0,-6-4 1 15,6-4 7-15,-1 6 12 0,2-6 31 0,-2 0 40 0,8-3 59 16,-7 5 158-16</inkml:trace>
  <inkml:trace contextRef="#ctx0" brushRef="#br0" timeOffset="9504.71">19010 1271 0 0,'0'-4'106'15,"0"0"221"-15,0 1 49 0,-6 0 32 0,6-2 21 0,-6-2 16 0,-1 4 10 16,0-1 7-16,1-3 5 0,-1 3 1 0,1-3 1 0,0 3-34 16,-8 1-51-16,8 3-82 0,-7-5-97 0,0 5-72 0,-7 0-59 0,1 5-54 15,-1-2-51-15,1 1-59 0,-1 3-62 0,-6 0-73 0,6 1-79 0,-5 2-62 16,-1 1-52-16,6 0-25 0,-7 1-12 0,9 2-5 0,-9-3-2 0,7 4 4 16,2-4 9-16,-2 0 21 0,6-1 30 0,-5 2 43 0,6-1 51 15</inkml:trace>
  <inkml:trace contextRef="#ctx0" brushRef="#br0" timeOffset="9692.21">18150 1696 140 0,'-25'14'411'0,"5"1"61"0,7-4 39 0,-6-1 21 0,-1 2 13 0,7-4 8 16,0-1 6-16,6-3 2 0,1-1-1 0,0 0 2 0,-2-3 1 0,8 5-78 16,0-5-119-16,0 0-109 0,8 3-109 0,-8-3-59 0,12 4-38 0,-5-4-20 15,13 3-13-15,-8-3-14 0,8 0-16 0,6 4-28 0,0-4-31 16,1 0-68-16,5 0-85 0,1 0-105 0,-1 0-114 0,1-4-57 0,-1 1-30 15,1-1-16-15,6 1-9 0,-13-5-4 0,6 5-3 0,1-8 6 16,-1 3 10-16,1-4 25 0,-1 6 31 0,1-5 67 0,-7 1 86 0</inkml:trace>
  <inkml:trace contextRef="#ctx0" brushRef="#br0" timeOffset="10709.09">20528 1864 53 0,'-7'15'267'0,"7"0"19"16,-6-4 10-16,-1 0 6 0,1-4 6 0,6 4 7 0,-7-7 7 0,7-1 9 16,-6 1 7-16,6 0 10 0,0-1 13 0,0-3-52 0,0 0-85 0,0 0-42 15,0 0-24-15,0 0-8 0,6 0-3 0,-6-3 0 0,13-5-4 16,-6 1-5-16,-1 0-8 0,8-4-9 0,-2-4-5 0,8 1-14 0,-1-4-15 16,-5-1-16-16,6-7-16 0,5 4-13 0,-5-3-11 0,0-6-11 0,-2 4-9 15,2-4-5-15,-7-1-3 0,7-1-1 0,-8-1-1 0,2 2 2 16,-1-1-1-16,-7-3 1 0,8 2 3 0,-8 5 4 0,0-4 3 0,2 4 5 15,-8 3 3-15,6 0 7 0,-6 4 7 0,6 4 8 0,-6-1 8 0,0 5 8 16,0-1 6-16,0 5 7 0,-6 2 4 0,6 1 1 0,0-1-1 16,0 5-3-16,-6-1-4 0,6 4-5 0,0 0-5 0,-8 0-7 0,8 4-7 15,0-1-8-15,-6 1-8 0,6 7-7 0,0-3-7 0,-6 6-5 16,6 1-4-16,-7 3-4 0,0 4-1 0,7 4-1 0,-6-1 2 0,6 0 0 16,-7 9-1-16,7-5 1 0,0 4-1 0,0 4 1 0,-6-4 1 0,6 4 1 15,0-2-2-15,0 2 0 0,0 0 0 0,0 0 0 0,0 0-1 16,0-4-1-16,0-1 1 0,6 1 0 0,-6-4-1 0,7-2 0 0,-7 2 0 15,6-4-1-15,-6-3 0 0,7 0 0 0,0-4-1 0,-1-3-1 0,0 0-1 16,2-4 0-16,4 0 1 0,-6-4-1 0,8-3 1 0,-1 0-1 16,-7-4 1-16,8-4 0 0,4-3 2 0,-4 0-2 0,-1-1-1 0,7-7 1 15,-8 1 0-15,2-1 1 0,5-4-1 0,1 1 0 0,-8-4 2 16,2 0-1-16,-2 0 1 0,2 1 0 0,-1-5 0 0,-1 0 0 0,2 4 1 16,-8-3 0-16,7-1 1 0,-6 4 2 0,-1-4 0 0,1 8 3 0,-1-4 2 15,-6 7 6-15,6-3 3 0,-6 7 3 0,0-4 2 0,7 8 1 16,-7 0 0-16,0 0-1 0,0 7 0 0,0-5-2 0,0 5-1 0,0 0-3 15,0 5-1-15,0-5-2 0,0 7-1 0,-7 0-5 0,7 0-4 0,0 4-4 16,-6 4-2-16,6 0-2 0,0 3 0 0,0 0 1 0,-6 4-1 16,6 0 1-16,0 4 1 0,-7-5 2 0,7 5-2 0,0-3 0 0,0-2 0 15,7 2-2-15,-7-1-2 0,6-1-1 0,-6-2 1 0,6-1-1 16,1-3-2-16,0-1 1 0,-1-3 0 0,0 0-1 0,2-4-2 0,4 0-1 16,-5-2-2-16,6-2-2 0,-7-3 0 0,7 0-1 0,1-3 2 0,-2-2-1 15,2-2 1-15,5 0 1 0,-6-4 2 0,0 0-1 0,7-3 2 16,-7-1 2-16,-1-3 2 0,8 3 3 0,-6-7 4 0,-2 4 2 0,1-4 5 15,0 0 4-15,-6 0 8 0,5 0 4 0,-4 0 7 0,-2 0 6 0,7 0 6 16,-13 0 8-16,6 3 9 0,-6 1 9 0,7 4 7 0,-7-1 4 16,0 4 2-16,6 4 1 0,-6-1-1 0,-6 5-5 0,6-1-7 0,0 4-6 15,0 0-5-15,0 4-6 0,-7 3-7 0,7 0-8 0,0 8-8 16,-6 0-8-16,6-1-10 0,-7 8-5 0,7 0-3 0,-6 4-3 0,6 0-1 16,-6 3 2-16,6-4-1 0,0 5 1 0,-8-4 1 0,8-1 1 0,8 1-1 15,-8-1-2-15,0-3 0 0,6-4-4 0,-6 1-6 0,6-1-10 16,-6-3-13-16,7-4-15 0,-1 0-15 0,1-4-21 0,6 1-23 0,-7-8-40 15,1 0-49-15,6-4-64 0,-7-3-74 0,8 0-70 0,-2-8-68 0,1 0-48 16,1-4-38-16,-8-3-12 0,8 1 1 0,-2-1 10 0,-6-8 13 16,1 5 19-16,0-8 22 0,-1 4 40 0,1-5 48 0,-1 2 64 15,-6-1 74-15</inkml:trace>
  <inkml:trace contextRef="#ctx0" brushRef="#br0" timeOffset="10897.72">21596 1462 105 0,'-13'-8'335'0,"-7"0"44"0,1 1 37 15,6 0 29-15,-7 0 24 0,7-1 22 0,7 2 19 0,-8-6 15 0,2 5 13 16,5-1 9-16,1 1 12 0,6 0-74 0,-7 3-111 0,7-4-78 0,0 5-61 15,0 0-43-15,0-5-37 0,0 5-29 0,7-1-27 0,-1 0-21 16,1 1-20-16,-1-1-16 0,0 4-12 0,8-5-11 0,-8 5-10 0,7 0-7 16,0 0-3-16,-6 5-6 0,6-1-2 0,0-1-7 0,-7 5-7 0,8-1-6 15,-8 0-6-15,0 4-9 0,1 0-9 0,-7 0-9 0,0 0-10 16,0 4-17-16,0-1-18 0,0 2-33 0,-7-6-39 0,1 5-48 0,0-1-52 16,-1 1-48-16,0-4-47 0,-5 4-50 0,-2-4-51 0,8 0-20 15,-7 0-7-15,0-4 4 0,6 0 8 0,-5-3 14 0,-2-1 17 0,8-3 34 16,-7 0 40-16,6-3 49 0,1-1 54 0</inkml:trace>
  <inkml:trace contextRef="#ctx0" brushRef="#br0" timeOffset="11085.23">21440 1158 0 0,'-7'-12'152'0,"-5"-2"259"0,4 3 49 0,-4 0 33 0,-2 3 24 16,8-3 22-16,-7 4 21 0,7 0 18 0,-1-1 14 0,0 2 8 16,1-2 7-16,0 4-23 0,6 1-33 0,-7-1-113 0,7 4-153 0,0 0-85 15,0 0-52-15,0 0-31 0,0 0-25 0,7 0-25 0,-1 0-24 0,0 4-27 16,8-1-31-16,-1 1-30 0,-1-1-29 0,2 2-37 0,6 1-41 0,-1-2-67 15,0 3-84-15,0 1-85 0,-5-1-84 0,5 0-56 0,1 1-40 0,-7-5-18 16,6 5-7-16,-5-2 6 0,-8-1 11 0,7-1 21 0,-7-1 24 16,1 2 33-16,0-5 37 0,-7 0 68 0,0 0 83 0</inkml:trace>
  <inkml:trace contextRef="#ctx0" brushRef="#br0" timeOffset="11272.73">20756 1274 0 0,'-53'26'31'0,"8"-5"409"0,7 2 58 0,-9-1 27 0,15-4 14 0,-1-3 6 16,7 0 4-16,0-4 0 0,7-8 0 0,6 1-1 0,6 0-1 0,1-1 0 16,6 2 1-16,0-5-133 0,0 2-202 0,13 3-108 0,-7-2-63 0,7-3-39 15,14 4-30-15,-8-4-35 0,13 4-40 0,1-4-68 0,6 0-83 16,0 0-96-16,6-4-98 0,1 0-51 0,7 1-25 0,-2-4-12 0,2-1-8 16,-8 0 2-16,7 1 2 0,1 0 13 0,-1-5 14 0,-1 5 29 15,2-4 35-15,-1 1 69 0,0-1 123 0</inkml:trace>
  <inkml:trace contextRef="#ctx0" brushRef="#br0" timeOffset="12414.65">22338 1762 170 0,'-26'21'378'0,"1"-2"39"16,-8-1 20-16,7-6 14 0,6-2 7 0,0 1 10 0,1-7 8 0,-1 0 7 15,8-1 7-15,-2-6 7 0,8 3 7 0,0-4-79 0,-1-3-126 0,1 3-87 16,-1-3-70-16,7-5-37 0,0 2-21 0,0-1-14 0,7-4-6 16,-1-3-9-16,1 3-9 0,5-3-8 0,-5-1-8 0,12 1-6 0,-5 0-8 15,-1 3-7-15,6-3-4 0,-6 4-6 0,7-1-3 0,-1 4 0 16,-5 3-1-16,-2 0 0 0,8 1 0 0,-7 4-2 0,0 3-2 0,0 0 0 16,-7 3 1-16,8 4-2 0,-8 1 0 0,0 0 1 0,1 6 0 0,0 1 0 15,-7 0 1-15,6 6-1 0,-6-2 1 0,0 4 1 0,0 2 0 16,0 0 1-16,0 1 1 0,-6-1 1 0,6-3 1 0,0 5 0 0,0-2 0 15,0-3 1-15,0 0 1 0,0 0 0 0,0-5 2 0,6 2 0 0,-6-4 0 16,7 0 0-16,-1-1-2 0,0-3 0 0,1 1-1 0,0-5 0 16,5-4-1-16,-4 5-2 0,4-8 0 0,8 0-2 0,-7-4-2 0,7-3-2 15,-1 0-4-15,0-5-3 0,1-2-5 0,-1-2-1 0,1 2 1 0,-1-4-1 16,1-4 0-16,-6 0 2 0,4 0 0 0,-4-3 0 0,-1-2 1 16,-7 2 3-16,8-4 1 0,-8 3 4 0,0-3 1 0,-6 0 8 0,6 3 8 15,-6 1 10-15,0-1 7 0,-6 8 10 0,6-5 8 0,-6 9 5 16,0-1 5-16,-2 4 4 0,2 0 3 0,0 4 1 0,-7 2 0 0,6 2 3 15,0 0 1-15,1 3-4 0,-6 3-7 0,4-3-8 0,2 3-8 0,0 6-9 16,-1-6-9-16,7 4-5 0,-7 0-4 0,7 4-4 0,-6 1-1 16,12-1-3-16,-6 0-2 0,7 4-1 0,-7-5-2 0,13 5 0 0,-7-4 2 15,8 0 2-15,-2 0-2 0,2-4 0 0,5 4-2 0,-5-6-4 16,4 1-4-16,2-2-4 0,-1-4-6 0,1 0-2 0,0 0-2 0,-1-4-4 16,1-2-2-16,0 1-3 0,-1-2-1 0,1-4-1 0,0 0 1 0,-2 0 2 15,-4 0 4-15,-1-4 3 0,-1 5 4 0,2-5 5 0,-2 0 5 16,2 1 6-16,-8-2 4 0,1 5 10 0,6-4 9 0,-13 5 11 0,7-1 9 15,-7 0 7-15,6 4 6 0,-6-1 2 0,0 5 0 0,0-5 0 16,0 8 0-16,0-3-2 0,0 3-3 0,0 3-1 0,-6 1-2 0,6 3-5 16,-7 1-6-16,7 3-9 0,-7 3-9 0,1 5-6 0,6-1-5 0,-7 3-2 15,1 2-3-15,6 3 1 0,0-1 0 0,-6 1 1 0,6-1 3 16,6 0 0-16,-6 2 0 0,6-5 0 0,-6 3-2 0,7-6 0 0,-1 3-1 16,1-7 0-16,0 3 2 0,-1-7 1 0,0 0 0 0,8 0 1 15,-8-4 0-15,7-3 1 0,-6-1 2 0,6-3-1 0,-1-3 0 0,2-1 1 16,-2-3 0-16,2-4 0 0,-1 0 0 0,-1 0-1 0,8-7 0 0,-6-1 1 15,-2-3-1-15,1 0 0 0,1-3-1 0,-2-1-1 0,2 0-1 0,-2-3-1 16,-5-1 0-16,-1 1 0 0,8 0 0 0,-8 4 2 0,0-2 4 0,-6 6 3 16,7-1 5-16,0 7 4 0,-7 0 3 0,6 1 2 0,-6 3 3 15,0 4-1-15,6 3 0 0,-6 0-3 0,0 1 0 0,0 3-1 0,0 0 0 16,0 3-2-16,0 1-2 0,0 0-4 0,0 3-4 0,0 4-4 16,-6 3-2-16,6-3-4 0,0 8-2 0,0-1 1 0,0 4 0 0,0 0 3 15,0 0 1-15,0 3 0 0,0-2 0 0,-6 3 0 0,6-5 0 0,6 5 1 16,-6-4-1-16,0-4-2 0,0 1-1 0,0-1 1 0,6 0 1 15,-6-7 0-15,7 4-2 0,-7-8 0 0,7 0 2 0,-7 0 1 0,6-2 2 16,1-2-1-16,-1 1 0 0,0-8 0 0,1 4 0 0,6-8 1 16,1 1 3-16,-8 0-2 0,7-4 0 0,0 0 0 0,0-4 1 0,-1 1-2 15,2-4 0-15,-1-1 0 0,-7-4-3 0,7 2 0 0,-6-1 0 0,6 1 0 16,-6-2 0-16,5 2-2 0,-5 2-1 0,0-4 2 0,-1 5-2 16,0 4 1-16,1-1 0 0,-7 4-1 0,6 0 0 0,-6 4-1 0,7 0 0 15,-7 3-1-15,7 4-2 0,-7 0 0 0,0 0 1 0,0 7-1 16,0 1 0-16,6-1 1 0,-6 4 1 0,0 4 1 0,0 3 0 0,6 3 1 15,-6 2-1-15,0-1 0 0,-6 4 1 0,6-1 1 0,0 2 2 0,0-2 1 16,-6 0-1-16,6 1 0 0,0-1 1 0,0-3 0 0,0-3-3 16,0-1 0-16,0 1 0 0,0-4 0 0,0-5 0 0,0 1 2 0,0 0 0 15,0-4 2-15,6-3 0 0,-6 0 2 0,0-4 0 0,6 0 1 16,-6-4 1-16,7 0 0 0,0-3 0 0,-1-4 1 0,0 0 1 0,8 1 0 16,-8-5 1-16,7-4-1 0,-7 1-1 0,8-4-1 0,-1-4-2 0,-7 4-3 15,7-3 0-15,0-1-1 0,1 0-1 0,-2 0 1 0,2 5-1 16,-8-5-1-16,7 4-1 0,0 4 0 0,-6 0 0 0,5 2-1 0,-5 6 1 15,0-1-2-15,-1 3 0 0,-6 1-2 0,6 3 1 0,1 1-1 16,-7 3 0-16,7 3-1 0,-7 1-1 0,0 3 0 0,6 1 1 0,-6 7-1 16,0-1 0-16,0 0-3 0,0 9-2 0,0-5-4 0,-6 8-5 0,6-5-8 15,0 5-9-15,-7 0-11 0,7-4-15 0,0 4-17 0,0-5-16 16,0 1-34-16,0-3-38 0,0-1-46 0,7-4-47 0,-1 2-54 0,1-5-54 16,-1-4-48-16,8 1-43 0,-2-5-28 0,1-3-18 0,7 0-3 15,0-3 8-15,6-5 13 0,-1 4 16 0,1-3 32 0,7-4 39 0,-1 4 45 16,1-5 48-16,-7 1 56 0,6 0 144 0</inkml:trace>
  <inkml:trace contextRef="#ctx0" brushRef="#br0" timeOffset="12965.78">24416 1766 0 0,'13'-11'222'16,"0"2"44"-16,-6-1 33 0,5 3 34 0,-4-3 35 0,-2 1 34 0,-6-2 32 16,6 0 25-16,-6 0 17 0,0 1 3 0,0-5-5 0,0 4-36 0,0 0-53 0,-6-4-40 15,6 4-33-15,-6 1-28 0,6-1-29 0,-8-1-31 0,2 5-32 16,0-5-35-16,-1 6-35 0,-6-2-23 0,7 5-19 0,-7-1-12 0,6 0-11 16,-6 4-11-16,0 4-11 0,-6 0-11 0,5 3-11 0,1 0-8 15,-7 5-7-15,2 2-2 0,4 5-1 0,-5-1-1 0,-1 3 1 0,8 5 1 16,-8 0-1-16,7-1-1 0,-1 5 0 0,2-1-2 0,-2 0 0 0,8-3-2 15,0 3-1-15,-1-3 0 0,7-4 0 0,-7 0-2 0,7 0-1 16,7-7 0-16,0 2 0 0,-1-5 0 0,0-1 0 0,8-4-1 0,-8 0-1 16,7-2-1-16,7-5 0 0,-8 0-1 0,8-5 1 0,0-2-2 15,-1 0 1-15,1-4 1 0,0-4 3 0,-1 1-1 0,-6-5 1 0,6 1 0 16,1-4 1-16,0 0 1 0,-7-4 3 0,-1 0 1 0,2 1 2 0,-2-4 4 16,2 2 2-16,-1 0 3 0,-7 0 4 0,1 2 6 0,-1-1 6 15,1 4 7-15,-1-1 6 0,-6 5 8 0,6 1 8 0,-6 2 8 0,0 0 8 16,8 4 4-16,-8 4 5 0,0-1 0 0,0 1 1 0,0 3-3 15,0 1-6-15,0 3-5 0,0 0-10 0,-8 0-4 0,8 3-7 0,0 1-6 16,-6 3-10-16,6 4-6 0,-6 0-8 0,-1 4-7 0,7 4-4 0,-6 3-3 16,-1 3 0-16,1 5 2 0,-1-1 2 0,1 3 1 0,0 5 1 15,-2 0-1-15,2 3-1 0,0 4 0 0,-1 0 2 0,-6 4 0 0,7-1 0 16,-1 1 1-16,-6 3 2 0,6 0-1 0,-5 1 0 0,5-1-2 0,-6 4 0 16,7-4 1-16,-1-4 0 0,-6 5 1 0,6-4 3 0,-5-1-2 15,4-2-1-15,-4-1-3 0,-1 0 1 0,6-7 0 0,-6 2-1 0,1-2-2 16,-2 0-3-16,2-5-3 0,-2-2-4 0,-5-1-4 0,5-4-2 15,2 1-4-15,-8-6-3 0,7-3-2 0,-7 1-1 0,8-6 0 16,-8-1 0-16,7-5-2 0,0-1 0 0,0-2 3 0,-1-6 3 0,2 3 4 16,-2-8 4-16,2 1 3 0,5-4 5 0,1-5 1 0,-1 2 4 15,7-4 1-15,-7 0 4 0,14-5 1 0,-7-2 2 0,7 0-1 0,6-4 1 16,-1-1-1-16,2 1 0 0,6-4 0 0,-1 0-2 0,7-4 0 16,0 0-2-16,0 0-1 0,0 5 0 0,7-5-2 0,0 0-3 0,-1 1 0 15,-6-1 0-15,7 4-2 0,-1 0-6 0,1 0-7 0,-7 1-9 0,6 3-12 16,-5-1-15-16,5 0-18 0,-7 1-22 0,2 4-45 0,-8-5-58 0,8 1-72 15,-8 3-76-15,0-3-75 0,-6 0-74 0,7-1-31 0,-7 5-14 16,-6-5 0-16,6 1 4 0,-7 0 10 0,1-1 14 0,-1 1 19 0,1 0 20 16,-1 0 46-16,-6-2 59 0,0 4 72 0,0-4 230 0</inkml:trace>
  <inkml:trace contextRef="#ctx0" brushRef="#br0" timeOffset="13215.78">23615 1238 0 0,'-32'4'195'0,"5"-1"154"16,1 1 51-16,6-4 29 0,1 3 18 0,6-3 14 0,0 0 9 16,7-3 7-16,0 3 4 0,-2-7 2 0,8 3 1 0,0 0-39 0,0 1-64 15,8-5-82-15,-2 5-92 0,0-4-63 0,1-1-51 0,-1 4-28 0,7-3-17 16,0 3-13-16,1-3-9 0,-2 4-7 0,1-1-4 0,0-1-4 16,0 5-3-16,1 0-4 0,-8 0-3 0,7 5-3 0,-6-1 0 0,-1-1-3 15,0 4-4-15,-6 4-3 0,0 1-4 0,0-2-6 0,0 5-7 0,0-1-10 16,-6 5-13-16,0 4-22 0,-1-2-28 0,0 1-35 0,-5-1-42 0,5 5-46 15,-6 1-49-15,0-2-41 0,0 4-37 0,0 0-40 0,-1 1-42 16,-5-5-18-16,6 4-3 0,0 1 4 0,1 0 11 0,-8-1 22 16,6 0 27-16,2-4 37 0,-8 5 40 0,7-4 48 0,-7-5 51 0</inkml:trace>
  <inkml:trace contextRef="#ctx0" brushRef="#br0" timeOffset="13356.4">23094 2352 299 0,'-6'22'421'0,"-8"-4"27"0,8 0 12 0,0-3-2 15,-1-1-10-15,7-2-23 0,0-5-33 0,0-3-54 0,0-1-65 16,0 1-62-16,7 0-58 0,-1-4-160 0,0-4-210 0,0 0-120 16,8 1-72-16,-8-5-33 0,8-2-15 0,-8-6 2 0,13 2 7 0,-5-1 23 15,-2-7 33-15,8 0 54 0,6 0 66 0</inkml:trace>
  <inkml:trace contextRef="#ctx0" brushRef="#br0" timeOffset="13590.78">25087 1399 77 0,'0'12'390'15,"0"2"57"-15,0-7 28 0,0 5 13 0,0-5 7 0,0 0 2 16,0-3 1-16,0-1-1 0,0-3 0 0,0 0-5 0,0 0-6 0,0 0-77 15,0 0-111-15,0 0-133 0,7-3-142 0,-7 3-110 0,0 0-91 0,0-4-91 16,0 4-90-16,0 0-57 0,-7-4-43 0,7 1-18 0,-7-2-10 16,7 5 0-16,0-2 4 0,0 2 8 0,0 0 9 0,0 0 24 0,0 0 29 15,0 0 53-15,0 7 62 0</inkml:trace>
  <inkml:trace contextRef="#ctx0" brushRef="#br0" timeOffset="13747.03">25171 1883 0 0,'-6'30'284'0,"6"-5"75"0,-6-3 28 0,6 0 14 15,-7-8 6-15,7 4 3 0,0-6 2 0,0-1 1 0,0-4 2 0,0 0 1 16,0-3-1-16,0-1-52 0,7 2-78 0,-7-2-94 0,0-3-102 0,0 0-107 16,0-3-108-16,0-2-98 0,0 2-94 0,0-4-49 0,0-4-22 15,0-5-14-15,-7 2-6 0,0-1-4 0,7-6 0 0,-6-1-4 16,-1-4-3-16,1 1 8 0,-8-4 13 0,8-1 57 0,-6 0 165 0</inkml:trace>
  <inkml:trace contextRef="#ctx0" brushRef="#br0" timeOffset="15043.45">5412 4168 286 0,'-6'5'378'0,"-2"-5"32"0,-4 3 21 0,5-3 16 0,0-3 16 0,-5 3 10 16,5-5 8-16,1-1 7 0,-1 3 4 0,0-5-7 0,7-1-17 16,-6-1-87-16,6 3-125 0,0-4-77 0,0 0-53 0,0-4-34 15,0 5-18-15,6-5-18 0,1 4-16 0,0-3-11 0,-1-3-9 0,7 7-7 16,-7-5-5-16,8 4-3 0,-2 0 0 0,2 4-4 0,-1 0-1 16,0 0-1-16,0 2-4 0,-1 2 1 0,2 3-1 0,-1 3-1 0,0 6 2 15,0-2 1-15,-7 3-1 0,8 5 1 0,-2 0 2 0,-5 2-2 16,0 6 0-16,-1 3 2 0,-6-1 0 0,6 1 0 0,-6 4 2 0,0-2-1 15,-6 2 1-15,0 3 0 0,6 0 0 0,-14 1 2 0,8-2 0 16,0-3-1-16,-8 4 0 0,1-4 0 0,7 0 0 0,-7 1 1 16,0-1 0-16,-1-7-1 0,-5 3 1 0,6-2 0 0,0-2 2 0,-7 2 0 15,8-4-1-15,-8-5 2 0,1 4 3 0,5-6 3 0,-5 2 4 16,-1-7 4-16,7 1 5 0,0 0 5 0,-7-6 5 0,8-2 0 0,-1 0 1 16,0-2 0-16,6-6 1 0,-5 0 0 0,4 1-1 0,2-4-3 15,0 0-3-15,6-4-5 0,0 4-3 0,0-4-5 0,0 1-4 0,6-1-6 16,0 5-6-16,2-6-2 0,4 5-2 0,1 5-1 0,0-6-3 15,0 5 0-15,1 3 0 0,5 1 1 0,0-1 1 0,1 8 2 0,-1-1-1 16,1 5 1-16,-1-2 1 0,1 9 0 16,-6 1 3-16,5-3 1 0,0 6 0 0,-6-1 2 0,7 5 1 15,-7-5 1-15,0 4 2 0,0 1-1 0,0-6-2 0,0 5 0 0,0-7 0 0,0 3-1 0,0-3 1 0,0-1-5 0,0-2-6 16,-7-5-11-16,8 0-15 0,-2 0-34 0,2-7-40 0,-8 0-73 0,7-3-88 16,1-1-90-16,4-7-91 0,-4 0-47 0,-1-4-22 0,7-3-12 15,-8-4-5-15,8-1 0 0,-7 2 4 0,7-5 10 0,-1 1 16 0,0-1 30 16,1 1 41-16,-1-2 72 0,1 2 159 0</inkml:trace>
  <inkml:trace contextRef="#ctx0" brushRef="#br0" timeOffset="15184.07">6245 4524 0 0,'0'15'53'0,"0"3"328"15,-6-3 48-15,-1 3 28 0,1-4 14 0,-7 1 8 0,7-4 8 0,-8 0 2 16,8-4 3-16,-1 2 1 0,0-6 1 0,1 4-15 0,6-3-20 0,-6-1-116 16,6-3-161-16,0 4-102 0,0-4-75 0,0 0-71 0,0-4-72 15,0 4-85-15,6-7-90 0,0 3-68 0,1-6-56 0,0 2-29 0,5-7-15 16,2 1-5-16,-1-1-4 0,0-4 4 0,0 1 7 0,7-4 20 15,-8 0 23-15,8-3 47 0,-1-1 56 0</inkml:trace>
  <inkml:trace contextRef="#ctx0" brushRef="#br0" timeOffset="15637.19">6714 4195 153 0,'0'7'376'0,"0"-4"43"0,0-3 25 0,0 0 17 15,0 0 14-15,-6 0 10 0,6-3 6 0,6-4 7 0,-6-2 5 16,0-1 4-16,6-1 7 0,1-3-76 0,0 2-117 0,-1-6-85 0,1 4-71 15,-1-5-36-15,0 1-18 0,8 0-12 0,-8 0-7 0,8-1-2 16,-8 5-1-16,0-2 1 0,1 5 0 0,-7 1-1 0,6-1-1 0,1 3-4 16,-7 5-5-16,0-1-6 0,7 0-4 0,-7 1-6 0,0 3-6 15,0 0-7-15,0 0-7 0,0 3-8 0,0-3-9 0,-7 4-6 0,7 0-6 16,0-1-4-16,0 5-6 0,0-1-2 0,0 4-3 0,0 0-2 16,0 3 0-16,7 1-1 0,-7 3 1 0,0 5-1 0,6-2 1 0,-6 1 0 15,6 4 2-15,-6-5 1 0,7 5 0 0,0 1-2 0,-1-2 1 16,0 4 0-16,1-3-1 0,0 3 0 0,-1-3-1 0,1 3 0 15,-1 1-4-15,0-5 0 0,8 4 0 0,-8-3-1 0,0 0-4 0,1-1 1 16,0 1-1-16,-1 0-1 0,1-5-2 0,-1 2-1 0,-6-1 0 16,6-3 0-16,-6-2 0 0,0-2 1 0,0-1 2 0,0 1 2 0,0-4 3 15,0 0 1-15,-6-3 5 0,6-1 2 0,-6-1 2 0,-1-1 3 16,-6-1 6-16,6-4 6 0,1 3 6 0,-6-3 9 0,-2 0 8 0,8 0 8 16,-7 0 9-16,6-3 6 0,-6-1-1 0,0 4-62 0,6-5 0 15,1 3 0-15,0-2 0 0,-1 0 0 0,0 1 0 0,1-5 0 16,6 4 0-16,-7 2 0 0,7-3 0 0,0 2 0 0,0-1 0 0,0-4 0 15,7 5 0-15,-1-1 0 0,1-3 0 0,0-1 0 0,5 5 0 16,-5-4 0-16,12-1 0 0,-5 1 0 0,5 3 0 0,1-2 0 0,-1-3 0 16,7 6 0-16,0-4 0 0,-6 3 0 0,6 0 0 0,-1 4 0 15,2 0 0-15,-1-3 0 0,-6 3-300 0,6 3-176 0,-7-3-107 16,1 0-52-16,6 0-24 0,-7 0-5 0,1 0 4 0,-8-3 14 0,8 3 17 16,0-8 25-16,-1 5 29 0,-5-4 38 0,5-1 42 0,1 0 79 15,-1-3 104-15</inkml:trace>
  <inkml:trace contextRef="#ctx0" brushRef="#br0" timeOffset="15793.44">7736 4535 105 0,'0'7'430'16,"-6"4"71"-16,0 0 42 0,0-3 20 0,-2-1 12 0,2 0 5 0,0-3 4 15,-1-1 1-15,7 2 1 0,-6-5 0 0,6 3-1 0,0-3-71 16,0 0-108-16,-7 0-135 0,7 0-146 0,0 0-95 0,0 0-70 0,0 0-88 16,0 0-98-16,0 0-113 0,0-3-125 0,-7-2-61 0,7-2-30 15,0 3-16-15,-6-2-6 0,6-6-3 0,0 5 2 0,0-4 9 16,-6-3 14-16,6-1 24 0,0 1 28 0,0-5 67 0,0 1 87 0</inkml:trace>
  <inkml:trace contextRef="#ctx0" brushRef="#br0" timeOffset="16622.75">8929 3884 0 0,'6'-13'163'0,"8"3"68"15,-8-1 22-15,0 0 21 0,0 4 21 0,-6-4 22 0,7 0 24 0,0 3 27 16,-7 1 30-16,0 0 21 0,6-1 15 0,-6 1-30 0,0 0-52 0,0 4-31 16,-6-6-26-16,6 6-17 0,0 0-17 0,-7 3-15 0,7-5-16 15,-7 2-20-15,7 3-22 0,0 0-28 0,-6 0-30 0,0 3-27 16,6 2-27-16,-6-2-18 0,-2 0-11 0,8 6-11 0,-6 1-7 0,0 1-5 16,-1 3-7-16,0 5-3 0,1-1-2 0,-1 1-3 0,1 6 0 15,6 1 1-15,-6 0-1 0,-1 3 2 0,7 0 0 0,0 0 0 0,0 5-2 16,0-1 1-16,0-1-1 0,0 2-1 0,0 1-1 0,0-1-1 15,0-1-1-15,7 0 0 0,-7 4 0 0,0-8-2 0,6 4 1 0,-6-1-2 16,6-2 1-16,-6 0 0 0,0-4-1 0,7-1 1 0,-7 0-1 16,0-2-1-16,0-6 1 0,0 1-1 0,0 1 0 0,0-4 0 15,0-3 0-15,-7-2 1 0,7-3 2 0,0 1 0 0,-6-5 0 0,6 1 1 16,-6-4-3-16,-1 0 0 0,0-4-2 0,1 1-2 0,0-5-1 16,-1-3-2-16,-6 1-4 0,6-2-3 0,1-2-6 0,0-4-6 0,-1-1-8 15,7 1-5-15,0-4-5 0,0 0-3 0,0 0-1 0,0-4-4 16,7 5-5-16,-1-6-3 0,0 5-6 0,1 1-8 0,6-1-8 15,0 3-9-15,-7-3-6 0,8 7-8 0,-2-3-8 0,1 3-12 0,1 4-12 16,-8 1-14-16,8 2-16 0,-2 1-14 0,-6 0-14 0,8 7-9 16,-8-3-6-16,1 3 1 0,-7 0 7 0,6 3 9 0,-6 0 12 0,0 1 13 15,0 0 13-15,0 3 18 0,-6-3 18 0,6 3 24 0,-7 0 28 16,1-3 33-16,-1 3 34 0,-6-3 37 0,7-1 35 0,-8 1 37 16,2-1 37-16,5-3 25 0,-6 0 19 0,0 0 13 0,0 0 10 0,0-3 9 15,0-4 6-15,0-1-1 0,0 1-7 0,0-4-10 0,-6 0-15 0,5-3-18 16,1-5-23-16,7 5-29 0,-7-9-30 0,6 6-24 0,-5-6-17 15,4-2-13-15,2-1-10 0,0 4-8 0,6-3-10 0,-7-1-2 16,7 0-4-16,0 1-2 0,0 3-1 0,7 0-2 0,-7 0-1 0,6 0 0 16,0 3-1-16,8 1-2 0,-8 0-1 0,7 4 0 0,0-5 0 15,0 4-1-15,1 1 1 0,5 3-2 0,-6-3 0 0,6 1 2 0,1 3-1 16,0-1-1-16,-1 3 0 0,1 1-1 0,0-1 2 0,-2 5-1 16,2-1 0-16,-1 4 0 0,1 0-1 0,0 0-2 0,-1 4 0 0,1-1-2 15,-8 5 0-15,8 3-3 0,-7 0 0 0,1 3-2 0,-2 2 2 16,2-2 0-16,-8 5-2 0,0 2 1 0,1-2-1 0,-7 3 0 15,0 3 0-15,0 2-3 0,-7-2-2 0,7 0-8 0,-6 1-8 0,-7-1-12 16,6 1-15-16,1 1-22 0,-7-6-24 0,0 5-32 0,6-4-33 16,-5-4-43-16,-2-1-48 0,8 3-46 0,-7-6-48 0,6 1-37 15,1-4-38-15,-1 0-11 0,1-4-2 0,0 1 10 0,6-1 12 0,-8-4 21 16,8-3 26-16,8 0 30 0,-2 0 35 0,0 0 43 0,1-3 49 16</inkml:trace>
  <inkml:trace contextRef="#ctx0" brushRef="#br0" timeOffset="17518.5">9365 4359 0 0,'-13'19'316'0,"0"-1"63"0,0-4 31 0,7 2 13 0,-8-2 7 16,8-3 3-16,0-1 2 0,-1-2 2 0,0-4 3 0,1 0 3 16,6-4 5-16,0 0-48 0,6 0-76 0,-6 0-87 0,7-4-91 0,6-3-51 15,-7 0-30-15,8-5-14 0,-2-3-6 0,8 0-2 0,-1-3-3 16,1 1-11-16,0-6-11 0,5-2-22 0,-5 0-24 0,6-2-30 15,-6-2-35-15,-1-1-29 0,7-2-29 0,-6 0-28 0,-7-6-29 0,7 5-23 16,-8-3-19-16,2-1-9 0,-8-4-3 0,7 5 14 0,-7-1 20 0,-6 4 37 16,7-3 42-16,-7 6 43 0,0 1 45 0,-7 4 46 0,7 3 48 15,-6 3 52-15,-1 1 54 0,1 3 42 0,0 1 36 0,-1 2 21 16,-6 2 13-16,7 2 0 0,-2 1-4 0,-4 3-15 0,5 1-18 0,-6 0-17 16,7 3-16-16,-7 3-20 0,-1 0-20 0,8 1-22 0,-7 3-23 15,0 1-16 1,7 2-16-16,-1 5-9 0,-6-1-6 0,6 5-7 0,1-1-6 15,6 5-2-15,-6 3-3 0,-1-1 0 0,7 4-1 0,0 4 1 0,-7 1 0 16,7 2 0-16,0 1-1 0,0-2-3 0,7 7-2 0,-7-3-1 16,0 5-1-16,0-2-1 0,7-3 1 0,-7 5-1 0,6-4-2 0,-6 1-1 15,6-5-3-15,1 4-1 0,-7-7-4 0,7 4-2 0,-7-3-2 16,6-5-2-16,1-4 0 0,-1 0-2 0,-6-3 2 0,7-3-2 16,-7-4-1-16,6 0 0 0,-6-8 0 0,7 0 2 0,-7 0-1 0,6-3 1 15,-6-4 0-15,6 0 1 0,2-4 0 0,-8-3 0 0,6 0 1 16,0-5-1-16,1-2 0 0,-1-1-3 0,1-3-1 0,-1-1-2 15,7-2-4-15,-7-5-1 0,8 0-3 0,-8 1-3 0,8 0-3 0,-8-5-1 16,7 4-3-16,0-4 0 0,0 5-2 0,0 0-1 0,0 3 1 16,0-1 1-16,0 5 2 0,0 0 0 0,1 4 2 0,-2 2 1 0,-5 1 1 15,6 8 1-15,0-4 4 0,-7 7 1 0,0 0 2 0,2 3 0 16,-2 4 1-16,0 1 0 0,1 2 1 0,0 5 0 0,-7 0 1 0,6 3 1 16,-6 0 1-16,6 4 2 0,-6 3 0 0,0-2 0 0,0 3-1 15,0-1 0-15,0-3 0 0,7 5 0 0,-7-6 0 0,0-3 2 16,0 1 1-16,6-4-1 0,-6-1-3 0,7-3 0 0,0-1 1 0,-1-1 1 15,-6-6 0-15,6 0 0 0,8-3 2 0,-8-3 0 0,7 0 1 0,-7-6 0 16,8 3 1-16,-2-5-2 0,2-4 0 0,-2 0-1 0,2-2 2 16,5-2-1-16,-5 1 0 0,-8-5 0 0,6 1-1 0,2-3 0 15,-1 2 0-15,-7 2 0 0,8-5 1 0,-8 4 1 0,0 0 2 0,0 0 2 16,2 0 6-16,-2 4 3 0,0 0 5 0,-6 2 2 0,7 6 4 16,-7-1 0-16,0 5 1 0,6-2-1 0,-6 3-1 0,0 1-1 0,0 4-3 15,0 0 0-15,-6 0-2 0,6 9-2 0,0-6-5 0,0 8-5 16,-7-3-4-16,7 5-3 0,-6 3-4 0,6 2 1 0,-6 0-1 0,6 1 1 15,-8 2 1-15,8 5 1 0,0-4 0 0,0 4 1 0,-6-5-1 16,6 2 1-16,0-2 1 0,0 2-1 0,6-4-1 0,-6-1-2 16,8 0 2-16,-8-4-2 0,6-3 0 0,0 1-1 0,1-2-1 0,-1-2 0 15,1-5 0-15,0 1-1 0,5-4-3 0,-4-4-2 0,4 1-3 16,1-5-1-16,-6-2-1 0,6-2 0 0,-1 1-1 0,2-3-1 0,-2-4 1 16,2 0 1-16,-1-5 0 0,-7 1 1 0,8 0 0 0,-8-3 1 15,0 3 4-15,0-4 2 0,2 3 2 0,-2-2 6 0,-6 3 3 0,6 1 7 16,-6 2 8-16,0 1 7 0,0 3 6 0,0 4 4 0,0 0 3 15,0 3 1-15,0 1-1 0,0 4 0 0,0-1-1 0,0 4 0 0,-6 4 0 16,6 2-1-16,0 3-3 0,0 2-4 0,-6 0-6 0,6 2-7 16,-8 6-8-16,8-1-3 0,0 5-4 0,0-2 0 0,-6 5 0 15,6-4-2-15,6 4-4 0,-6-4-9 0,0 4-10 0,0-5-15 0,8-2-18 0,-8-1-23 16,6 1-26-16,0-5-41 0,1-3-49 0,-1-4-66 0,1 1-74 0,6-5-67 16,-1-6-64-16,2 3-41 0,-1-8-31 0,7-2-9 0,6-1 2 15,-7-5 11-15,1-2 14 0,6 1 22 0,0-2 23 0,0-3 43 16,-1 4 49-16,-5-4 66 0,7 3 85 0</inkml:trace>
  <inkml:trace contextRef="#ctx0" brushRef="#br0" timeOffset="18129.06">10772 4220 118 0,'13'-11'253'16,"-7"4"40"-16,7 0 37 0,-6-2 40 0,-1 7 40 0,0-6 28 0,-6 5 24 16,8-5 15-16,-8 5 13 0,-8 0-8 0,8-5-19 0,0 3-44 15,-6-2-55-15,0 4-42 0,-1-1-35 0,1 0-34 0,-1 4-35 16,1-3-39-16,-1 3-41 0,1 0-28 0,6 0-23 0,-6 0-16 0,-2 3-14 16,2 1-9-16,0 3-11 0,-1 0-7 0,0 6-7 0,1 1-7 15,-7-1-6-15,13 3-3 0,-6 2-2 0,-1 4 1 0,0 0-1 0,1 0 1 16,6 3 0-16,0-2 1 0,-6 2 0 0,6 1 0 0,6-1-2 15,-6-3-1-15,6 5-1 0,-6-6 0 0,7-3 0 0,0 4-2 16,6-7 0-16,-7 0-1 0,7-1 0 0,-6-2-2 0,5-2 0 0,2-3-4 16,-8-2-4-16,7-5-4 0,0 0-5 0,0-5-4 0,1 2-3 0,-2-8-3 15,2-1-2-15,-2 2 0 0,1-5-2 0,-6-3 0 0,6 0 1 16,-7 0 1-16,1-4 1 0,0-1 3 0,-7 1 4 0,6-3 3 16,-6-1 6-16,0 4 3 0,-6-3 4 0,6-2 4 0,-7 6 3 0,0 3 5 15,1-1 5-15,0 1 5 0,-1 0 4 0,0 7 4 0,1-1 3 16,-7 1 2-16,13 5 3 0,-6 3 1 0,-1-2 3 0,0 2-2 0,1 3-1 15,6 0 0-15,-6 0-3 0,6 3-3 0,0 2-5 0,0-2-5 16,0 3-5-16,0-1-2 0,0 1-3 0,6 1-2 0,0 2-3 0,1-2 0 16,0 0-1-16,5 0 1 0,-5 0 0 0,6-2 1 0,0 2 4 15,7-4 0-15,-8 1 1 0,1-4 0 0,7 4-1 0,-6-4-1 16,4 0-1-16,2 0 1 0,-7 0 0 0,1 0-1 0,4 0-1 0,-4 0-1 16,-1 0-1-16,0 0-2 0,0 3-1 0,0-3-1 0,0 4 0 0,-7 3-1 15,7-3 3-15,-6 3-2 0,0 4 0 0,-1-4 2 0,0 5-1 16,-6 2 0-16,8 1 0 0,-8 0 1 0,6-1-1 0,-6 0 1 0,0 5 0 15,0-4 2-15,0 4 0 0,-6-5 0 0,6 5 0 0,0-5-2 16,-8 1 2-16,8-5-1 0,0 5 0 0,0-8 1 0,-6 5 1 16,6-5 1-16,0-4 0 0,0 5 1 0,-6-5 1 0,6 1 0 0,0-4-1 15,0 0-1-15,0 0 3 0,0-4-1 0,6-3 1 0,-6 3 0 16,0-3-2-16,6 0 0 0,-6-4-2 0,0-3-4 0,8-1-4 0,-2 0-6 16,0 1-9-16,-6-5-3 0,6 0-4 0,1-3-4 0,0 5-3 15,-1-6-2-15,7 5-3 0,-7 0-2 0,2 4 0 0,-2-2-1 16,0 5 1-16,0 0 2 0,1 0 4 0,6 8 3 0,-13-5 6 0,13 8 5 15,-6 0 4-15,-7 0 2 0,7 4 2 0,-1 0 0 0,0 3-2 16,-6 0-2-16,6 4-4 0,-6 0-9 0,0 5-12 0,0-6-20 0,0 5-23 16,0-1-34-16,0 1-38 0,8-5-48 0,-8 6-51 0,0-6-43 15,0 5-42-15,6-3-30 0,-6-6-29 0,6 5-30 0,1-7-30 0,-1 0-8 16,8-1 3-16,-2 2 15 0,2-5 23 0,5-5 34 0,-6 2 38 16,6-1 47-16,7-3 51 0,-6-1 44 0,-1-3 93 0</inkml:trace>
  <inkml:trace contextRef="#ctx0" brushRef="#br0" timeOffset="18660.3">11690 4319 0 0,'19'-10'105'0,"-12"-6"37"0,6 1 9 0,-6 1 10 15,5-1 12-15,-5 1 18 0,0-1 21 0,-1-3 29 0,-6 2 29 16,0 3 5-16,6-1-8 0,-12-3 7 0,6 3 15 0,0 3 17 16,-6-3 18-16,-1 3 11 0,0 4 3 0,1 0-1 0,0-1-5 0,-7 4-14 15,6 1-15-15,-6-1-23 0,0 8-26 0,0-1-26 0,-6 1-26 16,5 4-32-16,2 2-37 0,-2 1-31 0,1 0-29 0,0 4-18 16,0 2-13-16,1 3-9 0,-2-6-5 0,8 8-5 0,-1-4-6 0,0 4-6 15,1-3-4-15,6 2-3 0,0 2-3 0,0-5-4 0,0 4-2 16,6-4-4-16,1 1-5 0,-7-1-7 0,13-4-7 0,-7-3-9 0,8 0-8 15,-1 0-10-15,0-7-10 0,0 0-7 0,-1-1-6 0,2-6-8 16,6-1-8-16,-7-3-7 0,-1-4-5 0,8-1-3 0,-7-2-3 0,0 0 1 16,0-5 4-16,0-3 4 0,0 0 3 0,1 5 7 0,-8-10 10 15,0 5 9-15,1-3 7 0,-7 3 8 0,6-5 12 0,-6 6 14 16,0-2 18-16,0-2 19 0,-6 3 21 0,6 5 17 0,-7-6 15 0,7 6 14 16,-6-3 14-16,0 6 9 0,6-1 9 0,-8 4 4 0,8 0 5 0,-6 4-2 15,6 0-2-15,0 2-7 0,-6 2-11 0,6 3-12 0,0 3-13 16,0 2-11-16,0 2-9 0,0 0-10 0,0 8-9 0,0-1-7 15,0 5-8-15,0 0-4 0,6 6-5 0,-6 1 1 0,6 3-1 0,-6 3 2 16,8 1 1-16,-2 1 1 0,-6 2 1 0,6 4 1 0,1 1 0 16,-7-1 0-16,6 4 0 0,-6 1 0 0,7-1-1 0,-7 3 1 0,6-4-1 15,-6 5 0-15,0 0 0 0,0-3 0 0,0 2-1 0,-6-4-1 16,6 5 0-16,-7-4 0 0,7-4-3 0,-6 5 1 0,-1-5-2 0,1 0 0 16,0-4-1-16,-2 1-2 0,2-5-2 0,0 2-4 0,-8-5-5 15,8-3-7-15,0 0-8 0,-7-8-10 0,-1 1-11 0,8-9-11 16,-7 1-9-16,0-3-4 0,0-8-3 0,0 0 2 0,0-4 0 0,-1-3 10 15,-5-1 10-15,6-6 16 0,0-1 16 0,7 0 15 0,-8-3 14 16,8-4 15-16,0 0 13 0,-1 0 12 0,7-3 11 0,0-1 5 16,0 0 2-16,7 0 1 0,-1-3-2 0,8 0-7 0,-2-1-10 0,1-2-11 15,0-1-13-15,6 0-13 0,1 0-11 0,0-4-11 0,6 0-13 16,-7 1-16-16,1-1-16 0,-1 0-26 0,7 5-27 0,-6-5-37 0,0 1-40 16,-1-1-49-16,1 4-55 0,0 0-52 0,-8 4-51 0,8-5-36 15,-7 5-26-15,0 4-7 0,0-1 2 0,-7-1 10 0,1 6 13 0,-1-1 23 16,-6 0 29-16,0 4 35 0,0 0 40 0,-6-4 50 0,-1 7 120 15</inkml:trace>
  <inkml:trace contextRef="#ctx0" brushRef="#br0" timeOffset="18914.45">10837 3934 202 0,'-20'-3'366'0,"1"3"34"0,6-3 22 0,0-2 15 16,7 2 13-16,-2-1 10 0,2-3 7 0,0 3 6 0,6-3 5 0,0 0 4 15,0 0 4-15,0-6-90 0,0 6-136 0,6-3-81 0,0 2-53 0,2-3-31 16,-2 4-23-16,0-4-16 0,1 4-14 0,6-1-8 0,-7 1-10 16,7 3-5-16,-7-3-6 0,8 7-4 0,-8-4-4 0,8 8-4 15,-8-4-2-15,0 4-3 0,1 3 1 0,-1 5-1 0,1-6 2 0,0 9-1 16,-7-1 1-16,0 1 0 0,0 4-1 0,0 3-4 0,0 0-5 16,-7 0-18-16,7 0-22 0,-7 3-40 0,1 1-47 0,-1-3-63 0,1 2-70 15,0-3-73-15,-8 0-73 0,8-1-37 0,-8-3-17 0,8-2-10 16,-7-2-2-16,7-4 1 0,-7 2 5 0,6-5 17 0,-5-3 22 0,-2 0 40 0,8-8 48 15,-8 0 64-15,8-3 217 0</inkml:trace>
  <inkml:trace contextRef="#ctx0" brushRef="#br0" timeOffset="19164.45">10505 3923 0 0,'-13'-3'192'0,"-7"-1"105"0,14-3 31 0,-8 3 36 0,2 0 37 15,-1-3 30-15,-1 0 27 0,8 4 18 0,0-5 15 0,-2 0 12 16,2 1 5-16,0 0-46 0,0-1-75 0,6-3-64 0,0 4-60 0,0 0-42 15,0-1-32-15,6 2-36 0,0-3-37 0,0 2-30 0,2 0-27 16,4 3-19-16,2-3-17 0,-8 4-11 0,13-1-11 0,-12 1-6 16,6 3-7-16,0 0-6 0,0 0-4 0,0 3-6 0,-6 4-5 0,-1 0-5 15,1 1-8-15,-7 2-9 0,0 5-11 0,0 4-10 0,-7-1-11 0,-6 0-14 16,0 8-13-16,0 0-19 0,0 2-19 0,-7 2-29 0,-5-1-34 16,5 5-42-16,-6-5-47 0,0 4-50 0,-7 0-55 0,7-1-21 15,0 2-5-15,-7-4 4 0,8-2 8 0,5-2 11 0,-6-1 17 16,13-2 20-16,0-9 24 0,6 1 33 0,1-8 38 0</inkml:trace>
  <inkml:trace contextRef="#ctx0" brushRef="#br0" timeOffset="20321.87">12778 4198 0 0,'0'18'258'0,"0"1"20"0,0-5 12 16,0 1 9-16,0-1 9 0,0 1 7 0,0-4 5 0,0 0 3 16,0 0 2-16,0-3 8 0,0-1 9 0,6 0-49 0,-6-3-78 0,0 0-36 15,6-1-18-15,2-3-6 0,-8 0 0 0,6-3-3 0,0-5-4 16,1 1-4-16,6 0-5 0,-7-4-2 0,7-1-3 0,1-3-7 15,-2-3-10-15,1 0-14 0,-6 0-16 0,6-1-21 0,0-2-22 0,0 3-15 16,0-4-12-16,0-1-6 0,-7 5-5 0,7-4-2 0,-6 4 0 16,0 0 2-16,-1-1 4 0,-6 4 5 0,6 4 4 0,-6 0 1 0,8 0 2 15,-8 4-2-15,0 3-2 0,0 1 0 0,0-1-3 0,0 4 1 16,0 0 1-16,0 4-1 0,0 3 1 0,0 0-2 0,-8 1-5 0,8 6-1 16,0-3-3-16,-6 8 0 0,6 3-2 0,0 0 1 0,0 0 2 15,-6 6 1-15,6 3 3 0,-7 1 1 0,7 1 0 0,0 4 1 16,-7 3-1-16,7 1 1 0,0-1-2 0,-6 4 0 0,6 0-2 0,0 4 0 15,-7-4-2-15,7-1 0 0,0 5 0 0,-6-4 0 0,6 0-2 0,0-4 0 16,0 0 1-16,0-3-2 0,0 0 0 0,0-8-1 0,0 0 1 16,0-7 0-16,0 0 0 0,0-7 5 0,0 0 6 0,0-4 9 15,0-4 7-15,6 0 6 0,-6-7 2 0,0 0 2 0,0-3 0 0,7-5-1 16,-7-3 1-16,6-4 0 0,1-3 0 0,0-1-1 0,-1-6 1 16,0-4-5-16,2 0-7 0,4-8-9 0,-6 0-9 0,8-3-6 0,-1 0-4 15,-7-4-2-15,14-4-1 0,-7 1-3 0,0-5 1 0,6 5-2 16,-5-1-3-16,5 0-2 0,0 0-3 0,1 1-2 0,7 3-4 0,-9 4-3 15,9 0-2-15,-1 3-2 0,-7 4-1 0,7 4-1 0,-6-1 1 16,6 9-1-16,-7 3-1 0,-5 2 1 0,4 5 0 0,-4 5 1 16,-1 6 2-16,0 0 2 0,0 6 3 0,-7 2 3 0,1 6 3 0,0 1 2 15,-7 7 1-15,6-3 1 0,-6 6 2 0,0 1 0 0,0 3 0 0,-6-3 1 16,6 3 2-16,0 0 2 0,0-3 1 0,0 0 1 0,0-1 1 16,0 1-1-16,6-5 1 0,-6-2 1 0,6-1 0 0,8-7 0 15,-8 0-1-15,7 0-2 0,-7-7 0 0,8 0-4 0,6-8-5 0,-8 0-5 16,8-3-5-16,-1-3-5 0,1-6-7 0,0 2-8 0,-1-9-9 15,7 6-10-15,-6-9-12 0,-1 0-16 0,7-3-20 0,-6-4-18 16,-1 0-18-16,1 0-9 0,-8-4-9 0,8-3-3 0,-7 0 0 0,0-1 4 16,0 1 7-16,-6 0 12 0,0 3 12 0,-1-3 22 0,0 7 28 0,-6 0 38 15,0 1 46-15,0 6 42 0,-6 0 43 0,6 0 33 0,-6 4 25 16,-1 4 20-16,0 3 14 0,1 1 9 0,-1-1 6 0,1 4 3 16,-1 3-1-16,1 2-9 0,-1-3-15 0,1 6-20 0,-8-1-22 0,14 4-26 15,-6-3-23-15,0 6-18 0,-1 1-14 0,1-1-10 0,-1 6-10 16,1 2-7-16,-1-2-4 0,1 8-5 0,0-3-3 0,-2 7-1 0,8 1-2 15,-6 4 1-15,6-1 1 0,-6 8 1 0,6-3 1 0,0 7 1 16,0-1 1-16,0 1 0 0,0 3 1 0,0 0-1 0,0 1-1 0,0-1 0 16,6 0-2-16,-6 1 0 0,6-1-1 0,-6-3-1 0,8-1-1 15,-8-3-2-15,6 0-1 0,0-3-1 0,1-2 0 0,-7-5-1 0,6 2 1 16,1-6-1-16,-1 0 1 0,1-5-1 0,-7-3 2 0,6 0 3 16,0-3 4-16,2-5 5 0,-8 0 4 0,6-3 2 0,0-3 4 0,1 0 1 15,-1-5 1-15,7 1 1 0,-6-4 0 0,6-5-1 0,-6 2 0 16,5-4-1-16,2-4-1 0,-2 0-5 0,1 0-3 0,1-7-5 15,-8 4-6-15,8-6-3 0,-2 2-3 0,1 0-4 0,0-5-2 0,0 7-1 16,1-4 0-16,-2 2-1 0,1 3-2 0,0 5-1 0,0-2 0 16,1 9 0-16,-2 0 0 0,-5 2 0 0,6 5 0 0,-7 7 0 0,7 0 2 15,-6 3 1-15,0 4 0 0,5 5 1 0,-12 2 0 0,7 2 1 16,0 2 0-16,-1 3 2 0,-6 1 1 0,6 0 0 0,-6 0-3 16,0 4-4-16,0-5-5 0,0 6-10 0,0-5-14 0,0 0-14 0,0-1-15 15,0-3-24-15,7-3-24 0,-7 0-36 0,7-5-40 0,-1-1-54 16,7-2-63-16,1-7-61 0,-2 0-58 0,1-4-42 0,7-3-33 0,6 0-10 15,0-8 2-15,0 0 10 0,-1-3 13 0,2-1 22 0,5 1 26 16,1 1 34-16,-1-6 38 0,2 5 55 0,-9 0 64 0</inkml:trace>
  <inkml:trace contextRef="#ctx0" brushRef="#br0" timeOffset="21057.34">14810 4073 0 0,'20'-10'53'0,"-1"-1"205"0,-6 0 37 0,0 4 40 0,-7-6 40 0,8 3 35 16,-8 3 32-16,0-5 21 0,-6 2 16 0,0-1 12 0,0-3 9 16,0 2-28-16,-6 1-44 0,6 0-54 0,-6 4-58 0,-2-4-43 15,2 4-32-15,0 0-39 0,-1 0-40 0,1 2-35 0,-1 2-32 0,1-2-21 16,-1 5-18-16,1 0-12 0,-8 5-8 0,8-2-8 0,-7 5-8 15,0-1-8-15,0 4-6 0,0 0-4 0,0 4-3 0,0-1-2 0,-6 5 0 16,5-1 0-16,1 1 1 0,1 1 1 0,-2 3 1 0,2-1-1 16,-2 0 0-16,1 0-1 0,7 0 1 0,0-3 0 0,-2 3 0 0,2-4 1 15,6 0-1-15,-6-4-1 0,6 1-1 0,0 0 0 0,6-4 0 16,0 0 1-16,-6-4 1 0,14 0-1 0,-8-3 0 0,7-4 1 16,1 0 0-16,-2 0 0 0,8-7-1 0,-1-1-1 0,1 1-1 0,0-4 0 15,-1-3 2-15,1 0-2 0,-1-2-1 0,8-2-1 0,-8-1-2 16,-6 2 1-16,6-6 1 0,-5 1 0 0,5 0 0 0,-6 0 0 0,-7 4 0 15,7-3 5-15,-6-2 3 0,0 1 5 0,-1 4 5 0,-6 0 6 16,6 3 4-16,-6-3 4 0,0 7 6 0,0 0 2 0,0 0 2 0,0 3 1 16,-6 5-1-16,6-2-1 0,0 2-2 0,-6 6-1 0,6 2-2 15,-7 3-5-15,0-1-4 0,7 7-4 0,-6 1-4 0,-1 7-5 16,1 0-3-16,-1 3-3 0,1 1-5 0,-1 0 0 0,1 6 2 0,6-2-1 16,0-1 0-16,0 1 1 0,0-6-1 0,6 3 2 0,-6-2-1 15,7-6 0-15,6-1 2 0,-7 0 0 0,7-7 0 0,1 0 1 16,5-3 1-16,-6-5-1 0,6-3 1 0,1-3 0 0,0-5 3 0,-1-3-1 15,7 0-1-15,-6-7 2 0,6 0-1 0,-7-4-1 0,1-4 0 0,0 1-2 16,-1-5 1-16,1 1-1 0,-8-1-1 0,2 1 2 0,5 1-1 16,-12-3 0-16,6 2-1 0,-7 4 3 0,0 0 2 0,2 2 4 15,-2 5 7-15,-6-1 3 0,0 5 5 0,6 2 0 0,-6 2 1 0,0 6 0 16,0-3-1-16,0 7-1 0,0 0-2 0,0 0 1 0,-6 7 0 16,6 0-3-16,-6 4-4 0,6 0-5 0,-8 8-5 0,8 3-3 0,-6 0-5 15,6 3-1-15,-6 8-3 0,6-4 2 0,-7 8 0 0,7 0 0 16,0 3 2-16,-6 1 0 0,6-1 0 0,-7 4 1 0,7-1 3 0,-7 2 0 15,7-1-1-15,-6-1-1 0,6 2 3 0,-6-2 0 0,6 1 0 16,-7 1 1-16,7-5-1 0,-7-4 1 0,7 1-2 0,-6-4 1 16,0 0 0-16,6-7 0 0,0-1-1 0,-7-3-1 0,7-7 0 0,-7-1 2 15,7-2 1-15,0-1 0 0,-6-4 2 0,6-7-1 0,0 0 1 0,0 0 0 16,0-7 0-16,0-1 0 0,0-2-1 0,0-6 0 0,0 2 1 16,6-8-2-16,-6-4 0 0,7 1-3 0,0-5-1 0,-1-7-1 15,0 1-3-15,1-4 1 0,0 0-1 0,5-5 1 0,2-2-2 0,-1 2 1 16,-1-2-1-16,2 3 1 0,5 0-1 0,-6 0 0 0,6 4-1 0,1 7 2 15,0 0 0-15,-1 3-1 0,7 9 2 0,-6-1-1 0,6 4 0 16,-7 6-1-16,7 5 1 0,-6 0 0 0,-1 3-2 0,7 8 2 16,-6 3 0-16,-7 0-1 0,7 8 0 0,-14 0 1 0,8-1-1 0,-8 8 2 15,0-2-1-15,1 0 2 0,-7 6-2 0,0-3 0 0,-7 2-4 16,1-3-4-16,6-4-8 0,-6 4-8 0,-2-7-13 0,2 3-8 0,0-7-8 16,6 0-15-16,-6-8-20 0,6 2-32 0,0-5-39 0,6-8-44 15,-6 1-44-15,6-8-51 0,0 1-51 0,2-5-46 0,4-7-43 16,-5 1-33-16,6-7-30 0,0-2-11 0,-7-5-1 0,8-3 10 0,-2-5 16 15,-5-2 31-15,6-1 37 0,-6-1 44 0,-1-5 46 0,0 2 51 16,-6-2 57-16</inkml:trace>
  <inkml:trace contextRef="#ctx0" brushRef="#br0" timeOffset="21197.96">15292 3373 71 0,'-26'12'294'0,"-7"-1"27"0,7-5 21 0,0 6 9 15,0-1 6-15,0-4 1 0,-1 0-1 0,8 5-12 0,-7-4-16 16,0 2-41-16,6-3-54 0,-5 5-145 0,-8-2-192 0,7 1-107 15,-6 3-64-15,5-2-38 0,-5 3-24 0,-1-1-12 0,1-2-8 0,6-1-2 16,-7 3 2-16,7-6 11 0,0 2 16 0,6-2 41 0,1-1 167 16</inkml:trace>
  <inkml:trace contextRef="#ctx0" brushRef="#br0" timeOffset="22011.56">16692 3813 0 0,'-13'11'17'0,"0"-3"295"0,6 2 63 0,1-2 40 0,0-4 28 15,-2 3 22-15,2-4 15 0,6-3 12 0,-6 4 9 0,6-4 9 16,0-4 5-16,0 4-17 0,0-3-28 0,0-1-74 0,6-3-95 0,-6-1-72 16,6 1-59-16,-6-4-39 0,14 0-26 0,-8 0-21 0,1-3-15 15,6-1-12-15,0 1-10 0,-1-2-6 0,2 2-6 0,-1-1-5 16,0 1-7-16,6-1-4 0,-5 4-6 0,5 4-5 0,-6-4-3 0,6 3-2 15,-5 5-2-15,-2-1-1 0,8 4-1 0,-13 0-1 0,6 4 0 16,0-1-1-16,-1 9 1 0,-4-5-2 0,-2 8 1 0,0-1-1 16,-6 4 0-16,7 5 0 0,-7-1 2 0,0 3-1 0,0 4 1 0,0 0-2 15,0 0 1-15,-7 5 2 0,1-5 1 0,0 4-1 0,6-4 0 16,-8 4 0-16,2-7 0 0,0 4 0 0,-1-5 2 0,7-3 0 0,-6 0 0 16,6-3 1-16,-7-6-1 0,7 3 0 0,0-2 3 0,-6-7-1 15,6 2 2-15,0-3 0 0,6-6 2 0,-6 4 2 0,0-8 1 0,7 4 2 16,-1-6 2-16,1-3 0 0,-1-1 0 0,8-1 1 0,-8-7 2 15,7-1 0-15,0-4-1 0,0 2 2 0,7-5-1 0,-8-3 0 0,8 1-1 16,-1-6-2-16,-5 4-1 0,5-6-3 0,1 3-2 0,-1-1-2 16,8 2-1-16,-8 3 0 0,0-4-3 0,8 7-2 0,-8 4 0 0,0 0-3 15,1 7-1-15,-7 0-2 0,7 5 1 0,-8 3-1 0,2 7-1 16,-1 0 0-16,-1 0 2 0,-4 7-1 0,-2 3 2 0,0 2 1 16,-6 2 0-16,6 4 2 0,-6 4 0 0,0 5 1 0,0-2 1 0,-6 4 0 15,6 4 0-15,-6-3 1 0,0 3-1 0,6 0 1 0,-8-1-1 0,2 1 0 16,0-3-2-16,-1 0 0 0,1-5 2 0,6-3-2 0,-7-1 1 15,7-2 1-15,-7-5 0 0,7 2 1 0,0-6 0 0,0-2 2 16,0-1 2-16,0-4 3 0,0-3 2 0,7-3 2 0,-7-1 2 0,7-3 0 16,-1 0 1-16,1-4 0 0,-1-4 3 0,0 1 0 0,8-9 1 15,-8 1 0-15,7 0 0 0,0-3-1 0,-6-4-4 0,5-1-2 0,2 1-1 16,-1-5-3-16,0 2-1 0,0 0-1 0,0-2 0 0,0 1-1 16,0 4-4-16,0 0-1 0,0 7-2 0,0-1-1 0,0 5-2 0,-7 4 0 15,8 2 0-15,-8 2 0 0,7 6-1 0,-6 4 1 0,-1 4 1 16,1-1 0-16,-1 8 0 0,0 4 1 0,2-1 0 0,-8 9 0 15,6-1 1-15,-6 3 0 0,6 4 1 0,-6 1-1 0,0 2 0 0,0 2-5 16,6-4-8-16,-6 2-13 0,0-3-11 0,0 0-18 0,8 1-20 16,-8-8-26-16,6 0-28 0,-6-4-38 0,6 0-43 0,1-7-54 0,-1-4-60 15,8 1-53-15,-8-3-47 0,6-10-35 0,2 2-27 0,5-6-17 16,-5-5-13-16,5 0 4 0,7-1 12 0,-6-6 23 0,-1-2 26 0,7-3 37 16,0-2 42-16,-6-2 56 0,6 1 60 0,-7-4 52 0,7 3 186 15</inkml:trace>
  <inkml:trace contextRef="#ctx0" brushRef="#br0" timeOffset="22308.44">18118 3714 171 0,'13'-14'308'0,"0"6"50"0,-7-2 47 0,2 5 34 15,-2 2 30-15,0-1 18 0,-6-3 13 0,7 4 11 0,-7-1 10 0,0 4-8 16,0-4-16-16,-7 0-60 0,7 4-80 0,-6 0-63 0,0 0-53 16,-2 4-50-16,2 0-47 0,0 0-35 0,-7-1-27 0,6 4-19 15,-6 5-14-15,0-2-11 0,6 1-8 0,-5 0-10 0,5 4-8 0,-6 4-6 16,7-1-3-16,-1 0-3 0,1 5-1 0,-1-2-1 0,7 5 2 16,0-1-2-16,0 1-1 0,0 0 1 0,0 0 0 0,7-1 0 0,-1 0 0 15,1 2 1-15,-1-6-1 0,7-3 0 0,0 1 0 0,7-1 1 16,-7-3-3-16,6-4 1 0,0-1-1 0,8-2 1 0,-8-3-1 0,8-5 0 15,-1 0-2-15,-7-8 0 0,7-1-1 0,-6 3-1 0,5-9 1 16,-5 1 1-16,0-1 0 0,-7-7 1 0,6 4 1 0,-12-5 2 16,5-2 0-16,-4-1 4 0,-2 1 5 0,-6 0 5 0,0-5 7 0,0 3 8 15,-6 2 7-15,-2 0 5 0,-4-1 3 0,5 1 1 0,-6 3 0 16,0 3 0-16,-7 1 0 0,8 3-2 0,-2 1-2 0,-5 2-5 16,-1 5-6-16,8 4-12 0,-8-1-16 0,1 4-22 0,5 4-25 0,-6 3-34 15,8 0-36-15,-1 4-64 0,0 0-79 0,0 0-89 0,-1 3-95 0,8 2-58 16,0-2-40-16,6 1-18 0,-7-4-8 0,7 3 2 0,7-3 6 15,-7-3 15-15,6-1 19 0,0-3 27 0,2-4 34 0,4 0 64 16,-5 0 76-16</inkml:trace>
  <inkml:trace contextRef="#ctx0" brushRef="#br0" timeOffset="22562.26">18196 3345 303 0,'-19'0'432'0,"0"0"45"0,5 0 33 0,-5 3 24 0,6 1 24 0,0-4 16 16,6 0 17-16,0 4 13 0,1-4 11 0,0 0 13 0,6 0 14 0,0 0-92 15,0 0-142-15,0 0-83 0,6 0-51 0,7 0-108 0,-6 0-166 16,12-4 0-16,-6 0 0 0,6 1 0 0,1-1 0 0,6-3 0 16,-7-1 0-16,8 1 0 15,-8-3 0-15,8-3 0 0,-8 3 0 0,-6-1 0 0,0 0 0 0,0-1 0 16,0 2 0-16,-7-1 0 0,2 3 0 0,-2 1 0 0,0 4 0 16,-6-1 0-16,0 0 0 0,0 4 0 0,0 0 0 0,0 0 0 15,0 4 0-15,0 3 0 0,0 0 0 0,0 1 0 0,7 3 0 0,-7 4 0 16,6-5 0-16,-6 5 0 0,13 4-210 0,-6-1-225 0,-1-3-86 15,8 3-59-15,-2-4-44 0,2 5-18 0,5-5-7 0,-6-3 9 16,6 0 13-16,1 0 23 0,-1-4 26 0,1 0 37 0,0-2 38 0,-1-5 64 16,1 0 75-16</inkml:trace>
  <inkml:trace contextRef="#ctx0" brushRef="#br0" timeOffset="23688.41">19316 3807 157 0,'-6'17'348'0,"0"1"29"0,6 1 14 0,-7-4 7 0,0 0 4 0,7-5 4 16,0 2 5-16,0-2 3 0,0-2 4 0,0-5 14 0,0 1 18 0,0 0-70 15,7-1-112-15,0-3-68 0,-1-3-48 0,0-1-23 0,1 0-12 16,6-2-6-16,0-6-3 0,-7 1-3 0,14-3-4 0,-6-1-4 0,-2-4-4 15,8-3-13-15,-7 4-18 0,-1-4-17 0,2-3-15 0,-1 3-11 16,-6-5-7-16,5 6-5 0,-5-5 0 0,-1 4 0 0,-6 0 2 0,7 5 3 16,-7-3 3-16,0 3 3 0,7 5 1 0,-7-2 1 0,0 6 0 0,0 1 0 15,0-1-2-15,0 8-1 0,0 0-1 0,0 0-1 0,-7 0 0 16,7 5-3-16,0 2-3 0,0 4-4 0,0-1-2 0,-7 6-2 16,7 1-3-16,0 6 0 0,0-1 0 0,0 3 1 0,0 1 1 0,-6 2 1 15,6 6 1-15,0-1 0 0,0 4-1 0,0-1 1 0,0 1-1 16,-7 3 1-16,7 0-1 0,0 1-1 0,-6-1-1 0,6 0 0 15,-6 4 1-15,-1-4 1 0,0-3 1 0,1 4 0 0,0-5 1 0,-2 1 0 16,2-4-1-16,-7 0 1 0,7-8-1 0,-1 1-1 0,-6 0 2 0,7-8 1 16,0 0 0-16,-2-7 3 0,2 1 3 0,6-2 4 0,-6-6 0 15,6 0 3-15,0-4 1 0,-7-4-1 0,7 0 1 0,0-6 1 16,0-2-1-16,7 1 0 0,-7-7-2 0,6-4 1 0,0 0-1 0,2-4-2 16,-2-3-5-16,0 0-3 0,7-4-4 0,0-4-4 0,0 1-4 15,1-5-2-15,-2-2-2 0,8-2-1 0,-1 2 1 0,1-1-1 16,0-5-2-16,-1 5 1 0,7 1-1 0,-6 2 0 0,6 5 0 0,-1-1 0 15,-5 5 1-15,6 7 2 0,1 2 1 0,-9 1 2 0,9 3 1 16,-7 9 1-16,-2-2-1 0,2 5 2 0,0 7 0 0,-7 0 1 0,1 4-1 16,-2 3 1-16,-6 1-1 0,1 6 0 0,6 1 1 0,-13-1 1 15,7 4 0-15,-1 4 0 0,-6 1 2 0,7-5-1 0,-7 5 1 0,0-2-1 16,7 1 0-16,-1-4 0 0,0 5 0 0,-6-9 0 0,6 4 2 16,8-3-2-16,-8-5 0 0,7-1-2 0,1-2-4 0,-2-4-5 15,8-3-2-15,-7 0-7 0,7-7-5 0,-1 0-5 0,7-4-7 0,-6-3-5 16,-1-5-7-16,8 1-5 0,-8-5-6 0,7-3-7 0,-6-3-9 15,-1 0-8-15,0-4-7 0,1-1-13 0,-1-6-14 0,-5 4-10 0,5-4-5 16,-6-4-1-16,0 0-2 0,1 0 4 0,-8-4 6 0,7 4 10 16,-7 1 17-16,1 3 28 0,-1-2 36 0,-6 10 33 0,0 0 33 0,7-2 31 15,-14 8 31-15,7 5 24 0,0 2 20 0,-6 4 16 0,-1 0 12 16,1 5 6-16,-1 3 3 0,1-1-6 0,0 1-9 0,-2 7-22 0,2-5-26 16,-7 10-25-16,6-5-21 0,-5 3-15 0,5 5-13 0,-6-1-10 15,6 4-8-15,-5 4-8 0,-2-1-4 0,8 4-3 0,-7 5-1 0,7 3-1 16,-8-1 0-16,8 8 3 0,0-4 0 0,-2 4 2 0,2 5 1 15,0 1 2-15,-1-2 2 0,1 3 0 0,6 1 2 0,-7-1 0 16,7 4 0-16,-6-4 1 0,6 0-1 0,0 0 0 0,0 1 0 0,0-4-2 16,6-1 0-16,-6-3-2 0,0 0-2 0,7-4 0 0,-7-3-1 15,6 0-2-15,-6-4-2 0,7-4 0 0,-7-4-1 0,6-3 1 0,0 0 1 16,-6-3 0-16,8-5 1 0,-2-3 0 0,0 0 1 0,-6 0 1 16,7-7-1-16,6 0 1 0,-7-5 0 0,1-2-1 0,6 0 1 15,-6-5-1-15,5 2-1 0,2-2-1 0,-8-3-2 0,7-4-3 0,0 0-3 16,0 1-3-16,1-1-4 0,-2-4-2 0,1 5-3 0,7-4-1 15,-8-1 0-15,2 5 0 0,5-1-1 0,-6 0 1 0,7 4-1 0,-7 4-1 16,0 4 1-16,6-2 1 0,-6 6 1 0,1 6 2 0,-2 1 4 16,2 3 2-16,-8 7 3 0,0-3 1 0,8 6 0 0,-8 5 0 15,-6 0 2-15,7 7 0 0,-7-5 0 0,0 10 1 0,-7-2 1 0,7 1 0 16,-6 3 1-16,6 2-1 0,-7-6 0 0,0 4-2 0,1 0-3 0,6-4-7 16,-6 1-8-16,6-3-10 0,0-5-14 0,0 1-20 0,6-2-25 15,-6-5-39-15,13-2-44 0,0-6-58 0,0-1-63 0,7-3-54 16,-1-3-46-16,1-1-44 0,6-6-39 0,0-2-14 0,0 1-4 0,7-3 6 15,-7-5 10-15,-1 2 20 0,8-3 24 0,-7 2 37 0,0-4 45 16,7 5 57-16,-7-6 65 0</inkml:trace>
  <inkml:trace contextRef="#ctx0" brushRef="#br0" timeOffset="24317.7">21238 3609 0 0,'19'-16'32'0,"-5"5"190"0,-2 0 32 0,2 0 31 0,-8 4 31 0,-6 0 31 16,7-4 31-16,-7 3 28 0,0 1 26 0,0 0 18 0,-7-4 15 16,7 4-27-16,-6 0-49 0,-1 3-43 0,0-4-39 0,1 5-33 15,0-4-29-15,-2 7-31 0,2-4-30 0,-7 1-31 0,7 3-32 0,-7 0-28 16,0 3-25-16,7 1-18 0,-8-1-16 0,1 4-10 0,0 1-8 15,0 3-7-15,0 0-2 0,0 3-2 0,7 1-3 0,-8 3 0 0,2 0 0 16,-1 1 0-16,6 4-1 0,-6 2 1 0,7-3 0 0,-2 3 0 16,2 1-1-16,0-3 0 0,6 2-1 0,0 0-1 0,0-2 1 0,0-2-2 15,0 1 1-15,6-1-1 0,0-1 0 0,2-2-1 0,-2-4-1 16,0 1 0-16,8-5-2 0,-1-1 0 0,-7-2-1 0,7-4-1 16,0-3-3-16,0-3-2 0,0-1-2 0,0-3-4 0,0-1-1 0,0-6-1 15,1-1 2-15,-2 0-1 0,1-2 0 0,0-3 0 0,0-2 2 16,1 1 0-16,-8-5 1 0,0 1 1 0,1-2 3 0,0 1 3 0,-7 1 5 0,6-4 3 15,-6 4 4-15,0 0 3 0,-6 2 2 0,6-3 7 0,-7 8 7 16,7-1 7-16,-7 5 7 0,-5-1 4 0,4 8 6 0,2-4 3 0,0 7 3 16,-7 1 4-16,6 3 1 0,1 0 3 0,-7 3 2 0,7 5 0 15,-2-1-4-15,2 0-3 0,6 1-7 0,-6 3-4 0,6-1-5 0,6 2-4 16,0-1-4-16,2-1-2 0,-2-3-2 0,7 5-3 0,0-1-1 16,0-5-3-16,7-1-2 0,-1 3-2 0,1-4-2 0,-1-1-1 15,0-3-1-15,1 0-2 0,6-3-1 0,-7 3-1 0,8-4-1 0,-8-1 0 16,0-3-3-16,1 5 0 0,0-3-1 0,-1-2-2 0,-5 0 1 0,-2 4 0 15,2-3 0-15,-2 4 0 0,1-1-1 0,-6 1-1 0,0-1-2 16,-1 4 1-16,0-4-2 0,2 8 0 0,-8 0-1 0,0-1-1 16,6 4 0-16,-6 0 1 0,0 5 1 0,0-1 0 0,0 3 1 0,-6 5 0 15,6-1 1-15,-8 4 1 0,8 0 1 0,-6 4 0 0,6-3 2 16,-6 2 0-16,-1 0 1 0,0 1-1 0,1-4 0 0,6 3 0 0,-7 2-1 16,1-6 0-16,0-3-2 0,6 1 1 0,0-1-1 0,-7-4 1 15,7 1 1-15,0-3-1 0,0-6 2 0,0 2 1 0,0-5 3 0,0-3 1 16,0 0 0-16,0 0-1 0,7-7 1 0,-1 0 0 0,0-1 1 15,1-3 1-15,6-3-1 0,0 0 0 0,-7-1-2 0,8-7 1 16,-2 3-2-16,2-3-2 0,-1-3-1 0,-1 3-3 0,2 0 0 0,5-4 0 16,-6 1-1-16,0 3 0 0,1-4 0 0,-2 4 1 0,2 0-1 15,-2 3 0-15,1 1 1 0,1 4-1 0,-8-1-1 0,7 4-1 0,-6 3 1 16,-1 2-1-16,0 1-1 0,1 1 0 0,0 4 0 0,-7 4-1 16,6 1-2-16,-6 1-4 0,0 2-3 0,0 3-10 0,0 4-10 0,0-1-11 15,-6 1-13-15,6 3-15 0,0 1-18 0,-7-1-29 0,7-4-33 16,-7 6-43-16,7-6-47 0,0 1-47 0,0-1-47 0,0-3-30 0,7-1-24 15,-7-1-15-15,7-3-12 0,6-2-11 0,-7 0-14 0,8-4-4 16,-2 0 0-16,8 0 20 0,-1-4 31 0,1-3 40 0,0-1 47 0,-1 1 47 16,7-4 47-16,-6 0 34 0,6 1 28 0</inkml:trace>
  <inkml:trace contextRef="#ctx0" brushRef="#br0" timeOffset="24880.2">22299 3630 112 0,'20'-14'183'0,"-7"-1"30"0,0-4 31 0,0 4 33 16,-7 1 31-16,1 0 42 0,0-2 44 0,-7 2 24 0,6 0 16 15,-6 3-7-15,-6-4-14 0,6 5-17 0,-7-3-19 0,7 3-20 16,-7-1-19-16,1 5-26 0,0-3-30 0,-1 6-31 0,0-2-32 0,1 2-41 15,0 3-44-15,-1 0-33 0,-6 3-28 0,6 5-20 0,-5 1-17 0,-2-3-12 16,8 8-6-16,-7 1-8 0,0 0-5 0,6 7-3 0,-5-4-3 16,-2 8 0-16,8-1-2 0,-8-3 0 0,8 9 0 0,0-6-1 15,-1 0 0-15,1 1-1 0,-1-1-3 0,0 1-2 0,7-3-3 0,0-6-3 16,-6 1-3-16,12-3-3 0,-6 0-1 0,0-4-2 0,7-4 1 16,0-3-1-16,-1-4 1 0,7 0-1 0,-7-4 1 0,8-3 1 0,-2-4 1 15,8 0 1-15,-7-4 3 0,7-3 1 0,-8 0 3 0,8-5 3 16,0-3 3-16,-7 5 1 0,7-5 0 0,-8 1 0 0,2-4 1 0,-1 3 2 15,-1-4 2-15,-5 5 4 0,6-1 2 0,-7-3 7 0,2 3 6 16,-2 4 7-16,0 0 8 0,-6 0 9 0,0 4 5 0,7 4 5 16,-7-1 4-16,0 3 2 0,0 6 1 0,0-2-2 0,0 2-1 0,0 6-3 15,0 0-3-15,0 0-5 0,0 3-7 0,-7 0-8 0,7 5-6 16,0 3-7-16,-6 0-8 0,0 7-4 0,6 1-4 0,-8-2-2 0,8 5-2 16,-6 8 1-16,6-5 0 0,-6 5 2 0,6 3 2 0,0-1 1 15,-7 6-1-15,0-2 1 0,7 4-1 0,-6 1 0 0,6-1 0 0,-6 4 1 16,-1 0-1-16,1 0 1 0,-1 3 1 0,0-3-2 0,1 5 1 15,0-6-1-15,6 4 0 0,-7-2-1 0,0-2 2 0,1 1-1 16,0 0 3-16,-1 0-1 0,7 0-3 0,-7-4 1 0,1 1-2 0,-1-1 1 16,1 0-1-16,0 0-2 0,-8-3-2 0,8-4-5 0,0 1-6 15,-8-2-5-15,8-2-5 0,-7-1-4 0,-1-4-6 0,8-6-2 0,-7-1 0 16,0 0-1-16,0-7 1 0,0 1 1 0,0-9 0 0,0 1 2 16,6-8 4-16,-5 1 7 0,-1-9 6 0,6 1 11 0,-6-7 14 0,7 0 10 15,-2-4 9-15,8-4 7 0,-6-3 3 0,6 0 4 0,6-5 1 16,2 2 3-16,-2-5 0 0,0 4 3 0,8-4-1 0,-1 1 0 0,6-1-3 15,0 0-5-15,8 1-8 0,-8 2-8 0,14-3-4 0,-7 2-4 16,7-2-4-16,-1 1-7 0,7-1-7 0,-6 5-13 0,5-6-14 16,-5 2-21-16,7-1-23 0,-2 0-42 0,-5 4-51 0,-1-3-76 0,1-1-87 15,-7 3-81-15,0 2-74 0,-7 0-37 0,7-2-18 0,-12 1-5 16,5 4 0-16,-13-5 9 0,8 2 11 0,-8 3 18 0,-6-5 23 0,7 5 40 16,-7-4 52-16,0 4 76 0,-7 0 226 0</inkml:trace>
  <inkml:trace contextRef="#ctx0" brushRef="#br0" timeOffset="25131.53">21381 2904 217 0,'-33'12'399'0,"7"-5"37"0,-6 1 25 0,13-1 15 0,-1-4 11 0,0 4 7 15,7-3 5-15,7-4 3 0,0 5 2 0,-2-5 1 0,8 0 1 0,0 0-93 16,0 0-141-16,0-5-94 0,8 5-70 0,-8 0-40 0,12-4-23 15,-5 4-16-15,6-3-12 0,0 3-6 0,-1 0-7 0,2 0-6 0,-1 3-4 16,0 1-5-16,0 1-5 0,-7 1-4 0,1 5-4 0,0 0-3 16,-7 4-3-16,6 0-8 0,-12-1-7 0,6 5-21 0,0 3-24 0,-7 0-44 15,0 0-52-15,1-1-66 0,0 1-70 0,-7 0-60 0,6 1-52 16,7-2-24-16,-7-2-11 0,1-1-2 0,6-3 0 0,6-4 5 16,-6-1 7-16,14-5 20 0,-8-2 24 0,7-3 45 0,7-3 52 0</inkml:trace>
  <inkml:trace contextRef="#ctx0" brushRef="#br0" timeOffset="25334.65">23198 3356 393 0,'20'14'467'0,"-8"-2"28"0,8-2 14 0,-13 0 7 0,-1-2 4 15,-6 1 2-15,7-3-2 0,-7 1-3 0,-7-3-6 0,7-4-3 16,-6 3-3-16,-1-3-127 0,1 4-189 0,0-4-119 0,-2 0-84 0,-4 0-77 15,5 0-75-15,-6 0-87 0,7-4-96 0,-7 4-67 0,6 0-52 16,0 0-23-16,1 0-7 0,6 0-2 0,0 0-2 0,0 0 4 16,0 0 6-16,6 0 17 0,8 7 22 0,-8-2 48 0,7 3 61 0</inkml:trace>
  <inkml:trace contextRef="#ctx0" brushRef="#br0" timeOffset="25459.66">23303 3759 0 0,'-8'32'165'0,"2"-2"117"0,0-5 17 0,0 0 12 15,-1 2 9-15,7-5 6 0,-7-4 6 0,1 1 3 0,6-5 2 16,-7-3 1-16,7-1 0 0,0-1-47 0,0-3-73 0,0-2-83 0,0 0-88 15,7-1-96-15,-7-6-96 0,6-1-70 0,-6-3-56 0,7-5-32 16,0 2-16-16,-1-8-10 0,0-1-5 0,8-3-3 0,-8-3 0 16,7-5-2-16,0-3 0 0,6 0 19 0,-5-3 25 0</inkml:trace>
  <inkml:trace contextRef="#ctx0" brushRef="#br0" timeOffset="37383.64">6552 6096 0 0,'0'7'290'0,"-7"0"91"0,7 0 40 0,-7 1 27 16,7-1 21-16,-6-3 16 0,-1 3 16 0,7-3 12 0,-6-4 14 15,6 3 10-15,-7 1 11 0,7-4-43 0,0 5-69 0,-6-5-84 16,6 2-89-16,0-2-55 0,0 0-36 0,0 0-25 0,0 0-16 0,0 0-16 16,0 0-14-16,0 0-13 0,0 0-11 0,6 0-8 0,-6 0-6 15,7 0-8-15,-1 0-8 0,1-2-6 0,-1 2-6 0,8 0-3 16,-8 0 0-16,7-5-1 0,0 5 0 0,0 0 2 0,7-4-26 0,-8 4-7 16,2 0 0-16,5-3 0 0,1 3 0 0,-8 0 0 0,8 0 0 15,-7 0 0-15,7 0 0 0,-8 0 0 0,8 3 0 0,-6-3 0 0,-2 0 0 16,1 4 0-16,1-4 0 0,-2 0 0 0,2 5 0 0,-8-5 0 15,0 0 0-15,1 2 0 0,0-2 0 0,-1 0 0 0,1 0 0 0,-7 0 0 16,0 0 0-16,0 0 0 0,0 0 0 0,0 0 0 0,0 0 0 16,0 0 0-16,0 0 0 0,-7 0 0 0,1-2 0 0,-1-3 0 0,0 1-333 15,1 1-167-15,0-4-86 0,-1-1-44 0,-6 1-22 0,7-1-10 16,6 1-7-16,-7-4 5 0,7 0 8 0,7 1 25 0,-1-1 34 16,0 0 48-16,8-4 53 0,5 4 101 0,7-4 224 0</inkml:trace>
  <inkml:trace contextRef="#ctx0" brushRef="#br0" timeOffset="38581.14">7951 5734 43 0,'7'0'221'0,"0"0"24"0,-7 0 18 0,6 0 19 0,-6-5 18 16,0 5 21-16,0 0 23 0,7-3 26 0,-7 3 28 0,0 0 6 0,0-4-7 15,-7 0-36-15,7 1-48 0,0-1-35 0,-6 0-24 0,6 1-18 16,-7-1-13-16,7 1-13 0,-7-2-12 0,1 2-16 0,0-4-19 0,0 3-24 16,-2 0-25-16,2-3-17 0,0 3-15 0,-1 1-10 0,1-1-9 15,-8-4-6-15,8 5-3 0,0 0-6 0,-8-1-4 0,8 0-4 16,-7 4-4-16,6-3-5 0,-6 3-3 0,1 0-3 0,-2 0-5 0,2 0-2 16,-2 3-2-16,1-3-2 0,0 8-2 0,0-5-1 0,-7 5-5 15,8-1-2-15,-1 0-1 0,-1 4-2 0,2 0-2 0,-8 0-1 0,7 4 1 16,6-1 0-16,-6 1-1 0,1 0-2 0,5 4 0 0,-6-5-1 15,13 4 2-15,-6 0 0 0,-2-4 2 0,8 5-1 0,-6-1 1 0,6-3 0 16,0 4 0-16,6-4-1 0,-6-1 1 0,8 0 0 0,-2 2 2 16,0-2 0-16,8-3 1 0,-8 1 0 0,7-2 0 0,0 1-1 15,0-5-1-15,7 6 0 0,-1-8 0 0,-6 3 0 0,6-3 1 0,1 3 0 16,0-7 0-16,5 0 0 0,-5 0 0 0,6 0-2 0,-6-7 0 16,6 3-2-16,0-3 0 0,-6-4-1 0,6 0-3 0,0-4-1 0,-7 0-2 15,1-3-1-15,6 0-4 0,-7 0-4 0,1-5-2 0,0 2-3 16,-8-5-2-16,8 0-1 0,-7-3-1 0,7 3-1 0,-8-6 0 0,2 3 0 15,-8-5 2-15,7 1 1 0,-7 0 2 0,8 0 2 0,-8-4 3 16,0 5 4-16,2-2 4 0,-2 2 2 0,0-2 2 0,1 5 2 16,-1 4 3-16,1 0 2 0,-7-1 2 0,7 3 5 0,-1 5 4 0,-6-1 4 15,6 1 4-15,-6 4 5 0,6 2 4 0,-6 2 4 0,0-1 3 0,8 4 3 16,-8-2 3-16,0 3 1 0,0 2 2 0,0 4-2 0,0 0 0 16,0 0-5-16,0 0-4 0,0 0-4 0,0 0-5 0,-8 4-5 15,8 2-5-15,0-1-3 0,0 6-3 0,0 0-3 0,0 4-3 0,0-1-2 16,0 8-2-16,0 0 0 0,0 1 1 0,0 6 1 0,0 0 1 15,0 4 1-15,0-1 0 0,0 2-2 0,0-2 1 0,0 5-1 0,0-4-1 16,8 0 1-16,-8 0-1 0,0 0 0 0,6-3 2 0,0-1 0 16,-6-3-1-16,7-5 1 0,-1 1-1 0,1 0 1 0,0-3 0 15,-1-5 0-15,0 1 0 0,1-4 1 0,0-1-2 0,-1-2 2 0,0-4 0 16,8 0 0-16,-8-4-3 0,1 0 0 0,5-8 0 0,-5 0-1 16,6-2 0-16,0-1-2 0,-6-4 0 0,6-3-2 0,0 0-1 0,-7-4-1 15,7-4-1-15,-7 1 0 0,8-5-1 0,-8 1 0 0,1-5 1 16,-1 6-1-16,1-6 0 0,-1 1 2 0,-6 1 1 0,7 2 0 15,-7 0 2-15,0 1 2 0,6 4 0 0,-6 3 3 0,0 0 3 0,6 7 0 16,-6 1 1-16,0 3 0 0,0 4 2 0,0 0-1 0,0 2 1 16,0 5-2-16,0 0 0 0,0 0 1 0,0 5-1 0,0 2 1 0,0 4 1 15,0 0-1-15,0 4-2 0,8 2 0 0,-8 5 0 0,0 0-1 16,6 4 0-16,-6 0 0 0,6 3 0 0,-6 0 2 0,7-3-1 0,-7 3 1 16,7-3-1-16,-1 0-1 0,0-1 0 0,-6 1 0 0,7-4-2 15,-1-4 1-15,1 1-1 0,0-1 0 0,-1-4-3 0,0 1-4 16,1-4-7-16,0 0-13 0,-1-4-17 0,0-3-29 0,-6 3-39 0,7-7-59 15,0 4-70-15,-1-8-71 0,1 4-72 0,-1-7-57 0,0 0-51 0,2-1-23 16,4-3-11-16,-5-3-1 0,6 3 4 0,-7-4 10 0,7-4 16 16,1 5 30-16,-2-4 37 0,8-1 59 0,-7 1 70 0</inkml:trace>
  <inkml:trace contextRef="#ctx0" brushRef="#br0" timeOffset="39133.05">9189 5407 0 0,'0'-4'117'0,"0"1"127"0,0 3 30 15,-7-4 28-15,7 4 26 0,0-4 30 0,-6 4 32 0,6 0 28 0,0-3 27 16,0 3 12-16,-6 0 7 0,6 0-33 0,-7 0-53 0,7 0-46 16,-7 0-41-16,1 0-33 0,6 0-26 0,-6 3-25 0,-1 1-25 0,-6 0-27 15,6 3-29-15,1 0-27 0,-8 1-25 0,8-1-15 0,-6 4-12 16,-2 3-7-16,8 1-6 0,-7 4-4 0,7-1-4 0,-8 0-2 16,8 0-2-16,0 4-2 0,-2-2-2 0,8 1-2 0,-6 1-3 0,6-1-1 15,0 2-2-15,0-2-1 0,0-2-3 0,6-1-1 0,-6 0 0 0,8 1-1 16,-2-4-1-16,6 3-2 0,-4-7 0 0,4 4-1 0,1-4-2 15,-6 0 0-15,6-4-3 0,-1-4-4 0,2 5-3 0,-1-8-7 16,0 0-5-16,0-4-7 0,7 0-7 0,-8-3-8 0,2-1-6 0,-1-2-6 16,-1-5-5-16,-4 4-5 0,4-7-2 0,-6 3 0 0,1-3 1 15,0-3 1-15,-1-2 2 0,-6 1 6 0,0 0 7 0,0 0 6 0,-6-3 10 16,-1 3 9-16,0-4 10 0,1 4 12 0,0 4 14 0,0-4 11 16,-8 7 11-16,8-3 7 0,-1 7 6 0,1-1 4 0,-1 6 4 0,0-2 1 15,1 4 0-15,0 4-2 0,6-4-1 0,-7 8-2 0,7-4-4 16,-7 4-7-16,7-1-8 0,0 5-7 0,0 0-7 0,7-1-7 0,-7 4-4 0,7-4-2 15,-7 4-2-15,6-3 0 0,7 2 0 0,-6-2 0 0,6-1 1 16,-1 0 0-16,2-3 0 0,-2-1 1 0,2 2 1 0,-1-5 0 16,7 0 0-16,-8-5 0 0,8 2 0 0,-7-1 0 0,0 1-1 0,6-5 1 15,-5 1 1-15,-2 0-1 0,8 0-1 0,-7-5 1 0,0 5 1 0,0 0-1 16,0-1 1-16,-6 0 0 0,6 1 1 0,0 4 0 0,-7-5 0 16,1 5-1-16,-1-1 0 0,0 0 0 0,2 4-2 0,-2 0 3 15,0 0 0-15,-6 4 3 0,7 0 2 0,-7-1 1 0,6 8 3 0,-6 1 0 16,0-1 0-16,0 7 0 0,7-3 1 0,-7 7 2 0,0-1 0 15,0 1 0-15,0 4 2 0,0 0-2 0,0 0 0 0,0-1-3 0,0 1-2 16,0-4-3-16,6-1-2 0,-6 2-1 0,7-5-2 0,-7 0 0 16,6-3 0-16,-6-4-5 0,6-1-5 0,2 2-10 0,-8-5-12 0,6-3-26 15,-6-4-30-15,6 0-57 0,1-4-72 0,-7-3-72 0,7-5-75 16,-1-2-59-16,0 0-52 0,1-5-25 0,-1-3-13 0,-6 1-4 16,7-9 2-16,0 0 7 0,-7-2 12 0,0-5 24 0,6 0 31 0,-6 1 57 15,-6-4 71-15</inkml:trace>
  <inkml:trace contextRef="#ctx0" brushRef="#br0" timeOffset="39258.06">9592 5173 87 0,'-12'-8'361'0,"-1"4"52"0,6 2 35 0,-6 2 21 16,1 0 14-16,-2 0 9 0,1 0 4 0,0 2 4 0,0-2 0 0,0 4 2 16,6-4-2-16,-5 4-72 0,5-4-110 0,-6 4-112 0,7-1-110 15,-1-3-113-15,1 4-110 0,-1 0-114 0,0-2-119 0,1-2-64 0,6 5-39 16,-6-1-19-16,6-4-11 0,0 0-3 0,0 0-3 0,0-4 1 16,0-1 1-16,0-1 18 0,0-1 23 0,0-5 59 0,0 2 75 15</inkml:trace>
  <inkml:trace contextRef="#ctx0" brushRef="#br0" timeOffset="39508.05">8890 5213 231 0,'-14'18'407'0,"-5"-3"40"0,6-1 24 0,0-2 19 0,0-2 18 0,6-6 16 16,1 0 15-16,0-1 15 0,6-3 13 0,0 0 15 0,0 0 14 16,0 0-84-16,0-3-134 0,6-1-90 0,0 0-66 0,1-3-37 15,6-4-22-15,-7 0-19 0,7-4-15 0,1 5-16 0,-2-9-14 0,2 5-57 16,-2-5-42-16,1 2 0 0,1 1 0 0,-8 1 0 0,8 1 0 15,-8 3 0-15,0 4 0 0,0-1 0 0,-6 1 0 0,7 4 0 0,0-2 0 16,-7 5 0-16,6 0 0 0,1 0 0 0,-1 5 0 0,0-2 0 16,2 4 0-16,-2 1-2 0,0-1-104 0,0 4-30 0,8 0-34 0,-8 0-54 15,1 0-68-15,6 1-74 0,-6-2-79 0,5 1-63 0,-6 0-57 16,2-4-20-16,4 1-4 0,-5-1 8 0,6-3 14 0,-6-4 18 16,5 0 18-16,-5-4 30 0,6-3 35 0,-7-1 55 0,8-4 68 0</inkml:trace>
  <inkml:trace contextRef="#ctx0" brushRef="#br0" timeOffset="39758.05">9215 4978 173 0,'-6'4'364'16,"-7"0"43"-16,-1-4 31 0,8 3 25 0,-7 0 21 0,6-3 15 0,1 0 14 15,0 0 11-15,6 0 11 0,-7 0 3 0,7-3 1 0,0 3-80 16,0 0-117-16,0-3-85 0,7-1-65 0,-7 0-44 0,6-3-30 0,0 0-27 16,1-1-21-16,0 1-20 0,5-4-17 0,2 1-16 0,-8 2-12 15,7-3-11-15,1 4-6 0,-2 3-5 0,1 4-3 0,-6 0-2 16,6 4 0-16,-7 3-2 0,8 0 0 0,-8 8 2 0,0-4 2 0,0 3 3 15,2 5 4-15,-2-5 4 0,0 4 4 0,1-2 3 0,-1-3 3 0,8 3 0 16,-8-5 0-16,0-1 0 0,8-2 0 0,-2-4-3 0,2-1-5 16,-1-3-17-16,-1-3-21 0,2-4-47 0,5-5-60 0,-6 1-81 15,0-8-95-15,7 1-74 0,-8-8-67 0,2 1-32 0,-1-4-17 0,-7 0-7 16,7-4-6-16,-6-4 3 0,-1 4 5 0,0-3 14 0,-6 0 22 16,8-1 46-16,-2 0 59 0,0 4 83 0,-6-1 268 0</inkml:trace>
  <inkml:trace contextRef="#ctx0" brushRef="#br0" timeOffset="40603.01">10277 5784 119 0,'-14'19'350'16,"2"-5"38"-16,-2 1 24 0,8 0 14 0,0-5 8 0,-1 1 6 15,1-3 4-15,6-5 5 0,-7 4 4 0,7-7 9 0,0 0 10 0,0 0-71 16,7 0-108-16,-7 0-82 0,0-7-66 0,6 4-37 0,1-8-22 16,-1 0-13-16,8-1-9 0,-2-2-7 0,1-4-3 0,0-4-5 0,0 0-6 15,7-3-7-15,0-1-9 0,-8-4-10 0,8 1-6 0,-1-4-6 16,-5 0-3-16,5 0 0 0,-6 0-2 0,6-3-1 0,-12 2 1 15,6-3-1-15,0 1 1 0,-6 3 1 0,6 1 0 0,-13-2 1 0,6 5 1 16,1-1 3-16,-7 5 2 0,6 3 5 0,-6 0 5 0,0 4 6 16,-6 4 4-16,6-1 5 0,0 4 6 0,-7 3 3 0,7 1 2 0,-6-1 2 15,6 5 0-15,-7-1-1 0,1 1-2 0,6 3-2 0,-7 0-5 16,0 0-4-16,7 3-8 0,-6 1-5 0,6-1-6 0,-6 5-4 0,6 3-5 16,-7 0-2-16,7 3-3 0,-7 5-2 0,7 4 0 0,0-2-1 15,0 5 2-15,0-1-1 0,7 4 0 0,-7 4 2 0,7 1 1 0,-1-2 2 16,-6 1 0-16,6 4 0 0,8 0-1 0,-8-5 0 0,1 5 1 15,-1 0 0-15,1-4-1 0,6 4 0 0,-7-8-1 0,8 0 2 16,-8 0 0-16,7-3 0 0,0 0-1 0,0-4 0 0,-7-4-1 0,8-3 0 16,-2-1 0-16,2-3-1 0,-1-4-1 0,-7-3-1 0,7 0 1 15,0-8-1-15,0 0-2 0,0-3-6 0,0 0-5 0,0-8-4 0,0 1-3 16,1-8-4-16,-2 0-3 0,-5 0-3 0,6-3-2 0,-7-5-1 16,7 0-2-16,-13 1 0 0,6-5-1 0,-6 2 1 0,0 0 2 0,0-2 3 15,0 1 7-15,-6 4 6 0,0-5 5 0,-1 9 6 0,1 0 8 16,6 6 7-16,-13 1 7 0,6 4 5 0,1 2 6 0,0 1 3 15,-2 4 3-15,8 0 0 0,-6 3 2 0,0 4-1 0,-1 0 1 0,0 0-2 16,7 0-2-16,-6 4-3 0,6-1-3 0,0 1-6 0,0 0-3 0,0-1-5 16,0 5-4-16,0-5-2 0,6 4-1 0,1 1-1 0,0 0 0 15,-1-5 0-15,8 5 0 0,-8-1 0 0,7-4 1 0,0 5 0 16,6-5-2-16,-5 1 0 0,-2 0 1 0,8 3 1 0,-7-3 0 16,0 3 0-16,6-3-1 0,-5 3 0 0,-2 4-1 0,1-4 0 0,1 4 0 15,-2 0 1-15,-4 4-2 0,4 0 0 0,-6 3 1 0,1-4 0 16,0 5 0-16,-1-1 1 0,-6 4 0 0,0-4-1 0,7 1 0 0,-7-2-4 15,0 6-5-15,0-9-9 0,0 5-13 0,6-4-20 0,-6 0-26 16,0-5-42-16,6 1-51 0,-6 0-59 0,8-4-64 0,-2-2-54 0,0-2-49 16,0 0-47-16,1-3-42 0,6-3-19 0,0 0-6 0,7-4 4 15,-7-1 10-15,13-3 20 0,-6 0 25 0,6-4 41 0,-7 0 51 0,7-3 60 16,6 0 63-16</inkml:trace>
  <inkml:trace contextRef="#ctx0" brushRef="#br0" timeOffset="41354.18">11638 5440 0 0,'13'-8'163'0,"-6"1"114"0,-1-1 33 0,-6 2 39 0,0-2 40 15,0 5 29-15,0-5 25 0,0 5 15 0,0-5 14 0,0 5 11 0,0-5 9 16,-6 1-43-16,6 3-69 0,-7 1-52 0,7-5-44 0,-7 5-36 16,1-1-32-16,0-3-37 0,-2 3-38 0,2 4-30 0,0-3-23 0,-1 3-17 15,-6 3-12-15,0-3-11 0,1 4-9 0,-2 3-7 0,1 0-7 16,-6 1-5-16,-1 3-3 0,7 0-3 0,-7 3-1 0,1 1-1 16,-1 3-2-16,8 0 1 0,-2 0 1 0,-5 5-1 0,6-1 0 0,6-4-1 15,-5 5 1-15,4-2-2 0,2 1-1 0,0-1-3 0,0 2-1 16,6-4-2-16,0-1-1 0,6-4-1 0,0 1 0 0,0 0-1 0,2-1-1 15,4-2-1-15,1-6 0 0,1 2-2 0,4-4 0 0,-4 0-1 16,6-1-3-16,-1-6-1 0,1-1-4 0,-1 0-4 0,1-4-4 0,-8-3-6 16,8-3-1-16,0 3-4 0,-7-8-1 0,6 1 0 0,-6 0-1 15,1 0 1-15,5-4 2 0,-12 0 1 0,6 0 3 0,-7 0 3 16,7 0 4-16,-6 0 3 0,-1 0 7 0,-6-1 5 0,6 5 3 0,-6 0 5 16,0 0 3-16,0 0 5 0,0 3 3 0,0 4 4 0,0-4 4 15,0 8 3-15,0 0 1 0,-6 0 1 0,6 3-2 0,0 0 0 0,0 4-1 16,0 0 0-16,-6 0-1 0,6 8-1 0,0-1-1 0,-7 0-3 0,7 8-3 15,0-1-4-15,0 1-4 0,-7 7-2 0,7 0-2 0,0 0-2 16,0 4 3-16,0 0 0 0,0 3-2 0,0-4 0 0,0 4-1 0,0-4 0 16,7 6-1-16,-7-10 1 0,7 5 1 0,-1-4-1 0,0 1-1 15,1-5 1-15,0 0 0 0,-1-4-1 0,7-3-1 0,-7 0 1 16,8 0 0-16,-8-3 1 0,8-5 1 0,-2 1 0 0,1-4-1 0,0 0 0 16,0-4-1-16,1-3 1 0,-2 0 1 0,2-1 0 0,-2-6 0 15,1 0 0-15,1-1-1 0,-2-4 1 0,2 1 0 0,-2-1-1 0,1-3-1 16,-6 4 2-16,6-7 0 0,-7 3 0 0,2 0 0 0,4-4-1 15,-6 1 1-15,1 2-1 0,0 2 0 0,-1 2 0 0,1-4-1 0,-7 10 1 16,6-3-1-16,0 1 0 0,-6 5-1 0,8 3 0 0,-8-1-1 16,0 5 0-16,6 3 1 0,-6 0 0 0,0 3 0 0,0 5 1 15,0-1 0-15,0 3 1 0,6 9 0 0,-6-4-1 0,0 7-1 0,0 0 1 16,0 0 2-16,0 3 0 0,0 1-1 0,0 0 1 0,0 0-1 16,6-1-1-16,-6-3 1 0,0 0 0 0,0 0 1 0,7-4 0 15,-7-3-2-15,7 0 0 0,-7-1 1 0,6-6 0 0,-6 3-1 0,7-8 1 16,-7 5 1-16,6-5 0 0,1-3 1 0,-7 0-1 0,7-3 1 15,-1-5-1-15,0 5-1 0,-6-8 1 0,7 0 0 0,0 0 0 0,-1-4 1 16,0-3 0-16,1-1 0 0,-1 1-1 0,8-4 0 0,-14-3-1 16,12 3-1-16,-4-4 1 0,-2-4-1 0,0 5 0 0,0-1-1 0,1 4 1 15,0-3 0-15,6 2 1 0,-7 5-1 0,0 0 1 0,2 3-2 16,-2 1 0-16,0 6 0 0,0 1 1 0,1 3 1 0,0 4-1 0,-1 4 2 16,-6 0-1-16,7 7 0 0,-7 0 0 0,6 0-2 0,-6 6 1 15,0 2 0-15,0-1-1 0,7 5-2 0,-7-2-7 0,0 2-10 0,0-2-20 16,0 1-24-16,0-2-42 0,0-6-49 0,0-1-56 0,7 3-61 15,-1-5-50-15,0-4-45 0,0-4-42 0,8 2-43 0,-8-10-28 16,14 5-21-16,-7-6-4 0,7-2 4 0,-1 1 17 0,1-4 22 0,6-4 42 16,-7 4 47-16,7-7 56 0,0 3 61 0,-6 0 51 0,6-3 192 15</inkml:trace>
  <inkml:trace contextRef="#ctx0" brushRef="#br0" timeOffset="41869.82">12823 5348 119 0,'0'-7'238'0,"7"-4"41"0,-7 4 40 0,0 0 42 15,0-5 44-15,-7 9 30 0,7-8 23 0,-6 7 17 0,-1-3 14 16,1 0-16-16,6 2-31 0,-14 2-41 0,8-4-43 0,0 3-40 15,-8 4-36-15,2 0-40 0,-1 0-40 0,-1 4-41 0,2-1-41 0,-2 4-30 16,2 1-23-16,-1 3-18 0,-1 0-14 0,2 3-8 0,4 2-7 16,-4 2-6-16,6 0-5 0,-1 0-3 0,0 1-3 0,1-2 1 15,6 6-2-15,-7-4-1 0,7-1-3 0,0 0 1 0,0 0-1 0,7-3 0 16,-7-1 2-16,6-3-1 0,1-3 0 0,6-1 1 0,-7-3 0 0,8-1 0 16,-8-6 0-16,14 3 1 0,-7-8 0 0,-1-3 0 0,2 0 0 15,5-3-2-15,-6-1 0 0,0-3-1 0,7 0 1 0,-8 0-2 16,2-5 0-16,-1 1 0 0,0 0-2 0,0 0-1 0,-7 0 0 0,8 1-1 15,-8-2 0-15,0 1 2 0,1 4 1 0,-1-4 1 0,-6 3 2 16,0 2 1-16,0 2 1 0,0 0 3 0,0 0 5 0,0 5 5 16,0-2 5-16,0 1 5 0,0 5 3 0,-6 1 1 0,6 2 2 0,0-1-1 15,-7 1 0-15,7 3-2 0,0 3-1 0,0 1 0 0,-6-1 0 0,6 8-1 16,-6-3 1-16,6 7 0 0,0-1-3 0,-8 5-1 0,8-1-1 16,-6 8 2-16,6-5 2 0,0 9 2 0,0 0 1 0,0-1 2 15,0 3 3-15,0 5 2 0,0-1 2 0,0 5-3 0,6-1-3 0,-6 0-3 16,0 5-2-16,8-1-1 0,-8 0-3 0,0-5 0 0,6 6-2 15,-6 2-1-15,0-7-2 0,6 5-2 0,-6-2-3 0,0 1-3 0,0-3 0 16,7-1-2-16,-7 4-3 0,0-8 0 0,0 1-1 0,0 0 1 16,-7 0-1-16,7-8-1 0,0 4-4 0,-6-7 0 0,6-1-1 0,0-3 0 15,-6 0 0-15,-2-7-1 0,2 0 0 0,0-5 0 0,-7-2 0 16,6-4-2-16,-6-1-4 0,7-6-1 0,-8-1-1 0,2-4 0 0,-2-2-1 16,2-2 1-16,-1-1 0 0,6-7 0 0,-6-2-2 0,7 1 1 15,-1-2 0-15,0-2 0 0,7-5 1 0,0 4 0 0,0-2 4 0,7-2-1 16,6 1 1-16,-7-1-2 0,14 2-2 0,-7-6-4 0,7 5-4 15,0 0-4-15,5-4-6 0,-5 3-7 0,6-2-8 0,0 2-12 16,0-3-12-16,0 0-21 0,0 4-26 0,0-3-43 0,0-2-54 0,0 1-67 16,-7-4-73-16,8 5-68 0,-8-1-66 0,1-1-31 0,-1 6-11 15,-5-6-1-15,-2 5 4 0,-5-1 10 0,-1 5 12 0,1 3 21 16,0 0 25-16,-14 4 44 0,7 4 55 0,-7 2 69 0,-6 1 230 0</inkml:trace>
  <inkml:trace contextRef="#ctx0" brushRef="#br0" timeOffset="42120.99">11592 5938 0 0,'-6'18'51'0,"-1"4"407"16,1-3 59-16,0-1 29 0,-2-3 14 0,2-1 6 0,0-2 2 0,6-1 2 15,-7-8 0-15,7 0 1 0,0 2 0 0,0-2 0 0,0-3 1 16,0 0-144-16,0 4-211 0,0-4-123 0,0 0-76 0,0 0-62 16,0 0-53-16,-7-4-83 0,7 4-95 0,0-3-99 0,0-5-98 0,0 1-50 15,0 0-25-15,-6-5-12 0,6-2-5 0,-6 3-2 0,-1-8 3 16,7 1 11-16,-13 0 17 0,6-4 33 0,1 0 40 0,-7-4 75 16,6 0 140-16</inkml:trace>
  <inkml:trace contextRef="#ctx0" brushRef="#br0" timeOffset="42339.74">10368 5392 0 0,'-13'11'14'0,"-6"0"414"0,5 0 63 0,2 0 33 15,-2 1 20-15,1-6 9 0,7 1 6 0,-1-2 3 0,0-5 1 0,7 0 1 16,0-5-1-16,7 5 0 0,0-2-1 0,6-3-130 0,7 2-197 0,-2 0-123 15,9-5-85-15,5 0-87 0,1 1-86 0,6-1-120 0,0-2-137 16,6-1-73-16,1 0-44 0,7 0-22 0,-8 0-11 0,0 1-4 16,1-5-3-16,-1 0 0 0,-5 3 4 0,5-2 16 0,-6-1 23 15,1 0 52-15,-1 1 69 0</inkml:trace>
  <inkml:trace contextRef="#ctx0" brushRef="#br0" timeOffset="43345.86">13611 5448 0 0,'0'21'237'0,"-6"-2"70"0,0-1 23 0,6 0 12 16,-8-3 9-16,2-4 7 0,6 0 6 0,-6-4 7 0,6 0 7 0,0-3 10 15,0 1 15-15,0-5-39 0,0 0-65 0,0-5-56 0,6 1-53 16,0-3-30-16,8 0-17 0,-8-4-11 0,7-4-7 0,1-3-6 16,4-1-7-16,2-2-5 0,-6-2-6 0,11-2-10 0,-5-4-14 0,0 3-17 15,-1-3-19-15,1 0-12 0,0-1-11 0,-8 1-5 0,8 0-3 16,-7-1 0-16,-1 1 3 0,2-1 2 0,-8 5 6 0,7-1 5 0,-6 1 3 15,-1 6 7-15,1-2 7 0,-7 5 5 0,0-2 6 0,6 7 4 16,-6 0 6-16,0 4 4 0,0 0 2 0,-6 3 0 0,6 0-4 0,0 4-4 16,-7-3-5-16,7 6-6 0,-6-3-7 0,6 8-6 0,-7-5-6 15,1 8-6-15,-1 0-5 0,1 3-6 0,0 5-7 0,-2-1-3 0,2 5-4 16,0 3-2-16,-1 3 0 0,1 0 0 0,6 0 0 0,0 4 1 16,-7 0 0-16,7 0 0 0,0 0-1 0,0 4 0 0,7-4 1 15,-7 0-1-15,6-4 2 0,1 3-1 0,-1-5-1 0,0 2-1 0,2-4-1 16,4-3 1-16,-5-2-3 0,6-3 0 0,0-7-1 0,0 2-3 0,0-4 0 15,0-1-5-15,6-7-3 0,-6-4-6 0,7 1-7 0,-6-8-5 16,5-4-6-16,0 0-5 0,0-3-5 0,1-7-5 0,6 2-5 16,-6-6-5-16,-1-5-4 0,1 5-5 0,-1-7-5 0,1 3-5 0,0-7-4 15,-8 3 2-15,8-3 3 0,-7 0 5 0,1-1 6 0,-8 1 4 16,6-4 6-16,-12 4 7 0,7 0 8 0,0-1 16 0,-7 4 17 0,0 0 19 16,0 1 19-16,-7 3 16 0,7 4 17 0,-7 0 12 0,1 4 9 15,0 2 8-15,0 1 6 0,-8 4 5 0,8 4 5 0,-1-2 2 16,-6 5-2-16,6 4-8 0,1 0-12 0,0 2-12 0,-1 5-12 0,0 0-8 15,1 5-9-15,0-2-8 0,-1 8-6 0,0 0-5 0,1 5-7 0,6 1-3 16,-7 1-5-16,1 8-2 0,6 4 1 0,-6-1-2 0,6 7 1 16,0-2-1-16,0 3 1 0,0 2 1 0,0 2 1 0,6 2 1 15,-6 2 0-15,6 2 0 0,-6-3-1 0,7 4 0 0,6-1-2 0,-6 5-1 16,5-4 2-16,-5-5-1 0,6 1 2 0,0 0 0 0,0-3-1 16,0-4-2-16,1-5-1 0,-2 0 0 0,1-5 0 0,0-2 0 0,0-6 0 15,1-1 0-15,-8-3 0 0,6-4 2 0,-4-1-2 0,-2-2 2 16,0-5 1-16,1 2 2 0,-1-5 2 0,1-5 0 0,0 2-1 0,-1-5 0 15,0-2-1-15,0-1 0 0,2-4 1 0,-2-3 0 0,0-1-1 16,1-2-1-16,0-5-1 0,-1 0-2 0,1 0-3 0,-1-3-2 16,0 0-1-16,2-4-1 0,-2 3 0 0,0 1 0 0,0 0-1 0,1 0 0 15,0 3-1-15,-1 0 0 0,1 8 0 0,5-1-1 0,-4 1 0 0,-2 7 0 16,0 4 1-16,8-1-1 0,-8 5-1 0,0 6 1 0,1 2 0 16,-1 2 0-16,1 0 2 0,0 8 0 0,-7 0 0 0,0 3-1 15,6 1 1-15,-6 2 1 0,0 2-1 0,0 2 2 0,0-3 1 0,0 3 0 16,0 1-3-16,0 0-4 0,0-5-8 0,0 5-9 0,0-8-11 15,6 1-15-15,-6-1-17 0,6-3-32 0,2-4-43 0,4-5-54 0,-5 3-60 16,6-9-56-16,6 0-56 0,1-9-46 0,0 3-41 0,-1-5-27 16,7 1-21-16,-6-6-4 0,12-2 4 0,-5-4 11 0,-2 4 16 15,1-4 32-15,7 0 43 0,-7-1 53 0,0 2 60 0,0-1 57 0,0 3 165 16</inkml:trace>
  <inkml:trace contextRef="#ctx0" brushRef="#br0" timeOffset="43896.47">15278 5253 0 0,'14'-7'189'0,"-1"3"49"15,-1-3 30-15,2 3 31 0,-14-4 29 0,6 2 27 0,-6 2 27 16,-6-3 30-16,6-4 31 0,-6 2 9 0,6 3-3 0,-8-1-31 15,2-1-47-15,0 4-36 0,-1-3-30 0,1 4-29 0,-8-1-30 0,8 4-29 16,-7-4-30-16,0 8-26 0,7-4-26 0,-8 7-29 0,1-2-30 16,1 5-21-16,-8-3-15 0,6 8-12 0,2 0-9 0,-1-1-5 0,0 4-6 15,0 1-1-15,-1 3-1 0,8 0 1 0,-7 4-2 0,7 0-2 16,-1-1 0-16,1 0-1 0,6 1-1 0,0-1-2 0,0 1 0 0,0 0-1 16,6-4 1-16,-6 0-1 0,13-4-1 0,-6-2-1 0,5-2 2 15,-4-1-2-15,11-4-1 0,-6-2-2 0,0-7-2 0,7 0 0 16,-1 0-3-16,0-7-2 0,1-4-1 0,-1 0-3 0,1-3 0 0,0-2-1 15,-7-5 1-15,7 2 0 0,-8-3 0 0,8-4 1 0,-7 5 2 16,-1-6 2-16,-4 2 2 0,4-1 3 0,-6 1 3 0,2-1 6 0,-2 0 7 16,-6 4 7-16,6-3 11 0,-6 3 9 0,0 0 10 0,0 4 10 15,0-1 7-15,-6 4 5 0,6 1 6 0,-6 3 2 0,6 3 3 0,0 2-1 16,-8 1-1-16,8 2-3 0,-6 3-6 0,6 0-7 0,-6 0-9 16,6 8-9-16,0-2-10 0,-6 2-7 0,6 3-8 0,0 3-7 0,0 5-5 15,0-1-4-15,0 1-3 0,0 2-2 0,0 1 1 0,0 0 1 16,6 0 0-16,-6 4 0 0,6-3 1 0,-6-2-1 0,6 1-1 0,2-4-1 15,-2 4-3-15,0-7-3 0,1 3-1 0,-1-7-3 0,1 4-2 16,6-7-3-16,-7-1-4 0,8-4-2 0,-2 1-3 0,-5-4-3 16,13-4-4-16,-8-3-1 0,2-1-1 0,-2 1 0 0,2-7 1 0,5-2 2 15,-5 3 2-15,-2-3 3 0,2-2 1 0,-2 0 3 0,1 0 4 16,1-4 3-16,-8 0 2 0,0-1 4 0,0 5 3 0,2-3 4 16,-2-2 1-16,0 5 3 0,-6 0 3 0,7 3 2 0,-7 1 5 0,0 3 3 15,0-1 3-15,0 5 1 0,0 0 0 0,-7 3 0 0,7 4 1 16,0 0 1-16,-6 4 3 0,6 3 0 0,-6 4 0 0,6 0-1 0,0 4 0 15,-8 0-1-15,8 7-2 0,-6-1-2 0,6 2-3 0,0 2-2 16,0 1 1-16,0-1-1 0,0-3 0 0,6 4-1 0,-6 0-2 0,8-5-2 16,-2 2-2-16,0-1-1 0,1-4-3 0,-1-3-9 0,1-1-14 15,0-2-18-15,5-6-19 0,-5 2-44 0,0-8-54 0,-1 0-75 16,7-4-86-16,-6 0-81 0,-1-7-79 0,1-3-40 0,-1-1-19 0,0-3-9 16,1 0-3-16,0-5 6 0,-7-2 10 0,6-1 18 0,-6-3 19 0,0 0 44 15,0-5 53-15,0 2 77 0,0-5 206 0</inkml:trace>
  <inkml:trace contextRef="#ctx0" brushRef="#br0" timeOffset="44037.11">15721 4714 210 0,'-19'-3'404'0,"-1"6"48"16,8-3 34-16,-8 4 23 0,1 0 18 0,-1 0 11 0,0-4 8 0,7 3 3 15,-7-3 3-15,8 5 0 0,-2-5 1 0,2 2-92 0,-1-2-137 16,6 4-99-16,0-4-77 0,1 4-54 0,0-4-42 0,6 4-40 0,-8-4-39 16,8 3-58-16,-6-3-67 0,6 0-86 0,0 4-95 0,-6 0-79 15,6-2-71-15,0 3-35 0,-6-5-18 0,-1 4-7 0,7-4-4 0,0 0 4 16,-7 0 6-16,7 0 17 0,-6 0 19 0,6-4 47 0,0-1 60 15,0 3 82-15,0-6 253 0</inkml:trace>
  <inkml:trace contextRef="#ctx0" brushRef="#br0" timeOffset="44194.57">15285 4697 0 0,'-19'0'148'0,"5"0"160"0,-5 0 30 0,6-5 15 16,-6 5 6-16,5 0 4 0,2-3 2 0,-8 3 0 0,7-4 1 0,0 4 0 15,-6 0 0-15,5 0-54 0,1 0-81 0,-6 4-119 0,0-1-137 16,-1 5-110-16,0-1-99 0,1 0-58 0,-7 1-37 0,-1 4-19 0,1-2-9 15,0-3-5-15,0 8-2 0,1-4-1 0,-9-4 0 0,2 4 11 16,6-3 21-16,-7 2 41 0,0-2 95 0</inkml:trace>
  <inkml:trace contextRef="#ctx0" brushRef="#br0" timeOffset="44444.3">13664 5096 392 0,'-20'14'462'0,"0"1"36"15,1-4 27-15,5 0 19 16,2 1 13-16,-2-6 9 0,2 2 5 0,5-5 2 0,1-3 1 0,-1 4 0 16,7-4 0-16,0 0-122 0,7 0-181 0,-7 4-100 0,13-4-56 15,-1-4-38-15,2 4-27 0,6 0-24 0,5-4-24 0,1 1-29 0,0-1-33 16,13 0-64-16,-6-2-81 0,6 1-112 0,-6-2-128 0,6-1-65 15,0 1-33-15,-7 0-16 0,1-4-9 0,-1 4-3 0,-6-4-2 16,7 3 4-16,-7-2 9 0,0-2 21 0,0 1 28 0,-6 0 63 0,6-4 79 16</inkml:trace>
  <inkml:trace contextRef="#ctx0" brushRef="#br0" timeOffset="45933.35">16757 5223 121 0,'-6'15'327'0,"-1"0"35"0,-6-4 25 15,6 0 24-15,1-4 19 0,0 1 13 0,6-5 9 0,-8-3 3 0,8 0 3 16,0 0 2-16,8 0 1 0,-8-3-82 0,6-5-120 0,0-2-75 16,7-2-51-16,1-2-34 0,5-4-25 0,0-1-21 0,1-4-21 0,-1-2-12 15,7 0-7-15,1-1-6 0,-1-3-4 0,-6 0-1 0,5 0 0 16,1-2-1-16,-6-1 1 0,0 3 1 0,-1-4 0 0,1 0 1 15,-8 3-2-15,8-2 1 0,-13 2 0 0,6 1 4 0,-7 3 7 0,1 0 7 16,-1 5 6-16,-6 3 7 0,6-1 6 0,-6 1 6 0,-6 6 3 16,6 1 7-16,-6 0 5 0,6 1 4 0,-7 2 3 0,1 5 2 0,6-1 0 15,-7 0-5-15,1 1-5 0,-1-1-7 0,-6 4-6 0,6 4-7 16,1-4-8-16,0 3-5 0,-8 5-4 0,8-2-6 0,-7 3-7 0,7 1-4 16,-1 2-4-16,-6 6-3 0,7-4 0 0,-2 4-2 0,2 5 1 15,0-2 0-15,-7 5 1 0,13 0-1 0,-7 3 2 0,1 1 1 0,6-1-2 16,-7 0 0-16,7 4 1 0,0 1 0 0,7-2-1 0,-7 0 2 15,6 5 1-15,1-3 0 0,0-1-1 0,-1 3 1 0,6-3 0 16,-4 0-1-16,4 0 0 0,-5-4-1 0,6-3 0 0,0-1 0 0,0 2 0 16,0-6-1-16,7-2 0 0,-7-1-2 0,0-7 0 0,6 4-3 15,1-8-3-15,-7-4-3 0,6 1-6 0,0-4-5 0,-5-4-4 0,6 1-3 16,-1-9-4-16,-6 2-2 0,0-1-2 0,0-4-1 0,0 1-3 16,0-5 0-16,-6 1 0 0,-1-3 2 0,1 2 3 0,-7-4 3 0,0 2 6 15,0-2 5-15,0-2 5 0,-7 3 4 0,1 0 4 0,-1 4 4 16,0-4 3-16,-5 4 6 0,5 0 7 0,0 3 5 0,-5 4 5 0,5 0 4 15,0-1 1-15,1 6 0 0,-1 1-4 16,7 2 0-16,-6-1 0 0,6 4 0 0,0 0-2 0,0 0 0 0,0 4-1 0,6-1-4 0,-6 2-5 0,7-2-4 16,-1 5-3-16,8-6-4 0,-8 6-2 0,7 0 1 0,0-1 3 0,0-3 2 15,0 3 0-15,6-4 1 0,1 2-1 0,0-5 1 0,-7 0-1 16,7 0 1-16,-1-5 1 0,7 2-2 0,-6-1-1 0,-1-3 1 0,0 0 0 16,-6-1 0-16,7-2 1 0,0 2-1 0,-8 0-2 0,2-3 2 15,-1 5 0-15,-7-3 1 0,8 3 0 0,-14 2 2 0,6 0 3 0,0 1 2 16,-6-1-1-16,0 4 2 0,0 0-1 0,0 0-1 0,0 4-3 15,-6-1 0-15,0 1 1 0,6 3 0 0,-8 1 0 0,2 2 0 0,6 1-2 16,-6 5-2-16,6-2-3 0,-7 4-1 0,7 1 1 0,-6-1-2 16,6 1 0-16,0-2 2 0,6 3 3 0,-6 1-1 0,7-6-1 15,-1 3-1-15,0-3-1 0,2-1 1 0,-2 1-1 0,6-5 2 0,2-2 0 16,-1 3 1-16,0-7-1 0,0-1 0 0,-1 1 0 0,8-4 0 16,0 0 1-16,-7-4-1 0,7-3 0 0,-1 0 0 0,-6 0-2 15,6-5 0-15,1 1-1 0,-7 0 0 0,7-4-3 0,-7 1 1 0,0 0-1 16,7-5-1-16,-8 4 2 0,1-3 0 0,-6 3 0 0,6-3 1 15,-7 4 0-15,0-4 1 0,2 3 2 0,-8 0 2 0,0 3 1 0,0-1 4 16,0 1 2-16,0 2 3 0,-8-2 4 0,2 1 2 0,0 4-1 0,0 0 0 16,-1 3-1-16,0 0-1 0,-6 1 2 0,7-1-2 0,-8 4-1 15,8 0-1-15,-6 4-2 0,5-1-2 0,-6 1-4 0,6 0-2 0,1 3-3 16,-1 4-2-16,0-4 0 0,1 5 0 0,6 2 1 0,-6 0-1 16,6 1 0-16,-7 4 1 0,7-1-1 0,7 0 0 0,-7 5 2 0,6-2 0 15,0-3-1-15,1 5 1 0,0-5-1 0,6 0 1 0,-7 0 0 0,8 1 0 16,-2-4-1-16,2-1 1 0,-2-3 0 0,8 1 0 0,-7-2-1 15,-1-6 0-15,8 3 2 0,-6-7-1 0,5 4 1 0,-6-8 0 16,6 1-1-16,-5-1 0 0,5 0 0 0,-6-6 0 0,6 2 0 0,-5-3-1 16,-1-4 0-16,6 4 1 0,-6-4 1 15,1 1 0-15,-2-4-1 0,-5-1 0 0,6 1 0 0,0-1 1 0,-7 1 0 0,1 0 1 0,0-4 1 16,-1 4 1-16,0-1 0 16,1 1 1-16,-7 4 0 0,7-2 2 0,-7 2 3 15,0-1 3-15,0 4 2 0,0 0 2 0,6 4 1 0,-6 0-2 16,0 3-1-16,-6 0-2 0,6 4-1 0,0 0 0 0,0 0-1 0,0 4 0 15,0 3-3-15,-7 1-1 0,7-1-2 0,-7 4-4 0,7 4-4 16,-6-1 0-16,6 1 1 0,0 3-1 0,0 4 2 0,-6-3 0 0,6 3 2 16,0-1-1-16,0-2-1 0,6 3 1 0,-6-5 1 0,0 3-1 15,6-6 0-15,1 1 0 0,-7-1 1 0,7-6-1 0,-1 2-2 16,7-2 1-16,-7-4-1 0,1-1 0 0,6 1 1 0,-7-8 0 0,8 1 0 16,-1-1-1-16,-7-4 0 0,7 1 1 0,0 0 2 0,1-4 0 15,-2-3-1-15,-5-1 1 0,6 0 2 0,0 1-1 0,-7-1 2 0,8-3-2 16,-8-1 1-16,0 4 0 0,1-3 2 0,0 4 0 0,-1-1 0 15,-6 0 0-15,6 4-2 0,-6 1 1 0,7-1-3 0,-7 3 0 0,0 0-2 16,0 5-2-16,0 0-1 0,0 3 1 0,0 0-1 0,0 3-1 16,0 4 1-16,-7 0-1 0,7 4 1 0,0 4 1 0,0 0 2 0,-6 4 0 15,6 2 0-15,0-3 1 0,0 8 2 0,0-4-1 0,0 4 1 16,0-4 1-16,0 0 0 0,6 0 0 0,-6-4-1 0,0 0-1 0,7 0 0 16,-7-2-1-16,6-2-1 0,1-2-6 0,0-2-8 0,-1-6-15 15,8-1-20-15,-8 1-41 0,6-8-52 0,-5 1-74 0,6-8-82 16,0 0-81-16,-7-4-81 0,8-6-42 0,-2-2-24 0,2 1-10 0,-8-7-6 15,7-4 2-15,-6 0 6 0,0-8 16 0,-7 1 18 0,0-4 43 16,0-3 52-16,0-5 73 0,-7 1 170 0</inkml:trace>
  <inkml:trace contextRef="#ctx0" brushRef="#br0" timeOffset="46184.1">18320 4509 0 0,'-32'11'199'0,"-1"-3"68"0,7 3 21 15,0 3 23-15,0-3 25 0,7 1 26 0,-1-2 25 0,0 2 25 0,7-1 22 16,0-1 16-16,0 1 15 0,7 0-46 0,-1-4-73 0,7 5-49 15,-7-5-34-15,7 0-22 0,0 1-14 0,7-1-20 0,-7-4-21 0,7 2-22 16,-1-2-23-16,0 0-23 0,1-3-21 0,6 0-15 0,-6 0-13 0,6 0-12 16,0 0-10-16,-7-6-8 0,8 1-6 0,-2 2-5 0,1-1-8 15,-6-3-5-15,6 3-4 0,-7-3-4 0,8 3-3 0,-8 1-3 16,0 0-5-16,1-1-5 0,0 4-4 0,-1 4-5 0,-6-1-6 0,6 0-7 16,1 5-6-16,-1-1-12 0,1 4-14 0,0 0-25 0,-1 3-28 15,-6-2-43-15,6 2-49 0,1 1-56 0,0-4-60 0,-7 4-59 16,6-4-57-16,0 0-32 0,-6-1-16 0,7 1-6 0,-1-7 3 0,1 3 8 15,0-3 12-15,-7-4 25 0,6-4 29 0,8 1 44 0,-8-1 49 16,0-7 58-16,7 0 191 0</inkml:trace>
  <inkml:trace contextRef="#ctx0" brushRef="#br0" timeOffset="46366.68">18509 4524 0 0,'0'-7'200'0,"0"3"125"0,0 0 46 0,-6 1 35 0,6 3 34 0,0-3 18 15,0 3 12-15,0-5 7 0,0 5 2 0,0-3 2 0,6 3 0 0,-6 0-47 16,6-4-73-16,1 1-74 0,0 3-77 0,5-4-56 0,-5 4-43 15,6 0-38-15,-6 0-33 0,5 0-19 0,-4 0-15 0,-2 4-13 16,6-1-13-16,-5 1-15 0,-7 4-21 0,0-2-24 0,0 5-25 0,0 1-30 16,-7-2-30-16,1 5-40 0,0-5-43 0,-8 5-42 0,2 1-38 15,-8-3-48-15,7 6-49 0,-7-4-19 0,1 0-3 0,-1-1 8 16,1-3 17-16,0 4 21 0,-1-4 25 0,0-4 28 0,1 1 32 0,-1-5 41 16,0 2 43-16</inkml:trace>
  <inkml:trace contextRef="#ctx0" brushRef="#br0" timeOffset="46547.91">17597 4660 328 0,'-33'14'441'0,"1"1"32"0,6-4 17 0,0 3 7 0,6-2 4 16,1-4 1-16,6-2 0 0,-1 2-1 0,8-5 1 0,0 1-2 16,6 0 0-16,0-4-120 0,0 2-181 0,6-2-143 0,8 0-125 0,-8 0-131 15,7 0-134-15,6 0-74 0,1 0-49 0,-1 0-23 0,1-2-10 0,6-2-7 16,-7-3-1-16,7 3-1 0,7-4 0 0,-7 1 9 0,0 4 13 15,7-9 45-15,-1 5 59 0</inkml:trace>
  <inkml:trace contextRef="#ctx0" brushRef="#br0" timeOffset="47649.46">19245 5414 16 0,'-6'15'276'0,"-2"4"27"0,2-6 20 0,6-1 16 0,-6 3 15 0,6-8 19 16,-7 1 19-16,7-1 20 0,0-4 21 0,-6 1 23 0,6 0 22 0,0-4-48 15,0 0-84-15,6-4-57 0,-6 0-45 0,0 1-27 0,7-4-18 16,-1-5-17-16,8 1-14 0,-8-3-19 0,7-1-19 0,0-7-21 16,6 0-21-16,-5 0-21 0,5-4-23 0,0 1-17 0,1-5-14 0,-1 5-7 15,1-5-3-15,-7 1-2 0,7 0-1 0,0-3 0 0,-8 1 1 16,8 2-1-16,-7 0-1 0,0 0 2 0,6-1 1 0,-12 5 1 0,6-1-2 15,-7 4 2-15,7 4-1 0,-6 0 0 0,0 0 2 0,-7 6-1 16,6 1-1-16,-6 0 1 0,0 3-1 0,0 1 0 0,0 4 2 0,0-1-2 16,0 4 0-16,0 0-2 0,-6 0-1 0,6 4 0 0,-7-1 0 15,0 4 0-15,7 1-2 0,-6 3 0 0,-1 0-1 0,1 3 1 16,0 2-2-16,-1 2 2 0,0 4-2 0,1 0 1 0,0 3 0 0,-1-3 3 16,0 8 0-16,7-5 0 0,-6 5 0 0,6-4 0 0,-7-1 2 15,7 1 0-15,0-1 0 0,0 0 0 0,7 1 0 0,-7-3-1 0,6-5 1 16,-6 1 0-16,7-1-2 0,0-4 0 0,5-2 1 0,-5-2 0 15,6-6 0-15,-7 3 1 0,7-3 0 0,1-8 0 0,6 0-1 0,-2 1 0 16,-4-8 1-16,5 0-2 0,7-4 0 0,-6 1-1 0,6-5-2 16,-7-3-3-16,7 0-4 0,-6-3-3 0,5-1-4 0,-5-3-1 15,0-1-2-15,-1 1-1 0,-5-4-1 0,5 0 1 0,-6-4-2 0,0 4 0 16,-6-3 2-16,6-1 1 0,-7 0 2 0,-6 1 3 0,6 2 5 16,-6 2 4-16,0 0 5 0,0 1 7 0,-6 2 6 0,6 8 7 15,-6-2 6-15,6 2 4 0,-6 5 4 0,-1 2 0 0,0 2 2 0,1 6 0 16,-1-2 0-16,1 5 0 0,-1-1-1 0,0 4-3 0,1 4-4 15,-6-1-4-15,4 5-5 0,-4-2-5 0,5 6-5 0,-6 2-4 0,6 4-2 16,-5 1-1-16,-2 4-1 0,8-2 0 0,-7 5 0 0,6 3 0 16,1 1 2-16,-1-1 0 0,1 0 2 0,0 4-1 0,6 1 1 0,-8-2-1 15,8 1 0-15,0 4-1 0,0 0 2 0,8-5 0 0,-8 5-1 16,6-4 1-16,-6 3-1 0,6-2-2 0,1-1 2 0,-1-1 0 16,1-2-1-16,0-1 0 0,-1-3 0 0,0-1 1 0,0-3-1 0,2 0 0 15,4-4-2-15,-12-2 0 0,14-3 1 0,-8-1 1 0,1-5 1 0,-1 1 0 16,0-8 1-16,2 3 1 0,-2-6 0 0,0-1 0 0,7-3 1 15,-6-1-1-15,-1-2 1 0,7-6 1 0,-6 2 1 0,6-1-1 0,-7-7 0 16,0 4-2-16,8-3 1 0,-8-2-2 0,7 2-1 0,-6-6 0 0,6 5-2 16,-7-3 0-16,8-1 0 0,-8 3 1 0,0-2-1 15,8 3-1-15,-8 0-2 0,7 1-1 0,-7 3 1 0,8 3-1 16,-8 0 1-16,7 3-1 0,-6 2-3 0,-1 2 2 0,1 1 1 0,-1 3-1 16,0 4-2-16,1 0 0 0,-7 4 0 0,7 0 0 0,-7 4 3 0,6-5 0 15,-6 7-1-15,6 2 2 0,-6-1-1 0,0 3 1 0,0 1 0 16,0 4 0-16,0-1-1 0,0 0 0 0,-6 4-1 0,6-3 0 15,0 3 0-15,-6 0-1 0,6-4-3 0,0 3 0 0,-7-2-1 0,7-1-1 16,7 1 1-16,-7-1-1 0,0-6 2 0,6 2-1 0,-6-3 1 16,6-4 2-16,2-3 1 0,-2 3 2 0,0-7 0 0,1 0 2 0,6-4 1 15,-7 1 1-15,7-5 2 0,1-3 0 0,-2 4 1 0,2-8-1 16,-2 1 0-16,1-1 0 0,1-3 1 0,-2-1-2 0,2-3 2 16,-1 4-1-16,-1-4-1 0,-5 0-1 0,6 0 2 0,-7-3 0 0,8 2 0 15,-8 2 0-15,1 2 2 0,-1 1 1 0,1 0 3 0,-7 2 1 16,6 3 1-16,-6 1 1 0,0 5-3 0,0 0 0 0,0 2-2 0,0 5 0 15,0 0-1-15,0 5 1 0,0 2 2 0,0 0-1 0,0 8 0 16,0-5-1-16,-6 9-2 0,6-1 0 0,0 1-1 0,0 3-1 16,0 0 1-16,0 1 2 0,0-2 2 0,6 1-1 0,-6-1-1 0,0 2-2 15,7-5-3-15,-1 0-10 0,0-3-14 0,-6-1-20 0,8-2-24 0,-2-5-43 16,0 1-52-16,1-5-71 0,-1-3-78 0,1-3-76 0,-1-1-75 16,1-7-37-16,-1-1-17 0,1 2-8 0,0-9-3 0,-1 1 8 15,0-8 10-15,-6 5 21 0,7-10 23 0,-7 4 42 0,0-7 51 0,0 1 70 16,0-4 223-16</inkml:trace>
  <inkml:trace contextRef="#ctx0" brushRef="#br0" timeOffset="47781.12">20528 4714 125 0,'0'-7'336'0,"0"0"30"16,0 4 20-16,-7-2 13 0,1 2 12 0,-1 3 6 0,1-4 3 0,6 4 0 15,-7 0-1-15,1-3-1 0,6 6 0 0,-7-3-82 0,1 4-124 16,6-1-97-16,-6 2-84 0,6 1-83 0,0 2-78 0,-8 3-78 0,8-4-74 16,0 8-54-16,0 0-44 0,0-1-20 0,0 1-9 0,0 3-5 15,0 0 0-15,0 5-1 0,0-5 1 0,0 8 19 0,8-4 30 16,-8-1 49-16,6 5 61 0</inkml:trace>
  <inkml:trace contextRef="#ctx0" brushRef="#br0" timeOffset="47924.33">20476 5648 287 0,'-6'26'413'0,"-2"0"29"16,2-4 15-16,0-3 6 0,-1-5 3 0,1-3 3 0,6 1 2 0,-7-9 2 16,1 4-1-16,6-7-7 0,0 4-14 0,0-4-149 0,-7-4-217 15,7 0-177-15,0 1-154 0,-6-8-94 0,6 4-65 0,-6-9-33 16,6 3-16-16,-8-3-9 0,8-5-4 0,-6-2-3 0,0 2-2 15,-1-5 8-15,0-3 12 0,1-5 45 0,-7 2 59 0</inkml:trace>
  <inkml:trace contextRef="#ctx0" brushRef="#br0" timeOffset="48137.65">19466 5023 234 0,'-39'3'419'16,"7"5"49"-16,6-1 33 0,-7-4 26 0,7 1 26 0,6 0 20 15,1-1 16-15,-1-3 8 0,8 0 6 0,4 0 3 0,2 4 1 0,0-4-94 16,-1 0-142-16,7 0-102 0,0 0-80 0,7 0-49 0,-1 4-33 16,8-4-28-16,-2 3-23 0,8-3-25 0,-1 4-24 0,7-4-30 0,0 3-32 15,7-3-47-15,6 5-55 0,-7-5-92 0,8 0-113 0,5 0-89 16,1 0-78-16,-7 0-40 0,6-5-19 0,1 2-10 0,-1-4-5 16,2-1 3-16,-2-3 5 0,1 3 20 0,-1-5 27 0,7-3 45 0,1 6 53 15,-2-5 92-15,2 0 234 0</inkml:trace>
  <inkml:trace contextRef="#ctx0" brushRef="#br0" timeOffset="48656.12">21355 4920 169 0,'-7'8'377'0,"1"-2"40"0,0-2 23 0,-1 3 12 15,7-3 9-15,0-4 4 0,0 0 4 0,0 0 2 16,0-4 1-16,7 1 4 0,-1-5 0 0,0 5-81 0,1-5-126 16,6-2-87-16,0-1-69 0,0 0-39 0,6-4-22 0,-5 0-12 0,5 1-7 15,-6-1-3-15,6-4-1 0,-5 4 0 0,5-2 3 0,-6-3 0 16,-6 7 2-16,6-6 1 0,-6 4 2 0,-1 1 4 0,0-1 4 0,-6 4 5 16,0 0 4-16,0 1 3 0,0-2 2 0,-6 5-3 0,6 3-1 15,-6-3-5-15,6 3-4 0,-7 1-3 0,0 3-5 0,1 0-4 0,-1 3-8 16,-6 1-7-16,7 0-7 0,-1 3-6 0,1 4-4 0,0 1-4 15,-2 2-3-15,2 0 0 0,0 4 1 0,-1 1 0 0,7 3 1 0,0 0 1 16,-6 4-1-16,6-1 1 0,6 0 2 0,-6 5-2 0,7 0 0 16,-7-1 0-16,6 4 1 0,0-5-2 0,2 6 0 0,-2-1-1 15,-6-4-3-15,13 5-4 0,-7-2-3 0,1-2-3 0,-1-1-4 0,-6-4-4 16,7 4-2-16,-1-6-2 0,-6-2-3 0,0 2-2 0,7-1-2 0,-7-8-1 16,-7 5 1-16,7-8 1 0,0 3 2 0,-6-3 4 0,-1-4 4 15,1 1 3-15,-1 0 5 0,1-5 3 0,-1 0 4 0,-5 2 4 16,-2-5 4-16,8 2 6 0,-7-2 8 0,0 0 8 0,0 0 10 0,-1 0 8 15,2-2 10-15,5 2 8 0,-6 0 9 0,7-5 7 0,-7 5 7 16,6-3 5-16,0 3 3 0,1-3 0 0,6-2-1 0,0 5-3 0,0-3-6 16,0-1-7-16,6 0-9 0,1 1-10 0,0-1-12 0,6-4-10 15,-1 5-13-15,8-4-16 0,0 0-21 0,6-1-21 0,-1 1-24 0,2 0-27 16,5-1-29-16,1 1-53 0,-1 3-62 0,2-2-75 0,-2-2-81 16,1 4-71-16,-1 1-65 0,-6-5-30 0,7 5-13 0,-8-1 0 15,-5 0 10-15,6-4 14 0,-6 6 19 0,-1-3 25 0,7 2 28 0,-6-5 52 16,-1 1 63-16,1 0 74 0,6 0 253 0</inkml:trace>
  <inkml:trace contextRef="#ctx0" brushRef="#br0" timeOffset="49231.71">22983 5026 150 0,'-13'3'354'0,"0"2"39"0,6-3 27 0,-5-2 22 0,6 0 19 0,-8 0 11 15,8-2 7-15,-1-3 4 0,1 2 2 0,-1 0 5 0,0-2 6 16,1-2-80-16,6 3-124 0,-6-2-82 0,-1-3-61 0,0 3-39 0,7-2-25 16,-6 1-22-16,0 0-20 0,6-1-11 0,-7 1-5 0,7 3-5 15,-7-3-3-15,1 0-6 0,-1 4-6 0,1-5-4 0,0 4-1 0,-1 1-1 16,-6 3 0-16,-1-4 0 0,2 4 0 0,-1 0 3 0,-1 4-1 16,-4-1 2-16,-2 1-1 0,0-1 1 0,1 5 2 0,-1 3 1 15,-6-4 0-15,7 4 0 0,-1 0 1 0,0 4-1 0,1-4-1 0,-7 3-1 16,12 4-1-16,-5-3-1 0,0 4 0 0,6-1-1 0,7 0-2 15,-8 0 0-15,8 4-1 0,-1-2-1 0,7-3 2 0,0 2-1 0,7-1-1 16,-1 0 1-16,0-3 1 0,8-1 0 0,-1 1-2 0,0-4 1 16,6 0 0-16,1-4 0 0,-1 0 1 0,1-2 0 0,0-2 1 0,-1-3-1 15,0 0 2-15,8-3 0 0,-7-4-1 0,-2-1 0 0,9-3-1 16,-7 0 0-16,-2-4 1 0,2 0-2 0,-1-3 0 0,8-4-3 16,-8-1-1-16,1 2 0 0,-1-5-2 0,-5 1-2 0,5-1-1 0,-6-3-1 15,6-1-1-15,-5 2 2 0,-2-6-1 0,-5 1 1 0,6 1 1 16,-6-2-1-16,-1-2 1 0,0-1 2 0,2 1 1 0,-2-5 5 0,0 1 3 15,-6 3 4-15,6-3 3 0,-6 3 3 0,8 1 3 0,-8 3 5 16,6-1 6-16,-6 5 4 0,6 0 8 0,-6 8 6 0,0-2 8 0,0 5 4 16,7 3 5-16,-7 4-2 0,0 0-1 0,0 3-3 0,-7 5-3 15,7 3-3-15,0 0-5 0,-6 3-3 0,6 5-4 0,-6-1-5 16,-2 8-4-16,-4 0-7 0,6 7-7 0,-8 0-5 0,1 3-3 0,7 5 0 16,-8 3-1-16,2 3-1 0,-2 5 1 0,2-1-1 0,-1 0 1 0,6 4 0 15,-6 0-2-15,7-1 0 0,-1 6-3 0,0-5 1 0,7 0-1 16,0 0-2-16,0 0-1 0,0-4-3 0,7-3-7 0,0-1-10 15,-1 1-13-15,0-8-15 0,8 1-16 0,-1-5-21 0,-1-3-26 0,2 0-43 16,-2-7-53-16,2-4-64 0,5 0-69 0,1-8-61 0,0-3-57 16,-1 0-37-16,1-3-29 0,-2-5-6 0,2-3 2 0,7-4 11 0,-1 1 14 15,-7-4 22-15,7 0 25 0,0-1 43 0,0-3 51 0,1 0 65 16,-9-4 85-16</inkml:trace>
  <inkml:trace contextRef="#ctx0" brushRef="#br0" timeOffset="49560.75">23491 4934 0 0,'7'-6'206'0,"-1"-2"78"0,-6 1 24 0,0 3 31 0,0-3 36 0,0 3 31 16,-6-3 34-16,-1 2 21 0,7-2 16 0,-6 4 11 15,-1-1 9-15,1-3-49 0,-1 3-76 0,1 0-59 0,0 4-48 16,-2-3-32-16,-4 3-23 0,5 0-31 0,-6 3-34 0,7-3-33 16,-7 8-32-16,-1-1-20 0,2 0-17 0,-2 5-12 0,2-1-8 0,-8 3-7 15,7 4-5-15,-1 1-4 0,2-1-4 0,-1 8 0 0,0-5-1 0,0 5 0 16,-1 0-1-16,8 0 1 0,-7 3-2 0,6-3 0 0,7 3-1 16,-6-3 0-16,6-1 0 0,0-3-4 0,0 4-5 0,6-8-5 15,1 4-4-15,6-7-5 0,1-1-7 0,-2-3-7 0,8-3-8 0,-7-1-7 16,13-3-9-16,-7-4-6 0,7-4-7 0,0-3-3 0,-6-1-1 0,6-3 1 15,1-3 4-15,-8-1 5 0,0-3 4 0,0-4 7 0,1 0 7 16,-7 0 7-16,0-4 8 0,0-3 10 0,-6 3 10 0,0-3 13 16,-7 0 15-16,0-1 13 0,0 0 11 0,-7 1 10 0,0 4 6 0,1-1 6 15,-7 4 4-15,6 4 3 0,-6 0 0 0,7 4 0 0,0 2-2 16,-8 1-2-16,8 7-3 0,-1 1-7 0,1-1-8 0,-1 4-9 16,7 4-9-16,0-1-8 0,0 5-5 0,0-1-8 0,0 0-6 15,7 5-11-15,-1-1-15 0,1 3-25 0,-1-2-32 0,8-2-47 0,-2 1-54 16,1 4-62-16,0-8-67 0,7 4-63 0,-7-4-62 0,7 1-29 15,5-1-15-15,-5-4-7 0,0-3-2 0,6 4 8 0,-1-4 10 0,2-4 26 16,-1 4 33-16,0-3 46 0,0 3 56 0</inkml:trace>
  <inkml:trace contextRef="#ctx0" brushRef="#br0" timeOffset="50297.68">24096 4971 0 0,'8'0'121'0,"-2"-4"146"0,-6 1 33 0,0-1 43 0,6-3 46 0,-6 3 34 16,-6 0 30-16,6-3 18 0,0 0 10 0,-6 4 9 0,6-5 6 15,-8 1-41-15,2-1-63 0,6 1-57 0,-6 0-53 0,0 2-38 0,-1-2-34 16,0 4-42-16,1-1-46 0,-1 0-34 0,-5 4-31 0,-2 0-16 15,2 0-12-15,-2 4-7 0,1 0-5 0,0 4-6 0,-6 2-3 0,-1-2-2 16,7 6 0-16,-7 1-2 0,1 3 1 0,6 0 0 0,-7 1 0 16,7 2-1-16,1 1 1 0,-2 1-1 0,2 3 0 0,4-5 0 15,2 2-1-15,0-2 1 0,6 1-2 0,0-1 1 0,0-1 0 0,6-6 0 16,0 4 2-16,2-7 1 0,-2 4-3 0,7-7 1 0,0-1-2 0,0-4 0 16,7-3 1-16,-1 0-1 0,0-3 1 0,1-4 0 0,-1-1-1 15,1-3 0-15,0 0 0 0,5-3-3 0,-5-1-2 0,0-3 1 16,-7-1 3-16,7 2 1 0,-8-3 0 0,8-2 0 0,-7 1-1 0,-7 3 2 15,8-5 0-15,-8 2-1 0,7 2 0 0,-6 1 1 0,-1-1-1 16,0 1 4-16,-6 3 6 0,7 1 4 0,-7 3 5 0,7 0 4 16,-7 0 1-16,0 4 1 0,6 2 0 0,-6-2-1 0,0 7-4 0,0 0 0 15,0 0 1-15,-6 0 0 0,6 5-2 0,0-3-4 0,0 6-4 16,0 3-6-16,-7 0-5 0,7 7-4 0,0-3-5 0,0 7 1 16,-7-1 1-16,7 5 2 0,0 0 1 0,-6 0 1 0,6 0 0 0,0 0 0 15,-6 3 1-15,6-7 0 0,0 3 0 0,0-3 1 0,0 0 0 16,6-7 1-16,-6 3-1 0,6-3 0 0,-6-4 1 0,7-3 0 0,0-1 0 15,-7 0 1-15,6-3 0 0,1-4-1 0,5 0 2 0,-4-4-1 16,-2-3 1-16,6 2-1 0,-4-5 2 0,4-1-1 0,1 0 1 0,-6-4 1 16,6 0 1-16,-1 1 0 0,2-4 0 0,-1-1 1 0,-7 1 0 15,8-3 0-15,-2 1-1 0,2-2-1 0,-2 1-1 0,2 3 0 0,-8-5-1 16,7 4 0-16,0 1-2 0,-6 1 0 0,5 2-1 0,-4 0-3 16,-2 4-1-16,0 0-2 0,1 7 0 0,-1-3-1 0,1 3 0 0,-1 4 0 15,-6 4 1-15,7 0 0 0,-7 3 0 0,0 0 0 0,0 4-2 16,0 4 1-16,0 0 1 0,0-1 0 0,0 9 0 0,-7-5 2 15,7 0 1-15,-6 4 1 0,-1 0 2 0,7 0 0 0,-6-4-1 0,-1 4-1 16,7-3 0-16,0-5 1 0,-6 0 1 0,6 1 0 0,0-4 0 16,0-3 1-16,0 2-1 0,0-5 1 0,0-2-2 0,0 1 0 0,0-4 1 15,6 0 0-15,1 0-1 0,-7-4 1 0,6 1 0 0,1-5 0 16,6 1 3-16,-7-1-1 0,0-3-1 0,8 1 0 0,-8-1 0 0,7-4-1 16,-6-1 1-16,6 3 0 0,-7-6 0 0,8 4-1 0,-2-2-1 15,-5-2-1-15,6-3 0 0,0 4-2 0,0-1-1 0,-6 1-2 16,5-1 0-16,2 1-1 0,-8 4-1 0,7-1-1 0,0 4-1 0,-6 0 0 15,-1 4-2-15,0 4 1 0,2-2 0 0,-2 5-1 0,0 0 0 0,-6 5 1 0,0 1 0 16,7 5 2-16,-7 4 0 0,0 0 1 0,-7 2 1 16,7 2 2-16,0 6 1 0,-6-2 2 0,6 3 0 0,-6-1 0 15,6 1 1-15,0-1 1 0,0-2 1 0,0-1-2 0,6 0-3 0,0-8-8 16,1 1-8-16,-1-5-11 0,7 2-15 0,0-9-25 0,7 1-34 16,-7-8-42-16,6 1-48 0,1-4-47 0,-1-5-49 0,1-2-36 0,0-1-31 15,-1-3-22-15,1-4-19 0,-8 0-24 0,2-4-26 0,-1 0-12 0,-7 1-7 16,8-1 16-16,-14-4 25 0,6 5 42 0,-6-4 47 15,-6 0 47-15,6-1 47 0,-8 1 37 0,2 0 30 0</inkml:trace>
  <inkml:trace contextRef="#ctx0" brushRef="#br0" timeOffset="50536.54">23993 5584 369 0,'-20'25'471'0,"7"0"37"0,7-3 17 0,-8-7 8 15,8-1 2-15,0 1 3 0,-1-4 1 0,7-4-1 0,0-3-1 0,-6 0-5 16,6-4-6-16,0 0-135 0,0 0-199 0,0-4-153 0,0-3-134 16,0-1-116-16,0 1-110 0,0-4-81 0,0-4-69 0,0 1-34 0,0-1-17 15,6-7-8-15,-6 4-3 0,0-3 3 0,7-6 5 0,-7 2 18 16,0-1 23-16,0-3 47 0,0 0 60 0,0-2 81 0,0 3 269 15</inkml:trace>
  <inkml:trace contextRef="#ctx0" brushRef="#br0" timeOffset="50790.48">22697 4711 211 0,'-13'7'424'0,"6"1"47"0,-6-5 25 0,7 4 12 15,0-3 7-15,-2 4 4 0,8-5 2 0,8-3 1 0,-8 4 2 0,12 0-2 16,-6-4 1-16,8 0-91 0,5 0-136 0,7 0-107 0,0 2-92 16,1-2-63-16,5 5-52 0,1-5-80 0,-1 4-97 0,7-1-107 15,0 1-110-15,1 0-56 0,-2-1-28 0,1-3-14 0,1 4-6 0,-1-4-3 16,0-4-1-16,-1 1-1 0,9-1 1 0,-2-3 16 0,-6-2 26 15,7-1 67-15,0 3 95 0</inkml:trace>
  <inkml:trace contextRef="#ctx0" brushRef="#br0" timeOffset="52257.07">26063 4839 0 0,'-6'3'224'0,"0"2"65"0,0-2 20 0,-2 1 12 16,8-4 10-16,-6 3 9 0,0-3 11 0,-1 0 12 0,7-3 15 0,-6-1 13 15,-1 4 12-15,7-8-44 0,-7 5-72 0,7-1-55 0,-6 1-43 16,6-1-26-16,-6 0-18 0,6-3-10 0,-6 3-9 0,6 1-9 15,-8-1-9-15,8 1-13 0,-6-2-14 0,0 2-12 0,-1 3-12 0,7-3-13 16,-7 3-14-16,1 0-9 0,-7 0-7 0,7 0-5 0,-8 3-4 16,8-3-1-16,-7 8-2 0,0-5-1 0,0 4 0 0,-7 1 1 0,8-1 0 15,-8 4-1-15,0 0 0 0,7 0 0 0,-7 4 1 0,1 0 1 16,0 3 0-16,6-4 2 0,-7 5 1 0,7-1 1 0,0 4 0 0,0-3 0 16,7-2 1-16,-8 1 0 0,14 1-1 0,-6-1 0 0,6 1 0 15,0-1 1-15,0-3 1 0,6-1 0 0,1 1-1 0,0 0 0 0,6-4 0 16,-1 0-1-16,2-4 1 0,5-3-1 0,1 0-1 0,-1-1-1 15,8-3 0-15,-2-3-1 0,7-5 0 0,-5 1-1 0,5-4-2 0,1 0-1 16,6-4-1-16,-6 0-2 0,6-7-2 0,-1 4-2 0,2-8-2 16,-1 1-1-16,-6 0-1 0,5-6-3 0,1-1-2 0,-5 0-1 15,5-2 0-15,-7-6-1 0,1 3 1 0,-7-3-2 0,0-1 0 0,-1-3 1 16,1 5 2-16,-6-3 2 0,0-2 3 0,-1 5 4 0,-5-1 6 16,-2 3 8-16,-5 0 8 0,6 1 7 0,-7 3 6 0,-6 3 8 0,0 1 8 0,7 3 5 15,-14 1 5-15,7 3 4 0,-6 4 4 0,6-1 2 0,-7 5 2 16,1 3-2-16,-1-1-1 0,7 1-4 0,-6 4-7 15,0 0-5-15,-2 3-7 0,8 4-7 0,-6 0-6 0,0 0-7 0,-1 4-5 16,1 3-4-16,-7 0-3 0,6 4-5 0,-6 4-2 0,6-1-3 0,-5 9-1 16,-2-1 0-16,2 3 1 0,-1 1 0 0,-1 6 1 0,2-2 0 15,-2 7 2-15,2-4 0 0,-2 3 1 0,1 5-1 0,1-1 0 16,4 0 1-16,-4 0 0 0,-1 1 0 0,6 3-1 0,-6-4 0 16,1 1-3-16,4-2 1 0,2 2 0 0,0-4 1 0,0 0 0 0,-2-5 0 15,2-2 1-15,6-1 0 0,-6-4-1 0,6-2 2 0,0-2 0 16,6-2-1-16,-6-4 0 0,6 0 0 0,-6-5 1 0,8-3 2 0,-2 1-1 15,0-4 1-15,0-4-1 0,8 0 1 0,-8-4-1 0,7 0 1 16,1-3-1-16,-2-1 1 0,8-3-1 0,-7-3 2 0,7-1 0 0,-8-3 0 16,8 3-1-16,-7-4 0 0,7 1-1 0,-1-3-1 0,0-1 0 15,-5 0-1-15,5 0-1 0,1-4-1 0,0 5 0 0,-8-6 0 16,8 5 0-16,-7-3 0 0,7 3 1 0,-8 4-1 0,2-1-1 0,-1 2 0 16,-1 5 0-16,2 1 0 0,-8 0-1 0,7 8 1 0,-6-2 0 0,-1 5-1 15,1 0 1-15,-7 5 0 0,6 1-2 0,-6 2 1 0,7 3-1 16,-7 3 2-16,0 1-1 0,0 0 1 0,0 7 1 0,0-4 0 15,0 4 1-15,-7 0 0 0,7 0-1 0,0 0 1 0,-6 0-1 0,6 0 2 16,0 0 1-16,0 0-2 0,0-3 1 0,0-2 0 0,0-1 0 16,6-2 0-16,1 1-1 0,-1-5 0 0,1 2 0 0,-1-1 0 0,8-8 1 15,-8 5 1-15,7-8 0 0,0 0 1 0,0 0-1 0,7-4 1 16,-8-3-1-16,8-1 0 0,-7 1-1 0,7-4 1 0,-1-4 2 0,0 1-2 16,-6-1 1-16,7-4 0 0,-6 1 0 0,4 0 0 0,-4-4-1 15,-1 4 1-15,-1-4-1 0,-4-1 3 0,4 2 2 0,-6-2 2 16,2 2 3-16,-2-2 2 0,0 6 2 0,1-3 5 0,-7 3 5 0,0 2 2 15,6 0 2-15,-6 8-1 0,0-3 1 0,0 5-2 0,0-2-1 0,0 7-2 16,0-3-4-16,-6 6-3 0,6 1-1 0,0-1-3 0,-7 5-4 16,1-1-4-16,0 8-3 0,6-3-4 0,-8 2-2 0,2 4-2 15,0 0 1-15,0 1 1 0,-2 2 1 0,2 2 2 0,0-5 0 0,-1 3 0 0,7 2 0 16,-6-1-1-16,6-4 0 0,0 0 0 0,-7 1-1 16,14-1 0-16,-7-4 2 0,0 2-1 0,6-6 0 0,1 5 0 0,-1-8-1 15,0 0 0-15,2 1 1 0,4-4-2 0,2-4 0 0,-2 0 0 16,8 0-2-16,-7-4-2 0,7-4-1 0,-1 1-1 0,7-4-1 0,-6 0 0 0,-1-4-1 15,7 1 0-15,-6-4 1 0,6 3 1 0,-7-7-1 0,1 4 1 16,6-4 1-16,-7 0 1 0,1 0 1 0,0-4 1 16,-8 0 3-16,8 5 2 0,-7-5 1 0,0 0 2 0,0 4 0 0,0 0 2 15,-6 4 0-15,-1 0 3 0,1 0 3 0,-1 3 2 0,-6 4 3 16,0 3 0-16,7 0 1 0,-7 1-2 0,-7 4-2 0,7 3 0 16,0 0-1-16,0 0-1 0,-6 3-1 0,-1 4-1 0,1 1-1 0,-1 3-3 15,0 0-3-15,-5 5-3 0,5 1-1 0,-6 1-1 0,7 4 1 16,-7 0 0-16,6 3 1 0,0 2 0 0,-5-5 1 0,12 3 0 0,-8 1 0 15,2-3-1-15,6 2 0 0,0-3 1 0,0 0-1 0,6 0-1 16,2-5-2-16,-2 2-8 0,0-1-8 0,8-3-13 0,5 0-15 0,-6-4-19 16,6-3-20-16,1-1-34 0,0-4-39 0,-1 1-46 0,7-8-48 15,-6 1-51-15,5-1-49 0,2-4-39 0,-7-2-34 0,6-5-30 16,-7 3-29-16,1-1-8 0,6-6 1 0,-6 1 10 0,-1-1 19 0,-6-3 30 16,6 0 39-16,1 1 45 0,0-2 50 0,-8-2 49 0,1 3 50 15</inkml:trace>
  <inkml:trace contextRef="#ctx0" brushRef="#br0" timeOffset="52881.57">28024 4667 0 0,'13'-10'26'0,"-6"6"194"15,-1-4 30-15,1 4 25 0,-1 1 27 0,-6-1 26 0,6 4 26 0,-6-4 23 16,0 4 24-16,0 0 16 0,0 0 13 0,-6 0-30 0,6 0-54 16,0 0-45-16,-6 0-42 0,-1 0-31 0,1 4-26 0,-1 0-25 0,-6-1-23 15,7 1-22-15,-14 4-25 0,14-1-21 0,-14 4-21 0,7 0-15 16,-7-1-12-16,8 5-5 0,-2 4-3 0,-5-5-3 0,6 7-2 16,0-1-3-16,-7 2-1 0,7-1-1 0,7 2-4 0,-7-2-2 0,6 2-3 15,1-1-2-15,0-1-2 0,6 1 0 0,0 0-2 0,0 1-2 16,0-6-1-16,6 1 0 0,-6 1 0 0,13-4 0 0,-7-4-1 0,1 4-2 15,6-8 0-15,-1 0 0 0,2 0-2 0,6-7-3 0,-8 0-5 16,8 0-4-16,-7-7-2 0,7 4-1 0,-1-8-2 0,1 0-1 0,-8-1-1 16,8-2-1-16,-7-4-1 0,0 3 1 0,0-4-1 0,1-2 2 15,-2-1 1-15,-5 0 4 0,6 0 3 0,-13-4 3 0,6 4 2 16,1-3 2-16,-7-1 3 0,0 0 1 0,-7 1 4 0,7-1 4 0,-6 4 8 16,0 0 3-16,-1 4 6 0,0 3 4 0,1-4 2 0,0 9 2 15,-2-1 2-15,2 3 1 0,0 5 2 0,-1-2 0 0,1 3 0 0,6 2-1 16,0 2-1-16,-7 3-1 0,7-2-3 0,0 1-4 0,0 3-1 0,7 1-3 15,-7-1-2-15,6 5 0 0,1-6 0 0,-1 2-1 0,8 3 1 16,-2-4 0-16,-5 1 1 0,6-2-2 0,0-2 0 0,7 3 0 16,-8-3-3-16,2 0-2 0,5 0-3 0,-6-1-1 0,6-3-2 0,-5 0-1 15,5 0-1-15,-6 0-3 0,0 0 1 0,1 0-2 0,-2 0 0 16,1 5-2-16,0-5-1 0,0 0-1 0,-6 2 0 0,0 2-1 0,5 0 2 16,-6 0-1-16,2 3 1 0,-8-1-1 0,6 3 1 0,-6 2 0 15,6 0 0-15,-6 0-1 0,0-1 1 0,0 5 0 0,0-1 1 0,0 1 1 16,0 0-1-16,0-1 1 0,-6 5 0 0,6-4-1 0,0-1 0 15,0 1 0-15,0 0 0 0,0-4 0 0,0 3 2 0,0-2 0 16,0-6 0-16,0 5 0 0,0-3 0 0,0-5 0 0,0 4 1 0,6-2 0 16,-6-5 2-16,7 0 0 0,-7 0 1 0,6 0 1 0,1-5-2 15,0-2 0-15,-1 4 1 0,6-5-1 0,-4-3 1 0,4 1-1 16,2-1 2-16,-8-4-1 0,7 0-1 0,0 1-2 0,0-5 0 0,0 5-1 16,-6-4-2-16,6-1 0 0,0 1 2 0,0-1 0 0,-7 1 0 0,8 4-1 15,-8-1-1-15,7 0-1 0,-7 3-1 0,1 2-1 0,6 3 1 16,-7-1-1-16,0 6 0 0,-6-3 0 0,8 5-1 0,-2 0 1 15,0 5-1-15,1 1-1 0,-7-2 1 0,7 7 0 0,-7 0-1 0,0 0 1 16,6 0 2-16,-6 4-1 0,0-1-2 0,0 1-5 0,7 3-9 16,-7-7-19-16,6 4-23 0,-6 0-37 0,6-4-42 0,1 0-48 15,-7-4-50-15,7 1-46 0,5-2-42 0,-5 2-37 0,6-5-34 0,-6-3-33 16,5 4-32-16,8-4-11 0,-6-4 2 0,-2 1 14 0,8-1 22 16,-1-3 35-16,1-1 41 0,0 1 49 0,-1 0 50 0,1-4 46 0,-1-3 103 15</inkml:trace>
  <inkml:trace contextRef="#ctx0" brushRef="#br0" timeOffset="53431.54">29112 4748 106 0,'6'-8'218'0,"1"-3"28"0,-7 0 27 0,6 4 25 0,-6-1 24 16,-6-3 25-16,6 4 26 0,0 0 20 0,-7 0 17 0,7-1-12 16,-6 2-27-16,6-3-35 0,-7 6-38 0,1-1-33 0,0 1-29 0,-2-1-27 15,2 0-25-15,0 4-26 0,-7 4-23 0,6-4-27 0,-6 4-24 0,7 3-21 16,-8 1-16-16,2 2-14 0,5 1-13 0,-6 4-7 0,0-1-4 16,7 5-2-16,-8-1-1 0,8 3-1 0,-7-1-1 0,6 2-1 15,1-1 0-15,6-3 1 0,-7 5 0 0,7-2 0 0,0-2-1 0,0-1 0 16,0-3-2-16,0 3 2 0,7-7 0 0,-1 4 0 0,1-8 0 0,6 1-1 15,-7-1 1-15,8-4 0 0,-2-3-1 0,1 0 0 16,7-3-4-16,-6 0-2 0,5-6-3 0,0-1-3 0,0-1-3 0,1 0-5 16,0-4-6-16,-1-2-7 0,1-2-9 0,0 1-4 0,-1-5-2 0,-6 2-2 15,6-2 0-15,-5-3 1 0,-2 5 2 0,-5-5 4 0,6 4 5 16,-6 0 7-16,-1 0 8 0,0 4 11 0,2 4 15 0,-8-1 14 16,0 4 13-16,6 0 9 0,-6 4 4 0,0-1 2 0,0 5 0 0,0-2 0 15,0 5 0-15,0 0 0 0,0 5-4 0,-6-2-2 0,6 0-6 16,0 4-6-16,-8 1-8 0,8 3-5 0,-6 4-6 0,0 0-3 15,6 3-1-15,-7 1 0 0,1 2 2 0,6 1 1 0,-7 4-1 0,0 0 3 16,1 3 1-16,0 0 1 0,0 0 1 0,-2 5-1 0,2-2 0 0,0 5-1 16,-1-1 3-16,0 1-1 0,1 4 0 0,-1-5-1 0,1 5 0 15,-7-1-2-15,6 0 0 0,1 0-1 0,-7 1-3 0,6-1 0 16,-6 0 0-16,7-3 0 0,-7 3-2 0,0-3-2 0,-1-1-1 0,8-2-1 16,-7-1-1-16,0-1 0 0,0 2 0 0,-7-9 1 0,8 5 0 0,-2-4 0 15,1-5 1-15,-6 1-1 0,6-1-3 0,-7-6 1 0,1 0 3 16,-1-3 0-16,8-2 0 0,-8-2 0 0,0-8 1 0,1 3 0 15,-1-6-2-15,7-1 2 0,-6-3 0 0,-1-5 2 0,7-2 2 0,0-1 8 16,0-3 10-16,0 0 7 0,7-4 6 0,6 0 6 0,0-4 6 16,0 4 5-16,6-8 4 0,1 5 6 0,5-4 5 0,8 0 4 15,0-5 1-15,-1 6-2 0,7-2-2 0,0-3-8 0,0 3-9 0,7-2-10 16,-1 2-7-16,1 1-6 0,6-4-8 0,1 4-4 0,-2 0-6 16,-5-1-13-16,6-3-19 0,0 4-23 0,0 0-26 0,0 0-47 0,0-1-57 15,-7 1-74-15,1 0-83 0,-1-4-79 0,-5 3-74 0,-1 1-37 16,0 0-20-16,-6 0-9 0,-1-1-4 0,-5 4 6 0,-2-4 11 0,1 5 20 15,-6 3 24-15,-7-3 45 0,0 2 58 0,-7 5 74 0,0 0 218 16</inkml:trace>
  <inkml:trace contextRef="#ctx0" brushRef="#br0" timeOffset="53694.39">28219 4426 0 0,'-19'6'185'0,"-1"-6"80"16,8 4 20-16,-2-4 19 0,8-4 16 0,0 4 16 0,-1-3 13 16,7-5 15-16,-7 4 17 0,14-3 13 0,-7 4 10 0,7-8-47 15,-1 7-76-15,0-3-54 0,1 0-39 0,0 2-28 0,5-1-20 0,-5 2-18 16,-1 0-16-16,8 1-15 0,-8-1-13 0,0 4-16 0,2 0-16 0,-2 0-15 16,0 4-10-16,-6-4-7 0,6 3-5 0,-6 5-5 0,7-2-2 15,-7 3-3-15,0-2 0 0,-7 3-8 0,7 5-15 0,-6-3-25 16,0 2-32-16,0 5-44 0,-2-5-48 0,2 1-49 0,-7 3-50 0,6 0-51 15,-6 0-51-15,1-3-26 0,5 4-13 0,-6-2-5 0,0-1-4 16,6-6 8-16,-6 5 11 0,7-4 26 0,0 1 31 0,-1-6 44 0,0-2 50 0</inkml:trace>
  <inkml:trace contextRef="#ctx0" brushRef="#br0" timeOffset="53950.89">27627 4403 27 0,'-6'0'274'0,"-1"-7"27"0,0 7 14 15,1-7 12-15,6 3 12 0,0-3 10 0,0 2 6 0,6-1 5 16,-6-2 4-16,7 1 3 0,6 3 1 0,-7-3-67 0,8 0-101 0,-8 3-64 16,7 0-45-16,0 1-24 0,0-1-16 0,0 4-13 0,0 4-13 15,0-4-10-15,-6 7-5 0,6-3-6 0,-7 7-5 0,-6 0-13 16,0 0-21-16,0 4-26 0,-6-1-32 0,-1 0-40 0,-6 5-42 0,0-1-54 15,-7 4-57-15,8-3-33 0,-8-1-23 0,-7 4-10 0,9-4-8 16,-9 0-1-16,7 0-1 0,1-2 11 0,0-3 16 0,-1 3 29 16,1-5 33-16,-1-1 40 0,7-1 170 0</inkml:trace>
  <inkml:trace contextRef="#ctx0" brushRef="#br0" timeOffset="56201.2">29985 4898 0 0,'-7'11'139'16,"0"-4"122"-16,1 5 20 0,0-6 11 0,-1 2 6 0,0-5 7 0,7 1 8 16,0 0 7-16,0-4 8 0,0 0 5 0,0 0 6 0,7-4-42 15,0 0-68-15,5-3-57 0,2 3-50 0,-1-7-29 0,-1 1-18 16,2-1-10-16,6 0-7 0,5-4-5 0,-5-4-7 0,0 1-7 15,5-4-9-15,-5 0-6 0,6 0-6 0,-6-3-5 0,5-1-6 0,-5 1-1 0,6-5-2 0,-6 1-2 0,-1 0-3 0,1-1 1 16,-1 1 2-16,1-1 7 16,-7 1 10-16,0-1 14 0,-1 5 16 0,2-1 16 0,-8 1 13 0,7 3 13 15,-6 4 8-15,-7-4 8 0,7 8 5 0,-7-2 7 16,0 1 8-16,6 4 3 0,-12 1 2 0,6-1-6 0,0 3-9 0,0 2-16 16,0 2-15-16,-7-1-15 0,7 2-14 0,0-1-11 0,-7 4-9 15,7 0-8-15,0 4-7 0,-6-1-7 0,-1 2-8 0,7 2-4 0,-6 4-4 16,0 0-1-16,-2-1-1 0,2 5 0 0,0 4 2 0,-7-1 0 15,6 4 1-15,1 0 0 0,-1 4 1 0,-6-1-1 0,6 4 2 0,1-3 0 0,0 3 1 16,0 5-1-16,-2-5 2 0,2 3-1 0,0 2-1 0,-1-1-1 16,7-4 0-16,-6 4 0 0,-1 0-2 0,7-4-1 0,0 0 0 0,0 0 1 15,0-6 2-15,0 3-1 0,7-4-1 0,-7-4 0 0,6 0 0 16,1-3 0-16,-1-1 2 0,0-3 0 0,2-3 0 0,4-1 1 16,1-4 0-16,0-3 0 0,0 0 1 0,1-3 1 0,-2 0-2 0,8-6 0 15,-1-1-1-15,1-1-1 0,-8-4-1 0,8 1-1 0,0-5 0 16,-7 1-3-16,7-3-1 0,-8-2-1 0,2 1-1 0,-1-4-1 0,-1 1-1 15,-4-2-1-15,4 0-1 0,-12 0 2 0,6-2 0 0,2 4 0 16,-8 2 2-16,6-3 0 0,-6 4 1 0,0 1 1 0,0 2 0 0,-6 5 3 16,6-1 2-16,0 0 2 0,0 5 0 0,-8 2 1 0,8-3 2 0,0 8-1 15,-6-4-1-15,6 7 1 0,0-5-1 0,0 5-1 0,0-3 0 16,0 3 0-16,0 0 0 0,6 0-1 0,2 0 0 0,-8 0 0 0,6 3-1 16,7 2 0-16,-7-5-1 0,8 2 1 0,-2 3 0 0,2-2 2 15,-2 1 0-15,8 0-1 0,-7 3 1 0,7-3 0 0,-8 3 0 0,8 1-1 16,-7 2-1-16,7-3-1 0,-8 5 1 0,2-2-2 0,-1 1 0 15,-7 3-1-15,1 1 1 0,-1 4-1 0,1-4 1 0,-7 7 0 0,0-3 0 16,0 2 1-16,-7-2-1 0,1 2 1 0,-1 1 1 0,1-1 0 16,-1 2 1-16,1-4 1 0,0 2 2 0,-2-3 0 0,2 1-2 0,0-1-2 15,6-3 0-15,-7 0-1 0,7-4 1 0,0 0 1 0,0-4 2 16,0 4 0-16,7-7-1 0,-7 3 1 0,6-7 0 0,8 4-1 0,-8-4 0 16,7-4 0-16,6 0-1 0,-6 1 2 0,7-5 1 0,-1-3 0 15,1 0 0-15,0 1 0 0,-1-5-2 0,7 1 1 0,-6-5-1 0,0 1 0 16,-8-1 0-16,8-3-2 0,-1 0 0 0,-5-3 1 0,5 2 1 15,-6-2-1-15,0 3 0 0,0-4 1 0,0 4-1 0,-7 0 1 0,1 4 0 16,0-1 5-16,-1 4 6 0,0 1 2 0,-6 3 2 0,7 1 0 0,-7 2 2 16,0 4-1-16,0 1 0 0,0 3-1 0,0 0-2 0,-7 0 1 15,7 0 1-15,-6 3-1 0,6 5 0 0,-6-1-5 0,-1 4-5 0,0 0-4 16,7 4-1-16,-6-1 0 0,0 1-3 0,-1 3 1 0,0 1 1 16,1 0 1-16,-1-2-1 0,1 6 1 0,6-6 0 0,0 3-1 0,-7-3-1 15,7 2 1-15,0-1 2 0,0 0 0 0,0-3-1 0,7-1 0 16,-7-2 0-16,6-2 0 0,1 1-1 0,-1-3 2 0,1 0 0 0,0-6-1 15,5 3 0-15,-5-2 0 0,6-3 1 0,0-3-1 0,0-2-1 16,0 3 1-16,0-6-1 0,0 0 2 0,0 1 0 0,0-4 1 16,6 0-1-16,-5-4 1 0,-2 4 0 0,2-7-2 0,-1 4 2 0,-1-1 0 0,-4-3 0 0,4 4-1 15,-6-6 0-15,8 6 1 0,-8-4 0 0,7 3 0 0,-6 1-2 0,0 2 2 16,-1 1 0-16,0 0 0 0,1 3-1 0,0 1-2 0,-7 1-1 16,6 1-1-16,-6 5-1 0,0-3 0 0,0 3-1 0,6 0 1 0,-6 3-1 15,0 2 1-15,0-2-1 0,0 5 0 0,0 2 0 0,0 1 1 0,-6 0 1 16,6 1 1-16,-6 2 0 0,6 1 1 0,-7 0 2 0,0 2 0 15,7-2 0-15,-6 4 1 0,0-6 0 0,-1 7 0 0,7-6-1 0,-7 1 1 16,7-4 0-16,0 3-1 0,-6-2 1 0,6-2-1 0,0-2 1 0,0-1 0 16,0 0 0-16,6-2 0 0,-6 2 0 0,7-7 0 0,-7 3-1 15,7-3 2-15,-1 0 1 0,0-3-2 0,1 3 1 0,0-7-1 0,5 2 2 16,-5-2-1-16,6 0 1 0,0-4-1 0,1-1-1 0,-2 2 0 16,1-1 0-16,0-4-1 0,0 1 0 0,7-1-2 0,-8-3 1 0,8 3-1 15,-7-3 1-15,7 3 1 0,-8-4-1 0,8 5-1 0,0-4-1 0,-7 3 0 16,0 0 1-16,0 4 0 0,0 1-2 0,0-1 0 0,0 3 1 0,-7 0-1 15,1 5 0-15,0 0-1 0,-7 3 0 0,6 0-1 0,-6 3 0 16,0 0 1-16,0 1-1 0,0 3 1 0,0 4 0 0,0 1 0 0,-6-1 1 16,6 3 0-16,-7 2 0 0,7-2 2 0,-7 4 1 0,1 0 0 15,6-3 0-15,-6 3 0 0,6 1-1 0,-7-5 1 0,7 1-1 0,0 0 1 16,7-1 1-16,-7-3-2 0,6 0 0 0,0 0-1 0,1-4 0 0,6 1-3 16,1-1-2-16,-2-3-3 0,1-4-5 0,0 3-5 0,6-6-5 15,-5 3-5-15,5-4-6 0,1-3-6 0,0 3-6 0,-1-7-4 0,1 0-6 16,-8 0-4-16,8-4-5 0,0-3-5 0,-1 0-4 0,1 0-2 15,0-1-2-15,-8-7 0 0,8 4-2 0,-7-3 2 0,7-1 0 0,-8 1 4 16,2-5 4-16,5 1 4 0,-6-4 8 0,-6 4 6 0,5-5 5 0,2 2 9 16,-8-1 8-16,0 4 13 0,1-4 19 0,0 3 16 0,-1 1 17 0,1 0 16 15,-7 3 17-15,0 4 10 0,6-3 8 0,-6 3 7 0,-6 3 5 16,6 1 4-16,0-1 4 0,0 5 0 0,-7-1 1 0,7 4-8 0,0 4-10 16,-6 0-11-16,6 0-10 0,-7 2-12 0,7 2-12 0,-7 3-9 0,7 0-6 15,-6 3-7-15,0 2-5 0,-1-1-6 0,0 6-4 0,-5-3-4 16,5 8-1-16,-6 0 0 0,6 3-2 0,-5 0 2 0,5 0 1 0,-6 8 0 0,-1-5-2 15,2 6 0-15,-1 2 0 0,0 0 0 0,0 1 2 0,-1-1 0 16,2 4 1-16,5 0 1 0,-6 0 1 0,0-1-1 0,1 5 0 0,4-3-1 16,-4-2 0-16,5 2 1 15,-6-2 0-15,7 1 1 0,6 1 0 0,-7-5 0 0,7-4 1 0,-6 5-2 0,6-8 0 16,6-1 0-16,-6 2-1 0,7-5 1 0,-7-4 0 16,6 1 2-16,0-4-1 0,1 0 3 0,-7-4 4 0,7-2 2 0,-1-2 4 15,0 0 2-15,8-3 1 0,-8-3-1 0,1 0 0 0,6-2 0 0,0-2 1 16,-7 0-1-16,8-4-1 0,-2-1 0 0,1-2-1 0,0-1-2 0,0 0-3 15,1-3-4-15,-2 0-2 0,2 0-4 0,-2 0 0 0,1-1-1 16,1 2-2-16,-2-3 0 0,2 3-1 0,-2 2 1 0,-5-4-2 0,6 9-1 16,-6-5 0-16,5 7-1 0,-4-3 0 0,-2 8-2 0,0-2 0 0,0 5 0 15,-6 0-1-15,7 5 0 0,-7-2 2 0,0 8 0 0,0 0-1 0,-7 1 2 16,7 2 0-16,-6 4 0 0,0 0 0 0,-8 5 2 0,8-1 1 16,0 3 1-16,-7-3 0 0,-1 4 1 0,8-5 0 0,-7 2 0 0,6-2 1 15,1 2 1-15,0-4-1 0,6-2 1 0,-7-2 0 0,7 0 1 0,0-4-1 16,7 0 1-16,-7-1-1 0,6-2-2 0,0 0-3 0,8-8-7 0,-8 3-10 15,7-3-18-15,0-3-21 0,6-2-37 0,-5-2-47 0,-2-3-52 16,8-2-58-16,-7 1-54 0,7-7-53 0,-7 3-51 0,6-7-48 0,-6 1-23 16,-6-2-10-16,6-2 2 0,-7-5 7 0,8 1 17 0,-8-5 19 15,0 2 36-15,-6-5 46 0,0 2 54 0,7-3 56 0</inkml:trace>
  <inkml:trace contextRef="#ctx0" brushRef="#br0" timeOffset="56388.7">31476 4103 53 0,'-39'11'348'0,"-1"3"45"0,8-3 23 0,-1 1 10 16,8-1 4-16,5-5 3 0,0 2 1 0,8-5 0 0,-2 2 0 0,8-5 0 15,-1 2 0-15,7-2-71 0,-6 0-106 0,6 0-116 0,0 0-123 16,6 0-104-16,-6 0-94 0,0 0-88 0,7 0-84 0,-1 0-42 0,1 0-20 16,6 0-10-16,-7-2-5 0,8-3-2 0,-2 2-2 0,2-5 5 15,-1 2 5-15,-1-2 24 0,8 0 32 0,0-2 60 0,-7-1 194 0</inkml:trace>
  <inkml:trace contextRef="#ctx0" brushRef="#br0" timeOffset="56560.58">31561 3942 321 0,'-14'3'415'0,"8"-3"25"0,0 3 12 16,-1 2 6-16,7-5 1 0,-6 0 1 0,6-5 1 0,0 5 0 0,0-3 1 15,6 3-3-15,-6 0-8 0,7 3-131 0,-1-3-196 0,0 5-140 0,8-1-112 16,-8-1-95-16,7 1-86 0,0 3-60 0,0-4-45 0,1 5-25 15,-2-1-11-15,2 0-6 0,-2 1-4 0,1-1 4 0,1 3 5 0,-2-2 20 16,2 1 28-16,-8 1 52 0,0-3 62 0</inkml:trace>
  <inkml:trace contextRef="#ctx0" brushRef="#br0" timeOffset="56857.45">30056 4407 223 0,'-20'10'408'0,"1"2"39"0,6-1 16 0,7 0 11 0,-7-1 3 0,13 2 4 15,6-1 3-15,1 0 0 0,5 0 1 0,8-4-1 0,0 4 1 16,6-3-95-16,-1 2-141 0,8 1-122 0,0-3-114 0,6 3-126 0,0-4-135 16,0-4-91-16,1 5-72 0,-2-5-37 0,7-3-18 0,-5 0-10 15,-1-3-5-15,0-5-1 0,7 2-2 0,-7-6 1 0,0-2-1 16,-1 3 25-16,9-4 37 0,-9 0 91 0,1 1 284 0</inkml:trace>
  <inkml:trace contextRef="#ctx0" brushRef="#br0" timeOffset="58395.47">6610 7597 0 0,'-20'16'195'0,"8"-1"209"0,-8-5 48 16,7 1 25-16,0 0 13 0,0 1 7 0,0-6 3 0,6 2 3 0,-5-1 4 15,12-3 3-15,-8-1 4 0,8-3-22 0,0 4-37 0,0-1-99 16,8-3-131-16,-8 4-72 0,6 0-42 0,7-4-20 0,0 3-10 0,0 1-4 16,7-4-2-16,-8 0-2 0,14 0-4 0,-6 0-5 0,6 0-3 15,-7 0-11-15,8-4-14 0,-1 4-15 0,-7-3-21 0,7 3-42 0,-6-4-56 16,-7 0-105-16,6 1-133 0,-6-1-94 0,-6-3-74 0,0 0-36 16,-1-1-17-16,-6 2-9 0,-6-3-5 0,6-1-1 0,-7-5-1 15,0 5 7-15,7-5 13 0,-6-1 38 0,6 5 49 0,6-7 103 0,1 4 279 16</inkml:trace>
  <inkml:trace contextRef="#ctx0" brushRef="#br0" timeOffset="59333.45">8239 7036 95 0,'-8'8'324'0,"8"1"36"0,-6-3 28 0,0-2 16 16,-1-4 13-16,0 4 8 0,7-4 8 0,0-4 5 0,-6 0 3 0,6 1 5 15,0 0 4-15,0-6-69 0,0 1-106 0,0 2-72 0,6-5-53 16,-6 3-33-16,7-3-24 0,0 4-16 0,-7-4-13 0,6 1-9 16,0-5-7-16,8 7-5 0,-8-3-3 0,1 1-4 0,6 2-5 15,-6-3-7-15,-1 4-8 0,6 3-6 0,-4-3-6 0,4 2-3 0,-5 5-3 16,-1-2 1-16,8 4-1 0,-8-2 1 0,0 5 0 0,1 2 0 15,0 1 0-15,5-1 0 0,-12 3 1 0,7 5-1 0,0 0 2 0,-1-1-1 16,1 5 2-16,-7-1 0 0,6 4 0 0,-6 5-1 0,0-6-1 0,0 5 1 16,-6-1-2-16,6 1 1 0,-7 3-1 0,1-3-1 0,-8 3 0 15,8-3 0-15,-7 3 2 0,6-3 0 0,-12 3 2 0,6 0 0 16,0-3 0-16,-1 3-1 0,-4-3 1 0,4 0 1 0,-5-1 0 0,5 1 1 16,-5-4-1-16,6-4 2 0,-6 1 0 0,5-2 0 0,2-1-1 15,-8-2-2-15,7-3 2 0,0-4-1 0,6 0 1 0,-5 2 0 0,-2-6 1 0,8-3 2 16,-7 0 1-16,6 0 2 0,1-3 0 0,-1-6-1 15,1 6 2-15,0-8-1 0,6 4 2 0,-8-4-2 0,8-1 1 16,0 1-3-16,0 0-1 0,8 0-1 0,-2 1 1 0,0-1-2 0,1 0-2 0,-1 4 0 16,1-1-1-16,6 1-1 0,-7 3-1 0,8 0 1 15,-2 4 0-15,1 0 0 0,1 4-1 0,-2 0 2 0,8 3 1 0,-7 4 1 16,0 0-2-16,0 0 1 0,7 3-1 0,-8 2 0 0,2-2 2 16,-1 5-1-16,0-5 1 0,0 5-1 0,-1-5 0 0,-4 1 0 15,4-1-1-15,1 1 0 0,1-5 0 0,-8 3-1 0,7-7-2 0,0 2 0 16,0-1 0-16,0-3-9 0,-6-4-12 0,12 0-40 0,-12-4-54 15,5-3-77-15,2-1-91 0,-1-3-75 0,0-4-70 0,0-3-34 0,-1 0-17 16,2-3-9-16,-1-2-3 0,-7 2-2 0,7-5-1 0,-6-4 8 16,5 5 12-16,2-5 40 0,-8-3 51 0,8 4 79 0,-2-4 252 15</inkml:trace>
  <inkml:trace contextRef="#ctx0" brushRef="#br0" timeOffset="60086.85">8902 7539 142 0,'0'11'277'0,"-6"4"18"0,0-8 8 0,-1 3 6 0,7-1 3 16,0-6 2-16,0 0 2 0,-7 2 6 0,7-2 4 0,0-3-3 16,0 0-7-16,0 0-48 0,7-3-65 0,-7 3-37 0,7-5-25 0,-1 2-9 15,0-5-4-15,1 1-1 0,-1-4-1 0,8-3 0 0,-2-1 0 16,2 0-3-16,5-6-7 0,-6 2-10 0,6-7-14 0,1 4-19 0,-6-3-20 16,5-1-16-16,1 1-10 0,-2-5-9 0,-4 1-7 0,-1 0-2 15,0 4-3-15,0-9 0 0,0 5-1 0,-6-1 3 0,-1 1 3 16,0 0 4-16,1 0 3 0,0 3 5 0,-7-4 4 0,0 8 5 0,6 0 3 15,-6 1 5-15,0 3 6 0,0 3 7 0,0 0 3 0,-6 1 3 16,6 2 4-16,0 5 0 0,-7 1 0 0,7 1-1 0,0-2-2 0,-7 7-4 16,7-5-4-16,-6 5-3 0,6 0-6 0,0 0-5 0,-6 5-6 15,6-5-5-15,0 7-6 0,-7 0-3 0,7 4-6 0,0 1-3 16,-7-2-5-16,7 9-1 0,0-1-2 0,-6 4 0 0,6 0-2 0,0 3 0 16,0 1 1-16,0 4 0 0,0-1 1 0,0 0-1 0,6 0-1 15,-6 5 0-15,7-1 0 0,-7-5 1 0,7 6 0 0,-7-2 1 0,6 2-1 16,0-1 1-16,1-4 1 0,0 3-1 0,-1-3 1 0,1-2-1 0,-1 2 0 15,0-4 0-15,8-2 0 0,-8-2 0 0,0-2 0 0,8 0 0 16,-8-5-1-16,1 1-1 0,-1-5 0 0,8-1 0 0,-8-3 0 16,0-2-1-16,8-4 1 0,-8 0-1 0,7-4 2 0,-7-2-2 15,8-3-1-15,-2-1 0 0,-6-5-3 0,8-4-1 0,-1 2-1 0,-6-3-2 16,6-5 0-16,-7 0-3 0,0-1 0 0,1 1-3 0,0-5 0 0,-7 1-1 16,6 4 1-16,-6-5 2 0,0 1 0 0,-6 2 2 0,6 2 3 15,-7 3 2-15,0 5 4 0,7-2 4 0,-6 4 4 0,0 5 5 16,-1-2 5-16,1 5 5 0,6 0 5 0,-7 4 3 0,0-2 2 0,7 5 0 15,-6-3 1-15,0 3-1 0,6 0-1 0,0 0-2 0,0 0-1 16,0 0-3-16,0 0-4 0,0 0-4 0,0 3-5 0,6 2-3 0,-6-5-7 16,6 3 0-16,1-3-2 0,0 3 0 0,-1-3-1 0,7 4 1 15,0 0-1-15,0-1 1 0,0 0 1 0,0 2 1 0,0-1 1 0,7-4 0 16,-8 7 1-16,8-4 1 0,-7 1 0 0,7-1 0 0,-8 5-2 16,2-5 0-16,-1 4 0 0,0 2 1 0,0 1 0 0,0-3-1 15,-6 4 0-15,5 0-1 0,-5-4 1 0,0 4 0 0,-7 4-1 0,6-4-1 0,1 0 0 0,-7 4 0 0,6-4-1 16,-6 4-3-16,0-5-7 0,0 2-11 0,6-2-15 0,-6 1-27 0,0 0-34 15,7-3-48-15,-7-1-56 0,7-3-63 0,-7-1-64 0,6 0-57 16,0-3-50-16,8-3-36 0,-8 3-31 0,7-7-11 0,0 0-3 0,0-1 8 16,7-3 13-16,0 0 27 0,-1 1 34 0,1-6 47 0,-1 2 56 15,7 3 62-15,0-3 132 0</inkml:trace>
  <inkml:trace contextRef="#ctx0" brushRef="#br0" timeOffset="60858.4">10225 7238 142 0,'12'-7'209'0,"2"4"23"15,-8-5 25-15,0 5 24 0,1-1 24 0,0-3 30 0,-7 4 36 16,0-6 34-16,6 3 33 0,-6 2-10 0,0-3-30 0,0 4-35 15,0-5-33-15,0 3-22 0,0-2-16 0,0 4-17 0,0-5-21 0,-6 5-18 16,6-5-19-16,-7 5-28 0,7-1-33 0,-7 1-32 0,1-2-31 16,0 2-20-16,-8 3-15 0,8-4-11 0,-7 8-8 0,0-4-5 0,0 3-4 15,1 2-5-15,-2 2-4 0,1 0-4 0,-7 0-5 0,8 4-3 16,-2 1-3-16,-5 2-2 0,6 0-2 0,0 2 0 0,-1-2 0 0,2 0 0 0,-2 5-1 16,2-1 0-16,5 0 0 0,1 0-2 0,-1-2-1 0,0 2 1 0,7 0-3 15,0 1 1-15,0-4 0 0,0-1 0 0,7 0 0 0,0 2-1 16,-1-6 1-16,7 0-1 0,-7-2 0 0,8 4 0 0,-2-9-1 0,2 5 1 15,5-5 0-15,-5-3-1 0,4 0 0 0,-4-3-1 0,5-1-2 16,-5-3-3-16,6 0-3 0,-8-6-2 0,8-1-2 0,-7 3 0 16,-1-3 0-16,2-1-1 0,-2-4 2 0,2 5 0 0,-8-4 0 0,1 3 2 15,-1-2-1-15,1-3 2 0,-7 2 2 0,7-4 2 0,-7 5 4 16,0-2 2-16,0 1 2 0,0-1 1 0,0 2 3 0,0-3-1 0,0 2 3 16,-7 4 2-16,7-1 4 0,0 4 2 0,-7 0 3 0,7 4 1 15,0-1-1-15,0 5 2 0,0-1 0 0,-6 0-1 0,6 4 1 0,0 4-1 16,0-4 0-16,0 7-1 0,-7-3-1 0,7 7-3 0,0-4-2 15,0 8-4-15,0 0-1 0,-6-1-2 0,6 4-1 0,0 2 1 16,6-3 0-16,-6 5 0 0,0-4-1 0,7 4 0 0,-7 0 1 0,6 0-1 16,-6-3 0-16,7 3 0 0,0-4-1 0,-1 0 0 0,0 0 1 15,0 1-1-15,2-5 1 0,-2 2-1 0,0-2 0 0,1-3 0 0,-1-3 0 16,1 2 0-16,0-6 0 0,-1 3 0 0,0-3 1 0,0-4 0 16,8 0 0-16,-8-4 0 0,1 1 1 0,0-1-2 0,6-3 2 0,-7-5-1 15,0 4-2-15,8-6 1 0,-8 3 1 0,7-3 1 0,-6-1 0 16,6 0-1-1,-7-3 1-15,1 4-1 0,-1-5-2 0,1 5 0 0,-1-5 1 0,0 1-1 16,2 3 0-16,-2-3 0 0,0 3 0 0,1 1 0 0,-7-1 0 16,6 5-1-16,1-2 1 0,-7 5-2 0,6 0-1 0,1-1-1 0,-7 5 2 15,6 3-1-15,-6 0 1 0,6 0 0 0,-6 3 2 0,8 5 0 16,-8-1 1-16,0 3 0 0,6 2 1 0,-6 2 0 0,0 1 0 0,0 0 1 16,0 2 1-16,0 2 1 0,0-1-1 0,0 2 0 0,0-6 0 15,0 4 1-15,0-3-2 0,0-1-1 0,0 1 1 0,0-1 0 16,0-6 0-16,0 2 0 0,0-1-2 0,0-3-2 0,6-2 1 0,-6 0-2 15,0-1 0-15,0-3 1 0,7 0-1 0,-7 0 1 0,7-3 1 16,-1-1-1-16,1 0-1 0,-1-2 0 0,-6-3 0 0,6 2 1 0,8-4 0 16,-8 1 2-16,0-2 2 0,1-2-1 0,0 3 0 0,-1-3 1 15,1-1 0-15,-1 1-1 0,0-6-2 0,1 6 0 0,0-1 0 16,5 1 0-16,-4 0-2 0,-2-2 1 0,0 2-1 0,-6 3 0 0,7-1-2 16,-1 6 0-16,1 2-1 0,-1-3-1 0,1 7-1 0,-7 0 1 15,6 3 0-15,0 5 1 0,-6 3 1 0,0 0-1 0,0 3 2 0,8 0-1 16,-8 9 0-16,0-5 1 0,0 4 0 0,6 1-1 0,-6 2 0 15,0-3-3-15,6-1-5 0,-6 1-7 0,7 0-10 0,0-3-16 16,-1-5-22-16,0 1-39 0,7-4-46 0,1-3-60 0,5-5-63 0,-6 1-56 16,13-8-50-16,-7 1-45 0,1-5-44 0,6-6-19 0,-7 2-6 0,7-6 1 15,1 3 6-15,-1-3 17 0,6-3 19 0,-12-2 39 16,13 2 48-16,-14 2 58 0,7-4 65 0</inkml:trace>
  <inkml:trace contextRef="#ctx0" brushRef="#br0" timeOffset="61379.89">11397 7166 0 0,'6'-12'82'0,"0"5"154"0,-6 0 31 0,8-4 29 0,-8 4 29 0,-8 2 32 0,8-2 31 0,-6 0 24 16,6 4 21-16,-6-5 16 0,-7 1 11 0,6 3-34 0,1-3-57 0,-7 3-46 15,7 1-38-15,-8-1-33 0,2 0-28 0,5 1-28 0,-6 0-29 16,6 3-30-16,-6 0-31 0,0 0-24 0,1 3-24 0,4 0-14 16,-4 5-12-16,-1-1-9 0,-1 4-10 0,8 4-4 0,-6-1-4 0,-2 1-1 15,8 3-3-15,-8 1 0 0,8 3-2 0,-1-4 1 0,1 4-1 0,0 0 0 16,-1 3 2-16,7-3 0 0,0 0-2 0,0-3-1 0,0 3 0 16,0-4 0-16,7 1 2 0,-1-2 0 0,0-6 0 0,1 5 0 15,6-6 0-15,0-3 1 0,-7 1-2 0,8-5 1 0,5-3-1 0,-6-3 0 16,6-2 0-16,-5 2 2 0,5-8 1 0,-6 5-2 0,7-10 0 15,-7 5-1-15,-1-6 0 0,8 2-1 0,-7-4-1 0,1-3 1 16,-8 5 0-16,6-6 2 0,-4 1 2 0,-2 0-1 0,0 0-2 0,1 0 0 16,0 0 1-16,-7 0 2 0,0 0 0 0,6 4 5 0,-6-4 5 0,0 7 3 15,0-3 3-15,0 7 3 0,0-3 1 0,0 6 0 0,0-3-1 16,0 7 1-16,0 0-1 0,0 1 1 0,0 3 0 0,0 0-1 16,0 3-1-16,0 1 0 0,0 4 1 0,0 2-2 0,0 2-2 0,7 2 2 15,-7 1-1-15,0 7 0 0,6 0 2 16,0 3 0-16,-6 1 1 0,7 4 0 0,-7 2 0 0,7 1 0 0,-1 0-1 15,-6 4-3-15,6 0-2 0,-6 3-2 0,7-1-1 0,-7 6-3 16,7-1-1-16,-7 0-2 0,6 0 0 0,-6 0-3 0,0 3 1 0,0-2-1 16,0-1 1-16,0-5-2 0,0 7 1 0,-6-11-1 0,6 2-1 15,0-1-1-15,0-3-1 0,-7-3 0 0,7-1 0 0,-7 0 0 16,7-7 2-16,-6 4 0 0,0-7 0 0,-1-1 0 0,0 0-2 0,1-3 2 16,0-4-1-16,-7 0 1 0,-1-4 0 0,2 1-1 0,-2-5 1 15,2-3 0-15,-2 0 0 0,-5-3 1 0,5-5-2 0,2-3 0 0,-8 0-2 16,7-3 1-16,0-1-1 0,6-3 1 0,1-4 0 0,0 0-1 15,0-1-1-15,6-2 1 0,0 0-2 0,0-5 0 0,6 0-2 0,6 1-1 16,-5 0 0-16,6 0-2 0,7-4-3 0,-7 3-5 0,7-3-8 16,-1 1-13-16,1 2-14 0,6 1-25 0,-7-4-30 0,1 4-50 15,-1 0-56-15,7-1-63 0,-6 0-68 0,-8 1-64 0,8 4-62 0,-6-5-28 16,-2 5-13-16,1 0-1 0,0-2 4 0,-6 2 10 0,-1 3 14 16,-6 0 24-16,6 0 32 0,-6 0 49 0,0 4 57 0</inkml:trace>
  <inkml:trace contextRef="#ctx0" brushRef="#br0" timeOffset="61676.75">10180 7744 31 0,'-14'22'372'0,"1"0"58"0,0 0 29 0,6-4 15 0,-5 1 8 0,4-5 5 16,2 1 0-16,0-8 1 0,6 1 2 0,-6 0 0 0,6-4 0 0,0-1-58 16,0-3-90-16,0 0-108 0,0 0-115 0,0 0-62 0,0 0-36 15,0-3-45-15,6-1-51 0,-6-4-77 0,0 3-88 0,6-5-85 16,-6-1-82-16,6 0-42 0,-6-4-22 0,0 1-11 0,0-4-6 0,0-1-1 15,0-3 0-15,-6 0 3 0,0 0 7 0,6 0 29 0,-13-3 42 16,6-5 73-16,-6 4 199 0</inkml:trace>
  <inkml:trace contextRef="#ctx0" brushRef="#br0" timeOffset="61896.61">8974 7220 287 0,'-13'11'430'0,"1"0"36"0,4 0 16 0,2-3 9 0,6 3 3 16,0-8 4-16,0 8 1 0,6-7 2 0,2-1 1 0,4 1 1 0,1 0 1 15,7-1-104-15,6-3-156 0,-6 0-99 0,12-3-72 0,1 3-55 16,-1-8-49-16,1 5-94 0,-1-4-117 0,7-1-94 0,-6-3-80 0,5 0-43 16,-5-4-22-16,7 1-11 0,-8 0-7 0,1-5-3 0,-1 2-1 15,1-3 0-15,-1-2 0 0,-6 4 20 0,1-4 31 0,5 4 86 16,-6 0 222-16</inkml:trace>
  <inkml:trace contextRef="#ctx0" brushRef="#br0" timeOffset="62977.64">12133 7184 109 0,'-13'19'334'0,"-7"-2"34"0,7 1 18 16,0-3 12-16,1-1 3 0,4 2 4 0,-4-6 4 0,5 1 1 0,1-4 4 16,6 1 4-16,-7 0 3 0,7-1-73 0,0-3-110 0,0-1-75 15,0 1-53-15,0 0-29 0,0-4-13 0,7 0-6 0,-1-4-1 0,1 0-2 16,-1 1-1-16,8-5-2 0,-2-3-2 0,1 0-5 0,7-4-3 16,0 1-6-16,-1-4-5 0,0-5-7 0,1 2-7 0,-1-5-6 15,1 1-5-15,0-1-5 0,-1-7-2 0,1 4-3 0,-8-5 0 0,8 6-2 16,-7-6-1-16,1 1 1 0,-2 0-2 0,2 3 1 0,-8 3 3 0,0-4 0 15,1 2 3-15,-1 3 5 0,1 5 8 0,-7 3 6 0,0-5 6 16,0 9 8-16,0-1 8 0,0 0 8 0,0 8 5 0,-7-5 6 16,7 6 4-16,-6 2 1 0,6 0 1 0,0 1 0 0,-7 3 0 0,1 0-6 0,6 3-8 15,-6 1-7-15,-2 0-6 0,2 2-8 0,0 6-9 0,0-1-6 16,-1 3-7-16,0 5-4 0,-6-1-4 0,7 4-2 0,-1 0-2 0,0 4-1 16,7 4-1-16,-6-2 1 0,0 6 0 0,6-2 0 0,0 1 0 15,0 4 0-15,0-4-1 0,6 4 2 0,-6-1-1 0,6-3 0 16,1 1 2-16,0-5-1 0,-1 0 0 0,1 1 1 0,6-5-1 0,0-4 0 15,-7 2 0-15,8-5 0 0,-2-3 0 0,1-4 1 0,7 0-1 16,-8-4-1-16,2-3 1 0,6-4-3 0,-7 0-1 0,6-8-3 0,0 1-1 16,-5-7-5-16,5-1-5 0,1-4-5 0,0 1-2 15,-8-8-4-15,8 1-1 0,-7-1-1 0,7-7-1 0,-8 1 0 0,2-2-1 16,-1-3 1-16,-7-2 2 0,7 1 2 0,-6-1 1 0,-1-2 5 16,0-4 6-16,-6 6 3 0,0-5 5 0,0 4 3 0,0-1 2 0,0 4 2 15,-6 0 2-15,6 5 4 0,-6 0 4 0,6 5 5 0,-7 2 4 0,0 3 5 16,1 3 3-16,6 5 3 0,-6 3 3 0,-1-1 0 0,7 5 0 15,-6 4 1-15,-1-5-1 0,0 8 1 0,1 0-3 0,6 4-2 16,-6 0-3-16,-8 3-5 0,8 3-4 0,0 2-5 0,-1 6-3 0,-6 1-3 16,6-1-1-16,1 8 1 0,0-1 0 0,-2 5-1 0,2-1 1 15,0 4-1-15,-1 3 1 0,7-2-1 0,0 6 1 0,-7-4 1 16,7 6 0-16,0-7 1 0,0 6 0 0,7 3 0 0,-7-4-1 0,0 0 0 16,7 1-2-16,-7-1 1 0,6-3-2 0,-6-1 1 0,6 1 0 0,2-8 0 15,-2 3 0-15,0-2-1 0,1-4 0 0,-1-5 0 0,1 2-1 16,0-5 0-16,-1-3 0 0,0-1-1 0,0-3 1 0,2-2 0 15,-2-3 1-15,0-2 0 0,1 0 1 0,0-8 1 0,-1 4-2 0,1-7 2 16,5 0-1-16,-5-1 0 0,0-3 2 0,5-3-2 0,2-5 0 16,-8 1 0-16,7-1 0 0,-7-3 0 0,8 0-2 0,-2-3 0 0,-4-1-1 15,4-3-2-15,1 3-1 0,-6-3 1 0,6 0-1 0,-7-1 0 16,8 0 0-16,-2 5 1 0,1 0-1 0,-6 2-1 0,6 5 1 0,-7 1-1 16,8 1 0-16,-8 5-2 0,0 8 1 0,8-1 0 0,-8 4 1 15,0 4-1-15,-6 3 1 0,7 4-1 0,-1 3 2 0,-6 5-1 16,7 0 0-16,-7 2-1 0,0 5 1 0,0 0-1 0,0-1 0 0,0 2-6 15,0-2-7-15,0-4-11 0,7 6-17 0,-7-7-25 0,0-1-32 0,6-1-45 16,0-3-52-16,2 0-57 0,4-4-60 0,-6-3-51 0,8-1-48 16,-1-4-42-16,-1 1-40 0,8-8-16 0,0 1-3 0,-1-4 7 15,1-1 13-15,6-3 25 0,0-4 31 0,1 0 45 0,-2 1 52 0,1-1 56 16,0-3 60-16</inkml:trace>
  <inkml:trace contextRef="#ctx0" brushRef="#br0" timeOffset="63556.89">13618 7100 32 0,'13'-8'205'0,"-6"1"27"0,-1 0 26 16,0-1 26-16,-6-3 28 0,0 5 31 0,0-6 37 0,0 5 28 15,0-5 24-15,0 6 1 0,-6-1-9 0,0-2-35 0,-1 2-44 0,0 3-31 16,1-3-22-16,-1 4-21 0,-5-1-24 0,-2 1-23 0,8-2-24 16,-8 5-30-16,-5 5-34 0,6-5-26 0,-6 3-21 0,5 4-16 15,-5 4-12-15,-1-4-8 0,0 9-8 0,2-2-6 0,4 0-3 0,-5 5-6 16,5-1-2-16,2 4-4 0,-2 0-2 0,2 0-3 0,-1 5-1 16,6-7-3-16,0 3-4 0,7 2-2 0,-6-3-5 0,6 0-1 15,0 0-2-15,6-3 0 0,-6-1-2 0,7 0 1 0,6-3 0 0,-6-1-1 16,5-2-2-16,2-2 0 0,-2-2-2 0,2-1 0 0,5-4-1 15,-5-3-1-15,4-3-1 0,2-1-1 0,0-3 0 0,-7 0-2 0,7-4 0 16,-1-4-2-16,-6 4 1 0,6-7 1 0,-5 0 0 0,-2-1 2 16,2 1 1-16,-1 0 1 0,-7-4 2 0,1-1-1 0,0 2 3 0,-1-2 0 15,0 3 2-15,0-7 1 0,-6 5 1 0,0 0 2 0,0 0 0 16,8 4 2-16,-8-4 2 0,-8 7 2 0,8-2 4 0,0 5 2 16,0 1 5-16,0 0 0 0,0 3 2 0,-6 4-1 0,6 1 0 0,0 3 1 15,0 0 0-15,-6 3-1 0,6 1-1 0,-6 4-1 0,6 3-3 16,-7 0-3-16,7 3-3 0,-7 1-4 0,7 8-3 0,-6-5-1 0,6 7-2 15,0-3-1-15,-7 4 0 0,7 0 0 0,0-1 0 0,7-3 1 16,-7 3 1-16,6-2-1 0,-6-1 0 0,7-1 0 0,0-1 0 0,-1-3-1 16,0 2 0-16,0-5 0 0,2-3 0 0,-2 1-1 0,0-2-2 15,8-6 1-15,-8 3-1 0,7-7 0 0,0 0 0 0,0 0-1 0,-7-7 0 16,8 0-1-16,-1 0 0 0,-1-5 0 0,2 1 1 0,-2-3 1 16,2-1 0-16,-1-3 2 0,0-1-1 0,0-3 1 0,-1 3 0 0,-4-1-1 15,-2-7 0-15,0 1 2 0,1 6-1 0,-1-7 1 0,1 2 1 16,-7-1 1-16,0 4 0 0,6 1 1 0,-6 2-1 0,0 4 1 15,7 0 0-15,-7 0 0 0,0 8 2 0,0 0-1 0,0 4 1 0,0-2 0 16,0 5 2-16,0 5-1 0,0 2 0 0,-7 3 1 0,7 1 1 0,0 5-1 16,0 2 0-16,-6 4 1 0,6 0-2 0,0 3 1 0,0 1 0 15,0-1 0-15,0 1-1 0,6 0 0 0,-6-1-1 0,0-3 0 16,7 0-2-16,-1 0 0 0,-6-8-1 0,7 5-4 0,0-4-3 0,-1-4-11 16,0 0-17-16,1-4-36 0,0 1-43 0,-1-8-68 0,0 0-81 15,1-4-77-15,-1-3-76 0,1-4-53 0,0 0-38 0,5-4-19 0,-4-3-10 16,-2-5-3-16,0 2 1 0,1-4 11 0,-1-5 15 0,-6-3 34 15,7 0 45-15,-7-4 67 0,6-3 81 0</inkml:trace>
  <inkml:trace contextRef="#ctx0" brushRef="#br0" timeOffset="63697.52">13976 6535 0 0,'-13'-3'133'0,"0"3"219"16,-7 0 48-16,1 0 34 0,6 0 27 0,-6 3 17 0,5-3 11 16,-5 0 7-16,6 0 4 0,6 4 1 0,-5-4 1 0,-2 0-32 15,8 0-50-15,-1 3-89 0,0-3-111 0,1 0-72 0,0 5-52 0,6-2-54 16,-7-3-57-16,7 4-79 0,0-1-89 0,-6-3-96 0,6 4-95 15,0 0-58-15,0-1-35 0,0-3-18 0,0 0-10 0,0 0-3 0,0 0-1 16,0 0 0-16,0 0 3 0,0 0 21 0,0-3 28 0,6 3 63 16,1-8 79-16</inkml:trace>
  <inkml:trace contextRef="#ctx0" brushRef="#br0" timeOffset="63853.77">13624 6451 18 0,'-13'3'302'0,"-7"-3"45"0,8 5 33 0,-2-5 26 0,8 0 21 0,-7 0 10 15,0 0 6-15,0 0 1 0,7 0 0 0,-8 0-12 0,2 0-18 0,-1 0-116 16,-1 2-164-16,2 3-159 0,-8-2-154 0,0 5-98 0,1-1-68 16,-1 0-43-16,-6 5-30 0,0-2-15 0,1 1-7 0,-2 0-4 15,1 1 0-15,-6 2 13 0,-1-3 18 0,1 1 52 0,-1-2 68 0</inkml:trace>
  <inkml:trace contextRef="#ctx0" brushRef="#br0" timeOffset="64097.6">12198 6847 320 0,'-20'12'435'15,"1"-6"34"-15,-1 5 19 0,8-3 10 0,5 2 4 0,-6-2 4 16,13-4 0-16,0-1 2 0,0-3 0 0,13 4 1 0,0-1 0 0,0-3-109 15,13 0-166-15,-6 4-97 0,12-4-64 0,-6 0-48 0,13-4-44 16,-6 4-91-16,5-3-116 0,9-1-98 0,-9-3-93 0,1 3-46 16,1-3-22-16,-1-5-13 0,0 2-6 0,-1 0-3 0,-4-7 0 0,-2 3-2 15,1-4 1-15,-8 3 15 0,1-2 24 0,1 2 81 0,-1-4 188 0</inkml:trace>
  <inkml:trace contextRef="#ctx0" brushRef="#br0" timeOffset="67101.14">15207 7053 0 0,'6'3'51'0,"-6"0"158"0,7 1 15 0,-7-4 13 0,0 4 11 0,0-4 8 15,0 0 9-15,0 0 5 0,0 0 7 0,0 0 11 0,6-4 12 16,-6 4-30-16,0-4-50 0,0 4-31 0,0-3-21 0,0 0-9 15,0-1-3-15,0-1 4 0,0 2 3 0,0-2 4 0,0 3 3 0,0-2 0 16,0-4-1-16,-6 5-5 0,6 0-7 0,0-4-10 0,-7 2-10 16,1 1-10-16,0-3-11 0,6 3-13 0,-7 1-13 0,-6-4-14 0,7 3-15 15,-2 1-12-15,2-2-7 0,0-2-6 0,-7 4-4 0,6-1-5 16,-6 0-3-16,1 1-3 0,4-1-7 0,-4 0-1 0,5 1-3 0,1-1-1 16,-7 4 0-16,6-3-1 0,-5 3 2 0,4-5-1 0,-4 5 0 15,5 0-2-15,0 0 0 0,1 5 0 0,-7-5-2 0,7 3 1 16,-1 1 1-16,-6-1 2 0,7 1 0 0,-8 3 2 0,8 1-2 0,-7-2 1 15,6 3 1-15,-6 1-1 0,7 1-1 0,-8 0-1 0,2 1 0 16,5-2-1-16,1 5-1 0,-7-3-1 0,6-2-1 0,1 5 1 0,0-5-2 16,-2 5 1-16,2-4 0 0,0 4 0 0,6-1-1 0,-7-3 1 15,7 4 2-15,-7 0 0 0,7 0 1 0,0 3 1 0,0-4 1 0,0 5 2 16,0-5 0-16,0 5 1 0,0-1 1 0,7-3 1 0,-7 3 0 16,7 1 0-16,-1-1-1 0,0-1 0 0,2 2-1 0,4-4 0 15,-5-1-3-15,6 1 0 0,-7-5-1 0,7 3-1 0,1-3-1 0,5-2-1 16,-6-1-1-16,6-3-2 0,-5-1-1 0,5 1 0 0,1-8 1 0,6 1 0 15,-6-1-2-15,5-3 1 0,1-4 1 0,-6-4 0 0,6 0 0 16,7-4-1-16,-7-2 0 0,-7-2 0 0,7-2 0 0,0 0-2 16,0-5-1-16,1 1-2 0,-2-3-4 0,-5-2-2 0,6-2-4 0,-6-1-3 15,-1-3-2-15,7-4-2 0,-14-1-1 0,8 1-1 0,0 0 0 16,-7-3 1-16,1 3 0 0,-2 0 2 0,1 0 1 0,0 0 3 0,0 4 1 16,1-1 4-16,-8 6 4 0,0-2 4 0,8 7 1 0,-14-3 3 15,6 3 2-15,0 5 3 0,1-1 4 0,-7 1 5 0,0 3 5 0,0 4 5 16,0-1 2-16,0 1 3 0,-7 3 5 0,7 1 3 0,-6 3 3 15,6 0 2-15,-6 3 2 0,-2 1 0 0,2 3 1 0,0 1-1 16,0-2-3-16,-2 5-5 0,2 5-7 0,-7-2-6 0,7 1-3 0,-8 7-3 16,8 0-4-16,-6-1-2 0,4 5-5 0,-4 7-3 0,-1 1-1 15,6-2-2-15,-6 5-1 0,7 3-1 0,-8 4-1 0,8 0 1 16,0 1 3-16,-8 2 1 0,8 4 0 0,-1 0 1 0,1 1-1 0,0 3 1 16,-2-4-1-16,2 4 1 0,0 4-1 0,6-5 1 0,-6 1 0 15,6 0 0-15,0-2 1 0,0-2-1 0,0-1-1 0,0-2-2 0,0-3 0 16,6-2 0-16,-6-3 0 0,6 1 1 0,-6-5 0 0,6-3-1 15,2-3 0-15,-8-1 0 0,6-3 1 0,0-4-1 0,1-4-1 0,-7 0 1 16,6 1-1-16,1-5 2 0,0-3 1 0,-1 0-1 0,0-3 1 16,0-5 1-16,8 1-1 0,-8 0 1 0,8-4-2 0,-1 0 0 15,-1-3-1-15,2-6 1 0,-2 2-1 0,2-1 1 0,-1-1-1 0,-1-3 0 16,2 2-2-16,-2-5 0 0,2 0 0 0,-1 0 0 0,0-3 0 0,0 3-1 16,-1-3 1-16,2 4 0 0,-1 2 0 0,0 2 0 0,0-2 0 15,-7 5 0-15,8 3 0 0,-8 5-1 0,0-2 1 0,1 4-1 16,0 6 0-16,-1-3-1 0,1 5 1 0,-7 5-1 0,6-3 0 0,-6 6 2 15,0 4 0-15,0-2 1 0,6 5-1 0,-6 3 1 0,-6 5 1 16,6-2 0-16,0 5-1 0,0 4 2 0,-6-5 2 0,6 4-2 0,-7-3 1 16,7 4-1-16,-6-5-1 0,6 1 0 0,0-5 0 0,0 5 0 15,0-8 1-15,0 4 0 0,6-8-1 0,-6 5 0 0,7-4-1 0,-7-4-1 16,6-4 0-16,0 1 1 0,1-1 0 0,6-7 2 0,-7 4 0 16,8-8 0-16,-1 0-1 0,-7-3 1 0,14 0-2 0,-8-4 0 15,2-4-1-15,-1 0 1 0,6-3 0 0,-6-4 0 0,1 4 1 0,5-8-1 16,-12 4-1-16,12-7 0 0,-13 4-2 0,8-5 0 0,-8 1 1 15,7-1 0-15,-6 1 0 0,-1-1 0 0,1 5 2 0,-1-1-1 0,-6 4 2 16,7 0-1-16,-7 8 2 0,0-2 1 0,6 6 1 0,-6 3 1 16,0-1 2-16,0 6-1 0,-6-3 0 0,6 5 0 0,0 5 0 0,0-3 1 15,-7 9 1-15,7-4 0 0,-6 5 0 0,6 3-1 0,-7-1-1 16,1 4-1-16,6 1-1 0,-7 3 0 0,7-1-1 0,-7 5 1 0,7-3 0 16,-6-2-1-16,6 1 0 0,0 0-2 0,0 0 1 0,0-4-2 15,0 2-1-15,0-3 0 0,6-2 0 0,1-1 1 0,-7-3-1 0,7 0 0 16,-1-3-1-16,1-1 1 0,6-3 0 0,-7-1 0 0,7-3 1 15,1 0-2-15,-8 0-1 0,7-7 1 0,6 3-1 0,-6-2 0 16,1-6 0-16,5 1-1 0,-6-3 0 0,6-2 0 0,-5 2 0 0,-2 0 0 16,8-5-1-16,-7-3 1 0,-6 4 0 0,6-4 0 0,-1 0 1 15,-4 0 0-15,-2 0 0 0,0 0 2 0,0 0 1 0,1 0 0 16,0 0 1-16,-7 4 0 0,0-1 1 0,0 4 1 0,0 1 0 0,0 3 1 16,0-1 1-16,0 6-1 0,0-2 0 0,-7 5-2 0,7 0 1 0,0 6 0 15,0-3 0-15,-7 7 0 0,7 0-1 0,-6 4 2 0,0 4-2 16,6-1 0-16,-6 9 0 0,-2-2-1 0,2 2 1 0,0 6 1 15,6 0 1-15,-7-3 0 0,1 7 1 0,6-4 0 0,0-4 0 0,-7 5-1 16,7-3 0-16,7-2-1 0,-7-4 1 0,6-3-1 0,-6 1 1 0,7-1-1 16,-1-7 1-16,8 0-1 0,-2 0 2 0,-6-8 0 0,8 5 1 15,5-8 1-15,-5 0 1 0,-2-3 1 0,8-2-1 0,-7-2 2 16,0 0 0-16,6-4-2 0,-5-3 1 0,-2-1-1 0,1-4 0 0,7 5-1 16,-14-7-2-16,8 2 0 0,-2-4 0 0,-5 2-1 0,0-2 0 15,-1-2 0-15,1 3 0 0,-1 1 2 0,0-2 0 0,-6 6 2 0,0-3 5 16,8 3 2-16,-8 2 3 0,0 4 2 0,0 0 0 0,0 4 0 15,0-1 0-15,-8 4 0 0,8 1-2 0,0 3 0 0,0 3-2 0,0 1 1 16,-6 4-1-16,6 2-3 0,-6 1-4 0,-1 3-3 0,7 5-2 16,-6-4-2-16,6 7-2 0,-7-5-1 0,7 6 2 0,0-4-2 15,0-1 0-15,0 0-1 0,0 0 1 0,7-3 0 0,-7-1-2 0,6-1-1 16,1-7 1-16,-1 2-1 0,8-2-3 0,-8-1 0 0,6-1 0 0,2-4-1 16,-1-4-3-16,0-1 0 0,0 2-2 0,-1-4-2 0,2-3-2 15,5 2 1-15,-5-7-1 0,-2 4 0 0,2-4 2 0,-2-3 0 16,2 3 2-16,-8-3 0 0,7 0 1 0,-7-2 1 0,8 3 1 0,-8-2 2 15,0 1 3-15,-6-1 1 0,8 5 3 0,-8-4 2 0,6 3 0 16,-6 1 1-16,0 3 0 0,0-1 1 0,0 5 2 0,0 0 0 16,0 1 0-16,0 1 1 0,0 5 0 0,-6 0-1 0,6 0 1 0,-8 5 0 15,8-3-1-15,0 9 1 0,-6 1-3 0,0-2 1 0,6 9-1 16,-7-1 1-16,0 4-1 0,7 0 1 0,0 7-2 0,-6-3 2 0,6 7-1 16,0-4 1-16,0 4 0 0,0 1 0 0,0-2-1 0,0 5 1 15,0-1 3-15,6-3-2 0,-6 4 0 0,0 0-1 0,7-1 1 0,-7-2-2 16,0 3 1-16,7-5-1 0,-7 0 0 0,0 2 0 0,0-2-1 15,0-2 1-15,0 0-1 0,0-1-1 0,-7 0 0 0,7-3 0 16,-7 0-2-16,7-5 0 0,-6 2 0 0,6-6 1 0,-6 1 0 0,-1-3 0 16,1-4 1-16,-1 0-2 0,0-2-2 0,1-3-2 0,0-2-3 15,-1 0-3-15,0-4-2 0,1-4-1 0,-7 4-1 0,6-7 0 0,1 4-1 16,-1-9-1-16,1 4-1 0,0-6-1 0,-2 2 0 0,2-2 1 16,6-1 0-16,-6-3 3 0,6 0 2 0,6 0 3 0,0-4 1 0,2 3 1 15,-2-3 0-15,7 0 0 0,0 1 2 0,6-2 1 0,1-3 1 16,0 1 0-16,5-1 0 0,1 0 0 0,7 1 2 0,-1 0 0 15,-5-6 1-15,11 2-1 0,-4 1 1 0,-2 2 1 0,7-3 0 0,-6-1 0 16,-1 1-1-16,1 0 0 0,-1 3 0 0,-6-3 0 0,7 0 2 0,-7-1 0 16,-6 0 0-16,5 1 0 0,-11 0-1 0,5 0 0 0,-6-1 0 15,-6 2 1-15,5 2 0 0,-4-4 2 0,-8 5 0 0,0-1 2 16,0 0 0-16,0 4 0 0,-8 0 1 0,2 5 2 0,0-2 1 0,-7 4 2 16,6 0 2-16,-6 4 1 0,1 0 3 0,4 4 1 0,-11-1 1 15,13 5 0-15,-8-1-1 0,2 4 0 0,-2 0-1 0,2 4-2 0,5 4-1 16,-6-1-1-16,6 4-3 0,1 0-2 0,-7 4-1 0,6 3-2 15,1 1-1-15,0 2-3 0,6 2-1 0,-8 2 0 0,8 4 1 0,0-3 0 16,0 3-1-16,0 3-1 0,8-2 0 0,-2 3 1 0,0-3 0 16,1-1 1-16,0 0 1 0,5 0 0 0,-5-3-1 0,6-4-2 15,-6 0 1-15,-1 0 0 0,7-7 1 0,-6 2 0 0,5-5-1 0,-5-1 0 16,6-4 1-16,-6-3 0 0,-1-1 0 0,8-3-1 0,-8-3-1 16,6-5 0-16,2 1 2 0,-8 0-1 0,7-5 1 0,1-2-2 0,-8-1 0 15,7-3 0-15,0 1 1 0,0-2 0 0,-7-4 0 0,8 2-1 16,-2-5 0-16,-5 0 0 0,6 1 0 0,-7-2 0 0,7 2-1 15,-6 0 1-15,6-1-2 0,1 1 1 0,-8 3 1 0,0 0 1 0,7 3-1 16,-6 6-1-16,-1-4 0 0,1 7 0 0,-1 3 0 0,-6-1-1 16,6 4 1-16,2 4 1 0,-8 0-1 0,0 4 2 0,6 1 1 0,-6 5-1 15,0 0-1-15,6 7 0 0,-6-4 0 0,0 6 1 0,0 3 0 16,0 0 0-16,0 3 1 0,0 1 1 0,0 4 0 0,0-5-1 16,-6 4 0-16,6-3 0 0,0 0-1 0,-6-1 0 0,6 2 0 0,0-7 0 15,0-1 0-15,0 3 1 0,0-7 0 0,0-1-1 0,0-3 0 0,0 0 0 16,0 0 0-16,0-7 0 0,0-1 1 0,0 1-1 0,6-4 0 0,-6 0-1 15,6-4 0-15,-6 1 1 0,6-5 1 0,2-2-1 0,-2 2 0 16,0-6-1-16,1 0 1 0,-1-2 0 0,1-2 0 0,6-4 0 16,-7 5-1-16,0-10 0 0,8 5-1 0,-8-3 1 0,7-1 0 0,1 1 0 15,-8-2-1-15,7 2 0 0,-6 3 0 0,5 0 0 0,2 4 0 16,-8-1 1-16,7 5-3 0,-7 3 1 0,1 4-2 0,0-1 0 0,-1 8 1 16,0 0-1-16,-6 0 1 0,7 8-1 0,-7-1 2 0,0 8 0 15,0-1 1-15,0 1-1 0,0 7 0 0,0 0 0 0,0-1 1 0,0 5 1 16,-7 1 1-16,7-2 1 0,0 0 1 0,-6-3-3 0,6 0-3 15,0 0-10-15,6-3-13 0,-6-4-18 0,7-1-18 0,0-7-32 16,-1 0-41-16,1 0-60 0,-1-7-71 0,8-3-68 0,-2-1-68 0,-6-7-59 16,8 1-54-16,-1-6-25 0,0-1-10 0,0-1 3 0,-1-9 9 0,2 2 15 15,-8-1 19-15,1-2 31 0,0-6 40 0,-1 1 61 0,-6-4 70 16</inkml:trace>
  <inkml:trace contextRef="#ctx0" brushRef="#br0" timeOffset="67366.75">17207 6389 0 0,'-33'18'223'0,"1"0"139"0,5 1 54 0,8-4 34 0,-1-5 23 0,1 2 13 15,5-2 11-15,8-3 10 0,0-2 9 0,-1-2 14 0,7 1 16 0,0-4-31 16,0 0-56-16,7 0-76 0,5-4-89 0,-5 1-63 0,6-2-51 16,0-2-33-16,7-3-23 0,-1-2-13 0,-6 2-9 0,7-2-10 15,-1-1-10-15,-6 1-14 0,6-3-15 0,-5 5-16 0,-1-2-14 0,-6 5-9 16,-1 0-6-16,0 3-6 0,1-3-2 0,-7 7-1 0,0-4-2 0,0 4 0 15,6 4 0-15,-6-1-1 0,0 1 1 0,0 0-1 0,0 3 0 16,0 4-4-16,7-3-5 0,-7 6-12 0,7-3-18 0,-7 3-20 16,6-3-22-16,0 3-40 0,1 2-51 0,0-2-70 0,-1 1-79 0,7-4-75 15,-6 0-71-15,6 0-49 0,-1-3-36 0,-4-1-17 0,4 0-2 16,1-3 8-16,7-4 15 0,-8 0 19 0,2 0 22 0,6-4 41 16,-8-3 51-16,8 0 70 0,-7-1 79 0</inkml:trace>
  <inkml:trace contextRef="#ctx0" brushRef="#br0" timeOffset="67579.05">17682 6110 0 0,'-7'-11'192'16,"7"8"136"-16,-6-5 47 0,0 8 36 15,-2-3 31-15,8-1 22 0,-6 1 14 0,6 3 10 0,0-5 6 0,0 5 3 16,0 0 3-16,0-3-46 0,6 3-70 0,-6-3-74 0,8-1-78 0,-2 4-57 16,0-4-46-16,7 4-37 0,-6-3-32 0,6 3-21 0,-1 0-17 15,2 0-8-15,-8 0-6 0,7 3-4 0,1 1-3 0,-8 3-3 16,0 1-2-16,1-1-2 0,-7 4-2 0,7 0-9 0,-14 4-9 0,0 3-25 15,1 1-33-15,-7-1-49 0,0 3-59 0,0 1-69 0,-7 0-77 16,1 0-59-16,-1 4-52 0,-6-5-25 0,6 2-12 0,1-1-4 16,-7 0-1-16,14-3 6 0,-8-2 9 0,0 3 25 0,7-7 32 0,0-1 49 15,6-2 60-15</inkml:trace>
  <inkml:trace contextRef="#ctx0" brushRef="#br0" timeOffset="68877.14">18809 6979 274 0,'-8'14'320'16,"-4"4"21"-16,-1-3 15 0,6-5 16 0,1-2 16 0,-1 1 17 15,1-3 16-15,6-2 15 0,-6 0 19 0,6-4-10 0,0 0-24 0,0-4-71 16,6 0-95-16,-6-2-56 0,6-3-37 0,1-1-21 0,6-5-16 0,0 0-14 15,-7-3-19-15,14-1-15 0,-7-6-15 0,7 3-19 0,-1-4-16 16,-6 1-12-16,7-2-9 0,-1-2-4 0,1 1 0 0,0-2-1 0,-1-3-1 16,-6 3 0-16,0-2-1 0,-1 0 1 0,2-2 1 0,-1 5-2 15,-6-4 0-15,-1 4 0 0,7-5 1 0,-13 9 0 0,6-5 0 0,1 5-1 16,0-1 1-16,-7 4 0 0,6 0 0 0,-6 0 0 0,0 4 0 16,0 3 1-16,6-3 1 0,-6 7 2 0,0-1 5 0,0 2 2 15,0 3 1-15,0-1 0 0,0 4 1 0,0 1 0 0,0 3 1 0,-6 3-1 16,6 1-1-16,0 1 1 0,-6 1 2 0,6 5-1 0,-7 0-1 15,0 4-2-15,1 3-4 0,0 4-2 0,-1 1-2 0,1 6 1 0,-1-4 0 16,0 9 1-16,1-2 0 0,6 0 0 0,-6 5 1 0,6 0 0 16,-8 0 0-16,8 2 1 0,0-2 0 0,8 4 0 0,-8-4 0 0,6 0 0 15,-6-1 0-15,6 1-1 0,1-4-1 0,0-4-1 0,-1 1-1 16,7-5-1-16,-7-3-1 0,1-4-1 0,6 0 1 0,-7-3 0 16,8-5-1-16,-1-2 1 0,0-3 1 0,0-5 0 0,-1 0-1 0,8-8 1 15,-7 1 1-15,7-5-1 0,-8-1 2 0,8-7-1 0,0 3 2 16,-7-6-1-16,7-3 0 0,-8 1 0 0,2-1-1 0,-2-4 1 15,1 5-1-15,1-7-1 0,-2 2 1 0,-4 4-1 0,-2-3 2 0,0 0 2 16,1 3 3-16,-1 0 4 0,-6 4 4 0,7 4 4 0,-7 0 5 0,0 4 3 16,0 2 2-16,0 1 2 0,0 4 2 0,0 0 0 0,0 3 0 15,0 4-2-15,-7 0-1 0,7 4-2 0,0-1-5 0,-6 5-3 16,6-1-4-16,-7 4-6 0,7 4-4 0,-6-1-3 0,6 2-2 0,0 5-2 16,-6-3-3-16,6 7 1 0,0-2 0 0,6-2 1 0,-6 5-1 15,6-3 0-15,1-1 1 0,-1 0-1 0,1-1 1 0,6 1-1 0,-7-3 0 16,14-1 0-16,-7-4-2 0,0 1 1 0,0-3-1 0,7-2 0 15,-1-3-2-15,0 1-2 0,1-8-2 0,-1 4-6 0,7-8-5 0,-6 1-6 16,7-5-4-16,-9-3-4 0,9 0-2 0,-7-3-3 0,-2 2-2 16,2-6-1-16,0 3 0 0,-1-2 1 0,1-2 1 0,-7 1 1 15,0-1 4-15,-6-3 6 0,-1 4 6 0,0-1 7 0,2 1 5 0,-8 0 4 16,0 0 4-16,0 3 4 0,-8 0 4 0,8 1 3 0,-6 2 1 0,-7 1 2 16,7 0 0-16,-1 4 1 0,-6 4 0 0,7-1 0 0,-8 4 0 15,8 0-2-15,-7 4 0 0,0-1-1 0,6 4 2 0,-5 4-2 16,4 0-1-16,-4 3-2 0,6 6-1 0,-1-3-1 0,0 6 0 0,7-2-2 15,-6 2 1-15,6 6-1 0,0-4-1 0,6 1-1 0,1 1 1 16,0-2 0-16,-1 4-1 0,6-7-1 0,2 3 1 0,-1-2-1 0,0-2 1 16,0-6-1-16,7 3 0 0,-8-7 1 0,8 0 1 0,-7-3 0 15,7-4-1-15,-1-4 1 0,1-4 0 0,-7 0 0 0,6-3 0 0,1-8 0 16,-1 4-1-16,-5-7 1 0,4 0 0 0,-4-1-1 0,6-3 0 16,-7 0 0-16,-1 0 0 0,-5 0-1 0,6-3 1 0,-7-1 0 15,1 0 0-15,6 5 0 0,-13-5 1 0,7 4 0 0,-1 0 1 0,0 4 1 16,-6-1-1-16,7 2 2 0,-7 0 1 0,0 8 2 0,7-2 2 15,-7-1 0-15,0 8 1 0,0-3-1 0,0 4 0 0,0 3-2 16,0 0 0-16,-7 0 0 0,7 3 1 0,0 4-1 0,0 4 1 0,-7 0-1 16,7 3-1-16,0 3-1 0,-6 3-1 0,0 3 0 0,6 3 0 15,-7-1 0-15,1 8 2 0,6 0 1 0,-7 4 0 0,0 3-1 0,1 1-1 16,0-1 0-16,-1 3-1 0,0-2-1 0,1 7 1 0,0-4-1 16,-1 0 0-16,1-4-1 0,6 4 1 0,-7-8-1 0,0 2-1 0,7-2 0 15,-6-8-1-15,6 2 1 0,0-4-1 0,0-4 0 0,0 0 0 16,0-7 1-16,0-1 1 0,0-3 0 0,0-4 1 0,6-3 4 15,-6-1 4-15,0-3 1 0,7 0 1 0,-7-7 1 0,7 0 1 0,-1-4 1 16,1-3-1-16,-1-1 2 0,0-7 0 0,1 0-1 0,0-4 0 0,5-4-2 16,-5-2-2-16,6-5-3 0,-6-3-5 0,5-1-2 0,2-3-1 15,-2-3-2-15,2 0-1 0,-1 0 1 0,0-2-1 0,6 2-1 16,-5 3 0-16,5 0-1 0,-6 3 1 0,6 8-1 0,-5 4 1 0,5-1-1 16,-6 9 1-16,0 3-1 0,0 3 1 0,-6 4-1 0,5 4 1 15,-4 3-1-15,-2 4 1 0,0 0-1 0,1 4 2 0,-7 3-1 0,6 4 1 16,1-1 1-16,-7 5 1 0,6 4 1 0,-6-1 1 0,0 4-1 15,0 0 1-15,7 0-1 0,-7 0-1 0,6 0 0 0,-6 0 1 0,6 0 0 16,2-4 1-16,-8 1-2 0,12-5-2 0,-5-3-7 0,-1 1-12 16,7-5-15-16,0 0-18 0,1-4-32 0,-2-6-42 0,2-1-52 15,-2 1-60-15,1-9-58 0,1 2-59 0,-2-5-54 0,2 1-52 0,-2-5-31 16,-5-4-20-16,0 2-3 0,-1-5 4 0,1-3 14 0,-7 4 15 16,0-8 33-16,0-4 41 0,0 0 53 0,-7-3 59 0,1-1 60 15,-1-2 210-15</inkml:trace>
  <inkml:trace contextRef="#ctx0" brushRef="#br0" timeOffset="69116.39">20190 6213 200 0,'-34'15'288'0,"2"3"43"0,6-7 45 0,0 4 35 0,6-1 34 15,0-3 22-15,2-4 17 0,4 0 14 0,1 1 12 0,7-4-12 16,0 3-22-16,-2-7-52 0,8 4-65 0,0-4-46 0,0 0-36 0,0 0-37 16,8-4-40-16,-2 4-35 0,0-7-32 0,7 3-21 0,-6-4-17 15,6 1-13-15,-1 0-12 0,2 0-13 0,-1-4-10 0,7 4-10 0,-8-4-10 16,2 3-9-16,-2 1-7 0,-5 3-4 0,6 1-6 0,-6-1-2 15,-1 4-3-15,0 0-2 0,1 0-1 0,-7 4-3 0,7 3-2 0,-7-3-7 16,6 7-9-16,-6-5-12 0,6 6-12 0,-6 2-18 0,0-3-20 16,0 4-37-16,8 0-45 0,-8-1-61 0,0 1-67 0,6 0-64 0,-6-1-62 15,6-3-50-15,-6 0-45 0,7-3-16 0,-1-1-3 0,1 0 6 16,6-3 12-16,-7-4 15 0,8 0 20 0,5-4 37 0,-6 2 47 0,6-7 61 16,1-2 68-16</inkml:trace>
  <inkml:trace contextRef="#ctx0" brushRef="#br0" timeOffset="69257.03">20515 6169 9 0,'0'-8'266'0,"-7"1"32"0,7 3 22 16,-6-3 17-16,-1 4 12 0,1-1 6 0,-7 0 2 0,7-3 1 0,-8 7 1 16,1-3-3-16,0-2-3 0,0 2-90 0,1 3-134 0,-8-4-115 15,6 4-105-15,-5 0-90 0,-1 4-81 0,1-4-45 0,-1 0-28 0,8 0-13 16,-8 0-5-16,0 0-3 0,1 0-2 0,-1 0 2 0,0 0 3 16,1 0 26-16,0-4 38 0</inkml:trace>
  <inkml:trace contextRef="#ctx0" brushRef="#br0" timeOffset="69428.9">19486 6180 238 0,'-13'4'411'0,"6"-2"36"0,-5 3 18 0,-2 2 9 16,8-7 6-16,-1 5 2 0,1-5 0 0,-1 3-5 0,1-3-7 15,6-3-16-15,0 3-21 0,0 0-139 0,0 0-196 0,0 0-170 0,0 0-152 16,0 0-103-16,0 0-79 0,0 0-38 0,0 0-22 0,0 0-8 15,-7-5-4-15,7 5 2 0,-6 0 7 0,0 0 16 0,-2 5 20 16,2-5 42-16,0 0 53 0</inkml:trace>
  <inkml:trace contextRef="#ctx0" brushRef="#br0" timeOffset="69616.4">18783 6466 260 0,'-27'15'413'16,"1"-1"34"-16,7 1 19 0,6-4 8 0,0-4 5 0,6 4 2 0,7-3 1 15,0-1 2-15,13-4 1 0,0 1 0 0,7 0-1 0,0-1-100 16,5-3-150-16,7 0-95 0,2 4-68 0,5-8-35 0,6 4-19 0,-5 0-36 16,5-3-44-16,1-1-86 0,-1 0-107 0,1 1-83 0,-7-1-74 15,6-4-35-15,1 5-19 0,-7-8-9 0,0 4-4 0,-7-4-2 16,8-1-1-16,-7 2 0 0,-1-1 0 0,-6-5 28 0,7 6 40 0,-8-5 83 16,9 4 254-16</inkml:trace>
  <inkml:trace contextRef="#ctx0" brushRef="#br0" timeOffset="70993.82">21297 6825 174 0,'-14'14'195'0,"8"-3"5"0,0 0 3 15,6-3 3-15,0-1 1 0,0-4 2 0,6 2 2 0,0-5 0 16,1 0 0-16,6 0-35 0,6-5-54 0,-5-2-40 0,5 0-35 0,7-4-18 16,-6-1-10-16,6-2-5 0,0-1-3 0,7-3 0 0,-8-4-1 15,1 4-1-15,7-8 0 0,-7 4 1 0,0-3 3 0,0-1 2 16,0-2 4-16,-7 2 7 0,7-4 11 0,-6 0 11 0,-7 1 13 0,7-3 14 16,-7 2 14-16,0 1 13 0,-7-4 13 0,7 4 10 0,-6-1 11 15,-7 1 13-15,7 0 16 0,-7-1 11 0,0 5 8 0,0-1 10 0,0 1 9 16,-7 2 0-16,7 2-2 0,-7-2-7 0,1 9-6 0,-1-1-7 15,1 1-7-15,6-1-6 0,-6 8-5 0,-1-1-13 0,0 1-16 0,1 3-14 16,0 0-11-16,-1 4-17 0,0 4-20 0,-6 0-12 0,7 3-10 16,-1 3-8-16,0 6-9 0,-5-1-7 0,6 6-6 0,-8 1-7 15,8 4-6-15,-7 4-3 0,6 2-2 0,0 1-2 0,1 3 1 0,0 6-2 16,0-3 0-16,-2 2 1 0,2-1 1 0,6 4-1 0,0 0 0 16,-6 0 1-16,6-3 0 0,0 2 0 0,0-3 0 0,0 1 0 0,6-4 1 15,-6-5-1-15,6 1-3 0,2-2 1 0,-2-4 0 0,0-4 0 16,0-1 0-16,1-7-2 0,6-1-1 0,0-2-1 0,1-5 1 0,-2 0-1 15,1-7-2-15,0-4 0 0,7 1-4 0,-7-9-1 0,7 2-3 16,-1-5-2-16,1-4-1 0,-8 2-1 0,8-3-1 0,0-5-1 0,-7 3 0 16,-1-4 0-16,2 1 0 0,-2-4 1 0,2 4 3 0,-8-5 2 15,1 4 4-15,-7 1 3 0,6 0 2 0,-6-1 4 0,0 3 3 0,-6 5 4 16,6-1 5-16,-7 5 3 0,1 3 2 0,6 0 2 0,-7 3 1 16,-6 5 0-16,13-1-2 0,-12 1-1 0,12 3-1 0,-8 3 1 15,2-3 0-15,0 7-2 0,-1 1 0 0,7-1-5 0,0 1-3 0,0 3-3 16,0-1 0-16,0 2-1 0,7-1-1 0,-1-1 1 0,8 1 2 15,-2 0 0-15,1 1-1 0,0-5-1 0,0 0 2 0,7-2 0 16,0-2 0-16,-1 0 1 0,1-3 0 0,-2-3 0 0,2 0-2 0,0-2 1 16,6-2-1-16,-7 0 0 0,1-5-1 0,-1 1 0 0,1 0 1 15,0-3-1-15,-1 0-1 0,1 2 1 0,-8-2 0 0,8-1 0 0,-7 0 0 16,-6 1 2-16,6 3 0 0,-7-4 3 0,1 4 5 0,-7 0 4 16,7 4 6-16,-7-1 3 0,0 1 3 0,0 3 1 0,0-2 2 0,0 6 1 15,-7-5 0-15,7 5 0 0,-7 0-2 0,7 5 1 0,-6-2-1 16,0 4-4-16,-1 0-4 0,0 1-5 0,1 6-6 0,-1-3-4 15,1 8-3-15,6-4-2 0,-6 2-2 0,6 6 0 0,0-5-2 0,0 4 0 16,0 1 2-16,6-2-2 0,0 2 0 0,1-3 1 0,6-1 0 0,-6 3 1 16,5-4 0-16,2-3 0 0,-2 4-1 0,8-8-1 0,-1 3 1 15,-5-7-1-15,6 5-1 0,-1-9-2 0,0 1-1 0,0-1-4 16,8-6-5-16,-8-1-4 0,1 1-4 0,-1-4-4 0,1-5-3 0,-1 1-2 16,1 0-2-16,0-4-1 0,-1 1 0 0,-6-4 0 0,0 3 1 15,7-3 2-15,-14-1 0 0,7 2 5 0,0-2 4 0,-6 1 5 0,-1-1 4 16,-6 1 3-16,6-1 5 0,-6 5 4 0,0-4 2 0,0 3 4 15,0 0 0-15,-6 3 3 0,0 2 3 0,-1-1 2 0,7 5-1 0,-13-3 1 16,6 6-1-16,1-2 1 0,0 2 0 0,-8 3-1 0,8 0 1 16,-7 3-1-16,7 5-2 0,-1-4 0 0,-6 7-1 0,7-4-2 15,-8 7-2-15,8-2-2 0,0 3 0 0,-1 3-1 0,7 0 0 0,-7 0 0 16,7 1 1-16,-6 4-1 0,12-2-1 0,-6 2 0 0,0-3 1 16,7-1 1-16,0 3-2 0,-1-4 1 0,0 1-1 0,8-1 0 0,-8-3 1 15,7-1 1-15,0-2 0 0,6-2 0 0,-5-2-1 0,-2-1 0 16,8-7 0-16,-7 3-1 0,7-3 0 0,0-3 0 0,-8-1 1 15,8-3 1-15,-1 0 0 0,1 0 0 0,-7-5-2 0,7-2 1 0,0 3 0 16,-8-3 1-16,1-5 0 0,0 4 0 0,0 0 1 0,1-3 1 16,-8-1 0-16,6 2 3 0,-4-3-1 0,-2 3 3 0,0-2 2 0,1 5 2 15,-7-5 2-15,6 1 1 0,-6 4 5 0,7-1 2 0,-7 4 2 16,0 0 1-16,0-1 1 0,0 5-1 0,0 0 0 0,0 4-3 16,0-1-1-16,0 4-2 0,0 0-4 0,0 0-1 0,0 4 0 0,0-1-4 15,0 4-3-15,0 0-3 0,0 5-3 0,-7-1-2 0,7 3 0 0,0 1-1 16,0 4 1-16,0-1 1 0,-6 0 1 0,6 5 0 0,0-3 0 15,0 0 0-15,0 2 0 0,6 0 1 0,-6-5-1 0,0 2 0 16,7-1 1-16,-7-3-2 0,0 0 2 0,7-1-1 0,-1-2-1 0,0-2-1 16,0-2-1-16,2-5 2 0,-2 1-2 0,0-1 0 0,8-3-1 15,-8 0 1-15,7-3 0 0,0-1 0 0,6-3 0 0,-5 0-1 0,-1-4 0 16,6-1 2-16,-6 2 0 0,1-5 0 0,5 0 0 0,-6-3 1 16,6 4 0-16,-5-5 1 0,-2 1 1 0,1-4-3691 15,1 0 3689-15,-2 0-4 0,2 0 4 0,-8 0-5 0,7 0 5 16,-6 0-37-16,-1 4 37 0,1-1-8 0,-7 4 8 15,6 5 22-15,-6 2-22 0,0 1 9 0,0 7-9 0,0 7 5 16,-6 1-5-16,6 2 17 0,-7 9-17 0,1-1-14 16,6 8 14-16,-7-4 6 0,0 7-6 0,7-3-4 15,-6 3 4-15,6 1-8 0,0-5 8 0,0 4-59 16,0-7 59-16,6 1-831 0,1-6 831 0,0-1-2069 0,-1-6 2069 16</inkml:trace>
  <inkml:trace contextRef="#ctx0" brushRef="#br0" timeOffset="71837.57">22709 6223 76 0,'-6'0'144'0,"6"5"8"0,-6-5 7 16,6 0 6-16,-7-5 6 0,7 5 4 0,-6 0 2 0,6 0-3 15,-7-3-6-15,7 3-30 0,0-3-40 0,-7 3-26 0,7-4-17 0,0 4-12 16,-6-4-8-16,6 4-7 0,0-3-7 0,0 3-7 0,-6-3-7 0,6 3-4 16,0 0-2-16,0 0-2 0,0 0-2 0,0 0 2 0,0 0 0 15,0 0 0-15,0 0 0 0,0 0 0 0,0 0 1 0,0 0 3 16,0 3 1-16,0-3 7 0,-6 0 7 0,6 3 8 0,0-3 9 0,0 0 10 15,-8 0 12-15,8 0 14 0,0 0 14 0,-6 4 14 0,6-4 17 16,0 0 14-16,-6 0 16 0,6 0 15 0,-7 4 13 0,7-4 10 0,0 0 7 16,-7 0 5-16,1 3 3 0,6-3 1 0,-7 0-3 0,7 3-6 15,-6-3-7-15,6 0-8 0,0 5-9 0,0-5-9 0,-6 3-12 16,6-3-12-16,0 0-14 0,0 0-10 0,0 0-13 0,0 0-11 0,0 0-11 16,0 0-9-16,0 0-7 0,6-3-7 0,-6 3-8 0,6-5-6 15,1 2-7-15,-1 0-5 0,1-1-5 0,0-3-4 0,-1 4-2 0,8-6-3 16,-2 1-4-16,-6 2-1 0,8-2-2 0,-1 2-3 0,-1-1-1 15,-4-2-1-15,4 6-1 0,1-4 0 0,-6 3 1 0,6 0 0 16,-7 1 0-16,0 3-1 0,2-4-1 0,4 4-1 0,-5 0 2 0,0 0 0 16,-1 0 0-16,0 0 0 0,-6 0 1 0,7 0 1 0,-1 4-1 0,1-4-1 15,0 3 1-15,-1-3 0 0,-6 4 0 0,6 0 0 0,1-1 0 16,0 1 1-16,-7-1 0 0,6 1-1 0,0 3 0 0,-6 1 1 16,7 0-1-16,-7-1 0 0,0 3 1 0,7 2 0 0,-7 2-2 0,6 1 1 15,-6-4 0-15,0 7 1 0,7-3 1 0,-7-1-1 0,6 2-3 16,0-2-3-16,-6 1-7 0,8-5-15 0,-8 2-22 0,6-1-36 0,0-1-43 15,0-2-55-15,1-5-59 0,0 2-57 0,-1-2-53 0,7 0-50 16,-7-3-45-16,2-3-23 0,-2 0-10 0,6-2-2 0,-4-6 4 0,-2 4 14 16,0-4 20-16,7-4 37 0,-6 1 43 0,0-1 55 0,-1-3 59 15</inkml:trace>
  <inkml:trace contextRef="#ctx0" brushRef="#br0" timeOffset="72057.48">23068 5949 0 0,'-13'-3'129'0,"6"-5"113"0,1 5 23 0,-1-1 20 16,1 1 22-16,0-2 19 0,-2 2 17 0,8 3 10 0,-6-4 9 16,6 4 6-16,0-3 3 0,0 3-47 0,0 0-75 0,0 0-50 0,0-4-37 15,0 4-28-15,6 0-21 0,-6 0-22 0,8 4-21 0,-2-4-18 16,-6 3-17-16,6-3-10 0,1 4-7 0,-1-1-6 0,1 2-4 0,0-2-4 16,-1 1-1-16,-6-1-4 0,6 5-5 0,-6-5-12 0,6 4-15 15,-6-3-28-15,0 3-35 0,0 1-36 0,-6-1-39 0,6 0-36 16,-6 4-33-16,-7-2-42 0,6 1-49 0,1-3-23 0,-7 3-12 0,7-2-3 15,-8 0 0-15,2 3 11 0,-2-4 16 0,1-4 27 0,0 5 34 16,0-4 36-16,1-1 39 0</inkml:trace>
  <inkml:trace contextRef="#ctx0" brushRef="#br0" timeOffset="72260.59">22417 6009 11 0,'-26'6'342'0,"6"-2"59"0,-6-1 38 0,7 5 21 0,-1-4 15 0,1-4 8 16,5 2 7-16,2-2 4 0,-2 0 2 0,8 0 1 0,-1 0 1 16,1 0-60-16,6 0-87 0,0 0-98 0,0 0-102 0,0 0-72 0,6 0-59 15,-6 0-79-15,7 0-92 0,6-2-108 0,0 2-119 0,-1 0-59 16,2 0-31-16,-1-4-15 0,7 4-8 0,-8-4-4 0,8 0 0 16,-7 1 0-16,7-1 2 0,-8 4 14 0,2-4 19 0,-2 2 60 0,2-3 75 15</inkml:trace>
  <inkml:trace contextRef="#ctx0" brushRef="#br0" timeOffset="73911.28">24143 6554 0 0,'-14'11'237'0,"8"-1"50"0,-1-1 15 0,1 1 9 15,0-2 4-15,-2-1 2 0,2 0 1 0,0-4 2 0,6 1 0 0,-6 1 4 16,6-2 4-16,-7 0-47 0,7-3-75 0,0 0-48 0,0 0-38 16,0 4-14-16,7-4-2 0,-1 0-1 0,-6 0 2 0,6-4 1 15,8 1 0-15,-8 0-1 0,7-6 1 0,7 1-3 0,-8 2-5 0,8-5-12 16,0 1-13-16,-1-6-14 0,1 2-16 0,0-1-12 0,5-3-12 16,-5 3-7-16,0-3-5 0,5-4-2 0,-5 3-2 0,0-3 0 0,-1-3-1 15,1 3-1-15,-1-3 0 0,-6-1 1 0,7 0 0 0,-7 0 3 16,6 1 4-16,-6-2 4 0,-7 7 4 0,8-3 7 0,-8 4 8 15,7 1 6-15,-13 0 6 0,7 3 5 0,-1 4 4 0,-6 0 7 0,0 1 6 16,7 2 6-16,-7 1 5 0,0 3 2 0,-7 1-2 0,7-1-3 16,0 0-5-16,0 4-8 0,-6 0-7 0,6 0-7 0,-7 0-7 0,7 4-5 15,-6 0-6-15,-1-1-5 0,1 5-8 0,0-2-4 0,-2 9-6 16,-4-4-3-16,5 7-3 0,1 1-1 0,-7 4 0 0,6 2-1 16,1 0 0-16,-8 1 1 0,8 6 0 0,0-2 0 0,-1 3 1 0,0 0 1 15,1 1 0-15,0-2-1 0,-1 0 0 0,1 2 0 0,6-1 0 16,0-4 1-16,0 0 0 0,0 1 0 0,0-4 0 0,0-1-2 0,0-3 0 15,6-4-1-15,1 1 2 0,-1-4-1 0,0-1-1 0,1-3-1 16,6-4 0-16,1 1-2 0,-2-8-4 0,1 0-4 0,0 0-7 0,6-8-4 16,1 1-6-16,6-4-3 0,-7-3-5 0,8-5-2 0,-1 1-3 15,0-4-2-15,0-4-2 0,7 1 0 0,-7-4 0 0,0-1 0 16,-1-3 1-16,2-3 3 0,-1-1 6 0,0 0 3 0,-6-3 7 0,-1-1 5 16,1-3 4-16,-8 1 3 0,2 2 3 0,-2-2 6 0,-5-2 7 15,0 5 6-15,-1 4 8 0,-6-1 8 0,7 4 8 0,-7 0 6 0,0 8 8 16,0-1 4-16,0 3 3 0,0 5 4 0,-7 4 1 0,7-1 2 15,-6 4 0-15,6 4-4 0,-7-1-5 0,0 5-8 0,1 3-5 0,6 0-6 16,-12 0-7-16,4 7-6 0,2 0-6 0,-7 1-5 0,7 6-3 16,-8 1-1-16,8 7-2 0,-7 0-1 0,0 3-1 0,0 1 1 0,6 7 1 15,-6 0 0-15,7 4 1 0,-7-1 0 0,0 5 1 0,7-1 0 16,-2 0 1-16,2 1 0 0,0 2 0 0,-1-2-3 0,1 3 1 0,-1-5-1 16,1 3 0-16,-1-6 0 0,7 4 1 0,-6-7-2 0,6 1 1 15,0-2 0-15,0-2 0 0,0-2 0 0,0-2-1 0,0-3-1 16,6-1 0-16,-6-4 1 0,7-4 1 0,-7-3 1 0,6 5 0 0,1-10 1 15,-7 2 1-15,6-5 0 0,1 0 0 0,-1 2 2 0,8-10 0 16,-8 5 0-16,7-6 1 0,-6 2 0 0,5-6 1 0,1-2 0 0,7 1 0 16,-7-3 1-16,0-5 2 0,7 1-1 0,-7-1 0 0,-1 1-1 15,8-8 2-15,-7 5-2 0,0-1 0 0,0-4 0 0,1 1-1 0,-2-1 0 16,8 0 0-16,-7 4-1 0,0-4-3 0,0 4-1 0,-1 0-1 16,-4 4-3-16,4 3 0 0,-5 1-2 0,6 3-1 0,-6 3-1 15,-1 1 1-15,0 4-1 0,2-1 1 0,-2 4 0 0,0 4-1 0,-6 3 1 16,6 0 0-16,-6 0 1 0,0 8 0 0,0 0 2 0,0-1-1 15,0 4 0-15,0 5 1 0,-6-2 0 0,6 5 0 0,-6-3 2 0,6 2 0 16,-6 0 1-16,-2 1 0 0,8-1-1 0,-6-2 1 0,0-2-1 16,6 2-1-16,0-4 0 0,-7-1 0 0,7-4 1 0,0 1 0 0,7-4 1 15,-7 0-1-15,6-4 0 0,-6 0 1 0,6-2-1 0,2-2 0 16,-2 0 0-16,0-6 0 0,0 3 1 0,8-8 0 0,-1 1 0 16,-1 0-1-16,2-4 1 0,-2 0 0 0,2-4 0 0,5 1-1 0,-5-4 2 15,-2-1 0-15,2-4-1 0,-2 6 1 0,8-10-1 0,-13 7-2 16,5-6 1-16,2 3 2 0,-2-2 0 0,-5 3 1 0,6 0 2 0,-6 3 2 15,-1 1 2-15,0 4 0 0,-6 2 1 0,7 1-3 0,-7 4 0 16,0 3 0-16,0 4 1 0,0 0 0 0,0 0 4 0,0 4 1 0,0 1 1 16,-7 5 1-16,7 0-1 0,0 2-2 0,-6 6-1 0,6-4-2 15,-6 5 1-15,-1 3 0 0,7-4 0 0,-6 4 1 0,6-4-2 16,0 4 1-16,-7-3-8 0,7-1-9 0,0 1-13 0,0-5-14 0,7 1-21 16,-7-4-22-16,0 0-39 0,6-3-50 0,-6-6-68 0,7 3-79 0,-1-5-77 15,0-5-73-15,-6 3-40 0,7-10-23 0,6 5-8 0,-7-8 1 16,1 0 8-16,0-3 11 0,6-1 20 0,-7-1 20 0,1-6 40 0,6-1 48 0,-7 2 69 15,8-4 176-15</inkml:trace>
  <inkml:trace contextRef="#ctx0" brushRef="#br0" timeOffset="74051.9">25699 6166 279 0,'0'-12'389'0,"0"5"33"15,0 3 19-15,-7-3 14 0,7 3 13 0,-6 1 8 0,0-1 5 0,6-4 3 16,-7 8 2-16,7-3-9 0,-7-1-12 0,7 4-92 0,-6 0-133 16,6 0-86-16,-6 4-60 0,6-1-42 0,0 2-31 0,-7-2-45 15,7 4-52-15,-6 1-62 0,6 2-70 0,-7 1-70 0,7 0-73 0,-7 8-51 16,1-4-42-16,6 2-20 0,-6 6-10 0,-2-2-5 0,2 2 0 15,0-2 6-15,6 2 12 0,-7 3 30 0,1-1 38 0,6-3 55 16,-7 5 64-16</inkml:trace>
  <inkml:trace contextRef="#ctx0" brushRef="#br0" timeOffset="74209.3">25465 7161 0 0,'-14'30'2'0,"2"-4"302"15,-1-5 37-15,-1 2 17 0,2-5 7 0,-2-4-5 0,8 1-8 16,-7-7-15-16,6 0-19 0,1-5-29 0,-1 0-36 0,7-3-59 15,-6 0-68-15,0 0-127 0,6-3-156 0,-8-5-94 0,8 0-64 0,-6 1-30 16,6-4-13-16,-6-3 0 0,6-1 8 0,-6-2 14 0,6-2 18 16,0 1 30-16,-7-8 35 0,7 3 40 0,0-6 157 0</inkml:trace>
  <inkml:trace contextRef="#ctx0" brushRef="#br0" timeOffset="74428.05">24384 6323 0 0,'-26'11'55'0,"6"-1"346"0,1 2 56 0,5-1 26 0,-5-4 14 15,12 4 6-15,-6-7 3 0,7 4 1 0,6-8 4 0,-6 3 1 0,6 0 4 16,6-3-9-16,0 0-13 0,7 4-115 0,1-4-166 0,4 0-90 16,9 0-56-16,-1 0-27 0,0-4-13 0,13 4-22 0,-7 0-27 0,14-3-63 15,-7 0-83-15,6-2-108 0,1 2-121 0,0-1-61 0,0 0-34 16,-1-3-16-16,1 0-8 0,-7 0-4 0,0 0-2 0,7-2 0 15,-8-1-2-15,-5 3 17 0,7-4 22 0,-1-1 62 0,-7 1 80 0</inkml:trace>
  <inkml:trace contextRef="#ctx0" brushRef="#br0" timeOffset="75252.75">26604 6477 202 0,'-19'14'391'0,"0"1"36"15,-1-4 18-15,7 0 11 0,0 0 4 0,0-8 7 0,-1 2 4 16,8-2 6-16,0-3 4 0,-1 0 4 0,7 0 3 0,0 0-91 0,0-3-136 16,0-2-92-16,7 2-70 0,-1-4-36 0,7-1-19 0,0 1-11 15,0-7-5-15,7-1-5 0,6 0-6 0,0-4-7 0,-1-1-6 0,9-3-7 16,-2 1-8-16,1-4-8 0,-1-3-7 0,1-1-6 0,-1 1-8 16,1-4-4-16,-1 0-5 0,-5 1 0 0,-1-2-3 0,-1 1 0 15,-5 1 2-15,0 2 1 0,-8-3 2 0,2 4 5 0,-1 3 7 0,-7 1 11 16,0 3 12-16,-6 3 15 0,8 1 13 0,-16 3 10 0,8 1 10 0,-6 3 6 15,0 3 4-15,-1 1 2 0,1 0 0 0,-1 3 1 0,-6 0-2 16,7 4-1-16,-8 0 0 0,2 4-5 16,5 0-5-16,-6 3-7 0,0 0-5 0,0 4-5 0,6 4-4 0,-5 3-3 0,-2 1 0 0,8 3-2 0,-7 3 1 15,0 4 1-15,6 1 1 0,1 3 2 0,0 0 1 0,-2 3 0 16,2 5-2-16,0-1 2 0,-1 0 0 0,7 1-1 0,-6 2-1 0,6-3 0 16,-7 5 1-16,7-5 0 0,0-3-1 0,0 3 0 0,0-4 0 15,0 1-1-15,0 0 0 0,0-5 0 16,0-2-1-16,0-4 0 0,7 4-1 0,-7-9-1 15,0 2-1-15,0-6 0 0,0-2-1 0,6 0 0 0,-6-8 0 0,0 3 2 0,0-5 3 16,0 2 5-16,7-7 4 0,-7 0 3 0,0 0 1 0,6-4 2 16,0 1 1-16,2-5 0 0,-2 1 0 0,0-3-1 0,1-6-1 0,6-2 0 15,0-1-2-15,-7 2-2 0,8-9-4 0,-2 4-6 0,2-7-5 16,5 2-3-16,-6-2-2 0,0 1-1 0,1 2-2 16,4-4 0-16,-4 1 1 0,-1 4-2 0,-1 3-1 0,2-1 1 0,-2 4-2 0,2 2 0 15,-1 6 0-15,-7 0-2 0,8 4-2 0,-8 3 1 0,0 0 0 16,1 4 0-16,0 4-1 0,-1 0 1 0,-6 3 0 0,6 4 1 0,-6 0 0 15,0 3 1-15,7 1-1 0,-7 3 0 0,0 1 3 0,0-1-1 16,-7 4 1-16,7 0 0 0,0-3 0 0,0 2-5 0,0 2-7 0,-6-3-10 16,6 0-12-16,6-3-18 0,-6 2-21 0,0-4-41 0,7-5-48 0,-1 2-67 15,1-1-75-15,6-4-72 0,-7-7-73 0,8 4-39 0,5-4-23 16,1-4-7-16,0-3 2 0,-2-1 6 0,9 1 10 0,-1-4 18 16,0-3 22-16,7 3 40 0,-7-5 49 0,6-1 66 0,1 2 170 0</inkml:trace>
  <inkml:trace contextRef="#ctx0" brushRef="#br0" timeOffset="75830.88">27985 6403 193 0,'0'-6'259'0,"0"-6"24"0,-7 1 20 16,7 4 26-16,-13-4 28 0,7-1 23 0,-7 6 20 0,6-2 15 0,-5-3 12 15,-2 8-19-15,1-4-32 0,1 2-53 0,-2 2-58 0,2 3-40 16,-8 0-26-16,7 0-22 0,-7 3-21 0,8 4-22 0,-2 1-24 0,-6 3-19 16,1 3-19-16,6 2-12 0,-6-2-12 0,5 4-7 0,-5 4-3 15,6 0-5-15,0 1-4 0,-1 2-3 0,2 1-2 0,-1-1-2 16,0 1 0-16,6-1-3 0,1 0-5 0,0 2-1 0,6-1-4 0,-8-5-2 15,8 5-1-15,8-8-2 0,-8 5-1 0,6-9-4 0,0 5-4 16,1-9-3-16,6 1-7 0,0 0-8 0,-1-6-9 0,2-2-10 0,6-3-14 16,-1 0-13-16,1-3-13 0,-8-6-8 0,15-1-7 0,-8-1-4 15,0 0-1-15,1-7 1 0,0 3 3 0,-1-7 5 0,1 3 6 0,0-3 7 16,-1-3 9-16,-6-1 9 0,6 1 14 0,-5-5 14 0,-2 1 16 16,1 0 20-16,-6-1 23 0,6 0 19 0,-7 3 18 0,2-4 14 0,-2 6 12 15,0 0 8-15,-6 2 7 0,0 4 5 0,6 5 6 0,-6-1 3 16,0 5 2-16,0 2-1 0,0 1-2 0,0 7-12 0,0-4-16 15,-6 8-15-15,6 0-18 0,0-1-13 0,-6 8-11 0,6 0-8 0,-6 4-8 16,-2 0-5-16,2 3-7 0,0 4-2 0,-1 0-2 0,7 3-1 16,-7 1 1-16,1-1 0 0,-1 2 1 0,7-2 1 0,0 1-1 0,0-1 0 15,0 2-1-15,0-6 0 0,0 5 0 0,7-9 1 0,-1 6 1 16,1-5-1-16,0-3-1 0,-1-1 0 0,8 2 1 0,-8-6-3 0,6-2-2 16,2-5-3-16,-1 1-3 0,-1 0-2 0,2-8-3 0,6 4-1 15,-8-7-1-15,1-1-2 0,7 0 1 0,-7-2 1 0,6-1 0 0,-6-4 1 16,7 0 0-16,-6-3 3 0,-2-1 2 0,1 2 2 0,0-3 4 15,-6 0 3-15,5-3 4 0,-4 2 5 0,4-5 5 0,-6 3 6 16,1 2 8-16,0-2 6 0,-7 5 4 0,6-1 7 0,-6 2 3 0,7 6 2 16,-7-4 3-16,0 8-1 0,0 0-1 0,0 3 0 0,0 1-2 15,0 3-3-15,0 3-4 0,0 1-5 0,-7 3-7 0,7 4-5 16,-6 0-5-16,6 7-5 0,-7 0-4 0,0 1-2 0,1 3-1 0,6 3-1 16,-6 1 2-16,6-4 0 0,-6 4 0 0,6 0 0 0,0-1 1 15,0-3-2-15,0 0-2 0,0 0-1 0,0-4-5 0,6-3-10 0,0-1-13 16,-6 1-21-16,6-4-27 0,1-3-47 0,0-2-60 0,-1-2-73 15,7-4-80-15,-6 0-69 0,6-7-66 0,-7 0-32 0,8 0-16 0,-2-9-6 16,-5 2-1-16,6-4 7 0,-6-1 11 0,5-2 21 0,-6-5 26 16,8-1 47-16,-8 0 59 0,-6-7 74 0,7 1 256 0</inkml:trace>
  <inkml:trace contextRef="#ctx0" brushRef="#br0" timeOffset="75957.05">28440 6107 0 0,'-12'-22'106'0,"-1"4"258"16,0 3 51-16,0 4 28 0,-1 0 17 0,2 3 13 0,-1 1 8 15,6 3 6-15,-6 2 3 0,7-3 1 0,-8 1 1 0,8 4-27 16,0 0-39-16,0 0-98 0,-2 0-129 0,2 4-85 0,0 1-65 0,6-3-69 15,-7 2-71-15,7 3-86 0,0 1-92 0,0-2-81 0,0 2-70 0,0 0-37 16,7-1-18-16,-7 1-8 0,6-2-5 0,0-1 1 0,2 2 0 16,-2-4 9-16,6 1 15 0,2-4 39 0,-1 0 55 0,0 0 73 15,0 0 247-15</inkml:trace>
  <inkml:trace contextRef="#ctx0" brushRef="#br0" timeOffset="77176.89">29418 6316 162 0,'13'3'200'0,"-6"-3"14"0,5 4 15 0,-6-4 20 0,2 0 20 0,-2 0 23 16,0 0 22-16,1-4 25 0,-7 4 25 0,7-3-17 0,-7-2-36 16,6-2-30-16,-6 4-23 0,0-5-11 0,0 1-4 0,0 0-8 0,0 0-8 15,0-1-16-15,0-3-16 0,0 4-20 0,-6-4-21 0,6 4-23 16,-7-1-24-16,0 1-17 0,1 0-15 0,-8 4-10 0,2-6-10 0,-1 6-10 15,0 3-10-15,-6 0-7 0,-1 0-5 0,0 7-4 0,-6-2-2 16,1 1-2-16,-2 5-3 0,1 4-1 0,0 0-1 0,0-1 0 16,0 4-2-16,0 1-1 0,6 3 0 0,1-1-1 0,0 2 0 0,5-1-2 15,1 0 0-15,0 1-2 0,7-3 1 0,6 3 0 0,-7-5-2 0,14 4 2 16,-7-4 0-16,13 1-1 0,0-5 1 0,-1 2 0 0,8-3 2 16,0-1-1-16,6-5 0 0,7 0-1 0,-1-2 0 0,1-5-2 15,-1 0-3-15,7-9-4 0,0 1-7 0,1-1-7 0,-1-2-9 0,-1-5-15 16,1-2-16-16,1-4-19 0,-1 0-23 0,0 0-19 0,-7-8-19 15,8 3-13-15,-8-4-12 0,1-1-6 0,-1-5-2 0,-5 0 3 16,-2 1 7-16,1-5 6 0,0 1 9 0,-6-4 22 0,-1 4 29 0,1 0 41 16,-7-1 48-16,0 1 46 0,-6 3 42 0,-1 4 33 0,0 0 28 15,1 3 18-15,-7 5 15 0,0 0 9 0,0 3 5 0,0 4 5 0,-7 2 2 16,7 2-7-16,-6-1-12 0,0 5-22 0,-1 2-26 0,1 1-25 16,-1 3-25-16,0 0-19 0,1 4-16 0,-7 0-13 0,0 0-10 0,6 8-6 15,-6-5-5-15,0 9-5 0,1-5-3 0,-8 7-2 0,7 2 0 16,0 2 1-16,-6 3-1 0,5 1 2 0,1 4 0 0,-6 3 4 15,6 0 2-15,-1 5 3 0,2-1 3 0,-2 3 2 0,2 1 2 0,-1 3 0 16,-1 0 2-16,2 4 0 0,-2-3-1 0,8-2 1 0,0 5 0 16,-8-2-2-16,8-3-1 0,-1 2-3 0,7-5-1 0,-6-2-4 0,6-2-1 15,0-2-1-15,0-1-3 0,0-4 0 0,0-3-1 0,0 0-1 16,6-3 2-16,-6-4 0 0,7-1-1 0,-1-3 2 0,1 0 1 0,0-8 0 16,-1 2 0-16,0-2 1 0,0-6-1 0,2 3 0 0,4-8 1 15,2 1 0-15,-1-4 0 0,-1-4-1 0,2 4 0 0,-2-6 0 16,8 0-2-16,-7-3 1 0,7 1-2 0,-8-3 0 0,2 0 0 0,5-3-1 15,-6-1-1-15,6 0 1 0,-5-3-2 0,5-1 1 0,-6 5 0 16,0-4-1-16,7 7 0 0,-7-4 0 0,0 3-1 0,-6 6 0 0,5 2 0 16,-5 3-2-16,0 2 0 0,-1 6 0 0,0 1 1 0,-6 0-1 15,8 6 1-15,-8 0 0 0,0 8 1 0,0 0-1 0,0 4 1 0,0 3 1 16,0 0 0-16,0 9 1 0,-8-2 1 0,2 1-1 0,0 3 2 16,6-1 0-16,-7 2 0 0,0 4-1 0,1-9 0 0,0 4 1 0,-1 1 0 15,7-9 0-15,-6 4 0 0,6-2 1 0,0-4-1 0,6-1 0 16,-6-4 3-16,7-2 0 0,-1-2 2 0,7-2 2 0,-6-1 0 0,5-7 1 15,2 4-1-15,5-8 1 0,-6 0 1 0,6-3 0 0,1-4 2 16,0 0-1-16,-1-3 1 0,7-1-2 0,-6-3-1 0,6-5-1 16,-7 1-2-16,1 0 0 0,0-3 0 0,-1-4 1 0,1 3 0 0,-1-3 2 15,1-3 1-15,0 1 2 0,-8-1 1 0,8 2 3 0,-7 0 2 0,0 5 3 16,-6 0 2-16,5 6 3 0,-6 0 0 0,2 5 0 0,-8-1-2 16,6 7-2-16,-6 2-1 0,0 3-3 0,0 3-3 0,0 0-2 0,0 0-4 15,0 7-1-15,-6 0-3 0,-2 5-1 0,2 2-5 0,0 0 0 16,0 5-3-16,-1 3 0 0,-6-1 2 0,6 2 0 0,1 2 2 0,-8 1-1 15,8-1 1-15,0 0 0 0,0 2-1 0,-1-2 0 0,0-3-1 16,7 0 0-16,-6 0 1 0,6-3-1 0,0-5 0 0,0 4 0 16,0-2 0-16,6-7 0 0,-6 3 0 0,14-4 0 0,-8-1 1 0,0-3-1 15,8-4 1-15,-2 0 0 0,1 0-1 0,7-4 1 0,0-3 1 0,-8-1 0 16,8-4 0-16,-1-2 2 0,1 3-1 0,0-7-1 0,-1 4 0 16,1-5 0-16,0-3 1 0,-1 0 0 0,1 0-1 0,-8-3 0 0,8-2 1 15,-7 2 0-15,0 0 0 0,0-1-1 0,0 1 1 0,0-1 1 16,-7 0-1-16,8 4 2 0,-8 0 0 0,1 8 0 0,-1-1-1 0,-6 1 1 15,6 6-1-15,-6 0 0 0,0 1-1 0,0 3-2 0,0 4-1 0,0 0 0 16,0 4 0-16,0 3 0 0,-6 1-1 0,0 3 1 0,-1 3-1 16,7 1-1-16,-6 7 1 0,-8-3-2 0,8 6 1 0,0-3 2 15,-1 4 2-15,0-1-1 0,1 1 1 0,0-3-1 0,6 2-1 0,-7 0 0 16,7-3-2-16,0 0-1 0,0-3-3 0,0-1-6 0,7 1-6 0,-1-1-11 16,0-4-15-16,1-2-19 0,6-1-23 0,-7-4-44 0,14 0-53 15,-1-7-63-15,-5 0-72 0,12 0-61 0,-7-5-58 0,7-4-44 16,0 1-38-16,0-2-15 0,1-6-5 0,5 2 7 0,-6-5 12 0,1 1 17 15,5-1 22-15,-7 2 43 0,8-5 54 0,-7 3 65 0,0-4 70 0</inkml:trace>
  <inkml:trace contextRef="#ctx0" brushRef="#br0" timeOffset="77805.57">31358 6286 0 0,'14'-14'28'0,"-1"-1"217"0,-7 4 28 0,0 0 27 0,2-4 24 15,-8 4 32-15,6 5 32 0,-6-6 26 0,0 5 23 0,0-5 13 16,-6 6 11-16,6-1-26 0,0-2-44 0,-8 6-53 0,2-4-60 0,0 3-38 16,-1-3-28-16,7 3-26 0,-13 4-24 0,6-3-30 0,1 3-33 0,-6 0-25 15,-2 3-24-15,1 1-13 0,0 3-9 0,0 0-8 0,0 0-6 16,0 4-3-16,-7 5-4 0,7 1-1 0,1 2-1 0,-8-1 0 0,7 4 1 15,0 4-3-15,-7-4 0 0,7 4-1 0,7 3 2 0,-8-4-1 16,8 1 0-16,-7 1-1 0,7-7-1 0,6 7 1 0,-7-5-2 0,7-1-1 16,0-3 1-16,0 1-1 0,7-1 1 0,-7-3-1 0,6-4 1 0,1 3-1 15,5-5-2-15,-4-3 0 0,4 2-2 0,1-8-2 0,7 3-2 16,-7-6-2-16,6-1 0 0,1-3-1 0,-7-1-2 0,7-4-1 0,-1 3-1 16,0-7-1-16,1-2-1 0,-1 0 0 0,1 0 0 0,0-4 1 15,-7 0-1-15,-1 0 3 0,2-4 3 0,-2 0 3 0,2 1 2 0,-8-1 6 16,1 1 9-16,-7 3 6 0,6-1 6 0,-6 2 7 0,0 6 6 0,-6-3 4 15,6 7 5-15,-7 0 2 0,1 0 3 0,-8 3 2 0,8 1 0 16,0 2 1-16,-8 5-1 0,8-2-5 0,-7 4-6 0,7-2-6 0,-1 5-4 16,0-2-3-16,1 6-4 0,0-6-2 0,6 4-3 0,0 0-2 0,0 1 0 0,0-1-2 15,6 0-1-15,0 1 1 0,1-1-1 0,6-3 0 0,-6 2 0 16,13-1-1-16,-8 2 1 0,8-7-2 0,-7 3-2 0,7-3-2 0,-1 0 0 16,0 0-1-16,1 0-3 0,-1-3 1 0,1-1-1 0,-7 1-2 15,7-2-1-15,-8 2 0 0,8 0-1 0,-6-1 1 0,-2 0 1 0,-5 1 0 16,6-1-2-16,-6 0 0 0,-1 4-3 0,0-3 1 0,-6 3 0 0,6 0-1 15,-6 3 0-15,0 1 0 0,0 0 1 0,0 3 0 0,-6 0 0 0,6 4-2 16,-6 0 1-16,0 4 0 0,6 0 1 0,-7-1 1 0,0 4 2 16,1 1 1-16,-1-1 1 0,1 0 1 0,0 1-1 0,-2-1 1 0,8 1 0 15,-6-1-1-15,0-4 1 0,6 5 0 0,-6-5-2 0,6 1 2 16,0 0 0-16,0-4 0 0,0-1 1 0,-8-1 0 0,8-2 0 0,0-4 1 16,0 5-1-16,8-8 1 0,-8 0-1 0,0 0-1 0,6 0 2 0,0-5 1 15,0-1-1-15,2 1 0 0,-2-6-1 0,7 4 1 0,0-4 0 16,-6-4-2-16,5 5 0 0,8-5 0 0,-7-4-2 0,0 2 2 0,6 2 1 15,-5-7 0-15,-2 3-2 0,8-3 0 0,-7 4 0 0,7 0-1 16,-8-1 0-16,2 1 0 0,-1 4 0 0,0-1-1 0,0 4 1 0,-7 0-1 16,8 4-1-16,-8 2 0 0,0 2-2 0,-6 3-1 0,7 0 0 0,-7 3 0 15,0 5 0-15,0-1 0 0,0 4-2 0,0 0-2 0,-7 1-2 0,1 2-3 16,0 4-5-16,6-3-5 0,-8 3-5 0,2-2-9 0,0 1-8 16,-1-2-14-16,7 3-17 0,-6-4-25 0,6 2-30 0,0-5-33 0,0 4-34 15,6-5-40-15,-6-2-42 0,7-1-33 0,5 0-27 0,-4 0-26 16,4-2-24-16,8-2-19 0,-7-3-17 0,7 0-4 0,-1-3 2 0,1 3 17 15,6-8 27-15,-6 4 32 0,5-3 33 0,-5 0 42 0,6-4 46 0,-7 4 37 16,1-5 43-16</inkml:trace>
  <inkml:trace contextRef="#ctx0" brushRef="#br0" timeOffset="78322.39">32283 6429 53 0,'20'-15'153'0,"-7"1"26"0,0-1 24 0,-6 1 19 0,5-1 19 15,-4 0 22-15,-2 1 20 0,0-2 20 0,0 2 19 0,-6-1-4 0,0 0-16 16,0 5-13-16,0-5-14 0,0 4-11 0,-6 0-10 0,0 0-13 0,0 5-13 16,-2 1-16-16,2-2-18 0,-7 2-19 0,0 5-18 0,0 0-21 15,-7 0-20-15,8 5-19 0,-8-2-19 0,1 6-17 0,5 1-17 0,-6 0-12 16,1 2-9-16,0 3-8 0,0-1-3 0,5 4-4 0,-5 1-1 0,6 3-3 15,0-4-1-15,-1 4-2 0,2 0 1 0,5 0-1 0,-6 0-1 0,13-4-1 16,-6 1-1-16,6-1-3 0,0 1-3 0,0-5-1 0,0-3-4 16,6 3-2-16,-6-6-5 0,6 3-7 0,8-7-6 0,-8-1-6 0,8 1-6 15,-2-8-3-15,1 4-3 0,7-7 0 0,-8 0-2 0,8 0 2 16,0-5 2-16,-7-2 2 0,7 3 2 0,-1-8 5 0,0 5 5 0,1-2 7 16,-7-1 6-16,7-2 7 0,-8-3 4 0,2 4 6 0,5-4 6 0,-5 3 7 15,-8-2 8-15,6 2 14 0,-5-3 14 0,6 4 12 0,-6 0 9 0,-1 3 9 16,0 1 5-16,-6 0 7 0,8 2 4 0,-8 1 2 0,0 3 1 0,6 2-1 15,-6 1-3-15,0 3-6 0,0-3-8 0,0 5-13 0,-6 5-12 0,6-3-12 16,-8 6-11-16,8 0-7 0,-6-1-6 0,0 7-5 0,-1 1-4 16,1 3-1-16,-1 4-1 0,0 0 2 0,-5 4 0 0,6 3 2 0,-2 1 3 15,-4 2 0-15,5 1 2 0,1 3 2 0,-1 6 3 0,0-3 0 16,1 3 0-16,-7 5-1 0,6-3 0 0,1 3-2 0,0 4 0 0,-1-2 0 16,0 1-2-16,-6 1-1 0,7-2-2 0,-7 1-2 0,6-2-2 0,-5-4-1 15,-2 3-3-15,1-5-2 0,0 2 0 0,-6-8-1 0,5 5-1 0,-5-9-1 16,0 0-4-16,0-2-5 0,-1-1-7 0,0-2-10 0,-6-6-11 15,7-3-17-15,-7 1-20 0,6-9-13 0,-7 2-10 0,2-5-5 0,5-3-2 16,-6-4-1-16,0 0 3 0,0-8 8 0,0 1 10 0,7-4 15 16,-1-4 19-16,1 1 19 0,-1-4 22 0,7 0 25 0,0-5 28 0,6 1 19 15,1 0 14-15,6 0 10 0,6-3 4 0,1-1 2 0,6 0-2 0,0-3-5 16,7 0-7-16,-1 3-11 0,7-4-12 0,6-3-11 0,-5 4-11 16,11 0-10-16,-5-4-8 0,7 4-5 0,-1-3-3 0,-1 2-8 0,8 0-6 15,-7 1-13-15,0 0-15 0,0-1-28 0,1 1-33 0,-2 0-37 0,-5 4-42 16,-1-5-50-16,1 0-57 0,-7 4-60 0,0-2-62 0,1-2-33 15,-1 1-18-15,-7-1-5 0,1 2 1 0,-1-2 10 0,-6 1 13 0,0-5 28 16,0 5 32-16,-6 1 39 0,5-2 41 0,-4-3 52 0,-8 8 235 0</inkml:trace>
  <inkml:trace contextRef="#ctx0" brushRef="#br0" timeOffset="78572.4">31561 5953 0 0,'-6'-4'36'0,"-2"4"145"0,2-3 4 0,6-5 3 0,0 5 1 0,0-1 1 16,0 1 2-16,6-5-1 0,-6 4 2 0,8 1 1 0,-2-1 2 16,0 0-43-16,0 4-64 0,1 0-36 0,0 0-21 0,-1 0-11 0,1 4-4 15,-1 0-3-15,0 3-1 0,2 1 0 0,-2-1-1 0,-6 0 1 16,6 4-3-16,-6 3-1 0,0-3-2 0,-6 4-11 0,6 1-12 0,-6-3-21 15,-8 1-22-15,8 6-38 0,-7-6-43 0,-1 4-26 0,2-3-19 0,-2-1-8 16,-5 5-6-16,6-8-3 0,-6 3 0 0,5-3 0 0,-5 1-1 16,6-2 8-16,0 2 12 0</inkml:trace>
  <inkml:trace contextRef="#ctx0" brushRef="#br0" timeOffset="78822.4">31040 6056 0 0,'-7'-4'257'0,"0"0"95"0,1-3 32 0,0 0 16 0,-1-5 12 0,7 5 9 15,0-4 11-15,0 4 8 0,0-4 9 0,7 0 8 0,-1 0 7 0,0 0-46 16,8 4-72-16,-8-4-83 0,8 4-88 0,-2-1-49 0,1 1-30 0,0-1-17 16,0 1-12-16,1 3-10 0,-2 1-10 0,1 3-9 0,-6 0-10 15,6 3-8-15,-7 1-7 0,1 0-10 0,-7 3-13 0,7 4-17 16,-14 0-22-16,0 4-33 0,1-1-39 0,-7 1-51 0,0 3-55 0,-6 4-53 15,-1-3-51-15,-6 3-49 0,-1 3-48 0,1-3-25 0,-6 4-11 0,6-5-2 16,0 6 4-16,-6-6 15 0,12 1 19 0,-6 0 33 0,7 0 38 16,5-4 49-16,-6 1 56 0</inkml:trace>
  <inkml:trace contextRef="#ctx0" brushRef="#br0" timeOffset="81320.75">3725 9147 0 0,'-13'22'227'0,"6"-3"78"0,1-1 24 0,-1 0 12 16,-6-4 4-16,13 2 4 0,-7-5 0 0,1-4 1 0,6 0 1 0,-6-4 0 15,6 2 2-15,6-2-48 0,-6-3-74 0,6 4-60 0,-6-8-54 16,7 4-29-16,0-3-17 0,6-5-7 0,-7 5-2 0,8-8 1 0,-2 3 1 15,2-6 2-15,5 3-1 0,-6-8 0 0,0 5-2 0,7-9-6 16,-1 5-6-16,-6-8-9 0,6 5-10 0,-5-5-8 0,5-3-6 0,-6 3-6 16,6-3-3-16,-5-1-2 0,-2-3-2 0,2 4-2 0,-8-4 0 15,7 0 0-15,-6-3 0 0,0-1 1 0,-1 4-2 0,0-4 2 16,0 0 0-16,2 0 9 0,-8 5 12 0,0 0 11 0,0 2 11 0,0 1 9 16,0 2 9-16,0 6 5 0,0 3 8 0,0-1 5 0,-8 5 4 15,8 3 5-15,0 0 2 0,-6 3 2 0,6 5 0 0,-6-5-7 0,6 8-11 16,0-3-11-16,0 3-13 0,0 0-10 0,-6 0-9 0,6 3-7 15,0 2-7-15,-7-2-6 0,7 4-4 0,0 4-5 0,-7 4-3 0,7-1-2 16,0 5-3-16,0 2 0 0,0 2 0 0,-6 2 1 0,6 5 1 16,6-1 0-16,-6 5 0 0,0-2 1 0,0 5 1 0,7-5 0 15,-7 5-1-15,7 0 0 0,-7-1 1 0,6-3 0 0,0 4-1 0,0-4 0 16,2 0 0-16,-2-4 0 0,0 0 0 0,8 1 0 0,-8-8 0 0,7 4-2 16,-7-8 0-16,8 0 0 0,-2-4 0 0,2 1 1 0,-8-7-2 15,7-1-2-15,0-3-2 0,0-4-5 0,7 0-8 0,-7-8-6 16,0 1-7-16,6-4-7 0,-5-4-6 0,-2 1-7 0,8-9-5 0,-7 6-6 15,0-9-5-15,0 0-3 0,-7 0-2 0,8 1 1 0,-14-5 0 16,6 1 5-16,0 0 6 0,-6 0 7 0,0-1 7 0,-6 2 7 16,0 2 9-16,6 0 12 0,-7 0 13 0,0 4 17 0,-5 0 14 0,5 4 10 15,0 3 6-15,1 3 7 0,-1 2 3 0,1 3 4 0,0-1 1 0,-1 6 0 16,0-3 3-16,1 5-1 0,6 0-2 0,-6 0-7 0,6 0-10 16,-8 5-9-16,8-5-9 0,0 2-7 0,0 2-4 0,8 0-4 15,-8 0-3-15,6-1-1 0,0 5-3 0,1-6 0 0,6 7 2 0,-7-2-1 16,7 0-1-16,7 1 2 0,-7-2 2 0,0 2-1 0,6-1 1 15,1 1 0-15,-6-1-1 0,5 4 0 0,0-3-1 0,-6 2 0 0,7 1 0 16,-1 0-1-16,-6 1 0 0,7-1 0 0,-7 3 0 0,0 1 2 16,0-1 0-16,0 1-1 0,-7 3 0 0,8 1 0 0,-8-1 0 15,0 1 0-15,2-1 1 0,-2 3 0 0,-6-2-1 0,6 3 1 0,-6 0 1 16,6-4-1-16,-6 1 1 0,7-1-1 0,-7 0-1 0,7-4-1 0,-7 1-1 16,6 0 0-16,1-4-1 0,-1-3 0 0,-6-1-2 0,6 0 0 0,2-3-3 15,-2-1-3-15,0-3-4 0,0-3-5 0,8-1-7 0,-8-3-3 16,7-5-5-16,1 2-2 0,-8-1-3 0,6-7-1 0,2-1 1 0,-1 1-2 15,0 0 2-15,0-4 0 0,-1-4 1 0,-4 4 4 0,-2-3 5 16,7 2 7-16,-6 2 7 0,-1-2 9 0,-6 1 10 0,7 0 10 16,-7 4 14-16,6 3 8 0,-6 1 10 0,0 3 6 0,0 0 7 0,0 4 4 15,0 0 4-15,0 2 1 0,0 2-4 0,0 3 0 0,-6 0-2 16,6 3-6-16,0 2-4 0,-7 2-8 0,7 0-10 0,0 4-9 0,-6 0-6 16,6 3-7-16,0 1-6 0,-7 3-3 0,7 1-4 0,0 2-2 15,0 1 1-15,0-3 0 0,7 3 1 0,-7 0 1 0,6-4 0 0,1 4 1 16,-1-3 0-16,8-5 0 0,-8 5-2 0,0-5 0 0,7-3 2 15,-6 0 0-15,-1-3-1 0,7 2 0 0,-7-6 1 0,2 0 1 16,4-1 0-16,-6-3 0 0,2 0-1 0,4-3 1 0,-5-1 1 0,-1 0 0 16,1-3 2-16,0-1-1 0,5-2 0 0,-6-1 2 0,2-5-1 15,-2 3-1-15,0-1 1 0,1-2-1 0,0-2-1 0,-1-1-1 16,-6 1 1-16,7 3-1 0,-1-3 1 0,-6-1-1 0,0 1-1 0,6 1 0 16,-6-2-1-16,0 4 1 0,0 1-2 0,0 3 1 0,0-3-1 0,0 6-1 15,0 1-1-15,0 3 0 0,0 0-1 0,0 4 1 0,0 0-2 16,0 4 1-16,0 3 1 0,7 5-2 0,-7-2 0 0,0 1 0 15,7 7-1-15,-7 1 0 0,0-1 2 0,6 4 1 0,-6 4 2 0,6-5 1 16,-6 5 1-16,7-3 0 0,0 2 1 0,-7-3 0 0,6 0-1 16,1-4 2-16,-1 1-1 0,0-1 0 0,-6-4 2 0,7 1-1 0,0-8 0 15,-1 4-1-15,0-3 0 0,2 0 2 0,-8-6 0 0,6 3 2 16,0-5 2-16,-6 0 2 0,7-5 1 0,-1 3 2 0,1-6-1 0,-1 0 1 16,1-3 0-16,-1 1 0 0,0-5 1 0,2 0 0 0,-2-4-1 15,0-2 0-15,1 3-3 0,-1-5-2 0,1-2-3 0,-1 3-1 0,1-4-3 16,6 4 0-16,-13-3-2 0,7 2 1 0,5 2 0 0,-12-1-1 15,7 0-2-15,0 3 0 0,-1 1-2 0,1 4 1 0,-1 3-1 0,0-1-1 16,-6 5 0-16,7 3 0 0,0 4 0 0,-7 0 0 0,6 4-1 16,0 8 0-16,-6-5 0 0,8 7 1 0,-8 4 0 0,6 1 2 15,0 3 1-15,-6 3 1 0,7-3 0 0,-1 3 1 0,1 2 0 0,-1-2 2 16,1-3 0-16,-1 0 0 0,0 0 1 0,2-3 0 0,4-1 0 16,-5-3 0-16,6-1-1 0,0-3 0 0,0 0 2 0,0-7 1 0,0-1-1 15,6 1 1-15,-6-8 0 0,7 1-1 0,-6-5 1 0,4-2-1 16,2-1-1-16,-1-8-4 0,1 5-4 0,0-9-6 0,-1 1-8 0,1-3-9 15,-8-1-9-15,8-7-13 0,-7 4-13 0,1-8-13 0,-2 4-14 16,-5-7-10-16,6 3-8 0,-7-3-6 0,-6-4-1 0,7 4 1 16,-7-1 4-16,0 1 11 0,0 4 13 0,-7-1 19 0,7 3 22 0,0 2 25 15,-6 3 26-15,0 3 23 0,-1 0 22 0,0 1 18 0,1 6 14 0,0-3 12 16,-8 7 11-16,8-2 5 0,-7 2 5 0,7 4 2 0,-2 0-4 16,-4 1-7-16,6 2-10 0,-8 0-12 0,8 1-13 0,-1 3-8 15,1-3-9-15,-1 7-8 0,0-4-7 0,7 4-9 0,-6 4-7 0,0-4-5 16,6 7-4-16,0 0-5 0,-6 5-3 0,6 2-3 0,0 1-2 15,0 7-1-15,0-1 2 0,6 9 2 0,-6-1 2 0,6 0 3 0,0 8 1 16,1 0 2-16,6 4 0 0,-6 2 0 0,5-2 0 0,-4 2 1 16,4 5 0-16,-6-4 0 0,8 0-1 0,-1 1-1 0,-7-1-2 0,8-5-2 15,-8 1-2-15,0-3-3 0,1 0 1 0,6-4-1 0,-7-4 0 16,-6 1 1-16,7-5-1 0,0-3-1 0,-1-4 1 0,1-3 0 16,-7-1 1-16,0-2 1 0,6-5-1 0,-6-3 2 0,6-1 2 0,-6 1 2 15,0-4-2-15,0-4 2 0,8-3 0 0,-8 0 0 0,0-5-1 16,6 2 2-16,-6-5 0 0,6-4-1 0,-6 2-1 0,6-5-2 0,1-1 0 15,0-2-4-15,-1-1-4 0,1 1-4 0,-1-5-2 0,8 4-2 16,-8 1-2-16,6 3-1 0,-4-4-3 0,-2 8-1 0,7 0-1 0,-7 0-2 16,8 7-2-16,-8-1-1 0,0 5 0 0,0 3 2 0,2 4 1 15,-2 4 2-15,0 3 1 0,1 0 2 0,0 9 2 0,-1 2 2 0,1 0 1 16,-1 4 1-16,0 0 2 0,-6 3 2 0,7 2 3 0,0-2 0 16,-1-3 1-16,0 3 2 0,1-3 0 0,0-3 0 0,-1-1-1 0,1-3 0 15,-1-4-1-15,0-4-7 0,8 1-10 0,-8-5-21 0,0-3-27 16,8-3-55-16,-8-5-70 0,1-4-82 0,6-1-90 0,-7-6-68 15,-6 1-56-15,7-4-28 0,-1-4-15 0,-12-3-5 0,6-4-3 0,-7-1 5 16,1-2 9-16,-7 0 20 0,0-5 28 0,-7-3 54 0,-6 1 69 16</inkml:trace>
  <inkml:trace contextRef="#ctx0" brushRef="#br0" timeOffset="81508.25">4885 8282 204 0,'-27'23'421'15,"7"-2"46"-15,0 2 26 0,2-4 12 0,4-5 6 0,8-3 3 16,-7 0 2-16,7-4 0 0,-2 0-1 0,2-3 0 0,6-4-1 0,0 4-89 16,-6-4-136-16,6 0-114 0,0 0-103 0,0 0-74 0,0 0-59 15,0 0-75-15,6 0-87 0,-6 0-94 0,0 3-101 0,6-6-50 0,2 3-22 16,-8 0-12-16,6-4-6 0,-6-3-3 0,6 3-1 0,1-7 8 16,-1 4 12-16,-6-4 27 0,7-3 33 0,-7-1 65 0,7-4 123 15</inkml:trace>
  <inkml:trace contextRef="#ctx0" brushRef="#br0" timeOffset="81680.14">4800 8235 115 0,'-7'12'409'0,"0"-2"59"0,1 1 33 0,-1-4 18 0,1 0 9 0,6 1 5 15,-6-4 1-15,6-1 1 0,0-3-1 0,0 0 1 0,0 0 1 0,6 0-74 16,0-3-111-16,7 3-112 0,-6-4-114 0,12 1-61 0,-5-2-37 16,5 2-28-16,-6-4-27 0,14 3-42 0,-9 0-48 0,2 4-72 15,-1-3-83-15,1 3-86 0,0 0-88 0,-7 0-45 0,7 3-21 0,-8 1-11 16,-6 0-4-16,8-1-2 0,-14 4 3 0,6 1 11 0,-6-1 17 15,0 1 35-15,0-1 46 0,0 0 73 0,-6 0 172 0</inkml:trace>
  <inkml:trace contextRef="#ctx0" brushRef="#br0" timeOffset="81931.31">3621 8836 322 0,'-26'18'438'16,"0"-3"36"-16,-1 4 22 0,8-8 16 0,0-1 12 0,5 1 9 15,1-3 6-15,0-1 5 0,7-4 1 0,-1 2 1 0,7-2 0 0,0-3-110 16,0 0-165-16,0 0-98 0,13 0-64 0,-6 0-35 0,12 0-23 16,1-3-16-16,6-5-13 0,7 4-10 0,-1-3-10 0,7-4-23 0,7-1-29 15,5 2-70-15,2-5-88 0,-7 5-107 0,12-5-115 0,-6 0-58 16,1 0-30-16,-1 1-15 0,-7 0-7 0,7-1-4 0,-13 0-1 0,6 1 1 15,1-2 3-15,-7 2 20 0,0 2 26 0,1-2 69 0,5-1 88 16</inkml:trace>
  <inkml:trace contextRef="#ctx0" brushRef="#br0" timeOffset="82495.92">6909 8876 80 0,'-6'7'369'0,"0"1"56"0,-1 0 33 15,1-6 22-15,6 3 13 0,-7-5 9 0,7 3 7 0,0-3 4 0,0 0 1 16,0-3 2-16,0-2 1 0,0-2-69 0,0 4-105 0,7-5-98 15,-1-3-96-15,-6 1-55 0,13-1-36 0,-7-4-20 0,2 0-13 0,-2 1-10 16,6 0-6-16,2-1-4 0,-8 0-2 0,7 1-2 0,1-2-1 16,-8 5-1-16,6 1-2 0,-4 2 0 0,-2 1-2 0,0 3 1 15,1 4 1-15,-1 0-1 0,1 0 1 0,0 4-2 0,-1 6 2 0,-6-2 0 16,6 7 0-16,0-1 1 0,-6 1 0 0,8 4 0 0,-8 2 3 16,6 1 0-16,-6 4 1 0,0-1 0 0,0 2 0 0,0-2 2 0,0 4-2 15,0-3 1-15,0-1 0 0,-6 1 1 0,6-5-1 0,0 2-1 16,0-1 1-16,0-4-1 0,-8-3-1 0,8 0 0 0,0-1 1 15,0-6 0-15,8 2 0 0,-8-5 2 0,0 2 2 0,0-7 3 0,0 4 1 16,0-4 3-16,6-4 1 0,-6 0 1 0,0 1 0 0,6-4 0 16,1-5 0-16,-1 1 0 0,1-3 0 0,0-1 0 0,-1-4-1 0,0-2-1 15,8-1-4-15,-8 0-1 0,0-4-4 0,8 4-2 0,-8-4-2 16,7 5-1-16,0-5 0 0,-6 3 0 0,5 5-1 0,2-1-1 16,-8 2 0-16,7 2-2 0,1 4 0 0,-8 0-1 0,0 4-1 0,8-1-1 15,-8 5 0-15,0 3 1 0,1 3 0 0,-1 2 0 0,1 1 1 16,0 2 0-16,-1 6 1 0,0 1 0 0,-6 3 1 0,7 4 1 0,-7 1 2 15,0-2 1-15,7 5 1 0,-7-4 1 0,0 3 0 0,0 1 0 16,0 0-1-16,0-4-1 0,0-1-4 0,6-2-5 0,-6-1-8 0,0-3-14 16,6-4-15-16,-6 0-33 0,7-4-40 0,0-2-61 0,-1-5-71 0,1 0-74 15,-1-8-74-15,7 0-51 0,0-6-37 0,0-1-18 0,7-3-7 0,-1 0 1 16,0-4 6-16,1 0 12 0,6-3 15 0,-7-2 32 0,8 1 39 16,-1 1 60-16,-6-1 71 0</inkml:trace>
  <inkml:trace contextRef="#ctx0" brushRef="#br0" timeOffset="83012.64">7906 8682 0 0,'7'-7'189'15,"-1"0"89"-15,-6-1 29 0,0 5 37 0,0-5 40 0,-6 1 32 16,-1 3 26-16,7 1 20 0,-13-6 16 0,6 7 13 0,1-2 10 0,0 0-45 16,-8 1-73-16,8-1-52 0,-7 4-42 0,6 0-29 0,-6 0-24 15,1 0-31-15,5 4-36 0,-6-4-29 0,7 7-27 0,-8-3-16 0,8 3-14 16,-7 0-11-16,6 4-9 0,-6 0-9 0,7 0-6 0,-8 4-7 16,8 3-6-16,0-3-6 0,-7 7-5 0,13-4-5 0,-7 4-5 0,0 4-2 15,7-4-1-15,-6 0-3 0,12 3-1 0,-6 0-1 0,0 2-2 16,7-5-1-16,0 3 0 0,6-3-2 0,-7-3 0 0,8 3-1 15,-2-9 1-15,1 3-1 0,7-1-2 0,0-4-2 0,-8-4-2 0,8 0-4 16,6-3-5-16,-7-4-3 0,1-4-5 0,0 0-3 0,-1 1-2 0,1-9 0 16,-8 2-1-16,8-1-2 0,-7-5 0 0,1-1 1 0,-2-1-1 15,-6-1 2-15,2 1 2 0,-2-4 4 0,-6 3 2 0,0-2 1 16,0-2 4-16,-6-2 1 0,-2 3 1 0,2 0 1 0,-6-4 0 0,4 5 1 16,-4-1 0-16,5 3 1 0,-6 1 4 0,0-1 2 0,7 8 5 15,0-3 4-15,-2 2 4 0,2 6 2 0,0-2 2 0,-1 5 2 0,7-1 0 16,-6 4 0-16,6-4-1 0,0 4 1 0,0 0-1 0,0 4-2 15,0 0-2-15,6-1-2 0,-6 1-3 0,7 3-3 0,-1-4-4 0,0 5-1 16,2-1 0-16,4 1-1 0,1-1 3 0,0 0 1 0,0-3 3 16,1 4-1-16,-2-5 2 0,8 1 0 0,-7-4-2 0,7 0 1 15,-2 0 1-15,2 0-1 0,-7-4 1 0,7 1 0 0,-7-2 1 0,6-2-1 16,-5 4 0-16,-1-1-1 0,-1-3-1 0,2 3-1 0,-2 0-1 16,-4 1 0-16,-2-1-1 0,0 4 0 0,1 0 0 0,-7 0-1 0,6 0 1 15,1 7 1-15,-7-3 0 0,0 7 0 0,0-4 2 0,0 8 1 16,0-4 1-16,0 7 1 0,0 1 3 0,0-1 0 0,0 0 0 0,7 4 1 15,-7-3 0-15,0 3 0 0,6-4 0 0,-6 1 0 0,6-1-1 16,-6-4-1-16,6 1-1 0,2 0-4 0,-2-5-7 0,0-2-11 16,1 0-12-16,-1-5-21 0,1-3-25 0,6-3-43 0,-7-2-53 0,8-6-65 15,-8 1-66-15,7-5-57 0,-6 0-51 0,6-3-46 0,-7-4-43 0,0-3-20 16,1 2-8-16,0-2 5 0,-7-5 9 0,6 1 19 0,-6 0 23 16,0-4 44-16,0-1 53 0,-6 2 64 0,-1 0 66 0</inkml:trace>
  <inkml:trace contextRef="#ctx0" brushRef="#br0" timeOffset="83106.4">8395 8474 237 0,'-14'-19'339'0,"8"5"50"16,0 2 36-16,-1 1 22 0,0 8 16 0,1-5 7 0,0 5 3 0,-1-1 1 15,0 1 1-15,1 3-13 0,-1-4-20 0,1 4-88 0,0 0-120 16,-2 0-115-16,2 4-113 0,0-4-113 0,0 0-113 0,-1 3-91 16,0-3-84-16,1 4-41 0,-1-1-20 0,1-3-11 0,0 0-3 0,-2 0-3 15,2 0 1-15,0-3 10 0,-1-1 18 0,7 1 38 0,-7-5 49 16,1 4 69-16,-7-3 243 0</inkml:trace>
  <inkml:trace contextRef="#ctx0" brushRef="#br0" timeOffset="83356.4">7639 8338 310 0,'-26'15'422'0,"7"0"36"16,-1-5 25-16,0 1 18 0,7-3 16 0,0-1 14 0,7 0 13 16,-7-3 14-16,7-4 12 0,6 3 13 0,-8-3 10 0,8 0-92 15,0 0-144-15,0 0-88 0,0 0-60 0,0 0-33 0,8-3-22 0,-2-1-17 16,0 0-16-16,7-3-15 0,0 0-15 0,0-1-91 0,1-3 0 16,5 0 0-16,0-3 0 0,1 3 0 0,-7-3 0 0,7-2 0 15,-1 5 0-15,-6 1 0 0,0 2 0 0,1 1 0 0,-2-1 0 0,-6 5 0 16,8 3 0-16,-8 0 0 0,1 0 0 0,5 3-1 0,-4 5-78 15,-2-1-11-15,0 1-12 0,1-1-14 0,0 4-18 0,-1 0-26 0,0-1-31 16,1 6-44-16,-1-5-52 0,1-1-57 0,6 1-60 0,-7-3-58 16,1 3-54-16,0-4-22 0,5-3-6 0,-5-1 3 0,6 1 9 0,0-8 14 15,-7 4 17-15,8-7 28 0,5 0 34 0,-6-4 51 0,0 0 60 16,7-4 66-16,-8 1 256 0</inkml:trace>
  <inkml:trace contextRef="#ctx0" brushRef="#br0" timeOffset="83481.4">8219 8096 0 0,'6'-3'80'0,"-6"-5"236"0,0 4 59 0,0 1 40 0,-6-1 30 15,-1 0 17-15,7 4 7 0,-7-3 6 0,1-1 1 0,0 4-2 16,-1-4-3-16,1 4-48 0,-8 4-68 0,8-4-117 0,-7 4-141 0,0-1-145 16,7 1-141-16,-8 3-108 0,-5 0-90 0,5 1-44 0,2-1-24 15,-1 1-12-15,0 3-5 0,0-4-1 0,-1 0 4 0,8-3 13 16,0-1 20-16,0 1 41 0,6-4 52 0</inkml:trace>
  <inkml:trace contextRef="#ctx0" brushRef="#br0" timeOffset="84804.52">9535 8686 0 0,'-8'18'179'0,"2"0"92"0,0 1 19 0,-1-4 9 15,7-1 7-15,-6-6 8 0,6 2 5 0,0-5 12 0,-7 1 12 16,7-2 16-16,7-4 21 0,-7 0-33 0,0-4-61 0,6 1-47 15,1 0-43-15,-1-5-24 0,0-3-15 0,8 0-10 0,-1-3-5 0,6-2-7 16,-6-5-8-16,7-2-11 0,0-3-11 0,-1 1-17 0,1-4-19 16,-8-1-18-16,8-2-19 0,-1-2-13 0,-5 5-9 0,-2-4-6 15,2 0-3-15,-1 0 0 0,-7 1 1 0,7-2 1 0,-6 5 3 0,-1-4 5 16,0 8 5-16,2-6 3 0,-2 6 4 0,0 3 5 0,-6 0 1 0,7 1 5 16,-7 6 3-16,7 0 4 0,-7 1 6 0,0 3 1 0,0-1 0 31,0 6-2-31,0 1-1 0,0 2-6 0,0-1-5 0,0 4-6 0,0 0-4 0,0 0-4 15,0 0-3-15,0 4-3 0,0-1-3 0,6 2-4 0,-6 1-3 0,0 6-3 16,0 2-1-16,0 1 0 0,0 0 1 0,0 7 2 0,6-4 0 16,-6 8 1-16,0-1 0 0,7 1 0 0,-7 4-1 0,6-2 0 0,-6 2 0 15,7-1-2-15,0 0 1 0,-1 1 2 0,-6-1 1 0,6 0-2 16,8-4-2-16,-8 5-2 0,0-4 0 0,1-4 1 0,-1 3 0 0,8-5 0 16,-8-3 0-16,0 2 0 0,2-5 0 0,-2-3 0 0,0 0 1 15,0-4-1-15,1-3-1 0,0 0 2 0,-1-1 2 0,1-3 1 16,-1-3 2-16,0-1 1 0,2-3 0 0,-2 0 0 0,0-4 0 0,0 0 0 15,2-4 0-15,-2 0 0 0,0-2 0 0,7-6 2 0,-6 4 1 16,0-2-1-16,-1-2-2 0,0 2 0 0,0 3-1 0,2-5-1 0,-2 4 0 16,0-2 0-16,1 3 2 0,-7 3-1 0,6 0 1 0,-6 5-2 0,7-1 0 0,-7 3-2 15,7 0-4-15,-7 1 0 0,0 7 0 0,0 0-1 0,0 0 2 16,0 0-1-16,0 5 0 0,0-3-1 0,0 10 1 0,0-5 0 16,0 4 0-16,0 4 1 0,0 3 0 0,0-3 0 0,0 7 1 0,0-4 0 15,0 4 1-15,0 4 0 0,0-5-1 0,6 2 0 0,-6-2 0 0,0 1 0 16,6-2-1-16,2-3-1 0,-2 2 0 0,6-5 0 0,-5-3-2 15,6 4 1-15,-6-8 0 0,5 0 2 0,8 1-1 0,-7-5 0 16,0 1 2-16,7-4-2 0,-1-4 1 0,1 1-2 0,-1-5-2 0,1-3-4 16,0 1-4-16,-1-1-3 0,1-8-4 0,-1 5-2 0,0-5-1 15,1 1-2-15,0-4-1 0,-7 0 1 0,-1 4-1 0,2-4 0 0,-1 0 2 16,-7-1 2-16,1 6 2 0,-1-6 5 0,1 5 6 0,-7 0 6 16,0-1 8-16,0 5 5 0,-7-1 7 0,7 0 3 0,-6 1 4 0,-1 3 3 15,1-1 2-15,-1 5-1 0,1 0 1 0,0 3 0 0,-2 1-1 16,-4-1-2-16,5 4-2 0,1 0-2 0,-7 0-4 0,6 4-3 15,-6-1-5-15,6 5-4 0,1-1-4 0,-7 4-2 0,6 0-2 0,1 0-2 16,-7 3-1-16,13 2 0 0,-6 2-1 0,-1-4 2 0,7 9 0 0,0-5 1 16,0 4-2-16,0-4 1 0,7 3 0 0,-1 2 0 0,1-1 1 15,-1 0-1-15,7-3 0 0,0 2 0 0,-7-3 2 0,8-3-1 16,5 0 1-16,-6 0-1 0,6-4 0 0,-5-5 0 0,5 2 1 0,1-1 1 16,-8-7-1-16,8 4-1 0,0-8 0 0,-1 1 0 0,1-1 2 15,0-4-2-15,-7-2 0 0,6-1 1 0,0 0-1 0,-5-4 1 0,-1-2 0 16,6 1-1-16,-6-2 1 0,-7 0 0 0,8-1 1 0,-1 1 0 15,-6 0-1-15,5 0 1 0,-5-1 1 0,-1 5 1 0,1-5 0 16,-7 4 0-16,7-3 1 0,-7 3 0 0,6 1-1 0,-6-1 3 0,0 4 2 16,0 1 2-16,0-2 4 0,0 1 1 0,0 4 2 0,0 3 1 15,0-4-1-15,0 8-2 0,0-3 0 0,0 3-2 0,0 0 1 0,0 3-1 16,-6 5 0-16,6-1-2 0,0 1 0 0,0 3 0 0,-7 4 1 16,7 3-1-16,0 1 2 0,0 6 1 0,0-3 2 0,0 7 2 15,0 1 2-15,0 2 2 0,0 1 1 0,0 0 0 0,0 4 1 0,7 0-2 16,-7-1-2-16,0 1-1 0,6 3-1 0,-6-3-4 0,0-1-2 15,0 1-3-15,6-5-1 0,-6 5-1 0,0-4-3 0,0-3 0 0,0-1-1 16,0-3 1-16,0-4 0 0,0 0-2 0,0 0 1 0,0-7-1 16,0-1-3-16,0 1 1 0,0-5 2 0,0-2 2 0,0-4 0 0,0 3 0 15,0-7 1-15,0 0 1 0,0 0-2 0,0-3 1 0,0-1-2 16,-6-3 1-16,6 0-1 0,0-5 0 0,0-3 3 0,0-3-3 16,0 0-1-16,6-5-2 0,-6-2-1 0,0 0-4 0,7-5-3 0,-7-7-5 15,7 4-4-15,-1-6-6 0,0-6-6 0,1 1-2 0,-1 1-3 0,1-5-2 16,0 0-1-16,5 3-1 0,-4 2 1 0,4-1 1 0,1 4 0 15,-6 4 3-15,6 2 2 0,-1 9 5 0,2-1 5 0,-8 8 5 16,7 3 6-16,-6 4 2 0,6 3 2 0,-7 6 2 0,8 2 1 0,-8 2 1 16,0 6 1-16,1 0-1 0,0 6 2 0,5 4 0 0,-5 1 0 15,-1 3 0-15,1 4 0 0,0-1 1 0,-1 1 1 0,0 3 1 0,2-3-1 16,-2-1 0-16,0 2-1 0,0-6-1 0,1 1 0 0,0-7-7 16,-1-1-10-16,7 1-18 0,-7-8-25 0,2 0-46 0,4-7-57 0,-6 0-70 15,8-3-75-15,-8-8-67 0,7 0-61 0,-6-4-35 0,0-3-19 16,-1-4-9-16,0-4-4 0,-6 0 5 0,6-3 6 0,-6-4 19 15,-6 1 24-15,0-10 46 0,0 7 57 0,-1-9 70 0,-6-1 225 0</inkml:trace>
  <inkml:trace contextRef="#ctx0" brushRef="#br0" timeOffset="85055.68">10726 7906 68 0,'-33'18'313'0,"7"1"48"0,1-2 43 0,-1-2 30 0,6 0 26 0,0-1 17 16,1-2 13-16,5-6 12 0,8 5 10 0,0-6 11 0,-1-2 12 0,1 0-63 15,6-3-100-15,0 0-70 0,0 0-55 0,0 0-46 0,0 0-40 16,6-3-30-16,1 0-24 0,-1-2-18 0,8-2-13 0,-2 0-12 0,1-5-10 16,0 6-12-16,0-5-12 0,1 0-9 0,-2 0-8 0,2 0-7 15,-8 0-4-15,7 3-8 0,-7 1-8 0,-6 0-6 0,7 3-6 16,0 4-3-16,-7 0-1 0,6 4 1 0,-6 0-2 0,0 3-1 0,6 4-2 16,-6 0-5-16,0 4-9 0,7-1-14 0,-7 4-18 0,7-3-32 15,-1 4-39-15,-6-1-55 0,7-4-63 0,5 4-67 0,-5-3-66 0,0-4-50 16,5 0-42-16,-4-4-19 0,4 1-7 0,1-8 0 0,0 0 6 15,0-4 16-15,1 0 16 0,-2-6 38 0,8-1 44 0,-7-4 60 16,7 0 70-16</inkml:trace>
  <inkml:trace contextRef="#ctx0" brushRef="#br0" timeOffset="85196.29">11058 7854 46 0,'-6'-7'294'0,"6"-1"40"0,0 1 34 0,-6 0 30 0,6 4 30 0,-8-6 16 16,2 6 9-16,0 0 3 0,-1-5 2 0,7 5 0 0,-13 3 0 0,6-4-72 15,-5 4-108-15,6 0-85 0,-8 4-75 0,1-4-74 0,-7 3-74 16,8 5-83-16,-8-2-89 0,0 3-77 0,1 1-71 0,-1 1-46 0,0 3-32 15,1 1-14-15,-7-1-8 0,6-1-2 0,-6 1 3 0,7 1 15 16,-7 0 23-16,6-5 33 0,1 1 40 0,-1 0 53 0,0-4 108 16</inkml:trace>
  <inkml:trace contextRef="#ctx0" brushRef="#br0" timeOffset="85383.8">10140 8122 199 0,'-7'3'402'0,"1"1"45"0,0-1 29 0,-2 1 15 0,2 0 8 16,0-4 5-16,6 0 2 0,-6 3 1 0,6-3 1 0,0 0-1 16,0 0-2-16,0 0-98 0,0 0-148 0,0 0-133 0,-7 0-124 0,7 0-122 15,-7 0-118-15,7 0-97 0,0 0-88 0,0 0-41 0,-6 0-23 16,-1 0-11-16,1 0-5 0,0 0-2 0,-2-3 1 0,2 3 9 16,0 0 12-16,-8 0 34 0,8 0 46 0,-7 0 75 0,0 3 218 0</inkml:trace>
  <inkml:trace contextRef="#ctx0" brushRef="#br0" timeOffset="85586.92">9619 8345 155 0,'-19'8'412'0,"-1"2"56"16,7-2 30-16,0-1 19 0,0 4 11 0,7-7 7 0,-8 0 3 0,8-1 1 16,6-3 1-16,0 4 1 0,0-4-1 0,6 3-79 0,0-3-122 15,8 0-108-15,-1 4-102 0,0-4-56 0,12-4-32 0,2 4-28 16,-1 0-27-16,6-3-42 0,1-1-46 0,-1 4-84 0,8-3-103 0,-1-1-88 15,0 0-83-15,0-3-40 0,0 3-21 0,0 0-10 0,0-2-4 16,-7 1-3-16,1-2-1 0,-1 0 11 0,1 0 14 0,1-1 35 16,-2 0 43-16,-7 1 83 0,8 0 213 0</inkml:trace>
  <inkml:trace contextRef="#ctx0" brushRef="#br0" timeOffset="86556.89">12348 8557 9 0,'-6'5'279'0,"6"-2"39"0,-7 0 30 0,7 1 30 0,0-4 30 16,0 0 18-16,0 0 14 0,0-4 7 0,0 1 3 0,0 0 3 16,0-5 3-16,0 4-60 0,0-3-91 0,0-4-65 0,7 4-52 0,-1-5-38 15,-6 2-29-15,6-5-29 0,0 3-31 0,2-1-18 0,-2 1-15 16,7 2-7-16,-7-2-4 0,1 1-3 0,6 0-3 0,-7 4-3 0,0 0-4 16,8-1-4-16,-8 5-3 0,1 3-1 0,0 0 0 0,-1 0 1 15,1 3-1-15,-1 5 1 0,-6-1 1 0,6 0-1 0,-6 8 1 0,7 0 2 16,-7-1-1-16,0 9 1 0,0-5 1 0,-7 3-1 0,7 5 1 0,0 0 1 15,-6 0 1-15,6-1-1 0,-6 1-1 0,6 0-1 0,-7-1 1 16,7-3 0-16,-6 0 0 0,6-3-1 0,0-1 0 0,-7 1 0 16,7-5 0-16,0 0 1 0,0-3 0 0,0 0 0 0,0-3 0 0,0-2 3 15,0-1 4-15,0-1 5 0,0-4 2 0,7 0 4 0,-7 0 0 16,6-4 2-16,-6-4 2 0,7-3 0 0,-1 4-1 0,0-8 1 0,8 1 1 16,-8-5-2-16,7 1 0 0,0-3-3 0,-6-2-4 0,5-3-3 15,2 1-4-15,-2-1-3 0,2-3-1 0,5 0-1 0,-5-5-2 0,-2 5-2 16,2 0 0-16,5-1 0 0,-6 2-1 0,6 2 0 0,-5 4 0 15,-2 0 1-15,2 4-1 0,5 3 0 0,-13 3-1 0,8 2 1 16,-2 2-1-16,-4 5 0 0,-2 3 2 0,0 0 1 0,1 7 1 0,-7 0 2 16,6 5 0-16,-6-1 1 0,0 7 0 0,0 0 2 0,0 4 0 15,0 0 2-15,0 3 0 0,0 2 1 0,0-2 0 0,0 1 0 0,0-1-1 16,7 1 0-16,-7-3-2 0,6-2 0 0,1 1-1 0,5-4-1 16,-4-3 0-16,4-1-1 0,8-3 2 0,-7-4-2 0,7 1 0 15,-1-8-1-15,7 0 1 0,-6-3-4 0,6-5-4 0,0 1-7 0,-1-8-8 16,2 1-8-16,5-5-9 0,-12-4-11 0,6 2-9 0,0-5-13 15,-7-3-13-15,7 0-11 0,-6-4-8 0,-7 0-12 0,7 0-10 0,-8-4-6 16,-5-3-3-16,6 3 4 0,-6-3 7 0,-7 0 7 0,6 0 9 16,-6-1 13-16,-6 1 12 0,6 0 25 0,-7-1 31 0,1 1 31 0,-1 3 33 15,0 5 31-15,1-2 27 0,0 5 20 0,-8 0 16 0,8 3 12 16,0 5 9-16,-7-2 8 0,6 9 7 0,0-1 2 0,1 0-1 0,0 8-11 16,0 0-15-16,-2-1-22 0,2 5-26 0,0 3-19 0,-1 0-18 15,0 3-11-15,7 5-9 0,-6-1-9 0,-1 7-8 0,1 1-7 16,0 4-5-16,-1 3-4 0,0 3-2 0,1 1 0 0,6 3-1 0,-6 3 2 15,6 6 2-15,0-2 1 0,0 1 2 0,0 4 2 0,0-1 3 16,6 0 2-16,-6 3 0 0,6 2 0 0,-6-1 0 0,7 0-1 0,0 0 1 16,-1 0-1-16,7 0-1 0,-7-4-1 0,1 0-2 0,0-3-2 15,5-1 0-15,-4-2-3 0,-2-5-3 0,0 0 0 0,7-3-1 0,-6-8 0 16,-7 0 0-16,6-2 0 0,1-2 1 0,-1-7 2 0,-6 1 2 16,6-5 1-16,-6 1 3 0,8-4 0 0,-8 0 0 0,6-4 0 15,-6-3 1-15,6 0-1 0,0-4 0 0,-6-4-1 0,7 0 0 0,0-4-2 16,-1 1-3-16,1-3-4 0,-1-1-4 0,8-4-5 0,-8 0-5 15,0-3-6-15,8 3-6 0,-8-3-4 0,7 3-6 0,-7 0-2 0,8 0-4 16,-2 1-2-16,2 3-1 0,-2 5 0 0,2-2-2 0,-8 4 2 16,7 5 2-16,-7 2 2 0,8 0 4 0,-8 5 5 0,0 3 4 0,1 3 5 15,0 5 5-15,-7 0 3 0,6 2 1 0,-6 5 4 0,7-1 0 16,-7 5 1-16,0-1-1 0,0 4-4 0,0-3-6 0,0 6-9 16,-7-3-11-16,7-4-18 0,0 4-22 0,0-3-37 0,7-1-45 0,-7-4-58 15,6-2-66-15,0-2-62 0,8-2-58 0,-2-4-41 0,2-4-30 16,5-4-12-16,7 0-2 0,0-7 5 0,1 0 9 0,5-4 19 15,1-3 21-15,5 4 37 0,2-9 44 0,-7 5 60 0,5-3 96 0</inkml:trace>
  <inkml:trace contextRef="#ctx0" brushRef="#br0" timeOffset="87308.05">14374 8217 0 0,'0'-11'74'0,"-8"0"162"0,2 4 31 0,0-5 38 16,-1 5 41-16,1-4 38 0,-1 4 35 0,-6-4 23 0,7 3 16 0,0 1 12 15,-8 0 11-15,8 0-36 0,-7-1-57 0,6 5-46 0,-6-1-40 16,7 1-34-16,-8-2-30 0,8 5-37 0,-7 5-40 0,6-5-36 15,-6 3-33-15,1 4-21 0,5 1-15 0,-6 3-12 0,0-1-8 0,6 5-7 16,-6 4-7-16,7-1-4 0,-7 4-3 0,0 0-2 0,7 0 1 16,-2 3-3-16,2 1-1 0,0-1-3 0,-1 2-2 0,1-2-2 15,6 4-3-15,0-4-7 0,0 6-8 0,6-6-7 0,-6 0-10 0,7-2-7 16,-1-2-8-16,0 1-9 0,8-7-10 0,-8 0-10 0,7 0-11 16,0-8-9-16,7 0-10 0,-7-3-7 0,0-4-4 0,6-4 1 15,1-3 5-15,-7 0 7 0,7-4 7 0,-1-3 9 0,-6-6 7 0,6 3 10 16,-5-2 10-16,-2-3 13 0,8 0 14 0,-7-3 20 0,-7-2 23 0,8 2 18 15,-8 0 18-15,0-4 15 0,2-1 11 0,-2 4 13 0,0-4 9 16,-6 1 10-16,0 4 8 0,0-4 9 0,0 4 11 0,0 2 6 16,0 1 6-16,-6 0-3 0,6 8-7 0,0-5-6 0,-6 8-8 0,6-1-9 15,0 5-10-15,-8 1-12 0,8 1-10 0,0 2-10 0,0 3-8 16,0 3-10-16,0 2-11 0,-6 1-9 0,6 1-9 0,0 5-7 0,0 3-6 16,0 0-4-16,0 3-4 0,6 3-2 0,-6 1 0 0,0 4 2 15,8 0 1-15,-8 3 0 0,6-3-1 0,0 3 0 0,-6 0 0 0,7 1 0 16,-1-1-1-16,1-3 0 0,0-1-3 0,-1 1 0 0,0-5-3 0,0 2 0 15,2-1-1-15,4-7-1 0,-5-1-1 0,6-2 1 0,-6-2 0 16,5-6-1-16,2-1-1 0,-2-3-1 0,2-3-3 0,-1-5-1 16,-1 2 0-16,8-6 0 0,-6-2 1 0,-2-1 0 0,1 0 1 0,1-3 0 15,-2-4 0-15,2 0 1 0,-2 0 0 0,1 0 1 0,-6-4 1 16,0 1 2-16,5 0 3 0,-5-2 3 0,-7-2 2 0,7 4 3 0,-7-1 0 16,6 0 3-16,-6 4 4 0,0 0 4 0,0 4 6 0,0 3 3 15,0 1 1-15,0 2 0 0,0 2-1 0,0 6-1 0,0 0 0 0,-6 1-1 16,6 3 0-16,0 3-2 0,0 1-1 0,0 7-1 0,0 0-3 15,-7 0-3-15,7 7-6 0,0 0-4 0,0 5-3 0,0-1 2 16,0 3 1-16,0 0 0 0,0 1-1 0,0 4 1 0,7-5 0 0,-7 1-1 16,6 0-2-16,-6-4-4 0,6 0-4 0,1 0-5 0,0-4-2 15,6-4-2-15,-7 1-1 0,7-4-1 0,0-3-2 0,-7-5 0 0,8 1 0 16,-1-4-1-16,0 0-1 0,0-7 1 0,-1-1 1 0,2 1 2 16,-1-7 4-16,0 3 3 0,0-8 3 0,-7 4 2 0,8-3 1 0,-2-4 2 15,-5 1 1-15,0-2 1 0,6-3 0 0,-7 1 1 0,0-1 3 16,-6 1-1-16,7-1 2 0,0 0 1 0,-7 1 1 0,6-1 3 15,-6 0 1-15,0 8 3 0,0-4 5 0,0 7 4 0,0 0 2 0,0 1 0 16,0 6-1-16,0 2 0 0,0 1 1 0,0 5 1 0,0 5 0 16,-6-2 0-16,6 8 1 0,0 0 1 0,-7 7-2 0,7 1 0 0,-7 3-4 15,1 3-1-15,6 4-3 0,-6 1 1 0,6 3 1 0,0 0 0 16,0-4-2-16,0 4-1 0,0 0-1 0,0-4-3 0,6-3-4 0,-6 0-9 16,6-1-9-16,1-7-14 0,6 1-13 0,-7-4-22 0,2-5-26 15,4-2-58-15,1-4-73 0,0-4-92 0,0-7-100 0,7-1-63 16,-1-3-45-16,-6 0-19 0,6-8-9 0,1-3 1 0,0 1 5 0,-1-5 10 15,1-3 11-15,0-4 22 0,-1-4 24 0,1 0 58 0,0-3 72 16</inkml:trace>
  <inkml:trace contextRef="#ctx0" brushRef="#br0" timeOffset="87468.1">15897 8411 183 0,'-19'36'437'0,"-1"-2"27"0,0-5-14 15,1-3-55-15,6-5-78 0,-6-6-99 0,12-4-109 0,-6-3-55 16,0-5-27-16,6-6-13 0,1-1-7 0,0-4-88 0,-1-3-128 16,-6 0-116-1,6-7-111-15,1 0-27 0,-8-4 12 0,8-3 56 0,0 2 80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  <inkml:channelProperty channel="T" name="resolution" value="1" units="1/dev"/>
        </inkml:channelProperties>
      </inkml:inkSource>
      <inkml:timestamp xml:id="ts0" timeString="2021-10-27T12:32:09.379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8388 10026 0 0,'0'0'84'0,"0"0"123"0,0 0 13 0,0-2 11 0,-7 2 12 0,7-5 10 15,0 1 8-15,-6 4 11 0,6-3 10 0,-6-1 8 0,-1 0 7 16,7 4-32-16,-7-3-54 0,1-1-30 0,0 1-17 0,-1-1-10 15,0 1-4-15,-6-2-5 0,7 5-6 0,0-3-4 0,-8 3-4 0,8-4-1 16,-7 4-2-16,6 0-4 0,-6-3-8 0,7 3-10 0,-8 3-13 16,8-3-9-16,-7 0-11 0,6 4-6 0,-5-1-7 0,-1-3-4 0,6 8-4 15,-6-4-3-15,-7 3-7 0,8 0-7 0,-2 0-9 0,-5 4-4 16,5 0-3-16,-4 1-1 0,-2 2 0 0,7 1-1 0,-7 0-1 0,0 3-2 16,8-4-1-16,-8 1-1 0,7 3-4 0,1 0 0 0,-2-2 0 15,1-2-2-15,7 5-1 0,-8-9 0 0,8 5-1 0,6 0 0 0,-6-1-2 16,6-3 0-16,0 0 0 0,0 4 0 0,0-5-2 0,6 2 0 15,0-4-2-15,1 2 1 0,0-3 0 0,6 1 2 0,-1-1 1 0,2-3-1 16,-2 0-1-16,8-1 0 0,-1-3 0 0,1 0 0 0,6-3-3 16,-6-1 0-16,5-3 0 0,2 0-2 0,-1-5 0 0,0 2-4 15,0-5-5-15,0 0-8 0,7-2-8 0,-7-3-7 0,-1 3-5 0,2-2-7 16,-1-3-6-16,0 0-4 0,-6-3-5 0,5 2-3 0,-5 1 0 16,0-3 0-16,-1 3 2 0,1-1 2 0,-8 1 3 0,8 0 8 0,-7 1 10 15,0-1 9-15,0 3 11 0,-7 1 15 0,8 4 19 0,-8-1 17 16,-6 0 16-16,7 0 16 0,-7 4 13 0,7 0 12 0,-7 0 8 0,-7 5 8 15,7-6 7-15,0 8 5 0,-7-3 1 0,1 4 3 0,6-5-1 16,-6 8-6-16,-2-3-10 0,2 3-11 0,-7 0-12 0,7 3-11 0,-1-3-14 16,1 8-10-16,-7-5-8 0,7 4-7 0,-8 4-6 0,8 0-5 15,-1 0-4-15,1 4-4 0,-7 3-2 0,6 1-4 0,7-1-2 0,-6 4 0 16,-1 0-1-16,0 4 1 0,7-1-1 0,-6 5 0 0,6-1 1 16,-6 4-1-16,6 0 1 0,-7 4 0 0,7 0 0 0,-7-1-1 15,7 0-1-15,-6 0 1 0,6 1 1 0,-6 4 1 0,6-5-1 0,-7 0 0 16,7 1-1-16,-6 0 2 0,6 0 0 0,-7 0 0 0,0-1-1 0,7 1 0 15,-6-4 0-15,0 4 0 0,6-4 0 0,-7-1 0 0,0-2-2 16,1-1 0-16,0 1 0 0,-1-5 1 0,0-3 1 0,1 0 0 16,-1 0-1-16,-5-8 1 0,4 2 1 0,2-2 0 0,-6-2 1 0,5-2 0 15,-6-3 1-15,6-3-1 0,-5 3 0 0,4-7 0 0,-4 4 0 16,-2-4 1-16,8-4-2 0,-7 1 0 0,0-1 1 0,6-3-3 0,-5-4 0 16,-2-1 0-16,8 1-2 0,0-3 0 0,-1-1 0 0,0 1 0 15,1-4-3-15,-1 3 0 0,7-4-1 0,0 1 0 0,0 1-1 0,0 0 0 16,0 0 1-16,7 2-1 0,-7 0 1 0,6 1-1 0,1 2 1 15,0-2 0-15,5 7 0 0,-5-4 1 0,0 4 1 0,5 3 1 16,-5-3-1-16,6 3 2 0,0 0 1 0,-7 4 0 0,8-3 0 0,-2 3 0 16,-4 3 1-16,4-3 0 0,1 4 1 0,1 0 0 0,-2-1 1 15,2 5-1-15,-2-4 1 0,1 3 0 0,1 0 1 0,-2 0-2 0,8 1 1 16,-7-2 0-16,7 6 0 0,-8-5-1 0,8 4 1 0,-7-4 0 16,7 4-1-16,-1 0 0 0,0-3-1 0,1 3-1 0,0-3 1 0,-1 2 0 15,1-2 0-15,6-1 0 0,-7 0 0 0,7-3 0 0,-6 3 0 16,6-3-1-16,1-4 0 0,-8 0 1 0,7 0 1 0,-6 0-2 15,6-4 0-15,-7 0 0 0,7 1 0 0,-6-4 0 0,-1-4 1 0,7 0 0 16,-6-1-1-16,-1-2 0 0,1-1 0 0,0-3 0 0,-8-1 0 16,8 1 0-16,-7 0 0 0,0-4 0 0,0 4 2 0,-1-5-1 15,2 3 0-15,-1 0 1 0,-7-2 1 0,1 0 0 0,0 5 0 0,-1-6 2 16,-6 4 0-16,6 1 2 0,-6 0 2 0,0 3 2 0,0-3 1 0,-6 4 3 16,6 3 4-16,0 0 1 0,-6-1 2 0,-1 2 3 0,0 2 1 15,1 1 1-15,-1-1 2 0,1 6 0 0,0-3 0 0,-2 1-1 16,-4 4-2-16,6-3-2 0,-1 6-2 0,-6-3-3 0,6 4-2 0,1 1-3 15,0 2-3-15,-2-1-1 0,2 2-4 0,0 3 0 0,0 1-3 16,6-2-1-16,-8 5 0 0,8-1 0 0,0 1-1 0,0 3 0 0,0 0 1 16,0 0-2-16,0 1 0 0,8-1 0 0,-8 1 0 0,6-5 1 15,0 5-2-15,0-2 0 0,2 2 0 0,-2-4 1 0,7 0-2 0,-7-1 0 16,1 1 0-16,6-4-1 0,-1 4 2 0,-4-8-1 0,4 3 0 16,1-1 1-16,1-3-1 0,-2-2 1 0,2 0-1 0,-2-1 0 15,2-3 0-15,-1 0 0 0,-1-3 0 0,2-1 0 0,-2 0 0 0,-5-2 2 16,6-3-2-16,0 3 1 0,-6-5 1 0,6 0 0 0,-7 0-1 0,8-4 0 15,-8 0 0-15,7 0-1 0,-7 1 1 0,1-1 0 0,0-3-1 16,-1-1 0-16,0 5 1 0,0-4-2 0,2 3-1 0,-2 1-1 16,0-2-1-16,1 2 1 0,0 3 0 0,-7 0 1 0,6 0 1 0,-6 4-1 15,7 3 1-15,-7-3-1 0,6 3 0 0,-6 4-1 0,0 0 2 16,0 0 0-16,6 4 1 0,-6 3 1 0,0-3 1 0,7 6 0 0,-7-2 1 16,0 7 0-16,0-4-1 0,0 4 2 0,0 3-1 0,7 1 1 15,-7-2 1-15,0 1 1 0,0 1-2 0,0 3 1 0,0-4 0 16,0 1-1-16,0 3 0 0,0-4 0 0,0 0-1 0,0-4 0 0,6 5 0 15,-6-4 0-15,6-1 0 0,-6 1-1 0,7-5-2 0,-7 3 0 16,7-3 1-16,-1-2-1 0,1-5 1 0,-7 1 1 0,6 0-1 0,1-4 0 16,-1-4 1-16,1 0 0 0,-1 1 1 0,8-8 0 0,-8-1-1 15,0 2 2-15,7-5 1 0,0-4 1 0,-6 1-1 0,5-4-1 16,2 0 0-16,-8 0-1 0,8 0 0 0,-2-4 0 0,-5 5-1 0,6-4 0 16,-6-2 1-16,5 5-1 0,2 1 1 0,-8-2-1 0,7 5-1 15,-7 4 0-15,8-5 1 0,-8 8 0 0,0 0-1 0,2 3 0 0,-2 2 0 16,0 2 1-16,-6 0-1 0,7 8 0 0,-7 0 0 0,6-1 1 15,-6 5 0-15,0 2 0 0,0 1 0 0,7 4 0 0,-7 0 1 0,0 3 0 16,0 1 0-16,0-1 1 0,0 1 0 0,0-2 0 0,6 1 0 16,-6-3 0-16,0-1-1 0,7 3-1 0,-7-4-1 0,6-1-1 15,0-2 1-15,2-2-1 0,4-1 0 0,-5-3-2 0,6-1 1 0,0-3-2 16,0 0-2-16,0-3-4 0,0-1-2 0,0-3-2 0,0-4-3 0,0-1-2 16,6-2-2-16,-5-1-3 0,-2-3-2 0,2-1 0 0,-1-2-1 15,-1-5-4 1,2 1-3-16,-8-1-3 0,8-4-3 0,-8 1 0 0,0 1 0 0,1-6 1 0,-1 1 1 15,1-4 1-15,-7 4 2 0,0-4 3 0,7 0 2 0,-7 1 1 0,0-1 2 16,0 2 4-16,0-2 7 0,-7 4 5 0,7 3 4 0,0 1 5 16,0-1 5-16,0 5 4 0,-7 3 3 0,7 4 5 0,0-1 7 0,0 1 4 15,-6 6 8-15,6 2 4 0,0-1 2 0,-7 5 1 0,7 1 2 16,-6 1-1-16,6 1-1 0,-6 3-1 0,6 3-3 0,-8 1-2 16,2 1-1-16,0 1-3 0,0 5-5 0,6 4-5 0,-8 0-6 0,2 2-5 15,0 2-3-15,-1 6-4 0,1-3-4 0,-1 8 0 0,0-1 1 16,7 4 0-16,-6 0 1 0,6 4 0 0,0 0 0 0,0-1 0 15,0 1 0-15,6 3 0 0,-6 0 2 0,7-3 0 0,-7-1 1 0,7 5 1 16,-1-4-1-16,1-5 2 0,-1 1-1 0,0 1-1 0,2-2 0 16,-2-6 0-16,6 3-1 0,-4-7-1 0,-2 4-1 0,0-8-1 0,1 1 0 0,-1-4 0 15,1-1-1-15,6-3 2 0,-13-1 2 0,6-1 1 0,0-3 0 16,2-2 4-16,-2-4 4 0,0 0 4 0,1 0 4 0,-7-4 2 16,6-2 2-16,1-3 2 0,0 3 1 0,-1-9 2 0,0 1-1 0,2-1 0 15,-2-4 0-15,0-3-3 0,0 0-1 0,8-3-3 0,-8-1-4 16,1-4-3-16,-1 5-5 0,0-4-2 0,8 3-3 0,-8 0-1 0,7 1-2 15,-6 3-2-15,-1 0-1 0,7 3 0 0,-6 5 0 0,6 3-1 16,-1 0 0-16,-4 7 1 0,4 1-1 0,1 6 2 0,1 1-1 0,-8 7 2 16,6 0 1-16,2 3 3 0,-1 5 0 0,0 3 3 0,0 0 0 15,-7 3 1-15,8 1 1 0,-8 3 1 0,7-3 1 0,-6 3-2 0,6-3 1 16,0 0-1-16,-7-4-1 0,1-1-2 0,5 2-2 0,-4-5-2 16,-2 1-2-16,0-5-9 0,7-3-14 0,-6-1-29 0,-7-1-40 0,6-9-70 15,1 0-87-15,-7-5-88 0,0-2-92 0,6-4-46 0,-12-7-25 16,6 0-10-16,0-4-5 0,-7-8-2 0,1 1-1 0,-7-8 7 15,6 1 13-15,-5-5 28 0,-2-3 41 0,1-2 68 0,-6-3 145 16</inkml:trace>
  <inkml:trace contextRef="#ctx0" brushRef="#br0" timeOffset="312.5">9235 10008 0 0,'-26'23'202'0,"6"-3"112"16,7 0 34-16,0-3 19 0,0 2 11 0,0-4 11 0,6-5 12 0,1 2 17 16,-1-1 19-16,7-8 16 0,-6 5 16 0,12-5-37 0,-6 2-63 15,7-5-61-15,-7 2-63 0,13-2-40 0,-6 0-27 0,-1-2-14 0,7-3-5 16,-6 2-9-16,5-5-10 0,2 1-16 0,-1-4-18 0,-1 0-16 16,2 0-15-16,-2 0-13 0,2-3-12 0,-8-1-11 0,7 5-9 0,1-2-7 15,-8-3-8-15,0 5-4 0,0 3-5 0,2-2-3 0,-2 2-2 16,0 0-2-16,1 3-2 0,-1 1 0 0,-6 3-2 0,7 0 1 15,0 0 0-15,-1 0 1 0,0 7-1 0,0-4 1 0,2 5-2 0,-2-1-3 16,7 0-7-16,-6 4-16 0,-1 3-19 0,7 3-41 0,-7-3-53 16,1 0-75-16,0 5-85 0,-1-5-81 0,0 4-77 0,1 1-40 0,-7 3-17 15,7-4-11-15,-7 1-3 0,0-1 2 0,0 1 5 0,0-2 15 16,0 3 20-16,0-3 41 0,0 1 53 0,0 1 76 0,0-1 215 16</inkml:trace>
  <inkml:trace contextRef="#ctx0" brushRef="#br0" timeOffset="468.74">9391 11309 175 0,'-14'30'394'0,"2"-5"38"0,6-3 13 0,-8-1-24 0,8-6-42 16,-1 0-71-16,1-8-85 0,0 0-77 0,6-2-73 0,0-5-37 16,-8-5-17-16,8 1-96 0,-6-2-133 0,6-2-100 0,0-3-84 0,0 1-36 15,0-9-15-15,0 1 23 0,6-4 44 0,2-5 70 0,-2 2 231 16</inkml:trace>
  <inkml:trace contextRef="#ctx0" brushRef="#br0" timeOffset="1298.06">11573 10360 0 0,'-6'18'119'0,"-2"-3"140"0,2-1 20 15,0 1 9-15,6-4 6 0,-7 0 4 0,7 1 2 0,-7-6 3 16,7 2 2-16,0-4 10 0,0 3 13 0,7-7-18 0,-7 3-33 0,7 1-35 16,-7-4-33-16,6-4-18 0,0 4-10 0,2-3-4 0,-2-4-3 15,7-1-2-15,-7-2 0 0,1-6-4 0,6 2-5 0,-1 0-9 0,-4-5-11 16,4-3-26-16,-5 0-33 0,6-3-28 0,-6 0-23 0,5-2-15 16,-5-2-8-16,0 4-6 0,-1-5-2 0,-6 0-1 0,6 1-1 0,-6 0 2 15,0 0 1-15,0 3-1 0,0 0-1 0,0 4-2 0,0 0 2 16,0 4 0-16,0-1 1 0,-6 5 1 0,6 3 2 0,0-1-1 15,-6 5 1-15,6 0-3 0,0 0 1 0,0 3-1 0,0 2-2 0,-7 2 0 16,7 0 0-16,0 0 0 0,0 0 1 0,0 0-2 0,0 0-1 16,7 0-1-16,-7 2-1 0,6 2 0 0,-6 0 2 0,6-1-1 0,1 4 1 15,0-2 1-15,6 2 1 0,-7 0 0 0,7-3 0 0,0 3 1 16,1 0-1-16,-2-3 1 0,8 4 1 0,-7-5 0 0,7 1-1 0,-1-1 1 16,0 5-1-16,1-5-2 0,-1 1 0 0,1 3 0 0,-1 0 1 15,-5 1 0-15,6-1-1 0,-8 4 0 0,1 0 1 0,0 1 1 0,-6-2 0 16,5 5 1-16,-4 3 1 0,-2-4-1 0,0 5 2 0,-6-1-1 15,6 1 3-15,-6 3-1 0,0 0 0 0,0-1 0 0,0 2 2 0,0-5 0 16,0 4 0-16,0 0 1 0,0-4 0 0,0 4-2 0,7-7 0 16,-7 4 0-16,7-1-1 0,-1-4 0 0,-6 1 0 0,7-4-1 15,6 0-1-15,-6 1 2 0,5-2-2 0,-5-3 2 0,6-3-2 0,0 0 0 16,0-2-1-16,0-2 1 0,1 0-1 0,-2-2 0 0,8-2-2 16,-7-4-1-16,-1-3-2 0,2 4-2 0,-2-4-4 0,2-3-2 0,-1-1-3 15,0 0-2-15,0 1 0 0,-7-5 0 0,0 1-1 0,2-1 1 16,-2 1 1-16,0-1 0 0,1-1 1 0,-7-3 1 0,0 5 2 15,6-4 2-15,-6-1 4 0,0 2 3 0,0-2 5 0,0 6 2 0,-6-5 2 16,6 7 5-16,0-4 7 0,-7 5 5 0,7 3 6 0,-6 1 5 16,6-2 6-16,-6 8 4 0,6-3 2 0,-8 3 1 0,2 1 0 0,0 3-1 15,0 0 0-15,-1 3-3 0,0 1-2 0,1 3-6 0,-1 0-4 16,-6 4-6-16,6 4-5 0,1 0-5 0,0 3-6 0,-8 1-3 16,8 3-2-16,6 0-2 0,-6-1 0 0,6 5-1 0,0-1 0 0,6 1 0 15,-6 1 0-15,14-2 0 0,-8-4 0 0,6 5 0 0,-5 0-1 0,13-4 0 16,-7 0 0-16,0 0 0 0,7-4 1 0,-1 0-1 0,1 1 0 15,-8-4-5-15,8-4-3 0,0 0-13 0,-1-1-18 0,1-6-34 16,-1 0-45-16,-6-4-58 0,6 0-67 0,-5-8-67 0,-2 1-68 0,2-4-52 16,-1 0-45-16,0-4-22 0,-6-3-11 0,5-4-3 0,-6 0 2 15,2-3 11-15,-2-1 16 0,0-3 36 0,1-1 43 0,0-3 60 0,-7-3 66 16</inkml:trace>
  <inkml:trace contextRef="#ctx0" brushRef="#br0" timeOffset="1563.68">12478 9649 80 0,'-19'8'332'16,"-1"-5"47"-16,0 5 38 0,8-1 27 0,-8-3 24 0,7 3 14 16,7-3 11-16,-8-1 10 0,8 4 7 0,0-7 7 0,-1 4 6 0,0-4-65 15,7 0-104-15,0 0-77 0,0 0-64 0,0 0-45 0,0 0-36 0,7-4-26 16,0 1-22-16,-1-1-15 0,0-3-11 0,0 0-9 0,8-1-5 16,-1 0-8-16,-7-2-8 0,8 3-7 0,-2-1-7 0,2-4-5 15,-2 10-4-15,-5-5-5 0,6 2-2 0,-6 2-3 0,-1 0 0 0,7 6-1 16,-6-3-1-16,-7 3-1 0,6 5-1 0,0-2-1 0,1 6 1 15,0-1 0-15,-7 0 2 0,6 4-1 0,-6 0 0 0,7-1-1 0,-1 1-1 16,-6 3-6-16,6-6-10 0,1 2-15 0,0-3-16 0,-1 0-31 16,0 0-40-16,2-7-53 0,4-1-59 0,-5 1-62 0,-1-4-63 0,8-4-60 15,-8-3-58-15,6-1-28 0,-4-2-11 0,4-5 0 0,2 1 6 16,-8-2 13-16,1-5 16 0,5 2 32 0,-5-3 39 0,0 0 54 16,5-3 60-16</inkml:trace>
  <inkml:trace contextRef="#ctx0" brushRef="#br0" timeOffset="2549.19">13409 10051 186 0,'-13'17'373'16,"1"-3"34"-16,-2 0 18 0,2-3 14 0,-2 0 11 0,8-4 7 0,-1-3 4 16,1-1 5-16,-1 2 5 0,7-5 7 0,0 0 12 0,0 0-81 15,0 0-125-15,0 0-82 0,0-5-61 0,7 2-32 0,-7-1-20 0,6-3-13 16,1 0-9-16,-1 0-8 0,0-1-4 0,2-3-6 0,-2 0-3 15,6 5-8-15,-4-6-11 0,-2 1-11 0,7 3-9 0,-7 2-4 0,1 1-4 16,0 3-1-16,-1-3 0 0,0 5-1 0,-6 0 0 0,6 5 2 16,-6 2-1-16,8-1 1 0,-8 2 0 0,0 6 0 0,0 1 0 0,0-1 1 15,0 5 1-15,0 3 0 0,0 0 0 0,0 1 0 0,-8 2 1 16,8-3-1-16,0 3 1 0,-6-3 1 0,6 0-1 0,0 4-1 16,-6-8 0-16,6 4 0 0,0-3-1 0,0-1 0 0,0-4 0 0,0 1 1 15,0-4 0-15,0 0 0 0,0 1 0 0,6-6 0 0,-6-2 0 16,0 0 2-16,0 0 1 0,0-4 1 0,0 0 1 0,6-4 0 15,-6 0 1-15,8-3 0 0,-2-3 1 0,0-2-1 0,1-3 0 0,0 0 0 16,-1-3-1-16,1-3-1 0,5-1-1 0,-5 0 0 0,6-3-3 0,-7-6-1 16,8 6-1-16,-8-5-1 0,7 5 0 0,1-5 1 0,-2 4-1 15,-6 1-1-15,8 3 1 0,-1 0-2 0,0 4 1 0,0 4-1 16,-7 2 1-16,8 1-2 0,-2 7 1 0,-5 1 0 0,6 3 0 0,-6 3 1 16,-1 5 2-16,0 4 0 0,1 1 1 0,0 1 0 0,-7 6 1 15,6-3 0-15,-6 6 0 0,6 3 2 0,-6-5 0 0,0 5 2 0,7-4-1 16,-7 4 1-16,7-4-1 0,-1 0-1 0,-6-4-2 0,7 0 1 15,5-4 0-15,-5 2 0 0,0-2-2 0,5-7 1 0,-4 5 1 0,4-9-1 16,1 1 0-16,0 0 0 0,0-8 0 0,7 0-2 0,-7-3 0 16,0-4-2-16,6 0-2 0,-5-4-6 0,-2-3-7 0,8 1-6 15,-7-10-9-15,0 1-7 0,0-7-8 0,1 1-6 0,-2-2-7 0,-5-2-2 16,-1-4-2-16,7 0-1 0,-6 3 0 0,-1-4 4 0,-6 1 4 0,6 3 9 16,-6 1 12-16,8-1 15 0,-8 8 17 0,6-1 14 0,-6 1 15 15,0 4 14-15,0 3 13 0,-6 0 10 0,6 2 9 0,0 3 8 16,-8 2 10-16,8 1 7 0,-6 3 8 0,0-4 0 0,6 8-2 0,-7-4-2 15,1 3-4-15,-1 5-5 0,7-4-5 0,-6 2-7 0,6 5-8 16,-7-3-7-16,7 3-7 0,-6 3-8 0,6 2-11 0,-6-2-6 0,6 4-8 16,-8 1-7-16,8 6-3 0,-6 1-6 0,0 3-2 0,6 5-3 15,-7 2-3-15,7 1 0 0,0 7 2 0,-7-1-1 0,7 5-1 0,0 0 2 16,0 4 0-16,0-2 1 0,0 6 1 0,7-2-1 0,-7 1-2 16,0-1 1-16,0 2 1 0,7-1 0 0,-7-3 0 0,6-1-2 15,-6 1 1-15,6-9-1 0,-6 0 1 0,8 2 0 0,-8-5 0 0,6-3 0 16,-6-1 0-16,6-3 0 0,-6-3 0 0,7-1 0 0,-7-4-1 15,6-2 0-15,-6-5 1 0,7 0 1 0,-7 1 1 0,6-8 1 16,-6 0 0-16,7 0 0 0,-7-8-2 0,6 1 1 0,0-4 0 0,2 0 1 16,-2-6-1-16,0-2 1 0,7-4-1 0,-6 1-1 0,6-7-4 15,-7 0-6-15,8 0-7 0,-2-5-5 0,-5 2-5 0,6-1-3 0,0-1-2 16,-7 1 0-16,8 4-1 0,-2 0 0 0,-5 7-2 0,6 0 0 16,-7 4 0-16,1 3 1 0,6 5 3 0,-6 3 5 0,-7 2 5 0,6 10 4 15,0-3 5-15,-6 6 3 0,8 3 2 0,-8 3 1 0,0 1 2 16,6 7 0-16,-6 0 1 0,0 0 0 0,0 4 0 0,0 0-3 15,0-5-7-15,0 5-13 0,0 0-14 0,6-4-25 0,0-4-28 0,1 1-47 16,0-1-54-16,-1-4-67 0,7-2-72 0,1-5-64 0,-2 0-58 0,2-3-40 16,5-4-30-16,-6-4-11 0,6 0 0 0,1 1 8 0,0-9 13 15,-1 2 24-15,1-1 28 0,6-5 46 0,-1 2 55 0,-5-4 66 16,6 0 127-16</inkml:trace>
  <inkml:trace contextRef="#ctx0" brushRef="#br0" timeOffset="3522.23">15005 10100 10 0,'13'-4'246'0,"-6"-4"24"0,-7 2 19 0,0-2 20 0,6 2 22 0,-6-3 20 15,0 6 21-15,0-8 19 0,0 3 20 0,0 2 16 0,0-1 16 0,-6 2-45 16,6-6-77-16,0 7-45 0,-7-3-29 0,0 4-19 0,1-4-17 16,0 2-16-16,-1 2-20 0,1-1-19 0,-1 4-19 0,-6 0-19 15,7 4-18-15,-8-1-22 0,1 2-20 0,0-2-15 0,-6 8-12 0,5-4-8 16,-5 4-7-16,0 4-4 0,0 0-2 0,-1 4-3 0,0-2-3 0,1 2-1 16,5 2-1-16,-5 5-2 0,6-3 0 0,0 2 0 0,0-3 0 15,0 3 0-15,7-3-1 0,-2 0 1 0,2 0 1 0,6-3-2 16,0-1 0-16,0 1 0 0,0-5-1 0,6 1 0 0,2-5 0 0,-2 2 0 15,7-5 1-15,0 0 0 0,0-7 0 0,0 4 1 0,6-8-2 16,1 0 0-16,-7-3-1 0,7 0-1 0,0-1-2 0,-1-6-2 0,-6 3-2 16,6-8-3-16,1 2-1 0,-7-3-1 0,6 2 0 0,-6-3-1 15,1-1 0-15,-2-4 0 0,-5 5 2 0,6-5-1 0,-6 0 0 0,-1 0 2 16,7 4 1-16,-13-3 3 0,7 3 2 0,-1 0 2 0,-6-1 4 16,0 5 1-16,6 0 0 0,-6 0 2 0,0 3 0 0,0 4 2 15,0 0 2-15,0 4 2 0,0 0 0 0,0 3 0 0,0 0 0 0,0 0 0 16,0 4 1-16,-6 4-1 0,6 0 2 0,0 0 0 0,0 3 1 0,0 3 0 15,0 5 1-15,-6 0-3 0,6-1-2 0,0 5 0 0,0 4 1 16,-7-2-1-16,7 5-1 0,0-1 0 0,0 1 1 0,0-1-2 16,-7 4-1-16,7-2 0 0,0-2-2 0,7 1 1 0,-7-1-2 0,0-3 0 15,0 1-1-15,0-5 0 0,7 0 0 0,-7-3 1 0,6-1-1 16,-6-3 1-16,6 1 1 0,2-5 0 0,-2-4 0 0,0 1-2 0,1-4 1 16,-1 0-1-16,1-4 1 0,6-3 0 0,-7-1 1 0,8 1 0 15,-8-7-1-15,7 3 1 0,0-4 0 0,0-3 0 0,-7 0-1 16,8-5 0-16,-8 4-1 0,7-1 1 0,-6-3 0 0,5-3 0 0,-5 5 0 15,6-2 0-15,-6-2-1 0,5 6-1 0,-5-2 0 0,0 2-1 16,5 5 1-16,-5-1-1 0,0 4 1 0,-1 0-1 0,1 3 0 0,-1 6 0 16,0-3-1-16,2 5 1 0,-2 0 1 0,0 5 0 0,-6 2 1 15,6-1 0-15,-6 6 1 0,0 2 1 0,7 1 0 0,-7 3 0 16,0 1 2-16,0 3-1 0,0-4 0 0,0 3 1 0,-7 6 0 0,7-5-1 16,0-1 0-16,0-2-1 0,-6 3 0 0,6-4-2 0,0 1 1 15,0-5 0-15,0 1-1 0,0-5-1 0,0 2 0 0,0-1 1 0,0-4 0 16,0-3 2-16,0-1 1 0,6 1-1 0,-6-4 1 0,7-4 1 15,-7 1-1-15,7-1 1 0,-1-3 0 0,1-4-1 0,-1-1 1 0,8 2 0 16,-8-5 1-16,6-4-1 0,-4 1 0 0,4-4-2 0,1 0 0 16,-6-3 0-16,6 2-1 0,-1-2-1 0,2-1-1 0,-1 5 0 0,0-1 0 0,0 0 0 15,-7 3-1-15,8 1 1 0,-2 3-2 0,2 0 0 0,-8 4 2 16,7 4-2-16,-7 3-1 0,2 1 0 0,-2 3 1 0,0 3-1 0,0 5 1 16,2-1 1-16,-8 5 0 0,6 2 0 0,-6 4 1 0,0 1 0 15,0 3 0-15,0-4 2 0,0 4 0 0,0 0-1 0,0 0 2 0,0-4 1 16,0 4-1-16,0-4-1 0,6-2 1 0,-6-2 0 0,0 0 0 15,7-3-1-15,-1 0 2 0,-6-4 0 0,7-2 2 0,6-3-1 16,-7-2 0-16,8 0-3 0,-8-2 1 0,13-3 0 0,-5-2 0 0,-2-4-1 16,8-3 0-16,-7-1-3 0,7-3-5 0,-1-1-6 0,-6-3-8 15,7 1-9-15,-7-5-10 0,0 0-10 0,0-3-10 0,-1 0-7 16,2-2-8-16,-8 4-3 0,7-7-4 0,-6 5-1 0,-1-4 0 0,1-1 3 16,-7 5 6-16,6-4 6 0,-6 4 6 0,0 0 9 0,0-1 11 15,0 1 12-15,0 0 14 0,0 3 13 0,-6-3 15 0,6 4 9 0,-7-1 10 16,7 0 5-16,-6 0 2 0,6 1 5 0,0 3 5 0,-7 0 2 15,7 0 5-15,0 3 3 0,-6 1 3 0,6 4 2 0,0-1 1 0,-7 4-3 16,7 0-5-16,0 7-6 0,0-3-3 0,0 3-4 0,0 4-3 16,0 0-5-16,-6 4-5 0,6 3-5 0,0 1-4 0,-6 2-3 0,6 5-3 15,0 0-3-15,-8 7-5 0,8 0-3 0,-6 4-1 0,6-1-2 16,0 5 0-16,0 2 1 0,-6 5 1 0,6-4 1 0,0 4 0 0,-7 3 2 16,7 0 0-16,0 4-1 0,-6 0-1 0,6 0-2 0,-7 0 1 15,7 0-1-15,0 0 1 0,-6 0 0 0,6-4-1 0,0 0 1 16,-7-3-2-16,7 0-1 0,0-4-1 0,7-3 1 0,-7-5 0 0,0 0 0 15,6-6 0-15,-6-1 1 0,0-4 1 0,7-2 1 0,-7-1 2 16,6-4 2-16,-6-3 4 0,7-1 1 0,-7-3 1 0</inkml:trace>
  <inkml:trace contextRef="#ctx0" brushRef="#br0" timeOffset="4974.54">15911 10218 0 0,'0'7'14'0,"-8"-4"178"16,8 4 19-16,-6-3 16 0,6 0 15 0,-6 3 13 0,6-3 10 15,-7-1 11-15,7 2 12 0,0-5 14 0,-6 3 15 0,6-3-19 0,0 3-35 16,0-3-14-16,0 0-6 0,0 0 0 0,0 0-2 0,0 0-4 15,0 0-8-15,0 0-7 0,6-3-10 0,-6 0-8 0,7-2-9 0,-1 2-13 16,0-5-15-16,8 1-21 0,-8-4-23 0,7 1-24 0,0-2-25 16,0-2-18-16,1-2-19 0,-2 2-11 0,2-1-6 0,5 0-5 0,-6-2-3 15,0 2-2-15,7-3-1 0,-7 4-1 0,0-5-1 0,6 4-1 16,-5 0-1-16,-2 0 0 0,8 5-2 0,-7-2 1 0,-1 2-3 0,2 2 2 16,-1 1 0-16,0 0-1 0,0 3 0 0,-7 1 0 0,8-2 0 15,-8 5-2-15,7 0 2 0,-6 5-1 0,5-2 1 0,-5 1 0 0,0 3 0 0,-1 4 1 16,1-4-1-16,-1 8 1 0,0-4 0 0,2 7-2 0,-2-3 2 0,-6 2 0 15,6 3-1-15,-6-3 2 0,6 6-1 0,-6-5 1 0,7 4-2 0,-7 1 1 16,0-5 0-16,7 3 0 0,-7-2 0 0,0-1-1 0,0 4-1 16,0-7 1-16,6 3 0 0,-6-4-1 0,0 1 0 0,0 0-2 15,7-4-1-15,-7-3 0 0,6-1 0 0,-6 0-1 0,6-3-2 0,2-1-9 16,-2-3-13-16,0-3-29 0,0-1-39 0,8-3-54 0,-8-5-62 16,7-2-59-16,-6-1-57 0,6 0-56 0,0-5-57 0,0-3-26 15,-7-3-14-15,7 1-7 0,-6-5-1 0,0-3 6 0,-1 3 11 0,0-2 31 16,2-5 38-16,-8 5 55 0,0-5 61 0</inkml:trace>
  <inkml:trace contextRef="#ctx0" brushRef="#br0" timeOffset="5318.29">14992 9459 0 0,'7'0'154'0,"5"4"116"16,-12-1 22-16,7-3 14 0,-7 3 10 0,0 4 7 0,-7-2 6 0,1-1 4 15,0 3 2-15,-1 0 3 0,-6 0 3 0,0 5-48 0,0-2-73 16,0 1-59-16,-7 4-55 0,7-4-40 0,-7 4-34 0,1-1-58 16,0 1-70-16,0 2-78 0,-1-5-80 0,6 7-42 0,-5-5-21 0,-1-3-12 15,8 4-7-15,-8-5-3 0,7 2-2 0,0-5-2 0,13 4 0 16,-7-7 8-16,7-1 10 0,7 2 44 0,13-5 201 0</inkml:trace>
  <inkml:trace contextRef="#ctx0" brushRef="#br0" timeOffset="5585.07">17089 9821 212 0,'0'11'362'0,"0"-3"24"0,0-1 12 0,0-3-1 15,0 2-8-15,0-6-36 0,-6 5-53 0,6-5-67 0,-7 0-75 16,0 0-58-16,1 0-50 0,0 0-121 0,-1-5-154 0,0 5-86 16,-5-3-48-16,5 0-25 0,1-1-13 0,-1 0 1 0,7 1 6 0,-7 0 38 15,7-5 52-15</inkml:trace>
  <inkml:trace contextRef="#ctx0" brushRef="#br0" timeOffset="5726.83">17115 10162 35 0,'-6'22'287'0,"-7"-3"26"0,6-1 13 15,1 0 10-15,6-7 8 0,-7 1 4 0,7-6 1 0,0 2 1 16,0-5 1-16,0-3-1 0,0 0-1 0,0 0-87 0,0 0-130 0,0 0-121 16,0-3-121-16,0-5-87 0,7 5-71 0,-7-5-39 0,0 1-23 0,0-4-11 15,0 0-4-15,0-4-3 0,0 1-2 0,0-1 0 16,0-3 1-16,0-1 19 0,0 1 29 0</inkml:trace>
  <inkml:trace contextRef="#ctx0" brushRef="#br0" timeOffset="7274.85">20131 9382 0 0,'0'-7'57'0,"0"0"160"0,0-5 23 0,-7 5 23 16,7 0 22-16,-7-1 19 0,1 0 18 0,0 1 15 0,-1 1 15 0,0-2 17 16,1 0 20-16,0 5-24 0,-7-4-46 0,-1-1-31 0,8 1-26 0,-8 0-18 15,2-1-16-15,-1 1-18 0,6 0-20 0,-6-1-15 0,1 5-13 16,-2-5-12-16,2 5-12 0,5-5-17 0,-6 5-19 0,6-1-20 16,-6-1-18-16,0 5-14 0,1-2-13 0,-2 2-6 0,1-4-7 0,-7 4-3 31,8 0-2-31,-8 4-4 0,0-4-5 0,1 2-2 0,-7-2-2 0,6 9 0 15,-6-6 1-15,1 2 1 0,5 1 2 0,-7 2 1 0,1-2 3 16,7 2 1-16,-7 0 2 0,6-1 0 0,-6 0 2 0,7 1 2 16,-1 3 2-16,0-4 2 0,1 4 2 0,0-3 2 0,0 3 1 0,-8-1 2 15,7 1 0-15,1 0 1 0,0 1-2 0,-1-2 1 0,1 1-1 16,-1 4-1-16,0-4-1 0,1 0-1 0,-1 3 0 0,0-3-1 0,8 4-2 16,-8 0-2-16,7 0-2 0,-7-5-3 0,8 5-1 0,-2 0-2 15,2-1-1-15,-1 1-1 0,-1 0-1 0,2 4 0 0,-2-6-1 0,2 1-1 16,-2 3 0-16,1-3-1 0,7 4-1 0,-8-3 0 0,2 2-1 15,6 2 2-15,-8-1 1 0,8 1-1 0,-1-1-1 0,1 1 2 16,-8-1 0-16,8 1 1 0,6 1-1 0,-6-1 0 0,-1 4 1 0,0-1-1 16,1 0 1-16,6-1-1 0,-6 2 1 0,6 2 1 0,-7-3-1 15,7 3 1-15,0-2-2 0,0 2 1 0,0-3-3 0,0 4 0 0,7-5-1 16,-7 2 0-16,6-4 1 0,-6 2-1 0,6-3 0 0,8 4 0 16,-8-2-1-16,0-3 0 0,1 1 0 0,6-3-1 0,-6 4-1 0,6-1 1 15,0 0 2-15,-1-3 0 0,2 3 0 0,-1 1 0 0,0-5 0 16,0 0 0-16,7 1 0 0,-8 4 0 0,8-5 0 0,-1-3 0 0,-5 3 2 15,5 1 3-15,1-4 1 0,6 5 1 0,-6-6 0 0,5 1 2 16,1 0 4-16,0-4 1 0,0 5 2 0,7-5 2 0,-7 0 1 0,7 0 2 16,-1-3 1-16,-6-1-1 0,7 6 0 0,-1-6-1 0,1 0 0 15,-1-3-2-15,1 4 0 0,-1 0-1 0,1-4-3 0,6 3 0 16,-6-3-1-16,0 0-2 0,-1 0 0 0,1 3-17 0,-1-3-1 0,1 0 0 16,-1-3 0-16,1 3 0 0,-1 0 0 0,1 0 0 0,-1-3 0 15,1 3 0-15,-1-4 0 0,-5 0 0 0,5 4 0 0,1-3 0 0,-1-5 0 16,-6 4 0-16,0 1 0 0,1-4 0 0,5 3 0 0,-13-3 0 15,7 0 0-15,1 0 0 0,-8-2 0 0,0 3 0 0,1-2 0 16,0-3 0-16,-1 1 0 0,1-2 0 0,-7 1 0 0,6 0 0 0,1-4 0 16,-7-3 0-16,7 4 0 0,-8-5 0 0,8 1 0 0,-7-1 0 15,1-3 0-15,4 1 0 0,-4-1 0 0,-1 0 0 0,-7 0 0 0,8-5 0 16,-2 6 0-16,-6-5 0 0,2 1 0 0,-2-1 0 0,7 1 0 16,-13-2 0-16,6 2 0 0,1-1 0 0,-7 1 0 0,7-1 0 15,-7-3 0-15,0 3 0 0,0 1 0 0,0-1 0 0,-7 1 0 0,7-1 0 16,-7 3 0-16,1-2 0 0,-1-1 0 0,1 4 0 0,0-3 0 0,-8-1 0 15,8 5 0-15,-7-6 0 0,0 5 0 0,0-3 0 0,-1 3 0 16,2 0 0-16,-2-3 0 0,2 2 0 0,-8 2 0 0,1-2 0 16,-1 2 0-16,7 2 0 0,-7-4 0 0,1 6 0 0,-7-5 0 0,6 3 0 15,1 1 0-15,0 0 0 0,-8 4 0 0,8-1 0 0,-8 0 0 16,1 1 0-16,1 3 0 0,-1-1 0 0,-7 1 0 0,7 3 0 0,-7 2 0 16,-5 2 0-16,4 0 0 0,-5 4 0 0,1-3 0 0,5 6 0 15,-6-3 0-15,-1 4 0 0,2 0 0 0,-1 2 0 0,6-1 0 0,1 2 0 16,-1 0 0-16,7 5 0 0,-6-6 0 0,12 1 0 0,0 5-29 15,1-1-111-15,-1-4-48 0,7 5-79 0,-7 2-98 0,14-3-91 16,-6 0-88-16,4 3-45 0,2-3-21 0,0 4-6 0,-1-4 2 0,7 3 13 16,0-2 18-16,0-1 22 0,7 0 25 0,-1-4 41 0,0 1 48 15,14-5 81-15,-7 4 182 0</inkml:trace>
  <inkml:trace contextRef="#ctx0" brushRef="#br0" timeOffset="8026.1">20841 9565 119 0,'-6'4'207'0,"-2"-1"18"0,2 1 15 0,0-4 13 16,-1 4 15-16,0-1 11 0,7 1 10 0,-6-4 12 0,-1 0 12 16,7 0-7-16,0 0-19 0,0 0-18 0,0 0-16 0,0 0-7 0,0 0-4 15,0 0-2-15,0 0 0 0,7 0-3 0,-1-4-4 0,1 4-1 16,0-3-2-16,5 3-4 0,2-4-6 0,-2 0-15 0,8 1-21 16,7-4-19-16,-9-1-20 0,9 1-16 0,5-1-12 0,1-3-12 0,-1 1-10 15,1-2-6-15,6-2-5 0,0 3-5 0,6-4-4 0,1 0-4 16,7-4-2-16,-8 5-2 0,7-4-3 0,0 0-5 0,7-1-4 0,-7 1-4 15,0-1-4-15,7 1-3 0,-8 0-4 0,2 0-3 0,-8 0-4 16,1-1-5-16,7 2-1 0,-15 0-5 0,7 0-4 0,-5 2-2 16,-1-3-2-16,-6 4-12 0,-1 2-2 0,1-2 0 0,-1 3 0 0,-6-4 0 15,-6 4 0-15,-1 4 0 0,1-4 0 0,-1 4 0 0,-5 3 0 16,-2-3 0-16,-5 3 0 0,0 0 0 0,-1 0 0 0,0 2 0 0,-6 2 0 16,0-5 0-16,0 5 0 0,0 0 0 0,0 0 0 0,0 0 0 15,0 0 0-15,0 0 0 0,0 0 0 0,0 0 0 0,0 0 0 0,0 5 0 16,0-5 0-16,0 0 0 0,0 2-57 0,0-2-57 0,0 4-28 15,0 0-55-15,0-4-68 0,0 4-80 0,0-4-84 0,0 3-72 16,-6 1-62-16,6 0-28 0,0-2-10 0,0-2 5 0,0 0 13 0,0 0 20 16,0 0 20-16,-6-2 27 0,6-2 29 0,0 0 54 0,0-3 69 0,0-1 79 15,6 1 269-15</inkml:trace>
  <inkml:trace contextRef="#ctx0" brushRef="#br0" timeOffset="8294.99">22332 8913 0 0,'-26'4'137'0,"7"-4"153"0,-7 3 39 0,-1-3 40 15,7 4 37-15,-6-4 28 0,7 0 22 0,-1 0 16 0,8 0 15 0,-8 0 12 16,7 0 12-16,7-4-33 0,-8 4-56 0,8 0-59 0,6 0-59 16,-6 0-45-16,6 0-35 0,0 0-37 0,0 0-33 0,0 0-20 15,6-3-14-15,7 3-8 0,-6 0-4 0,12 0-6 0,1-4-9 0,-1 4-7 0,13-4-8 16,-6 4-6-16,14-3-4 0,-1-2-3 0,0 3-2 0,0-3-3 16,7 2-3-16,-7 3-7 0,-7-3-8 0,7 3-8 0,-6 0-9 0,-7 0-5 15,-7 0-4-15,8 3-11 0,-15 0-5 0,8 4 0 0,-14-2 0 16,8 2 0-16,-8 4 0 0,1 0 0 0,-7 0 0 0,0 4 0 15,0 3 0-15,-7 0 0 0,1 1 0 0,-1 3 0 0,-6 0 0 0,1 3 0 16,-2-3-32-16,1 3-63 0,-7 5-33 0,1-8-65 0,6 7-78 16,-7-7-96-16,7 4-102 0,-6 0-66 0,6-5-44 0,-1 2-22 0,8-5-11 15,-7 1 3-15,7-1 10 0,-1-4 18 0,1-2 24 0,-1-2 29 16,7 0 35-16,0-2 62 0,0 1 78 0</inkml:trace>
  <inkml:trace contextRef="#ctx0" brushRef="#br0" timeOffset="8749.25">20925 9796 259 0,'-19'4'312'0,"-1"-1"32"16,7 5 26-16,-7-5 24 0,8 4 22 0,-2-3 18 0,2 0 15 15,5-1 12-15,-6-3 11 0,6 5-14 0,1-5-25 0,6 3-56 16,-6-3-75-16,6 3-45 0,0-3-32 0,0 0-19 0,6 4-12 0,0-4-12 16,1 4-7-16,13-4-7 0,-8 3-6 0,8-3-5 0,6 0-6 15,1 0-5-15,11 0-6 0,1 0-7 0,0 0-8 0,13-3-9 16,1-1-8-16,-2 4-43 0,8-4-65 0,7 1 0 0,-8 3 0 0,8-3 0 15,-1 3 0-15,-7 0 0 0,7 0 0 0,-6 0 0 0,-1 0 0 0,1 0 0 16,-7 0 0-16,0 0 0 0,-7 0 0 0,8 3 0 0,-14-3 0 0,-1 3 0 16,2-3 0-16,-1 4 0 0,-13 0 0 0,7-4 0 0,-7 3 0 15,-7-3 0-15,1 3 0 0,-8-3 0 0,2 5 0 0,-1-5 0 16,-7 0 0-16,1 3 0 0,0-3 0 0,-7 0 0 0,0 0 0 0,0 0 0 16,0 0 0-16,0 0 0 0,0 0 0 0,0 0 0 0,0-3-19 15,-7 3-313-15,7 0-93 0,-7-5-84 0,1 2-83 0,-1 0-38 0,7-1-21 16,-6 0 0-16,0 1 7 0,6-5 17 0,-8 5 22 0,8-5 31 15,0 5 34-15,0-4 53 0,0-1 65 0,0 1 81 0,0-1 199 16</inkml:trace>
  <inkml:trace contextRef="#ctx0" brushRef="#br0" timeOffset="9016.2">22352 9693 268 0,'-14'-3'352'0,"8"3"42"0,-7-4 33 0,0 4 24 15,0-4 21-15,7 4 15 0,-8-3 13 0,8-1 11 0,0 4 9 0,-1-4-8 16,7 4-17-16,-7-3-66 0,7 3-88 0,0 0-67 0,0 0-52 15,0 0-39-15,0 0-31 0,0 0-22 0,0 0-19 0,7 0-11 0,-7 0-11 16,13 0-6-16,-7 0-6 0,8 0-9 0,5 0-9 0,1 0-9 16,-1 3-8-16,0-3-6 0,8 4-6 0,-1 0-4 0,6-1-1 0,-6 5-3 15,1-5-2-15,-8 4-3 0,7 0-3 0,-6 5-2 0,-1-5-3 16,0 4-2-16,-6 1-3 0,1 2-2 0,-2-3-1 0,-4 3 0 16,-2 1 2-16,-6 3-2 0,0-2 1 0,0 1-4 0,-6 3-5 0,-2-3-12 15,2 1-17-15,-7 1-22 0,-7-1-25 0,8-3-45 0,-14 3-55 16,6 0-83-16,-6 0-98 0,-7 1-85 0,7-4-78 0,-7 4-39 15,7-5-20-15,-6 0-6 0,-1-3-1 0,7 0 11 0,1 0 16 0,5-3 20 16,-6-1 23-16,7 0 44 0,5-3 57 0,1 3 83 0,0-3 224 16</inkml:trace>
  <inkml:trace contextRef="#ctx0" brushRef="#br0" timeOffset="9484.7">21153 10279 0 0,'-13'3'149'0,"-6"5"151"0,5-4 40 0,2 3 28 15,-1-3 25-15,-1 3 20 0,2-3 18 0,-2-1 12 0,8 2 12 0,-7-3 12 16,6 6 13-16,1-4-33 0,-7 0-55 0,7 0-58 0,-2-1-60 15,2 4-41-15,6-3-30 0,-6-1-24 0,0 5-19 0,6-4-16 0,-8-1-14 16,8 5-8-16,0-5-6 0,0 1-5 0,0 0-5 0,0-1-4 16,8 1-5-16,-2 4-4 0,0-5-4 0,0 4-2 0,8-3-1 0,-1 3-1 15,0 0 1-15,6 2 0 0,1-7 1 0,6 6-1 0,0-1-69 16,0 1-17-16,6-1 0 0,2 0 0 0,4 1 0 0,1-1 0 16,0 0 0-16,7 4 0 0,-7-4 0 0,7 4 0 0,-1 0 0 0,1-4 0 15,-1 5 0-15,2 2 0 0,-9-3 0 0,7 1 0 0,-5 2 0 16,-7-3 0-16,6 1 0 0,-7 2 0 0,1-3 0 0,-7-1 0 0,0 5 0 15,-1-4 0-15,-5 0 0 0,0 0 0 0,-1 0 0 0,1-4 0 16,-8 5 0-16,-4-5 0 0,4 0 0 0,-5 1 0 0,0-5 0 0,-1 5 0 16,-6-4 0-16,7-1 0 0,-7-3 0 0,0 4 0 0,6-1 0 15,-6-3 0-15,0 0 0 0,0 0 0 0,0 0 0 0,0 0 0 0,0 0 0 16,0 0 0-16,0 0 0 0,0 0 0 0,0-3-162 0,6-1-222 16,-6 1-76-16,0-1-57 0,0 0-47 0,0-3-34 0,0-1-26 15,7 1-2-15,-7 0 13 0,0 0 20 0,7-5 24 0,-7 5 31 0,6 1 33 16,0-6 54-16,-6 4 61 0,7-3 73 0,0 0 74 0</inkml:trace>
  <inkml:trace contextRef="#ctx0" brushRef="#br0" timeOffset="9802.09">22202 10496 42 0,'-14'-3'300'0,"2"-2"51"16,-1 1 45-16,-1 1 34 0,2-2 27 0,-2 5 17 0,8-2 11 16,-7 2 10-16,7-4 11 0,-8 4 11 0,8 0 13 0,6 0-59 0,-6 0-90 15,-2 0-65-15,8 0-50 0,-6 0-45 0,6 0-41 0,0 0-30 16,0 0-25-16,0 0-13 0,0 0-9 0,0 4-7 0,6-2-7 0,-6 3-8 0,8-2-8 15,-2 6-7-15,0-6-8 0,8 8-5 0,-1-5-5 0,-1 6-4 16,8-5-3-16,-7 8-2 0,7-5 1 0,-1 2-3 0,0 2-2 0,1-3-2 16,0 4-4-16,-1-4-8 0,7 3-21 0,-6 2 0 0,-1-2 0 15,1 0 0-15,-7 1 0 0,7-1 0 0,-8 3 0 0,8 0 0 16,-6-2 0-16,-2-1 0 0,1 1 0 0,0-4 0 0,-6 4 0 0,-1-1 0 16,0 1 0-16,2-4 0 0,-2 3 0 0,-6-3 0 0,6 0 0 0,-6 3 0 15,-6-1 0-15,6 1 0 0,-6-3 0 0,-8 3 0 0,8 1 0 16,-14-1 0-16,7 1 0 0,-7 0 0 0,1-1 0 0,-7 2 0 15,0 1 0-15,-6-2 0 0,-1 0 0 0,1-1 0 0,-1 1 0 0,-7-4 0 16,8 4 0-16,-1-8 0 0,1 4 0 0,-1-7-197 0,7-1-139 16,-7 1-105-16,15-4-100 0,-2-4-49 0,0 1-25 0,7-8-12 0,1 0-3 15,-2-1 0-15,14-2 5 0,0-4 15 0,6 0 18 0,2-5 35 16,10 1 40-16,2 1 93 0,-1-5 165 0</inkml:trace>
  <inkml:trace contextRef="#ctx0" brushRef="#br0" timeOffset="12181.21">8147 12108 115 0,'0'-8'240'0,"0"5"21"0,0-1 16 0,0 0 17 0,-7 1 17 0,7-1 17 16,0 0 16-16,-6 1 16 0,0 3 15 0,-1-4-2 0,0 4-9 0,1-5-37 15,-7 5-50-15,7 0-30 0,-8 5-20 0,-5-5-13 0,6 4-11 16,-6-1-13-16,5 5-13 0,-6-5-14 0,-5 5-13 0,5-2-15 0,0 6-11 15,-5-1-18-15,5 0-18 0,0 4-16 0,-6-5-13 0,7 5-12 16,-1-1-9-16,0-2-7 0,1 1-8 0,6 4-4 0,0-3-2 0,1 1-4 16,-2-1-3-16,8 1-2 0,-1 0-2 0,1-1-1 0,-1 0-2 15,7-2-2-15,0 2 1 0,0-3-1 0,7 4-1 0,-1-4 1 16,1 0 0-16,5 0 1 0,2 0-2 0,5-4 1 0,1 0 1 0,0 1 0 16,6-4 0-16,-1-1 0 0,1 2 1 0,7-5-1 0,-1-5-2 15,1 2 1-15,-1-1 0 0,-6-4-2 0,7 1 0 0,-1-3-1 0,-5-2-3 16,5 1-1-16,-6-3-2 0,7-1-5 0,-7-3-2 0,7 0-5 15,-7-1-2-15,0 1-2 0,0-1-4 0,7-2-1 0,-7-2-2 16,-7 0 0-16,7 6-1 0,0-9 2 0,-6 8 1 0,-1-4 2 0,1 1 3 16,-7-2 3-16,6 5 5 0,-6-4 2 0,-7 4 5 0,8-1 4 15,-8 1 4-15,1 3 4 0,0 1 4 0,-7-1 5 0,6 4 7 0,-6 0 4 16,0-1 3-16,-6 5 3 0,6 1 1 0,-7-2 2 0,7 4 0 16,-7 0 1-16,1 1 2 0,-8 3 0 0,8 0 0 0,-7 0-1 0,7 3-4 15,-7 1-3-15,0 0-4 0,-1 4-4 0,2-2-3 0,-1 1-2 16,0 5-2-16,0-5 0 0,-1 8-1 0,2 0-1 0,5-1-1 0,-6 1-1 15,0 3 2-15,0 1 0 0,6 3 1 0,-5 0 1 0,5 3 2 16,-6-3 0-16,0 8 0 0,6-5 0 0,1 5 0 0,-7-1 0 16,7 0 0-16,-2 0-1 0,2 0 0 0,0 1-2 0,0 3-1 0,6-4-2 15,-7 0-1-15,7 1-1 0,-7-1-2 0,1-4-1 0,6 5 1 16,-7-4-1-16,7-1 0 0,-6 1 0 0,6-3-1 0,-6 2 0 0,-2-3 1 16,2 0-1-16,0-1 1 0,-1 2 0 0,0-1-1 0,1-4 1 15,0 4-1-15,-1-3 1 0,-6-2-1 0,6 3 0 0,-5-6-1 0,-2 4 1 16,2-3 0-16,-2-5 0 0,1 5 1 0,1-4-1 0,-8 0 0 15,7-4-1-15,0 0 2 0,0 1 0 0,-1-8-1 0,2 4 1 16,-2-4-2-16,2-4 0 0,-1 1-1 0,-1-2-1 0,8-2-1 0,-6-4 0 16,4 0 0-16,2-4-2 0,0 1 0 0,6 0-2 0,-7-5 0 0,7 2-1 15,7 0 0-15,-7 0 0 0,6-2 1 0,0 1 0 0,8 0-1 16,-8 3 1-16,7 1 2 0,0-1-2 0,0 0 1 0,1 8 0 16,4-5 0-16,-4 5 1 0,-1 0 1 0,0 4 1 0,6-1-1 0,-5 4 1 15,-2 0-1-15,1 0 1 0,1 4 1 0,-2 3-1 0,2 0-2 16,-2 1 2-16,2-1 1 0,-8 4 2 0,7 0 0 0,0-1 1 0,0 2 0 15,1 3 0-15,-2-5-1 0,1 5 1 0,1-4 0 0,-2 4 0 16,2-4-1-16,5 3 1 0,-6-2 2 0,6-2-1 0,1 2 0 16,0-6-2-16,-1 6 0 0,1-5 0 0,-1 1 0 0,7-1-2 0,0 0 1 15,0-4 0-15,0 2 1 0,1-5-1 0,-1 3 1 0,6-3 0 16,-6-3-2-16,0-2 1 0,6 2-1 0,-5-4 0 0,-1 0 0 0,0-1 0 16,0-4 1-16,0 2 0 0,0-5-1 0,-7 1 0 0,1-1 0 15,-1 0-1-15,1-3 0 0,0 0 1 0,-1 0 0 0,-5-1-1 16,-2 1 0-16,2-1 1 0,-2 4 1 0,-5-2 0 0,6 2 0 0,-6 0 1 15,-7 1 1-15,6-1 0 0,0 1 0 0,-6 3 0 0,0-1 3 16,0 5 2-16,-6-4-1 0,6 4 1 0,-6 0 1 0,-1-1 2 0,0 4 1 16,1-3-1-16,-1 3 1 0,1 1-1 0,-8-1 0 0,8 0-1 15,-6 4 0-15,4 0-2 0,-4 0-2 0,-1 4 1 0,-1 0-2 0,8-1-1 16,-6 1-2-16,4 3-2 0,-4 5 1 0,5-2-2 0,0 1 1 16,1 0-1-16,-1 4 0 0,1 0 1 0,0 4-2 0,-1-2 1 0,7-2 2 15,0 7 0-15,0-3 0 0,0-2 0 0,0 6 0 0,7-5 0 16,-1 1 0-16,0-1 0 0,1 0 1 0,6-4-1 0,-6 0 1 0,5 3 0 15,2-3 1-15,-2-3-1 0,8 0-1 0,-7-4 1 0,7 0-1 16,-8 0 1-16,8-3 0 0,0-4 1 0,-1 0 0 0,1 0-2 16,-1-4 1-16,1 1-1 0,-7-4 1 0,6-1 0 0,1 1 1 0,-7-5 0 15,7-2-2-15,-8 3 1 0,2-4-1 0,-1-2-1 0,0 1 1 16,0-2 0-16,-1 0-2 0,-4 0 0 0,4 0 0 0,-5-5 1 0,6 4-1 16,-6-2 0-16,-1 3-1 0,0-1 1 0,0 5 0 0,2-1-1 15,-2 1 1-15,0-1-1 0,-6 7 1 0,7-3-1 0,-7 8 0 0,7-4 1 16,-7 2-1-16,0 5 0 0,0 0 1 0,6 0-1 0,-6 5 1 15,0 2-1-15,7 0 1 0,-7 4 0 0,0 1 2 0,6 2-1 16,-6-1 0-16,0 7 1 0,0-6 1 0,6 8 0 0,-6-4 1 0,7 4 0 16,-7-3-1-16,7-1-1 0,-7 4 1 0,6-7-1 0,0 3 0 15,-6 0 1-15,7-7 0 0,0 3 0 0,-1-2-1 0,-6-1-1 16,7-3 0-16,-1-2 0 0,-6 1-1 0,7-2 1 0,-1-1 2 0,-6-4 0 16,7 0 0-16,-7 0 0 0,6-4 1 0,-6-3 0 0,6 2 0 0,2-1-1 31,-8-6 1-31,6-2 1 0,0 3-1 0,1-3 1 0,-1-5 0 0,1 1-1 15,-1-1 0-15,1-3-1 0,-1 0 0 0,0 1 0 0,2-2-1 16,-2 1 0-16,7 0-1 0,-6 4 0 0,-1 0-1 0,0-1 0 16,1 5 2-16,-1-1-2 0,1 4-1 0,0 4 1 0,-1-1-1 0,0 5 0 15,1-1 2-15,0 4-2 0,-1 4 0 0,1-1 2 0,-7 1 0 16,6 3 0-16,-6 5 0 0,6-2-1 0,1 5 0 0,-7-3 2 0,0 6 0 16,7 0 0-16,-7-4 0 0,0 5 0 0,0-1 0 0,6 0 0 15,-6 0 1-15,6-3 0 0,2 4-2 0,-8-5 0 0,6-3-1 0,0 1-1 16,1-2 1-16,-1-2-2 0,1-1-1 0,-1-4 0 0,1 1-1 15,5-4-1-15,-4-4-2 0,4 1-3 0,2-4-3 0,-2-4-3 16,1-1-4-16,1-2-5 0,-2-1-4 0,2-3-8 0,5-4-7 0,-6-4-9 16,0 1-7-16,1 0-9 0,4-9-9 0,-4 1-8 0,-1 0-7 15,-7-7-4-15,8 3-3 0,-8-7 0 0,6 4 4 0,-4-4 6 0,-2 3 8 16,0 1 12-16,1 1 18 0,-7 2 19 0,6 0 20 0,-6 4 23 16,0 4 23-16,0-2 17 0,0 6 14 0,-6 3 14 0,6 0 11 0,-7 4 10 15,1 0 7-15,0 3 6 0,-2 1 3 0,2 3-1 0,0-1-6 16,-8 6-8-16,8-2-9 0,0 0-13 0,-7 5-12 0,6 0-8 15,0 3-6-15,1 0-5 0,0 0-6 0,0 0-9 0,-2 6-5 0,2-2-7 16,0 8-6-16,-1-1-4 0,0-1-3 0,7 9 0 0,-6-1-1 16,6 4 0-16,-7 0-1 0,7 4 0 0,0 3-1 0,0 0 2 15,0 0-1-15,0 5 2 0,0-2 0 0,7 0 0 0,-7 6 1 0,6-5 1 16,1 3-3-16,0-2-1 0,-1 2 0 0,0-2 0 0,2-5-1 0,-2 4 1 16,0-4-1-16,0-4-1 0,1 1 1 0,-7 0-1 0,7-7-1 15,-1 2 0-15,1-3 0 0,-1-3 0 0,0 0 0 0,2-1 0 16,-2-6-1-16,-6 2 0 0,6-3 1 0,0-2 0 0,-6-1 1 0,8-1-2 15,-2-3 0-15,-6 0 0 0,6 0-1 0,1-3 1 0,-7-6 0 16,6 6 1-16,1-8 0 0,0 4 0 0,-1-8-1 0,0 4 0 0,8-6-2 16,-8 0 0-16,0 0 0 0,7-1-1 0,-6-1 1 0,0 1-1 15,5 0 2-15,-4 0-2 0,4-1-1 0,1 5 0 0,-6-2-1 0,6 6 1 16,-7 0 1-16,8 2-1 0,-2-1 2 0,-6 6 0 0,8 0 0 16,-1 6 0-16,-7 0 2 0,8 2 0 0,-8 7 2 0,0-2 0 15,0 0 1-15,8 6 0 0,-14 2 0 0,6 0 1 0,1 0 0 0,-1 5 0 16,1-5 0-16,-7 3-1 0,7 2 2 0,-1-4-1 0,-6-2 0 0,6 2-1 15,0-5-1-15,-6 0-3 0,8-2 0 0,-2-1-2 0,-6-4-3 16,6 0-8-16,1-2-11 0,0-5-18 0,-1 0-24 0,-6-5-44 16,7-6-55-16,-1 0-67 0,0 1-76 0,-6-9-65 0,7 1-61 0,-7-8-42 15,0 1-31-15,0-8-15 0,-7-1-6 0,1-2 4 0,-7-4 8 16,7-4 18-16,-8 0 23 0,-6-4 44 0,8-3 53 0,-8 4 69 0,-5-5 103 16</inkml:trace>
  <inkml:trace contextRef="#ctx0" brushRef="#br0" timeOffset="12478.08">9229 12026 128 0,'-27'27'348'0,"1"-2"37"0,0-3 28 0,13 0 18 16,-7-4 13-16,8-3 10 0,-2 0 8 0,8-8 9 0,0 5 10 0,-1-5 10 16,7-4 11-16,0 5-69 0,0-5-110 0,0 1-72 0,7-4-53 15,-1 0-32-15,0 0-21 0,8 0-12 0,-2-4-9 0,1 1-5 16,1-1-8-16,5-3-7 0,-6-5-8 0,0 5-10 0,7-4-12 0,0 0-10 15,-8-4-11-15,1 4-8 0,0 0-10 0,0 1-7 0,1-1-6 16,-8 0-5-16,6 3-6 0,-4 1-2 0,-2 0-4 0,0 3-2 0,1 0-2 16,-1 1 0-16,1 3 0 0,-7 0 0 0,7 0-2 0,-1 0-1 15,0 3-1-15,0 1-2 0,2 0-2 0,-2-2-7 0,7 7-7 16,-6-2-15-16,-1 0-16 0,7 1-26 0,-7-2-30 0,8 6-59 0,-8-1-71 16,7-4-79-16,-6 4-86 0,-1 0-64 0,1 0-54 0,-1 0-27 15,1 1-11-15,-7-2-1 0,0 1 5 0,0 0 12 0,0 1 18 16,-7-2 25-16,1 1 31 0,-1 0 58 0,1 4 70 0</inkml:trace>
  <inkml:trace contextRef="#ctx0" brushRef="#br0" timeOffset="12635.44">9411 13316 210 0,'-14'34'427'0,"2"-9"49"0,-2-3 22 0,8 0 6 16,-7-4-4-16,6-3-21 0,-6-3-31 0,7-5-70 0,0-4-94 0,-2 0-93 15,8-6-96-15,-6 0-138 0,6-4-157 0,0-2-121 0,0-5-102 0,0 0-49 16,0-5-25-16,0 1-6 0,-6-8 4 0,6 1 20 0,0 0 30 16,0-9 72-16,0 1 150 0</inkml:trace>
  <inkml:trace contextRef="#ctx0" brushRef="#br0" timeOffset="13231.41">10850 12464 210 0,'7'14'227'0,"-7"-3"15"0,0 0 12 0,6-4 13 0,-6 4 14 0,6-4 9 16,-6 1 5-16,7-1 9 0,6-4 9 0,-6 5-23 0,5-5-43 0,-5-3-30 16,6 0-28-16,6 0-13 0,-5-3-3 0,6-1-5 0,-2-3-6 15,2-5-6-15,-1-2-8 0,1 0-6 0,6-5-6 0,1-3-6 16,-1-4-9-16,-1 1-9 0,1 0-11 0,-6-9-17 0,6 5-21 0,-7-8-16 15,7 4-13-15,-6-3-8 0,0-1-9 0,-7-3-4 0,-1 3-6 16,2 1-3-16,-8-2 0 0,7 6 4 0,-6-1 5 0,-7 0 7 0,7 3 9 16,-7 4 10-16,0 1 9 0,0 3 7 0,-7 0 7 0,7 4 6 15,-7 4 7-15,1-1 4 0,-1 0 7 0,-5 4 4 0,4 0 2 0,-4 4-1 16,-1-1-2-16,6 1-6 0,-6 3-5 0,0 1-7 0,0 3-6 16,1 0-5-16,-2 0-6 0,1 3-6 0,7 1-6 0,-8 0-4 15,2 3-6-15,6 4-1 0,-8 0-1 0,1 4-2 0,6-1-2 0,1 5-3 16,-1 3-2-16,-5 3-1 0,5 1-1 0,0 4-1 0,7-2 1 0,-6 6 1 15,6 2 1-15,0 1 1 0,0 0-1 0,0 3-1 0,6 0 0 16,-6 0-2-16,7 1 0 0,0-1-1 0,5 0-1 0,-5 0-2 16,-1 1-2-16,1-5-1 0,6 0-1 0,-7-2-2 0,8-1-2 0,-2-4-2 15,-5-3-2-15,6 0-3 0,0-5-3 0,1 2-8 0,-8-9-12 0,6 1-13 16,2 0-14-16,-8-8-28 0,7 0-34 0,1-3-64 0,-8-4-78 16,6 0-86-16,2-7-86 0,-1-1-59 0,0-3-46 0,0-3-21 15,-1-6-10-15,2 3 3 0,6-5 7 0,-7 0 12 0,6 0 14 0,0 0 28 16,8-3 34-16,-8 3 63 0,0-3 79 0</inkml:trace>
  <inkml:trace contextRef="#ctx0" brushRef="#br0" timeOffset="14013.84">12048 12191 12 0,'0'-2'226'0,"0"-3"35"0,0 2 35 0,-6-1 36 0,6 0 39 16,-7 1 33-16,7-5 28 0,-6 8 20 0,-8-3 17 0,8-1-3 15,0 1-8-15,-8 3-38 0,2-5-52 0,-2 5-40 0,1 0-36 16,-6 5-32-16,0-2-31 0,5 1-34 0,-5-1-37 0,-1 5-30 0,-6-1-27 15,7 5-19-15,-1-5-16 0,0 7-12 0,1-3-10 0,0 4-8 16,-1-4-9-16,7 7-5 0,-7-3-5 0,8 2-4 0,-1-2-4 0,6 4-2 16,-6-1-3-16,7 4-1 0,-2-3-3 0,2-1 1 0,6 4-2 15,-6-5 1-15,6 2 0 0,6-1-1 0,0 1 0 0,-6-4 0 16,14 3 0-16,-8-3 0 0,8-4 1 0,-8-1 0 0,7 2 0 0,7-5 1 16,-8 0 0-16,2 1-1 0,5-8 0 0,1 3 1 0,0-3 0 0,-8-3-1 15,8-1-2-15,-1-3-2 0,-5-1 0 0,5-2-1 0,-6-2 0 16,6-2-1-16,-5-1 1 0,-2-3-1 0,2 0 0 0,-2-1 1 15,1 2-1-15,1-3 1 0,-2-2 0 0,-4 1 0 0,-2 3 3 0,6-5 3 16,-12 4 1-16,7 1 2 0,0 1 0 0,-1 2 2 0,-6 0 4 16,7 1 3-16,-7 2 4 0,0 1 4 0,0 5 3 0,0-2 2 0,0 4 2 15,0-1 0-15,0 3 1 0,0 2-2 0,0 0 0 0,0 0-2 16,0 2 0-16,-7 3-2 0,7 2-2 0,0 4-4 0,0 0-5 0,-6 1-4 16,6 2-5-16,0 4-1 0,0 0-1 0,0 1-2 0,6 3 0 15,-6-4 0-15,0 4 2 0,7 0-1 0,-1-4-1 0,0 5 0 16,-6-9-1-16,14 5-1 0,-8-5 1 0,0-3-2 0,8 0 1 0,-1 0-2 15,-7-7-1-15,8 3-1 0,5-7-1 0,-6 0-2 0,0 0-3 0,7-7-3 16,-8 3-2-16,8-7-3 0,0 0 1 0,-7 0-1 0,7-3-1 16,-8-1 1-16,1-3 0 0,7-1 0 0,-7 1 2 0,-6 0 1 15,5 0 1-15,2-1 2 0,-8 1 4 0,0 0 2 0,1-1 4 0,-7 4 1 16,6 1 3-16,1-1 2 0,-7 4 1 0,7 0 2 0,-7 4-2 16,0-1 0-16,0 5-1 0,0-1 1 0,0 4 0 0,0 0 2 0,0 0 1 15,6 7 2-15,-6 1 2 0,0 3 0 0,0 4 2 0,0 6-1 16,0 2 0-16,0 2 0 0,-6 4-1 0,6 4 2 0,0 1-1 0,0 5 1 15,-7 2-1-15,7 3-2 0,-7 0-2 0,7 2-2 0,-6 3-2 16,6-2-1-16,-7 5-2 0,7-5-1 0,-6 1-1 0,6-4 1 16,-6 4-2-16,6-8 1 0,0 0 0 0,0-7 0 0,6 0 1 0,-6-8 0 15,0 1 1-15,6-8 0 0,-6 1 0 0,0-4 1 0,7-7 1 0,-7-1 1 16,6-7 0-16,-6 0 0 0,0-7 2 0,7-1-1 0,0-7 0 16,-7-4 0-16,6 1-1 0,0-8 0 0,0-2-1 0,-6-5 0 15,8-4 0-15,-2-3-1 0,0-4 1 0,1 0-1 0,-7-5 0 0,7-1-1 16,-1-1 0-16,1-1-2 0,-1 1 0 0,0 4 1 0,1-2 0 15,0 5 0-15,5 0 1 0,-5 7-1 0,6 1 0 0,0 8 0 0,0 2 1 16,0 0-1-16,1 7 0 0,5 1 0 0,-6 7 1 0,0 0 0 16,-1 4 0-16,8 4 0 0,-6 3 0 0,-1 3 0 0,-1 1-1 0,2 3 1 15,-8 8 0-15,7 0 0 0,-6 2 2 0,6 1 0 0,-7 5 0 16,0 3-1-16,1-1 2 0,-7 1 0 0,7-1 0 0,-1 0-1 16,-6-2-1-16,6-1 0 0,2 0 0 0,-8-3 0 0,6-5-3 0,0 1-9 15,1-5-12-15,-1-2-20 0,7-4-22 0,-6 0-44 0,5-4-55 16,2-8-69-16,-1 0-79 0,-7-2-67 0,7-1-62 0,0-7-41 0,1-5-30 15,-8 2-13-15,0-5-6 0,1-3 5 0,-7-5 9 0,0 5 19 16,0-8 23-16,0 0 43 0,-7 2 55 0,1-6 69 0,-7 4 135 16</inkml:trace>
  <inkml:trace contextRef="#ctx0" brushRef="#br0" timeOffset="14248.23">11912 11697 16 0,'-33'11'303'15,"7"-4"51"-15,-7 8 44 0,14-4 30 0,-8-1 23 0,8 3 14 0,0-3 11 16,6 1 7-16,-7 4 7 0,7-4 7 0,6 0 3 0,1 0-59 16,0 0-91-16,-1 0-73 0,7 0-67 0,0-1-49 0,0-2-40 0,7 3-29 15,-1-3-23-15,7-2-13 0,0-1-10 0,0-3-8 0,7 3-6 16,-1-2-6-16,0-3-4 0,1-3-4 0,6-2-5 0,1 3-11 16,-8-3-16-16,7-1-22 0,0-2-26 0,0 0-45 0,-7-3-54 0,7 4-64 15,-6-4-73-15,-7 4-62 0,7-4-60 0,-8 4-41 0,2-1-30 16,-2 1-15-16,2 0-7 0,-8 4 6 0,1-5 8 0,-1 1 19 0,-6 3 25 15,7 0 43-15,-7-3 53 0,0 7 64 0,0 0 121 0</inkml:trace>
  <inkml:trace contextRef="#ctx0" brushRef="#br0" timeOffset="14466.99">11873 12983 301 0,'-14'22'441'0,"2"0"38"16,4-3 17-16,-4-1 10 0,5-4 5 0,-6-3 1 0,7 0-1 0,6-3-5 15,-7-5-9-15,1 1-10 0,6 0-15 0,-6-4-135 0,6 0-198 0,0-4-160 16,0-3-142-16,0 2-115 0,0-5-102 0,0 0-59 0,6-2-39 16,0-3-17-16,1 0-9 0,6-3 2 0,0 0 6 0,-1-4 11 15,8 0 14-15,0 0 29 0,6-3 38 0,0 0 57 0,6-6 69 16</inkml:trace>
  <inkml:trace contextRef="#ctx0" brushRef="#br0" timeOffset="14673.29">13253 12294 0 0,'0'-3'14'0,"7"3"415"0,-7-4 64 15,-7 4 34-15,7-4 22 0,0 4 9 0,-7-3 3 0,1 3 2 16,6 0 0-16,0 0 0 0,0 0-1 0,0 0-2 0,0 0-4 0,0 0-133 0,0 0-199 15,-6 0-123-15,6 0-81 0,0-4-89 0,0 4-86 0,-6-4-110 16,6 4-120-16,0 0-74 0,0-3-53 0,0-1-24 0,0 1-14 0,0-5-3 16,0 4-1-16,0 4 5 0,0-3 4 0,6-1 14 0,0 4 19 15,-6-4 51-15,13 8 69 0</inkml:trace>
  <inkml:trace contextRef="#ctx0" brushRef="#br0" timeOffset="14830.67">13390 12678 0 0,'-6'23'21'0,"-2"-2"410"0,2-2 57 0,0-1 28 0,0-3 14 16,6 0 5-16,-8-4 3 0,8-3 1 0,0-5 0 0,0 1-4 16,0-1-7-16,0-3-11 0,0 0-12 0,0 0-154 0,0-3-225 0,8 3-164 15,-8-7-132-15,6-1-123 0,-6 1-118 0,6-1-63 0,-6-3-32 0,6-4-17 16,2 4-9-16,-2-3 1 0,-6-5 5 0,6 5 10 0,-6-4 11 16,7-1 24-16,-1-4 28 0,-6 6 59 0,0-5 76 0</inkml:trace>
  <inkml:trace contextRef="#ctx0" brushRef="#br0" timeOffset="15831.84">16126 11968 32 0,'6'-3'219'0,"0"-1"13"0,1 1 8 0,-1 3 9 15,1-5 6-15,-1 2 9 0,1-1 6 0,-1 1 13 0,-6-1 13 0,6 0 14 16,-6 1 13-16,8-1-23 0,-8 0-40 0,0 1-18 0,0-2-6 15,0 3-4-15,0-3 0 0,0 2-1 0,0 0-2 0,-8-2-1 16,8 2-3-16,-6-1-9 0,0 0-10 0,-1 1-20 0,1 0-27 0,-1-2-28 16,1 1-32-16,-7 1-15 0,7 0-10 0,-8 3-7 0,1-4-4 15,0 0-4-15,0 1-3 0,0 3-3 0,0-4-3 0,-7 4-2 16,8 0-1-16,-8 0-1 0,1 0-1 0,-1 0-3 0,0 4 0 0,1-4-5 16,-1 3-5-16,1 1-3 0,-7 3-2 0,6-4 0 0,0 6-2 0,1-3 1 15,-7 2-2-15,6 3 0 0,1-3-2 0,-1 2 0 0,-6 1-1 16,7 0 0-16,-1 1-1 0,0-2-1 0,2 5-1 0,-2-4-1 15,0 3-2-15,1 1-3 0,5 1-2 0,-5-2 1 0,-1 4-2 0,8-3-1 16,-8 2-1-16,7 2-2 0,0-4-2 0,0 3 0 0,7 0 0 16,-8 0-2-16,8 5 1 0,-8-4 0 0,8 2 0 0,0 1-1 0,6 4 1 15,-7-5-1-15,7 5 0 0,-6 3 1 0,6-3 3 0,0 3 1 16,0-3 2-16,0 4 1 0,6-1-1 0,-6 0 3 0,7 1 1 0,-1-1 2 16,0 0 3-16,2 0 0 0,-2 1 2 0,0-5-1 0,8 4 1 15,-2-3 0-15,1 3 1 0,1-3-1 0,-2 0-1 0,2 0 1 0,5-1 0 16,1-3-1-16,0 0 1 0,-2 0-3 0,2 0-2 0,7 0-1 15,-9-4 1-15,9 1 0 0,-1-1-1 0,-6 0 0 0,5-4 0 16,1 2 0-16,0-2 0 0,1 0-1 0,-1-2 0 0,0-1-1 0,0-4 0 16,-1 5 1-16,2-5-1 0,-1-4-11 0,0 5 0 0,0-5 0 15,0-3 0-15,0 4 0 0,0-8 0 0,0 4 0 0,0-3 0 0,0-1 0 16,1-3 0-16,5 0 0 0,-13-1 0 0,7-3 0 0,7 3 0 16,-7-2 0-16,-6-5 0 0,6 4 0 0,-1-4 0 0,1 1 0 15,-6 0 0-15,7-3 0 0,-8 4 0 0,7-6 0 0,-6 4 0 0,0-2 0 16,-2-2 0-16,2 1 0 0,-1-1 0 0,1 1 0 0,0-1 0 0,-7-1 0 15,7-3 0-15,-2 1 0 0,-4-4 0 0,5 1 0 0,-5-2 0 16,-2-2 0-16,8 0 0 0,-7-1 0 0,0-2 0 0,-6 0 0 0,5-2 0 16,2 1 0-16,-8 0 0 0,0-3 0 0,-6 2 0 0,8 1 0 15,-8 0 0-15,0 1 0 0,0-2 0 0,0 5 0 0,-8 4 0 0,2-5 0 16,-7 5 0-16,6 3 0 0,-5-4 0 0,-8 4 0 0,7 1 0 16,-7-2 0-16,-6 0 0 0,7 6 0 0,-7-6 0 0,0 5 0 15,-1 0 0-15,1 4 0 0,-6-4 0 0,7 3 0 0,-9 0 0 0,2 1 0 16,-1-2 0-16,0 5 0 0,1 5 0 0,-1-6 0 0,1 5 0 15,-1 3 0-15,1 1 0 0,-1 3 0 0,1 0 0 0,6 0 0 0,-7 3 0 16,7 1 0-16,-6 3 0 0,5 5 0 0,1-6 0 0,1 10 0 16,5-5 0-16,-6 3 0 0,6 4 0 0,1 1 0 0,5-1-7 0,2 0-199 15,-1-3-78-15,6 3-90 0,1 1-100 0,6-6-66 0,0 3-54 16,0-5-22-16,6-1-12 0,7-1 6 0,-6-3 11 0,13 2 21 16,-8-8 23-16,8 0 29 0,-1 0 33 0,1-4 62 0,6-3 77 0</inkml:trace>
  <inkml:trace contextRef="#ctx0" brushRef="#br0" timeOffset="16598.59">16359 11847 66 0,'-6'8'294'0,"0"-5"38"0,-8 1 32 0,8 0 30 0,0-1 32 0,-1-3 18 16,7 0 16-16,-6 0 13 0,-1 0 10 0,7 0 9 0,0 0 6 0,0 0-61 15,0 0-96-15,0-3-60 0,-7-1-43 0,7 4-32 0,0-4-30 16,7 1-26-16,-7-5-28 0,0 1-18 0,7 0-12 0,-1-1-11 0,-6-3-8 16,13 0-8-16,-7 1-5 0,8-1-8 0,-8-4-5 0,7-1-5 15,0-1-4-15,0 2 1 0,1 0 1 0,-2-2 1 0,8-2 1 0,-7 1 1 16,0-1 2-16,0 2 2 0,7-3 1 0,-8 2-1 0,1 0-1 15,7 0-2-15,-6-1 1 0,4 1-2 0,-4-1-2 0,5 2-3 16,-5 1-5-16,4 2-3 0,2-1-1 0,0 0-3 0,-7 1-3 0,7-1-2 16,-1 5-2-16,1-1-2 0,-8 0-4 0,14-1-13 0,-6 1 0 15,-1 0 0-15,1 0 0 0,0 0 0 0,-1 4 0 0,7-4 0 0,-6 4 0 16,-1-5 0-16,7 6 0 0,-6-2 0 0,0 5 0 0,5-5 0 16,-5 5 0-16,0-1 0 0,-1 1 0 0,1-1 0 0,-8 4 0 0,8 0 0 15,0 0 0-15,-7 0 0 0,-1 4 0 0,2-4 0 0,6 7 0 16,-8-4 0-16,1 1 0 0,1 3 0 0,-2 1 0 0,2 2 0 15,-2-2 0-15,-5 3 0 0,6 0 0 0,0 3 0 0,1-3 0 0,-2 3 0 16,1-1 0-16,-6 1 0 0,6 1 0 0,-1-5 0 0,2 5 0 16,-8-1 0-16,8 1 0 0,-2 0 0 0,-5-1 0 0,-1 5 0 0,8-5 0 15,-8 5 0-15,0-1 0 0,1 1 0 0,0-1 0 0,-1 0 0 16,-6 4 0-16,6 0 0 0,-6-3 0 0,7 6 0 0,-7-2 0 16,6-2 0-16,-6 1 0 0,0-1 0 0,7 6 0 0,-7-5 0 0,0 0 0 15,0 0 0-15,7 3 0 0,-7-3 0 0,0 3 0 0,0-2 0 16,0-1 0-16,0 0 0 0,0 0 0 0,0-1 0 0,0 2 0 0,-7-1 0 15,7 0 0-15,0 0 0 0,-7-4 0 0,1 4 0 0,-1-4 0 16,1 0 0-16,0 5 0 0,-1-1 0 0,-6-4 0 0,7 4 0 0,-8-4 0 16,8 4 0-16,-7-4 0 0,0 5 0 0,6-5 0 0,-5 0 0 15,4 0 0-15,-4 1 0 0,5-5 0 0,1 1 0 0,-8 0 0 0,8 0 0 16,0-4 0-16,0-4 0 0,-8 4 0 0,8-4 0 0,-1 1 0 16,1-1 0-16,-1-4 0 0,0 5 0 0,-5-5 0 0,5-3 0 15,0 4 0-15,1 0 0 0,-7-4 0 0,6 0 0 0,1 0 0 0,-1 0 0 16,-5 0 0-16,5-4 0 0,0 4 0 0,1 0 0 0,0-4 0 15,-2 4 0-15,2-3 0 0,6 3 0 0,-6-4 0 0,6 4 0 0,0-4 0 16,-7 4 0-16,7-3 0 0,0 3 0 0,0-4 0 0,0 1 0 16,0 3 0-16,0-5 0 0,-6 2 0 0,6 0 0 0,0-1 0 0,0 0 0 15,-7 1-45-15,7-5-110 0,0 5-48 0,-6-6-71 0,6 2-81 16,-7 1-83-16,7-6-80 0,0 5-45 0,0-5-29 0,0 2-7 16,0 3 0-16,0-4 11 0,0 0 14 0,7 0 21 0,-7 4 24 0,6-5 40 15,7 5 47-15,-6 0 73 0,-1-4 83 0</inkml:trace>
  <inkml:trace contextRef="#ctx0" brushRef="#br0" timeOffset="17223.59">17272 12089 0 0,'0'-7'1'0,"-7"0"274"0,7-2 51 15,0 3 42-15,-7-1 40 0,7-1 27 0,0 2 26 0,0-2 16 16,0 3 12-16,0-2 11 0,0 4 11 0,0-5-15 0,0 5-27 0,0-1-57 15,0 0-74-15,0 4-54 0,0-3-47 0,0 3-40 0,0 0-37 16,0 0-28-16,0 0-24 0,0 0-16 0,0 0-13 0,0 0-12 0,0 0-10 16,0 0-9-16,0 0-12 0,0 3-7 0,7 1-6 0,-7 0-3 15,0 3 1-15,0 4-1 0,0-3-1 0,0 6 2 0,0-3 4 0,0 8 3 16,0-5 3-16,-7 5 4 0,7 2 2 0,-6-3 1 0,6 5-1 16,-7-2-1-16,7 2 0 0,-6 2-3 0,6-2-3 0,-6-2-1 15,6 5 0-15,-7-4-2 0,7 0-3 0,0 3-3 0,0-2-2 0,0-2-2 16,0-2-4-16,0-1-2 0,0 1 0 0,0-1-3 0,0-3-8 15,0-1 0-15,7-3 0 0,-7 0 0 0,0-4 0 0,0 4 0 0,0-7 0 16,6 4 0-16,-6-8 0 0,0 3 0 0,0 1 0 0,0-4 0 16,0 0 0-16,0 0 0 0,0 0 0 0,0 0 0 0,0 0 0 0,0 0 0 15,6 0 0-15,-6 0 0 0,0 0 0 0,0 0 0 0,0 0 0 16,0 0 0-16,0 0 0 0,0 0 0 0,7 0 0 0,-7-4 0 16,0 4 0-16,6 0 0 0,-6 0 0 0,7 0 0 0,-7 0 0 0,7 0 0 15,-1-3 0-15,0 3 0 0,1 0 0 0,0 0 0 0,-1 0 0 0,0 0 0 16,1-5 0-16,0 5 0 0,6-3 0 0,-1-1 0 0,2 1 0 15,-2-1 0-15,8-3 0 0,-1-1 0 0,1 1 0 0,0-1 0 16,-1 2 0-16,1-2 0 0,0-3 0 0,5 4 0 0,-5 0 0 0,0-1 0 16,6-3 0-16,-7 5 0 0,1-2 0 0,-8 4 0 0,8-4 0 15,-7 1 0-15,7 3 0 0,-8-2 0 0,2 1 0 0,-1-2 0 0,-7 3 0 16,8 1 0-16,-8-1 0 0,0 1 0 0,1-1 0 0,0 0 0 16,-1 1 0-16,0-1 0 0,1 1 0 0,-7-2 0 0,7 2 0 0,-7-1 0 15,0 4 0-15,6 0 0 0,-6-3 0 0,0 3 0 0,0 0 0 16,0 0 0-16,0 0 0 0,0 0 0 0,0 0 0 0,0 0 0 15,0 0 0-15,0 0 0 0,0 0 0 0,0 0 0 0,0 0 0 0,0 3 0 16,-6-3 0-16,6 0 0 0,0 0 0 0,0 0 0 0,0 0 0 16,0 0 0-16,0 0 0 0,0 0 0 0,0 0 0 0,0 0 0 15,0 0 0-15,0 0 0 0,0 0 0 0,0 0 0 0,0 0 0 0,0 0 0 16,-7-3 0-16,7-1 0 0,-7 0-519 0,1 1-165 0,-7-5-29 16,0 5-14-16,0-9-6 0,0 6 6 0,-6-2 13 0,5-3 25 0,-5 4 32 15,-1-1 45-15,8-3 51 0,-8 4 94 0,14 3 114 0</inkml:trace>
  <inkml:trace contextRef="#ctx0" brushRef="#br0" timeOffset="19312.28">5874 14522 0 0,'0'-4'237'0,"-6"4"69"0,6-4 35 0,0 4 28 0,-7-3 23 15,0 0 17-15,7-2 16 0,-6 1 11 0,6 1 10 0,-6 0 8 16,6-1 7-16,0-3-51 0,-7-1-79 0,7 0-61 0,0 1-51 0,0-4-39 16,0 4-33-16,0-4-26 0,7 0-24 0,-7 0-16 0,6 0-15 15,0-3-10-15,-6 3-10 0,14 0-8 0,-8-1-7 0,1 2-7 0,-1-2-7 16,0 1-5-16,8 0-4 0,-8 4-3 0,0 0-2 0,1-1-2 15,6 5 0-15,-6 0-2 0,-1-2-1 0,0 2 0 0,2 3 0 0,-2 3 2 16,0-3-1-16,0 5 2 0,2 1 0 0,4 2 1 0,-5-1-1 16,-1 4 2-16,1 4 0 0,-7-4 1 0,7 7 0 0,-1-3 0 15,0 3 1-15,-6 4-2 0,6-3 0 0,-6 2-1 0,0 5 1 0,8-4-1 16,-8 0 0-16,0 3-2 0,-8 1 2 0,8 0-1 0,0-5 0 0,-6 6 0 16,6-2 0-16,-6-3 1 0,0 4 2 0,-1-3 1 0,0-2 1 15,1 1 2-15,-1-4 2 0,1 0 0 0,-8 1 2 0,8-4 2 16,-6 3 2-16,4-7 3 0,-4 4 1 0,5-4 2 0,-6 0 0 0,0-5 2 15,7 3 0-15,-8-6 1 0,8 0-1 0,-7 1 1 0,7-4-1 16,-8 0-2-16,8-4 0 0,-7 1-2 0,6-4-2 0,1 2-3 0,0-1-2 16,-1-5-2-16,0 3-1 0,7 0-2 0,-6 1-3 0,6-4-2 15,0 4 0-15,0 0-1 0,0 3-1 0,6-4-2 0,-6 1-2 0,7 4 1 16,0-1-1-16,-1 0-1 0,0 4 2 0,1 0-1 0,0 0 1 16,5 0 2-16,2 4 0 0,-1 3 1 0,-1-3 0 0,2 7 2 15,-2-4 2-15,2 4 2 0,5 0 0 0,-5 1 0 0,4 2 0 0,2-3 1 16,-7 4-1-16,7-4 0 0,0 0-2 0,-1-1 0 0,1 2 1 15,-1-5-1-15,0 0-2 0,1 1-2 0,-1-5-3 0,1 1-8 0,0-4-9 16,-1 0-26-16,1-4-34 0,0-4-56 0,-8 2-69 0,8-5-75 16,-7-1-79-16,0-2-63 0,0-4-56 0,0 0-28 0,0-1-13 0,-6-3-6 15,5 0-2-15,-5 0 5 0,0 0 8 0,-1 0 26 0,0-1 33 16,2 2 57-16,-2 3 68 0</inkml:trace>
  <inkml:trace contextRef="#ctx0" brushRef="#br0" timeOffset="19468.54">6838 14840 214 0,'-6'15'413'0,"6"0"42"0,-7-1 21 0,7-7 10 15,0 4 4-15,-7-3-2 0,7 0-5 0,-6-5-20 0,6 0-28 0,0-3-50 16,0 0-62-16,-7 0-155 0,7-3-204 0,0 0-159 0,-6-2-137 16,6-1-76-16,0-5-44 0,0 3-22 0,6-7-10 0,-6 1-1 15,7-5 3-15,-1 1 20 0,8-4 27 0,-8 1 51 0,7-6 60 0,-6 2 64 16,12-5 194-16</inkml:trace>
  <inkml:trace contextRef="#ctx0" brushRef="#br0" timeOffset="19941.5">7164 14291 0 0,'0'-4'301'0,"-7"0"84"0,7 1 37 0,-7 0 20 0,7-2 12 15,0 2 8-15,0-4 5 0,-6-1 2 0,12 5 1 0,-6-5 2 0,0 5 0 16,0-4-50-16,7-1-77 0,0 1-92 0,-7 3-101 0,6-3-57 0,1-1-38 0,-1 5-19 15,0-2-13-15,1-2-6 0,0 4-6 0,-1 3-3 0,0-4-1 16,2 4-1-16,-2 0-1 0,7 0-3 0,-7 4-2 0,1-4 0 16,6 3-1-16,-7 4 0 0,0 1-1 0,8 0 1 0,-8-1 1 0,1 4 1 15,-1 4-1-15,-6-1 2 0,7 1 0 0,-7 3 1 0,7 0-1 16,-7 1 1-16,0 3 1 0,-7 0 1 0,7 3-1 0,0 1 1 0,-7 0-1 16,1 0-1-16,-1 2-2 0,1 2 1 0,-8-1-2 0,8 0-1 15,-6 0 2-15,-2 1-1 0,8-4-1 0,-7 4 0 0,-1-5-1 0,8 0 0 16,-7-3 0-16,0 1 0 0,0-5 1 0,7 0 3 0,-8-4 3 15,8-2 4-15,0-1 8 0,-8-4 3 0,8 0 5 0,0-3 2 16,-1-1 5-16,0-3 1 0,1 0 4 0,-1 0-1 0,1-3 1 0,0-4-1 16,6-1-1-16,-8 1-1 0,8-4-4 0,-6-4-4 0,6 4-7 15,0-3-6-15,6-1-4 0,-6 1-4 0,8-1-4 0,-2 0-2 0,0 4-4 16,1-4-2-16,-1 8 0 0,8-4-1 0,-8 4 0 0,7 4 1 16,-6-2 1-16,5 5 2 0,2 0 3 0,-8 8 2 0,7-5 1 0,0 8 2 15,0 0 1-15,1 0 3 0,-2 4 1 0,1 0 2 0,7 0 1 16,-8 3 2-16,2 0 0 0,5-3-1 0,-5 0-1 0,-2 3-2 0,2-7 0 15,-2 4-2-15,2-4-2 0,5 0-2 0,-6-5-1 0,0 3-3 16,7-3-5-16,-7-2-11 0,0 0-16 0,0-4-41 0,-1-4-51 0,2 0-76 16,-1 1-89-16,0-9-85 0,-7 1-82 0,7 0-42 0,-7-3-18 15,8-4-11-15,-8 0-5 0,1-1 0 0,0 1 1 0,-1-4 10 16,0 0 16-16,1 0 39 0,-1 3 51 0,1-3 76 0,0 4 202 0</inkml:trace>
  <inkml:trace contextRef="#ctx0" brushRef="#br0" timeOffset="20113.39">7951 14891 334 0,'0'19'471'0,"0"0"42"0,0-1 20 0,0 0 10 0,-6-7 2 0,6 0 0 15,0-1-3-15,0-2-10 0,6-1-15 0,-6-3-20 0,0 0-19 16,0-4-151-16,0 0-217 0,0 0-193 0,0 0-181 0,0 0-116 0,0-8-88 16,0 1-41-16,0-1-19 0,0-2-10 0,-6-5 0 0,6 4 9 15,0-3 14-15,0-4 18 0,0 2 19 0,-6-6 41 0,6 4 52 16,0-8 82-16,-6 5 268 0</inkml:trace>
  <inkml:trace contextRef="#ctx0" brushRef="#br0" timeOffset="21102.16">9645 13847 127 0,'0'0'232'0,"0"0"19"0,0 0 14 0,-7 0 15 15,1 5 17-15,0-5 18 0,6 0 17 0,-7 0 16 0,-6 3 17 16,7-3-6-16,-2 0-19 0,-4 3-29 0,5 1-37 0,-6-4-27 16,7 4-25-16,-7-1-13 0,7 1-11 0,-2 0-12 0,-4 3-15 0,5 0-13 15,1 1-15-15,6-1-13 0,-7 3-14 0,7 2-17 0,-6-1-19 0,6 3-17 16,0 5-12-16,0-4-8 0,0 3-5 0,6 4-2 0,-6 0-1 16,0 0-2-16,7 0-2 0,-1 4-1 0,-6-1-2 0,7 1-2 15,-1 0-3-15,-6 3-1 0,6 0-2 0,2-3-1 0,-8 8-1 0,6-7-2 16,0 4-2-16,-6-2-2 0,7 0-3 0,-7 5-2 0,6-5-1 15,-6 0-2-15,0 0 0 0,0 0-1 0,0 0 0 0,0-3-2 0,0 0 1 16,-6 0 0-16,6-1 0 0,-7 2-1 0,7-6 0 0,-6-2 0 16,0-1 1-16,-2 0-1 0,2-4 0 0,0 1 0 0,-1 0 3 0,1-4 0 15,-7-4 1-15,6 4-1 0,-6-8 0 0,6 5 0 0,-5-5-1 16,-2 2 3-16,8-5 2 0,-7-5 0 0,0 2 3 0,0 0-1 16,7-5 2-16,-8 1-2 0,2-4 0 0,5 0-2 0,-6-4 0 0,6 0-1 15,1-3 1-15,0 0-1 0,6-1 0 0,-8-3-2 0,8-3-5 16,0 3-3-16,0-4-1 0,0 1-2 0,8 0-1 0,-8-2-2 0,6 2-2 15,0-1-1-15,1 0-2 0,-1 4-1 0,8 1-1 0,-8-2 0 16,6 1-1-16,-4 4 1 0,4 3-3 0,-5-3 1 0,6 7-1 0,-6 0-2 16,-1 0 0-16,0 4 0 0,1 2 0 0,0-1 0 0,-7 2 1 15,0 4 0-15,0 0 0 0,0 0 1 0,0 0 1 0,0 0 2 16,0 0 1-16,-7 0 2 0,7 4 2 0,-7 0 2 0,1-4 2 0,0 2 3 16,-1 3 1-16,1-2 3 0,-1-3 1 0,-6 4 2 0,7-4 0 0,-8 0 1 15,8 0 1-15,-7 0 2 0,6 0 4 0,-6-4 1 0,7 1 3 16,-8-2 1-16,8 3 1 0,-6-6 1 0,5 1 0 0,-6-3 0 15,6 1 1-15,1-2-1 0,-1-3 1 0,0-1 0 0,1 1-3 0,6-1-1 16,-6-3-2-16,6 3-2 0,-6-4-3 0,6 1-2 0,0-1 0 16,6 2-1-16,-6-2-1 0,6 1-2 0,-6-1 2 0,6 2-2 0,8 1 0 15,-8-2 0-15,7 4 0 0,-6-5-1 0,6 5 1 0,-1-4-1 16,2 3 0-16,-1 0-2 0,7 1 1 0,-8-1-1 0,8 5 0 0,0-2 0 16,-1 1 0-16,1 0 0 0,-1 3 0 0,7 5 0 0,0-4 0 15,-6 3-1-15,6 4 1 0,-1 0-1 0,2 0 0 0,-1 4 0 16,6-1 1-16,-5 1-1 0,-1 7 1 0,0-4-1 0,-7 4 1 0,7 0 1 15,-6 4-1-15,0 0 0 0,-1 4 1 0,-6-2 1 0,0 2 0 16,-7-1 1-16,1 4 0 0,0 0 1 0,-7-1-1 0,0 5 1 0,-7 0-1 16,0 0 2-16,1-1-1 0,0-3 1 0,-8 4-1 0,1-1 0 15,1 1 1-15,-8-3-3 0,6-2-2 0,2 1-8 0,-8-3-12 0,1-1-35 16,5-3-46-16,-5-1-70 0,6-3-84 0,0-4-83 0,0 1-85 16,6-8-42-16,-5 0-21 0,12 0-12 0,-7-8-5 0,7 1-1 15,7 0 0-15,-7-5 8 0,12 2 12 0,2-5 33 0,-1 3 46 0,-1-2 71 16,8 1 184-16</inkml:trace>
  <inkml:trace contextRef="#ctx0" brushRef="#br0" timeOffset="21605.76">10342 13921 47 0,'-6'-5'316'0,"-2"-1"41"0,2-2 29 0,6 2 20 16,-6-1 16-16,0-2 12 0,6 2 9 0,0-4 4 0,-7 4 3 0,7-4 0 15,7 0 2-15,-7 0-66 0,0 0-99 0,6 0-77 0,-6-4-67 16,6 4-40-16,0 1-29 0,2-2-20 0,-2 5-15 0,-6-4-11 0,6 4-11 16,1-1-3-16,-1 1-2 0,8 3-2 0,-8 1 0 0,0 0-3 15,0 3-3-15,2 0-1 0,-2 0-2 0,0 3 0 0,1 0 0 0,0 5 1 16,-1-2-1-16,1 6 0 0,-7-1 1 0,6 0 1 0,0 4 0 15,-6 3-1-15,0 1 1 0,7-1 0 0,-7 3 0 0,0-2 0 16,-7 6-2-16,7-2 0 0,-6 2-2 0,6-3 2 0,-6 4 1 0,-1-4 0 16,1 0-1-16,-1-1-1 0,0 1-1 0,1-3 2 0,0-1 0 15,-2 1-1-15,2-2 1 0,-6 0 1 0,5-4-1 0,0-1 1 16,1-2 1-16,-1 1 2 0,1-3 0 0,0-1 2 0,-8 1 3 0,8-1 3 16,0-4 5-16,-1 1 1 0,-6 0 2 0,6-4 1 0,1 0 1 15,-1 0 2-15,0-4 4 0,1 0 3 0,0 4-1 0,0-3 1 0,-2-4-1 16,2 2-1-16,6-2-3 0,0 4-3 0,0-1-4 0,0-3-4 15,0 3-3-15,6-3 0 0,-6 2-1 0,8-2-2 0,4 4-3 0,-6-1-2 16,1 4-3-16,6-4-2 0,0 4 0 0,1 4 0 0,-2 0-1 16,2-1 2-16,-2 4 0 0,1 1 3 0,1 0 3 0,-2 3 1 15,2 4 0-15,-2-5-1 0,2 5 2 0,-1-4 1 0,-1 3 0 0,-5-3 1 16,6 0-1-16,0 0 0 0,-6-3-1 0,6-1-3 0,0-3-4 0,-7 0-24 16,7-4-33-16,-7-4-65 0,8-4-81 0,-8-3-86 0,1 0-90 15,6-3-56-15,-13 0-39 0,6-9-18 0,1 5-10 0,-1-4-5 16,-6-3-2-16,0 0 2 0,6-2 2 0,-6-2 20 0,0 4 33 0,0-6 63 15,0 6 80-15</inkml:trace>
  <inkml:trace contextRef="#ctx0" brushRef="#br0" timeOffset="23547.49">10186 14536 0 0,'0'4'79'15,"-6"-1"73"-15,-2 1 10 0,8 0 10 0,-6 3 9 0,0-3 11 16,6 0 13-16,-7 2 13 0,0-1 14 0,7-2-5 0,-6 4-16 0,6-3-12 16,-7 3-12-16,7-3-3 0,-6 0 0 0,6 4 1 0,0-6 3 15,0 3 7-15,0-2 7 0,0-3 3 0,0 5 2 0,6-5-2 0,-6 0-4 16,7 0-7-16,-1 0-8 0,1-5-10 0,6 2-12 0,-7-4-13 16,8-1-12-16,-2 0-15 0,8-3-12 0,-7-4-16 0,7 1-15 0,-1-4-16 15,7 0-12-15,-6-5-13 0,6 1-9 0,0 1-9 0,-1-5-4 16,2-3-5-16,5 3-4 0,-6-3-3 0,1-3-2 0,-1 1-1 15,-6-1-1-15,5-1-1 0,-5 4-2 0,-8-5 1 0,8 1 0 0,-6-3 1 16,-1 2-1-16,-7 5-1 0,0-4-3 0,1 4 1 0,-7 1 0 16,0 1 2-16,0 1 1 0,0 4 2 0,0 1 0 0,-7 2 3 0,7 4 1 15,-6 1 3-15,0-1 2 0,-1 5 3 0,1-2 2 0,-1 5 1 16,0 1 2-16,1 1 0 0,-8 1 1 0,8 1-1 0,0-2-1 16,-7 2-2-16,6 3-2 0,1 0 0 0,-7 0-1 0,7 3-3 0,-2 2-2 15,2-2-2-15,0 1-1 0,-7 3-2 0,6 0 0 0,1 4-1 16,-1 1 1-16,1-1 1 0,6 3 2 0,-7 5 0 0,0-5 2 0,1 9 1 15,6-2 3-15,-6 2 2 0,6 2 1 0,0 1 3 0,-7 3 1 16,7 0 0-16,0 0 1 0,0 1 1 0,0 3 0 0,7 0 1 16,-7 1 0-16,0 1 1 0,6-1 1 0,-6 2-2 0,6 0-1 0,-6-2-1 15,7 2-2-15,0 1-1 0,-7-4-1 0,6-1-2 0,1 2 0 0,-1-2 0 16,1-3-1-16,-7-3-1 0,6 5-2 0,1-10-1 0,-7 1-2 16,6-1-2-16,0-2 0 0,-6-4-2 0,8-1 0 0,-8 1-1 15,0-7 1-15,6 2 0 0,-6-5 1 0,0 2-1 0,6-7 1 0,-6 3-1 16,0-3 2-16,0-3 0 0,7 3 0 0,-7-7 1 0,0 2 1 15,6-5-1-15,-6 2 0 0,0-7 0 0,0 1 0 0,7-5-1 0,-7 1-1 16,6 0-2-16,1-4-1 0,-7 1 0 0,6-6 0 0,0 2 0 16,2-1-2-16,-2 4-1 0,0-4 1 0,1 0-1 0,6 5 0 0,-6-5-1 15,5 4 1-15,2 4 1 0,-2 0 2 0,-5-1 0 0,6 1-1 16,0 3-1-16,0 4-1 0,0 0 0 0,1 4 0 0,-2-1 0 16,-5 5 0-16,6 0 1 0,-7 3 0 0,7 0 0 0,-7 3-1 0,2 4 1 15,-2 0-1-15,0 1 1 0,1 4 1 0,0-2 0 0,-1 5 1 16,-6-1 0-16,6 1 1 0,-6 3 0 0,7 0-1 0,-1 0-1 0,-6 1 2 15,7-4 0-15,0 3 0 0,-7 1-1 0,6-4 0 0,0-1 0 16,1 0 0-16,0 1 0 0,-1-4-1 0,0-1 0 0,1 2-1 0,6-1 2 16,-6-4 0-16,-1 0 1 0,0-2-1 0,8 2 0 0,-8-4 0 15,0-3 0-15,8 0-1 0,-8-3 1 0,7-2 0 0,-7 3 0 0,8-6-1 0,-8 0 1 16,7-3 0-16,0 1 0 0,-6-1 0 0,6-4-1 0,-6 0-1 16,-1-3-1-16,0-1 1 0,8 2 0 0,-8-6 0 0,0 5 0 15,-6-4 0-15,7-4 1 0,-1 8-1 0,-6-4 1 0,0 0-1 0,7 5 1 16,-7-3 0-16,0 3 0 0,0 2 1 0,0 0 1 0,7 4 0 15,-7 3 0-15,0 1 0 0,0 0 0 0,-7 3 0 0,7 1 0 0,0 3 0 16,0 0 0-16,0 0 0 0,0 3 1 0,0 1 0 0,0 0 1 16,-7 3-1-16,7 4 1 0,0 0 0 0,0 0 2 0,0 3 1 0,0 5 2 15,0-1 0-15,0 0 1 0,0 1 0 0,0-1 1 0,7 4 1 16,-7-4-1-16,7 5 0 0,-1-5-2 0,0 1 1 0,2-6 0 16,-2 6-2-16,0-4 0 0,0-1-2 0,1-3-1 0,0 0-2 0,6 0 0 15,-7-3-1-15,0-2 0 0,8 2-2 0,-8-4 1 0,7-1 1 16,0-3 0-16,-6 0 0 0,6 0 0 0,0-3 0 0,-1-4-1 0,2-1-1 15,-8 1 1-15,7-4-1 0,1 0 0 0,-2 0 1 0,-6-4 0 16,8 0 1-16,-8 1-1 0,8-5-1 0,-8 1 1 0,1 0-1 0,-7-4 0 16,6 4 0-16,0-4 0 0,-6 3 0 0,0-3 1 0,7 4 1 15,-7 3-1-15,0-2 0 0,0 2 1 0,0 4-1 0,0 0 1 0,0 4-1 16,0-1 1-16,0 1-1 0,0 3 0 0,0 4-2 0,0 0 1 16,0 0-2-16,0 0 1 0,7 4 2 0,-7 3 0 0,0 1 0 15,0-1-1-15,6 4 1 0,-6 3 0 0,6-2 1 0,-6 5-1 0,7-2 0 16,0 3 0-16,-7 1 3 0,6-1-1 0,1 1 1 0,-7-1-3 15,6-4-4-15,0 5-6 0,1-5-12 0,0 2-15 0,-1-6-20 16,0 1-39-16,2-3-47 0,-2-2-61 0,7-2-69 0,-7 1-62 0,7-5-61 16,-6-5-51-16,5 1-49 0,2 1-22 0,-1-8-11 0,0 3 1 15,6-3 9-15,-5-3 13 0,5 3 19 0,1-8 37 0,-8 5 48 0,8-1 60 16,0-3 69-16</inkml:trace>
  <inkml:trace contextRef="#ctx0" brushRef="#br0" timeOffset="24189.81">12003 14181 39 0,'0'-8'236'0,"0"1"28"0,0 5 26 0,-6-7 32 15,6 6 36-15,-8-2 34 0,8 2 32 0,-6 0 23 0,0-1 16 0,6 0 2 16,-7 1-9-16,7-1-48 0,-7 4-67 0,1 0-43 0,-1 0-31 16,1 0-25-16,0 0-23 0,-1 4-30 0,7-1-34 0,-13 1-32 15,7 3-29-15,-1 4-22 0,0-2-18 0,1 0-10 0,-1 7-8 0,1-6-7 16,0 9-3-16,-1-4-5 0,7 3-4 0,-7 0-2 0,7 4-2 16,0-4-2-16,0 0-2 0,0 1-3 0,7-1-3 0,-7 1 0 0,7-1-1 15,-1 0-1-15,0-3 0 0,1-1 0 0,-1 2 0 0,1-6-1 16,0 1-1-16,5-3-1 0,-5 2 1 0,6-2-2 0,-7-5 0 0,7 1 2 15,-6 0-1-15,6-4-1 0,-7-4 0 0,2 4-4 0,4-4-4 16,-6-2-1-16,1-3-2 0,6-1-2 0,-6-2-1 0,-1-1-2 16,0-3-1-16,-6 2 0 0,8-1-1 0,-8-3-1 0,0-5 0 0,0 6 0 15,0-3 0-15,0-1 3 0,-8-1 4 0,2 1 2 0,6 2 2 16,-6-3 1-16,-1 4 3 0,1-1 4 0,-1 4 2 0,0 1 4 0,1 3 1 16,0-1 5-16,0 6 6 0,6-2 3 0,-8 5 3 0,8-1 1 15,-6 0-1-15,6 1 1 0,0 3 0 0,0 0-1 0,0 0 0 0,0 0-3 16,0 0-1-16,6 0-3 0,-6 3-1 0,8-3-4 0,-2 4-3 15,0 0-2-15,0-1-2 0,8 1-1 0,-1 3 1 0,-1-4-1 16,2 2 0-16,-2-2 1 0,8 1 0 0,-7 1 1 0,7-3 0 0,-7 2 2 16,6-1-2-16,1 1 1 0,-7 0-2 0,7-1 0 0,-8 2-1 0,8-3 0 15,-7 3-1-15,1-5 1 0,-2 3 0 0,-6 1 0 0,8 0 0 16,-8-1-1-16,1 1 1 0,-1 0-2 0,1 3 1 0,0-4 0 16,-1 5 1-16,-6-4 0 0,0 3 1 0,6 0 0 0,-6 1 1 0,0 2 1 15,0-2-1-15,0 3 1 0,0 0 0 0,0 1 0 0,0-2 0 16,0 1 0-16,0 0 1 0,0 0-1 0,0 0-1 0,0-4 1 0,6 1-1 15,-6-1-1-15,0-4 0 0,0 5-1 0,8-5 0 0,-8-3-1 16,0 4 1-16,6-4-1 0,-6 0 1 0,6 0 1 0,-6-4 2 0,7 1-2 16,-1-1 1-16,1-3-1 0,0 0-1 0,-1-1 2 0,0-3 0 15,0 0 0-15,2-1 1 0,4-2-1 0,-5 1-1 0,0-7 0 16,-1 6 0-16,7-1-1 0,-7-3-2 0,1 4-1 0,0-1 2 0,-1 4-1 16,0-5 0-16,1 6-1 0,0 2-1 0,-1-1 0 0,1 4-1 15,-1 1 1-15,-6 1-1 0,6-2 2 0,1 5-1 0,0 5 1 16,-7-2 1-16,6 1 0 0,-6 1 0 0,6 4 0 0,2-1 0 0,-8 2 0 15,6 2 1-15,0-1-1 0,1 0 1 0,-1 4-4 0,-6-4-5 16,7 3-8-16,0-2-12 0,-1-2-20 0,0 1-25 0,0-4-39 0,2 4-46 16,-2-7-53-16,7 3-61 0,-6-7-50 0,6 4-46 0,-1-8-38 15,2 4-34-15,-2-7-26 0,2 1-22 0,-1-3-3 0,6 2 2 0,0-4 19 16,-5 1 23-16,5-2 37 0,7 1 46 0,-6 0 54 0,-1 1 60 16,1-5 51-16,0 4 179 0</inkml:trace>
  <inkml:trace contextRef="#ctx0" brushRef="#br0" timeOffset="24726.82">13005 14155 119 0,'14'-11'201'0,"-8"4"30"0,7 0 28 0,-6-1 26 0,-1 1 26 16,7 0 26-16,-13-1 27 0,6 1 27 0,2 0 24 0,-8 4-7 15,0-6-25-15,0 3-25 0,0-2-27 0,-8 5-23 0,8-5-20 0,-6 5-22 16,0-4-22-16,-1 2-22 0,1 5-21 0,-8-3-23 0,8 3-27 16,-6 0-25-16,4 0-24 0,-4 3-22 0,-2 2-18 0,1-3-15 15,1 6-11-15,-2 3-7 0,8 0-7 0,-7 4-6 0,0-1-4 0,0 1-4 16,6 3-4-16,1 1-2 0,-1-1-2 0,1 1-1 0,6-1 2 16,0 0-2-16,0 0-2 0,0 1 0 0,6-1 2 0,1-4-2 0,-1 1-1 15,1 0-1-15,6-4 0 0,0 0 0 0,-6-4-1 0,5-3-1 16,2 0-3-16,-2-1-4 0,1-6-4 0,7-1-3 0,-6 0-1 15,-2-3-3-15,1-4-1 0,0 0-1 0,0-4-1 0,1 0 0 0,-8 1 1 16,7-1 1-16,0-3-1 0,-7-1 2 0,1 1 1 0,-1-3 3 16,1 2 4-16,-7-4 3 0,7 2 2 0,-7-1 5 0,6 1 1 0,-6-2 4 15,0 2 0-15,0 2 4 0,0 1 2 0,-6-1 5 0,6 5 5 16,0 3 5-16,-7 0 6 0,7 3 6 0,0 2 3 0,-7-3 3 16,7 9 0-16,0-3-1 0,0 3 1 0,0 3-1 0,-6-3 0 0,6 9-2 15,0-3-2-15,-7 5-3 0,7 4-4 0,0-1-5 0,0 4-5 0,0 5-3 16,7-2-3-16,-7 6-1 0,6 2 0 0,-6 0-1 0,7 4-1 15,0-1 0-15,-1 5 0 0,-6 4-1 0,6-5 0 0,1 8-2 16,0 0 1-16,-1 0-2 0,0 4 0 0,1 0-1 0,-1-4-2 0,-6 3-1 16,7 1 1-16,0-1 0 0,-1-2 1 0,-6-5 0 0,6 0-1 15,2-3 2-15,-8 0-1 0,6-5 0 0,-6-2 1 0,6-5-1 0,-6 1 0 16,0-3 0-16,-6-6 1 0,6 2-2 0,-6-5 0 0,6-3-2 16,-8 1-1-16,2-6 1 0,0 2-1 0,-8-5-1 0,8 1 1 0,-7-4-1 15,7-4 0-15,-8 4 1 0,8-3 0 0,-7-5 1 0,0 2 0 16,0-3 1-16,6 3 2 0,-6-5 3 0,7 0 1 0,-8 0 3 0,8-4 1 0,-7 0 2 15,7 0 0-15,-1 1 2 0,0-4-1 0,7-1 1 0,-6-3 0 16,6 4-1-16,0-4 0 0,6 0-2 0,-6-4 0 0,7 0-4 0,0 1-6 16,-1 0-6-16,7-1-11 0,-7-4-11 0,8 5-13 0,-8-4-19 15,7 3-23-15,0 0-34 0,0 0-40 0,1 1-46 0,-2-1-52 0,2 4-48 16,-2-3-48-16,1 3-48 0,-6-1-47 0,6 2-27 0,-7-2-15 16,2 5-1-16,-2-3 6 0,0 2 15 0,-6-4 22 0,6 6 33 15,-6-5 38-15,0 0 48 0,-6 4 51 0,6-4 49 0,-6 0 184 0</inkml:trace>
  <inkml:trace contextRef="#ctx0" brushRef="#br0" timeOffset="25008.07">11963 13880 0 0,'-25'9'243'0,"5"-2"48"0,7-4 30 0,-7 0 28 15,8-3 29-15,-2 0 14 0,8 0 10 0,0 0 5 0,6-3 2 0,-8 0 3 16,8-4-1-16,8-2-59 0,-8 2-92 0,6 0-60 0,-6-4-46 16,6 3-34-16,1-2-30 0,0-1-29 0,-1 3-28 0,0-2-16 15,1 2-9-15,-1 1-5 0,1 3-2 0,0 0-2 0,-1 4 0 0,-6 0-1 16,6 0 0-16,1 4 1 0,-7 0 2 0,7 3-1 0,-7 1-1 16,6-1 1-16,-6 4 2 0,0 3-1 0,6 1-1 0,-6 3-3 0,0-2-2 15,0 1-18-15,0 1-25 0,0 1-40 0,0-1-49 0,0 0-49 16,0-3-51-16,0 3-55 0,0-3-57 0,0-1-29 0,0-3-16 15,-6 5-9-15,6-10-3 0,0 6-1 0,-6-5 3 0,6 0 17 0,-7-3 25 16,7 0 40-16,-7-4 48 0</inkml:trace>
  <inkml:trace contextRef="#ctx0" brushRef="#br0" timeOffset="25260.5">11475 14064 0 0,'-13'0'216'0,"0"0"60"0,0 0 30 0,0 0 31 16,7 0 33-16,-8-4 24 0,8 4 20 0,0-3 13 0,-1-2 8 0,7 5 4 16,0-3 3-16,-7 0-58 0,14-2-87 0,-7 3-57 0,0-3-37 15,7-2-35-15,-1 3-29 0,0-3-33 0,0 3-31 0,8 1-24 0,-8-1-22 16,8-4-12-16,-8 8-9 0,7-3-5 0,-7 3-4 0,1 0 0 31,0 0-3-31,-1 3 1 0,0 5-1 0,-6-1-1 0,7 1-2 0,-7 3-11 16,0-1-15-16,0 1-31 0,-7 5-37 0,7-1-50 0,-6 2-53 0,0-2-50 15,-1 3-50-15,0-4-46 0,-5 5-45 0,5-1-24 0,1 1-10 16,-8-1-5-16,8 1-1 0,-8-5 10 0,8 4 14 0,0-3 31 16,0-4 38-16,-1 5 48 0,7-10 56 0</inkml:trace>
  <inkml:trace contextRef="#ctx0" brushRef="#br0" timeOffset="26402.24">13748 14314 0 0,'7'10'21'16,"-7"1"167"-16,0 0 12 0,0-4 9 0,0 4 8 0,0-3 7 15,0-2 7-15,0-1 6 0,0-2 6 0,6 1 8 0,-6-1 10 0,0-3-24 16,0 4-44-16,7-4-25 0,-1-4-16 0,0 4-3 0,1-3 1 0,0-4-2 15,5-1-1-15,2-3-4 0,-8 0-4 0,14-3-1 0,-7-1-3 16,-1 0-4-16,2-3-8 0,-1-4-10 0,0 4-12 0,0 0-6 0,0-5-5 16,-6 4-5-16,-1-2-6 0,0 3-2 0,1-1 3 0,0 1 1 15,-1 3 3-15,-6 1 0 0,0-1 0 0,6 1 1 0,-6 6 1 16,0-2-4-16,0 2-5 0,0 4-7 0,0 0-9 0,0 1-8 16,0 3-7-16,0 0-5 0,-6 3-8 0,6 1-6 0,0 3-5 0,-6 0-5 15,6 9-5-15,-7-2-3 0,7 4-3 0,-7 4-4 0,7 4-1 0,-6 1 1 16,0 5 1-16,6 0 0 0,-7 5 1 0,7 0 1 0,-7 2-1 15,7 3 1-15,0-3-1 0,-6 5 1 0,6-2 1 0,0 1 1 16,0-3 0-16,0 1 1 0,0-5 1 0,0 1 0 0,0-1-1 0,0-3 0 16,0-3-1-16,0-1-1 0,0-3 1 0,0-4 0 0,0-4 1 15,0 1-2-15,0-4 0 0,0-5 2 0,0 1 6 0,0-4 5 0,0-3 4 16,0-1 0-16,0-3 2 0,0 0 0 0,0-3 0 0,0-4 1 16,0-1 0-16,0-6-1 0,0-1 0 0,6 1-1 0,-6-9-1 0,0-2-4 15,7-1-5-15,-7-7-7 0,7-1-6 0,-1-2-2 0,-6-4-3 16,6 0-1-16,1-4-1 0,0-4-1 0,5 4-1 0,-5-4-1 15,6 1 1-15,0 3 1 0,1 0-1 0,-2 0 0 0,1 8 0 0,7-1 0 16,-8 4 1-16,8-1 1 0,0 9 0 0,-7 3 3 0,7 5 2 0,-1 2 0 16,-6-1 0-16,6 5 0 0,-5 4-2 0,-2 4 0 0,2-1 2 15,-2 4-1-15,2 0 0 0,-1 4 1 0,-1 4 0 0,-4-1 0 16,-2 4 0-16,6 3-1 0,-12 1-2 0,7-1 0 0,0 1 1 0,-1 3 0 16,-6 4 2-16,7-4 0 0,-1 0 1 0,-6 1 0 0,6 4 1 15,2-9 0-15,-2 4-1 0,0-3-1 0,0-1 1 0,2-3 0 0,-2 0 0 16,0 0 1-16,1-3 1 0,6-4-1 0,-6-2-2 0,5 3 1 15,2-10 1-15,-2 5-2 0,2-6-1 0,-1 2-2 0,7-7-3 0,-8 0-7 16,8-4-7-16,-1-2-14 0,1-2-14 0,-8-3-21 0,8 0-25 16,-7-3-23-16,7-5-25 0,-8 1-18 0,2-4-15 0,-1-4-7 15,-7 0-5-15,1 1 1 0,0-1 3 0,-1 1 5 0,-6 2 8 0,6-2 17 16,-6 3 21-16,0 4 31 0,0-1 36 0,-6 5 42 0,6 3 47 16,-6 0 41-16,6 7 41 0,-7-4 23 0,0 5 12 0,1 3 10 15,-7 1 7-15,7-2 7 0,-2 5 6 0,-4-4-1 0,6 7-6 0,-1-4-8 16,-6 5-11-16,6-1-17 0,1 4-21 0,-8 0-24 0,8 0-26 15,0 4-13-15,0-1-8 0,-2 2-5 0,2 5-5 0,0 1-3 0,-1 0-3 16,1 8-1-16,6-1 1 0,-7 4 2 0,7 0 1 0,0 7 1 16,0 0 1-16,0 5 2 0,0 2 0 0,7 1 0 0,-7-1 1 0,6 6-1 15,1-3-1-15,-7 5-1 0,6-3-3 0,0-1-4 0,2 4-1 16,-2-4-2-16,0 0-2 0,0-3-1 0,2-1-3 0,-2 1-1 16,0 0-1-16,1-8-1 0,-1 1-1 0,1-1-2 0,0-3-1 0,-1-5 0 15,-6 1 0-15,6-4 1 0,0-3-1 0,-6-1 1 0,8-2 0 0,-8-5 0 16,0 0 4-16,6-3 0 0,-6-4 2 0,0 0 0 0,0-4-1 15,6-3 0-15,-6-4 1 0,0 0 0 0,7-3-1 0,-7-5 0 16,0-3-1-16,6 1 0 0,-6-6 1 0,7-2-2 0,0 0-3 0,-1-1-1 16,0-2-2-16,1 0 1 0,0 1 0 0,-1-1 0 0,0 2 0 15,8 5-1-15,-8-1-1 0,7 3 0 0,-7 2 0 0,8 3-1 0,-2 3-1 16,-4 5 0-16,-2-2 0 0,7 5 0 0,-7 3 0 0,1 1-1 16,6 3 1-16,-7 0 0 0,0 3-1 0,2 5 2 0,-2-2 0 0,7 6 1 15,-13-1-2-15,13 3-1 0,-7 1-4 0,-6 0-6 0,7-1-7 16,-1 4-12-16,1 0-13 0,0-2-25 0,-7-2-29 0,6 5-38 15,0-5-43-15,1-3-49 0,6 1-52 0,-6-2-43 0,5-3-38 0,-5 1-37 16,6-5-35-16,7 1-22 0,-7-4-18 0,6 0 0 0,0 0 8 16,1-4 21-16,6 1 28 0,-7-5 38 0,8 1 43 0,-1 0 47 15,-6-1 52-15,6 1 45 0,0-4 185 0</inkml:trace>
  <inkml:trace contextRef="#ctx0" brushRef="#br0" timeOffset="27184.67">15578 14122 0 0,'7'-7'137'0,"-1"0"92"0,-6-4 24 0,0 3 24 16,-6 2 28-16,6-3 31 0,-7 6 36 0,1-4 31 0,-1 0 30 0,0 2 15 15,1-1 8-15,-6 1-34 0,4 3-55 0,-4-3-37 0,-1 5-29 16,-1-3-22-16,2 3-20 0,-2 0-21 0,2 3-24 0,-2-3-30 0,1 5-35 16,1 2-30-16,4-4-29 0,-4 5-20 0,-2-1-17 0,8 3-11 15,-7 2-10-15,7-1-6 0,-1 0-7 0,0 3-3 0,1 1-4 0,6 0-2 16,0 3-4-16,0-4-3 0,0 5 0 0,0-1-2 0,6 1 0 16,1-1-1-16,-7 1-1 0,13-5 1 0,-6 4 1 0,-1-3-1 15,8 0 0-15,-2-1 1 0,2-3-2 0,-2-3 1 0,1-2 1 0,1 2-1 16,-2-4-1-16,8-1 1 0,-7-3-1 0,0-3-1 0,0 3 0 0,1-7 0 15,-2-1-2-15,1 1 1 0,0-4-1 0,0 0 1 0,1-4-1 16,-2 0 1-16,-6 1 0 0,2-5-1 0,4 5 2 0,-12-4 0 0,7-5 0 16,-1 5 1-16,-6-3 0 0,7 2 1 0,-7-7 1 0,0 4-1 15,0 4 1-15,-7-3-2 0,7-2 1 0,0 4 1 0,0 1 0 16,-6 4 1-16,6-1 1 0,0 4 0 0,-7 0 0 0,7 4-1 0,0 3 0 16,0 1 0-16,0 3 0 0,-6 0-1 0,6 3 2 0,0 5 0 15,0 2-1-15,-6 1 1 0,6 4-2 0,0 0 0 0,6 4-2 0,-6-1 1 16,0 3 1-16,6 1-1 0,-6 4 0 0,7-5 0 0,-1 2 0 15,1-2 1-15,6 2-1 0,-7-1 1 0,8-4-2 0,-8 0 2 16,7 1 1-16,0-5 0 0,0-3-2 0,-7 4 0 0,8-7 1 0,5-1-1 16,-6 0 2-16,0-3-1 0,0 0-2 0,0-8-1 0,1 0 0 15,-2 0-2-15,1-4 0 0,0 2-3 0,0-5-2 0,1-4 0 0,-8 4-1 16,7-4-1-16,-7 1-1 0,7-4-1 0,-6 0 0 0,-1-1 0 16,1 1 1-16,0-1-1 0,-1 1 2 0,-6 3 0 0,6-3 3 0,-6 0 1 15,0 3 2-15,7 0 2 0,-7 1 2 0,0 2 2 0,0 6 1 16,0-6 1-16,0 9 1 0,0-5 1 0,0 5 0 0,0 3-1 0,0 0 1 15,0 0-1-15,-7 0 1 0,7 3-1 0,0 5 0 0,0 0 0 16,0-1-1-16,0 7 1 0,0 0-1 0,0 1 1 0,0 7-2 0,0 0 0 16,0 4 2-16,0-1 0 0,0 1 1 0,0 7 1 0,0-4-2 15,0 4 1-15,0 3 0 0,0-2-1 0,0 3 0 0,0-4 0 16,0 4-2-16,-6-1 1 0,6 1 0 0,0-5-2 0,0 2-1 0,0-1 0 16,0-4 0-16,0 0-1 0,0-2 0 0,-6-2 0 0,6-3 0 15,0-4 0-15,0-4 0 0,0 1 0 0,0-4 1 0,0 0 0 0,0-7 0 16,-7 3 2-16,7-7 1 0,0 0-1 0,0 0 1 0,0-7 0 15,-7 3 0-15,7-7 0 0,0 0-2 0,-6-4 0 0,6-3-1 0,0 0-1 16,-7-8 0-16,7 0-4 0,0-2-2 0,0-6-7 0,0-2-6 16,0-1-3-16,0-3-6 0,0-1-3 0,0 1 0 0,7-4 0 15,-1 4 0-15,-6-1 1 0,7 6 0 0,0-2 1 0,5 3 1 0,-5 9 2 16,6-2 3-16,0 6 4 0,0-2 6 0,0 9 4 0,0 0 4 16,0 3 2-16,7 0 3 0,-7 3 0 0,-1 2 0 0,8-3-1 15,-7 6-1-15,0 3 0 0,6 0 0 0,-5 0 2 0,-1 3 0 0,0 6 0 16,-7-6 0-16,7 4 0 0,-6 4 1 0,0-4 0 0,-1 4 0 0,0 0-1 15,-6 0 1-15,7 4 0 0,0-4 1 0,-7 0-4 0,6-3-4 16,-6 2-13-16,6-2-17 0,1-1-30 0,-7-3-34 0,7-1-42 16,-1 1-44-16,1-4-48 0,-1 0-49 0,0-4-42 0,2 4-38 0,-2-3-39 15,0-5-41-15,0 1-19 0,1 0-6 0,0-5 8 0,-7 1 13 16,0-3 29-16,0-1 34 0,0-3 41 0,0 0 44 0,-7-7 48 16,7-1 49-16</inkml:trace>
  <inkml:trace contextRef="#ctx0" brushRef="#br0" timeOffset="27340.91">15747 13474 93 0,'-32'7'294'0,"-1"3"21"0,7-1 12 15,-7-1 9-15,7 2 3 0,1-6 5 0,5 2 2 0,0 2 2 0,1 0-2 16,-1-1-2-16,8 0-5 0,-2 4-119 0,-5-3-173 0,6 2-139 16,0 1-119-16,-1 0-62 0,-4 1-34 0,4-1-18 0,-5 0-9 15,5-1-7-15,-4-2-4 0,-2 3-2 0,7-4 1 0,-1 0 2 0,-5-3 5 16,6 3 41-16,-7-2 162 0</inkml:trace>
  <inkml:trace contextRef="#ctx0" brushRef="#br0" timeOffset="28862.43">18034 13785 178 0,'6'-3'216'0,"-6"3"23"0,0-4 21 0,0 4 22 15,0-4 20-15,0 1 19 0,0-2 18 0,-6 3 20 0,-1-6 20 0,7 4-18 16,-7-3-36-16,1 1-27 0,0-3-21 0,-2 1-17 0,-4 2-15 16,6-2-17-16,-8 2-15 0,1-2-17 0,1 0-14 0,-2 1-16 15,2 3-17-15,-8 1-20 0,7-1-19 0,-1 1-18 0,-5 3-18 0,6 0-15 16,0 0-10-16,-7 3-9 0,1 1-11 0,6 3-5 0,-7 0-6 16,7 1-5-16,-7 3-6 0,2 0-1 0,4 3-3 0,1 1 0 0,-7-1-1 15,8 5-2-15,6-1 2 0,-8 4-1 0,8 0 0 0,-1 0-1 16,1 0 0-16,-1 4 0 0,7 0-1 0,-7-4 0 0,7 3-1 0,7 1 2 15,-7-1-1-15,7-2 0 0,-1-2 0 0,1 1 0 0,5-3 0 16,-4-1 3-16,4 0 1 0,2-3 0 0,-2-4-2 0,8 4 0 16,-7-8 0-16,7 0 0 0,-1-3 0 0,1-4 0 0,-1 0 0 0,0-4 0 15,1 1 0-15,6-8 0 0,-7-1 0 0,1 1-1 0,7-7-5 16,-1 0 2-16,-7 0 1 0,7-4 1 0,-6-4-1 0,6 1 1 0,-1-5-2 16,-5-3-1-16,0 0 0 0,-1-3-2 0,1-1-1 0,-8-3-1 15,2-1-1-15,-1-3 2 0,0 0 1 0,0 1 0 0,-7-1 0 0,0 0 0 16,2 3 1-16,-8 1 0 0,6-1 1 0,-6 5 3 0,0 0 5 15,0 6 5-15,0 0 4 0,0 4 4 0,-6 6 2 0,6 1 3 0,0 1 2 16,-8 3 0-16,8 4 3 0,-6 0 2 0,0-1 2 0,6 10 0 16,-7-6 2-16,1 4-3 0,6 0-2 0,-7 4-3 0,1 0-4 0,6 4-3 15,-7 0-2-15,7 4-3 0,-6-1-3 0,0 4-2 0,6 3-1 16,-8 5-1-16,8-1-2 0,-6 4-1 0,6 0-2 0,0 7 1 16,0 1 0-16,0-1 0 0,0 3 2 0,0 5-1 0,0 0 0 0,0 0 1 15,6 2 1-15,-6 3 1 0,8 2-1 0,-8-5 0 0,6 3-1 16,-6 1-1-16,6-7 0 0,1 4 1 0,-1-2-1 0,1-1 0 0,6-5-2 15,-7-3 0-15,8 0 0 0,-8-3-2 0,7-4 0 0,0-4 0 16,0 1 0-16,0-5 1 0,0-3 2 0,0 0-1 0,0-8 0 0,0 5 0 16,0-4 1-16,0-4 0 0,7-4-2 0,-7 1 2 0,0-5 1 15,0 1-1-15,-1-4 1 0,2-4 0 0,-8 4-2 0,8-3 0 0,-2-4 0 0,-5-1 0 16,6-3-1-16,-6 0 0 0,-1-4-1 0,7 0 1 0,-6-3 1 16,-7 4 0-16,6-1-1 0,0-3 0 0,1 3 0 0,-7 1 0 15,0 3 1-15,6-1 1 0,-6 5-2 0,0 0 2 0,0 8 2 0,0-2-2 16,0 1 1-16,0 7 0 0,0 1-2 0,0 3 1 0,0 0 1 15,0 3-1-15,0 5 2 0,-6-1 0 0,6 8 0 0,0-1-2 0,-7 6 1 16,7 0 0-16,0 3-1 0,-6 3 1 0,6 3 0 0,0-4 0 16,0 2 0-16,6 0-2 0,-6 0 2 0,0-5-1 0,7 3-1 0,-1-3 1 15,1-3 0-15,-7-1 0 0,13-3-1 0,-7-1 1 0,2-3 1 16,-2 0-1-16,6-3 2 0,-5-1-1 0,0 0 2 0,6-7-2 16,-7 4 1-16,8-8-1 0,-2 4 1 0,1-3-1 0,-6-5 1 0,6 1-2 15,0-4 2-15,0 1-1 0,-1-2 0 0,2-2-1 0,-1-4-1 0,-7 2-1 16,8-5 1-16,-2-2-1 0,-6 2 1 0,8-4 0 0,-8-2 0 15,1 1 0-15,0-2 0 0,-1 2 0 0,1-4 0 0,-1 5-1 16,0-1-1-16,1 0 2 0,0 9-1 0,-7-6 1 0,6 9 0 0,-6 2 0 16,0 2 0-16,0 2-1 0,6 5 0 0,-6-1 1 0,0 4 0 15,0 4 0-15,0 3 4 0,0 0 0 0,0 5 0 0,0 2 1 16,0 4 0-16,0 0-1 0,0 4 0 0,0 4 1 0,0 3 0 0,7 1 1 16,-7-1 1-16,0 0-1 0,0 0-1 0,7-3-1 0,-7 4-3 15,0-5 0-15,6 1 1 0,1-4-1 0,-1-1-1 0,-6-2 1 0,7-1 0 16,6-3 0-16,-7 0 0 0,0-4 1 0,2-4 0 0,-2 0 2 15,7 1 1-15,-7-5 1 0,1 1 1 0,6-4 0 0,-7-4-1 0,8 1 0 16,-8-2 1-16,7-1 0 0,-6-5 0 0,6 3 1 0,-1-6-1 16,-5-1-1-16,6 0-1 0,-7-3-1 0,8-1-1 0,-8-6 0 15,1 3-1-15,6-3 0 0,-7-5-1 0,1 5 0 0,-1-9-2 0,0 6 1 16,2-2 1-16,-2 1-1 0,0 2-1 0,1 6 0 0,-1-2 0 16,1 6-1-16,-7 2-2 0,6 0 1 0,1 8-3 0,-7 0 1 0,0 4 1 15,6-2 0-15,-6 10-1 0,0-2 1 0,6 1-1 0,-6 6 1 16,0 1 0-16,0 5 2 0,0-2-1 0,0 9 1 0,0-3 1 0,0 6 1 15,0 0 1-15,0 0-1 0,0-1 1 0,0 2-1 0,0-2 0 0,0 0 1 16,0 1-2-16,0-4 1 0,0-4 0 0,8 0-2 0,-8-2 0 16,0-3 1-16,6-1 0 0,-6-5 1 0,0 5-1 0,6-9 1 15,-6 0 0-15,7 1 0 0,0-4-1 0,-7 0 0 0,6-4 0 0,0 1-1 16,1-5 0-16,-1-2-1 0,8-1-2 0,-8 0-2 0,0-4-4 16,8-4-3-16,-8 1-3 0,7-4-3 0,-7-3-4 0,1 2-2 0,6-2-2 15,-7-1-2-15,2-3 0 0,4 7 1 0,-5-4 1 0,-1 4 0 16,1 0 1-16,-1 4 2 0,1 3 2 0,-1 1 4 0,0 3 3 15,8 3 3-15,-14 5 3 0,6-1 2 0,1 8 3 0,0-1 1 0,-1 1 0 16,0 3 1-16,1 4 0 0,-7 0 1 0,6 4 2 0,-6 3 0 16,7 1-1-16,-7 3-1 0,7 0 0 0,-7 0 0 0,6-1 2 0,-6 5 0 15,0-4-1-15,6 0-2 0,-6 0-1 0,7-3-10 0,0-1-11 16,-1-8-24-16,0 5-30 0,1-4-45 0,6-3-51 0,0 0-59 16,1-6-65-16,-2 3-49 0,8-10-45 0,-1 5-42 0,1-7-43 0,-1 4-19 15,1-8-9-15,6 0 4 0,-6-1 10 0,5 2 22 0,-5-5 28 0,0-4 43 16,6 5 55-16,-7-4 59 0,1-1 64 0</inkml:trace>
  <inkml:trace contextRef="#ctx0" brushRef="#br0" timeOffset="29393.68">20098 13745 0 0,'13'-6'18'0,"0"1"223"16,-6 1 32-16,-1 1 28 0,-6-2 28 0,0 2 29 0,0 0 35 15,0-5 27-15,-6 5 25 0,-1-5 16 0,0 5 12 0,1-1-23 0,0-3-42 16,-1 3-53-16,-6 0-57 0,7 1-40 0,-7-1-30 0,6 4-28 16,-6-3-26-16,7 3-31 0,-8 0-34 0,2 3-28 0,5 1-24 0,-6-1-17 15,6 5-13-15,-5-1-9 0,-2 5-8 0,8-2-4 0,0 0-3 16,-8 7-2-16,8-4-1 0,-1 6-2 0,7-1-1 0,0 1 1 15,-6 2 0-15,6-3 1 0,6 4-1 0,-6-2 2 0,7-3-1 0,-1 1 0 16,1 1-1-16,0-4 0 0,5-1 1 0,-6-3-2 0,8 0 0 16,-8-3 1-16,7-1 1 0,1-4-1 0,-2 1-2 0,2-4 0 15,-2 0 1-15,-5-4 0 0,6 1 0 0,0-4 0 0,0-5-1 0,0 5 2 16,0-7 0-16,0 3 0 0,-6-4 1 0,5-4-2 0,-5 5-1 0,0-5 1 16,5 1 1-16,-4 0 0 0,-2 0 0 0,0-4-1 0,-6 0 1 15,7 3 0-15,-7-3 1 0,6 4 0 0,-6 0 0 0,0-4 2 16,7 7 1-16,-7-3 3 0,0 6 4 0,0-2 4 0,0 3 4 0,0 3 0 15,0 1 2-15,-7 0 1 0,7 3-2 0,0 4 0 0,0 0 0 16,0 0-1-16,0 4 2 0,0 3 1 0,-6 0 0 0,6 5-2 0,0 3-3 16,-7 3-3-16,7 4-2 0,0 0-1 0,-6 7-2 0,6 1 0 15,0 2 1-15,-6 5 0 0,6-1-1 0,-8 1 0 0,8 4 0 0,0-1-4 16,-6 4 0-16,6-4-2 0,0 4 2 0,-6-4 0 0,6 1-1 16,0 3 0-16,0-4 0 0,0 0 0 0,0 1-1 0,-7-5 0 15,7 4 1-15,0-3-1 0,0-3 0 0,0-2 0 0,0 0-1 0,-7 2 1 16,7-8 0-16,-6 3-1 0,6-7-1 0,-6 0 0 0,-1 0-2 15,1-8-2-15,-1 1-2 0,0 0-4 0,1-7-3 0,-7-1-2 0,6-4-1 16,-5 1-1-16,-1-4 1 0,-1-4-1 0,2-3-2 0,4 4 1 16,-10-10 1-16,11 7 0 0,-6-5 2 0,0-4 3 0,7 4 4 0,-2-4 2 15,2 4 3-15,0-7 2 0,6 4 1 0,0-5-1 0,6 5 1 16,0-4 0-16,2-1 0 0,-2 1 0 0,7-1-2 0,0 1-1 16,6-4-3-16,-5 3-5 0,5-3-4 0,1 4-6 0,-1 0-9 0,0-4-12 15,1 0-16-15,-1 0-26 0,1 0-30 0,0 0-36 0,-7-4-41 16,6 4-46-16,0-3-50 0,1 0-47 0,-6-1-45 0,5 0-39 15,-6 0-32-15,6 1-12 0,-5-1-2 0,-1 5 9 0,-1-5 15 0,2 0 25 16,-8 4 29-16,8 0 37 0,-8-4 40 0,7 4 45 0,-7-1 61 16</inkml:trace>
  <inkml:trace contextRef="#ctx0" brushRef="#br0" timeOffset="29648">18815 13133 357 0,'-26'11'409'0,"0"0"25"0,-1 0 15 0,15-4 7 16,-8 1 3-16,14-5 2 0,-1 2 1 0,1-5 0 0,12 0 1 0,1 2-7 15,-1-2-11-15,8 0-115 0,4 0-163 0,2 5-120 0,7-5-96 0,5 3-93 16,-6-3-90-16,13 4-77 0,-6 0-69 0,-1-4-39 0,7 3-23 0,-7 1-12 15,-5 0-4-15,5 3-5 0,-6-4-1 0,-6 5 6 0,0-4 11 16,-1 3 36-16,-5-4 48 0,-8 5 68 0,7-1 198 0</inkml:trace>
  <inkml:trace contextRef="#ctx0" brushRef="#br0" timeOffset="30410.62">21095 13730 0 0,'-13'15'26'0,"6"-1"185"0,0 1 13 0,1-4 6 15,0 0 3-15,-2 1 4 0,8-2 1 0,-6-2 4 0,6-5 5 16,0 5 12-16,0-5 14 0,6-3-19 0,-6 4-37 0,8-4-24 0,-2 0-21 15,0 0-9-15,1-4-6 0,6 1-2 0,0-8-2 0,0 3-2 16,6-7-1-16,-5 1-3 0,5-1-6 0,1-3-10 0,6-4-17 0,-7 4-16 16,7-8-21-16,-6 4-22 0,6-7-24 0,-7 4-12 0,1-5-7 15,0-3-4-15,-1 4-2 0,-6-4-1 0,0-4 0 0,-7 4 4 16,8 0 5-16,-8-3 6 0,-6 2 7 0,7 1 11 0,-14 0 12 0,7 4 8 16,0-1 7-16,-6 1 7 0,0 4 7 0,-2 3 4 0,2 0 1 15,0 4 2-15,-8-1 2 0,8 4-1 0,-7 4-4 0,7 0-5 0,-1 4-6 16,-6 0-10-16,7-1-13 0,-1 5-9 0,-6 3-9 0,7 0-7 15,-7 0-8-15,6 8-2 0,0-1-3 0,-5 0-1 0,4 7-3 0,-4 2-3 16,5 2-1-16,-6 4-2 0,7 3-2 0,-7 1 1 0,7 7 1 16,-2 0 0-16,2 4-2 0,0 0 2 0,6 6 2 0,0-2-1 15,-7 2 0-15,7 5 0 0,7-4 1 0,-7 4-1 0,6-1 1 0,0 1-1 16,2-4 1-16,-2 0 0 0,0 0-2 0,7-4 1 0,0-4 1 16,0 1-1-16,1-5-2 0,-2-1 1 0,8-2 1 0,-7-8 0 0,7 2 0 15,-1-9 0-15,1 1 0 0,-1-4 1 0,0-3-1 0,1-5 1 16,0 0-1-16,-1-6-2 0,1 0 0 0,-1-8-2 0,-6 0-2 0,7-4-1 15,-7-4-4-15,0 1-1 0,0-4-2 0,-7-3-2 0,7-1 0 16,-6-4-1-16,0 1 1 0,-7-4 0 0,0 0-1 0,0 1 2 0,0-2 1 16,-7 1 4-16,0 1 1 0,1 2 7 0,-1 1 7 0,1 3 4 15,0 0 6-15,-8 8 3 0,8 0 3 0,0 3 3 0,-8 3 0 0,8 2 0 16,-1 6 1-16,1 1 0 0,-1 0-1 0,-6 3-1 0,7 3-1 16,6 0-3-16,-6 5-4 0,-2-2-2 0,2 3-3 0,6 2-5 15,-6 0 0-15,6 3-2 0,6-3-2 0,-6 4 1 0,6 0-1 0,8-5 1 16,-8 5-2-16,7-3-1 0,0-2-5 0,7 1-15 0,-1-3-22 15,1 2-40-15,-1-5-48 0,7-2-62 0,-6 1-66 0,6-1-55 16,-7-3-49-16,7 0-51 0,-6-3-47 0,7 3-25 0,-8-4-12 0,7 1-4 16,-6-2 2-16,6 1 12 0,-7 1 21 0,1 0 38 0,6-1 49 15,-7 0 60-15,7 1 66 0</inkml:trace>
  <inkml:trace contextRef="#ctx0" brushRef="#br0" timeOffset="31177.47">22338 13595 115 0,'7'-4'208'0,"0"0"23"0,-7 1 24 16,6-1 28-16,-6 1 31 0,0-2 30 0,-6 2 31 0,6-1 30 0,-7 1 27 15,7-1-8-15,-7 0-28 0,1-3-32 0,0 4-33 0,-1-1-23 16,0 0-18-16,-6 1-19 0,7-2-21 0,-8 5-24 0,2-3-27 0,-1 3-28 16,0 0-29-16,0 0-28 0,-1 0-24 0,2 3-20 0,-2 2-13 15,2 2-9-15,-1 0-9 0,-1 0-6 0,2 4-5 0,-2 1-4 16,2-2-4-16,-1 5-3 0,-1-1-4 0,8 5-3 0,-8-1-2 0,8-3-2 16,0 7-1-16,0-4-2 0,-1 1-1 0,7 2-1 0,-7-3-2 15,7 1 0-15,7 4 0 0,-7-5 0 0,7 0 1 0,-7-4 0 0,6 5-1 16,0-5 0-16,8 1 1 0,-8-5-2 0,7 2-1 0,-6-1 0 15,6-7-2-15,-1 3-1 0,2-4-3 0,-2-3-3 0,2 0-4 0,-1-3-5 16,-1-4-4-16,2 3-4 0,-2-7-4 0,2-1-5 0,5 2-2 16,-5 0-4-16,-2-6-2 0,2-2-1 0,-2 3-1 0,1-3 1 0,-6 0 4 15,6-4 3-15,0 4 3 0,-6-5 6 0,-1 2 4 0,0-1 3 16,1-4 5-16,0 5 4 0,-1-5 4 0,1 3 5 0,-7 1 4 0,0 0 3 16,6 4 2-16,-6-1 2 0,0 2 2 0,0 6 3 0,0 0 1 15,0 3 1-15,0 1-1 0,0-1 1 0,0 8 1 0,0-2 1 16,0 2-2-16,0 0-1 0,0 2 1 0,0 3-1 0,0 1 0 0,0 2 0 15,0 3-2-15,-6 1 0 0,6 2-1 0,0 0-1 0,0 1 0 0,0 3 0 16,0 0-1-16,6 1 0 0,-6 3 0 0,0-4 1 0,0 4-2 16,0-4 0-16,6 1-1 0,-6-2-2 0,0 0 0 0,7 0 0 15,0-2-2-15,-1-1 0 0,-6-3-1 0,6 1 1 0,2-2-1 0,-2-2 2 16,0 3 0-16,1-8 0 0,-1 1 2 0,1-4 0 0,-1 3-1 16,1-6 1-16,-1 3 0 0,8-4-1 0,-8-3 0 0,0 0 0 15,7-1-1-15,0-2 0 0,-6-2 2 0,6-2 0 0,0 3-2 0,-7-8-1 16,8 6-1-16,-2-7 1 0,-5 6-1 0,6-5-1 0,-6-2 0 0,5 2 1 15,-4-3 2-15,-2 0 1 0,6 4 0 0,-5-4-1 0,0 0-2 16,-1 4 0-16,1 4 0 0,-1-3 0 0,0 3 0 0,-6 3-1 16,8 4 1-16,-8 0-1 0,6 3 0 0,-6 4 0 0,6 4 1 0,-6-1-1 15,0 6 1-15,0 1 2 0,0 1 2 0,0 7 1 0,0 1 3 16,0 6 2-16,0-3 1 0,0 7 3 0,0 5 2 0,0-5 1 16,0 7 1-16,0-3 1 0,0 3 1 0,0-2 1 0,0-1 1 0,0 0 0 15,6-3 1-15,-6-2 0 0,0-2 1 0,7 0 0 0,-7-5-1 16,0-2 2-16,7-1 0 0,-7-3 3 0,6-4 2 0,-6-3 7 0,0-2 9 15,7 3 7-15,-7-9 4 0,6 0 0 0,-6 0 0 0,6-5-3 16,2-2-1-16,-2 0-2 0,0-5 1 0,8-1-2 0,-2-3-3 0,-5-5-3 16,6-2-4-16,0 2-9 0,0-9-9 0,0 1-8 0,0-1-8 15,0-2-2-15,0-2-1 0,1 2 0 0,-2 0-1 0,-6 1-2 16,8 2 0-16,-1-1-1 0,-7 5 0 0,8 7-1 0,-8-1 0 0,0 4-1 16,0 5 0-16,2 2-1 0,-2 1 0 0,-6 7 1 0,6 4 0 15,-6-1 2-15,7 5-2 0,-7 2 1 0,0 5-1 0,6 0 1 0,-6 4 0 16,0-1 1-16,0 4 1 0,0 0 0 0,0 0-2 0,0 3-2 15,7-3-5-15,-7 0-8 0,0 4-11 0,0-4-11 0,0-4-15 0,7 0-20 16,-7 1-24-16,6-5-41 0,0-3-50 0,8 1-63 0,-8-5-69 16,7 0-56-16,0-2-53 0,6-5-41 0,-5-5-39 0,5 1-15 0,1-4-4 15,-1 2 6-15,8-2 10 0,-8-3 18 0,1-3 24 0,-2 3 41 16,2-3 50-16,0-1 62 0,-1 0 68 0</inkml:trace>
  <inkml:trace contextRef="#ctx0" brushRef="#br0" timeOffset="31756.81">23485 13686 0 0,'6'-14'72'0,"7"0"111"0,-7-1 14 0,2 0 17 16,-2 3 22-16,0-2 21 0,1 3 25 0,-7 0 23 0,6-4 25 0,1 8 16 15,-7-4 14-15,0 0-11 0,0 3-21 0,6-2-14 0,-6 3-12 16,-6 4-8-16,6-5-7 0,0-1-15 0,0 7-18 0,-7-2-22 16,1 4-24-16,6-4-22 0,-7 4-25 0,-5 0-26 0,4 4-26 0,-4-4-29 15,5 6-27-15,-6-1-19 0,0 7-12 0,1-6-9 0,-8 5-6 16,6 4-3-16,2-1-3 0,-1 1 0 0,-1 0-1 0,8 3 0 0,-7 1 1 16,6-1-1-16,1-4 1 0,0 5-2 0,6-1 1 0,-7-3-1 15,7 2 0-15,7 0 0 0,-7-4 1 0,6 1-2 0,0-2 0 0,1-1 0 16,0 0 1-16,-1 0 0 0,7-7-1 0,0 3 0 0,0-3 0 15,0-4 2-15,0 0-1 0,1-4 0 0,5 0 0 0,-6-3 0 0,0-1 0 16,7-2 0-16,-8-1 1 0,1 0 0 0,0-4 0 0,7 0-1 16,-7-4 0-16,-7 5-1 0,8-4 1 0,-2 0 0 0,-5-5-1 0,-1 6 2 15,1-6 0-15,0 5 0 0,-7-4 0 0,0 4 0 0,6-5 0 16,-6 6 0-16,0-3 0 0,0 6 2 0,0 1 1 0,-6-3-1 16,6 2 2-16,0 7 0 0,0-5 2 0,-7 5 0 0,7 3-1 0,0 1 0 15,0-1-1-15,0 4 0 0,0 0 0 0,-7 4 1 0,7 3-2 16,0 0 1-16,-6 8-2 0,6-1 1 0,0 1 0 0,-7 7-2 0,7 5-4 15,-6 1 0-15,0 1 2 0,6 4 3 0,-7 8 1 0,0-5-1 16,1 8-2-16,0 1 1 0,6-1-1 0,-7 0 1 0,-6 3 0 0,6-3 0 16,7 3-2-16,-6 2 1 0,-1-2 2 0,1-3 0 0,-1-1-2 15,1 2 0-15,6-5 0 0,-6 4 1 0,6-5 0 0,-8-2 1 16,2 0 0-16,6 0-1 0,-6-4 1 0,6 0 0 0,-7 0 1 0,1-7 1 16,-1-1-1-16,1 2 1 0,6-6-1 0,-7 1-1 0,-5-4 1 15,4-3-1-15,2-1 2 0,0-3 0 0,-8-2 1 0,8-3-2 0,-7-2 2 16,7-1-1-16,-8 1 0 0,2-8 2 0,-2 4 0 0,2-3 1 15,5-5 1-15,-6 1 1 0,0 0 1 0,-1-4 1 0,8 0 2 0,0-1 1 16,-7-2 1-16,13 0-1 0,-7-5 1 0,7 5-1 0,0-9-1 16,0 5-1-16,7-1-1 0,0-2-1 0,5-1-3 0,2-4 0 0,5 5-1 15,-6-5-4-15,13 0-2 0,-7-3-4 0,8 3-7 0,-1-3-7 16,0-1-9-16,0 1-10 0,7-4-9 0,-8 4-13 0,8 0-12 0,-7-1-18 16,6 5-22-16,-6-5-27 0,0 5-32 0,1-1-39 0,-1 5-44 15,-7-2-37-15,7 1-33 0,-6 4-27 0,0-5-23 0,-8 9-28 16,8-4-29-16,-7 3-6 0,0-2 3 0,-6 1 14 0,5 1 19 0,-5 4 26 15,-7-3 32-15,7-1 39 0,-7 0 44 0,0 1 40 0,0 3 65 0</inkml:trace>
  <inkml:trace contextRef="#ctx0" brushRef="#br0" timeOffset="32069.31">22391 12764 17 0,'-27'0'262'0,"8"2"27"0,0-2 23 0,5 0 18 16,1 0 16-16,1 0 11 0,4 0 9 0,2 0 8 0,6 0 10 0,-6 0 7 16,6-2 8-16,0 2-61 0,0 0-95 0,0 0-56 0,6 0-36 15,0 0-25-15,2 0-22 0,-2 0-19 0,7 0-17 0,0 0-11 16,0 0-8-16,0 0-10 0,0 0-8 0,7 2-9 0,-7 3-8 0,-1-2-6 15,2 5-3-15,-2-1-4 0,-4 0 0 0,-2 5-2 0,0-2 0 0,1 5-1 16,-7-1 0-16,-7 5 0 0,1-1-1 0,0 4-11 0,-8-3-16 16,1 2-45-16,0 5-61 0,0-4-68 0,-7 0-76 0,1 3-54 15,6-2-40-15,-7-1-20 0,7 0-9 0,1 0-6 0,-2-5-1 0,2 2-1 16,5-1 0-16,7-3 11 0,0 0 17 0,7-4 45 0,-1 0 61 16</inkml:trace>
  <inkml:trace contextRef="#ctx0" brushRef="#br0" timeOffset="32288.06">24475 13265 291 0,'0'15'406'16,"-6"-8"25"-16,-2 3 12 0,8 2-7 0,-6-7-17 0,6-3-39 15,0 2-51-15,0-4-60 0,0 0-64 0,0 0-68 0,0 0-68 0,0 0-141 16,0 0-178-16,-6-6-96 0,6 1-57 0,6 1-26 0,-6-4-13 16,0 5 7-16,0-4 17 0,6 3 38 0,-6 1 51 0,8 0 60 15,-2-2 227-15</inkml:trace>
  <inkml:trace contextRef="#ctx0" brushRef="#br0" timeOffset="32428.68">24449 13933 131 0,'-14'28'331'15,"2"-2"24"-15,-1-4 13 0,6-4 7 0,0 1 3 0,1-8 1 16,0 0 2-16,6-5-3 0,0-2-4 0,6 4-29 0,-6-8-38 0,6 3-143 16,1-3-192-16,-7 0-136 0,7-3-108 0,-1 0-54 0,1-6-28 15,-1 3-13-15,0-5-7 0,1 0-3 0,0-1-3 0,-1-6 2 16,0 4 5-16,2-9 27 0,-8 5 40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  <inkml:channelProperty channel="T" name="resolution" value="1" units="1/dev"/>
        </inkml:channelProperties>
      </inkml:inkSource>
      <inkml:timestamp xml:id="ts0" timeString="2021-10-27T12:33:37.326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13774 1601 0 0,'0'0'78'15,"0"0"63"-15,0 0 7 0,0 0 9 0,0 0 8 0,0 0 10 0,0 0 10 16,0 0 10-16,0 0 10 0,0 0-13 0,0 0-22 0,0 0-16 15,0 0-12-15,0 0-5 0,0 0-3 0,0 0-1 0,0 0 0 0,0 0 1 16,0 0 0-16,0 0-1 0,0 0-6 0,0 0-3 0,0 3-4 0,0-3-4 16,0 0-4-16,0 0-3 0,0 0-2 0,0 0-2 0,0 0 0 15,0 0-3-15,0 0-2 0,0 0-4 0,0 0-5 0,0 0-3 0,0 0-5 16,0 0-4-16,0 0-5 0,0 0-4 0,0 0-3 0,0 0-7 16,0 0-5-16,0 0-8 0,0 4-10 0,0-4-4 0,0 0-5 0,0 0-2 15,0 0-3-15,0 4-2 0,0-4-1 0,0 0-2 0,-6 3-1 0,6-3-2 16,0 4-3-16,0-4-2 0,-7 4 1 0,7-1-1 0,0 1 2 15,-6-1-1-15,6 2 0 0,-7-2-2 0,7 1-2 0,-7-1-1 0,7 1-1 16,-6 0-2-16,0-1 1 0,-1 5-1 0,0-5 2 0,1 4-1 0,0-2-1 16,-1 1 0-16,1-2-1 0,-8 3 0 0,8 1-2 0,0-5-1 15,-8 6 0-15,8-3 3 0,-7 2 2 0,6-1 3 0,-6-3 1 0,7 3 0 16,-8 0-2-16,8-3 0 0,-6 3 0 0,-2-3 0 0,1 3 1 0,7-4 0 16,-8 2 1-16,2-2 2 0,-2 1 1 0,2-1 2 0,-1 1 2 15,6 0 0-15,-6-4 0 0,-1 3 1 0,2-3 3 0,6 0 0 0,-8 0 1 16,1 0 0-16,1 0 1 0,4-3 1 0,-4 3 1 0,-2-4-2 15,8 4-1-15,-7-4-2 0,0 1-2 0,0 3 0 0,7-4 0 0,-8 1-1 16,8 3 1-16,0-5 0 0,-7 5 0 0,6-3 0 0,0 0 2 0,1-1-1 16,6 0 1-16,-6 1-1 0,0-1 2 0,-2 4-2 0,8-7 2 15,-6 3-3-15,6-1-1 0,0 3 0 0,0-2 0 0,0 0-1 0,-6-3-2 16,6 3-1-16,6-2-4 0,-6 1 0 0,0 1 0 0,0-3-2 16,6 0-1-16,2-1-1 0,-8 2-2 0,6 1-1 0,0-2 1 0,0 0-3 15,1 0-1-15,6-1 1 0,-6 1 0 0,-1-1 1 0,8 1 0 16,-2 0 0-16,-6 0 0 0,8 3 0 0,-1-3 1 0,-7 0 0 0,8 2-1 15,-2-1 2-15,2 1-1 0,-2 2 2 0,1-5-1 0,1 5-2 0,-2-4-1 16,2 2 0-16,-2-1 2 0,2 2 1 0,5 0 0 0,-6-3-1 0,0 3-1 16,0 1-1-16,0 3 0 0,0-4 0 0,7 0-2 0,-8 4 1 15,2-3 1-15,-1 3 1 0,0 0 1 0,0 0 0 0,-1 0-1 0,8 0-1 16,-6 0 0-16,-1 0 0 0,-1 0 1 0,2 0 0 0,-2 3-1 0,2-3 3 16,5 0 2-16,-6 0-1 0,0 0-2 0,1 0 0 0,-2 0 1 15,1 0-1-15,0-3 0 0,0 3-2 0,1-4-1 0,-2 4 1 0,1-4 2 16,0 4 0-16,-6-3 2 0,6-5-1 0,0 8-3 0,-7-6 0 15,8 1-1-15,-8 2 0 0,0-1 0 0,1 1 0 0,-1-1 2 0,1 0 0 16,-7 1 2-16,7-5-1 0,-7 5 0 0,0-2 0 0,0 3 0 0,0-6 0 16,0 4-1-16,0 0 2 0,0-3 0 0,0 3 2 0,-7 1 0 15,7 0-1-15,0-1 0 0,-7-4 1 0,1 4 1 0,-1 1 0 0,1-1 1 16,0 0-1-16,-1 1 0 0,0-1 0 0,1 1 1 0,0-1 1 16,-1 0 1-16,-6 1 0 0,6 3 0 0,1-5 2 0,-7 5 1 0,0-3 0 31,7 3 1-31,-8 0-1 0,1 3 0 0,7-3 0 0,-7 5 1 0,0-2-2 15,-1 1-2-15,-5 3-1 0,6-3 0 0,0 3 0 0,0 0 0 0,0 0-1 16,0 2-2-16,0-3-1 0,0 5-1 0,0-3 0 0,0 2 0 16,-1 2-1-16,2-1-1 0,-1 3 2 0,6-3 2 0,-6 4-1 0,7-4 2 15,-8 4-1-15,2-1-2 0,6 4 2 0,-2-2 0 0,-4-3 2 16,5 6-2-16,1-1 1 0,-8 1-1 0,8 3 2 0,0-4 1 0,-1 4 0 16,0-3 1-16,1 3 0 0,0 0-1 0,-1-1 0 0,7 1 1 0,-6 0-1 15,6 0 0-15,0 1-1 0,0-5 1 0,0 0-1 0,0 4 0 16,0-4 2-16,0 1-1 0,6-5-2 0,1 4 0 0,-1-3-3 0,0 0 0 15,1-1 0-15,0-2 0 0,-1 2 0 0,7-3 0 0,-6-4 0 16,6 4 0-16,-1-3 2 0,2-1 0 0,-2 0-1 0,2 2 0 0,-1-7 0 16,0 2-1-16,0-4 0 0,-1 4 0 0,8-4 0 0,-6 0 0 0,-1-4-1 15,-1 0 0-15,8 2-1 0,-7-3-1 0,0 1-1 0,0 1-2 16,-7-5-1-16,8 1-1 0,-2 0 1 0,-4 4 1 0,-2-5 0 0,0 1 0 16,1-1 0-16,-7 1 1 0,6 0-1 0,-6 0 3 0,0-5 0 0,0 5 3 15,0 0 1-15,-6-1 1 0,-1 0 4 0,7 1 4 0,-6 0 2 16,-8 3 1-16,8-3 0 0,-7 0 1 0,6 3 0 0,-5-4 2 0,-1 5 0 15,-1 0-2-15,2 3 0 0,-2-4-2 0,-5 0 0 0,6 4 1 16,-6 0-4-16,5 4-3 0,2-4-3 0,-2 4-4 0,1-1-6 0,1 5-8 16,-2-5-20-16,8 4-24 0,0 1-43 0,-2 3-49 0,8-3-61 0,-6-1-71 15,6 4-61-15,6-4-58 0,-6 4-41 0,8-3-34 0,-2-1-16 16,0 4-5-16,8-4 0 0,-2-3 7 0,1 3 18 0,1-4 23 0,-2 2 40 16,8-2 51-16,-7-3 61 0,7 3 98 0</inkml:trace>
  <inkml:trace contextRef="#ctx0" brushRef="#br0" timeOffset="1286.63">14061 2066 0 0,'-7'4'191'0,"1"3"52"15,-1-3 11-15,-5 3 7 0,4-3 3 0,8-1 4 0,-6 1 4 16,6-1 6-16,-6 2 8 0,6-2 8 0,0 0 7 0,0-3-43 0,0 4-68 15,0-4-39-15,0 4-29 0,6-4-13 0,-6 0-8 0,6 0 0 16,2 0 5-16,-2 0 3 0,0 0 4 0,1 0-1 0,-1-4-2 0,1 4-12 16,6-7-12-16,-7 4-8 0,8-2-6 0,-2-2-7 0,-5 0-9 0,6-4-5 15,0 0-5-15,0 0-7 0,-6 0-6 0,5 0-9 0,2-3-10 0,-2-2-5 16,-5 2-3-16,6-4-2 0,-6 3-2 0,5-3-3 0,-5-1 0 0,0 1 1 16,-1 0 0-16,0-4 1 0,1 3 2 0,-7 1 0 0,7-4 2 0,-7 8 9 15,0-5 10-15,0 1 8 0,0 3 7 0,-7 0 6 0,7 1 8 0,-7 3 5 16,7 0 4-16,-6 3 4 0,0-2 3 0,-1 6 2 0,0-3 2 15,1 3 0-15,-7 0-1 0,6 1-4 0,1-1-10 0,-1 4-5 0,-5 0-8 16,5 0-5-16,0 0-5 0,1 0-7 0,0 0-6 0,-1 0-4 16,7 4-5-16,-7-4-3 0,7 0-3 0,0 0-3 0,0 3-1 0,0 1-1 15,7 0 0-15,-7-1-1 0,7 1-4 0,-1 0 1 0,0-1-1 0,1 4 0 16,0-2 1-16,5 1 0 0,1-2 3 0,-6 0 0 0,6-1-3 16,0 1 0-16,0 0 0 0,0-1 1 0,7 1-1 0,-8 1 0 0,2-3 2 15,-2 2-1-15,2-4 0 0,-1 4 1 0,-1 0 1 0,-4-1-1 16,4 1-1-16,-6 0 1 0,8-2 0 0,-8 3 0 0,1 2 2 0,6-3-1 15,-6 3-2-15,-7 1 1 0,6-2 0 0,0 2 1 0,0-1 0 0,-6 4 0 16,0 0 0-16,0 1 0 0,0-2-1 0,0 5 1 0,0-3 1 16,0 2 0-16,-6 1-1 0,6 0 0 0,0-1 2 0,0-3 0 0,0 3-2 15,0 1 1-15,0-5 0 0,6 5-1 0,-6-4-2 0,0 0 1 16,8 1 1-16,-2-5 0 0,0 4-1 0,1-4 0 0,0-3 0 0,-1 4 0 16,1-5 0-16,5 1-1 0,-4-4 1 0,4 0-2 0,-6 0-1 0,8-4 0 15,-1 1-1-15,-1-5-3 0,-4 1-1 0,4-4-4 0,2 3-1 0,-8-7-1 16,7 4-2-16,-7-3 0 0,8-1-3 0,-8 1 0 0,6-5 1 15,-4 5 0-15,-2-5 3 0,0 5 2 0,1-4 2 0,-1-1 2 0,-6 1 3 16,7 3 2-16,-7-3 2 0,7 3 3 0,-7 1 2 0,0-1 3 16,0-1 0-16,0 6 2 0,0-1 6 0,0 0 1 0,0 4 4 0,0-1 1 15,0 1 3-15,0 3 1 0,0-2 1 0,-7 1 1 0,7 5-2 0,0-3-1 16,0 3 0-16,0 0 0 0,0 0-2 0,0 3-1 0,0-3-5 16,0 5-1-16,-7-2-4 0,7 0-3 0,0 1-3 0,7 3-4 0,-7 1 0 15,0 4-1-15,0-6 2 0,0 5-1 0,0 4 1 0,7-4-1 16,-7 4-1-16,0-4 1 0,6 3-1 0,-6 1 1 0,6 0 0 0,1-1 0 15,-7 1 0-15,7-5 0 0,-1 6 1 0,7-5-1 0,-6 4 0 0,-1-9 1 16,7 5-2-16,-7-3 1 0,8-1 0 0,-2 0 0 0,2-3-1 16,-1 0 0-16,6-4 0 0,-6 3 0 0,1-3-2 0,5-3 0 0,-6-1-2 15,0 0-4-15,7 1-4 0,-8-5-4 0,2 1-2 0,-1-4-4 0,6 4-2 16,-6-4-1-16,1 0-2 0,-8-4-1 0,7 0-4 0,0 4 0 16,-7-3 2-16,7-1 2 0,-7 0 2 0,2 1 2 0,-2-1 2 0,0 1 5 15,-6-6 5-15,7 7 5 0,-7-1 4 0,0 2 5 0,0-3 4 0,0 5 3 16,0-2 5-16,0 1 3 0,-7 4 5 0,7-4 5 0,0 8 3 15,-6-5 4-15,6 4 4 0,0 1 0 0,-6 3 1 0,6 0 0 0,0-4 0 16,-8 8-2-16,8-4-4 0,-6 3-2 0,6 1-3 0,-6-1-2 16,6 2-5-16,-7 2-5 0,1 4-2 0,-1 0-5 0,7-1-1 0,-6 1 0 15,-1 4-3-15,7 3-1 0,-6-3-4 0,0 4-1 0,6-1 1 0,0 0 0 16,0 0 2-16,0 0-2 0,0 5 0 0,0-4 0 0,0-1 1 16,6-4-1-16,-6 4 1 0,6-3-1 0,1 0-1 0,-1-1 0 0,7-3 1 15,-6 4 0-15,5-8 2 0,-4 4-1 0,4-7 1 0,1 4 0 0,0-6-1 16,0 3 2-16,1-5 1 0,-2 0 0 0,2-5-1 0,-2 3 0 15,1-3-2-15,1-2 1 0,-2 0 1 0,2-4 0 0,-2-1-1 0,2 2 0 16,-1-5-1-16,-7 1 2 0,8-5-1 0,-2 5-1 0,-6-4-1 0,1 0 2 16,6-1 1-16,-6 1 0 0,-1-1-2 0,0 1 1 0,8 0-1 15,-8-1 1-15,0 1 2 0,2 3-1 0,-8-3 1 0,6 7 1 0,0-3 0 16,1 2-1-16,-1 5-1 0,-6 0-1 0,7-1-2 0,-7 5 0 16,7 3 2-16,-7-4 2 0,6 8-1 0,-6-4 1 0,6 7-1 0,-6-3 0 15,6 3 0-15,-6 0-1 0,8 5-2 0,-8-2 2 0,6 1 1 16,-6 5 0-16,0-2 2 0,0 4-1 0,6-3-2 0,-6 2 1 0,0-2-1 15,0 4 0-15,0-4 0 0,0 3-1 0,0-4-1 0,0 1 0 0,0-4 1 16,0 4 1-16,0-4-1 0,0 0 0 0,0 0-1 0,0-4 0 16,0 0 1-16,0-3 2 0,0 3 0 0,0-3 2 0,0-4-1 0,0 0 1 15,0 0 1-15,0 0 0 0,7-4 1 0,-7 1-2 0,0-1 0 0,7-3-1 16,-1-1 1-16,1 1 1 0,-7-4-1 0,6 1-1 0,0-5-2 16,8 4-2-16,-8-5-1 0,0 2 0 0,1-4 1 0,6 3-2 0,0 0 0 15,-7-3 1-15,8 4 0 0,-8-1 1 0,8-1 0 0,-8 6-1 16,7-1 1-16,-7 0-1 0,1 4 0 0,6-1 0 0,-7 5 0 0,0-1-1 15,2 4 0-15,-8 0-1 0,6 4 1 0,0-1 0 0,1 5 0 0,-7-1-1 16,6 4 1-16,-6 0 0 0,7 4 0 0,-7-4 2 0,7 7-1 0,-7-3 1 16,0 3 3-16,6 1-1 0,-6-1-1 0,6-4 0 0,-6 5 0 15,7-4 1-15,-7 0 0 0,7-5-1 0,-7 5 1 0,6-4-4 0,0-4-4 16,1 4-9-16,0-7-15 0,-1-1-31 0,1 0-41 0,-7-3-56 16,6-3-64-16,0 0-64 0,1-1-64 0,0-7-55 0,-1 0-51 0,0-4-25 15,2 1-14-15,-8-4-3 0,6-4 0 0,-6-4 9 0,0 0 13 0,0-3 32 16,0-4 40-16,0 0 56 0,-6-4 65 0</inkml:trace>
  <inkml:trace contextRef="#ctx0" brushRef="#br0" timeOffset="1552.26">14992 1502 124 0,'-13'11'234'0,"6"3"20"16,1-6 14-16,0-1 18 0,6 0 20 0,-7-4 29 0,14 2 35 0,-7-1 31 15,6-4 33-15,0 0-4 0,1-4-22 0,6 4-38 0,-6-5-47 0,5 2-35 16,2-4-25-16,-2 3-18 0,2-3-12 0,-1 0-16 0,-7-4-21 16,7 3-28-16,0-3-34 0,1 5-30 0,-8-6-33 0,0 5-18 0,1-4-16 15,-1 4-9-15,1 0-8 0,-1-1-6 0,-6 4-7 0,7-3-4 16,-7 3-1-16,0 0-1 0,6 4-1 0,-6 0-1 0,6 0-1 0,-6 0 0 16,8 4-3-16,-8-4-3 0,6 4-5 0,-6 3-10 0,6-3-17 0,1 4-25 15,0-1-30-15,-7 0-47 0,6 0-53 0,0 1-58 0,-6-1-60 16,7 1-61-16,-7-2-61 0,6 2-33 0,1-5-16 0,0 5-5 0,-7-5-1 15,6 1 10-15,0-4 13 0,1 4 27 0,0-8 32 0,-7 4 47 16,6-4 53-16,7-3 58 0,-13 0 234 0</inkml:trace>
  <inkml:trace contextRef="#ctx0" brushRef="#br0" timeOffset="1775.26">15363 1260 21 0,'-6'-3'308'0,"6"-5"45"0,-7 8 35 0,7-4 23 0,-7 1 18 15,7-1 12-15,0 4 10 0,-6-4 9 0,6 4 6 0,0-3 6 0,0 3 5 16,0 0-58-16,0-4-90 0,6 0-77 0,-6 4-69 0,7-3-44 0,-7-1-34 0,7 1-22 15,-1-2-19-15,1 2-11 0,5-1-12 0,-4 4-7 0,-2-3-6 0,6-1-7 16,-4 4-7-16,4 0-5 0,-5 0-6 0,-1 0-2 0,1 0-2 16,0 4-3-16,-7-1-5 0,6 4-4 0,-6-2-5 0,0 5-13 0,0-2-15 15,0-1-24-15,0 4-27 0,-6 0-38 0,-8-4-42 0,8 8-51 0,-7-3-55 16,-1-2-55-16,2 1-54 0,-8 4-37 0,1-4-27 0,-1 0-10 16,0 0-2-16,1 0 9 0,-7-1 14 0,6 1 22 0,-6-4 27 0,7 2 39 15,-7-6 42-15,0 4 51 0,6-3 129 0</inkml:trace>
  <inkml:trace contextRef="#ctx0" brushRef="#br0" timeOffset="1932.66">14627 1399 0 0,'-26'8'356'0,"14"-1"62"0,-8-4 34 16,0 5 20-16,7-5 10 0,1 1 5 0,-2 0 4 0,8-4 2 0,-1 0 0 16,1 0 0-16,-1 0 2 0,0 0-55 0,7 0-83 0,0 0-105 0,0 0-119 15,0 0-72-15,7 0-52 0,-7-4-60 0,7 4-66 0,6 0-90 16,-7-4-100-16,8 4-72 0,-2-3-57 0,8-1-29 0,-7 4-16 0,7-4-8 15,-2-2-2-15,9 2-1 0,-7-1 3 0,6-2 10 0,-7 4 17 16,13-5 42-16,-6 1 55 0</inkml:trace>
  <inkml:trace contextRef="#ctx0" brushRef="#br0" timeOffset="3215.02">16171 1839 0 0,'0'7'103'0,"-7"0"123"0,7 1 11 15,0-5 8-15,0 4 5 0,0-2 15 0,0-2 19 0,7 1 18 0,-7-4 17 16,6 0 24-16,-6 0 29 0,6 0-23 0,2-4-48 0,-2 1-33 16,7-2-28-16,-6 3-12 0,5-6-9 0,1-3-4 0,1 3-4 0,-2-7-15 15,8 5-21-15,0-9-17 0,-1 4-18 0,-5-2-24 0,11-5-26 0,-5-1-25 16,0 1-23-16,-2-3-16 0,2 3-12 0,0-7-7 0,-7 2-5 16,7-2-4-16,-8 4-2 0,8-4 1 0,-7-1 3 0,-7 1 1 0,8 0-2 15,-2-1 1-15,-5 1-3 0,0 0 0 0,-1 3 2 0,1 1 1 16,-1-1 0-16,-6 4 3 0,0 0 2 0,6 0 1 0,-6 4 1 0,0 0 5 15,0 4 4-15,0-3 5 0,-6 7 6 0,6 0 3 0,0-2 4 0,-6 5 2 16,6-1 5-16,-7 1 3 0,7 3 3 0,-6 1 3 0,6 0 2 0,-7 3 0 16,7-5-1-16,-7 5-4 0,1 0-5 0,6 5-5 0,-6-2-5 15,6 0-4-15,-6 5-3 0,-2-1-4 0,2 4-3 0,0 1-5 0,6 2-4 16,-7 4-3-16,0 4-2 0,1 0-2 0,-1 0-2 0,1 7-1 0,6-3 0 16,-6 8 2-16,-1-7 0 0,0 10 0 0,7-3 1 0,-6 2-1 15,6 1 0-15,-6-4 1 0,-1 7 0 0,7-3 2 0,-7-4-2 0,7 4 1 16,-6-5 1-16,6 5 1 0,-7-5 0 0,7-1-1 0,-6-2-3 0,6 0 0 15,-6-3 1-15,6-4-1 0,0 0 1 0,-8-4-2 0,8 0 0 16,0-3 0-16,0 0-1 0,0-4 0 0,0-4 0 0,0 0-1 0,0-3 0 16,0-1 2-16,0-3 0 0,8-3 0 0,-2 3 0 0,-6-8-1 15,6 5 0-15,1-9 0 0,-1 2-1 0,8-1 1 0,-2-4 0 0,-5-3 0 16,6 0 0-16,0 0-1 0,0-5 0 0,6-2-1 0,-5-1-2 0,-2 4 0 16,8-7-1-16,-7 3-2 0,7 0 0 0,0 1 0 0,-8-1-1 15,8 5 0-15,-1-2 0 0,1 2 1 0,-7 2 0 0,7 5 1 0,-8-1 0 16,2 0 1-16,-2 8-1 0,2-4 1 0,-1 3 1 0,-1 5-1 0,-5-5-1 15,0 8-1-15,-1-3-2 0,0 3-1 0,-6 0-2 0,8 3-2 16,-8 1-3-16,0 0-3 0,0 3-4 0,0-3 0 0,-8 7-1 0,8-4-1 16,-6 4 3-16,0-4 0 0,-8 5 2 0,8 2 3 0,-7-3 2 15,7-1 1-15,-8 2 3 0,2-1 0 0,-2 0 4 0,8 0 2 0,-7-4 3 16,0 4 3-16,0-3 2 0,-1-1 1 0,8 1-1 0,-6-5 0 0,5 4-1 16,-6-3 1-16,6-1 0 0,1 1 1 0,6-4 0 0,-6 4 0 15,-2-4 0-15,8 0 2 0,0 0 0 0,0 0 3 0,0 0 3 0,0 0 1 16,0 0 2-16,0 0 1 0,0-4 0 0,0 4 0 0,8-4-1 0,-8 4 1 15,6-3-1-15,0 3-1 0,-6 0 0 0,7-4 0 0,6 4-3 16,-13 0-2-16,13 0-3 0,-7 0-3 0,0 0-3 0,2 4-1 0,4-1 0 16,-5 1 0-16,-1 0 0 0,1 3 1 0,0 0 1 0,-1 1-1 15,0 3 0-15,8 0 0 0,-8 0 0 0,0 0 0 0,1 4 1 0,6-5 0 16,-6 5 0-16,5-4 2 0,-5 0 0 0,6 0 1 0,1 0 0 0,-2-4-1 16,1 0 0-16,0 1 0 0,0 0 0 0,1-8 2 0,5 3 0 15,-6-3 0-15,6 0 0 0,-5 0-2 0,5-3-2 0,-6-5-1 0,6 5-2 16,-5-9-2-16,-2 5-3 0,8-8-4 0,-7 5-3 0,7-9-5 0,-8 4-5 15,2-3-9-15,-1-4-8 0,6 0-13 0,-12 0-13 0,5-4-13 16,2-3-15-16,-8 3-16 0,8-3-15 0,-8-4-11 0,0 0-6 0,1 0 0 16,-1 1 2-16,1-2 5 0,0 2 5 0,-7-5 5 0,6 4 8 0,-6 0 12 15,6 3 14-15,-6 1 22 0,0 0 23 0,0 3 24 0,0 0 27 16,0 6 25-16,0-3 26 0,0 4 21 0,0 1 16 0,0 3 14 0,0 1 14 16,-6-1 11-16,6 4 8 0,-6 1 6 0,6 2 3 0,-7 0-3 0,7 5-5 15,-7-1-9-15,7 4-9 0,-6 0-14 0,6 0-16 0,-7 0-15 0,7 7-17 16,-6-3-14-16,0 3-13 0,-1 5-10 0,0 2-7 0,1 1-4 15,0 3-3-15,-2 0-2 0,2 4-1 0,6 4-1 0,-6-1 2 0,-1 5 0 16,7-1 3-16,-6 0 1 0,-1 5-2 0,7-5 1 0,-6 8 4 0,6-5-1 16,0 1 1-16,-7 4 0 0,7-3-2 0,-6 2 1 0,6 1-1 15,0-2 2-15,-6-1-1 0,6-1-1 0,0 0-2 0,-8 0 0 0,8 0 1 16,0-4-1-16,0-3-1 0,-6-1-1 0,6-3 0 0,0 1-1 16,0-5-1-16,6 0-2 0,-6-7-1 0,0 4 1 0,0-8 1 0,8 0 2 15,-8 1 4-15,6-5 3 0,0-3 2 0,-6 3 3 0,7-6 4 0,-1 0 2 16,1-1 2-16,-1-3 0 0,1-1 2 0,5-3 1 0,-4 0 0 15,4-3-2-15,-5-4-1 0,6-1-3 0,0-3-5 0,0 0-2 0,0-4-3 16,0 0-4-16,0 1-5 0,-7-4-2 0,8 3-2 0,-1 0-1 16,7-3 0-16,-8 4-1 0,1 3 1 0,0-1 0 0,0 6-1 0,1-2 0 15,-8 4 1-15,7 4-1 0,-6 0-2 0,5 8 0 0,-5-5 2 0,-1 8-1 16,1 0 1-16,-7 0-1 0,7 8 0 0,-7-1 1 0,6 4 0 16,-6 0 1-16,6 4 0 0,-6 3 2 0,0 1-1 0,0 2 0 0,-6 1 1 15,6 4-1-15,0-1 0 0,-6 1 0 0,6 0 0 0,0 0 0 16,-7-1-3-16,7-3-2 0,0 0-5 0,0 0-10 0,0-7-9 0,0 3-20 15,7-3-24-15,-1-4-37 0,0-3-43 0,8-2-57 0,-8-2-66 0,7-4-52 16,7-4-48-16,-8 1-47 0,2 0-49 0,5-9-20 0,1 1-9 16,0-3 3-16,-2-1 9 0,2-4 16 0,0 1 24 0,-1 0 35 0,7 0 45 15,-6-4 58-15,-1 2 65 0</inkml:trace>
  <inkml:trace contextRef="#ctx0" brushRef="#br0" timeOffset="3825.58">17968 1594 188 0,'7'-5'239'0,"-7"2"21"0,0 0 19 0,0-2 21 0,-7 2 19 16,7-1 28-16,0 0 29 0,0 1 26 0,-6 0 25 0,6-1-15 0,0 4-36 15,0-8-43-15,-7 5-45 0,7 3-32 0,-6-4-22 0,6 0-17 16,-6 1-15-16,-2 3-16 0,8-4-17 0,-6 4-25 0,0-4-27 0,0 4-27 16,6 0-25-16,-14 0-16 0,8 0-11 0,-1 0-8 0,1 4-3 0,-8 0-5 15,8-1-2-15,-7 5-6 0,0-2-4 0,0 3-4 0,7 1-1 16,-8 2-5-16,2-1-1 0,-2 3 0 0,2 1 3 0,-2 3-2 0,1 0 0 16,1 0-1-16,4 1 1 0,-4-1-1 0,6 1-2 0,-1-1 1 15,0 0-1-15,7 1 0 0,-6-1 1 0,6-4-1 0,0 1 0 0,6-4 1 16,-6 0 0-16,7 1-1 0,0-2 1 0,-7-2-1 0,12-1 1 0,-6-3 2 15,2-1 0-15,4 1 1 0,1-4 0 0,1 0 0 0,-2-4-1 0,2 1 1 16,-2-5-1-16,2 1-1 0,-1-5-1 0,-1 2 1 0,2-5 1 16,-2 4 1-16,2-7-2 0,-1 3 0 0,0-4-1 0,0 2 0 0,-7-3 0 15,8 3 1-15,-8-5 0 0,0 3 0 0,1-2 1 0,-1 2 1 16,1-3 1-16,0 4 1 0,-7-1 5 0,6 5 2 0,-6-4 3 0,0 3 2 16,6 4 6-16,-6 0 4 0,0 0 2 0,0 4 2 0,0-1 2 0,0 5 0 15,0 0 0-15,0-2-1 0,0 5 0 0,0 0-3 0,0 0-4 16,0 0-4-16,0 5-2 0,0-2-3 0,0 0-4 0,0 5-3 0,0-5-3 15,0 8-2-15,0 0-3 0,0 0-1 0,0 0 0 0,0 4 1 16,0-1 1-16,0 2 1 0,0 2 0 0,0-4 0 0,0 5 0 0,0-1 0 16,6-4-1-16,-6 5 1 0,0-5 0 0,8 1 0 0,-8 0 0 0,0 0-1 15,6-4 1-15,0 0-1 0,1 0-1 0,-7-4 1 0,13 0 0 16,-6-3 1-16,-1-1-1 0,0 1 0 0,8-4 0 0,-8 0-2 0,7-4 0 16,-6 1-1-16,6-1 0 0,0-3 0 0,0-5-3 0,-1 6 0 0,2-9-1 15,-1 4 0-15,-7-4 0 0,7 0 0 0,0 1 0 0,1-5 0 16,-8 5 0-16,0-4 0 0,8 3 1 0,-8-3 0 0,0 3 1 0,1 1 2 15,-7 3 4-15,6-5 2 0,-6 6 0 0,7-1 2 0,-7 3 0 0,0 1 1 16,0 0 0-16,0 3-1 0,0 0 0 0,0 4 0 0,0 0 1 16,0 4 2-16,0 0 2 0,0 3 0 0,0 0 2 0,-7 4-1 0,7 1-1 15,0 2 1-15,0 5-1 0,0-5-1 0,0 4 2 0,0 4-1 16,0-3 2-16,0 2-1 0,7-2-1 0,-7-1 0 0,0 3-3 0,7-1-3 16,-7-6-1-16,6 4-1 0,-6-3-3 0,6-4-2 0,1 0-1 0,0 0-8 15,-7-4-14-15,6 1-18 0,-6-5-23 0,6-3-42 0,1 0-53 0,-7-3-64 16,6-5-70-16,1 1-57 0,-7-4-49 0,7-4-42 0,-7 1-41 15,0-9-20-15,6 2-8 0,-6-1 3 0,0-4 10 0,0-3 17 16,0 0 23-16,0-1 41 0,0-2 52 0,0-5 64 0,0 4 72 0</inkml:trace>
  <inkml:trace contextRef="#ctx0" brushRef="#br0" timeOffset="3950.58">18307 1271 0 0,'-7'-14'202'0,"-5"2"165"0,5 5 60 0,-6 0 34 16,6 3 21-16,1 0 15 0,-7 1 13 0,6 3 7 0,1-4 4 0,0 4 7 16,-2-3 4-16,2 3-39 0,0 0-61 0,6 0-87 0,-7 0-102 15,7 0-73-15,-6 0-58 0,6 0-37 0,0 0-24 0,0 0-22 0,0 0-23 16,0 3-33-16,0-3-37 0,6 4-73 0,-6-1-88 0,0-3-91 0,0 4-92 15,7 0-57-15,-7-4-36 0,0 0-19 0,0 3-9 0,0-3-3 0,0 0 0 16,0 0 7-16,6-3 11 0,-6 3 25 0,0-4 31 0,6 0 67 16,-6-3 84-16</inkml:trace>
  <inkml:trace contextRef="#ctx0" brushRef="#br0" timeOffset="5704.95">19362 1677 0 0,'-13'15'107'0,"6"-4"171"16,-5 0 32-16,5 0 18 0,-6 0 11 0,7-3 6 0,-1-1 4 0,0-3 3 15,1-1 2-15,-1 1 5 0,7-4 4 0,-6 4-29 0,6-4-45 0,0 0-51 16,0 0-54-16,0 0-34 0,0 0-23 0,0 0-12 0,6-4-7 15,-6 4-2-15,7-4-2 0,-1-3-2 0,1 2-3 0,0-5-2 0,5 3-6 16,2-3-11-16,-2-6-17 0,1 1-14 0,7 1-11 0,-6-4-10 16,5 0-8-16,0-5-7 0,-6 4-6 0,7-2-4 0,-7-2-1 0,6 2 0 15,-6 3 1-15,1-4-1 0,-2 0 1 0,-5-1-1 0,6 2 2 0,-7-2 2 16,1 5 4-16,-1-3 2 0,1-1 2 0,-7 2 5 0,0 3 6 0,7-1 2 16,-7-1 3-16,0 4 5 0,0 1 2 0,-7-1 3 0,7 5 2 15,0-2 2-15,-7 5 3 0,7-4-1 0,0 4-1 0,-6 2-3 0,6-2 0 16,-7 4-2-16,7 0-4 0,0 3-3 0,-6 0-4 0,6-5-5 0,0 5-4 15,0 5-5-15,0-5-2 0,-6 6-2 0,6-1-3 0,0 2-3 0,-7 0-1 16,7 4-2-16,-7 0-2 0,7 7-1 0,0-3 0 0,-6 7 1 16,6-4 0-16,-6 8 1 0,6-4 0 0,-7 4 1 0,7-1 1 0,0 5-1 15,0-5 2-15,0 1-1 0,0-1 1 0,0 5-2 0,0-5 0 0,7 1 0 16,-7-1 0-16,6-2-1 0,0-2 0 0,-6 2-1 0,7-2 1 16,0-2-2-16,-1-1 0 0,0-7 0 0,7 4 1 0,-6-4-1 15,0-4 0-15,5 1 0 0,-4-1 2 0,4-3 0 0,-6-4-3 0,8-4 1 16,-1 0 2-16,-1 1 0 0,2-5 0 0,-2-4-2 0,2-1-1 0,-1-1-2 15,7-6-4-15,-8-2-3 0,2 1-4 0,5-2-4 0,-6-6-5 0,0 0-5 16,7 0-5-16,-8-4-6 0,2 0-3 0,5-3-6 0,-5-1-2 16,-2 0-3-16,1-3 2 0,0-1-1 0,-6 4 1 0,6-2 3 0,0 2 3 15,-7 0 6-15,0 0 5 0,2 4 6 0,-2 1 6 0,0 2 7 16,-6 0 9-16,0 9 10 0,0-2 7 0,0 3 8 0,0 3 6 0,0 4 8 16,0-1 6-16,0 2 6 0,-6 4 3 0,6-2 3 0,-6 6 3 0,-2-4 2 15,8 5 1-15,-6-1 0 0,6 4-5 0,-6-3-3 0,0 3-4 0,-1 0-6 16,7 3-7-16,-7 1-4 0,1-1-5 0,-1 5-4 0,1 3-5 15,-1 0-5-15,0 1-5 0,1 5-1 0,0 2-1 0,0-1-2 0,-2 4-2 16,2 3 0-16,0 1-1 0,-1-1 2 0,7 5 0 0,-6-1 1 0,6 1 2 16,0 4 0-16,-7-7 0 0,7 7 1 0,0-1 2 0,0 3 0 15,0-2 0-15,0-1-1 0,7 0 2 0,-7 4-1 0,0-4-1 0,0-4 0 16,0 3 1-16,0-6 0 0,0 4-1 0,6-5-3 0,-6 1 1 0,0-5-1 16,0 2 1-16,7-5 0 0,-7-4 0 0,6 1 0 0,0-4-1 15,-6 0 1-15,0-3 0 0,8-1 1 0,-2-3-2 0,-6-2 2 0,6 3 2 16,0-5 2-16,-6-5 0 0,7 5 0 0,0-6 0 0,-1-1 0 15,7-1 1-15,-6-3 0 0,0 0 2 0,5-4-1 0,2 1 0 0,-8-4-1 16,7 0 0-16,0-1-1 0,0-4-2 0,-1 5 0 0,-4-3-1 0,4-1 0 31,2 0-3-31,-8 0-2 0,7 0-1 0,0 4 0 0,0-5 0 0,-7 6 1 16,8-2-1-16,-8 4-1 0,7 1 0 0,-7 3 0 0,1 0-1 0,0 3 0 16,-7 1-2-16,6 2 1 0,0 5 2 0,-6 0 0 0,0 0 1 15,0 9-1-15,8-6 2 0,-8 5 1 0,0 3-1 0,0 0 1 0,0 3 3 16,0 1-1-16,0 0-2 0,-8 3 2 0,8 1 2 0,0 2 1 15,-6-3-1-15,6 4 0 0,-6 0 0 0,6-3-1 0,0 2-1 0,-7-2-1 16,7-1 1-16,0 1 0 0,0-1-1 0,7-3 0 0,-7-1 1 0,0-2-1 16,6-2 0-16,0-3 0 0,-6 1 0 0,8-5-1 0,-2 1 1 15,0 1 0-15,1-5 1 0,-1-5 1 0,1 5 1 0,-1-7-2 0,7 3 1 16,-7-7-1-16,2 4 1 0,4-8-1 0,2 4-1 0,-2-7 0 0,-5 3 1 16,6-3-1-16,-6-1 2 0,5-3-1 0,-5 4-2 0,6-4 1 15,-6 0 0-15,-1 5-1 0,0-6 0 0,1 4-1 0,0 1 1 0,-1 1 1 16,-6 1 2-16,6-2 0 0,2 7 1 0,-8 0 0 0,6 0 4 0,-6 4 0 15,6 0 0-15,-6 3 0 0,0-1 1 0,0 5 0 0,0 0-1 16,0 0 1-16,0 0 0 0,0 0 0 0,0 5-1 0,-6-1-1 0,6 3 0 16,0 0 0-16,0 4-1 0,-6 4-2 0,6-4 0 0,0 3-1 15,0 5 0-15,0-1 1 0,-8 1 2 0,8-1-1 0,0 1-1 0,0 2 0 16,0-3-2-16,0 1 0 0,0-1 0 0,0 1 0 0,8-1-1 0,-8-4 0 16,0 1-1-16,6 0 0 0,0-4-1 0,-6 0 0 0,7-1-2 15,-1-2 2-15,1-1 1 0,-1-3 0 0,1-1 1 0,-1-3 0 0,0 0 0 16,2-3-2-16,4-1 0 0,-5-3-2 0,6-1 1 0,0-2 1 15,-7-1 3-15,8-4-2 0,-2 0 0 0,2 1-2 0,-8-4 0 0,7-1 0 16,-7-4 2-16,8 6 0 0,-8-5 0 0,8 0 0 0,-8 4 1 0,0-4 1 16,0-1-1-16,1 2-1 0,0 2-1 0,-7 1 1 0,6 0 3 0,-6 3 0 15,7-1 0-15,-7 6 1 0,0-1 0 0,6 5-1 0,-6 1 1 16,0 2-1-16,0-1-2 0,0 4 0 0,-6 0 0 0,6 4 0 0,0 4 3 16,0-2 0-16,-7 5-1 0,7-1 1 0,0 6 0 0,-6 2-1 15,6 1-1-15,0 2 0 0,-7-2 1 0,7 3-1 0,0 0 2 0,0-4-2 16,0 4-5-16,7-4-10 0,-7 1-13 0,6-5-23 0,1 1-28 0,-7-1-45 15,6-3-51-15,0-4-64 0,2 1-68 0,4 0-54 0,-6-5-45 0,8-3-45 16,-1 0-41-16,0-3-20 0,6-1-7 0,-5-3 6 0,5 0 9 16,1-1 20-16,0 0 28 0,-2-3 43 0,9 1 53 0,-7-1 61 0,-2-4 69 15</inkml:trace>
  <inkml:trace contextRef="#ctx0" brushRef="#br0" timeOffset="6298.69">21075 1454 0 0,'13'-8'95'0,"-6"6"115"16,5-3 27-16,-5-2 27 0,0 3 28 0,-1 1 32 0,-6-5 38 0,6 2 33 15,-6-6 33-15,7 5 11 0,-7-4 2 0,0 4-23 0,0-4-37 0,0 3-29 16,-7 1-28-16,7-4-24 0,0 4-22 0,0-2-22 0,-6 7-23 15,6-6-29-15,-6 5-35 0,6-1-33 0,-7 0-30 0,7 0-21 0,-7 4-17 16,1-2-11-16,0 2-9 0,-1 0-9 0,1 0-8 0,-1 0-7 0,0 2-4 16,1-2-4-16,0 4-6 0,-2 0-3 0,-4 3-2 0,6 1-3 15,-8-1-2-15,8 0-1 0,-7 4 0 0,7 0 0 0,-8 4-1 0,8-4 0 16,0 3 2-16,-8 5 0 0,8-5-2 0,-1 2 0 0,1 2 0 0,-1-4 1 16,7 4 0-16,-7-3 0 0,7 3-1 0,0-3 0 0,0 0 0 15,0-1-2-15,0-2 0 0,0 1-1 0,7-5-2 0,-7 3-1 0,7-3-1 16,-1-1-1-16,1 1 1 0,-1-5-1 0,8 1 1 0,-8-1 1 0,6-3-2 15,-4-3 0-15,4-1 1 0,1 1 0 0,1-2 0 0,-2-2 2 16,2-4 3-16,-2 4 0 0,2-5 2 0,-1-1-1 0,-1 1 0 0,2-2 1 16,-2-1-1-16,2 0 1 0,-8 1 2 0,7-5-1 0,-7 5 2 15,8-1-1-15,-8-4 3 0,0 5 0 0,2-4-1 0,-8 3 3 0,6-3 2 16,-6 7 4-16,0-4 4 0,6 4 2 0,-6 0 4 0,0-1 0 0,-6 6 3 16,6 2 1-16,0 1 2 0,0-1-1 0,0 0 0 0,0 4-2 15,-6 0-3-15,6 4-2 0,0 0-1 0,-8 3-1 0,8-1-3 0,0 6-3 16,-6-1-4-16,6 0-3 0,0 8-1 0,0-5 1 0,0 5-2 0,0-1-1 15,0 3-2-15,0-2 2 0,0-1 0 0,0 4 2 0,6-3 0 16,-6-1-3-16,8-3-1 0,-8 3-2 0,6-4 1 0,-6 1-1 0,6-4-2 16,1 0-2-16,-1-4 0 0,1 1-1 0,-1-4 0 0,1 3-1 15,5-7-1-15,-4 0-1 0,-2-4-1 0,7 1-2 0,0-1-2 0,-6-7-2 16,5 4-3-16,2-4-1 0,-2-5 1 0,-5 3-1 0,6-3 0 0,0-2 1 16,-7 0 0-16,8-4 0 0,-2 1 1 0,-4-2 2 0,-2 2 0 15,7-6 3-15,-7 2 1 0,1 3 4 0,-1-7 3 0,-6 7 1 0,7-3 2 16,-1-2 1-16,-6 5 1 0,6 0 2 0,-6 4 2 0,8 0 3 0,-8 2 4 15,0 6 3-15,0-1 3 0,0 5 2 0,0-2 2 0,0 4 0 0,0-1-1 16,0 2 1-16,0 3-3 0,0 0 3 0,0 3 1 0,0 2-1 16,0-1-2-16,-8 4-2 0,8-2-3 0,0 8-4 0,0-2-1 0,0 2-3 15,-6 4-1-15,6 1 0 0,0 3 1 0,0 0 0 0,0 1 2 0,0 2 0 16,0 0-1-16,0 1-2 0,0-4 0 0,0 3-2 0,6-3 2 16,-6 1-5-16,0-2-4 0,8-2-8 0,-8-1-8 0,6 0-12 0,-6-4-12 15,6-2-21-15,1-1-24 0,-1 0-40 0,1-8-48 0,-1 2-57 16,1-3-59-16,-1-2-50 0,1-2-45 0,0-3-43 0,-1-1-39 0,0-2-20 15,1-3-8-15,0-1 1 0,-1-2 8 0,-6 0 18 0,6-5 22 0,1 5 40 16,-7-4 47-16,0-4 57 0,0 3 60 0</inkml:trace>
  <inkml:trace contextRef="#ctx0" brushRef="#br0" timeOffset="6454.95">21433 1227 0 0,'-26'-4'163'16,"6"1"157"-16,1-1 51 0,6 4 33 0,0-3 23 0,0 3 16 0,0 3 15 16,7-3 9-16,-1 0 8 0,1 0 3 0,6 0 3 0,0 0-42 15,0 0-66-15,6 0-72 0,1 0-77 0,-1 4-57 0,0-4-52 0,8 0-32 16,-2 0-22-16,8 0-18 0,-1 0-15 0,1 0-27 0,0 0-33 0,6 0-47 15,-7-4-51-15,7 1-67 0,-6 3-74 0,-1-5-63 0,1 2-57 16,0-1-38-16,-1-3-28 0,-6 0-16 0,0 3-7 0,1-3-3 0,-2 0-1 16,-6-4 17-16,1 3 25 0,0-3 42 0,-1-1 49 0,-6-2 66 15,7 3 148-15</inkml:trace>
  <inkml:trace contextRef="#ctx0" brushRef="#br0" timeOffset="6724.74">21030 933 182 0,'-27'12'389'0,"7"-5"43"16,-6 0 29-16,14-3 21 0,-8 0 15 0,7-1 16 0,7-3 19 0,0 0 13 16,-2 0 12-16,2 0 11 0,6 0 10 0,0 0-78 0,0-3-124 0,6 3-87 15,-6-4-71-15,8 0-40 0,-2-3-27 0,6 0-18 0,-5 0-15 0,6-4-18 16,0 0-16-16,1 0-14 0,4-4-12 0,-4 4-11 0,5-4-10 16,-5 4-9-16,-2-3-8 0,2 2-7 0,-2 2-5 0,-5 2-4 0,6 1-3 15,-6 0-3-15,-1 4-2 0,0-6 1 0,1 6-2 0,-7 3 1 16,7-4-1-16,-7 4 0 0,6 4-2 0,-6-1 0 0,0 2-2 0,6-1-2 0,-6 2-1 0,7 2-5 15,-7 3-8-15,0-1-8 0,7 2-9 0,-7 2-15 0,6 2-17 16,-6-2-26-16,7-1-31 0,-7 7-49 0,6-3-60 0,-6 2-72 0,6-1-77 16,-6 1-67-16,0-1-60 0,7 1-31 0,-7-1-19 0,0-4-1 0,0 5 4 15,7-5 12-15,-7 5 15 0,0-5 27 0,0 1 30 0,0-4 51 0,0 3 58 16,0 2 75-16,0-6 183 0</inkml:trace>
  <inkml:trace contextRef="#ctx0" brushRef="#br0" timeOffset="6882.09">21127 1908 277 0,'0'22'339'0,"-6"0"19"0,6-3 13 0,0-5 5 0,0-3 1 0,0-4-13 15,0 1-19-15,0-5-44 0,0 2-56 0,0-5-75 0,0 0-81 16,0 0-131-16,0-5-156 0,-7 2-83 0,7-5-47 0,-7-3-27 0,1 1-13 16,6-1-6-16,-6-4-3 0,-1-3 13 0,1-1 19 0,-1 1 44 15,0-4 57-15</inkml:trace>
  <inkml:trace contextRef="#ctx0" brushRef="#br0" timeOffset="7210.22">19499 1249 198 0,'-7'3'393'16,"1"2"39"-16,6-2 23 0,0 4 13 0,0-3 6 0,0-4 9 0,0 3 9 16,0-3 10-16,6 0 8 0,1 4 5 0,-1-4 6 0,8 0-87 0,-2 0-133 15,2 0-94-15,5 0-73 0,1-4-39 0,6 4-23 0,0 0-11 16,-1 0-8-16,1-3-14 0,7 3-21 0,-1-4-56 0,1 4-74 0,-7-4-103 15,7 4-118-15,-1-3-79 0,1 3-58 0,0-3-29 0,-8-2-14 0,2 2-7 16,-1-1-4-16,0-3-2 0,0 0-2 0,0-1 7 0,0-2 10 16,0 2 48-16,0-3 64 0</inkml:trace>
  <inkml:trace contextRef="#ctx0" brushRef="#br0" timeOffset="7789.48">22403 1549 0 0,'0'12'160'0,"0"-2"98"0,-6-3 16 0,6 1 11 16,0 0 9-16,0-6 10 0,0 3 10 0,0-5 16 0,6 0 17 0,-6-5 17 15,7 3 16-15,0-3-40 0,-1-1-67 0,0-2-49 0,2-3-40 16,4-1-22-16,1-2-13 0,-6 0-9 0,12-5-8 0,-5 2-8 0,-2-6-10 15,1 2-16-15,0-6-14 0,7 5-16 0,-7-7-14 0,0 4-8 16,0-5-6-16,0 1-3 0,0 4 1 0,0-5 1 0,1 1 0 0,-8 0 5 16,6-1 5-16,-5 4 4 0,6-3 4 0,-6 3 4 0,-1 1 6 0,0-1 4 15,-6 5 5-15,8-6 3 0,-8 10 4 0,0-6 2 0,0 5 0 0,0 0 2 16,0-1 1-16,0 4-1 0,0 5-2 0,-8-2-1 0,8 2 1 0,0 2-2 16,-6 1-4-16,6 0-5 0,-6 4-7 0,6 3-6 0,-7-4-8 15,7 4-7-15,0 0-6 0,-6 4-7 0,6-4-7 0,0 6-4 0,-7-2-5 16,7 7-6-16,-7 0-5 0,7 4-2 0,-6 3-3 0,6 1-2 0,-6 6-1 15,6-3 1-15,-6 7 2 0,6 1 0 0,0-1-2 0,-8 4 1 0,8 0 1 16,0 3 0-16,0-3 0 0,0 4 2 0,0-4 1 0,0 3-2 16,0-2 1-16,8 1-1 0,-8-1 0 0,0-1 0 0,6-4 0 0,-6 0-1 15,6 1-1-15,-6-4-5 0,6-4-6 0,1 0-13 0,0-4-13 0,-1 1-18 16,1-6-16-16,-1-1-27 0,0-5-32 0,2 1-45 0,4-5-53 16,-6-3-66-16,1 0-73 0,6-3-58 0,-6-5-51 0,-1-3-33 0,0 1-26 15,8-6-4-15,-8 2 6 0,-6-4 12 0,7-1 16 0,-7-3 24 16,7 0 32-16,-7-3 46 0,0-5 52 0,-7 1 67 0,7 4 125 0</inkml:trace>
  <inkml:trace contextRef="#ctx0" brushRef="#br0" timeOffset="7930.1">22593 1146 137 0,'-26'-2'327'0,"-1"-3"40"0,1 2 29 0,6 3 21 0,1-4 14 15,0 4 11-15,0-5 8 0,5 5 6 0,1-3 2 0,6 3-4 0,-5 0-8 16,5 0-71-16,7 0-104 0,0 0-75 0,0 0-59 0,0 0-39 0,7 3-29 16,-1-3-18-16,0 0-16 0,8 5-12 0,6-1-13 0,-8-1-24 15,8-3-29-15,5 5-47 0,2-3-58 0,-1 2-61 0,6-1-63 0,-6 2-57 16,7-5-55-16,-1 3-34 0,1 0-25 0,-1-3-12 0,1 5-6 0,0-5-1 15,-1 2 3-15,-6-2 18 0,7 0 25 0,-1 0 46 0,1 0 55 16,-1-2 61-16,-6 2 191 0</inkml:trace>
  <inkml:trace contextRef="#ctx0" brushRef="#br0" timeOffset="8351.98">23295 1176 0 0,'0'0'56'0,"-6"0"188"0,0-5 39 0,0 5 35 0,6-2 33 0,-7 2 31 15,0-5 30-15,1 2 21 0,-1 0 18 0,1 3 11 0,0-5 10 0,6 2-34 16,-8-1-54-16,2 2-50 0,0-3-45 0,-1 2-40 0,0-1-36 15,1-1-34-15,0 2-32 0,-1 3-30 0,1-3-31 0,-1-1-20 0,0 4-16 16,1 0-13-16,0 0-12 0,-1 4-6 0,-6-4-3 0,7 6-5 0,-7-1-3 16,6-1-2-16,-6 4-4 0,-1-2 0 0,8 5 0 0,-6 4-1 0,-2-4-1 15,1 3-2-15,7 5 0 0,-8-1 1 0,8 1 3 0,-6 2 1 16,4 1-1-16,2-1 1 0,0 6-1 0,6-5-1 0,-7 3 0 0,7-3 0 16,0 5 0-16,7-6 1 0,-1-3 0 0,0 4 1 0,2-3 0 0,-2-1-1 15,6 1-1-15,2-5-2 0,-1-3-1 0,0-1 0 0,0 2 1 16,-1-5 0-16,2 1 0 0,6-5-2 0,-7-3-3 0,-1 0 0 0,8 0 1 15,-7-3-1-15,0-5 0 0,0 1 1 0,7 0 1 0,-8-5 0 16,2 1-2-16,-1-3-1 0,0-4-1 0,-6 3-1 0,5-7-2 0,-6 4 2 16,2-4 2-16,-2-3 0 0,-6 2 0 0,6-3 0 0,-6-3 1 0,-6 4-1 15,6-5-1-15,-6 5 2 0,-2-1 2 0,-4 0 5 0,6 5 3 16,-8-2 5-16,8 4 9 0,-7 1 3 0,-1 4 1 0,8 2 4 0,-7 2 0 16,6 6 0-16,-5-2 1 0,5 1 1 0,1 5 0 0,-1-3-2 0,0 3-3 15,7 3-2-15,-6 2-3 0,6-2-5 0,-6 0-5 0,6 5-5 16,0-2-2-16,6 3-2 0,-6 1-3 0,6-3-5 0,8 4-6 0,-8-4-11 15,7 5-8-15,0-1-21 0,6-4-26 0,-5 5-38 0,5-5-43 0,1 0-55 16,0 0-62-16,-1-3-50 0,1 0-43 0,-1-1-47 0,7 1-45 0,-6-4-19 16,-1 3-5-16,0-6 3 0,1 3 6 0,0 0 21 0,5-4 26 15,-5 1 39-15,0-1 42 0,6 0 56 0,-7 1 61 0</inkml:trace>
  <inkml:trace contextRef="#ctx0" brushRef="#br0" timeOffset="9103.12">23889 1136 188 0,'0'-9'217'0,"-7"6"18"0,7 0 21 0,-7-1 20 0,1 0 22 0,0-2 26 15,-1 1 26-15,0 2 24 0,1-1 21 0,-7 0-17 0,7 1-37 0,-1-1-39 16,-6 0-36-16,7 4-21 0,-8-3-14 0,1 3-18 0,0 0-19 16,0 0-19-16,1 3-19 0,-2 1-23 0,1 0-24 0,0-1-23 0,0 5-18 15,0 0-18-15,0-2-14 0,0 2-8 0,0 3-3 0,0 3-4 16,0-2-4-16,0 1 1 0,0 3-1 0,6 2 0 0,-6 0-1 0,7 1-2 16,-1-1-2-16,1 0-2 0,-1 4-1 0,1-3-1 0,0-1 2 0,6 3-3 15,0-2 0-15,-8-1-3 0,16 1 0 0,-8-5-1 0,0 2 0 0,6-2-2 16,0 1 1-16,1-5-2 0,-1 1-2 0,7 0 1 0,-6-3-1 15,6-5 1-15,0 1 2 0,0 0-1 0,0-4-1 0,6-4 2 0,-5 0 2 16,5-3 1-16,0 0-2 0,-5-4 0 0,5 0-1 0,1 0 0 16,-1-7 0-16,-6 3 1 0,6-4 1 0,-5-3 0 0,-1 4-1 0,0-4 1 15,0 0 0-15,0 0 3 0,-6 0 1 0,5 0 3 0,-5-3 5 0,0 3 6 16,-1 0 9-16,-6 0 7 0,6 4 5 0,-6-1 6 0,7 1 5 0,-7 4 7 16,0-2 7-16,0 5 6 0,0 0 5 0,0 5 1 0,0-2-2 15,0 4-3-15,0 1-5 0,0-1-6 0,0 4-9 0,0 0-7 0,0 0-5 16,-7 4-7-16,7-1-7 0,0 1-6 0,0-1-6 0,-6 5-7 0,6 3-7 15,0 0-2-15,0 0 1 0,-6 3 0 0,6 0 0 0,0 5 0 0,0-1 0 16,0 1 2-16,0 3 1 0,0-4-1 0,0 4 0 0,0 0-2 16,0-3 1-16,0 3 0 0,0-4 1 0,6 4-2 0,-6-7 0 0,0 3-2 15,6-4 0-15,-6 2 2 0,7-2 0 0,-7-3 0 0,7-1-2 0,-7-2 1 16,6 0 1-16,1-5-2 0,-7 1-1 0,6 0 1 0,0-4 1 16,2 0 1-16,-2 0-1 0,0-4 1 0,0 0 0 0,1-3-2 0,0 0 0 15,6 0 0-15,-7-5 2 0,8 1-1 0,-8 1 1 0,0-6 1 16,8 5 1-16,-8-3-2 0,7-4-1 0,-7 3-1 0,8-3 2 0,-8 3 2 15,0-3 1-15,8-1-1 0,-8 1 0 0,7 3-2 0,-7 1-1 0,1-1-1 16,6 0-1-16,-7 5 0 0,1 1 0 0,0 2-1 0,-1 1 0 0,0 1 0 16,-6 2-2-16,7 3-2 0,0 0 0 0,-7 3-1 0,6 2 2 0,1 1-1 15,-7 1 2-15,6 5 1 0,-6-1 1 0,6 3 2 0,-6 5 2 16,0-1 0-16,8 4 0 0,-8 0 1 0,0 0 0 0,0 4 1 0,0-5 0 16,0 5 1-16,0-3-1 0,-8-2 1 0,8 2 0 0,0-5 1 15,0 1 0-15,0-5-1 0,-6 0 0 0,6 1-2 0,0-4 1 0,0-4 0 16,0 1-1-16,0-1 1 0,6-4 1 0,-6-3 3 0,0 4 4 0,0-4 0 15,0-4 1-15,8 1 1 0,-8 0-2 0,6-6 1 0,0-1 1 16,0-1 1-16,2 0-1 0,-2-4-1 0,0-2 1 0,1-2-1 0,-1-4 0 16,8 2-4-16,-8-2-2 0,6-2-3 0,-4 3-2 0,4 0-2 0,-5-3 0 15,6 6-1-15,-6-3-2 0,5 4 0 0,-5 7 0 0,0-4 0 0,5 5-1 16,-5 2-1-16,0 1-2 0,-1 3-1 0,1 4 0 0,-1 0 0 16,-6 0 2-16,6 7 1 0,1-3-1 0,-7 7 1 0,7 0 2 0,-7 0 0 15,6 3 2-15,-6 1 0 0,6 4 1 0,-6-1 2 0,0-1 0 16,0-1 1-16,8 2 0 0,-8 1-2 0,0-5-3 0,0 0-7 0,6 1-9 15,-6-4-15-15,0-3-19 0,6 2-25 0,1-5-28 0,-7-2-45 0,6 1-54 16,1-4-62-16,-1-4-69 0,1 1-56 0,5-2-54 0,-4-5-40 16,-2 2-36-16,0-6-12 0,1-1 1 0,-7-3 9 0,6 0 14 0,-6-1 24 15,7-4 28-15,-7-2 44 0,0 0 54 0,0-1 62 0,0-6 69 0</inkml:trace>
  <inkml:trace contextRef="#ctx0" brushRef="#br0" timeOffset="9259.36">23934 638 134 0,'-26'3'342'0,"0"1"29"0,7-1 21 0,-1 1 7 0,1-4 5 0,5 3 2 16,2-3 2-16,-2 0-1 0,8 0-4 0,-7 0-24 0,0 4-34 0,6-4-138 15,-5 4-193-15,-2 3-152 0,1-3-129 0,-7 7-69 0,8-4-37 16,-8 3-17-16,0 2-9 0,1-1-6 0,-1 0-2 0,-6 4 1 0,7-1 3 16,-7-3 24-16,0 5 34 0,6-6 56 0,-5 5 215 0</inkml:trace>
  <inkml:trace contextRef="#ctx0" brushRef="#br0" timeOffset="10718">15578 2414 0 0,'7'0'92'0,"-7"-4"130"0,6 1 18 0,-6-2 19 0,0 5 17 0,0-3 21 15,0 3 24-15,0 0 23 0,0 0 26 0,0 0 19 0,0-3 20 0,0 3-37 16,-6 0-62-16,-1 0-39 0,1 0-28 0,-1 3-17 0,0-3-13 0,-5 3-12 15,-2 2-12-15,2-2-17 0,-1 4-21 0,-1-3-20 0,2 3-22 16,-8 4-16-16,7 1-15 0,0-1-8 0,0 3-6 0,-1 1-2 0,-4 0-1 16,4 3-4-16,1 0-3 0,-7 4-2 0,8 4 1 0,-2 0-1 15,-5-1 0-15,6 4 0 0,-6 4-2 0,5 1-2 0,2-2-3 0,-2 5-1 16,1-1-3-16,1 5-2 0,5-1-4 0,0-3-3 0,1 3-2 16,0 1-4-16,6-1-3 0,0 0-5 0,0-4-2 0,0-2-4 15,6-2-1-15,0 2-3 0,1-5-1 0,0 0-1 0,-1-6-3 0,7-2-5 16,-7 2-6-16,8-9-20 0,-2 0-30 0,8-3-59 0,-7-3-72 0,0-5-88 15,6 1-92-15,1-4-67 0,-7-7-51 0,7 3-26 0,0-7-14 16,-2-4-6-16,2 1-1 0,-7-5 1 0,7 1 5 0,0-4 21 0,-1-3 26 16,7-1 60-16,-6-4 71 0</inkml:trace>
  <inkml:trace contextRef="#ctx0" brushRef="#br0" timeOffset="11660.29">16477 2586 17 0,'0'-11'258'0,"6"5"26"0,-12-3 18 16,6 2 30-16,0 0 33 0,-6-1 32 0,6 2 32 0,-7-2 18 16,7 1 13-16,-7-1 9 0,1 1 7 0,-1 3-57 0,1 1-91 0,0-4-54 15,-2 7-34-15,2-5-24 0,-6 2-19 0,4 3-28 0,2 0-32 0,0 0-32 16,-7 3-31-16,6 2-19 0,0 2-12 0,1 0-10 0,0 4-7 15,0 0-8-15,-2 3-7 0,2 5-3 0,0-1-3 0,-1 3 0 16,1 2-1-16,-1-1 0 0,7 4-2 0,-7-1 1 0,7 4 0 0,-6 1 1 16,6-1-1-16,0 4-1 0,0 0 1 0,0 0 0 0,-6 1 2 15,6-2 0-15,0 0-1 0,0 2 1 0,0-1-2 0,0-4 1 0,0 5-2 16,0-6 1-16,0 2-1 0,0-1-1 0,0-3 2 0,0-1 0 16,0 1-1-16,0-3-1 0,0-2-1 0,0-2 0 0,0-5 1 0,0 4 0 15,0-7 1-15,0 4-1 0,0-8 1 0,0 4-1 0,-7-2 0 16,7-7 0-16,0 2 1 0,0 0-1 0,-7-4 1 0,7 0 1 15,-6 0-1-15,0 0 2 0,-1-4-1 0,0 0 0 0,1-3-1 0,-7 3-1 16,7-4 2-16,-8-2 0 0,2 0-2 0,-2-2 1 0,1 1-2 0,0-3 0 16,0-2 1-16,1 2-2 0,4-5 0 0,-4 1 0 0,5 0-2 15,1 3 1-15,-1-3 0 0,1 0 0 0,6 3-2 0,0-3 1 16,0 7 0 0,0-3 1-16,0-2-1 0,6 6 0 0,1-5 1 0,-7 3-2 15,6 2 1-15,1 3-1 0,-1-4 1 0,0-1-3 0,2 2-3 0,-2 3-2 16,0-5-2-16,1 4-4 0,-7-2-6 0,6-1-4 0,1 5-6 15,-1-6-2-15,1 1-6 0,-1 3-1 0,0-3-1 0,2 0 0 16,-8-3-3-16,6 3 2 0,-6-1 2 0,6-2 3 0,-6 3 5 0,0-4 3 16,7 4 6-16,-7-3 5 0,-7 2 5 0,7-2 5 0,0 0 4 0,-6 3 6 15,6 0 5-15,-6-3 7 0,-2 2 5 0,2 1 5 0,6 0 5 16,-6 1 5-16,-1-2 5 0,1 1 5 0,-1 0 5 0,1 0 4 0,-1 0 2 16,1 0 1-16,6 4 2 0,-6-5-2 0,6 2-5 0,0-1-2 15,0-5-4-15,0 6-4 0,0-5-5 0,6 4-4 0,0-3-7 0,1 0-5 16,-1-1-5-16,7-4-3 0,0 4-4 0,-7-3-3 0,8 4-2 15,6-1-2-15,-8 0 1 0,8 1-2 0,-7-1 0 0,7 4-1 16,-1 0 1-16,-6 0 0 0,6 4 1 0,1-1 1 0,0 2-2 0,-1 1 2 16,1 1-2-16,0 4 0 0,-1 0 1 0,1 0-1 0,-1 4 2 0,0 1-1 15,1 1 0-15,-1 2 0 0,-5 3 0 0,-2 0-1 0,8 0-1 0,-7 3 0 16,-7 1 1-16,8-1 1 0,-8 4-1 0,0 1 1 0,2 4 2 16,-8-5 0-16,0 3 0 0,0-2 0 0,-8 4-1 0,2-2 1 15,0 1 0-15,0-1 1 0,-2 2 0 0,-4-2-1 0,-1 2 1 0,-1-4 0 16,2 2 0-16,-2-3-1 0,-5 1 1 0,6-1 0 0,0-3 0 15,-7-1-1-15,8 1 2 0,5-4 0 0,-6 0-2 0,0-1 1 16,7-2 0-16,-2 0 0 0,2-5-1 0,6 1 0 0,0-4-1 0,0 4-1 16,0-4 0-16,0 0-1 0,6 0-1 0,-6-4 0 0,14 0-2 0,-8 4 1 15,7-3 1-15,1-1-1 0,5 0 0 0,-6 1-1 0,6-2 1 16,1 3 0-16,0-3 0 0,-1 5 1 0,1 0 2 0,-8 0 0 16,8 0 0-16,0 5 0 0,-7-3 0 0,7 3 0 0,-8 2 0 0,2 0 0 15,-2 4 0-15,1 1 2 0,1-2 0 0,-2 1-1 0,-5 3 1 16,0 1 0-16,5-1-1 0,-5 5 0 0,0-4 1 0,-7 3 0 0,6 1 0 15,-6-4 1-15,0 3-1 0,0-1 2 0,0 6 0 0,0-5-1 16,-6 0 1-16,-1 1-1 0,0-4 2 0,1 3-1 0,0 0 2 0,-8-3 1 16,8 0 1-16,-7-5 1 0,0 5 1 0,-6-8 0 0,5 5 3 15,-5-4 2-15,6-5 0 0,-6 0 1 0,5 1 0 0,-6-4-1 16,1 0-1-16,6-4 0 0,-6-2 0 0,5 1-5 0,2-5-4 0,-2-2-14 16,1 1-17-16,7-3-37 0,0-1-44 0,-1-4-61 0,0 5-66 0,7-7-66 15,0 2-64-15,7 1-58 0,0-1-55 0,-1-3-27 0,7 4-14 16,0-1-5-16,0 1 1 0,7 0 10 0,-1 2 16 0,1-1 34 0,6 2 42 0,-6-3 58 15,5 7 66-15</inkml:trace>
  <inkml:trace contextRef="#ctx0" brushRef="#br0" timeOffset="12302.03">17219 2898 214 0,'14'-4'256'0,"-2"4"23"0,-5-4 16 0,-1 4 20 0,-6-3 21 16,7-5 22-16,-7 5 24 0,7-2 20 0,-7-2 20 0,0 4-14 15,0-5-32-15,0 1-44 0,0 3-50 0,-7-3-34 0,7-1-27 0,-7 2-20 16,1-2-14-16,-1 5-19 0,7-5-19 0,-6 1-19 0,0 3-22 15,-8-3-20-15,8 3-22 0,0 4-15 0,-2-3-12 0,-4 3-10 16,5 0-6-16,-6 0-4 0,7 0 0 0,-7 3-2 0,7 1 0 0,-8 3-2 16,1 1-3-16,7-1-1 0,-7 0-1 0,0 4 1 0,6 0 0 0,-6 4 0 15,7-4 1-15,-8 7-2 0,8-3 0 0,-7 4-2 0,7-1-2 16,-1-1-2-16,0 2 1 0,1 3-2 0,6-4 1 0,-6 4-1 0,6-3 1 16,0-1-1-16,0 4 1 0,0-3-2 0,6-1 0 0,0-4 0 15,-6 4 1-15,14-4 2 0,-8-1-1 0,1 1 0 0,5-3 1 0,-5-4 0 16,6 0 0-16,0-3 1 0,0 0 1 0,0-4 0 0,0 0 0 15,6-4 1-15,-5-3-1 0,-1 0 0 0,6-1-1 0,-6-6 0 16,7 2-2-16,-7-2 0 0,0 0 1 0,0-5-1 0,0 4 0 0,0-4-1 16,0 2 0-16,0-1-2 0,-7-4-1 0,1 2 0 0,6-1 0 0,-13-2 1 15,7 3 0-15,-1-3 0 0,0 5 0 0,-6-4 0 0,0 4-1 16,8-1 2-16,-8 1 0 0,0 3 3 0,0 4 1 0,0 0 1 0,0 0 1 16,0 4-1-16,0 3 0 0,0 1 0 0,0 3 0 0,0 0 0 15,0 0 0-15,0 3 0 0,0 1 1 0,0 3 0 0,-8 4-1 0,8-3-2 16,0 6 0-16,0 1-1 0,0 3-1 0,0 1 0 0,0-1 3 15,0 4-1-15,0 0 0 0,0 0 0 0,0 0 1 0,0 0 0 16,8 0-3-16,-8 0 1 0,0 0-3 0,6 0 1 0,0-4 0 0,0 0-1 16,-6-2 0-16,7-3 0 0,0 1-2 0,-1-1 1 0,1-3 1 0,-1-2-2 15,0-5 0-15,2 1 0 0,4 0 0 0,-5-8 2 0,0 4 1 16,5-4-1-16,-5-3-1 0,6-3 0 0,0-2 0 0,-7 1 1 16,8-3 0-16,-2-5 0 0,-5 1-2 0,6-1 0 0,-6-3-1 0,-1 1-2 15,8-2 1-15,-8-2-2 0,0-2 0 0,0 2 0 0,1 0 0 16,0 2-1-16,-1 2 1 0,-6-1-1 0,7 3-1 0,-7 1-1 0,6 7-1 15,-6 0 1-15,6 4 0 0,-6 0 2 0,0 7-1 0,0 3 3 16,0 1 2-16,0 3 1 0,0 4-1 0,0 3 0 0,0 5 0 0,-6 4 2 16,6-2 1-16,-6 5 1 0,6-1 1 0,-7 5 0 0,7-1 1 15,0-3-1-15,-6 3 1 0,6-3-2 0,6 0 0 0,-6-1-1 16,7-3 0-16,-7-5 0 0,6 3-1 0,0-6-3 0,2 1-4 0,4-4-12 16,-6-4-17-16,8 0-39 0,-8-7-48 0,1 0-62 0,6-3-66 15,-6-4-57-15,-1-1-52 0,0-3-52 0,0-3-50 0,2 0-27 0,-8-5-13 16,6 1-5-16,-6-1 0 0,0-3 10 0,0-4 17 0,0 5 37 15,-6-5 49-15,6-4 61 0,-8 0 66 0</inkml:trace>
  <inkml:trace contextRef="#ctx0" brushRef="#br0" timeOffset="12442.66">17629 2542 0 0,'-6'-7'205'0,"0"4"143"16,-7-5 53-16,6 8 34 0,-6-4 24 0,7 4 15 0,0 0 12 0,-8 0 9 16,8 0 3-16,-1 0 4 0,0 0 0 0,1 0-46 0,-1 0-69 15,7 0-81-15,-6 0-86 0,0 4-67 0,6-4-56 0,-7 0-52 0,7 3-47 16,0-3-75-16,-7 0-86 0,7 5-94 0,-6-5-99 0,6 0-62 15,-6 3-42-15,6-3-21 0,0 0-11 0,-7 0-6 0,0 0-2 0,1-3 0 16,6 3 2-16,-7-8 19 0,7 4 24 0,-6 1 56 0,0-5 76 16</inkml:trace>
  <inkml:trace contextRef="#ctx0" brushRef="#br0" timeOffset="12630.17">17004 2388 245 0,'-20'8'414'0,"-5"3"41"0,5-4 25 0,8 0 14 0,-8-3 11 0,7 3 6 15,6-3 5-15,1 4 3 0,-1-8 2 0,1 2-1 0,6 3 1 16,0-5-98-16,0 0-147 0,0 0-98 0,0 0-75 0,6 3-39 0,1-3-25 16,-1 0-13-16,7 0-10 0,0 4-10 0,7-4-13 0,-1 4-25 15,1-4-30-15,0 3-58 0,-1 1-72 0,7 0-85 0,-6-1-90 0,6 1-61 16,0 4-45-16,-7-5-23 0,1 4-11 0,-1-3-8 0,1 3-3 16,0-3 4-16,-8 3 4 0,8-3 23 0,-7 4 28 0,0-5 59 15,0 0 71-15</inkml:trace>
  <inkml:trace contextRef="#ctx0" brushRef="#br0" timeOffset="13131.4">18242 3088 79 0,'-13'14'241'16,"7"1"14"-16,-2-4 9 0,-4-4 3 0,12 4 4 0,-7-6 3 0,7 1 1 16,0-6 4-16,0 0 1 0,0 0-7 0,7-3-12 0,-1 0-53 15,0-4-75-15,2-2-42 0,4-1-28 0,2-1-15 0,5-5-8 0,-6-1-4 16,0-1-3-16,7-4-2 0,-1 0-2 0,1-1 0 0,0-2-1 15,-8 2-2-15,8-5-4 0,-7 2 1 0,-1-4 7 0,2 5 10 0,-1-4 14 16,0-1 19-16,0 1 21 0,-7-1 19 0,1 5 21 0,0-4 14 16,-1 3 11-16,-6 1 9 0,6-1 4 0,-6 5 3 0,7-2 2 0,-7 1-5 15,0 4-5-15,-7 0-9 0,7 3-14 0,0 0-15 0,-6 1-19 16,6 2-19-16,-6 5-18 0,6-1-15 0,-7 1-12 0,7 4-10 16,-7-2-6-16,7 2-5 0,0 3-5 0,-6 0-3 0,6 3-2 0,0 2-3 15,-7 2-3-15,7 0-3 0,-6 4-2 0,6 1-2 0,-6 2-2 0,6 4-1 16,0 1 1-16,0-1 0 0,0 1-1 0,0 2 0 0,0 1 0 15,0-1 0-15,6 2 0 0,-6 3 0 0,6-4 1 0,-6 0 0 0,7-1 1 16,-7 1 0-16,6-3 0 0,1 3 0 0,0-4-2 0,-1 1-6 16,0-5-8-16,1 1-16 0,0-1-23 0,-1-3-31 0,0 1-39 0,1-5-42 15,-1 0-44-15,1-3-48 0,0 0-49 0,-1-4-40 0,0 0-34 16,-6 0-38-16,8-4-36 0,-2 0-18 0,-6-3-7 0,0 0 8 16,0-5 19-16,6 1 29 0,-6 0 38 0,-6 1 42 0,6-5 44 0,0 4 46 15,0-4 49-15</inkml:trace>
  <inkml:trace contextRef="#ctx0" brushRef="#br0" timeOffset="13287.66">18464 2656 0 0,'-20'-8'83'0,"0"5"149"0,1-1 27 0,-1 1 27 0,0-2 23 16,1 5 21-16,6-3 22 0,0 3 15 0,0 0 12 0,0 0 13 16,7 0 12-16,-1 0-38 0,0 3-60 0,1-3-45 0,6 0-35 0,0 0-29 15,0 0-26-15,6 5-24 0,1-2-24 0,6 1-21 0,-7-4-21 16,14 3-15-16,-7 1-12 0,7 0-14 0,0-1-12 0,5-3-21 16,-5 4-25-16,6 0-43 0,0-4-48 0,0 0-60 0,0 3-64 0,0-3-62 15,0 0-63-15,0 0-34 0,0 0-20 0,1 0-11 0,-2 0-5 0,-5-3-2 16,6 3 0-16,-6-4 12 0,5 4 19 0,-5-4 36 0,6 4 46 15,-6-3 56-15,5 3 209 0</inkml:trace>
  <inkml:trace contextRef="#ctx0" brushRef="#br0" timeOffset="14101.33">19089 2663 184 0,'0'0'203'0,"-7"-4"16"0,7 1 16 16,0 3 19-16,0-4 20 0,-7 0 19 0,7 4 18 0,0-3 14 15,-6 3 16-15,6-4-23 0,-6 1-40 0,6 3-24 0,-7-5-18 0,1 5-9 16,-1-3-6-16,0 3-7 0,1-3-11 0,6 3-13 0,-6 0-15 15,-8 0-15-15,8 0-17 0,0 0-11 0,-1 0-12 0,-6 3-14 16,6 0-16-16,-5 2-13 0,4-2-12 0,-4 1-12 0,-1 3-11 0,0 0-7 16,0 1-3-16,6-1-6 0,-6 4-5 0,0 0-3 0,0 0-3 0,0 3-2 15,7 2-3-15,-8-2 0 0,2 4-2 0,4-3-1 0,-4 3-2 16,6 4 1-16,-1-4 0 0,0 4-1 0,7-3-1 0,-6 2-1 0,6-2 0 16,0-1 0-16,0 4 0 0,0-8 0 0,6 5-1 0,1-4-2 15,0-5 1-15,-1 2 1 0,0-1-1 0,8-3 0 0,-2-2-1 0,2-1 0 16,-1-5 0-16,-1 0 1 0,2-5-1 0,-2 2 0 0,8-4-1 15,-7 0 0-15,1-1 0 0,4-4 0 0,-4 2 0 0,-1-5 0 16,0 4 1-16,0-7 0 0,-1 3 1 0,-4 1 0 0,4-4 0 0,-5-1 0 16,0 1-1-16,-1-1 1 0,1 1 0 0,-1-1 1 0,0 5 4 0,-6-4 2 15,7 3 6-15,-7-2 4 0,7 5 4 0,-7 1 3 0,0 0 2 16,6 1 3-16,-6 1 2 0,0 6 2 0,0-1-1 0,0 1 0 16,0-1 0-16,0 4-2 0,0 0-3 0,0 4-4 0,0-1-3 0,-6 1-7 15,6 3-3-15,0 0-4 0,-7 4-4 0,7 1-1 0,0-2-2 0,-7 9-1 16,7-4 1-16,0 3-1 0,0-3 1 0,0 3 1 0,0 0 0 15,0 1 0-15,0-1 1 0,7 1-1 0,0-5 0 0,-7 0 1 0,6-3-1 16,0 4-2-16,1-5 0 0,0-2 0 0,6 1 1 0,0-3 0 16,-7-2 0-16,7-4 0 0,1 3 0 0,-8-6 0 0,7-1-3 0,0 0 0 15,0-3 2-15,-1 0-1 0,2-4 1 0,-1 0 0 0,0-4 0 16,0 1-1-16,-7-1 1 0,8 0 0 0,-8-3 0 0,0 4 0 16,1-5-1-16,0 4 3 0,-1-3 1 0,0 0 1 0,-6 3 0 0,0 0 0 15,7 0-2-15,-7 1 3 0,0 3 3 0,6 1 2 0,-6-2 0 0,0 5 4 16,0 3 1-16,0-3 1 0,0 3 0 0,0 1-1 0,0 3-2 15,0 0 1-15,-6 3-1 0,6 1 0 0,-7 3 0 0,7 0-2 0,-6 4-2 16,6 4-2-16,-6 4-2 0,-1 2 0 0,0 1-2 0,7 8-1 16,-6-1 0-16,0 0 2 0,-1 8 0 0,0-5 1 0,7 9-1 0,-6-4 1 15,-1 3 0-15,1 1 0 0,0-2-1 0,6 3 1 0,-7-7-1 16,0 2 0-16,7-1-1 0,-6-3-1 0,6-3-1 0,0-4 0 16,0-1 0-16,0-6 0 0,0-2 0 0,0-1 0 0,0-5 1 0,0-4 2 15,0 1 1-15,6-5 2 0,-6-3-1 0,0-3 1 0,7-1 0 16,0-4 1-16,-7-2 1 0,6-5 0 0,0 0-1 0,1-2 0 0,-1-10 0 15,1 1-1-15,0-2 0 0,-1-1-2 0,-6-9-1 0,13 5-2 16,-6-3-2-16,-1-4-1 0,0 3 1 0,7-4-2 0,-6 5-1 0,6-1 1 16,1 8-1-16,-2-5 2 0,8 9-1 0,-7 0 1 0,-1 3-2 15,8-1 1-15,-6 9 0 0,5-1 0 0,-6 4 1 0,0 4-2 0,0 0 1 16,0 3 0-16,0 0 0 0,-7 8 0 0,8-4-1 0,-8 7 2 16,0 1-1-16,2-1 1 0,-2 8-1 0,-6-5 0 0,6 9 0 0,-6-4 0 15,0 3 1-15,0 4 2 0,0-4 0 0,0 0 1 0,0 1 0 16,-6-1-1-16,6 0-1 0,0-4-6 0,0 2-7 0,0-5-11 15,6-1-12-15,-6-2-19 0,6-1-23 0,-6-3-34 0,7 0-42 0,0-4-49 16,-1-4-52-16,7-3-45 0,-7 0-38 0,2-1-29 0,4-6-21 16,-6 2-19-16,1-2-15 0,0-5-17 0,-1 0-18 0,1 2 5 0,-7-5 15 15,6-3 32-15,1 2 40 0,-7-6 46 0,0 0 53 0,0-1 42 16,7-3 40-16,-14 1 29 0,7-5 148 0</inkml:trace>
  <inkml:trace contextRef="#ctx0" brushRef="#br0" timeOffset="14366.95">18926 2338 0 0,'-33'14'256'0,"0"0"33"0,1 5 25 0,5-5 24 0,-5-3 26 16,13 4 21-16,-1-4 24 0,8-3 17 0,-2-1 16 0,1 0 13 0,7-3 12 15,6-1-51-15,-7 1-84 0,7 0-46 0,0-4-31 0,7 0-19 16,-7 0-14-16,6 0-17 0,7-4-19 0,-6 0-19 0,6 1-19 0,7-1-18 16,-8 0-14-16,8-4-13 0,-7-2-11 0,7 2-10 0,-1-3-10 0,-6 4-13 15,6-4-11-15,-5 0-12 0,-8 4-12 0,7-4-7 0,-6 4-8 16,-1-1-3-16,1 5-6 0,-1-1-2 0,-6 0-3 0,7 4-4 15,-7 0-3-15,0 0-7 0,7 4-5 0,-7 3-9 0,0 1-7 0,0 3-8 16,0 0-10-16,6 0-12 0,-6 3-16 0,0 1-26 0,0-1-32 16,0 5-43-16,0-4-49 0,0 3-54 0,0 0-59 0,0 0-56 0,0 1-55 15,0-5-26-15,0 5-15 0,0-2-1 0,0-1 5 0,0 2 11 0,0-3 12 16,0 3 29-16,0-4 34 0,0-2 43 0,0 2 50 16,0-3 59-16,0 1 203 0</inkml:trace>
  <inkml:trace contextRef="#ctx0" brushRef="#br0" timeOffset="14538.83">18906 3446 338 0,'-6'27'435'0,"-1"-9"28"0,0 0 14 0,1 0 7 16,0-6 1-16,-1-5-3 0,7 0-6 0,0-7-29 0,-7 4-39 16,7-4-57-16,0-4-67 0,0 1-189 0,0-5-248 0,7 1-146 15,-7-5-97-15,0 2-47 0,0-5-25 0,7 1-10 0,-7-4-6 0,0-2 3 16,6 3 6-16,-6-5 28 0,6 0 39 0,1 0 57 0,0-3 67 15</inkml:trace>
  <inkml:trace contextRef="#ctx0" brushRef="#br0" timeOffset="15149.35">20547 2821 0 0,'-6'14'112'0,"0"-7"91"0,6 4 7 0,0-3 7 0,0 0 5 15,-7-1 5-15,14-4 10 0,-7 1 9 0,0 0 14 0,0-1 12 0,6-3 11 16,0 0-36-16,-6 0-61 0,7-3-33 0,6-1-22 0,-7-3-11 16,7 0-8-16,1-5-4 0,-2 1-5 0,8-3-6 0,-7-1-8 0,7-3-12 15,0-4-13-15,-2-1-14 0,2-2-16 0,0-1-13 0,-1 0-9 16,-5-3-3-16,5 0 1 0,1-4 14 0,-8 4 17 0,2-4 22 0,-2 4 23 15,2-1 21-15,-8 1 17 0,1 3 14 0,-1 1 10 0,0-1 7 16,2 5 8-16,-8-2 6 0,0 4 4 0,0 1 2 0,0 4 0 0,0-1-8 16,-8 4-15-16,8 0-19 0,-6 0-22 0,0 0-17 0,6 4-16 15,-7 0-11-15,1 3-11 0,-1 0-7 0,0 1-8 0,1 3-5 0,0-4-4 16,0 8-4-16,-8-4-6 0,8 3-4 0,-1 5-5 0,-6-1-4 16,6 0-3-16,-5 4-2 0,4 4-1 0,-4 3-2 0,6 0 1 0,-1 4-1 15,0 4-1-15,1 0-1 0,-7 3-1 0,6 0 1 0,7 4 1 0,-7 0 0 16,7 4-1-16,-6-1 1 0,6 1 1 0,0 0-1 0,0-1-1 15,0 1-1-15,0-1 2 0,0 1 1 0,6-4 0 0,-6 0 0 16,7 0 0-16,-7-3 1 0,7-1 0 0,6-4 0 0,-13 1-1 0,13-4-2 16,-6-4-2-16,-1 1-6 0,6-4-7 0,2-4-18 0,-8 0-20 15,7-4-34-15,1-4-41 0,-2-3-51 0,2-3-57 0,5-1-56 0,-6-4-52 16,6-2-41-16,-5-1-33 0,5-5-35 0,1-1-36 0,0 2-13 16,-2-7 1-16,2 3 11 0,0-2 19 0,-1-2 32 0,7 2 39 0,-6-1 51 15,-1 0 58-15,7-4 53 0,-6 4 87 0</inkml:trace>
  <inkml:trace contextRef="#ctx0" brushRef="#br0" timeOffset="15857.31">21348 2638 46 0,'14'-8'190'0,"-8"1"14"16,1 3 10-16,-7-3 16 0,6-1 19 0,-6 0 20 0,0 2 22 16,0-2 20-16,0 5 20 0,0-5 1 0,-6 6-7 0,6-7-16 0,-7 6-19 0,1-1-12 15,6 4-10-15,-7-4-7 0,0 4-3 0,1-3-10 0,0 3-14 0,-1 0-17 16,0 3-19-16,1-3-16 0,-7 4-16 0,7 0-19 0,-1 3-20 16,0 0-21-16,-5 1-20 0,4 3-13 0,-4 0-9 0,5 0-6 0,-6 4-6 15,7-1-4-15,-7 4-3 0,7-3-1 0,-2 7-4 0,2-4-2 16,0 5-3-16,-1-2-4 0,0 1-3 0,7 0-5 0,0 0-4 0,0 4-2 15,0-5-3-15,0 2-3 0,7-1 0 0,-7 0-1 0,7-3-3 16,-1-2 0-16,8 3-1 0,-8-7-2 0,7-1 0 0,0-2-2 0,0-2 0 16,-1-1-1-16,8-3 1 0,-6-4-1 0,5 0 1 0,1-4 0 15,-1 1-1-15,-6-9 0 0,6 2-1 0,1-2-2 0,-6-6-2 0,5 0-1 16,-6-1-2-16,0-2-2 0,-1-6-2 0,2 2-3 0,-1-1-2 16,-7 0 0-16,1-2 0 0,-1-2-1 0,1 5 1 0,-7 0 2 15,0-5-1-15,0 8 2 0,0-4 0 0,0 8 3 0,-7-4 1 0,7 7 2 16,-6 0 2-16,-1 1 2 0,1 6 1 0,-1 1 2 0,-5 0-1 0,4 4 0 15,2 3-1-15,0 0 0 0,-7 0 1 0,6 3 0 0,1 4 0 16,-7 0 0-16,7 1-1 0,-2 4 1 0,2-2 0 0,6 1 1 0,-6 0-2 16,6 0 0-16,0 4 1 0,0-4 0 0,0-1 0 0,6 1 1 15,0-3-1-15,2 2 1 0,4-2 1 0,-5-1 0 0,6-3 3 0,0 0-1 16,-1-1 0-16,8 1 0 0,0-4 1 0,-7 0-1 0,7 0 0 16,-1-4 1-16,0 1-1 0,1-1 1 0,-1-3-1 0,1 0 0 0,0 2-1 15,-1-2 0-15,1 0-1 0,-8 0 0 0,2-1-1 0,5 5 0 16,-12-4 1-16,6 2-1 0,-7 2 1 0,8 0-2 0,-8-1 1 0,-6 4-1 15,6-4 0-15,1 4-1 0,-7 0-1 0,0 0-1 0,6 4 2 16,-6 0-1-16,0-1 0 0,0 0 1 0,0 2-1 0,0 2 0 0,0 0 2 16,0 4-1-16,0 0 0 0,0 0 1 0,0 0 1 0,0 3 1 15,0 2 2-15,0 2-1 0,0-4 0 0,0 5 0 0,0-5 1 0,-6 5-1 16,6-2 1-16,0 2 0 0,-7-1 0 0,7-3 0 0,0 4-1 0,0-4 0 16,-6-1-1-16,6-3-1 0,0-1-1 0,0-1 0 0,0-3 2 15,0 2 0-15,0-2 0 0,0-1 2 0,0-2 4 0,0-3 5 16,0 0 8-16,0 0 3 0,0 0 4 0,6-3 3 0,-6-2 0 0,7-1 1 15,-1 2 1-15,-6-3 0 0,7-5 0 0,0 2-1 0,-1-1 2 16,7-3-4-16,-6-5-5 0,-1 4-6 0,7-3-6 0,-6-1-5 0,6 1-5 16,-7 0 0-16,8-4 1 0,-2 7-2 0,-6-3-2 0,8 4-1 0,-8-2 0 15,7 5-1-15,-7 1-2 0,2 2 1 0,4 1 1 0,-6 4-2 16,2-2 0-16,-2 2 0 0,0 3-1 0,1 3-1 0,-7 2 1 0,6 2 0 16,-6 0 1-16,7 0 1 0,-7 4 3 0,0 4 1 0,0 0 0 15,0-1 0-15,0 5-1 0,0-1 2 0,0 0 0 0,-7 1 1 16,7-1 2-16,0-4-2 0,0 5 1 0,0-4-7 0,0 0-5 0,7-5-11 15,-7 1-13-15,7-4-18 0,-1 0-21 0,0-7-42 0,0 4-51 0,8-8-65 16,-8 1-71-16,1-4-57 0,6 0-51 0,-6-1-48 0,5-7-46 16,-5 1-18-16,0-1-5 0,-1-3 4 0,-6-1 7 0,0-2 17 15,6-1 20-15,-6 0 43 0,-6-4 51 0,6 1 65 0,0-5 70 0</inkml:trace>
  <inkml:trace contextRef="#ctx0" brushRef="#br0" timeOffset="16091.69">21511 2307 60 0,'-25'5'250'0,"-2"-2"32"16,1 5 26-16,0-5 29 0,13-3 30 0,-6 3 32 0,6-3 32 16,-1 0 21-16,8 0 18 0,0 0 1 0,-1 0-8 0,7 0-49 0,0 0-69 15,0 0-49-15,0-3-40 0,0 3-31 0,7-3-25 0,-1-1-31 16,0 0-30-16,1-4-33 0,6 5-31 0,-6-5-23 0,5 6-17 0,2-6-13 16,-8 4-11-16,8 0-8 0,-2 1-6 0,-5 3-3 0,6 0-2 15,-7 0-2-15,1 3-3 0,-1 1-3 0,-6 3-1 0,0 0-5 0,6 4-5 16,-12 5-12-16,6-6-12 0,-6 9-24 0,-1-5-26 0,1 8-33 15,-1-3-35-15,-6-1-43 0,7 3-49 0,-8-2-42 0,2 4-40 0,5-5-46 16,-6 0-48-16,7-4-21 0,-1 5-7 0,1-7 4 0,6-2 10 16,0 1 22-16,0-5 28 0,6-1 32 0,-6-5 37 0,13 0 45 0,0-5 48 15</inkml:trace>
  <inkml:trace contextRef="#ctx0" brushRef="#br0" timeOffset="16263.56">21693 2169 0 0,'-12'-4'152'0,"-8"0"137"15,7-3 20-15,1 3 12 0,-8 0 7 0,6 2 2 0,1-3-1 16,-6 1 0-16,6 1 0 0,0-1 0 0,0 4 0 0,-7-4-44 0,7 4-69 16,1 4-76-16,-2-4-81 0,1 4-56 0,-6-1-48 0,6 1-45 15,-1 3-46-15,2 1-44 0,-8-1-44 0,7 1-36 0,0-1-34 0,0 4-18 16,7 0-9-16,-8-4-4 0,8 4 0 0,-7 0 6 0,7-4 8 16,6 4 20-16,0-4 25 0,0 5 35 0,0-5 84 0</inkml:trace>
  <inkml:trace contextRef="#ctx0" brushRef="#br0" timeOffset="16626.56">22494 1923 36 0,'-6'0'384'0,"6"-4"62"0,0 4 34 16,-6 0 19-16,6-3 11 0,0 3 5 0,-7 0 3 0,7-3-1 15,0 3 1-15,0 0-1 0,0 0 0 0,0 0-60 0,0 0-91 0,7 0-109 16,-7 0-122-16,6 3-62 0,0-3-35 0,2 3-17 0,4 5-12 0,1-1-4 16,0 0-4-16,0 1 1 0,1 6 1 0,5 0-1 0,-6 1 2 15,6 7-1-15,1 1 0 0,-6 3 0 0,4 3-1 0,-4 3 1 16,-1 5-1-16,-1 0 0 15,-4 7 0-15,4-4 0 0,-12 7 0 0,6 1 2 0,-6 0-1 0,0 0 1 16,-6-1-1-16,0 4 0 0,0-6 0 0,-2 2 0 0,2-3 0 16,-7 0-7-16,0-4-8 0,0-4-23 0,1-2-31 0,4-1-58 15,-11-4-75-15,6 0-84 0,0-7-89 0,0 0-60 0,0-7-46 0,0 0-22 16,0-8-13-16,0 1-5 0,6-8-3 0,1-4 5 0,-1-4 8 16,1-2 22-16,6-5 30 0,0 0 60 0,6-7 73 0</inkml:trace>
  <inkml:trace contextRef="#ctx0" brushRef="#br0" timeOffset="16771.08">22840 2817 59 0,'0'10'250'0,"0"2"14"16,7-5 4-16,-7 0-14 0,6 1-25 0,-6-5-42 0,6-3-53 0,-6 0-45 16,0 0-45-16,0 0-29 0,0-3-21 0,7-1-69 0,-14-3-94 15,7-1-51-15,0-2-29 0,0-5-14 0,-6 0-6 0,0 1 15 16,6-5 25-16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  <inkml:channelProperty channel="T" name="resolution" value="1" units="1/dev"/>
        </inkml:channelProperties>
      </inkml:inkSource>
      <inkml:timestamp xml:id="ts0" timeString="2021-10-28T06:40:39.849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2871 5151 0 0,'0'3'58'0,"0"2"180"0,-6-3 24 0,6 6 18 0,-6-4 15 0,6-1 18 15,0 1 18-15,-7-4 23 0,7 4 27 0,0-4 25 0,0 2 24 16,0-2-22-16,0 0-48 0,0 0-46 0,0 0-47 0,0 5-28 0,0-5-18 15,0 4-16-15,0-4-11 0,0 0-15 0,0 3-13 0,0-3-21 16,0 0-24-16,7 0-21 0,-7 4-23 0,0-4-13 0,0 4-10 0,0-4-6 16,0 0-4-16,6 0-3 0,-6 3-1 0,0-3-4 0,0 4-3 15,0-4-3-15,6 4-5 0,-6-4-2 0,0 3-3 0,0-3-3 0,0 3-2 16,7-3-3-16,-7 5-4 0,0-5-2 0,7 3 0 0,-1-3-4 16,-6 0-1-16,7 0 0 0,-1 0-1 0,1 0 0 0,0 0 0 0,-1-3 0 15,0 3 0-15,0-5-1 0,8 2 0 0,-8 0 2 0,1-1 0 0,6 0 0 16,-6-3 1-16,5 3-1 0,-6-3 0 0,2 2 0 0,4-1 0 0,-5-1 0 15,0-1 1-15,6 2-1 0,-7-6-1 0,0 4 1 0,1 1-1 16,0-3 1-16,5-2 0 0,-5 5 0 0,0-4 0 0,-7 4 0 16,6 0 0-16,1-5-1 0,-7 5 1 0,6 0 0 0,-6 3-1 0,0-3 1 15,6 2 2-15,-6 3 0 0,0-3 0 0,0 2 2 0,0 0 3 0,0 3 2 16,-6-5 2-16,6 5 2 0,0 0 2 0,0 0 1 0,0 0 1 16,0 0-1-16,0 0 1 0,0 0-1 0,-6 0-1 0,6 5-1 15,0-5 0-15,0 3-3 0,-7 0-3 0,7 2-2 0,0-3-2 0,-6 6-4 16,6-4-3-16,0 7-1 0,-7-4 1 0,7 5-1 0,0-2 0 0,0 5 1 15,0-1 0-15,-7-3 0 0,7 4 1 0,0 1-1 0,0 1 1 16,0-2-1-16,7 0 0 0,-7 2 1 0,0-2 0 0,0 0 0 0,7 4-1 16,-7-5 0-16,0 1 1 0,6 0 0 0,-6-1 0 0,7 1 0 15,-7-1 1-15,0 1-1 0,6-4 1 0,-6 4 1 0,6-1 0 0,-6-3 0 16,0 0 0-16,7 4 0 0,-7-5-1 0,0 2 1 0,0-5-1 16,0 4 0-16,0 1-1 0,0-5 1 0,0 4-1 0,0-4 1 15,0 0 0-15,-7 5 0 0,7-9 1 0,0 4-1 0,-6 0 0 0,0-3 1 16,6 3 0-16,-7-3 1 0,7 1 1 0,-6-3-1 0,-1 2 3 0,0 0-2 15,1-4 1-15,0 4-1 0,-1-1 1 0,0-3-2 0,1 0 1 16,0 4-1-16,-7-4 0 0,6 0 1 0,0 4-1 0,1-4 1 0,0 0 1 16,-2 0 2-16,-4 0 5 0,6 0 5 0,-1 2 4 0,0-2 4 15,7 0 4-15,-6 0 2 0,6 0 4 0,-7 0 3 0,7 0 2 0,0 0 0 16,0 0 1-16,0 0-1 0,0 0-2 0,0 0-3 0,0 0-6 0,0 0-4 16,0 0-5-16,0 0-5 0,7 0-3 0,-7 0-4 0,6 0-2 15,1 0-2-15,0 0-3 0,5 0-1 0,-6 0-2 0,8 0 1 16,-1 0 2-16,0 0-1 0,0 0 0 0,0 0 0 0,0 0 0 0,0 0 2 15,0 0 0-15,0 0 0 0,0 0 0 0,0 0-1 0,-7 0 1 16,8 0 1-16,-1 0-1 0,-7 0 0 0,7 0 0 0,-6 0-1 0,5 0-1 16,-4 0-6-16,-2 0-7 0,0 0-12 0,1 0-16 0,0 0-14 15,-1 0-20-15,0 5-29 0,1-5-36 0,-1 4-50 0,1-4-59 0,0 3-61 16,-1-3-64-16,0 4-55 0,1 0-50 0,0-1-31 0,-1 1-23 16,0-4-4-16,1 4 6 0,-1-4 12 0,1 3 16 0,0-3 29 0,-1-3 36 15,0 3 49-15,2-4 59 0,4 0 61 0,-5 1 127 0</inkml:trace>
  <inkml:trace contextRef="#ctx0" brushRef="#br0" timeOffset="156.24">3510 5590 0 0,'0'4'205'0,"0"0"133"15,0-1 57-15,0-3 35 0,-6 4 27 0,6 0 16 0,0-4 12 16,-7 0 7-16,7 2 3 0,0-2 2 0,-7-2 1 0,7 2-49 0,-6 0-72 16,6 0-85-16,0-4-89 0,-7 4-106 0,7-4-114 0,-6 1-114 15,6-1-111-15,-7 0-92 0,7 0-82 0,0-3-41 0,-6 0-20 0,6 3-12 16,0-3-4-16,0-1-3 0,6-3-1 0,-6 4 7 0,7-4 13 15,-1-3 42-15,1 2 58 0,6-2 77 0,0-1 245 0</inkml:trace>
  <inkml:trace contextRef="#ctx0" brushRef="#br0" timeOffset="1319.27">4526 4879 0 0,'0'0'2'0,"0"0"206"15,0 0 16-15,0 0 10 0,0 0 5 0,6 5 2 0,-6-5 0 0,0 0 1 16,0 2 0-16,0-2 1 0,0 5 2 0,0-5-34 0,0 3-52 15,0 1-45-15,0 0-42 0,-6-1-26 0,6 5-16 0,0-5-9 16,0 4-4-16,0 1 0 0,-6-1 1 0,6 0 1 0,-7 1 1 0,0-1 2 16,7 4 2-16,-6-4 2 0,-1 1 1 0,1-2 2 0,-1 3 2 15,1-3 5-15,-1 2 4 0,1-5 7 0,0 5 5 0,-2-5 9 16,2 2 5-16,0-3 8 0,-7-2 6 0,6 5 9 0,1-5 10 0,-7 0 11 16,7 0 14-16,-8-5 4 0,8 5 4 0,-8-2 1 0,8-6 1 15,-1 5 0-15,-5-2-2 0,5-2-5 0,0 0-6 0,1 0-7 0,0-4-8 16,-1 3-11-16,0-3-12 0,7 4-15 0,0-4-14 0,0-4-11 15,0 4-7-15,0 1-7 0,0-5-9 0,7 1-5 0,0-2-6 0,-1 2-4 16,0-1-2-16,1 0-2 16,0 4-2-16,5-4-1 0,1 1 0 0,-6 0-1 0,6 3 0 0,-7 0 1 15,8-1-1-15,-1 2 0 0,0 2-1 0,-7 1 1 0,7-1-1 0,1 5 1 0,-8-5-1 0,7 5 1 0,0 3-2 0,-7 0 1 16,7 0-1-16,-6 0 0 0,6 3 0 0,0 2 0 0,-6 1-1 16,5-2-1-16,1 3 2 0,-6 5 1 0,6-2-1 0,-7 5 2 0,2 0 0 15,4 0 2-15,-12-1 0 0,6 4 2 0,1 4-1 0,0-3 3 16,-1 3 1-16,-6 0 1 0,7 0 1 0,-7 0 1 0,0 3 0 0,6-3 2 15,-6 4 0-15,-6 0 2 0,6-1 0 0,0-3 1 0,-7 7 0 16,7-3-1-16,-6 0-1 0,6 0-1 0,0-4 0 0,-7 3-1 0,0 0-1 16,7-2-1-16,-6 3 0 0,0-4-1 0,0-4-2 0,-2 4 0 15,2-4-1-15,0 3-1 0,-1-2 0 0,0-4 2 0,1 3 2 0,-1-3 2 16,1-1 2-16,-7 1 1 0,6-4 2 0,1 0 2 0,-7 1 3 16,6-2 4-16,1-3 3 0,-7 1 2 0,6-5 1 0,1 1 2 15,-7 1 0-15,7-5-1 0,-2 0-4 0,2-5 1 0,-7 1-1 0,7 1-2 16,-1-5 0-16,1 1-3 0,-1-3-3 0,7-2-4 0,-6 1-5 15,6-3-2-15,0-1-3 0,0 0-1 0,6-4-2 0,1 6 0 0,-1-6-2 16,1 1 0-16,-1-1-4 0,7-3-1 0,7 5-3 0,-7-2-2 16,0-4-4-16,6 5-1 0,1 0-3 0,0 0-5 0,5-4-7 0,-5 4-6 15,6-1-6-15,-6 1-10 0,5-1-9 0,-5 1-10 0,6 0-12 16,-6 0-7-16,5-1-7 0,-5 4-5 0,0-3-4 0,-1 4-5 16,1-4-3-16,0 2-1 0,-1-2 1 0,1 4 2 0,-8-1 3 0,8 0 6 15,-7 1 8-15,1-4 10 0,-2 3 14 0,-6 1 8 0,8 2 8 16,-8-3 9-16,1 0 7 0,-1 1 8 0,1 3 10 0,-7-3 12 15,0 3 16-15,0 0 18 0,0 3 19 0,0-4 19 0,-7 6 19 0,7-1 17 16,-6-1 18-16,-1 2 13 0,1-2 10 0,0 4 8 0,-2-4 3 16,2 5 3-16,0-1 1 0,-8 0-3 0,8 4-6 0,0-3-13 0,-7 3-13 15,6 0-14-15,-6 0-16 0,7 3-16 0,-8-3-18 0,8 4-12 16,-7 3-9-16,7-3-8 0,-1 4-3 0,-6 2-6 0,7 2-2 0,-2 1-4 16,-4 3-3-16,6 2 0 0,-1 0-2 0,0 4 0 0,1 0 0 15,-7 0-1-15,13 1 1 0,-6 3-1 0,-2-1 0 0,2 4 0 0,0-4-1 16,6 2 2-16,0 2-1 0,-6 0 1 0,6-4-1 0,0 5 1 15,0-1-2-15,0 1 0 0,0-1-3 0,6-4 0 0,-6 5 0 0,6-9 1 16,0 6-2-16,2-6 0 0,-2 1-1 0,0-3-4 0,7-2-5 16,1-2-5-16,-2 1-10 0,-6-5-13 0,8-4-18 0,6 0-20 15,-7-3-24-15,-1-1-22 0,8-6-22 0,-7-1-18 0,0 0-13 0,0-4-9 16,1-2-4-16,-2-1 1 0,2 0 4 0,-8-4 11 0,0 4 20 16,-6-3 27-16,0 3 33 0,0-4 47 0,0 0 52 0,-6 5 47 0,0-5 42 15,-8 3 30-15,2 5 23 0,-2-4 12 0,1 4 5 0,0 0 3 16,-6 0 2-16,5 2-6 0,-5 5-11 0,6 0-22 0,0 0-28 0,-7 5-62 15,8-2-81-15,-2 1-93 0,8 3-101 0,-7 0-83 0,7 1-74 16,-2 2-36-16,2-2-19 0,6 0-9 0,0 3-5 0,6-8-1 16,2 4-1-16,-2 1 9 0,7-5 11 0,0 1 39 0,0-4 51 0,7 0 69 15,-1 0 249-15</inkml:trace>
  <inkml:trace contextRef="#ctx0" brushRef="#br0" timeOffset="2320.42">5444 5217 0 0,'0'-4'194'16,"0"0"34"-16,0 1 16 0,0-1 14 0,0 0 10 0,0 1 14 15,0-1 13-15,0-1 15 0,0 3 16 0,0-2 8 0,0 0 6 0,0 1-26 16,0-1-42-16,0 0-23 0,0 0-14 0,0 2-10 0,-6 2-7 16,6-5-6-16,0 2-6 0,-7-1-9 0,7 0-9 0,-6 0-12 0,-1 1-14 15,7-1-16-15,-6 4-22 0,0-4-18 0,-2 4-19 0,-4-3-17 0,5 3-16 16,0 0-12-16,-5 3-10 0,5 1-7 0,-6 0-4 0,0-1-6 15,0 1-2-15,6 7-5 0,-6-4-2 0,0 1-3 0,0 3 0 0,1 0-2 16,4 0-4-16,-4 4 0 0,-1-1 2 0,6-3-1 0,1 4 1 16,-1 0 0-16,1-1 0 0,0 1-1 0,-2 0 1 0,8-4 0 15,0 3-1-15,0 1 0 0,0-4 1 0,8 3-1 0,-8-3 2 0,6 0-1 16,0 0 0-16,7 0-1 0,-6-4 1 0,6 1-2 0,-1-5-1 16,2 5-1-16,5-8-3 0,-6 3-4 0,0-6-5 0,7 3-5 0,-7-3-5 15,7-5-3-15,-8 4-5 0,8-7-5 0,-6 3-3 0,-2-2-4 16,8-5-1-16,-14 4-1 0,7-3-1 0,1 0 3 0,-8-1 4 0,0-4 5 15,7 4 4-15,-6-3 5 0,-7-1 6 0,6 5 7 0,-6-4 8 16,7 3 11-16,-7-3 11 0,0 2 10 0,0 3 8 0,0-1 8 16,-7-2 8-16,7 1 5 0,0 4 4 0,-6 1 4 0,6-1 5 0,0 3 4 15,-7 1 0-15,7-1 0 0,-6 5-1 0,6-1-7 0,0 1-8 16,0 3-8-16,0 0-6 0,0 0-8 0,0 0-6 0,-7 0-7 0,7 3-5 16,0 1-5-16,0-1-5 0,0 5-3 0,0-1-4 0,0 4 0 15,0 0-3-15,0 4 1 0,0-1 1 0,0 6 0 0,7-3 1 0,-7 2 0 16,0 3 2-16,6-4 1 0,-6 4 0 0,7-4 0 0,-7 0 1 15,6 0-1-15,1 1 0 0,-1-4 0 0,1-1 0 0,6 1-1 16,-7-4 0-16,1 4 1 0,6-8-1 0,-7 0-1 0,7 1-1 0,1-1 0 16,-2-4-2-16,-4-3-1 0,4 0-2 0,1-3-4 0,0-1-1 15,-6-4-3-15,5 2-3 0,2-2-1 0,-8-3-1 0,7-3 0 0,-6 3 0 16,-1-3 1-16,1 2 1 0,-1-2 0 0,0-4 3 0,2 2 2 16,-8 5 3-16,0-4 4 0,0 1 5 0,0 3 6 0,0 0 5 0,-8 0 5 15,8 4 5-15,0-4 3 0,-6 7 1 0,6-3 3 0,0 2-1 16,-6 3 0-16,6 2-1 0,0-4-2 0,-7 8-1 0,7-4-2 15,0 2-2-15,-6 7-3 0,6-2-3 0,0 0-3 0,0 4-4 0,0 0-3 16,0 4-2-16,0-1-1 0,0 1-2 0,0 3 2 0,0-2-1 0,6-2 1 16,-6 4 1-16,7-6-2 0,-1 2 0 0,0-3-1 0,2 0-1 15,-2 0-1-15,6-4-2 0,-4 0-2 0,4-4-1 0,-5-3-5 16,6 0-3-16,-6 0-2 0,5-3-3 0,2 0-1 0,-2-5-1 0,2 1 0 16,-1 0-1-16,-7-4 1 0,8-4 1 0,-8 5 2 0,6-5-1 15,-5 0 4-15,0 1 2 0,-1-2 4 0,1 2 5 0,-7-1 4 16,6 4 7-16,-6-4 4 0,6 5 5 0,-6-5 5 0,0 4 9 0,0 4 5 15,0-4 5-15,0 3 4 0,0 1 3 0,0 3 2 0,-6 0-1 16,6 2-1-16,0-3-2 0,0 5-3 0,0 0-2 0,0 0-5 0,0 5-4 16,0-5-5-16,0 2-6 0,-6 6-6 0,6-1-5 0,0 3-4 15,0 2-3-15,0-1-2 0,0 8-1 0,0-1 2 0,-7 0 1 0,7 4 1 16,0 1 0-16,7 2 1 0,-7 0 1 0,0 1-1 0,0 0 0 16,6 3 0-16,-6 0 0 0,6 0 0 0,2 1-1 0,-2-1 1 15,0 0 1-15,0 5-1 0,2-6 1 0,-2 2 0 0,0-1 0 0,1 0 0 16,-1-2 1-16,1 2 0 0,-7-4 0 0,7 0 0 0,-1 1 1 15,0 0-1-15,-6-4 1 0,6 0 0 0,-6 0-2 0,0-4 0 0,0 1 0 16,0-5 1-16,0 1 0 0,-6 0-2 0,6-4 0 0,-6 0 0 16,6-4-1-16,-6 1 1 0,-1-5-3 0,0 4 1 0,1-7-1 0,6 4 1 15,-13-4 1-15,7-4 0 0,-2 4 1 0,2-7 1 0,0 4-1 16,0-5 3-16,-2 1 1 0,2 0 0 0,0-1 2 0,6-4 2 16,-7 2-1-16,7-5 1 0,0 4 1 0,0-3-1 0,0 0-2 0,7-5-1 15,-1 4 0-15,0-3-2 0,2 0 0 0,4 2-4 0,-6-5-3 0,8 3-8 16,-1-1-11-16,7 1-12 0,-8 0-17 0,2-4-31 0,5 4-38 15,1 0-54-15,-8-5-58 0,8 4-56 0,-7-2-56 0,7 3-58 16,-8-1-60-16,2-4-28 0,6 6-12 0,-8-5 0 0,1 3 5 0,0-2 11 16,-6 2 15-16,-1-3 30 0,8 4 40 0,-14-4 52 0,6 0 59 15</inkml:trace>
  <inkml:trace contextRef="#ctx0" brushRef="#br0" timeOffset="2649.73">5412 4868 217 0,'-6'11'394'31,"-2"4"40"-31,-4-7 21 0,5-1 13 0,7 0 11 0,-7-3 8 16,7-4 9-16,0 0 9 0,0 0 9 0,0 0 0 0,0-4-5 0,7 1-82 15,-7-1-124-15,7-7-90 0,5 4-76 0,-4-5-39 0,4 1-19 0,1-3-10 16,0-1-7-16,0 0-6 0,1 4-6 0,-2-4-7 0,1 5-6 16,0-1-4-16,-6 0-1 0,-1 0-2 0,1 4 0 0,6 3 0 15,-7 0 0-15,-6 0-2 0,7 2-2 0,-7 2-3 0,0 0-3 0,7 0-4 16,-7 0-3-16,0 2-2 0,0 2-2 0,6 0-1 0,-6 0-3 16,6-1-3-16,-6 5-8 0,7-1-17 0,-1 4-26 0,1-4-53 0,0 4-65 15,5-3-89-15,-4 2-102 0,4-2-75 0,-6-1-63 0,8 0-31 16,-1 0-17-16,-1 1-7 0,2-4-4 0,-2 3 2 0,8-3 1 0,-7-4 18 15,7 3 23-15,-8 1 52 0,8-4 65 0,0 0 90 0,-1 4 286 16</inkml:trace>
  <inkml:trace contextRef="#ctx0" brushRef="#br0" timeOffset="4166.45">7150 5165 178 0,'7'4'209'15,"-7"-4"19"-15,7 4 18 0,-7-4 18 0,6 0 20 0,-6 0 23 16,0 0 25-16,7 0 35 0,-7 0 41 0,0 0-8 0,0-4-32 0,0 4-30 16,6-8-26-16,-6 6-21 0,0-3-15 0,-6-2-17 0,6-1-17 15,0 1-16-15,0 0-17 0,-7-1-21 0,7 1-23 0,-6-4-34 16,6 4-40-16,-7 0-26 0,7-5-20 0,-7 5-10 0,1 0-6 0,0 0-4 16,-1 3 0-16,0-3-3 0,1 2-1 0,0 3-3 0,-8-3-3 0,1 2-3 15,7 3-1-15,-8 0-3 0,-4 0 0 0,4 3-2 0,-5 2-2 16,5-3-2-16,-4 6-4 0,-2 0 0 0,0-1 0 0,7 4-2 15,-7 0 0-15,1 4-1 0,6-1 1 0,-6 1 1 0,5 3 3 0,2-2-1 16,-2 1 0-16,1 2-1 0,7-5 0 0,-7 8 0 0,6-4 0 16,1 0 0-16,0-3 1 0,6 4 0 0,-8-1 0 0,8 1 1 0,0-1-2 15,0-4-1-15,0 5 0 0,8-5-2 0,-8 0 1 0,6-2 1 16,7 2 1-16,-6-3 0 0,5-4 2 0,-5 5-1 0,13-8-1 0,-8 3 1 16,2-3 1-16,5-4 1 0,1 0 0 0,0-4 1 0,5 0 1 15,-5-7-1-15,6 3 1 0,0-5-2 0,-7-3-3 0,7-2-1 16,0 0 0-16,1 0-2 0,-8-7 0 0,7 2-1 0,-6-3-1 0,-1 1 0 15,0-5 0-15,1 1 0 0,0 0-1 0,-7-1 0 0,7 1 1 16,-8-4 1-16,1 4 2 0,1-5-1 0,-2 2 2 0,-5 3 1 0,6-4 2 16,-7 0 1-16,8 0 0 0,-8 4 0 0,1-5 1 0,-1 5 0 15,0 0 3-15,-6 0 1 0,7 3 2 0,-7 0 5 0,7 5 3 0,-7 2 5 16,0 1 4-16,0 0 5 0,0 2 4 0,0 6 5 0,0-1 6 16,0 0 3-16,0 3 2 0,0 5 1 0,0-4 1 0,0 7-2 0,-7-4-4 15,7 4-4-15,0 0-5 0,0 0-6 0,0 4-3 0,-7-1-6 16,7 1-4-16,-6 3-6 0,6 4-5 0,-6-4-4 0,-1 8-4 15,7-1-2-15,-6 4-1 0,-1 1-1 0,7 4 2 0,-7-2 0 0,1 5 2 16,6 0 0-16,0-1 1 0,-6 5-1 0,6-1-2 0,0 0 1 16,0 0 0-16,6 1 0 0,-6 0 0 0,0-2 1 0,6 2-1 0,-6-1 0 15,7 0 1-15,0 0 0 0,-1 1 0 0,1-5 1 0,-1 6-1 16,0-6 2-16,1 0 0 0,0-3 1 0,-1 0-1 0,0 0-1 16,1-4 1-16,0 0-1 0,-1-2 1 0,7-2-1 0,-6 1-1 0,-1-8 2 15,7 4 0-15,-7-7-1 0,8 3 1 0,-8-7 0 0,7 0-2 0,0 0 0 16,0-4 1-16,1-3-1 0,-2 0-1 0,2-1 0 0,-2-3 0 15,1-3 0-15,1 3-2 0,-2-3 1 0,-5-5 0 0,6 4 1 16,-7-3-2-16,8 3 1 0,-8-4 2 0,1 2 0 0,-1 2 2 0,-6-3 0 16,6-1-1-16,-6 4 2 0,8 1 2 0,-8-1 0 0,0 4 1 0,6 0 1 15,-6 1 1-15,0-2 0 0,0 5 0 0,0 3-1 0,-6 1-1 16,6-1-2-16,0 0-1 0,0 4-1 0,0 0-3 0,0 4 1 16,0-4-3-16,0 7 1 0,0 1-1 0,0-1 0 0,0 4-2 0,0 4-2 15,6-4 1-15,-6 7 0 0,0 0 1 0,6 0 0 0,-6 5 3 16,0-5 1-16,6 0 1 0,-6 4 2 0,7-4 0 0,0 1 0 0,-1-1-1 15,1-4 1-15,-1 2 0 0,0-2 1 0,2-2 0 0,-2-6 0 16,0 2 0-16,8-1 1 0,-8-3 0 0,0-1 0 0,7-3 1 0,-6-3 0 16,6-1-1-16,0-3 1 0,-6-1-1 0,5-3 0 0,2-3 1 15,-8-1-1-15,7-3 1 0,-7 3-1 0,2-4 0 0,4-2-1 16,-6 3 2-16,1-4-2 0,0 2 2 0,-1 3-1 0,-6-5 1 0,7 7 1 16,-7-3 3-16,6 3 3 0,-6 4 2 0,0 1 1 0,6-2 0 15,-6 5 1-15,0 0-1 0,0 3 0 0,0 0-2 0,0 4-3 0,0 0-2 16,0 0-1-16,0 4-2 0,0 0-1 0,0 3-2 0,0 0-4 15,0 0-2-15,0 5-2 0,0 2 1 0,0 1-1 0,0 3 0 16,0 1 2-16,0-1 3 0,0-1 0 0,0 6 2 0,0-4 1 0,0-1 0 16,8 0-1-16,-8 0 1 0,0-3 0 0,0-1 1 0,6-2-1 15,-6 3-2-15,6-8-1 0,-6 1 0 0,6-2-1 0,2 2-1 0,-8-5-1 16,6-3 2-16,0 0-1 0,1 0 2 0,-1-3-1 0,1-1-1 16,0-3 1-16,-1-1-1 0,0 1 1 0,0-7 0 0,8 3 2 0,-8-1 1 15,1-2 0-15,-1-1 1 0,1 0 0 0,0 1 0 0,-1-1 0 16,0 1 0-16,1-1 1 0,-7-1-1 0,7 6 2 0,-1-1 0 0,-6 0-2 15,6 4 1-15,-6-1-1 0,0 5-2 0,7-5-1 0,-7 5 0 16,0 3-3-16,0 0 0 0,0 0 0 0,7 3-1 0,-7 1-1 16,0 3 0-16,0 1 0 0,0 4 0 0,0-2 0 0,0 1 0 0,0 4 1 15,0 3 2-15,0 0 1 0,0-3 1 0,0 3 2 0,0 0 1 0,0 1 0 16,0-1-1-16,0-3 1 0,0 4 0 0,0-5-1 0,0-3 1 16,0 3-1-16,0-3-1 0,0 0 1 0,0-3-1 0,6-1 2 15,-6-4-1-15,0 1 1 0,0 0 2 0,0-1-2 0,0-3 1 0,7-3 1 16,-7-1 2-16,6 0-1 0,-6-3 1 0,0-1-1 0,6 2 1 15,1-5 1-15,-7 0-1 0,7-4-1 0,-1 0 1 0,0 1-1 16,-6-4-1-16,8 2 0 0,-2-2 1 0,0 0-2 0,1 0-1 0,-1-1-2 16,1 1 0-16,6 4-1 0,-7-1 1 0,0 0 0 0,2 0 0 15,-2 5-1-15,0 2 0 0,1 1-2 0,-7 3-1 0,6-3-1 0,1 7 0 16,-7 0-1-16,7 0 0 0,-7 7 1 0,6 0 0 0,-6 1 2 16,6 4-1-16,-6 2-2 0,0-1-3 0,0 3-6 0,0-1-9 0,0 3-11 15,0 0-14-15,0 1-25 0,-6-5-32 0,6 1-48 0,0-5-56 16,0 2-61-16,6-1-62 0,-6-4-50 0,0-3-43 0,7-1-40 15,0 2-39-15,-1-5-13 0,0-5-1 0,8 2 9 0,-8-4 11 0,7-1 26 16,7 1 31-16,-8 0 48 0,8-5 58 0,-7 1 59 0,7 0 64 16</inkml:trace>
  <inkml:trace contextRef="#ctx0" brushRef="#br0" timeOffset="4733.21">8818 5165 0 0,'0'-4'22'0,"7"-3"193"0,-7 4 28 0,0-5 27 0,0 4 28 15,0-3 34-15,0 3 40 0,0 1 34 0,-7-5 32 0,7 5 18 16,0-4 9-16,-7 3-26 0,1 0-44 0,6-3-40 0,-6 3-36 0,-2 1-31 15,2-1-25-15,0 4-28 0,-1-3-27 0,7 3-36 0,-13 0-39 16,7 0-34-16,-1 0-33 0,1 3-18 0,-8 1-14 0,8 3-10 0,-7 0-9 16,0 4-7-16,6 1-4 0,-5-2-4 0,5 5-1 0,-6-1-2 15,7 5 1-15,-1-4 1 0,0 3-1 0,1 0 1 0,-1-3 0 0,7 3 0 16,0 0-1-16,0-3 1 0,0-1-1 0,0 2-1 0,7-2-1 16,-1-2-1-16,1-2-2 0,0 1-3 0,5-4-4 0,2 1-3 0,-8-5-5 0,7 1-4 15,0-4-3-15,6 0-3 0,-5-4-2 0,-1-3-3 0,0 0 0 16,6-1-1-16,-5-6-1 0,-2 3 3 0,2-4 1 0,-2-4 4 15,1 1 4-15,1 0 4 0,-8 0 7 0,7-1 3 0,-6-2 5 0,-1 2 3 16,0-3 4-16,1 5 5 0,-7-3 2 0,0-2 5 0,6 8 7 16,-6-4 3-16,0 3 2 0,0 0 5 0,0 4 2 0,-6 1 3 0,6-1 2 15,0 3 0-15,0 0-1 0,-7 5 0 0,7 0-2 0,0-1-1 16,0 4-3-16,0 0-5 0,-6 4-3 0,6-1-5 0,-6 0-4 0,6 5-3 16,-7 3-4-16,7-1-2 0,-7 6-4 0,7 2 0 0,0 0 0 0,-6 4 1 15,6 0 3-15,0 5-1 0,0 0 2 0,0 7 1 0,0-1 2 16,0 0 1-16,6 8 2 0,-6-5 1 0,7 4 0 0,0 0 2 15,-1 1-1-15,0 3 1 0,1-4-1 0,6 3-1 0,-6-1 1 0,-1-3-1 16,8 3 1-16,-8-3-1 0,0-2-2 0,0 0-1 0,1 0-1 16,0-5 0-16,-1 1-3 0,-6 0 0 0,7-4-1 0,-7-4 1 0,0 2-1 15,0-5-1-15,0 0 0 0,0-4-1 0,-7-3 2 0,1-1 0 16,6-2-1-16,-7-6 0 0,-6 2 0 0,7-4 0 0,-8-2 2 16,8-2 0-16,-7 0 0 0,0-2 1 0,-6-2 2 0,5-4 0 0,2 2 1 15,-2-6 1-15,-5 1 2 0,6 0 2 0,0-4 3 0,-1 1 2 16,8-4 0-16,-7 0 1 0,13-1 1 0,-6-3 0 0,6 0 1 0,0-4-1 15,0 4-2-15,6-3 1 0,1-4 0 0,5 3-2 0,-4 0-4 16,4 1-3-16,8-5-3 0,-7 5-1 0,7-4-4 0,-1-1-4 16,0 4-8-16,1-3-11 0,-1 4-12 0,1-1-17 0,0-4-20 0,-1 5-38 15,-5 3-46-15,4-3-63 0,2 2-70 0,-7 2-66 0,1-2-63 16,-8 4-45-16,0 2-34 0,0-2-15 0,2 1-3 0,-8 3 6 0,0-3 10 16,0-1 15-16,-8 5 19 0,2-4 38 0,0 3 47 0,-7-3 62 15,0 0 70-15</inkml:trace>
  <inkml:trace contextRef="#ctx0" brushRef="#br0" timeOffset="5014.45">8049 4916 0 0,'-13'0'113'0,"7"-3"168"0,-8 3 34 15,8-4 36-15,0 4 38 0,0-4 32 0,-2 4 29 0,2-3 18 0,6-1 13 16,-6 4 7-16,6-4 6 0,0 1-36 0,0-2-59 0,-7 3-64 15,7-6-65-15,7 4-44 0,-7-3-34 0,0-1-37 0,6 1-39 0,-6-1-31 16,6 1-29-16,2 0-19 0,-2 0-12 0,0-1-8 0,0 1-8 16,2 4-4-16,-2-5-3 0,0 5-4 0,1-1-1 0,-1 4-1 15,1 0-2-15,0 0 0 0,-1 4 0 0,0-1-1 0,0 5-1 0,-6-1-2 16,8 4-3-16,-8 3-3 0,0 1-7 0,0 0-15 0,0 6-18 16,0-2-41-16,-8 4-52 0,2-2-71 0,6 5-79 0,-12 0-70 0,5-4-65 15,0 3-31-15,-6-3-16 0,1 4-7 0,-2-5-1 0,8 1 4 16,-8-2 4-16,-5 1 15 0,13-3 18 0,-8-3 41 0,2 3 54 15,6-3 71-15,-2-1 255 0</inkml:trace>
  <inkml:trace contextRef="#ctx0" brushRef="#br0" timeOffset="5186.33">7933 5770 0 0,'-14'22'216'0,"1"-4"230"16,7 0 44-16,-8 1 20 0,8-9 10 0,0 1 4 0,-1 0 3 0,0-4 1 15,7-2 2-15,0-2 0 0,-6-3 2 0,6 4-28 0,0-4-41 16,0 0-130-16,0 0-173 0,0 0-97 0,6-4-59 0,-6 1-69 15,0-2-72-15,7-2-101 0,-7 0-115 0,7-4-73 0,-1 4-52 0,-6-8-27 16,0 4-14-16,6-3-7 0,-6-1-2 0,0-3 2 0,7 3 5 16,-7-4 11-16,7-2 17 0,-7-1 47 0,6 0 63 0</inkml:trace>
  <inkml:trace contextRef="#ctx0" brushRef="#br0" timeOffset="6117.39">9886 5304 153 0,'-13'19'304'0,"6"-4"23"0,-6 0 16 0,7-1 10 0,0-3 10 16,-1-4 12-16,0 0 12 0,1 1 20 0,6-5 21 0,0 1 9 15,-6-4 1-15,6 0-64 0,0 0-99 0,6 0-58 0,-6-4-39 0,6-3-23 16,1 0-13-16,0-4-12 0,5 0-9 0,-5-3-13 0,6-1-12 16,0-7-19-16,7 3-23 0,-8-3-17 0,8-4-14 0,-7 5-8 0,7-5-6 15,-8 0-4-15,2-3-1 0,-1 4-1 0,-1-1-1 0,2 0 0 16,-2 0-1-16,-4 5 2 0,4-1 0 0,-5 3-1 0,-7 1 2 0,6-1 1 15,-6 5 3-15,0 3 1 0,0 0 2 0,0 0 0 0,-6 4 1 16,6 2-1-16,-7 3 0 0,1-3 0 16,0 5 0-16,-2 5 1 0,-4-5-1 0,6 2 0 0,-2 6 2 0,-4-4-4 15,5 3-2-15,1 1-3 0,-1-1-5 0,0 1-1 0,1-2 0 0,6 2 1 0,0-1 0 0,0 0 0 0,0 1 0 0,6-5-1 16,1 5 1-16,0-1-2 0,-1-3 1 0,7-1 0 0,1 5 2 0,-2-4 0 16,2-1 0-16,-2 0 2 0,1-3 0 0,1 4-1 0,4 0 0 15,-4-1 0-15,-1 2 0 0,0-2 0 0,6 0 0 0,-5 4 0 16,-2-2 0-16,-5 2-1 0,6-3-1 0,-6 3 0 0,5 0 0 0,-4 0 0 15,-2 1 0-15,0 3 1 0,-6-4-1 0,6 4 0 0,-6 1-1 16,7-2 1-16,-7 1 0 0,0 5 1 0,0-6 0 0,0 5 0 0,0-1 1 16,0-3 0-16,0 3 0 0,0-2-2 0,0 2-1 0,0 1 1 15,7-4 1-15,-7 0 0 0,6 0 0 0,1 1 0 0,-1-5 1 0,1 4-1 16,6-8 0-16,-7 5-1 0,8-5 0 0,-2 1-2 0,8-1-1 16,-1-3-2-16,1 0-3 0,-7-3-4 0,13-1-5 0,-6 1-5 15,-1-8-6-15,1 3-6 0,-1 0-6 0,0-2-4 0,1-1-8 0,0 0-3 16,-1-4-6-16,-5 4-1 0,-2-4-1 0,2 0 3 0,-1 5 3 15,-7-5 4-15,7 1 6 0,-6-1 6 0,-1 0 7 0,0 0 4 0,1 1 6 16,-7-1 7-16,0 1 6 0,7-1 10 0,-7 4 9 0,0-4 9 16,0 4 11-16,-7 1 6 0,7-1 6 0,-7 3 6 0,1-3 4 0,6 4 4 15,-6-1 4-15,-1 5 3 0,0-5 2 0,1 5 1 0,0-1-1 16,-7 4-2-16,6-4-3 0,-6 8-6 0,7-4-8 0,-8 4-7 16,8-1-4-16,-7 5-6 0,0-2-6 0,0 3-5 0,7 1-3 0,-8 2-4 15,8 1-2-15,-7 3 0 0,6-2-2 0,1 5 0 0,-1-1 0 0,7 1-1 16,0 2-1-16,0 1 1 0,0-1-1 0,7-1 0 0,-7 2 1 15,13-1-1-15,-7 2-1 0,7-5 0 0,1 1 0 0,-2-5 0 16,1 1 0-16,7 0-2 0,-8-5 0 0,8 1-2 0,0-4-4 0,-7-3-9 16,7 0-17-16,-1-4-38 0,1 0-54 0,-8-4-71 0,8-3-84 15,-6-1-75-15,-2-3-73 0,8-3-36 0,-7-1-18 0,-1 1-9 16,2-5-5-16,-1 1 1 0,0-4 3 0,0 3 9 0,0-2 14 0,0-1 40 16,7-4 52-16,-1 4 72 0,-6 0 233 0</inkml:trace>
  <inkml:trace contextRef="#ctx0" brushRef="#br0" timeOffset="6946.68">11326 5001 0 0,'0'3'116'0,"-7"-3"150"0,0 3 29 0,7-3 30 0,-6 4 32 16,-1-4 31-16,7 0 31 0,-6 0 19 0,-1 0 15 0,7 0 9 0,-7-4 8 16,1 4-39-16,0 0-61 0,0-3-57 0,-2 0-56 0,8 3-38 15,-6-4-29-15,0-1-30 0,-1 2-32 0,-6 3-31 0,6-3-31 0,1 3-21 16,-6 0-13-16,4 0-11 0,-4 0-8 0,5 3-6 0,-6 0-5 15,0 6-3-15,0-3-1 0,0 2 0 0,7 0-1 0,-8 3-1 16,1-1 0-16,7 5 0 0,-8-1-1 0,8 1 2 0,-6 4 0 0,4-4 1 16,2 2 1-16,0-2-1 0,6 4 0 0,0-1 0 0,-7-3-1 15,14-1-1-15,-7 1 1 0,0-4 0 0,6 0 0 0,0-1-3 0,8-2-4 16,-8-1-7-16,0-3-11 0,8 0-14 0,-1-1-15 0,0-6-19 16,0 3-16-16,0-4-16 0,6-3-14 0,-6 0-11 0,1-5-9 0,-2 1-7 15,2 0-5-15,-2-4 1 0,8 1 2 0,-7 0 6 0,-7-5 10 16,8 2 14-16,-2 1 17 0,-5-2 16 0,6 3 18 0,-6-3 19 15,-1 4 23-15,1-5 28 0,-7 4 30 0,7 0 33 0,-7 4 32 0,0-3 24 16,6 2 21-16,-6 6 14 0,0-5 10 0,-6 3 9 0,6 1 6 0,0 3 5 16,0 1 4-16,0-1-3 0,-7 0-5 0,7 4-17 0,0 0-20 15,0 0-26-15,0 0-27 0,0 0-21 0,-7 4-20 0,7 0-11 16,0-1-12-16,-6 5-7 0,6-1-8 0,-7 4-5 0,7-4-2 0,0 8-3 31,-6-1 0-31,6 4 0 0,0 1 1 0,0-1 1 0,0 5 4 0,0 3-1 16,0-5 0-16,6 9 1 0,-6-5 0 0,0 8 1 0,7-4 0 15,-7 1 2-15,6 3-1 0,-6 0-1 0,7 3 0 0,-7-3 0 16,7 3-1-16,-7 1-1 0,6-3 0 0,-6 2-2 0,6 1 0 0,0-4-1 16,-6-4 1-16,8 4-1 0,-8-4 0 0,6-3-2 0,-6 0 1 15,0-1 0-15,6-3 0 0,-6 0-1 0,-6-4 1 0,6-2-1 0,0 2 0 16,0-7 0-16,-6-1 1 0,-2 2-1 0,8-5 1 0,-6 0 1 16,0-3-1-16,-7-1 2 0,6-3-2 0,-6 0 1 0,7 0 1 15,-8-3-1-15,2-4 1 0,-2 3 1 0,2-3-1 0,-1-5 1 0,-1 2-2 16,8-1 1-16,-6 0-2 0,4-4 0 0,2 0 0 0,0 1-1 15,-1-5-1-15,7 1 1 0,0 0 0 0,0-1-2 0,7-2 0 0,5 3 1 16,-4-5-2-16,4 1-1 0,1 0 1 0,0 0-1 0,6 0 0 16,1 0 0-16,6 0-1 0,-6 4 2 0,5-4-1 0,2 0 0 0,-1 3 0 15,0-2-1-15,7 3-1 0,-7-1 0 0,0 1-1 0,-1-1-1 16,1 1-2-16,1-4-3 0,-1 4-3 0,-6 0-3 0,6 0-2 0,-7-1-2 16,1-4-2-16,-1 5-1 0,-6 0 1 0,0-4 0 0,0 4 2 15,0-4 0-15,1 4 1 0,-8-1 1 0,0 1 4 0,1 0 3 16,-7 0 4-16,6 3 4 0,-6-4 4 0,0 4 3 0,-6 4 2 0,6-3 2 15,0 2 3-15,-7 2 2 0,1-1 4 0,0 0 3 0,-2 4 5 16,2-1 2-16,-7 1 2 0,6 0 2 0,-5 4 1 0,5-2 2 0,-6 2 1 16,6 3 2-16,-5-4 1 0,-2 8-2 0,8-4-2 0,-7 3-4 15,7 5 0-15,-8-5-6 0,8 8-2 0,-8-3-4 0,8 6-3 0,0-3-1 16,-1 3-4-16,-6 5-1 0,13-1-2 0,-6 1-2 0,-1 3 0 16,7 4 0-16,0-5-2 0,0 5 1 0,0 0-1 0,0 0 0 0,7-1 0 15,-7 1 0-15,6 0 1 0,1-5-1 0,-1 5 0 0,1-7 0 16,5 2 0-16,2-6-1 0,-1 0-1 0,0-1-3 0,0-3-3 0,0 0-8 15,0-4-12-15,7-3-19 0,-7 0-22 0,6-8-47 0,-6 4-59 16,7-7-71-16,-7-5-77 0,6 2-74 0,-6-1-71 0,7-4-35 16,-7-3-18-16,6 3-7 0,-6-6 0 0,7 3 5 0,-7-1 12 0,6-4 18 15,-6 2 21-15,7 3 47 0,-6-4 59 0,4 2 72 0,-4-1 229 16</inkml:trace>
  <inkml:trace contextRef="#ctx0" brushRef="#br0" timeOffset="7243.55">12127 5059 172 0,'-14'4'340'0,"1"-1"52"0,0-3 48 0,0 4 30 16,7-4 21-16,-8 0 13 0,8 0 11 0,0-4 6 0,-1 4 7 0,1 0-5 16,6-3-10-16,-7-1-74 0,7 4-106 0,0-4-74 0,0 1-63 15,7-5-51-15,-7 5-48 0,6-2-30 0,1-2-21 0,-1 4-15 16,0 0-11-16,2-5-6 0,4 4-7 0,-6 0-5 0,8 1-3 0,-8 0-1 16,7 3-2-16,-6-4 0 0,6 4 0 0,-7 4 0 0,1-4-1 0,0 3-1 15,5 4 1-15,-5-3 0 0,-7 4 1 0,6 3 1 0,1-1-1 16,-7 1-1-16,0 0 1 0,7 4 0 0,-14 0 2 0,7-1-1 15,0 4 0-15,-7-3 2 0,1 3-1 0,-1 1 1 0,1-1 2 0,0-3-1 16,-1 3 0-16,0-3-1 0,-5-1 0 0,5 1-1 0,-6 0-1 16,6-4-5-16,-6-1-4 0,6 2-7 0,1-5-9 0,-6-3-9 0,4 3-10 15,2-3-18-15,0-4-23 0,-1 0-32 0,1 0-36 0,-1-4-47 16,7 1-52-16,0-5-42 0,0 1-39 0,0 0-27 0,7-5-24 0,-1 1-24 16,1 0-26-16,5-4-16 0,2 5-10 0,5-5 7 0,1 1 18 15,0-1 29-15,-1 0 36 0,7 1 47 0,0-1 51 0,0 0 44 16,0 0 41-16</inkml:trace>
  <inkml:trace contextRef="#ctx0" brushRef="#br0" timeOffset="7462.3">12407 5059 87 0,'12'-7'233'0,"2"-1"41"0,-2 5 39 16,2-4 44-16,-8-1 47 0,1 5 34 0,-7-2 25 0,6-2 20 16,-6 3 13-16,0 1-11 0,0-4-21 0,-6 2-39 0,6 2-47 0,-7-4-40 15,7 3-40-15,-6 1-35 0,-1-1-36 0,7 0-42 0,-7 1-47 16,1 3-33-16,0 0-27 0,-8 0-17 0,8 0-16 0,0 3-10 0,-8 1-10 16,8 3-6-16,-7 1-5 0,7 3-4 0,-8-1-4 0,8 6-4 15,-7-3-1-15,0 3-2 0,6 2 0 0,-6 0 1 0,6 4 0 0,1 0 1 16,0 0-1-16,0 0 1 0,-2 0 1 0,8 0 0 0,-6 0-2 15,6-4-1-15,0 1-1 0,6-1-6 0,-6-4-9 0,8 2-12 16,4-5-17-16,-6-1-26 0,8-2-31 0,-1-5-46 0,0 1-52 0,6-4-61 16,-5-4-66-16,5-2-48 0,1-2-43 0,6 1-40 0,-7-4-41 0,1-5-14 15,6 2-1-15,-7-4 8 0,1-1 12 0,6 1 26 0,-6-4 31 16,5 0 44-16,-5-3 54 0,0-1 60 0,6 1 64 0</inkml:trace>
  <inkml:trace contextRef="#ctx0" brushRef="#br0" timeOffset="7619.73">12882 4850 70 0,'0'4'304'0,"0"-1"50"0,-7 5 48 0,7-5 28 0,-6 1 19 0,6 0 12 16,0-4 4-16,0 3 3 0,-6-3 2 0,6 5-2 0,0-5-2 15,0 2-72-15,0 3-104 0,-8-2-106 0,8-3-107 0,0 4-130 0,0 0-138 16,0 3-105-16,0-3-86 0,-6-1-45 0,6 4-21 0,0-2-13 16,6-2-4-16,-6 4-3 0,0-3-2 0,8 3 2 0,-2-3 2 0,0 3 35 15,1-3 49-15,6 3 80 0,0-3 260 0</inkml:trace>
  <inkml:trace contextRef="#ctx0" brushRef="#br0" timeOffset="7760.35">12940 5169 0 0,'-6'15'119'0,"0"-1"225"0,-8 5 61 0,8-8 36 0,-7 3 26 0,6-3 18 15,1-4 12-15,-1 0 8 0,1 1 6 0,6-1 5 0,-6-3 3 0,6 0-32 16,-8-4-48-16,8 3-83 0,0-3-101 0,0 0-75 0,0 0-61 16,0 0-50-16,0 0-42 0,0 0-73 0,8-3-84 0,-8-1-116 15,0 0-129-15,0-3-68 0,6 4-39 0,-6-5-21 0,0-3-10 16,0 0-7-16,0 0-3 0,0-3-1 0,0 3 1 0,0-4 12 0,0 0 18 15,0-2 53-15,0-3 74 0</inkml:trace>
  <inkml:trace contextRef="#ctx0" brushRef="#br0" timeOffset="21776.6">4552 6220 0 0,'0'3'130'0,"0"-3"38"0,0 0 10 0,0 0 9 0,0 0 7 16,0 0 8-16,0 0 7 0,0 0 7 0,0 0 8 0,0 0-14 0,0 0-24 15,0 0-27-15,0 0-28 0,0 0-18 0,0 0-12 0,0 0-9 16,0 0-8-16,0 0-7 0,0 0-5 0,0 0-7 0,0 0-4 15,0 0-6-15,0 0-5 0,0 0-6 0,0 0-4 0,0 0-4 0,0 0-1 16,0 0-1-16,0 0-2 0,0 0 2 0,0 0 4 0,0 0 3 16,0 0 4-16,0 0 5 0,0 0 5 0,0 0 7 0,0 0 7 0,0 0 9 15,0 0 10-15,0 0 12 0,0 0 12 0,0 0 10 0,0 0 11 16,0 0 6-16,0 0 6 0,0 0 0 0,0 0-1 0,0 0-1 16,0 0-5-16,0 0-6 0,0-3-7 0,0 3-9 0,0 0-11 0,0 0-13 15,0 0-13-15,0 0-14 0,0-3-11 0,-6 3-10 0,6 0-8 16,0 0-6-16,0 0-5 0,0-4-3 0,-7 4-2 0,7 0-1 0,0 0-3 15,-7 0 0-15,7-4-1 0,-6 4-1 0,6 0-2 0,-6 0 1 16,6 0 0-16,-7 0 0 0,0 0 1 0,7 0 0 0,-6 0-2 0,-1 4-1 16,1-4 0-16,-1 4-2 0,1-4 0 0,-7 3 1 0,7-3-1 15,-8 3 0-15,8 5-2 0,-7-4-2 0,0 0-1 0,0 3-2 0,-1 0-2 16,2 1 1-16,-2-2 0 0,1 6 0 0,1-5 0 0,-2 4 1 16,2-4-1-16,-2 5 1 0,1 2 0 0,1-3 1 0,-2 1 3 0,2-2 0 15,-2 1 0-15,8 4 0 0,-7-4-1 0,0 0 1 0,0 0 0 16,7 1-1-16,-2-2 0 0,2 0 0 0,0 2-1 0,-1-5 0 15,0 1 0-15,1 2-2 0,6-3 0 0,-6-2-1 0,6 2-2 0,0 0 1 16,0-3-1-16,6 3 1 0,-6-3 0 0,0-1 0 0,6 1-1 16,1 4 1-16,-7-5 0 0,7 1 0 0,-1-1 1 0,8 1 0 0,-8 0 0 15,7-4 1-15,0 0 0 0,0 0 1 0,-1 0-1 0,8 0 0 16,-6-4-2-16,5 0 1 0,1 1 1 0,-1-1 0 0,7-4 0 0,-6 5-1 16,6-4 0-16,-7-4 0 0,7 3 0 0,0-2-2 0,0-2-1 15,1 5-3-15,-1-8-3 0,-1 5-3 0,1-2-4 0,0-1-4 16,-6-4-6-16,7 7-5 0,-2-5-4 0,-5 1-5 0,0-1-7 0,6 0-5 15,-7 1-6-15,-6-1-4 0,6-3-4 0,1 3-1 0,-7 4 2 16,0-3 3-16,6-1 3 0,-11 0 3 0,4 4 5 0,-6-3 3 16,1 2 7-16,0 2 6 0,-1-2 6 0,-6 1 8 0,7 4 8 0,-7-4 11 15,0 4 9-15,0 0 11 0,-7 0 8 0,7-1 6 0,-6 4 6 0,6-3 5 16,-7 3 7-16,0 1 3 0,7-1 1 0,-6 0 1 0,0 4 1 16,0-3 0-16,-2-1-1 0,2 4-3 0,0 0-4 0,-1 0-7 15,1 0-6-15,-1 0-6 0,0 4-5 0,1-1-4 0,0 1-6 0,-2 0-2 16,-4-1-2-16,6 5-2 0,-8-1-1 0,8 4-3 0,-7 0-2 0,7 0-1 15,-8 1-1-15,8 1 0 0,0 1 0 0,-8 3 0 0,8 0 1 16,-7 5 1-16,6-3-1 0,-6 2 1 0,7 1 0 0,0 4-1 16,-8-3 0-16,8 2 1 0,-1 0-1 0,1 1 0 0,6-1 0 0,-7 2 0 15,7-2-2-15,-7 4 1 0,7-3 0 0,0-1 0 0,0 0 0 0,0 2 0 16,7-5-2-16,0 3 1 0,-7-3 1 0,6 0-1 0,7-3 0 16,-7 2 1-16,2-2 0 0,4-4-1 0,1-1 2 0,0 1 0 15,0-5 0-15,1 2 0 0,4-5 1 0,-4-3-1 0,5 3-1 0,1-7 1 16,0 0 0-16,-8 0 0 0,8-3-1 0,-1-1 1 0,-5-2-1 15,5-3-1-15,-6 1-1 0,0 2 1 0,-7-5 0 0,8-1-1 16,-8 2 0-16,0-1 1 0,-6 4 0 0,0-5 1 0,0 2 3 0,0-1 2 16,-6 0 3-16,0-1 5 0,-8 5 6 0,8 0 3 0,-7-1 1 15,0 1 1-15,0 4 2 0,-7-2 0 0,8 5 1 0,-1 0-1 0,-7 0-2 16,6 5-1-16,2-2-2 0,-8 4-5 0,7 1-4 0,1-1-14 16,4 5-17-16,-4-2-32 0,6 1-39 0,-1 0-66 0,7 4-77 0,-7-4-72 15,7 0-71-15,7-1-53 0,0-1-48 0,-1 1-23 0,0-3-10 16,8-4-6-16,-8 5 0 0,7-4 6 0,7-4 11 0,-8 0 30 15,8 0 39-15,0-4 62 0,-1 1 77 0</inkml:trace>
  <inkml:trace contextRef="#ctx0" brushRef="#br0" timeOffset="23012.13">5099 6689 118 0,'-7'8'339'0,"-5"-1"34"16,5 0 18-16,1 0 10 0,-1-3 5 0,0 0 2 0,1-1 1 15,6-3 2-15,0 5 3 0,0-5 4 0,0 0 7 0,0 0-73 0,0 0-111 16,6-5-76-16,1 2-59 0,0-1-30 0,-1 0-17 0,7-3-8 16,0-4-5-16,0 0-1 0,0 0-2 0,0 0-3 0,6-8-2 0,1 5-9 15,-6-4-9-15,5-1-13 0,-6 1-15 0,6-4-13 0,-5 4-13 16,-2-4-10-16,1 0-11 0,0-4-6 0,0 4-3 0,1-3-2 16,-8 3-3-16,0-4 0 0,1 5 2 0,0-2 6 0,-1 2 7 0,-6-2 15 15,0 4 21-15,0 2 24 0,0 2 25 0,0 0 20 0,-6 1 17 0,-1 2 11 16,7 2 9-16,-7-2 7 0,1 1 8 0,0 4 4 0,-1 0 3 15,0 3 1-15,1-3-4 0,-1 3-9 0,1 1-12 0,-1 3-15 16,1-4-18-16,-1 4-10 0,7 0-9 0,-6 4-8 0,0-4-6 0,-2 7-5 16,2-3-6-16,0 3-4 0,-1 5-3 0,1-2-3 0,6 5 0 15,-7-1 0-15,1 5-2 0,6-1 0 0,-7 4 0 0,7 3 0 0,-6-3 2 16,6 4 0-16,0 4 1 0,-6-5-1 0,6 4 0 0,0 1 0 16,0-1 0-16,6 1 2 0,-6-5-1 0,0 4 1 0,0 0 0 0,6 1 1 15,-6-1 0-15,7-3 1 0,-7 3-1 0,6-3 2 0,1-4-1 16,-7 3 1-16,6-3 0 0,1-4 0 0,-1 1-1 0,-6-1-1 15,6-3-1-15,2-1 0 0,-2-2 1 0,-6-5-1 0,6 1 2 0,1-1-1 16,-7-4 0-16,6-3 1 0,1 4 1 0,-7-8 2 0,6 1-1 16,1-1 1-16,-1-3 0 0,1-4 1 0,0-1 1 0,5-2 0 15,-5-1-1-15,0-3-1 0,6-1 0 0,-7 1-1 0,7-4 0 0,0 1-2 16,-7-2-1-16,2 5-1 0,4-4-1 0,-5 0 0 0,-1 3-1 16,1 2 1-16,-1 2 0 0,1-4-1 0,-1 8 0 0,0-3 0 0,2 3 0 15,-8 4 2-15,6 0 0 0,-6-1-1 0,0 4-1 0,6 1 0 16,-6-1-2-16,0 4 0 0,0 0-1 0,0 0 0 0,0 4-3 0,-6-1 2 15,6 4 2-15,0 1-2 0,0-1 1 0,0 4-1 0,0 0-1 16,0 4 1-16,0 0 1 0,0-1 0 0,0 5 3 0,0-5 1 16,0 5 0-16,0-5 2 0,6 1 1 0,-6-1-1 0,7 2-2 0,-7-6 0 15,6 1 1-15,1 0 0 0,-1-4-1 0,-6 1 1 0,7-1 1 0,-1-3 0 16,1-1-1-16,0 1 0 0,-1-4 0 0,0 0 0 0,1 0-1 16,0-4 0-16,-1 1 1 0,0-4 0 0,7 0-1 0,-6-2 1 15,0-1-1-15,5-1 0 0,-4-1 0 0,-2-2-2 0,0-1 0 0,0 0 0 16,1 1 1-16,0 0 1 0,-1-2 1 0,1 6-1 0,-1-5 1 15,-6 1 0-15,0 2 1 0,6 1 0 0,-6 0 1 0,0 1 1 0,8 2 3 16,-8 1 1-16,0-1 3 0,0 5 0 0,0-1 0 0,-8 1-2 16,8 3-1-16,0 0-1 0,0 0-2 0,0 0 0 0,-6 3-1 0,6 1 1 15,0 4-3-15,0-1 0 0,-6 4-3 0,6-1-2 0,0 6-1 16,0-2 0-16,0 0 0 0,0 5 1 0,0-4 0 0,0 3 2 16,0 0 1-16,0 0 1 0,0 1-2 0,6-4 0 0,-6 3 0 0,0-4 1 15,6-2-1-15,2-2 0 0,-8 1 0 0,6 0 0 0,0-3 0 0,0-5 0 16,1 5 1-16,0-8 0 0,-1 3-1 0,1-3 1 0,-1-3-1 15,8-1-1-15,-8 0 1 0,0-2 0 0,8-6 0 0,-8 1 1 16,7 0 0-16,-7-4 0 0,1 1 0 0,6-1-1 0,-7 0 1 0,1-3 0 16,0 4 0-16,-1-5-1 0,0 1 1 0,-6 3 1 0,7 1 0 15,0-1 2-15,-7 1 2 0,6 3 1 0,-6-1 3 0,0 1 2 0,0 4 1 16,0 0 2-16,0 3 2 0,0 1 0 0,0-2 1 0,0 2-1 16,0 3 0-16,0 0-2 0,0 0-1 0,0 0-2 0,0 3-2 0,0 2-2 15,0-2-2-15,-6 4-2 0,6 1-2 0,0 2-3 0,0-1-1 16,0 4-1-16,0 1 2 0,-7 3-1 0,7-3 1 0,7 0 0 15,-7 5 1-15,0-5 0 0,0 4 0 0,0-3 1 0,6-1 0 0,-6 2-1 16,0-2 0-16,7-2 1 0,-7-2-2 0,0 1 0 0,6-4-1 16,-6 0 2-16,6-3 0 0,-6 1 0 0,8-2-1 0,-8 0 0 0,6-3 0 15,-6-3-2-15,6 3 0 0,0-3-1 0,-6-6-1 0,7 2 1 16,0 0 0-16,-1-4-1 0,1 1-1 0,-1-2-1 0,0-2-1 0,2 3 0 16,-2-4 0-16,0 0 0 0,0 1 0 0,2-1 1 0,-2 0 0 15,0 4 0-15,1-3 1 0,-7 3 0 0,6-4 1 0,1 4 0 0,-7 3 3 16,7 2 0-16,-7-1 1 0,0-2 0 0,0 6-1 0,6-1 1 15,-6 1-1-15,0 3 0 0,0 0 0 0,0 0-1 0,0 0-2 0,0 3 1 16,0 1 1-16,0-1 0 0,6 6 0 0,-6 1-1 0,0-2-1 16,6 6 2-16,-6-2 0 0,0 2 2 0,0 0-1 0,8 1 1 15,-8-1 1-15,0-2 2 0,6 2 0 0,-6 1 1 0,0-5-1 0,6 2 0 16,-6-5 1-16,7 4-1 0,-7-4 1 0,0-2 0 0,0 2 0 0,7-4-1 16,-7-3 1-16,0 4 0 0,6-4-1 0,-6 0 0 0,0 0-2 15,0-4-1-15,7 1-2 0,-7-1-3 0,6-4-3 0,-6-2-3 16,6 2-4-16,-6-3-3 0,7 1-4 0,0-2-2 0,-7-3-4 0,6 5-4 15,0-5-4-15,-6 4-3 0,7-4-1 0,0 4 0 0,-1 0 1 16,-6-4 1-16,7 7 3 0,-1-1 3 0,0 1 5 0,1 0 1 16,0 1 3-16,-1 0 2 0,0 3 3 0,2 1 4 0,-8 3 2 0,6 0 0 15,0 0 2-15,1 3 1 0,-7 1 0 0,0-1 0 0,6 6-1 16,-6-2-8-16,0-1-9 0,0 6-22 0,0-2-27 0,0-1-32 0,0 1-35 16,0 0-43-16,0 2-45 0,0-5-42 0,0 1-37 0,0 2-45 15,0-6-43-15,7 4-24 0,-7-5-9 0,0-3 2 0,6 4 6 0,1-8 22 16,-1 4 26-16,8-3 32 0,-8-5 36 0,7 4 44 0,0-3 48 15</inkml:trace>
  <inkml:trace contextRef="#ctx0" brushRef="#br0" timeOffset="23575.01">6597 6528 0 0,'0'-7'140'0,"0"3"70"0,0-3 18 0,0 0 15 16,0 2 16-16,0-2 16 0,0 4 16 0,0-4 15 0,0 3 13 0,-7-4 4 15,7 0-4-15,-6 6-23 0,6-6-34 0,-6 4-28 0,6-3-21 16,-7 3-17-16,0 2-13 0,1-3-13 0,0 1-12 0,-1 1-15 15,0 3-14-15,1 0-14 0,-1 0-13 0,1 3-14 0,-7 1-15 16,6 1-14-16,1 5-12 0,-8-3-9 0,8 3-6 0,-7 2-4 0,7-1-1 16,-1 8-1-16,-6-5 1 0,7 4 0 0,-8 1 1 0,8-1-1 15,0 4-1-15,6-5 0 0,-7 6 1 0,7-4-2 0,-7-1-2 0,7 0-3 0,7 0-4 16,-7 1-1-16,7-4-1 0,-1-4-2 0,0 0-2 0,8-1-6 0,-1-2-6 0,-7-1-12 16,7-3-15-16,0-4-17 0,1 0-21 0,5-4-20 0,-6-3-19 15,0-1-14-15,0-2-11 0,0-5-7 16,0 1-5-16,-6-2-4 0,5-2-1 0,1 0 3 0,-6 0 4 0,0-4 11 0,-1 3 16 0,0-2 21 0,1 3 25 15,0-1 32-15,-7-4 31 0,6 9 39 0,-6-4 37 0,0 3 34 0,0 1 32 16,0-1 20-16,0 3 15 0,0 5 9 0,0 0 8 0,0 1 3 16,0 1 1-16,-6 1-3 0,6 1-6 0,0 3-10 0,0 0-14 0,0 0-24 15,-7 3-26-15,7 1-29 16,0 1-26-16,0 5-19 0,-7-3-13 0,7 3-10 16,0 2-8-16,0 3-2 0,7 3-3 0,-7 0 0 0,7 0 0 15,-7 5 2-15,6-2 0 0,0 4 3 0,1 2-1 0,0-1 2 0,-1 2 2 0,1 2 1 16,-1 3-1-16,8 0 1 0,-8 1 0 0,0-2 0 15,7 0-1-15,-6 2 0 0,-1-1 0 0,1 3-1 0,-1-3-1 0,0-2-1 0,8 1-3 0,-14-3 0 0,6 0-1 0,1-3 0 0,0-1 0 16,-7-2 0-16,0-2-1 0,0-2 1 0,6-1-2 0,-12-3 1 31,6-4 1-31,0-1 0 0,0 3 0 0,-7-7 0 0,0-2 0 0,1 3 0 16,0-3 0-16,-8-4 0 0,8 4 1 0,-7-4 0 0,-1-4 0 16,2 4 1-16,-2-4 1 0,2-3 3 0,-1 3 0 0,-1-2 2 0,2-2 3 0,5 0 2 15,0-3 0-15,1 0 0 0,0 0 1 0,6 0-1 0,0-3 0 16,0-5-1-16,6 1 1 0,0-1-3 0,1-1-3 0,0-3-6 0,5-3-8 15,2 1-15-15,-1-5-20 0,-1 1-41 0,2-1-53 0,-2-2-70 16,8 2-77-16,-7-3-77 0,1-4-75 0,-8 5-41 0,7-5-25 0,-6 0-10 16,5 5-3-16,-12-5 0 0,7 0 4 0,-1 1 12 0,-6-1 18 15,0 0 39-15,0 1 52 0,0-1 70 0,0 4 165 0</inkml:trace>
  <inkml:trace contextRef="#ctx0" brushRef="#br0" timeOffset="23839.28">5621 6172 105 0,'0'5'371'0,"-8"2"44"0,8-5 24 0,-6 6 11 15,0-4 6-15,6 1 2 0,-7-2-1 0,7 0 0 0,-7 5 0 16,1-5 0-16,-1 0-2 0,1 5-89 0,-7 0-135 0,0-1-151 0,0 4-161 0,0-1-128 0,-7 5-114 0,1 0-63 16,-1-1-38-16,1 5-18 0,-7-1-7 15,6 1-4-15,-6-1-2 0,0-3 0 0,7 2-1 16,-1-5 16-16,7 3 24 0,0-8 54 0,6 1 72 0</inkml:trace>
  <inkml:trace contextRef="#ctx0" brushRef="#br0" timeOffset="24429.63">7522 6586 0 0,'0'16'192'0,"0"-7"70"0,0 8 11 15,0-7 7-15,0 0 4 0,-7-2 7 0,7 0 5 0,0-1 13 16,0-3 14-16,0-1 21 0,0 1 23 0,7-1-31 0,-7-3-61 0,0-3-41 16,0 3-32-16,6-7-16 0,1 3-6 0,-1-3-5 0,1-4-2 15,5 0-6-15,-4-3-6 0,4-5-12 0,2 1-15 0,-2-5-20 0,1 2-25 16,1-2-23-16,-2-3-23 0,2 1-15 0,-2-1-11 0,2 1-7 16,-8 0-5-16,1-5-1 0,-1 4 1 0,0 1 2 0,2-1 4 0,-2 0 5 15,-6 4 7-15,0 0 6 0,6 0 5 0,-6 4 7 0,-6 4 7 16,6-2 5-16,0 2 4 0,0 3 5 0,-6 3 4 0,6 1 3 15,-8 0 0-15,8 3-1 0,-6 1-3 0,6-1-7 0,-6 4-5 0,6 0-7 16,0 0-6-16,-7 4-6 0,7-1-6 0,-6 1-7 0,6 3-4 0,-7 5-6 16,0-2-4-16,7 5-5 0,-6 4-3 0,6 1 0 0,-6 3-1 15,6 3 1-15,-7 0 0 0,7-1 1 0,0 5 0 0,0-2-1 16,0 2 0-16,0-1 0 0,0 2 1 0,7-4-1 0,-7 0 0 0,6 2 1 0,0-4 0 16,1 1 0-16,0-3-1 0,-1-3 0 0,1 3 0 0,-1-1-3 15,8-7-7-15,-8 3-8 0,0-7-11 0,7 0-16 0,-6 0-21 0,6-4-36 16,-7-2-47-16,8-3-61 0,-8-4-68 0,0-3-65 0,8 2-65 15,-8-8-45-15,0 3-39 0,1-7-15 0,-1 1-5 0,1 0 6 16,0-5 8-16,-7 2 16 0,0-6 19 0,6 2 38 0,-6-2 46 0,-6 1 61 16,6 0 67-16</inkml:trace>
  <inkml:trace contextRef="#ctx0" brushRef="#br0" timeOffset="24587.02">7756 6363 0 0,'-13'0'59'0,"0"0"273"0,1 4 59 0,-2-4 35 16,-5 0 24-1,5 4 14-15,2-4 12 0,-8 3 6 0,7-3 3 0,0 0 3 16,6 0 1-16,1 0-26 0,0 0-40 0,-1 0-85 0,7 0-108 0,0 0-75 15,0 0-60-15,7 0-34 0,-1 0-24 0,7 0-18 0,0 0-17 16,6 0-25-16,1 0-27 0,0-3-48 0,5 3-57 0,1 0-65 16,1-4-68-16,-1 4-67 0,6-4-65 0,-5 1-33 0,5 3-17 0,-6-4-9 15,1 4-4-15,5-3 2 0,-7 3 3 0,1-5 19 0,1 5 25 16,-1-4 45-16,-6 4 55 0,5-3 66 0,-5 3 240 0</inkml:trace>
  <inkml:trace contextRef="#ctx0" brushRef="#br0" timeOffset="25118.27">8375 6371 111 0,'-6'0'257'0,"-1"3"30"0,0-3 25 0,1 4 30 0,-7-4 32 0,6 0 27 16,1 0 22-16,-1-4 17 0,1 4 14 0,-8 0-10 0,8 0-19 15,0 0-52-15,0 0-70 0,-1 0-49 0,-6 0-37 0,6 0-29 0,1 4-26 16,0-4-29-16,-2 3-33 0,2 5-25 0,-7-5-25 0,6 5-15 16,1-1-14-16,0 0-7 0,-1 4-7 0,1-2-3 0,-1 4-3 0,0-1-2 15,7 2 0-15,-6 4 1 0,6-3 0 0,-6 3 0 0,6 0-1 16,0 1 0-16,0-1 2 0,0 5-1 0,6-6-1 0,-6 2 0 15,6 3 1-15,1-4 0 0,-7 1 0 0,7-1 0 0,-1-4 1 0,1 1-1 16,5 0 1-16,-5-5-4 0,0 2-4 0,5-5-7 0,-4 0-6 16,-2-3-7-16,7 0-2 0,0-4-9 0,-6 0-9 0,5-4-14 0,-6-3-14 15,8 0-15-15,-1-5-14 0,-7 2-10 0,8-5-9 0,-2 1-3 16,-5-5 0-16,0 1 2 0,-1-4 5 0,0 3 4 0,-6-3 3 0,0-1 7 16,0-2 9-16,0 4 16 0,0-2 19 0,-6 2 26 0,0 3 29 15,-1-4 32-15,0 2 28 0,-5 6 24 0,5 1 20 0,-6-4 14 16,6 7 12-16,-5 3 8 0,4-1 7 0,2 1 2 0,-6 3 2 0,5 4-2 15,0 0-5-15,1 0-11 0,-1 0-17 0,7 4-20 0,-6 0-21 16,6-1-17-16,0 5-15 0,6-5-12 0,-6 5-8 0,7-2-6 16,-1-1-5-16,1 2-2 0,6-2 0 0,-1 1 0 0,2-2-1 0,-1-1 2 15,7 1 0-15,-8-1 1 0,8-3 0 0,0 0 1 0,-1 0-2 0,1-3 0 16,-8-1 0-16,8 4 0 0,0-3 0 0,-7-1-1 0,-1 0 0 16,8 2-1-16,-13-3 0 0,6 1-1 0,0 4-1 0,-7-3 0 15,0 3-2-15,2-5 1 0,-2 5 1 0,0 5 0 0,1-5-1 0,-7 3 1 16,7 1-2-16,-7 1 1 0,6 1 0 0,-6-2 1 0,0 6-1 15,6-3 0-15,-6 5 0 0,-6-1 2 0,6 0 1 0,0 4 0 0,0-1-1 16,-6 1 1-16,6 0-1 0,-7-1 1 0,7 4 0 0,0-2 0 16,0-2-1-16,-7 4 0 0,7-4 1 0,0-2-1 0,0 3 0 0,7-5-5 15,-7 2-5-15,0-2-17 0,0-2-23 0,7-1-32 0,-7-3-36 16,6-1-50-16,-6-3-58 0,6 0-54 0,1-7-49 0,-1 3-48 16,1-7-49-16,0 1-24 0,5-2-13 0,-5-2-2 0,6-4 2 0,-7 3 16 15,8-7 22-15,-1 3 30 0,-7-3 37 0,8-3 51 0,-8-1 58 16</inkml:trace>
  <inkml:trace contextRef="#ctx0" brushRef="#br0" timeOffset="25243.27">8720 6194 0 0,'-13'-3'102'16,"0"3"189"-16,-6 0 34 0,5 0 31 0,2 0 32 0,-2 3 24 0,1-3 20 15,1 4 11-15,-2-4 5 0,2 0 2 0,4 0-1 0,2 5-56 16,-7-5-85-16,7 0-136 0,6 3-164 0,-7-3-131 0,1 0-118 0,6 0-73 16,0 0-52-16,0 0-36 0,-7-3-25 0,7-2-13 0,0-2-6 15,7 2-3-15,-7-1-1 0,0-2 20 0,0-3 29 0,6 0 65 16,-6 1 184-16</inkml:trace>
  <inkml:trace contextRef="#ctx0" brushRef="#br0" timeOffset="25480.7">8205 6096 0 0,'-19'14'262'0,"-1"-2"146"0,8 2 42 16,-8-3 26-16,7 1 14 0,6-5 10 0,-6-1 9 0,7-1 9 16,0-2 8-16,6 1 8 0,0-4 8 0,0 0-32 0,0 0-56 0,0 0-96 15,6-4-117-15,0 1-63 0,1-2-40 0,6-1-20 0,0 1-13 16,0-2-9-16,0-4-9 0,0 4-6 0,0-4-7 0,6 3-8 15,-5-2-9-15,-2 2-9 0,2 1-10 0,-8-4-9 16,7 8-9-16,-6-5-7 0,6 1-6 0,-7 3-4 0,0 4-4 0,2-3-4 16,-2 3-7-16,0 0-10 0,1 3-16 0,-1 1-19 0,1 0-22 15,0 2-30-15,-1 2-35 0,0-1-64 0,1 1-76 0,0 3-81 16,-1-4-80-16,0 4-59 0,1 0-43 0,0-4-21 0,-1 4-7 0,1-4 5 16,-1-2 12-16,0-2 16 0,1 0 21 0,0-3 31 0,-1 0 36 0,7-3 63 15,0-5 77-15</inkml:trace>
  <inkml:trace contextRef="#ctx0" brushRef="#br0" timeOffset="26132.03">9567 6367 59 0,'-7'4'224'15,"7"3"25"-15,-6-4 22 0,-1 1 18 0,1 0 19 0,6-4 21 0,-6 3 27 16,6-3 29-16,-8 0 32 0,8 0 8 0,0 0-2 0,0 5-34 16,0-5-47-16,0 0-33 0,0 0-23 0,0 0-19 0,0 0-14 0,0 0-12 15,-6 0-12-15,6-5-16 0,0 5-21 0,0 0-25 0,-6 0-28 16,6 0-24-16,0-3-20 0,0 3-15 0,0-4-11 0,-7 4-8 0,7-4-8 15,0 1-7-15,0-1-6 0,0 1-8 0,0-1-6 0,0-3-6 16,0 3-5-16,0-4-4 0,7 1-4 0,-7 4-4 0,0-5-1 16,6 1-1-16,-6 0-1 0,6 0-1 0,2-1 0 0,-8 4 0 0,6-3 0 15,0 3-2-15,7 0 0 0,-13 1 0 0,13-1-2 0,-6 4 1 16,-1 0 0-16,0 0 0 0,2 0 0 0,4 4-1 0,-5 3 1 0,6 0 0 16,-7 1-1-16,1 2 1 0,6 2 0 0,-6 3 1 0,-1 0-1 15,0 3 2-15,1 0-1 0,0 0 1 0,-1 0 0 0,-6 4 0 16,7-3 0-16,-7 3 1 0,0 0-1 0,0 0 0 0,-7 0 0 0,7-1 1 15,-6 1 1-15,-1 0-1 0,0-3 0 0,1 3 2 0,-7-4-1 16,6 1 1-16,-6-5-1 0,7 1 0 0,-7 0-2 0,0-4-3 0,7 0-5 16,-8-1-10-16,8-5-13 0,-7 2-13 0,0-7-15 0,6 0-24 15,-5 0-27-15,4-4-43 0,2-4-50 0,0-2-60 0,6-1-66 0,-7 0-59 16,7-8-58-16,0 4-37 0,7-3-29 0,-7-4-6 0,6 0 5 16,8 5 10-16,-8-6 12 0,7 2 23 0,0-2 25 0,6 1 43 0,-5 0 52 15,5 3 59-15,0 2 99 0</inkml:trace>
  <inkml:trace contextRef="#ctx0" brushRef="#br0" timeOffset="26382.04">9951 6309 0 0,'6'-5'88'0,"2"2"146"16,-2 3 30-16,0-4 27 0,-6 0 28 0,6 4 33 0,-6-3 39 0,7 3 32 15,-7-4 33-15,0 4 21 0,0-4 15 0,0 4-31 0,0 0-60 16,0 0-38-16,0-3-33 0,0 3-24 0,-7 0-23 0,7 0-22 16,-6-4-23-16,6 4-32 0,-6 0-36 0,0 0-32 0,-2 4-33 0,2-4-21 15,0 3-16-15,-1 1-12 0,-6 0-10 0,6 3-8 0,-5 0-9 16,-2 5-8-16,8-1-7 0,-7 0-5 0,0 4-3 0,0-1-4 0,7 4-1 15,-8 0-2-15,8 1 2 0,0 3-2 0,-2-5 0 0,8 6 0 16,-6-1 1-16,6 0-2 0,0-3-1 0,6 2 1 0,2 2-2 0,-2-5-2 16,0 1-5-16,8-2-7 0,-2-2-10 0,1 0-13 0,1-1-14 15,5-3-21-15,0 0-24 0,1-4-42 0,-1-3-50 0,1 0-56 16,0-4-56-16,-1-4-46 0,7 0-40 0,-6-3-32 0,-1 0-29 0,1-5-26 16,6 2-23-16,-7-5-4 0,1 1 7 0,-6-1 15 0,4 0 23 0,2 1 41 15,-1-1 51-15,1-4 55 0,-7 5 56 0,7-5 47 0,0 1 115 16</inkml:trace>
  <inkml:trace contextRef="#ctx0" brushRef="#br0" timeOffset="27226.95">10452 6360 0 0,'0'-12'21'0,"7"2"159"0,-7 2 17 0,0-3 19 0,0 3 20 16,-7 1 17-16,7 0 16 0,-6 0 15 0,6-1 16 0,-6 5 9 15,-1-4 5-15,1 2-18 0,-1 2-29 0,0 0-14 0,1-1-4 0,-8 4-5 16,8 0-4-16,0 0-12 0,-7 4-13 0,0-4-12 0,6 6-11 16,-5-1-13-16,-2 2-13 0,2 4-12 0,-2 0-12 0,1-1-13 0,0 2-16 15,0 3-21-15,1 0-24 0,4-1-15 0,-4 4-11 0,-1 0-10 16,6 1-6-16,0-1-5 0,-5 1-5 0,6-1-3 0,-2 3-2 0,8-2-4 15,-6 3-3-15,6-4-1 0,0 0-3 0,0 1 1 0,6-2-2 0,2 3-3 16,-2-3-3-16,0-1-5 0,0-2-7 0,8-3-9 0,-1 0-10 16,-7-4-15-16,14 1-12 0,-8-5-13 0,2 1-10 0,-1-4-10 15,7-4-9-15,-8 1-5 0,2-5-5 0,5-2 1 0,-6-2 1 0,0 2 6 16,-1-5 7-16,2 0 9 0,-1 1 12 0,0-6 15 0,-6 3 15 16,5-2 19-16,-5 1 20 0,0 0 26 0,-1 0 29 0,-6 0 24 0,6-4 19 15,-6 2 15-15,0 3 10 0,0-2 8 0,0 1 6 0,0 3 8 16,-6-3 9-16,6 4 4 0,0-2 3 0,-6 2-3 0,6 3-5 0,-7 1-14 15,0 2-19-15,7 0-17 0,0 5-15 0,-6-1-12 0,6 4-11 16,-6 0-8-16,6 0-5 0,0 4-9 0,-7 3-9 0,7 0-5 16,-6 5-6-16,6 2-3 0,-7 0-5 0,0 2-2 0,7 2-2 0,-6 1-1 15,6 1 0-15,0-1 0 0,0 4 1 0,0-5 1 0,0 3-1 16,6-2 0-16,-6-1-1 0,7 1-1 0,0-1-1 0,-1-4-2 0,1 5-2 16,-1-8-3-16,7 4-3 0,-6-4-2 0,5-5-1 0,2 6 0 15,-1-8-2-15,0-1-2 0,0 1-2 0,-1-4-2 0,2-4-1 0,-1 1-1 16,0-5-1-16,0 0 1 0,-1 2 1 0,2-5 3 0,-1-4 1 15,0 1 2-15,-6-2 1 0,5-2 2 0,-5 0 0 0,0 3 3 0,-1-3 2 16,0-1 2-16,1 2 3 0,0-3 3 0,-7 3 3 0,0 2 5 16,6-3 4-16,-6 4 5 0,0 2 5 0,0-2 4 0,-6 3 3 15,6 4 2-15,0-2-1 0,-7 6 0 0,7 3-1 0,0 0-2 0,-7 0 1 16,7 7-2-16,-6 1-1 0,0-1-3 0,6 4-3 0,-7 4-5 16,7-1-4-16,-7 5-5 0,7-1-1 0,0 3-2 0,0-1 1 0,0 2 0 15,0-4 2-15,7 0-2 0,-7 4 0 0,7-8-1 0,-1 2-2 16,0-2 0-16,8-3-2 0,-8 1 0 0,1-6-2 0,5-2 0 15,2 0-3-15,-2-4-2 0,2-4-2 0,-8 0-2 0,7-2-2 0,0-6 1 16,0 1 1-16,1 0 1 0,-2-4-1 0,2 1 1 0,-8-4 2 16,7-1 2-16,-7 4 2 0,8-3 1 0,-8 4 2 0,-6-6 4 0,6 6 5 15,1-4 4-15,-7 3 6 0,0 1 6 0,0-1 4 0,0 4 5 16,0 0 4-16,0 1 4 0,0 1 3 0,-7 3 2 0,7-2 1 0,0 5 0 16,-6-1-3-16,6 4-2 0,0 0-2 0,-6 0-3 0,6 4-5 15,0 3-4-15,0 0-6 0,0 5-4 0,0-2-4 0,0 5-4 16,0 4-4-16,0-2-2 0,0 5-1 0,6 3 0 0,-6 2 1 0,6-2 2 15,-6 4-1-15,7 4 2 0,0-3-1 0,-1 3 0 0,0 4 0 0,1-5 1 16,6 5 1-16,-6 0 0 0,-1-5 0 0,0 5-2 0,2-1 1 16,4-2 0-16,-6 3 0 0,1-1 0 0,0-3 0 0,-7-3-1 15,6 2 0-15,-6-3 0 0,7 1 0 0,-7-3-1 0,0-2 0 0,0-4 0 16,0-3-1-16,-7 1 2 0,7-1 0 0,-6-3 0 0,-1-4 0 16,0-1 0-16,1-2 0 0,0-3 0 0,0-2-2 0,-2 0 1 15,-4-3 0-15,5-3 0 0,-6 0 0 0,6-5 0 0,-5 0-1 0,5-3 0 16,-6 0-1-16,7-3-2 0,-1-1 0 0,0-4-1 0,7 1-1 0,0-3-2 15,0-1-2-15,7-4-3 0,0 0-4 0,-1 1-3 0,7-5-5 16,0 1-6-16,0-1-3 0,0 1-9 0,6 4-10 0,1-4-21 16,0 3-28-16,-1-4-40 0,1 5-45 0,-1 0-52 0,1-2-54 0,0 5-49 15,-1-3-42-15,-6 3-39 0,6-4-37 0,-5 4-15 0,-2 0-5 16,2 0 3-16,-8-1 8 0,0 3 22 0,1-6 28 0,0 0 40 16,-7 0 46-16,0 1 54 0,0-4 58 0</inkml:trace>
  <inkml:trace contextRef="#ctx0" brushRef="#br0" timeOffset="27525.04">10283 5898 82 0,'-20'15'308'0,"8"0"36"0,-8-5 28 16,7 5 30-16,0-4 31 0,6 3 23 0,1-6 17 0,0 3 16 0,6-4 13 15,0 0 12-15,0-3 12 0,0 0-64 0,0 3-101 0,6-3-61 16,0-4-41-16,1 4-28 0,0-4-24 0,6 0-25 0,-1-4-27 0,-4 0-20 15,4 0-17-15,8-3-14 0,-7 1-13 0,0-3-13 0,0-2-11 16,-1 4-11-16,2-3-10 0,-8 2-10 0,7-3-10 0,-6 4-7 16,0-1-6-16,-1 1-5 0,0-1-4 0,-6 5-4 0,6 3-2 0,-6-4-1 15,8 4-1-15,-8 4 0 0,6-4-2 0,-6 3 0 0,6 2-2 16,-6 2-5-16,7 0-8 0,0 0-15 0,-1 0-18 0,1 1-27 0,-1 3-31 31,0-4-63-31,1 0-80 0,6 4-90 0,-7 0-94 0,1-3-61 0,6-1-44 16,-6 3-20-16,6-5-11 0,-7 2 1 0,7 1 5 0,1-5 14 15,-8 1 17-15,13 0 27 0,-12-4 31 0,12 0 64 0,-5 0 80 16</inkml:trace>
  <inkml:trace contextRef="#ctx0" brushRef="#br0" timeOffset="28948.06">11774 6319 188 0,'8'11'214'16,"-8"-3"18"-16,0-2 17 0,6 3 19 0,-6-2 21 0,0-4 16 0,0 1 16 15,6 0 26-15,-6-4 29 0,0 3-1 0,0-3-19 0,0 0-25 16,0 0-26-16,0 0-14 0,0 0-6 0,0 0-11 0,0 0-14 0,0-3-17 15,0-1-19-15,0 0-14 0,0 1-12 0,-6-4-22 0,6 2-25 16,-6-2-28-16,6 0-31 0,-8 0-20 0,8-1-13 0,-6 0-11 0,0 1-8 16,-1 0-6-16,0 3-4 0,-5-3-1 0,5 3-1 0,-6-3-2 15,6 4-3-15,-12 3-5 0,6-5-6 0,0 5-3 0,0 5-2 16,0-5-4-16,-7 3-3 0,7 4-1 0,-6-3 0 0,6 7-1 0,-1-4 0 16,-5 5 0-16,6 2 1 0,0-3-1 0,0 4-1 0,0-4 1 15,0 7 0-15,0-3 0 0,7-1 0 0,-1 1 1 0,1 0 0 0,-1 0 0 16,7-1 0-16,0 1-1 0,0 0 0 0,7-5-1 0,-7 5 0 15,6-4 1-15,1-3-1 0,-1 2 1 0,7-2 1 0,-6-1-1 16,5-4 0-16,2 1 0 0,-1-4 1 0,-1 0-1 0,2 0 0 0,-2-4-1 16,8-3-2-16,0 0 0 0,-7-4-2 0,7 0-2 0,-1-4-2 15,1 1-3-15,-1-5-3 0,-6 1-2 0,7-1-4 0,-1-1 0 0,1-7-3 16,0 5 1-16,-8-7-1 0,8 3-1 0,-7-3 1 0,7 0 1 16,-8-1-1-16,2 1 2 0,-2 0 1 0,-5-1 4 0,6 1 3 0,-6 0 3 15,-1 0 3-15,0-2 3 0,-6 6 3 0,7 3 4 0,-7-3 6 16,0 3 5-16,0 3 7 0,-7 1 5 0,7-1 6 0,-6 5 5 15,0 3 4-15,6-3 3 0,-7 6 3 0,0-3 2 0,7 8 1 0,-6-5 1 16,-1 5-2-16,7 3-3 0,-6-4-4 0,6 4-6 0,-6 4-5 0,6-1-4 16,-7 1-6-16,7 3-4 0,-7 1-4 0,7 3-2 0,-6 3-2 15,0 1-4-15,6 3-1 0,-8 1-2 0,8-1 0 0,0 4 0 16,-6 0 2-16,6 3 0 0,0 1-1 0,0 0 1 0,0 0 1 0,0-1-1 16,6 4-1-16,-6 0 0 0,0-4 0 0,8 6 1 0,-8-2-1 15,6-3 0-15,0-1 1 0,1 1-1 0,0-1-1 0,-1 1 1 0,0-3 0 16,1-3 0-16,-1-1-1 0,1-1 1 0,0-3-1 0,5 0 0 15,-5-1-1-15,6-2 0 0,-7-1 0 0,1-4-1 0,6-3 1 0,0 3 2 16,1-7-1-16,-8 0 0 0,6 0 1 0,2 0-1 0,-1-4 0 16,-1-3 0-16,2 0 0 0,-2-1 0 0,2-2-1 0,-1-2 1 15,0 2 0-15,0-5 0 0,0 3-1 0,-6-6 2 0,5 4 0 0,-5-1-1 16,-1-3 0-16,1 3 0 0,0-3 0 0,-1 3 2 0,-6 1-1 0,6-2 1 16,-6 2 1-16,8 3 1 0,-8 0 0 0,0 0 0 0,0 4 1 15,0 0-1-15,0 3 0 0,0 0-1 0,-8 4-1 0,8 0 1 16,0 0-3-16,0 0 0 0,0 4 0 0,0 0 1 0,0-1-2 0,0 5-1 15,0-2 1-15,0 6-1 0,0-1-1 0,0 0 1 0,8 4-1 16,-8-1 2-16,0 0 0 0,6 2 1 0,0-2 1 0,-6 1 1 16,6 3-1-16,1-3 0 0,0-1-1 0,-1-3 1 0,1 3 1 0,-1-2-1 15,0 3-1-15,2-8 1 0,-2 4 0 0,6-4-1 0,-5-3 0 16,0 0 1-16,-1-1 0 0,1-3 1 0,-1 0 1 0,8-3 0 16,-8-1 0-16,0-7-1 0,8 3 1 0,-8-2 0 0,7-5 0 0,-7 3-1 15,8-2 0-15,-8-4 0 0,0 0 1 0,0-1-1 0,2 1 0 0,-2 0-1 16,0 0 1-16,1-4 0 0,0 3 0 0,-7 1 1 0,6 0 1 15,-6 3 1-15,7 0 0 0,-7 4 1 0,0 0 2 0,0 0 0 0,0 4 0 16,0 0 0-16,0 3-1 0,0 1-2 0,0 3 0 0,0 0-2 16,0 0 1-16,0 3-2 0,-7 3-1 0,7-1-2 0,0 7 0 0,0-2 0 15,0 0-2-15,0 6 0 0,0 2-1 0,0-3 2 0,0 6 0 16,0-3 1-16,0 1 2 0,0 4-1 0,0-5 1 0,0 3-1 0,7-2 1 16,-7-1-1-16,6-3 1 0,0 2 0 0,-6-1-1 0,7-5 0 15,0 4 0-15,-1-8 0 0,0 4 0 0,1-4-1 0,0-3 0 0,-1-1 0 16,7-3 1-16,-7 0-1 0,1-3 0 0,0-1 1 0,5-3 0 15,-4-1-1-15,4-2 1 0,-5-2 1 0,-1 2-1 0,8-5 1 16,-8 0 0-16,0 0 0 0,8-4 1 0,-8 5 0 0,0-4 0 0,1 4 0 16,0-4-1-16,-7 3 1 0,6-4 0 0,1 4-2 0,-1 4 0 15,-6-3 1-15,6 2 1 0,-6 2-1 0,7 3-1 0,-7 3-1 0,0 0-1 16,0 1 0-16,0 3-1 0,0 0 1 0,0 3-2 0,0 1 2 16,7 0-1-16,-7 3 1 0,0 3-1 0,0 2 0 0,0 2 0 0,-7 2 0 15,7 2 1-15,0-1-1 0,0 2 1 0,0-1 3 0,0 1 0 16,0-2 0-16,0 2 0 0,0-1 0 0,0-3 0 0,0 4 0 15,0-4 0-15,0-5 1 0,7 1 0 0,-7 0 0 0,0-4 0 0,0 1 0 16,0-4 0-16,6-1 0 0,-6 1 1 0,6-4 1 0,-6 0-1 16,0-4 1-16,7 1 0 0,0-4-1 0,-7-1 1 0,6 1 0 0,1-4-1 15,-1 0 1-15,0-4-1 0,1 1 1 0,0-1-1 0,-7-4-1 16,12 6-2-16,-4-7-1 0,-2 3 1 0,0-2 0 0,1 1 0 0,-1 2 1 16,1-1 0-16,-1 1-1 0,1 6 0 0,-1-5 0 0,0 8-1 15,2-5 0-15,-2 6-1 0,-6 2-1 0,6 0 0 0,-6 4-2 16,0 4-1-16,7-4-3 0,-7 7-1 0,0 1-5 0,0 2-7 0,0 1-8 15,0 5-10-15,0-2-16 0,-7 1-19 0,7 3-39 0,0-3-48 16,0 3-52-16,0-4-53 0,0 0-47 0,0-2-45 0,0 3-47 0,7-8-46 16,-1 3-29-16,1-5-21 0,6 2-3 0,-7-7 3 0,14 0 13 15,-7 0 18-15,6-4 38 0,1 1 49 0,-1-9 53 0,7 5 52 0,-6-4 51 16,-1 4 157-16</inkml:trace>
  <inkml:trace contextRef="#ctx0" brushRef="#br0" timeOffset="29479.7">13318 6316 28 0,'13'-7'252'0,"0"-1"42"16,-7 0 41-16,-6 1 44 0,0 0 50 0,0 0 28 0,0-4 17 0,0 3 14 15,0 1 9-15,-6 0 0 0,6-1-9 0,-6 0-51 0,-1 2-72 16,7 2-55-16,-6 0-45 0,-1 1-43 0,0 0-41 0,7-2-46 16,-6 5-49-16,0 0-28 0,0 5-17 0,-2-2-14 0,2 4-11 0,-7 0-8 0,7 4-5 0,-8 0-2 0,8 4-3 15,-6 0 0-15,4 3 0 0,-4 1-1 0,5-1 1 0,0-1 1 0,1 6-1 16,-1-5-1-16,1 0 1 0,6 4 0 0,0-3 1 0,6-4 0 16,-6-1-1-16,7 1-1 0,-1-5 0 0,8 2 2 0,-2-5-2 0,2 0 0 15,-2-3-1-15,2-4-2 0,5 0-2 0,-5-7-1 0,4 3 0 16,-4-7 0-16,5 0-1 0,-5 0 1 0,-2-7-1 0,2 3 0 0,-2-2 2 15,1-3 0-15,1-2 0 0,-8 4 3 0,0-3 5 0,0-2 5 16,2 4 6-16,-2-2 7 0,-6 3 6 0,0-1 9 0,0 1 8 0,0 3 5 16,0 1 6-16,-6 2 2 0,6 2 1 0,-8-2 0 0,2 6-1 15,6 1-2-15,-6 3-4 0,6-3-3 0,-6 1-6 0,6 8-6 16,-7-4-5-16,7 7-9 0,0-2-9 0,-7 1-4 0,7 6-6 0,0 2-2 16,0-3-3-16,0 8 1 0,0-1 0 0,0 3 0 0,0 5 2 15,0 0 1-15,7-1-1 0,-7 5 1 0,7 3 2 0,-7 0 0 0,6 0-2 16,0 0 1-16,0 3 1 0,2 1 0 0,-8 3 0 0,6-3 2 15,0 4 0-15,1-2-2 0,0 3 0 0,-7-3 0 0,6 3 1 16,-6-3-1-16,7 1-1 0,-1-3 1 0,-6-1 0 0,0 2-1 0,6-6 1 16,-6-3-1-16,0 4-1 0,0-7 1 0,0-1-1 0,-6-2-1 15,6-2-1-15,0-2 0 0,-6-4-2 0,-1-4-2 0,1-1-1 0,6-2-1 16,-14-5 0 0,8 1 0-16,0-4-1 0,-8 0 1 0,2-4 1 0,-2-3 3 0,1 0 3 15,1 0 6-15,-2-4 5 0,8 0 5 0,-8-3 3 0,8-2 3 16,-7-2 4-16,7-1 1 0,6 2 1 0,0-6 1 0,0-2-1 15,6-1-1-15,1 1 0 0,-1-4-3 0,0-1-4 0,8 4-4 0,6-7-4 16,-8 4-4-16,1 0-2 0,7-1-3 0,-8 0-5 0,8 1-9 16,0 1-10-16,-7-2-14 0,7 1-14 0,-8 0-19 0,8-1-22 0,-7 5-45 15,1-6-55-15,-2 6-71 0,-6 0-78 0,8 3-76 0,-8-4-72 16,1 4-38-16,-7 0-18 0,6 0-3 0,-6 4 3 0,0-4 12 0,-6 4 12 16,-1 0 20-16,1 3 21 0,0-3 44 0,-2-1 57 0,-4 4 70 15,-2 1 192-15</inkml:trace>
  <inkml:trace contextRef="#ctx0" brushRef="#br0" timeOffset="29729.71">12524 6129 21 0,'-14'7'269'0,"2"0"34"16,5-3 29-16,-6 3 38 0,7-2 41 0,-1-3 25 0,1-2 20 15,6 0 10-15,-7 0 4 0,7 0 4 0,0-7 4 0,0 3-64 16,7 1-99-16,-7-4-59 0,6-1-41 0,1 1-34 0,-1-1-30 0,0 1-37 15,1 0-40-15,0 0-26 0,-1-1-19 0,0 1-10 0,1 4-4 16,0-2-5-16,-1 2-4 0,1 3-3 0,-1 0-2 0,0 3-3 0,1-3-1 16,0 8-1-16,-1-4-2 0,-6 3-9 0,6 4-15 0,-6 0-31 15,8 4-40-15,-8-1-53 0,0 2-61 0,0 2-56 0,0-1-51 0,0 6-53 16,-8-5-54-16,8 8-25 0,-6-5-13 0,6 6-6 0,-6-6-2 16,-1 5 8-16,0-1 14 0,1 1 30 0,6-4 39 0,-6 3 53 0,-1 2 63 15</inkml:trace>
  <inkml:trace contextRef="#ctx0" brushRef="#br0" timeOffset="29854.71">12478 7022 76 0,'-6'22'255'0,"-1"-3"16"16,7-1 10-16,-6-3 8 0,6-4 6 0,-7-4 3 0,7 1 3 0,0-8-11 15,0 0-19-15,-7-5-42 0,7 2-54 0,0-4-125 0,0-4-159 16,0 0-84-16,0-4-45 0,0-2-25 0,0-2-13 0,0-4-11 16,0-2-7-16,0-1-4 0,7 1-3 0,-7-4 12 0,7-5 18 0,-1 1 35 15,1-3 210-15</inkml:trace>
  <inkml:trace contextRef="#ctx0" brushRef="#br0" timeOffset="31398.39">13898 6392 217 0,'-7'11'343'15,"7"0"31"-15,-6 0 22 0,6-2 17 0,0-3 15 0,-6-2 14 16,6-1 11-16,6-3 10 0,-6 4 11 0,6-8-3 0,1 4-9 0,-1-3-77 15,7-1-111-15,0-2-70 0,1-6-51 0,5 1-30 0,-6 0-22 16,13-4-17-16,-7-3-15 0,1-1-14 0,6-2-11 0,1-2-11 0,-8-2-12 16,7-1-7-16,0 1-8 0,-6 0-7 0,-1-6-4 0,1 6-2 15,-1-5-2-15,-6 1-3 0,7 0-2 0,-7 4 0 0,-7-5 0 0,0 4 1 16,8 1 2-16,-14 0 0 0,6 2 2 0,-6 2 3 0,0-2 4 16,0 4 7-16,-6 5 7 0,0-4 6 0,-2 7 6 0,2 0 4 0,0 1 6 15,-1-2 2-15,1 5 2 0,-1 3 1 0,-6-4 3 0,7 5-1 16,-1 3 0-16,-6-3-2 0,7 3-2 0,-1 0-5 0,-6 3-3 0,6 0-5 15,1 5-5-15,0-4-3 0,-1 7-4 0,0 0-2 0,1 0-3 16,-7 3-2-16,6 1-2 0,1 3 1 0,-1 0-1 0,7 4-1 16,-6 4 1-16,-1 0-1 0,1-1-2 0,-1 5 2 0,7-1 0 0,0 0 1 15,0 0-1-15,-6 5 1 0,12-1 0 0,-6-1 1 0,0-1-1 16,0 1 0-16,7 0 0 0,-1 2-2 0,1-5 1 0,-1 1 0 0,1-1-1 16,-1-1 0-16,8-1 0 0,-8-5 0 0,7 0-2 0,0 0 2 0,-7-4 0 15,7-4 0-15,1-2 1 0,-2-1-1 0,8-1 1 0,-7-1 0 16,0-7 0-16,0 3-1 0,1-5-2 0,-2-5-2 0,1 3-2 15,0-7-4-15,0 2-2 0,1-4-3 0,-8 1-3 0,6-5-3 0,2 0-3 16,-8-4-2-16,1 2-3 0,-1-3-2 0,1-1-1 0,0-2 1 16,-7 3 0-16,0-3 2 0,0-3 3 0,0 5 2 0,0-5 3 0,-7 4 2 15,0-4 3-15,1 4 4 0,-1 0 4 0,1 4 5 0,0-1 7 16,-2 8 3-16,-4-3 6 0,6 3 0 0,-2 4 2 0,2 3 1 16,6 1-1-16,-6-2 2 0,-1 5-1 0,7 0 2 0,-6 5-2 0,6-2 0 15,0 4-2-15,0-3-3 0,6 3-2 0,-6 0-3 0,7 4-3 16,-1 0 0-16,8-3 2 0,-8 3-2 0,6-4 0 0,2 4 1 0,-1-3-1 15,7-2 1-15,-8 2-1 0,8 0-1 0,-7-5 2 0,7 1-1 16,0-4 1-16,-2 0-2 0,2 0 1 0,-7-4-2 0,7 1 0 0,0-5-1 16,-8 0 0-16,8 2-1 0,-7-5 0 0,-1-1 1 15,8 2-1-15,-7-2 1 0,-6-1-1 0,6 1-1 0,0-3 1 0,-6 5-1 0,-1-2 1 0,0 1 1 0,1 0-1 0,-7 4 3 0,7-4 1 16,-7 4 2-16,6 3 2 0,-6 1 1 0,0-1 1 0,0 0 0 16,0 4 0-16,0 0 0 0,0 0-2 0,-6 0 0 0,6 0 0 15,-7 4-1-15,7 0 0 0,-7 3-2 0,7 0 0 0,-6 1-3 0,0 2-1 16,-1 1-3-16,7 4 0 0,-7 0 0 0,7-1 0 0,0 4 1 15,-6-2 1-15,6 1 0 0,6 2 1 0,-6-1-2 0,7 1 1 0,-7-2-2 16,7 2 1-16,-1-4 0 0,0 3-1 0,8-3 1 0,-8-5-1 16,7 2-2-16,0-1 0 0,0 0-2 0,1-8-1 0,-2 1-1 15,1 0-3-15,0-4-1 0,6 0-3 0,-5-4 0 0,5-3-2 0,-6 0-1 16,7-4 1-16,-7-1-1 0,0-2 1 0,0-1 0 0,0 0 2 16,0 1 1-16,0-4 2 0,1 3 2 0,-2-3 2 0,-5-1 3 0,-1 2 0 15,1-2 3-15,-1 1 2 0,1-1 2 0,-7 4 1 0,6-3 2 16,-6 3 2-16,0 1 4 0,0-1 3 0,-6 1 2 0,6 2 3 0,-7 2 2 15,7-2 0-15,-6 5 0 0,-1 1 1 0,1-3 0 0,-1 6-2 16,1-1 0-16,0 4-2 0,-2 0-2 0,-4 4-3 0,5-1-4 0,0 1-2 16,-5 3-4-16,5 1-1 0,1 3-2 0,-1 0-2 0,0 4 0 15,1-1 0-15,0 1 0 0,-1-1 0 0,0 4 0 0,7 5 1 16,0-4 0-16,0 2 0 0,0-3-1 0,7 4 1 0,-7 0 0 0,7 0 0 16,-1-4-1-16,0 4 0 0,8-3 1 0,-8-1 1 0,7-3 0 15,0 0 0-15,-6-1 0 0,5-2 0 0,2-2 2 0,5-3 1 0,-6-4-1 16,0 2 1-16,1-2 0 0,5-3 2 0,-6-3-1 0,6-2 1 15,-5 2-2-15,5-8 0 0,-6 5-1 0,0-6 1 0,7-2 0 0,-8-1-1 16,2 0 0-16,-2 1-1 0,2-2 0 0,-1-2 0 0,-1 0-1 16,-4 4 0-16,-2-5 0 0,0 5 1 0,0-5 1 0,1 4 0 0,-7 1 0 15,7 0 0-15,-7-2 2 0,0 6 0 0,0-5 0 0,0 4 1 16,0 4 0-16,0-1 2 0,0 1 1 0,-7 0 0 0,7 3 0 16,0 1 0-16,0-2-1 0,0 5-2 0,0 0-2 0,0 5 1 0,-7-5-2 15,7 3-1-15,0 4 0 0,-6 1 0 0,6-1-1 0,0 4-2 16,-6 4 0-16,6-1-2 0,0 2 1 0,-6-3-1 0,6 6 2 15,0-1 1-15,-8 1 1 0,8-1 1 0,0 0-1 0,0 0 1 0,0 1-1 16,8-4 0-16,-8-1 0 0,0-3-1 0,6 4 1 0,-6-8-1 0,6 1 0 16,0-1 0-16,1-4-1 0,0 1 0 0,-1-4-1 0,1 0-2 15,-1-4-3-15,0 1-1 0,2-1-1 0,-2-3 0 0,6-4-1 16,-4-1 1-16,-2 2-1 0,7-5-1 0,-7 0 1 0,1 1-1 0,6-4 2 16,-7-1 0-16,0 1 2 0,2 0 1 0,-2-1 1 0,0 1 2 15,1-1 1-15,-7 1 2 0,7 0 1 0,-1 3 3 0,-6 1 1 0,7 3 3 16,-7-1 2-16,0 2 1 0,0 3-1 0,0 3 1 0,0 0 0 15,0 4-2-15,0 0 0 0,0 0 1 0,0 4 0 0,-7 3-1 0,7 4-1 16,-6 0-2-16,6 4-2 0,0-1-2 0,-7 5-2 0,7-1 1 16,0 4-2-16,0 0 1 0,0 0 0 0,7 0 2 0,-7 0-1 15,6 0 0-15,1 0 1 0,-7-4-1 0,6 4 0 0,0-7-1 0,2 0-3 16,-2-1-2-16,0-2-6 0,0-6-8 0,8 2-13 0,-8-5-17 16,7-3-35-16,-7 0-44 0,8-3-61 0,-8-5-70 0,8-3-65 0,-8 0-61 15,7-3-53-15,-7-5-48 0,1 1-24 0,0-3-7 0,-1-6 0 16,-6 2 3-16,6-1 13 0,-12-2 16 0,6-3 35 0,-6-1 43 0,-1-1 61 15,0-1 70-15</inkml:trace>
  <inkml:trace contextRef="#ctx0" brushRef="#br0" timeOffset="31649.6">15148 5711 0 0,'-26'15'81'15,"0"0"198"-15,7-1 35 0,-1 1 45 0,0-1 50 0,8-3 32 16,-2 4 24-16,2-8 16 0,-1 4 12 0,6-7 14 0,7 3 14 0,-7-4-22 15,7 2-42-15,0-2-55 0,0 1-62 0,0-4-38 0,7 0-28 0,-7 0-38 16,7-4-47-16,-1 4-29 0,7-3-23 0,-7-2-14 0,8-1-13 16,-2-2-13-16,-4 5-15 0,4-5-13 0,1 1-13 0,-6 0-12 15,6-1-12-15,-7 5-8 0,0-5-9 0,2 5-5 0,-2 0-6 0,0-2-3 16,-6 2-3-16,7 3-1 0,-1-4-3 0,-6 8-1 0,7-4-3 16,-1 3-6-16,-6 2-8 0,7-2-10 0,-1 4-13 0,0 0-16 0,2 1-17 15,-2 3-25-15,0-4-30 0,1 4-58 0,0-1-70 0,-1 2-74 16,0-1-76-16,1 0-64 0,-1-1-57 0,1-2-25 0,0 0-7 0,5-1 4 15,-5-3 9-15,6-1 14 0,0 1 15 0,-6-4 27 0,6-4 29 16,7 1 59-16,-8-5 71 0</inkml:trace>
  <inkml:trace contextRef="#ctx0" brushRef="#br0" timeOffset="31868.35">15416 5638 91 0,'-14'-4'343'0,"8"-3"56"15,0 3 43-15,-2 1 28 0,2-1 20 0,0-1 11 0,6 3 7 16,-7-2 6-16,7 0 4 0,0-3 1 0,0 3 3 0,0 0-74 0,0 2-111 15,7-3-86-15,-7 1-73 0,6 4-56 0,0-3-44 0,2 3-28 16,-2 0-20-16,0 3-13 0,0-3-6 0,2 4-8 0,4 3-7 0,-5-3-5 16,-1 4-4-16,1 3-6 0,-7-4-3 0,7 4-8 0,-7 0-9 15,0-1-13-15,0 5-18 0,0-4-31 0,-7 4-38 0,0-4-52 16,1 4-56-16,-1-4-55 0,1 4-52 0,-8-4-52 0,8 0-48 0,-6-4-23 16,-2 4-8-16,1-4 0 0,0-3 6 0,-6 3 12 0,5-3 17 15,2-1 32-15,-1-3 38 0,-7 0 52 0,7-3 58 0</inkml:trace>
  <inkml:trace contextRef="#ctx0" brushRef="#br0" timeOffset="32040.22">14764 5747 21 0,'-26'12'378'16,"7"-1"64"-16,-8-3 38 0,7-2 26 0,2 2 21 0,-2-5 17 0,7 1 10 16,7 0 7-16,-8-4 4 0,8 0 2 0,0 0 2 0,6 0-58 15,0-4-86-15,0 4-114 0,0 0-125 0,0-4-78 0,6 4-55 0,0-3-74 16,8 3-81-16,-8-4-108 0,7 0-124 0,0 1-90 0,0 0-72 15,7-2-37-15,-8 2-18 0,1-4-9 0,1 3-4 0,5 0-2 16,-6-4 4-16,0 2 11 0,0-1 20 0,0-1 46 0,0 0 58 0,6 1 94 16,-5 0 275-16</inkml:trace>
  <inkml:trace contextRef="#ctx0" brushRef="#br0" timeOffset="33401.26">16099 6293 92 0,'-13'16'367'0,"7"-6"48"0,-1 5 27 0,1-5 15 0,6 2 10 16,-7-5 4-16,0-3 6 0,7 3 3 0,0-7 5 0,0 0 4 0,0 0 6 15,0 0-69-15,7 0-105 0,-7-3-94 0,7-1-87 0,-1 0-49 16,1-3-25-16,6-1-16 0,0 1-9 0,-1-4-6 0,2-3-4 0,-1 2-6 16,0-2-4-16,6-1-4 0,1-3-7 0,0 3-5 0,-1-4-6 15,1 5-5-15,-8-4-4 0,8-1-5 0,0-3-4 0,-1 4-3 16,1 0-3-16,-8 0 0 0,2-5 0 0,-1 6-1 0,-1-3 2 0,2-1 0 16,-8 6 1-16,0-3 2 0,-6 0 2 0,8 3 3 0,-8 1 5 15,0 2 5-15,-8-2 5 0,8 7 5 0,-6-4 5 0,6 4 3 0,-6 2 1 16,0-2 2-16,6 3-1 0,-8 1 1 0,2 3 0 0,0 0-1 0,6 0-1 15,-7 3 0-15,1 1-1 0,-1 0-2 0,0 4 0 0,1-1-3 16,6 4-2-16,-6 0-2 0,0 4-1 0,6-5-2 0,-8 8 0 0,8 1-1 16,0-1 0-16,-6 4 0 0,6-1 1 0,6 2 1 0,-6-1 0 15,0 4 0-15,8-1-1 0,-8-3 1 0,6 4 2 0,0 0 0 16,0-4 0-16,1 3 1 0,6-3-2 0,-6-4 2 0,-1 0 0 0,8 1 1 16,-2-5 1-16,-6 2-1 0,8-5 0 0,-1-4 0 0,-7 0 1 15,8 0 0-15,-2-2-2 0,2-5 1 0,-2-5 1 0,1 2-1 0,7-5 0 16,-6 1 0-16,4-7 0 0,2-2-1 0,-7 2 0 0,7-7-3 15,-8-2 0-15,8-2-1 0,-7-1-2 0,1-3 0 0,4 0-2 0,-4-5-1 16,-8 1-3-16,7-4-1 0,-6 0 1 0,0 1-2 0,-1 0 0 16,0 0 2-16,1-1-1 0,-7 0 1 0,0 4 3 0,7 0 2 15,-14 4 4-15,7-1 5 0,0 5 6 0,-7 3 6 0,7 0 8 0,-6 4 7 16,6-1 4-16,-6 5 6 0,-1-1 4 0,0 5 4 0,7-2 5 0,-6 4 2 16,-1 1 0-16,7 3-2 0,-6 1-2 0,6 0-5 0,-6 3-5 15,-2 0-4-15,8 0-8 0,-6 6-6 0,0-2-5 0,6 7-5 16,-6 0-4-16,-1 0-5 0,0 4-5 0,1 3-3 0,-1 1-2 0,1 2-1 15,0 5 1-15,-2 0 0 0,2 0 0 0,6 3 0 0,-6 0 1 16,0 4 1-16,6 0 1 0,-8 4 0 0,8-4 0 0,0 4 2 16,-6-5 0-16,6 5 1 0,0 0-1 0,0-1 0 0,0-3 0 0,6 4-1 15,-6-4 0-15,0-4 0 0,8 4-2 0,-8-3 2 0,6-5 0 16,0 1-1-16,0-5-1 0,2 1 1 0,-2-3 1 0,0-5 0 0,1 1 1 16,-1-5 0-16,1 2 3 0,0-4 2 0,-1-1 4 0,0-4 3 15,0-3 4-15,2 0 1 0,-2 0 1 0,0-3 1 0,1-1 0 0,-1-3-1 16,1-1 0-16,0-2 0 0,-1-2 0 0,0-1-2 0,1-4-1 15,0 0-2-15,-1 2-3 0,0-3-4 0,1-1-2 0,0-2-3 16,-1-2-1-16,1 5 1 0,5-4-1 0,-5 0 0 0,0 0-1 0,-1 0 0 16,0 4 0-16,8-3-1 0,-8 2-2 0,7 4 1 0,-6 0 2 15,-1 1-2-15,7 6-1 0,-7-2 0 0,2 5-1 0,-2-1-1 0,0 2-1 16,1 4 0-16,-1 0 0 0,1 4-1 0,-7-1 0 0,7 5 0 16,-7-1 1-16,6 0-1 0,-6 4 0 0,6 0 0 0,-6 4 2 0,0 3 0 15,0 1-1-15,0-1 2 0,0 1 1 0,0 1 1 0,0-1-1 16,0 3 2-16,0-4 0 0,0 4 0 0,0-7 1 0,0 4 0 15,0-4 0-15,6-1 0 0,-6-3 0 0,0 0 1 0,8-3 0 0,-2-2 1 16,0 2 0-16,1-8 1 0,0 3-1 0,-1-3 1 0,7-3-2 0,-7-1 1 16,8-3 0-16,-8-1-1 0,7 1 2 0,0-4-2 0,0-3 1 15,0 2 0-15,0-6-2 0,-7 4 1 0,8-5-1 0,-1 1 0 16,0 0 0-16,0-4 0 0,-7 3 0 0,8-3-1 0,-8 4 1 0,0-3 0 16,8-2 1-16,-8 4 1 0,0 1 2 0,1 4 4 0,-1-1 5 15,-6 1 5-15,7 2 4 0,-7 2 3 0,0 2 1 0,0 1 2 0,7 3 0 16,-7 0-1-16,-7 4-1 0,7 0-2 0,0 0-1 0,0 4-2 15,0 0-3-15,-7 3-3 0,7 1-6 0,0 2-4 0,-6 5-4 0,6-1-4 16,-7 5 0-16,7-1-2 0,-6 4 0 0,6 0 0 0,0 4 3 16,0-3 0-16,0 2 1 0,0-3 0 0,0 0-1 0,0-1 1 15,0 2 0-15,0-5 0 0,6 1-1 0,1-5 0 0,-7 0 0 0,6-3-1 16,1-3 1-16,0-1-2 0,5-3 0 0,-5-1 0 0,6-3-1 16,-7 0-1-16,8-3-1 0,-1-1-1 0,-1-3-1 0,-4-4-1 0,4 0-2 15,1 0 0-15,0-8-1 0,0 5 2 0,1-4 1 0,-2-5 0 16,-5 5 1-16,0-4 0 0,5 4 2 0,-5-4 1 0,-1 0 3 15,-6 3 4-15,7-3 6 0,0 4 8 0,-7 3 8 0,0-3 10 0,0 7 7 16,6-4 7-16,-6 9 4 0,0-2 4 0,-6 1 1 0,6 3-9 16,0-3-48-16,0 7 0 0,0 0 0 0,0 0 0 0,0 7 0 0,0-3 0 15,0 7 0-15,0-4 0 0,-7 8 0 0,7-1 0 0,0 1 0 16,0 7 0-16,0-4 0 0,0 5 0 0,0-2 0 0,0-2 0 0,0 3 0 16,0-4 0-16,0 4 0 0,0-4 0 0,0-4 0 0,0 2-127 15,0-5-84-15,0-1-60 0,7-2-62 0,-7-4-64 0,6-1-64 0,7-3-60 16,-6-3-61-16,5-1-23 0,1-4-2 0,7-2 10 0,0-5 20 15,-1 3 25-15,1-2 28 0,6-1 42 0,-6-3 51 0,-1 4 59 16,7-5 63-16</inkml:trace>
  <inkml:trace contextRef="#ctx0" brushRef="#br0" timeOffset="33621.14">17897 6136 13 0,'13'-4'218'0,"0"1"30"0,-1-1 29 0,2 1 30 0,-8-2 30 16,-6-2 34-16,0 4 34 0,0-5 26 0,0 1 25 0,-6 3 3 16,6-3-6-16,-6-1-37 0,-2 5-51 0,2-4-38 0,0 3-31 0,0-3-28 15,-1 3-27-15,0 4-28 0,1-4-32 0,-7 4-32 0,6 0-35 16,-6 4-26-16,0 0-24 0,6 0-18 0,-5 3-13 0,-1 3-8 0,-1 2-8 15,2-1-3-15,-2 3-5 0,8 5-3 0,0-1-2 0,-8 1-2 16,8 1 2-16,6 3 0 0,-7-1 0 0,7 4-1 0,0-4 1 0,0 0-1 16,0 0 0-16,7-1-1 0,-1-2-1 0,1-1-5 0,0-2-6 15,-1-2-8-15,7-3-11 0,0 1-20 0,0-6-23 0,0-2-39 16,0-4-44-16,0 0-54 0,0 0-56 0,7-8-45 0,-7 1-42 0,0-5-37 16,0 2-35-16,7-5-31 0,-14 1-26 0,7-4-8 0,0-1 5 15,-6-3 14-15,5 0 22 0,-6 0 37 0,2-3 43 0,-2 3 54 0,-6-8 57 16,6 4 45-16,-6-3 117 0</inkml:trace>
  <inkml:trace contextRef="#ctx0" brushRef="#br0" timeOffset="33839.89">17805 5784 56 0,'-26'4'283'0,"7"-4"57"0,-1 4 62 0,0-4 40 16,2 0 30-16,-2 0 22 0,7 0 15 0,-1 0 14 0,2-4 14 16,-2 4 8-16,8-4 8 0,0 4-58 0,-1-3-91 0,1 0-60 0,6-2-42 15,0 5-54-15,-7-3-60 0,14-1-41 0,-7 1-31 0,0-5-20 16,6 5-18-16,1-2-15 0,-1 2-11 0,0 0-13 0,2 3-13 15,-2-5-10-15,0 5-10 0,0 0-9 0,2 0-8 0,-2 5-10 0,0-2-9 16,1 0-9-16,-1 5-10 0,-6 3-12 0,7-4-12 0,-7 8-19 16,0-4-22-16,0 4-35 0,-7 3-42 0,1-3-53 0,6 3-54 0,-7 1-50 15,1-5-49-15,0 4-50 0,-2 1-52 0,-4-5-21 0,6 1-5 16,-2-1 5-16,2-3 10 0,0 0 17 0,-1-2 19 0,1-3 38 0,-1-6 43 16,7 0 51-16,0 0 57 0</inkml:trace>
  <inkml:trace contextRef="#ctx0" brushRef="#br0" timeOffset="33996.14">17655 5707 0 0,'0'-10'16'0,"-6"-2"211"16,-6 5 20-16,12-4 18 0,-14 0 13 0,8 3 8 0,-1-2 5 15,1 3 3-15,-1-1-1 0,-6 5-2 0,7-6-2 0,0 7-52 16,-2-2-74-16,-4 4-82 0,5 0-85 0,-6 4-61 0,0-2-49 0,0 3-56 16,-6 2-62-16,5 4-31 0,1 0-16 0,-6 0-8 0,0 0-3 15,-1 4-1-15,-7 0 3 0,9-1 17 0,-9 1 22 0,7 0 29 0,-6-1 30 16</inkml:trace>
  <inkml:trace contextRef="#ctx0" brushRef="#br0" timeOffset="34246.14">16321 6136 251 0,'-20'11'407'15,"7"1"41"-15,0-2 29 0,0 1 20 0,0-5 17 0,0-1 10 16,6 2 7-16,1-7 6 0,0 5 4 0,-1-5 2 0,7 3 0 0,0-3-97 16,0 0-146-16,7 0-92 0,-1 0-67 0,7 0-42 0,0 0-28 15,6-3-30-15,1-2-33 0,13 5-53 0,-7-4-66 0,6-4-97 0,1 6-110 16,6-5-86-16,-7-1-70 0,7 0-37 0,-13-3-18 0,7 1-10 16,-1-1-5-16,-12-1-2 0,6-2 0 0,1-1 9 0,-9 5 15 15,-4-5 43-15,5 0 59 0,-5-3 90 0,-2 3 266 0</inkml:trace>
  <inkml:trace contextRef="#ctx0" brushRef="#br0" timeOffset="36460.48">18756 6150 0 0,'7'4'85'0,"-1"1"152"0,-6-3 22 16,7 3 20-16,-7-5 15 0,0 0 11 0,0 3 8 0,0-3 9 0,7-3 8 15,-7 3 12-15,0-5 14 0,6 3-27 0,-6-3-47 0,0-2-35 16,0 3-28-16,0-3-20 0,0 0-14 0,6 0-13 0,-6-1-10 0,0 1-5 16,0-1-3-16,0 1-3 0,6 0-2 0,-6 0-7 0,-6-1-10 15,6 1-12-15,0 3-12 0,-6-3-13 0,6 3-12 0,-6 0-10 16,6 1-6-16,-7-2-6 0,0 5-5 0,-6-2-6 0,7 2-6 0,-8 0-5 16,8 0-7-16,-6 0-5 0,-2 0-4 0,1 2-4 0,0 3-6 15,0-2-5-15,1 1-4 0,-2 4-1 0,1-5-3 0,0 5 0 0,6-2-1 16,-5 6 1-16,-2-1 1 0,8-4-1 0,-7 4 1 0,6 4-1 15,1-1-1-15,-1-3 1 0,1 7-1 0,0-4 1 0,6 3 0 0,0 0 0 16,-7-2 1-16,7 0-1 0,7 2 1 0,-7-2-1 0,0 0 1 16,6-1 0-16,0-2 0 0,1-1 0 0,6-1 0 0,-6 2 0 15,5-5 0-15,2-3 2 0,-2 0-1 0,2-1-1 0,5-3 1 0,1 0-1 16,-1 0-1-16,1-7-1 0,0 3 0 0,-2-3-2 0,2-5-3 0,7 2-2 16,-9-5-1-16,9 0-1 0,-1 1-4 0,0-4 0 0,-6-1-3 15,6 1-1-15,-7-4-2 0,7 0 0 0,-6 0-1 0,-1-4 0 16,1 0-1-16,0 1 1 0,-1 0 4 0,1-1 1 0,-1-4 2 0,-6 1 1 15,0 3 2-15,0-2 3 0,0-2 1 0,1 0 1 0,-8 4 3 16,0-2 2-16,1 2 4 0,-1 1 3 0,1 3 5 0,-7-4 3 0,6 8 4 16,-6-5 3-16,0 5 2 0,0 4 4 0,0-5 6 0,0 5 3 15,-6 3 3-15,6-1 3 0,0 1 3 0,-7 4 0 0,7 0 1 0,0-1-3 16,-6 5-3-16,6 0-3 0,-7 3-4 0,7 0-3 0,-6 0-2 16,0 3-7-16,6 0-4 0,-8 5-4 0,2-1-2 0,0 0-5 15,-1 8-4-15,1 0-2 0,-1 0-1 0,-6 3-2 0,7 4 0 0,-1 0 2 16,0 0-1-16,1 3 1 0,-7 5 2 0,6-1 0 0,1 0-1 15,0 4 1-15,-1 1 0 0,1 2-1 0,6-3 2 0,-7 3 0 0,7-3 0 16,-7 4-1-16,7-4 1 0,0 0 0 0,0 1 0 0,0-2-1 16,0-3 0-16,0 1 0 0,7-5 0 0,-7 1 0 0,7-4-1 0,-7-1 0 15,6-5 0-15,1 2 1 0,-7-7 1 0,6 0 1 0,0 0 1 16,-6-5 1-16,7-1 1 0,0-2 1 0,-7-3 1 0,6 0 1 16,0 0 1-16,1-8 0 0,0 5-1 0,-7-4 1 0,13-3 0 0,-7-2 0 15,1-2 0-15,-1-1-1 0,1 0 0 0,-1-7-1 0,8 4-3 16,-8-4 0-16,0 0-2 0,1-4 0 0,-1 4-2 0,7-3-1 15,-6 0 2-15,-1 2-1 0,8-3-1 0,-8 4-1 0,7 1 0 0,-6 2 0 16,5 1 0-16,-5 3-2 0,-1 4 1 0,8 0 1 0,-8 4-2 0,0-1-1 16,1 5 1-16,-7 3-1 0,7 0 1 0,-1 0-1 0,0 7-2 15,-6-3 2-15,0 7 0 0,7-4-1 0,-7 8 2 0,0 0-1 16,0-1 1-16,0 5-1 0,0-1 1 0,0 0 0 0,0 4 2 0,-7 0 0 16,7-3 0-16,0 1 1 0,-6 0 1 0,6 2 0 0,0-4-2 0,0-3 0 15,0-1 1-15,0 1 1 0,0-4 0 0,6-1 0 0,-6-2 1 16,7 0-1-16,-7-5 0 0,6-3-1 0,1 4 1 0,0-4 0 15,-1-4-1-15,0 1 1 0,8-5 1 0,-8 5 0 0,7-9 0 0,-6 5-1 16,6-4 1-16,-7 0-1 0,8 0 0 0,-2-3 1 0,-5 3 0 16,6-5 0-16,-7 2-1 0,1 3 1 0,-1-3 1 0,1-1-1 0,0 5-1 15,-1-6 2-15,0 5 0 0,1 1-1 0,0-2 1 0,-1 1-1 16,-6 4 1-16,6 0 1 0,-6 0-1 0,0 2 0 0,7 2-1 0,-7 0-1 16,0-1-1-16,0 4-1 0,0 0 0 0,0 4-1 0,-7-1 0 15,7 0-1-15,0 2 1 0,-6 2-1 0,6 4 0 0,0 0-2 0,-6-1 1 16,6 5 0-16,-7 0 2 0,7-1 0 0,-7 5 1 0,7-5 1 15,0 5 1-15,0-4 0 0,0-1-1 0,0 1 0 0,0 0 1 0,0-1-1 16,0-3 1 0,0-4 0-16,7 0-1 0,-7 1 1 0,7-4-2 0,-1 0 1 15,-6-4 0-15,6 0-1 0,1-4 0 0,-1 0-1 0,8-4 0 0,-8 1 1 0,0-4-1 0,8 0-1 0,-2 1 1 0,-5-5-1 0,6 0 0 16,-6-4 1-16,5 5-1 0,-4-4 0 0,-2 4 1 0,6-4-1 16,-5 2 1-16,0-2 0 0,-1 3 1 0,7 4 1 0,-6-3 0 0,0 2 0 15,-1 2 0-15,0-1 0 0,0 0-1 0,2 4 0 0,-2 3 1 16,-6-4-1-16,6 5 0 0,-6 3 0 0,7 0-1 0,-7 0 0 0,6 0 0 15,-6 3-2-15,0 5 1 0,0-2-1 0,0 2 0 0,0 4-1 16,0-1 1-16,0 3 0 0,0 1 0 0,-6-1 1 0,6 5 1 0,-7-1 0 16,7 1-1-16,-6-1 2 0,6 1 0 0,-6-2 1 0,6 2 0 15,-8-5 1-15,8 0 0 0,0 1-1 0,0-4 1 0,0 0 0 16,0-4 0-16,0 1 0 0,8-4 1 0,-8 0-1 0,6-1-1 0,-6-3 1 16,6-3 1-16,1-1-1 0,-1 0-1 0,1-4 0 0,0 1 0 0,-1 0 1 15,0-4 0-15,8 0 0 0,-8 0-1 0,0 0 1 0,8-3 0 16,-8-2 0-16,1 2 0 0,-1 3-1 0,0-3-1 0,8-1 0 15,-8 0 2-15,0 4 0 0,1 0 0 0,0 1 0 0,-1-2-1 16,1 5-1-16,-1 3-1 0,-6-3-1 0,7 3-1 0,0 4-1 0,-7-3-1 16,6 3 0-16,-6 3-1 0,0 1-1 0,0 0-2 0,6-1 0 15,-6 8-2-15,-6-4-1 0,6 1-1 0,0 3-1 0,0 3 0 0,-6-3 0 16,6 5-1-16,-7-7-1 0,7 8-2 0,0-3-1 0,-7-3-1 16,7 0-1-16,0 0-1 0,0-4 0 0,7 3-1 0,-7-2-1 15,0-1 1-15,7-3-1 0,-1 0 1 0,0-1-1 0,0-3 1 0,2 0 0 16,-2-3 2-16,0-1 1 0,7-3 1 0,-6 0 1 0,6-1 1 0,-1-3 1 15,-4 0 2-15,4-3 1 0,2 3 3 0,-1-3 1 0,-1-5 1 16,-5 4 0-16,6-4 3 0,0 1 0 0,0 0 0 0,0 0 2 16,-7-5-1-16,8 2-2 0,-2-1-3 0,2 1-1 0,-8-6-2 0,7 1-2 15,-6 1-1-15,-1-1-1 0,7 0 1 0,-7 1-1 0,2-1 0 16,-2-3 0-16,0 3-1 0,-6 5 3 0,7-5 1 0,-7 4 3 0,7 0 5 16,-7 0 4-16,0 4 6 0,6-1 2 0,-6 1 2 0,0-1 1 15,0 5 2-15,0 3 1 0,0 0 0 0,-6 0 2 0,6 4 0 0,0-1-1 16,0 1-2-16,0 3-1 0,-7 1-2 0,7 3-1 0,0 3-4 15,-7-3-1-15,1 4-1 0,6 3-2 0,-6 1-1 0,-2 2-1 16,2 1 0-16,6 0-1 0,-6 4 0 0,-1 4 1 0,1-6 1 0,-1 7 0 16,1 2 0-16,-1-1 1 0,7 2-2 0,-6-2 1 0,6 5 1 0,-6-4 1 15,6 4 1-15,-8-1 0 0,8 0-1 0,0 1 1 0,-6 0 0 16,6 0 1-16,-6 0-1 0,6 0 1 0,0-1 0 0,-7-3 0 16,7 0-1-16,0 4 1 0,-7-5-1 0,7-2 0 0,0-1 0 0,0 0 0 15,0 0-1-15,0-2 0 0,0-7-2 0,0 3 1 0,0-1 0 16,7-3 0-16,-7-2 0 0,0-1 0 0,7-5 1 0,-7 3-2 0,6-3-2 15,0-3 0-15,2-2-2 0,-8 2-1 0,6-4-2 0,0 0-1 16,1-1 0-16,-1-4-2 0,1 3-4 0,-1-2-3 0,7-1-6 16,-7-2-5-16,2 3-5 0,-2-4-10 0,0 4-9 0,8-4-11 0,-8 5-12 15,0-1-9-15,1 0-6 0,-1-1-3 0,1 4-3 0,0 2 1 16,-1-2 1-16,0 5 2 0,1-1 5 0,0 4 5 0,-7 0 6 0,6 0 8 16,1 4 9-16,-7 3 13 0,0 1 14 0,6-1 10 0,-6 4 7 15,0 4 7-15,0-1 3 0,0 1 2 0,0 3 3 0,0 0 1 16,0 0-1-16,0 1 1 0,0-2 3 0,0 3 0 0,6-3-1 0,-6 2 1 15,0-4-1-15,7 0-4 0,-7-1-2 0,7-3-12 0,-1-4-16 16,0 0-29-16,2-2-35 0,-2-5-39 0,0 0-40 0,1 0-36 0,6-7-34 16,-7-1-39-16,1 0-43 0,-1-3-20 0,8-4-11 0,-8 1-2 15,0 0 0-15,1-5 10 0,-7 2 14 0,6-6 28 0,-6 4 34 0,0-2 40 16,0-2 42-16</inkml:trace>
  <inkml:trace contextRef="#ctx0" brushRef="#br0" timeOffset="36664.87">19727 5586 0 0,'-20'12'186'0,"-6"-1"101"0,6 0 20 16,1 0 9-16,6-4 5 0,-6-3 3 0,5 2 1 0,2-1 1 15,5-5 0-15,-6 3-3 0,6-3-4 0,1 4-64 0,6-4-95 0,-6 0-96 16,6 0-97-16,0 0-66 0,0 0-51 0,0 3-45 0,6-3-43 15,-6 4-33-15,6-4-28 0,7 0-14 0,-6 0-6 0,6-4-1 0,1 4 2 16,-2-3 14-16,1-1 17 0,7 1 31 0,-8-5 36 0,8 1 31 16,0 0 161-16</inkml:trace>
  <inkml:trace contextRef="#ctx0" brushRef="#br0" timeOffset="36789.87">19981 5454 189 0,'-14'7'200'0,"-4"1"-6"0,-2 0-13 0,-7-1-22 15,9-3-29-15,-2 3-39 0,-7 1-45 0,7-1-24 0,-5-4-10 0,5 5-44 16,0-5-56-16,2 5-46 0,4-5-38 0,-5 1-18 0,5-4-10 16,2 3 6-16,6-3 13 0</inkml:trace>
  <inkml:trace contextRef="#ctx0" brushRef="#br0" timeOffset="37556.78">21368 6154 0 0,'0'5'58'0,"0"-5"150"0,0 0 12 0,0 0 11 0,-6 0 9 16,6-5 9-16,0 5 12 0,0-4 7 0,-7 1 6 0,7-1 11 0,0 1 9 16,0-5-34-16,-7 5-57 0,7-4-38 0,0-1-26 0,0 1-15 15,0-1-10-15,-6 1-8 0,6 0-8 0,0 0-4 0,0-1-5 0,-6 1-2 16,6 0 2-16,0-1-5 0,-7 1-5 0,7 2-6 0,-7 3-7 16,7-6-7-16,-6 4-5 0,0 1-5 0,-1 3-4 0,1 0 0 15,-8 0-2-15,8 0-4 0,-8 0-7 0,2 3-7 0,5 1-8 0,-6 0-5 16,0 2-5-16,1 2-3 0,-2 0-1 0,1-1-2 0,6 4-1 15,-5 0-2-15,-1 0-1 0,6 0 1 0,0 0 0 0,1 0 0 0,0 4 0 16,-1-5 1-16,7 6-1 0,-7-2-1 0,7 0 1 0,7-2-1 16,-7 2-1-16,7 1-1 0,-7-4-3 0,6 0-4 0,0-1-7 0,8 2-8 15,-8-5-9-15,7 0-11 0,0-3-9 0,0 0-13 0,1-4-12 16,-2 0-14-16,1 0-13 0,7-4-12 0,-8-3-10 0,2-1-7 16,-1 1-5-16,7-4 2 0,-8 4 4 0,2-4 6 0,-2-4 8 0,8 4 9 15,-7-3 11-15,0-1 12 0,0 1 15 0,1-2 13 0,-2 2 14 16,1-1 14-16,0 0 13 0,0-3 11 0,-7 7 11 0,8-7 7 0,-1 4 6 15,-7-1 6-15,1 0 6 0,-1 4 7 0,1-4 6 0,-1 4 7 16,1 0 9-16,0 5 5 0,-7-2 6 0,0 0 0 0,6 5-1 0,-6-1-1 16,0 4-3-16,0 0-3 0,0 0-3 0,0 4-3 0,0 3-5 15,-6-3-5-15,6 7-5 0,-7-4-8 0,7 4-6 0,-7 5-5 16,7 1-6-16,-6-2-2 0,6 7 0 0,-7 0 0 0,1 0 0 0,6 3-1 16,-7 2-1-16,7-2-1 0,-6 4-1 0,6 0-1 0,-7 1-1 15,1-1-1-15,6 4 1 0,0-4-3 0,-6 5 0 0,-2-6-3 0,8 1-5 16,-6 1-7-16,0-1-11 0,6 0-14 0,-7-3-16 0,7 0-19 15,-6-1-18-15,-1-2-17 0,7-5-17 0,-6 0-18 0,6 1-18 0,0-5-21 16,-7-3-26-16,7-4-26 0,0 0-28 0,0-2-9 0,0-5 3 16,0 0 11-16,7 0 15 0,-7-5 16 0,6-2 19 0,1-4 17 15,-1 0 17-15,1 1 16 0,-1-9 122 0</inkml:trace>
  <inkml:trace contextRef="#ctx0" brushRef="#br0" timeOffset="38501.6">21693 6198 0 0,'0'0'72'0,"-6"5"157"0,0-5 14 16,6 3 7-16,-7-3 5 0,7 3 2 0,-6-3 3 0,6 0 4 0,0 0 6 16,0 0 6-16,0 0 8 0,0 0-34 0,0 0-58 0,0-3-47 15,6 0-43-15,1-2-22 0,5-2-15 0,-4 0-5 0,4 0-3 0,1-4-4 16,0-1-1-16,7 1-6 0,-7 0-4 0,7-4-8 0,-1 1-8 16,1-1-7-16,-8-3-8 0,8 0-4 0,-7 2-3 0,0-1-3 15,0 2 0-15,1-3 0 0,-8 4 1 0,6-2 3 0,-5 2 6 0,0 3 11 16,-7 0 16-16,6 0 15 0,-6 4 17 0,0-1 12 0,0 5 10 15,0-2 3-15,0 5 1 0,0 0 1 0,-6 0 0 0,6 0-3 16,-7 5-2-16,7-2-4 0,-7 5-3 0,1 3-10 0,0-4-16 0,0 8-15 16,-2-4-16-16,2 7-11 0,6-4-10 0,-6 5-3 0,-1-1-1 15,7 1-1-15,0-1-1 0,0 0 0 0,0 0 1 0,0 1-3 0,0-1-2 16,7-3-3-16,-7 4-5 0,6-6-9 0,-6 1-11 0,6-2-10 16,2-1-12-16,-2 0-8 0,0 0-7 0,0-3-7 0,8-5-8 0,-8 1-3 15,1-4-5-15,5 4-3 0,-4-8-3 0,4 4 2 0,2-7 4 16,-8-1 7-16,7 0 11 0,0-2 10 0,0 0 10 0,-1-2 10 15,2-2 6-15,-1-2 8 0,0 2 7 0,-6-1 8 0,5-3 7 0,-5 3 6 16,6-3 8-16,-7 4 6 0,1-5 8 0,0 5 8 0,6-5 13 16,-7 4 16-16,-6 4 17 0,6-3 18 0,-6 3 16 0,7 0 12 0,-7 4 10 15,7-1 5-15,-7 5 1 0,0-1-1 0,0 1-4 0,0 3-5 16,0 0-6-16,0 0-10 0,-7 3-11 0,7 4-15 0,0-3-18 0,0 3-16 16,0 4-17-16,-7 1-12 0,7 2-11 0,0 0-6 0,0 1-3 15,0 0-1-15,0 3 1 0,0-3-1 0,0 3-1 0,0 0 0 16,7-3 0-16,-7 0 0 0,7-1-1 0,-1 2-2 0,-6-6-2 0,6 1-4 15,2 0-2-15,-2-4-3 0,0 1-4 0,1-5-4 0,-1 1-3 16,1 0-4-16,0-8-2 0,5 4-6 0,-6-4-10 0,8-2-5 0,-8-3-1 16,7 1-2-16,-6-1 2 0,6-2 1 0,-7-5 3 0,8 6 4 15,-8-5 2-15,7 0 4 0,-6 1 4 0,-1-4 3 0,1 3 4 0,-1 4 8 16,0-5 10-16,1 2 12 0,-7 3 9 0,7 0 12 0,-7 4 12 16,0 0 8-16,0-1 6 0,0 5 2 0,0 0-1 0,0 3-1 15,0 0 1-15,0 0-1 0,-7 3 1 0,7 0-2 0,-7 1-2 0,7 3-5 16,0 4-7-16,-6-2-9 0,6 1-12 0,-6 5-6 0,6-5-6 15,0 5-2-15,0-4-1 0,6 4 0 0,-6-4 1 0,6 3-6 0,-6-2-7 16,7-2-7-16,0-2-8 0,-1-1-11 0,0 0-9 0,2 0-8 16,-2-2-7-16,0-2-8 0,1-3-8 0,-1 0-4 0,1 0-3 0,-1 0-2 15,1-3-2-15,-1-4 3 0,0 2 6 0,2-2 7 0,-8 0 8 16,6-1 10-16,0-2 11 0,-6-2 8 0,7 1 8 0,-7 4 9 0,6-4 7 16,-6 0 9-16,0 0 8 0,7 4 7 0,-7-4 10 0,0 4 10 15,0-1 12-15,0 1 9 0,0 3 8 0,0 0 2 0,0 2-1 16,0-3 1-16,0 5-1 0,0 0 0 0,0 0 0 0,0 5-3 0,0-3-5 15,0 2-5-15,0 0-6 0,0 7-11 0,0-5-10 0,0 6-7 16,0 3-7-16,0 0-4 0,0 3 0 0,0-4-2 0,0 8-1 0,0 0 0 16,6 1 1-16,-6 3 0 0,0-6 0 0,0 10 0 0,0-4-2 15,0 4 0-15,0-1 1 0,0 4 0 0,0-1 0 0,-6-1-1 16,6 1 0-16,0 0 1 0,0 2 2 0,0-1-2 0,0-1 0 0,0 2-4 16,0-5-6-16,0 0-3 0,6 0-2 0,-6-3-3 0,7-1-3 15,-1-2-2-15,1-5-1 0,-7 0-1 0,7 1 1 0,-7-7 0 16,6 1-2-16,-6-1 2 0,0-5-1 0,0-4 4 0,0 5 6 0,0-8 6 15,-6 4 3-15,-1-8 11 0,7 4 14 0,-7-4 17 0,1-3 21 16,-7 0 14-16,6-1 11 0,1-3 8 0,-1 0 6 0,1-1 3 0,0-2 3 16,-2-1 2-16,8-3 1 0,0 4-1 0,8-8-2 0,-8 4-8 0,12-1-12 0,-5-3-21 15,6 0-24-15,0-3-33 0,7 3-39 0,-1-4-45 0,0 0-48 0,1 1-59 16,7-5-61-16,-2 1-57 0,-5 0-56 0,6-3-44 0,-7 1-37 0,7-1-18 16,-6-5-9-16,0 4 0 0,-1-4 4 0,1 4 18 0,-1-4 25 0,-6 2 38 15,7 1 44-15,-7 1 54 0,7 0 58 0</inkml:trace>
  <inkml:trace contextRef="#ctx0" brushRef="#br0" timeOffset="39653.47">23849 5810 0 0,'0'0'11'0,"0"0"176"0,0 0 12 16,0 0 10-16,-6-4 11 0,6 4 11 0,0 0 11 0,-7 0 12 0,7 0 9 16,-6 0 12-16,6-3 13 0,-6 3-28 0,6 0-46 0,-7-4-31 15,7 4-21-15,-7-4-7 0,1 1 3 0,0 3-1 0,6-4-3 0,-8 4-3 16,2-4-7-16,0 1-7 0,-1 3-10 0,1-3-13 0,-1 3-11 16,1 0-14-16,-7 0-13 0,7 0-9 0,-2 3-11 0,-4-3-10 0,5 3-13 15,-6 5-10-15,6-5-10 0,-5 5-7 0,-2 3-5 0,2-4-3 16,-2 4 0-16,1-1 0 0,1 5 1 0,-2-4 2 0,2 5 0 0,5 2 0 15,-6-4 0-15,0 5-1 0,6-5 0 0,-6 4 0 0,7 1 2 0,0-1 1 16,-2 0-1-16,8-4 1 0,-6 6-1 0,6-6 0 0,0 4-1 16,6-7 2-16,-6 4 1 0,8-4 2 0,4 0 0 0,1-4 2 15,0 0 1-15,7-3 3 0,-1 1-1 0,1-3 0 0,6-4 0 0,0-3-2 16,0 1-2-16,0-3-1 0,7-4-4 0,-1 1-6 0,1-5-7 16,-7-4-8-16,6 4-9 0,1-6-11 0,-1 3-13 0,1-7-12 15,-1 2-11-15,2-3-11 0,-2 1-7 0,-7-5-7 0,2 1-5 0,-1 0-2 16,0-1 0-16,-6-3 0 0,-1 4 4 0,1-4 6 0,-8 0 9 15,8 0 11-15,-7 0 11 0,1 0 15 0,-8 0 15 0,6 4 17 16,-4-1 22-16,-2 1 21 0,0 3 19 0,1 5 26 0,-7-1 25 0,0 3 28 16,0 1 27-16,0 3 18 0,0 5 11 0,-7-1 8 15,7 0 4-15,-6 4-1 0,6-1 0 0,-6 0-7 16,6 5-11-16,-8-1-14 0,8 4-15 0,-6 0-20 0,6 0-23 0,-6 0-24 16,6 4-25-16,-6 3-17 0,-1 0-11 0,0 0-9 0,7 5-5 0,-6-1-4 0,-1 3-4 15,1 5-2-15,0-1 0 0,-2 4 0 0,2 0 1 0,0 0 0 16,0 4-1-16,-2 3 1 0,2-3 1 0,6 3-1 0,-6 0-1 15,-1 4 2-15,1-3-1 0,-1 2 2 0,0 1 1 0,1 1 0 0,6 2 0 16,-6-3-1-16,6 3 1 0,0-2 1 0,-7 3-1 0,7-5-1 16,0 1 0-16,0 0 0 0,0 0 0 0,0-4 1 0,0-3-1 0,0 3-1 15,0-3-1-15,0-4-1 0,0 0 1 0,0-4 0 0,7-3 0 16,-7 0 0-16,0-4-1 0,0-1 1 0,6-6 1 0,-6 3 0 16,6-3-1-16,-6-4 0 0,7 0 0 0,-7-4 0 0,7 1 1 0,-1-5 0 15,1-2 0-15,-1-1 0 0,0 0 0 0,8-4 0 0,-8 0 0 0,0-2 0 16,8-2 0-16,-8 1-1 0,7-1 1 0,-6-3 1 0,0 4-2 15,5-4 1-15,-6 0-1 0,8 0 0 0,-1 3 1 0,-7-3-1 0,8 4-1 16,-8 0 1-16,7 3-1 0,0 1 0 0,-7 2 0 0,8 2 1 16,-8 2-1-16,7 5 0 0,-7-1 0 0,1 4 1 0,0 4-1 0,-1-1 0 15,0 1-1-15,2 7 2 0,-8-3-1 0,6 6 1 0,-6 0-1 16,0 2 1-16,0-2-1 0,-6 4-3 0,6 0-6 0,0 1-13 0,-8-1-17 16,8-4-30-16,0 5-35 0,0-4-41 0,0 0-41 0,0-1-43 15,0-3-40-15,0-4-34 0,0 5-30 0,8-9-43 0,-2 0-49 16,-6 2-20-16,6-5-8 0,7-5 7 0,-6 2 16 0,6-5 28 15,-1-3 36-15,2 1 39 0,5-5 42 0,1 0 41 0,-8 1 41 0</inkml:trace>
  <inkml:trace contextRef="#ctx0" brushRef="#br0" timeOffset="39947.81">24944 5935 49 0,'0'-7'228'0,"6"2"20"0,-6-2 14 0,-6 4 19 0,6-5 20 0,0 5 26 16,-7-1 29-16,1-3 26 0,-1 7 23 0,0-5 4 0,1 3-6 15,0 2-43-15,-1 0-60 0,-6 2-39 0,0 3-26 0,6-2-17 0,-6 5-14 16,1-5-15-16,5 8-21 0,-6 1-24 0,-1-2-29 0,8 5-24 15,0-4-25-15,-7 3-16 0,6 5-13 0,7-1-11 0,-6-3-9 0,-1 3-3 16,7 1-4-16,0-1-2 0,0 0-2 0,7-4-1 0,-1 5-1 16,1-5-2-16,-1 2-1 0,1-2 0 0,5-3-2 0,2-4-3 15,-1 4-4-15,0-7-3 0,6 3-5 0,1-7-3 0,0 0-4 0,-1 0-2 16,7-3-3-16,-6-5 1 0,-1 2 0 0,1-6 1 0,0 1 1 16,-2-3 4-16,-4-2 6 0,-1 2 10 0,0-5 14 0,-6 1 11 15,-1 4 11-15,0-8 8 0,-6 7 9 0,0-7 7 16,-6 5 5-16,0-3 6 0,-1 3 4 0,-6-2 0 0,0 4 1 0,-1 0-4 15,-4 1-6-15,-2 3-9 0,0-1-12 0,1 5-17 0,-1 4-23 0,1 3-44 16,-1 0-54-16,-6 8-76 0,6-6-87 0,1 10-86 0,6-1-87 0,-6 0-43 16,5 4-21-16,8-1-10 0,-7-3-4 0,13 4-2 0,0-1 1 15,0-3 11-15,6 0 15 0,7-3 38 0,1-1 49 0,5 1 71 16,7-6 192-16</inkml:trace>
  <inkml:trace contextRef="#ctx0" brushRef="#br0" timeOffset="40577.73">25562 6067 0 0,'0'6'222'0,"-6"6"59"0,0-1 16 0,-2-4 11 0,2 0 9 16,6 0 14-16,-6 1 17 0,6-4 20 0,-7-1 21 0,7 1 22 16,0 0 25-16,0-1-41 0,0-3-71 0,0 0-52 0,0 0-41 0,0 0-23 15,0-3-15-15,7 3-9 0,-1-4-8 0,0 0-13 0,8-3-17 16,-8-1-20-16,7 1-20 0,0-4-24 0,0 0-24 0,7 1-18 0,-7-5-12 16,7 4-12-16,-8-7-8 0,8 3-4 0,-7-4-3 0,7 1-2 15,-7 0-1-15,0-4-2 0,-1 3 0 0,2-2-2 0,-8-2 0 0,7 1 0 16,-6 1-1-16,-1-1 0 0,1 0 0 0,-1-4 1 0,-6 4 1 15,6 0 2-15,-6 4 1 0,0-1 3 0,0 1 2 0,0 4 5 16,0-1 5-16,0 4 6 0,0 0 5 0,-6 4 5 0,6-1 3 0,0 1 4 16,-6 3 1-16,6 0 1 0,0 4-1 0,0 0-1 0,0 0-2 15,0 0-1-15,0 0-5 0,0 4-2 0,-7 4-5 0,7-5-5 0,0 7-4 16,0 2-4-16,0-1-4 0,-6 3-1 0,6 1-2 0,0 4-2 16,0-1 0-16,0 4-1 0,0 3 1 0,-7-2 2 0,7 2 1 0,0 1 0 15,0 0-1-15,7-1 1 0,-7 5-1 0,0-4 0 0,0-5 0 16,6 5-3-16,-6-4-2 0,7 0-5 0,-7-5-8 0,6 3-8 0,0-3-12 15,-6-2-16-15,8-4-22 0,-2 0-31 0,0 1-34 0,-6-5-49 16,7-4-53-16,0-3-58 0,-1 0-58 0,0 0-55 0,-6-3-52 0,7-4-23 16,-1-1-6-16,1-3 3 0,-7 0 7 0,7-3 16 0,-1-1 18 15,-6-4 31-15,6 5 35 0,-6-7 47 0,7 1 54 0</inkml:trace>
  <inkml:trace contextRef="#ctx0" brushRef="#br0" timeOffset="40726.85">25797 5770 90 0,'-20'-4'342'0,"-6"4"47"0,7-3 33 16,-7 3 22-16,6 0 14 0,7-4 11 0,-6 4 7 0,6 0 5 15,-1 0 4-15,8 0 1 0,0 0 0 0,6 0-72 0,-8 0-110 0,8 0-86 16,8 0-72-16,-2 0-47 0,0 4-32 0,8-4-25 0,-1 3-21 16,6 1-30-16,0-4-33 0,1 3-52 15,13-3-62-15,-7 5-64 0,6-2-66 0,-5-3-67 0,5 0-68 0,1 3-34 0,-1-3-17 0,-6 4-8 0,7-4-4 0,-1 0 1 0,-5 0 4 16,-1-4 19-16,-1 4 26 0,1-3 47 0,0 3 58 0,1-3 63 16,-7-2 237-16</inkml:trace>
  <inkml:trace contextRef="#ctx0" brushRef="#br0" timeOffset="41396.54">26363 5810 0 0,'-6'0'2'16,"6"4"211"-16,0-1 21 0,-6-3 19 0,6 0 16 0,-8 4 15 0,8-4 16 15,0 0 11-15,0 0 8 0,-6-4 5 0,6 4 3 0,0 0-29 16,0-3-47-16,0-1-45 0,0 4-45 0,0-4-28 0,0 1-19 0,0-1-10 16,-6 4-5-16,6-4-7 0,0 1-8 0,0 3-7 0,0 0-6 15,-6-4-4-15,6 4 0 0,-7 0-6 0,7 0-6 0,-7 4-2 16,1-4-1-16,-7 3 1 0,7 1 0 0,-8 3 0 0,2 1 1 0,-2-1-3 15,1 4 1-15,-7-1 0 0,8-2 0 0,-8 7 1 0,7-4-1 0,0 4 2 16,0-1-1-16,0 1-1 0,0 0-3 0,0 3 0 0,6-4-4 16,1 5-7-16,-1-5-10 0,1 5-9 0,6-2-7 0,-6-1-5 15,6-1-2-15,6-1-3 0,-6 1-2 0,6-1-1 0,1-2 1 0,-1-2 1 16,8-2 0-16,-8-1-3 0,7 0-2 0,0-2 0 0,0-3-1 16,0-2 0-16,0 0 0 0,1-7-3 0,-2 3-3 0,1-3-2 15,7 0-3-15,-8-4-2 0,2-4-1 0,-2 1-1 0,8-1-1 0,-7 1 1 16,1-5-1-16,-8 1 3 0,6-1 1 0,2-3 1 0,-8 5 2 15,1-6 2-15,6 5 5 0,-6 0 7 0,-1-4 7 0,-6 3 9 16,6 1 7-16,0 3 7 0,-6 1 6 0,0-1 8 0,8 0 7 16,-8 8 2-16,0-3 2 0,0 2 0 0,0 1-2 0,0 3-1 0,0 0-2 15,0 4-2-15,0 0-6 0,0 0-6 0,0 0-8 0,0 4-6 16,0 3-5-16,0 0-7 0,0 1-7 0,-8 3-3 0,8 0-3 0,0 3 1 16,0 1 1-16,0 0 0 0,0-1 1 0,0 4 0 0,0-3 0 15,0 4-1-15,0-4-1 0,0 3-3 0,0-4-4 0,0 1-6 16,8-1-8-16,-8 1-8 0,6-4-10 0,0 0-10 0,1-1-10 0,-7-2-10 15,13-4-8-15,-6 4-10 0,-1-8-9 0,7 3-8 0,0-3-7 0,0-3-5 16,0-1-4-16,0 0 3 0,0-3 5 0,6 0 8 0,-5-5 10 16,5 1 9-16,-6 0 10 0,6-3 9 0,-5 0 10 0,6-2 11 15,-7-2 13-15,-1 3 17 0,2-3 18 0,5-3 25 0,-12 2 26 0,6-4 25 16,0 6 22-16,-7-5 15 0,7 0 11 0,-7 4 10 0,2-4 7 16,-8-1 9-16,6 5 6 0,0-4 6 0,-6 4 2 0,7 0-2 0,-7-1-4 15,0 5-12-15,0-1-16 0,0 5-17 0,0-2-17 0,0 4-14 16,0 1-11-16,0 3-9 0,0 1-8 0,0 3-10 0,-7 0-7 0,7 3-8 15,0 1-7-15,0 7-4 0,-6-4-6 0,6 8-5 0,0 0-4 16,0 3-4-16,-6 4-4 0,6 0 1 0,0 0 0 0,-8 4 2 16,8 0-2-16,-6 3 1 0,6 0 1 0,0 0-2 0,-6-3-3 0,6 4-6 15,0-5-6-15,0 4-8 0,6-7-8 0,-6 4-12 0,0-8-13 0,6 4-32 16,2-7-35-16,-8 3-48 0,6-7-50 0,0 0-57 0,7-4-64 16,-6-3-61-16,-1 0-61 0,7-4-25 0,-7 0-10 0,8-4 0 15,-1-3 4-15,-6 0 10 0,5-4 13 0,1-4 30 0,1-1 36 16,-8 2 47-16,7-4 50 0,0 0 58 0,-7-1 247 0</inkml:trace>
  <inkml:trace contextRef="#ctx0" brushRef="#br0" timeOffset="41538.3">26858 5747 5 0,'-26'-3'291'0,"0"0"41"0,1 3 29 15,5 0 22-15,-6-5 16 0,6 5 11 0,1 0 7 0,-1 0 3 0,14 0 2 16,-7 0 1-16,6 0 0 0,7 0-60 0,0 0-91 0,0 0-74 16,0 0-63-16,13 5-41 0,-6-5-31 0,5 3-34 0,2-3-39 0,5 3-50 15,1-3-53-15,-1 0-58 0,8 0-57 0,-8 5-56 0,0-10-52 0,0 5-36 16,1-3-27-16,0 3-13 0,-1-3-8 0,-5-4-3 0,-2 2 0 15,2-2 13-15,-2 0 21 0,-5-1 39 0,6 1 46 0,-6-4 55 16,-7 0 162-16</inkml:trace>
  <inkml:trace contextRef="#ctx0" brushRef="#br0" timeOffset="41819.54">26278 5547 217 0,'-26'6'277'0,"-6"5"19"16,7-3 14-16,5-1 23 0,0 0 25 0,1 1 25 0,5-1 26 0,8-3 22 15,0 0 18-15,-1-2-9 0,0 3-21 0,7-1-52 0,0-1-69 0,7-3-37 16,-7 4-22-16,7 0-14 0,5-4-8 0,-5 0-19 0,6 0-23 16,0 0-23-16,7-4-24 0,-8 0-18 0,8 1-18 0,-7-1-14 15,7-3-13-15,0 3-12 0,-8-3-9 0,2-5-8 0,-2 5-7 0,1 0-6 16,1-1-7-16,-2 1-4 0,-6 0-1 0,2 4-3 0,-2-5-4 16,0 4-2-16,1 1-3 0,-7-1-1 0,0 4-1 0,6 0-2 0,-6 0-1 15,0 4-4-15,7-1-5 0,-7 1-5 0,7 4-6 0,-7-2-10 16,6 2-12-16,0 3-16 0,-6-4-19 0,6 4-36 0,2-3-49 0,-2 3-60 15,-6 0-64-15,6-4-56 0,1 4-48 0,-7-4-45 0,7 1-43 16,-1-1-17-16,1 0-5 0,-7-3 5 0,6-1 8 0,0 1 15 16,1-4 19-16,-7 0 38 0,13 0 48 0,-7-4 60 0,1-3 66 0</inkml:trace>
  <inkml:trace contextRef="#ctx0" brushRef="#br0" timeOffset="41961.03">26852 5323 113 0,'-6'-4'166'0,"-2"1"2"0,2 3 0 0,-7-5-5 16,7 5-6-16,-7 5-11 0,-6-5-13 0,5 3-18 0,-5 1-23 0,-1 0-62 16,0-1-85-16,1 5-51 0,-7-1-33 0,6 1-17 0,-6 2-7 0,7-3-4 15,-7 4-1-15,6-3 6 0,1 3 5 0,-1-4 11 0,7 3 114 16</inkml:trace>
  <inkml:trace contextRef="#ctx0" brushRef="#br0" timeOffset="42477.84">27881 5916 0 0,'7'0'90'0,"-7"-3"133"0,0 3 15 15,0-4 14-15,0 4 15 0,0-4 15 0,0 1 18 0,0-1 22 16,-7-3 26-16,7 2 29 0,-7-2 32 0,7 4-24 0,-6-5-52 0,6 1-36 16,-6 0-31-16,-2 0-14 0,8-1-10 0,-6 1-9 0,0 0-11 15,-1-1-13-15,1 5-14 0,-1-5-21 0,1 1-24 0,-1 3-29 16,1 1-31-16,0 3-22 0,-2-4-17 0,2 4-12 0,0 0-7 0,-1 0-7 16,-6 0-7-16,7 4-4 0,-7-1-3 0,6 5-3 0,-6-5-2 15,7 5-2-15,-1 3 0 0,-6 0-2 0,7 0 0 0,-7 3 0 0,6-3-1 16,0 8 0-16,1-5 0 0,0 4 0 0,-2 1 0 0,8-1 0 15,-6 0 0-15,6 1-2 0,0-1 0 0,0 1-1 0,0-1 1 0,6-3-3 16,2-1 0-16,-2 1-4 0,0-1-5 0,8-7-15 0,-1 5-18 16,6-5-39-16,-6-3-49 0,7-4-69 0,-1 0-78 0,7 0-74 15,-6-8-72-15,6 1-35 0,-7-1-19 0,7-2-7 0,0-1-5 0,1-4 3 16,-1 1 4-16,-1-1 13 0,9-1 19 0,-9 2 39 0,7-4 50 16,2 3 67-1,-9 1 226-15</inkml:trace>
  <inkml:trace contextRef="#ctx0" brushRef="#br0" timeOffset="42915.34">28558 5857 0 0,'0'-3'171'16,"0"-1"81"-16,0-4 18 0,0 5 21 0,0 0 21 0,-6-5 30 0,6 5 35 15,0-1 27-15,-7 0 26 0,7-3 16 0,-6 3 10 0,-1 4-50 16,7-3-79-16,-7-1-51 0,1 4-36 0,-7 0-23 0,6 0-17 0,-5 4-19 16,5-1-20-16,-6 1-29 0,0 0-32 0,-1 3-29 0,2 0-26 15,-1 1-13-15,0 3-11 0,0-4-4 0,-7 4-3 0,8 0-3 16,-2 4-1-16,-5-4-1 0,5 3-1 0,2-2-2 0,-2 2-2 0,2 0 0 15,-1-3-3-15,6 4 1 0,0 0-1 0,1-1 0 0,0-3-2 16,0 3-2-16,6-2-2 0,0 3-3 0,0-5-2 0,0 2-6 0,6-1-6 16,0-4-8-16,7 0-12 0,-6 0-8 0,12-2-12 0,-5-2-8 15,-2 1-11-15,8-4-9 0,-1 0-10 0,7-4-7 0,-6 1-5 0,-1-5 0 16,1 4 1-16,0-7 4 0,-1 4 4 0,1-4 9 0,-1 0 10 16,-6-3 10-16,7 2 10 0,-7-2 11 0,0-1 9 0,0-3 15 15,-1-1 13-15,-4 5 19 0,-2-8 21 0,7 3 22 0,-7 1 26 0,1-1 19 16,0 1 17-16,-7 0 12 0,6 0 12 0,-6 3 7 0,6-3 8 0,-6 7 5 15,0-4 6-15,0 5 2 0,0 2-3 0,0-3-8 0,0 8-13 16,0-2-19-16,0 3-24 0,0 2-18 0,0 0-17 0,-6 0-11 16,6 2-11-16,-6 6-9 0,6-5-7 0,-7 9-6 0,7-1-7 0,-7 3-4 15,7 1-5-15,-6 3 0 0,-1 4 1 0,7 0 0 0,-6 1 1 16,6 2 0-16,-6 1 1 0,6-1-1 0,0 1-1 0,0 3 0 0,0-8-1 16,0 6 0-16,0-2 0 0,0-3-1 0,0 4-3 0,6-8-6 15,-6 0-5-15,6 1-9 0,1-4-7 0,-7-4-11 0,6 0-14 16,1-4-31-16,0-3-39 0,5-1-58 0,-6-3-64 0,8-3-61 0,-8-5-57 15,8-3-50-15,-1 0-45 0,-1-4-20 0,2 1-7 0,-2-5 2 16,2-2 5-16,-1-5 9 0,-1 4 12 0,-5-7 32 0,6 2 40 0,1 0 56 16,-8-7 67-16</inkml:trace>
  <inkml:trace contextRef="#ctx0" brushRef="#br0" timeOffset="43165.34">28630 5440 61 0,'-26'0'262'0,"6"-4"28"0,-6 4 23 0,7-4 32 15,-1 1 36-15,0 3 33 0,1-4 29 0,6 1 20 0,0-2 14 0,-1 5 3 16,8-3-2-16,0 3-60 0,6 0-86 0,-6-3-52 0,6 3-34 16,0 0-27-16,6 0-21 0,-6-4-32 0,6 4-36 0,0 0-32 0,2-4-29 15,-2 4-20-15,7 0-15 0,0 0-9 0,0 0-7 0,-7 0-5 16,14 0-5-16,-7 0-5 0,0 4-3 0,-6-4-4 0,6 7-4 16,-6-4-4-16,-1 5-6 0,0-1-6 0,0 4-7 0,-6 0-12 0,0 1-13 15,-6 2-26-15,0 4-34 0,0 1-36 0,-8-1-38 0,-5 4-40 16,-1 0-38-16,0 0-38 0,1 0-40 0,-7 0-44 0,0 0-50 0,6 0-22 15,-5-4-5-15,5 1 4 0,0-1 11 0,1-3 26 0,5-1 32 16,2 1 36-16,6-8 38 0,6 1 40 0,0-5 40 0</inkml:trace>
  <inkml:trace contextRef="#ctx0" brushRef="#br0" timeOffset="44356.12">29646 5828 0 0,'7'-3'31'0,"-1"-1"166"16,0 0 16-16,0 4 12 0,-6-3 14 0,8-1 16 0,-8 4 18 16,0-4 18-16,0 1 20 0,0-1 20 0,0 0 23 0,-8 1-18 0,8-1-37 15,-6 0-21-15,6 1-13 0,-6-5-11 0,0 5-7 0,6-1-7 16,-7-3-8-16,0 3-14 0,1 1-15 0,-1-5-18 0,1 8-16 0,0-3-20 16,6-2-21-16,-14 3-24 0,8 2-26 0,0 0-19 0,-2 0-17 15,-4 0-11-15,5 2-7 0,-6 3-6 0,6 1-4 0,-11 2-3 16,10 0-4-16,-4 2-2 0,-8 1-1 0,7 4-2 0,-1 0 0 0,2-1 0 15,6 8 0-15,-8-4 0 0,8 5 3 0,-7-1-1 0,7 0 0 16,6-1 2-16,-8 5-1 0,8-4 0 0,0 0 1 0,0 0 1 16,8 0 0-16,-8-4 0 0,12 1-1 0,-5-1 0 0,6-7-4 0,0 3-6 15,-1-3-11-15,8 0-26 0,0-6-36 0,-7 2-51 0,13-7-60 16,-6 0-63-16,5-4-65 0,-5 1-59 0,6-5-59 0,1 0-27 0,-1-6-14 16,0 3-6-16,-1-3-3 0,8-1 5 0,-7 0 8 0,0 1 25 0,0-5 35 15,7 4 51-15,-7-3 60 0</inkml:trace>
  <inkml:trace contextRef="#ctx0" brushRef="#br0" timeOffset="44826.01">30304 5861 0 0,'6'-4'28'0,"-6"1"172"0,0 3 14 16,6-4 13-16,-6 1 12 0,0-2 14 0,8 5 14 0,-8-3 15 0,0 0 18 16,0-1 19-16,0 0 18 0,0 1-21 0,0-1-39 0,-8 0-24 0,8 1-15 15,0-1-6-15,-6 0-2 0,6 4-4 0,0-3-5 0,-6-1-10 16,-1 0-12-16,1 4-13 0,-1-3-16 0,0 3-17 0,1 0-18 0,0 0-18 15,-8 0-21-15,2 0-20 0,-2 3-20 0,1 1-13 0,1 3-12 16,-8-3-7-16,7 3-7 0,-7 1-5 0,1 3-2 0,0 0-3 16,-1-1 0-16,0 1-1 0,-5 5-2 0,5-2 0 0,0 1 1 0,1 0-1 15,-1-1 0-15,7 4-2 0,0-3 1 0,-7 3-1 0,14 0-1 16,-7-3-1-16,7 3 1 0,-2-3 0 0,8-1 0 0,0 5-2 0,0-4 1 16,8-5 0-16,-2 5 0 0,0-4-1 0,7 0-2 0,-6-4-4 15,6 1-5-15,7-5-6 0,-1 5-10 0,1-8-10 0,-1 0-11 0,0 0-16 16,8-3-15-16,-8-2-9 0,8-1-9 0,-8-6-4 0,7 5-5 15,-6-4-1-15,-1-3 1 0,0-1 4 0,1 0 5 0,-1 1 7 0,1-5 8 16,-7 4 12-16,0-3 15 0,0 1 19 0,1-6 17 0,-8 4 27 16,0-2 28-16,7 3 22 0,-13-5 20 0,7 2 14 0,-1 2 12 15,-6-4 7-15,7 6 5 0,-7-2 8 0,0 1 6 0,6 0 6 0,-6 3 2 16,0 1 2-16,0 2-2 0,0 1-13 0,0 4-20 0,0 3-18 16,0 1-16-16,0-1-12 0,0 4-10 0,0 0-8 0,0 4-7 0,0 3-7 15,0 0-6-15,0 1-5 0,-6 2-7 0,6 6-5 0,0-2-2 16,-7 4-3-16,7 4 1 0,0-3-1 0,-6 6 0 0,6-3-3 15,-7 0-6-15,7 4-12 0,0-4-13 0,0 3-27 0,0-3-33 0,0 0-44 16,0-3-50-16,0-1-55 0,0-3-59 0,7 0-47 0,-1-1-41 16,1-7-42-16,-1 4-41 0,1-7-17 0,6 4-4 0,-1-8 6 0,2 0 12 15,-1-5 24-15,7 2 34 0,-2-4 44 0,2-1 49 0,7-3 56 16,-7 1 57-16</inkml:trace>
  <inkml:trace contextRef="#ctx0" brushRef="#br0" timeOffset="45044.77">30825 5905 219 0,'0'-7'264'16,"6"-5"27"-16,-6 5 26 0,-6 0 39 0,6 0 48 0,-7-4 30 15,0 4 22-15,1-1 12 0,0 1 9 0,-1 3-24 0,1-3-40 0,-8 3-54 16,8 1-62-16,-7-1-39 0,6 0-30 0,-5 4-27 0,-1 0-25 16,6 0-40-16,-6 4-49 0,7 0-29 0,-8-1-21 0,2 5-14 0,5-5-7 15,-6 8-4-15,0 0-5 0,7 0-3 0,-8 0-2 0,8 3-1 16,0 5-1-16,-2-4 2 0,2 3 0 0,0 0 0 0,-1 1-1 0,7 3 1 16,-6-4-1-16,6 1 0 0,0 3 0 0,6-5-1 0,-6 2-1 0,7-4-2 15,-1 3-2-15,0-7-6 0,8 3-10 0,-2-3-18 0,2 0-20 16,-1-3-35-16,7-4-39 0,-2-2-52 0,2-2-57 0,0-2-48 15,-1-2-46-15,1-4-45 0,6 2-50 0,-7-1-24 0,1-5-15 0,6-3-3 16,-6 0 5-16,-1 1 15 0,1-1 21 0,-1-3 32 0,1 0 39 0,0-4 52 16,-8 3 58-16</inkml:trace>
  <inkml:trace contextRef="#ctx0" brushRef="#br0" timeOffset="45247.89">30460 5316 0 0,'-20'0'68'0,"1"3"232"0,-1 1 35 16,1-4 19-16,6 0 10 0,0 0 6 0,-1 0 1 0,2 0 1 15,6 0 3-15,-8 0-1 0,8 0 1 0,-7 0-31 0,-1 4-46 0,2-1-84 16,-8 5-106-16,0-1-85 0,1 4-76 0,-7 0-72 0,0 3-71 16,-7 5-62-16,1-5-58 0,-1 4-28 0,1 1-17 0,-1 3-6 0,1-4-5 15,-8 1-1-15,15-5 0 0,-8-3 7 0,7 4 13 0,0-4 30 16,6-4 40-16</inkml:trace>
  <inkml:trace contextRef="#ctx0" brushRef="#br0" timeOffset="46754.22">2820 8166 96 0,'-7'8'243'0,"0"2"17"0,7-3 9 0,-6 1 5 0,0-1 5 16,6-3 6-16,-8-1 6 0,8 1 7 0,-6 0 4 0,6-1-9 0,0 1-19 16,-6 0-49-16,6-4-67 0,6 0-31 0,-6 3-13 0,6-3 2 15,-6 0 6-15,8 0 4 0,4-3 4 0,-5-1-2 0,6 0-2 0,0-3-4 16,0 0-6-16,6-2-6 0,-5-4-5 0,5 1-8 0,1-3-8 16,0-3-13-16,-1 0-17 0,1 0-19 0,-2-4-18 0,9 0-14 0,-7 0-12 15,-8-3-17-15,8-1-18 0,0 0-13 0,-7-3-11 0,6 0-8 0,-6-1-7 16,1 1-4-16,-2 0-2 0,-5-1-3 0,6 5-1 0,-7-5 3 15,1 1 2-15,-1 3 5 0,0 4 2 0,2-3 17 0,-8 2 20 0,0 6 25 16,0-2 24-16,0 4 29 0,0 0 31 0,-8 1 21 0,2 3 16 16,6 0 14-16,-6 4 9 0,-1 0 7 0,1 3 4 0,-1 0 3 0,-6 1 3 15,7 0-3-15,0 3-4 0,-2 0-14 0,-4 3-13 0,5 0-19 16,0 1-23-16,1 0-16 0,0 3-13 0,-1 0-11 0,1 4-9 0,-1 0-5 16,0 3-5-16,1 1-1 0,0 4-3 0,6-1 1 0,-7 1-1 15,7 3 1-15,-7 3 1 0,7 1 2 0,-6 3-2 0,6-3 1 0,0 3-2 16,-6 4 1-16,6 0 0 0,0-4-1 0,0 5 1 0,0-2-2 15,0 1 0-15,0 0-1 0,6 0-1 0,-6 0-1 0,0-3-1 0,6-1 0 16,1 0-2-16,0-4 1 0,-7 0-1 0,12 2-1 0,-5-5 0 16,0 0-2-16,-1-4-2 0,1-3-4 0,5-1-6 0,-5 1-7 0,6-4-8 15,1-3-20-15,-8-5-26 0,7 1-42 0,-7-4-50 0,7 0-61 16,0-4-64-16,-7-3-58 0,8-4-55 0,-1-1-35 0,-6 2-25 0,5-9-9 16,1 1-2-16,1 0 6 0,-2 0 6 0,-5-4 18 0,6 0 25 15,0-1 42-15,0 1 52 0,0 0 59 0,1 1 165 0</inkml:trace>
  <inkml:trace contextRef="#ctx0" brushRef="#br0" timeOffset="47222.96">3660 7917 126 0,'0'0'202'0,"0"0"16"0,0 0 14 0,0 0 16 16,0 0 15-16,0 0 17 0,0 0 17 0,0-4 19 0,-6 4 22 16,6-4-9-16,0 4-24 0,0-3-19 0,0 0-17 0,0 3-13 0,-8-4-9 15,8-1-10-15,0 5-9 0,-6-3-11 0,6-2-11 0,-6 2-14 16,6 3-13-16,-7-3-17 0,1-1-20 0,6 0-17 0,-7 4-21 15,0-3-20-15,1 3-19 0,0 0-12 0,0 0-9 0,-2 0-7 0,2 0-5 16,-7 3-4-16,6-3-5 0,1 4-2 0,-1 3-3 0,-5 1-3 16,5 0-4-16,-6-1-2 0,7 4-3 0,-1 0-2 0,-6-1-1 0,6 1 0 15,-6 4-2-15,7 0 1 0,-1-1-1 0,1 0 0 0,0 1 0 16,-2 4 0-16,2-4 0 0,0 3 0 0,6 1 0 0,0-5 0 16,0 1 0-16,0 3-1 0,0-4 0 0,0 1 0 0,6 0-1 0,-6 0 0 15,6-1-1-15,2-3 1 0,-2 3-1 0,0-5-1 0,7 1 2 0,-6 1-3 16,6-7 0-16,-7 3-2 0,8-4-2 0,-2 2-3 0,2-2-3 15,-2-3-3-15,1-3-5 0,1-2-7 0,-2 2-6 0,2-4-11 16,5-1-10-16,-6-3-14 0,0 1-15 0,1-5-13 0,-2 4-13 0,1-5-11 16,-6-1-9-16,6 2-6 0,-7-3-1 0,1 3 0 0,0-3 0 15,-1 0 5-15,-6-1 7 0,6 1 11 0,-6-1 11 0,-6-3 14 0,6 4 16 16,-6 0 20-16,-1 0 22 0,0 3 29 0,1-3 33 0,-7 7 28 16,6-4 26-16,-6 5 19 0,7-3 15 0,-8 7 6 0,2 2 4 0,5 0 2 15,-6 1 1-15,6 3 1 0,-5 3-3 0,6 1-5 0,-2 0-6 16,2-1-18-16,0 5-20 0,-1 0-22 0,7-1-23 0,0 0-13 15,0 0-11-15,0 4-8 0,7-4-5 0,-1 1-12 0,0-1-17 0,8 4-24 16,-8-7-31-16,7 3-39 0,7-3-45 0,0-1-48 0,-8 1-50 16,14-4-43-16,-6 0-38 0,-1 0-38 0,1-4-36 0,6 1-18 0,-7-1-7 15,1-3 5-15,6 3 13 0,-7-3 24 0,1-1 29 0,0 2 40 16,-1-2 43-16,1 1 49 0,-8-1 77 0</inkml:trace>
  <inkml:trace contextRef="#ctx0" brushRef="#br0" timeOffset="47849.07">4200 7894 124 0,'0'0'211'16,"0"0"23"-16,0 0 24 0,0 5 24 0,-6-5 22 0,6 0 24 16,0-5 25-16,-7 5 25 0,7 0 23 0,-6-3-11 0,6-2-27 0,0 5-30 15,-6-3-32-15,6 0-23 0,-8-1-19 0,2 4-18 0,6-4-20 0,-6 4-20 16,-1-3-20-16,0 3-24 0,1 0-24 0,0 3-23 0,-7-3-25 16,6 4-17-16,-6 3-17 0,0-4-10 0,0 10-11 0,0-6-6 15,-7 7-7-15,8-3-4 0,-2 1-6 0,2 2-3 0,-2 1-1 0,1 3-1 16,1-4-1-16,4 1 0 0,-4 4-1 0,6-6 0 0,-2 6 1 15,2-4-2-15,6 0-1 0,-6 3 1 0,6-4 2 0,0 1 1 0,6-4 0 16,-6 5-1-16,6-2-2 0,2-3 1 0,-2 0 1 0,6 0-1 16,-4-4 1-16,4 0 0 0,1 1-1 0,1-4 1 0,-2-1 1 0,8-3 0 15,-7 0-1-15,0-3 0 0,0-1 0 0,7-1 0 0,-8-1 0 16,2-5-1-16,-1 3-3 0,-1-4-1 0,2-1-3 0,-2-1-1 16,-4-2-2-16,4 1-1 0,-5 1-1 0,-1-4-1 0,1 3-1 0,-1-3 0 15,1 3 2-15,-1-4 0 0,-6 5 0 0,6 0 2 0,-6-5 2 0,0 8 3 16,0-3 4-16,-6 2 5 0,6 1 5 0,0 0 5 0,0 1 5 15,-6 6 4-15,6-3 3 0,0-1 2 0,-7 5 2 0,7 0 0 0,0 3-1 16,-6-4 0-16,6 4-2 0,0 4-2 0,0-4-1 0,0 3-4 16,-7 0-3-16,7 5-5 0,0-1-3 0,0 4-3 0,0 0-4 15,0 0-2-15,0 4-1 0,0-1-2 0,0 4 1 0,0 0 0 0,0 1 1 16,0-1 0-16,0 1 0 0,0-1 1 0,7 0-1 0,-7 0 0 16,0-3-1-16,6 4-1 0,1-5-3 0,-7 1-1 0,6-4 0 0,0 0-1 15,2 0-1-15,-2-4 0 0,-6 1-1 0,6-4 0 0,8-1 0 16,-8 0-1-16,0-3 1 0,1-3-1 0,6 0 1 0,-6-1 0 15,5-4 2-15,-5-3 0 0,6 4 1 0,0-4 0 0,-7-4 0 0,8 0 1 16,-8 5-1-16,8-9 1 0,-8 4 1 0,0 1 0 0,1-1-1 0,-1-3 0 16,1 3 2-16,-1 1 0 0,-6-1 3 0,7-4 0 0,-7 8 2 15,6-3 0-15,-6 3 1 0,0 0 3 0,0 0 2 0,0 4 1 16,0-1 2-16,0 5 0 0,0 0 2 0,0 3-2 0,0 0 0 0,0 0-1 16,0 0-1-16,0 3-1 0,-6 4 0 0,6 0 0 0,0 5 0 15,0 2-2-15,0-3-2 0,0 8-2 0,0-2-2 0,0 1 0 0,0 1 0 16,6-1 1-16,-6 5 1 0,0-5-1 0,0 0 2 0,0 1-1 15,6-5 1-15,-6 1-2 0,8 0-2 0,-8-4-5 0,6 0-7 0,-6-5-16 16,0 3-20-16,6-6-37 0,1-3-43 0,-7 0-65 0,6-3-72 16,1-6-62-16,-1 3-55 0,1-5-41 0,-7-4-37 0,6-3-17 15,1-1-9-15,0-3 2 0,-1 0 4 0,-6-3 15 0,6-1 21 0,-6-4 36 16,0-3 44-16,0 1 63 0,0-4 83 0</inkml:trace>
  <inkml:trace contextRef="#ctx0" brushRef="#br0" timeOffset="47974.08">4474 7594 0 0,'-7'-3'109'0,"1"-2"195"0,0 5 46 0,-2 0 32 0,2 0 26 0,0 0 15 15,-1 5 12-15,1-5 6 0,-1 0 3 0,7 0 1 0,-6 0 0 16,6 3-36-16,-7-3-57 0,7 0-72 0,-6 0-82 0,6 3-68 16,0-3-65-16,0 5-77 0,0-5-80 0,0 0-83 0,0 3-88 0,0-3-67 15,0 8-58-15,0-5-30 0,0 5-14 0,0-4-7 0,0 3-3 16,-6 0-3-16,6 4 0 0,0-4 12 0,0 5 18 0,0-2 44 0,-8 5 55 16</inkml:trace>
  <inkml:trace contextRef="#ctx0" brushRef="#br0" timeOffset="48161.57">4207 8518 201 0,'-7'25'414'0,"-6"-3"43"0,7 0 24 0,0-4 9 0,-8-3 4 0,14-4 0 16,-6 0-4-16,-1-4-6 0,0-3-10 0,7 0-28 0,-6-1-35 15,6-3-147-15,-6 0-203 0,6-3-181 0,0-5-167 0,-7 5-95 16,7-8-61-16,0 0-28 0,0 0-14 0,0-8-4 0,0 4 0 15,7-7 7-15,-7 1 9 0,6-2 27 0,0-6 35 0,-6 0 58 0,7 0 70 16</inkml:trace>
  <inkml:trace contextRef="#ctx0" brushRef="#br0" timeOffset="49162.73">5275 8180 0 0,'-7'11'196'0,"1"-1"75"0,0 2 17 15,-2-1 10-15,2-3 7 0,6 3 10 0,-6-4 13 0,-1 0 16 16,7 0 19-16,0 1 20 0,-6-1 21 0,6-4-36 0,0 2-66 0,0-2-50 15,0 1-40-15,0-4-20 0,0 3-12 0,6-3-6 0,-6 0-2 16,7 0-8-16,-1-3-10 0,0-1-14 0,8-4-17 0,-8 1-21 0,7-4-21 16,7 0-18-16,-7-4-15 0,6 1-12 0,-5-4-8 0,5 0-5 15,1-4-5-15,-8-1-5 0,8-2-5 0,0 0-3 0,-7-1-3 0,-1 0-1 16,2 1-3-16,-1-5 0 0,0 1-1 0,-7 0 2 0,7 4-1 16,-6-6 1-16,0 6 1 0,-1 0 1 0,0 2 2 0,-6 2 1 15,7-2 3-15,-7 4 3 0,0 5 6 0,0-1 4 0,0 1 5 0,0 3 5 16,0 1 5-16,0 1 4 0,-7 2 3 0,7 4 3 0,0-5 1 15,-6 5 2-15,6 3 0 0,0-4-1 0,-6 4-1 0,6-3-4 16,-7 3-4-16,7 3-4 0,0-3-6 0,-7 4-6 0,7-1-3 0,-6 5-5 16,6-1-5-16,0 5-2 0,-7-2-5 0,7 5-2 0,0 3-2 15,0 0 0-15,0 1-2 0,0 3 1 0,0 0-1 0,7 4 2 0,-7-1-1 16,6 0 0-16,1 2 0 0,0-2-1 0,-1 0 2 0,0 1 1 16,8 0 1-16,-8-1 0 0,7-2 0 0,0-2-1 0,-6 2-1 0,5-5 0 15,2 0-2-15,-8-4 0 0,7 1-2 0,0 1-2 0,0-6-2 16,1-3-1-16,-8 1-3 0,6-6-2 0,2 3-2 0,-1-5-2 15,-1 0-3-15,2-5-2 0,-2-1-1 0,2-1-3 0,-1-5-1 0,0 2-1 16,0-2 0-16,-7-2 2 0,8-1 0 0,-2 1 2 0,-5-4 1 0,0 3 3 16,-1-4 2-16,1 4 2 0,-1-3 3 0,-6-1 3 0,6 5 4 15,-6 0 2-15,0-1 2 0,0 0 4 0,-6 1 3 0,6 3 3 16,0 0 2-16,-6 1 4 0,6 1 2 0,0 1 2 0,-7 5 2 0,7 0-1 16,-6-1 0-16,6 4-1 0,0 4 0 0,0-1 0 0,-7 0-1 15,7 5-1-15,0 1-1 0,0 1-2 0,0 5-1 0,0 0-3 0,0-1-3 16,0 4-1-16,0 4-2 0,0 0 0 0,7 0 1 0,-7 0-1 15,0 0 0-15,6 4 0 0,-6-5 2 0,7 1 0 0,-1 4 1 0,-6-5-1 16,6 2 0-16,2-4-1 0,-2 2-1 0,-6-6 1 0,6 3 0 16,0-3-1-16,1-3-2 0,-7-2 0 0,7 1 1 0,-1-3 0 15,-6-5 0-15,7 1 1 0,-7-4-1 0,6 0 0 0,0-4 0 0,-6-3 0 16,8 0 0-16,-2-4 0 0,0-4 2 0,0 4 0 0,2-7 2 0,-2-1-1 16,0 1 1-16,1-4-1 0,-1 0-1 0,1 0-1 0,0-4 0 15,-7 4 0-15,6-3 1 0,0-1 0 0,-6 4 0 0,6-3 0 16,-6 3 0-16,0-1 0 0,8 5 1 0,-8 0 3 0,0 4 1 0,0-1 2 15,0 4 0-15,6 0 1 0,-6 4 2 0,0 2-2 0,0 2 1 16,0 3 0-16,0 0-1 0,-6 3 1 0,6 2-1 0,0 2-2 0,0 0 0 16,0 4-1-16,0 3-3 0,0 1-1 0,0 0-1 0,0 3-1 15,0 3-1-15,0-2-1 0,6 4 1 0,-6-2 0 0,0-3 0 0,6 5-1 16,1-5 0-16,-7 0-2 0,7-4-4 0,-1 5-8 0,1-4-8 16,-1-4-16-16,7 0-17 0,-6-4-32 0,-1 1-41 0,7-5-48 15,-6 0-50-15,6-3-51 0,-7-3-51 0,7-4-40 0,-6 0-35 0,5-4-34 16,-4 0-36-16,4-4-12 0,-5 0-1 0,6-3 11 0,-7-1 14 15,1 1 31-15,-1-3 41 0,0-2 47 0,2 2 52 0,-2-2 51 16,-6 1 66-16</inkml:trace>
  <inkml:trace contextRef="#ctx0" brushRef="#br0" timeOffset="49369">6173 7749 0 0,'-12'0'228'0,"-1"-5"65"0,-1 5 33 0,2-3 38 16,-2 3 44-16,8 0 29 0,0 0 22 0,-7-5 15 0,6 5 11 0,0 0 10 15,1-3 6-15,6 3-53 0,-6-4-83 0,6 1-61 0,0 3-46 16,0-4-40-16,0 0-31 0,6 1-40 0,-6 3-41 0,6-8-30 0,1 5-23 15,0 3-15-15,6-4-15 0,-7 1-11 0,7-1-13 0,-6 4-10 16,5-4-8-16,2 4-10 0,-8 0-8 0,7 4-9 0,-7 0-11 0,1-1-14 16,0 1-18-16,-1 3-18 0,0 0-19 0,-6 1-22 0,0 2-27 15,0 3-30-15,-6 1-36 0,6 1-33 0,-6-1-34 0,-1 4-34 16,0-3-33 0,-5-1-27-16,5 4-21 0,-6-3-3 0,6-1 11 0,-5-1 13 0,-2-3 17 15,8-2 24-15,0-1 27 0,-1-3 34 0,1-4 40 0,-1-4 38 16,0 0 108-16</inkml:trace>
  <inkml:trace contextRef="#ctx0" brushRef="#br0" timeOffset="49557.58">6043 7455 48 0,'-12'0'367'0,"5"0"56"0,-6 0 30 0,6 0 18 16,1 0 11-16,0 0 6 0,6 3 5 0,-8-3 1 0,8 0 2 0,0 0 0 15,0 0 0-15,0 0-65 0,0 0-95 0,0 0-102 0,8 0-106 16,-2 0-55-16,7 0-30 0,-7 0-24 0,8 3-20 0,4-3-29 0,-4 0-33 15,6 0-51-15,-7 0-59 0,6 0-63 0,0 5-67 0,-5-5-66 16,-1 0-63-16,-1 3-32 0,2 2-15 0,-8-5-9 0,8 4-3 0,-14-1 2 16,6 0 8-16,-6 1 23 0,0 0 29 0,-6-1 48 0,6 1 57 15,-8 0 65-15,-4 3 252 0</inkml:trace>
  <inkml:trace contextRef="#ctx0" brushRef="#br0" timeOffset="49760.7">5379 7903 401 0,'-26'17'464'0,"6"-2"28"16,1-1 14-16,-1-3 9 0,7 1 3 0,7-5 2 0,-1 0 1 0,1-7 1 15,6 4 0-15,0-1 1 0,6-3 1 0,1 0-123 0,-1 0-184 0,7 0-100 16,7-3-56-16,-1-1-31 0,8 4-17 0,-1-7-22 0,0 3-26 16,6 1-58-16,1-5-74 0,-1 1-98 0,1 3-111 0,-1-3-65 15,7-1-41-15,-13 5-22 0,7-4-9 0,-1 3-7 0,-5-3-2 0,-1-1 1 16,0 5 2-16,0-4 15 0,0-1 20 0,-7 0 56 0,8 1 75 15</inkml:trace>
  <inkml:trace contextRef="#ctx0" brushRef="#br0" timeOffset="50356.48">7047 8103 0 0,'0'15'27'0,"-7"3"236"0,0-3 27 0,7 0 13 0,-6-5 10 0,6 2 6 15,-7-5 7-15,7-1 10 0,0-1 11 0,-6-1 16 0,6-4 19 0,0 0-8 16,0 0-25-16,6 0-54 0,1-4-70 0,-1-3-40 0,-6-1-21 16,14 1-13-16,-8-3-5 0,6-6-8 0,2 1-7 0,-1-3-9 15,7-4-13-15,-8 4-16 0,8-8-19 0,-7 5-19 0,0-6-20 0,6 2-13 16,-5-4-9-16,-2 0-4 0,2 4-3 0,-8-6 0 0,1 2 1 15,-1-1 3-15,1 2 3 0,0 2 6 0,-1-4 5 0,-6 5 7 0,6 3 5 16,-6-4 4-16,0 8 4 0,0-4 7 0,-6 8 5 0,6-6 6 16,0 10 7-16,0-5 5 0,-6 8 2 0,6-4 3 0,-7 7 0 0,7-3-2 15,0 3-4-15,-7 1-5 0,7 3-6 0,0 0-5 0,0 0-5 16,-6 0-7-16,6 0-6 0,0 3-8 0,0 1-7 0,0 0-6 16,0 3-7-16,-7 4-5 0,7-4-3 0,0 8-4 0,0-1-1 0,0 5 0 15,0 0 0-15,0-1 0 0,0 3 0 0,0 5 1 0,7 0 2 16,-7 0 0-16,0-1-1 0,6 5 0 0,-6-1-1 0,0 0-1 0,7-3-1 15,0 3-3-15,-7-3-4 0,6-1-6 0,0 1-6 0,0-5-8 16,2-2-8-16,-2 4-8 0,0-9-10 0,1 4-11 0,6-3-10 0,-6-4-20 16,-1-4-22-16,7 1-29 0,-6-1-34 0,-1-4-38 0,7-3-45 15,-6 0-40-15,-1-7-37 0,7 4-30 0,-7-8-26 0,1 3-25 16,0-7-26-16,-1 5-10 0,0-9-2 0,1 4 12 0,0-3 21 0,-7-1 28 16,0 2 32-16,0-5 44 0,0 3 46 0,0-2 46 0,-7 2 44 15</inkml:trace>
  <inkml:trace contextRef="#ctx0" brushRef="#br0" timeOffset="50498.42">7339 7803 178 0,'-12'-4'230'0,"-2"4"23"15,1 4 21-15,1 0 29 0,-2-1 32 0,8 0 31 0,-7 2 29 0,0-1 20 16,0-1 14-16,7 0-22 0,-8 1-42 0,8-4-45 0,-1 4-46 16,7-1-32-16,-7 1-27 0,7 0-22 0,0-1-21 0,0-3-29 15,0 4-32-15,7-1-37 0,0-3-38 0,-1 4-45 0,8-4-49 0,-8 4-54 16,13-4-56-16,-5 0-52 0,4-4-51 0,2 4-51 0,0-4-50 16,-1 1-32-16,1-1-20 0,6 4-11 0,-7-7-5 0,7 3 3 0,-6 1 6 15,6-1 25-15,-7 0 34 0,8 1 46 0,-8 0 51 0,8 3 50 0,-8-4 202 16</inkml:trace>
  <inkml:trace contextRef="#ctx0" brushRef="#br0" timeOffset="50851.7">7821 7796 0 0,'0'0'32'0,"0"-4"174"0,0 4 25 0,0-4 20 16,0 4 22-16,-6-3 19 0,6 3 19 0,0 0 22 0,0-4 20 16,-6 4 23-16,6-3 20 0,-7 3-20 0,7 0-43 0,-7 0-36 15,7 0-32-15,-6 0-27 0,6 0-23 0,-6 0-21 0,-2 3-20 0,2 1-19 16,0 3-17-16,-1-3-22 0,1 3-22 0,-1 3-23 0,0 2-23 15,7-1-18-15,-6 3-12 0,0-3-9 0,0 4-4 0,6 3-2 0,-8-3 1 16,8 4-2-16,0-4-1 0,0 2-1 0,0 2-1 0,0-5 0 16,8 4 1-16,-2-3-4 0,0 3-2 0,-6-3-7 15,13 0-7-15,-6-4-12 0,6 0-12 0,-7 0-17 0,8 0-16 0,-2-4-13 0,-5 0-12 0,6-3-11 0,0 0-11 0,0-4-4 16,0-4-5-16,-7 0-1 0,8 1 2 0,-2-4 6 0,-5-1 8 0,6 1 12 16,-6-4 15-16,-1 0 16 0,0-4 19 0,2 4 21 0,-2-4 18 15,-6 1 27-15,6 0 25 0,-6-1 28 0,-6 0 26 0,6 1 19 16,-6-1 17-16,-2 1 8 0,2 2 4 0,-7 1 2 0,0-3 0 0,0 7-1 15,-7-6-2-15,8 7-6 0,-8-2-7 0,1 5-15 0,-1-1-17 16,0 4-27-16,1 0-31 0,5 0-44 0,-4 4-47 0,-2 3-61 0,7-3-68 16,-7 2-65-16,7 2-65 0,0 1-49 0,7-6-45 0,-8 4-20 15,14 0-11-15,-6-3-4 0,6-4-3 0,0 0 5 0,0 0 10 0,6-7 24 16,1 3 34-16,0-6 53 0,-1-2 62 0</inkml:trace>
  <inkml:trace contextRef="#ctx0" brushRef="#br0" timeOffset="51101.71">7645 7579 118 0,'-12'7'356'0,"5"-2"48"16,0 1 35-16,-6 2 27 0,7-5 20 0,0 2 17 0,6-2 12 0,-7-3 13 15,7 3 12-15,-7-3 13 0,7 0 13 0,0 0-67 0,0 0-105 16,0 0-79-16,7 0-67 0,-7-3-43 0,7 3-32 0,-1-3-24 0,0-5-20 16,1 5-15-16,6-5-12 0,0 0-12 0,0-2-13 0,0 2-12 15,0-3-14-15,0 1-12 0,0-2-10 0,1 5-10 0,-2-4-8 16,1 4-8-16,-6 0-6 0,-1 3-7 0,7 0-10 0,-13 1-10 0,6 3-11 15,2 0-11-15,-2 3-11 0,0 1-10 0,1 0-11 0,0 3-13 16,-1 0-13-16,0 4-19 0,1 0-24 0,-1 0-43 0,1 0-55 0,0 0-60 16,-1 3-64-16,0 2-54 0,1-5-49 0,0 4-29 0,-1-5-18 15,0 1-3-15,1 0 2 0,0-3 10 0,-1 2 11 0,1-6 19 16,5 0 24-16,-4-1 46 0,4-6 55 0,1 3 68 0,0-8 137 0</inkml:trace>
  <inkml:trace contextRef="#ctx0" brushRef="#br0" timeOffset="51242.32">8193 7360 0 0,'0'-4'5'0,"-7"1"224"0,1-1 17 0,-1 4 9 0,0-4 5 16,-5 4 4-16,5 0 0 0,-6 4 0 0,7-4 0 0,-8 4-1 0,1-1-5 15,1 4-47-15,-2 1-69 0,2 3-90 0,-2-1-99 0,-5 2-79 16,-1 2-68-16,8 0-36 0,-8 1-17 0,0-1-10 0,1 6-4 16,-1-6-3-16,7 1 1 0,-7-1 1 0,8-3 4 0,-2 4 17 0,2-8 21 15</inkml:trace>
  <inkml:trace contextRef="#ctx0" brushRef="#br0" timeOffset="51727.81">8791 7770 7 0,'8'0'202'0,"-8"0"21"16,6-4 18-16,-6 4 21 0,6 0 21 0,-6-3 18 0,0-1 18 0,0 4 29 16,-6-4 35-16,6 1 9 0,-6 0 0 0,6-2-28 0,-8 5-43 15,2-3-29-15,0-2-21 0,-1 2-17 0,-6 3-13 0,7-4-17 16,-1 4-19-16,-5 0-15 0,-2 0-16 0,1 0-28 0,0 4-34 0,0-1-25 16,0 2-23-16,-6 3-13 0,5 2-10 0,1-3-6 0,-6 8-6 15,6 0-4-15,-7-1-4 0,7 4-3 0,0 1-1 0,0-1-2 16,1 3-3-16,4 2-1 0,-4-1 1 0,5 4-1 0,7-4 1 0,-6 3-3 15,12 1 1-15,-6 0-2 0,7-1-3 0,-1 1-1 0,8-4-1 0,5 3-1 16,-6-5-1-16,6 1 0 0,7-3-2 0,-6-3-6 0,6-5-7 16,7 2-13-16,-7-5-16 0,7-3-37 0,-1-4-46 0,1-4-67 15,-7 0-75-15,6-6-73 0,-6-1-70 0,0-4-42 0,0-1-27 0,0-5-13 16,-6-1-5-16,5 0 2 0,-5 0 5 0,6-4 13 0,-6 1 15 16,-1 0 36-16,7-2 47 0,-6 2 66 0,-1-1 147 0</inkml:trace>
  <inkml:trace contextRef="#ctx0" brushRef="#br0" timeOffset="52055.94">9430 7700 98 0,'-6'-3'235'0,"6"3"33"16,-7-4 32-16,1 4 37 0,-1-4 40 0,0 1 25 0,1 3 19 0,0-4 12 15,6 4 9-15,-8-4-14 0,2 4-25 0,0 0-46 0,0 0-56 16,-8 0-41-16,8 0-30 0,-1 4-32 0,-5-4-31 0,4 4-36 16,2 3-40-16,-6-3-26 0,5 3-17 0,-6 4-12 0,0-4-6 0,6 4-5 15,-6 0-4-15,7 4-4 0,-8 0-3 0,8-1-3 0,0 5 1 0,-7-4-2 16,6 2 0-16,7 1-1 0,-7 5-1 0,1-4-1 0,6 2 0 15,0-3 0-15,6 1-2 0,-6-1-1 0,7-3-1 0,6 2-1 16,-6-2-2-16,5 1 1 0,2-5-2 0,5-1-3 0,-6 1-2 0,7-3-5 16,-1-5-4-16,1 1-6 0,-1-4-4 0,7 0-4 0,-6-4-4 15,0 1-2-15,-1-5-1 0,1-3 0 0,-8 1 0 0,2-1 1 0,5-5 0 16,-12 1 4-16,6-2 5 0,-7-1 8 0,0-1 10 0,-6 1 12 16,0 0 11-16,0 0 10 0,-6-1 9 0,0 0 6 0,-1 1 8 0,-6 0 3 15,0 0 4-15,0 3 4 0,0 1 2 0,0 2 1 0,0 1-1 16,-6 5-3-16,5-2-3 0,2 8-9 0,-2-5-10 0,2 5-13 15,-2 5-17-15,1 3-33 0,1-5-40 0,-2 8-58 0,2-4-67 0,5 4-73 16,0 0-71-16,1 0-61 0,-1 4-54 0,1-5-29 0,-1 1-13 16,7-3-5-16,0-1-2 0,0 0 7 0,0 1 11 0,0-5 26 0,7-3 36 15,-7 0 53-15,6-3 64 0</inkml:trace>
  <inkml:trace contextRef="#ctx0" brushRef="#br0" timeOffset="52243.45">9397 7301 17 0,'-6'0'306'0,"0"0"39"16,-8 0 23-16,8 3 18 0,-7-3 14 0,0 0 6 0,6 0 1 0,-5 4 2 15,-2-4 1-15,8 3 0 0,-7 2 0 0,0 3-75 0,-7-2-113 16,7 5-129-16,-7 4-137 0,1-4-120 0,-1 7-114 0,-6-3-63 16,7 7-36-16,-1-3-18 0,0-2-6 0,-5 3-5 0,12-3-3 0,-6 1 0 15,5 1-1-15,8-4 13 0,-8-5 18 0,14 1 51 0,0 0 142 16</inkml:trace>
  <inkml:trace contextRef="#ctx0" brushRef="#br0" timeOffset="53119.53">10042 8019 93 0,'-6'11'238'15,"6"0"16"-15,0-3 10 0,-6-1 7 0,12-4 6 0,-6 1 3 0,0-4 3 16,6-4 1-16,0 1 1 0,2-4-14 0,-2-1-25 0,7-3-55 16,0 0-71-16,0-7-43 0,-1 3-29 0,2-3-16 0,5-4-10 0,-5 0-6 15,6 1-5-15,-8-6-5 0,8 1-3 0,-1-2-1 0,-5-2-1 16,-2 1-1-16,8-1 1 0,-7 1-1 0,0-3 0 0,0 2 3 15,-7 1 6-15,8-2 12 0,-8 3 15 0,0-2 28 0,1 1 32 0,-1 3 31 16,1 1 29-16,-7 3 20 0,7 0 15 0,-7 0 12 0,0 4 11 0,0 3 9 16,0-3 9-16,0 7 6 0,0-1 2 0,-7 1-4 0,7 1-8 15,-7 2-22-15,1 0-28 0,6 5-26 0,-7 0-24 0,1-1-19 16,6 4-14-16,-6-4-13 0,-2 4-11 0,2 4-11 0,6-4-8 0,-6 4-9 16,0 2-8-16,6 2-7 0,-7 3-6 0,7 0-7 0,0 0-7 15,-7 8-5-15,7-1-2 0,0 4-2 0,0-1 1 0,7 5-1 0,-7 1 1 16,7-2 0-16,-1 4-1 0,0 0 1 0,0 1-1 0,8 2 1 15,-8-2-1-15,1-1-1 0,6 4 0 0,0-4-2 0,-7 0-5 16,8 1-3-16,-2 0-6 0,2-4-4 0,-1-1-6 0,-7-3-3 0,7 0-5 16,0-4-3-16,-7 1-4 0,8-4-3 0,-8-5-3 0,7 1 0 15,-6-3-1-15,6-1 2 0,-7-4 3 0,8 1 2 0,-8-8 2 0,7 4 1 16,-7-7 4-16,7 0 1 0,-6-4 1 0,5 0-1 0,-4-7 2 16,4 3 1-16,-5-4 0 0,6-3 0 0,-6 0-1 0,-1-3-1 15,0 3-1-15,1-3 3 0,-7-1 1 0,7 0 1 0,-7 0 3 0,0 1 4 16,0-1 4-16,-7 1 3 0,0 3 5 0,7 2 4 0,-6 3 8 15,0-1 7-15,-1 6 8 0,1-2 5 0,-1 6 3 0,0 1 4 0,1 0 1 16,-8 7 2-16,8-4 1 0,0 4 0 0,-1 0-1 0,1 4 1 16,6 0-2-16,-7-1-2 0,1 1-5 0,6 3-4 0,0-3-5 0,0 3-3 15,0-3-2-15,6-1-1 0,1 4-1 0,-1-2-1 0,1 2-1 16,-1-4-1-16,8 1 1 0,-2 0-1 0,-5-1 0 0,6 1 0 16,0-4-1-16,7 4 0 0,-8-1 0 0,2-3-2 0,-1 3 0 0,-1 1-2 15,2 1 0-15,-2-2-1 0,-4 0 0 0,4 5 0 0,-5 0 0 0,6-2-1 16,-7 6 1-16,1-5-2 0,-1 4 1 0,0 3 1 0,-6 1 0 15,8 0 0-15,-8 3 0 0,0 0 0 0,0 2 0 0,0-3 0 16,0 5 2-16,-8 0 0 0,8-4 0 0,0 4 0 0,0-3-1 0,0-2-5 16,0 3-3-16,0-2-10 0,8-4-11 0,-8-3-12 0,6 4-14 15,0-7-24-15,1-1-29 0,0 0-40 0,5-3-43 0,-5-4-52 0,6 0-53 16,0-4-42-16,0 0-33 0,6-6-28 0,-6 2-24 0,7-3-19 16,0-4-16-16,-8 1-1 0,8-1 7 0,-1-3 22 0,7-4 27 15,-6 3 39-15,0-3 43 0,6 1 51 0,-7-1 54 0</inkml:trace>
  <inkml:trace contextRef="#ctx0" brushRef="#br0" timeOffset="53745.64">11403 7594 113 0,'14'-8'228'0,"-2"1"31"0,-12 0 31 0,7 0 39 0,-7 3 41 16,0-3 34-16,-7 0 28 0,7 2 20 0,-6-2 13 0,0 4-13 15,-2-1-25-15,2-3-40 0,0 3-44 0,-7 0-33 0,6 1-28 0,1 3-30 16,-7-4-30-16,7 4-37 0,-8 4-44 0,8-4-30 0,-7 3-28 0,0 1-19 16,6 3-14-16,-6 1-10 0,0 2-11 0,1 2-7 0,4-1-5 15,-4 3-4-15,-1 1-2 0,6 4-4 0,0-1 0 0,-5 4-1 16,6-3 0-16,-2 2 0 0,8 1-1 0,-6-1 0 0,6 2-2 0,-6 3 0 15,6-4-2-15,6-1 1 0,-6 1-1 0,6-3-1 0,-6 3-1 16,8-4 0-16,-2-3 0 0,0-1-3 0,0 1 0 0,8-4-2 0,-8 0-3 16,1 0-3-16,5-7-1 0,2 3-2 0,-8-7 0 0,7 4-3 15,0-4-1-15,-6-4-2 0,6 0-2 0,0-3 0 0,-1 0-2 0,-4-4 1 16,4 0 1-16,-5 0-1 0,-1-4 1 0,1 1 3 0,0 0 2 16,-1-3 0-16,-6 0 3 0,6-2 1 0,-6-3 1 0,0 4 2 15,0-4 2-15,-6 4 2 0,6-3 2 0,-6 1 2 0,-1 2 1 0,0 4 4 16,1-1 6-16,-1 1 4 0,1 2 3 0,0 1 4 0,-2 4 1 15,2 0 4-15,0 0 2 0,6 2 1 0,-6 2 0 0,6 3-1 16,-7 0-1-16,7 0-1 0,0 0 0 0,0 0-3 0,0 0-4 0,7 3-3 16,-7 2-2-16,6-1-4 0,0-1-3 0,0-3-2 0,2 7-2 15,4-3 0-15,1-1 1 0,-6 1 1 0,12 0 1 0,-5-1-1 0,-2 1-1 16,2-4 0-16,-1 3 0 0,6-3-1 0,-6 5-1 0,0-5-1 16,0 4 1-16,0-4-1 0,0 3-1 0,0 0-1 0,-7-3 1 0,8 4-1 15,-1 3 0-15,-7-3 0 0,1 3 0 0,-1 0 2 0,1 4-2 0,-1-3 1 16,0 2 1-16,-6 3 0 0,8-3-1 0,-8 5 1 0,0-4 1 15,6 3 0-15,-6 0 0 0,0 1 0 0,0-4-1 0,0 4 0 16,0 0 2-16,0-1-1 0,0 2-1 0,0-6 0 0,0 1 1 0,0 0-1 16,0-4 1-16,0 1 1 0,0-5-1 0,0 5 2 0,6-5 0 0,-6 1 0 15,0-4 0-15,0 0 1 0,7 0-1 0,-7-4 0 0,7 1 1 16,-7-1 0-16,6-3 1 0,1-1-1 0,-1-2 2 0,0 2-3 16,1-6-1-16,0 2 0 0,-1-6 1 0,0 3-1 0,1 1 0 0,0-5-2 15,-1 1 0-15,1 0 0 0,-1 4-1 0,0-5 1 0,1 1-1 16,0 3 0-16,-1 4 0 0,0-4 1 0,2 4-1 0,-8 0 0 15,6 5-1-15,-6 2 0 0,6-4-1 0,-6 8 0 0,0-4 0 0,7 4-4 16,-7 4-4-16,0-1-9 0,0 2-7 0,6-1-13 0,-6 2-12 16,0 2-19-16,0 3-22 0,7-4-25 0,-7 4-27 0,0 0-27 15,0 4-27-15,0-4-26 0,6 0-25 0,-6 0-18 0,0 0-14 0,0 0-11 16,7 0-8-16,-7-5-4 0,6 3-4 0,-6-3 4 0,6 2 5 0,2-5-3 16,-2 1-5-16,0-4 5 0,8-4 9 0,-8 1 18 0,7-1 23 15,0-3 19-15,0 0 19 0,0-4 17 0,0 0 15 0,6 0 16 16,-5-4 16-16</inkml:trace>
  <inkml:trace contextRef="#ctx0" brushRef="#br0" timeOffset="54292.52">12212 7613 0 0,'6'-8'224'0,"0"0"89"0,-6 5 53 0,0-5 41 0,0 4 39 0,0-2 22 15,-6-2 16-15,6 5 12 0,-6-5 11 0,6 1 9 0,-8 4 8 0,2-5-53 16,0 4-80-16,-1 1-64 0,0-1-53 0,1 0-53 0,-1 1-54 16,1 3-42-16,-7 0-37 0,6 0-24 0,1 3-17 0,0 5-14 15,-8-5-12-15,1 4-10 0,7 1-10 0,-8 3-8 0,2 4-5 0,6-5-3 16,-2 9-4-16,2-5-4 0,0 2-2 0,-1 2-3 0,1 1-2 15,6 2-1-15,-7-3-2 0,7 0-1 0,0 2-1 0,7-3 0 0,-7 2 0 16,6-1-1-16,1-3-2 0,-7-1 1 0,12-3 1 0,-4 0 2 16,-2-4 2-16,0 1-1 0,7-5-1 0,-6-3-2 0,6 0-3 15,-7-3-3-15,8-5-1 0,-2 1-1 0,-5-4-2 0,6 0 2 0,0-3 3 16,-7-1 2-16,8-3 1 0,-8-1 1 0,8 5 1 0,-8-5 2 16,0-3 6-16,0 4 4 0,1 0 6 0,0-4 3 0,-1 4 4 0,-6-1 5 15,7-3 5-15,-7 4 5 0,0-1 4 0,0 4 6 0,6 1 7 16,-6-1 7-16,0 1 8 0,0 3 8 0,0 1 7 0,0 1 4 15,-6 1 4-15,6 5 1 0,0 0 1 0,0-1 0 0,0 4-3 0,0 0-1 16,0 4-4-16,-7-1-4 0,7 5-7 0,0 0-7 0,0 2-7 0,0 5-8 16,0-1-7-16,0 5-4 0,0 3-4 0,0-4-2 0,0 7 1 15,7 2-1-15,-7-2 0 0,6 4-1 0,0 0-3 0,-6 5 1 16,8-5 2-16,-2 4-1 0,0 0 1 0,-6 0-1 0,6 4 0 0,-6-5-2 16,7 2 0-16,-7-2 0 0,0 2 0 0,7-2 0 0,-7 1 0 15,0 0 0-15,0 0 2 0,0-3-2 0,0-1-2 0,-7 0-1 0,7-4-3 16,0 1-4-16,0-3-4 0,0-1-3 0,-7-1-4 0,7-2-5 15,-6-5-6-15,0 1-6 0,0 0-4 0,-2-5-4 0,2-2-2 0,0 0-1 16,-1-5 0-16,-6 0 1 0,6-3 2 0,-5 0 5 0,-2-3 5 16,2 0 8-16,-2-2 6 0,1-2 12 0,7 0 13 0,-7-5 11 15,6 6 10-15,-5-9 6 0,5 4 5 0,7 0 5 0,0-4 3 0,0-3 0 16,0 4 0-16,7-9 0 0,5 5 0 0,-5-4-2 0,6 0-5 0,6 0-6 16,1-3-8-16,0-1-12 0,-1 0-11 0,1 0-25 0,6-3-26 15,0 0-48-15,0 4-57 0,-7-5-68 0,7 1-71 0,1-1-68 16,-9 1-65-16,2 1-32 0,0-6-15 0,-1 4-9 0,-5 1-2 15,5 0 2-15,-6 3 7 0,-6-3 19 0,5 0 25 0,-5 4 46 16,0-2 55-16,-1 1 65 0,0 4 252 0</inkml:trace>
  <inkml:trace contextRef="#ctx0" brushRef="#br0" timeOffset="54674.26">10237 7474 0 0,'-19'7'192'0,"-1"-4"77"0,8 5 28 16,-8-5 36-16,14 1 39 0,-8 0 34 0,8-1 29 0,-7-3 22 15,13 4 17-15,-6-4 14 0,-2 3 10 0,8-3-48 0,-6 0-78 0,6 0-52 16,0 0-36-16,0 0-31 0,0 0-26 0,0 4-32 0,6-4-36 16,2 0-32-16,-2 4-29 0,0-4-20 0,7 0-17 0,7 0-13 15,0 0-11-15,-1 0-13 0,7 0-11 0,6 0-21 0,8-4-24 0,-1 4-55 16,0-4-69-16,0 1-98 0,7-1-111 0,-1-3-70 0,1 3-50 15,-7 1-26-15,0-5-12 0,0 5-6 0,0 0-3 0,-13-6 2 16,7 6 6-16,-7-5 16 0,-7 1 21 0,1 3 51 0,-7-2 67 0</inkml:trace>
  <inkml:trace contextRef="#ctx0" brushRef="#br0" timeOffset="55283.64">13846 7653 42 0,'0'-4'220'0,"0"0"20"0,0 1 17 0,0-1 17 16,0 1 18-16,0-4 16 0,0 3 17 0,0-4 20 0,-7 5 21 0,7-5 12 16,0 0 5-16,0 2-37 0,-6 1-55 0,6-2-32 0,0 0-15 15,-7 3-13-15,7-3-10 0,-6 3-12 0,6 1-13 0,-6-1-15 16,-2 1-14-16,8-2-19 0,-6 5-22 0,0-3-23 0,-1 3-24 0,-6 3-15 15,7-3-14-15,-1 5-11 0,-6-2-8 0,0 4-8 0,7 1-7 0,-8-1-5 16,2 3-3-16,-1 2-2 0,6-1-2 0,-6 3-1 0,7 2-1 16,-2-2-1-16,2 5-1 0,0-1 1 0,6 3 1 0,-6 1 1 15,6 1 0-15,-7-1 2 0,7 0-2 0,0 4 0 0,7-5 0 0,-7 1 0 16,6-4-1-16,0 2 0 0,0-3 2 0,2 1-1 0,-2-3 0 16,7-4-1-16,-6 0-3 0,6 0-10 0,-1-4-12 0,8-3-34 0,-7 0-45 15,7-4-61-15,-1 0-68 0,0-4-63 0,1-3-60 0,0-1-51 16,5-2-47-16,2-2-23 0,-1-2-11 0,-6-4-6 0,6-1-1 0,6 1 9 15,-13-1 10-15,8 1 34 0,-1 0 45 0,0-5 59 0,-7 6 69 16</inkml:trace>
  <inkml:trace contextRef="#ctx0" brushRef="#br0" timeOffset="55675.99">14315 7642 0 0,'0'-4'13'0,"6"-3"183"0,-6 0 15 16,-6-1 18-16,6 5 21 0,0-5 21 0,-6 0 22 0,6 5 25 16,-8-5 29-16,8 1 33 0,0 0 36 0,-6 3-15 0,6 1-43 0,0-5-30 15,-6 5-25-15,6-1-13 0,0 1-8 0,-7-2-12 0,7 2-16 16,-6 3-18-16,6 0-20 0,-7 0-24 0,0 0-29 0,1 0-31 0,0 3-36 15,-1 2-24-15,-6 2-16 0,7-4-11 0,-8 8-10 0,1-3-8 16,7 7-8-16,-7-4-5 0,0 3-6 0,0 1-2 0,6 3-1 0,-6 1-3 16,7-1-1-16,-1 0-1 0,1 4-1 0,-1 1 1 0,7-2 0 15,-6 1 0-15,12-4-1 0,-6 4-1 0,0-4-1 0,7 1-1 0,6-2-3 16,-7 0-4-16,7-7-3 0,1 1-4 0,-2 0-6 0,8-3-8 16,-1-5-8-16,1 0-11 0,0-3-10 0,-8-3-11 0,8 0-8 0,-1-2-8 15,1-5-5-15,-7 2-2 0,7-6-1 0,-8 2 0 0,2-6 3 0,-8 3 3 16,0-3 6-16,2 0 7 0,-2 0 7 0,0-4 10 0,-6 0 11 15,0 0 11-15,0-1 10 0,-6 2 7 0,6-1 7 0,-6 0 6 16,-2 0 2-16,-4 4 9 0,6-1 8 0,-8 1 11 0,1 3 11 0,0 4 7 16,6 0 7-16,-5 4 4 0,-2-1 2 0,2 5 1 0,-1-1-1 15,6 4 0-15,0 4-2 0,-5-4 1 0,5 7-1 0,7-3-6 16,-7 3-6-16,7 1-9 0,0-1-10 0,0 4-6 0,7 0-6 0,0-5-3 16,-1 6-3-16,7-1-2 0,0 0-2 0,0 1-3 0,1-5-5 15,-2 3-16-15,8-2-19 0,-1-5-31 0,-5 1-37 0,4-1-47 0,2 2-54 16,0-5-48-16,-1-5-48 0,-5 5-48 0,5-3-49 0,-6-4-23 15,0-1-13-15,7 5-2 0,-8-8 4 0,2 4 13 0,-1-1 19 0,-1 0 30 16,2-3 36 0,6 5 47-16,-8-3 54 0</inkml:trace>
  <inkml:trace contextRef="#ctx0" brushRef="#br0" timeOffset="56492.82">14862 7557 0 0,'6'4'77'15,"-6"0"60"-15,0-1 7 0,7-3 9 0,-7 4 8 0,6-4 7 16,-6 4 10-16,6-4 10 0,-6 0 13 0,8 0-8 0,-8 0-20 0,0 0-16 16,6 0-14-16,-6-4-1 0,6 0 3 0,-6 4 4 0,0-3 4 15,0-1 2-15,7 0 3 0,-7 1 1 0,0-1 3 0,0 1 1 16,0-5 3-16,0 4 6 0,-7 1 10 0,7-5 6 0,-6 5 6 0,6-5 0 16,-6 1-1-16,-2 4-3 0,2-5-4 0,0 5-7 0,-1-5-7 15,-6 5-7-15,7 0-9 0,-7-1-12 0,-1 4-13 0,2-5-18 16,-2 5-21-16,-5 0-18 0,6 0-13 0,-6 5-13 0,5-1-10 0,-5-1-7 15,6 0-7-15,-6 5-6 0,5-1-2 0,2 4-3 0,-8-4-2 0,13 8 0 16,-5-5-3-16,-2 5-1 0,8-4-1 0,0 3-3 0,-2 6 1 16,2-6-2-16,0 5-1 0,6-1 0 0,0 1-1 0,0-2-1 15,0 1 0-15,0 4 1 0,0-2 1 0,6-3 0 0,0-2 0 0,2 3 0 16,-2-4 1-16,6 1-2 0,-4-4 1 0,4 0 0 0,-5 0-1 16,6-3 1-16,0-5-1 0,-1 1-1 0,8-4-1 0,-7 0-1 0,1-4-2 15,5 1-4-15,0-9-3 0,-5 5-2 0,5-7-3 0,-6 0-1 16,6-1-2-16,-5-4-1 0,5 1-1 0,-6-3-2 0,6-2 0 0,-5 1-2 15,-1-4 2-15,0 1 0 0,0-4 2 0,-7 2 4 0,8-2 3 16,-2 0 2-16,-5 0 1 0,0-3 2 0,-1 1 2 0,1 2 2 16,-1-4 2-16,-6 4 1 0,6-3 1 0,-6 1 3 0,7 2 3 0,-7 0 3 15,0 4 4-15,7-1 5 0,-7 1 4 0,0 2 4 0,0 1 7 16,0 0 5-16,0 4 6 0,0 3 5 0,0 0 7 0,6 1 4 0,-6 6 4 16,0-3 1-16,0 9-1 0,0-7-1 0,-6 6-5 0,6 3-6 15,0 0-3-15,0 0-7 0,0 0-4 0,0 3-6 0,0 1-6 0,0 1-5 16,-7 2-7-16,7-1-4 0,0 6-4 0,-7-2-1 0,7 5-2 15,-6 0-2-15,6 3 1 0,-6 4 0 0,6 0 0 0,-7 1 0 0,7-2 0 16,-6 5 1-16,6-1-1 0,-7 1 0 0,7 3-2 0,0-4 1 16,0 5 1-16,0 0 0 0,0-1 1 0,0 0 0 0,0-3-1 15,0 3 1-15,7 0-1 0,-1-3 0 0,1 0 1 0,-7 0-2 0,12-4 1 16,-5 0-1-16,6-1 1 0,1-2-1 0,-2-1-1 0,1 0-1 16,7-3-1-16,-8-5 0 0,8 3-1 0,0-3 0 0,-1-3-2 0,1-3-4 15,0-4-5-15,-1 0-5 0,1 0-5 0,-8-4-6 0,8-3-4 16,0 0-5-16,-1-1-3 0,-5-3-5 0,4 0-2 0,-4-4-3 15,-1 1 0-15,-1-1-1 0,2 0 1 0,-2-3 3 0,-4 4 5 0,-2-4 5 16,0-1 4-16,1 1 6 0,-1-1 7 0,-6-3 4 0,7 4 6 16,-7-4 6-16,0 5 3 0,0-3 7 0,0-2 5 0,0 4 8 0,-7 4 7 15,7-5 8-15,-6 5 9 0,6 3 6 0,-7-4 5 0,1 8 5 16,0-4 2-16,-2 8 2 0,2-5 0 0,0 3-1 0,0 5 0 0,-8 0-3 16,8 0-3-16,-1 5-6 0,-6 3-7 0,6-2-6 0,-5 5-9 15,6 1-4-15,-2 2-6 0,-4 4-2 0,5 4-5 0,1 0-1 16,-1 0-1-16,0 5 0 0,7 1-1 0,0-2 0 0,0 3 1 0,0 1 0 15,0-2 0-15,7 2 0 0,0-1-1 0,-1 0-1 0,7-3 1 0,1 4-1 16,-2-8 0-16,1 0 0 0,0-1 0 0,6-6-1 0,1-1-3 16,0-6-12-16,6-1-18 0,-1-7-36 0,2-3-47 0,-1-5-84 15,0-6-101-15,0-1-88 0,7-7-83 0,-13-3-41 0,5-5-20 0,1-3-11 16,-6-7-6-16,-1 0-1 0,1-8 0 0,0 1 12 0,-8-5 17 31,8-7 36-31,-1 1 47 0,-5-4 82 0,6-1 214 0</inkml:trace>
  <inkml:trace contextRef="#ctx0" brushRef="#br0" timeOffset="58667.46">16483 7663 0 0,'0'5'60'15,"-6"2"196"-15,6-4 23 0,-6 1 20 0,-1 0 17 0,0-4 25 16,7 3 32-16,-6-6 24 0,-1 3 23 0,7-4 14 0,-6 0 11 0,6 1-26 16,0 0-42-16,0-6-58 0,0 6-62 0,0-4-35 0,0-1-21 15,0-2-18-15,0 3-16 0,6-5-26 0,1-2-30 0,-1 3-24 0,1-1-23 16,6-2-13-16,-7-1-11 0,8 4-11 0,-2 0-11 0,1-4-8 15,-6 5-2-15,6 2-3 0,1-3-2 0,-2 8 0 0,-6-4-2 0,1 2 0 16,6 2-1-16,-6 3-1 0,-1 0 0 0,0 0-2 0,2 3 0 0,-2 6 2 16,0-3 0-16,0 2 1 0,2 3 1 0,-8-1-1 0,6 5 1 15,-6-1-1-15,6 5-1 0,-6-1-2 0,0 5 2 0,0-6 1 16,0 6 2-16,0-2-1 0,0 2 0 0,0-2 0 0,-6 5 0 0,6-4-2 16,0 1-1-16,-6-5-1 0,6-1 0 0,0 6 3 0,-8-9 0 15,8 5 0-15,0-5 0 0,-6-3-1 0,6 1 0 0,0-5 1 16,0 4 0-16,0-7 1 0,0-1-2 0,0 1 2 0,0-1 1 0,0-3 2 15,0 0-1-15,0 0 1 0,0-3 0 0,6-4 0 0,-6-1-1 0,8 1 0 16,-2-3-1-16,0-7 1 0,1 3 0 0,6-1-2 0,-6-3 2 16,5-3-1-16,-6-1-2 0,8 0-1 0,-1 0-1 0,0-1 1 15,-6 1 0-15,5 1-1 0,2-2 1 0,-2 2 0 0,2 3 1 0,-1-1-1 16,-1 5 0-16,-5-1 0 0,6 4 0 0,-7 0 0 0,8-1 1 16,-8 5 0-16,1 4-1 0,-1-1 0 0,1 4-1 0,-7-4 1 15,6 8-1-15,1-4 0 0,-7 4 0 0,6 3 1 0,-6-4-1 0,6 9 1 16,-6-5 1-16,0 4 0 0,0 3-1 0,8-3 0 0,-8 5 0 15,0-1 0-15,6-1 2 0,-6 4-1 0,6-3-1 0,-6 3 1 0,7-4-1 16,-1 1 0-16,1-1 2 0,0 2-2 0,-1-2 0 0,0 1 0 16,0-4 0-16,8 0 0 0,-1-4 0 0,-6 1 2 0,6-1 0 0,-1-4 0 15,2 1 0-15,-2-4 0 0,2 0 0 0,5-4 0 0,-6 1-1 16,6-4 0-16,-5-1 0 0,5-3-2 0,-6 0-1 0,6-3 1 16,1-5-2-16,0 5-1 0,-7-9-3 0,0 5-2 0,6-4 1 0,-5-3-2 15,-2 3 1-15,2-4-1 0,-1-3 1 0,-1 3 0 0,-4-3 1 16,4 0 1-16,-6-2 2 0,1 2 1 0,0 1 1 0,-1-2 1 0,1 1 2 15,-7 0 3-15,0 3 1 0,6 0 1 0,-6 0 3 0,0 5 3 16,0-2 1-16,-6 3 4 0,6 0 4 0,0 2 5 0,0 4 4 0,-7-1 4 16,7 0 4-16,-6 8 3 0,6-4 3 0,0 4 3 0,-7 3 1 15,7-3 1-15,-7 4-3 0,7 3-1 0,0-4-3 0,-6 4-3 0,6 4-4 16,-6-4-4-16,6 3-5 0,-6 4-6 0,-2 0-3 0,8 1-4 16,-6 2-3-16,0 2-4 0,-1 2-2 0,1 1-2 0,-1 3-1 0,0 1 1 15,1-1 0-15,-7 4-1 0,13 0-1 0,-7 0 0 0,1 3 1 16,0 1 0-16,-1 3 2 0,7-3 0 0,0 3 0 0,-7 0 0 15,7-2 0-15,0 1 0 0,0 2 0 0,0-5-1 0,7 5-1 0,-7-5 2 16,0 1 0-16,7-3 0 0,-7-2-1 0,6 2 1 0,0-6-1 0,1 1 1 16,0 1-1-16,-1-4 1 0,0-4 0 0,-6 0 2 0,7 0 0 15,0-4 1-15,-1-3 2 0,1-1 0 0,5 1 1 0,-4-4 1 16,-2 0 0-16,0-4 2 0,0 1-1 0,1-4 0 0,0-1 2 16,6 1-1-16,-7-4-2 0,0 0 1 0,8-4-1 0,-8 4-1 0,1-7-1 15,6 3-1-15,-7 1-1 0,1-5-2 0,-1 1 0 0,8 3-1 16,-8-4-2-16,0 1 0 0,1 4 0 0,0-4 1 0,-1 3-1 0,0 0 0 15,1 1-1-15,-1 3 0 0,1 0 1 0,0-1-2 0,-1 4 0 16,0 5 1-16,2 0-1 0,-2-1 0 0,0 4 1 0,0 4-1 16,1-1 1-16,0 0-1 0,-1 5 1 0,-6 4 0 0,7-1 2 0,-7 0 1 15,6 3 0-15,-6 1 1 0,0 3 0 0,0 0 1 0,0 5 2 0,0-6-1 16,0 6 1-16,0-1 0 0,-6-3 0 0,6 2-1 0,6-3 1 16,-6 4-2-16,0-6 0 0,6 1 0 0,-6-2 1 0,8-4-1 15,-2 0 2-15,0-1 0 0,0-5 1 0,8-1 1 0,-8-1 0 0,7-3 0 16,1-3 0-16,-8-1 1 0,6-1 0 0,8-5 0 0,-7-1-1 15,1 0 0-15,-2-4 0 0,8-2-2 0,-7 1-1 0,7-2 0 0,-8 0-3 16,2-4 1-16,-2 0-2 0,2 4 0 0,-1-4 1 0,-7 3 0 16,8-3 0-16,-8 4 0 0,0-1 0 0,0 1 1 0,2 0 1 0,-2 0 0 15,-6-2 3-15,0 6 2 0,6 3 3 0,-6 0 1 0,0 0 1 16,0 4 0-16,0 0 0 0,0 4 1 0,0-2-3 0,0 1 0 16,0 4-1-16,0 0 0 0,0 4-1 0,0 1-1 0,-6-2-2 0,6 4-2 15,0 4-3-15,0 0-3 0,0 1 1 0,-6 2-1 0,6 5 0 16,0-1 1-16,-8 0 0 0,8 0 1 0,0 1 1 0,-6 2-2 0,6-3 0 15,0 4 0-15,0 1 0 0,0-5 0 0,0 1 0 0,0-1 1 16,6 0-3-16,-6-4 0 0,8 1 0 0,-8 1-2 0,6-6-1 0,0-3 1 16,1 5 0-16,-1-5 0 0,1-4 1 0,6-3-1 0,-7 4 0 15,8-8 0-15,-8 1 2 0,7-1-1 0,0-3 2 0,-6-4 1 16,5 0 0-16,2 0 2 0,-2-4 0 0,-5 0 1 0,6-3 0 0,0 3-1 16,-6-3 0-16,6 0 0 0,-7-5-1 0,0 6 2 0,2-6-1 15,-2 1 0-15,0 4 0 0,1-4 1 0,-1 4 2 0,1-3 0 0,-1 1 2 16,-6 3-1-16,7 1 1 0,-7-2 2 0,0 8 2 0,6-5 2 15,-6 7 0-15,0-3 0 0,0 8 0 0,0-4 0 0,0 3-2 0,0 4-2 16,0 0-2-16,0 4 0 0,0-1-1 0,0 4-1 0,0 4 1 0,0 0-1 16,0 1-2-16,-6 5-1 0,6 1-2 0,0 5 0 0,0 0 1 15,0-2 0-15,0 4 1 0,0-2 0 0,0 2 2 0,0 0 0 16,0 2-1-16,0-6 0 0,6 6-1 0,-6-6-2 0,6-3 0 0,2 4-1 16,-8-6 1-16,6-2-5 0,0 1-7 0,1-8-9 0,6 0-12 15,-7 0-17-15,1-7-20 0,6 0-32 0,-6-3-42 0,5-5-53 0,2-2-61 16,-8-2-57-16,7-5-58 0,-7 1-49 0,1-2-46 0,6-4-30 15,-7 1-24-15,2-6-5 0,-8 1 6 0,6 1 12 0,-6-4 19 0,6-1 31 16,-6-2 40-16,0 3 54 0,0-4 60 0,0 3 59 0,0-3 142 16</inkml:trace>
  <inkml:trace contextRef="#ctx0" brushRef="#br0" timeOffset="58854.96">18346 7151 0 0,'-13'-4'80'16,"0"0"139"-16,0 1 24 0,0 3 29 0,0-4 30 0,6 0 38 15,1 1 45-15,-1 3 33 0,1-4 29 0,0 1 19 0,6-2 14 0,0 5-38 16,0-3-65-16,0-1-40 0,0 4-28 0,0-3-27 0,6-1-23 15,0 1-28-15,1 3-30 0,-1-4-40 0,1 0-42 0,0 4-34 16,5 0-30-16,2 0-19 0,-8 0-13 0,0 0-10 0,7 4-7 0,-6 0-6 16,6-1-5-16,-7 4-11 0,2 5-13 0,-2-2-26 0,0 1-30 0,1 5-42 15,-7-1-47-15,0-1-55 0,0 4-58 0,-7 0-47 0,1 5-43 16,0-3-41-16,-2 3-42 0,-4 3-18 0,-2-4-6 0,-5 3 3 16,-1-3 11-16,8 4 22 0,-8-5 33 0,1 2 39 0,-7-4 48 0,12-1 54 15,-5 0 58-15</inkml:trace>
  <inkml:trace contextRef="#ctx0" brushRef="#br0" timeOffset="64260.53">19050 7631 0 0,'0'11'247'0,"0"-4"37"16,0 0 15-16,0 0 9 0,0-2 6 0,0-1 5 0,0-1 3 0,0 0 6 16,6-3 7-16,-6 0 12 0,7 0 16 0,-1-3-49 0,0 0-81 15,1-1-53-15,0-1-40 0,5-2-22 0,2-4-13 0,-1 4-9 0,0-3-5 16,6-5-4-16,-5-1-2 0,5 1-6 0,0-2-7 0,0-1-12 16,1-1-14-16,6-3-12 0,-6 0-10 0,-1-1-7 0,1 3-7 0,-1-7-2 15,7 1-2-15,-6 5-2 0,-7-5-1 0,7-4-2 0,0 5-2 16,-8 0-3-16,8-1-1 0,-7-3-1 0,0 3-3 0,6 0 0 15,-12-3 0-15,6 7 1 0,0-3 1 0,-7 3 1 0,1 0 0 0,0 4 8 16,-1-1 8-16,-6 4 11 0,0 0 13 0,6 5 10 0,-12-1 9 0,6 0 6 16,-6 4 7-16,6-1 4 0,-7 1 5 0,0 3 2 0,1-3 3 15,-1 3 0-15,1 0 0 0,0 1-4 0,-1-2-6 0,0 3-9 16,1 2-10-16,0 0-7 0,-1-5-7 0,0 5-6 0,1 5-5 0,-1-5-5 16,1 2-4-16,6 3-4 0,-6-2-2 0,-1 5-3 0,7-1-1 15,-7 4-2-15,1 0-1 0,6 4-1 0,-6 2-1 0,-2 2 0 16,8-1-2-16,-6 4 0 0,6 0 1 0,0 1 0 0,-6 2 1 0,6 0-1 15,0 1 2-15,-7 0 1 0,7 4 0 0,0-5 0 0,0 4 2 16,0-3-1-16,0 3 2 0,0 1 1 0,0-1 0 0,0 1 1 0,0-2 0 16,0 2-1-16,0-1 0 0,0 0-1 0,0 0-1 0,0-3-1 15,7 3-1-15,-7-2 1 0,6-6 0 0,-6 6-1 0,0-6-3 0,6-3 1 16,2 0-1-16,-8 2 0 0,6-6 0 0,-6-3 0 0,6 0 1 16,-6 0 0-16,0-4 0 0,7-3 0 0,-7-1 2 0,7 0-1 15,-1-3 2-15,-6-3-1 0,6 0 1 0,1-5 1 0,-1-3-1 0,1 1 1 16,0-2 0-16,-1-5 0 0,7-3-1 0,-6 2 0 0,-1-4-2 15,7 1 0-15,0-5-1 0,-6 0-1 0,5 1-2 0,-4-1 0 0,4 0-1 16,1-3-1-16,-6 3 1 0,6 0-1 0,-1 0 0 0,2 5-1 16,-2-5 2-16,2 8-1 0,-1-4 0 0,0 4 1 0,0 2 0 0,-1 2 0 15,2 3 0-15,-1 4-1 0,-7 0 0 0,8-1 1 0,-8 5-2 16,0-1-1-16,0 0 0 0,2 4-1 0,-2 4-2 0,-6 0 1 16,0-1 1-16,6 5-1 0,-6-1-2 0,-6 0 0 0,6 4 1 0,0 3 1 15,-6-1 0-15,-2 1 1 0,2 1 1 0,0-1 0 0,-7 4 1 16,0-3 1-16,6-1 2 0,-5 4-1 0,-2-3-2 0,8-4 3 0,-7 5 2 15,0-6 0-15,6 1 1 0,-6 0-1 0,6 0-1 0,1-4 0 16,0 1-1-16,0-1 1 0,-2-4 0 0,8 2 1 0,-6-2 1 0,6 1 0 16,-6-4 2-16,6 0-1 0,0 0-1 0,0 0-1 0,0-4 0 15,6 1 0-15,-6-2 0 0,0 2-1 0,6-4 1 0,-6 3 0 0,8-3 0 16,-2-1-2-16,0 1 0 0,0 0 0 0,1 3-1 0,6-3 0 16,-6 3 1-16,-1 1 0 0,1 0 0 0,0 3 1 0,-1-4-1 0,0 4-1 15,0 4 1-15,2-4 0 0,-2 3 0 0,0 0 0 0,1 5 0 16,-1-1-1-16,1 0-1 0,0 4 1 0,-1 0-1 0,0-4 0 15,0 8 2-15,2-4-2 0,-2 0 1 0,0 3 1 0,8-3-1 0,-8 5 0 16,1-5 0-16,5 0 1 0,2 3 0 0,-8-3 0 0,7-3 0 16,0 2 0-16,0-2 2 0,1-1 0 0,-2-3 0 0,2-1 0 15,-2 1-1-15,1-4 1 0,7 0 0 0,-8-4-2 0,8 1 0 0,-6-5-1 16,-1 1-2-16,6 0 1 0,-6-5-1 0,7-2 0 0,-7 0-1 16,-1-2-1-16,2 2 0 0,-2-5 0 0,2 1-1 0,-1-3 0 0,0 2 0 15,-7-3 2-15,7 0 1 0,-7-1 0 0,2 6 1 0,-2-5 2 0,-6 4 0 16,6-1 2-16,-6 1 1 0,7 0 2 0,-7 3 2 0,0 0 3 15,0 4 3-15,0 0 3 0,0 0 2 0,-7 4 3 0,7 0 0 0,0 2 2 16,-6 2 1-16,6 0 1 0,0-1 0 0,-6 4 0 0,6 0 0 16,0 4-3-16,-8-4-1 0,8 3-4 0,-6 5-3 0,6-5-1 15,-6 5-3-15,6 2-3 0,-7 1-1 0,7 1-2 0,-6 2-2 0,6 1 0 16,-7 0 0-16,7 3-1 0,0-4-1 0,0 5 0 0,7-1 2 0,-7 0 1 16,6 1 0-16,-6-4-1 0,7 3 0 0,-1 0 0 0,0-3 1 15,8 0 0-15,-8 3-1 0,1-7 1 0,6 4-1 0,-7-1-1 16,7-6 0-16,1 3 0 0,-8-4 0 0,7 0-1 0,0-3 1 0,0-1 1 15,0-3 0-15,0 0 0 0,1-3 0 0,5-1-1 0,-6-3-1 16,0-5-1-16,7 1-1 0,-8-3 0 0,8-1-1 0,-7 1-3 0,7-4-1 16,-8-1-3-16,2-3-1 0,-2 4-2 0,1-4-2 0,-6 0 0 15,0 0-1-15,5 0 0 0,-4 0 1 0,-8 0-1 0,6 4 2 0,-6-4 1 16,0 7 2-16,0-3 2 0,0 2 3 0,0 2 2 0,-6 3 2 16,6 0 0-16,-8 4 3 0,2 0 1 0,0 3 1 0,-1 1 2 15,-6-1 0-15,6 1 1 0,1 3 0 0,-7 3 1 0,6 1-1 0,-5-1 1 16,5 4-2-16,-6 1 0 0,6-1 2 0,1 5-2 0,-7-2 0 15,6 0 0-15,1 6-2 0,6-2 1 0,-6 5-1 0,6-1 0 0,-8-3 0 16,8 7 1-16,0-5-1 0,8 6 1 0,-8-5 0 0,6 0-2 16,0 4 1-16,1-3-1 0,-1-1 1 0,1 0 0 0,6-3-1 15,0 0 1-15,-6-1 1 0,12-3-2 0,-6 1 1 0,0-1 0 0,0-5-1 16,0 2 1-16,7-5-1 0,-8-3 1 0,2 0 1 0,5 0-2 16,-5-3 1-16,-2 0 0 0,1-5 0 0,7-3-1 0,-7 3 1 0,0-2 0 15,-1-5 0-15,2 1-1 0,-1-1 1 0,0 0 0 0,0 1-1 16,1-5 0-16,-8 1 0 0,6-1 1 0,-5 4 0 0,0-3 0 15,-1 1-1-15,1 2 0 0,-1-4 0 0,0 5 0 0,2-1 0 0,-8 5 0 16,6-6 0-16,-6 5 0 0,6 0 1 0,-6 0 1 0,0 3-1 0,0 5 1 16,6-4-1-16,-6 3-1 0,0 1-1 0,0 3 0 0,0 0 0 15,0 0 0-15,0 0-1 0,0 3 0 0,0 1-1 0,-6 0 0 16,6-1 0-16,0 5-1 0,0-1 0 0,0 4-1 0,-6 0 2 0,6-1-1 16,0 6 0-16,0-2 2 0,0 1 0 0,0 0 0 0,0-1 2 15,0 1-1-15,0 3 0 0,0-4-1 0,0 1-1 0,6-1 0 0,-6-1 1 16,6 1 0-16,1-3 0 0,-7-4 0 0,7 4 0 0,-1-7 0 15,1 3-1-15,-1-3 1 0,0-1 0 0,2-3 0 0,4 0 2 0,-6-3 0 16,2-1 0-16,4-3-1 0,-5 3 2 0,6-7 0 0,-6 0-1 16,5 0 0-16,-6-4 0 0,8 4 0 0,-1-3 1 0,-6-5 0 15,6 5 0-15,-7-5-1 0,0 5 0 0,1-4 0 0,0 3 1 0,-1-3-1 16,0-1 0-16,1 4-1 0,-7 1 2 0,7-1 0 0,-7 1 0 0,6 2-1 16,-6-2 2-16,0 7-1 0,0-4 0 0,0 4-2 0,0 2 1 15,0-1 0-15,0 6 0 0,0-4-2 0,0 4 0 0,0 4 0 16,0-1 0-16,-6 0-1 0,6 6 0 0,-7 1 0 0,7-3-2 0,0 8 1 15,-7 0-1-15,7 2 1 0,-6 2 1 0,6-1 0 0,-6 2 1 16,6 1 1-16,0 1 1 0,0-4 0 0,0 4 0 0,6-4 1 0,-6 4-1 16,6-8 1-16,-6 6 0 0,7-6 0 0,0-3-1 0,-1 0 1 15,1 0-1-15,-1-7-3 0,7 3-4 0,-6-4-11 0,-1-3-12 16,8-3-31-16,-8-1-39 0,7-3-53 0,0 0-61 0,-7-4-60 0,7-4-59 16,-7 1-53-16,2-6-52 0,-2 3-30 0,0-2-21 0,-6-2-7 15,7-1-2-15,-7-4 7 0,-7 0 13 0,7 0 30 0,-6-3 37 0,0 1 54 16,-8-6 60-16,8 1 60 0,-7-4 218 0</inkml:trace>
  <inkml:trace contextRef="#ctx0" brushRef="#br0" timeOffset="64515.29">20671 6894 4 0,'-19'19'255'0,"5"-4"25"0,-4-1 14 0,10 1 20 0,-4-5 19 0,5 2 34 15,7-2 38-15,-7-2 26 0,7-1 22 0,7-2 16 0,-7-3 14 0,7 3-56 16,-1-2-89-16,8-3-52 0,-8-3-35 0,6 3-21 0,2-7-16 15,-1 2-18-15,-1-2-21 0,2-1-32 0,-2 1-39 0,-5 0-27 0,6-1-22 16,0 1-15-16,-6 0-13 0,6 0-9 0,-7 3-9 0,0 0-4 16,2 1-5-16,-2-1-2 0,-6 4-1 0,6 0 0 0,1 0-1 0,-7 0 1 15,6 4-1-15,1 3-4 0,-7-3-3 0,7 3-8 0,-7 0-13 16,6 5-21-16,0-5-28 0,-6 3-45 0,8-2-53 0,-8 4-63 16,6-2-71-16,-6-3-65 0,6 1-63 0,0 2-33 0,-6-5-14 0,7 2-6 15,0-4 0-15,-1 1 7 0,1-4 10 0,-1-4 22 0,0 4 28 0,2-6 45 16,4-3 54-16,1-1 65 0,-6 2 251 0</inkml:trace>
  <inkml:trace contextRef="#ctx0" brushRef="#br0" timeOffset="64718.42">21023 6806 56 0,'-7'0'280'0,"-6"-3"31"0,7 3 27 0,0 0 32 0,-2-4 34 0,2 0 23 16,0 1 17-16,0-1 8 0,6 1 7 0,0 3 2 0,0-4 2 15,0 1-72-15,0-2-107 0,0 5-62 0,6-4-39 0,0 1-31 0,0 3-27 16,2 0-32-16,-2 0-35 0,0 0-22 0,1 0-17 0,6 3-9 15,-6 1-7-15,-1 1-3 0,0-2-1 0,0 4-5 0,2 0-8 0,-2 1-18 16,-6-1-27-16,0 0-40 0,0 1-49 0,0-1-60 0,0 0-67 16,-6 1-64-16,-2-1-61 0,2 0-31 0,0-3-15 0,-7 3-8 15,0-3-4-15,0 4 3 0,-1-6 5 0,2 3 20 0,-8-5 25 0,1 3 42 16,-1-3 48-16</inkml:trace>
  <inkml:trace contextRef="#ctx0" brushRef="#br0" timeOffset="64874.67">20405 6946 294 0,'-14'7'386'0,"1"-3"32"0,-6-1 18 0,12-3 13 16,-6 3 11-16,0-3 3 0,7-3 3 0,-1 3 0 0,0 0 1 15,7-3-8-15,-6 3-16 0,6 0-113 0,0 0-163 0,0-4-149 0,6 4-142 16,1-4-119-16,0 1-107 0,-1-1-56 0,7 0-30 0,0-3-17 16,0 4-7-16,0-5-4 0,6 1-3 0,1-4 2 0,6 3 0 15,-7-2 19-15,8-2 28 0,-1 5 67 0,0-4 177 0</inkml:trace>
  <inkml:trace contextRef="#ctx0" brushRef="#br0" timeOffset="65945.21">22632 7272 224 0,'0'3'252'0,"0"1"17"0,6 0 15 0,-6-1 17 16,0-3 16-16,0 0 21 0,0 0 21 0,0 0 22 0,-6 0 24 0,6 0-13 16,0-3-29-16,-7-1-42 0,7 0-47 0,0 1-31 0,-7-2-22 15,7-1-16-15,-6 2-13 0,-1-3-16 0,7-1-15 0,-6 1-19 16,6 0-21-16,-6-4-21 0,-1 4-23 0,0-4-18 0,1 3-19 0,0-3-11 16,-1 5-10-16,0-2-4 0,-6 3-2 0,7-2-2 0,-7 4-1 15,0-1-3-15,-1 4-2 0,2 0-1 0,-8 4 1 0,1-1-1 0,-1 2-1 16,0 2-1-16,1 4 0 0,-1-4-1 0,1 8 0 0,0-4-2 15,-1 3 0-15,7 0 0 0,-7 5 0 0,8-4 1 0,-2 3 1 0,1-4-1 16,7 6-2-16,-8-3 1 0,14-2 1 0,-6 3-1 0,6-4 0 16,0 5 0-16,6-4 1 0,-6-5 0 0,14 5 0 0,-8-4 0 15,7-3-1-15,1 0 0 0,4-1-1 0,2-4 2 0,0-3-1 0,6 0-2 16,-7-3-2-16,8 0-6 0,-1-6-4 0,0-2-4 0,0 0-4 16,-1-4-3-16,2 1-4 0,-1 0-2 0,-6-5-3 0,6-3-1 15,-7 0-1-15,7 0-2 0,-6 0 0 0,-1-3 1 0,1 0 4 0,0-2 4 16,-8-2 6-16,1 4 4 0,0-5 5 0,0 1 3 0,1-4 4 15,-2 3 5-15,-5 5 5 0,0-5 6 0,-1 4 10 0,-6 1 7 0,6 3 8 16,-6 0 6-16,0 4 7 0,0 1 7 0,0 0 5 0,0 3 5 16,-6 3 3-16,6 0 6 0,0 4 3 0,-6 0 2 0,6 0-1 0,0 3-5 15,0 1-6-15,-7-2-7 0,7 5-8 0,0 0-8 0,-7 0-5 16,7 5-8-16,0-2-6 0,-6 1-6 0,6 3-4 0,-6 0-4 16,6 4-4-16,-8 1-4 0,8 2-2 0,-6 4-1 0,6 0 1 0,-6 4 0 15,6 4 2-15,-7-4-1 0,7 3-1 0,0 5 1 0,-6-1 0 0,6-2 0 16,0 1 1-16,0 1-1 0,0 1 0 0,0 4 0 0,6-5-1 15,-6-1 0-15,0-2 1 0,7 3-1 0,-1-4 2 0,0 5-1 0,-6-8 0 16,8 3 0-16,-2-2 1 0,0-2 0 0,1-2 0 0,6-1 1 16,-7-3-2-16,1-4 1 0,6 0 1 0,-6 0 0 0,5-7 0 0,2 3-1 15,-8-7 0-15,7 0 0 0,0 0 1 0,0-7 0 0,1-1-1 16,4 1 0-16,-4-4-1 0,-1-3 1 0,-1-1 2 0,8-4-1 16,-6 4 0-16,-2-3 0 0,1-4 0 0,1 4-1 0,-2-3 2 0,-6 2-1 15,2-4-1-15,4 5 1 0,-5-3-1 0,0 2 0 0,-1 1 0 0,-6 3 0 16,7-2-1-16,-7 2-1 0,6 4 2 0,-6-5-1 0,6 9-1 15,-6-4 0-15,0 8 0 0,0-5-1 0,0 5 0 0,0-1-2 16,0 4 2-16,0 4-1 0,-6-4 0 16,6 7 1-16,0 0-1 0,0 1 0 0,0 2-2 0,-6 3 1 15,6-3 1-15,0 9 1 0,0-5 0 0,0 4 0 0,0 0 1 0,0 1-1 0,0-1 1 0,6 0 0 0,-6 1 0 0,6 3 1 0,-6-4-1 16,7-3 2-16,0 3 1 0,-1-4-1 0,-6 1-1 0,6-3-1 16,1-2 1-16,6 0 1 0,-6-2-1 0,-1 1 2 0,0-6 1 0,1-3-1 15,6 0 1-15,-7-3-1 0,2-1-1 0,4-4 0 0,-5 0 0 16,6-3 1-16,0-4 1 0,-1 5-1 0,-4-8 0 0,4 2 0 15,1-1 0-15,-6-1 0 0,6-5-1 0,-7 4 1 0,8-2-1 0,-8-2 0 16,7 3-1-16,-6 1 1 0,-1-3 0 0,1 4 0 0,-1-4 0 16,0 3 0-16,1 4 1 0,0 0-1 0,-7 1 1 0,6 3-1 0,-6 4-2 15,6 0 0-15,-6 3-1 0,0 0 1 0,0 4-1 0,0 4 1 16,0 0 0-16,0 3 0 0,-6 4 1 0,6 0 0 0,0 4 1 0,0-1 0 16,0 4 0-16,0 2 0 0,0-3 0 0,0 5 0 0,0-4 1 15,0 4 0-15,0-3-1 0,0-1-6 0,6 0-7 0,-6-2-12 0,0-2-17 16,8-3-24-16,-8 0-32 0,0 0-40 0,6-4-45 0,0-3-55 15,-6-1-63-15,7-3-53 0,-7 0-49 0,6-7-44 0,1 3-41 0,-1-7-15 16,1 1-3-16,-1-5 6 0,0 1 13 0,2-2 23 0,-8-2 30 16,6-5 40-16,0 3 44 0,1-3 56 0,-7-2 63 0</inkml:trace>
  <inkml:trace contextRef="#ctx0" brushRef="#br0" timeOffset="66148.34">23537 6822 0 0,'-13'-9'133'0,"-1"6"165"0,-5-1 36 0,6 1 37 16,0-1 39-16,1 4 29 0,4-4 26 0,-4 1 17 0,5-1 12 15,0 1 9-15,1-1 8 0,0 1-36 0,-1-2-57 0,7 1-67 0,0 1-72 16,0 0-49-16,0-1-37 0,0 0-37 0,0 4-38 0,7-3-30 16,-1-1-25-16,0 4-19 0,1-4-11 0,0 4-11 0,-1 0-8 0,8 0-7 15,-8 4-5-15,7 0-4 0,-7-1-1 0,7 5-4 0,-6-2-4 16,-1 3-6-16,8 1-9 0,-14 1-12 0,6 0-12 0,-6 1-23 16,6-2-30-16,-6 5-38 0,0-3-43 0,-6 1-52 0,6-1-53 0,-6 2-46 15,-2-3-40-15,2 0-45 0,6 0-46 0,-6 0-19 0,-1-4-4 0,1 1 5 16,-1-2 11-16,1-2 21 0,-1 1 29 0,7-5 38 0,0 0 43 15,0-5 53-15,-6 1 54 0</inkml:trace>
  <inkml:trace contextRef="#ctx0" brushRef="#br0" timeOffset="66398.34">23433 6689 189 0,'-14'-7'287'0,"8"3"40"16,0-3 39-16,-7 3 39 0,6 1 35 0,0-5 21 0,1 0 12 15,0 5 7-15,6-4 4 0,-7 3-16 0,7-2-24 0,0-3-64 0,0 6-87 16,0-4-52-16,0 0-36 0,7 2-39 0,-1 2-41 0,0-5-37 15,8 6-36-15,-8-3-21 0,7 1-12 0,0 1-9 0,0 3-3 0,1 0-3 16,-2 3-3-16,1-3-3 0,0 9-1 0,0-2 1 0,1-1 0 16,-2 2 0-16,-5 3 0 0,6 1 2 0,-7-2-1 0,7-3 1 15,-6 4 1-15,0-3-1 0,-1-1 2 0,7-3-1 0,-6-1-1 0,-1 1-4 16,0-4-6-16,7-4-17 0,1 1-26 0,-8-5-49 0,7-3-61 16,0-3-73-16,0 0-78 0,7-3-65 0,-8 0-56 0,2-5-29 0,-1 0-13 15,0-4-7-15,6 0-3 0,-5 1 3 0,-2-1 3 0,8-4 19 16,-7 2 25-16,7-1 47 0,-1-1 62 0</inkml:trace>
  <inkml:trace contextRef="#ctx0" brushRef="#br0" timeOffset="67791.28">24136 7261 245 0,'-7'14'270'0,"1"1"13"0,-1-4 5 0,7-1 5 0,-6 3 2 15,6-10 5-15,0 4 8 0,-6-3 14 0,12-4 22 0,-6 0-3 16,0 0-16-16,6 0-46 0,1-4-63 0,-1 0-34 0,8-2-21 0,-8-2-10 15,7-4-7-15,6 1-3 0,-5 1-4 0,5-6-5 0,1-1-7 16,0 2-16-16,5-7-20 0,-5 3-28 0,6-1-31 0,-7-3-31 0,7-3-29 16,-6 4-26-16,0-3-25 0,-1-4-23 0,1 2-20 0,0-2-13 15,-8-1-9-15,1 2-7 0,0 2-2 0,-6-4-2 0,5 5 1 0,-12-1 3 16,8 1 4-16,-2 3 18 0,-6 0 24 0,0-1 28 0,-6 5 27 16,6 0 27-16,-8 3 26 0,8 1 19 0,-6 3 16 0,0-1 9 15,-1 2 7-15,1 3 5 0,-1-5 4 0,1 9 5 0,-1-4 2 0,1 3-1 16,6 1-1-16,-14 3-2 0,8 0-3 0,0 0 3 0,-1 3 3 0,0 1 7 15,1-2 6-15,0 6 9 0,-1 4 9 0,1-1 4 0,-1 0 4 16,0 3 1-16,-5 4 2 0,12 1-1 0,-14-1 1 0,14 4-1 16,-6 0-3-16,0 0-4 0,-1 3-9 0,7 4-11 0,-7-2-12 0,7 2-11 15,0 1-11-15,0-1-9 0,0 3-7 0,0-2-7 0,0 0-4 16,0 2-4-16,0-3-3 0,0 1-2 0,0-4-3 0,7-1-1 0,-7 1-3 16,7-1-1-16,-1-3 1 0,-6 0-1 0,6-4-2 0,1 2 1 15,0-6 1-15,-1-3-2 0,7 0 2 0,-6 0 0 0,-1-4 0 16,7 0 2-16,-7-7-2 0,8 0 1 0,-2 0 3 0,2-3-2 0,-1-5-1 15,0 1 0-15,0 0-2 0,-1-4 2 0,2-4-1 0,5 5 0 16,-6-10 0-16,0 6-2 0,1-1 1 0,-2-3 0 0,2-1-1 0,-2 1-1 16,-5 1-1-16,6-2 1 0,-6-4 1 0,-1 5-1 0,7 0 1 15,-6-4-1-15,-7 4 1 0,6 3 3 0,1-2 1 0,-7 0 2 16,0 7 3-16,6 0 0 0,-6-2 2 0,0 5 0 0,0 3-2 0,0 0 1 16,0 4-1-16,0 0 2 0,-6 0-2 0,6 8 1 0,0-5-1 15,-7 6-1-15,1 1-2 0,6 1-2 0,-7 3-2 0,7 1-2 0,-7 0-1 16,1 3 0-16,6-3 1 0,0 3 1 0,-6 0-1 0,6 0 1 15,0-2-1-15,0 1 0 0,0 2 0 0,6-4 0 0,-6-1-1 0,6 1 0 16,1 0 1-16,0-4 0 0,-1-1 1 0,7 1-1 0,-6 1 0 16,6-4 0-16,-1-5 1 0,2 0 0 0,-1 1-1 0,6 0 1 0,-6-4 0 15,7-4 0-15,0 0 0 0,-1 1 0 0,7-5 0 0,-6 0 0 16,-1-2-2-16,1-1 0 0,0-4 1 0,-2 4 0 0,2-3-1 16,-7-1-1-16,7-3 1 0,-8 4 0 0,2-5-1 0,-1 1 1 0,-7-5-1 15,8 5 0-15,-8-4 1 0,0 4 0 0,-6-4 0 0,6 0 0 16,-6 0-1-16,0 0 2 0,0 4 0 0,0-4 0 0,-6 3-1 0,6 1 1 15,-6 4 2-15,0-1 0 0,-1 3 2 0,0 2 1 0,1 2 1 16,-1 6 0-16,1-7 1 0,0 9 0 0,-2 0-1 0,2 0 0 0,-6 4 0 16,4 3 0-16,2 1 0 0,0-1-1 0,-7 8-1 0,6-4 0 15,0 3-1-15,1 5-2 0,6-1-1 0,-6 1 0 0,6 2 0 0,-6 2-1 16,6-3 1-16,0 3 0 0,6 3-1 0,-6-4 1 0,0 0 0 16,6 3-1-16,0-2 0 0,1-1 0 0,0-4 0 0,-1 3 0 15,1-2 0-15,-1-4 0 0,8 3 0 0,-8-4 0 0,6-2 1 0,-4-1 1 16,4 0 0-16,1-4 0 0,1 1-2 0,-2-5 2 0,2-3 0 0,-2 0 1 15,1-3-2-15,7-1 2 0,-6-4 0 0,-2 1-1 0,8 0 2 16,-7-9-1-16,-1 6 0 0,8-5-1 0,-6 4 0 0,-2-7 1 16,8 3-1-16,-7-3 0 0,-1 4 0 0,-4-5 0 0,4 2-1 0,1-3-1 15,-6 2 2-15,0-1-1 0,-1 2 0 0,0-2 0 0,-6 1 1 16,0-1-1-16,7 5 2 0,-7 0 0 0,0-2 0 0,0 2 1 16,0 3 2-16,0-1 1 0,0 6 0 0,0-2 0 0,0 5 0 0,0-1-1 15,-7 4-1-15,7 0 0 0,0 0 1 0,0 4-2 0,0 3 0 0,-6-3 0 16,6 6-2-16,-6 2 0 0,-1-2-3 0,7 5 0 0,-7 0 1 15,1 2-1-15,6 3 1 0,-7-2 1 0,1 4-1 0,6-4 0 16,-6 4 0-16,6-4-1 0,0 5 1 0,0-6 0 0,0 2 0 0,0-1 1 16,0-2-1-16,6-2 0 0,-6 0 0 0,6 1-1 0,1-4 1 0,-1-1 0 15,1 3 1-15,0-10-1 0,-1 4 1 0,0-7 1 0,8 4-1 16,-2-8 1-16,-5 4-1 0,6-7 1 0,0 4 0 0,0-10 1 16,0 3-1-16,0-1 1 0,0 0-1 0,7-4 1 0,-7 1-1 0,-1-1 0 15,2-3-2-15,-1 0 1 0,-7-1-2 0,7 0 1 0,0 1 0 16,-7 0-1-16,2-4-1 0,-2 4 0 0,0 0 1 0,1 0 0 0,0-1 1 15,-7 5-1-15,6-2-1 0,-6 5 0 0,0 1 1 0,0-2 0 16,0 5 1-16,0 4-2 0,0-1-1 0,0 4 1 0,0 4-1 0,0-1 0 16,-6 4 1-16,6 1-1 0,-7 3 0 0,7 3-1 0,-7 5 1 15,7-4 1-15,-6 7-1 0,0 0 1 0,6 0 0 0,0 0 1 16,-8-1 1-16,8 2 1 0,0-1-2 0,0 0 1 0,0-1-1 0,8-2 1 16,-8-5 0-16,6 5 0 0,0-9-1 0,-6 5-1 0,14-7-2 15,-8 0-6-15,1-5-11 0,5 0-13 0,-5-6-18 0,6 3-31 0,-7-8-38 16,8 0-44-16,-1-2-47 0,-7-5-51 0,7 1-49 0,-6-1-50 15,-1-4-49-15,0-2-34 0,-6-5-29 0,8 1-9 0,-8-1 1 0,0-7 12 16,0 0 16-16,-8 0 28 0,2-4 38 0,0 0 44 0,-1-2 48 16,1 2 49-16,-1-7 121 0</inkml:trace>
  <inkml:trace contextRef="#ctx0" brushRef="#br0" timeOffset="68041.28">25211 6656 0 0,'-26'11'151'0,"6"4"116"0,-6-5 22 0,7 5 19 0,5-7 19 0,-5 3 29 15,6-3 37-15,6-6 30 0,-5 3 29 0,4-2 19 0,8 1 15 16,-6-4-38-16,6 0-66 0,0 0-54 0,0 0-47 0,6 0-29 16,2 0-18-16,-2 0-18 0,0-4-17 0,7 1-30 0,1-2-36 0,-2 3-31 15,2-6-27-15,-2 4-20 0,1-3-14 0,7 3-12 0,-6-3-7 16,-2 3-7-16,1-4-6 0,-6 5-6 0,6-1-4 0,-7 1-7 0,0 3-5 16,2 0-7-16,-2 0-4 0,0 0-8 0,0 3-5 0,-6 4-7 15,8-2-7-15,-8 2-8 0,0 4-9 0,0 0-21 0,0-1-25 0,0 2-40 16,0 3-49-16,0-5-63 0,-8 5-70 0,8 3-57 0,-6-2-52 15,0-2-21-15,6 4-9 0,-6-3 0 0,-2 0 2 0,8 3 8 0,-6-4 8 16,6 1 20-16,-6 0 27 0,6 2 41 0,0-1 52 0</inkml:trace>
  <inkml:trace contextRef="#ctx0" brushRef="#br0" timeOffset="68181.91">25197 7733 166 0,'-12'11'288'0,"6"0"-22"0,-2-3-45 0,-4-5-49 0,5 1-55 16,7-4-42-16,-7-7-37 0,7-1-20 0,-6 2-8 0,6-7-15 16,0-1-13-16,0 3-81 0,0-3-111 0,0-5-53 0,0 1-25 0,0 0 22 15,0-5 44-15</inkml:trace>
  <inkml:trace contextRef="#ctx0" brushRef="#br0" timeOffset="68385.03">24761 6769 166 0,'-20'9'341'0,"1"-6"23"0,0 1 11 0,-1-1 6 0,7-3 3 0,-7 0 0 16,14 0-1-16,-7 0-14 0,7-3-20 0,-1 3-34 0,7-4-40 0,0 4-140 16,0 0-189-16,7 0-130 0,-1 4-101 0,0-4-51 0,7 3-25 15,1-3-14-15,5 4-5 0,1-1-3 0,6 1 2 0,0 0 12 16,6-4 19-16,1 3 35 0,6-3 42 0</inkml:trace>
  <inkml:trace contextRef="#ctx0" brushRef="#br0" timeOffset="68636.16">26252 7154 248 0,'0'7'409'0,"-6"1"30"16,6 0 14-16,-6-1 8 0,6 0 4 0,0 1 1 0,0-1 2 0,6 0-1 16,-6 0 0-16,6 1 0 0,2 2 1 0,-8 2-99 0,6-1-148 15,0 3-94-15,-6-3-67 0,6 7-33 0,2-3-13 0,-8 4-9 0,0 3-6 16,0-4-8-16,0 4-11 0,0 3-24 0,-8-3-33 0,2 5-35 16,0-2-35-16,-8 4-35 0,2-3-33 0,-8-1-32 0,1 1-32 0,-1-3-38 15,0-2-44-15,-5 2-36 0,-1-6-33 0,6 1-10 0,-7-3 1 16,1-4 21-16,7-3 30 0,-1 0 34 0,8-8 33 0,-2 0 35 15,8-5 34-15,0-3 32 0,6-2 75 0</inkml:trace>
  <inkml:trace contextRef="#ctx0" brushRef="#br0" timeOffset="70030.42">27152 7177 0 0,'-14'7'154'16,"8"0"83"-16,6 1 8 0,-6-1 5 0,-1 0 2 0,0-3 2 0,7-1 1 15,-6 1 3-15,6 0 4 0,0-1 6 0,0-3 9 0,0 0-43 16,0 4-71-16,0-4-42 0,0-4-30 0,6 4-14 0,1-3-7 16,0-1-3-16,-1-3-3 0,0 0-1 0,8 0-1 0,-2-8-3 0,1 4-3 15,1-5-6-15,-2-2-10 0,8 0-10 0,-7 0-12 0,0-4-6 16,6 0-7-16,-5-5-3 0,-2 2-2 0,2 0-1 0,-1-1-1 0,0-3 0 16,0 4 1-16,-1-5-1 0,2 1 0 0,-1-1 1 0,0 1 3 15,-6 0 5-15,5-1 7 0,-6 1 16 0,2 4 21 0,4-2 22 16,-12 2 23-16,7 4 16 0,0-2 14 0,-7 1 11 0,0 4 9 0,0 3 6 15,0 1 5-15,-7 2 3 0,7 2 3 0,-7 3-1 0,1-5-4 16,0 9-16-16,-2-4-19 0,-4 2-23 0,6 5-22 0,-8 0-17 0,8 5-14 16,-7-3-10-16,7 3-9 0,-8 2-7 0,2 4-5 0,5 0-4 15,-6 4-6-15,0-1-3 0,6 1-2 0,0 3 0 0,1 4 1 0,0 1 1 16,0 3-1-16,-2-1 1 0,8 0-1 0,-6 4 0 0,6-2 0 16,0 2 0-16,0 3-1 0,0-2 2 0,6 4 0 0,-6-7-1 0,8 7 1 15,-2-1-1-15,0-4-1 0,0 0-1 0,1 1 1 0,0-1 0 16,-1-3 1-16,7-5 0 0,-6 2-1 0,6-2 1 0,-7-2 0 0,8-5 0 15,-8 2-1-15,7-6 1 0,0-2 1 0,-6-1 0 0,5-4 0 16,2 1 0-16,-2-4-1 0,2-4 0 0,-1 1-1 0,-1-4-2 16,2-4 1-16,-2 4-1 0,-5-9 0 0,6 2-1 0,-6 0-3 0,-1-5-2 15,7 1-2-15,-13-4 0 0,7 0-3 0,-1 0-1 0,-6 0 0 16,0 0 1-16,0-4 1 0,0 8 0 0,-6-4 1 0,6 4 2 0,-7-1-1 16,7 5 2-16,-6 3 3 0,-1-1 2 0,7 5 2 0,-6 0 2 15,6 3 2-15,-7 2 0 0,7-3 2 0,-6 5-2 0,6 0 0 16,0 0 0-16,0 5-1 0,6-5 0 0,-6 2-2 0,7 6 0 0,-1-5-1 15,-6 4 0-15,13-2 1 0,-6 5-2 0,5-6 0 0,2 4 1 16,-1-1 1-16,0-4 0 0,0 4-1 0,7-2 1 0,-8-2 1 0,8-3 0 16,-7 0 0-16,7 0-1 0,-8 0 1 0,2-3 0 0,5-2 0 15,-6-2-2-15,6 4 1 0,-5-4 0 0,-1-5-1 0,0 4 0 16,0-2 0-16,-1-1 0 0,2 5 1 0,-8-6 0 0,1 1 1 0,6 0-1 16,-13-1 2-16,6 5 1 0,1-4 3 0,-7 4 1 0,6 0 4 0,-6-1 2 15,0 1 1-15,0 4 3 0,0-5 2 0,0 5 1 0,0 3 1 0,-6-4 1 16,6 4-1-16,0 0-1 0,-7 0 0 0,7 4-1 0,-6-1-4 15,0 5-1-15,-1-2-3 0,0 3-1 0,7 1-3 0,-6 1-2 0,0 0-2 16,-2 4 0-16,2 2-2 0,6 0-2 0,0 0 1 0,-6 1 0 16,6 1-1-16,0-1 0 0,0 4 0 0,6 0 0 0,-6-4-1 0,6 5 0 15,2-5-1-15,-2 1 0 0,0-2-1 0,8 1 0 0,-8-3-1 16,7-1-1-16,0-2 0 0,0 2 0 0,0-6 0 0,0 0 1 0,0-1 0 16,0-4 0-16,6 2 1 0,-5-5-1 0,5-5 0 0,-6 2-2 15,6-2-1-15,1-2-3 0,-6-4 0 0,-2 0 1 0,8 1-2 0,-7-5 1 16,0 0-1-16,0-3 1 0,0 3-2 0,0-3 1 0,-6-1 0 15,-1-3 0-15,0 4 1 0,2-1 1 0,-2 2 4 0,0-1 3 16,-6-1 0-16,0 4 2 0,0 0 2 0,0 1 0 0,-6 3 1 0,6-1 1 16,-6 2 0-16,-2 3 1 0,2 4 1 0,0-2 0 0,-1 1 1 15,0 4-2-15,1 0 0 0,-1 4 0 0,1 1 1 0,-7-2-1 0,6 4-1 16,1 3 0-16,0 2-2 0,-1-1 0 0,0 0-1 0,7 4 0 16,-6 0-2-16,6-1 0 0,0 4 1 0,0 1 0 0,0-4 0 0,6 2-1 15,-6-2-1-15,7 3 1 0,0-4-1 0,-1 3-1 0,0-3 0 16,1-3-2-16,6-1 1 0,0 2-1 0,-7-5-1 0,8 0 0 0,-2-4-1 15,-4 2 0-15,4-2 0 0,1-3 1 0,0 0 1 0,0-3 1 16,-7-2-1-16,8-2 2 0,-2 0 1 0,2 0 2 0,-8-1 1 0,7-2 0 16,1-1 1-16,-8 0 1 0,6-1 1 0,-4-2 2 0,4 3 0 15,-5-4 0-15,6 0 1 0,-6 1 1 0,-1 2 0 0,0-2 0 16,0 3 0-16,2-4 0 0,-2 5 1 0,0 3 0 0,1-5-1 0,-7 4 0 16,7 6-1-16,-1-6-1 0,-6 4-2 0,7 4-1 0,-7-3-2 15,0 3 0-15,6 0 0 0,-6 3-1 0,0 1-1 0,6-1 0 0,-6 4 0 16,0 1 1-16,0 4-2 0,0-2 0 0,0 5 0 0,-6 0 1 15,6 2 0-15,0 2 0 0,-6-1 0 0,6 1 0 0,-7 3 1 0,7 0-1 16,0-4 0-16,-6 4 0 0,6-3 1 0,0-1 0 0,-7-4-2 16,7 1 0-16,0 0 1 0,0 0 2 0,7-4-1 0,-7-4 0 15,0 0 1-15,6 0 1 0,-6-3-1 0,7-1 0 0,-7-3 1 0,6 0 0 16,0 0-1-16,1-3 0 0,0-1 1 0,5-3 0 0,-5 0 1 16,0 0-2-16,6-4 2 0,0 0-1 0,-6 0 0 0,5-5 0 15,-6 2-1-15,8-1-2 0,-8-3 0 0,7 4 0 0,-6-5 1 0,6 1 0 16,-7 4 0-16,8-5-1 0,-8 0 1 0,0 5 0 0,1-1-2 15,6 0 0-15,-13 5-1 0,7-1 2 0,-1 0 0 0,0 4 1 0,-6 2-1 16,7 2 0-16,-7-1-1 0,0 8 1 0,7-4-2 0,-7 3-1 16,0 5 2-16,0-1-1 0,0 4 1 0,0 0 0 0,-7 4-1 0,7-1 1 15,0 6 1-15,0-7-1 0,0 6 0 0,-7-1 1 0,7 1 0 16,0-5 2-16,0 4 1 0,0-3-1 0,0 0 0 0,0-4-3 0,0-1-1 16,7 3-5-16,-7-7-9 0,7 2-16 0,-1-5-23 0,0-3-43 15,1 0-53-15,6-3-64 0,-6-1-69 0,-1-3-60 0,7-4-55 0,0-1-40 16,-7 1-31-16,8-7-14 0,-8 0-6 0,1-1 2 0,6-2 5 15,-7-2 17-15,1-2 22 0,-7-1 41 0,6 0 55 0,0-3 63 16,-6 4 121-16</inkml:trace>
  <inkml:trace contextRef="#ctx0" brushRef="#br0" timeOffset="70280.44">28304 6579 0 0,'-26'12'196'0,"0"2"47"0,1-3 9 16,5 4 9-16,6-4 11 0,-5-5 17 0,6 2 23 0,6 0 33 15,1-1 41-15,0-3 34 0,6-4 31 0,0 3-41 0,0-3-75 0,6-3-44 16,0 3-25-16,8-4-13 0,-2 0-7 0,1 1-9 0,7-5-11 16,0 0-17-16,-1-2-22 0,1 3-35 0,0-1-40 0,-8 1-34 15,8-4-31-15,-1 8-19 0,-5-5-13 0,-2 5-7 0,2-2-5 0,-8 3-4 16,0 2-2-16,1 0-1 0,-1 2-1 0,1 6-3 0,-7-5-4 0,7 5-4 16,-7 3-6-16,0 1-11 0,6-2-11 0,-6 5-20 0,0-1-24 15,0-3-35-15,0 3-42 0,0 1-56 0,0 0-61 0,-6-3-56 16,6 2-54-16,0-3-36 0,0-1-28 0,6 2-10 0,-6-5-2 0,6 0 7 15,0-3 10-15,2 0 19 0,-2-4 22 0,7 0 37 0,0-4 43 16,6 0 55-16,-5-3 116 0</inkml:trace>
  <inkml:trace contextRef="#ctx0" brushRef="#br0" timeOffset="70421.06">28740 6653 0 0,'7'-11'127'16,"0"7"135"-16,-1-3 23 0,1-1 32 0,-7 1 35 0,6 2 34 0,-6-1 34 16,0 3 21-16,0-5 13 0,0 5 6 0,-6-4 4 0,6 2-45 15,-7 1-70-15,1 1-58 0,-1-1-53 0,0 1-43 0,1-1-40 0,-7 4-68 16,0-4-86-16,7 4-108 0,-7 0-119 0,-1 0-90 0,-6 0-75 15,8 0-37-15,-1 0-20 0,-7 0-10 0,0 0-4 0,8-3-2 16,-8 3 0-16,-6-4 9 0,7 1 14 0,-1-2 37 0,-6 2 52 0,7-1 72 16,-7-3 273-16</inkml:trace>
  <inkml:trace contextRef="#ctx0" brushRef="#br0" timeOffset="70594.08">27907 6524 14 0,'-13'11'315'0,"0"-4"46"0,0 1 27 0,-1-1 13 15,2-3 9-15,5 0 3 0,1-1 1 0,-1-3 1 0,1 4 2 0,6-4-4 16,0 0-6-16,0 0-87 0,6 0-131 0,-6 0-149 0,7 3-157 16,-1-3-114-16,1 4-92 0,5-4-46 0,2 0-25 0,-1 5-11 0,6-5-6 15,-6 0-2-15,13 0-2 0,-6 0 2 0,13 0 5 0,-7 0 28 16,13 0 39-16,-7 0 65 0,7 2 255 0</inkml:trace>
  <inkml:trace contextRef="#ctx0" brushRef="#br0" timeOffset="70847.92">29209 6963 0 0,'0'9'314'0,"7"-6"71"0,-7 4 30 15,7 0 18-15,-7-3 7 0,6 3 4 0,0 2 2 0,-6-7 0 0,8 6 2 16,-2-5 0-16,6 5 1 0,-5 3-55 0,0-3-82 0,6 2-94 15,-7 1-101-15,0 4-54 0,2 0-32 0,-8-1-16 0,6 4-8 0,-6 1-4 16,0 4-4-16,-6-3-2 0,-2 6-2 0,-4 1-2 0,-1-2-2 16,-1 4-2-16,-4-3 1 0,-2 3-4 0,-7 0-5 0,1-3-18 15,0 4-23-15,0-5-46 0,-7-3-57 0,8 3-73 0,-1-6-78 0,0-1-52 0,-1 0-37 0,1-7-18 0,7 1-9 0,6-6-4 16,0 2 0-16,0-8 1 0,6-3 5 0,14-5 16 0,-7 0 26 16,13-2 45-16,6-5 58 0</inkml:trace>
  <inkml:trace contextRef="#ctx0" brushRef="#br0" timeOffset="71553.82">30056 7036 0 0,'-12'17'67'0,"-2"-3"161"16,8-3 15-16,-8 3 6 0,8-3 4 0,-7-4 3 0,7 0 4 0,6 1 9 15,-7-4 11-15,7-1 14 0,0 1 16 0,0-4-29 0,0 0-52 16,7-4-48-16,-1 1-46 0,7-4-23 0,0-1-11 0,0-3-7 15,7 0-5-15,-1-3-4 0,1-5-4 0,0 1-9 0,5-1-11 0,-5 1-14 16,6-4-17-16,-6 0-11 0,-1-3-9 0,1 3-6 0,0-5-3 16,-2 2-2-16,-4 0-1 0,-1-1 0 0,-1 1 1 0,2-5 3 15,-8 4 1-15,0 1 3 0,1-4 2 0,-7 2 9 0,7 7 14 0,-7-6 19 16,0 8 21-16,0-5 18 0,0 9 14 0,-7-5 9 0,7 8 6 16,0-3 5-16,-7 6 2 0,1 1 2 0,0 0 1 0,6-1-1 0,-6 4-2 15,-2 4-9-15,8-3-13 0,-6 3-20 0,0 3-21 0,-1-3-17 16,1 8-14-16,-1-4-7 0,0 6-7 0,1 2-4 0,0-2-4 0,-8 5-2 15,8-1-3-15,0 5-2 0,-8 4 0 0,8-2 0 0,-1 2 1 16,1 2-1-16,0 0 1 0,-8 4-1 0,8 0 0 0,6 4-2 16,-6 1-1-16,-1-1 0 0,0 0 0 0,7 4 1 0,-6-5 1 0,6 5 0 15,0-1 1-15,-7-3-1 0,7 1-1 0,0-5 1 0,-6 4 0 0,6-7 1 16,0-1 2-16,0 1 0 0,0-8 1 0,0 0 0 0,0-4 2 16,6 2 2-16,-6-6 2 0,0-2 6 0,0-1 6 0,7 1 8 15,-7-5 7-15,0-3 5 0,0 0 3 0,6 0 1 0,1-3 0 0,-7-2 0 16,7-2 2-16,-1 0-2 0,7-4-2 0,-6 0-2 0,-1 0-3 15,7-3-5-15,0-5-7 0,0 1-6 0,-7-4-9 0,8 5-4 0,-2-10-4 16,2 5-4-16,-1-3 0 0,-1 3-1 0,2-3-1 0,-2-2 0 16,2 5 1-16,-1 0-1 0,0 3 0 0,0 2 0 0,-1 2-1 0,-4 0 0 15,4 5-1-15,-5 2 0 0,-1 4 1 0,1 1-2 0,0 3 1 16,-1 3 0-16,-6 1 0 0,6 4-1 0,-6-1 1 0,6 3 1 16,-6 5-2-16,0 4 0 0,0-1 0 0,0 0 1 0,-6 5-1 0,6-3-1 15,0 3 1-15,-6-1-6 0,6 0-7 0,-6 0-11 0,-1 0-12 0,7-3-26 16,-7-5-34-16,7 0-50 0,0 2-59 0,-6-6-63 0,6-2-66 15,6-1-63-15,-6-4-61 0,7 1-29 0,0-4-14 0,-1-4-2 0,6 1 3 16,2-4 9-16,-1-1 11 0,7 1 27 0,-8-3 32 0,8-2 51 16,0-2 59-16</inkml:trace>
  <inkml:trace contextRef="#ctx0" brushRef="#br0" timeOffset="72513.3">30922 6975 101 0,'7'-8'210'0,"-7"-2"13"15,6 2 12-15,-6 1 18 0,0 0 23 0,0-5 26 0,-6 5 28 0,6 0 31 16,0 0 34-16,-7-1 1 0,7 5-12 0,-6-4-35 0,6 2-46 0,-6 2-25 15,6-1-17-15,-8 1-11 0,2 3-10 0,-7-4-19 0,7 4-23 16,-7 4-26-16,0-4-29 0,-1 3-30 0,2 4-33 0,-2-2-26 16,-5 2-20-16,6 0-14 0,-6 4-8 0,-1 0-6 0,1 4-4 0,5-4 0 15,2 3 0-15,-8 5-1 0,7-1 0 0,6 1 0 0,-6-1 1 0,7 4 1 16,0-4-2-16,-2 4 0 0,2-1-2 0,6-2 0 0,0 4 2 16,0-5-1-16,6-4-1 0,-6 5 1 0,8-5 0 0,-2-3-1 0,7 1-2 15,-7-6 0-15,8 2-2 0,-2-2 0 0,2-6-1 0,-2 0 0 16,8 0 0-16,-7-3 0 0,0 0 0 0,6-5 0 0,-5 2 4 0,-1-6-2 15,6 1-1-15,-6 0-1 0,1-3 1 0,-8-1 0 0,7 0 3 0,0-3 0 16,-7-1 1-16,1 1 1 0,-1 0 1 0,0 0 0 0,-6-4 1 16,8 2 0-16,-8 3-1 0,6-5 2 0,-6 4 1 0,0-1 4 15,6 5 3-15,-6-1 4 0,0 0 3 0,0 1 3 0,0 3 1 0,0 4 2 16,0-1 0-16,0 1-1 0,0 3 1 0,0 0-2 0,0 4-2 0,0 0-1 16,0 4 0-16,0 0-1 0,0-1-3 0,-6 4-4 0,6 0-3 0,0 5-3 15,-6-1-1-15,6 3-3 0,-8 1-2 0,2 4-1 0,0-1 1 16,-1 0 1-16,1 5 1 0,6-5-1 0,-7 4 0 0,1 0-1 15,-1 0 0-15,1-5-1 0,6 6 2 0,-6-4-1 0,6-1 0 0,0-1 0 16,-8 2 2-16,8-4 0 0,0-5-2 0,0 2 0 0,8-1 1 0,-8 0 0 16,0-4 1-16,6-3 0 0,0-1 1 0,1 1 0 0,-1-4 0 15,1 0 0-15,-1 0-1 0,7-4 2 0,-7 1-1 0,8-5-1 0,-1 0 2 16,0 2 0-16,0-5-2 0,0-1 2 0,0 2 0 0,-7-5-1 16,8 5 1-16,-1-5 0 0,-1 1-2 0,-5-1 2 0,6-1 0 0,-7 2-2 15,8-1 1-15,-8-3 0 0,1 3 0 0,6 1-1 0,-7 0 2 0,1 2 0 16,-1-3 0-16,0 5 0 0,2-2-1 0,-2 5 2 0,0-1-1 15,-6 1 0-15,7 4 0 0,-7-1 0 0,6 4 1 0,1 0-1 16,-7 4 1-16,0-1-1 0,6 1-1 0,-6 3-1 0,0 0 0 0,7 4-1 16,-7 4-1-16,0-5 0 0,-7 7 0 0,7 0 2 0,0 1-1 15,-6 1-1-15,6-1-1 0,-7 0 1 0,1 0 1 0,6 1 0 0,-7 0 0 16,1-1 0-16,6-4-1 0,-6 2 1 0,6-2 0 0,-8 0-1 16,8-3 1-16,-6-4-1 0,6 4 0 0,0-7 2 0,0 4 0 0,0-5 0 15,0 2 3-15,0-5 1 0,0 0 4 0,0 0 1 0,6 0-2 0,2-5 1 16,-8-3 1-16,6 5-2 0,0-4 1 0,1-1 0 0,6-2 0 15,-7-1-1-15,1 0 2 0,-1 0-2 0,8-4-2 0,-8 4-2 0,0-3-4 16,8-2 0-16,-8-1 0 0,7 1 0 0,-7 2 0 0,8-4 0 16,-8 3 1-16,7 1 0 0,0-5-1 0,-7 5-1 0,8 3 0 0,-8-4 1 15,7 4-1-15,-7 3 0 0,2-3 0 0,4 9-1 0,-6-3 1 0,1 1 0 16,0 1 0-16,-1 3-1 0,1 0-2 0,-7 3 1 0,6 6-1 16,0-7 1-16,-6 6-1 0,0 3 1 0,0 0-1 0,0 1 2 0,0 2-2 15,0 0 1-15,0 1 0 0,0-1 1 0,-6 1-1 0,0 3 1 0,-1-2 1 16,7 2 0-16,-6-4 0 0,-1 1-1 0,0-1 1 0,1-3-1 15,0 5 1-15,6-6 1 0,-6-3 0 0,6 4 0 0,-8-7 0 0,8 3 1 16,0-3 0-16,0-1 0 0,0 1 1 0,0-4 0 0,0 0 1 0,0-4 1 16,0 4-2-16,8-3 1 0,-8-1-1 0,6-3 1 0,0 0 0 15,0-4-1-15,1 3 1 0,0-3 0 0,-1 0-2 0,1-3 1 0,5 0-1 16,-4-1 0-16,-2-4 0 0,6 4 0 0,-4-3-1 0,4-1 0 16,-5 2 0-16,6-5-1 0,0 3 0 0,0 1 0 0,0-1 0 0,0 1 0 15,0 0 0-15,0 4 0 0,1-1 1 0,4 4-2 0,-11 0-1 0,6 4 1 16,0-1-1-16,1 4 1 0,-8 4 0 0,0 4 1 0,0-1-2 15,2 5 0-15,-8-1 1 0,6 8-1 0,-6-1 1 0,0 1 1 0,0 3-1 16,0 1 1-16,-6 3 0 0,6 0 0 0,-8 0 0 0,2 0 1 0,6 0 0 16,-6 0 0-16,0 1 1 0,-2-6 0 0,8-2 0 0,-6-1-2 31,6 1 0-31,-6-3-5 0,6-2-6 0,0-3-12 0,6-4-12 0,-6 2-38 16,6-5-47-16,8-5-57 0,-8 2-62 0,8-4-52 0,-8 0-49 0,7-5-41 0,0 2-40 15,-6-5-29-15,5-4-27 0,2 2-8 0,-8-6 1 0,0 1 7 0,1 0 13 16,-1-3 35-16,1-4 48 0,0-1 55 0,-1-3 63 0,-6 3 51 15,6-5 177-15</inkml:trace>
  <inkml:trace contextRef="#ctx0" brushRef="#br0" timeOffset="72685.17">31033 6397 149 0,'-39'10'388'0,"0"0"42"0,0 7 24 0,0-7 9 15,-1-3 7-15,14 1 3 0,-6-1-1 0,13-4 2 0,-1-3-1 16,1 4 1-16,12-4 1 0,0 0-81 0,1 4-122 0,6 0-98 15,6-4-85-15,1 7-51 0,0-4-29 0,6 1-54 0,6 4-62 0,7-5-88 16,0 4-95-16,0 1-71 0,13-1-56 0,-7 4-29 0,8-3-15 0,5 2-7 16,1-2-5-16,-7 2 0 0,6-1-2 0,8 1 6 0,-7 1 8 15,-1 0 41-15,1 4 57 0</inkml:trace>
  <inkml:trace contextRef="#ctx0" brushRef="#br0" timeOffset="72919.55">32010 7078 0 0,'0'14'161'0,"0"-3"196"0,7 0 49 0,-7 0 22 0,6 0 13 0,1-4 8 15,-1 1 5-15,7 0 6 0,-6-6 3 0,5 3 2 0,2 3 3 16,5-5-34-16,-6 4-52 0,0 0-91 0,1 1-108 0,-2-1-66 0,1 0-46 16,0 4-24-16,-6-4-11 0,-1 9-9 0,0-6-7 0,-6 5-4 0,-6 3-4 15,0 0-2-15,-1 1-4 0,-6 3-1 0,-6 3-4 0,-7 1-17 16,0-1-28-16,-7 1-65 0,1 1-82 0,-14-2-93 0,7 0-95 0,-7-3-49 15,0 0-23-15,1 0-12 0,-7-3-6 0,7-4-2 0,5-1-3 16,1-3 1-16,0-1 0 0,7-5 17 0,6 2 26 0,-1-7 63 16,8 0 135-16</inkml:trace>
  <inkml:trace contextRef="#ctx0" brushRef="#br0" timeOffset="74528.41">3236 9503 127 0,'0'0'220'0,"0"-4"14"0,7 1 13 0,-7 3 16 0,0-4 18 0,0 0 15 15,-7 1 11-15,7-1 16 0,0-3 16 0,-6 2-9 0,6-1-23 16,-6-2-31-16,-2 2-35 0,2 1-16 0,0-7-7 0,-1 6-4 16,1-2-3-16,-1 2-10 0,-6-2-14 0,7 0-9 0,-8 1-9 0,8 0-10 15,-7 0-11-15,6 3-11 0,-5 1-12 0,5-2-15 0,-6 2-16 0,0 3-15 16,7 0-11-16,-8 0-11 0,2 3-6 0,-1-3-5 0,-1 8-3 16,2-4-3-16,-2 3-5 0,2 0-5 0,-8 0-3 0,7 4-4 15,-1 0-3-15,2 0-2 0,-1 4-4 0,0-4-3 0,6 3-1 0,-6 2-2 16,6-2-1-16,1 0-2 0,0 1-1 0,-1 0-1 0,0-4 0 0,1 4-2 15,6-1 1-15,0 2 0 0,0-6-1 0,6 5 0 0,1-4-1 16,-7 3 2-16,13-3 1 0,-7 0-1 0,8 0-1 0,-1-3 0 0,0 2 0 16,0-3 1-16,-1-2 0 0,8 2 1 0,0-4-1 0,-1 1 0 15,1-4 1-15,0 0 1 0,5 0-2 0,-5-4 0 0,6 1 1 0,0-4-2 16,1-5 1-16,-2 5 0 0,-5-7 0 0,6 3-1 0,0-8-1 16,0 5-1-16,0-9-2 0,0 5-1 0,-6-4-4 0,6 0-4 15,-7-3-2-15,1-1-4 0,0 1-4 0,-1-5-3 0,0 4-3 0,-6-3-4 16,1-4-3-16,5 3-2 0,-12 1 0 0,5-3-2 0,-5 2-1 0,-1-4 2 15,8 2 3-15,-14 0 1 0,6-2 4 0,0 2 3 0,2-1 3 16,-2 3 4-16,-6 1 5 0,0 3 4 0,6 1 4 0,-6-2 7 16,0 6 6-16,6 3 7 0,-6-1 8 0,0 5 6 0,0-1 5 0,-6 4 7 15,6 1 6-15,0-2 6 0,-6 5 4 0,6 3 4 0,0-3 2 16,-6 3 0 0,6 1 1-16,-8 3-5 0,2 0-3 0,6 3-5 0,-6 1-6 0,-1 0-7 15,0 3-5-15,1 0-6 0,-7 5-5 0,7-2-7 0,-1 5-5 0,-6 3-3 16,7 0-3-16,-8 4-2 0,8 1-1 0,-1 2 0 0,1 1 0 15,-1 3 1-15,1 0 0 0,6 4 0 0,-7 0 1 0,7 0 0 16,0 0 0-16,0 3-1 0,0-2 0 0,7 6 1 0,-7-3 0 0,6 0 0 16,-6-1 1-16,7 0-1 0,6 0-1 0,-7-2 0 0,1 3 1 15,0-4-1-15,5-4 0 0,2-4 1 0,-2 2 1 0,-5-1-1 0,13-6 0 16,-14-1-2-16,14-4-1 0,-8 0-2 0,2-5-4 0,-1 1-6 16,-1-7-7-16,8 3-12 0,-7-7-14 0,0 0-24 0,0-7-34 0,7 3-51 15,-8-7-64-15,2 1-65 0,-1-5-67 0,7-3-58 0,-8-1-55 0,2-3-29 16,5 1-17-16,-6-2-4 0,0 1 3 0,7-3 8 0,-8-1 12 15,2 4 25-15,5-1 33 0,-5-2 51 0,-2 3 63 0,8 5 66 16,-7-2 224-16</inkml:trace>
  <inkml:trace contextRef="#ctx0" brushRef="#br0" timeOffset="75310.75">4194 9246 66 0,'6'0'186'0,"-6"0"23"16,0-3 20-16,7 3 26 0,-7 0 24 0,0 0 25 0,0 0 24 15,-7-5 25-15,7 2 26 0,0 3-3 0,0-3-16 0,0-1-20 0,-6 0-20 16,-1 4-16-16,7-3-14 0,-6 0-16 0,0-2-15 0,-2 2-19 15,2-6-22-15,0 7-21 0,-8-2-21 0,8 1-23 0,0-1-24 0,-7 4-21 16,6-4-22-16,-6 4-15 0,7-3-13 0,-8 3-8 0,8 0-7 16,-7 3-7-16,7-3-5 0,-1 4-4 0,-6 3-5 0,7-3-2 15,-2 3-5-15,-4 5-2 0,6-6-4 0,-1 5-2 0,0 0-2 0,1 4-1 16,-1 0-2-16,1-1-1 0,0 4-1 0,-2 0 0 0,8 1-1 0,-6-4-1 16,6 7 1-16,0-4 0 0,0 0 1 0,0 1 1 0,0-5 0 15,6 4 0-15,2-2 0 0,-2-2-1 0,0-3 1 0,1 0-2 16,-1 0 0-16,1-4 0 0,6 1 2 0,-7-1 0 0,8-4 0 0,-2-3 1 15,2 5-2-15,-8-5 0 0,7-5 1 0,0 2 0 0,0-1 0 16,-7-3 0-16,8-4 0 0,-1 4 0 0,-1-5 1 0,-5-2 0 16,6 0 0-16,-7-2-2 0,2-2 0 0,-2 4 1 0,0-5 0 0,1 1 1 15,-1-4 0-15,-6 4-1 0,7-4-1 0,-7 3 1 0,0 1 0 0,0-4 0 16,0 4 1-16,6 0 0 0,-6 3-1 0,0 0 1 0,0 1 1 16,0-1-1-16,0 5 3 0,0-2 0 0,0 5 1 0,0 3 0 15,0-3 0-15,-6 3 0 0,6 4-3 0,0 0 1 0,0 0-3 0,0 0 1 16,0 0-1-16,0 4 0 0,0-1 0 0,0 5-1 0,0 3-2 15,0-3 0-15,0 6-1 0,0-3-1 0,0 8 2 0,6-5 1 0,-6 4 0 16,0 4 0-16,7 0 0 0,-7-3 0 0,6 6 0 0,-6-3 0 16,6 0 1-16,-6 0-2 0,8 0 1 0,-2-4 0 0,0 4 0 0,1-3-1 15,0-5 1-15,5 5-1 0,-5-9 1 0,-1 1 1 0,8 0 1 16,-8-4 1-16,7 1-1 0,0-4 1 0,0-1 1 0,0-3-1 16,0 0 1-16,1-3 0 0,-2-4-1 0,1-1 0 0,0-3-1 0,0 0-3 15,7-3-2-15,-7-1-2 0,0-3-2 0,0-1-3 0,0-3-2 0,0 0-3 16,0 0-2-16,-6 0-2 0,5-3-2 0,-5 3 0 0,-1-4-1 15,1 0 2-15,-7 4-1 0,0-3 1 0,7 3 3 0,-14-4 2 16,7 8 2-16,0-4 3 0,-7 3 4 0,1 5 5 0,6-1 7 0,-7 4 3 16,1 0 5-16,0 4 0 0,-1 3 1 0,0-3 1 0,1 7 0 15,-7 0 1-15,6 4 0 0,1-1 0 0,-7 1-1 0,6 3-1 0,-6 1 0 16,7-2-5-16,-8 6-3 0,8-1-2 0,0 0-3 0,6-1-1 16,-7 2 0-16,7-1 0 0,7 0 1 0,-1-1-1 0,-6 2-1 0,14 1 0 15,-8-1 1-15,7-1 1 0,0 0 0 0,6 0 0 0,-5 0 0 16,5 0 0-16,0-3 0 0,1 3 0 0,-1-4 0 0,1 0 0 15,6 0 0-15,-7 1 1 0,1 0 0 0,0-1-1 0,-1 0 0 0,1 0 1 16,0-3 0-16,-8 3 0 0,1 0 0 0,1 1 0 0,-2-4 0 16,2 3-1-16,-8 0 0 0,0 0 0 0,1 1 0 0,0 0-1 0,-7-2 0 15,0 2 1-15,0-2 1 0,0 6 0 0,0-5 0 0,-7 5 3 16,0-6 2-16,1 6 3 0,0-1 3 0,-8-4 1 0,8 4 1 0,-7-3 1 16,0 2 1-16,0-2 2 0,-1-1 1 0,-4 0 0 0,4-3-1 15,1-1 0-15,0-3 0 0,0 0-4 0,1 0-4 0,-2-3-7 16,8-1-11-16,-7-3-10 0,6 0-11 0,0-4-17 0,1-1-18 0,0-2-36 15,0 0-47-15,6-2-58 0,0-2-69 0,0-1-67 0,0 2-64 16,6-5-49-16,-6 0-43 0,6 4-16 0,0-4-2 0,8 4 3 16,-8-1 7-16,1 1 15 0,5 3 16 0,-4 0 36 0,4 1 43 0,1 3 60 15,-6 3 66-15</inkml:trace>
  <inkml:trace contextRef="#ctx0" brushRef="#br0" timeOffset="75769.83">4910 9437 230 0,'0'18'260'0,"0"-4"12"16,0 2 9-16,0-2 13 0,7-7 16 0,-7 5 16 0,0-9 16 0,6 4 21 16,-6-3 23-16,7 0-2 0,-1-1-14 0,-6-3-42 0,6 0-56 15,2 0-30-15,-2-3-17 0,0-1-11 0,0 0-7 0,2-6-11 0,4 2-16 16,-5-3-16-16,6-3-14 0,-6-5-22 0,5 4-23 0,-6-4-27 16,8-1-28-16,-8 1-19 0,8-3-17 0,-8 0-10 0,1-1-8 0,-1 2-7 15,0-2-5-15,-6 2-5 0,7-2-4 0,-7 3-2 0,0-3-2 0,0 4 0 16,-7 1-1-16,7 0 1 0,0 3 1 0,-6 1 1 0,0 3 2 15,-1-1 4-15,1 6 6 0,-1 2 4 0,0-3 4 0,1 7 5 16,0-4 5-16,-2 4 3 0,2 0 1 0,0 4 2 0,0-4-1 0,-1 3 0 16,0 5 0-16,7-5 0 0,-6 5-1 0,-1-1 0 0,7-4-2 15,0 5 1-15,0 3-1 0,0-4 0 0,7 4 0 0,-1 0-1 0,1 0 0 16,0-4 0-16,5 5 0 0,-6 2 1 0,8-3 0 0,6 1 0 16,-7-2 1-16,-1 0 0 0,8 6 0 0,0-5-1 0,-7 3-1 0,6-3 1 15,0 4 0-15,1-1-1 0,-7 1 1 0,7 0-1 0,-8-1 1 16,2 1 0-16,5 0 1 0,-12-1-1 0,6 1 0 0,0 0 1 0,-6-1 1 15,-1 1 2-15,0 0 2 0,1-4 3 0,-7 3 1 0,7 1 2 16,-7-4 1-16,0 0 2 0,0 0 4 0,-7 0 1 0,0 0 3 16,7 0 0-16,-6-4 3 0,-7 0 1 0,6 1-1 0,-6 0 0 0,7-5-3 0,-7 3-2 15,0-6-2-15,-1 5-3 0,2-5 0 0,-1 0-5 0,0-5-8 0,0 3-12 16,-1-2-15-16,2-4-24 0,-2 2-30 0,8-6-53 0,-7 1-64 16,7 0-77-16,-1-4-83 0,0 1-63 0,1-1-51 0,6 0-27 15,0-2-13-15,6-3-3 0,-6-1 1 0,7 3 8 0,0-1 8 0,6 1 24 16,-1 0 28-16,2-1 51 0,-2 1 62 0</inkml:trace>
  <inkml:trace contextRef="#ctx0" brushRef="#br0" timeOffset="76051.08">5536 9368 296 0,'0'7'401'0,"6"0"29"15,-6-3 15-15,6 3 7 0,-6-4 6 0,7 1 1 0,0-4 1 0,-1 4 0 16,0-4 1-16,1 3-7 0,6-3-9 0,-6 5-98 0,5 1-138 0,-4-2-85 16,4 0-61-16,-6 2-26 0,8 2-13 0,-8 1-7 0,1-3-1 15,-1 5-1-15,-6-1 0 0,0 6 0 0,0-2-1 0,-6 5-1 16,-1-1-1-16,1 4-14 0,-8 0-20 0,-4 0-51 0,-2 4-69 0,0 2-87 15,-6-1-98-15,-7 2-62 0,7-4-42 0,-7 1-22 0,-5 0-12 16,5-4-5-16,1-3-3 0,-1-5-2 0,0 0 1 0,7-5 13 16,0-7 21-16,7-2 51 0,-1-2 66 0</inkml:trace>
  <inkml:trace contextRef="#ctx0" brushRef="#br0" timeOffset="79319.05">6499 9363 0 0,'-6'15'191'16,"6"-4"89"-16,-6 4 19 0,6-4 13 0,-8-4 6 0,8 3 10 16,0-2 7-16,-6-4 15 0,6 3 16 0,0-7 24 0,0 4 25 0,0 0-33 15,0-4-60-15,0 0-51 0,0 0-45 0,0 0-25 0,0 0-14 0,0 0-8 16,0-4-3-16,0 4-6 0,6-4-9 0,-6 2-13 0,8-7-16 16,-2-2-22-16,0 4-27 0,7-8-20 0,0 1-18 0,-6-1-11 15,13-7-10-15,-8 4-5 0,2-4-7 0,5 0-4 0,-6 0-4 0,0-4-2 16,7 1-1-16,-8 3-3 0,2-3-2 0,-1 2 0 0,-1-3-3 15,2 4-2-15,-8 1 0 0,7-1-2 0,-6 0 0 0,-1 3-1 0,1 1 0 16,-1-1 1-16,-6 5-1 0,0-1 2 0,6 5-1 0,-6-2 2 16,-6 1 1-16,6 4 2 0,0 3 1 0,-6 1 1 0,6-2 1 0,-7 3 0 15,1 2 2-15,-1 0 0 0,0 2 1 0,1-2 0 0,0 5 0 16,0-2-1-16,-2 1 1 0,2 3 0 0,0 1 1 0,-1-1 0 0,1 1 1 16,-1 2 0-16,0 1 1 0,7 0 1 0,0 1-1 0,0-2 1 15,0 5-1-15,7-3 0 0,-7-2-2 0,7 5 1 0,-1-4 0 0,7 0 1 16,-7 3-1-16,8-3 0 0,-2 0 0 0,8 4-1 0,-7-5-1 15,1 2-1-15,5 2 0 0,0-3 0 0,-6 4 0 0,7 0 0 16,0-4 2-16,-1 3-1 0,-6 0-1 0,6 2-1 0,-5 2 1 0,5-3 0 16,-6 3 0-16,0-4 1 0,1 5 0 0,-8-1-1 0,6-3 0 15,-4 3 2-15,-2-3 0 0,-6 3 0 0,6-3 0 0,-6-3 0 0,0 2 0 16,-6-3 2-16,6 0 1 0,-6 0 2 0,-2-4 1 0,2 3 2 16,0-2 2-16,0-1 2 0,-8-3 3 0,1 0 1 0,0-1 1 0,0-3-1 15,1 4 1-15,-2-8 2 0,1 4-1 0,0-3-2 0,-6-5-2 16,5 1-5-16,8-1-5 0,-7-2-9 0,0-5-10 0,6 3-19 15,1-1-24-15,0-6-40 0,6 4-50 0,0-2-60 0,0-2-69 0,0 1-62 16,6-4-61-16,0 3-42 0,1-2-33 0,-1 2-14 0,8-3-4 16,-2 4 2-16,2-1 6 0,-2 2 16 0,2 0 20 0,5 0 39 15,-5 2 48-15,4 1 60 0,2 3 91 0</inkml:trace>
  <inkml:trace contextRef="#ctx0" brushRef="#br0" timeOffset="80401.66">7235 9356 281 0,'0'15'322'0,"-6"0"20"0,0-1 14 0,6-7 9 0,-8 4 8 0,8-7 8 15,0 3 6-15,0-7 14 0,0 0 15 0,0 0-5 0,0 0-15 16,0 0-67-16,0 0-89 0,8-3-53 0,-8-5-35 0,6 5-19 16,0-5-12-16,1-6-10 0,6 3-9 0,-6-3-7 0,5-5-6 0,2 1-13 15,-8 0-16-15,7-5-16 0,0 1-19 0,0-3-10 0,0 3-6 0,0-4-5 16,0 0-5-16,-6 1-3 0,-1-1-1 0,7-4-1 0,-7 5-1 15,-6-4 0-15,7 3 0 0,0-3-1 0,-7 3-1 0,6-3 2 16,-6 6 2-16,0-2 1 0,0 3-1 0,0 0 4 0,0 4 6 0,0 0 5 16,-6 3 7-16,6 1 5 0,0 3 4 0,-7-1 5 0,7 1 4 0,-7 0 6 15,7 4 6-15,-6-1 5 0,6 1 3 0,-6 4 3 0,6-1 4 16,-7 0 0-16,7 1-1 0,-6-1-3 0,6 4-6 0,0 0-5 16,0 0-3-16,0 0-5 0,-7 0-6 0,7 4-5 0,0-4-7 0,0 3-5 15,0 5-5-15,0-5-4 0,0 9-4 0,0-2-4 0,0 1-2 16,0 5 0-16,0 2-1 0,0 0 1 0,7 4 0 0,-7 0 0 0,0 3 2 15,0 1-1-15,6 0 2 0,-6 3 1 0,7-3 0 0,-7 3 0 16,6 0-1-16,0 1 2 0,-6-1 1 0,7 0-1 0,0 1 0 0,-1-5 0 16,0 5-1-16,1-4 1 0,0-1-1 0,-1 0 0 0,1 1-1 15,-1-4-1-15,7-4 1 0,-6 4-1 0,-1-3 1 0,8-5 0 16,-8 1-1-16,7-4-1 0,-7 0 1 0,7-5 0 0,-6-1 0 0,5-2 0 16,-4 1 0-16,-2-4-1 0,7-4-2 0,-6-4-3 0,-1 2-2 15,7-2-4-15,-7-3-3 0,1 0-2 0,6-3-1 0,-7 0-2 0,1-1-1 16,0-4-1-16,-1 1-2 0,0-4 1 0,1 4-2 0,-7-1 2 15,7-3 1-15,-7 0 3 0,0 1 2 0,0-2 4 0,0 1 2 16,0 0 3-16,-7 4 1 0,7-1 1 0,0 2 2 0,-7-3 2 0,1 7 2 16,6 1 1-16,-6 2 1 0,6 2 1 0,-7 1 2 0,0-1 0 15,7 5 2-15,-6 0-1 0,6 3-1 0,-6-5 1 0,6 5-1 0,-7 5-1 16,7-5 1-16,0 3-1 0,-7-3-2 0,7 3 0 0,0 1 0 16,0 0-2-16,7-1 0 0,-7 1 0 0,0 4-1 0,7-5-1 0,-1 2 1 15,-6-3 1-15,6 2 0 0,1 4 0 0,6-8-1 0,-7 7 2 16,1-7 1-16,6 4 0 0,-6-2-2 0,5 3 1 0,-4-5 0 0,4 4 0 0,-6-4 1 15,8 3 0-15,-8-3 0 0,1 0 0 0,5 0-1 0,-4 0 2 16,-2 4 0-16,0-4-1 0,8 0-1 0,-8 0-1 0,0 4 2 0,1-4 0 16,-1 0-2-16,1 3 1 0,0-3-1 0,-1 4 0 0,0 0-1 15,-6-1 1-15,7 0 0 0,0 5-1 0,-1-1 0 0,0 1 1 16,-6-1 0-16,7 0 1 0,0 5-1 0,-1-2 0 0,-6 1 2 0,7 0 0 16,-1 1-1-16,-6-1 1 0,6-2 0 0,2 8-2 0,-8-7 0 15,6 0 1-15,0 2 1 0,0-1 0 0,-6 0 0 0,7-4-2 0,0 1 1 16,-1-1-1-16,1 0 1 0,-7 0 0 0,6-2 1 0,0-5 1 15,2 3 0-15,-2-3-1 0,6-3 2 0,-4-2 0 0,-2 2-2 16,7-5 1-16,-7 5 1 0,8-9-1 0,-8 2 2 0,6-1-1 0,-4 0 0 16,4-4 0-16,-5 1-2 0,6-1 0 0,-6 1 1 0,-1-4 0 15,0 2 0-15,1-2-1 0,0 3 1 0,-1-3 0 0,0-1 0 0,-6 2 1 16,7-3-1-16,-7 7 0 0,0-6 1 0,7 1 0 0,-7 4-1 16,0-2 1-16,0 6 0 0,0-5-1 0,0 7 1 0,0-2-1 0,0 2-2 15,-7 5 1-15,7-1-2 0,0 0 0 0,0 1-2 0,0 3 0 16,0 0-2-16,0 3 1 0,0 5-1 0,0-5 2 0,0 5-1 0,0 2-1 15,0 5 2-15,0-4 0 0,7 7 1 0,-7 1 1 0,0-1 0 16,0 4 2-16,6 0-1 0,-6 0 1 0,0 0 1 0,7-4 0 16,-1 4 0-16,-6-3-1 0,6-1 0 0,1-1-1 15,0 0-1-15,5-3 0 0,-4-3 1 0,-2 0 0 0,0-4 0 16,7 0 0-16,-6-3 1 0,0-4 1 0,5 4 1 0,-6-8-2 0,2 4 0 16,4-7-2-16,-5 3-4 0,-1-3-2 0,8-4-4 0,-8 0-3 15,0 0-3-15,1-4-1 0,0 1-2 0,-1-2-1 0,0-2-2 0,1 4 0 16,0-5-1-16,-7 1 0 0,0-1 2 0,6 2 3 0,-6-3 3 15,0 7 5-15,0-6 3 0,7 4 3 0,-7 1 2 0,0-1 3 0,0 4 3 16,0 0 2-16,0 1 2 0,0 5 2 0,-7-2 0 0,7 4 0 16,0 3-2-16,0 0 1 0,0 0 0 0,0 3 1 0,0 4 2 0,0 1 0 15,0 3 2-15,0 3 0 0,0 2-1 0,7 1-1 0,-7 3-1 16,0 1 0-16,0 1-2 0,6-1 1 0,-6 2 1 0,6-2-2 0,1 5-3 16,-7-8-8-16,7 5-9 0,-1-4-27 0,0-5-36 0,1 0-56 15,0-3-69-15,6 0-69 0,-7-3-72 0,7-5-62 0,-6 0-54 0,5-6-26 16,2 0-14-16,5-5-7 0,-6-3-1 0,6 0 4 0,-5-3 8 15,6 0 25-15,-1-5 33 0,7 1 56 0,-6-5 67 0</inkml:trace>
  <inkml:trace contextRef="#ctx0" brushRef="#br0" timeOffset="80883.1">8949 8924 131 0,'-8'-4'278'0,"8"4"49"0,-6-3 52 0,0 3 39 16,6-4 34-16,-7 4 20 0,0-4 12 0,1 1 12 0,-1-2 11 0,1 5-10 15,-7-2-18-15,6 2-54 0,1-5-71 0,0 5-51 0,-1-3-45 16,0 3-48-16,1-3-51 0,-1 3-40 0,1 0-34 0,0 0-19 0,-1 3-14 15,7-3-11-15,-7 3-13 0,1 2-7 0,0-3-6 0,-2 3-6 16,2 2-4-16,6 0-3 0,-6 4-3 0,-1-4 0 0,1 5-1 0,-1-1 1 16,7 3 0-16,-6 1 0 0,6-1 2 0,-7 1 0 0,7 4 1 15,0-6-1-15,-6 7-1 0,6-3 1 0,0 2 0 0,0-4-1 16,0 3 1-16,6 0-1 0,-6-2-1 0,7 2 1 0,-1-4-1 0,1 1 0 16,-1-1 1-16,7-3-2 0,-7 0 1 0,8 0 1 0,-1-7 1 15,0 3-3-15,6-4-1 0,-5-3-2 0,5 0-2 0,0-3-4 0,-6-4-5 16,7 0-3-16,0-4-4 0,-1 0-2 0,-6-4-3 0,6 0-3 15,1-3-1-15,-6-1-3 0,-2 1-1 0,1 0 0 0,1-4 1 0,4 0 1 16,-10 0 2-16,4-3 4 0,-5 2 6 0,6-2 2 0,-6-1 5 16,-1 1 2-16,0-1 5 0,-6 1 1 0,7-2 1 15,-7-2 3-15,0 4-1 0,0-5 3 0,0 5 1 0,0-5 0 0,0 1 0 0,-7 0 0 0,7 3 1 0,0 1 0 0,-6 0 0 0,6 2 2 16,0 1 1-16,-6 4 2 0,6 3 3 0,0 0 1 0,0 4 3 16,0 0 1-16,0 3 0 0,0 6 0 0,0-3 0 0,0 5 0 0,0 0 0 15,0 5 1-15,0-3 1 0,0 6 3 0,0 0-1 0,0 6-1 16,0 1 1-16,0 3-2 0,0 5-2 0,0 2 0 0,6 1-1 0,-6 3 1 15,0 4 0-15,0-4-1 0,0 4 0 0,0 0-1 0,6 0-2 16,-6 0-2-16,0 0-2 0,0-3-2 0,7 2-2 0,-7-2-1 16,0-1 0-16,0-3-3 0,7-4-2 0,-7 0-7 0,6-8-8 0,-6 5-14 15,6-9-18-15,-6 1-36 0,7-3-45 0,-7-5-59 0,7-3-66 16,-1-3-61-16,-6-1-61 0,7-3-52 0,-1-4-46 0,-6-4-22 0,6 4-11 16,-6-7 0-16,8 0 7 0,-8-1 12 0,6 1 18 0,-6-1 35 15,0 1 44-15,-6 0 59 0,6 0 66 0</inkml:trace>
  <inkml:trace contextRef="#ctx0" brushRef="#br0" timeOffset="81023.73">9091 8814 90 0,'-19'0'328'0,"-1"0"51"0,0 0 43 16,2 4 29-16,-2-1 21 0,0 1 11 0,7-4 10 0,1 4 4 16,4-4 4-16,-4 3 3 0,5-3 1 0,7 4-73 0,-7-4-112 15,7 0-79-15,7 4-61 0,0-4-51 0,-1 0-43 0,8 0-28 0,-2 0-22 16,8-4-18-16,-1 4-15 0,1-4-34 0,6 4-40 0,0-3-64 16,-1-1-76-16,-5 0-79 0,7 1-78 0,-1-5-56 0,-7 5-42 0,1-1-22 15,0-3-9-15,-2-1-7 0,-4 5-1 0,-1-4 3 0,0-1 9 16,-6 1 26-16,-1 0 36 0,0 0 63 0,0-1 75 0</inkml:trace>
  <inkml:trace contextRef="#ctx0" brushRef="#br0" timeOffset="81398.73">7229 8924 0 0,'-14'11'303'0,"8"-3"59"0,-7-1 49 16,6 0 30-16,1 0 23 0,-7 4 14 0,7-7 12 0,6 4 9 0,-7-5 6 15,7 0 4-15,-7 1 2 0,7 0-54 0,7-4-85 0,-7 3-78 16,7-3-75-16,-1 4-54 0,7-4-47 0,0 4-31 0,0-4-22 0,7 0-18 16,-1 0-16-16,7-4-33 0,7 0-39 0,-7 1-93 0,6-1-119 15,1-3-97-15,-7-1-87 0,7 1-44 0,-1-4-24 0,-6 0-11 0,0 4-7 16,1-4-3-16,-1 0-1 0,-1 0 2 0,1-3 4 0,0 3 23 15,1 3 34-15,-1-3 89 0,0-1 225 0</inkml:trace>
  <inkml:trace contextRef="#ctx0" brushRef="#br0" timeOffset="81853.2">10107 9114 233 0,'-6'4'381'0,"6"-4"38"16,0 4 24-16,0-4 14 0,0 0 10 0,0 0 3 0,0 0 2 0,0-4 2 15,6 4 1-15,-6 0-6 0,6 0-11 0,2-4-84 0,-2 4-120 16,-6 0-85-16,13 0-70 0,-7 0-39 0,1 4-22 0,6-4-13 0,-7 4-9 15,8 3-4-15,-8 1-2 0,0-1-1 0,8 7-2 0,-8-3-1 16,1 4 0-16,-1 2-1 0,0 6 0 0,-6-1-1 0,0 0 0 0,0 4 1 16,0-4-3-16,-6 4-1 0,0 0-2 0,-7-1-9 0,6 0-15 15,-6 1-37-15,1-4-50 0,-2 0-67 0,1 0-75 0,-7-4-76 16,8-3-77-16,-2-1-38 0,2-2-20 0,-2-1-9 0,8-4-4 0,-7-4-3 16,7-3 1-16,-2 0 8 0,8-3 15 0,0-4 36 0,8-1 51 15,-2-7 65-15,7 1 204 0</inkml:trace>
  <inkml:trace contextRef="#ctx0" brushRef="#br0" timeOffset="82526.25">10746 8938 307 0,'-7'5'414'0,"0"-5"32"0,1 0 19 0,0 0 14 0,-1 0 10 0,1 0 7 15,6-5 6-15,-7-2 4 0,0 4 4 0,7-1 0 0,0-3 1 16,0 3-102-16,0-3-151 0,0 0-88 0,0-1-58 0,0-3-32 0,7 3-19 15,0 2-14-15,-1-6-10 0,-6 1-7 0,13 4-6 0,-7-4-5 16,1 4-4-16,6-1-4 0,-7 1-6 0,8 3-2 0,-8-2-3 0,7 6-1 16,-6-5-3-16,6 5 0 0,-7 5-1 0,0-2 2 0,8 0-1 15,-8 5 1-15,1-1-1 0,0 0 0 0,-1 4 1 0,0 4 0 16,1 0 1-16,-1 3 0 0,-6 1 2 0,0-1 0 0,0 3 0 0,7 2 2 16,-7-2 0-16,-7 5-1 0,7-4 0 0,0 4 0 0,0-4-1 15,0 3 1-15,0-3 1 0,-6-3 0 0,6-1-1 0,0 1-1 0,0-1 0 16,0-7-1-16,0 3 1 0,0-3 0 0,6-3 0 0,-6-1 1 15,0 0 1-15,0-3 2 0,0 0 2 0,7-4 3 0,-7 0 1 0,0 0 2 16,7-4 0-16,-7 0 1 0,6-3 1 0,0-5-1 0,1 6 0 16,0-5 0-16,-1-4 1 0,0 1-1 0,1-2-1 0,-1 2-3 0,1-4-2 15,6-1-1-15,-7 1-4 0,2-4 1 0,-2 4 0 0,0-4-2 16,0 3 0-16,1-3 0 0,0 5 1 0,-1-6-1 0,1 9-2 0,-1-5 1 16,0 5 0-16,2-2 0 0,-2 3 0 0,0 1-1 0,0 5-1 15,-6 0 0-15,7-1-2 0,0 8 0 0,-1-3-1 0,-6 3 1 16,7 3 0-16,-1 0 1 0,1 6-1 0,0-3 1 0,-7 5 0 0,6 5 1 15,0 2 0-15,-6-4 1 0,7 8 2 0,0 0 0 0,-7 4 1 16,0-1-2-16,6 0 2 0,-6 2 0 0,0-2 0 0,0 4-1 0,0-3 1 16,6-3 0-16,-6 2-2 0,0-3-1 0,0-4 1 0,0 1 0 15,0-5-1-15,0 1 2 0,0-4 0 0,7 0 0 0,-7-3 1 0,0-6-2 16,0 3 2-16,6-2 0 0,-6-3 1 0,0-3 0 0,0-2 1 16,7-2 1-16,-7 1-1 0,7-6 0 0,-7-2-1 0,6-1 0 15,0 0-1-15,-6-4 0 0,8-1 0 0,-2 1 0 0,0-4-1 0,0-2 0 16,8 3-2-16,-8-4 0 0,1 1 0 0,-1 3 0 0,8-4-1 0,-8 4 0 15,6 4 2-15,2-4-2 0,-8 4-1 0,7 3 1 0,-6 0-1 16,6 4-1-16,-7 3 1 0,0 1-1 0,8 4 1 0,-8 3-1 16,1 0-1-16,-1 3 1 0,1 2-1 0,-7 5 2 0,7 1 0 0,-1 0 1 15,-6 4 0-15,6 3 0 0,-6 0 1 0,0 4 0 0,6 0 1 16,-6 1-1-16,0-1-1 0,0 0-3 0,0 3-6 0,0-6-7 16,0 2-10-16,0-3-11 0,8 1-12 0,-8-8-24 0,6 4-28 0,-6-4-43 15,6-5-50-15,1-1-60 0,0-2-65 0,6-3-51 0,-1-3-47 0,2-2-36 16,-2-1-30-16,8-5-12 0,-7 0 1 0,13 0 6 0,-6-4 10 15,-1 0 22-15,7 1 27 0,0-1 43 0,-6-3 51 0,6-1 58 0,0 4 83 16</inkml:trace>
  <inkml:trace contextRef="#ctx0" brushRef="#br0" timeOffset="83291.88">12009 8894 151 0,'6'-6'229'16,"-6"-2"30"-16,0-3 31 0,0 4 32 0,0-1 34 0,0 1 33 16,-6-4 32-16,6 4 24 0,-6-1 18 0,0 1-19 0,-2 3-35 0,2-3-37 15,0 0-38-15,-8 4-30 0,8 3-26 0,-1-5-28 0,-5 5-29 16,5 0-31-16,-6 0-31 0,0 5-32 0,0-2-29 0,6 0-21 0,-5 5-16 15,-2 3-12-15,2-4-8 0,-2 4-7 0,1 4-7 0,0 0-4 16,7-1-4-16,-7 0-1 0,7 5-3 0,-2-1-1 0,-4 1-2 0,5-1-3 16,7 4-3-16,-7-4-1 0,7 4-4 0,0-3-1 0,0 3-1 15,0-5 0-15,7 2 0 0,-7-1 0 0,7-3-1 0,-1 3 0 16,8-7-2-16,-8 4-1 0,7-4-2 0,-7-5-3 0,7 3-2 0,0-1-2 16,1-5-2-16,-2-3-5 0,-5 0-1 0,6 0-5 0,0-3-4 15,0-5-4-15,0-3-4 0,0 4-1 0,0-9-1 0,0 2 0 16,0-1 1-16,0-3 2 0,1 0 3 0,-2 0 4 0,-6-4 3 0,8 2 3 15,-1-1 4-15,-7-1 4 0,0 1 4 0,8-2 6 0,-8 2 6 0,0-2 8 16,1 4 6-16,-7-2 7 0,7 7 8 0,-1-5 8 0,-6 4 6 16,0 4 4-16,7 0 6 0,-7 0 2 0,0 5 3 0,0-2 1 15,0 4-1-15,0 1-1 0,0 3-3 0,0 0-3 0,0 0-5 0,0 0-6 16,0 3-7-16,-7 4-7 0,7 1-5 0,0-1-7 0,0 4-5 16,0 4-4-16,-6-4-2 0,6 6-3 0,0-2 0 0,0 4 1 0,0-1 1 15,0 4-1-15,0-3-1 0,6 2 0 0,-6-2 1 0,0-1-1 16,7 0 0-16,-7 1-1 0,6-4 0 0,-6-1 0 0,7 0 1 0,0-2-1 15,-1-1 1-15,0-4 0 0,1 0 0 0,0 0 0 0,-1-2 0 16,0-2 0-16,1-3 0 0,6 0 2 0,-6-3-1 0,5-2 1 16,-4 2-1-16,-2-4 2 0,6-4 0 0,-5 3 0 0,6-2-1 0,-6-1 1 15,5 0-1-15,-4-4 1 0,-2 0 0 0,0 0 0 0,0 1 1 0,1-1-1 16,0 0 0-16,-7 1-1 0,6-1 0 0,-6 0 0 0,7 1-1 16,-7 3 0-16,0-3-1 0,6 3 0 0,-6-1 1 0,0 2-2 15,0 1 0-15,7 3-2 0,-7-2 0 0,0 8-1 0,0-3 0 0,0 3 0 16,7 3-1-16,-7 1 1 0,0 0-1 0,0 2 1 0,6 3 0 15,-6 1 0-15,0 2-2 0,0 1 2 0,0 3 1 0,0-2 1 0,0 1 1 16,0 3 2-16,0 0-1 0,0-3 0 0,0 4 0 0,0-5 0 16,0 5-1-16,0-5 0 0,0-3-3 0,0 3-2 0,0-2-2 0,0-5-5 15,0 0-4-15,6 1-3 0,-6-5-2 0,6 1-3 0,-6-4 1 16,8 0-1-16,-8 0-1 0,6 0-1 0,0-4-1 0,1-3-3 16,-1 3 0-16,1-3-1 0,0-4 3 0,-1 3-1 0,0-2 1 15,0-1 1-15,2-5 1 0,-2 3-1 0,0 1 0 0,-6-2-1 0,7-1 1 16,0 0 1-16,-1 4 1 0,-6-3 3 0,7 0 3 0,-1 2 3 15,-6 1 2-15,6 0 4 0,-6 1 2 0,7 2 2 0,-7 0 0 0,7 5 2 16,-7-1 1-16,0-3 2 0,6 7-1 0,-6 0 2 0,0 0-1 16,6 0 0-16,-6 3 1 0,0 5 0 0,7 0 0 0,-7-2 1 0,0 6-1 15,0-1 0-15,0 3 1 0,0-2 1 0,0 6 1 0,7-4-1 16,-7 1 1-16,0-1 0 0,-7 1 1 0,7 0-2 0,0 0 1 0,0-1-4 16,0-3-6-16,0-3-11 0,0 3-14 0,7-4-21 0,-7-4-25 15,0 5-24-15,6-8-26 0,-6 3-31 0,7-3-35 0,-1-3-34 16,0-1-30-16,1 0-27 0,0 1-23 0,5-4-17 0,-4-1-15 0,4 1-10 15,-5 0-11-15,6-4-5 0,0 2-2 0,-7-1 12 0,8 3 19 0,-2-3 30 16,2-2 31-16,-1 4 33 0,-1-3 33 0,2 0 24 0,-2 4 24 16</inkml:trace>
  <inkml:trace contextRef="#ctx0" brushRef="#br0" timeOffset="83886.78">12901 8843 71 0,'7'-7'130'0,"-1"0"4"0,-6-1 3 0,7 1 4 0,-7 0 3 0,7 3 5 16,-7-6 6-16,6 5-5 0,-6-2-13 0,0 0-20 0,0 0-22 15,0-1-12-15,0 5-4 0,0-4 1 0,0 2 7 0,0-2 5 0,0 3 6 16,-6 1 8-16,-1-1 9 0,7 4 7 0,-7 0 6 0,1-4 5 16,-1 4 5-16,1 4 2 0,-1-4 2 0,-6 4 3 0,7-1 0 0,0 5-1 15,-8-5-1-15,8 9-2 0,-1-5-2 0,-6 4-7 0,7 0-10 16,-1 0-10-16,-5 0-13 0,4 3-8 0,2 1-8 0,0 0-8 16,-1 0-10-16,0-1-9 0,7 0-9 0,-6 5-10 0,6-8-12 0,-6 3-9 15,6 1-8-15,0-4-10 0,0 0-9 0,0 1-11 0,6-2-10 0,-6-3-9 16,0 1-7-16,6-4-6 0,1-1-2 0,0 2-4 0,-7-5-1 15,6 0-1-15,0 0-1 0,8-5-1 0,-8-2-2 0,1 3 4 16,6-7 6-16,-7 4 7 0,1-4 6 0,5 0 6 0,-4 0 5 0,4 0 4 16,-5-4 4-16,-1 1 2 0,1 3-2 0,6-4 1 0,-7 0 1 15,1 1 1-15,-7-1-1 0,7 0 1 0,-1 1 1 0,0-1 3 0,-6 5 4 16,7-5 2-16,-7 0 3 0,0 3 6 0,7 2 4 0,-7-1 9 16,0 0 7-16,0 4 9 0,6-5 10 0,-6 9 9 0,0-5 9 0,0 5 6 15,0-1 5-15,0 0 1 0,0 4 1 0,0 0 1 0,0 0 0 16,0 0-1-16,0 0-1 0,0 4 0 0,6 0-2 0,-6 3-1 15,0 0-1-15,7 5-3 0,-7-5-7 0,0 7 0 0,6-3-2 0,-6 4 4 16,0 4 5-16,7-4 1 0,-7 2 2 0,7 5 0 0,-7-3-2 16,6 2-3-16,-6 6-4 0,0-6-5 0,6 5-6 0,-6 3-2 0,8-3-4 15,-8 7-3-15,0-4-3 0,0 1-6 0,6 2-5 0,-6-2-4 16,-6 3-3-16,6 0-2 0,0-4-2 0,0 3-3 0,-8-1-2 0,8-2-2 16,0 0-1-16,-6-4-2 0,6 1-1 0,0-4 0 0,-6 0 2 15,6 0 0-15,-7-4 1 0,7 1 0 0,-7-1 1 0,7-4 0 16,-6-2-1-16,-1-1 0 0,7-1-1 0,-6 1 0 0,0-3 1 0,-1-5 0 15,0 5-1-15,1-4-1 0,-7-2 0 0,6 3 0 0,1-5 0 16,-7 4 0-16,6-4-2 0,1-4 1 0,-7 4 1 0,7-5 0 0,-8 3 0 16,8-5 2-16,-1 2 1 0,7-6 2 0,-6 0 0 0,-1 1 2 15,7-1 0-15,0-4 1 0,7-3 0 0,-1 0-1 0,1-4 1 0,5 0-2 16,2-3-1-16,5-2 0 0,1 1-1 0,0-2-6 0,6 2-9 16,-1-3-25-16,1-2-32 0,7 3-45 0,-7-2-50 0,7 1-54 0,-7 0-57 15,0 0-57-15,0-1-57 0,0 5-29 0,-7-6-14 0,1 4-6 16,0-4-4-16,-7 2 4 0,-1 3 7 0,2 1 23 0,-8-5 32 0,0 4 43 15,-6 1 49-15</inkml:trace>
  <inkml:trace contextRef="#ctx0" brushRef="#br0" timeOffset="84199.29">11748 8389 16 0,'-19'8'318'16,"-1"2"50"-16,8-6 36 0,-2 3 21 0,2-3 17 0,5 0 10 0,-6-4 7 15,6 0 3-15,1-4 2 0,6 0 2 0,0 1-1 0,0-1-61 16,0 0-95-16,6 1-83 0,1-1-80 0,0 1-50 0,-1-1-34 0,1 0-23 15,-1 0-16-15,7 1-11 0,-6 3-9 0,5 0-18 0,-5 3-24 16,6 1-36-16,-6 0-43 0,-1 3-54 0,-6 0-60 0,6 4-53 16,-6 3-49-16,0 5-45 0,-6-1-43 0,0 5-20 0,-7-2-12 0,-1 5-5 15,-5-3 1-15,6 2 11 0,-6 1 21 0,-1-4 35 0,0 0 45 16,1-1 53-16,6-2 61 0</inkml:trace>
  <inkml:trace contextRef="#ctx0" brushRef="#br0" timeOffset="84661.94">13644 8843 0 0,'6'4'161'0,"0"0"85"0,2 2 18 16,-2-1 20-16,0-1 25 0,1 2 21 0,0 2 20 0,6-5 16 15,-1 2 12-15,-5 1 14 0,6 1 17 0,7-2-44 0,-7 2-72 0,-1 0-45 16,2 4-32-16,-2-4-21 0,2 5-16 0,-1-1-19 0,-7-1-23 0,1 6-22 16,-1-2-19-16,-6 4-18 0,0 1-17 0,-6 3-51 0,-7 0-68 15,0 3-94-15,-1 0-106 0,-12 5-72 0,1 3-57 0,-8-4-28 16,1 4-15-16,-8-3-7 0,1 2-6 0,1-2-1 0,-9-4-1 0,9 3 2 15,-9-7 4-15,9 1 36 0,5-6 53 0</inkml:trace>
  <inkml:trace contextRef="#ctx0" brushRef="#br0" timeOffset="87026.95">14907 8638 0 0,'7'0'82'0,"-1"0"137"0,-6 0 18 0,7-3 18 16,-7 3 18-16,0 0 19 0,6 0 17 0,-6 0 25 0,0-4 25 16,0 4 32-16,0-5 29 0,0 5-25 0,-6-2-55 0,6-2-38 0,0 4-24 15,0-4-19-15,0 1-14 0,-7-1-15 0,7 0-15 0,-6-2-16 16,6 1-16-16,-7 2-22 0,7-5-21 0,-6 4-28 0,0 1-28 0,-2-1-17 16,2 0-14-16,0 1-8 0,-1 0-7 0,1 3-5 0,-1-5-4 15,-6 5-3-15,7 0-2 0,-8 5-3 0,2-5-2 0,-2 3-3 0,2 4-4 16,-8-3-3-16,7 3-2 0,0 4-3 0,-6-4-1 0,5 5-1 15,-5-1 0-15,5 3-1 0,2-3 0 0,-1 3 0 0,0 1-1 0,0 4 1 16,-1-4 0-16,8 3-1 0,-6 1 1 0,4-1 0 0,8 0 0 16,-6 0 1-16,6 0 0 0,0 1 2 0,0 3 0 0,6-4 0 0,-6 1 1 15,8-1-1-15,4-4 1 0,-6 1-1 0,8 0 0 0,-1-1 1 16,7-2-1-16,-2-6-5 0,2 2-6 0,0-5-13 0,-1 1-15 0,7-4-28 16,1-4-35-16,-8-3-48 0,8 0-53 0,5-1-54 0,-7-6-56 15,2 3-45-15,-8-3-39 0,8-1-41 0,-1-4-41 0,-1 4-17 0,-5-3-3 16,0-1 6-16,-1 5 13 0,1 0 26 0,0-1 33 0,-8 0 47 15,8 1 52-15,-7-1 55 0,-7 1 55 0</inkml:trace>
  <inkml:trace contextRef="#ctx0" brushRef="#br0" timeOffset="87512.5">15507 8565 0 0,'6'0'171'0,"-6"0"78"16,0 0 25-16,0 0 29 0,0 0 29 0,0-3 29 0,0 3 31 0,-6-5 24 15,6 5 20-15,-7-3 11 0,7 3 1 0,-7 0-41 0,1-4-61 16,6 4-45-16,-6 0-35 0,-2-3-26 0,2 3-22 0,0 0-26 16,0 0-25-16,-8 0-29 0,8 0-31 0,-1 0-22 0,-5 0-19 0,4 3-15 15,-4 1-10-15,-2-1-6 0,8 2-7 0,-7 1-5 0,0 2-4 16,0-1-3-16,1 4-4 0,-2 0-5 0,8 0 0 0,-7-1-2 0,-1 6-2 16,2-1 0-16,5-1-1 0,-6-3-1 0,7 4 0 0,-8 3 1 15,8-3 1-15,-1-1-2 0,1 5 0 0,6-4 0 0,-6 0-1 0,6-1 1 16,0 0-2-16,0 1 2 0,0 0 0 0,0 0 1 0,6-5-1 15,0 2 0-15,1-1-1 0,-1-1-1 0,8 1 1 0,-8-3 0 16,7-1 0-16,0-4-2 0,0 2-3 0,0-5-3 0,6 3-5 0,-5-6-3 16,5-2-5-16,-6 2-5 0,6-4-6 0,1-1-3 0,0-3-4 15,-1 1-4-15,-5-6-4 0,4 5 0 0,-4-4 0 0,6 1 1 0,-7-4 1 16,-1 0 5-16,2 4 3 0,-2-5 5 0,-5 1 4 0,6-1 5 16,-6 1 5-16,-1-1 7 0,0 1 5 0,2-4 7 0,-8 4 7 0,6 0 6 15,-6-1 9-15,0 1 7 0,0 3 6 0,0 0 6 0,0 1 8 16,0 3 5-16,0 0 6 0,0 3 5 0,0 1 2 0,0 0 1 15,-6 3 0-15,6 4-2 0,0-3-4 0,0 3-6 0,0 0-7 0,0 3-5 16,-8 1-7-16,8 0-6 0,0 3-7 0,0 1-5 0,0 2-6 0,-6 1-4 16,6 4-5-16,0-1-1 0,0 5-2 0,0-1-2 0,0 1 1 15,6 3-2-15,-6-5-4 0,0 2-4 0,8 3-8 0,-2-4-11 16,-6 1-14-16,6-1-23 0,0-3-27 0,2 4-40 0,-2-9-48 0,0 5-59 16,7-4-62-16,-6-4-53 0,0 4-47 0,5-7-43 0,2-1-40 0,-8 0-15 15,7-3-3-15,0 0 5 0,0-3 12 0,7-4 20 0,-8 0 27 16,8-4 41-16,-7 0 47 0,7 0 57 0,6-3 64 0</inkml:trace>
  <inkml:trace contextRef="#ctx0" brushRef="#br0" timeOffset="87746.87">16106 8554 0 0,'0'-7'33'0,"6"-4"221"0,-6 3 34 0,-6 1 40 0,6-1 42 0,-7 1 36 16,7 4 34-16,-6-5 20 0,-1 5 13 0,1-1 12 0,-1-3 10 0,1 2-27 16,-1 3-44-16,0 2-57 0,1 0-65 0,0-5-42 0,-1 10-32 15,-6-5-38-15,7 2-42 0,-1 3-36 0,-6-2-33 0,6 5-18 16,1 3-14-16,-7-1-11 0,6 2-10 0,-6 2-7 0,7 1-5 0,-1-1-3 15,-6 5-3-15,7-1-1 0,0 3-1 0,6-1-2 0,-8 2-1 16,8-4-2-16,0 3 0 0,0 2 0 0,8-4-1 0,-8 2 1 0,6-3-2 16,7 1-1-16,-7-5-1 0,7 5-6 0,-6-5-6 0,6 1-8 15,0-4-11-15,0 0-11 0,0-3-14 0,0-1-24 0,7-4-31 0,-8 1-41 16,2-4-46-16,-1-4-51 0,0 1-56 0,0-4-44 0,-1-1-41 16,2-3-37-16,-1 0-34 0,-7-1-13 0,7-2-1 0,-6-4 7 15,-1 0 13-15,0-1 22 0,2 1 31 0,-8-3 39 0,6-6 45 0,-6 2 52 16,0-1 56-16</inkml:trace>
  <inkml:trace contextRef="#ctx0" brushRef="#br0" timeOffset="87903.12">15735 8143 170 0,'-27'11'250'0,"1"-7"10"16,0 7 5-16,1-6 1 0,5 1 3 0,0-2 1 0,1 0-1 0,-1 3-8 15,8-3-14-15,-8-2-51 0,7 7-73 0,-1-2-116 0,-6 0-137 16,8 1-70-16,-8 3-35 0,1-1-17 0,5 1-9 0,-4-3-4 15,-2 2-3-15,0 2-1 0,7-5 1 0,1 4 7 0,-2-4 13 0</inkml:trace>
  <inkml:trace contextRef="#ctx0" brushRef="#br0" timeOffset="89060.53">16770 8759 0 0,'-7'8'80'0,"1"-1"129"15,6 0 14-15,-6 0 16 0,6 1 15 0,-7-1 14 0,7 0 13 0,0-3 14 16,-7 3 15-16,7-3 21 0,0 0 23 0,0 3-23 0,0-3-48 15,0-1-24-15,0-3-13 0,7 4-7 0,-7-4-4 0,0 4-9 0,7-8-9 16,-1 4-11-16,0-4-12 0,1 4-13 0,0-7-13 0,5 0-20 16,2-1-22-16,-1-3-23 0,-1 0-26 0,8 0-17 0,-6-3-16 0,-2-4-12 15,8 3-10-15,-7-7-7 0,7 3-5 0,-8-3-2 0,8 1 0 16,-7-5-3-16,-1 0-2 0,2 0-1 0,-1-3 0 0,0 4 2 0,-6-5 1 16,5 1 3-16,-5 4 3 0,0-5 6 0,-1 4 6 0,0 1 5 0,-6-1 4 15,0 0 5-15,7 5 4 0,-7 2 5 0,0-2 7 0,-7 6 3 16,7-4 3-16,0 7 3 0,0 2 1 0,-6-1-1 0,6 5-4 15,0 1-3-15,-6 2-7 0,6-2-5 0,0 5-7 0,0 0-5 0,-7 5-7 16,7 3-3-16,0-2-4 0,-7 5-5 0,7-1-3 0,0 6-4 16,-6 2-3-16,6 4-1 0,0 0-2 0,-6 4 0 0,6 0 0 15,0 3 0-15,0 0 2 0,0 0 0 0,0 0 1 0,0 5-1 0,6-5-1 16,0 4-1-16,-6 0 0 0,7-4 0 0,0 4 0 0,-1-3 0 16,0-5 1-16,1 1 0 0,6-1 0 0,-6 1 0 0,6-3-1 0,-7-6 0 15,7 2 0-15,-7-5 1 0,8 0 1 0,-8-2 1 0,7-1-1 16,0 0 0-16,-6-8 1 0,5 4 0 0,2-7-1 0,-8 0 1 0,8 0-1 15,-2-2 1-15,1-6 0 0,1 0 0 0,-2-3 0 0,8 1 0 16,-14-5-2-16,8 0-1 0,-1 1 1 0,-1-1-1 0,2-3-1 0,-8 0 0 16,0 0 2-16,8-1-2 0,-8-4 0 0,1 5 0 0,-7 0 0 15,6 0 0-15,0 0 0 0,-6-1 0 0,0 2 2 0,8 1-1 16,-8 1 0-16,0 4 1 0,0 1 1 0,0-1 0 0,0 3-1 0,-8 5 0 16,8-1 0-16,0 1-1 0,0 3-1 0,0 0 0 0,0 0 0 0,0 0 0 15,0 3 0-15,0 4-1 0,0 1 1 0,0 3-1 0,-6-1 0 16,6 1 0-16,0 4 0 0,0 3 2 0,-6 1-1 0,6-1 0 15,0 4 1-15,0-4 0 0,0 4 1 0,0 0-1 0,0 0 0 0,0-3 0 16,0 3 0-16,6-4 1 0,-6 0 1 0,6 1-1 0,-6-5 0 16,8 1-1-16,-2-1 0 0,0 2 1 0,-6-6-1 0,7-2 2 15,0 3 0-15,-1-8 0 0,0 4 0 0,1-2 0 0,-1-5 0 0,1 0-1 16,0-5 0-16,5 2-2 0,-5-4-1 0,6-1-1 0,-7 1-1 0,7-5 1 16,-6-1-1-16,6 1 0 0,1-2-2 0,-8-5 1 0,6 1-1 15,2 0 0-15,-8-1 0 0,1-2 0 0,5-2 0 0,-4 1 2 16,-2 0 2-16,0 0 1 0,0 1 0 0,-6 2 2 0,8 1 2 0,-8-1 2 15,6 5 3-15,-6-1 3 0,0 5 1 0,0 2 2 0,0 1 1 16,0 3 0-16,0 0 0 0,0 4-1 0,0 0 1 0,0 4-2 0,-6 3 1 16,6 0-1-16,0 1 0 0,-8 6-3 0,8 1-3 0,0 0-2 15,-6 2-2-15,6 3-2 0,0 2 0 0,-6-4-1 0,6 3 2 16,0 2-1-16,0-4 0 0,6 2 0 0,-6-3 0 0,0 1 0 0,6-1 0 16,-6-3 0-16,8-1 0 0,-2-2-2 0,-6 2-1 0,6-6-6 15,1 3-7-15,-7-9-10 0,6 6-12 0,1-4-15 0,0-4-17 0,-1 0-32 16,0-7-41-16,0 2-53 0,8-2-62 0,-8-4-56 0,1 0-55 15,-1-4-48-15,1 1-45 0,0-4-29 0,-1 0-19 0,0-4-4 16,1 0 4-16,0-4 12 0,-7 4 15 0,0-4 32 0,6-3 40 0,-6 4 53 16,0-5 61-16,0 1 57 0,0 3 159 0</inkml:trace>
  <inkml:trace contextRef="#ctx0" brushRef="#br0" timeOffset="89248.02">17753 8345 0 0,'-13'-3'99'0,"1"-1"135"0,4 0 28 0,-4 1 34 0,-1-2 40 0,0 3 40 15,6 2 42-15,1-5 24 0,0 2 15 0,-2-1 12 0,2 0 8 16,0 1-43-16,6-1-66 0,-6-3-46 0,6 3-35 0,0 1-31 0,6-2-28 15,-6 2-35-15,6-4-40 0,-6 3-40 0,6 4-40 0,2-4-25 16,-2 1-17-16,0 3-11 0,1 0-7 0,6 0-6 0,-6 0-5 0,-1 3-4 16,0 1 0-16,0 3-2 0,2 0 1 0,-2 1-3 0,0 3-5 15,-6 0-7-15,0 1-9 0,0 2-21 0,0 1-23 0,-6-5-38 16,6 5-40-16,-6 4-56 0,-2-5-60 0,2 1-56 0,-6 0-51 0,5-5-42 16,-6 5-36-16,6-5-15 0,-5 2-4 0,4-1 1 0,-4-4 8 15,6-3 18-15,-2-1 26 0,-4-3 35 0,12 0 42 0,-7-3 54 16,1-1 73-16</inkml:trace>
  <inkml:trace contextRef="#ctx0" brushRef="#br0" timeOffset="89438.51">17584 8107 140 0,'-6'-7'372'0,"-8"3"47"0,2 1 32 16,5 3 24-16,0-5 20 0,-6 2 12 0,13 3 10 0,-6 0 6 16,0-4 2-16,-1 4 3 0,7 0 1 0,0 0-81 0,0 0-122 0,0 0-91 0,7 0-76 15,-7 0-47-15,12 4-33 0,-5-4-23 0,6 0-21 0,0 3-17 16,1-3-17-16,4 5-21 0,2-2-22 0,-1 1-42 0,1-4-53 0,0 3-72 15,-1 1-81-15,-5 0-75 0,4-1-75 0,-4 1-40 0,-8 0-26 16,7-4-12-16,-6 3-5 0,-7 1 1 0,7-1 6 0,-7-3 14 0,-7 4 18 16,7-4 40-16,-7 4 52 0,1-1 72 0,-1-3 164 0</inkml:trace>
  <inkml:trace contextRef="#ctx0" brushRef="#br0" timeOffset="89627.16">16946 8382 0 0,'-27'22'98'0,"2"-4"307"0,-1 1 44 0,6-2 23 0,0-1 13 16,8-6 6-16,-1 1 3 0,6-3 3 0,7-5 1 0,0 1 1 16,7-1 1-16,-1-3-14 0,7 0-24 0,0 0-117 0,6 0-163 0,8 0-86 15,-8-3-46-15,14 3-38 0,-7-4-34 0,7 1-70 0,-1-1-88 16,1 0-102-16,-1 1-108 0,-6-1-55 0,7 0-29 0,-1-4-14 16,-5 6-7-16,-1-6-4 0,-1 5-2 0,-5-5 0 0,0 4 2 15,6-3 15-15,-7 0 22 0,1-1 62 0,-8 1 93 0</inkml:trace>
  <inkml:trace contextRef="#ctx0" brushRef="#br0" timeOffset="91023.23">18333 8749 49 0,'0'14'208'0,"0"-3"13"0,0 0 12 0,-7 0 11 0,7 0 12 15,0-4 8-15,0 0 7 0,0 1 8 0,0-5 7 0,0 5-3 16,0-5-10-16,7 1-35 0,-7-4-47 0,6 0-23 0,-6 0-9 0,7-4-8 15,0 1-6-15,5-5-11 0,-4 1-9 0,4-4-10 0,1-4-6 0,0 1-9 16,6-1-7-16,-5-6-12 0,6-2-12 0,-1 1-17 0,1-4-17 16,-8 1-12-16,8-4-12 0,-1-1-5 0,-5-2-3 0,6 2-4 15,-8-3-1-15,1 3 1 0,0-2 0 0,-6 2 0 0,5 1 0 0,-4 0 1 16,-2-1 2-16,0 5 11 0,0-1 16 0,1 5 17 0,-7-2 19 16,0 5 14-16,0 0 10 0,0-1 7 0,0 8 7 0,-7-4 3 0,7 4 6 15,-6 4 5-15,0 0 3 0,6 0 1 0,-6-1 1 0,-2 5-10 16,2 3-13-16,-7-4-17 0,7 4-19 0,-1 0-14 0,-6 4-10 0,7-1-7 15,0 5-6-15,-8-1-4 0,8 4-5 0,-8 0-4 0,8 7-4 16,-1-2-2-16,1 5-1 0,0 1-2 0,-1 4 0 0,0-1 1 16,7 1-1-16,-6 6 0 0,6-2 2 0,0 3-2 0,0 4 0 0,0-5 1 15,0 5-1-15,0 0 1 0,0-1-2 0,0 1 1 0,6 0-2 16,-6-1 1-16,0-2-1 0,7-2 0 0,-7 2 0 0,0-5-1 16,7 4 0-16,-7-7 0 0,6-1 1 0,-6-3 0 0,0 0 1 0,6-4-1 15,-6-3 2-15,7-4-1 0,-7 0 2 0,0 0 0 0,6-8 2 16,-6 1 0-16,7 0-1 0,-7-4 0 0,7-4 1 0,-1-3 0 0,0 3 0 15,2-6 0-15,-2-2 0 0,6 1 0 0,-5-3-1 0,6-5-1 16,-6 5 0-16,5-9-3 0,2 5-1 0,-2-4-2 0,2-3 0 0,-8 3-4 16,7 0-3-16,1-4-1 0,-2 0-4 0,2 5-2 0,-2-5-3 15,1 3-1-15,1 2-1 0,4 3-1 0,-4-5-1 0,-1 9-1 16,0-1 1-16,0 0-1 0,0 5 2 0,-6 2 2 0,5 1 2 0,2 3 1 16,-8 4 1-16,1 0 1 0,-1 0 2 0,-6 8 1 0,7-1-1 15,-7 0 1-15,0 5 0 0,0-2-1 0,0 5 2 0,-7-3 0 0,7 2 0 16,-6 4 1-16,-7-3-1 0,6-1 2 0,-6 1 3 0,7 3 1 15,-14-4-2-15,14-2 2 0,-7 2 1 0,-7-3 1 0,6 1 1 0,2 2 0 16,6-6 0-16,-8-1 1 0,1 1 0 0,7-2 1 0,-8-2 2 16,8 0 1-16,0-1 2 0,0 1 4 0,6-4 2 0,-7 0 3 0,7 0 2 15,0 0 2-15,0-4 0 0,0 1 1 0,0-1 1 0,0 0-1 16,7-2 0-16,-7 1 1 0,6-2-3 0,0 4-1 0,0-5-3 0,2 1-3 16,4 3-2-16,-5-4-3 0,6 6-3 0,-6-3-1 0,5-2-1 0,2 7-2 15,-8-4 0-15,7 4 0 0,-6 0 0 0,6 0 0 0,-7 4-1 16,7 0-1-16,0-1 1 0,-7 4-1 0,8 1 0 0,-8 0 2 15,1 3-1-15,6-1 1 0,-6 1 0 0,-1 0 0 0,6 0 0 0,-4 0 1 16,-2 0 0-16,7 0 0 0,-7 1 0 0,1-2 1 0,6-3 0 16,-7 1 1-16,8 0 0 0,-8-6-1 0,7 3-1 0,0-2 1 0,0-6 1 15,0 3 0-15,0-5-1 0,0-2 0 0,7 1-3 0,-7-6 1 16,6 2 0-16,1-5-2 0,-7-4-2 0,6 5-3 0,0-5-2 0,1-2-3 16,-6-1-2-16,5-1-3 0,-6-3-2 0,0 1-1 0,0 0-2 15,0-6 2-15,0 4 0 0,-7-4 0 0,1-1 0 0,6 2 0 16,-13 0 4-16,6-2 2 0,-6 3 4 0,8 3 4 0,-8-3 4 0,-8 3 6 15,8 0 4-15,0 0 5 0,-6 5 5 0,6-2 4 0,-6 6 5 16,-1-3 4-16,0 3 2 16,1-1 4-16,-1 3 3 0,1 4 1 0,0 0 2 0,-1 0-2 0,0 4 0 15,1-1-1-15,0 1-4 0,6 4-1 0,-7 3-5 0,0 0-5 0,7 0-4 0,0 3-3 0,-6 1-3 0,6 7-3 0,-7 0-3 16,1 3-1-16,6 8-2 0,-6 0 0 0,6 4-4 0,-7 0 1 16,0 6 0-16,7 5 1 0,0 0 0 0,-6 3 2 0,6 0 1 0,0 0 1 15,0 5 0-15,0-1 0 0,0-4-1 0,6-1 0 0,-6 3 1 0,0-6 0 16,7 1 0-16,-7-4 1 0,7 0-1 0,-7-8 0 0,6 5-2 15,0-9 0-15,-6-3 0 0,7 1 0 0,-1-4 0 0,1-4 1 16,0 0 2-16,-7-4 0 0,6-3 0 0,0-1-1 0,1-3 0 16,-7-3 0-16,7-1-1 0,-1-3 0 0,0 0-1 0,1-5 1 0,-1-2-1 15,8 3 0-15,-8-8-1 0,0 5 0 0,2-9-2 0,-2 6-1 16,0-5-2-16,1-3-1 0,-1 2-2 0,1 2 0 0,-1-6-2 0,7 2-1 16,-13 3-1-16,14-4-1 0,-8 3 1 0,0 6-2 0,1-5 0 15,0 7 0-15,-1 0-2 0,7 1 2 0,-7 7-1 0,1-4 3 0,0 7 1 16,5 1 0-16,-5 3 1 0,0 0 1 0,-1 3 2 0,0 4-1 15,1 1 1-15,-1 3 0 0,1-1 0 0,-7 5 1 0,7 0 0 0,-7 3 0 16,6 1 1-16,-6-1-1 0,0 0 0 0,0 0 0 0,0 1 1 16,0-1 1-16,0 0-1 0,0 0 1 0,-6-2 1 0,6-5-2 15,0 4-2-15,0-5-4 0,0-3-6 0,0 1-9 0,0-1-10 0,6-3-13 16,-6-4-13-16,6 3-25 0,-6-3-31 0,14-3-40 0,-8-1-43 16,0 0-49-16,8-3-50 0,-1 0-39 0,-1-1-33 0,8 2-24 0,-7-6-21 15,7 1-21-15,0 0-23 0,-8 1-8 0,8-2 2 0,-1 1 20 16,1 0 27-16,0 0 39 0,-1 0 42 0,-6 0 47 0,6-3 50 0,-5 3 40 15,5-4 63-15</inkml:trace>
  <inkml:trace contextRef="#ctx0" brushRef="#br0" timeOffset="91382.61">20052 8525 150 0,'20'-12'205'0,"-7"2"24"0,0 2 27 0,0 1 29 0,-7 0 29 0,-6 0 34 15,7 2 35-15,-7-1 31 0,-7-2 29 0,7 4-16 0,0-3-38 16,-6 4-31-16,0-1-29 0,-1-1-21 0,7 5-16 0,-13-3-23 0,7 3-25 16,-1 0-28-16,1 3-28 0,-8 2-33 0,8-1-36 0,0-1-30 15,-8 4-29-15,8 5-18 0,-7-6-12 0,6 9-8 0,1 0-7 0,-1-1-5 16,1 5-3-16,0-1-2 0,-2 4-1 0,2 0-1 0,6 0 0 15,-6 4 0-15,6-5 0 0,0 5 1 0,0 0-1 0,0-4 1 16,6 0-2-16,-6 0 1 0,6 0-1 0,2-4-1 0,-2 1 2 0,0-5 1 16,7 1-2-16,-6-1 0 0,0-3 0 0,5-4-1 0,2-2-1 15,-8 2 0-15,7-7 1 0,0 0 0 0,0-4-1 0,0 1-1 0,0-4-1 16,0-4-4-16,0-1-3 0,0-2-3 0,-7-1-4 0,8 0-3 16,-2-3-5-16,-4-3-3 0,-2-2-4 0,0 2-3 0,1-2-3 0,-7-3-1 15,0 1-1-15,0-1 2 0,0 1 1 0,0 0 3 0,-7-2 5 16,1 5 3-16,0 0 5 0,-2 0 6 0,2 4 8 0,0 4 7 15,-1-2 6-15,0 5 4 0,1 1 4 0,-7 2 2 0,7 5 1 0,-1-1 0 16,0 0 1-16,7 4-1 0,-6 4 0 0,6 0-2 0,-6-1 0 16,6 0-4-16,0 6-3 0,0-3-4 0,0 5-3 0,0-3-7 0,6 2-8 15,0 2-22-15,1-1-29 0,0 0-40 0,6 0-46 0,-7-4-50 16,7 4-54-16,0-3-42 0,1-1-37 0,-2 1-34 0,8-5-31 0,-7 0-29 16,7 1-28-16,-1-4-10 0,0 0 1 0,-6-4 17 0,7 4 27 15,6-3 38-15,-7-5 46 0,1 5 51 0,0-1 53 0,-1-3 42 0,-6 0 152 16</inkml:trace>
  <inkml:trace contextRef="#ctx0" brushRef="#br0" timeOffset="91790.06">20554 8499 10 0,'13'-4'164'0,"-7"1"19"0,7-1 18 16,-6 4 21-16,0-4 22 0,-7-4 21 0,6 6 21 0,-6-3 19 16,6 2 17-16,-6 0-2 0,0-2-11 0,0 2-8 0,0-1-4 0,0-3-7 15,-6 4-7-15,6-1-12 0,-6-1-12 0,-1 5-17 0,7-3-21 0,-7 0-17 16,-6 3-19-16,7 0-16 0,-7 0-16 0,6 0-20 0,-5 3-23 31,-2 0-25-31,1 2-25 0,0 2-15 0,0 0-13 0,1 5-7 0,-2-1-5 16,1-1-2-16,7 1-3 0,-7 4-2 0,0 3-2 0,7-3-2 15,-2 4-2-15,-4-2-1 0,5 3-1 0,7 1-1 0,-7-3-1 0,7 4-2 16,0-4 1-16,0 1 0 0,0 3 0 0,7-8-2 0,-7 4 1 16,7-2 0-16,-1-2 0 0,8-2 0 0,-8-2 1 0,7-3-1 0,-7 1 1 15,7-1 0-15,0-7 1 0,1 0-1 0,-2 0 1 0,8-4-1 16,-7 1-2-16,0-5-1 0,6-3-3 0,-5 0-1 0,-2 1-2 0,8-5-2 16,-7 1 0-16,1-2-2 0,-2-2 1 0,-6 0-3 0,8-4 1 15,-8 4 0-15,7-4 0 0,-7 0 0 0,2 0 2 0,-8-1 2 16,6 5 2-16,-6-4 2 0,0 0 2 0,0 4 4 0,0-4 5 0,0 7 7 15,-6-4 9-15,6 9 8 0,0-5 7 0,0 8 6 0,-8-4 3 0,8 4 1 16,0 3 1-16,0 0-1 0,-6 4 0 0,6 0 1 0,0 0 0 16,0 4-4-16,-6 0-4 0,6 3-7 0,0 1-7 0,0 2-6 15,-7 5-7-15,7-5-6 0,0 9-2 0,0-1-2 0,0 1-1 0,0-1 0 16,0 4 0-16,0 0-1 0,0-4 1 0,7 5 0 0,-7-1-2 16,6-4 2-16,0 0 0 0,2-4-2 0,-2 5 0 0,0-4-1 15,0-5-1-15,1 2 0 0,0-5-1 0,6 0-6 0,-7-3-8 0,1 0-14 16,6-4-16-16,-7 0-34 0,0-4-41 0,8-3-59 0,-8-1-65 15,7 1-66-15,-6-4-64 0,0-4-52 0,-1 1-49 0,0-4-24 16,2-1-10-16,-2 1-1 0,-6-3 5 0,0-2 13 0,6-3 15 0,-6 1 33 16,0-5 41-16,0-2 58 0,-6 1 67 0</inkml:trace>
  <inkml:trace contextRef="#ctx0" brushRef="#br0" timeOffset="91930.68">20750 8103 13 0,'-14'4'258'0,"1"0"23"0,0-1 16 0,0 1 9 0,1 0 5 16,-2-4 1-16,1 3 2 0,-7 1-1 0,8-1-1 0,-2 1-14 0,2 0-24 15,-8-1-114-15,1 5-160 0,-1-1-114 0,-6 1-91 0,6 2-48 16,-5 2-31-16,-8-5-15 0,1 4-9 0,-2-4-4 0,2 4 0 16,-1-3 0-16,-6 3-1 0,7-4 17 0,-7 0 22 0</inkml:trace>
  <inkml:trace contextRef="#ctx0" brushRef="#br0" timeOffset="95265.44">21459 8568 0 0,'0'4'7'0,"-6"-4"215"0,6 4 27 0,0-4 26 0,-7 0 24 0,7 0 31 16,-6 0 34-16,6 0 32 0,-7 0 30 0,7-4 21 0,0 4 15 0,0 0-23 15,0 0-43-15,-6-4-45 0,6 4-42 0,0 0-31 0,0 0-26 16,0 0-22-16,6 0-26 0,-6-3-29 0,0 3-34 0,0 0-31 15,7 0-32-15,-1 0-21 0,1 0-14 0,-1 3-11 0,1-3-10 0,5 4-8 16,2 3-4-16,-1-3-4 0,-7 4-3 0,7 2-1 0,0-2-2 0,1 3 1 16,-8 4 1-16,7-1 0 0,-6 5 0 0,-7-1-1 0,0 0 1 15,0 4 0-15,-7 3 0 0,0 2 1 0,1-2-1 0,-7 4 0 16,-7 1-2-16,7-1-3 0,-6 4-8 0,-1-4-12 0,-6 0-16 0,7 1-32 16,-1-4-42-16,-6-1-60 0,7 0-67 0,-1-6-74 0,7-1-78 15,0 1-48-15,0-8-33 0,0-4-16 0,6-3-9 0,7-4 1 16,0 0 3-16,7-4 13 0,0-11 15 0,6 0 31 0,6-3 41 0,0-3 60 15,8-5 68-15</inkml:trace>
  <inkml:trace contextRef="#ctx0" brushRef="#br0" timeOffset="95711.21">22176 8455 47 0,'-13'14'288'0,"-1"1"25"0,2 0 15 0,-2-4 7 15,2 0 5-15,5 0 5 0,1-4 6 0,-1 1 7 0,7-5 7 0,-7 4 13 16,7-2 18-16,0-5-49 0,7 0-85 0,0 0-54 0,-7 0-42 0,13-5-22 16,-7 2-12-16,7-4-6 0,0-1-5 0,0-3-5 0,7 1-7 15,-1-5-6-15,0 0-6 0,1-4-13 0,7 1-20 0,-9-4-18 16,2 0-22-16,0 0-11 0,6 0-6 0,-13-3-4 0,7-1 0 0,-1 1-1 16,-6-1 1-16,0-3 0 0,1 3 1 0,-8 0 5 0,7-3 4 0,-7 3 7 15,-6 1 7-15,7 3 7 0,-7 0 7 0,6-1 7 0,-6 1 8 16,0 4 4-16,-6 4 6 0,6-5 6 0,0 5 5 0,-7 3 5 0,7 0 3 15,0 0 2-15,-6 1 0 0,6 1-1 0,-7 1-3 0,7 5-4 16,0-4-5-16,-6 3-5 0,6 4-7 0,0-3-7 0,-6 3-7 0,6 0-6 16,0 0-6-16,0 3-5 0,-8 1-5 0,8 0-6 0,0 2-7 15,-6 2-4-15,6 1-5 0,-6 5-2 0,6 0-1 0,-7 1-2 16,0 7-1-16,1 0 0 0,0 4 2 0,-1-1 0 0,7 8 0 0,-6-4 0 16,-1 4 1-16,0 5 0 0,1-2 1 0,0 1 0 0,6-2-1 15,-7 2-1-15,7 0 0 0,0-4 0 0,0 4 0 0,0-5 1 0,7 2-2 16,-7-5 1-16,6 0 0 0,0-3-1 0,1-1-1 0,0-2-2 15,-1-5-5-15,1-3-8 0,5-1-9 0,-5-7-13 0,6 1-14 16,1-5-20-16,-2 1-20 0,-5-8-40 16,6 1-47-16,0-5-60 0,-1-2-66 0,2-1-58 0,-8-8-51 15,7 5-52-15,-6-9-47 0,-1 5-20 0,-6-3-3 0,7-5 6 0,-7 3 11 0,0-2 17 0,-7 0 21 0,7-1 38 0,-6-4 49 0,-1 5 59 16,1-1 65-16</inkml:trace>
  <inkml:trace contextRef="#ctx0" brushRef="#br0" timeOffset="95867.46">22378 8201 36 0,'-26'-6'286'15,"0"2"49"-15,-1 4 46 0,1 0 37 0,0 0 31 0,1 0 19 16,-2 4 14-16,8-4 6 0,-1 0 5 0,7 0 5 0,-7 4 3 0,14-4-66 15,0 0-100-15,-1 2-66 0,7-2-50 0,0 0-47 0,0 0-46 16,7 5-35-16,5-5-32 0,2 0-19 0,5 4-12 0,1-4-14 0,6 3-15 16,6-3-22-16,1 0-27 0,-1 0-43 0,7 0-49 0,1 0-64 15,-1 0-68-15,0 0-60 0,-7 0-56 0,7-3-44 0,-6 3-36 0,0-4-20 16,-1 4-10-16,-5 0 2 0,5-5 8 0,-7 5 17 0,1-2 23 16,1 2 40-16,-1-4 49 0,0 4 62 0,0 0 67 0</inkml:trace>
  <inkml:trace contextRef="#ctx0" brushRef="#br0" timeOffset="96258.09">23048 8232 197 0,'0'0'223'16,"0"0"26"-16,0 0 25 0,0 0 29 0,0 0 30 0,0 0 35 16,0 0 39-16,-6-4 26 0,6 0 20 0,0 1-25 0,-7-1-48 15,7 0-32-15,0 1-28 0,0-1-21 0,-6-1-19 0,6 3-20 0,-6-2-20 16,6 0-26-16,0 1-27 0,-8 3-34 0,8-4-35 0,-6 4-27 16,0 0-20-16,0 0-12 0,-2 0-10 0,2 4-7 0,0-1-7 0,-7 1-6 15,-1 2-6-15,8 3-7 0,-6 2-4 0,-2 0-4 0,-5 4-4 16,5-1-1-16,2 4-2 0,-2 0 1 0,2 1 0 0,-2 3 0 0,1 0-1 15,7 0 1-15,-7 3-1 0,6-3-1 0,1 4-1 0,0 0 0 16,6-4 2-16,0 3-1 0,0-3 0 0,0 4 0 0,6-3-1 0,0-6-1 16,1 2 0-16,6-1-2 0,0-3 1 0,0-5-3 0,0 1-2 15,0-3-3-15,0-5-1 0,7 1-5 0,-1-4-5 0,1-4-5 16,-1-3-7-16,-6-4-5 0,14 0-7 0,-9 0-7 0,2-7-5 0,0 0-5 16,-7-1-6-16,7-3-4 0,-8 1-3 0,2-5-1 0,-1 0-1 15,-1 0 3-15,-5 0 6 0,-7 0 6 0,0 1 6 0,0 0 11 0,0 3 10 16,-7-4 14-16,-5 4 15 0,5 0 16 0,-6 4 14 0,0 3 11 15,-1 1 9-15,2-1 6 0,-1 4 6 0,-7 4 3 0,14-2 0 0,-8 7 0 16,2-2-1-16,-2 0-3 0,8 4-4 0,0 4-8 0,-1-4-10 16,1 4-7-16,6 3-9 0,0-3-3 0,0 3-5 0,6 0-4 15,-6 1-5-15,13-2-9 0,-7 3-13 0,8-3-24 0,6 2-32 0,-8-1-47 16,8 0-54-16,-1-3-58 0,7-1-63 0,-6 2-54 0,6-5-53 0,0 0-33 16,0 0-27-16,0 0-10 0,0-5-5 0,1 2 4 0,-9 3 10 15,9-4 25-15,-1-3 31 0,-6 3 46 0,6 1 55 0,-1-1 59 16,-5 0 177-16</inkml:trace>
  <inkml:trace contextRef="#ctx0" brushRef="#br0" timeOffset="97024.86">23693 8224 0 0,'7'-3'14'0,"-1"-1"201"0,-6 0 32 0,7 1 32 0,-7-1 33 0,6-1 39 15,-6-1 41-15,0 2 31 0,-6-3 28 0,6 3 18 0,0-2 15 16,-7 1-26-16,1-3-48 0,6 1-40 0,-7 4-37 0,0-1-30 0,-5-3-29 16,5 7-30-16,-6-4-31 0,0 4-37 0,0-4-41 0,0 8-31 15,0-4-26-15,0 4-19 0,-7 3-15 0,1 0-11 0,6 0-9 0,-6 1-6 16,5 7-5-16,-5-4-3 0,6 4-3 0,0-1-3 0,-1 5-1 15,2-1-2-15,-2 0 0 0,8 0-1 0,0 1-1 0,-1 3 1 16,1 0 0-16,-1-4 0 0,7 4-1 0,0-4 0 0,0 5 1 0,0-6-1 16,7-1 1-16,-1 2-1 0,1-4-1 0,-1 1 1 0,7-4-2 15,0-4-1-15,1 1-3 0,-2-5 0 0,8-3-4 0,-7 0-2 0,7-3-3 16,-1-1-3-16,0-3-3 0,1-4-3 0,-7-1-3 0,7-2-2 16,-1 3 0-1,1-8 0-15,-1 5 2 0,-6-4 0 0,0-1 0 0,7 1 2 16,-8 0 4-16,-4-4 4 0,4 4 3 0,-5-5 3 0,6 5 4 0,-7-4 4 15,1 4 2-15,-1 0 3 0,-6-1 2 0,6 1 3 0,-6 3 3 16,8 0 4-16,-8 0 5 0,0 5 3 0,0 2 3 0,6-3 2 16,-6 8 2-16,0-4 0 0,0 3-1 0,0 4-1 0,0 0-1 0,0 0 0 15,0 0-2-15,0 0-2 0,0 0-3 0,0 7-3 0,0-3-5 16,0 3-3-16,-6 4-3 0,6 0-2 0,0 5-2 0,0-2-1 0,0-1 2 16,0 7-1-16,-8 2 1 0,8-4 0 0,0 3 0 0,-6-2 0 15,6 4 0-15,0-2 0 0,-6 2 0 0,6-2-1 0,0 1 0 16,0-4 0-16,0 4 0 0,6-4 0 0,-6 1 0 0,0-4 0 0,6 0-1 15,2-5 1-15,-2 1 0 0,-6 0 0 0,6-4-1 0,1-2 0 16,6-2 0-16,-7-3 0 0,7 0 0 0,-6-3 0 0,6-2-1 0,0-2-1 16,-6 0 1-16,5 0-1 0,2-4-1 0,-1-1 1 0,-1-2-1 15,-4-1-1-15,4 0 2 0,1 1 0 0,-6 0 0 0,-1-1 1 0,1-4 0 16,5 1 0-16,-4 3 1 0,-2-3 1 0,-6 4-1 0,6-4 0 16,0 2 0-16,2 2 0 0,-2 2 2 0,-6-2-2 0,6 7-2 0,1-1 2 15,-1 2-1-15,-6-3 0 0,7 6 0 0,-7 3 0 0,7 0 0 16,-1 0 0-16,-6 3 1 0,6 6-1 0,-6-6 1 0,0 8-1 15,0-4 1-15,0 7 0 0,0-2 0 0,0 2 0 0,-6 2 0 0,6 2 1 16,-6 0 0-16,-1-4 0 0,0 5 0 0,1-1-1 0,-1 0 0 16,1 0 1-16,0-2 1 0,-2 2 0 0,8-4-1 0,-6 1-1 0,0-4 1 15,6 0-1-15,-6-4 1 0,6 1 1 0,0-1 1 0,0-4 1 16,0 2 3-16,0-5 1 0,0 0 2 0,6 0 1 0,-6 0-1 0,6-5 1 16,0-2 1-16,2 0 0 0,-2 0 1 0,7-4 0 0,0-1 0 15,0 2-1-15,-7-5-1 0,8 1-2 0,-2-2-2 0,1-1-2 16,1 2-1-16,-2-4-1 0,2 1-2 0,-8 0-1 0,7 0-1 0,0-1 0 15,-6 4 0-15,-1 1-1 0,0-1-1 0,2 4-3 0,-2 0 0 0,0 4-1 16,0 3-3-16,2 0 0 0,-8 8-2 0,6-4 0 0,0 7 0 16,-6 1 2-16,7 2-1 0,-1 2 0 0,1 2 1 0,-7 2 0 15,7 2 1-15,-1 3 1 0,0-2 2 0,-6 3 1 0,6 0 2 0,2-1 0 16,-2 1 3-16,0-3 0 0,-6 3 1 0,7-7 0 0,-1 3-1 16,1-4 1-16,0-3 0 0,-1 0-4 0,0-3-5 0,8-8-12 15,-8 4-19-15,7-8-36 0,-6 0-46 0,6-3-56 0,-1-1-61 0,-5-6-57 16,6-1-55-16,1 1-55 0,-8-5-55 0,0 1-27 0,1-4-13 15,-1-3-4-15,1 2 2 0,-7-2 11 0,0-5 18 0,-7 5 35 0,7-5 46 16,-6-3 57-16,-1 5 59 0</inkml:trace>
  <inkml:trace contextRef="#ctx0" brushRef="#br0" timeOffset="97196.73">23758 7759 0 0,'-25'7'195'0,"-2"5"125"0,7-5 34 16,-6 0 26-16,0 0 19 0,1 1 15 0,5-2 11 0,-6-1 7 0,6 2 2 15,-5-4 3-15,5 5 1 0,0-1-60 0,-5 0-89 0,5 4-130 16,-6-3-151-16,6 3-137 0,-6 0-131 0,0 4-72 0,0-1-43 16,-6-3-27-16,5 4-18 0,1-4-8 0,0 0-6 0,7 0-1 0,-1 0-2 15,0-4 11-15,8 0 17 0,-1 0 57 0,-1 1 129 0</inkml:trace>
  <inkml:trace contextRef="#ctx0" brushRef="#br0" timeOffset="98120.03">25236 8528 0 0,'-6'15'31'0,"0"-4"160"0,-1 3 10 15,1-3 13-15,6 1 14 0,0-4 13 0,0 2 11 0,0-3 11 0,0 1 13 16,6-6 13-16,-6 3 16 0,0-1-24 0,7-1-45 0,-1-3-21 15,-6 4-8-15,6-8-3 0,2 4 1 0,-2-3-7 0,6-6-11 0,-4 3-10 16,4-5-12-16,1 1-10 0,1-6-11 0,-2 1-13 0,2 1-16 0,-2-4-18 16,1 0-21-16,7-5-19 0,-7 2-19 0,0-2-13 0,0 1-13 15,0 0-5-15,0-3-2 0,0-1-1 0,0 1-4 0,0-5 1 16,0 4 1-16,0-2 2 0,-6-2 2 0,6 4 6 0,-7-4 9 0,8 5 9 16,-8 0 8-16,0-1 9 0,1 4 6 0,-1 0 6 0,-6 3 6 15,7 1 5-15,-7 4 6 0,0-1 5 0,6 4 3 0,-6 0 1 16,0 4 0-16,0-1-4 0,0 5-6 0,0-1-8 0,0 1-10 0,0 3-7 15,0 0-7-15,-6 3-6 0,6 1-6 0,0-1-6 0,0 5-5 0,-7-1-4 16,7 4-5-16,-6 4-3 0,6-1-4 0,-7 4-1 0,1 4-2 16,6 1-1-16,-6 2 1 0,6 5 1 0,-8-1 0 0,8 0 1 15,-6 3-1-15,6-1 1 0,0 5 0 0,-6-3-2 0,6 0 0 0,0 1 0 16,0-2 0-16,6 0 0 0,-6-1 1 0,6-2-1 0,-6 0 0 16,8-3-1-16,-2-5-1 0,0 2 1 0,-6-5 0 0,7-1 0 0,6-1 1 15,-7-5 1-15,1-4 1 0,5 1 0 0,-4-5 2 0,4-3-1 16,2 0-1-16,-8-3 1 0,13-5-1 0,-5 1 2 0,-2-4-1 15,8 0 1-15,-7-4 1 0,0 0-1 0,6-3 0 0,-5 0 3 0,-1 0 2 16,0-1 1-16,0-3 3 0,-1 4 2 0,-4-4 2 0,4 3 3 16,-5-2 3-16,0 2 2 0,-1-3 3 0,0 5 4 0,1-2 5 0,-1 1 2 15,1 3 3-15,-7-4 1 0,7 4-1 0,-7 5 1 0,0-1 1 16,0 3-2-16,6 2-3 0,-6-3-2 0,0 6-3 0,0 0-2 0,0 3-3 16,0 0-6-16,0 0-4 0,0 3-4 0,0 5-4 0,0-4-3 15,0 6-3-15,0 1-2 0,0 3-4 0,0 1-1 0,0 4 0 0,0-1 0 16,-6 4 1-16,6 0 0 0,0 0 0 0,0 4 0 0,6-5 0 15,-6 1 0-15,0 1 0 0,0-2 0 0,6-2 0 0,-6-1 0 16,7-3-1-16,0-1 1 0,-1-2-1 0,0-4 0 0,1-2 1 0,6-2 1 16,-6 0 0-16,5-4 0 0,2 0-1 0,-2-8-1 0,2 4 1 15,5-6-1-15,-5-2 1 0,4-2 0 0,-4-1 1 0,5 1 0 0,-5-4 0 16,5-1 0-16,-6-4 0 0,0 2-1 0,0 3 0 0,-6-4-1 16,5 0 1-16,-4 0 1 0,-2-4-1 0,0 7 0 0,0-2 1 0,-6 3 0 15,7-1 0-15,-7 4 0 0,0 0 1 0,0 5-1 0,7-1-1 16,-7 4 0-16,0 3-1 0,-7-1-1 0,7 5 0 0,0 5 0 15,0-1 1-15,0 3-1 0,0 0-1 0,-7 4 1 0,7 4-1 0,0 3 0 16,-6 1-1-16,6-1 1 0,0 3-1 0,0 6 1 0,-6-6 1 0,6 5 1 16,0-4 0-16,6 3-2 0,-6-3-2 0,0 1-7 0,6-5-9 15,-6 0-12-15,0 1-15 0,7-4-15 0,0-5-18 0,-1 1-34 16,1-7-45-16,-7 0-62 0,12-8-74 0,-4 0-66 0,-2-3-63 0,6-1-52 16,-4-6-46-16,4-4-18 0,-5 0-3 0,6-1 6 0,-6-6 11 15,5 2 14-15,-6-2 18 0,2-4 34 0,-2 3 42 0,0-3 65 0,1-1 72 16</inkml:trace>
  <inkml:trace contextRef="#ctx0" brushRef="#br0" timeOffset="98323.16">26370 8049 0 0,'-19'-5'155'0,"-1"-1"106"0,7 1 28 0,-7-2 43 0,0 3 52 0,8-2 39 15,-8 1 33-15,7 1 21 0,0-2 14 0,0 2 12 0,7 0 10 0,0 1-41 16,-2-1-70-16,2 0-51 0,0 1-40 0,6-1-32 0,0 1-28 16,0 3-42-16,0-4-53 0,6 4-38 0,0 0-33 0,2 0-21 15,-2 0-14-15,6 0-13 0,-5 4-12 0,6-4-9 0,0 3-10 0,-7 1-10 16,8 3-7-16,-2-3-10 0,-4 7-9 0,-2-5-10 0,0 6-10 15,1-1-19-15,-7 0-24 0,0 4-38 0,0-4-48 0,0 3-58 0,-7 1-62 16,1-4-55-16,0 4-50 0,-2-5-43 0,2 5-37 0,0-4-13 16,-8 0-3-16,8-4 5 0,0 1 6 0,-1-1 19 0,1-3 23 0,6-4 38 15,0 0 48-15,-7-4 57 0,7 1 63 0</inkml:trace>
  <inkml:trace contextRef="#ctx0" brushRef="#br0" timeOffset="98511.77">26122 7906 30 0,'-19'-7'269'0,"6"-1"32"0,0 0 28 0,-1 1 42 16,2-4 46-16,-2 3 29 0,8 1 19 0,0-4 10 0,-1 4 6 0,1 0 4 16,-1 0 3-16,7 2-66 0,0-1-102 0,0 2-59 0,7 0-39 15,-1 1-33-15,-6 3-29 0,13 0-42 0,-7 0-47 0,8 0-34 16,-8 0-24-16,8 3-26 0,-2 1-22 0,1 3-32 0,-6-4-37 0,6 6-38 16,-7-3-38-16,1 5-43 0,0 0-48 0,-1-4-38 0,-6 8-39 0,0-4-44 15,-6 0-47-15,-1 4-20 0,0-4-7 0,1 4 8 0,-7-1 16 16,0-3 26-16,0 1 33 0,-1 2 35 0,-4-3 39 0,-2-1 42 15,0 2 47-15</inkml:trace>
  <inkml:trace contextRef="#ctx0" brushRef="#br0" timeOffset="98714.9">25315 8247 194 0,'-26'10'398'0,"-1"1"43"0,1-4 25 0,7 0 16 0,-1-2 13 0,8 2 6 16,-2-4 8-16,8 1 2 0,0 0 4 0,6-4 2 0,0 0 3 15,0 3-86-15,6-3-131 0,8 4-96 0,-2-4-78 0,1 0-43 0,7 0-25 16,6 0-19-16,0 0-17 0,7 0-27 0,-1 0-30 0,1-4-65 16,5 4-84-16,-5-3-98 0,6 3-107 0,0-4-63 0,0 4-40 0,0-4-18 15,1 4-10-15,-1-3-6 0,0-1-3 0,-1 1 2 0,2-2 6 16,-1 2 18-16,0-1 24 0,0 1 62 0,7-1 80 0</inkml:trace>
  <inkml:trace contextRef="#ctx0" brushRef="#br0" timeOffset="99027.4">26728 8397 0 0,'-13'3'241'15,"13"4"163"-15,-7 1 39 0,1-5 19 0,6 1 11 0,-6 0 4 0,12-4 3 16,-6 3 1-16,6-3 0 0,1 0 1 0,0 0 1 0,6 3-40 16,-7-3-58-16,7 0-107 0,0 5-132 0,1-1-68 0,-2-1-40 0,1 4-18 15,-6 0-10-15,6 4-5 0,-7-4-1 0,0 9-3 0,-6-2 0 16,0 5-1-16,0-5 0 0,0 9 0 0,-12-6 0 0,5 5 1 0,-6 1 1 16,0-1-3-16,1-5-3 0,-2 6-15 0,-5-2-21 0,-1-2-48 15,7-4-59-15,-6 0-78 0,5-1-83 0,2-3-65 0,-1 1-55 0,-1-2-27 16,8-6-14-16,0-1-8 0,6-3-2 0,0 0-1 0,6-3 3 15,0-1 14-15,8-3 21 0,-1-4 46 0,6 0 61 0</inkml:trace>
  <inkml:trace contextRef="#ctx0" brushRef="#br0" timeOffset="99230.52">27412 8451 379 0,'-13'7'453'0,"0"1"28"0,6-5 14 16,-5 2 8-16,12-3 5 0,-8 3 2 0,2-5 1 0,6 3 1 16,0-3 1-16,0 0 1 0,0 0-1 0,6 0-119 0,2-3-180 0,-2 3-106 15,7 0-69-15,-7 0-72 0,14-5-71 0,-8 5-93 0,2-2-103 16,6 2-78-16,-1-5-67 0,1 2-34 0,-1-5-18 0,1 5-8 0,-7-5-5 16,6 5-2-16,1-4 0 0,-1-1 8 0,1 5 13 0,6-5 43 15,-6 1 57-15,-1 3 85 0,7-3 271 0</inkml:trace>
  <inkml:trace contextRef="#ctx0" brushRef="#br0" timeOffset="99373.24">27913 8469 99 0,'0'5'357'16,"0"2"47"-16,0-4 29 0,0-3 15 0,0 0 9 0,0 0 5 0,0 0 3 15,0-3 1-15,7-2 2 0,0 3-2 0,-7-3 0 0,6 2-81 16,-6 0-125-16,6-2-131 0,1 2-140 0,0-1-127 0,-1 0-123 0,-6 1-82 16,13 0-61-16,-7-1-31 0,1-1-17 0,6 2-8 0,1 0-4 0,-2 3-1 15,1-4 0-15,7 0 6 0,-8 1 13 0,8 3 42 0,0-4 56 16</inkml:trace>
  <inkml:trace contextRef="#ctx0" brushRef="#br0" timeOffset="99499.39">28434 8447 0 0,'0'8'72'0,"-6"0"353"0,0-2 51 0,-1 1 23 15,-6-2 13-15,6-2 5 0,-5 1 3 0,4-4-7 0,2-4-13 0,0 4-40 16,0-3-57-16,-1 3-97 0,0-5-119 0,1 3-207 0,6 2-247 16,0-5-126-16,-7-1-67 0,7 1-31 0,0-2-17 0,0 0-7 0,7-5-4 15,-1 6 7-15,1-5 12 0,0-4 41 0,-1 4 55 0,0-4 90 16,0 4 286-16</inkml:trace>
  <inkml:trace contextRef="#ctx0" brushRef="#br0" timeOffset="103839.57">4917 10507 29 0,'0'0'193'0,"0"0"20"0,0 0 20 0,0 0 18 15,0 0 20-15,0 0 17 0,0 0 20 0,0 0 20 0,0 0 22 0,0 0 4 16,0 0-7-16,0 0-19 0,0 0-31 0,0 0-20 0,0 0-17 15,0-4-15-15,0 4-15 0,0 0-15 0,0 0-15 0,0 0-16 0,0 0-16 16,0 0-18-16,0 0-20 0,0 0-21 0,0 0-22 0,0 0-17 16,0 0-14-16,0 0-8 0,0 0-6 0,0 0-3 0,0 0-2 0,0 0-1 15,0 0-1-15,0 0-2 0,0 0 0 0,0 0-3 0,0 0-2 16,0 0-1-16,0 0-2 0,0 0-2 0,0 0-2 0,0 0-3 16,0 0-2-16,0 0-2 0,0 4-1 0,0-4-2 0,0 3 2 0,6 0-2 15,-6 2 1-15,0-2 0 0,0 1 2 0,7 3 0 0,-7-3 0 0,6 3 1 16,-6 0 0-16,0 5-1 0,6-5 0 0,-6 4-1 0,8-4 0 15,-2 5-2-15,-6-2-1 0,6 1-3 0,-6 3 0 0,6-2-3 16,2 2-1-16,-2-3 1 0,0 5-1 0,1-2-2 0,-1 0 0 0,1 1 1 16,6 4 1-16,-7-5 0 0,0 4 0 0,2-3-2 0,4 3 0 15,-5 0 0-15,0 1 1 0,-1-5 0 0,1 5-1 0,-1-4 0 0,0 4 0 16,1-5-2-16,0 0 1 0,-1-3-1 0,0 4 1 0,1-5-1 16,0 2 1-16,-7-5 0 0,6 4 0 0,-6-4-1 0,7-2 0 0,-1 2 0 15,-6-4 1-15,6 0 1 0,-6 2 1 0,0-5-1 0,7 3 3 16,-7-3 0-16,0 0 2 0,0 0 1 0,0 0 3 0,7 0 1 15,-7-3 2-15,6-2-1 0,-6 2 1 0,6-5 1 0,-6 1 1 0,8-4 0 16,-2 0-1-16,0-4-1 0,1 1 0 0,-1-4-1 0,1 0-2 16,6-5-2-16,-7 1-1 0,0 0-3 0,2-3 0 0,4 3-2 0,-5-3 1 15,-1-1-1-15,1-4-1 0,-1 5-2 0,7 0 0 0,-6-2 1 16,0 1 1-16,-1 1-1 0,0 3 0 0,8 0 0 0,-8 0 0 0,1 4 1 16,-1 0-1-16,-6 4 0 0,6 2-1 0,1 1 2 0,-7 0 4 15,0 3 2-15,7 1 4 0,-7 0 3 0,0 3 2 0,0 0 1 16,0 4 4-16,0 0 0 0,0 0 0 0,0 0 0 0,0 0 0 0,0 0 0 15,0 0-1-15,0 0-2 0,0 0-3 0,0 0-5 0,0 0-9 0,0 0-12 16,-7 4-14-16,7-4-20 0,0 4-20 0,0-1-37 0,0 1-45 16,0 1-63-16,7-3-72 0,-7 3-66 0,0 1-63 0,6 2-53 15,-6-4-49-15,6 3-21 0,-6 0-8 0,8 1 2 0,-2-1 9 0,0 0 15 16,1-4 19-16,6 5 36 0,-7-1 46 0,1-3 61 0,5 0 72 16</inkml:trace>
  <inkml:trace contextRef="#ctx0" brushRef="#br0" timeOffset="104105.2">5769 10481 0 0,'0'-5'81'0,"0"3"171"16,0-2 33-16,0 0 33 0,0 4 34 0,-6-4 31 0,6 1 32 0,0 3 21 15,0 0 17-15,0 0 9 0,0 0 8 0,0 0-36 0,0 0-58 16,0 0-54-16,0 0-52 0,0 0-38 0,-6 0-33 0,6 0-31 16,0 3-34-16,0 1-30 0,0 0-29 0,0 2-21 0,6 2-15 0,-6 1-10 15,0 1-5-15,6 0-5 0,-6 5-2 0,0 0-2 0,8 4-2 16,-8-1 1-16,6 1 0 0,-6 2 0 0,6-3-1 0,-6 4 0 0,0 5 0 15,0-7-1-15,7 3-2 0,-7 3-1 0,0-1-2 0,0-3 0 16,0 3-1-16,0 1 0 0,0 0-1 0,0-5 0 0,0 6-3 0,0-5 0 16,-7 0-1-16,7-4-7 0,0 4-9 0,0-8-23 0,0 2-28 15,7-2-43-15,-7-2-46 0,0-6-60 0,0 2-63 0,0-5-55 0,6 1-53 16,-6-4-42-16,0-4-37 0,7 1-18 0,0-5-8 0,-7 2 1 16,6-9 6-16,0-1 21 0,-6 3 28 0,7-6 42 0,0-4 48 0,-1 2 58 15,0-5 68-15</inkml:trace>
  <inkml:trace contextRef="#ctx0" brushRef="#br0" timeOffset="104435.43">5874 10587 55 0,'-13'-11'289'0,"6"0"39"0,-5 3 34 16,5-2 33-16,-6 2 34 0,7 1 22 0,-8 0 17 0,8 0 12 15,-7-1 11-15,7 1 10 0,-2 0 9 0,2-1-63 0,0 4-97 0,0-4-60 16,-2 2-38-16,8 2-35 0,-6-3-31 0,6 4-32 0,0-2-33 16,0 3-22-16,0-3-16 0,6-2-13 0,-6 3-11 0,8 0-10 0,-2 1-9 15,6-1-8-15,-4 1-9 0,4-4-8 0,1 2-6 0,7 2-4 16,-7-1-3-16,6 1-2 0,1 3-1 0,-1-4 0 0,-5 4 0 0,5 0 1 15,1 4-2-15,0-4 0 0,-2 7 1 0,2-4-1 0,0 5 0 16,-7-1 0-16,7 4 0 0,-1 5 1 0,1-6 0 0,-8 5 0 16,2 4 0-16,-2-2 0 0,2 1-1 0,-8 4 1 0,7 0 2 0,-7 0 1 15,-6 4 0-15,7-3 0 0,-7 2-1 0,0 0 0 0,-7 6-1 0,7-6 1 16,-6 0 1-16,-7 4 0 0,7-4-1 0,-8 1 1 0,8 0 2 16,-7 0-2-16,0-4 0 0,0 0-1 0,0 0 0 0,0-4 0 0,-1 0 0 15,2 0 1-15,-1-2 0 0,0-2-6 0,0-2-8 0,-1-6-15 0,8 5-18 16,-6-7-35-16,4 0-46 0,2-4-69 0,0 0-80 0,-1-4-82 15,1-3-83-15,6-4-48 0,0-1-31 0,0-2-16 0,0-5-7 0,6 1 0 16,1-3 6-16,-1-5 13 0,0 0 18 0,8 0 35 0,-2 1 46 16,-4-5 68-16,11 4 86 0</inkml:trace>
  <inkml:trace contextRef="#ctx0" brushRef="#br0" timeOffset="104624.07">6636 10476 10 0,'7'5'318'0,"-7"-2"47"0,0 1 28 0,0 1 17 0,0-5 7 0,0 3 6 16,0-3 2-16,0 3 2 0,-7-3 1 0,7 0 1 0,0 0-1 15,0 0-60-15,0 0-89 0,0 0-86 0,0 0-82 0,0 0-64 0,0 0-53 16,0 0-67-16,0 0-73 0,0 0-84 0,0 0-90 0,0 0-50 16,0 0-29-16,0 0-15 0,0 0-7 0,0 0-4 0,0 0-3 0,0 0 0 15,0 0 0-15,0 0 16 0,0 0 23 0,0 0 52 0,0 0 92 16</inkml:trace>
  <inkml:trace contextRef="#ctx0" brushRef="#br0" timeOffset="104780.32">6720 10767 341 0,'0'22'433'0,"-6"0"29"0,0-5 16 0,6-2 10 0,-6 0 9 0,-2 1 5 16,2-6 6-16,6-3 4 0,-6 1 6 0,6-1 3 0,0-4 1 16,-7 6-112-16,7-6-170 0,0-3-93 0,0 3-55 0,0-3-28 0,0 0-16 15,0 0-20-15,7 0-21 0,-7 0-69 0,0 0-87 0,6-3-116 16,-6 0-128-16,0-1-66 0,6-9-32 0,-6 3-17 0,-6-1-9 15,6-4-5-15,-6-3-2 0,-1-4-1 0,1 0-1 0,-1-7 10 0,-6-1 14 16,0-2 60-16,-6-5 83 0</inkml:trace>
  <inkml:trace contextRef="#ctx0" brushRef="#br0" timeOffset="110166.45">8251 10218 0 0,'0'0'143'15,"0"0"80"-15,-6 0 17 0,6 0 13 0,0-5 13 0,0 5 12 0,0 0 11 16,0 0 10-16,0 0 11 0,0 0 3 0,0 0 1 0,0 0-38 16,0-4-59-16,0 4-39 0,0 0-27 0,0 0-19 0,0 0-15 15,0 0-12-15,0 0-11 0,0 0-11 0,0 0-11 0,0 0-11 0,0-3-9 16,0 3-10-16,0 0-8 0,0 0-9 0,0 0-7 0,0 0-6 16,0 0-3-16,0 0-2 0,0 0 1 0,0 0 0 0,0 0 0 0,0 0 1 15,0 0 0-15,0 0 1 0,0 0 1 0,0 0 1 0,0 0-1 0,0 0 1 16,0 0-1-16,0 0 0 0,0 0 0 0,0 0-1 0,0 0-1 15,0 0-2-15,0 0-2 0,0 0-1 0,0 0-2 0,0 3 1 16,0-3 0-16,0 0 0 0,0 4 2 0,0-4 2 0,0 5-1 0,0-5 2 16,0 3 1-16,0-3 3 0,0 4 4 0,0-1 3 0,0-3 2 0,0 4 5 15,0-1 4-15,0 1 1 0,0 0 2 0,0-1 1 0,0 1 0 16,-6 3-2-16,6-2 0 0,0 1 0 0,-8 2-1 0,8-2-3 16,-6 2-4-16,0 1-3 0,-1-3-3 0,7 5-4 0,-7-3-2 0,1-1-3 15,0 4-2-15,-1-4 0 0,1 4-2 0,-1-3-1 0,7-1 1 16,-7 0 0-16,1-3-2 0,0 3 2 0,-1 0 2 0,0-3 3 0,7 4 6 15,-6-8 2-15,0 3 2 0,-1 1 2 0,0-4 1 0,1 3 3 16,-1-3 4-16,1 0 2 0,0 0 1 0,-2 0 1 0,2-3 1 0,0-1-1 16,-7 1-1-16,13-2-3 0,-7-2-5 0,1 0-4 0,-1 0-2 15,1-4-3-15,0 4-2 0,-2-5-2 0,8 2-4 0,0-2-3 16,-6-3-2-16,6 4 0 0,0-3-1 0,6-1-1 0,-6 1-2 0,8-1 1 16,-8 0 1-16,6 1 0 0,0-1-1 0,1 1 0 0,6-4 0 15,-6 2 0-15,-1 2 0 0,6 2-1 0,-4-2-1 0,4 3 0 16,-5-3 0-16,6 3 1 0,-6 3-1 0,5-3-1 0,2 4 0 0,-8 0-1 15,7 3 1-15,-6 0-1 0,-1 0 2 0,7 4-1 0,-7 0 0 16,1 0 1-16,6 4 1 0,-7 0-1 0,2 0 0 0,-2 3 1 0,0 5-1 16,1-2 2-16,-1 0 1 0,1 6 1 0,0-2 0 0,-1 5 1 15,-6 2 0-15,6-3 1 0,0 5 0 0,-6 3 1 0,0-5-2 0,8 5 1 16,-8 3 0-16,0-4 0 0,6 5 0 0,-6-4 0 0,6 4 1 16,-6 2 0-16,7-2-1 0,-7 3 0 0,6-4-1 0,-6 4 1 15,7-3-3-15,-7-1 1 0,7 3 0 0,-1-2 0 0,-6-1-1 0,6 3 1 16,1-2 0-16,-7 0-1 0,7-1-1 0,-1-4-1 0,0 5 0 0,-6-4 0 15,7-4-1-15,0-1 2 0,-1 2 0 0,1-5 2 0,5 1 0 16,-5-6 0-16,0-2-1 0,-1 0 1 0,7-2 0 0,-6-3 1 16,6-2-2-16,-7 0 2 0,7-4 0 0,0-4 0 0,1-3 1 0,-2 0-1 15,1-4 1-15,0 0-1 0,0-7 0 0,1-1-2 0,-2-4 1 16,2-2 0-16,-2-4-1 0,1 0-1 0,-6-5-1 0,6-3 0 0,-7 2-1 16,1-2 1-16,0-4-1 0,-1 1 0 0,0-1 0 0,1-2 1 15,0 2-1-15,-1 1 1 0,-6 4 1 0,0-1 1 0,0 0-1 0,0 5 1 16,0-2 1-16,-6 1 4 0,6 4 5 0,-7 3 2 0,-6 1 3 15,7-1 2-15,-1 5 3 0,-6-2 5 0,0 4 5 0,0 2 4 16,0 2 3-16,0 0 2 0,0 4 1 0,-1 0 1 0,2 4 2 0,-1 0-1 16,0 3-1-16,0 0-3 0,-1 4-1 0,2 0-4 0,-1 4-3 0,6 0-4 15,-6 3-6-15,0 0-3 0,6 4-4 0,1 0-3 0,0 4-2 16,-1 0-2-16,7-1-2 0,0 4-2 0,0 1-2 0,0-1-2 16,7 1 0-16,-1-1-1 0,0 0 1 0,8 0-1 0,-1 1-1 0,6-5-1 15,-6 4-2-15,7-2-7 0,6-2-8 0,-7 1-18 0,1-5-25 16,6 2-44-16,0-5-55 0,-7 0-67 0,7-3-74 0,-6 0-69 15,7-1-68-15,-8 1-34 0,0-4-16 0,8-4-7 0,-8 4-2 0,0-3 4 16,-6-1 8-16,7 0 19 0,-7-3 23 0,6 3 46 0,-6-3 53 16,7 4 68-16,-6-5 240 0</inkml:trace>
  <inkml:trace contextRef="#ctx0" brushRef="#br0" timeOffset="110836.43">9241 10476 0 0,'0'8'152'0,"0"-4"16"0,6 1 13 16,-6-2 15-16,7-3 15 0,-7 3 14 0,7-3 13 0,-7 0 15 0,0 0 15 16,6 0-6-16,-6 0-17 0,0-3-18 0,7 3-18 0,-7-3-5 15,0 3 3-15,0-5 5 0,0 1 10 0,0 1 4 0,0-2 3 0,0 3-3 16,0-2-6-16,0 0-8 0,-7 0-11 0,7 1-12 0,-6 3-11 16,-1-3-12-16,7-2-11 0,-7 3-13 0,1 2-10 0,0-5-18 15,0 5-17-15,-2 0-19 0,-4 0-16 0,5 0-12 0,1 5-6 0,-8-5-6 16,8 2-5-16,-7 3-4 0,6 1-5 0,-5 2-4 0,5-2-2 15,0 6-4-15,-6-4-3 0,7 6-3 0,0-3-4 0,-2 4-2 0,2-1 0 16,0 1-1-16,0 3 0 0,-1-2 0 0,7 2-1 0,0-4 0 16,-7 5 1-16,14-1-2 0,-7 1-1 0,0-5 0 0,7 4 0 0,-1-4 2 15,0 2 0-15,0-2 0 0,2 1 0 0,4-4-1 0,-5 0 1 16,6 0 1-16,0-4-1 0,0 0 1 0,6-4 0 0,-5 1 1 16,-1-4 0-16,7 0-1 0,-8-4 0 0,8 1-1 0,-7-4-1 0,7 0-2 15,-8-4-1-15,2 0-3 0,-2 0-2 0,1-4-4 0,1 1-4 0,-2-5-3 16,-6 4-4-16,2-3-3 0,-2-1-4 0,0-2-3 0,-6 2-1 15,0-2-1-15,0 3 0 0,0-5 1 0,0 4 2 0,-6-2 3 16,0 3 2-16,-2-4 4 0,2 7 6 0,0-4 4 0,0 6 2 0,-8 1 8 16,8 1 8-16,-1 4 7 0,-5 0 5 0,4-1 2 0,2 4 3 0,0 1 0 15,0 3-1-15,6 0 1 0,-7 0-1 0,7 3 0 0,-7 1-2 16,7-1-1-16,0 5 1 0,0-4-4 0,0 6-4 0,0-2-3 16,7 4-6-16,-7-5-1 0,7 3-1 0,-1 0 1 0,0-2 0 0,8 4 1 15,-8-5-1-15,7 3 1 0,-7-2 0 0,8-1 1 0,-2-3 0 16,2 0-1-16,-2-1 1 0,2 1-1 0,-1-4-2 0,-1 0-2 0,2-4-2 15,-2 4-3-15,-5-3-3 0,13-5-2 0,-14 5-3 0,7-4-1 16,0-1-1-16,1 5-1 0,-8-8-1 0,7 8 0 0,-7-6 0 0,1 1 1 16,-1 6 1-16,1-2 2 0,-7-4 4 0,6 5 2 15,-6 3 4-15,6-3 2 0,-6 3-1 0,0 0 2 0,0 0 0 16,8 0 0-16,-8 0 1 0,0 3 0 0,0 0 1 0,6 5 2 0,-6-2 0 16,0 2 1-16,6 4 0 0,-6-1 1 0,0 0 0 0,0 3 2 15,0 1 3-15,7 0 3 0,-7-1 3 0,0 4 3 0,0-3 0 0,7 4 2 16,-7-4 1-16,0 2-1 0,6 1 0 0,0-3 0 0,-6-1-4 15,7 3 0-15,-1-4 0 0,-6 1-1 0,7-2-3 0,0-5-1 16,-1 4-4-16,0-3-10 0,1-4-14 0,0-1-33 0,-1 1-46 0,1-4-64 16,-1 0-76-16,0-7-78 0,1 3-78 0,0-7-42 0,-1 0-26 0,0-5-14 15,2 2-6-15,-2-4-3 0,0 0-1 0,1-5 9 0,-1 2 9 16,1-5 33-16,-1 1 43 0,1-1 66 0,-7 0 143 0</inkml:trace>
  <inkml:trace contextRef="#ctx0" brushRef="#br0" timeOffset="110961.42">9788 10282 217 0,'-6'-6'392'0,"6"2"38"0,-7 0 26 0,1 1 16 15,-1 3 13-15,1 0 6 0,0-3 3 0,6-2 2 0,-8 5 1 0,2-3 0 16,6 3-1-16,-6 0-94 0,6 3-141 0,-7-3-102 0,7 5-80 16,0-5-89-16,-7 3-90 0,7-3-107 0,0 3-112 0,-6 1-73 0,6 0-53 15,0-1-26-15,0-3-14 0,0 0-6 0,0 0-2 0,0 0-2 16,-6-3 0-16,6-1 10 0,0 0 16 0,0-2 48 0,0-2 66 16</inkml:trace>
  <inkml:trace contextRef="#ctx0" brushRef="#br0" timeOffset="111180.16">9377 10228 0 0,'-25'11'170'0,"5"0"215"16,-6 1 47-16,7-6 30 0,6 2 23 0,-7-5 20 0,7 0 16 15,1 2 12-15,4-5 8 0,2 0 7 0,0 0 4 0,-1 0-30 0,7-5-46 16,0 5-102-16,0-3-128 0,0-4-74 0,7 3-47 0,-1-2-30 16,0-2-23-16,2 0-20 0,-2 1-16 0,6 0-12 0,-5 0-10 0,6 0-6 15,0 2-7-15,-6-2-2 0,6 4-4 0,-1 3-6 0,-4 0-9 16,-2 0-11-16,0 3-12 0,1 4-12 0,-1-2-12 0,-6 2-22 0,7 3-24 15,-7-2-40-15,0 3-46 0,0 0-56 0,-7 3-59 0,7-3-46 16,-6 4-40-16,-1-1-35 0,1-2-32 0,0-1-18 0,-2 3-9 0,-4-7 3 16,6 5 6-16,-1-5 18 0,-6-3 26 0,13-1 38 0,-7 1 47 15,1-8 56-15,6 1 60 0</inkml:trace>
  <inkml:trace contextRef="#ctx0" brushRef="#br0" timeOffset="111336.43">9456 9928 142 0,'-6'0'355'0,"-1"0"30"0,0 3 15 0,-5-3 9 0,5 0 4 0,-6 4 1 16,0-4 0-16,7 3-22 0,-8 2-34 0,-5-2-68 0,6 1-89 16,-6 3-154-16,-1 0-190 0,-6 1-115 0,6 2-80 0,-5 2-40 15,-8-2-19-15,7 1-10 0,-7 0-4 0,1 4-2 0,6-5 0 0,-7 2 21 16,7-1 32-16,6 0 71 0,1 0 268 0</inkml:trace>
  <inkml:trace contextRef="#ctx0" brushRef="#br0" timeOffset="115312.86">10616 10704 0 0,'0'3'162'0,"0"5"31"0,-8-4 8 0,8 1 8 0,0-3 7 15,0 2 8-15,-6-1 10 0,6 1 9 0,0-4 11 0,0 4-3 0,-6-1-9 16,6 2-27-16,0-5-38 0,0 2-16 0,-7-2-9 0,7 0 0 16,0 0 6-16,0 0 6 0,0 0 7 0,0 0 4 0,0 0 3 15,0 0-1-15,0 0-4 0,0 0-6 0,7 0-6 0,-7 0-8 0,0 0-11 16,6 0-8-16,-6 0-8 0,6-2-11 0,2 2-13 0,-2-5-13 15,0 2-13-15,1-5-13 0,6 5-11 0,-6-8-7 0,5 4-8 0,2-4-5 16,-2 0-7-16,-5-4-5 0,6 4-5 0,0-7-4 0,0 3-4 16,0 1-2-16,1-4-2 0,-2-1 1 0,1-4-1 0,-6 5 1 15,6-3-1-15,-7-1 0 0,8 0-2 0,-8-1 0 0,7-2-1 0,-6 3 1 16,-1 0 0-16,0 0 0 0,-6 0 0 0,7 0 1 0,-1 5 0 16,-6-3-2-16,0 3-1 0,0-2 0 0,0 4 2 0,0 0 1 0,0 1 0 15,0 3 3-15,0-1 3 0,-6 2 4 0,6-1 3 0,-7 3 3 16,7 1 4-16,-6-1 3 0,6 1 3 0,-6 0 4 0,6 4 3 0,-7-1 1 15,7 0 2-15,-7 1 0 0,7 3-1 0,0-4-2 0,-6 4-2 16,6 0-4-16,0 0-3 0,0 0-4 0,0 0-5 0,0 4-3 16,0-4-2-16,-6 7-5 0,6-3-2 0,0 3-3 0,0 3-1 0,0 2 0 15,0-1-2-15,0 3 0 0,0 5 1 0,0-1 0 0,6 1 0 0,-6-1 0 16,0 4-1-16,0 0 0 0,6 3 0 0,-6-3 2 0,7 4 0 16,-7 0 0-16,7 0-1 0,-1-1 1 0,-6 0-2 0,6 1 1 15,1-1-1-15,-1 1 1 0,1 0 1 0,0-4-1 0,5 0 2 0,-5 0 0 16,0 0 0-16,-1-4-1 0,7-2-2 0,-7 1 1 0,8-2 1 15,-8-4-1-15,0 0 2 0,8-1 1 0,-8 2-1 0,7-8 1 0,0 3-1 16,-6-3 0-16,5-4-1 0,-4 0 1 0,4-4 0 0,-6 0 0 16,8-3 0-16,-1-5 0 0,0 5-1 0,-6-7 0 0,5 3 0 0,-5-4-1 15,6-2 0-15,0 1 0 0,-7-2-1 0,1 3 0 0,0-3-1 16,-1-1 0-16,0 1 1 0,2 4 1 0,-8-5-1 0,6 1 1 16,-6 4-1-16,0-5 0 0,0 4 1 0,0 1 0 0,0 3 1 0,-6 1 1 15,6-6 0-15,0 9 2 0,-8 0 0 0,8 0 0 0,0-1 3 16,-6 4-1-16,6 1 0 0,0 3 0 0,0 0 0 0,0 0-1 0,0 0-1 15,-6 0-2-15,6 0 1 0,0 3-1 0,0 1-1 0,0 4 0 16,0-1-2-16,0 3 0 0,0 1-1 0,0 0-1 0,0 4 2 0,0 3 0 16,0-3 0-16,0 4 1 0,6-1 1 0,-6 3 0 0,0-2 0 15,6-1-1-15,-6 0 1 0,8 1 0 0,-2 0 0 0,-6-5 1 16,6 0 0-16,0 1-1 0,1-1-1 0,0-2-1 0,-1-1 1 0,1-4 0 16,-1 0 0-16,8 0 1 0,-8-2 0 0,0-5 0 0,7 0 0 15,-6-5 0-15,-1 3 0 0,7-6 0 0,-6 0-2 0,6 1 0 0,-1-7 0 16,-4 3 1-16,4-3-1 0,-5-5 0 0,-1 4-1 0,8-4 0 15,-8-3-1-15,0 4 1 0,0-4 0 0,2 4 0 0,-2-4 0 0,-6 3 1 16,6-1 0-16,-6 1 0 0,7-4 1 0,-7 9 0 0,0-4 1 16,7 3 0-16,-7 4 2 0,0 0 0 0,0 4 0 0,0 0 1 15,0 2-3-15,-7 2 1 0,7 3 0 0,0 0 1 0,0 3-2 0,0 2 2 16,0 5 0-16,-7 1-2 0,7 0 1 0,0 8 0 0,0-1 0 16,0 1 1-16,0 1-1 0,0 3 0 0,0 3 2 0,0-4 0 0,0 3 0 15,0-3-2-15,7 1 1 0,0-6-1 0,-7 2-2 0,6-4-4 16,1 4-4-16,-1-9-12 0,0 0-13 0,1-2-26 0,0 1-32 0,-1-7-54 15,0-2-62-15,-6 0-69 0,7-2-70 0,0-7-60 0,-1-2-55 16,1 0-28-16,-1-4-11 0,0-3-4 0,1 1 2 0,-7-6 8 16,7 2 13-16,-1-6 25 0,-6 2 32 0,0-1 52 0,0 1 63 0</inkml:trace>
  <inkml:trace contextRef="#ctx0" brushRef="#br0" timeOffset="115532.81">11514 10203 0 0,'-13'0'46'0,"-6"-4"228"0,5 4 36 0,2-4 44 16,-8 4 45-16,7-3 31 0,-1-1 26 0,8 0 16 0,-6-4 11 15,5 6 8-15,0-6 5 0,1 0-27 0,-1 1-46 0,7 0-65 16,0 3-76-16,0-4-50 0,0 1-37 0,7 0-42 0,-7 0-44 0,6 0-31 16,1-1-24-16,0 0-17 0,-1 2-13 0,6 2-7 0,-4 0-8 15,4 1-3-15,2 0-5 0,-8 3-1 0,7 0-1 0,-7 0 1 0,8 3-1 16,-8 4-2-16,0-3 0 0,1 7-3 0,0-4-1 0,-1 8-1 16,-6-5 1-16,0 5-7 0,0 0-5 0,0 4-17 0,0-1-21 0,-6-4-47 15,6 5-56-15,-7-1-74 0,0 1-82 0,1-2-67 0,0-2-61 0,-1-1-29 16,0 2-14-16,1-2-6 0,0-3-4 0,-1-4 5 0,1 0 6 15,-1 1 17-15,7-4 21 0,0-4 47 0,0 0 57 0</inkml:trace>
  <inkml:trace contextRef="#ctx0" brushRef="#br0" timeOffset="115710.57">11475 10012 35 0,'-13'-8'363'16,"7"1"57"-16,-7 0 30 0,-1 4 27 0,2-5 23 0,4 4 16 0,-4 1 13 15,-1-5 10-15,6 5 5 0,1-1 4 0,-1 0 5 0,1 1-61 16,6-1-91-16,-6 4-103 0,6 0-107 0,0 0-57 0,0-3-32 0,6 3-26 15,0 0-21-15,1 0-19 0,6 0-13 0,-6 0-17 0,11 0-17 16,-4 0-23-16,6 0-26 0,-7 3-42 16,6-3-51-16,-6 4-67 0,7-4-76 0,-7 3-70 0,-1 1-70 15,2 0-46-15,-8-1-36 0,0 1-18 0,2 0-7 0,-2-1 3 0,-6 1 8 0,0-1 19 0,0 2 21 0,0 2 41 0,-6-4 50 0,-2 1 66 16,2-1 77-16</inkml:trace>
  <inkml:trace contextRef="#ctx0" brushRef="#br0" timeOffset="115913.69">10896 10349 0 0,'-33'22'200'0,"7"0"220"0,0 0 41 0,0-4 20 0,-1-2 11 15,8 1 5-15,6-7 4 0,0-2 1 0,0 1 1 0,6-3 1 16,1-2 2-16,6 0-30 0,0-1-44 0,0-3-114 0,6 3-152 0,1-3-76 16,0 5-40-16,6-5-20 0,-1 3-12 0,14-3-10 0,-6 0-11 15,6-3-40-15,1 3-54 0,-1-5-90 0,6 2-109 0,1 0-80 16,-1-1-66-16,7-3-33 0,-6-1-18 0,-1 1-9 0,1-4-5 0,6 0-1 15,-7 1-1-15,8-2 4 0,-1-3 7 0,-1 5 38 0,9-5 54 16,-9 0 89-16,7 1 286 0</inkml:trace>
  <inkml:trace contextRef="#ctx0" brushRef="#br0" timeOffset="116335.57">12198 10583 323 0,'0'11'389'0,"-6"1"26"0,6-6 15 0,0 2 8 16,0-4 6-16,0 0 3 0,0-4 3 0,6 0 1 0,0-4 2 16,2 0-11-16,-2 1-18 0,0-5-92 0,7 0-129 0,-6-2-79 0,6-1-53 15,-1-4-27-15,8 0-14 0,-7 1-8 0,0-4-5 0,7-1-5 16,-7-4-2-16,7 6-2 0,-8-5-1 0,1 0-1 0,1 0-4 0,-8-3 0 16,6 3-3-16,-4 0-1 0,-2-3 0 0,0-2 0 0,-6 5 1 15,7-3 0-15,-7-1-1 0,-7 3 1 0,7-2 0 0,0 3 1 0,-6 4 2 16,6-5 3-16,-6 6 3 0,-2-3 5 0,2 6 5 0,6 3 6 15,-6-3 6-15,0 6 4 0,6-2 5 0,-7 3 5 0,7 2 4 0,-7 2 2 16,7-1 1-16,-6 1 1 0,6 3-1 0,0-4-3 0,0 4-4 16,-7 4-5-16,7-4-4 0,0 3-5 0,-6 1-7 0,6-1-3 15,0 5-6-15,0-1-5 0,0 4-3 0,-6 0-4 0,6 4-1 0,0 2-1 16,0 3-1-16,0 2 2 0,0-4 1 0,0 8 0 0,0-5-1 0,0 5 1 16,0-1 0-16,6 5-1 0,-6-4 0 0,6-1-1 0,-6 1 0 15,7 0 1-15,-1 0 1 0,1-1 0 0,0 1 0 0,-1-5-1 16,6 1 1-16,-4-3-1 0,4-1 0 0,2 1-2 0,-8-5 0 0,7 1-2 15,0-5-4-15,0 2-8 0,-7-5-12 0,8-3-27 0,-1-1-33 16,-7-3-52-16,7 0-60 0,-6-3-66 0,5-5-68 0,-4 1-60 16,-8-4-56-16,6-4-30 0,0 1-16 0,-6-1-7 0,0-7 1 0,0 4 7 15,-6-3 10-15,6-2 25 0,-6 1 33 0,-8 0 52 0,8 0 60 16</inkml:trace>
  <inkml:trace contextRef="#ctx0" brushRef="#br0" timeOffset="116477.33">12374 10209 63 0,'-20'-3'296'0,"1"3"37"0,-7 3 32 0,6-3 30 0,0 0 32 0,8 4 17 16,-8-4 10-16,7 0 6 0,7 0 4 0,-8 0 1 0,8 0 1 15,6 0-72-15,0 0-105 0,0 0-68 0,6 0-48 0,2 0-37 16,-2 0-31-16,6 0-31 0,8 0-32 0,-1 0-27 0,1 0-25 0,6 0-42 16,1 0-52-16,5-4-61 0,1 4-68 0,-7-3-55 0,6 3-53 15,1 0-45-15,-1-3-42 0,-6 3-20 0,1 0-12 0,-2-4-4 0,1 4-3 16,0 0 10-16,1 0 13 0,-8-4 36 0,0 4 48 0,1 0 60 31,-1-3 67-31</inkml:trace>
  <inkml:trace contextRef="#ctx0" brushRef="#br0" timeOffset="116821.08">12940 10174 0 0,'0'0'173'0,"0"0"113"0,0 0 42 0,0 0 44 0,0 0 42 0,-6 0 27 15,6 0 20-15,0 2 14 0,0-2 12 0,-6 0 7 0,6 0 8 16,-7 0-48-16,7 0-75 0,-7 0-58 0,1 5-50 0,6-5-46 16,-13 3-40-16,6 1-41 0,1 3-42 0,-1 1-26 0,-5-2-20 0,-2 6-13 15,8-1-10-15,-7 0-7 0,6 0-8 0,-6 3-3 0,7 5-3 16,-8-5-1-16,8 4-1 0,0 1 1 0,-1 3-2 0,7-4 0 0,-7 1-2 15,7 3 0-15,0-1-1 0,0-2 1 0,0 3 1 0,0-4 0 16,7 1-2-16,0-1-1 0,-1 0 0 0,0-3 1 0,8-1-2 0,-8 2 0 16,7-6 0-16,0 1-1 0,0-3 1 0,7-2-1 0,-1-2 1 15,1 1-2-15,-7-5-3 0,6-5 1 0,1 1 1 0,-1 1 0 16,1-4-2-16,0-5 0 0,-8 1 0 0,2-3-1 0,5-1 0 0,-13 0 1 16,8-3-1-16,-8 0 0 0,-6-4 0 0,7 4 1 0,-7-4-1 0,-7 0 0 15,1 4 0-15,0-4 2 0,-8 3-1 0,8 1 1 0,-7 0 1 16,-1 0-1-16,2 2 1 0,-8 7-2 0,7-3 1 0,0 1-2 15,0 3-2-15,7 5-4 0,-8 0-9 0,2 3-17 0,5 0-23 0,-6 0-47 16,6 0-59-16,1 3-78 0,-1 0-90 0,1 1-71 0,-1 0-62 16,1-1-30-16,0 0-15 0,6 2-7 0,0-5-2 0,0 0 3 0,0 0 8 15,0-5 16-15,6 2 23 0,0-4 46 0,1 0 60 0,-1-4 79 16,1 0 279-16</inkml:trace>
  <inkml:trace contextRef="#ctx0" brushRef="#br0" timeOffset="117071.08">12836 9928 169 0,'-19'3'384'0,"6"1"45"0,-1-4 28 0,2 3 22 0,-2 2 18 0,2-5 12 16,5 3 11-16,1-3 9 0,6 0 7 0,-7 0 5 0,7-3 5 0,0 3-83 15,7-5-126-15,-7 2-93 0,6-1-76 0,7 1-43 0,-7-4-28 16,8-1-21-16,-2 1-17 0,2 0-14 0,5-1-10 0,-6 1-10 16,0-3-6-16,7 5-5 0,-7-2-5 0,0 2-3 0,0-1-2 0,-7 6-3 15,8-4 0-15,-8 4-2 0,0 4 0 0,1-4-2 0,0 3-1 16,-1 0-2-16,0 5-2 0,-6 1-8 0,7-3-11 0,-1 5-14 15,-6-1-13-15,0 2-22 0,7-1-26 0,-7 0-48 0,0 0-56 0,7 0-69 16,-7 0-73-16,0 0-69 0,6-3-67 0,0-1-31 0,2 0-15 16,-2-4 1-16,0-3 5 0,7 0 11 0,0-3 14 0,0-4 22 0,7 0 25 15,-7-5 48-15,6 1 57 0,8-3 69 0,-8-1 241 0</inkml:trace>
  <inkml:trace contextRef="#ctx0" brushRef="#br0" timeOffset="117180.45">13403 9737 0 0,'0'-4'237'0,"-7"4"31"16,1-3 11-16,0 3 8 0,-2 0 2 0,-4 3 3 0,-2 1 1 0,8 0-1 15,-13-1-2-15,5 2-29 0,-4 2-39 0,4 0-124 0,-5 4-163 0,-1 0-97 16,-6 0-63-16,6 4-31 0,1-5-17 0,-1 6-10 0,1-2-5 16,-1-3-3-16,7 3-2 0,-6-3 1 0,5 1 3 0,8-2 27 15,-7-2 133-15</inkml:trace>
  <inkml:trace contextRef="#ctx0" brushRef="#br0" timeOffset="118605.14">14048 10397 0 0,'0'15'24'0,"0"-1"183"15,0-3 12-15,0 1 10 0,0-2 8 0,0-3 9 0,0-3 13 0,0 2 12 16,0-1 16-16,0-2 15 0,0-3 16 0,0 0-26 0,6-3-51 0,-6-2-41 15,7 3-38-15,-1-6-21 0,-6-2-12 0,13-6-9 0,-7 5-8 16,8-6-11-16,-8-2-10 0,7 1-15 0,0-8-16 0,0 3-17 16,1-2-15-16,-2 0-11 0,2-5-7 0,-2 2-5 0,-5-6-2 0,6 5-2 15,-6-4-2-15,-1-1 0 0,0 2 3 0,1 2-2 0,0-2 2 16,-7 2 6-16,6 1 10 0,-6 3 22 0,0 4 30 0,0 0 18 0,0 4 13 16,-6 0 7-16,6 3 5 0,-7 1 7 0,7-1 9 0,-7 8 6 15,7-4 7-15,-6 3 5 0,0 0 3 0,-1 6-4 0,7-6-7 0,-7 4-22 16,7 4-28-16,-6-4-20 0,6 4-13 0,-7 0-8 0,7 4-5 15,0 0-8-15,-6-1-9 0,6 4-7 0,0 5-7 0,-6-1-4 0,6 3-3 16,0 5-4-16,0-1 0 0,0 0-2 0,0 8 1 0,0-4-1 16,0 8 2-16,0-5-1 0,0 4-1 0,6 4 1 0,-6 0 0 0,6-3 0 15,-6 3-1-15,7 0 0 0,-1-1 0 0,1 2 0 0,-7-2 2 16,7-2-1-16,-1 4-1 0,0-9 1 0,8 4-1 0,-8-4 0 16,0-3 1-16,8 0-1 0,-1 0-1 0,-7-7-2 0,8 0-2 0,-2-5-2 15,1 2-4-15,0-9-3 0,0 1-4 0,-7-4-4 0,8 0-3 16,-2-7-5-16,2 4-5 0,-8-9-4 0,7 1-3 0,1-3 0 15,-8-5-3-15,0 4 2 0,0-7 0 0,2 4 3 0,-8-4 3 0,0 0 4 16,0 0 4-16,0-4 4 0,0 4 3 0,-8 0 5 0,2 1 5 16,0-1 5-16,0 3 5 0,-1 1 8 0,0-1 6 0,1 4 9 0,-1 5 7 15,1-1 6-15,0 0 5 0,-2 4 2 0,2 2 2 0,0 2 0 16,6 3 0-16,-6 0 0 0,6 0 0 0,0 0 0 0,0 3-1 0,0 2-4 16,0 2-5-16,6-3-7 0,0 3-6 0,0 0-6 0,2 4-4 15,4-3-3-15,1-1-1 0,1 0-1 0,4 0 0 0,-4-3 1 16,6 3-1-16,-1-2 0 0,1-3-1 0,-1-2 0 0,1 0-1 0,0 0 0 15,-2 0-1-15,2-2 1 0,0-3-1 0,-7 2 0 0,-1-1 0 0,8-3 0 16,-7-1-1-16,-6 1 1 0,6 4 1 0,-7-5-1 0,1 1 0 16,0 0-1-16,-1-1 3 0,0 5 0 0,-6-5-2 0,0 5 0 15,7-2-1-15,-7 2 0 0,0 0-1 0,0 3 1 0,0 0-1 0,0 0-1 16,0 3-1-16,-7 0 1 0,7 2 0 0,0 2-1 0,0 0 0 16,0 4 0-16,0 3 1 0,0-2 2 0,0 6-1 0,0-4 0 0,0 5 0 15,0-1 1-15,0 1 1 0,7-1 0 0,-7 0 0 0,0 1-1 16,7-1 1-16,-1 1 0 0,1-5 0 0,-1 1-1 0,0 0-1 0,1-1 2 15,6-3 0-15,-7-4 1 0,8 5-1 0,-1-9 1 0,0 1 1 16,0-4-1-16,-1 0 1 0,2 0 0 0,5-7-2 0,-6-1 1 16,7 1 0-16,-7-4-1 0,7 0 0 0,-1-4-1 0,-6 1-1 0,6-6 0 15,-5 2-1-15,-1 4 0 0,0-4-2 0,0-1 1 0,-7 1-2 16,8 0 2-16,-8 0-1 0,0-1 2 0,-6 1-1 0,7 3 2 0,-7-4 2 16,0 5 2-16,0 0 1 0,0 3 4 0,-7-4 4 0,7 5 5 15,-6-2 5-15,0 1 3 0,-2 3 4 0,2 2 2 0,6 1 2 0,-6 3-2 16,-1-3 1-16,1 5-2 0,-1-4-1 0,1 4-2 0,6 4-1 15,-7-4-4-15,1 7-4 0,0-2-3 0,6 5-4 0,-8 0-4 0,8 2-3 16,-6 3-3-16,6 0-1 0,-6 3-1 0,6-4 0 0,0 8 0 16,0-3 0-16,0 3 1 0,0-4-1 0,0 4 1 0,6 0 1 15,0-4 0-15,2 4-2 0,-2-4 0 0,0 0 1 0,1-2 1 0,6-2 1 16,0 1 0-16,-7-4 0 0,8 0 2 0,-2-4-2 0,1 0 2 16,0-2 1-16,0-2-1 0,1-3 1 0,5-3-2 0,-6-2 1 0,0-2-1 15,7 0 1-15,-1-4-1 0,-6 0 0 0,7-4 0 0,-7 1-1 16,7-2 0-16,-8-2-1 0,1 0 1 0,0 0-2 0,0 0 1 15,1-4-1-15,-2 3 1 0,-6-2 0 0,8 3 1 0,-8-5 0 0,1 4-1 16,-7-2 2-16,6 3 0 0,1 3-2 0,-7-4 2 0,0 5 0 16,0 3 2-16,0 1 1 0,7-2 1 0,-7 4 0 0,-7 5 0 0,7-4 0 15,0 7-2-15,0 0 0 0,0 0-2 0,0 0 0 0,0 7 0 16,0-4 2-16,0 5-2 0,0 4 0 0,0-2-2 0,0 5-3 0,0-1-1 16,0 5 1-16,0-1-1 0,0 4 1 0,7-4 1 0,-7 4 1 15,0 0 1-15,0-3 0 0,6 3-1 0,-6-4 0 0,6 1 0 16,-6-2-1-16,6-2 1 0,2-1-1 0,-8-3 1 0,6 1 0 0,0-1 0 15,1-4 1-15,0-3 0 0,-1-1 1 0,1-3 0 0,-1 0-2 0,8-3-1 16,-8-1 0-16,6-3 0 0,-5-1 0 0,6-2-1 0,-6-2 0 16,5 1-2-16,2-3 1 0,-8-5-2 0,8 5-1 0,-8-5 0 15,0 2-1-15,1-2 0 0,-1-4 2 0,8 5 0 0,-8 0-1 0,-6 0 2 16,6 0 0-16,-6-1 1 0,6 2 1 0,-6 5 1 0,0-3 1 16,0 5 1-16,0-2 1 0,0 5-2 0,0 3-1 0,0 0-1 0,0 4 0 15,0 0-1-15,0 4 1 0,-6 3 1 0,6 2-1 0,0 1 0 0,-6 5 0 16,6 4 0-16,0-2 0 0,0 2-1 0,-6 6 2 0,6-3-1 15,0 1 1-15,0 2 2 0,0-3 0 0,0 0 0 0,0 0-1 16,6-5 0-16,-6 2 0 0,0-1 1 0,6 1-1 0,-6-8-1 0,6 3 0 16,2-2-5-16,-8-5-4 0,6-3-14 0,0 3-16 0,1-7-36 15,-1-4-46-15,1 1-63 0,0-5-74 0,-1 1-69 0,0-8-68 0,1 1-51 16,0-4-44-16,-1-1-21 0,0-4-10 0,1 3-2 0,-7-10 2 16,0 4 13-16,7-4 16 0,-14-2 34 0,7-1 46 0,0 0 64 15,-7 0 73-15</inkml:trace>
  <inkml:trace contextRef="#ctx0" brushRef="#br0" timeOffset="118870.78">15213 9785 0 0,'-32'15'199'0,"-1"-4"111"16,7 3 37-16,0-2 41 0,7-2 40 0,-1-3 25 0,8 1 19 0,-2-1 14 16,1-2 11-16,6-3 9 0,1 2 7 0,0-4-43 0,6 4-71 15,0-4-64-15,0 0-62 0,6 0-43 0,0-4-34 0,1 4-38 0,0-4-39 16,5 2-26-16,2-3-18 0,5 1-13 0,-6 1-10 0,0-2-9 15,7-1-9-15,-7 2-6 0,6-3-5 0,-6 4-6 0,1 3-6 0,-2-5-3 16,-5 5-3-16,6 0-4 0,-7 5-1 0,1-2 0 0,-1 0-1 16,1 5-2-16,0-2 0 0,-7 6-5 0,0-1-5 0,6 0-10 0,-6-1-13 15,0 6-18-15,0-5-22 0,0 4-47 0,6-5-61 0,-6 5-76 16,0-4-83-16,0 0-72 0,0-4-66 0,0 4-32 0,7-7-16 0,-7 3-3 16,7-7 1-16,-1 0 8 0,0 0 12 0,1-4 17 0,0-3 23 15,6 0 46-15,-7-4 61 0,8 0 77 0,-8-4 259 0</inkml:trace>
  <inkml:trace contextRef="#ctx0" brushRef="#br0" timeOffset="119042.65">15428 9763 24 0,'0'-7'284'0,"-6"2"44"0,6 3 43 0,0-3 33 0,-6-2 31 0,6 7 15 15,0-7 10-15,0 3 4 0,0 0 5 0,0 4 1 0,0-3 2 16,0-1-66-16,0 1-99 0,0 3-68 0,0-5-51 0,6 5-45 0,0 0-41 16,-6 0-35-16,7 5-31 0,-1-5-16 0,1 7-8 0,0-4-7 15,-1 1-6-15,-6 7-7 0,6-4-7 0,0 0-15 0,-6 5-21 0,0-1-29 16,0 0-38-16,0 0-48 0,0 0-56 0,-6 3-56 0,0-3-57 15,0 0-46-15,-1 0-45 0,-6-3-22 0,6 4-9 0,-5-6-1 16,4 1 5-16,-4-3 14 0,-2-1 18 0,2 2 31 0,5-5 36 0,-6-5 49 16,0 5 55-16</inkml:trace>
  <inkml:trace contextRef="#ctx0" brushRef="#br0" timeOffset="119214.52">14764 9843 325 0,'-26'11'425'0,"0"0"32"0,6-2 22 0,0-3 16 15,2 1 16-15,4-3 8 0,8-4 5 0,-7 0 3 0,7 0 1 16,-2 0 1-16,8 0 0 0,0 0-112 0,0 0-167 0,0 0-94 0,8-4-57 16,-2 4-49-16,7 0-45 0,-7-3-92 0,14 3-110 0,-8-4-111 15,8 0-110-15,-7 2-56 0,7 2-28 0,0-5-13 0,-1-2-8 0,-6 2-3 16,6 2-2-16,-5-4 2 0,-2 3 2 0,2-2 17 0,5 1 25 16,-6-2 72-16,0 3 112 0</inkml:trace>
  <inkml:trace contextRef="#ctx0" brushRef="#br0" timeOffset="120407.41">16444 10389 0 0,'-12'11'196'0,"4"1"81"0,2-5 23 16,0 3 26-16,-8-2 26 0,8-1 28 0,6 0 28 0,-6-2 21 16,-1-2 20-16,7-3 16 0,0 3 14 0,0-3-42 0,0 0-74 0,0 0-54 15,0-3-46-15,7 0-29 0,-7-4-23 0,6-2-26 0,8 2-25 16,-2-4-29-16,2 1-29 0,-2-9-20 0,8 4-20 0,-1-3-17 16,1-4-14-16,-1 0-11 0,7 0-9 0,-6-4-5 0,6 1-3 0,-7 0-3 15,1-1-1-15,0-4 0 0,-1 0 0 0,1 2 1 0,-8-5 0 16,2 3 1-16,-1 1 1 0,0-1 1 0,0 1-1 0,-7 0 4 0,1 4 2 15,0 2 7-15,-1 1 8 0,-6 0 7 0,0 4 5 0,0 4 4 16,0-1 4-16,0 4 3 0,-6 0 4 0,6 4 2 0,0 0 0 16,-7 2 2-16,0 2-1 0,7-1-2 0,0 4-5 0,-6-4-6 0,0 8-6 15,6-4-8-15,-7 4-5 0,0 4-4 0,7-1-5 0,-6 4-3 16,6 0-3-16,-7 4-2 0,1-1-3 0,6 4-1 0,-6 0-1 0,6 4 0 16,-8 0 1-16,8 4 0 0,0-1-1 0,0 1 1 0,0 0-1 15,0-1 2-15,8 5-1 0,-8-4-1 0,6-1 0 0,-6 1-1 16,6-4 1-16,1 0 0 0,-7 0 0 0,6-4 0 0,1 1 0 0,0-5-1 15,-1-3 1-15,0 4 0 0,1-8 1 0,0 0 0 0,-1-4 1 0,0 2 1 16,1-5 1-16,0-5 1 0,6 2-2 0,-1-8 0 0,2 5 0 16,-2-10-2-16,2 2-2 0,-1 0-2 0,6-9-4 0,-6 4-3 15,1-6-3-15,5 3-3 0,-6-7-4 0,0 3-3 0,-1-3-2 0,2-1-3 16,-1-3-1-16,0 4-3 0,-6-3 0 0,5-2 1 0,-5 1 2 16,6 0 4-16,-7 5 3 0,1-6 3 0,0 5 2 0,-7-1 4 15,6 1 4-15,-6 4 3 0,7 3 1 0,-7-1 4 0,0 2 4 0,0 3 5 16,-7 3 6-16,7 0 2 0,0 1 5 0,-6 2 1 0,-1 5 2 0,7-4 3 15,-7 4 1-15,1 2 0 0,0 3-1 0,-1-3 0 0,0 2 1 16,1 3-2-16,0 3-1 0,-7-3-4 0,6 7-4 0,0 2-2 16,1-2-5-16,0 4-3 0,-2-1-1 0,2 5-4 0,0 4 0 0,0-1-2 15,-1 4 1-15,7 3-1 0,0 1 2 0,-7-1 0 0,7 5 1 16,0 3 0-16,7 0 0 0,-7 1-1 0,0-2 1 0,7 5 1 0,-7 0-1 16,6-5 2-16,0 5-2 0,-6-1 1 0,6 1 0 0,2-4-1 15,-2 0-1-15,0-3 0 0,1-1-2 0,0 0 1 0,-1-6 0 0,-6 2 0 16,7-6-1-16,-1-5 1 0,0 0 1 0,1 1 0 0,-7-8 1 15,7 0 0-15,-7 0 4 0,6-2-1 0,0-5 1 0,-6 0 1 0,0 0 1 16,7-5 0-16,0-2-1 0,-1 0 0 0,-6 0 1 0,7-4-1 16,-1-1 0-16,1-2-1 0,-1-4-1 0,1 3-1 0,5-2-1 0,-4-2-1 15,-2 1 0-15,0-1-2 0,7-3 0 0,-6 4 0 0,6-4-1 16,-7 4 1-16,8-5 0 0,-2 5-1 0,2 1 0 0,-2-3-1 16,1 6 0-16,1-1 1 0,-2 1-1 0,2 3 0 0,-2 4 1 0,2-5 0 15,-1 9-1-15,-1-4-1 0,-4 7 1 0,4 0-2 0,-6 0 1 16,1 3-1-16,6 1 1 0,-6 3 0 0,-1 1 0 0,0 2 1 15,2 1-1-15,-8 4 0 0,6 3 1 0,-6 0-1 0,0 1 1 0,6 3 0 16,-6 0 0-16,0 0 1 0,0 0 0 0,0 0 0 0,0 3 1 16,0-2 0-16,0-6 0 0,7 2 0 0,-7-1 0 0,0-2 1 0,7-2-2 15,-7-3 2-15,6 1 0 0,0-6 0 0,-6 1 0 0,7-3 0 16,-1-1 1-16,1-3 1 0,0 0 0 0,-1-3-2 0,0-5 2 0,1 5 0 16,6-8 0-16,-7 4 2 0,7-8-1 0,1 0-1 0,-8 1 1 15,8-4-1-15,-8-1-1 0,6-3 2 0,-5 0-2 0,0 0 1 16,6-3-1-16,-7 3-1 0,0-3 1 0,2 2-1 0,-2 2-2 0,0-2 1 15,0 1 0-15,-6 4 1 0,8 3 1 0,-8 0 0 0,6 5 0 0,-6 2-1 16,0 1-2-16,0 2 0 0,0 3 0 0,0 2 0 0,0 0 0 16,0 2 0-16,6 6 0 0,-6-4 0 0,0 7 0 0,0 0 0 15,0 4 0-15,0 3-2 0,0-4 0 0,7 8 0 0,-7-2 2 0,0 1 1 16,0 2 1-16,6-6-1 0,-6 5-1 0,7-4-1 0,-7 1 0 16,7-5-10-16,-1 2-11 0,-6-6-17 0,6 1-17 0,0-3-41 0,2-5-48 15,-2 0-80-15,0-6-95 0,1 0-86 0,-1-5-82 0,1-3-39 16,0-4-22-16,-1 1-9 0,0-9-3 0,1 6 5 0,0-10 11 0,-1 2 16 15,-6-1 18-15,6-3 39 0,-6 0 48 0,0-4 81 0,0 4 204 16</inkml:trace>
  <inkml:trace contextRef="#ctx0" brushRef="#br0" timeOffset="120533.66">17786 9638 103 0,'-7'-7'367'0,"1"0"51"0,0 3 30 0,-8-4 22 0,1 8 17 16,1-3 10-16,-2 0 6 0,8-2 4 0,-7 3 2 0,6 2 0 16,1-5 1-16,6 5-74 0,-7 0-111 0,7 0-97 0,-6 0-88 0,6 5-58 15,0-3-42-15,0 6-66 0,6-5-73 0,-6 5-97 0,0-2-106 0,7 6-79 16,-1-1-64-16,-6 0-34 0,7 4-15 0,0-4-9 0,-1 3-2 15,0 1-2-15,0 0 0 0,8 4 8 0,-8-5 11 0,7 4 44 16,-6 1 57-16,6-1 86 0,0 1 285 0</inkml:trace>
  <inkml:trace contextRef="#ctx0" brushRef="#br0" timeOffset="120694.82">17825 10393 117 0,'-13'26'311'15,"0"-5"22"-15,7-2 9 0,-8-2 5 0,8 0 4 0,0-7 1 16,-1 0-1-16,0-2 0 0,7-4 0 0,0 3-15 0,-6-7-19 0,6 0-128 15,0 0-181-15,0 0-134 0,0-4-109 0,0-3-57 0,-7-1-30 0,7 2-15 16,0-5-9-16,0-4-3 16,0 4 0-16,-6-8-1 0,6 1-1 0,-6 0 14 0,-2-4 20 15,2-3 48-15,0-1 193 0</inkml:trace>
  <inkml:trace contextRef="#ctx0" brushRef="#br0" timeOffset="120929.21">16424 9917 232 0,'-12'11'404'0,"-2"-1"39"0,2 2 25 0,5-5 15 0,-6 0 13 0,6 1 7 16,1-5 5-16,6-3 3 0,0 4 3 0,6-4 2 0,1 3 2 0,0-3-94 16,6 0-144-16,7-3-92 0,-2 3-71 0,9-4-40 0,5 4-25 15,-6-3-22-15,13-1-21 0,1 0-44 0,-7-3-53 0,5 3-92 0,7 1-109 16,-5-1-85-16,-1 1-74 0,-6-5-36 0,5 4-19 0,-5 1-9 15,-1-4-4-15,1-1-2 0,-1 4-1 0,-5-4 6 0,-1 1 9 16,6 0 36-16,-12 0 48 0,6 1 88 0,1-3 262 0</inkml:trace>
  <inkml:trace contextRef="#ctx0" brushRef="#br0" timeOffset="122383.46">18645 10059 0 0,'0'9'161'0,"-6"1"28"0,6-3 9 0,0 1 10 0,-6-1 9 15,6-3 9-15,0 3 6 0,-7-3 6 0,7 3 7 0,0-4-2 16,-6 1-4-16,6-1-22 0,0-3-31 0,0 0-15 0,0 0-4 15,6 0-2-15,1-3-2 0,-7-1-8 0,6-3-9 0,0 0-6 0,8-4-5 16,-2-4-7-16,-5 1-7 0,13-6-14 0,-7 0-16 0,6-3-19 16,-5-3-22-16,5 1-16 0,1-1-12 0,-2-4-9 0,-4 3-7 0,6-7-3 15,-7 1-1-15,6 4 1 0,-6-5 0 0,0 2 1 0,0 2 2 16,-6 1 12-16,6 2 15 0,-6 2 19 0,-1 4 21 0,0-2 13 16,0 2 9-16,-6 6 8 0,8-3 8 0,-8 7 4 0,0 0 6 0,0-1 5 15,-8 6 4-15,8-2 3 0,0 2 3 0,-6 1-9 0,6 1-15 0,-6 4-19 16,6 0-21-16,-6 0-12 0,-1 0-10 0,0 4-8 0,1 3-5 15,-7 1-6-15,6-1-7 0,0 3-5 0,-5 6-6 0,5-2-4 16,0 5-2-16,1-1-1 0,0 1-3 0,-1 2 1 0,1 5 0 0,-1-4 1 16,7 7 1-16,0-3-1 0,-7 3 0 0,7 0 1 0,0 1 0 15,0-1 0-15,7 0 1 0,-7 1-1 0,7 2-2 0,-7-2 1 0,6-1 1 16,-6 0-2-16,7 1-1 0,-1-1 0 0,0-2-1 0,1-2 0 31,0-3 0-31,5 0 0 0,-5-1 0 0,0-3-1 0,6-2-1 0,-7-2 2 16,1-2 1-16,6-2-1 0,-1-3-1 0,-4-3 1 0,4 0 0 0,1-4 0 15,1-4 1-15,-2 0-2 0,2 1-2 0,-2-4-2 0,2-5-4 16,-1 2-3-16,-1-5-4 0,-5 1-5 0,6-5-6 0,-7 1-3 16,8-1-4-16,-14-3-5 0,6 0-5 0,1-1-2 0,-7 3-1 0,6-7 0 15,-12 5 1-15,6 1 4 0,0-2 3 0,-7 6 4 0,1-3 6 16,6 6 8-16,-7 1 8 0,0-4 8 0,1 11 7 0,0-2 8 16,-8 2 6-16,14 1 4 0,-6 2 3 0,0-1 1 0,-1 4 2 0,1-4 1 15,6 4 0-15,0 4-1 0,-7-4-2 0,7 4-3 0,7-1-3 16,-7 2-3-16,6-2-4 0,-6 0-2 0,13 5-2 0,-7-5-1 15,8 0-2-15,-2 5-1 0,2-4 0 0,5 1-2 0,-6-3 1 0,6 2 0 16,8-4 1-16,-8 0-1 0,0 0 0 0,8-4 0 0,-8 2-2 0,8-7 0 16,-8 1-1-16,7 2 0 0,-6-5-1 0,6 0 1 0,-7 0-1 15,1-4-1-15,0 0 1 0,-1 1 0 0,-6 3 0 0,6-3 1 16,-12-2 0-16,6 2 0 0,0-1 2 0,-6 4 3 0,-1 0 5 0,-6 0 5 16,6 3 7-16,-6-2 4 0,0 6 5 0,0-2 2 0,0 1 2 15,-6 2 0-15,6 3 1 0,0 0 0 0,-6 0 0 0,-1 3-1 0,7 2-1 16,-7 1-1-16,1 2-5 0,0-2-6 0,-1 6-6 0,-6 3-5 15,6-1-4-15,1 4-2 0,0 1-1 0,-1-1-1 0,0 1-2 0,7-1 1 16,0 4-1-16,-6 0 0 0,6-5 0 0,0 6 0 0,6-2 0 16,-6-1-1-16,7 2 0 0,0-4 2 0,-1 0-1 0,0 0-1 15,1-3 0-15,6 4-1 0,0-9 1 0,0 5 0 0,0-3-1 0,0-2 1 16,7-6 1-16,0 2-1 0,-2-1-1 0,2-5 0 0,-1 0-2 16,7-8-3-16,1 5-4 0,-7-5-5 0,6-3-4 0,-7-1-4 0,7 2-3 15,-6-5-3-15,-1-3-1 0,1 4-1 0,0-5-1 0,-2 1 0 16,-4-4 0-16,-1 4 1 0,0-5 2 0,-6 5 4 0,-1-1 3 0,0 2 4 15,0-2 5-15,-6 1 4 0,0 0 4 0,-6 3 5 0,6 1 3 16,-6-1 2-16,6 0 2 0,-6 4 2 0,-1 3 2 0,-6 1 2 0,6 0-2 16,1 0 1-16,-1 3-1 0,0 4 1 0,-5 0 0 0,6 0-1 15,-2 0-1-15,2 4 0 0,0 3-3 0,-1 0-2 0,1 0-2 0,6 5 0 16,0-1-3-16,-7 0 0 0,7 7-2 0,7-3 0 0,-7 4 1 16,0-1 0-16,6 0 1 0,1 4 0 0,-1-4 0 0,0 4 0 15,2-4 0-15,-2 4 0 0,6-3-1 0,-5-1 0 0,6 1 0 0,-6-5 1 16,6 0 0-16,-6 2 2 0,5-10-1 0,-6 6 0 0,8-10 1 15,-1 3 0-15,0-2 1 0,0-3-1 0,-1-3 3 0,2-4-1 16,-1-1 0-16,0 1 1 0,6-3 0 0,-5-6 0 0,5 2-2 0,-6-1 0 16,6 0 1-16,-5-3-2 0,6 0 0 0,-8-1-1 0,8 1-1 15,-7 3-1-15,-1-4 0 0,2 2-1 0,-1 2 0 0,-6 1 0 0,5-1 1 16,1 4 0-16,-6 0 1 0,0 0-1 0,-1 4-1 0,0 0 0 16,-6-1-1-16,7 4 1 0,-7 0-2 0,7 4 0 0,-7 0 1 0,0 4 0 15,0-4 0-15,6 4 0 0,-6 4-1 0,0-1 0 0,0 4 1 16,0 0-1-16,0-1 1 0,0 5 1 0,0 0 1 0,0-1 0 0,0 5 0 15,0-1 1-15,0 0-1 0,0 4-1 0,0-3 1 0,0-1 0 16,0 4 1-16,0-3-1 0,0-2 1 0,7 3 0 0,-7-7-1 0,0 6 0 16,6-7 1-16,-6 2 0 0,0-3 0 0,6-4 0 0,-6 0 0 15,7 1 3-15,-7-5 0 0,0 1 1 0,7-4-1 0,-7 0 0 16,6-4 2-16,0 1 0 0,-6-5 0 0,8-3 1 0,-2 3 1 0,0-2 0 16,1-5 0-16,6 1 0 0,-7-1-1 0,1-4-2 0,-1 5 1 15,8-5-2-15,-8 1 0 0,0 0-2 0,1 0 0 0,-1-1 0 0,7 1-1 16,-6 3-2-16,-1 1 0 0,8-1-1 0,-8 5 0 0,0-6 0 15,1 9 0-15,0 0 0 0,-1 0-1 0,0 3-1 0,-6 4 0 0,7 0-1 16,-1 0 1-16,-6 4 1 0,7 3-2 0,-7 0 1 0,7 4 0 16,-7 1 1-16,0 2-1 0,0 4 1 0,0-3 0 0,0 7 1 15,0-4 0-15,0 1-1 0,6 2-1 0,-6-3-5 0,0 1-7 0,0-5-7 16,0 2-12-16,6-6-13 0,2 0-12 0,-8-2-28 0,6 1-36 16,0-9-49-16,0 0-58 0,8-5-59 0,-8-2-64 0,7 0-58 0,1-5-58 15,-8-1-26-15,6-7-12 0,-5 3 2 0,6-2 5 0,-6-3 10 16,-1-3 13-16,1-2 27 0,0 2 36 0,-7-4 48 0,6-4 57 0,-6 0 62 15,0 0 235-15</inkml:trace>
  <inkml:trace contextRef="#ctx0" brushRef="#br0" timeOffset="122650.29">19967 9400 81 0,'-32'18'300'0,"6"1"29"0,7-1 19 16,-1-7 22-16,1 4 21 0,5-8 22 0,8 1 21 0,0-5 19 0,-2 1 17 15,8-4 15-15,0 3 13 0,8-3-65 0,-2-3-107 0,0 3-64 16,1-4-41-16,6 1-29 0,0-1-17 0,1-3-22 0,-2 3-22 0,8-3-21 16,-7-1-21-16,0 1-18 0,0-1-17 0,-1 6-16 0,2-7-12 15,-8 6-11-15,1-2-6 0,-1 2-5 0,-6 3-5 0,0-3-2 16,0 3 0-16,7 3-1 0,-7-3-1 0,0 3 0 0,0 5-1 0,-7 1-1 16,7-3-1-16,0 2-8 0,0 3-8 0,0 0-11 0,0 3-14 15,0 0-30-15,0-2-39 0,0 2-55 0,7 1-64 0,-7-4-63 0,0 4-62 16,7-5-53-16,-1 1-52 0,0 0-24 0,0-3-11 0,2-4 0 15,-2-2 4-15,7 3 12 0,-6-5 13 0,6 0 32 0,-1-5 39 0,2 3 55 16,-2-10 65-16</inkml:trace>
  <inkml:trace contextRef="#ctx0" brushRef="#br0" timeOffset="122790.92">20417 9294 95 0,'-6'-7'218'0,"6"-1"10"0,-6 1 6 0,-2 3 3 0,2-3 2 0,-7 3-2 16,0 1-3-16,0 3-19 0,0-4-30 0,-6 4-67 0,-8 4-88 0,8-4-88 15,-8 3-85-15,2 1-46 0,-1 3-24 0,0-3-12 0,6 0-7 16,-6-1-5-16,0 0-1 0,7 2 1 0,-8-5 3 0,7 3 19 16,2-3 166-16</inkml:trace>
  <inkml:trace contextRef="#ctx0" brushRef="#br0" timeOffset="122962.8">19519 9429 371 0,'-20'15'443'0,"-6"-4"31"0,7-3 16 0,-1-2 14 15,0 1 11-15,7-2 5 0,1-5 2 0,4 0 2 0,2-5 0 0,0 5 1 16,-1 0 0-16,7 0-121 0,0 0-182 0,7 0-110 0,-1 0-74 16,0 0-95-16,2 0-106 0,4 5-117 0,1-5-123 0,0 0-60 0,6 0-32 15,1 0-14-15,0 0-8 0,-7-5-5 0,7 5-1 0,-1-2 2 16,0-3 2-16,1 2 16 0,-1-4 21 0,7 3 66 0,-6 0 87 16</inkml:trace>
  <inkml:trace contextRef="#ctx0" brushRef="#br0" timeOffset="123495.23">21478 9825 0 0,'0'7'17'0,"8"1"260"0,-8-5 32 0,6 5 18 16,0-5 6-16,1 5 8 0,-1-5 10 0,1 1 11 0,-1 1 9 15,7 1 13-15,-6-2 11 0,6 3-13 0,0-4-28 0,0 9-62 16,0-5-80-16,-7 4-45 0,8 0-28 0,-2 0-12 0,-4 4-3 0,-2-1-8 16,0 5-6-16,0-1-9 0,-6 1-10 0,0 1-11 0,0 3-11 0,-6-1-13 15,0 0-13-15,0 0-8 0,-8 4-8 0,1-4-13 0,0-1-12 16,0 2-50-16,0-5-67 0,-6 0-93 0,5 1-109 0,-5-5-63 16,6 1-43-16,0-7-20 0,-1-1-11 0,2 0-4 0,5-3-3 0,1-4-2 15,-1-4 0-15,7 4 5 0,7-12 8 0,-1 2 45 0,1-1 62 16</inkml:trace>
  <inkml:trace contextRef="#ctx0" brushRef="#br0" timeOffset="124764.86">22384 9763 0 0,'-13'4'44'0,"0"-1"221"16,0 1 31-16,0-4 30 0,0 4 30 0,0-4 32 0,6 0 35 0,1-4 20 15,0 4 13-15,-2-4 10 0,8 1 5 0,0-1-26 0,0 0-45 16,0-4-63-16,0 6-71 0,8-6-44 0,-8 0-30 0,6 1-31 16,0 0-29-16,1 0-33 0,-1-1-35 0,1 1-19 0,6-4-14 0,-7 7-9 15,8-3-7-15,-8 0-5 0,0 2-5 0,8-1-3 0,-8 6-2 16,1-4-1-16,-1 4-1 0,0 0 0 0,1 0 2 0,0 0-2 0,-1 4-1 16,0 2 1-16,2-1-2 0,4 2 1 0,-12 0 2 0,7 4-2 15,-1 0-1-15,1 4-1 0,-1-1 3 0,1 2 0 0,-1 2 0 0,-6 0 1 16,6 0 0-16,-6 0 1 0,0 4 1 0,0 0 0 0,8 0 0 15,-8 0-1-15,-8-3 0 0,8 3 2 0,0 0 0 0,0-4 0 0,0 4-1 16,0-3-1-16,0-5 0 0,0 0-1 0,0 1-1 0,0-4 2 16,0 0 0-16,0-3 2 0,0-5 2 0,8 5 1 0,-8-8 3 0,0 0 1 15,0 0 3-15,6-4 2 0,-6-3 2 0,6-1 6 0,1-3 5 16,-1 0 3-16,1-4 3 0,-1 1 3 0,1-5 1 0,-1 1 2 16,1-3 2-16,0-2-1 0,5 2-1 0,-5-5 0 0,0 0-2 0,-1 0-3 15,7-2-3-15,0 2-4 0,0-4-5 0,-7 5-3 0,14-1-4 16,-7 0-2-16,0 1-2 0,0 3-4 0,1 3-3 0,4 1-2 0,-4-1-3 15,-1 8-1-15,-1 1 1 0,2 2-1 0,-1 1-1 0,-6 4 0 16,5-2-2-16,-5 5 1 0,-1 5 0 0,1 2-2 0,0 0 1 0,-1 4 0 16,-6 1-1-16,6 1 0 0,-6 1 1 0,7 9 2 0,-7-4-1 15,0 3 1-15,0 0 0 0,0-1 1 0,-7 2 2 0,7-1-1 16,0 0 0-16,0-1 0 0,-6 1-1 0,6-3 1 0,0-1 2 0,0-4 0 16,0 1-2-16,6 0 0 0,-6-4 1 0,7 0 0 0,-7-4-1 15,13-3 1-15,-7 0 0 0,8-4-1 0,-8 0-1 0,13-4-2 0,-5-3-1 16,5 0-4-16,1-5-4 0,0-2-4 0,6-2-6 0,-7-1-4 15,7-2-5-15,0-3-5 0,0 0-4 0,0 1-4 0,-7-9-2 0,1 4-3 16,6-3-3-16,-7-4 1 0,-5 4-1 0,-1-4 3 0,0-4 2 16,0 4 6-16,-1-4 5 0,-4 5 4 0,-2-5 5 0,-6 0 6 15,6 5 5-15,-6-1 7 0,0 4 4 0,0-5 8 0,0 9 7 0,-6-5 7 16,6 7 6-16,-6 3 6 0,-2-3 5 0,8 5 4 0,-6 0 7 16,0 3 3-16,0 1 4 0,6 3 1 0,-7 0 0 0,0 3-2 15,7 1-3-15,0 2-4 0,-6 3-5 0,6 2-6 0,0 0-4 0,0 0-5 16,0 2-4-16,0 7-4 0,0 2-5 0,6 0-5 0,-6 3-4 0,0 1-3 15,-6 6-1-15,6 2 1 0,0 3 0 0,-7 3 1 0,7-1 0 16,-6 6 1-16,0-1 1 0,-2 4 0 0,8-1 0 0,-6 1 0 16,0-1 0-16,-1 1 0 0,0 3 2 0,1-3 0 0,0-1-1 0,-1 1 1 15,1 0 0-15,6 0-1 0,-7-5 2 0,7-2-2 0,0 3 1 16,0-8 0-16,0 0 0 0,0 2 0 0,0-10-2 0,7 3 1 0,-1-3 2 16,-6-5 1-16,7-1 3 0,-1 0 4 0,0-8 4 0,1 4 1 15,-7-7 3-15,13 0 0 0,-7 0 0 0,2-7 0 0,-2 0-1 0,7 0 1 16,0-4 0-16,-6-1-1 0,5 2-2 0,-6-5-1 0,8-4-4 15,-8 5-2-15,7-4-5 0,-6-1-2 0,6 1-2 0,-7 4-1 0,8-4 0 16,-8-1 0-16,7 4 0 0,-6-3 0 0,-1 3 1 0,7 4-2 16,-7 0-1-16,1 0 0 0,6 4 0 0,-7 0 1 0,2-1-2 0,4 5 0 15,-5 3 0-15,-1 0-1 0,1 0-1 0,-1 3 1 0,1 1-1 16,-1 0 1-16,-6 3 0 0,6 4-1 0,2-1 2 0,-8 2-1 16,0 2 1-16,0 2-1 0,6-2 2 0,-6 1-1 0,-6 3 1 0,6-3 1 15,0-1 1-15,0 4 0 0,0-4-1 0,0 3 0 0,-8-7 1 0,8 0 1 16,8 5 0-16,-8-7 1 0,0-1-1 0,0 0-2 0,6 0 0 0,0-2 0 15,1-2 1-15,-1-3 0 0,7 0-1 0,-6-3 1 0,6-2 1 16,0-2-1-16,0 0 1 0,0 0-2 0,0-4 0 0,7-1 0 16,-8 2 2-16,2-5 0 0,-2 3 1 0,2-2 0 0,-1 0 1 0,-1-1-1 15,-4 1 0-15,4-5 1 0,-5 5-2 0,6-2 2 0,-7 2 0 16,7-1 1-16,-7 0-1 0,2 1 0 0,-2 0 0 0,-6 3 0 0,6 0 1 16,1 0-2-16,-7 0 1 0,0 2 0 0,7 7-3 0,-7-5 0 0,0 2 0 15,0 5-2-15,0 0-1 0,0 0 0 0,0 5-1 0,-7 2 1 16,7-5-2-16,-7 10 2 0,7-1-1 0,-6 3 2 0,6 2-1 0,-6 2 1 15,6 0 1-15,-8 0 0 0,2 5 0 0,6-1 1 0,0 0-1 16,-6-4 2-16,6 4 0 0,0-5 0 0,0 6-1 0,6-9 1 16,-6 5-2-16,0-4 1 0,6 0-1 0,2-5 0 0,-2 1 1 0,0-3 1 15,1-1-1-15,0-4 1 0,5 2-1 0,1-5 2 0,-6 0 1 16,6-5-1-16,7-2 1 0,-8 0 0 0,8-4-1 0,-7 0 0 16,7-4-1-16,-1 5 0 0,-6-10-1 0,6 6 0 0,-5-4 1 0,6 0-1 15,-8-1-1-15,1-2 0 0,7 3-1 0,-14-1 1 0,8-4 0 16,-8 5 1-16,0 4 1 0,1-5 2 0,-1 5 0 0,-6 3 3 0,0-1 1 15,7 2 0-15,-7 6 1 0,0-2-1 0,0 1 0 0,-7 5-1 16,7 0 1-16,-6 5-1 0,6 1 0 0,-7-2-1 0,1 6 0 0,6 2 0 16,-6 3-2-16,-2-1 0 0,2 4-2 0,0 1-2 0,6-1-1 15,-6 1 1-15,-1-1 0 0,7 0-4 0,0 0-5 0,0 1-11 16,0-5-14-16,7 1-19 0,-7-4-19 0,6-1-40 0,0 2-48 0,0-4-61 16,2-5-69-16,-2 1-58 0,7-4-54 0,-7-4-50 0,8 1-45 0,-2-1-21 15,2-4-5-15,-8-2 5 0,7-2 10 0,0-1 18 0,-6-4 18 16,5 3 39-16,-4-4 48 0,-2 0 62 0,0-4 68 0</inkml:trace>
  <inkml:trace contextRef="#ctx0" brushRef="#br0" timeOffset="124952.36">24299 9474 0 0,'-13'-8'8'0,"6"1"264"0,-12-1 36 0,5 1 43 0,8-5 48 0,-6 6 34 16,-2-2 23-16,8 2 17 0,-1-2 9 0,1-3 6 0,-1 4 6 16,7 3-24-16,-7-3-37 0,7 0-69 0,7-1-84 0,-7 4-52 0,7 1-37 15,-1-5-44-15,7 5-47 0,-7-1-35 0,8 4-25 0,-8 0-18 16,8 0-15-16,-2 4-12 0,1-1-12 0,-6 5-8 0,0-1-9 0,-1 4-10 15,-6 4-10-15,0-1-17 0,0 4-19 0,-6 1-28 0,-1-1-32 16,-6 1-43-16,0 3-50 0,-7 0-47 0,0-1-48 0,-5 5-45 16,-1-4-44-16,6 0-19 0,-6 0-5 0,-1 0 2 0,2-4 7 0,5 1 15 15,0-2 20-15,8-2 27 0,-2-4 31 0,8 0 44 0,0-4 51 16</inkml:trace>
  <inkml:trace contextRef="#ctx0" brushRef="#br0" timeOffset="126665.65">25660 9697 0 0,'0'7'175'0,"0"1"54"0,0-5 14 0,0 1 16 0,0-1 16 15,0 1 14-15,0-4 16 0,0 0 16 0,6 0 16 0,-6-4 11 16,7 1 10-16,-7-1-25 0,7 1-44 0,-7-5-28 0,6 1-22 16,-6 0-13-16,6-4-7 0,-6 3-10 0,0-3-10 0,0 4-11 0,0-3-10 15,0-2-12-15,0 5-11 0,0-5-18 0,-6 6-18 0,6-1-19 16,-6-2-19-16,-1 6-12 0,0-4-11 0,1 3-8 0,-7 0-7 0,7 1-6 16,-8-1-5-16,2 4-6 0,4 0-5 0,-11 0-4 0,6 4-5 0,0-1-3 15,1 1-3-15,-8 3-2 0,7 0-3 0,-7 2 0 0,7 1-1 16,0 5-1-16,-7-4 0 0,8 3 0 0,-1 0 0 0,6 5 0 15,-6-1 1-15,7 1 1 0,-1-1-2 0,0 1 1 0,1-1 0 0,6 4 0 16,0-4 0-16,6 0 1 0,-6 1 1 0,7-1 0 0,6 0 1 16,0-4 0-16,0 2 1 0,0-2 0 0,7-2 1 0,-1-2 1 0,7 1-1 15,0-7 0-15,0 3 1 0,7-7 0 0,-7 4 1 0,7-8-2 16,5 1-2-16,-5-5 1 0,7 1-1 0,-8-4 0 0,7-4-2 0,0 1-2 16,-7-4-1-16,7-1-1 0,-5-4-2 0,-2 3-1 0,1-3-3 15,-1-3 0-15,-6 1-2 0,7-5 1 0,-8 1-2 0,1 0 0 16,-6 0-1-16,0-5 1 0,-7 2 0 0,7 2 2 0,-8-2-1 0,-6-1 3 15,2-1 0-15,-2 1 2 0,0 1 1 0,-6 2 3 0,0 0-1 0,0 1 2 16,0 4 3-16,-6-1 2 16,6 4 2-16,-6 4 4 0,6 0 4 0,-8 4 3 0,2-2 3 0,0 5 3 15,0 1 1-15,-2 2 2 0,8 1 1 0,-6 3 1 0,0 0-1 0,-1 1-1 0,7 3-2 0,-6 3-1 0,-1 1-2 0,0 3-4 16,1-3-4-16,0 7-3 0,0 0-2 0,-8 4-2 0,8 3-4 0,-8 4-1 16,8 0-2-16,-1 4 1 0,-5 2 0 0,5 3 1 0,-6 1 0 0,7 1 0 15,-1 1 0-15,0 3 0 0,1 2-1 0,-1-2 2 0,1 3 1 16,0 1-1-16,-2-1 0 0,8 0 1 0,0 0-1 0,-6 1 2 15,6-1-1-15,0-4 1 0,6 1-1 0,-6 0 1 0,0-4-1 16,8-4 1-16,-2 0-1 0,-6-3 1 0,6-4-1 0,1 0-1 0,-1-7 1 16,1-1 1-16,0 1 2 0,-1-8 4 0,0 1 2 0,1-5 3 15,0-3 2-15,-1 0 0 0,0 0 1 0,7-8-1 0,-6 1 2 0,6-3-2 16,1-1 1-16,-8-5-2 0,6-1 1 0,2-3-1 0,-1 0-3 16,-1-3-3-16,2 2-2 0,-2-2-3 0,2 2-1 0,-1-5-2 15,0 3-1-15,0-2 0 0,-1 3 1 0,2-4 0 0,-1 5 0 0,0 2 2 16,6 1 0-16,-5-1 0 0,-2 5 0 0,2-1 0 0,-1 4 0 0,-1 0 0 15,-5 4 0-15,6 0-1 0,0 3 2 0,-6 0-2 0,6 4 0 16,0 0-1-16,-7 4-1 0,1 0 0 0,5 3 0 0,-4 0-1 16,-2 4 1-16,0 4-1 0,1-1-1 0,-7 2 0 0,6 2 0 0,-6 0 1 15,0 0 1-15,0 0 0 0,0 4 1 0,0-3 0 0,-6 3-1 16,6-5 1-16,0 3-2 0,-7-3 1 0,7 2 0 0,0-4 1 0,-6-5-2 16,6 2 1-16,0-2 1 0,0-2 1 0,0-1-1 0,0-2 2 15,6-3-1-15,-6-2 2 0,7-2-1 0,-1-3 1 0,1 1 1 0,6-3-1 16,-7-4-1-16,8 1 1 0,5-2 0 0,-6-2-1 0,0-1 1 15,7-3-2-15,-8-1 0 0,8 4-1 0,-7-3 0 0,0-1-1 16,6-1 0-16,-5 4 0 0,-1-2 0 0,-7 0-1 0,7 3 2 0,-6 1 1 16,-1-1 2-16,0 4 2 0,2 0 2 0,-2 4 0 0,-6 2-2 15,6-2 0-15,-6 7 0 0,0-3-1 0,0 3 0 0,0 0 0 0,0 3-1 16,-6 1 0-16,6 4 1 0,0-1-2 0,-6 4-2 0,6 0-3 16,-8 4-2-16,8-1 2 0,-6 1 0 0,6 3 0 0,-6 0 1 0,6 1 1 15,0-2 0-15,0 0-1 0,0 0 0 0,0-2-1 0,0 0 0 16,0-1-1-16,0-3 0 0,0 0 1 0,0-4 1 0,6 1-1 15,0-5 2-15,2 4-1 0,-8-7 1 0,6 0 0 0,7-3-1 0,-6-1 1 16,5-3 0-16,-5 3 1 0,6-7-1 0,0 1 2 0,0-2 0 16,0-2 0-16,0 3 1 0,0-8-1 0,0 6 0 0,1-4-1 15,-8 0 0-15,6-2 0 0,2 5 1 0,-8-5-1 0,1 1 1 0,5 4 0 16,-4-5 0-16,-2 4 0 0,0 0 1 0,-6 1-1 0,6 3-1 0,2 0 1 16,-8 0-1-16,0 4-1 0,6 0 1 0,-6 4-2 0,0-2-3 15,0 5 1-15,0 0-2 0,0 0 1 0,0 0-1 0,0 8 1 16,0-1-2-16,0 3 1 0,0 2 0 0,0 3-1 0,-6-1 1 0,6 4 0 15,0 1-1-15,0-1 3 0,0 4 1 0,-8 0 2 0,8-4-1 16,0 4 1-16,0 0-2 0,0-3 1 0,0-2-1 0,0 3 1 0,0-6-1 16,0 1 0-16,0-4 0 0,8 0 1 0,-8-1 1 0,6-2 0 15,0-4 1-15,-6-1 0 0,7-3 0 0,-1 0 1 0,1 0-1 0,6-3 2 16,-7-4-1-16,1-1 1 0,6 1-1 0,-7-4 1 0,7 0-1 16,-6-4 1-16,6 4-1 0,1-4 0 0,-8 0-1 0,6 1-2 0,-5-4 1 15,6 3 0-15,-6 0 0 0,-1-3-1 0,8 4-1 0,-8-5 2 16,0 5 0-16,7-2-1 0,-6 6 0 0,-1-1 0 0,1 0-1 0,-1-1 0 15,1 5-1-15,-7 4-1 0,7-1-1 0,-7 1 1 0,6 3-1 16,-6 0 1-16,6 3-1 0,-6 1 1 0,0 3-1 0,6 1 0 16,-6 2 1-16,0 1 0 0,8 5 0 0,-8-2 1 0,-8 4 1 0,8 1 1 15,0-1 1-15,0 1-1 0,-6 1-1 0,0-1 1 0,6-1-1 16,-6 5 2-16,6-5 0 0,-7-3-1 0,7 3 0 0,0-4 0 0,-7-2 0 31,7-2 0-31,0 1-1 0,0-2 2 0,0-2 0 0,0-4 2 0,0 0 1 16,7-3-1-16,-7 0 1 0,7 0-1 0,-7-3 1 0,6 0-1 15,0-4 1-15,0-5 1 0,8 4-1 0,-8-6 1 0,7 3-2 16,-6-4 0-16,6-3-2 0,-1 0 0 0,-4-1 0 0,4 1 0 0,2 1-1 16,-1-3-1-16,-7-2 0 0,7 4 0 0,0 0-1 0,0 0-1 15,-6-1 2-15,6 4 0 0,-7 1 0 0,1 3-1 0,-1-1-1 0,1 5 0 16,-1 0-2-16,0 4 0 0,-6-1 1 0,8 4-4 0,-8 4-3 16,6 3-8-16,-6 0-7 0,0 1-12 0,0 2-12 0,0 1-15 15,0 5-15-15,0-2-26 0,-6 1-31 0,6 0-46 0,0-1-51 0,0 0-57 16,0 2-60-16,0-6-50 0,0 0-47 0,0 2-34 0,6-1-24 15,0-4-6-15,1-3 3 0,-1-1 10 0,14 2 14 0,-8-3 26 0,2-4 32 16,6 2 45-16,-1-5 52 0,7 2 57 0,-6-4 97 0</inkml:trace>
  <inkml:trace contextRef="#ctx0" brushRef="#br0" timeOffset="127181.27">28063 9803 106 0,'6'-3'229'0,"-6"-4"27"0,0-1 27 0,-6 1 25 0,6-1 25 0,-6 1 21 15,-1 3 21-15,1-4 17 0,-1 1 17 0,-6 0-11 0,7 3-26 0,0-3-43 16,-8 3-49-16,8 4-39 0,-8 0-29 0,1 0-28 0,7 0-26 15,-7 4-26-15,0 0-24 0,7 3-23 0,-8 0-16 0,8 5-19 16,-7-1-16-16,7 3-12 0,-1 1-9 0,0 3-5 0,1 0-2 0,0 1-2 16,-2-1 0-16,8 4-2 0,-6-4 1 0,6 4 0 0,0-3 2 15,6-1-2-15,-6 1 1 0,8-5-2 0,-2 0 2 0,-6-3-2 16,6 0 2-16,8-3-1 0,-8-4-1 0,7-2 1 0,-7-2 0 0,8 0 1 16,-2-6-1-16,-5-2 0 0,6 2 0 0,0-6-1 0,0-3 1 15,0 5-1-15,-7-5-2 0,8-3 1 0,-8 3 0 0,7-3 1 0,-6-1 1 16,-1-3 0-16,1 4 1 0,-1-4 1 0,0 4 2 0,-6-4 4 15,8 3 5-15,-8 1 3 0,6-3 5 0,-6 5 6 0,0 2 6 0,0-1 8 16,0 1 6-16,0 3 3 0,0 3 3 0,0 0 1 0,0 2 0 16,0 2-2-16,0 0-2 0,-6 4-5 0,6 0-4 0,0 0-6 15,0 4-4-15,0 0-6 0,0 2-6 0,-8 2-6 0,8 3-7 0,0 0-4 16,0 3-3-16,0 1-2 0,-6 4-1 0,6 3 0 0,0 0 2 16,0 0 0-16,0 3 2 0,0 0 1 0,0 2 1 0,6 2 0 0,-6 4 1 15,0-4 1-15,0 4-1 0,8 0 0 0,-8 0-1 0,0 4 0 16,6-4-1-16,-6-1 0 0,0 5 0 0,0 0 0 0,0-5-2 0,0 5 1 15,-6-3-1-15,6-1-1 0,-8 0 0 0,2-1-1 0,6 1 1 16,-6-4-1-16,-1 1-1 0,1-1-1 0,-1-2-3 0,-6-6-6 0,7 2-6 16,0-2-7-16,-2-7-7 0,-4 5-4 0,5-9-4 0,-6-2-3 15,6 1-2-15,-5-3-1 0,-2-6-1 0,2 0 1 0,-2-6-1 0,1 1 3 16,1-2 4-16,-2-4 5 0,2 0 7 0,-2-4 7 0,1 4 7 16,7-7 5-16,-1 3 5 0,1 1 2 0,6-4 4 0,0-1-1 15,0 1 2-15,6-5-1 0,1 5 2 0,6 0-2 0,7-4 1 0,-8 3-1 16,8 1 1-16,6-4-3 0,-7 4 0 0,7 0-11 0,7 0-16 15,-7-1-37-15,0 1-48 0,7-1-61 0,-7 1-70 0,0 0-69 0,0-4-68 16,0 3-40-16,0-3-25 0,-6-3-12 0,-1-1-8 0,1 1-3 16,0-5-1-16,-8 1 11 0,1-4 14 0,-6-4 36 0,-1 4 47 15,1 1 63-15,-7-5 153 0</inkml:trace>
  <inkml:trace contextRef="#ctx0" brushRef="#br0" timeOffset="127400.03">27399 9272 0 0,'-7'4'265'0,"7"-1"46"0,-6 0 20 0,-1-3 10 0,1 5 7 16,0-5 1-16,6 0 0 0,-8 3 0 0,2-3-1 0,0 0 0 15,0 0-3-15,-8 4-65 0,8-1-98 0,-7 5-102 0,-7 0-106 0,8-2-82 16,-8 6-69-16,0 2-61 0,-5-3-58 0,5 4-26 0,-7 3-15 15,1-3-6-15,0 3-3 0,1-3 0 0,-1 3 2 0,-1-4 5 0,7 2 9 16,2-2 34-16,-2 0 44 0</inkml:trace>
  <inkml:trace contextRef="#ctx0" brushRef="#br0" timeOffset="128072.99">29099 9899 242 0,'-20'7'270'0,"7"-4"16"0,-6 5 10 15,6-4 12-15,-1-1 14 0,8-3 20 0,-7 4 25 0,6-4 26 0,1 0 28 16,-1 0-8-16,1 3-28 0,6-3-48 0,0 0-61 0,0 0-35 16,0 0-23-16,0 0-13 0,0-3-8 0,6-1-11 0,1 4-13 15,-1-7-21-15,8 3-24 0,-2 0-27 0,2-6-28 0,-1 2-21 0,6 1-15 16,0-3-11-16,8-2-11 0,-8-3-5 0,1 5-6 0,-1-6-2 16,1-2-1-16,6 3 0 0,-7 1 0 0,-5-4 0 0,5-1 0 0,1-3 1 15,-8 0 0-15,2 0 0 0,-2 0-2 0,-5-1 2 0,0-2 0 16,-1 4 1-16,1-5-1 0,-1 4 1 0,-6-4 1 0,0 5 4 15,0-1 5-15,0 3 5 0,0 1 3 0,-6-1 2 0,6 5 3 0,0-1 5 16,-7 5 7-16,7-2 5 0,-6 1 3 0,-1 4 3 0,7 3 4 0,-7-4-1 16,7 8 0-16,0-2-5 0,-6 2-6 0,6 0-4 0,0 2-4 15,-6 3-3-15,6-2-2 0,-6 8-5 0,6 0-7 0,-8 1-4 16,2 6-5-16,6 0-4 0,-6 0-1 0,-1 9-3 0,1-2 0 0,-1 0 0 16,0 4 0-16,1 5 1 0,0-6 2 0,6 6-1 0,-6-1 0 15,6 0 0-15,-8-1 0 0,8 2 1 0,0-5 0 0,0 4 0 0,8-4-1 16,-8-2-1-16,6-2 1 0,-6-3-1 0,6 0-1 0,0-4-8 15,8-4-10-15,-8-2-11 0,1-2-15 0,5-3-25 0,-4 1-31 0,4-8-55 16,-6-4-67-16,8 0-69 0,-8-3-67 0,7-3-65 0,-6-2-61 16,0-2-31-16,-7-4-14 0,0-1-2 0,6-4 4 0,-12 2 10 15,6-2 13-15,0 3 24 0,-7-3 32 0,0-3 53 0,1 5 68 0,-1-5 69 16,-6 4 248-16</inkml:trace>
  <inkml:trace contextRef="#ctx0" brushRef="#br0" timeOffset="128213.62">29243 9612 0 0,'-14'-6'286'0,"-6"1"44"0,7 3 33 15,1 2 29-15,-2 0 27 0,2 0 20 0,5 0 18 0,-6-5 11 16,6 5 10-16,1-4 6 0,-1 4 6 0,7 0-59 0,-6-3-89 15,6 3-71-15,0 0-63 0,6 0-44 0,1 3-33 0,-1-3-27 0,7 0-29 16,1 4-23-16,5 1-21 0,0-3-29 0,8 3-32 0,-1-2-50 16,0 0-60-16,7 2-68 0,-1-2-73 0,1 1-66 0,5-2-63 0,-5-2-37 15,6 5-24-15,-7-1-12 0,8-4-6 0,-7 3-1 0,-1-3 6 16,7 5 14-16,-7-5 21 0,1 3 45 0,-1-3 55 0,-5 3 65 0,5-3 183 16</inkml:trace>
  <inkml:trace contextRef="#ctx0" brushRef="#br0" timeOffset="128621.02">30036 9679 0 0,'0'0'212'0,"8"-4"31"0,-8 4 29 0,0-4 26 16,-8 1 28-16,8 3 31 0,0-5 35 0,-6-1 26 0,6 2 26 0,0 0 2 16,-6-2-11-16,6 1-35 0,-7-2-50 0,7 2-36 0,-7 3-29 15,7-5-27-15,-6 2-24 0,0-1-24 0,6 1-24 0,-7 3-31 0,1-3-32 16,6 5-27-16,-7-4-25 0,0 4-16 0,-5 0-11 0,5 0-7 16,-6 4-5-16,6 1-6 0,-6-3-9 0,0 3-4 0,1 1-4 0,-8 6-3 15,7-5-2-15,-7 5-3 0,8-2 0 0,-8 5 0 0,6-1 1 16,-5 4-1-16,6-3 0 0,0 3 0 0,0-2-1 0,0 2 0 15,0 0 0-15,7 0 1 0,-1 0 1 0,0 1-1 0,7-2 0 0,-6 0 0 16,12-4 0-16,-6 1-1 0,7-2-1 0,0-1 0 0,6 0 0 0,-1-3-3 16,2-5-2-16,5 1-3 0,1-4-4 0,-1 0-2 0,0-4-3 15,1-4 0-15,6 1-1 0,-7 0 0 0,8-4-1 0,-8-1 0 16,1-2 0-16,-1 1 1 0,1-4 0 0,-1 0 3 0,-5-2 5 0,-2 1 3 16,2-4 4-16,-1 4 2 0,0-8 3 0,-7 4 2 0,1 0 4 15,-1-3 0-15,-6 3 4 0,6-4 2 0,-6 5 5 0,8-2 5 16,-8 4 4-16,0 1 6 0,0 4 4 0,0-1 3 0,0 4 1 0,0 4-1 15,0 0-1-15,0 3-2 0,0 4-1 0,0 0-2 0,0 4-1 0,-8 3-5 16,8 0-4-16,0 7-5 0,-6 1-4 0,6 4-6 0,0-1-6 16,0 7-3-16,0-3-1 0,0 4-1 0,0 4 1 0,0-1 0 15,0-4 0-15,6 4-7 0,2 1-9 0,-2-4-16 0,-6-1-19 0,6-3-35 16,7 0-44-16,-6-4-60 0,6-3-68 0,-7 0-72 0,8-8-76 0,-2 5-51 16,2-9-40-16,-2-3-19 0,8 0-10 0,-1-3 2 0,-5-5 7 15,12 1 14-15,-7-4 18 0,7 0 36 0,-6-1 43 0,13-2 60 16,-7 3 69-16</inkml:trace>
  <inkml:trace contextRef="#ctx0" brushRef="#br0" timeOffset="129136.64">31060 9679 0 0,'6'0'59'0,"-6"-4"156"0,0 4 22 0,6-4 20 16,-6 1 23-16,0-2 22 0,0 2 23 0,-6 0 26 0,6-1 27 15,0 0 25-15,-6-2 22 0,6 1-28 0,0-2-53 0,-8 2-38 16,2 3-27-16,6-5-19 0,-6 2-15 0,-1 2-17 0,0 0-20 0,1-2-19 15,-7 5-21-15,7-2-24 0,-8 2-25 0,2 0-22 0,-2 0-20 0,1 2-13 16,0-2-8-16,-6 5-8 0,-1-2-7 0,1 5-5 0,6-1-6 16,-6-5-3-16,-1 10-2 0,0-1-3 0,7-3-3 0,-7 6-2 15,1-3-2-15,6 4-2 0,-6 0-3 0,5-1-2 0,2 1-2 0,-2 3-1 16,8-3-1-16,-7-1-2 0,6 5 0 0,1-5-1 0,-1 5 1 0,7-5-1 16,-6 1 0-16,6 0 0 0,0 0 0 0,6-5 0 0,-6 2 0 15,7-2-1-15,-1 2 1 0,1-9 0 0,6 4-1 0,-1-3 1 0,2 0-1 16,-1-4 0-16,0-4 0 0,6 0 0 0,1 1 1 0,0-4 0 15,-1-5-1-15,1 2 1 0,6-5-1 0,-7 0-1 0,7 0-1 0,0-4 1 16,-6-1-1-16,6 1 0 0,0-3 0 0,-6-4-1 0,6 0-1 0,-6 1 1 16,-1-4-1-16,0-1 1 0,-6 1 0 0,7-3 2 0,-7 2-1 15,0-7 0-15,0 4 1 0,0-3 0 0,-6-1 0 0,5 0 1 16,-5 1 0-16,0 2 3 0,-1-3 3 0,-6 5 5 0,6 0 5 0,-6 2 8 16,0 4 7-16,7 1 5 0,-7 2 9 0,0 5 3 0,0 4 3 0,0 3 0 15,0 0 2-15,0 2-1 0,0 7-2 0,0 2-1 0,0 0-3 16,0 0-5-16,-7 7-6 0,7 0-6 0,-6 4-8 0,6 3-6 15,-6 5-7-15,-1-1-4 0,0 8-3 0,1-1-1 0,-7 5-1 0,6 2 0 16,-6 2 1-16,7 2 0 0,-7 1-1 0,0 4 0 0,-1-5 0 0,2 5 1 16,-1-1-2-16,0 0 0 0,6-3 0 0,-5 3 0 0,-2-3-3 15,8-4-4-15,-1 3-8 0,7-6-11 0,0-1-11 0,0 0-16 0,0-6-13 16,7-3-24-16,-1-1-26 0,8-1-47 0,-2-6-58 0,1-5-64 16,7-3-69-16,0 0-57 0,5-8-55 0,1 0-30 0,0-3-20 0,7-5-3 15,-7 2 6-15,6 0 10 0,1-7 13 0,-1 0 22 0,7 2 26 0,-5-3 48 16,-2-1 57-16,1 1 65 0,-1 4 156 0</inkml:trace>
  <inkml:trace contextRef="#ctx0" brushRef="#br0" timeOffset="129499.75">31762 9594 39 0,'0'-7'219'0,"0"-4"24"0,-6 4 23 0,6 0 26 0,-6-1 30 0,-1-3 31 15,7 4 31-15,-7-1 23 0,1-2 21 0,-1 2-3 0,1 1-14 0,0 0-43 16,-2 3-61-16,2-3-39 0,0 3-26 0,0-1-24 0,-1 3-23 16,0-3-27-16,-6 5-29 0,7 5-30 0,-8-3-31 0,8 3-23 0,-6 2-21 15,-2 4-12-15,1-4-8 0,-7 8-6 0,8 0-2 0,-2-1-3 16,-5 5 1-16,6-1-2 0,-6 4 0 0,5 0 0 0,2 0 0 0,-8 4 2 15,13-1-1-15,-5-3 1 0,-2 3-2 0,2 2-1 0,4-5-1 0,2-1-1 16,0 1-3-16,6-3-3 0,-7-1-4 0,7-4-7 0,0 1-5 16,7-3-5-16,-7-2-7 0,6-6-4 0,8-1-2 0,-8 2 0 0,6-10 1 15,2 2 0-15,5-1 3 0,-5-3 0 0,5-4 2 0,0-1 3 16,1-2 3-16,-7 1 6 0,7-7 5 0,-1 3 6 0,1-2 7 0,0-3 3 16,-8 0 5-16,8-3 1 0,-7 2 1 0,0-3 6 0,0 1 5 0,-1 3 9 15,2-5 9-15,-8 7 9 0,7-3 10 0,-6 5 9 0,-7-4 10 0,7 7 6 16,-1-3 5-16,-6 7 2 0,6 0 2 0,-6-1-2 0,0 5-1 0,0 1-6 15,0 2-6-15,0 4-9 0,0 0-9 0,0 4-8 0,0 2-10 16,-6 1-9-16,6 5-9 0,-6 3-6 0,6 0-5 0,-7 3-5 0,7 3-3 16,-7 2 0-16,1 3 2 0,-1-1 0 0,7 4-2 0,-6 1 2 0,0-5 0 15,6 4-3-15,-8 1-5 0,8-4-8 0,0-1-13 0,-6-3-21 16,6 0-32-16,0-4-43 0,0 1-50 0,6-4-62 0,-6-5-66 0,8-3-61 16,4 1-55-16,-5-8-38 0,6 0-28 0,0-3-11 0,0-5-3 0,6-3 5 15,1 0 9-15,-1-8 23 0,-5 1 29 0,12-4 45 0,-7 0 49 0,1-7 61 16,0 0 144-16</inkml:trace>
  <inkml:trace contextRef="#ctx0" brushRef="#br0" timeOffset="129781">31938 9257 0 0,'-26'-3'237'0,"0"3"51"16,1-4 31-16,5 0 41 0,-6 4 49 0,-1-3 31 0,8-2 24 16,0 2 17-16,-1 0 14 0,7-1 11 0,-1 0 9 0,2 1-54 0,-1 0-83 15,6-2-51-15,1 5-36 0,-1-3-31 0,7-1-25 0,0-1-42 0,0 3-47 16,7-2-31-16,-1-3-24 0,8 0-18 0,-8 0-14 0,6-5-10 15,2 5-9-15,-1-4-7 0,0-1-9 0,6 5-8 0,-5-4-9 0,-2 0-5 16,-5 4-4-16,6-1-2 0,-6 5-1 0,-1-4 0 0,0 3 0 16,1 4-1-16,0 0 0 0,-7 0 0 0,6 0 0 0,-6 4 0 0,6 0-1 15,-6 2 1-15,0-1 1 0,0 2-1 0,0 0 2 0,0 4 0 0,8-4 2 16,-8 5-3-16,0-5-3 0,0 4-5 0,0 0-5 0,6-3-8 16,-6 2-10-16,6-2-13 0,-6-1-15 0,7 0-37 0,6-3-46 0,-7 4-63 15,7-8-66-15,-7 3-62 0,8-3-55 0,-1-3-50 0,7-2-48 0,-8 2-21 16,2-6-6-16,-2 3 2 0,8-1 6 0,-7-5 13 0,0 5 16 15,0-4 36-15,1 0 47 0,-8 1 60 0,7-2 69 0</inkml:trace>
  <inkml:trace contextRef="#ctx0" brushRef="#br0" timeOffset="130031">30955 9176 0 0,'-26'8'278'0,"-1"0"106"15,2-1 45-15,5 0 25 0,0-3 17 0,1-1 10 0,6 2 6 0,7-2 5 16,-1-3 3-16,7 3 3 0,0-3 2 0,7 4-50 0,5 0-73 16,8-1-94-16,0 0-102 0,6 2-64 0,7 2-44 0,-1-3-34 0,7 3-29 15,6 0-67-15,-5 1-86 0,5 3-111 0,-6-4-122 0,7 0-62 16,-7 0-32-16,-7-2-16 0,1 1-9 0,-1-1-2 0,1-5-3 0,-7 2-1 15,0-4 0-15,-6 2 8 0,-1-5 11 0,1 2 59 0,0-5 79 16</inkml:trace>
  <inkml:trace contextRef="#ctx0" brushRef="#br0" timeOffset="132303.85">3041 12774 3 0,'0'8'262'0,"0"-1"25"16,-6 0 15-16,6-3 13 0,0-1 7 0,-7 2 5 0,7-2 4 0,0-3 4 15,0-3 0-15,7 3 1 0,-1-8 2 0,1 4-59 0,-1-3-91 16,0 0-54-16,8-4-38 0,-2-1-21 0,8-2-10 0,-7-4-7 15,7-1-5-15,0 1 0 0,5-4 0 0,-5 0 2 0,6-3 2 0,-6-1 2 16,5-4 1-16,-5 5 1 0,0-4 1 0,-1-1 1 0,1 1 3 16,0-4 2-16,-8 4 3 0,1-1 3 0,0 1 2 0,-6 0 0 0,-1 3-1 15,0-3-1-15,2-2 2 0,-8 6 1 0,0 0 2 0,0-1 1 16,0 4 0-16,-8 1-3 0,8-1-1 0,-6 0-4 0,0 3-2 0,-1 1-2 16,1 3-3-16,-1 4 0 0,1 0 0 0,-1 0-1 0,1 1-2 15,-8 2-4-15,8 1-2 0,0 3-6 0,-8-3-2 0,8 3-6 16,-7 4-4-16,7-4-5 0,-1 1-3 0,-6 3-5 0,7 0-4 0,-1 3-5 15,-6-3-4-15,6 4-3 0,1 0-2 0,0 3-2 0,-1 0-2 0,0 5-1 16,1-2-1-16,0 5 0 0,-2-1-2 0,2 5 0 0,6 4 0 16,-6-2-1-16,6 5 0 0,-7 0 1 0,7-1-1 0,0 4 2 15,0 1 1-15,7-1 0 0,-7 0 0 0,6 0-1 0,-6 4 1 0,6-3 0 16,2 2-2-16,-2 1 1 0,0-3 1 0,1 3 0 0,0-4 1 16,5 1 0-16,-5-5-2 0,-1 4 1 0,8-7-2 0,-8 4 1 0,7-3 1 15,0-3 0-15,-7-1-2 0,7-1 1 0,1-2 0 0,-2-2 0 0,2-3-1 16,-1-1 1-16,0 2-1 0,0-5 0 0,-1-3 0 0,2 3 0 15,-1-7 1-15,0 0-1 0,0 0-1 0,0-3-1 0,0-5-2 0,0 1-2 16,0-5-3-16,0 2-3 0,0-1-4 0,-6-3-2 0,5-2-2 16,2-2-2-16,-8-1-1 0,0 2-2 0,1-3-2 0,-7 0-1 15,7-3-1-15,-7 2 0 0,0-2 2 0,0 5 2 0,-7-4 2 0,7-1 4 16,-7 2 3-16,1 3 2 0,0-1 2 0,-8 5 2 0,8-1 2 16,0 1 3-16,-1 7 2 0,0-5 3 0,1 5 3 0,-1 3 0 0,1 1 3 15,0 3-1-15,6-4 2 0,-7 4 0 0,7 4 1 0,0-4-2 16,-7 0 0-16,7 3-1 0,0 1 1 0,0-4-2 0,7 4 1 0,-7-1-2 15,7 1-2-15,-1-1 1 0,0 2-2 0,1-2 1 0,6 1 0 16,0-1 0-16,1-3 1 0,-2 4 2 0,1-4 0 0,7 0-1 16,0-4 1-16,-2 4-1 0,-4-3 1 0,5-4 1 0,1 2-2 0,0-2 1 15,-1 4 0-15,-6-8 1 0,6 3-1 0,-5 0 0 0,-2 1 0 16,2-4-3-16,-1 4 0 0,-1 0 1 0,2-5 0 0,-8 6 1 0,0-2 1 16,1 1-1-16,0 3 1 0,-7-3 0 0,6 4 1 0,-6-1-1 15,7 0 1-15,-7 4-2 0,0 0 1 0,0 0 0 0,0 0-2 0,0 0 1 16,0 0-2-16,0 0-2 0,-7 0-1 0,7 4-1 0,0-4 0 15,-6 4 0-15,6 3-1 0,0-4 1 0,-7 5 0 0,7 3-2 16,0 0 2-16,0-1 0 0,0 1 0 0,0 5 1 0,0-2 2 0,0 4-1 16,0-3 2-16,7 3 0 0,-1-3-1 0,-6 3 0 0,7 1 0 15,-1-5 0-15,0 0 1 0,8 2 0 0,-8-5 0 0,8 0 0 0,-8 0 1 16,7-4 0-16,0 0 0 0,0 0 1 0,-1-7-1 0,2 4 0 0,6-4 1 16,-7-4 0-16,-1 1 0 0,8-5-3 0,0 1-4 0,-7-1-2 15,6-2-4-15,-6-5-3 0,7 3-4 0,-7-5-5 0,0 2-4 0,0 0-2 16,-1-2-3-16,2-2 0 0,-1 4 1 0,-6-3-2 0,-1 3 1 15,0 1 2-15,1-1 4 0,-1 0 2 0,-6 5 5 0,0-2 5 16,0 1 8-16,0 0 8 0,-6 4 5 0,6-4 7 0,-7 7 5 0,1-3 3 16,0 0 2-16,-1 4 2 0,0-2 4 0,1 5 1 0,0-3 1 15,-2 3 1-15,-4 0-1 0,5 0-2 0,1 0-2 0,-1 3-4 0,-6 2-4 16,7-2-3-16,0 0-4 0,-2 5-2 0,2-1-3 0,6 1-1 16,-6-1-2-16,-1 4-3 0,7 0-1 0,0 0-1 0,0-1 0 0,0 6-1 15,0-3 0-15,7 3 1 0,-7-2 1 0,6 1 0 0,0 0 0 16,2-1 0-16,-2-2 0 0,7 2 0 0,-7 1 0 0,7-5 0 15,0 2 1-15,1-1 1 0,-2-4 0 0,2 0 1 0,5 1-1 0,-6-5 2 16,0 1-2-16,0-4 1 0,6 0 1 0,-6 0 0 0,7-4 0 16,-6-3 1-16,5 0-2 0,0-2 0 0,-6-4 1 0,7 1-2 15,-1-7 0-15,1 5-2 0,-7-8-5 0,6 4-4 0,-5-4-6 0,-2 0-4 16,8-4-6-16,-7 5-4 0,1-5-4 0,-8 0-2 0,6 4-1 0,-5-3-1 16,0-1-1-16,-1 1 0 0,1-1 0 0,-1 0 3 0,-6 4 3 15,0 0 6-15,0 0 5 0,0 0 9 0,0 4 8 0,-6 3 10 16,6 1 12-16,0-1 9 0,-7 4 9 0,7 0 8 0,-6 4 8 0,6 0 3 15,0 2 2-15,-7 2 1 0,7 0-1 0,-7 3 1 0,7 0-2 16,0 0-2-16,-6 3-4 0,6 0-6 0,0 2-6 0,0 2-9 16,-6 0-9-16,6 8-6 0,0-5-6 0,0 5-4 0,0 4-2 0,0 2-1 15,6 2 0-15,-6-1 0 0,0 3 0 0,6 0 0 0,1 5-1 0,-7-4 1 16,7-1 0-16,-1 1-1 0,1 0 0 0,-1 0 1 0,0-5 0 16,2 2-1-16,4-1 0 0,-6-4-2 0,1 0-2 0,6-4-5 15,-6 1-7-15,6-4-12 0,-6 0-14 0,5-4-25 0,-6 1-31 0,8-8-55 16,-8 0-70-16,1-3-77 0,6-2-81 0,-6-2-60 0,-1-7-52 15,0 3-24-15,0-8-12 0,-6 1 0 0,8-1 4 0,-8-3 10 0,0 4 13 16,0-4 23-16,0 0 31 0,0 0 56 0,-8 4 69 0</inkml:trace>
  <inkml:trace contextRef="#ctx0" brushRef="#br0" timeOffset="132465.41">4702 12060 0 0,'-20'4'318'0,"0"-2"90"16,1 7 37-16,-1-6 26 0,2 1 18 0,-2 0 14 0,0-1 12 0,7-3 8 15,0 0 9-15,0 0 5 0,7 0 4 0,-1 0-50 0,7 0-76 16,0 0-102-16,0-3-114 0,7-1-61 0,-1 0-39 0,7 1-25 15,6-6-18-15,1 7-19 0,-1-9-22 0,7 3-28 0,7 2-30 0,-7-7-48 16,7 3-57-16,-1-1-75 0,-6 0-82 0,1 4-76 0,-1-4-74 16,0 0-40-16,-7-1-25 0,1 5-13 0,-1-4-6 0,-6 4 2 0,0-5 9 15,-7 5 17 1,2 1 22-16,-8-2 43 0,6 0 54 0,-6 2 73 0,-6-3 168 16</inkml:trace>
  <inkml:trace contextRef="#ctx0" brushRef="#br0" timeOffset="132731.04">4272 11914 224 0,'-20'10'405'0,"0"1"40"0,1-3 27 0,6-1 18 15,0 1 16-15,7-1 13 0,0-7 11 0,-2 3 13 0,2-3 12 0,6 0 9 16,0 0 9-16,0 0-88 0,0 0-138 0,0 0-92 0,0-3-71 0,6-1-42 16,2 1-24-16,-2-5-20 0,7 1-14 0,-7-4-14 0,7 3-10 15,0-2-14-15,1-1-12 0,-2-1-10 0,2-3-9 0,-2 5-6 16,1 2-5-16,-6-3-3 0,0 4-2 0,-1 4-3 0,0-5-3 0,1 4-6 15,0 4-8-15,-1 0-10 0,0 0-8 0,1 0-8 0,-1 4-5 0,1 0-7 16,0 3-6-16,-1 0-6 0,-6 4-6 0,14-3-7 0,-14 2-12 16,6 5-16-16,0-3-21 0,1-1-37 0,-1 3-44 0,1-3-49 15,-1 0-52-15,1 0-41 0,-7 0-35 0,6-4-38 0,0 1-42 0,2-5-18 16,-2 1-8-16,7-4 2 0,-7-4 7 0,7 1 18 0,-6-5 22 16,6-3 43-16,0-4 51 0,0 1 58 0,0-1 60 0</inkml:trace>
  <inkml:trace contextRef="#ctx0" brushRef="#br0" timeOffset="132871.67">4721 11594 0 0,'-6'-3'249'0,"-1"-1"61"0,1 0 29 0,-1 1 29 16,0-1 28-16,1 4 17 0,-6-4 11 0,4 4 5 0,-4 0 3 0,5 0 2 15,-6 0-2-15,0 4-60 0,-7 0-92 0,8-4-96 0,-2 7-96 16,-5-3-104-16,-1 3-106 0,1 1-103 0,-1 0-100 0,1 2-52 16,0-3-29-16,-1 5-14 0,0-2-8 0,1-2-2 0,-7 3-2 0,6-5 3 15,1 6 5-15,-1-5 27 0,0-3 38 0,1 3 65 0,6-7 228 16</inkml:trace>
  <inkml:trace contextRef="#ctx0" brushRef="#br0" timeOffset="133043.54">4031 11737 0 0,'-14'11'7'0,"2"0"413"0,-1 1 57 0,0-5 39 0,-6 4 26 0,5-4 23 16,2-3 20-16,-8-1 12 0,7-3 7 0,-1 0 4 0,8 0 1 16,0 0 2-16,-8 0 1 0,8 0-127 0,6 0-191 0,-6 0-110 0,6-3-67 15,0 3-64-15,0 0-59 0,0 0-83 0,0 0-93 0,6-4-128 16,0 4-143-16,1-3-76 0,0 3-41 0,5-4-20 0,2 0-12 0,-1 4-5 15,7-3-2-15,-2-1 7 0,-4 0 7 0,12 1 27 0,-7 3 31 16,7-4 61-16,1 1 74 0</inkml:trace>
  <inkml:trace contextRef="#ctx0" brushRef="#br0" timeOffset="134466.85">5966 12507 38 0,'-14'21'283'0,"1"2"24"15,7-2 13-15,-8-6 12 0,8 4 9 0,-6-4 9 0,12-4 7 0,-8-4 11 16,2 4 15-16,6-8 19 0,-6 2 25 0,6-2-49 0,0 0-84 16,0-3-54-16,0 0-38 0,0-3-20 0,6 0-11 0,0-5-9 15,2-1-10-15,4 0-9 0,1-2-7 0,0-8-12 0,6 1-13 0,1-1-21 16,0-6-23-16,6-4-22 0,-7-1-17 0,7 1-11 0,1-4-9 15,-8 0-5-15,7 0-2 0,-6 0-2 0,-1-4 0 0,0 4-1 0,1-1 0 16,-7 2 1-16,7 0 0 0,-8 2 1 0,-4-3 1 0,4 8 3 16,-5 0 1-16,-7-2 4 0,6 5 4 0,-6 4 3 0,-6-1 3 0,6 1 3 15,-7 4 3-15,1 2 5 0,0-2 3 0,-2 3 3 0,2 3 1 16,-7-2 1-16,7 2 3 0,-7 1 0 0,6 3 0 0,1-3-3 16,-8 4-1-16,8-1-4 0,0 4-3 0,-1 0-3 0,0 0-2 0,-5 0-5 15,5 4-4-15,1-1-3 0,-1 4-1 0,0 4-2 0,1 0-4 16,0 4-3-16,-1-1-1 0,7 4-1 0,-7 5-2 0,7 3 1 0,-6-1 0 15,6 1 0-15,0 3 1 0,0 1-2 0,6 3 0 0,-6-1 0 16,7 1 1-16,0-3 0 0,-1 6 0 0,0-3 1 0,8 1 0 0,-8-6-1 16,7 6-1-16,-7-5 0 0,8 1 0 0,-2-1 1 0,-4-4 0 15,4-3 1-15,1-3 1 0,0-1-1 0,0 0 0 0,1-4-1 0,-2-2 0 16,1-5-1-16,1 0-1 0,-2-3-3 0,2-4-4 0,5 0-5 16,-6-7-6-16,0 3-7 0,0-7-7 0,0 0-7 0,1 0-8 0,-2-4-7 15,-5-3-9-15,6 0-8 0,-7 0-9 0,1-7-11 0,-7 2-11 16,0 1-8-16,0-4-5 0,0 4 1 0,0-3 5 0,-7 2 5 15,1 2 7-15,-7-1 8 0,6 4 10 0,-5 3 14 0,4-4 15 0,-4 7 16 16,-2 3 16-16,8 1 17 0,-7 0 16 0,7 1 14 0,-1 7 11 16,-6-3 8-16,7 3 4 0,6 3 4 0,-7-3 5 0,0 5 1 0,7 2 1 15,-6-4-1-15,12 5-5 0,-6-5-4 0,7 3-4 0,-7 6-4 16,13-4-3-16,-7-1-2 0,8 0-2 0,-1 1-2 0,-1-1 0 0,8-3-5 16,-6-1-2-16,11 1-5 0,-5 0-1 0,0-4-3 0,5-4-4 15,-5 0-2-15,0 1-2 0,6-4-2 0,-7-5-1 0,1 1-2 16,6 0 0-16,-14-1 0 0,8-1-2 0,-7 1 0 0,7-2-1 0,-14-1 1 15,7 0 0-15,-6 5-2 0,-1-5 1 0,1 5-1 0,-1-2 0 16,-6 1 1-16,0 0 0 0,0-1 3 0,0 10 1 0,0-6 2 0,0 1 2 16,0 3 1-16,-6 0 1 0,6 4 0 0,0-2-1 0,-7 2 2 15,7 0-2-15,0 2 1 0,-6-2 0 0,6 4-2 0,-7 4 0 0,7-5-2 16,0 5-1-16,-7 3-2 0,7 0-2 0,0 3-3 0,-6-2 0 16,6 2 0-16,0 0-1 0,0 5 0 0,0-5 0 15,6 4 0-15,-6 1 0 0,0-1 0 0,7 1 1 0,0-4 0 0,-1 3-1 16,1-1 1-16,-1-2 0 0,0 4 0 0,8-4 1 0,-8-4 0 15,8 3 0-15,-2-2 1 0,-5-5 0 0,6 0 0 0,6-3 1 0,-5-1-1 16,-2 1 0-16,8-4 0 0,-7-4 0 0,7-3-1 0,-1 0-3 16,1 0-3-16,0-5-6 0,-2 1-5 0,2-3-6 0,-7-1-6 0,7-4-6 15,0 4-6-15,-8-2-5 0,1-1-4 0,1-1-2 0,-2 1-3 16,-5 0 1-16,0 0 0 0,-1 2 0 0,0-2 4 0,-6 0 6 16,0 3 7-16,0 1 5 0,0-1 8 0,-6 4 10 0,6-5 9 0,-6 10 8 15,-1-5 7-15,-6 3 3 0,7 1 5 0,-8-1 4 0,8 5 2 16,-7 3 1-16,7-4 0 0,-8 8 1 0,2-4 0 0,5 3 0 0,-6 2-2 15,6 3-2-15,-5 2-2 0,4-3-3 0,2 3-1 0,0 6 0 16,6-1-3-16,-6 0-3 0,6-1-1 0,0 4 0 0,0 0 1 16,0 1-2-16,6 3 1 0,-6-4 0 0,6 0-2 0,0 5 0 0,8-5-1 15,-8-1 1-15,7 2-2 0,-6-1-1 0,6-3 1 0,-1 0-1 0,2-1 0 16,-1-6 1-16,0 3 0 0,0-4 1 0,0-3 0 0,0 3 0 16,0-7 1-16,0 0 0 0,0 0 0 0,0-7 0 0,0 3 0 15,1-3 0-15,-8-4 0 0,7 0-2 0,0 0-1 0,0-4 0 0,-7 5 0 16,8-6 1-16,-8 2-3 0,7-1 1 0,-7-3-3 0,1 4 0 15,0-1 0-15,-1 1 0 0,0-3 0 0,1 8-1 0,0-7 1 0,-7 6 0 16,6-1 0-16,0 0-2 0,-6 4 1 0,7-1 0 0,-7 1-1 16,7 3-1-16,-7-3-1 0,0 7 1 0,0-4-1 0,0 4 0 0,0 0-1 15,0 4 0-15,0-1 0 0,6 1 1 0,-6 3-1 0,0 0 1 16,0 1-1-16,0 3 1 0,0 0 0 0,0 3 1 0,0 2 0 16,0-2 0-16,0 1 1 0,0-1 1 0,0 5 1 0,0-5 0 0,0 5 0 15,0-5-1-15,0-2 1 0,0 1 0 0,0-1-1 0,0-1 0 16,7 0 0-16,-7-3 2 0,0-5 1 0,0 4-1 0,0-3 0 15,6-4 2-15,-6 4-1 0,0-4 2 0,0-4 0 0,6 0 1 0,-6 1-1 16,0-4 0-16,7-1-1 0,0 1-1 0,-7-4 1 0,6 0 0 16,-6-4 0-16,6 4-2 0,-6-3 1 0,7-1-2 0,0 0-2 0,-7 1-1 15,6-5-1-15,1 4-2 0,-7 1-3 0,6-4-5 0,1 3-1 16,-1 0-5-16,1 1-2 0,-1-1-3 0,0 4-3 0,8 0 0 0,-8-1-1 16,1 6-1-16,6-2 0 0,-7 5-2 0,1 3 1 0,-1 0 2 0,0 3 3 15,2 1 4-15,-2 3 3 0,0 5 4 0,1-2 4 0,0 5 2 16,-1 0 2-16,-6 3 1 0,6 1 1 0,-6 2 2 0,7-3 0 0,-7 4 1 15,6 0 0-15,-6-3 0 0,7 2 0 0,-7-2 2 0,7-4 0 16,-7-1-1-16,6-3 1 0,0 1 0 0,-6-5-9 0,7-4-11 0,0-3-40 16,-1 0-51-16,0-3-68 0,1-4-74 0,0-5-64 0,-1 1-60 15,1-3-40-15,-1-4-27 0,-6-1-15 0,6-3-6 0,-6 0-5 0,8-4 0 16,-8 3 6-16,-8-4 11 0,8 0 39 0,-6-2 53 0,0-4 66 16,-1-1 155-16</inkml:trace>
  <inkml:trace contextRef="#ctx0" brushRef="#br0" timeOffset="134716.85">7183 11818 218 0,'-26'15'248'0,"7"-1"27"0,-1-3 26 15,0 0 31-15,7 1 35 0,1-6 29 0,-2 2 29 0,8 0 22 16,0-5 14-16,-1 0-20 0,7 2-39 0,-7-5-44 0,7 0-48 0,0 0-33 16,7 0-23-16,-7-5-26 0,7 5-25 0,-1-3-33 0,6-5-32 15,2 5-30-15,-1-5-29 0,0 2-20 0,6-6-16 0,1 5-12 0,-7-4-11 16,7 0-6-16,-8 0-4 0,8 0-3 0,-6 1-4 0,-2 2-1 15,1 1-4-15,1-1-1 0,-8 5-1 0,6 3-3 0,-4-4-3 0,-2 4-4 16,7 4-4-16,-7-1-4 0,1 5-4 0,0 2-10 0,-1 1-11 16,0 0-28-16,1 1-36 0,-7 2-47 0,7 1-56 0,-1 3-59 15,0-4-62-15,1 2-55 0,0-2-51 0,-1 1-23 0,7-5-9 0,-7 2-3 16,8-5 1-16,-2-3 7 0,2-4 11 0,-1 0 27 0,0-4 36 16,6-3 48-16,1-5 57 0</inkml:trace>
  <inkml:trace contextRef="#ctx0" brushRef="#br0" timeOffset="134858.6">7691 11628 113 0,'-6'-4'238'0,"-1"0"13"16,0-2 8-16,1 1 3 0,0 2 3 0,-8-2 0 0,8 2 0 0,-7 3-8 15,0-4-14-15,0 4-46 0,0 0-65 0,-6 0-108 0,5 0-135 16,-5 4-70-16,-1-1-40 0,0 2-21 0,1-2-13 0,0 5-6 0,-1-5-2 16,1 1-2-16,5 3 0 0,-5-3 10 0,-1 0 12 0</inkml:trace>
  <inkml:trace contextRef="#ctx0" brushRef="#br0" timeOffset="135046.12">6870 11704 0 0,'-19'8'224'0,"0"-1"184"16,5 0 41-16,-5 1 27 0,6-1 19 0,0-3 14 0,-1-1 8 0,8 0 5 16,0-3 2-16,-1 5 1 0,1-5 1 0,-1 0-36 0,7 0-54 15,0 0-113-15,0 0-142 0,0 0-89 0,0 0-64 0,0 0-82 0,0 0-93 16,7-5-107-16,-7 5-120 0,6 0-67 0,1-3-43 0,5 3-21 15,2 0-11-15,-8-3-4 0,8-1-4 0,5 0 3 0,-6 1 5 16,6-1 17-16,-5-4 22 0,5 5 55 0,1-4 72 0</inkml:trace>
  <inkml:trace contextRef="#ctx0" brushRef="#br0" timeOffset="136144.22">8505 12173 0 0,'0'4'45'0,"0"3"147"0,0-2 8 16,0-3 11-16,6 3 9 0,-6-2 16 0,0-3 15 0,0 0 21 0,0 0 22 15,0 0 30-15,0 0 34 0,0 0-7 0,0 0-29 0,0 0-20 16,0 0-16-16,0 0-8 0,0-3-6 0,0-2-9 0,0 3-9 0,0-3-13 15,0-2-17-15,0 3-20 0,0-3-23 0,-6 0-31 0,6-5-35 16,-6 2-35-16,6-1-33 0,-7 3-21 0,7-2-13 0,-6-1-6 16,-1 0-3-16,1 0-2 0,-1 2 1 0,1 3-1 0,-1-1 1 0,0-1 1 15,1 2-1-15,-7 1 1 0,6 5-1 0,-5 0 0 0,5 0-1 16,-6 5 1-16,0-3 0 0,0 2 0 0,6 4 1 0,-5 3-2 0,-2 0 0 16,1 0-1-16,1 3 0 0,4 1-1 0,-4-1 0 0,6 4-1 0,-1-3 0 15,0 4-1-15,1-1 1 0,-1-1 0 0,7 3 1 0,0-2-1 16,0 0-1-16,0-3 1 0,7 4 1 0,-1-5 0 0,1 0-1 0,0-2 1 15,-1-1 1-15,6 0 1 0,-4-8 0 0,4 4 1 0,1-2-1 16,1-5 0-16,5-5-1 0,-6 2-1 0,7-4-1 0,-7-1-1 16,6-3-3-16,0-4-2 0,1 1-1 0,-7 0-5 0,7-5-2 0,-8 1-3 15,8-4-2-15,-7 0-1 0,7-4 0 0,-8 4-1 0,2-3-1 16,-1-1 2-16,0 0 0 0,0-3 3 0,-7-1 2 0,1 1 3 0,6 0 3 16,-7-1 2-16,1 1 3 0,-7 0 5 0,7 0 1 0,-7 0 5 15,6 3 6-15,-6-3 5 0,0 3 7 0,0 4 6 0,0-4 5 0,0 8 5 16,0-4 5-16,0 7 5 0,-6-3 3 0,6 7 1 0,0 1 2 15,-7-3 0-15,7 10 0 0,0-4-3 0,-7 3-7 0,7 4-5 16,-6 0-6-16,6 0-7 0,0 4-5 0,-6 3-6 0,6 1-4 0,0 3-6 0,0 3-3 16,0 1-2-16,0 3-4 0,6 1-1 0,-6 2 0 0,6 1-1 15,-6 3 3-15,7 2-1 0,0-2 0 0,5 1 1 0,-5 3 1 0,0-3 0 16,6 4-1-16,-7-1 0 0,8 0 1 0,-2 0 0 0,-5-4 1 16,6 5 0-16,-7-4 0 0,7 0 1 0,1-1-1 0,-8-3 0 15,7-4 1-15,-6 5 0 0,5-9-1 0,-5 1 0 0,6-1 0 0,-6-3 0 16,-1 1 1-16,7-5 0 0,-6-4 0 0,-1 1-1 0,7-4 1 0,-7 0 0 15,1-4 0-15,6 1-1 0,-7-4 1 0,8-1-1 0,-8-3 0 16,7 1-2-16,-6-7-1 0,6 4 0 0,-7-1 1 0,0-2-2 16,2-2 0-16,-2 0 0 0,0 3-1 0,-6-4 1 0,6 5-1 0,-6-4 1 15,0 3-1-15,0 0 2 0,0 0 0 0,0 5 1 0,-6-1 3 16,6 0 0-16,0 0-1 0,-6 4 0 0,6 3-2 0,0-3 0 0,0 3-1 16,-6 1-1-16,6 3 1 0,0 0-2 0,0 3 2 0,0 1-2 15,0-1 1-15,0 5 0 0,6 3-1 0,-6-4-1 0,0 7 2 16,0 1-1-16,6 1 2 0,-6-2 2 0,0 4-1 0,6 0 1 0,-6 5-1 15,8-2 1-15,-8-2 0 0,6 2 0 0,0-3-1 0,-6 1 0 16,7-1 2-16,-1 1-1 0,-6-4-1 0,7-1 1 0,0-3 1 0,-1-1 0 16,0 2 1-16,0-5 0 0,2-3 2 0,-2-1-1 0,7-3 1 15,-7 0 0-15,8-3 0 0,-8-5 0 0,7 2-1 0,-6-6 1 16,5 1-1-16,2-3 1 0,-1-1-1 0,-1 0-2 0,2-3 0 0,-8 0-2 16,7-1 1-16,-6-3-1 0,-1 4 1 0,1 0-1 0,-1-5 0 15,1 6 2-15,0-3 0 0,-7 3 0 0,0-1 2 0,0 3 0 0,0 0 4 16,0 1 0-16,0 3 5 0,0 3 3 0,-7-2 1 0,7 5 3 15,0 2-1-15,-7-1 1 0,7 1 1 0,0 3-2 0,-6 3-1 0,6-3 0 16,0 7 0-16,-7-2-2 0,7 5-2 0,0 1-2 0,-6 0-3 16,6 4-2-16,0-1-3 0,6 1-2 0,-6 4 1 0,0-1-3 0,7 4-1 15,-1-3-5-15,1-2-6 0,0 6-8 0,-1-5-7 0,0 1-12 16,0-5-9-16,2 4-14 0,4-3-15 0,-5-4-27 0,6 0-32 0,-6 0-41 16,5-8-45-16,-6 5-45 0,8-8-47 0,-1 0-35 0,0-4-32 15,0 0-34-15,0-3-35 0,0-4-15 0,0 0-5 0,0-4 7 16,0 1 12-16,0-1 24 0,6-3 32 0,-5-1 40 0,5 4 45 0,-6-3 46 15,0 1 49-15</inkml:trace>
  <inkml:trace contextRef="#ctx0" brushRef="#br0" timeOffset="136473.45">9762 11983 0 0,'7'-7'120'0,"-1"7"125"0,1-4 33 0,-1 0 35 15,-6 4 36-15,-6-3 33 0,6-1 29 0,-7 1 21 0,7-2 15 16,-6 5 11-16,-1-3 7 0,1-1-43 0,6 1-70 0,-6 3-49 0,-8-4-35 16,8 4-33-16,-1 0-32 0,0 0-34 0,1 0-37 0,0 0-32 15,-1 4-29-15,1-1-20 0,-8 4-16 0,8 1-9 0,0-1-7 0,-1 4-5 16,0 4-5-16,1-1 0 0,-1 1-1 0,1 3 0 0,0 1 0 15,6-1-1-15,-7 1 1 0,7-1-1 0,0 4-1 0,0-4 1 0,0 0 0 16,7 0-1-16,-7 1-2 0,6-1 0 0,0-3 1 0,1 0-3 16,-1-1 0-16,1-3-1 0,6-3-3 0,-7 3 0 0,8-7-2 0,-1-1-4 15,-7-3-7-15,7 0-8 0,0 0-11 0,1-7-14 0,-8-1-15 16,7 1-16-16,-7-4-17 0,7 0-11 0,-6-4-12 0,-1 1-9 16,0-1-6-16,2 1-2 0,-2-2-2 0,-6-2 4 0,0 0 8 0,0 0 7 15,-6 3 8-15,6-4 17 0,-8 2 18 0,2 2 24 0,0-3 28 16,-7 4 28-16,6 1 25 0,1-1 22 0,-7 3 19 0,7 0 9 0,-2 4 7 15,2 3 2-15,0-3 2 0,6 7 0 0,-7-4 1 0,7 4-2 16,0 0-2-16,0 4-8 0,7 0-11 0,-1-1-19 0,0 5-20 0,8-1-36 16,-1 0-41-16,0 0-43 0,0 1-42 0,7-1-45 0,-1-4-47 15,-6 5-41-15,6-3-38 0,1 1-41 0,0-2-47 0,-1-4-21 16,7 0-14-16,-6 0 0 0,-1 0 3 0,1-4 20 0,0 0 29 0,-8 2 36 16,8-6 39-16,-1 0 43 0,1 1 46 0</inkml:trace>
  <inkml:trace contextRef="#ctx0" brushRef="#br0" timeOffset="136692.21">10245 11924 0 0,'-8'-3'42'0,"8"-2"191"0,-6 3 32 0,6-3 30 16,-6 2 31-16,-1 0 25 0,1 3 22 0,-1 0 23 0,-6-5 21 16,7 5 17-16,-8 0 12 0,8 5-31 0,-7-5-53 0,0 3-49 0,0 5-50 15,-1-6-35-15,2 6-30 0,6 3-29 0,-8-3-30 0,8 7-23 16,-7-5-22-16,7 5-21 0,-2 3-22 0,8-3-16 0,-6 3-11 0,6 4-7 16,6-3-4-16,-6 3-2 0,8-4 0 0,-8 0-2 0,6 1 0 15,0-1-1-15,1 1-1 0,6-5-1 0,-6-1-2 0,5 4-1 16,-6-7 1-16,8 1-7 0,-1-3-9 0,-7-5-23 0,8 1-32 0,-2-1-41 15,2-6-48-15,-2-1-54 0,2-3-56 0,-8-1-48 0,7-3-45 0,-7-3-39 16,8-1-37-16,-8 1-18 0,0-5-10 0,1 1 1 0,-7-4 6 16,0 0 22-16,0-4 30 0,0 1 42 0,-7-5 47 0,7-3 53 15,-6 4 76-15</inkml:trace>
  <inkml:trace contextRef="#ctx0" brushRef="#br0" timeOffset="136895.34">9873 11609 0 0,'-26'11'63'0,"0"4"219"0,6-4 41 15,1-4 44-15,-1 4 46 0,0-3 30 0,8-5 24 0,-8 0 15 0,14 2 12 16,-7-1 9-16,6-4 9 0,7 0-27 0,-7 0-45 0,7 0-65 16,0 0-77-16,0 0-51 0,0-4-40 0,7-1-44 0,0 2-46 0,-1 0-31 15,1-1-24-15,-1 0-18 0,7 1-15 0,0-1-19 0,-7 0-20 16,8 1-18-16,-1 3-18 0,0 0-21 0,-7 0-23 0,7 3-34 16,-7 5-38-16,8-1-48 0,-8 0-52 0,1 5-50 0,-7 2-46 0,7 0-53 15,-7 5-53-15,0-2-22 0,0 6-2 0,0-1 5 0,0 4 8 16,0-1 18-16,-7 0 19 0,7 6 32 0,0-6 39 0,-7 5 47 0,7-1 53 15</inkml:trace>
  <inkml:trace contextRef="#ctx0" brushRef="#br0" timeOffset="137020.34">9886 12514 116 0,'-6'14'381'0,"-1"1"48"0,0-4 24 0,1 0 13 0,6-4 6 0,-7 1-1 16,1-4-3-16,0-4-28 0,6-4-41 0,-7 1-58 0,7-5-66 15,0 1-141-15,0-4-177 0,0 0-152 0,0-4-140 0,0-3-71 16,0 0-35-16,0-1-18 0,0-4-10 0,0 3-1 0,0-3 3 0,7-3 27 15,-7 1 41-15,0 0 58 0,0-1 66 0</inkml:trace>
  <inkml:trace contextRef="#ctx0" brushRef="#br0" timeOffset="137301.59">9365 11668 54 0,'-13'-4'300'0,"6"1"39"0,-6-1 32 0,7-3 29 16,0 3 31-16,-2 1 17 0,8-1 10 0,-6-4 8 0,6 5 3 0,-6-5 2 16,6 5 3-16,0-5-70 0,0 0-105 0,0 5-69 0,6-4-55 15,-6-1-38-15,6 5-32 0,2-5-31 0,-8 1-30 0,6 4-19 16,0-1-11-16,1 0-13 0,6 1-10 0,-6-1-15 0,-1 4-14 0,0 4-17 16,0-4-15-16,2 3-15 0,4 5-14 0,-12-1-12 0,7 4-9 0,0 0-11 15,-7-1-8-15,0 6-12 0,0-2-15 0,0 1-12 0,-7 3-15 16,7-4-15-16,-7 5-17 0,1-4-14 0,-8 3-12 0,8-3-29 15,0 4-36-15,-7-5-16 0,6-3-7 0,-6 3 2 0,1-3 6 0,4-3 11 16,-4 3 13-16,6-7 19 0,-1-1 22 0,-6 1 26 0,6-4 29 16</inkml:trace>
  <inkml:trace contextRef="#ctx0" brushRef="#br0" timeOffset="137521.54">8460 11825 104 0,'-14'4'328'0,"2"4"44"0,-2-5 36 0,2 4 25 0,5-3 17 0,1 0 12 15,-1-4 6-15,7 0 7 0,0 0 3 0,0 0 4 0,7 3 5 16,-1-3-77-16,7 0-114 0,0-3-77 0,0 3-58 0,7 0-45 16,6-4-37-16,-1 0-47 0,2 1-51 0,11 3-89 0,-4-4-106 0,-2 1-94 15,7-5-88-15,0 4-45 0,0 1-24 0,1-1-13 0,-2-3-6 0,1 4-2 16,-6-2-2-16,7-2 1 0,-8 4 0 0,-7-5 22 0,9 5 33 15,-9-1 77-15,1 0 208 0</inkml:trace>
  <inkml:trace contextRef="#ctx0" brushRef="#br0" timeOffset="138991.39">10915 12287 71 0,'-7'15'234'0,"1"-5"21"0,0 1 18 0,-1-3 16 16,0 2 17-16,1-5 14 0,6 2 11 0,-7-3 17 0,7-4 21 0,0 3 7 15,0-3 1-15,0 0-43 0,0-3-63 0,7-1-39 0,-1-3-27 16,1 0-22-16,0-4-15 0,5-1-19 0,-5-2-15 0,6-1-13 15,6-3-12-15,-5-1-17 0,6 2-20 0,-8-6-22 0,8 2-23 0,-1-2-13 16,-5-3-8-16,4 4-3 0,-4-3-3 0,5-2 0 0,-5 2 1 16,-2-4 0-16,2 4-1 0,-8-1-1 0,7-3 0 0,-7 3 1 0,1 1-1 15,0-1 2-15,-1 4-1 0,-6-3 7 0,6 6 6 0,-6-3 5 16,0 3 5-16,-6 1 3 0,6 3 5 0,-6 1 4 0,-1 0 3 0,0 2 4 16,1 1 3-16,-1 4 1 0,1 0 2 0,0 3 0 0,-1-3 0 15,-6 3-5-15,7 4-4 0,-1-4-5 0,-6 4-4 0,6 4-6 0,-6-4-3 16,6 4-5-16,1 3-4 0,0 0-3 0,-8 1-3 0,14 3-1 15,-6-5-3-15,0 9 0 0,-1 0 0 0,7-1-1 0,0 5 0 16,-6-1 1-16,6 1 0 0,6 3 1 0,-6 0 3 0,0 0 1 0,7 3 0 16,-1-3 2-16,0 3 3 0,2 2-1 0,-2 2 1 0,0-4 0 15,7 1 1-15,-6 0-1 0,6 0-1 0,0-1 1 0,-6 1-2 0,5-5 0 16,-5 2-3-16,6-2-2 0,0-2 0 0,0-1 0 0,0-3-2 16,-7 0 0-16,8-4-1 0,-2 0-1 0,2-4 1 0,-1-3 1 0,-1-1-2 15,8 0 0-15,-7-3-2 0,0-3-4 0,0-4-4 0,1 0-4 16,-2-1-5-16,2-2-4 0,-8-2-3 0,7-2-4 0,-7-1-4 0,1 1-3 15,0-4-5-15,-7 2-2 0,0-2-4 0,0 0 0 0,0-1 1 16,-7 1 2-16,7 0 4 0,-7 2 4 0,1-1 3 0,-1 2 5 16,1 4 3-16,-8 0 5 0,8 0 4 0,-6 4 5 0,5 3 5 0,0-3 4 15,1 3 4-15,-1 4 2 0,1-3 3 0,-1 3 0 0,0 0-1 16,1 3 0-16,6-3 2 0,0 4 2 0,0-4 1 0,0 4 1 16,0-1 1-16,6 1-1 0,-6-4-1 0,7 3 0 0,6 1-1 0,-6 0-1 15,6-4-1-15,0 3 0 0,-1-3 1 0,2 0 2 0,-1 0-1 16,7-3-1-16,-8 3-2 0,8-4-2 0,-7 0 0 0,7-3-2 0,-8 4 0 15,2-5 0-15,5 5-2 0,-6-5 0 0,0 1 0 0,-7-1 0 16,8 1 0-16,-8 4-1 0,0-5 0 0,2 5 0 0,-2-1-1 0,0-3 0 16,1 7-1-16,-7-5 1 0,0 5-1 0,0 0 0 0,0 0 1 15,0 0-1-15,0 0 1 0,0 5-1 0,-7 2 0 0,7-3 0 0,0 3-1 16,0 4 0-16,-6 0 2 0,6 0 0 0,6 0 0 0,-6 3 0 16,0 1 0-16,7-1-1 0,-7 1 1 0,6 0 1 0,1 0 0 0,-1 0 0 15,1-1 0-15,5 1 1 0,-4-4 0 0,-2 3 0 0,7-2-2 16,0-2 1-16,0-2-1 0,-7-1 2 0,8 0 2 0,-2-2-1 15,2-3 1-15,-1-2 0 0,-1 0-2 0,2-2 1 0,6 2 1 0,-8-8-1 16,1 0-3-16,0 1-2 0,0 0-2 0,1-5-5 0,-2 2-4 16,2-5-2-16,-2 5-5 0,1-5-2 0,1 0-3 0,-2-3-2 0,-5 3 0 15,0-3 0-15,5 3 0 0,-12-4 1 0,7 5 2 0,-1-4 1 16,1 3 3-16,-7-3 5 0,0 2 3 0,0 3 3 0,0-3 3 0,0 5 2 16,-7-3 2-16,7 7 4 0,-6-4 2 0,-1 0 0 0,7 3 1 0,-6 1 2 15,0 3 0-15,-1-2 2 0,0 6 0 0,1-5 2 0,0 5 1 16,-1 0 0-16,7 0 1 0,-7 5 3 0,1-2 2 0,-1 4 0 15,7 0 2-15,-6 1-1 0,6 3-1 0,-6 0-1 0,6 3 0 0,0 1 0 16,0 4-1-16,0-6-1 0,0 6 0 0,0-1 0 0,0 5 0 16,6-5-2-16,-6 4-3 0,6-4-1 0,1 4-2 0,-1-3 0 15,1-1-2-15,6-3 0 0,-7 3 1 0,8-4-1 0,-8-2 1 0,7 2-2 16,0-7 1-16,-6 4-1 0,5-4 0 0,2-2-2 0,-2-2 1 16,8-3 0-16,-7 0 0 0,1-3-3 0,4-4-4 0,-4-1-5 0,-1 0-5 15,7-3-4-15,-8-4-4 0,2 5-3 0,-2-5-3 0,1-4-2 16,1 5 2-16,-2-4-2 0,2 0 0 0,-8-1 2 0,7 1 0 0,-6-1 2 15,-1 1 5-15,1 0 4 0,-1 0 5 0,0-1 4 0,-6 1 5 16,8 3 4-16,-8 0 4 0,6 1 3 0,-6-1 3 0,0 5 2 16,0-2 5-16,0 5 1 0,6-3 1 0,-6 5 1 0,0-2-1 0,-6 4 0 15,6 3 0-15,0 0-2 0,0 0 0 0,0 0-2 0,0 3 0 0,0 4-2 16,6-2-4-16,-6 5-2 0,0-3-3 0,0 5-3 0,0 2-1 16,6 1 0-16,-6 0-2 0,0-1 1 0,7 5 2 0,-7-1 0 15,7 0 1-15,-7-3 0 0,6 3 0 0,-6 0-1 0,7-3 0 0,-7 0-1 16,6-1 2-16,1-3 0 0,-7-3 0 0,7 3 0 0,-1-8 2 15,0 5-1-15,0-5 1 0,2-3-2 0,-8 0 0 0,6 0 0 0,7-3 1 16,-7-5-1-16,1 1 2 0,6 0-2 0,-7-4 0 0,0-1 0 16,8-3 0-16,-8 1-2 0,8-1 1 0,-8 1-2 0,7-4 1 0,-7 3-1 15,1 0 1-15,6-4-1 0,-7 6-1 0,1-3 1 0,-7 1 1 16,7 1 1-16,-1 3 0 0,-6 1 2 0,7-2 1 0,-7 5 1 16,0 0 1-16,0 4 2 0,0-2 1 0,0 5 0 0,0 0-1 0,0 0 0 15,-7 5 2-15,7-2 0 0,0 4-1 0,-6 4 1 0,6 0 1 16,0 4 0-16,-7-1-3 0,7 4 1 0,0 1 1 0,0 3-1 15,7 0 1-15,-7 0 1 0,6 0 0 0,-6 0 0 0,7 1 0 0,-1-6-1 16,0 2-1-16,1-1-1 0,6-3 0 0,-7-1-1 0,2-3-1 16,4 0-3-16,-5-8-7 0,-1 5-20 0,8-8-31 0,-8 0-49 0,6-3-59 15,-4-5-68-15,-2-3-67 0,0 0-63 0,1-3-62 0,0-5-30 16,-7 1-16-16,6-4-8 0,-6-4-4 0,0 0 0 0,-6-3 4 0,-1 0 21 16,0-4 27-16,1-4 49 0,-8 1 59 0</inkml:trace>
  <inkml:trace contextRef="#ctx0" brushRef="#br0" timeOffset="139241.39">11931 11540 17 0,'-26'18'263'0,"0"0"27"0,6-3 23 0,0 3 31 16,8-7 34-16,-1 4 26 0,0-4 23 0,6-4 15 0,1 1 14 16,0-5 11-16,6 1 10 0,0 0-58 0,0-1-91 0,6-3-55 15,0 0-36-15,1 0-26 0,6-3-22 0,0-1-30 0,-1 0-34 0,8 1-25 16,-6-5-23-16,-2 1-16 0,8-4-13 0,-7 4-11 0,7-4-10 15,-8 3-9-15,1 0-7 0,1 1-5 0,-2 0-4 0,-4 3-2 0,-2 1-2 16,0 3-1-16,0 0-3 0,1 3-1 0,0 1-1 0,-1 0-4 16,-6 3-3-16,7 4-3 0,-7 0-6 0,6 0-8 0,0 4-11 0,-6 0-28 15,8-4-36-15,-2 4-48 0,-6-1-57 0,6-3-58 0,0 3-61 16,1-3-55-16,0-3-53 0,-1 3-26 0,7-3-11 0,-6-5-3 16,6 1 3-16,0-4 7 0,0 0 10 0,0-4 28 0,0-4 36 0,0 0 49 15,7 2 58-15</inkml:trace>
  <inkml:trace contextRef="#ctx0" brushRef="#br0" timeOffset="139431.21">12335 11447 0 0,'-7'-3'134'0,"7"3"156"0,-6-3 34 0,-1 3 39 0,1-4 44 15,-1 4 25-15,7-4 19 0,-7 1 9 0,7 3 5 0,-6-4 3 0,6 4 2 32,0-4-42-32,0 4-65 0,0 0-67 0,0 0-70 0,6 0-46 15,-6 0-33-15,7 0-41 0,0 0-45 0,6 0-32 0,-7 4-26 0,1-4-29 16,6 4-27-16,-7-1-34 0,8 5-35 0,-8-5-38 0,0 4-38 0,-6 1-37 15,7 0-36-15,-7-2-32 0,0 5-28 0,-7 1-42 0,1-1-46 16,0 0-18-16,-2-1-4 0,-4 2 13 0,-8-1 18 0,7 0 29 16,-7-1 35-16,8-2 35 0,-8-1 38 0,1 0 37 0,-1-3 37 0</inkml:trace>
  <inkml:trace contextRef="#ctx0" brushRef="#br0" timeOffset="139605.51">11683 11587 245 0,'-19'7'390'0,"-7"0"34"0,6 1 25 0,1-3 15 0,6-2 11 16,-6 0 5-16,5-3 4 0,8-3 1 0,-8 3 1 0,8 0-2 16,6-3 2-16,-6 3-101 0,6 0-151 0,6 0-101 0,-6 0-72 0,6 0-93 15,1-5-98-15,6 5-114 0,1 0-122 0,-2-3-60 0,1-2-30 16,0 5-15-16,6-3-7 0,1-4-4 0,0 3-1 0,-7-3 0 16,7 3 1-16,-1-3 14 0,-6 0 18 0,6-1 56 0,-5 1 75 0</inkml:trace>
  <inkml:trace contextRef="#ctx0" brushRef="#br0" timeOffset="141225.6">13475 11914 20 0,'6'2'143'0,"7"3"10"0,-7-5 10 0,1 3 10 16,0 1 14-16,-1-4 13 0,0 4 16 0,1-4 18 0,-7 0 20 16,7 0-9-16,-7 0-23 0,6 0-14 0,-6 0-9 0,0-4-6 15,7 4-2-15,-7-4-1 0,0 1 0 0,0-2-4 0,0-2-3 0,-7 4-9 16,7-5-10-16,-6 1-13 0,6 0-16 0,-7-1-15 0,0-2-13 16,1 2-8-16,0-3-4 0,-1 4 2 0,-6-4 1 0,0 4 0 0,7-1-2 15,-8 2-2-15,2-2-4 0,-8 4-3 0,7-3-1 0,-7 7-2 16,8-4 0-16,-8 4-4 0,0 0-3 0,1 4-7 0,-1 0-7 0,8-1-7 15,-8 4-7-15,0 1-8 0,7-1-8 0,-7 4-5 0,8 0-5 16,-2 0-3-16,1 0-4 0,1 3-2 0,5 1-5 0,0 0-1 0,1 0-1 16,6-1-1-16,0 1-1 0,0 0-1 0,6-1-1 15,-6 1 1-15,14-1-1 0,-8 1-2 0,7 1 1 0,0-6-1 16,0 1 1-16,1 0-1 0,4-4 2 0,-4 1 0 0,5-5-2 0,1 1 2 0,-1 0 0 0,1-4-1 0,0 0 0 16,-2-4 0-16,2-3 0 0,0 3-1 0,-1-7 1 0,-5 0-1 0,5 0 0 15,1-4 0-15,-8 0-2 0,2-3 1 0,5 0-1 0,-6-4 0 16,0 0-2-16,1-1 1 0,-8 2-1 0,6-5 0 0,-4 1-1 0,-2-1 1 15,0-3 1-15,1-1 1 0,-7 1 2 0,6 0-2 0,-6 0 0 16,0-4 0-16,0 3 2 0,0 1 4 0,0 0 6 0,0-1 2 16,0 5 4-16,0-1 1 0,-6 3 2 0,6 2 4 0,0 2 4 0,0 1 2 15,0 4 5-15,0 3 3 0,0 0 2 0,0 0 1 0,0 3 1 16,0 0-5-16,0 5-4 0,0 0-4 0,0 3-2 0,0 0-2 0,0 0-2 16,0 0-5-16,0 0-4 0,0 3-3 0,6 0-5 0,-6 2-3 15,0 3-3-15,0 2-2 0,0-2 1 0,0 3-1 0,0 3 0 0,0 1 0 16,0 3 0-16,0 0 1 0,0 5 1 0,0-1 0 0,0 3 1 15,0-3-2-15,0 7 0 0,0-3 1 0,0 3 0 0,0-3 1 0,0 3-1 16,0-3-1-16,0 3 1 0,7-3-1 0,-7 0 1 0,7-1 0 16,-7-3 0-16,6 4 0 0,0-4 1 0,0-1 0 0,-6-2 1 0,14-1-1 15,-8 1-1-15,1-4 1 0,6-1-1 0,-6-3 1 0,5-4 2 16,2 4-1-16,-8-7 1 0,7-1 0 0,7 1-1 0,-8-8 0 16,2 4 0-16,6-7 0 0,-8 0-1 0,8 0 1 0,-1-4 0 0,-5 0 0 15,5-4-2-15,-6 0 0 0,0 1-2 0,0-4 0 0,0 2 0 0,0-2 1 16,-6 4-2-16,5-4 0 0,-5-1 2 0,-1 1-1 0,1 0 0 15,0 0 0-15,-7 2 1 0,6-2 2 0,-6 3 0 0,6 1 0 0,-6 3 0 16,0-4 0-16,0 8 0 0,0-4-1 0,0 4 1 0,0 3-1 16,0-3 0-16,0 3-2 0,0 4-1 0,0 0 0 0,0 0-2 15,0 4 1-15,0 0 0 0,0-1 1 0,0 4-1 0,0 1 0 0,0-1 0 16,0 3-1-16,0 2 2 0,0 2 0 0,0-3 1 0,8 4 0 16,-8 3 2-16,0-2 1 0,6 2-1 0,-6-4 1 0,6 4-2 0,-6-3 1 15,7 0 1-15,-1 3-1 0,1-4 1 0,-1 1 0 0,1-3-2 16,5 1 0-16,-4-1 2 0,4-5-1 0,1 1-1 0,0-1 1 15,0-4 0-15,7 2 1 0,-7-2 2 0,6-6-2 0,-6 3-2 0,7-5-3 16,0-2-7 0,-8-4-6-16,8 4-4 0,-1-5-7 0,1-1-4 0,-7-3-4 0,7 1-3 15,-8-2-3-15,8-1-4 0,-6 3-1 0,-8-4-1 0,7 1 0 0,-7 0 1 0,8-1 4 0,-14 1 6 0,6 0 6 0,-6-1 6 16,0 1 5-16,0 0 5 0,0 4 4 0,-6-1 4 0,6 1 3 16,-7-2 3-16,0 5 3 0,1 0 2 0,-1 4 2 0,1 0 0 0,0-1 0 15,-8 5 0-15,8 3 1 0,0 0 1 0,-2 0 0 0,2 3 0 16,0 5-1-16,-1-5 0 0,7 8 0 0,-6-4 0 0,-1 8 0 0,7-4-4 15,-7 4 0-15,7 4-1 0,0-5 1 0,7 4 0 0,-7 4 1 16,7-4-1-16,-1 1 0 0,-6 3 0 0,13 0 0 0,-7 0 1 0,2-4-2 16,4 4 1-16,-6-4 0 0,8 0 1 0,-1 1-1 0,0 0 3 15,0-5-1-15,-1 1-1 0,8-5 1 0,-6 2-1 0,-1-5 1 0,7 0 1 16,-8-3-1-16,1 0 1 0,0-4 0 0,6-4 0 0,-5 0 0 16,-2-3 0-16,2 0 0 0,-1 0-2 0,7-5 0 0,-8-2-2 0,-6-2 1 15,8 3-1-15,-1-3 0 0,-7 1 0 0,8-2-1 0,-8 2-2 16,0-3 0-16,1-1 2 0,0 5-1 0,-7-4 0 0,6 3 0 15,-6-4 0-15,6 4-1 0,-6 1 1 0,0-1 0 0,7 0 0 16,-7 5-1-16,0-1 0 0,0 0 0 0,0 4 0 0,0 3-1 0,0-3-2 16,0 7 1-16,7-4-1 0,-7 4 0 0,0 4 0 0,0-4-1 15,0 7 2-15,0-3-1 0,0 7 1 0,6 0-1 0,-6 0 1 0,0 0 0 16,0 3 1-16,0 4 0 0,-6-3 1 0,6 3 0 0,0 1 0 16,0-1 2-16,0 0 0 0,-7 1 0 0,7-1-2 0,0-3 1 0,0-1 1 15,0 1 0-15,0-1 0 0,0-3-1 0,0 1 1 0,0-5 0 16,7 0 1-16,-7 1 0 0,0-5-1 0,0 1 3 0,6-1 0 0,-6-3 2 15,0 0 1-15,7-3 0 0,-7 3-1 0,6-7 0 0,-6 3 0 16,6-3 0-16,1-1 0 0,0 0-1 0,-7-2 0 0,6-1-1 16,0-3 1-16,2 2-2 0,-2-2-1 0,0-1-2 0,-6 0-1 0,7-2 0 15,-1 2-1-15,1 0-1 0,-1-4-3 0,1 5-3 0,-1-5-4 0,0 5-3 16,2-1-3-16,-2 5-1 0,0-5-3 0,1 7 0 0,-1-3 0 16,1 4-1-16,-1 4-1 0,-6 3 2 0,7 0 0 0,-1 3 2 15,1 1 2-15,-7 3 2 0,7 4 4 0,-7-1 3 0,0 2 4 0,6 2 2 16,-6 4 0-16,0 1 1 0,6-1 0 0,-6 1 2 0,0 3 0 15,7-4 1-15,-7 1-1 0,0-1 0 0,7-1-1 0,-1 2 2 16,1-4 2-16,-7-5 1 0,6 2-2 0,7-1-2 0,-6-4-3 0,-1-3-20 16,0-4-25-16,8 0-42 0,-8-4-55 0,7 1-56 0,0-5-59 0,-6-3-47 15,5 1-43-15,-4-6-41 0,4 2-41 0,-5-4-18 0,-1-1-11 16,1 1-3-16,-1-3 2 0,1-2 18 0,-7-3 25 0,0 1 43 16,-7-5 51-16,7 1 58 0,-6-3 60 0</inkml:trace>
  <inkml:trace contextRef="#ctx0" brushRef="#br0" timeOffset="141492.34">14524 11199 0 0,'-27'19'170'0,"7"-5"73"0,-6 1 17 0,7 0 27 16,-1-1 31-16,0 0 33 0,8-3 35 0,-2 0 25 0,8-3 20 0,-7-2 18 16,13 2 16-16,-6-3-45 0,6-2-76 0,-7 1-43 0,7-1-27 15,7-3-19-15,-7 0-16 0,6-3-26 0,1-1-28 0,5 1-34 16,-4-2-34-16,10-3-26 0,-4-2-20 0,-1 3-18 0,7-5-16 0,-8 2-12 15,8-1-7-15,-7 0-7 0,7-1-4 0,-14 6-3 0,8-2-2 16,-2 1-3-16,1 0-1 0,-6 3-2 0,-1 4 1 0,1 0-1 0,-1 4 1 16,0-1 0-16,2 1 0 0,-8 3-3 0,6 4-5 0,0-4-11 15,-6 4-12-15,6 0-31 0,-6 0-39 0,8 0-59 0,-2-3-67 0,0 3-65 16,1-5-63-16,-1 2-52 0,8 0-44 0,-8-1-22 0,6-3-11 16,2 0-3-16,-1-4 1 0,0 0 11 0,0 0 11 0,0-4 31 0,0 4 39 15,7-7 60-15,-7 3 67 0</inkml:trace>
  <inkml:trace contextRef="#ctx0" brushRef="#br0" timeOffset="141742.34">14849 11232 0 0,'-13'-4'165'0,"7"1"90"0,6-4 25 0,-8-1 33 0,2 4 35 0,0-3 26 15,6 0 21-15,-7-1 19 0,7-3 17 0,0 4 10 0,0-1 9 0,0 1-50 16,0 0-78-16,0 0-51 0,7-1-35 0,-7 1-31 0,0 3-26 16,6-3-32-16,0 3-36 0,2 4-26 0,-8-4-22 0,12 4-19 15,-5 4-17-15,-1-4-12 0,1 8-7 0,-1-1-3 0,7 0-4 0,-7 4-1 16,2 0-1-16,4 4-1 0,-5 0 0 0,-1-1 1 0,7 1 0 15,-6 3 0-15,-1-3 2 0,8-1 1 0,-8 1 0 0,7-4 0 0,-6 0-2 16,-1 0-4-16,1 0-5 0,5-7-13 0,-5 2-20 0,0-6-34 16,5 0-37-16,-4 0-47 0,4-3-47 0,-5-4-41 0,-1 0-35 15,7-5-36-15,-6 2-37 0,-1-5-34 0,-6 0-33 0,6 1-16 0,2-4-3 16,-8-1 10-16,0 2 18 0,0-3 32 0,0-2 38 0,0 4 45 16,0-4 48-16,0 4 41 0,0-3 91 0</inkml:trace>
  <inkml:trace contextRef="#ctx0" brushRef="#br0" timeOffset="142039.21">13924 11272 0 0,'-20'11'212'0,"7"0"133"15,-7-4 45-15,1 4 35 0,6-7 26 0,0 3 17 0,1-4 13 16,4 2 6-16,-4-2 5 0,5-3 2 0,7 0 2 0,-7 0-44 16,7 0-71-16,0 0-81 0,7 0-86 0,-7 0-65 0,7-3-51 0,5-2-64 15,-4 5-73-15,-2-3-99 0,7 0-114 0,0-1-90 0,-7 0-76 16,7 1-41-16,-7-5-20 0,8 4-10 0,-8 1-5 0,1-1-3 15,-1-3-1-15,-6 3 5 0,7-3 4 0,-7 3 32 0,0 4 44 0,-7-6 82 16,7-3 250-16</inkml:trace>
  <inkml:trace contextRef="#ctx0" brushRef="#br0" timeOffset="144951.75">16256 11594 0 0,'0'4'91'0,"0"-4"140"0,0 0 13 0,0 0 12 15,0 3 12-15,0-6 11 0,-7 3 11 0,0-4 9 0,7 1 4 16,-6-1 10-16,6-3 9 0,-7 3-36 0,1-3-59 0,6 0-39 0,-6-1-33 15,6 1-14-15,-7 0-7 0,0-5-2 0,1 5 1 0,0-4 1 16,6 4 0-16,-8 0-2 0,2-5-1 0,-7 6-7 0,7-5-8 16,-1 3-6-16,1 0-5 0,-7 4-9 0,-1-2-8 0,8 2-6 0,-7 0-8 15,-6 1-9-15,6 3-13 0,-1 0-10 0,-5 0-11 0,6 3-6 16,-6 5-4-16,5-5-3 0,-5 4-2 0,6 1-3 0,-7 3-3 0,7 0-3 16,1 1-2-16,-2-2-1 0,1 5-2 0,7 3-1 0,-1-3 2 15,1 3-1-15,-1 0-1 0,1 1-1 0,6-1 1 0,0 4 0 16,6-4-2-16,-6 1 3 0,7-1 2 0,-1 0 2 0,1 0-1 0,6-4 2 15,-1 2 2-15,2-1-1 0,-1-4 1 0,0-1 1 0,0 1-1 16,7-7 2-16,-8 3 0 0,8-3 1 0,-1-4-1 0,1 0 0 0,0-4-2 16,-1 1-1-16,7-5-2 0,-6-3-1 0,6-3-2 0,-7-1-2 15,1-3-2-15,6-1-2 0,0-3-3 0,-7-3-2 0,1-1-4 0,6-3-2 16,-7 0-3-16,1-1-3 0,0-3-1 0,-7 0 0 0,-1 1-1 16,2-5 0-16,-2 3 0 0,2-2 1 0,-8-1 3 0,1 4 1 15,-1-3 3-15,-6 3 3 0,7 0 3 0,-7 3 6 0,7 1 6 0,-7 0 7 16,0 7 5-16,0 1 7 0,-7-2 5 0,7 4 5 0,0 1 6 0,-7 4 3 15,7 2 3-15,0 2 3 0,-6-1 3 0,6 3 3 0,-7 1 1 16,7 4-1-16,0-1-3 0,-6 0-4 0,6 4-4 0,0 0-5 16,0 0-7-16,-6 4-4 0,6 0-5 0,0 3-4 0,-8 0-4 0,8 4-2 15,-6 0-3-15,6 4-3 0,-6 3-3 0,6 4-1 0,-6 0-1 16,6 4 1-16,-8-1 3 0,8 5 1 0,-6 2 2 0,6 2 1 0,0-1 2 16,-6 3-1-16,6 1 3 0,0 0-1 0,0-1 0 0,0 4 1 15,6-3 0-15,-6 3 1 0,0-3-2 0,6-1-1 0,2 1-1 0,-2-3-1 16,0-2-2-16,0 1 0 0,8-4-2 0,-8-2-1 0,7-2 1 15,-6-3-2-15,6 0 1 0,0-4-2 0,0-3 2 0,0 0-2 16,0-5 1-16,0-3 0 0,1 1 0 0,-2-8 0 0,8 3-1 0,-7-6 1 16,-1 0-1-16,8-5-1 0,-6-3 1 0,-2-1 0 0,8-2 0 15,-7 0-1-15,-1-5-1 0,2 2 2 0,-1-6 0 0,0 2 0 16,0-2-1-16,0-3-2 0,-6 1 1 0,5-4-1 0,-5 3 2 0,0-3 0 16,-1 3 0-16,1-3 1 0,-1 3 0 0,0 0-1 0,1 5 0 15,0-1-1-15,-7-1 1 0,6 9 1 0,-6-1 1 0,0 0 1 0,6 4 1 16,-6 4 1-16,0 0 1 0,0 3-2 0,0 1-1 0,0-1 1 15,0 4-1-15,0 0 0 0,0 0 1 0,0 4-2 0,0-1 2 0,0 5-2 16,0-5 0-16,0 8-1 0,0 0 0 0,0 0-1 0,0 4 1 16,-6-1-1-16,6 4 1 0,0 1 0 0,0 4 0 0,0-6-1 15,-6 6 2-15,6-2 0 0,0 1-1 0,0 0 0 0,0 0 0 0,6-3 0 16,-6-1-2-16,0 0 1 0,6 0-1 0,-6-3 0 0,0-4 0 0,8 0 1 16,-2 0 0-16,0-4 0 0,-6 1 1 0,7-5-1 0,-1 2 2 15,1-5 0-15,-1 0-1 0,1 0 1 0,-1-5 0 0,0-3 0 16,8 2 1-16,-8-5-2 0,7 3 1 0,-6-6 0 0,6-1 0 0,-1 1 0 15,-4-5-2-15,-2 1 1 0,7 0 0 0,-6-4-1 0,-1-1 0 16,1 2-1-16,-1-1-1 0,0 0 2 0,1-3 0 0,0 2 1 0,-1 4-2 16,0-2-1-16,-6 3-1 0,7-1 3 0,-7 4 2 0,7 5 0 15,-7-1 2-15,0 0 0 0,0 4 1 0,0 2 2 0,0 2 0 0,0 3 0 16,0 0-1-16,-7 3 2 0,7 5 0 0,-7-1 2 0,7 4 1 16,-6 4-1-16,6-1-2 0,-6 1-1 0,-1 7-1 0,7-4-1 0,-7 5-1 15,7 3 0-15,0-5-2 0,0 5 0 0,-6-4-1 0,12-1 1 0,-6 2-1 16,0-1-3-16,7 0-4 0,-7-4-8 0,7-3-8 0,-1-1-13 15,0 1-11-15,8-5-19 0,-1-2-21 0,-7-1-38 0,7-3-48 0,6 0-54 16,-5-8-58-16,5 4-45 0,-6-7-39 0,6-1-26 0,1 1-17 16,0-4-13-16,-1 0-8 0,-5-3-7 0,5 3-5 0,0-4 2 15,-5 1 3-15,5-1 29 0,-5 1 44 0,4-2 56 0,-4-2 66 0,-1 3 64 16,-1-3 64-16,2 4 53 0,-1-1 50 0,-6 0 43 0,5 1 36 0,-5 3 41 16,-1-5 40-16,1 1 41 0,0 5 42 0,-7-1 36 0,6 0 33 15,-6 0 28-15,0 0 26 0,0 4 10 0,0-4 1 0,0 4-10 0,0-1-13 16,0 1-11-16,0 3-11 0,-6 1-13 0,6-1-17 0,0 1-19 15,-7-2-20-15,0 5-23 0,7-3-25 0,-6 6-31 0,-1-3-33 16,1 5-26-16,0-2-23 0,-1 4-16 0,0 1-13 0,-5-1-9 0,4 4-9 16,-4 3-7-16,5 1-6 0,-6 0-5 0,6 3-5 0,1 1-4 15,-6 3 0-15,4-4-2 0,2 4-1 0,0 0-1 0,6 0-4 0,-7-1-1 16,7 2-2-16,0-1-1 0,0-4-1 0,0 0-1 0,0 1-2 16,7-5 0-16,-1 1-1 0,0-1 0 0,2-3-1 0,-2-3-1 15,0-2-1-15,0 2-2 0,8-8-2 0,-1 5-5 0,-7-5-5 0,8-5-7 16,-2-3-5-16,2 2-6 0,-2-2-6 0,1-3-4 0,1-3-2 0,-8-1-2 15,7-4-2-15,-6 5 1 0,5-4-2 0,-5-4 1 0,-1 4 0 16,-6-5 3-16,7 2 5 0,-7 2 5 0,0-3 7 0,-7 4 5 16,7-1 8-16,-6 2 4 0,6-3 4 0,-7 6 4 0,1 3 3 0,0-4 5 15,6 8 3-15,-7 0 2 0,0 0 4 0,1 3 1 0,6 0 2 16,-6 4 0-16,6 0 0 0,-7 4 1 0,7 0 2 0,-7-1-1 0,7 1-2 16,0 0 0-16,7 3-1 0,-7 1-1 0,7-1 1 0,-1 0 0 15,0 0 2-15,1 1-1 0,6-5 2 0,0 4 0 0,0-2 1 0,0-2 0 16,7-3-2-16,-8 3 0 0,8-3 0 0,-1-3-1 0,1 3-1 15,0-3-1-15,-1-2-3 0,-5-2-2 0,4 4-1 0,2-5-2 16,-7 1 0-16,1 0-1 0,-2 0 0 0,2-1-2 0,-2 4 2 0,-5-3 1 16,6 3 0-16,-6-3 3 0,-7 3 0 0,6 1 0 0,0 3 0 0,-6-4 1 15,0 4-1-15,0 0 1 0,0 4 0 0,0-1 1 0,-6 1 2 16,6 3-1-16,-6 1 2 0,6 2-1 0,-7 5 1 0,1 0-1 16,6 4 0-16,-7-2-1 0,0 3 2 0,1 1 0 0,0 1 1 0,6 0-2 15,-7-4 2-15,7 4-3 0,-7-3 1 0,7-1-2 0,0 0-2 16,0-3-1-16,7 0-1 0,-7-5-4 0,0 1-4 0,7-3-8 15,-7-1-12-15,6-7-24 0,0 3-31 0,1-6-49 0,0-1-61 0,-1-3-61 16,7-4-60-16,-7-3-53 0,8-1-45 0,-8 0-38 0,7-7-32 16,-6 0-15-16,6 0-5 0,-7-3 5 0,1-1 7 0,0 0 24 15,-7 0 30-15,6-2 50 0,-6 2 59 0,6 0 60 0,-6 0 114 0</inkml:trace>
  <inkml:trace contextRef="#ctx0" brushRef="#br0" timeOffset="145061.12">17923 11253 218 0,'6'-10'272'0,"-6"6"30"0,6-3 33 0,-6 3 28 0,8 1 26 15,-8-1 14-15,6 1 10 0,-6 3 3 0,0-4 4 0,-6 4-23 16,6 0-36-16,-8 0-65 0,2 0-77 0,0 0-68 0,6 4-65 0,-6-4-96 15,-1 3-114-15,0 1-100 0,1-4-96 0,6 3-48 0,-7 1-27 16,1 0-13-16,-1-4-8 0,7 3-3 0,-7-3-1 0,7 0 1 0,-6 0 0 16,6-3 25-16,-6-1 34 0,6 4 66 0,-7-4 243 0</inkml:trace>
  <inkml:trace contextRef="#ctx0" brushRef="#br0" timeOffset="145264.25">17545 11189 63 0,'-20'3'303'0,"8"-3"51"0,-2 0 48 0,2 0 36 0,-2 0 27 15,1-3 16-15,7-2 8 0,6 2 6 0,-6-2 5 0,6 2 1 16,0-4 2-16,0-1-71 0,0 1-106 0,6 0-72 0,0 0-53 0,1-1-51 16,-1 1-49-16,8-4-35 0,-8 7-27 0,7-3-15 0,-6 3-10 15,5-3-7-15,-5 7-6 0,-1-4-4 0,8 4-7 0,-8 4-6 16,0-4-7-16,2 7-9 0,-8-3-10 0,6 3-17 0,-6 4-23 0,0 0-30 16,0 0-34-16,0 4-46 0,-6-1-54 0,6 1-51 0,-8 0-50 15,2-4-49-15,0 4-45 0,-1-1-21 0,0 0-7 0,1-5 4 0,-1 1 6 16,1-3 17-16,0 1 20 0,6-5 30 0,-7 1 34 0,7-4 47 15,0 0 54-15</inkml:trace>
  <inkml:trace contextRef="#ctx0" brushRef="#br0" timeOffset="145420.5">17564 11031 0 0,'-6'-7'220'16,"0"-5"34"-16,-1 5 13 0,0-1 11 0,1 1 12 0,6-1 8 15,-7 5 2-15,7-4 3 0,-6 3 1 0,6 0-1 0,-6 1-3 0,-1-1-76 16,7 4-113-16,-7 0-85 0,1 0-73 0,0 0-63 0,6 0-59 0,-14 4-48 15,8-1-43-15,-1 5-21 0,1-5-13 0,-7 4-5 0,6 1-3 16,-5-4 0-16,4 3 3 0,2 0 14 0,-7-3 20 0,7 3 34 16,-1-2 114-16</inkml:trace>
  <inkml:trace contextRef="#ctx0" brushRef="#br0" timeOffset="145655.96">17193 11115 0 0,'-13'0'157'0,"0"3"92"0,0-3 30 15,7 0 37-15,0 0 41 0,-8 0 37 0,8 0 33 0,6 0 19 16,-7-3 14-16,7-1 7 0,0 4 6 0,0-4-52 0,0 0-79 0,7 1-48 16,-7-1-35-16,6-3-29 0,0 3-30 0,8-3-37 0,-1 3-42 15,0 1-37-15,0 0-34 0,-1-6-18 0,2 9-14 0,-1-3-8 0,0 3-6 16,0 3-2-16,0 2-3 0,0-1-2 0,-7 2 0 0,1 2-1 16,0-1 0-16,-7 4-1 0,0 4-3 0,0-1-8 0,-7 1-11 0,0-1-25 15,7 1-29-15,-12 4-46 0,5-5-54 0,0 5-59 0,-6-5-62 16,7 0-57-16,-7 1-59 0,6 0-28 0,1-4-15 0,0 0-5 0,-2-4-1 15,2-3 8-15,0 3 9 0,6-7 25 0,0 0 29 0,0 0 46 16,0 0 54-16</inkml:trace>
  <inkml:trace contextRef="#ctx0" brushRef="#br0" timeOffset="146601.68">19010 11444 0 0,'6'7'23'0,"-6"-2"137"0,8-2 7 0,-2 0 9 0,0 2 12 15,1-2 13-15,-7 0 15 0,7-3 17 0,-7 5 16 0,6-5 12 16,1 0 8-16,-7 0-15 0,6 0-29 0,-6 0-8 0,6 0 3 0,-6-5 9 15,0 5 10-15,0-3 3 0,0 0 0 0,7-2-4 0,-7 2-10 16,0 0-11-16,0-2-11 0,0-2-16 0,0 4-15 0,-7-5-17 0,7 1-19 16,0 0-18-16,0 0-19 0,-6-1-16 0,6-3-14 0,-6 4-10 15,6-1-11-15,-7 1-6 0,1 0-5 0,-1 0-4 0,-6-1-4 0,7 1-4 16,-2 4-1-16,-4-2-4 0,-1 2 0 0,0 3-2 0,0-5-2 16,-1 10-2-16,-4-5-4 0,4 3-2 0,-5 5-1 0,-1-1-1 15,0 1-2-15,1-1-1 0,-1 7-1 0,0-3 0 0,2 4-1 0,-2-4-1 16,1 7-2-16,5-4-1 0,2 6-1 0,-8-3 1 0,7 2 1 15,6-1 0-15,0 1 0 0,1-1 0 0,0 0-2 0,6 0 1 16,0-3 0-16,0 4 0 0,0-4 0 0,6-1 1 0,0 1 1 0,1 0 0 16,0-5 2-16,-1 1-2 0,7-4 1 0,1 0 1 0,-2-3-1 0,2 0 1 15,-2 0 0-15,1-4-1 0,7 0 0 0,0-4-1 0,-1-4 0 16,1 1 1-16,6-4 0 0,-7-3-1 0,7-1 0 0,0-3-1 16,-6-4-1-16,6 1 0 0,-1-2 1 0,-5-3 0 0,7-3 0 0,-8 3-1 15,0-3 0-15,1-1-1 0,0-2 1 0,-7-1-1 0,7 0 1 16,-14 0 1-16,7 0 0 0,0-1 1 0,-7 2 1 0,-6-5-1 0,7 4-1 15,-7 0 1-15,6 0 2 0,-6 4 1 0,0-1 4 0,0 5 2 16,-6-1 4-16,6 1 2 0,0 3 3 0,-7 3 1 0,7 1 4 0,0 3 1 16,-6 4 2-16,6 0 1 0,0 0 2 0,0 8-1 0,-7-5 0 15,7 4-2-15,0 4-3 0,0 0-3 0,0 0-2 0,-6 4-4 16,6 1-3-16,0 1-3 0,0 5-4 0,0 0-2 0,0 4-2 0,0 4-1 16,0 0-2-16,0 2 0 0,0 1 0 0,-7 7 1 0,7-3 0 0,0 3 0 15,0 0 0-15,-6 4 1 0,6 0 1 0,0 0-1 0,-6 4 0 16,6-4 0-16,-8 3 0 0,8-3-1 0,-6 4 0 0,6-4 1 0,-6 0-2 15,6-1 1-15,0-1-1 0,0-2-7 0,0 0-10 0,0-7-12 16,0 3-15-16,6-7-28 0,-6 1-38 0,6-4-52 0,2 0-63 16,-2-8-65-16,0 0-69 0,7-3-58 0,0-4-56 0,0 0-26 0,1-4-13 15,-2-3-1-15,8-4 7 0,-1 0 10 0,-5 0 14 0,5-4 28 16,7 0 38-16,-6 1 53 0,0-4 61 0</inkml:trace>
  <inkml:trace contextRef="#ctx0" brushRef="#br0" timeOffset="147367.29">19694 11382 112 0,'7'-7'191'0,"-1"0"20"15,-6-1 20-15,0 5 24 0,7-5 23 0,-7 1 21 0,0-1 21 0,0 0 23 16,0 2 24-16,0-2-6 0,0 1-18 0,0-1-21 0,0 1-21 16,-7 0-13-16,7 0-7 0,-6-1-11 0,-1 5-14 0,0-5-18 15,1 4-23-15,0 1-19 0,-8 0-19 0,8 3-22 0,-7 0-25 0,0 3-25 16,0 0-26-16,1 1-19 0,-8 4-13 0,6 3-11 0,-5-4-9 16,6 4-8-16,0 4-7 0,-7-1-3 0,7 2-2 0,1 2-1 0,-2-4-1 15,2 4 0-15,-2 0-1 0,8 1 0 0,-1 2-2 0,1-1 1 16,-1-3-1-16,1 2 0 0,6-1 1 0,0-3 0 0,0 3-2 0,6-3 0 15,-6-1 0-15,7-3 0 0,-1 1 0 0,1-1 1 0,5-4 0 16,-4-3 1-16,4-1 0 0,2 1 1 0,-2-4-1 0,1-4 1 16,1 1-2-16,5-1-1 0,-6-6 0 0,6 2-1 0,-5-4-1 0,-2 1 0 15,2 0-1-15,5-3 0 0,-6-1 0 0,0 0 0 0,-7 1-1 16,8-4 0-16,-8 3 0 0,7-4 0 0,-6 4 2 0,-1 1 0 16,1-4 2-16,-1 3-1 0,-6-3 1 0,7 4 1 0,-7-1 0 0,7-4 0 15,-7 5-2-15,6 3 2 0,-6-4 2 0,0 4-1 0,6 4 1 16,-6-1-1-16,0 2 0 0,0 1-1 0,0 1-2 0,0 1 0 0,0 3 0 15,0 0 0-15,6 3-1 0,-6 1 2 0,0 1-1 0,0 1-1 16,0 5-1-16,0-3 0 0,0 6 1 0,0 1 0 0,0 0 0 0,0 3 1 16,-6 1 1-16,6 2 1 0,0-3 0 0,-6 5 0 0,6-2 0 15,0 6 0-15,-6-6 0 0,6 5 0 0,0-4-1 0,0 0 1 16,0 0-1-16,0-4 0 0,0 4 1 0,6-7-1 0,-6 3 1 0,6-7 0 16,-6 4 0-16,6-8 0 0,2 4 2 0,-2-4-1 0,0-3 1 15,7-1 0-15,-6-3 0 0,6 0 1 0,-7-3-1 0,8-1 1 0,-2-3-2 16,2 0 1-16,-1-4 0 0,7-1-1 0,-8 2 0 0,1-5 0 15,0-3-2-15,-6 3 0 0,6-4 0 0,0 1 0 0,-7 0 0 0,0-4 0 16,2 4 0-16,-2-4-1 0,0 3 1 0,-6-3-1 0,7 4 0 16,-7 0 0-16,6 4 1 0,-6-5 0 0,0 8 2 0,7-3-1 0,-7 3 1 15,0 3 0-15,0 1-1 0,0 4 1 0,0-2-1 0,7 2-1 16,-7 3 1-16,0 0 1 0,0 3-1 0,0 2 0 0,0-2 1 0,0 8-1 16,-7-4-2-16,7 4 0 0,0 4-1 0,0-4 0 0,0 7 1 15,-7-3 0-15,7 2 1 0,0-2-1 0,0 4 1 0,-6-1-2 16,6 1 0-16,0-1 0 0,-7-3 1 0,7-1 0 0,0 1-1 0,0-4 1 15,0-1 0-15,0 3 0 0,7-3-1 0,-7-3 0 0,0-3 0 16,0 4 2-16,6-5 0 0,-6-3 1 0,0 4 1 0,7-4-1 0,-7 0 2 16,7-4-2-16,-1 1 1 0,0-1 0 0,0-4-1 0,-6 1 2 15,8 0-1-15,-2-4 1 0,0-1-1 0,8 1 0 0,-8-3-1 16,1-1-2-16,-1 1 0 0,0-1 0 0,1-3 0 0,0 0 0 0,-1-1-1 16,0 0 0-16,-6 1 0 0,7 0 0 0,0 0-1 0,-1-1 1 15,1 5 0-15,-1-1-1 0,0 0 0 0,1 4 0 0,-7 0-1 0,7 4 0 16,-1 3 1-16,0 0-1 0,2 1 0 0,-8 6 1 0,6 1-2 15,0 0 1-15,-6 3 0 0,7 4 1 0,-7 0-1 0,6 4-1 16,1 0 2-16,-7-1 0 0,0 5 1 0,6-1-1 0,-6-3-5 0,0 2-2 16,7-2-5-16,-7 4-8 0,6-4-10 0,-6-1-21 0,0 1-29 15,6-4-42-15,-6 0-46 0,8-4-58 0,-2 1-60 0,0-1-55 0,1-4-50 16,0-3-40-16,5 0-36 0,-5-3-14 0,6-1-4 0,6 1 3 16,-5-5 7-16,-1 1 21 0,6-4 28 0,0 0 41 0,1 4 47 0,0-4 58 15,-1 0 60-15</inkml:trace>
  <inkml:trace contextRef="#ctx0" brushRef="#br0" timeOffset="147884.03">20652 11368 182 0,'13'-8'217'0,"-13"-3"27"16,6 4 25-16,-6-4 22 0,0 0 18 0,0 3 19 0,0-3 17 16,-6 4 23-16,6 0 23 0,-7-1-18 0,1 1-39 0,-1 0-30 0,0 4-25 15,-5-2-23-15,6 1-21 0,-8 4-20 0,1 0-23 0,0 4-16 16,0 1-15-16,0 1-15 0,0 2-15 0,0-1-20 0,-7 7-22 0,7-2-18 31,0 2-16-31,1 5-9 0,4-4-7 0,-4 3-5 0,5 0-4 0,1 4-4 16,-1-4-3-16,7 0-5 0,-6 4-4 0,6-2-2 0,6-3-4 15,-6 1-1-15,7-3-1 0,-1 0 0 0,1-1-2 0,-1-3 0 16,8-3 1-16,-8-1-1 0,7-4 1 0,0 2 0 0,0-10-2 0,0 2 0 16,0-1 0-16,0-3-1 0,6-4 0 0,-6-3 0 0,1 3 0 15,-2-4 0-15,2-3 0 0,-2-1-2 0,2 1 0 0,-1-1-1 0,-7-2-1 16,8 2 1-16,-8-3 0 0,0 0 1 0,0 4 0 0,-6-3 1 16,7 2 0-16,-7 0 0 0,0 1 1 0,0 3 0 0,0 0 3 0,0 5 3 15,0-1 2-15,0 0 2 0,-7 4 2 0,7-1 1 0,0 5-1 16,0-1 0-16,-6 4 0 0,6 0-1 0,0 0 0 0,0 4-2 15,-6-1 0-15,6 5 0 0,0 3-1 0,-6 0-2 0,6 0-2 0,0 4-3 16,0 2-1-16,-8 1-1 0,8 5 0 0,0 3 0 0,0-1 2 0,8 1 1 16,-8 3 2-16,6 4 1 0,-6 1 0 0,6-2 0 0,0 5 0 15,1 2 0-15,0-1 0 0,-1 1 0 0,1 2 0 0,-1-1 0 16,8 4 0-16,-14-3 1 0,12-4 0 0,-6 3 0 0,-6-3-2 0,8 2-1 16,-2-5 0-16,-6 1-3 0,6-1 1 0,-6-5-1 0,0 1 0 15,0-5-1-15,0 1 2 0,-6-8-1 0,6 4-1 0,-6-7-1 0,-2 0 0 16,2-4-1-16,-6-5-1 0,5 3 0 0,-6-6 1 0,0-3 1 15,-1 0-1-15,2-3 1 0,-8-6 0 0,7 3 1 0,0-5 0 16,0-4 2-16,1 0 2 0,-2 1 2 0,8-1 2 0,-1-7 0 0,7 4 1 16,0-1 1-16,0-3-1 0,7 0 1 0,5-3 0 0,2-2-1 15,-2 2 0-15,8 0-2 0,-1-1-3 0,1 1-7 0,6-5-10 0,1 1-13 16,-1 4-18-16,-1-9-36 0,1 5-45 0,0 0-62 0,1-1-73 16,-7-3-62-16,-2 4-60 0,2-4-51 0,-1 4-44 0,-5 0-21 15,-2 3-11-15,2 0 1 0,-8 5 5 0,1-2 10 0,-1 6 16 0,-6 2 34 16,0-1 45-16,0 5 63 0,-6 4 71 0</inkml:trace>
  <inkml:trace contextRef="#ctx0" brushRef="#br0" timeOffset="148180.91">19492 11914 179 0,'-19'18'401'16,"0"0"45"-16,5-3 23 0,-5-1 13 0,6-3 8 0,6 0 4 0,-5-4 3 15,4 1 3-15,8-5 1 0,-6 1 0 0,6-1 2 0,-6-3-86 16,6 0-129-16,0 0-103 0,0 0-92 0,6 0-69 0,-6-3-57 15,6 3-89-15,-6-4-103 0,8-3-96 0,4 3-89 0,-5-3-45 0,6-4-24 16,-7 4-12-16,7-4-6 0,-7-3-3 0,8 2-1 0,-1-6 2 16,0 4 4-16,0-5 26 0,7-4 32 0,-8 6 76 0,8-9 186 0</inkml:trace>
  <inkml:trace contextRef="#ctx0" brushRef="#br0" timeOffset="148885.37">21668 11316 0 0,'0'7'21'0,"0"1"176"0,0 0 17 0,0-1 13 0,0-4 14 0,0 5 14 15,-7-5 14-15,7 1 16 0,0 0 17 0,0-4 21 0,0 0 24 0,0 0-7 16,0 0-26-16,7 0-20 0,-7 0-17 0,6-4-14 0,1 0-10 0,-1-3-11 15,0 3-9-15,2-6-12 0,4 2-12 0,1-7-15 0,0 4-15 16,0-4-20-16,1 1-20 0,5-5-30 0,-6 1-30 0,6 0-18 16,-5 0-11-16,-2-1-5 0,2 4-1 0,-8-3 2 0,7-1 4 0,-6 5 5 15,-1 3 4-15,1-3 4 0,-7 3 5 0,6 0 2 0,-6-1 2 16,0 6 3-16,0 1 0 0,0-1-1 0,0 1-2 0,-6 2-4 0,6 0-3 16,0 3-6-16,0 0-8 0,-7 0-6 0,7 3-8 0,-6-3-4 15,6 8-6-15,-7-5-5 0,0 5-6 0,1 3-5 0,0-1-6 16,-1 5-3-16,0 3-3 0,7-3 0 0,-6 7 1 0,0-4 1 0,6 4 0 15,0 4-1-15,0 0 0 0,0 0 0 0,0-1 0 0,0 0 0 16,6 5 0-16,-6-1 1 0,0 0 0 0,6 1 0 0,-6-1 1 0,7 1-1 16,-7-1-3-16,7 0 1 0,-1 0 0 0,-6 1-1 0,6-5 0 15,-6 5 0-15,7-4 0 0,-7-5 0 0,7 5 0 0,-7-4 1 16,6-4-2-16,-6 4 0 0,0-7 1 0,0 3-2 0,7-3 2 0,-7-4-1 16,0 0 0-16,-7-1 2 0,7-5-1 0,0 1 1 0,0-2 0 15,-6 0-1-15,6-1 1 0,-7-3 0 0,7 0 1 0,-7 0 1 0,1 0-1 16,0-3 1-16,-1 3 1 0,-6-4 1 0,7 0 1 0,-1 1 3 15,0 0 3-15,-6-6 4 0,7 6 4 0,0 0 7 0,-1-5 5 0,0 5 5 16,7-5 3-16,-6 5 2 0,6-4 1 0,-6 3 0 0,6-4 0 16,6 5-1-16,-6-5-3 0,6 2-3 0,1-2-5 0,0 1-7 15,5-1-6-15,1 1-12 0,1 0-14 0,5 0-16 0,0-1-18 0,1 3-18 16,7-1-20-16,-2 2-22 0,1-3-22 0,0 3-47 0,7-4-60 16,-1 5-78-16,-6-4-87 0,7 3-74 0,-7-3-65 0,7 3-28 0,-7 0-10 15,0-2 3-15,7 2 10 0,-7-4 14 0,-1 5 17 0,1-5 21 16,0 1 22-16,1-4 48 0,-1 0 60 0,0 4 79 0,0-4 252 0</inkml:trace>
  <inkml:trace contextRef="#ctx0" brushRef="#br0" timeOffset="149213.49">22749 11334 70 0,'-20'5'305'0,"0"-5"36"0,8-5 32 0,-8 5 33 0,7 0 34 16,1-3 22-16,4 3 17 0,-4-5 11 0,5 2 8 0,0-4 6 0,1 3 5 15,6-3-68-15,0 3-104 0,-7-3-69 0,7 3-50 0,7-7-38 16,-7 8-29-16,0-5-33 0,6 2-34 0,1-3-23 0,0 3-16 16,-1-2-11-16,8 1-9 0,-8 3-5 0,6 1-6 0,2-1-5 0,-8 4-4 15,7-3-4-15,-7 6-1 0,8-3 0 0,-2 4-1 0,-5 3-1 16,6 0 0-16,-6 1 0 0,-1 2-1 0,0 1 1 0,8 0 0 16,-14 4-1-16,6 0 0 0,-6 2 1 0,7-1 0 0,-7 2 0 0,0 4 0 15,-7-4 0-15,7 4 0 0,-6 0 0 0,0 1 1 0,-2-1 1 16,-4 3-2-16,5-3 1 0,-6 4 0 0,0-5 0 0,1 5 2 0,-2-7-1 15,-5 3-1-15,5 0 1 0,2-7 1 0,-2 2-3 0,2-2 0 16,-2-4-4-16,8 0-2 0,-7-4-9 0,7 1-9 0,-1-5-22 0,0-3-28 16,7 0-41-16,0-8-46 0,-6 5-53 0,6-8-58 0,6 0-53 15,-6-3-46-15,7-1-48 0,0-4-47 0,-1-2-23 0,0-1-9 0,7 1 2 16,1-6 7-16,-2 5 21 0,8-3 27 0,0-1 39 0,-1 1 46 16,7 3 54-16,0-1 58 0</inkml:trace>
  <inkml:trace contextRef="#ctx0" brushRef="#br0" timeOffset="149450">23062 11290 0 0,'12'-3'38'15,"2"-5"164"-15,-2 5 19 0,-5-1 21 0,6-3 22 0,-13 4 27 0,7-2 28 16,-1 1 34-16,-6 1 35 0,6-4 31 0,-6 3 23 0,0 1-25 16,0-1-53-16,0-3-33 0,0 3-26 0,-6 1-15 0,6-1-13 0,0-4-16 15,-6 5-17-15,-1-1-25 0,1 4-26 0,6-4-34 0,-14 4-35 16,8 0-30-16,0 0-23 0,-8 4-17 0,2 0-10 0,-2-1-8 16,1 5-6-16,1-1-7 0,-2 4-6 0,2 4-6 0,-2-5-4 0,1 9-2 0,0-5-2 15,6 8 1-15,-5-3-1 0,-2 3 0 0,8 0-1 0,0 0 0 16,6 3 1-16,-7-3-2 0,7 4-1 0,0 0-1 0,7-1-2 15,-1 1-4-15,0-4-6 0,2 0-11 0,4 1-11 0,1-2-22 0,0-3-27 16,6-3-41-16,-5 0-46 0,6-5-55 0,5-2-56 0,-5-1-45 16,0-3-39-16,6-4-38 0,-1 0-38 0,1-4-22 0,1-3-17 0,-1-1 1 15,6-2 5-15,-5-1 19 0,-1 0 26 0,-1-4 40 0,1-3 47 16,0 4 52-16,1-6 58 0</inkml:trace>
  <inkml:trace contextRef="#ctx0" brushRef="#br0" timeOffset="150232.37">23641 11386 28 0,'7'-11'193'0,"-7"0"21"16,6 0 23-16,-6 0 27 0,0 3 30 0,0-3 30 0,0 4 33 15,-6 0 27-15,6-1 27 0,0 1 0 0,-7 3-12 0,0-3-32 16,7 3-43-16,-6-3-25 0,-1 3-21 0,7 4-20 0,-6-3-20 0,-7 0-27 16,6 3-29-16,1 0-29 0,0 0-29 0,-8 3-26 0,1 0-28 0,7 1-16 15,-7 3-16-15,0 1-8 0,-1-1-7 0,-5 4-4 0,6 0-3 16,0 4-1-16,1-4-2 0,-2 4-1 0,8-1-1 0,-8 1 0 16,2 3-2-16,5-3-1 0,1 3-1 0,6-4-1 0,-7 5-3 0,7 0 1 15,0-5-1-15,0 4 2 0,7-3-1 0,-1 0 0 0,1-4 0 16,-1 3-1-16,7-3 1 0,0 0-2 0,1-8 1 0,-2 5 0 0,1-3-2 15,0-5 1-15,6 0 0 0,-5-5-1 0,5 2-2 0,-6-5-2 16,7-3-1-16,-1 0-1 0,-5 0-1 0,-2-3-1 0,8-1 0 0,-7 0 0 16,0-3 0-16,0-1 0 0,-7 2 0 0,8-3 0 0,-8 3 1 15,1-1 1-15,-1-5 0 0,0 5 1 0,2 0 3 0,-8-1 1 16,6 1 2-16,-6-1 2 0,6 1 1 0,-6 4 3 0,0-1 2 0,7 1 3 16,-7 3 4-16,0 0 1 0,0 3 3 0,0 1 0 0,0 3 0 15,0 1 1-15,0 0-1 0,0 3-1 0,0 0-1 0,0 0-2 0,0 0 0 16,0 3-3-16,6 4-4 0,-6 0-3 0,0 1-1 0,7 3-4 15,-7 3-1-15,0 0-2 0,6 1 0 0,-6 4 1 0,7-1 0 0,-7 3 0 16,6 2 0-16,-6-1 1 0,6-4 0 0,2 5 0 0,-8-2 0 16,6-3-2-16,0 4 1 0,-6-2-1 0,7-6 0 0,0 4 1 15,-1-7 1-15,0 4 0 0,7-4 1 0,-6-4 0 0,0-4 0 0,5 5 0 16,-5-8 0-16,6 0-1 0,0-4 2 0,0 0 0 0,0-3-1 16,1-4 0-16,-2 0 1 0,8 1-1 0,-7-5 0 0,-1 0 0 0,2-4 0 15,-2 2-2-15,-4-3 0 0,4 3 1 0,1-1 0 0,-6-5 0 16,0 2 0-16,-1 2 1 0,0-4-1 0,0 2 1 0,2 3 0 15,-2-1 1-15,-6 1 3 0,0 4 2 0,6-1 3 0,-6 4 2 0,0 0 2 16,0 4 1-16,0-1-1 0,0 5 1 0,0-2-1 0,0 5 0 16,0 0-2-16,0 5 0 0,-6-5-1 0,6 8 0 0,0-2-3 0,0 5-2 15,-6 1-4-15,6 2-2 0,0 4-2 0,0-3-1 0,0 3 1 16,-8 0 0-16,8 4 0 0,0-3 0 0,0-1 2 0,0 0 0 0,0 1 0 16,0-1-1-16,0-3 0 0,8 2 0 0,-8-5 1 0,6 2 0 15,0-3 0-15,1-2 0 0,-1-3 0 0,1 2-2 0,0-5 0 0,-1 1-1 16,7 0 1-16,-6-8-1 0,5 4-1 0,2-4 1 0,-1-3-1 15,-1 0-1-15,2 0 0 0,-2-4 0 0,-4 0-2 0,4-5 0 16,1 6 1-16,1-5 0 0,-8 1 0 0,6-5 0 0,-4 4 1 0,-2-3-1 16,0 0 2-16,1-4-1 0,-1 3 0 0,1 1 1 0,-7 0 3 0,7 0-1 15,-7-1 1-15,0 5 1 0,6-1 1 0,-6 5 3 0,0-3 1 16,0 3 1-16,0 2 0 0,0 5 0 0,0-5 0 0,-6 8 0 16,6-3-1-16,0 3 0 0,0 3-1 0,0 1 0 0,-7 0 0 0,7 3-1 15,-7 0-1-15,7 5-2 0,0 2-2 0,-6-3-1 0,6 8 1 16,-7-1 0-16,7 1 0 0,0-2 2 0,0 5-1 0,-6-3 1 0,6 3-1 15,6 0 0-15,-6 0-1 0,0-4 2 0,7 0 0 0,-1 1 1 16,-6-1-1-16,7 1 0 0,0-8-2 0,5 3 0 0,-5 1-1 16,0-5-3-16,5-2-4 0,-5-1-8 0,0 1-11 0,6-5-17 0,-7-3-22 15,7 0-42-15,0-3-49 0,-7-5-60 0,8 1-65 0,-8-4-50 16,1 0-44-16,-1 0-47 0,1-3-48 0,-1-5-22 0,1 0-8 0,-7 1 1 16,6-3 8-16,-6-2 16 0,0 2 23 0,0-5 39 0,0 0 49 15,-6 0 60-15,6-2 66 0</inkml:trace>
  <inkml:trace contextRef="#ctx0" brushRef="#br0" timeOffset="150514.73">23583 10796 7 0,'-20'15'272'0,"0"-4"40"0,7-1 36 0,1 1 36 15,-2-3 36-15,1-1 26 0,7 0 18 0,6-3 13 0,-7-4 9 16,7 0 5-16,7 0 3 0,-7-4-59 0,6 1-93 0,1-5-64 0,-1 5-47 15,0-8-41-15,8 3-34 0,-1-2-36 0,-7 2-36 0,7-3-25 16,0 1-18-16,1-2-13 0,-8 5-8 0,7 0-6 0,0-1-3 0,-7 0-3 16,1 8-3-16,-1-2 0 0,1-3-3 0,0 5 1 0,-1 5-1 15,0-5-1-15,1 2 0 0,0 6 0 0,-1 0 0 0,0-1 0 16,1 0 0-16,0 5 0 0,-1 2 0 0,1-3-1 0,5 3 1 0,-4-3-3 16,4 4-5-16,-5-4-15 0,6 4-22 0,0-4-52 0,-1 0-70 0,8-3-85 15,-6-1-94-15,-2 0-65 0,8-3-47 0,-7-1-26 0,0-3-11 16,6 0-6-16,-5 0-3 0,-1-3 1 0,-1-5 4 0,2 5 15 15,5-4 21-15,-6-1 54 0,0-3 67 0</inkml:trace>
  <inkml:trace contextRef="#ctx0" brushRef="#br0" timeOffset="159467.32">25341 11184 0 0,'0'0'7'0,"0"0"169"0,0 0 10 15,0 0 7-15,0 0 8 0,0 0 5 0,0 0 7 0,0 0 7 0,6 0 10 16,-6 0 10-16,0-3 8 0,0 3-35 0,0-5-56 0,0 2-34 15,7 3-21-15,-7-4-14 0,0 1-7 0,0 3-6 0,0-4-5 0,6 0-2 16,-6 1-1-16,0-1-1 0,0 0-3 0,7 1-3 0,-7 3-1 16,0-4 2-16,0 1 6 0,0-2 12 0,0 5 19 0,0-3 12 0,0 3 11 15,0-3 4-15,0-1 2 0,-7 0 3 0,7 4 3 0,-6-3 1 16,-1-1 0-16,1 0-2 0,0 0-1 0,-8 4-6 0,2-3-8 0,5-1-12 16,-6 4-20-16,0-3-12 0,-1 3-11 0,2 0-7 0,-2 0-2 15,2 0-7-15,-8 3-7 0,7-3-5 0,1 4-9 0,-2-1-5 16,1 1-4-16,0 0-4 0,0 3-2 0,-1-3-2 0,8 3-2 0,-6-4-2 15,-2 9 1-15,8-9-2 0,-7 8 0 0,7-3-2 0,-2-1-2 16,2 1 0-16,0 3 3 0,0-4-1 0,6 0 1 0,-8 5-1 0,8-5 1 16,0 4-1-16,0-4 0 0,0 3 0 0,8-1 1 0,-8-3 1 15,6 5 1-15,0-3 0 0,-6-1 1 0,14 0-1 0,-8 1 0 16,0-1 1-16,7 0-2 0,1 1 1 0,-8-5-1 0,6 2 2 0,8-2-1 16,-7 1 0-16,1-4 1 0,6 0-1 0,-2 0 0 0,-4-4-1 15,5 1 1-15,1-2-2 0,0 2 0 0,-8-5 0 0,8 1-1 0,-1-4 0 16,-5 0 1-16,-2 0 0 0,8 0 0 0,-7 1-1 0,0-5 0 15,0 0-1-15,0 4-1 0,-6-4 1 0,6 1-1 0,-1-5-1 16,-5 4 0-16,0 1 0 0,-1-1 2 0,0 1 0 0,-6-1 3 0,7 0 3 16,-7 1 5-16,0 2 3 0,7-2 4 0,-7 3 5 0,0 3 5 0,0-2 5 15,0 2 5-15,0 5 4 0,-7-5 4 0,7 5 3 0,0-1 3 16,0 4-2-16,0-3-1 0,0 3-2 0,0 0-4 0,-7 0-5 16,7 3-3-16,0 1-5 0,-6-1-6 0,6 5-3 0,0-1-6 0,-6 5-3 15,6-2-5-15,-7 1-3 0,7 3-1 0,0 5-2 0,-7-1-1 16,7 1 0-16,0 3 1 0,-6-1 0 0,6 5-1 0,-6-4 1 0,6 8 0 15,-7-4 0-15,7 2 0 0,0 2 0 0,-6-1 1 0,-1 0 1 16,7 0-1-16,-7 1 0 0,7 0-1 0,-6-1 0 0,6 0-2 0,-6 0 0 16,-1 0 0-16,7-3 0 0,-7 4 2 0,1-5 0 0,6 1 0 15,-6-1-1-15,-1-3 0 0,7 0-1 0,-7 1 1 0,1-2 0 16,-1-2 0-16,1-1 1 0,0-3 0 0,-2 2 0 0,2-2 0 0,6-4 0 16,-6 0-1-16,0 1 0 0,-1-1-1 0,0-4 1 0,1-3 0 0,6 3 0 15,-7-4 1-15,1-3-1 0,6 0-2 0,0 0-1 0,-6-3 0 0,6-1-3 16,0-3-1-16,-8 0-2 0,8-4-1 0,8-1 0 0,-8-2-3 15,6 0-1-15,0-5-3 0,1 1-5 0,-1-1-4 0,8-3-7 0,-2-3-5 16,2 3-13-16,5-4-14 0,-6 0-23 0,6 0-30 0,1-2-33 16,0 2-34-16,-1 0-40 0,1 0-42 0,-1 5-35 0,1-5-31 15,-1 4-28-15,0 0-26 0,1 3-27 0,0 1-25 0,-1 0-6 16,1-1 9-16,0 1 21 0,-1 4 29 0,1-4 32 0,-8 3 35 0,8-1 41 16,-7 6 44-16,0-5 37 0,0 1 105 0</inkml:trace>
  <inkml:trace contextRef="#ctx0" brushRef="#br0" timeOffset="160404.82">26063 11166 0 0,'0'-4'46'0,"0"0"178"0,-6 1 26 15,6-1 24-15,-6 0 23 0,0 1 24 0,-2-1 25 0,2 1 28 16,0-2 28-16,-1 5 20 0,1-3 20 0,-1 0-29 0,-6-1-54 0,7 0-44 16,0 4-40-16,-2-3-27 0,-4 3-23 0,5-4-22 0,0 4-21 15,1 0-25-15,-1 0-24 0,-5 0-28 0,5 0-26 0,0 4-22 16,-5-1-19-16,5 1-11 0,0 3-8 0,-6 1-3 0,7-1-4 0,0 0-2 15,-8 4-3-15,8 3-2 0,0-1-1 0,-2 1 0 0,2 1-1 0,0 3 1 16,6-1 1-16,-7 2 0 0,7-1 1 0,-6 1 1 0,6-2 0 16,0 3-1-16,0 2-1 0,6-4-1 0,-6 0 0 0,0 0-1 15,7-3 1-15,-1 4-1 0,0-5 1 0,-6 0-2 0,14-2 0 0,-8-1-1 16,1 0-3-16,0-4 0 0,5-4-4 0,-5 5-1 0,6-8-4 16,0 4-2-16,-7-8-3 0,8 4-2 0,-2-8-4 0,1 1-4 0,1 0-4 15,-2-4-5-15,-4 1-5 0,4-5-4 0,1-1-2 0,-6-2-3 16,6 0 0-16,-7-1-3 0,0 1-1 0,2-3 2 0,-2-1 2 0,0-1 2 15,0 1 5-15,-6 0 2 0,0-4 3 0,0 9 7 0,0-5 7 16,0 3 10-16,0 0 11 0,-6 5 12 0,0-1 12 0,6 5 10 16,-6-1 10-16,-2 3 7 0,8 5 6 0,-6-5 4 0,0 8 2 0,-1-4 3 15,1 4 2-15,-1 0-1 0,0 0-1 0,7 4-5 0,-6-4-6 0,0 4-7 16,6 0-6-16,-6-1-7 0,6 1-6 0,0 3-6 0,0-4-4 16,6 2-3-16,-6-2-2 0,6 1 0 0,0 3 0 0,1-3-2 15,6-4 1-15,-6 3-3 0,5 1 0 0,-4-4-1 0,10 0-1 0,-4 0 1 16,-1-4 2-16,0 1-1 0,0 3-2 0,0-4-1 0,6-3-1 15,-6 3-2-15,1 1-1 0,-2-2 0 0,2 2 0 0,-2 0-2 0,2 3 1 16,-1-4-1-16,-7 4 1 0,8-4-2 0,-8 4-2 0,0 4 2 16,0-4 0-16,2 4 0 0,-2-1 1 0,0 0 0 0,1 5 1 0,-1-1 0 15,-6 1 0-15,0 3 0 0,7-4 0 0,-7 4 1 0,0 4 0 16,0-4 1-16,-7 4 0 0,7-1 0 0,0 0 1 0,0 1 0 16,-6 4 0-16,6-5 1 0,0 1 0 0,0 3-1 0,-7-3 0 0,7 0 0 15,0-1-1-15,0-3 1 0,-6 0 0 0,6 1-2 0,0-2 0 16,0-2 0-16,0-1 0 0,0-3 0 0,0-1 0 0,0 0 0 15,0 1 1-15,0-4 2 0,0 0 1 0,0 0 1 0,0 0 0 0,6-4 0 16,-6 1 1-16,7 0 0 0,-7-5 0 0,6 1 0 0,1-4 0 16,0 0 0-16,-1-4-1 0,0 1 0 0,0-1-2 0,8-3 0 0,-8-1-2 15,1 5 0-15,-1-5-1 0,1 1 0 0,6 3 0 0,-7-3-1 16,0 4 0-16,2-1-1 0,4 4 0 0,-5 1-1 0,0 2 0 0,-1 0 1 16,1 4-1-16,-1 1 0 0,0-1-1 0,1 4 0 0,0 0 0 15,-1 4 0-15,0-1-1 0,1 4 0 0,-7 1 0 0,7 3 1 16,-7 0-1-16,6 1 2 0,-6 6 0 0,0-4 0 0,7 4 1 0,-7 1 0 15,-7-1 0-15,7 0 1 0,0 1 0 0,0 3 0 0,-6-4 1 0,6 0-1 16,-7 1 1-16,7-1-1 0,-7-4 0 0,7 2 0 0,-6-2 0 16,6-2 0-16,-6-2 0 0,6 1 0 0,0-4 0 0,0-3 0 15,0 4 2-15,-7-5 1 0,7-3 2 0,0 0 2 0,0 0 0 0,7 0 1 16,-7 0 1-16,6-8-1 0,-6 5 1 0,6-4 0 0,-6-1 0 16,7-3-1-16,0 1 1 0,-1-6 0 0,1 2-2 0,6-1-1 0,-7-3-2 15,7-1-3-15,1 1 1 0,-8 0 0 0,7-4-1 0,6 4 0 16,-6-1-1-16,1-3-1 0,5 8 1 0,-6-5-1 0,0 5-1 0,7-1 0 15,-8 1 1-15,2 6-1 0,-1-3 0 0,0 5 0 0,-7 1 0 16,1 5-2-16,5 0 1 0,-4 0-1 0,-8 5 0 0,6 1-1 16,0 2 0-16,-6 3 2 0,0 3-1 0,7 1 2 0,-14 4-1 0,7-2 0 15,0 1 0-15,-6 1 1 0,6 4 0 0,0-5 1 0,-6 3 1 0,6-2 0 16,-8-1 0-16,8 0-2 0,0-4-3 0,0-2-8 0,0-1-7 16,0-3-14-16,0-2-16 0,8-1-36 0,-2-5-44 0,-6 0-62 15,13-5-72-15,-13-1-60 0,13-2-55 0,-7-3-47 0,1-4-42 16,-1 1-17-16,0-4-8 0,2-5 2 0,-2 2 6 0,0-5 11 0,-6 0 16 15,0 0 34-15,0-2 46 0,7-2 62 0,-14-3 70 0</inkml:trace>
  <inkml:trace contextRef="#ctx0" brushRef="#br0" timeOffset="160691.46">25986 10807 34 0,'-26'15'295'0,"6"0"42"15,1-5 35-15,5 1 27 0,2 0 25 0,-2-4 19 0,8-3 18 0,-1 3 13 16,1-7 13-16,0 4 10 0,6-4 8 0,0 0-60 0,0 0-93 16,6 0-67-16,0-4-53 0,1 1-39 0,-1-5-33 0,8 6-26 15,-2-7-25-15,2-2-19 0,-2 4-16 0,1-3-15 0,1-2-11 0,-2 1-11 16,2 0-7-16,-2 1-7 0,-5 2-8 0,6 1-4 0,-6 3-5 0,-1 0-2 16,0 1-4-16,-6 3 0 0,8 0-2 0,-2 0-1 0,-6 0-1 15,6 3-1-15,0 5 1 0,-6-5-5 0,8 5-5 0,-8 3-8 16,6-4-9-16,0 4-17 0,-6-1-22 0,7 5-44 0,-1-4-57 0,1 0-69 15,-7 4-75-15,7-4-73 0,-1-1-70 0,-6-2-36 0,6 4-18 16,1-9-5-16,0 5 1 0,-1-5 6 0,0-3 8 0,1 0 18 16,-1 0 20-16,1-3 45 0,0-5 57 15,5-2 70-15,-4-3 227 0</inkml:trace>
  <inkml:trace contextRef="#ctx0" brushRef="#br0" timeOffset="160836.13">26311 10664 0 0,'0'-7'17'0,"-6"3"300"0,6 1 57 0,-7-1 38 0,7 1 25 15,-6 3 17-15,0-5 13 0,6 5 5 0,-8-4 4 0,8 4 4 16,0 0 2-16,0 0-20 0,0 0-31 0,8 0-81 0,-8 4-106 0,6 1-74 15,0-5-58-15,7 3-37 0,1 4-26 0,-2-3-23 0,2 3-19 16,5 0-42-16,-6 0-51 0,6 5-74 0,1-1-85 0,-7 0-82 0,7-4-79 16,-1 4-40-16,-6 0-21 0,7-1-10 0,-7 2-5 0,6-5-2 15,-6 4-2-15,1-3 6 0,5-4 7 0,0 3 36 0,0 0 47 16,1-3 70-16,0-1 207 0</inkml:trace>
  <inkml:trace contextRef="#ctx0" brushRef="#br0" timeOffset="161317.59">27243 11368 13 0,'-7'10'285'15,"0"5"30"-15,7-4 18 0,-6-3 10 0,6-1 6 0,0-4 3 0,0 1 3 16,6 0 1-16,1-8 3 0,0 4 2 0,-1-7 1 0,7 0-63 15,-7-1-93-15,8-3-70 0,5 0-57 0,-6-3-31 0,7-1-17 0,-1-4-10 16,1 1-6-16,-1-1-4 0,1-2-2 0,0-2-6 0,-1 2-7 31,-6-1-5-31,6-4-5 0,-5 4-1 0,-2-3-3 0,2-1 0 0,-1 4-2 0,-7-3 2 0,-6 3 4 0,7 4 5 0,-7-5 8 16,0 9 13-16,-7-1 18 0,1 0 19 0,-1 4 15 0,1 0 15 16,-8 4 13-16,2 0 8 0,-2 4 5 0,2-1 6 0,-8 4 6 0,7 0 3 15,-7 4 0-15,1-1-5 0,6 0-4 0,0 1-15 0,-1 3-17 16,2 1-13-16,-1-1-13 0,6 0-10 0,7 0-9 0,-6 4-6 15,6 1-3-15,6-5-6 0,1 4-5 0,0 3-4 0,-1-2-4 0,6 2-2 16,8 0 1-16,-7-2-2 0,7 2 0 0,0 4-1 0,-1-3 1 0,7-1 0 16,-6 1-2-16,-1 0 1 0,7 4-2 0,-6-5-1 0,0 5 2 15,-8-5 0-15,8 1 1 0,-7 4 0 0,-1-5-1 0,2 0 1 16,-8 1-1-16,1 0-1 0,0-1 1 0,-7-2 0 0,0 2 0 0,0-3 0 16,0 0 1-16,0 0-1 0,-7 0-2 0,0 0 0 0,1-4 0 15,0 1 0-15,-2-1 1 0,2-3-2 0,-6 2-1 0,-2-2-4 16,8-4-4-16,-7 5-19 0,7-5-25 0,-8-5-38 0,8 1-43 0,-1 1-56 15,1-4-61-15,-1 0-53 0,7-4-51 0,0-1-43 0,7-2-38 16,-7-1-19-16,13 1-7 0,-7-1 0 0,8-3 1 0,-2 3 16 0,1-4 26 16,7 1 36-16,0 4 44 0,6-4 56 0,-7 3 62 0</inkml:trace>
  <inkml:trace contextRef="#ctx0" brushRef="#br0" timeOffset="161631.21">28096 11045 0 0,'0'-3'183'0,"0"-5"89"16,0 5 29-16,0-2 44 0,0 3 51 0,0-3 32 0,-7 2 25 15,7-1 14-15,-6 0 12 0,0 1 5 0,-2-1 4 0,2 0-52 0,0 4-81 16,-7 0-55-16,6 0-43 0,-6 0-34 0,7 0-29 0,-8 8-45 16,2-5-50-16,-2 5-32 0,1 2-24 0,1 1-15 0,-2 0-12 0,2 5-4 15,-2-2-5-15,8 1-2 0,-1 3-2 0,1 0 0 0,0 4-2 16,-1-4 0-16,7 5 0 0,0-1 1 0,0 0-1 0,0-5-1 0,7 6 0 16,-7-5 0-16,6 4 1 0,0-7-1 0,7 3 1 0,-6-3 0 15,6-4 0-15,0 0-1 0,0-4 0 0,0 0-2 0,7 0-2 0,-8-7 2 16,2 0-1-16,5 0 0 0,-6-3-2 0,6-4 0 0,-5-1-2 15,6 1 0-15,-8-4-1 0,1 0-1 0,1-3-1 0,-8-1-2 16,7 0-1-16,-6-4 0 0,-1 1-3 0,0-4-1 0,-6 4-2 0,0-3-2 16,0-2-1-16,-6 1 0 0,6 0 0 0,-13 0 1 0,6 0-1 0,-5 4 1 15,5 0 0-15,-6 0-2 0,0 2-1 0,0 3-7 0,0 1-7 16,-1 5-23-16,2-1-28 0,-1 5-42 0,6-1-51 0,-6 1-54 16,1 3-58-16,4 3-58 0,-4-3-57 0,5 4-27 0,0-1-14 0,1 1-5 15,-1 0 1-15,7-4 6 0,0 0 9 0,0 0 25 0,0 3 30 16,7 1 44-16,-1-4 52 0</inkml:trace>
  <inkml:trace contextRef="#ctx0" brushRef="#br0" timeOffset="161865.57">28063 10869 116 0,'-6'0'360'0,"-1"0"49"0,1 0 33 0,-1 0 24 0,7-4 20 0,0 4 14 16,-7-3 10-16,7 3 8 0,7-8 7 0,-7 5 4 0,7-1 3 15,-7 0-75-15,6 1-114 0,1 0-90 0,-1-6-78 0,8 6-48 0,-8-4-31 16,7 3-25-16,-6-3-21 0,5 3-13 0,1-3-11 0,1 4-12 15,-2-1-7-15,-5 0-9 0,6 0-7 0,0 4-6 0,-7-3-7 16,8 3-4-16,-8 3-5 0,8 1-4 0,-8 0-7 0,0 0-8 0,0 3-8 16,1 0-11-16,0 4-14 0,-7-4-23 0,6 5-26 0,-6-2-34 15,7 1-35-15,-7 0-43 0,0 0-48 0,6 0-40 0,-6-3-36 0,0-1-40 16,6 1-41-16,-6-1-16 0,8-4-2 0,4-3 6 0,-6 4 12 16,8-4 23-16,-8-4 28 0,7 1 37 0,7 0 39 0,-8-6 47 15,8-1 53-15</inkml:trace>
  <inkml:trace contextRef="#ctx0" brushRef="#br0" timeOffset="161990.57">28610 10726 0 0,'7'-14'24'0,"-1"3"207"0,1 3 32 16,0-3 27-16,-7 4 28 0,0 0 23 0,0-1 20 0,-7 5 10 16,7-4 6-16,-7 3 1 0,1 1 3 0,-1 3-35 0,1 0-54 0,-8 0-58 15,2 3-62-15,-8 1-74 0,1-1-83 0,-1 4-107 0,0 4-120 16,-5-4-71-16,-1 5-50 0,0-1-24 0,-1 3-12 0,7-3-6 0,-5 0-4 16,5 1-1-16,0-2-2 0,8 1 7 0,-2-3 8 0,8 3 38 15,0-4 70-15</inkml:trace>
  <inkml:trace contextRef="#ctx0" brushRef="#br0" timeOffset="162616.67">29112 11129 182 0,'-13'3'255'0,"7"2"21"16,-2-5 16-16,2 0 24 0,0 0 24 0,-1 0 32 0,7-5 33 0,-6 5 23 16,6-3 18-16,0 0-13 0,-7-5-29 0,7 5-52 0,0-5-64 15,0 4-37-15,7-3-26 0,-7-4-20 0,0 4-17 0,6 0-22 0,1-5-27 16,-7 6-30-16,6-5-33 0,0 3-23 0,2 0-18 0,-2 1-13 16,7 0-8-16,-13 0-5 0,6 3-4 0,7 0-4 0,-13 4-2 15,13 0 0-15,-6 0-2 0,-7 4 0 0,7 3-1 0,-1-3 0 0,0 8-2 16,-6-2-2-16,0 1 0 0,7 3 0 0,-7 1 1 0,0 4 1 15,0-1 0-15,0 0-1 0,-7 4 1 0,7 0-1 0,0 0 2 0,0 4 0 16,0-4 1-16,0 0 3 0,0 0 0 0,0 0 2 0,7 0 0 16,-7-4-1-16,7 1 1 0,-1-5-1 0,7 1-1 0,-7 0 2 0,8-5 0 15,-2-2 1-15,-4-1 0 0,10-3-1 0,-4-1-2 0,-1-3-1 16,7-3 0-16,-2-5 0 0,-4 1-4 0,5-4-1 0,1 0-2 0,-8-4-4 16,8-3 0-16,-7 0-2 0,1-1 1 0,4-3-1 0,-4-3 1 0,-8 3 0 15,1-4 0-15,6 1 1 0,-13 0 0 0,7-2 4 0,-7 5 2 16,0-3 6-16,0 3 7 0,0 0 8 0,-7 4 9 0,7-1 7 15,-6 4 9-15,-1 1 4 0,0 3 2 0,1-1 2 0,0 5 2 0,-2 4 0 16,2-1 0-16,0 0-1 0,0 4-3 0,-1 0-3 0,0 4-4 16,7 0-7-16,-6-1-6 0,6 4-11 0,0 1-12 0,0-1-16 0,6 4-18 15,1 0-34-15,0 1-41 0,5-1-53 0,2 0-58 0,-2 0-58 16,8-1-59-16,-1 1-58 0,1-3-57 0,0-1-27 0,5 0-15 16,-5-3-4-16,6 0 0 0,1-1 9 0,-1-3 14 0,0 0 32 0,-1 0 40 15,1-3 53-15,1-1 56 0</inkml:trace>
  <inkml:trace contextRef="#ctx0" brushRef="#br0" timeOffset="163038.54">30200 11037 0 0,'0'-3'44'0,"0"3"194"0,0-3 26 0,-7 3 23 15,0-5 18-15,1 3 26 0,0 2 27 0,-8-5 27 0,8 2 22 16,-7 3 18-16,0-4 11 0,0 4-29 0,-1-4-50 0,2 4-51 0,-8 0-51 16,7 4-33-16,1-4-22 0,-8 4-20 0,6 4-16 0,-5-6-25 15,6 6-26-15,0 0-26 0,0 3-23 0,0 0-16 0,0-1-11 0,0 5-8 16,6-4-6-16,-5 4-2 0,4 2-4 0,2-2-2 0,0 4-4 15,6-4-1-15,0 3-1 0,0 1-2 0,0-5-1 0,0 4 0 16,6-3 1-16,0-1 0 0,2 1-1 0,-2-4-1 0,7 0 1 0,0-4-2 16,0 1 1-16,7-5 0 0,-8 2-2 0,8-2-1 0,-7-6-2 0,7 3-1 15,0-8 1-15,-1 3-1 0,-6-1-1 0,6-5 1 0,-5-1-1 16,5 2 0-16,-6-5 0 0,0 0 1 0,0 1-1 0,0-4 0 16,0 3 1-16,-6-3 0 0,-1-1 2 0,7 1 1 0,-7 0 1 0,1-1 0 15,0 1 1-15,-1 0 3 0,-6 0 4 0,6-1 3 0,-6 5 4 16,8-5 5-16,-8 8 4 0,0-3 5 0,0 2 3 0,0 1 1 0,0 4 3 15,0 3-1-15,0-3 0 0,0 7-1 0,0-3-2 0,0 3-3 16,0 0-2-16,0 3-4 0,0 1-4 0,0-1-4 0,0 5-4 16,0 3-4-16,0-1-3 0,0 5-3 0,-8 0-1 0,8-1 0 0,0 5-2 15,0 0 1-15,0 2-1 0,0 1-1 0,0-3 1 0,8 2-1 16,-8 1 0-16,0 1-2 0,6-5-3 0,-6 4-7 0,6-4-8 0,-6 0-12 16,6-3-12-16,1-1-25 0,0 1-31 0,-1-7-44 0,1-2-48 15,-1 2-58-15,8-3-64 0,-8-5-61 0,6 0-58 0,-5-5-35 16,6-3-21-16,-6 2-6 0,6-5 2 0,-6-1 9 0,-1-2 10 0,6-1 25 15,-4-3 31-15,-2 0 43 0,0-4 48 0,1 1 60 0,-1-2 176 16</inkml:trace>
  <inkml:trace contextRef="#ctx0" brushRef="#br0" timeOffset="163194.79">30310 10796 162 0,'-26'-7'382'0,"7"-4"43"16,-7 7 26-16,-1-3 20 0,8-1 19 0,0 5 16 0,-1-2 12 16,0 5 10-16,14-2 5 0,-7-3 4 0,7 2 1 0,-2 3-84 0,2 0-127 15,6 0-92-15,0 0-78 0,6 3-42 0,2 2-26 0,4-3-24 16,1 3-22-16,7 2-27 0,0 0-28 0,6 1-40 0,-7-1-45 15,13 4-65-15,-6 0-74 0,1-4-75 0,-1 4-77 0,6 1-56 0,-5-2-49 16,-1 5-23-16,-1-8-12 0,1 4-3 0,0 0 1 0,1-1 9 16,-1 3 16-16,0-6 30 0,7 4 39 0,-7-4 62 0,-1 4 72 0</inkml:trace>
  <inkml:trace contextRef="#ctx0" brushRef="#br0" timeOffset="164278.14">31216 11151 0 0,'-7'7'19'0,"0"-3"239"0,1 0 29 0,6-1 17 16,-6 1 12-16,6-4 20 0,-7 3 24 0,7-3 30 0,-7 0 34 0,7-3 18 15,0 3 13-15,0-4-25 0,0 4-41 0,0-3-61 0,0-1-75 16,0 4-43-16,0-4-28 0,0 1-16 0,-6-1-12 0,6 0-19 16,0 1-24-16,0-1-29 0,-7 1-30 0,7-2-18 0,-6 2-12 0,6 0-8 15,-7-1-4-15,1 4-1 0,-1-4 0 0,-5 4-1 0,-2 0 1 0,8 0 1 16,-7 0-1-16,0 4 0 0,-6 0-1 0,5-1-1 0,1 0-3 15,-6 5 1-15,-1-1-2 0,7 1 2 0,-7 3 1 0,7-4 0 16,0 4-1-16,-6 0-1 0,13 0-1 0,-8 1 0 0,1-2-2 0,7 1 2 16,6 3 1-16,-7-2-1 0,7-1 1 0,0 0 1 0,0-1 0 0,7-2 0 15,6 3 1-15,-7-4 1 0,8 1 0 0,-2-5-1 0,8 2 0 16,-1-2 0 0,1 1-1-16,6-4-1 0,0-4-1 0,-7 1-1 0,8-2-1 0,-1-3-1 0,0 2-1 15,0-2-2-15,0-3-2 0,0 0-4 0,-7-3-1 0,8 0-3 16,-8-1-3-16,7 0-2 0,-6 1 1 0,0-5-1 0,-2 1 2 0,2-1-2 15,-7 1 1-15,1-4-1 0,-2 0 1 0,2 0 0 0,-2 0 3 0,-5-3 3 16,-1-1 2-16,1 0 3 0,0 0 2 0,-1-3 1 0,-6 4 2 16,6 0 3-16,-6-2 2 0,0 2 3 0,7-1 4 0,-7 4 4 0,0-1 5 15,0 5 4-15,0 0 7 0,0 0 4 0,0-1 5 0,0 5 5 16,-7 0 3-16,7 2 3 0,0-2 3 0,-6 7 3 0,6-4 2 0,-6 4 1 16,6 2-2-16,-7-2-2 0,7 3-4 0,-7 4-5 0,7 0-6 0,-6 0-6 15,-1 4-4-15,1 0-5 0,0 4-1 0,-2-1-5 0,-4 7-4 16,6-3-5-16,-2 4-4 0,-4-1-3 0,-1 8-1 0,6-3-1 0,-6 6-1 15,7 0 1-15,0 2-1 0,-2 2 0 0,2 1 1 0,0-2-1 16,-1 6 0-16,1-1 0 0,-1-1 0 0,0 1 0 0,1 1 0 0,6-1 0 16,-6-1-1-16,-1 1 0 0,7 0 0 0,0-3 1 0,-7-1-1 15,7 0 1-15,0-3 0 0,0-1-1 0,0-3 0 0,0-3 0 0,7-1 0 16,-7 0 0-16,0-7-1 0,7 0 1 0,-7 1 1 0,0-5 1 16,6-4 1-16,-6 1 0 0,6-4 0 0,1 0-1 0,0 0 2 0,-1-7 0 15,1 3 2-15,-1-4 0 0,0-2 0 0,8-1 0 0,-8-4 0 0,7 1 0 16,0-1 0-16,-6-4-1 0,5 5-1 0,-4-8-1 0,4 3 1 15,-6-2-1-15,8 2-2 0,-8-3 1 0,7 0-3 0,-6 0 1 0,6 0 1 16,-7 4 0-16,8-1-1 0,-2 1-1 0,-5 1 0 0,0 5 0 0,6-2 0 16,-7 3 0-16,0 4-1 0,2-1 0 0,-2 4 0 0,0 0-1 15,0 4 0-15,1 0 0 0,-7 4-1 0,7 0 0 0,-1-1 0 0,-6 4-2 16,7 4 1-16,-7 0 0 0,0 0 0 0,0 4 2 0,0 0-1 16,0 3 2-16,0 1-1 0,0-1 1 0,-7 0 1 0,7 4-1 0,0-3 1 15,-6-1 0-15,6 4 0 0,0-3 1 0,0-5 0 0,-7 4 1 0,7-3-1 16,0-1 1-16,0-3-1 0,0 1 0 0,7-1 0 0,-7-4 1 15,0-3 1-15,6-1 0 0,-6 1 1 0,7-4 0 0,-1 0 0 0,0 0 0 16,8-4-1-16,-8 1 1 0,8-5 0 0,-2 1-2 0,1 0 2 0,1-5 0 16,4-2 0-16,-4 3 0 0,-1-4-2 0,0 0-1 0,0-2 1 15,0 2 0-15,-6-4-1 0,5 1 0 0,-5 0 1 0,6-1 0 0,-6 4 0 16,-1-3 0-16,0 0 0 0,1 3 0 0,-7 1 0 0,7-1 1 16,-7 5 0-16,6-2 0 0,-6 1 3 0,0 3-1 0,6 2 1 0,-6-1 1 15,0 2-1-15,0 5 0 0,0 0-1 0,0 0 0 0,0 0-1 0,0 5 1 16,-6 2-1-16,6-1-1 0,0 2 0 0,0 3-2 0,-6 4-2 15,6-1 0-15,0 1 1 0,0 0-2 0,-7 2 0 0,7 2 1 0,0-1 1 16,0 5 1-16,0-5 0 0,0 0 0 0,0 1-1 0,0-4 1 0,0 2 1 16,7-2 0-16,-7-4-1 0,6 0 1 0,0-1 0 0,2-2 0 15,-2 0 0-15,0-4-1 0,1-1 0 0,-1-3-1 0,7 0 0 0,-6 0 1 16,5-3-1-16,2-1 0 0,-8-4 0 0,7 0 0 0,1-2 2 0,-8-1-1 16,7 0-1-16,0-4 0 0,-7 4 0 0,8-4 0 0,-1-2 0 15,-7-1-1-15,0 3 0 0,1-4 0 0,0 1 1 0,-1-1-1 0,0 1 1 16,2-4-1-16,-8 8 1 0,6-5 0 0,-6 4 2 0,0 1 0 15,6 3 3-15,-6 1 1 0,0-2 1 0,0 5 1 0,0-1 1 0,0 5 0 16,0 3 0-16,0-4 0 0,0 4 0 0,-6 4-1 0,6-1-2 0,0 5-1 16,-6-1 0-16,6 0-2 0,0 8-1 0,-8-1-1 0,8 2-1 15,0 2 0-15,-6 0 1 0,6 4 0 0,0-4-1 0,-6 4 0 0,6 5 1 16,0-6 1-16,0 1 1 0,0-1 0 0,0 2 0 0,0-5-4 0,0 0-4 16,0-4-7-16,6 2-10 0,-6-1-11 0,6-4-13 0,-6-1-20 15,8-2-22-15,-2-5-46 0,0 1-58 0,1-4-69 0,-1-4-72 0,7 4-65 16,-6-7-60-16,5 0-35 0,-4-4-25 0,4-4-6 0,1 0 3 0,-6 1 7 15,6-5 11-15,-1 1 20 0,-4-3 20 0,4-2 46 0,2 2 60 16,-8-5 66-16,7-4 151 0</inkml:trace>
  <inkml:trace contextRef="#ctx0" brushRef="#br0" timeOffset="164487.68">32192 10789 0 0,'-13'-4'12'0,"-6"-3"240"16,6 3 33-16,-1 0 31 0,2 1 30 0,5 3 39 0,-6-8 40 0,7 5 27 0,-1-2 22 0,1 3 11 15,6-3 11-15,-6 2-21 0,6-1-40 0,0 0-57 0,0 4-66 16,0-3-44-16,0 3-30 0,0-4-32 0,6 4-30 0,-6 0-38 0,6-2-42 15,1 2-27-15,-1 2-20 0,1-2-14 0,-1 4-12 0,1-4-9 16,5 3-9-16,-4 5-11 0,-2-5-10 0,0 4-10 0,1 1-9 0,-7 0-13 16,6 3-13-16,-6 0-22 0,0 0-25 0,0 0-34 0,0 0-39 0,-6 4-45 15,6-5-49-15,-7 5-42 0,1-3-39 0,0 1-41 0,-2-1-44 16,2-2-19-16,0 2-9 0,6-1 2 0,-7-4 11 0,1 0 19 0,6-3 25 16,0-1 33-16,0-3 39 0,0 0 45 0,0 0 50 0</inkml:trace>
  <inkml:trace contextRef="#ctx0" brushRef="#br0" timeOffset="164737.68">32088 10634 0 0,'-12'-14'145'0,"-2"3"122"0,1-4 28 0,6 4 37 0,-5 0 41 15,-1 4 35-15,6-4 35 0,0 0 20 0,1 4 13 0,0-1 11 0,-1-2 7 16,0 2-43-16,7 1-68 0,0 0-55 0,0 4-50 0,0-6-34 16,7 1-28-16,-7 6-35 0,7-6-42 0,-1 4-36 0,0 1-33 0,1-5-21 15,6 6-14-15,-6 2-10 0,5-5-7 0,2 5-7 0,-8 0-5 0,8 0-4 16,-2 5-1-16,-5-3-2 0,6 3-1 0,-7 1 0 0,1 2-1 15,-1-2 1-15,0 6 1 0,2-4 0 0,-2 3-1 0,0 3 0 0,-6-3 1 16,7 0 0-16,-7-4 0 0,6 5 2 0,1-5-1 0,-7 4 1 16,6-8-2-16,1 1-4 0,-1 0-5 0,8-1-16 0,-8-6-17 0,7 3-40 15,0-8-48-15,6 5-60 0,-5-8-68 0,5-1-63 0,0-2-62 0,-5-1-47 16,5-3-40-16,1 1-20 0,-1-6-8 0,1 2-2 0,0-2 4 16,-1-3 13-16,0 1 18 0,1-4 38 0,-7-1 49 0,7-4 62 0,-1 2 65 15</inkml:trace>
  <inkml:trace contextRef="#ctx0" brushRef="#br0" timeOffset="166166.07">3490 13606 0 0,'7'-4'154'0,"0"0"56"0,-7 1 21 0,6-1 23 0,-6-3 24 16,0 3 26-16,0 1 25 0,0-2 25 0,0 2 23 0,0-1 9 16,0 1 6-16,0-1-28 0,-6 0-40 0,6 1-26 0,-7-1-20 0,7 1-16 15,-7-1-13-15,1 0-18 0,-1 1-18 0,1 3-18 0,-1-5-22 16,1 2-20-16,-1 3-20 0,-5 0-20 0,4 0-19 0,-4 3-13 0,-1-3-12 15,6 5-9-15,-6 2-6 0,1-3-6 0,-2 3-4 0,8 0-8 16,-8 4-6-16,1 0-5 0,1 0-5 0,-2 4-4 0,8 0-2 0,-7-1-4 16,0 4-2-16,6 1-2 0,1-1-1 0,-7 0-1 0,13 1-2 15,-7 2 0-15,1-3 0 0,6 5-1 0,-6-4 0 0,6 2 0 16,6-3-2-16,-6 1 0 0,6-1 0 0,1 0 0 0,0 1 0 0,-1-4-1 16,7-1 0-16,0-3-4 0,0 4-5 0,0-8-5 0,0 4-9 15,0-8-10-15,7 5-11 0,-8-4-28 0,8-4-33 0,-7-4-53 0,7 1-64 16,0-5-67-16,-8 1-70 0,1-4-58 0,7 0-50 0,-7-4-22 15,0 1-10-15,7-1 1 0,-8-4 3 0,1-3 11 0,1 4 11 0,6-4 26 16,-2 4 33-16,-4-4 55 0,5 0 63 0</inkml:trace>
  <inkml:trace contextRef="#ctx0" brushRef="#br0" timeOffset="166839.16">3999 13508 0 0,'6'-5'9'0,"-6"5"191"0,0-3 15 0,6-1 15 0,-6-1 14 0,0 3 19 15,6-2 18-15,-6 0 20 0,0 0 17 0,0 1 22 0,0 0 22 16,0-4-11-16,0 2-31 0,0-2-24 0,0 3-24 0,0 0-13 16,-6-3-8-16,6 4-9 0,-6-1-7 0,6 1-15 0,-6-5-16 0,-1 4-16 15,7 4-14-15,-7-3-19 0,1 3-18 0,-7-4-23 0,7 4-23 16,-2 0-15-16,-4 4-13 0,-2-4-9 0,8 3-8 0,-7 1-5 0,0 4-6 16,0-1-4-16,0 0-2 0,0 4-3 0,0 1-3 0,0-2-4 15,0 1-2-15,-1 4-5 0,2-1-3 0,6 0-4 0,-8 5-1 0,8-4-3 16,-7 3 1-16,7 0 0 0,-2 0 0 0,2 1-2 0,6-1 2 15,0 1-1-15,-6-1-1 0,12 0 0 0,-6-4 0 0,0 5 0 16,6-4-1-16,2-5 1 0,-2 6 0 0,0-9-1 0,7 4 0 0,-6-3-3 16,6-1-2-16,-1 0-1 0,-4-3-2 0,11-4 0 0,-12 0-4 15,12 0-2-15,-13 0-2 0,8-4-5 0,5-3-4 0,-12 3-4 0,6-7-4 16,-1 4-3-16,2-4-3 0,-2-5 0 0,2 6-1 0,-8-5-1 16,7 1-1-16,-6-5 2 0,6 5 3 0,-7-1 3 0,0-3 3 0,2 3 4 15,-8 1 4-15,6-4 4 0,0 2 5 0,-6-2 3 0,0 3 3 0,0 1 5 16,0-1 4-16,0 4 6 0,0-3 4 0,0 3 4 0,0 0 4 15,0-1 4-15,0 6 4 0,-6-1 4 0,6 2 2 0,0 1 2 16,0 1 1-16,0-1 1 0,-6 4 2 0,6 0-2 0,0 0-2 0,0 0-1 16,0 4-4-16,0-1-4 0,0 1-4 0,0 3-3 0,-8 1-4 15,8 3-4-15,0 0-2 0,0 4-4 0,0-1-2 0,0 5 0 16,8-1 0-16,-8 4-1 0,0 0 1 0,6 0-1 0,-6-1 0 0,6 2 1 16,1-1-1-16,-7 0 0 0,7-4-1 0,-1 0 0 0,7 1-1 15,-7-1 2-15,1-4 2 0,6 1-1 0,-7-4 0 0,8 4-1 0,-8-7 0 16,7-2 0-16,-7 2 0 0,8-1 0 0,-8-7-1 0,8 4 2 15,-2-4 0-15,-5-4 1 0,6 0-1 0,0 1 1 0,-7-5-1 0,8-3 1 16,-2 1-1-16,-5-1-1 0,6-4 0 0,-7 0-1 0,1 1 1 16,-1-4-1-16,8-1-1 0,-14 1-1 0,6-1 0 0,0 1 1 15,-6 0 0-15,7-1 0 0,-7-2-1 0,0 3 0 0,0-1 1 0,0 1 1 16,0 3 1-16,0-3-1 0,-7 2 0 0,7 6 1 0,-6 0 2 0,6-2 2 16,0 5 1-16,-6-1 1 0,6 1 1 0,0 4 0 0,-7 3 0 15,7 0 1-15,0 0 0 0,0 0 1 0,0 6 0 0,0 2 1 16,0-2 2-16,0 11-1 0,7-3-2 0,-7 0 0 0,6 4-1 0,-6 5-2 15,6-5 0-15,1 8-1 0,0-4 0 0,5 0-1 0,-5-1 1 16,-1-2-3-16,8 3 1 0,-8-4-8 0,0-4-7 0,8 5-14 0,-8-8-16 16,1 0-38-16,6 0-49 0,-7-7-77 0,1 3-88 0,-1-7-79 15,-6-4-74-15,6 1-37 0,2-9-20 0,-2 2-8 0,-6-5-4 0,0-4 2 16,0 1 7-16,0-7 11 0,0-1 18 0,0 1 36 0,-6-5 51 16,-2-3 74-16,2 0 231 0</inkml:trace>
  <inkml:trace contextRef="#ctx0" brushRef="#br0" timeOffset="166995.41">4278 13097 307 0,'-6'-4'399'0,"0"4"36"0,-1 0 21 0,-6 0 15 0,13 0 10 0,-6 0 5 16,-2 0 2-16,2 0 1 0,0 0 0 0,6 0-9 0,-7 0-15 15,7 0-97-15,-6 0-136 0,6 0-106 0,0 4-90 0,-7-4-92 0,7 3-93 16,0-3-93-16,0 3-96 0,-6 2-61 0,6-2-47 0,0 1-21 16,-7 0-11-16,7-4-7 0,0 0-2 0,0 0 2 0,0 0 2 0,0 0 19 15,7-4 28-15,-7-3 57 0,6 2 71 0</inkml:trace>
  <inkml:trace contextRef="#ctx0" brushRef="#br0" timeOffset="167136.04">4109 12979 181 0,'-13'4'381'0,"7"0"40"0,-8-1 23 0,2 1 12 16,-1-4 6-16,-1 3 5 0,2 2 1 0,-8-5 1 0,7 3 0 16,0 1-7-16,-6 3-11 0,-1 0-132 0,0 0-193 0,1 4-179 15,-1 4-170-15,-6-5-104 0,7 10-69 0,-7-6-37 0,0 5-19 0,6-5-8 16,-7 0-6-16,9 1-1 0,-2-4-1 0,0 0 7 0,7-6 10 15,7-3 44-15,6-2 62 0</inkml:trace>
  <inkml:trace contextRef="#ctx0" brushRef="#br0" timeOffset="191837.3">5340 13683 15 0,'-7'7'220'0,"7"-3"14"0,0 4 7 0,0-5 6 16,0 0 5-16,0-3 3 0,0 0 3 0,0 0 1 0,0 0 0 0,0 0-7 15,7-3-14-15,0 0-52 0,-1-2-73 0,7-2-41 0,-7 0-27 16,8-4-13-16,-2 0-9 0,2-4-5 0,5 1-5 0,-6-4-3 16,6-1-2-16,1-4-3 0,0 2 0 0,-1-2-3 0,1 3 1 0,0-3-1 15,-8-3 0-15,8 4-2 0,-1-3-1 0,-5 3 0 0,-2 0 2 16,2-5 0-16,-1 6-2 0,-1-2 1 0,2-2 1 0,-8 3 0 0,0-3 2 15,1 3 4-15,0 0 5 0,-1 0 8 0,1 3 8 0,-7-2 10 16,0 2 11-16,6 2 15 0,-6 0 17 0,0 4 16 0,-6-1 14 0,6-2 15 16,0 5 12-16,-7 1 13 0,7-2 13 0,-6 5 5 0,6-4 1 15,-7 4 1-15,0 0-2 0,7-1-7 0,-6 4-9 0,0-3-13 0,0 4-15 16,-2-1-14-16,2 0-11 0,6 4-14 0,-6-3-12 0,-1 3-14 16,7 0-12-16,-6 0-8 0,-1 3-10 0,0 1-5 0,7 0-8 0,-6-1-2 15,0 4-2-15,0 5-4 0,-2-2-2 0,8 5-2 0,-6 4-3 16,0-2 0-16,-1 5-1 0,7 3-1 0,-7 2 0 0,7-1 0 15,-6 7 0-15,6-4 1 0,-7 4 0 0,7 3-1 0,0-3 1 0,0 4 0 16,0 0 2-16,0-1 0 0,0 5 3 0,0-4 1 0,0 0 0 0,0-1 0 16,0 0 0-16,7-2 0 0,-7 1 0 0,6-5 1 0,-6-1 0 15,7-3 0-15,-7-1 1 0,7-2-1 0,-7-2-2 0,6-6-2 16,0 0-1-16,-6-1 0 0,8-3 2 0,-8-3-1 0,6-1 0 0,0 0 2 16,-6-3-1-16,0-4 2 0,6 5 1 0,-6-5 1 0,0 0 1 15,7-5 0-15,-7-2 0 0,7-1 2 0,-7 1-2 0,6-3 0 0,1-5-2 16,-7-4 0-16,6 1-2 0,0-4 0 0,2 0-1 0,-2-4-2 15,0 1-3-15,0-1 0 0,1 0-2 0,0 1 0 0,-1 3-1 0,7-4 1 16,-7 4-1-16,8 0 1 0,-2 4-1 0,-4 0 0 0,4 3 0 16,-5 1-1-16,-1 2 1 0,8 1-1 0,-8 4 1 0,0 3-1 15,1 1-1-15,0-1 0 0,-1 8 0 0,0-4 0 0,1 3 1 0,0 4-1 16,-7-3 1-16,6 7 0 0,1 1 0 0,-1-2 2 0,0 5-1 0,-6 0 1 16,8-1 1-16,-8 1 0 0,0 3 1 0,6-4-1 0,-6 5 2 15,0-4 1-15,6 3 0 0,-6-3 0 0,0-5-1 0,6 6 1 16,-6-6 0-16,0 1-4 0,7-3-3 0,-7 0-8 0,0-2-9 0,7 2-17 15,-1-5-19-15,-6 0-34 0,7-3-39 0,-1 0-51 0,0-3-56 16,2 0-49-16,-2-1-46 0,0-3-43 0,0-1-41 0,8-3-28 16,-1 0-18-16,-7-3-4 0,8-1 3 0,-2 1 14 0,2-2 20 0,-2-2 32 31,2 0 37-31,-1 0 52 0,-1 0 54 0,2-1 49 0,5 5 205 0</inkml:trace>
  <inkml:trace contextRef="#ctx0" brushRef="#br0" timeOffset="192212.3">6356 13314 70 0,'0'-5'220'0,"-7"1"23"0,7 1 22 0,-6-2 22 16,6 5 25-16,-6-3 23 0,6 3 22 0,-7 0 22 0,0-3 19 16,1 3-2-16,0 0-11 0,-1 3-40 0,0-3-50 0,1 0-32 15,-1 3-25-15,-5 2-18 0,4-2-17 0,-4 6-21 0,5-3-21 0,-6 5-21 16,0-3-21-16,7 3-19 0,-8 3-20 0,8-3-15 0,-7 7-15 16,6-3-9-16,1 4-6 0,0-2-4 0,-1 5-4 0,1-3-4 0,6 4-1 15,0-3-2-15,-7 3-3 0,7-5-2 0,7 8-1 0,-7-7-1 16,6 2-2-16,1-3 1 0,-1 1-1 0,0-5-1 0,8 5-2 0,-2-5-2 15,2-3-1-15,-1 4-1 0,0-8-1 0,0 5-4 0,7-5-2 16,-8-4-4-16,8 1-3 0,-7-4-2 0,0 0-4 0,6-4-3 16,-5 1-5-16,-1-4-6 0,-1-1-5 0,2-3-5 0,-8 0-5 0,0-4-4 15,8 1-3-15,-8-1-1 0,-6-3-1 0,7-1 3 0,-7-2 2 16,0 3 1-16,0-5 5 0,-7 1 3 0,7 0 6 0,-6 0 4 16,-8 0 7-16,8 0 5 0,0 0 8 0,-8 4 9 0,8-1 11 0,-7 1 11 15,0 4 9-15,6 2 7 0,1 2 6 0,-7-1 3 0,6 7 4 0,1-3 1 16,0 2 0-16,6 5-1 0,-7-2 3 0,0 2-2 0,7 2-2 15,-6-2-6-15,6 5-6 0,0-1-7 0,0-1-8 0,0 5-7 16,6-5-5-16,-6 4-7 0,7 0-9 0,6-2-12 0,-7 2-13 0,8 0-32 16,-8 0-42-16,7-3-52 0,7 0-61 0,-8-1-53 0,8 1-51 15,-6-4-51-15,5 0-50 0,0 0-28 0,0-4-16 0,1 4-6 16,0-3 2-16,-1-1 8 0,1 0 11 0,0-3 32 0,5 3 39 0,-5 1 53 16,0-4 61-16</inkml:trace>
  <inkml:trace contextRef="#ctx0" brushRef="#br0" timeOffset="192621.06">6929 13287 61 0,'0'-4'212'0,"0"1"26"16,6 0 27-16,-6-2 23 0,-6 2 24 0,6-1 24 0,0 0 25 16,-6 4 24-16,6-3 25 0,-6-1-5 0,-2 4-17 0,2-4-35 0,0 4-41 15,-1 0-32-15,-6 0-30 0,6 0-24 0,-5 4-22 0,5 0-22 16,-6-1-21-16,0 5-22 0,0 0-24 0,-6-2-23 0,5 2-23 16,2 3-16-16,-8 1-12 0,7 1-8 0,-1-1-4 0,2 2-3 0,-8 4-2 15,7-3-2-15,0 0-2 0,0 3-3 0,7 0-1 0,-1 0-1 16,0 1-2-16,1-2-1 0,6 3 0 0,-6-3 0 0,6 2-3 0,6-4 0 15,0 3-3-15,1-3 0 0,0-1-1 0,-1-2 0 0,7 2-1 16,0-6-2-16,0 2 1 0,7-2-4 0,-8-4-3 0,2-1-4 16,5 1-5-16,-5-4-6 0,5-4-5 0,-6 1-7 0,6-4-5 0,-5-2-9 15,-2 3-11-15,2-5-7 0,-2 0-6 0,2-4-4 0,-1 0-1 16,-7 1 1-16,8-1 1 0,-8-3 5 0,0 2 5 0,0-1 5 0,-6-3 5 16,0 3 7-16,7-2 6 0,-7 5 10 0,-7-5 13 0,7 1 14 0,0 4 18 15,-6-5 12-15,6 5 10 0,-6 3 11 0,6-1 10 0,-6 1 6 0,6 2 5 16,-8 0 4-16,8 6 3 0,-6-2 3 0,6 2 1 0,0 0 0 15,-6 3 0-15,6 0-8 0,0 0-10 0,0 3-8 0,0 0-11 0,-7 2-7 16,7-2-9-16,0 6-7 0,-6-3-6 0,6 5-5 0,0-3-3 16,0 3-3-16,-7 0-2 0,7 3-5 0,0-3-4 0,0 4-7 15,0-4-8-15,0 4-12 0,0-5-16 0,7 5-27 0,-7-3-33 0,0-2-42 16,6-3-44-16,1 3-51 0,-1-1-56 0,0-1-50 0,2-5-50 16,-2 4-33-16,0-3-27 0,7-4-8 0,0 0 0 0,0 0 9 0,1-4 12 15,-2 0 28-15,2-2 32 0,5-2 41 0,1-1 46 0,-8-1 50 16,8 0 128-16</inkml:trace>
  <inkml:trace contextRef="#ctx0" brushRef="#br0" timeOffset="192855.43">7339 13228 0 0,'0'-3'123'0,"0"-1"166"0,0 1 41 0,-6 3 41 0,0 0 43 16,-1 0 28-16,0 3 22 0,1-3 12 0,-7 4 10 0,7-1 6 0,-8 2 7 16,8 2-39-16,-7-4-59 0,0 4-64 0,0 4-64 0,-1-3-49 15,8 3-40-15,-7 3-40 0,0-3-42 0,7 4-26 0,-7-1-20 0,6 2-12 16,0-2-8-16,1 0-7 0,6 5-5 0,0-1-3 0,0 1-5 15,0-1-3-15,0 1-1 0,6-1-3 0,1 1 1 0,0-5-2 16,-1 4 0-16,7 0-3 0,-7-7-2 0,8 4-3 0,-2-4-3 0,2 0-6 16,-1-1-6-16,0-5-9 0,0 2-11 0,-1-3-19 0,2-4-21 0,-1 0-39 15,0-4-51-15,0-3-62 0,0 0-73 0,-6-1-61 0,-1-7-58 16,7 4-39-16,-6-7-28 0,-1 3-12 0,-6-4-2 0,0-1 5 16,7 1 9-16,-14-4 17 0,7-2 22 0,0 3 40 0,-6-7 49 15,-1 3 62-15,-6-4 116 0</inkml:trace>
  <inkml:trace contextRef="#ctx0" brushRef="#br0" timeOffset="193058.56">6884 12916 96 0,'-33'5'317'0,"7"2"46"15,0 1 39-15,0-1 30 0,6-4 25 0,-6 4 16 0,7-2 11 0,-1 2 6 16,7-4 7-16,-7 1 5 0,8 3 4 0,5-3-73 0,-6 0-113 16,7 3-72-16,-1-4-52 0,7 2-42 0,0-2-40 0,0-3-28 0,0 7-23 15,7-3-16-15,-1-1-11 0,0 1-7 0,8 0-5 0,-2-1-4 16,2 1-5-16,5-4-3 0,1 5-6 0,-1-3-9 0,1-2-10 0,0 0-15 15,-1 0-16-15,0 0-38 0,1 0-46 0,-1-2-62 0,1-3-68 16,0 1-70-16,-7-3-72 0,7 3-48 0,-8-3-37 0,1 0-17 0,0-4-6 16,0 4 1-16,1-4 8 0,-8 3 12 0,6-2 16 0,-4-2 34 15,-2 5 46-15,0-4 61 0,7 4 68 0</inkml:trace>
  <inkml:trace contextRef="#ctx0" brushRef="#br0" timeOffset="193308.56">6858 13943 49 0,'0'26'368'15,"-7"-5"52"-15,7 1 26 0,0-7 13 0,-7-1 4 0,7 2 4 16,-6-9 2-16,6 0 0 0,0 0-1 0,-6-2-4 0,6-2-7 0,0-3-94 15,-7 0-140-15,7 0-180 0,0 0-197 0,-7 0-130 0,7-3-94 16,-6-6-46-16,6 6-23 0,-7-4-11 0,1-5-6 0,6 6-2 0,-6-9-1 16,-1 4 4-16,0-4 5 0,1-3 32 0,6 0 43 0,-6-4 76 15,-2-1 258-15</inkml:trace>
  <inkml:trace contextRef="#ctx0" brushRef="#br0" timeOffset="194186.45">8584 13444 0 0,'0'4'23'0,"6"0"203"16,-6-1 22-16,0 1 18 0,0-4 16 0,6 5 15 0,-6-5 13 16,0 2 19-16,0-2 17 0,0 0 22 0,0 0 24 0,0 0-18 15,0 0-40-15,0 0-44 0,0 0-46 0,0-2-30 0,0-3-23 0,0 1-17 16,-6 1-14-16,6-1-13 0,0-3-14 0,-6 3-17 0,-2-3-19 15,8-1-22-15,-6 1-22 0,0 0-16 0,6-4-14 0,-7 4-5 0,1-5-4 16,-7 5 1-16,6 0 0 0,1 0 3 0,-8 0 0 0,8-2 3 16,-7 7 5-16,0-6 2 0,0 4 3 0,0 0 1 0,0 4 1 0,0 0-2 15,0 0 0-15,-6 4 0 0,5 3-3 0,-5-2 0 0,6 2-1 16,-7 0-3-16,7 4-1 0,-7 0-5 0,2 0-4 0,4 4-2 16,-5-1-4-16,5 1-1 0,2 3 0 0,-2 0 0 0,8 1 0 0,-7-1-2 15,7 1 0-15,-1-1-1 0,7 0-1 0,0 1 0 0,0-1-1 0,0 1 1 16,7-1 0-16,-1-1-1 0,1-1 0 0,-1-2 0 0,7 1 0 15,0-4 0-15,1 0 0 0,-2 0 0 0,8-4 2 0,-1-2 0 16,1-3 2-16,-1 2-1 0,1-4-1 0,0-4 0 0,-1 2-2 0,1-7 1 16,-1-2 0-16,7 0-2 0,-6-3-1 0,-1-1-4 0,8-6-5 0,-8 2-3 15,0-6-4-15,0 2-3 0,1-3-5 0,0-3-2 0,-1 1-2 16,-5 1-1-16,5-6-1 0,-6 4 0 0,-7-4-2 0,8 4 1 16,-8-5 0-16,1 2 3 0,-1-1 4 0,-6-4 3 0,0 5 3 0,0-5 4 15,0 4 4-15,-6 0 3 0,6 0 5 0,-7-1 7 0,1 9 7 0,6-4 9 16,-7 3 7-16,0 3 7 0,7 2 8 0,-6 3 8 0,0 3 8 15,6 0 7-15,-7 4 8 0,7 1 5 0,-7 2 7 0,7 1 2 16,0 4 3-16,-6-2-5 0,6 5-4 0,0-3-7 0,0 3-7 0,-6 3-6 16,6 2-5-16,0-2-8 0,-7 1-8 0,7 3-8 0,0 4-6 15,0 0-8-15,-7 3-6 0,7 5-4 0,0-1-4 0,0 3-1 16,0 6-3-16,0-2 1 0,0 4 0 0,0 1-1 0,0-1-1 0,7 8 0 16,-7-4 1-16,7 0-1 0,-7 4-1 0,6 0 0 0,0-5 0 15,1 5 0-15,0 0 0 0,-1-5 0 0,0 1 0 0,1 0-5 0,6-4-6 16,-6 1-11-16,-1-1-10 0,8-3-16 0,-2 0-17 0,-5-5-35 15,6-3-42-15,-7 1-60 0,7-5-70 0,1-5-67 0,-2 1-67 16,2-6-53-16,-2-1-47 0,1-6-19 0,1-1-4 0,-2-3 3 0,8-1 8 16,-7-6 15-16,0 3 16 0,6-8 34 0,-5 5 43 0,-2-4 61 15,8-1 69-15</inkml:trace>
  <inkml:trace contextRef="#ctx0" brushRef="#br0" timeOffset="195034.89">9352 13302 0 0,'7'-8'10'0,"-1"1"217"0,-6 3 33 0,6-2 33 15,-6 1 33-15,0-2 39 0,6 3 41 0,-6 1 31 0,0-1 24 16,0 0 17-16,0 4 16 0,0-3-26 0,0-1-43 0,0 4-43 0,0-3-45 16,0 3-34-16,-6 0-28 0,6 0-29 0,0-4-28 0,-6 4-35 15,6 0-37-15,-6 0-30 0,-1 0-24 0,0 0-18 0,1 0-12 16,-1 4-11-16,1-4-7 0,-8 3-6 0,2 1-6 0,-8 3-4 0,1 0-4 16,5 1-6-16,-12 0-6 0,7 2-2 0,-1 0-3 0,-6 7-1 0,7-8-1 0,-1 7 0 15,0-2 0-15,2 4-2 0,4-3 0 0,-5 0-1 0,5 3-1 16,8 0 0-16,0 0 0 0,0 1 1 0,-2 3 0 0,8-4-1 15,0 4 1-15,0-4 0 0,8 0 0 0,-8 1-1 0,12-1 1 0,-6 1 0 16,2-4 0-16,4 0-1 0,1-5 1 0,1 1-1 0,4 0 0 16,-4-7 0-16,5 4 0 0,-5-5 0 0,5 0 2 0,0-3 0 15,1-3-2-15,-1 0-1 0,1-2 0 0,0-2-1 0,-7-4-2 0,7 0-1 16,-2 1-3-16,-4-5-3 0,5 0-1 0,-5-4-2 0,-2 5-2 0,2-9-2 16,-8 5-2-16,7 0-1 0,-6-4 0 0,6-1-1 0,-7 6 1 15,0-5 2-15,-6 4 0 0,7-4 4 0,-7 3 0 0,7 1 4 0,-7 0 1 16,0 2 2-16,0 6 3 0,0-5 2 0,0 8 4 0,0-5 2 15,-7 9 3-15,7-4 2 0,0 3 1 0,0 4 0 0,-7-3 1 0,7 3 0 16,0 3 1-16,-6-3 0 0,6 4 2 0,0 3-3 0,-6-4-1 16,-1 5 0-16,7 3-2 0,-6-4-3 0,-1 9-1 0,7-5-3 15,-7 3 0-15,1 0 1 0,6 1-1 0,0 4 0 0,-6-1-3 0,6-4 0 16,0 6 1-16,0-3 1 0,0 2 1 0,6-1 1 0,-6-3 0 16,6-1 0-16,1 1-2 0,0 0 1 0,-1-1 0 0,1-3-1 0,-1 1 0 15,7-5 0-15,-6 0-1 0,5 0 0 0,-5-3 0 0,6-4-4 16,0 0-1-16,0 0-3 0,0-4-4 0,1-3-2 0,-2 0-4 0,1 0-2 15,0-5-2-15,0 1-2 0,1 0-1 0,-2-4 0 0,2-3-1 16,-2 4 1-16,1-1 1 0,-6-3 1 0,0-1 1 0,5 2 3 16,-5-3 4-16,0 3 2 0,-7-2 5 0,6 1 2 0,-6-1 3 0,0 5 3 15,7-4 1-15,-7 2 4 0,0 7 2 0,0-8 4 0,0 7 3 16,0 3 3-16,0-1 3 0,-7 1 1 0,7 3 0 0,0 1 1 0,0 3 0 16,0 0 0-16,0 0 0 0,-6 3-1 0,6 5-1 0,0 0 0 15,0-2-3-15,0 5-3 0,-7 0-5 0,7 4-1 0,0-1-4 0,0 5 0 16,0-1-2-16,0 1-1 0,7-1 1 0,-7 1-2 0,0 2 1 15,6-3 0-15,1 1 0 0,-1-4 0 0,0 3 0 0,1-3 0 0,0-1 0 16,-1 1 1-16,8-5 0 0,-8 2-1 0,0-5 0 0,7 0 0 16,0-3 1-16,-6 0-1 0,5-4-1 0,-4 0-1 0,4 0-1 0,-5-4-1 15,6 0-2-15,-7-3-1 0,1 0-1 0,6-5-1 0,-6 2-1 16,-1-1 1-16,0-4-1 0,8 4 0 0,-14-3 1 0,6-6-1 16,0 6 1-16,-6-4 1 0,7 3 1 0,-7-2 2 0,6-2 2 0,-6 1 1 15,0 3 1-15,0-3 1 0,0 2 2 0,0 2 0 0,0 3 0 16,0 0 2-16,0 0 1 0,0 4 1 0,0 3-2 0,0-2 1 0,-6 1-1 15,6 5 1-15,0 0-1 0,0 0-1 0,0 5 1 0,0-2 0 16,0 0 0-16,-7 5-1 0,7 3 1 0,0 1-2 0,0 1-2 16,0 1 0-16,0 2 0 0,0 2 1 0,7 0 0 0,-7 1 0 0,0 3 1 15,6-4 0-15,1 1-1 0,-7-5 2 0,7 4-1 0,-1-3-1 16,0 0 1-16,2-4-2 0,-2-1-1 0,0-2-4 0,0-1-7 0,1-4-11 16,0 2-12-16,-1-10-20 0,7 2-26 0,-7-1-45 0,2-7-56 15,4 1-69-15,-6-6-77 0,2 2-73 0,-2-4-68 0,0-4-36 16,-6 0-19-16,7-3-3 0,-7-5 2 0,-7-3 8 0,1 0 10 0,0-4 21 15,-2-3 25-15,-4 0 45 0,-2-4 54 0,2 0 69 0,-1 1 222 0</inkml:trace>
  <inkml:trace contextRef="#ctx0" brushRef="#br0" timeOffset="195316.14">9300 12771 0 0,'-26'18'163'0,"-1"-4"83"0,9 1 20 0,-2 0 25 16,0-4 26-16,1 3 32 0,5-3 35 0,2-3 27 0,5 4 25 15,-6-6 19-15,13-2 14 0,-7 0-44 0,1-1-73 0,6 0-40 0,0 2-26 16,0-5-17-16,0 0-14 0,6 0-18 0,1 0-21 0,-7 0-27 16,13-5-31-16,-6 5-27 0,-1-3-24 0,7-4-18 0,-6 3-14 0,5-2-12 15,2-2-7-15,-1-1-10 0,-7 3-8 0,8-2-7 0,-8 2-7 16,6-2-7-16,-5 0-6 0,0 5-5 0,-1-1-4 0,1 1-2 16,-1-1-2-16,1 4 0 0,0 0 0 0,-1 4-1 0,0-1-2 0,0 1-4 15,2 3-4-15,-2 0-6 0,0 1-6 0,1 3-8 0,6-5-10 16,-6 6-16-16,-1-1-18 0,0 0-37 0,8-1-47 0,-8 2-59 0,0-1-62 15,8-4-54-15,-8 5-49 0,1-9-47 0,5 4-48 0,-5-3-21 16,6 0-6-16,0-4 2 0,0-4 7 0,0 0 14 0,7 1 18 0,-8-4 39 16,8-5 47-16,0 5 58 0,-1-7 62 0</inkml:trace>
  <inkml:trace contextRef="#ctx0" brushRef="#br0" timeOffset="195425.51">9815 12782 0 0,'12'-8'158'0,"2"0"126"16,-8 1 33-16,0 4 40 0,1-5 43 0,-1 5 30 0,-6-1 20 0,7 0 13 15,-7 4 8-15,-7-3 2 0,7 3 2 0,-6-3-49 0,6 3-73 16,-13 3-76-16,7-3-78 0,-8 3-91 0,2 1-100 0,-8 3-132 15,0 4-151-15,-5 1-88 0,-2-1-54 0,1 3-29 0,-6 1-16 16,5 0-8-16,-5-1-3 0,-1 1 0 0,1-1 0 0,6 1 13 0,0 0 18 16,-1-5 50-16,1 2 67 0</inkml:trace>
  <inkml:trace contextRef="#ctx0" brushRef="#br0" timeOffset="201603.09">10622 13569 0 0,'0'3'119'0,"0"2"42"0,0-5 7 0,0 3 8 0,0-3 8 16,0 0 10-16,0 0 10 0,0 0 13 0,0 0 13 0,0 0-6 15,0 0-14-15,0 0-21 0,0 0-23 0,0 0-11 0,0 0-5 0,0 0 3 16,-6 0 4-16,6-3 4 0,0 3 5 0,0 0 6 0,0-5 5 0,0 5 6 16,0 0 4-16,-8-3 0 0,8 3-3 0,0 0-3 0,0 0-6 15,0 0-4-15,0 0-7 0,0 0-8 0,0 0-7 0,0 0-9 16,0 0-10-16,0 0-13 0,0 0-13 0,0 0-16 0,0 0-15 0,0 0-13 16,0 0-9-16,-6 0-6 0,6 0-6 0,0 0-2 0,0 0-3 15,0 0-1-15,0 0-1 0,0 0-1 0,0 0 2 0,0 0 1 0,0 0 0 16,0 0 2-16,0 0 3 0,0 0 4 0,0 0 2 0,0 0 4 15,0 0 0-15,0 0 3 0,0 0 3 0,0 0 2 0,0 3 2 0,0-3 0 16,0 0 2-16,0 0 0 0,0 0 0 0,0 0-1 0,0 0 0 16,0 0-1-16,0 0-3 0,0 0-1 0,-6 5-3 0,6-5-2 15,0 0-3-15,0 0-2 0,0 0-2 0,0 0-3 0,0 0-3 0,0 0-3 16,0 0-3-16,0 0-2 0,0 0-2 0,6 0-4 0,-6-5-3 16,6 5 0-16,-6 0-1 0,8-3-1 0,-2 3-1 0,7 0-1 0,0-4-2 15,-6 4-6-15,5-3-8 0,8 3 0 0,-7 0 0 0,0 0 0 16,6 0 0-16,1 0 0 0,0 0 0 0,-1 3 0 0,1-3 0 15,0 4 0-15,-1-1 0 0,0 2 0 0,1-2 0 0,-1 1 0 0,1 3 0 16,-7-3 0-16,7-1 0 0,-8 1 0 0,8-4 0 0,-7 4 0 16,7-4 0-16,-8 3 0 0,2 2 0 0,-8-5 0 0,7 0 0 0,-6 0 0 15,-1 0 0-15,1 2 0 0,-1-2 0 0,-6 0 0 0,7 0 0 16,-7 0 0-16,0 0 0 0,0 0 0 0,0 0 0 0,0 0 0 0,0 0 0 31,0 0 0-31,0 0 0 0,0 0 0 0,0 0 0 0,0 0 0 16,0 0 0-16,0 0 0 0,0 0 0 0,0 0 0 0,0 0 0 0,0 0 0 15,0 0 0-15,0 0 0 0,0 0 0 0,0 0 0 0,0 0 0 0,0 0 0 16,0 0 0-16,0 0 0 0,0 0 0 0,0 0 0 0,0 0 0 16,0 0 0-16,0 0 0 0,0 0 0 0,-7-2 0 0,1 2 0 15,-1 0 0-15,-6-5 0 0,0 2 0 0,-7-1-136 0,1 0-611 0,-7 1-22 16,0-5-10-16,0 1-6 0,-7-4-2 0,7 4 17 0,-6-4 27 16,13 4 43-16,-1-1 51 0,0-3 76 0,14 4 86 0</inkml:trace>
  <inkml:trace contextRef="#ctx0" brushRef="#br0" timeOffset="205738.05">12087 13511 146 0,'0'11'300'0,"-7"0"24"0,7-4 15 0,0 0 11 0,-6 0 10 0,6-3 10 15,-6 0 11-15,6-1 15 0,0-3 14 0,-6 0 8 0,6 0 4 0,0 0-61 16,0 0-96-16,0 0-55 0,0 0-37 0,6 0-22 0,-6-3-13 15,6-1-11-15,0-3-10 0,1 0-9 0,0-4-12 0,-1 0-15 16,7-3-15-16,1-3-15 0,-2 3-17 0,2-4-12 0,-2 0-8 0,1-1-7 16,7-2-3-16,-6 3-2 0,-2-4-2 0,1 0-1 0,0-1 2 15,-6 1-2-15,5 0 0 0,-4 0 0 0,-2 0-1 0,6 1 1 0,-5 3-1 16,-7-5-1-16,7 1 0 0,-1 4-2 0,-6-5 2 0,7 9-1 16,-7-4 0-16,0 3 0 15,0 0-1-15,0 8 0 0,0-4 0 0,0 4 0 0,0 0 2 16,-7 3 0-16,7 1 0 0,-6 3 0 0,6 0 1 0,-7 0 1 0,7 0 0 0,-7 3 0 0,1 1 1 0,0-1-1 0,6 4-1 15,-6 1 1-15,-2-1 2 0,2 0-1 0,6 5-1 0,0-1 0 16,-6 0 1-16,6 0-1 0,6 0-1 0,-6 0 1 0,6 3 2 0,2-3 0 16,-2 0-2-16,6 4 2 0,-5-4 1 0,13 3-1 0,-7-2 1 15,0-1-1-15,7 3 1 0,-8-2-1 0,8-2 1 0,-1 1 0 0,1 0 0 16,0 1-1-16,-1-2-1 0,1 5 0 0,-1-3 0 0,1-3 1 16,-8 2-1-16,8 1-1 0,-6-1 1 0,-2 0-1 0,1-1 2 0,1 2-1 15,-8 2 0-15,0-3 1 0,0 1-1 0,2-2 0 0,-2 1 0 16,-6 0-1-16,0 1 1 0,0-2 0 0,0 0 1 0,-6 2 1 15,6-4 0-15,-8 3 0 0,2-5-1 0,0 2 0 0,-7 0 0 0,6-1 1 16,-6 0 0 0,1-7 1-16,-2 4-2 0,1-1-3 0,0-3-3 0,0-3-13 15,0 3-19-15,0-8-34 0,0 1-40 0,6 0-55 0,-5-5-60 0,5 2-56 16,1-5-54-16,-1 1-48 0,7-1-47 0,0 0-21 0,0-3-12 0,7-1-1 16,-1-2 0-16,1 3 12 0,-1-4 16 0,7 2 34 0,6-1 41 0,-5 3 54 0,5-4 59 0</inkml:trace>
  <inkml:trace contextRef="#ctx0" brushRef="#br0" timeOffset="206206.8">13129 13056 106 0,'0'0'257'0,"0"0"25"0,0 0 24 0,0 0 23 0,0 0 23 0,-6 0 19 16,-1 0 16-16,7 0 12 0,-6 0 11 0,-1 0-4 0,1 0-13 0,-1 0-51 15,1 0-73-15,-8 0-46 0,8 4-34 0,-7-4-26 0,0 4-21 16,0-4-22-16,1 2-22 0,-2 7-17 0,-6-6-15 0,7 2-14 0,1 1-10 15,-2 2-11-15,2 3-11 0,-2 0-5 0,1 0-3 0,7-1-2 16,-7 5 1-16,6 0-2 0,1-1-2 0,-8 5 0 0,8-1 1 0,6 1 0 16,-6-1 3-16,6 1 0 0,-7-2 1 0,7 5 0 0,7-4 0 15,-7 1 0-15,0-1 1 0,6 1 0 0,0-5-3 0,2 4 1 16,4-3 0-16,-5-4-1 0,6 5-2 0,0-6-2 0,0 1-2 0,0-5 0 16,7 3 0-16,-8-6-1 0,1 2 0 0,7-2-1 0,-6-3 0 0,4-3-2 15,-4-2 2-15,-1-2-1 0,-1 0-4 0,2-1-1 0,-1-2-3 16,0-2-2-16,0 1 0 0,-7-3-3 0,8-5 0 0,-8 5-1 15,0-4-1-15,1-1 0 0,0-4 1 0,-1 5 1 0,0-3-1 0,-6-1 3 16,7 0 0-16,-7-3 3 0,0 2 4 0,0 2 2 0,0-2 3 16,0 4 4-16,0-2 4 0,0 6 7 0,0-3 6 0,-7 8 6 15,7-7 5-15,0 11 4 0,0-5 1 0,-6 3 3 0,6 6 0 0,0-3-1 16,0 5-1-16,0-4-1 0,0 4 0 0,0 0-4 0,0 4-4 16,0 1-4-16,0-3-6 0,0 3-6 0,0 5-4 0,0-2-5 15,0 6-3-15,0-3-2 0,0 3 1 0,6 5 1 0,-6-1-2 0,0 1 1 16,7-1-1-16,-7 4-1 0,0-3 0 0,6 3-1 0,-6-4-1 0,0 1-5 15,7-2-9-15,0-2-17 0,-7-1-18 0,6 2-36 0,-6-5-42 16,6 0-54-16,2-1-59 0,-2-6-52 0,0 4-50 0,7-5-51 16,-6-3-51-16,-1 0-25 0,7-3-12 0,1-2-2 0,-2-2 6 0,-6 0 13 15,8 0 21-15,5-4 34 0,-5-1 42 0,-2 1 53 0,2-3 59 16</inkml:trace>
  <inkml:trace contextRef="#ctx0" brushRef="#br0" timeOffset="206504.84">13573 13108 0 0,'0'-11'74'0,"6"7"167"16,-6-3 33-16,0-1 35 0,6 5 34 0,-12-1 35 0,6-1 34 15,0 5 21-15,0 0 15 0,-6 0 11 0,6 0 7 0,-8 0-34 16,2 5-60-16,0-1-46 0,-1 4-43 0,1-2-36 0,-1 2-29 0,-6 3-32 16,7 3-31-16,-1 1-34 0,0 0-33 0,1-1-21 0,0 9-14 15,-1-5-10-15,1 0-9 0,6 4-6 0,0-4-6 0,0 4-4 0,0-4-3 16,0 0-4-16,6 0-1 0,1-2-3 0,-1 2-3 0,0-3-1 16,8-1-1-16,-8-3 0 0,7 1-1 0,0-5 1 0,0 3-2 0,1-6 2 15,4 3 1-15,-4-7-1 0,5 4 1 0,-5-4 0 0,-2-4-1 16,8 1 0-16,-7-5 1 0,0 1-1 0,0 0 0 0,0-4-1 15,-6-4 0-15,5 1 1 0,-5-1-1 0,0 1 0 0,-7-6-1 0,6 2 1 16,-6 0 0-16,0-4 0 0,-6 4-1 0,-1-4 0 0,0 4 0 16,1 0 0-16,-7 0 1 0,6-1 0 0,-5 1-1 0,-1 3 1 0,-1 0-2 15,2 4 0-15,-2 3-1 0,8 2-2 0,-7-2-3 0,0 8-8 16,0 0-9-16,-1 4-25 0,2 0-33 0,-2 2-55 0,2 6-64 0,-1-1-75 16,-1 3-78-16,8 1-57 0,-7 3-46 0,0 0-22 0,0 1-12 0,7-1-4 15,-1 1 1-15,0-1 6 0,1-3 8 0,6-1 25 16,0-3 33-16,0 0 54 0,6-4 65 0</inkml:trace>
  <inkml:trace contextRef="#ctx0" brushRef="#br0" timeOffset="207395.46">14868 13177 138 0,'7'0'170'15,"-1"-4"9"-15,0 1 7 0,2-1 12 0,-2 0 12 0,0 1 13 0,1-1 13 16,-1 1 16-16,1-2 18 0,-1 2-19 0,-6-1-37 0,7 1-13 15,-1-1-4-15,-6 1 5 0,0-1 11 0,0 0 10 0,7 1 7 0,-14-1-2 16,7 0-5-16,0 1-6 0,0-2-7 0,-6 2-10 0,-1 0-12 16,7-1-16-16,-6 0-15 0,-1-2-18 0,-6 1-18 0,7 2-17 0,0 3-17 15,-8-4-13-15,1 4-15 0,0 0-8 0,0 0-5 0,1 0-4 16,-2 4-7-16,1 4-4 0,0-2-6 0,-6 2-3 0,5-2-2 0,2 10-3 16,-2-5 1-16,-5 3-2 0,6 4 0 0,0-3-2 0,-1 7-1 15,2-3-2-15,6 3-1 0,-8-4-1 0,8 4-2 0,-1 0 0 16,1-4 0-16,6 3 0 0,-6 2 0 0,6-4-2 0,6 2-1 0,-6-3-2 15,6-3 1-15,7 3-1 0,1-2 0 0,-2-6 1 0,2 0-1 0,5-1 1 16,1-1 1-16,6-2-1 0,-7-6 1 0,7 4-2 0,0-8 0 16,0 1-1-16,-6-5 0 0,5-4-1 0,2 2-2 0,-1-5-2 15,0 1-2-15,-6-4-4 0,5-4-7 0,-5 3-4 0,6-6-2 0,-6-2-4 16,-1 2 0-16,1 0-1 0,-7-5 1 0,6 2 0 0,-6-2 0 16,1-3 0-16,-8 0 1 0,7 4 3 0,-6-4 3 0,-1-1 5 15,0 2 4-15,1 2 3 0,-1 1 4 0,-6 0 1 0,0-1 2 0,7 1 3 16,-7 3 0-16,0 1 1 0,0-1 4 0,-7 5 0 0,7-2 0 15,0 1 4-15,-6 4 3 0,6 0 3 0,0-1 6 0,-7 5 5 0,7-1 5 16,-6 4 6-16,0 1 4 0,6-2 2 0,0 5 4 0,-7 3 1 16,7-3-2-16,-7 3 0 0,7 1 0 0,0 3-5 0,-6 0-2 0,6 0-6 15,0 3-5-15,-6 1-5 0,6-1-6 0,-8 5-5 0,8-1-4 16,-6 5-4-16,0 2-4 0,6-1-2 0,-7 7-1 0,1-3 0 16,-1 6 1-16,1 3 1 0,6-1 0 0,-7 5-1 0,7-1 2 0,-6 4 0 15,6 4 0-15,0-2-1 0,0 2 1 0,0 4 0 0,6-5 0 16,-6 5-1-16,0-1 1 0,7-4 0 0,-7 6-1 0,6-6 0 0,-6 0 0 15,7-3 0-15,-1 0 0 0,1-3 0 0,-7-4 0 0,6-1 0 16,8 1 0-16,-14-8 0 0,6 1 0 0,7-1 1 0,-6-7 1 0,-1 0 0 16,0 0 1-16,-6-5 1 0,7 2 1 0,-1-8 3 0,1 4 3 15,0-4 1-15,-1-4 1 0,0-4 1 0,-6 2 0 0,7-5 0 16,0 0-1-16,5-4-1 0,-5-4 0 0,0 1-1 0,-1 0 1 0,7-4-2 16,-7-3-2-16,2 3-3 0,4-5-3 0,-6 2 0 0,1-1-2 15,0 1-1-15,6 0 0 0,-7 2 0 0,0 2-1 0,2-2 0 0,-2 4 1 16,0 2-1-16,0 2 0 0,2 3 0 0,-2 2-2 0,0 3 0 15,1 4 1-15,-7-2-1 0,6 2 0 0,-6 6 1 0,7-3-1 0,-7 5 1 16,7 1 1-16,-1 5-1 0,-6-3 1 0,6 3-1 0,-6 3 1 16,6 0 0-16,-6 1 0 0,8 0 2 0,-8 4-1 0,0-5 0 0,0 4-1 15,6-3-4-15,-6 0-9 0,0-1-11 0,6 1-14 0,-6-5-22 16,0 2-24-16,7-1-38 0,-7-4-46 0,7 0-61 0,-1-2-70 0,1-5-63 16,-1 0-60-16,0 0-41 0,8-8-33 0,-2 0-13 0,-5 1-1 15,6-4 8-15,0 0 13 0,7-3 19 0,-8-1 23 0,8 0 38 16,-7-2 46-16,7-2 62 0,-8 1 90 0</inkml:trace>
  <inkml:trace contextRef="#ctx0" brushRef="#br0" timeOffset="207677.82">15911 12990 59 0,'6'-7'254'0,"0"0"31"0,-6-1 28 0,7 1 38 0,-7 4 43 0,-7-5 27 15,7 4 21-15,0 1 13 0,-6 3 9 0,6-4 0 0,-6 4-7 16,-2 4-54-16,2-1-76 0,-7 1-50 0,7 4-35 0,-7-1-28 0,0 4-27 16,-1 0-36-16,2 4-44 0,5 2-26 0,-6 3-20 0,7-3-14 0,-1 5-9 15,1 0-8-15,-1 4-8 0,7-5-5 0,0 5-5 0,0 0-3 16,7-4-3-16,-1 4-2 0,1-4 0 0,-1-4-1 0,7 4-1 0,-6-4 0 15,5-4-1-15,2 2-1 0,5-5 0 0,-6-1 0 0,0-2 1 16,1-1-1-16,5-7 0 0,-6 0 1 0,6 0-1 0,-5-7 0 16,-2-1-1-16,2-2 2 0,5-1-1 0,-6-7 2 0,0 2 1 0,-7-5-1 15,8-1 1-15,-8-4 0 0,1 0-1 0,-7 1 4 0,6-5 2 0,-12 1 6 16,6 0 5-16,-7-3 3 0,1 2 3 0,-8 0 3 0,2 4 4 16,-2 1 1-16,2-1-1 0,-1 5 1 0,-1 2 1 0,2 4-1 15,-2 5-1-15,-5-2-3 0,6 5-5 0,0 3-15 0,-1 4-17 0,2 4-35 16,-1 3-44-16,0 1-80 0,0 6-101 0,-1 1-93 0,2 0-89 15,5 3-44-15,0 4-23 0,1-4-11 0,6 5-4 0,-6-6-3 16,12 3 2-16,-6-3 7 0,6 2 12 0,1-5 32 0,6 0 39 0,-7-2 78 16,8-1 182-16</inkml:trace>
  <inkml:trace contextRef="#ctx0" brushRef="#br0" timeOffset="208757.06">16672 13254 0 0,'0'15'163'0,"0"-1"101"0,-6-3 15 0,6 4 8 16,0-4 6-16,0-4 6 0,-7 5 8 0,7-10 6 0,0 7 7 0,0-6 13 15,7 1 20-15,-7 0-32 0,6-4-57 0,-6 0-47 0,7 0-44 16,0-4-21-16,5-3-12 0,-6-2-7 0,8-1-5 0,5-5-6 15,-5 1-6-15,5-8-7 0,0 3-5 0,1-6-14 0,-1-1-20 0,1 0-19 16,0-3-20-16,-1 0-11 0,1-4-9 0,-8 4-4 0,8-5-3 16,-7 6-2-16,1-6 0 0,-2 5 0 0,2-1-1 0,-8-2 3 0,7 7 1 15,-6-5 7-15,-1 4 9 0,-6 4 8 0,7-4 10 0,-7 5 7 16,6 2 10-16,-6 1 5 0,0 3 6 0,-6 1 4 0,6-1 2 0,-7 4 3 16,7 4 4-16,-6-5 0 0,-1 10-1 0,0-6-5 0,1 4-8 15,0 4-8-15,-2-4-8 0,2 4-9 0,0 4-8 0,-7 0-6 16,6-1-6-16,1 4-4 0,-1 5-4 0,1-1-3 0,0 3-3 0,-2 5-3 15,2-1-1-15,0 4-1 0,-1 3 1 0,1 2 0 0,-1 2-1 0,7 0 2 16,-6 4 0-16,6-4 0 0,0 8-1 0,0-5 1 0,0 5 0 16,0 0 0-16,6-4-1 0,-6 4 0 0,7-1-1 0,-7 1 1 15,6-4 0-15,1-3-2 0,-1 2 1 0,0-6-1 0,2-1-2 0,-2 0 1 16,0-5 1-16,1 2 0 0,-1-8-1 0,1 1 2 0,0 0 0 16,-1-8 2-16,-6 3-1 0,6-6 0 0,-6 3 0 0,6-3 1 15,-6 1 1-15,0-5 2 0,8-5 1 0,-8 5 0 0,6-7-1 0,-6-1 0 16,6 1 0-16,-6-3-1 0,7-5-1 0,0 0 0 0,-1-4-2 0,1 2 1 15,-1-5 0-15,0-1-1 0,1-2-3 0,0-1-1 0,5 1-1 16,-5-1 0-16,0-4 0 0,6 5-1 0,0-1 0 0,-7 4 1 16,7 0-2-16,1-1 1 0,-2 6-1 0,1 2 1 0,0 0-1 0,0 5 2 15,1 3-1-15,-2-1-1 0,2 4 1 0,-8 4-1 0,7 0 2 16,-7 0 0-16,8 4 0 0,-8-1 0 0,0 5 0 0,1-1 0 16,-7 4 1-16,7 0 0 0,-7 4-1 0,0 0 0 0,0-1 0 0,-7 1 1 15,7 0 1-15,-7 3 0 0,1-4 0 0,0 5 0 0,-8-5 0 16,8 2 0-16,-7-2 0 0,7 1 0 0,-8 0 0 0,2-5 0 0,-2 1 0 15,1 0 0-15,0-4 1 0,7 1 0 0,-7-1 0 0,-1 0 0 16,8-4 1-16,0 2-1 0,-7-2 2 0,6 1 1 0,1-4 0 0,6 0 2 16,-7 0 1-16,7 0 0 0,-6 0 2 0,6-4-1 0,0 4 0 15,6-3-1-15,-6 3-1 0,0-5-1 0,7 2-1 0,-1-4 2 16,1 3-1-16,-1 1-1 0,1 0-2 0,5-5-1 0,-4 4-1 0,4 0-1 16,1 1-1-16,0-1 1 0,0 0 0 0,1 4 1 0,-2 0-1 0,2 0 0 15,-2 4 0-15,1 0-1 0,1-1 0 0,-2 5 0 0,-5 0 0 16,6-2 0-16,0 2 1 0,0 3 1 0,-6 1-1 0,5-6 0 0,-4 5 0 15,4-3 0-15,-6 3 0 0,8-4 1 0,-8 4 0 0,7-4 1 16,-7 1 0-16,2-5 1 0,4 4-1 0,-5-3 0 0,6-4 1 0,-7 0 0 16,7 0 0-16,-6-4 0 0,6 1 1 0,-7-1-1 0,8-4 0 15,-8-2 0-15,7 3 0 0,-7-8-1 0,8 3 1 0,-8-2 0 16,0-4-1-16,2-1 0 0,-2 1 0 0,0 0-1 0,-6-4-1 0,6 0 0 16,-6 0 0-16,0 0 1 0,0-4 0 0,0 4 0 0,0 4-1 0,-6-4 1 15,6 4 1-15,0-1 0 0,-6 4 1 0,6 5 0 0,-6-2 3 16,6 5 0-16,0 0-1 0,-8 3 0 0,8 1-1 0,0 3 1 15,0 0-1-15,-6 3 2 0,6 1 0 0,0 3 0 0,0 5-1 0,0 2 0 16,0 0-1-16,0 5 0 0,0-2-2 0,0 6 0 0,0-1 0 16,0 0 0-16,0 0 1 0,6-4 0 0,-6 5-1 0,8-5-1 15,-8 1 0-15,6-5 0 0,0 0 0 0,-6 2-4 0,6-6-4 0,1-3-13 16,0 1-15-16,-1-1-41 0,1-2-52 0,-7-3-73 0,6-2-86 16,0-2-81-16,2-3-80 0,-2-2-40 0,0-4-20 0,0-3-11 0,-6-2-4 15,8 2 0-15,-8-8 5 0,6 0 10 0,-6-4 18 0,0 1 38 16,0-1 52-16,0-3 75 0,0-4 204 0</inkml:trace>
  <inkml:trace contextRef="#ctx0" brushRef="#br0" timeOffset="208897.68">17663 12712 118 0,'-8'-4'334'0,"2"1"36"0,0-1 26 15,-8 4 23-15,8 0 20 0,0 0 12 0,6 0 10 0,-7-4 3 0,1 4 4 16,-1 0 0-16,7 0 0 0,0 0-80 0,-7 0-119 0,7 0-84 16,0 0-64-16,0 0-73 0,0 0-77 0,0 0-91 0,0 0-99 0,0 0-87 15,0 0-82-15,0 4-40 0,7-4-21 0,-7 0-10 0,7 0-5 16,-1-4-2-16,7 1-1 0,-7-1 6 0,8-3 7 0,-2-1 37 15,-4 1 49-15,11-3 70 0,-6 2 224 0</inkml:trace>
  <inkml:trace contextRef="#ctx0" brushRef="#br0" timeOffset="209053.94">17793 12489 91 0,'-7'-5'322'0,"0"5"47"0,1-3 39 0,0 0 21 0,6-1 16 0,-14 0 6 16,8 0 5-16,-1-3 1 0,-5 4 1 0,4-6 0 0,-4 6 0 15,-1 0-81-15,0-1-121 0,0 4-108 0,-7 0-104 0,8 0-116 16,-8 4-121-16,0 2-98 0,-5 3-83 0,5-1-43 0,-7 2-21 0,8 0-11 15,-7 2-4-15,6 3-3 0,-6-4-1 0,6 3 5 0,-5-3 8 16,11 4 32-16,-4-5 45 0,10 2 71 0,-4-1 240 0</inkml:trace>
  <inkml:trace contextRef="#ctx0" brushRef="#br0" timeOffset="210001.33">18281 13283 53 0,'-7'14'235'0,"7"3"15"16,-6-8 8 0,6 7 9-16,0-9 7 0,0 4 6 0,-7-4 7 0,7-3 7 0,0 3 10 0,7-4 8 15,-7-3 4-15,0 5-37 0,6-5-59 0,1 0-27 0,0 0-11 16,-7-5-6-16,12-2 0 0,-5 0-4 0,6 0-6 0,0-9-4 0,0 6-6 15,0-5-6-15,1-4-9 0,5 2-17 0,-6-2-20 0,6-2-20 16,-5-5-20-16,5 3-17 0,-6-2-17 0,6-4-9 0,-5 0-5 0,-2 4-4 16,2-5 0-16,-2-4 0 0,-5 5 1 0,-1-3 4 0,8 2 5 15,-8-3 5-15,-6 4 3 0,6-1 5 0,-6 5 5 0,0-4 3 0,0 3 5 16,0 4 1-16,0 0 4 0,0 4 3 0,-6-1 3 0,6 5 1 16,0 3 0-16,-6 2-2 0,6 3-5 0,-7-1-4 0,7 3-6 0,0 4-5 15,0-3-6-15,-7 6-4 0,7-3-4 0,0 4-5 0,0 3-3 0,0-1-4 16,0 6-3-16,0 3-4 0,0 0-3 0,0 3-3 0,0 3 0 15,0 2 0-15,7 3 0 0,-7-1 1 0,7 5-1 0,-1-4 2 16,-6 3 0-16,6-1 1 0,2 6 0 0,-2-1 0 0,0-4-2 0,0 5 0 16,1-7 1-16,0 7 0 0,6-4-1 0,-7-1 1 0,0-4 1 15,2 1 0-15,-2 0 2 0,6-4-1 0,-5 0-2 0,0-5 0 0,-1 0 0 16,7-8 0-16,-6 7 0 0,0-9 1 0,-1 0 0 0,0 1 1 16,0-8 0-16,2 3 1 0,4-3 0 0,-5-3 1 0,-1 3-1 0,1-8 1 15,6 1 0-15,-7-5 0 0,0 1 0 0,2 2 0 0,-2-8 1 16,0 3-2-16,1-4-1 0,0 0 1 0,-1-1-1 0,-6-2-2 15,7-2 1-15,-7 5-2 0,6-4-1 0,-6 0 2 0,0 0 0 0,0 0 2 16,0 4 3-16,6-1 1 0,-6 5 1 0,0-1 1 0,0 5 2 16,0-2 1-16,0 5 0 0,0 0 0 0,0-1 0 0,0 8-1 0,0-3 1 15,0 3-2-15,0 0 0 0,0 0-2 0,0 0-3 0,0 3-2 16,0-3 0-16,0 8-1 0,7-1-3 0,-7 0 0 0,7 0-1 16,-7 5 1-16,6-2 2 0,0 5 1 0,1 0-1 0,0 2 1 0,-7 0-1 15,6 0 1-15,1 2 0 0,-1-1 0 0,1 0-2 0,0 0 1 16,-1 0 0-16,0-2 0 0,0-2 0 0,2 1 0 0,-2-1-1 0,0-3-1 15,1 0 0-15,-1 0 0 0,8-3 1 0,-8-2-1 0,0 2 1 16,0-4 1-16,2 1 0 0,-2-3 1 0,0 2-1 0,1-4 0 16,0-4-1-16,6 4 1 0,-7-2 1 0,0-7 1 0,8 1-1 0,-8 2 2 15,7-5-2-15,-6 0 1 0,-1-4 0 0,1 1-1 0,6-1 1 0,-7-3 0 16,1-5-1-16,-1 5 1 0,-6-4-1 0,6 4 1 0,2-5 0 16,-8 3-1-16,0 1 0 0,6 1 1 0,-6-1-1 0,0 4 1 15,0 5 1-15,0-2 1 0,0 1-2 0,0 4 1 0,0 3-1 0,0 1 1 16,-6-1-1-16,6 4 1 0,0 4-2 0,0-1 1 0,0 5-1 15,0 3-1-15,-8-1-1 0,8 5 1 0,0 3-1 0,0 1-1 0,0 3 1 16,0 0-1-16,0 4-1 0,0-5 1 0,0 5 0 0,8-3 0 16,-8 2 0-16,6-6 0 0,0 2-1 0,1-3-1 0,-1-3-1 0,1 0-8 15,6-3-12-15,-7-3-15 0,0-1-21 0,8 0-34 0,-1-8-45 16,-6 0-60-16,5 0-65 0,1-8-64 0,1 0-63 0,-8 1-52 16,7-7-50-16,0-1-23 0,-7-3-12 0,1-1 2 0,-1-3 8 0,1 1 15 15,0-5 18-15,-7 0 37 0,0-3 42 0,0-4 61 0,-7 4 66 16</inkml:trace>
  <inkml:trace contextRef="#ctx0" brushRef="#br0" timeOffset="210204.45">19271 12759 93 0,'-20'-7'321'16,"8"0"45"-16,-2 3 39 0,1-3 30 0,0 4 24 0,0-1 17 0,1-1 12 15,4-2 8-15,2 4 9 0,0-1 7 0,-1 1 7 0,1-1-69 16,6 4-109-16,0-4-70 0,-7 4-54 0,7-3-44 0,0 3-38 0,7-4-29 16,-7 0-25-16,0 4-15 0,6-3-14 0,1-2-9 0,-1 2-9 15,-6 3-8-15,14-3-7 0,-8-1-10 0,0 4-8 0,7-4-9 0,-6 4-7 16,6 0-8-16,-7 4-7 0,8 0-7 0,-8-1-6 0,0 5-10 15,1-1-10-15,0 0-17 0,-7 1-23 0,6 6-31 0,-6-2-37 0,0 2-43 16,0 0-47-16,0 5-43 0,-6-1-41 0,6 1-51 0,-14-1-55 16,8 4-23-16,0 0-8 0,-2 0 2 0,-4 0 6 0,5 3 18 15,1-3 20-15,-7 4 32 0,13-1 39 0,-7-3 44 0,1 3 49 0</inkml:trace>
  <inkml:trace contextRef="#ctx0" brushRef="#br0" timeOffset="210360.7">19284 13639 384 0,'-7'19'444'0,"1"-5"25"16,0 0 12-16,-1-3 4 0,0 0 4 0,1-3 1 0,6-5 2 0,-6 5 0 16,6-8 0-16,0 3-1 0,-8-3-2 0,8 0-135 0,-6-3-203 15,6 3-141-15,0-8-112 0,-6 5-108 0,6-8-104 0,0 3-71 0,-7-3-53 16,7-3-27-16,0 0-13 0,-6-1-8 0,6-4-3 0,-7 1-1 16,7-4 2-16,-6 0 13 0,-1-4 21 0,1 1 48 0,-8-1 63 15</inkml:trace>
  <inkml:trace contextRef="#ctx0" brushRef="#br0" timeOffset="210564.95">18489 12914 391 0,'-25'2'450'0,"5"3"31"0,0-1 17 16,7-4 11-16,0 3 6 0,0-3 6 0,7-3 2 0,0 3 1 15,-2 0 2-15,8 0 2 0,8-4 1 0,-8 4-120 0,12 0-184 0,1-5-93 16,0 3-52-16,6 2-27 0,8-5-18 0,-1 2-12 0,6 0-5 0,1-1-16 15,7-4-17-15,-2 6-60 0,1-3-76 0,0-2-115 0,1 2-132 16,-1 2-68-16,-1-4-32 0,1 3-17 0,-6 1-9 0,0 0-5 16,0-2-1-16,-8 5-2 0,1-3-1 0,-6-1 11 0,6 0 14 15,-7 4 58-15,1-3 75 0</inkml:trace>
  <inkml:trace contextRef="#ctx0" brushRef="#br0" timeOffset="211289.75">20462 13240 0 0,'8'3'142'0,"-2"-3"58"0,-6 4 11 0,6-4 13 0,1 3 18 16,-7-3 19-16,0 0 22 0,0 0 23 0,0 0 22 0,0 0 7 0,0 0 0 15,0-3-24-15,0-1-38 0,0 1-23 0,0-1-16 0,0-4-8 16,0 5-5-16,-7-4-10 0,7-4-13 0,-6 3-19 0,0-2-20 0,-2-2-20 15,2 1-19-15,0 0-18 0,-1 0-17 0,1-3-15 0,-7 3-12 16,6 0-12-16,-5 0-8 0,-2 0-8 0,1 3-4 0,0-4-5 16,0 10-2-16,0-6-1 0,-6 5-2 0,5-1-1 0,1 4-4 0,-6 0-2 15,6 4-1-15,-7-1 0 0,7 5 0 0,-6-1-1 0,6 5-2 16,-1 2 0-16,2-3 1 0,-2 7-1 0,2-4 1 0,-1 5-1 0,6-1 0 16,0 1 0-16,1-1 0 0,0 1 0 0,-1-2 1 0,7 2-2 15,7-5 0-15,-7 5 1 0,6-5-1 0,0 1 0 0,1-5 2 0,6 2-1 16,0-1 0-16,0 0 0 0,0-3 2 0,1-5 0 0,5 1 0 15,0-1 1-15,0-6 0 0,8 3-1 0,-8-7 0 0,8-1 0 16,-1-3-1-16,-1-3 0 0,1-2-1 0,1-2-2 0,-1-4 0 0,0 0 0 16,6-3-1-16,-12-4-1 0,6 0-1 0,-7-1 1 0,1-3 0 15,-1-4 0-15,1 4-1 0,-7-4 0 0,-6 1 0 0,6-4 1 0,-7 3 1 16,0 0 2-16,-6-3 2 0,8 4 4 0,-8-1 7 0,0 3 7 16,0 2 6-16,0 3 7 0,-8 0 8 0,8-1 6 0,-6 8 8 0,6 0 6 15,-6 4 5-15,6 0 6 0,-7 3 2 0,7-1 1 0,-6 6 3 16,6 3-1-16,0-3-6 0,-7 5-6 0,7 2-7 0,0-1-9 0,0-1-8 15,0 5-7-15,0 0-7 0,0 5-8 0,0-1-7 0,0-1-5 16,7 4-3-16,-7 5-2 0,6 1-6 0,-6-1-1 0,7 7-3 0,-1-1 1 16,-6 4 0-16,6 0 0 0,2 3 2 0,-8 5-1 0,0-5 2 15,6 8 2-15,-6-3 0 0,0 2 1 0,6 2-1 0,-6-1-1 16,0-1 0-16,6 5 0 0,-6-4 0 0,0 0 0 0,7 0 0 0,-7-4 0 16,7 1 0-16,-1 0-6 0,1-5-5 0,-1 0-14 0,1-3-14 15,0 0-23-15,5-3-25 0,-6-5-44 0,8-3-53 0,-1-4-66 16,0-2-73-16,0-2-63 0,1-3-58 0,-2-3-43 0,1-2-38 0,7-2-14 15,-8-7-3-15,2 3 7 0,5-4 13 0,1-4 21 0,-8 4 25 16,8-2 42-16,-6-5 54 0,5 3 67 0,-6 1 72 0</inkml:trace>
  <inkml:trace contextRef="#ctx0" brushRef="#br0" timeOffset="212056.52">21257 12921 186 0,'6'-5'249'0,"2"3"25"0,-2 2 24 16,-6-5 34-16,0 5 40 0,6-3 33 0,-6 0 31 0,0-1 20 15,0 0 15-15,-6 0-16 0,6 2-28 0,0-3-49 0,-6-2-55 0,6 2-35 16,-8 2-24-16,2-4-23 0,6 3-23 0,-6 1-33 0,-1 0-37 15,1-2-32-15,-1 5-30 0,-6-3-21 0,7 3-15 0,0 0-12 0,-8 0-11 16,8 3-7-16,-8 2-4 0,2-2-5 0,-1 0-2 0,-1 5-2 16,2-2-2-16,5 6-2 0,-6-5-2 0,0 5-1 0,7-1 0 0,-8 3 0 15,8-3-1-15,0 3 0 0,-2-2 0 0,2 2 0 0,6 1-1 16,-6 0 1-16,6-1 0 0,6 2 0 0,-6-2 0 0,6-3 0 16,2 3 0-16,-2 1-1 0,0-5-1 0,8 2 1 0,-8-5 1 0,7 4 0 15,7-7 1-15,-8 3-4 0,2-4-1 0,-1-3-2 0,-1 0-4 0,8 0-3 16,-6-3-2-16,-2-1-4 0,1-3 0 0,0 0-1 0,0-4 0 15,1-1-1-15,-2 2-1 0,2 0-1 0,-8-7 1 0,1 4 1 0,5-1 2 16,-5-2 5-16,0 2 2 0,-7-1 4 0,6 0 2 0,0-3 2 16,-6 3 2-16,0-3 2 0,7 4 3 0,-7-1 0 0,0 0 3 0,0 0 0 15,-7 4 2-15,7 0 2 0,0 0 1 0,0 4 1 0,0-4 0 16,0 8 1-16,0-1-1 0,0 1-1 0,-6-2 1 0,6 5-1 16,0 0-3-16,0 5 0 0,0-2 0 0,0 1 0 0,0 3-3 0,0 4-1 15,0 0-3-15,0 0-1 0,6 3-1 0,-6 1 1 0,0 4 0 16,0-1 1-16,7 0 1 0,-7 4 0 0,7-4 0 0,-7 5-1 0,6-2 0 15,1-3-1-15,-1 5 0 0,0-1 1 0,1-5 1 0,6 6 0 16,-7-5 0-16,8-3-1 0,-8-1-1 0,7 2 1 0,-6-6 0 0,6-2 0 16,-1-1 0-16,2 0 1 0,-1-7 0 0,0 4-1 0,0-8 2 15,-7 1 0-15,14-1-1 0,-14-3 0 0,8-4 0 0,-2-1-1 16,1 1 1-16,1-3-1 0,-2-5 0 0,2 5 0 0,-8-4-1 0,7-4 1 16,-6 2 0-16,-1 0 1 0,7-3 0 0,-13 5 0 0,6-4 0 0,2 0-1 15,-2 4-1-15,0-4 1 0,0 4 1 0,-6-1 1 0,7 4 0 16,-7 1 4-16,0-1 4 0,7 4 2 0,-7 4 2 0,0 0 0 15,0 3-1-15,0 1 0 0,0-2 0 0,0 5-1 0,0 0 1 16,0 5 0-16,-7-2 0 0,7 1-2 0,0 3-1 0,0 4-2 0,0 3-3 16,0-3-4-16,0 8-2 0,0-1 0 0,0 1 0 0,0 3 0 15,0 0 0-15,0-1 0 0,0 5 1 0,7-4 0 0,-7 0 0 0,6 0 0 16,1 0 0-16,-1 0-1 0,-6 0 1 0,7-4-1 0,6-3 1 16,-7-1 0-16,1 1 0 0,6-4 1 0,-7 0-1 0,1-4 0 15,-1-2 2-15,8-2 0 0,-8 1 0 0,0-4 0 0,8-4 1 0,-8 1 0 16,7-5-1-16,-6-3 1 0,-1 0-1 0,7-1 1 0,-7-6 0 0,8 0-2 15,-8 0 0-15,0-4 0 0,8 0-1 0,-8 0 0 0,7-3 0 16,-7 2-1-16,2-3 1 0,-2 5 0 0,0-2 0 0,0 2 0 16,2 3 1-16,-2 3-1 0,-6 0 0 0,6 0 0 0,-6 8 1 0,0-3 0 15,0 5-2-15,7 2 0 0,-7 3-1 0,0 0 1 0,0 3-1 16,-7 2 1-16,7 1 0 0,0 5-1 0,0 4 1 0,0-4 0 0,0 8 0 16,-6-1 0-16,6 3 0 0,0 2 0 0,0-2 1 0,0 1 1 15,6 0 1-15,-6 1-1 0,7-1-1 0,-7-5-1 0,6-1 0 0,1 2 0 16,0-8 0-16,-1 5-5 0,0-7-8 0,8-1-17 0,-8-3-23 15,7-4-39-15,-6-4-51 0,6 0-58 0,-1-3-64 0,-5 0-58 16,6-5-54-16,-7-2-50 0,8-4-46 0,-8 0-23 0,1-4-12 0,-1 0-1 16,-6-4 5-16,6-4 15 0,-6 1 22 0,0-3 40 0,0-1 49 15,-6-4 59-15,0-3 63 0</inkml:trace>
  <inkml:trace contextRef="#ctx0" brushRef="#br0" timeOffset="212322.14">21271 12408 0 0,'-40'11'261'0,"7"0"76"0,1 0 35 0,-1-5 28 0,7 6 23 16,1-1 17-16,5-3 15 0,6-5 10 0,-4 5 11 0,11-6 10 0,0 3 9 16,1-1-46-16,-1-4-75 0,7 3-67 0,7-3-66 0,-7 4-41 15,6-4-29-15,1 0-23 0,6 0-21 0,-1 0-14 0,2-4-13 0,6 1-10 16,-1-1-10-16,-6-1-10 0,6-2-9 0,1 1-9 0,-1-2-8 16,1 2-8-16,-6-2-9 0,-2-4-6 0,1 5-6 0,-6 0-6 0,-1-1-2 15,1 1-2-15,-1 3-4 0,0 1-1 0,-6-1-1 0,0 1-2 16,0 3 0-16,0 0 0 0,8 3-2 0,-8 1-1 0,0-1 0 15,0 1-1-15,0 3-1 0,0 4-5 0,6 0-9 0,-6 1-12 0,0-2-16 16,6 5-27-16,1-5-32 0,0 6-58 0,-7-5-70 0,6-1-76 16,7 2-76-16,-7-1-60 0,1 0-51 0,6-4-24 0,0-4-13 0,-6 2 0 15,6-5 4-15,-1 0 11 0,8-5 17 0,-6 2 26 0,-2-4 35 16,8-1 57-16,-7-3 70 0</inkml:trace>
  <inkml:trace contextRef="#ctx0" brushRef="#br0" timeOffset="212495.12">21654 12291 73 0,'-6'-8'366'0,"0"5"50"0,0-1 29 15,-2 0 20-15,2 1 19 0,-7-1 13 0,6 4 11 0,1-3 5 16,6-1 6-16,-7 0 2 0,7 4 1 0,0-4-68 0,0 4-102 0,0 0-98 16,7 0-98-16,-7-3-50 0,6 3-28 0,8 3-21 0,-2-3-18 15,2 0-19-15,-2 4-21 0,8-4-29 0,-7 4-32 0,7 0-58 16,-1-1-70-16,1 1-74 0,-7 3-76 0,0 0-66 0,7-3-57 0,-14 3-31 16,7 1-13-16,-7-1-9 0,-6 4-3 0,7-3 5 0,-7-2 8 0,0 1 22 15,0-2 28-15,-7 2 55 0,7-3 68 0</inkml:trace>
  <inkml:trace contextRef="#ctx0" brushRef="#br0" timeOffset="212963.87">20430 12701 0 0,'-6'7'298'0,"6"0"70"16,0 0 43-16,6 2 20 0,-6-3 13 0,7-2 10 0,-7 0 10 0,6-1 8 15,1-3 8-15,-1 4 7 0,8-4 5 0,-2 0-54 0,1-4-82 0,7 4-85 16,0-3-85-16,-1 3-57 0,0-4-40 0,8 0-23 0,-7 1-12 16,5 0-17-16,1-1-17 0,0-1-63 0,-6 2-89 0,6-1-113 15,-7 1-126-15,1-1-63 0,6 1-32 0,-13-1-16 0,7-3-8 0,-1 3-4 16,-6-3-3-16,6-1 0 0,-5 5 0 0,5-5 5 0,-6 5 8 16,0-5 56-16,1 5 79 0</inkml:trace>
  <inkml:trace contextRef="#ctx0" brushRef="#br0" timeOffset="214390.59">23055 13089 0 0,'-13'19'119'0,"0"-8"123"0,7 3 18 0,-8-3 8 15,8 0 5-15,0-4 2 0,-2 1 3 0,8-1 6 0,-6-3 6 16,6-4 8-16,6 0 10 0,2 0-38 0,-2-4-60 0,6 0-45 0,2-3-40 15,-1 0-21-15,7-5-12 0,6-2-5 0,-7 0 2 0,7-5 2 16,0-3 4-16,0 0 1 0,0 0-1 0,1 0-4 0,-8-3-7 0,7-1-8 16,-6-3-8-16,-1 3-6 0,1-3-4 0,-8-1-4 0,2 1-3 15,-2 0-3-15,2-1-4 0,-1-2-2 0,-7 2-1 0,0-3 1 16,1 4 3-16,0 0 4 0,-1 0 6 0,-6 3 6 0,6 0 8 0,2 4 7 16,-8 0 5-16,0 5 6 0,0 0 4 0,0 3 3 0,0 3 2 0,0 0 1 15,0 4-3-15,0 0-4 0,0 3-6 0,0 1-8 0,0-1-8 0,0 4-10 16,0 0-10-16,-8 0-7 0,8 4-9 0,-6-4-6 0,6 7-6 15,-6-3-4-15,6 3-4 0,-7 4-3 0,0 0-4 0,7 3-3 16,-6 6-1-16,0-3 0 0,-1 2-1 0,7 3 0 0,-6-1-1 0,6 1 0 16,0 4 2-16,-7 4 0 0,7-5 0 0,0 4 0 0,0 1 0 15,0-1-1-15,0-4 1 0,0 5 0 0,0-1 0 0,0-3 0 16,0 2 0-16,0-5 0 0,7 3 0 0,-7-4 1 0,6 0-1 0,1-4 0 16,-7-4 0-16,6 1 0 0,0 0 0 0,1-3-1 0,0-5 2 15,-1 0 0-15,0-4 0 0,2-3 0 0,-2 0 1 0,0-3 0 0,7-1-1 16,-6-4 1-16,6-3 0 0,-1 0 0 0,-4-3 0 0,4 3 0 15,1-7 1-15,0 0 1 0,0-1-3 0,-6 1 1 0,6-4-1 0,-7 0 0 16,1 0-2-16,0 0 0 0,5 0 2 0,-12 0 1 0,7-1-1 16,-1 5-1-16,1-3 2 0,0 6-1 0,-7-3-1 0,6 2 3 15,-6 2 2-15,0 3 3 0,6-1 3 0,-6 6 2 0,0-1 4 0,0 3-1 16,0 1 0-16,0-2-2 0,-6 3 0 0,6 2 0 0,0 0-1 16,0 2-1-16,0 3 0 0,0-2-2 0,0 1-2 0,-6 7-3 0,6-4-4 15,0 5-3-15,0-2-1 0,0 0-1 0,6 6 1 0,-6-2 0 16,6 0 1-16,-6 5 2 0,7-4 0 0,0 3 0 0,-1 1 0 0,0-4-1 15,1 3 1-15,6-4 0 0,-6 1 1 0,5 2 0 0,2-5-1 16,-1 3-1-16,0-5 2 0,6 6-1 0,-5-9-2 0,-2 4 1 16,8-4 0-16,-1-4 0 0,-5 2-1 0,5-2 1 0,0-3 0 0,1-3-1 15,-1-2-2-15,1 2-2 0,0-4-2 0,-1-4-3 0,1 0-1 0,0-4-2 16,-1 0-1-16,-6 1-1 0,6-5-1 0,-5-3 0 0,-2 4 0 16,-5-4 1-16,6 0-2 0,-6-4 1 0,-1 0 2 0,0 5 2 15,1-5 2-15,-7 1 3 0,0 3 0 0,0-4 3 0,-7 8 1 0,1-4 1 16,6 3 0-16,-13 4 2 0,6-2 1 0,1 6-1 0,-1 0 0 15,-5 0 1-15,4 3 0 0,-4 4 0 0,6-3-1 0,-8 7 0 0,8-3 0 16,-1 6 0-16,1-3 0 0,0 5 0 0,-2 1-1 0,2 2-1 16,0-2-1-16,6 6 1 0,-6-1 0 0,6 4 0 0,0-1 0 0,6 4 1 15,-6 0-1-15,6 1 1 0,0 4 0 0,2-2 2 0,4 5 1 16,-5-1 0-16,6 1-1 0,0-1 1 0,-1 2-1 0,2 2 0 16,-1-4 0-16,0 1 0 0,0-1-1 0,0 1 0 0,0-5 0 0,0 2 1 15,0-4 1-15,0-1-1 0,-7-4 0 0,8-2 1 0,-8-2-1 16,8-3 2-16,-8 1 0 0,7-8 2 0,0 0-1 0,-6 0 1 15,5-8-1-15,2 1 0 0,-8-3 2 0,7-2-2 0,0-2 0 0,0-4 0 16,-7-1-2-16,8-4 1 0,-2 2 1 0,2-2-2 0,-8-2 0 16,7 0 0-16,0 3-1 0,-6-4 1 0,5 0 0 0,-4 0 0 0,4 1-1 15,-5 3-1-15,-1 0 1 0,1 4 0 0,-1 4 0 0,1-5 0 16,-1 8-2-16,0 0-1 0,-6 3 1 0,8 1-2 0,-8 4-1 0,6-1 1 16,-6 4-1-16,0 0 0 0,0 0 1 0,0 7-1 0,6-3 1 15,-6 4-1-15,0 2 1 0,7 1-1 0,-7 5 1 0,0-2 1 0,0 4 1 16,6 0 0-16,-6 4 2 0,0 0 1 0,0 1-1 0,7 2 0 15,-7-3-1-15,0 0 1 0,0 4-1 0,0-5 1 0,0 1 0 0,0 0 0 16,0-4 1-16,0 1-2 0,6-1 0 0,-6-3 0 0,0 0 0 16,0-4 0-16,0-1 1 0,0-2 1 0,0-1 0 0,7 0 1 15,-7-3 2-15,0-4 0 0,0 0 2 0,0 0 0 0,6-4-1 0,-6-3 1 16,6 0 0-16,-6-1 0 0,8-2 0 0,-2-5-1 0,-6 1-1 16,6-1 1-16,1-3-2 0,0 2 0 0,-1-4-2 0,0 0-1 15,1 3 0-15,-1-2-2 0,-6 1 2 0,7-1-1 0,0 1 0 0,-1 4-1 16,0-2 0-16,1 2 0 0,-7 2 0 0,7 2-1 0,-1 3 0 0,1 3-1 15,-1 0 0-15,-6 4-1 0,7 0 1 0,-1 4-1 0,1 3 1 16,-7 0-1-16,6 5 1 0,0-2 0 0,2 5 1 0,-8 4 0 16,6-1 0-16,-6 1 1 0,6-1 0 0,-6 3 0 0,0-2 0 0,7-1 0 15,-7 1 0-15,6-1 0 0,-6-3 0 0,7-1-2 0,-7-3-3 0,6 0-8 16,-6-4-9-16,7-3-17 0,-1 0-23 0,0-4-45 0,2-4-57 16,-2-3-65-16,7-4-69 0,-6-1-59 0,-1-2-54 0,0-4-42 0,7-4-34 0,-13 0-16 15,7 0-5-15,-7-7 2 0,0-1 8 0,0 0 16 0,0-2 22 16,-7-5 45-16,7 1 58 0,-6-4 64 0,-1-1 92 0</inkml:trace>
  <inkml:trace contextRef="#ctx0" brushRef="#br0" timeOffset="214657.37">24358 12276 0 0,'-39'11'228'0,"-1"4"31"0,7-1 16 0,1 1 18 0,-1-5 21 16,1 6 30-16,6-5 33 0,7-1 28 0,-1-2 24 0,0-1 15 0,7 1 12 15,7-1-53-15,0-4-86 0,-2 1-45 0,2 0-25 0,6-4-16 16,6 3-11-16,2-3-17 0,-2 0-19 0,7-3-29 0,-7 3-32 0,14-4-27 15,0 0-24-15,-8-3-16 0,8 0-11 0,-1 0-9 0,1 0-8 16,0-5-6-16,-1 5-5 0,-5-4-5 0,-2-1-3 0,2 2-4 0,-2 2-2 16,1-3-1-16,-6 5-3 0,0 2 0 0,-7-4-2 0,6 5-1 15,-6 3 2-15,6 0-2 0,-6 0 0 0,6 3-1 0,-6 5-1 0,0-1 0 16,8 0 1-16,-8 5 1 0,0-1-2 0,6-1 0 0,0 1-2 16,-6 0-7-16,7 4-12 0,-1 0-29 0,-6-5-40 0,7 1-61 0,0 0-73 15,-1 0-73-15,0-3-74 0,1-1-49 0,0 0-36 0,-1 1-18 16,0-4-8-16,1-4-2 0,0 3 0 0,-7-3 7 0,6 0 11 0,-6-3 31 15,0 3 40-15,7-4 60 0,-7 0 73 0</inkml:trace>
  <inkml:trace contextRef="#ctx0" brushRef="#br0" timeOffset="-214620.6">23719 12287 144 0,'-13'4'306'0,"7"-1"21"0,-1 0 12 16,0-3 5-16,1 0 3 0,0 5 2 0,-1-10 1 0,0 5 0 15,7 0 0-15,-6-3-12 0,6 3-15 0,0 0-95 0,0 0-133 0,0 0-111 16,-6 0-98-16,6 0-83 0,0 3-76 0,0-3-39 0,-7 5-19 16,7-1-10-16,-7-1-4 0,7 0-3 0,-6 1-1 0,-1 0 3 0,7 4 5 15,-6-5 20-15,0 0 27 0,6 2 46 0,-7 2 234 0</inkml:trace>
  <inkml:trace contextRef="#ctx0" brushRef="#br0" timeOffset="-214417.48">23250 12653 275 0,'-20'8'369'0,"-6"-5"39"0,7 5 33 0,-1-5 21 15,8 0 15-15,-8-3 9 0,7 0 5 0,7 0 6 0,-1 0 3 16,0 0-10-16,7 0-18 0,0 0-83 0,7 0-112 0,0-3-77 15,6 3-57-15,6 0-40 0,0-3-32 0,8-1-21 0,5 0-15 0,1 1-10 16,-1 0-7-16,7-2-17 0,1 2-23 0,-1-1-54 0,7-3-69 16,-14 3-96-16,7 1-108 0,-7-1-68 0,-5 0-48 0,5 1-23 0,-13-2-12 15,1 3-5-15,0 2-5 0,-8-5 1 0,2 2 0 0,-8-1 12 16,1 4 17-16,-1-4 52 0,0 1 66 0</inkml:trace>
  <inkml:trace contextRef="#ctx0" brushRef="#br0" timeOffset="-213145.8">26090 12722 139 0,'0'0'185'0,"0"-3"11"0,-7-1 11 16,7 1 8-16,0-1 10 0,-6 1 8 0,0-5 8 0,6 5 8 16,-8-5 9-16,2 0-28 0,0 5-44 0,0-4-29 0,-2 0-23 0,2 4-10 15,0-5-3-15,-7 4-3 0,6-1-3 0,0 3-2 0,1 2-1 16,-6-4-1-16,4 4 0 0,2 0-4 0,-7 4-3 0,6-4-3 0,1 2-4 16,-1-2-3-16,-5 9-3 0,5-6-4 0,-6 5-2 0,7-1-1 15,-8 0-1-15,1 4-3 0,7 0-4 0,0 0-5 0,-8 3-5 0,8 1-1 16,0 4 0-16,-2-4 0 0,2 3 0 0,0 4 0 0,6-4-3 15,0 5-3-15,0-3-4 0,0 3-4 0,0-4-6 0,6 3-1 0,0-5-2 16,8 2-2-16,-8-1 0 16,8-3-1-16,5-1-3 0,-6-3-5 0,6 0-5 0,1-3-2 15,6-1-3-15,-7-7-2 0,7 0-3 0,1-3-1 0,5-1-2 0,1-6-2 0,-1-2 0 0,1 1-2 0,-1-8-1 0,8 1-2 16,-1-3-3-16,0-5-1 0,-1 0-1 0,2-3 0 0,-1-1-1 0,0-2 1 16,0-1 0-16,0-4 1 0,-6 0 0 0,-1 1-1 0,-5-4-1 0,5-1-1 15,-13 1-1-15,7 0 1 0,-6-1 2 0,-7 1 1 0,0 0-1 16,-6 3 2-16,5 0 4 0,-12 4 3 0,8 0 3 0,-8 4 4 15,0 4 4-15,-8-1 3 0,8 3 3 0,-6 2 5 0,0 3 4 0,-1-1 3 16,1 1-1-16,-7 3 3 0,6 4 1 0,1-3 0 0,-1 6-1 16,0-3-1-16,1 4-2 0,0-1-4 0,-1 5-4 0,0-1-2 0,7 1-6 15,-6 3-2-15,6 0-5 0,-6 0-2 0,6 3-2 0,-7 1-1 16,1 3-3-16,-1 0-1 0,7 4-4 0,-13 4-1 0,7 0-3 0,-2 2 1 16,-4 6-1-16,5 0 0 0,1 2 0 0,-7 4 1 0,6 1-1 15,1 2 1-15,0 2 1 0,6 1 1 0,-8-1-1 0,8 3 1 16,-6-1 0-16,6 1 0 0,6 0 0 0,-6-1 0 0,0 1 0 0,8-1 1 15,-8-2 0-15,6 3 2 0,0-5-1 0,-6 0-1 0,7-2 0 16,-1 0 1-16,-6-1-2 0,7-4 1 0,-1-3 0 0,-6 1 0 16,7-5 0-16,-7-1 1 0,6-1-1 0,-6-5 1 0,6-1-1 0,-6 2 1 15,8-9 2-15,-8 5 3 0,0-5 4 0,6-3 3 0,-6 0 1 16,6 0 3-16,-6-3 0 0,7-5-1 0,0 1 1 0,-1-1-1 0,1-6 1 16,-1 0 1-16,0-2-2 0,8-2-1 0,-2-4-2 0,-5 0-2 15,6 1-5-15,0-5-2 0,0 0-4 0,0 0 0 0,1 5-1 0,5-5 0 16,-6 3-1-16,0 3-1 0,-1 1 0 0,2 1 0 0,-1 3-1 15,-6 0 1-15,5 8 0 0,1-5-1 0,-6 9-2 0,0-1 1 16,5 4-1-16,-5 0 0 0,0 4 0 0,-1-1-1 0,0 5 2 0,-6 3-1 16,7 4 1-16,-7 0 0 0,6-1 1 0,-6 4 1 0,7 4 0 0,-7 0 1 15,0 0 1-15,0 4 0 0,0-5-1 0,0 6 1 0,0-5 0 16,0-1-1-16,0 1-1 0,7-3 0 0,-7-1 1 0,0 1-1 16,0-5 2-16,6 1-2 0,-6-5 0 0,6 2 0 0,-6-5 0 0,8 0 2 15,-2-3 1-15,0-4-1 0,0 4 2 0,1-8 1 0,0 0 2 16,6-3 0-16,-7 0-1 0,8 0-1 0,-2-8 1 0,2 0-1 0,-2 1 0 15,1-5-1-15,1-4 0 0,-8 6 0 0,7-5 1 0,0-3-2 16,-7 2 0-16,7 2-1 0,-6-6-1 0,6 5 1 0,-7 1 1 0,2 2-1 16,-2 2 0-16,0-2 2 0,0 4 1 0,1 0 3 0,0 4 4 15,-7 0 0-15,6 4 1 0,-6-1 0 0,0 5 0 0,0-1 0 16,0 1 1-16,0 3-2 0,0 0-1 0,0 0-2 0,0 3 0 0,0 1 0 16,0-1-1-16,0 5-3 0,0-1-3 0,0 4-2 0,-6 0-1 15,6 4-1-15,0 0 0 0,0-1 1 0,0 5 1 0,-7-1 1 0,7-3 1 16,0 7 0-16,0-8 1 0,0 4-2 0,7 1 2 0,-7-1-1 15,0 1-1-15,0-5 0 0,6 1 1 0,-6-4-1 0,7 3 1 0,-1-2-4 16,0-4-4-16,2-2-13 0,-2 2-19 0,0-2-37 0,7-6-45 16,0 5-73-16,-6-10-84 0,6 2-86 0,0 0-86 0,-1-9-47 15,2 5-27-15,-1-8-11 0,0 1-7 0,0-5-1 0,-7 1 2 0,8-4 13 16,-8-3 17-16,0-1 38 0,-6-4 45 0,7 1 72 0,-7-4 136 16</inkml:trace>
  <inkml:trace contextRef="#ctx0" brushRef="#br0" timeOffset="-213019.68">27444 12283 99 0,'-6'-3'341'0,"0"-1"38"15,-8 0 24-15,8 1 20 0,-7 3 15 0,6-4 10 0,1 4 7 16,-7-3 3-16,7 3 1 0,-2-4 0 0,2 4 1 0,0 0-78 16,0-4-115-16,6 4-113 0,-7 0-110 0,7 0-112 0,-7 0-109 0,7 0-97 15,0 0-90-15,0 0-47 0,0 0-25 0,7 0-13 0,0 0-5 0,-1 0-4 16,0 0 0-16,0-4 0 0,8 1 3 0,-8-5 29 0,7 5 43 31,1-5 70-31,-8 1 228 0</inkml:trace>
  <inkml:trace contextRef="#ctx0" brushRef="#br0" timeOffset="-212785.3">27321 12012 118 0,'-13'-7'313'0,"-1"-1"45"0,2 1 39 16,-2 0 27-16,8-4 17 0,-7 4 12 0,7-5 6 0,-1 2 6 16,7-1 3-16,0 0-3 0,0-1-5 0,0 1-74 0,0 4-108 0,7-3-70 15,-1 1-50-15,7 3-45 0,-7-2-41 0,8 1-25 0,-8 3-19 16,7 1-12-16,0-1-6 0,-6 4-7 0,6 0-5 0,-6 0-4 0,-1 4-3 15,-6 3-3-15,0 4-2 0,0-1 0 0,0 2 0 0,-6 7-7 16,-8-6-8-16,8 10-30 0,-7-4-39 0,-7 2-59 0,8 1-72 16,-8 3-70-16,0 2-73 0,7-5-39 0,-7 3-24 0,8 1-11 0,-8-5-5 15,7 5-2-15,7-3-2 0,-8-3 6 0,8 0 9 0,6-2 29 16,0 0 40-16,6 1 59 0,1-1 141 0</inkml:trace>
  <inkml:trace contextRef="#ctx0" brushRef="#br0" timeOffset="-212222.8">28292 12694 0 0,'-14'11'166'0,"1"-1"84"16,-7-3 13-16,8 5 7 0,6-1 6 0,-8-4 11 0,8 5 12 15,-8-5 11-15,14 0 12 0,-6 0 9 0,-1-3 10 0,7 3-39 0,0-3-65 16,0-1-36-16,0-3-23 0,7 5-8 0,-1-5-1 0,8-5-3 15,-2 2-2-15,8-1-10 0,0-3-11 0,-1-4-11 0,7-1-10 0,0 2-9 16,1-5-10-16,5-4-13 0,1 2-16 0,-1-5-17 0,-6 3-19 16,7-6-13-16,-1 0-12 0,-5 2-6 0,-1-6-2 0,-1 0-1 15,1-1-1-15,-6 1-1 0,0-4-1 0,-1 0 0 0,-6-4 0 0,0 5 3 16,-7-1 3-16,8-1 4 0,-8 5 7 0,-6 0 4 0,7-1 6 0,-7 5 6 16,0-1 5-16,0 5 6 0,-7 2 5 0,7 1 5 0,-6 3 2 15,-1 0 4-15,0 4 0 0,1 0 0 0,0 0-1 0,-8 4-5 16,8 3-5-16,-7-3-5 0,7 3-4 0,-8 4-6 0,8 0-7 0,-8 4-6 15,2-1-5-15,-1 5-4 0,6-1-2 0,-6 4-4 0,1 0-1 16,4 8-3-16,-4-6-1 0,6 10-1 0,-8-4 0 0,8 6-1 16,-1 1-1-16,1 4 0 0,-1-3 1 0,7 7 0 0,-7-1 1 0,7 4-1 15,-6 0-1-15,6-1 1 0,0 1 1 0,-6-1 0 0,6 1 0 0,6 0-1 16,-6 0 1-16,0-5 0 0,6 0 2 0,-6 2-1 0,7-4 1 16,-7-1-1-16,7-4 0 0,-1 1-2 0,1-3-2 0,6-5-9 15,-6 0-11-15,-1-4-31 0,6-3-43 0,-4-3-68 0,4-1-80 0,1-7-81 16,1 0-84-16,-2-3-47 0,8-6-30 0,-7 3-13 0,7-5-8 15,-1 0-2-15,0-4 0 0,1-3 7 0,6 3 11 0,-7-3 31 0,8-1 43 16,-1 1 67-16,-6-1 107 0</inkml:trace>
  <inkml:trace contextRef="#ctx0" brushRef="#br0" timeOffset="-211799.73">29196 12584 0 0,'7'-4'154'0,"-1"1"86"0,-6-2 20 0,0 2 27 16,7-1 31-16,-7 1 33 0,0-1 36 0,0 0 28 0,0-3 24 0,0 3 14 15,-7-3 12-15,7 4-44 0,0-5-71 0,-6 1-45 0,-1 3-30 16,7-3-22-16,-6 3-18 0,0-3-25 0,-1 2-28 0,0 3-33 15,-5-3-36-15,5 2-27 0,-6 3-25 0,0 0-16 0,0 0-12 0,0 3-9 16,-7 2-4-16,7-3-5 0,-6 7-3 0,6-2-4 0,-1 4-3 0,-5-1-3 16,6 2 0-16,0 2-3 0,0 1 0 0,0 3 1 0,7-3-1 15,-1 4 0-15,0-1 0 0,1 1 0 0,6-2-1 0,0 5 1 16,0-4 2-16,0 1 0 0,6-1 0 0,8-4 0 0,-8 5 0 0,7-4 0 16,0-4 0-16,0 0-1 0,7-4 2 0,-8 0-1 0,8 1-1 15,0-8 0-15,-1 0 1 0,1 0 0 0,-1-4-2 0,7-3 1 0,-6-4 1 16,0 0 0-16,-1 0-2 0,1-4 1 0,-8 1 0 0,8-5 1 0,-7 1-1 15,0-1 1-15,0-2-1 0,-7-1 2 0,8 0-1 0,-8-4 0 16,0 4 0-16,1-3 1 0,0 2-1 0,-7 2 5 0,6 2 3 0,-6-4 5 16,0 6 3-16,0 2 3 0,0 0 4 0,0 1 1 0,0 3 3 15,0 0 2-15,0 7-1 0,0-3 1 0,-6 3-1 0,6 4-1 16,0 4 0-16,0 0-3 0,0-1-5 0,0 8-5 0,-7 1-2 0,7 2-4 16,0 4-3-16,7 1-2 0,-7 3-3 0,0 0-2 0,6 3 0 15,-6-3-1-15,7 4 1 0,-7 3 1 0,6-7 0 0,1 4 1 16,0-1 0-16,-1-3-1 0,0 0-1 0,0 1-5 0,2-5-7 0,-2 0-17 15,0-3-21-15,1-4-48 0,-7-4-60 0,6 0-80 0,1-3-93 16,0-8-73-16,-1 0-63 0,0-3-32 0,0-4-16 0,-6-4-7 0,8-3-3 16,-8-3 3-16,6-2 6 0,-6-6 17 0,0 0 20 0,0-4 48 15,0-3 60-15,-6-6 82 0,-2 3 277 0</inkml:trace>
  <inkml:trace contextRef="#ctx0" brushRef="#br0" timeOffset="-211674.73">29300 12173 349 0,'-25'-11'435'0,"5"1"34"15,0-2 21-15,1 5 18 0,-1-4 20 0,8 4 12 0,-2 0 12 0,2-1 5 16,5 5 6-16,0-5 1 0,7 8 0 0,0-3-115 0,0 3-172 0,7 3-94 15,0-3-52-15,-1 4-34 0,7 3-23 0,6-4-35 0,1 9-43 16,-1-5-70-16,1 4-87 0,6 0-121 0,1 0-139 0,-9 4-70 16,2-4-37-16,7 4-19 0,-15-1-9 0,8 1-4 0,-7-4-4 15,0 3 0-15,-6 1 0 0,5-4 16 0,-6 4 24 0,2 0 58 0,-2-5 76 16</inkml:trace>
  <inkml:trace contextRef="#ctx0" brushRef="#br0" timeOffset="-209371.91">30590 12572 43 0,'0'0'173'0,"6"0"9"0,-6-3 8 0,0 3 11 0,8-4 10 0,-8 4 14 15,0-3 20-15,0-1 20 0,0 0 19 0,0 1-7 0,0-1-24 0,0 0-20 16,0 1-22-16,0-4-3 0,0 2 7 0,0-1 10 0,0 2 11 16,0-3 1-16,0 3 0 0,-8-3-10 0,2-2-14 0,6 7-14 0,-6-6-16 15,-7 5-13-15,6-5-10 0,0 2-10 0,-5 1-10 0,-2-2-17 16,2 2-19-16,-1 2-20 0,-7 0-15 0,6 3-12 0,2-4-7 0,-1 4-6 16,-7 4-5-16,8-1-3 0,-8 0-3 0,7 2-6 0,0 2-6 15,-7 4-4-15,7 0-3 0,1-1-2 0,-2 2-3 0,1 3-1 16,0 3 0-16,6-3-1 0,-5 3 0 0,6 0 0 0,-2 1 1 0,2 3 0 15,0-4 0-15,6 0 0 0,0 4 0 0,0 0 1 0,0-3-1 16,0-1 0-16,6 1 2 0,0-1 0 0,2 0 0 0,-2 0-1 0,6-3 1 16,2-1-1-16,-1-3-2 0,-1 0 0 0,2 1 0 0,5-4 0 15,1-2-1-15,0 2 1 0,-2-8 1 0,2 0-1 0,0 0 0 16,5-8-2-16,-5 2-1 0,7-6 0 0,-1 1-2 0,0-3 2 0,-1-2-1 0,1-5 1 16,1 2-1-16,-1-3 1 0,0-4-2 0,-6 0 0 0,5 1-2 0,1-4-1 15,-6 0 0-15,6-4-2 0,-7-1 0 0,1 2 0 0,0-5-1 0,-1 0-1 16,1-2-1-16,-1 2 0 0,1-4 0 0,-7 4 0 0,6 5 1 15,-5-5 0-15,-1 8 1 0,-1-4 0 0,-5 7 1 0,6-3 3 0,-7 6-1 16,2 2 2-16,-2-1 2 0,0 3 1 0,1 1-1 0,-7 0 2 16,6 3 2-16,-6 1 2 0,0 3 2 0,0-1 1 0,0 2 3 0,0 2 0 15,0 1 4-15,0 0 1 0,-6 2 0 0,6 3 0 0,0-3-1 0,-7 5 0 16,7 0-1-16,0 0-1 0,-6 5-2 0,0-3-2 0,-2 6-2 16,2 3-2-16,-7 4-3 0,6 0-2 0,-5 3-3 0,-1 4 0 0,-1-1 0 15,2 6 0-15,-2 2-1 0,1 4 1 0,0-1 0 0,-6 2 0 16,5 1-1-16,2 3 2 0,-1-1 0 0,6 3 0 0,-6 0 0 0,1-3 1 15,4 2-1-15,-4 3-1 0,5-3-1 0,0-2 0 0,7 0 1 0,-6 0 0 16,6-4 1-16,0 0 0 0,0-1-1 0,0-3 1 0,0 1 0 16,6-4 0-16,-6-1-1 0,7-6 1 0,0 4 0 0,-1-6 1 15,0-2-1-15,2-4 2 0,-2 0 1 0,0-4 0 0,1 1 0 0,6-5 2 16,-7 1 0-16,1-4 0 0,5-4 0 0,-4 1 1 0,4-5 0 0,1 1 0 16,-6-4 1-16,6 0-1 0,0-4 0 0,0-2 0 0,-7 0 0 15,8-3-1-15,-1 1-2 0,-1-3 0 0,-5 0-2 0,6-3 1 0,1-2-2 16,-2 2 1-16,1-1-1 0,-6 1 0 0,6-1-2 0,-1 5 0 15,2-6-1-15,-1 5-1 0,0 4 0 0,-7-1 0 0,7 5-1 0,1 0 0 16,-2 5 1-16,-5-1-2 0,6 3 1 0,-7 3-1 0,7 0 2 0,-6 4-1 16,0 0 0-16,5 4 1 0,-12 4 0 0,7-2 0 0,0 1 0 15,-1 9 0-15,0-5-2 0,-6 7 2 0,0-3-1 0,0 3 1 16,0 4 1-16,0 1-1 0,0-2 0 0,0 2 1 0,0-3 0 0,-6 3 0 16,6-2 1-16,0 2 0 0,0-2 1 0,0-2 1 0,0-1 0 0,0-3-1 15,6 0 0-15,-6-4-1 0,0 0 2 0,7-4 0 0,0 0 0 16,-1-4 0-16,1 2 1 0,-1-5 0 0,0 0-1 0,8-5 1 0,-2 2-1 15,2-4-1-15,-8 0 1 0,13-4 1 0,-5 0-2 0,-2 0 1 16,2-3 1-16,-1-1-1 0,0-4 0 0,0 1-1 0,0-1 0 0,0 1 0 16,0 0 0-16,0 0 0 0,-6-4-1 0,5 0 1 0,-4 4 0 0,-2-1 0 15,0 1 0-15,0-1 0 0,1 1 0 0,-7 4 0 0,7-1 2 16,-7 4 0-16,6 0-1 0,-6 4 0 0,0-1 1 0,0 5-2 0,0-1 1 16,0 0 0-16,0 4-2 0,0 0-1 0,0 0 2 0,0 4-2 15,0 3 0-15,-6 1-1 0,6 3 0 0,-7 0-1 0,7 0 1 0,-7 7-1 16,7-4 0-16,-6 4 1 0,0 1-1 0,6 4 1 0,-6-5 1 0,6 3 1 15,-8-2 1-15,8 3-1 0,0-4 0 0,0 1 0 0,0-2 1 0,0-1-1 16,0-2-1-16,0 1 2 0,8 0 0 0,-2-5 0 0,0-2 0 16,0-1 1-16,-6-4-2 0,14 5 1 0,-8-8 0 0,7 0 0 0,-7-4 1 15,8 0 0-15,-2-3-1 0,-4 0 1 0,4-4 1 0,1 0-2 16,1-4 0-16,-2 1 0 0,2-1 0 0,-2-4 1 0,1 1-1 0,1 0 0 16,-8-5 1-16,7 3-1 0,-6 1 0 0,5-6 0 0,-5 6 0 0,0-4-1 15,-7 2 1-15,6 3-1 0,1 3 3 0,-7-3 0 0,0 7-2 16,6 0 1-16,-6-1-1 0,0 10 0 0,0-6-2 0,0 4 0 0,0 4-1 15,0 0-1-15,-6 4 1 0,6 4 0 0,0-2 1 0,-7 2-2 16,7 5 0-16,-6 3 1 0,6-1-2 0,-7 3 2 0,0 4-2 0,7-4 2 16,0 4 0-16,-6 0 1 0,6 4 2 0,0-4 0 0,0 0 0 0,6-4-1 15,-6 4-1-15,0-4 0 0,7 4-1 0,0-7-8 0,-1-1-14 0,1 1-18 16,-1-4-23-16,0-4-45 0,1 1-56 0,6-5-72 0,-7-3-80 16,8 0-71-16,-1-7-69 0,-7 0-39 0,7 0-24 0,0-8-13 0,-7 4-4 15,8-7 6-15,-8 0 10 0,7-1 19 0,-6-4 23 0,0-2 44 16,-1 0 57-16,0-1 71 0,1-4 172 0</inkml:trace>
  <inkml:trace contextRef="#ctx0" brushRef="#br0" timeOffset="-209168.78">31886 12265 0 0,'-13'-7'216'0,"1"3"86"0,-2-3 33 15,1 3 31-15,0-3 37 0,0 4 27 0,7-2 26 0,-8 2 18 16,8-6 13-16,0 7 12 0,-1-2 8 0,7-3-47 0,-7 3-75 0,7 1-64 16,0-2-60-16,0 3-39 0,0-3-31 0,0 2-33 0,7-1-36 0,0 0-27 15,-1 4-27-15,0-3-18 0,8-1-15 0,-1 0-15 0,-1 4-16 16,2-3-16-16,-2 3-18 0,2 0-15 0,-8 0-17 0,7 3-18 0,0-3-19 15,-6 4-25-15,-1 3-28 0,-6-3-32 0,6 3-34 0,-6 0-33 16,-6 1-34-16,6 3-26 0,-6 0-21 0,-1 1-14 0,1-2-9 0,-1 1-18 16,-6 0-21-16,7-4-7 0,-8 4-4 0,8 0 15 0,-7-3 23 0,6-1 29 15,1-4 33-15,0 1 33 0,-1 0 35 0,7-4 30 0,0 0 27 16</inkml:trace>
  <inkml:trace contextRef="#ctx0" brushRef="#br0" timeOffset="-208902.04">31795 12005 167 0,'-13'-11'319'16,"0"4"44"-16,0-1 39 0,0 1 29 0,0 0 24 0,0 0 19 16,7 2 13-16,-2-2 13 0,-4 4 9 0,6-1-5 0,6 0-12 0,-7 1-67 15,7 3-96-15,0-4-68 0,0 4-52 0,0 0-44 0,0-4-38 0,0 4-30 16,7 0-24-16,-1-3-18 0,0 3-14 0,0 0-12 0,8 0-10 0,-8 0-7 16,7-5-6-16,1 5-2 0,-2 0-3 0,-5 0-2 0,6 5-1 0,0-5 0 15,-6 3 0-15,6 1 0 0,-7 0 0 0,0-1 0 0,1 5-1 0,0-1 0 16,-1 1-2-16,0-1 2 0,-6 4 0 0,8-4 1 0,-2 4 1 15,0 0-1-15,-6-4 0 0,7 4 1 0,-1-3 0 0,-6 0 0 0,7-2 1 16,-1 2 0-16,7-5 1 0,-7 1 0 0,2 0-1 0,4-4-9 16,1 0-17-16,1 0-33 0,-2-8-45 0,2 1-67 0,-2-1-76 0,8-2-80 15,-7-2-83-15,7-2-50 0,-8-1-32 0,8-3-18 0,0-1-8 0,-1 1-3 16,1-1-2-16,-1-2 8 0,1-5 15 0,0 4 34 0,-1-3 46 0,0-1 66 16,8 1 75-16</inkml:trace>
  <inkml:trace contextRef="#ctx0" brushRef="#br0" timeOffset="-207175.22">3471 15034 0 0,'6'4'46'0,"1"-4"168"15,-1 3 16-15,-6-3 13 0,7 5 8 0,-7-5 12 0,7 0 14 0,-7 0 13 16,0 0 17-16,6 0 17 0,-6-5 21 0,6 5-19 0,-6-3-36 16,7 3-28-16,-7-4-25 0,0 1-12 0,0-1-7 0,0-3-3 15,7 3-6-15,-7-3-7 0,0 3-10 0,0-4-11 0,0 2-12 0,-7-2-13 16,7 5-15-16,0-5-18 0,0 1-20 0,-7 3-17 0,7-3-14 15,-6 3-11-15,0 1-7 0,-1-1-5 0,0 0-5 0,1 1-2 0,-1 3-5 16,-6-3-3-16,0 3-4 0,7 3-4 0,-8-3-5 0,2 3-4 16,-1 1-5-16,0 3-3 0,0 1-2 0,-1-1-2 0,2 0-1 0,-2 1-3 15,1 3 0-15,1 0-1 0,5-1 0 0,-6 5 0 0,0-1-1 16,6 2 1-16,-6-2 1 0,7 5-1 0,0-1 0 0,-1 4 0 0,0-4 1 16,7 4 0-16,-6-1 1 0,6 6 0 0,0-5-1 0,0 0 1 15,6 3 0-15,-6-3 0 0,7 1 0 0,0-1 1 0,-1-1-1 0,0 2-1 16,7-5 1-16,1 0 1 0,-2 0-2 0,-5-4 1 0,12 2-1 15,-6-2-3-15,7-2-2 0,-6-5-10 0,5 0-14 0,0-3-37 16,0-4-49-16,1 0-71 0,0-4-82 0,-1-3-76 0,7-4-72 0,-6 0-41 16,-1-3-27-16,1-6-14 0,6 2-5 0,-6 0-2 0,-1-4 2 15,7 4 8-15,-6-4 15 0,-1-1 36 0,7 6 49 0,-6-6 71 0,-1 5 156 16</inkml:trace>
  <inkml:trace contextRef="#ctx0" brushRef="#br0" timeOffset="-206517.84">4167 15046 120 0,'8'-5'198'0,"-2"2"15"16,-6-1 14-16,6 1 16 0,-6-1 18 0,0 0 18 0,0 1 19 16,7-1 17-16,-7 0 16 0,0 1-10 0,0-4-23 0,-7 2-17 15,7-1-18-15,0 2-10 0,-6 0-8 0,6 1-8 0,-6-5-7 0,-2 4-12 16,2 1-12-16,0-1-14 0,-1 1-17 0,0-1-14 0,1 0-14 0,0 4-20 16,-7 0-22-16,6 0-21 0,-6 0-20 0,7 0-13 0,-8 4-11 15,2 0-7-15,-1 3-6 0,-1 0-6 0,2 1-5 0,4 3-3 0,-4-5-5 16,-1 6-1-16,0 2-2 0,6-3-3 0,-5 4 1 0,4 0-2 15,-4 0-2-15,6-1 0 0,-2 1 2 0,8-1 0 0,-6 1-1 0,6 3-1 16,0-3-1-16,0 0 0 0,0-1 0 0,6-2 0 0,2 2 1 16,-2-3 0-16,0 1 0 0,8-6 1 0,-8 5 0 0,7-3 0 0,0-4-3 15,0 3 1-15,-1-7 0 0,2 3 2 0,-1-3 1 0,7-3 0 16,-8 3-2-16,2-7 0 0,5 3-2 0,-6-4-2 0,0-3-3 16,0 0-3-16,0 1-2 0,1-5-1 0,-2 4-1 0,1-8 0 0,-6 5 0 15,6-1-1-15,-7 0-1 0,0-2 2 0,2 2 1 0,-2-4 0 16,0 5 4-16,-6-1 1 0,7-3 2 0,-7 6 2 0,0-2 2 0,0-1 3 15,0 4 2-15,0 0 2 0,0 0 3 0,0 4 3 0,0 0 2 16,0 3 1-16,-7 0 1 0,7 1 0 0,0-1 0 0,0 4 0 16,0 0 1-16,0 0 0 0,0 0-1 0,0 0-2 0,0 0-1 0,-6 0-2 15,6 4-3-15,0-1-3 0,0 5-3 0,0-1-1 0,0 0 0 16,0 4-2-16,6 0 0 0,-6 0 1 0,7 4-2 0,-7-1 1 0,7 1 0 16,-1 4 2-16,0-4 3 0,1 3 0 0,-1-1-1 0,1 2 0 15,6-4-1-15,-7 3 0 0,8 0 1 0,-8-2-1 0,7 2-1 0,-7-7 1 16,8 4 1-16,-2-1 0 0,-4-7-1 0,4 4-1 0,1-4 0 15,-6 1-1-15,6-5 1 0,-1 1 2 0,-4 0 0 0,4-4 0 0,1-4 1 16,-6 0 0-16,6 1 1 0,-7-5 0 0,8 1-1 0,-8-8 0 16,0 4 0-16,8-3 0 0,-8-1-1 0,0-3 0 0,-6-4-1 0,7 3 1 15,-1-3-1-15,-6 5 1 0,0-6 0 0,0 5 0 0,0 0-1 16,0-1 1-16,0 4 0 0,0 1 1 0,0-1-1 0,-6 4 3 16,6 4-1-16,0 0 1 0,-7-1-1 0,7 4-1 0,0 1-3 0,-6 3 0 15,6 0 0-15,0 0 0 0,0 3-1 0,0 5 0 0,0-1 0 0,6 1-1 16,-6 3-1-16,0 3 1 0,7 1-1 0,-1 0 2 0,-6 7 0 15,7-4 1-15,0 4 1 0,-1-3 1 0,0 2-1 0,2 1 1 16,4-4 0-16,-6 5 0 0,1-9 0 0,0 4 1 0,-1-3-1 0,7 0-3 16,-7-4-4-16,2-4-24 0,-2 4-35 0,0-7-61 0,0-1-75 15,1-3-79-15,0 0-85 0,-7-3-50 0,6-5-32 0,-6-3-17 16,0-3-8-16,0-1-5 0,0-3-2 0,0-4 2 0,-6-5 5 0,6 2 22 16,-7-4 34-16,0 0 61 0,-5 0 75 0</inkml:trace>
  <inkml:trace contextRef="#ctx0" brushRef="#br0" timeOffset="-206361.59">4467 14551 113 0,'-12'0'356'0,"4"4"41"0,2-4 24 16,-7 3 14-16,7 1 9 0,-1 0 6 0,1-4 3 0,-1 3 2 15,1 0 1-15,6-3 1 0,-6 0 0 0,-2 5-76 0,2-2-117 0,6-3-89 16,-6 4-76-16,6-1-53 0,-7 1-42 0,7 0-65 0,-7-1-79 16,7 5-83-16,-6-5-87 0,6 4-59 0,-7-2-44 0,1-2-21 0,6 5-13 15,-6-8-5-15,-1 3-2 0,0-3-1 0,1 4 1 0,0-8 12 16,6 4 17-16,-7-3 52 0,0 0 67 0</inkml:trace>
  <inkml:trace contextRef="#ctx0" brushRef="#br0" timeOffset="-206220.97">4109 14543 0 0,'-7'0'93'16,"-5"4"229"-16,-2-4 47 0,2 0 23 0,-1 4 15 0,-1-4 9 16,2 0 7-16,-8 4 3 0,7-4 2 0,-7 3 1 0,0 1 2 0,2 3-32 15,-2-4-49-15,0 9-101 0,1-1-126 0,-7 3-130 0,-1 1-128 16,7 4-103-16,-5-1-91 0,-1 4-48 0,6-3-27 0,1 2-12 0,-1-3-8 15,0 1-3-15,8-5-2 0,6 1-1 0,-2-4 0 0,8 0 21 16,8-4 28-16,-2 1 65 0,6-1 211 0</inkml:trace>
  <inkml:trace contextRef="#ctx0" brushRef="#br0" timeOffset="-205516.72">5431 15148 227 0,'-6'11'389'0,"-1"0"31"0,1-4 14 0,0 1 7 16,6-2 3-16,-8-1 2 0,8-5 1 0,0 3 1 0,0-3 3 15,0 0 1-15,0-3 3 0,0 3-92 0,8-5-143 0,-2 2-85 0,0 0-60 16,1-5-29-16,6-3-16 0,-7-3-5 0,7-1-3 0,7 0-2 16,-7-6-1-16,6-1-1 0,-6 0 0 0,7-4-3 0,0-3-4 0,-1 3-2 15,-6-3-3-15,6 0-2 0,-5-5-1 0,-2 2-1 0,8-2 0 16,-7 2-2-16,-7-5 0 0,8 4 0 0,-8-4 0 0,0 4-1 16,1 1 0-16,-7-2 1 0,7 5 2 0,-7 3 0 0,0 0 3 0,0 4 2 15,0 1 0-15,-7 2 2 0,7 4 3 0,-7 1 1 0,1 3 2 0,0 4 2 16,0 0 1-16,-2-1 1 0,2 5-1 0,0-1 0 0,-7 4-2 15,6 0-1-15,0 4-2 0,-5-1-1 0,6 0-4 0,-2 5 0 16,2 3-2-16,0 0-3 0,-1 3-1 0,7 1-3 0,-7 4-1 0,7-1 0 16,0 4 1-16,7 4-1 0,-7 3 0 0,7 0 1 0,-1 5 1 15,0-2 1-15,2 5 1 0,-2 3 1 0,0 1-2 0,0-1 2 0,8 0 0 16,-8 4 0-16,1 1 1 0,-1-2 2 0,8 1-2 0,-8-4 0 16,0 1 2-16,0-1-2 0,1 0 0 0,0-7-1 0,-1 4 0 0,-6-8-1 15,7 0 2-15,-1-6-2 0,0-1 1 0,-6-4 0 0,8-4 0 16,-8-2 4-16,0-2 5 0,6-2 5 0,-6-5 5 0,0-3 3 15,0 0 2-15,6-3 1 0,-6-5-1 0,0-2 0 0,0-5 0 0,0-4 0 16,6 1 0-16,-6-4-1 0,0-4-1 0,0-3-4 0,8 0-4 16,-8 0-6-16,6-5-5 0,0 1-3 0,-6 1-3 0,7-1-1 15,-1 0 0-15,1 3 0 0,0 1-1 0,-1 3 1 0,0 4-2 0,1 1 0 16,0 2 1-16,5 1-1 0,-5 7 0 0,0 0-2 0,-7 4 1 16,6-1-1-16,1 8 1 0,-1 0 0 0,0 0-2 0,-6 3 2 0,8 5 0 15,-2-1 0-15,0 4 1 0,0 0-1 0,-6 4 2 0,7-1-1 16,0 6 1-16,-1-3 1 0,1 1 0 0,-1 5 2 0,-6-5 0 0,6 0 1 15,2 4 0-15,-2-7-1 0,0 4 1 0,0-1-1 0,2-7-1 16,4 4-4-16,-5-5-6 0,-1 1-9 0,1-4-12 0,6 0-19 16,-7-3-21-16,8 0-36 0,-8 0-40 0,7-4-49 0,0-4-53 0,0 0-43 15,0-3-39-15,0 0-30 0,0-4-28 0,0 0-27 0,6-1-30 16,-5-2-14-16,-2 0-3 0,8-5 9 0,-7 5 19 0,0-5 31 0,0 1 41 16,1 0 48-16,-2-4 53 0,1 3 43 0,1-3 39 0</inkml:trace>
  <inkml:trace contextRef="#ctx0" brushRef="#br0" timeOffset="-205188.6">6441 14760 236 0,'6'-11'268'15,"1"1"26"-15,-1 1 22 0,-6 6 25 0,0-5 22 0,0 5 17 0,-6-1 12 16,6 0 9-16,-7 4 5 0,1-3-25 0,-1 6-43 0,1-3-51 16,0 8-56-16,-8-5-39 0,1 5-27 0,0 4-24 0,0-2-20 0,0 5-21 15,0 3-22-15,0-3-17 0,6 3-12 0,-5 0-9 0,5 4-4 16,0 0-4-16,1 0-5 0,6 0-5 0,0 0-5 0,0 0-3 16,0 0-3-16,6 0-2 0,1-4-3 0,0 4-1 0,5-3-1 0,-5-1 0 15,6-3 2-15,0-1-1 0,0-2 0 0,0-2 0 0,0-3 0 16,6 1-2-16,-5-8 0 0,-1 0-6 0,0 0-5 0,0-8-9 15,-1 1-8-15,2 0-12 0,-1-8-12 0,-7 4-12 0,7-3-12 0,-6-1-8 16,-1-3-7-16,1-1-5 0,-7 1-6 0,0-5-5 0,0 6-2 16,0-5 3-16,-7 0 5 0,1 4 7 0,-1-4 10 0,1-1 10 0,-7 5 12 15,0-4 14-15,-1 4 13 0,2-4 20 0,-1 8 23 0,6-5 25 16,-12 4 27-16,13 4 17 0,-8 0 11 0,1 4 6 0,0-1 4 0,7 5 0 16,-1 0 1-16,1-2 0 0,-1 10 0 0,0-5-2 0,1 3-4 15,0 0-11-15,6 5-16 0,-7-1-20 0,7 4-20 0,7 0-12 16,-7 0-8-16,6-1-6 0,0 6-2 0,1-1-4 0,6-4 0 0,0-1-29 15,7 1-40-15,-8 0-63 0,8 1-71 0,0-5-72 0,-1-4-70 0,1 5-41 16,-1-8-24-16,1 3-14 0,0-3-6 0,6-3-2 0,-7 3-2 16,1-4 1-16,6-3 1 0,0 3 28 0,-7-4 41 0,7 1 60 15,0 4 159-15</inkml:trace>
  <inkml:trace contextRef="#ctx0" brushRef="#br0" timeOffset="-204807.75">6955 14764 151 0,'0'0'227'0,"-6"-4"23"0,6 4 22 0,-7-4 19 16,7 4 17-16,-7 0 14 0,1-4 12 0,0 4 6 0,0 0 7 15,-2 0-28-15,2 0-42 0,0 0-45 0,-7 0-45 0,6 4-34 16,0 0-27-16,-5 0-23 0,-2-2-23 0,8 6-17 0,-7 0-18 0,0-1-13 16,6 4-14-16,-5 0-7 0,-2 4-5 0,2-4-2 0,4 4-1 0,-4 3 0 15,5-4 1-15,1 1 0 0,-8 4-1 0,14-1 0 0,-6 0 0 16,6-4 1-16,-6 5 4 0,12-4 0 0,-6 3-3 0,0-4-1 16,6 1 0-16,1-4-1 0,0 0-2 0,6 1 1 0,-7-5 2 0,8 0-4 15,-8 0-1-15,7-3-8 0,0-4-7 0,0 0-14 0,0 0-17 16,0-4-16-16,0-3-14 0,0 0-14 0,0-4-12 0,0 3-10 0,0-6-8 15,1-2-4-15,-8 2-3 0,6-1 0 0,-5-3 3 0,0 4 6 16,-1-5 8-16,1 1 13 0,-7-4 15 0,6 3 21 0,-6 1 21 0,0-4 26 16,0 4 27-16,0 0 26 0,0 0 25 0,0-1 30 0,-6 1 32 15,6 7 30-15,0-4 27 0,-7 4 17 0,7 0 14 0,-6 4 4 16,6 3 2-16,0 0-2 0,-7 1-5 0,7 3-10 0,0 3-13 0,0-3-17 16,-7 4-17-16,7 3-27 0,0 1-29 0,-6 4-29 0,6 1-28 0,0 1-17 15,0 2-13-15,0 2-7 0,0 4-3 0,6-4-1 0,-6 8 1 16,7-4-1-16,-7 0-2 0,7 1-7 0,-1 2-10 0,1-3-33 15,-1 0-46-15,-6-1-51 0,14-3-60 0,-8 1-48 0,0 0-46 0,0-5-49 16,2-3-50-16,-2-3-27 0,0-2-13 0,1-2-6 0,6-4-1 16,-6-4 4-16,5-2 10 0,2-2 32 0,-2-3 44 0,1 1 53 0,1-5 59 15</inkml:trace>
  <inkml:trace contextRef="#ctx0" brushRef="#br0" timeOffset="-204589">7404 14745 133 0,'-6'-4'208'0,"6"4"21"15,-6-2 22-15,-1 2 19 0,1-5 17 0,-1 10 16 0,0-5 16 16,-5 0 17-16,5 2 17 0,-6 6-10 0,7-5-23 0,-8 5-25 16,8 3-24-16,-7 0-20 0,-1 0-17 0,8 0-18 0,-6 3-23 0,5 1-17 15,-6-1-16-15,6 5-16 0,1-4-15 0,6 3-17 0,-6 1-17 0,6-4-22 16,0 2-22-16,6 1-18 0,-6-3-14 0,6-1-9 0,1 1-7 16,-1 0-3-16,1-4-2 0,6 0-14 0,-7-3-18 0,8-1-28 15,-2 0-32-15,-5-3-39 0,6-4-44 0,0 0-40 0,0 0-38 0,0-4-29 16,-7-3-26-16,8 0-31 0,-8-1-34 0,1 0-25 0,-1-2-20 15,0-1 1-15,-6-4 11 0,7 4 25 0,-7-3 30 0,0-5 40 16,0 5 43-16,-7-4 40 0,7-4 36 0</inkml:trace>
  <inkml:trace contextRef="#ctx0" brushRef="#br0" timeOffset="-204385.87">6942 14390 0 0,'-33'3'231'0,"8"5"122"15,-1-5 44-15,0 5 26 0,6 2 17 0,-6-2 11 0,7-1 7 16,-1 1 5-16,7-5 3 0,-1 5 2 0,8-5 2 0,0 2-46 15,0 2-71-15,-2-4-80 0,8 0-87 0,0 5-57 0,8-4-44 0,-2 0-23 16,0 2-18-16,0-2-10 0,8 4-6 0,-1-5-4 0,7 1-4 16,-8 3-2-16,8-3-1 0,-1 0-3 0,7-1-3 0,-6 1-8 0,0-1-9 15,5 1-24-15,-5-4-32 0,0 4-51 0,-1-4-61 0,-5 0-68 16,4 0-72-16,-4-4-60 0,-1 4-57 0,-7-4-27 0,8 1-15 0,-8-4-6 16,0 3-3-16,0-3 2 0,2 3 8 0,-2-3 21 0,-6-1 30 15,0 1 50-15,6 4 61 0</inkml:trace>
  <inkml:trace contextRef="#ctx0" brushRef="#br0" timeOffset="-204182.75">6935 15393 0 0,'0'30'219'0,"-6"-5"118"0,6 1 25 16,0-4 11-16,-6-3 3 0,6-5-13 0,0-3-23 0,0-3-47 0,-6-4-60 15,6-1-69-15,0-3-70 0,0-3-90 0,-8-1-96 0,2-4-97 16,6 1-94-16,-6-4-50 0,-1 0-28 0,1-1-11 0,-1-2-4 16,0-5 14-16,1 5 21 0,6-4 49 0,-6 0 135 0</inkml:trace>
  <inkml:trace contextRef="#ctx0" brushRef="#br0" timeOffset="-203459.72">8466 14752 0 0,'7'4'148'0,"-1"0"20"16,7 0 8-16,-13-4 10 0,7 0 9 0,-1 0 11 0,0 0 11 0,2-4 13 15,-2 0 10-15,0 0-5 0,1 1-17 0,-1-1-19 0,1-2-17 16,-7 1-3-16,0-2 6 0,6-1 8 0,-6 1 10 0,0 0 6 15,-6-1 5-15,6 1 2 0,-7-4 0 0,1 4-6 0,-1 0-8 0,1-4-13 16,-8 3-14-16,8 1-17 0,-7 3-15 0,-6-2-16 0,6 1-17 0,-1 2-18 0,-5-2-15 16,0 5-16-16,-1 0-16 0,1 5-11 0,-1-2-12 0,0 2-4 15,1 1-3-15,-1 5-2 0,1 1-2 0,-1 2-1 0,0-3-1 16,8 3-3-16,-8 5-2 0,7-1-2 0,0 0-2 0,6 1-1 0,-5 3 0 16,5-4-1-16,0 4 1 0,1 0-2 0,6 0-1 0,0 0 1 15,0 0-1-15,6 0 0 0,-6 0 2 0,7 0 1 0,6-4 1 16,-7 4 0-16,8-8 0 0,-8 5 0 0,7-4 0 0,0 0 0 0,6-4 1 15,-5 0 1-15,-1-8 0 0,7 4 0 0,-2-7 2 0,-4 0-1 16,5-4 2-16,1-2-2 0,0-5 1 0,-1 0-1 0,-6-4 1 0,6-3-1 16,1-5 0-16,0 1 0 0,-1-3-1 0,-6-4 1 0,6 0-2 15,-5-4 0-15,-1-1-1 0,-7-2 1 0,7-1-2 0,-6 0 1 0,-1-3-1 16,-6 0-1-16,6 3 0 0,-6-3 1 0,0 3 0 0,0 1 2 16,-6-1-1-16,6 4 5 0,-6 3 4 0,6 1 7 0,-7 4 6 0,7 3 6 15,-6 3 4-15,6 1 4 0,0 7 5 0,-7-4 4 0,7 9 4 16,0-2 2-16,0 1-1 0,-6 3 1 0,6 0 0 0,0 4-4 15,0 0-6-15,0 0-6 0,0 0-8 0,0 4-5 0,0 3-4 0,0 0-4 16,0 4-4-16,0 0-3 0,0 9-3 0,6-3-2 0,-6 1-3 16,0 8 0-16,0 0 0 0,0 0 0 0,0 3 1 0,0 4 1 0,0-4 1 15,0 8-1-15,0-5-1 0,0 5 1 0,7 0-2 0,-7-1 2 16,0-3 0-16,0 3 0 0,0-2-1 0,0-1-3 0,0 0-3 0,6-3-12 16,-6-2-15-16,7 2-32 0,-1-4-40 0,0-4-46 0,2-4-52 15,4-4-55-15,2 1-58 0,-2-4-55 0,1-7-52 0,7 0-35 16,-7-4-25-16,6-4-9 0,1 0-4 0,7-2 9 0,-8-7 15 0,7-1 29 15,-6-1 39-15,6 0 47 0,-7-2 51 0,7 2 56 0,0-3 169 0</inkml:trace>
  <inkml:trace contextRef="#ctx0" brushRef="#br0" timeOffset="-202692.98">9202 14741 99 0,'7'-11'234'0,"-1"4"31"0,-6 3 31 0,0-3 39 0,0 0 43 16,0-1 33-16,-6 1 29 0,6 4 18 0,0-5 12 0,-7 5-14 15,1-5-26-15,-1 5-44 0,7-1-54 0,-7 1-40 0,1 3-31 0,0-4-32 16,-1 4-30-16,0 0-39 0,1 0-42 0,0 4-34 0,-8-1-29 15,8 1-17-15,-1 3-12 0,-5 0-7 0,4 4-6 0,-4 1-5 0,-1 2-4 16,6 0-4-16,-6 1 0 0,7 0 0 0,-8-1 0 0,8 5 0 16,0-4-1-16,0 3 0 0,6 0 0 0,-8-3-1 0,8-1 0 0,0 4 1 15,0-2-1-15,0-2 1 0,0-2 0 0,8 2 0 0,-2-3 0 16,0-1 1-16,0-2 0 0,2-1 1 0,4 1 0 0,-5-5 0 16,6 0-2-16,0 2 2 0,-1-5 1 0,8-5 0 0,-7 2-1 0,1-4 1 15,5 0 1-15,-6-5-3 0,7 2-4 0,-7-1-2 0,7-3-3 16,-8-6-3-16,1 6-5 0,7-4-3 0,-7-4-2 0,0 3-4 0,-7-3-1 15,8 4-2-15,-8-3-1 0,0-2 2 0,1 1-1 0,-1 0 2 16,-6 0 5-16,7 4 1 0,-7-4 2 0,0 4 5 0,0 2 5 0,0 2 5 16,-7-1 8-16,7 5 4 0,0-1 6 0,-6 3 2 0,6 5 2 15,-7-5 0-15,7 8-1 0,0-4 0 0,-6 4 1 0,6 0-1 0,0 4 0 16,-6 0-1-16,6 3 0 0,0 1-3 0,0-2-2 0,0 9-4 16,-8-4-5-16,8 5 0 0,0 2-2 0,0-4 1 0,8 5-1 0,-8 3 1 15,0-4-1-15,6 0 1 0,-6 4 0 0,6-3-1 0,1-1 0 16,-1 0-1-16,1-3 0 0,0 3 0 0,-1-4 0 0,0-2 0 15,0-1 2-15,8 0-2 0,-8-1 1 0,1-2-1 0,6-5 0 0,-6 5-1 16,5-8 0-16,-5 3 0 0,6-3-2 0,-7-3-3 0,8 3-3 16,-8-8-4-16,7 5-2 0,-6-5-4 0,-1-2-5 0,1-1-1 0,5 0-1 15,-4-1 0-15,-2 2 0 0,0-5 1 0,1 1 0 0,-1 3 1 16,-6-7 1-16,7 3 3 0,-1 0 4 0,-6 0 4 0,0-3 4 16,0 4 3-16,7-1 5 0,-7 0 0 0,-7 4 2 0,7-4 0 0,0 8 2 15,0-3 0-15,0 2-1 0,0 3 1 0,-6 3-1 0,6-3-2 0,0 5 1 16,0 0-1-16,0 5-1 0,0 2 1 0,0 1 0 0,0 2 0 15,0 1-1-15,-7 4 0 0,7 3-1 0,0 1 0 0,0-2 1 0,0 3 1 16,0 1 0-16,7 1 1 0,-7-4 0 0,0 4 0 0,6-4 1 16,1 1-1-16,-7-1 0 0,6-4-1 0,0 2 0 0,2-2-2 15,4-2 0-15,-5-2 1 0,0-3 1 0,-1-3-1 0,7 3 1 0,-7-7 0 16,1 4 0-16,6-8 1 0,-7 4-1 0,8-7 1 0,-8 3-1 16,7-3 1-16,-7-3 1 0,1-2 0 0,0 1 0 0,5-3 1 0,-4-1-2 15,-2 0 1-15,0-4 0 0,1 5-1 0,-1-4 1 0,-6 0-2 16,7-5 1-16,-7 5 0 0,0 1-1 0,6-6 0 0,-6 4 0 0,0 5 1 15,0-4 0-15,0 3 0 0,0 4-3 0,0 1 0 0,0 2 0 16,0 1 0-16,0 2 0 0,0 5 0 0,0 0 1 0,0 5 0 16,0-3 0-16,0 11 2 0,0-3-1 0,7 1 0 0,-7 7-1 0,0-3 1 15,0 7 1-15,6-4 1 0,-6 4-1 0,6 4 1 0,-6-4 0 0,8 0 0 16,-2 0-2-16,0-4 2 0,1 4 0 0,0-8 0 0,-1 5-1 16,7-8 1-16,-7 1-1 0,1-2-2 0,0-3-1 0,-1-3-23 15,0 0-31-15,1-4-54 0,0-4-67 0,-7-3-64 0,6-1-60 0,-6-2-57 16,6-6-52-16,-6-1-26 0,0-2-12 0,-6-3-7 0,6 0-3 15,-6-3-1-15,-1-1 4 0,0-7 20 0,1 3 30 0,-7-2 56 16,0-5 66-16</inkml:trace>
  <inkml:trace contextRef="#ctx0" brushRef="#br0" timeOffset="-202442.99">9300 14254 0 0,'-33'15'84'0,"7"-1"142"0,0 1 21 0,7 1 21 15,-7 1 23-15,6-7 24 0,0 6 25 0,7-5 27 0,-7 4 30 16,8-8 25-16,6 4 22 0,-8-4-30 0,8 0-54 0,-1 0-37 15,7-2-30-15,-6-2-18 0,6 1-14 0,0-1-16 0,6-3-15 0,-6 0-20 16,7 0-21-16,-1-3-26 0,1-1-27 0,6 1-23 0,-1-2-20 0,-4 2-17 16,4-4-14-16,1-1-11 0,1 1-10 0,-2-4-7 0,-5 3-6 15,6 2-6-15,0-2-7 0,-6 1-6 0,-1-1-2 0,1 5-3 16,-1-2-3-16,0 3 0 0,2-2-2 0,-2 4-1 0,0 4-1 0,0-4 1 16,-6 2 1-16,7 6-3 0,0 0-1 0,-1-1-6 0,1 4-7 15,-1 0-14-15,1 0-17 0,0 4-34 0,-1-5-45 0,0 5-63 16,0 0-74-16,2-3-64 0,-2-2-60 0,0 1-52 0,7-3-46 0,-6-2-22 15,6-2-10-15,-7 1 0 0,8-5 5 0,-2-5 13 0,2 1 15 16,-1-6 35-16,6 3 43 0,-6-9 64 0,0 6 75 0</inkml:trace>
  <inkml:trace contextRef="#ctx0" brushRef="#br0" timeOffset="-202317.99">9612 14189 0 0,'-6'-12'257'0,"6"5"32"0,0 1 21 16,-6-3 20-16,6 1 17 0,-8 5 8 0,8 0 6 0,-6-1 4 15,0 0 2-15,-1 4-1 0,1-3 0 0,-1 6-67 0,-6-3-99 0,1 4-95 16,-2 3-90-16,1-4-97 0,0 9-96 0,0-5-71 0,0 4-57 15,0 1-29-15,-7 2-16 0,14-3-9 0,-7 3-4 0,0 1-1 16,6 0-1-16,-5-1 5 0,12 1 5 0,-8 0 35 0,2-1 47 0</inkml:trace>
  <inkml:trace contextRef="#ctx0" brushRef="#br0" timeOffset="-201754.36">10478 14870 0 0,'0'3'92'0,"0"5"150"15,0-5 26-15,-6 4 26 0,6-2 22 0,0-2 29 0,0 0 32 0,0 2 28 16,0-2 27-16,0-3 18 0,0 0 18 0,0 0-32 0,0 3-57 15,0-3-43-15,0 0-36 0,0 0-28 0,0 0-21 0,0 0-20 0,0 0-19 16,0 0-25-16,0 0-27 0,0 0-25 0,6 5-20 0,-6-5-16 16,7 0-12-16,0 3-9 0,-1-3-8 0,1 0-6 0,-1 3-4 15,1-3-1-15,-1 5-1 0,7-5-1 0,1 4-3 0,-2-4-2 0,1 3-2 16,0 0-2-16,6 1-4 0,1-4-4 0,0 4-3 0,-7-1-3 16,13 1-1-16,-6 0-3 0,-1-1-3 0,1 1-5 0,0-1-4 0,5 1-2 15,-5 0-2-15,0 0-1 0,-1-1-2 0,0 1 0 0,1 0-2 16,-7-1 0-16,7 0-3 0,-8 2 0 0,1-5-1 0,-6 3 1 15,6-3-2-15,-7 4 0 0,2-4 1 0,-2 0 0 0,-6 0 1 0,6 3 1 16,-6-3 1-16,0 0 0 0,0 0 0 0,0 0 0 0,0 0-2 0,-6-3-15 16,0 3-21-16,6-4-38 0,-8 4-46 0,-4-3-92 0,5-2-116 15,-6 2-100-15,0-4-91 0,0 3-46 0,0-3-24 0,0-1-12 16,-7 1-7-16,1 0-2 0,6-4 0 0,-7 4 14 0,1-5 22 16,6 1 36-16,0 0 48 0,-1 0 91 0,-5-3 192 0</inkml:trace>
  <inkml:trace contextRef="#ctx0" brushRef="#br0" timeOffset="-199408.63">10401 12722 96 0,'0'-7'183'16,"0"4"15"-16,0-4 17 0,-8 3 14 0,8 0 15 0,0 1 16 16,0-1 16-16,0 0 14 0,0 1 15 0,0 3-19 0,0-5-36 15,0 2-22-15,0 0-16 0,0 3-12 0,0 0-7 0,0-4-8 0,0 4-3 16,0 0-10-16,0 0-8 0,0 0-10 0,0 0-11 0,0 0-9 16,0 0-8-16,0 0-9 0,0 0-7 0,0 0-9 0,0 0-6 0,0 0-8 15,0 0-6-15,0 0-7 0,0 0-6 0,-6 0-5 0,6 0-5 16,0 0-5-16,0 4-5 0,-6-4-6 0,6 3-3 0,0-3-6 0,-6 3-4 15,-1 5-4-15,0-4-3 0,1 3-4 0,-1 4-5 0,1-4-6 16,0 5-6-16,-2 2-14 0,2-3-19 0,-6 1-29 0,12 2-36 0,-7-3-42 16,0 0-47-16,7 0-42 0,-6 0-40 0,6 0-36 0,0-4-32 15,6 0-41-15,-6 1-45 0,7-5-22 0,-7 5-9 0,7-8 7 16,-1 3 13-16,0-3 29 0,8 0 35 0,-8-3 41 0,7-1 45 0,-7 0 42 16,8-2 41-16</inkml:trace>
  <inkml:trace contextRef="#ctx0" brushRef="#br0" timeOffset="-199236.76">10667 12715 0 0,'0'-3'46'0,"0"-1"172"0,0 4 23 16,0-3 23-16,0 3 19 0,0-4 21 0,0 4 19 0,-6 0 16 15,6-4 15-15,0 4 7 0,-6 0 6 0,6 0-40 0,0 0-59 0,-7 4-47 16,7-4-38-16,-6 4-28 0,6-1-23 0,-7 1-22 0,0 3-21 16,1 1-29-16,6-1-35 0,-6 4-53 0,-2 0-62 0,8-1-61 15,0 6-62-15,0-2-55 0,0-2-52 0,0 2-25 0,8 0-15 0,-2-3-7 16,0 0-3-16,8 0-2 0,-1 1 0 0,-1-4 10 0,8-6 13 15,0 6 38-15,5-4 47 0</inkml:trace>
  <inkml:trace contextRef="#ctx0" brushRef="#br0" timeOffset="-198876.26">11586 12719 0 0,'0'-4'245'0,"-7"1"36"15,1-1 28-15,6-3 33 0,-6 3 35 0,-2 1 27 0,8-1 23 0,-6 0 16 16,0 1 12-16,6-5 8 0,-7 5 6 0,7-1-57 0,0 0-92 0,-7 4-53 15,7-3-35-15,0 3-32 0,0-3-28 0,0 3-33 0,0 0-37 0,0 0-28 16,0 0-22-16,0 0-16 0,0 0-12 0,0 0-8 0,7 3-7 16,-7 0-5-16,7-3-3 0,-7 8-3 0,6-5-1 0,-6 8-3 15,0-3-4-15,6-1-9 0,-6 4-14 0,0 4-26 0,0-5-31 0,0 1-36 16,0 5-39-16,-6-2-39 0,6-3-41 0,0 0-30 0,-6 0-28 16,6 0-23-16,-7 0-20 0,7 0-21 0,0-8-23 0,0 5-16 0,0-5-13 15,0 1 12-15,0-4 26 0,0 0 32 0,7-4 36 0,-1 4 39 16,0-6 41-16,2 1 31 0,-2-2 27 0</inkml:trace>
  <inkml:trace contextRef="#ctx0" brushRef="#br0" timeOffset="-198723.14">11703 12748 85 0,'13'-3'195'0,"-6"3"15"16,-1-4 15-16,1 4 12 0,-7-4 9 0,6 4 7 0,-6-3 5 15,0 0 6-15,6 3 4 0,-6-4-23 0,0 4-37 0,7 0-39 0,-7 0-37 0,7 4-26 0,-1-1-16 0,0 0-18 0,-6 5-14 16,8-1-12-16,-2 5-8 0,-6-2-7 0,6 1-5 0,-6 7-17 0,0-3-23 16,0 7-37-16,0-4-45 0,-6 8-58 0,0-4-62 0,-2 4-34 15,2 3-18-15,-7-3-9 0,0 3-1 0,0 1-3 0,0-5-2 16,0 4 0-16,0-3-1 0,0 0 12 0,7-5 17 0</inkml:trace>
  <inkml:trace contextRef="#ctx0" brushRef="#br0" timeOffset="-198035.64">10342 14034 0 0,'0'-7'14'0,"6"0"177"0,1-1 18 0,-7 1 24 0,6 4 24 0,-6-5 25 16,0 4 25-16,0 4 28 0,0-3 29 0,0-1 27 0,0 4 22 16,0 0-27-16,0 0-51 0,0 0-35 0,-6 0-26 0,6 0-19 15,-7 4-18-15,7-4-22 0,-6 3-24 0,6 1-25 0,-6 4-25 0,-2-5-28 16,2 4-30-16,6 4-25 0,-6-3-24 0,0 2-13 0,-1-2-9 15,0 3-5-15,7 0-2 0,-6 1-5 0,6-2-5 0,-7 1-22 0,7 0-33 16,0 0-56-16,-6 0-64 0,6-4-60 0,0 4-61 0,0-2-51 16,6-3-48-16,-6 1-24 0,7-3-11 0,-7-1-7 0,6 2-3 0,1-5 1 15,0 2 1-15,5-2 23 0,2-2 33 0,-8-3 55 0,7 2 64 16</inkml:trace>
  <inkml:trace contextRef="#ctx0" brushRef="#br0" timeOffset="-197878.23">10608 14052 0 0,'8'-3'201'0,"-8"0"32"0,0-2 19 16,0 3 18-16,0-3 19 0,-8 5 13 0,2-3 10 0,6 3 9 16,-6 3 6-16,-1-3-5 0,1 5-12 0,-1-3-46 0,1 6-62 0,-7 0-43 15,7-1-31-15,-2 3-23 0,2 2-18 0,0-1-22 0,-1 3-27 16,7-3-50-16,0 4-63 0,7-5-72 0,-7 7-76 0,6-8-49 0,8-1-33 16,-2 2-17-16,1-2-10 0,0-4-3 0,6 3-2 0,1-7 0 15,0 4-2-15,6-4 6 0,0-4 5 0,0 1 39 0,0-1 88 16</inkml:trace>
  <inkml:trace contextRef="#ctx0" brushRef="#br0" timeOffset="-197550.1">11527 13983 0 0,'0'-4'67'0,"6"4"235"15,-6-3 47-15,7 3 35 0,-7-4 28 0,0 1 19 0,0 3 13 16,0-4 9-16,0 0 2 0,0 4 3 0,0 0 1 0,0 0-32 0,0 0-45 16,0 0-74-16,0 0-88 0,0 0-62 0,0 0-48 0,0 0-34 15,7 0-28-15,-7 4-20 0,6 0-14 0,0-1-7 0,-6 4-3 0,8 1-2 16,-2-1-1-16,0 4-2 0,1 0-3 0,-7 0-6 0,6 3-11 15,-6 2-26-15,0-2-32 0,0-2-46 0,0 2-49 0,0 0-52 16,0-3-54-16,0 4-55 0,0-5-55 0,0 2-31 0,-6-5-19 0,6 0-9 16,0 1-3-16,0-5 5 0,0-3 8 0,0 0 26 0,0 0 32 15,0 0 45-15,0-7 51 0,6 0 53 0,-6 1 220 0</inkml:trace>
  <inkml:trace contextRef="#ctx0" brushRef="#br0" timeOffset="-197409.48">11755 13983 99 0,'7'-4'236'0,"-7"4"13"0,0-3 8 0,0 3 9 15,0 0 9-15,6 3 5 0,-6-3 4 0,6 4 1 0,-6 0 1 0,8-1-17 16,-8 4-28-16,0 1-53 0,6 3-68 0,-6 0-41 0,0 3-28 16,0 2-17-16,0-2-12 0,-6 4-36 0,6 1-51 0,-8 3-64 15,2-5-70-15,0 6-40 0,-8-2-24 0,2 2-11 0,-1-1-7 0,-1-4-3 16,-5 5-2-16,6-6 0 0,-6 5 1 0,-1-7 1 0,0 3 4 16,1-3 29-16,6-4 150 0</inkml:trace>
  <inkml:trace contextRef="#ctx0" brushRef="#br0" timeOffset="-196423.99">12413 14888 248 0,'6'8'406'0,"-6"-2"34"0,0 2 17 0,0-5 8 0,0 2 4 16,0 1 2-16,0-6 3 0,-6 0-1 0,6 0 0 0,0 0 2 15,0 5-1-15,0-5-99 0,0 0-146 0,0 0-98 0,0 0-70 0,0 0-71 16,0 0-69-16,0-5-98 0,6 5-109 0,-6 0-75 0,6-3-56 16,-6 0-28-16,8-2-16 0,-8-1-6 0,6-2-4 0,0 0-1 15,1-2-1-15,6-1 1 0,-6-4 5 0,5 4 36 0,2-4 55 0</inkml:trace>
  <inkml:trace contextRef="#ctx0" brushRef="#br0" timeOffset="-195688.51">13956 14068 5 0,'0'-11'196'0,"7"3"17"0,-7 0 15 0,0-2 12 16,0 2 15-16,-7 1 13 0,7 0 13 0,-6 0 12 0,6 2 11 16,-6-2-2-16,-1 4-10 0,0-1-33 0,1-3-44 0,-7 7-21 0,6-4-9 15,1 4-6-15,-7-3-2 0,7 3-7 0,-8 0-6 0,1 3-10 16,7-3-11-16,-1 4-10 0,-6-1-8 0,7 5-7 0,0-1-5 0,-2 4-10 16,2 0-10-16,0 4-10 0,-1 0-9 0,0-1-9 0,7 4-10 15,0 1-6-15,-6 3-4 0,6 0-2 0,0 3-2 0,0 0-1 16,0-2-1-16,0 6-4 0,0-3-6 0,0-1-3 0,0 5-4 0,6-5-2 15,-6 1-5-15,0 3-2 0,0-3-3 0,0 0-1 0,0 0-2 0,0 0-1 16,-6-5-2-16,6 5 0 0,0-1-3 0,-6-3 0 0,6 0-1 16,-7 0 0-16,7 0 0 0,-6-3 1 0,-1-1-1 0,0 0 0 15,1-7 1-15,0 4 0 0,-1-4 1 0,-6 0 1 0,7-3-2 0,-7-1 1 16,6-4 0-16,-6 1 0 0,-1 0 1 0,2-4 0 0,-1 0 0 16,0 0 0-16,0-4-1 0,-1-3 1 0,2 3 0 0,-2-7-2 0,8 4 1 15,-7-5-1-15,7-1 1 0,-8 1 0 0,8-3-1 0,6 0 1 16,-6-3 0-16,6 4-1 0,-7-1 0 0,14 0-2 0,-7 4 0 0,6-4 0 15,-6 8 0-15,6-4 0 0,1 4 0 0,0 0 0 0,-1 2 1 16,7 2 0-16,-7 0-1 0,8 3 0 0,-2 0 1 0,2 3 0 0,-8-3-1 16,7 3 1-16,1 5 1 0,-2-1-1 0,2 1 1 0,-2 3-1 15,8-1 1-15,-7 3-1 0,0-3 0 0,0 1 0 0,7 4 0 0,-7-1-1 16,6-3 0-16,0 1 0 0,-5 2 1 0,5-7 0 0,1 4-1 16,-8 0 1-16,8-4-1 0,0 1 2 0,-1-4 0 0,-5-2 0 15,5 3 1-15,-6-5-1 0,0 0 1 0,7 0 0 0,-8-5-1 0,2-1 0 16,-8 2 0-16,7-7 0 0,0 0 0 0,0-4 0 0,-7 1 1 15,2-1-1-15,4-7 1 0,-5 4-2 0,-1-3-2 0,1-6 0 16,-1 2 0-16,-6-1 0 0,7 0 1 0,-7-3-1 0,-7-1-2 0,7-2 1 16,-6 2 0-16,-1-2 0 0,-6-1-1 0,1-1 0 0,-2 6 0 0,-5-6 1 15,-1 1 0-15,0 4 2 0,1 3 0 0,-7-3 1 0,0 7 1 16,0-4 1-16,-7 8 2 0,7-1 0 0,0 1 0 0,-7 4 2 16,7 2-1-16,1 2 1 0,-1 2 0 0,0 1 0 0,-1 4 0 0,1 3 0 15,7 0-2-15,-1 0-1 0,8 3-1 0,-8 4-3 0,6 1-3 16,8 2-19-16,-7-2-26 0,7 7-44 0,-1-4-56 0,7 4-64 0,0-1-69 15,0-3-65-15,7 7-65 0,-7-3-33 0,13 0-15 0,-7-4-7 16,8 3-4-16,-2-3 1 0,2 0 2 0,5 0 18 0,-6 1 23 0,6-5 46 16,7 0 55-16,-6 0 62 0,6 1 248 0</inkml:trace>
  <inkml:trace contextRef="#ctx0" brushRef="#br0" timeOffset="-195204.13">14725 14372 0 0,'6'6'203'0,"1"-6"30"0,0 5 10 16,-1-5 6-16,-6 0 6 0,6 0 9 0,-6-5 7 0,7 5 10 0,-7-6 9 15,0 2 10-15,7 0 8 0,-7-3-39 0,0-1-61 0,0 5-33 16,0-4-16-16,-7-1-8 0,7 1 0 0,0-1-4 0,-7 6-3 0,1-7-4 16,0 6-3-16,-1-5-8 0,0 5-6 0,-5-1-14 0,5 0-14 15,-6 4-12-15,6-3-13 0,-5 3-11 0,-2 0-8 0,2 3-7 16,5-3-6-16,-6 4-3 0,0 3-3 0,-1-3-4 0,2 3-4 0,6 4-3 16,-8-3-3-16,1 3 0 0,7 3-1 0,-8 1-3 0,8-1-4 0,0 1-3 15,0 4-3-15,-2-4-1 0,8 6 1 0,0-3-1 0,0 5 0 16,0-4-2-16,8 2 1 0,-2 1 0 0,0-1 1 0,0-2 0 15,8 4 0-15,-1-2-1 0,7-2 1 0,-8-1 0 0,8-3 0 0,-7 0 1 16,7-5-1-16,6 1 1 0,-7-7-1 0,1-1 1 0,-1-3 0 16,0 0 0-16,-5-7 1 0,5 0-1 0,-6-7 1 0,0 2 1 0,-7-6 2 15,8 0 4-15,-14-4 3 0,6-1 5 0,-6 1 2 0,0 1 3 16,-6-5 0-16,0 4 2 0,-2-3 0 0,-4-2 1 0,-2 6 0 0,-5-5-1 16,6 4-1-16,-6 0-1 0,-1 4-3 0,0 0-3 0,1-1-6 15,5 4-11-15,-4 4-14 0,4 0-34 0,1 5-48 0,1 1-68 16,-2 5-79-16,2 5-78 0,-2-2-73 0,8 4-37 0,-7 4-19 0,6 0-10 15,0 4-3-15,1-4-1 0,0 7-2 0,0-3 7 0,6 3 9 16,0-3 33-16,0-1 45 0,6 1 67 0,-6 0 222 0</inkml:trace>
  <inkml:trace contextRef="#ctx0" brushRef="#br0" timeOffset="-194479.9">16210 14408 0 0,'7'-4'160'0,"-7"4"24"0,0-3 12 0,6-5 10 0,-6 5 8 0,0 3 9 16,-6-7 7-16,6 2 7 0,-7 2 6 0,7-4-10 0,-7 3-19 16,1 1-31-16,0-1-37 0,-2 0-19 0,2-3-9 0,0 2-4 15,-7 3-1-15,6-2-2 0,-6 0-3 0,7 0-2 0,-8 4 2 0,8-3-1 16,-7-1-1-16,0 4-1 0,0 0-6 0,0 0-2 0,0 4-3 15,-7-4 2-15,8 3 4 0,-8 5 0 0,7-4-1 0,-7 3 0 16,1 0-1-16,-1 4 0 0,0 0-6 0,8 0-2 0,-8 4-5 0,1-1-2 16,5 1-4-16,2 0-4 0,-2-1-6 0,2 4-9 0,5 1-8 15,1-1-10-15,-1 1-9 0,0-1-5 0,7 0-5 0,0 0-4 0,7 1-3 16,-7-1-3-16,7 1-2 0,-1-1 0 0,7-3 0 0,-7-1 0 16,8-2 1-16,-2-2-2 0,8 1 0 0,-7-4 0 0,7-3 0 0,0 1 0 15,-1-5-2-15,0-5 0 0,1-2-2 0,-1-1 0 0,8-3-1 16,-8 0-1-16,0-3 1 0,1-4-5 0,6-1-6 0,-7-3-8 15,1-4-7-15,0 0-8 0,-1 1-11 0,-5 0-5 0,5-4-3 0,-6 0-2 16,0 2 0-16,0-6 0 0,-6 4 1 0,-1-5-1 0,0 2-1 16,1 3 5-16,-7-4 6 0,7 0 7 0,-7 0 7 0,0-1 10 0,-7 6 12 15,7-2 13-15,0 1 13 0,-7 3 10 0,7 1 10 0,-6 3 9 16,6-4 7-16,-6 8 7 0,6-1 9 0,0 1 4 0,-7 3 4 0,7 4 2 16,0 0 2-16,0 0 0 0,0 5-2 0,0 1-7 0,0 2-9 15,0 3-12-15,0 0-9 0,0 0-9 0,0 0-6 0,0 8-6 0,0-2-5 16,0 2-4-16,0 3-4 0,0 3-3 0,0 1-1 0,0 7-1 15,0 0-1-15,0 0-1 0,0 3 0 0,0 5 1 0,0-5 2 16,-7 9 0-16,7-1-1 0,0-5-1 0,-6 9-1 0,6-3-1 0,-7 2-1 16,7 1 1-16,0 3-2 0,-6-3 1 0,6-1-2 0,0 5 1 15,0-4 0-15,0-1-1 0,0 1 1 0,0-1-1 0,0-3-2 0,6 1 0 16,1-5-2-16,-1 0-7 0,1-6-8 0,6-2-18 0,-7-2-23 16,8-5-37-16,-2 1-42 0,2-8-56 0,5-4-63 0,-5-3-56 0,4 0-53 15,-4-7-48-15,5-4-44 0,1 0-22 0,-8-7-9 0,8 3 0 16,-7-7 7-16,7 0 16 0,-7-3 21 0,6 3 37 0,-6-8 43 15,1 4 55-15,-2 4 63 0</inkml:trace>
  <inkml:trace contextRef="#ctx0" brushRef="#br0" timeOffset="-194167.41">16737 14372 0 0,'7'-4'12'0,"-7"-3"214"15,7-1 28-15,-7 4 31 0,0-4 27 0,-7 6 34 0,7-2 34 16,0 4 24-16,-7-4 16 0,1 4 9 0,6-4 7 0,-7 4-32 16,1 0-49-16,0 0-49 0,-2 4-52 0,8 0-36 0,-6 2-30 0,0-1-28 15,-7 6-30-15,13 0-32 0,-13 4-34 0,6-1-23 0,7 4-16 16,-6 1-10-16,0-1-6 0,6 4-3 0,-8 3-2 0,8-2-2 0,0 2 0 15,0 0 1-15,8-2 0 0,-2 3 1 0,-6-1-1 0,6-3 1 16,1 0-2-16,6-4 0 0,-6 4 0 0,5-7 0 0,-6 4 1 0,8-9 0 16,-1 2-1-16,0-1 1 0,0-4 1 0,7-3 1 0,-8-1-1 15,2-6 0-15,-1-1 1 0,-1 0 0 0,2-7 1 0,-2 1-1 0,-4-5 1 16,4 0-2-16,-5-4 0 0,-1-3 0 0,-6-3-2 0,7 3-1 16,-14-4 0-16,7-3 0 0,-6 3 0 0,-1-3 1 0,-5 0 0 0,-2 3 1 15,1 1-1-15,0-1 1 0,0 3 3 0,-7 2 0 0,8 3 0 16,-8 3 1-16,7 0 1 0,0 3-1 0,-6 6-1 0,5-2-1 15,2 8-1-15,5 0-3 0,-6 0 0 0,6 4-15 0,-5 4-20 0,4-1-44 16,2 4-56-16,6 0-66 0,0-1-70 0,0 2-66 0,0-1-60 16,0 0-31-16,6-1-14 0,2 2-8 0,-2-1-2 0,0-4-3 15,7-3 0-15,-6 4 13 0,6-8 21 0,-1 2 43 0,-4-2 55 0</inkml:trace>
  <inkml:trace contextRef="#ctx0" brushRef="#br0" timeOffset="-193994.38">16848 14046 0 0,'0'-12'149'0,"-6"9"172"0,-1-5 52 0,0 5 34 0,1-5 24 0,0 5 15 16,-1-1 7-16,1 1 4 0,-1-2 1 0,0 2 2 0,1-1 0 15,0 1-43-15,-1-1-64 0,0 4-76 0,1 0-83 0,0 0-77 0,-8 0-76 16,1 4-80-16,7-1-80 0,-8 1-77 0,2 4-77 0,-1-1-66 16,0 0-61-16,-6 0-30 0,5 1-15 0,-6 2-6 0,8-2-4 0,-8 0 1 15,1 3 0-15,5-5 17 0,-5 3 24 0,6-3 44 0,0-2 56 0</inkml:trace>
  <inkml:trace contextRef="#ctx0" brushRef="#br0" timeOffset="-193807.48">16132 14115 359 0,'-20'7'436'0,"-6"-7"33"0,0 4 23 0,7 0 17 0,-1-4 14 16,7 0 9-16,0 0 7 0,0-4 3 0,7 0 1 0,-1 4 1 0,7-3 2 15,7-1-118-15,-1 4-174 0,7-4-93 0,7 1-52 0,-1-1-32 16,7 0-23-16,7 1-32 0,0-1-36 0,5 0-73 0,1 4-91 0,0-3-116 15,1 3-125-15,-1 0-64 0,-1 0-31 0,1 3-16 0,-5-3-9 16,-2 4-4-16,-6 0 0 16,-7-1-2-16,1 5-1 0,-1-5 16 0,-5 8 20 0,-2-3 65 15,-5-1 85-15</inkml:trace>
  <inkml:trace contextRef="#ctx0" brushRef="#br0" timeOffset="-193395.2">17389 14639 0 0,'0'0'76'0,"6"-4"132"0,1 4 10 16,-7 0 6-16,6-3 3 0,0 3 7 0,2 3 6 0,-8-3 8 15,6 0 11-15,0 0 9 0,1 4 8 0,0 3-37 0,-1-3-61 0,0 4-39 16,7-1-25-16,-6 4-13 0,0 0-5 0,-1 4-4 0,0-1-3 15,-6 4-3-15,7 0-5 0,-7 4-10 0,0 1-13 0,-7-2-9 16,1 1-8-16,0 4-6 0,-1-1-6 0,0 2-8 0,-6-2-7 0,1 4-28 16,-2-4-37-16,-6 1-56 0,8-3-65 0,-8 2-54 0,1-3-49 15,-1-3-21-15,1 2-9 0,-1-6-6 0,0-1-4 0,1-2-2 16,6-1-3-16,0-5-1 0,7-1 2 0,-8-5 22 0,14 0 36 0</inkml:trace>
  <inkml:trace contextRef="#ctx0" brushRef="#br0" timeOffset="-191955.44">18554 14464 0 0,'-6'10'133'0,"-7"-2"147"0,0 3 28 0,6-5 18 0,-5 3 13 0,5-3 10 15,-6 2 9-15,6-5 10 0,1 1 9 0,6 0 12 0,-6-4 15 16,6 3-31-16,0-3-49 0,0 0-54 0,0 0-56 0,0 0-36 15,6-3-29-15,0-5-17 0,1 5-12 0,6-8-9 0,0-1-7 0,0 2-11 16,6-5-9-16,-6 0-12 0,13-3-14 0,-6-4-15 0,0 0-16 16,5-3-10-16,-5 2-7 0,6-2-4 0,-6-5-2 0,-1 5 1 0,1-4-2 15,-7 3 0-15,0-4-2 0,0 1 0 0,-1 0 0 0,-4 3 0 16,-2-3 2-16,-6-1-1 0,0 5-1 0,0-4-2 0,0 3 2 0,0 4-1 31,-6-3 0-31,-2 2 2 0,2 1 1 0,0 5 1 0,0-2 1 0,-8 4 1 16,8 0 2-16,-1 5 3 0,-5-1 0 0,4 0 3 0,-4 6 2 15,6-2 2-15,-1 0 0 0,-6 7-1 0,6 0 2 0,1 0-3 16,-1 0-1-16,0 7-1 0,1 0 1 0,0 1-2 0,0 3-2 0,6 4-3 16,-8 0-3-16,8 3-2 0,-6 4-1 0,6 0-1 0,0 3 0 15,0 1 0-15,0 4 1 0,6-1 1 0,-6 4 1 0,8-4 0 0,-8 5-1 16,6 2 2-16,0-3 0 0,0-1 0 0,1 5 2 0,0 0 0 16,-7-4-1-16,13 3 1 0,-7-2-1 0,1-5-1 0,0 3-2 15,-1-2 1-15,0 0-1 0,8-4-1 0,-8-5 0 0,7 1 0 0,0-1-1 16,0-6 0-16,-7 0 1 0,8-3-1 0,-2-2 1 0,2-2-1 15,5-5 1-15,-6-3 0 0,0 0 0 0,0-3 0 0,0-5 1 0,0-2 0 16,1 2-1-16,-2-7 1 0,2 1-1 0,-2-1-1 0,-5-4 1 16,-1 1-1-16,1-4 0 0,0 1-1 0,-7-2-1 0,0-2 1 15,0-1 1-15,0 4 0 0,-7-3 0 0,0-1-1 0,1 0-1 0,-1 4 1 16,1 4 1-16,0-4 0 0,-8 8 1 0,8-1 0 0,0 4 1 16,-8 0 2-16,8 4 1 0,-1-1 0 0,1 4 0 0,-1 4-1 0,-6-4 0 15,7 8-1-15,6-4 1 0,-7 4 1 0,0-1 0 0,1 2-1 16,6 2 1-16,0-4 0 0,0 5 1 0,6 3 0 0,-6-4-1 0,7 4 0 15,6-4 1-15,-7 4 1 0,8-3 1 0,-1 2 0 0,7-2 0 16,-2-1-1-16,-4 0 0 0,5 1 0 0,7-5 0 0,-6 1-2 16,0 1-1-16,5-5 0 0,-5 0-2 0,0 0 0 0,-1 0-1 0,1-5-1 15,0 1 1-15,-8 4-1 0,8-7 0 0,-7 3 0 0,-1 1-1 0,2-5 1 16,-1 2 0-16,-6 1 2 0,-1-2 0 0,7 0 0 0,-7 3 1 16,-6-3-1-16,7 0 1 0,-7 3 0 0,7 1 2 0,-7-5 2 15,0 4 2-15,0 4 2 0,0-3 2 0,0 3-1 0,0-4-1 0,0 4 0 16,0 0-1-16,0 0-1 0,-7 0 0 0,7 0-1 0,0 4 0 15,-7-4-2-15,7 7-2 0,0-4-2 0,-6 5-1 0,6-1-2 0,0 4-2 16,0 0 1-16,-7 4 0 0,7-1 0 0,7 1 0 0,-7 3 0 16,0-4 0-16,6 6 2 0,1-3 0 0,0-2 0 0,-1 4-1 0,0-4 0 15,1-1-1-15,6 1 0 0,-7 0 1 0,7-4-1 0,1 0 1 16,-2-1 0-16,2-2 1 0,5-1 0 0,-6 0 1 0,0-3-1 0,7-4 0 16,0 0-1-16,-8 0-1 0,8-4-2 0,-7-3-4 0,7 0-4 15,-8-1-3-15,8-2-2 0,-7-1-3 0,7-5-3 0,-8 6-1 16,2-5-1-16,-1 1 1 0,-1-1-1 0,-4-4 0 0,4 4 2 0,-12-2 0 15,6 2 3-15,1-4 5 0,-7 6 2 0,0-3 5 0,0-2 3 16,0 7 3-16,-7-4 2 0,1 1 1 0,6 2 0 0,-6 2 3 16,0-1 0-16,-2 3 1 0,2 0 1 0,-7 1 2 0,7 0 0 0,-1 3 1 15,0 1 0-15,1 3-1 0,0 0 0 0,0 0-1 0,-2 0 0 16,8 3-1-16,-6 1 0 0,0 0-2 0,6 4-2 0,-7 2 0 0,7-2-1 16,0 3-1-16,0 4-2 0,0-5 0 0,0 5-1 0,0 4 1 15,0-2 0-15,7-2 2 0,-7 3 0 0,6 1 0 0,0-1 0 0,-6 1 0 16,8-1 1-16,-2-4-1 0,0 1 1 0,7 3 0 0,-6-2 0 15,-1-6-1-15,1 1 0 0,5 0 1 0,-4 1 0 0,-2-6-1 0,6 2 0 16,-5-1 0-16,6-3 1 0,-6-1 0 0,6-3 0 0,0 0 0 16,-1 0 0-16,2-3 0 0,-8-5 0 0,14 5 0 0,-7-5 0 15,-1-3-1-15,2 4-1 0,-1-7 2 0,0 3-1 0,0-1 1 0,-7-2 0 16,8-1-2-16,-2 0 1 0,-5 1 0 0,6-1-2 0,-6 1 1 0,-1 3 0 16,1-4 2-16,0 0 0 0,-1 0-1 0,-6 4 0 0,6-3-1 15,-6 3 2-15,6 0 0 0,-6 4 0 0,0-1 0 0,0-3 1 16,0 8 0-16,0-1-2 0,0 1 2 0,0-2-1 0,0 5-3 0,0 0 0 15,0 0-1-15,0 5 0 0,0-5 0 0,0 7 0 0,-6-4 0 16,6 5 1-16,0-1-2 0,0 4 1 0,0 0 0 0,0 3 1 16,6-3 0-16,-6 8 0 0,0-4 0 0,0-1 2 0,0 5 1 0,8-1-1 15,-8-4 1-15,0 4-1 0,6 1 0 0,0-4-1 0,-6 0 0 0,7-1 0 16,-1 0-1-16,1-2 0 0,0-1 0 0,-1 0 0 0,0-4 2 16,0-4 0-16,8 5 0 0,-8-8-1 0,1 0 0 0,0 0 1 15,6 0 1-15,-7-8-1 0,0 1 1 0,8 0-1 0,-8-4 0 0,0 1 1 16,1-2 0-16,6-2 1 0,-6-4-1 0,-1 2-1 0,0-2 0 15,1 3 1-15,-7-3 1 0,7-1-2 0,-1 2 1 0,-6-3 0 0,6 3 0 16,-6 2 0-16,0 0 2 0,8 1 0 0,-8 3 3 0,0 0 2 16,0 4 1-16,0-1-1 0,0 5 0 0,0-1-1 0,0 4-1 15,0 0-1-15,0 0-1 0,0 7 1 0,0 1 1 0,0-1-1 0,0 4-1 16,0 3-3-16,0 1 0 0,6 3-1 0,-6 1-3 0,0 3 1 16,6-1 1-16,-6 2 0 0,7-2 2 0,-1 2 0 0,1-2 0 0,-1-2-1 15,1-1-1-15,-1 1-1 0,0-5 0 0,2-3-6 0,-2 0-11 0,7 0-17 16,-6-3-22-16,-1-5-42 0,0-3-55 0,1-3-68 0,-1-2-73 15,1-1-64-15,0-5-61 0,-1-4-40 0,-6 0-30 0,0-2-13 16,0-6-6-16,0 2 2 0,-6-6 8 0,-1-2 16 0,0-1 22 0,-6-2 43 16,7 0 54-16,-7-5 68 0,-6-4 136 0</inkml:trace>
  <inkml:trace contextRef="#ctx0" brushRef="#br0" timeOffset="-191705.45">19734 13902 67 0,'-27'12'305'0,"1"2"40"0,6-3 33 0,1 0 28 15,6 0 26-15,-6 0 20 0,13-4 14 0,-8 1 11 0,8-5 9 0,-1 1 8 16,7-1 7-16,-7-3-66 0,7 5-102 0,0-5-67 0,0 0-49 16,7 0-36-16,0 0-30 0,-1-5-26 0,8 5-26 0,-8-3-17 15,6-1-16-15,8 1-10 0,-7-5-9 0,1 1-7 0,4-4-7 0,-4 3-7 16,-1 2-6-16,0-2-5 0,0 2-5 0,-7-3-5 0,8 1-4 0,-8 6-3 16,0-2 0-16,1 4-3 0,-1 0 0 0,1 4-3 0,-7-2-2 15,7 6-5-15,-7 1-4 0,6-3-7 0,-6 8-6 0,6-2-12 16,-6 2-13-16,0 1-29 0,6 3-39 0,-6-3-52 0,8 4-62 0,-8-5-61 15,6 0-63-15,-6-2-54 0,6 2-52 0,1-3-23 0,0-3-9 16,-1-1 0-16,-6 0 4 0,13-3 9 0,-7-4 14 0,8 0 29 0,-8-4 39 16,0-3 55-16,8 0 60 0</inkml:trace>
  <inkml:trace contextRef="#ctx0" brushRef="#br0" timeOffset="-191502.32">20046 13800 0 0,'-6'-11'92'0,"-2"4"190"0,2 3 32 0,0-3 34 0,0 2 31 0,6-2 28 16,-7 4 25-16,0-5 12 0,1 5 8 0,6-1 5 0,-7 2 3 15,7-3-37-15,0 1-56 0,7 4-68 0,-7-3-73 0,6 3-47 16,-6 0-32-16,7 0-33 0,0 0-34 0,5 0-26 0,-6 3-25 0,8 1-13 16,-8 1-9-16,8 1-4 0,-8 1-4 0,1 5-1 0,5-5 1 15,-5 7 0-15,-7 1 0 0,7 0-2 0,-7-1 0 0,0 1-6 0,0 3-7 16,-7 0-32-16,0 1-45 0,1-4-65 0,0 4-77 0,-1-5-74 16,-6 0-75-16,0 1-38 0,-1-1-20 0,2-2-9 0,-1-2-3 0,0-2-2 15,0-5-1-15,-1 1 6 0,2 0 6 0,-8-4 33 0,7 0 44 16,0 0 66-16,0-4 215 0</inkml:trace>
  <inkml:trace contextRef="#ctx0" brushRef="#br0" timeOffset="-191314.82">19355 13961 0 0,'-19'8'209'0,"6"-5"183"15,-6-3 36-15,5 4 21 0,-5-4 12 0,13 3 6 0,-8-3 5 0,8 0 3 16,-8-3 0-16,14 3 1 0,-6-4 1 0,6 4-37 0,-6-3-55 0,6 3-117 15,0 0-148-15,0 0-128 0,6-4-117 0,-6 4-115 0,6-4-117 16,-6 1-59-16,8 3-30 0,-2-5-15 0,7 2-8 0,-6 0-5 16,-1-1-1-16,0 4-1 0,1-4 1 0,-1 4 12 0,8 0 19 15,-8 0 60-15,0 0 103 0</inkml:trace>
  <inkml:trace contextRef="#ctx0" brushRef="#br0" timeOffset="-189932.72">21048 14408 0 0,'0'11'52'0,"-6"0"177"0,6 0 20 0,0 0 10 16,-6-4 6-16,6-2 4 0,0 2 4 0,0-4 9 0,0-3 10 0,0 3 18 15,0-3 19-15,6 0-17 0,-6 0-36 0,6-3-36 0,2 3-37 16,4-8-22-16,-5 6-16 0,6-6-8 0,0-3-6 0,0 3-4 16,0-7-2-16,7 5-9 0,-7-5-8 0,6-4-18 0,0 5-19 0,-5-4-22 15,5-4-24-15,1 3-15 0,-8-3-13 0,8 4-5 0,-6-4-5 16,-1 0-1-16,-1 4-1 0,2-4-1 0,-2 0 2 0,2 0 2 0,-8 4 4 15,1-4 7-15,-1 3 9 0,0 1 8 0,-6-1 8 0,0 5 6 16,7-1 7-16,-7 5 5 0,0-2 3 0,0 1 2 0,0 8 1 0,-7-4 0 16,7 3-1-16,0 0-4 0,0 4-6 0,0 0-8 0,0 0-8 15,-6 0-9-15,6 4-8 0,0 0-9 0,0-1-5 0,-6 4-6 16,6 4-2-16,0-4-3 0,-7 8-1 0,7 0-1 0,0-1 1 0,0 5 1 16,0 4-1-16,0-2 1 0,0 1 0 0,7-1 0 0,-7 5 1 15,6 0 1-15,0 0 0 0,1 0 0 0,0 0 1 0,-1-1-1 0,0-3 1 16,2 0-1-16,-2 0-1 0,7 0 0 0,-7-8 1 0,1 4 0 15,6-6 0-15,-7-1 1 0,8 0 1 0,-8-3-1 0,7-6 1 0,-7 3 0 16,7-5-1-16,0-5 2 0,1 3-2 0,-2-10 1 0,2 1 0 16,-2-3-4-16,8-5-3 0,-7 1-3 0,7-4-1 0,-8-5-6 15,2 2-3-15,5-4-3 0,-5 0-3 0,-2-1-1 0,1-2-2 0,-6 0-1 16,6-2 0-16,-7 1 1 0,1-4 0 0,0 4 4 0,-7 0 2 0,6-3 5 16,-6 2 1-16,0 1 5 0,-6 4 3 0,6 0 3 0,0-1 5 15,-7 9 3-15,7-5 6 0,-7 9 3 0,7-3 3 0,-6 6 3 16,-1-1 2-16,7 4 3 0,-6 0 2 0,-1 4 2 0,7-1 0 0,-7 1 2 15,7 4 0-15,0-1 0 0,-6 4-2 0,6-4-4 0,0 8-4 16,-6-4-3-16,6 4-3 0,-6 2-3 0,6 3-2 0,-8-2-3 16,8 3-3-16,-6 5-2 0,6 3-3 0,-6 1-1 0,6 2 0 0,-7 2 1 15,7 2 0-15,0 5 0 0,-6-1 0 0,6 0 2 0,0 3 1 16,0 2-1-16,0-1 1 0,0 0 0 0,0 3 0 0,0-2-1 16,0 2 3-16,0 1 0 0,0 0 1 0,0 0-1 0,0-5-1 0,0 1 1 15,6 0 0-15,-6 0 2 0,0-4-2 0,7-3-1 0,-7 0 0 0,6-5 0 16,-6 2 0-16,6-9 1 0,-6 5-2 0,8-8 1 0,-2-1 0 15,-6-2 0-15,6-1 3 0,-6-3 3 0,6 0 3 0,-6-1 1 16,7-6 1-16,0-1 1 0,-7 0 2 0,6-3-1 0,1-1-1 0,-1-2 0 16,1-5-1-16,0 0 0 0,-1-3 0 0,0-1-2 0,8-2-1 15,-8 3-4-15,0-8-4 0,7 3-1 0,-6-2-2 0,6 3 0 0,-7-4 0 16,8 4 0-16,-2 1-1 0,2 2 0 0,-8-3 1 0,7 8-2 16,1-2 0-16,-8 2 0 0,0 3 1 0,7 4-1 0,-6 0 0 0,-1 2 0 15,1 2 1-15,-1 3 0 0,0 0-2 0,-6 3 0 0,8 2 1 16,-2-2 0-16,0 6 0 0,-6-3 1 0,6 5-2 0,-6-1 1 0,8 6 1 15,-2-2 1-15,-6 1 0 0,0 3-1 0,6-3 0 0,-6 3 0 16,7 0 0-16,-7 1 1 0,0-2-1 0,6 3 2 0,-6-6 1 0,7 1-1 16,0-1 0-16,-1 1 0 0,-6-4-2 0,6 0 0 0,0-4 1 15,2 4 0-15,-2-6 0 0,-6-3 1 0,13 3 0 0,-6-5 0 16,-1 0 1-16,1-5-1 0,5 3-2 0,-5-6 0 0,6 0 1 0,-7 1 1 16,8-7 1-16,-1 2-1 0,-7-2 1 0,7-1 0 0,-6 1 0 15,5-5-2-15,-4 5 1 0,4-5 0 0,-5 1 0 0,-1 3 0 0,1-3 1 16,0 0-1-16,-1 0 1 0,0 3-1 0,-6 0-1 0,6 1 2 15,-6 2 2-15,8 1 0 0,-8 0-2 0,0 3 1 0,0 2-1 0,6 2-1 16,-6 0 0-16,-6 1-2 0,6 3 1 0,0 0-1 0,0 0 0 16,0 3 0-16,0 1 0 0,-8 0-1 0,8 2-3 0,0 6 0 15,0-1 0-15,-6 0 1 0,6 4 1 0,0-1 1 0,0 4-1 0,0-3 1 16,6 4 2-16,-6-1-1 0,0 4 1 0,8-8 0 0,-8 5-1 16,6-1 0-16,0-3 0 0,-6 0 1 0,7-1 1 0,-1-3 0 0,1 0 1 0,0-3-2 15,5-1 0-15,-5 0 0 0,0-3 0 0,5-4 1 0,2 0 0 0,-8 0 0 16,7-4 0-16,-7-3 0 0,8 0-2 0,-2-1 0 0,-4-7-1 15,4 4 0-15,1-4-2 0,-6 1 1 0,6-4 1 0,-7-1 0 0,0-3 0 16,2 4 1-16,-2 0-2 0,0-4 1 0,-6 3 1 0,7 1 0 16,-7-1 0-16,6 5 2 0,-6 1 0 0,0 1 2 0,0 1 1 0,0 0-1 15,0 7-1-15,-6-3-1 0,6 3 0 0,0 4-1 0,-7 0-2 16,7 4 0-16,0-1 0 0,-6 1 1 0,6 7 1 0,-6-1-2 16,-2 2 0-16,8 6-1 0,-6-4 1 0,6 9-1 0,0-4 1 0,0 2 2 15,0 2-1-15,0-2 0 0,6 1 0 0,-6-3-4 0,8 3-9 0,-2-5-19 16,0-2-24-16,1 0-43 0,-1-4-55 0,7 0-66 0,0-4-72 15,-6-3-69-15,6 0-70 0,7-4-38 0,-8-4-21 0,8 0-10 16,-1-3-6-16,1-1 3 0,0-2 7 0,-1-1 18 0,1-4 23 0,6 4 44 16,-7-3 55-16,1-6 66 0,0 6 190 0</inkml:trace>
  <inkml:trace contextRef="#ctx0" brushRef="#br0" timeOffset="-189713.98">23048 14152 169 0,'0'-8'244'0,"-6"5"29"15,-1-1 24-15,1-3 29 0,-8 3 31 0,8 0 25 0,0 1 25 16,0-1 15-16,-2 0 12 0,-4 4-21 0,5-3-38 0,1 3-46 15,-8 3-51-15,8-3-35 0,-6 8-30 0,4-5-25 0,-4 5-23 0,5-1-27 16,1 3-28-16,-8 2-25 0,8 2-23 0,0 4-14 0,-1-2-9 16,0 5-8-16,7-2-4 0,-6 3-5 0,6 3-1 0,0-3-2 0,0 3-3 15,0-2-2-15,6 3-3 0,-6-4-2 0,0 0-2 0,7-4-1 16,0 4-2-16,-1-7-1 0,0 4-2 0,1-9-6 0,0 5-5 0,-1-8-20 16,1 0-26-16,5 1-35 0,-4-8-39 0,4 0-48 0,-6 0-50 15,8-4-43-15,-8-7-39 0,1 4-35 0,5-4-36 0,-4-3-30 16,-2-1-31-16,0-4-10 0,0 1-2 0,-6-4 14 0,8 0 25 0,-8-4 32 15,0-3 40-15,0-1 48 0,0 1 50 0,0-4 42 0,0 1 133 16</inkml:trace>
  <inkml:trace contextRef="#ctx0" brushRef="#br0" timeOffset="-189479.6">22703 13844 0 0,'-19'0'212'0,"-1"0"73"0,8 0 34 0,-8 0 43 15,6 0 49-15,1 0 33 0,1 0 24 0,5-4 19 0,0 4 13 0,1-3 9 16,0 3 8-16,6-4-54 0,-7 0-85 0,7 1-56 0,0-1-46 15,7-3-37-15,-7 3-34 0,6-4-44 0,0 1-48 0,1 0-33 0,6 0-25 16,-7-1-17-16,7 0-15 0,-6 1-9 0,6 0-7 0,1 3-5 16,-8 1-3-16,0-1-1 0,0 2-2 0,1 2-2 0,0 2-2 15,-1 2-6-15,-6-1-9 0,0 5-11 0,0 2-10 0,0 2-18 0,0 3-18 16,-6 0-28-16,-1-1-30 0,0 4-34 0,1 0-37 0,0 4-44 16,0-3-48-16,-2 3-43 0,2-4-39 0,0 4-38 0,-1-4-35 0,7 0-11 15,-7 1-1-15,7-4 12 0,0 0 15 0,0-4 26 0,0 0 31 16,7-5 34-16,0-2 36 0,-1 1 47 0,8-5 48 0</inkml:trace>
  <inkml:trace contextRef="#ctx0" brushRef="#br0" timeOffset="-189338.98">22840 13741 0 0,'-7'-19'90'0,"1"5"125"0,-1-4 11 0,1 7 5 16,0-3 1-16,-8 2 2 0,2 2 0 0,4 2 0 0,-11 1 1 0,6 3 0 16,0 1 0-16,-7-2-53 0,8 5-80 0,-8 0-67 0,1 5-63 15,-1-2-56-15,-6 1-53 0,7 3-39 0,-7 1-29 0,6 2-15 16,-6 2-7-16,-1-2-4 0,8 1-2 0,-7 0-1 0,0 4 0 0,6-5 6 15,-5 7 7-15,-1-4 22 0,0-1 136 0</inkml:trace>
  <inkml:trace contextRef="#ctx0" brushRef="#br0" timeOffset="-189042.1">21225 14071 115 0,'-19'0'347'0,"-1"3"46"0,0 1 40 0,1 1 24 16,5-5 20-16,2 0 13 0,5 0 9 0,-6 0 6 0,7 0 4 0,-1 0 4 15,7 0 1-15,0 0-75 0,0 0-117 0,7 3-83 0,-7-3-65 16,12 0-48-16,2 3-39 0,5 1-24 0,1-4-19 0,-1 4-15 15,14-1-12-15,-7-3-38 0,7 4-51 0,6 0-95 0,-7-4-116 0,1 0-90 16,5 0-72-16,-5-4-38 0,-1 4-19 0,1-4-9 0,-13 1-4 16,6-1-3-16,-6 0-2 0,-1 1 2 0,-6 0 3 0,0-2 31 15,-7 1 46-15,2 1 92 0,-2 3 265 0</inkml:trace>
  <inkml:trace contextRef="#ctx0" brushRef="#br0" timeOffset="-187065.24">24461 14100 0 0,'8'8'47'0,"-2"-5"160"0,-6 1 16 16,6 0 14-16,-6-1 13 0,0 1 10 0,0-4 10 0,0 0 9 15,0 0 8-15,0 0 8 0,0 0 9 0,-6-4-35 0,6 1-54 0,-6-1-35 16,-2 0-28-16,2 1-14 0,6-5-8 0,-6 5-9 0,-1-5-6 16,0 2-6-16,1-3-4 0,6 3-3 0,-6-2-4 0,-1 0-4 0,1 5-4 15,-1-5-3-15,0 1-1 0,1 4-5 0,0-1-4 0,-1 0-6 16,0 4-6-16,-5 0-6 0,5 0-2 0,-6 0-3 0,6 0-3 0,-5 4-3 16,-8 3-3-16,7-2-1 0,0 5-1 0,0-2-5 0,-7 3-5 15,8-1-4-15,-8 1-3 0,7 4-3 0,-1 0 1 0,-5 3-1 16,6 0-2-16,0-3-3 0,6 6-2 0,-6-2-1 0,7 4 0 0,0-5-4 15,6 3-3-15,0 1-3 0,0-2 0 0,0 1 0 0,6-3-1 16,0 4 1-16,1-4 0 0,6 1 0 0,0-1 0 0,0-3 1 0,0-4 0 16,7-1-2-16,-1 1-1 0,1-3-1 0,6-4 3 0,0 0-1 15,-1-4 1-15,2-8 0 0,5 0 0 0,1 2-1 0,-7-9 1 0,6 0-3 16,8-4-1-16,-7-2 0 0,-1-2 0 0,1-2 1 0,-1-4-1 16,1-1 0-16,-1-2-2 0,1 3-1 0,-7-8-2 0,6 0 0 15,-5 0-2-15,-8-2 0 0,7-3-1 0,-6-2 2 0,-1 5 1 0,0-5 0 16,-5-1 0-16,-1 5 1 0,-7 0 4 0,8-1 4 0,-8 5 8 0,0 3 6 15,-6 0 7-15,0 3 8 0,0 1 7 0,0 4 7 0,-6 3 3 16,6 4 4-16,-6-4 4 0,-2 7 1 0,8-4 3 0,-6 5-1 16,0 3 2-16,-1 0-4 0,7 3-4 0,-6 1-6 0,-1 0-6 0,7 3-7 15,-7 1-6-15,7 3-6 0,-6 0-4 0,6 0-3 0,-6 7-3 16,-1-3-4-16,0 6-1 0,1 2-3 0,0 2-3 0,-1 2-1 16,-6 5-2-16,6 2 0 0,1 2 0 0,-7 4-1 0,0 0 0 0,7 4 1 15,-8 4 0-15,8-1 0 0,-7 6 0 0,0-3-1 0,6 1 1 16,-5 0 0-16,-2 4 0 0,8 1 0 0,-1-2 0 0,1 1 0 0,-1 0 0 15,1-3 1-15,6-1 1 0,-7 0-1 0,7 1-1 0,0-4 1 16,0-5-1-16,7 0 0 0,-7-1 1 0,6-2 0 0,1-8 1 0,-1 2-1 16,1-2 2-16,-1-5-1 0,-6-2 1 0,14 1 0 0,-8-8 2 15,0 0 0-15,1-3 0 0,6 0 1 0,-7-4 2 0,7-4-1 16,-7 0 2-16,8-3-1 0,-1-3-1 0,0-2 0 0,0-2-1 0,0-4 0 16,0-1-1-16,0-4 0 0,6 2-2 0,-5-5 0 0,-1 0-1 0,-1-3 0 15,2 3-2-15,-8-3 0 0,7 4-1 0,0-1 0 0,0 1 0 16,1 2-1-16,-2 1 1 0,-6 4 0 0,8 0 0 0,-8 3-1 15,1 5 0-15,-1-2-1 0,1 5-1 0,0 0 1 0,-1-1-1 0,0 8 0 16,-6-3-1-16,6 3 1 0,-6 3-1 0,8 0 1 0,-8 2 0 16,0 2 0-16,6 3-1 0,-6 2 1 0,0-1 3 0,0 3-1 0,6 5 1 15,-6-5-1-15,0 6 0 0,0-3 2 0,-6 5-1 0,6 0 1 16,0-4 0-16,0 4 0 0,0-4 0 0,0 4 1 0,0-3-1 0,0-2 0 16,6 3-2-16,-6-3 1 0,0-5 1 0,7 2-1 0,-1-3 1 15,1 1-1-15,0-2 2 0,-1-6 0 0,8 0-1 0,-2-1 1 0,1-3-1 16,0-3 2-16,6-1 0 0,-5-3-1 0,6-5 1 0,-1 2 0 15,1-5 0-15,-2 1 0 0,2-5-2 0,0 1 1 0,-1-1 0 0,1-3 0 16,-7 0 0-16,0 1 1 0,0-1-1 0,0 0-1 0,0 3 2 16,-7 1-1-16,1 1 0 0,0 0 1 0,-1 3 1 0,-6 0 2 15,7 3 1-15,-7 0 1 0,0 3-1 0,-7 5 1 0,7-5-1 0,0 4 0 16,0 1-1-16,-6 3 0 0,6 0-1 0,0 0-1 0,-7 0 1 16,7 3-2-16,0 1-1 0,-7 4-1 0,7-1-1 0,0 4-1 0,0 0 0 15,-6 0 0-15,6 4-1 0,0 3 1 0,0-4 0 0,6 4 2 16,-6-2-1-16,0 2 1 0,7 0 0 0,-7-3 0 0,7 4 0 0,-7-5 0 15,6-3 0-15,1 1 0 0,-7-2-1 0,6 1 1 0,-6-5 1 16,7 2 0-16,-7-4 0 0,6 0 0 0,1-4 1 0,-7 4 0 16,6-8 1-16,0 4-1 0,2-4 3 0,-2-3-2 0,0 0 0 0,7-1 2 15,-6-3-1-15,6 0 0 0,-7-4 0 0,8 1 1 0,-8-1-2 16,7-3-1-16,0 4 0 0,-6-5-1 0,-1 1 0 0,7 3 0 0,-6-2-1 16,-1 0-1-16,0 3 0 0,1 0-1 0,0 3-1 0,-1 0 1 15,-6 3-1-15,7 5 0 0,-7 0 0 0,0-2-2 0,6 5 1 0,-6 5-1 16,0-5 1-16,0 6-1 0,7-2 1 0,-7 7 0 0,0 0 0 15,0 0 1-15,0 4-2 0,0 3 2 0,6 0 0 0,-6 1 1 16,0 3 2-16,0 0 0 0,7 0 0 0,-7-1-1 0,6 1 1 0,-6 0 0 16,6 0 0-16,2-3 0 0,-2 3-1 0,-6-8 1 0,6 4 0 15,1-3 0-15,-1-4-1 0,1 0 0 0,-1 1 1 0,1-6 1 0,-1-1 0 16,0-2 0-16,-6-3 0 0,8 0 1 0,-2 0-1 0,0-8 1 16,1 5 1-16,0-5-1 0,-1-2 1 0,0-1-2 0,1 0 0 0,6-4-1 15,-6 0 0-15,-1-3 0 0,0-4-1 0,1 4 1 0,0-4-1 16,-1-4 1-16,0 5-1 0,7-5 1 0,-6 3 0 0,0-2-1 0,-1 3 1 15,0 5 0-15,2-6 0 0,4 4-1 0,-6 5 1 0,1-1-2 16,0 5 0-16,-1-2-1 0,-6 5 0 0,7 0 0 0,-1 2-2 0,0 5 1 16,2 0-2-16,-2 0 1 0,-6 5-1 0,6 2-1 0,0 0 2 15,-6 0 0-15,8 4 0 0,-8 4 1 0,6-4-1 0,-6 7 1 16,6-4 1-16,-6 5 0 0,7-1 0 0,-7 1 1 0,0-1 1 0,6 4 0 16,1-7 0-16,-7 4 0 0,7-5 0 0,-1 0 0 0,0-3 0 15,1 4 0-15,0-7 0 0,5-1 0 0,-5 0 2 0,6-7-1 16,0 4-3-16,1-8-1 0,-2 0-2 0,8 1-2 0,-1-8-3 0,1 0-1 15,0 1-2-15,-1-6 0 0,1-2-1 0,-2 0 0 0,2-1-1 16,0-3 0-16,-1-3-1 0,1 2 0 0,0-3 1 0,-7 1 3 0,6 0 1 16,-6-4 4-16,0 2 0 0,0-2 3 0,-6-4 2 0,6 4 1 15,-7 0 2-15,-6-3 1 0,7 1 0 0,-7 2 1 0,0 0 2 0,-7 0 0 16,7-1-1-16,-6 5 1 0,-1-1 1 0,1 4 0 0,-1-3 1 16,1 6 0-16,-1 1-1 0,7-1-1 0,-7 4 1 0,1 1-1 0,0 3-2 15,-1 4 0-15,0 0-1 0,7-1-1 0,0 5-1 0,-6 3 0 16,6 0 0-16,0 3-2 0,-6 5 0 0,6-1 0 0,-7 4 1 0,7 3-2 15,-6 5 1-15,6-1 0 0,-7 8 0 0,0 4 0 0,7-2 2 16,-6 5 1-16,0 0-1 0,-2 8 1 0,8-5 0 0,-6 8 0 16,0-3 1-16,0 3 0 0,6-5-1 0,-7 3 1 0,0 2-1 0,7-8 3 15,-6 4-1-15,6-3 2 0,0-5-2 0,0-2 1 0,0-1 0 16,6-2 0-16,-6-2-1 0,7-3 1 0,0-5-1 0,-7-2 1 0,6 0 3 16,0-8 0-16,0 5 0 0,2-9 1 0,-2 1 0 0,0-4 0 15,1 0 0-15,0-4 0 0,-1-4-1 0,1 1 0 0,-1-4 0 0,0 0-1 16,1-4 1-16,6 1-1 0,-7-4-1 0,8-4 0 0,-8 3-3 15,1-3 0-15,6 1 0 0,-7-1-1 0,7 0-1 0,-7 0-1 16,8 3 1-16,-8 1 0 0,7 0 0 0,-6 3 0 0,6 0 0 0,-7 4-1 16,8 0-2-16,-8 5 1 0,7 1-1 0,-6 1 0 0,-1 1 1 0,1 3-1 15,-1 3 1-15,0-3-1 0,1 9 0 0,0-3 0 0,-7 2-1 16,6 3 1-16,0 0 0 0,-6 3 1 0,7-3 0 0,-7 9 1 16,7-7-1-16,-7 6 0 0,0-1 1 0,6 1-1 0,-6-5 1 0,0 1 1 15,7 3 1-15,-7-7 0 0,0 3 1 0,6-3-2 0,1-3 0 16,-7-1-8-16,6-3-11 0,1 0-17 0,-1-4-21 0,0 0-40 15,8-8-49-15,-8 4-60 0,7-7-69 0,0 0-58 0,-6 0-57 0,5-6-49 16,-4-2-49-16,4 1-24 0,-5-4-11 0,-7 0 0 0,7-1 9 16,-7-3 16-16,0-2 21 0,-7-2 39 0,0 1 48 0,1-4 62 0,-8-4 67 15</inkml:trace>
  <inkml:trace contextRef="#ctx0" brushRef="#br0" timeOffset="-186876.63">25550 13558 0 0,'-14'11'105'0,"1"4"175"16,7-1 27-16,-1-3 13 0,1-4 5 0,-1 5 5 0,7-8 3 0,0 3 1 15,-6-3 0-15,6-1 1 0,6 0-1 0,-6 1-39 0,0-4-58 16,0 5-77-16,7-5-85 0,-7 0-94 0,6 3-98 0,1-3-79 0,-7 0-68 16,0 0-34-16,6 0-20 0,1-3-7 0,-1 3-6 0,0-5-1 15,2 1-2-15,-2-2 0 0,0 2-2 0,7-3 10 0,-6-1 13 16,6 0 53-16,-1-2 259 0</inkml:trace>
  <inkml:trace contextRef="#ctx0" brushRef="#br0" timeOffset="-186720.38">25849 13444 130 0,'-7'0'342'0,"7"-3"29"0,-6-1 14 0,0 1 8 0,-2-1 4 0,2 1 2 16,-7 3-1-16,0-5-4 0,0 2-7 0,-7-1-41 0,1 4-57 15,-7 0-160-15,6 0-213 0,-12 4-132 0,6-1-93 0,-7 5-47 16,7-4-21-16,-7 3-12 0,1 4-7 0,6-4-1 0,-7 0 0 0,8 4 4 15,-1-3 6-15,6-2 41 0,0 6 57 0</inkml:trace>
  <inkml:trace contextRef="#ctx0" brushRef="#br0" timeOffset="-186000.24">27562 14305 123 0,'6'11'168'0,"8"-3"11"0,-8-1 11 0,7-3 13 16,-7 0 13-16,8-2 16 0,-8 3 16 0,6-5 13 0,-4 0 15 16,4 0-27-16,-5-5-46 0,0 5-20 0,6-6-7 0,-7 2-2 15,0 0 0-15,1-3 3 0,0 1 3 0,-7-3-1 0,6-2-1 0,-6 0-8 16,0 0-9-16,0 1-8 0,0-1-6 0,-6 0-6 0,-1-1-6 15,0 2-10-15,1-1-11 0,-7 0-11 0,0-1-9 0,0 5-13 0,-7 0-14 16,1 1-11-16,-1 1-13 0,0 1-6 0,-5 1-5 0,5 3-9 16,-6 0-8-16,6 3-4 0,-5 6-5 0,5-3-1 0,0 1-1 0,1 5 1 15,-1 2-1-15,0 1 0 0,8 0-1 0,-1 3 1 0,0 3 0 16,0-2-1-16,6 4 0 0,0-2 0 0,1 1 1 0,6-1 0 16,0 5 2-16,6-3-1 0,1-5 1 0,0 3 0 0,6 2-1 0,7-4 2 15,-8-2-1-15,8-2 0 0,-1 0-1 0,7-1 0 0,0-3 0 16,-6-4-1-16,6 1 0 0,0-5 1 0,0-3-1 0,0 0 1 0,0-3-1 15,-6-5 0-15,-1 1 0 0,7-4-1 0,-6 0 3 0,-1-4 1 16,-5-3 2-16,5 1 3 0,-6-2 3 0,0-4 1 0,-7 2 2 0,8-2 1 16,-8-2 0-16,0 0 1 0,2-1 0 0,-8-4 2 0,0 5 4 15,0-4 1-15,0 0 2 0,0 3-1 0,-8 3 1 0,8-2 2 16,-6 7 2-16,6-1 1 0,0 5 1 0,-6 3-1 0,6 0 0 0,-7 3-2 16,7 1 0-16,0 7-4 0,0 0-1 0,-7 3-5 0,7 1-1 0,0 7-5 15,0 0-3-15,-6 4-4 0,6 3-5 0,0 4-1 0,0 4-1 16,0 7 0-16,0-4 0 0,0 8 2 0,0 3-1 0,0 1 3 15,0 2 2-15,-6 1 2 0,6 4 0 0,0-1 3 0,-7-3-1 0,7 4 2 16,-6-4 0-16,6 0 1 0,-7-3-2 0,0 3 0 0,7-8-2 16,-6 1 0-16,0 0-2 0,6-5 0 0,-7 1-1 0,7-7-2 15,-7 3-1-15,7-7-4 0,0 1-3 0,0-5-14 0,-6-4-18 0,6-2-42 16,6-6-54-16,-6-2-75 0,0 0-89 0,0-4-76 0,0-8-73 16,7-3-37-16,-7 1-17 0,7-5-9 0,-7-3-5 0,6-4 0 0,0-4 2 15,1 0 13-15,0 1 17 0,6-5 41 0,-7 1 53 0,7-1 76 0,0-2 237 16</inkml:trace>
  <inkml:trace contextRef="#ctx0" brushRef="#br0" timeOffset="-185074.96">27939 14543 0 0,'0'-7'169'0,"0"0"83"0,0 3 18 0,-6-3 12 15,6 3 8-15,0-2 14 0,0 1 15 0,0-2 18 0,6 0 17 0,-6 3 19 16,7-4 18-16,0 2-38 0,-1-1-67 0,7-1-44 0,-7-3-31 16,8 3-21-16,-2-2-15 0,8 2-9 0,-7-3-4 0,7 0-9 0,-8 0-11 15,8 0-12-15,-6-3-11 0,5 2-15 0,-6 2-16 0,0-2-11 16,0-1-10-16,0 1-7 0,0-3-3 0,-7 5-3 0,1-2-1 0,0 1 1 15,-1 0-1-15,0 1-1 0,2-2-3 0,-8 5-4 0,0 0-2 16,6-1-2-16,-6 0 0 0,0 6-4 0,0-3-1 0,0 2-4 16,-6-1-2-16,6 4-4 0,0 0-2 0,0 0-4 0,0 0-2 0,0 4-3 15,-8-4-4-15,8 3-2 0,0 4-3 0,-6 1-3 0,6 0-2 16,0 3-2-16,-6 4-1 0,6-5 0 0,0 9 0 0,0-4 0 16,0 2 2-16,0 3 0 0,0-3 0 0,0 1 0 0,6 1 0 0,-6-4 1 15,6 3 0-15,2-4 0 0,-8 1 0 0,6-4 0 0,0 0 0 0,0 1 0 16,1-5-1-16,0-1 2 0,-1-1 1 0,7-2-1 0,-7-3 0 15,8 0 0-15,-8 0 0 0,7-8-1 0,0 5 2 0,0-7 0 16,1 2-1-16,-2-3 0 0,2-4 0 0,-2 0 0 0,1 1-2 0,1-4 1 16,-2-1-1-16,2 1 1 0,-2-4 1 0,-5 3-1 0,6-3-1 15,-6 1 1-15,5-1-1 0,-12 3 1 0,7 1-1 0,0 4 0 0,-1-2 0 16,0 2 1-16,-6 7-1 0,0-1-1 0,0 1-1 0,0 3-1 16,7 1 0-16,-7 3-1 0,0 0 1 0,-7 3-1 0,7 1 1 0,0 3-2 15,0 4 1-15,0 4 0 0,0-1 0 0,0 1 1 0,-6 7 0 16,6-3 1-16,6 6 0 0,-6-3 2 0,0 5 0 0,0-6 1 15,7 1-1-15,-7-1 1 0,7 2 1 0,-1-5 0 0,1 4-1 0,-1-7 0 16,1 0 2-16,0-1 0 0,-1-3-2 0,6-4 1 0,-4 1 1 0,4-5-1 16,-5 1 1-16,6-4 0 0,0-4-1 0,-1 1 0 0,2-5 1 15,-1 1-2-15,0-4 2 0,0 0-1 0,0-4-1 0,0-3 0 16,0 4 0-16,0-5 0 0,0 1 0 0,-7-4 0 0,1 3 0 0,6 1 0 16,-7-4-1-16,-6 4 0 0,8-4 0 0,-8 7 0 0,0-3 0 15,0 3-1-15,0 4 1 0,0 0-1 0,0 1 0 0,0 2-2 0,0 4 0 16,-8 0-2-16,8 4 2 0,0 0-1 0,-6 0 1 0,6 8 0 15,0-5 0-15,-6 9-1 0,6-1 1 0,-7 0-1 0,7 7 2 16,0 0 0-16,0 0 1 0,0 1 2 0,0 4 0 0,7-6 1 0,-1 5-2 16,-6 0 1-16,14-4-1 0,-8 1 0 0,0-1 1 0,7-3 0 15,0-1 1-15,-6-2-1 0,5-6-1 0,2 6 0 0,-8-8 1 0,8-1-1 16,-2 0 0-16,-5-3 0 0,6-3 0 0,-6 0 0 0,-1-5 1 16,0 0-1-16,1 2 1 0,0-6 0 0,-1 1 1 0,0-3-1 15,1-1 0-15,-1 0-1 0,-6-3 0 0,7 4 0 0,-7-5-1 0,7 1 2 16,-7-1-1-16,0-3 1 0,0 5 0 0,6-2 0 0,-6 4 0 15,0-3-1-15,0 7 0 0,6-4 1 0,-6 5-1 0,0-2 1 0,0 5-2 16,0 1 0-16,0 1 0 0,0 5-2 0,0 0 1 0,0 0-2 16,0 5 2-16,0 1-1 0,0 1 0 0,0 5 1 0,0 2-2 0,0 4 1 15,0 1 0-15,0 6 1 0,0 1 0 0,-6-1 1 0,6 8 2 16,0 1 0-16,0-2 0 0,-6 5 1 0,6 0-1 0,-7-1 0 16,7 5 1-16,-7-1-1 0,1 0 1 0,-1 1-1 0,1 2-2 0,0-2 0 15,-1-1 0-15,0 1 1 0,1-2 1 0,0-1 0 0,-1 1 0 0,0-2 0 16,1-4 1-16,-1 0-1 0,1 0 1 0,0-4 0 0,-1 0 0 15,0-3 0-15,1 0 2 0,6-4-1 0,-6-4 1 0,-2-3-1 16,2 0 0-16,0-1 0 0,-1-6-2 0,1-2 1 0,-1 3 0 0,1-9 0 16,-1 0-1-16,1 0 0 0,0-5 0 0,-2 1 1 0,2-2 0 15,-7-5-1-15,6 0 0 0,1 0-2 0,0-8 1 0,-1 5-1 0,1-4 1 16,6-5-1-16,0 1 0 0,0 0 0 0,0-3 0 0,6-1 0 16,7 1 2-16,-7 0-1 0,14-2-1 0,-6 2 0 0,5-1 1 0,0 0-4 15,0 0-6-15,8 1-9 0,-1 3-12 0,0-3-29 0,0 2-35 0,0 2-60 16,1-5-71-16,5 8-79 0,-7-5-86 0,2 1-53 0,-1 5-41 0,0-2-20 15,0-3-8-15,0 4-3 0,-7-1 3 0,1 1 9 0,0-1 12 16,-1 1 28-16,-5 0 36 0,4-4 60 0,-4-4 70 0</inkml:trace>
  <inkml:trace contextRef="#ctx0" brushRef="#br0" timeOffset="-184105.05">30259 14108 163 0,'0'0'210'0,"0"0"9"0,0 0 4 0,0-4 7 15,0 0 8-15,-8 1 9 0,8-5 9 0,0 5 9 0,-6-5 5 16,6 1-27-16,-6 0-42 0,-1-5-42 0,0 6-38 0,1-1-20 16,-7-1-13-16,7 0-3 0,-1 1-1 0,-6 3-3 0,0-3-6 0,0 4-6 15,0 3-8-15,0-5-3 0,0 5-3 0,-1 5-1 0,2-2-4 16,-8 1 0-16,7 3 0 0,-7 0 3 0,1 1 2 0,6 2 3 0,-6-2 2 15,-1 7 2-15,7-5 4 0,0 5 2 0,-7 0 4 0,7 3 1 16,1-3 1-16,-2 3-1 0,8-3 1 0,-7 4-4 0,6-1-4 0,7 0-5 16,-6 0-5-16,6 1-4 0,0-4-4 0,0 2-3 0,6-2-5 15,-6 0-4-15,13 0-4 0,-6-5-2 0,5 2-4 0,8-5 0 16,-7 0-2-16,7-4 0 0,0 2-3 0,6-2-1 0,-1-6-1 0,1 3-2 16,1-5-3-16,5-1-2 0,-6-2-2 0,7-3-2 0,-1-1-1 0,1 2-3 15,-7-5-1-15,6-3-1 0,1 0-4 0,-7 0 0 0,7-1 0 16,-7-3-3-16,0-3-4 0,0 2-6 0,-1-6-5 0,2 4-6 15,-7-5-5-15,0 1-4 0,-8-4-2 0,8 0-3 0,-7 0 0 0,-1-4 0 16,-4 4 0-16,4 0 2 0,-6-3 0 0,-6 3 3 0,8 3 5 0,-8 1 10 16,0 4 13-16,0-1 17 0,0 0 16 0,-8 5 14 0,8 3 9 15,-6-1 10-15,0 4 8 0,0 0 4 0,-2 1 6 0,2 7 4 16,0-4 0-16,-1 3 1 0,1 5-1 0,6-1-5 0,-7 4-7 0,0 4-10 16,1-1-13-16,0 5-8 0,0 3-8 0,-2-1-5 0,2 5-6 0,0 7-4 15,-1 1-4-15,1 2-1 0,-1 1 2 0,0 6 3 0,1 1 3 16,0 3 1-16,-2 1 2 0,-4 4 1 0,6-1 1 0,-1 4 0 15,0 0 0-15,-6 0 1 0,7 0-2 0,0 4 2 0,-8-4 0 0,8 0-3 16,0 0-3-16,-1-1-3 0,0-2-4 0,7-1 0 0,-6-3-2 16,6-1 0-16,0-2-1 0,0-6 1 0,0 2 0 0,0-4 3 0,0-4 0 15,6-4 4-15,-6-4 2 0,7 1 2 0,0-4 3 0,-1-3 1 16,-6-5 2-16,6-3 1 0,8 0 0 0,-8-3 0 0,7-5 1 0,-7 2-2 16,8-9-1-16,-2-1-4 0,2 2-2 0,-2-4-3 0,2-5-5 15,-1-2-2-15,-1 0-3 0,2-2-1 0,-2-2-2 0,2-4 0 0,-1 4-2 16,-1-5 0-16,2 7 0 0,-2-7-1 0,-4 8-1 0,4-3 0 15,1 7 1-15,1 0-2 0,-8 5 0 0,0 0-1 0,8 7 1 0,-8-1-2 16,0 4 0-16,-6 3 0 0,7 0 0 0,0 4 0 0,-7 0-2 16,6 8 2-16,-6-5 0 0,0 5-1 0,0 3 1 0,0 0 0 0,0 3 2 15,0 1-1-15,0 0 1 0,0 7 1 0,-6-4 0 0,6 0 0 16,0 5 0-16,0-6-1 0,0 5-1 0,0-3-6 0,0-1-8 0,0-3-14 16,0 3-15-16,0-3-30 0,6-4-37 0,1-1-55 0,-1-2-61 0,0-1-63 15,1 1-66-15,6-8-58 0,0 3-55 0,0-6-25 0,6 3-13 16,1-4 1-16,0-3 4 0,-1 0 11 0,7-5 16 0,-6 1 29 0,6 0 39 15,-7 1 52-15,7-5 61 0</inkml:trace>
  <inkml:trace contextRef="#ctx0" brushRef="#br0" timeOffset="-183825.21">31222 14173 113 0,'0'-9'244'0,"0"-3"25"0,0 1 19 0,0 0 25 16,-6 3 28-16,6-3 30 0,-7 4 33 0,0 0 20 0,1-1 17 0,0 2-9 16,-8 1-26-16,8-2-47 0,-7 7-61 0,0 0-41 0,6 0-30 0,-13 0-24 15,8 3-17-15,-1 6-25 0,-7-3-26 0,8 5-29 0,-2 0-30 0,-6 4-21 16,8 0-16-16,5 3-7 0,-6 4-6 0,6-4-4 0,1 8-4 15,6-4-2-15,0 3-2 0,0-3-1 0,0 4-1 0,6 0 0 0,8-4-3 16,-8 3 1-16,13-3-1 0,-5 0-2 0,-2-3-1 0,8-4 0 16,0-1-1-16,-1-3 0 0,7 1-1 0,-6-6-1 0,-1-2 1 0,1-4-1 15,0 0-1-15,-1-7 1 0,1-1-1 0,-8 1 0 0,2-7 2 0,-8-2 0 16,7 2 1-16,-13-4 1 0,7-4 1 0,-7 0 1 0,-7 0-1 16,0-5 0-16,1 2 1 0,-7 3-1 0,0 0-1 0,0 1-2 15,-7 3-6-15,1-1-22 0,-7 4-35 0,6 5-70 0,-6 2-89 0,0 4-91 16,-6 4-94-16,5 4-46 0,-5-1-23 0,-1 9-12 0,7 2-5 0,-6 1-4 15,-1 3 1-15,7 1 1 0,1 2 3 0,-2 5 24 0,1-4 31 16,6 4 70-16,-6 3 159 16</inkml:trace>
  <inkml:trace contextRef="#ctx0" brushRef="#br0" timeOffset="-181549.83">3504 16467 201 0,'0'-8'254'0,"6"5"22"0,-6-4 19 0,0 3 23 0,6 1 28 0,-12-2 24 16,6-2 25-16,0 4 16 0,-6-1 14 0,6 4-20 0,-7-4-36 16,7-3-48-16,-7 7-53 0,1-4-37 0,-1 1-28 0,1-1-20 0,-1 1-18 15,-6-2-22-15,7 2-25 0,0-1-24 0,-2 4-21 0,2-3-16 16,-7-1-14-16,7 1-8 0,-1 3-9 0,1-4-4 0,-7 0-3 0,7 4-3 15,-8-3-3-15,8 3-2 0,-8 0 0 0,1 0-2 0,1 3-2 0,-2 1-1 16,2 0-1-16,-2 6-2 0,1-3-1 0,-6 5 0 0,0 2 0 16,5 1 0-16,-5 0-2 0,-1 3 1 0,0 1-1 0,8-1-1 0,-2 1-1 15,-5 1 1-15,6-1-1 0,6-1 0 0,-5 1 0 0,5-1 1 0,0 1 0 16,1-1-1-16,0-4 0 0,6 5 1 0,0-5-1 0,0 2 1 16,0-2 0-16,6-3 2 0,-6 1 2 0,6-3 0 0,1 2 1 0,6-4-1 15,0 2 1-15,0-2-1 0,0-4 1 0,0 1 1 0,6-4-1 0,1 4 1 16,0-8 0-16,5 4-1 0,-5-7 1 0,6 0-2 0,1-2 1 15,-8-1-1-15,13-1 0 0,-6-3-1 0,1-5 2 0,-1 1-2 0,0-4 0 16,0 0 0-16,0-4 0 0,0 0-1 0,0 0-2 0,0-2-2 16,0 2-1-16,0-7-4 0,-7 4-4 0,1 0-5 0,0-5-4 0,-1 5-3 15,1-4-2-15,-8-1-4 0,2 2-1 0,-1 0-6 0,-7-2-5 0,1 1-3 16,0 0-1-16,-1 0 1 0,-6-1 0 0,0 2 3 0,0 3 3 16,0-4 4-16,0 4 3 0,0 0 3 0,-6 4 4 0,6-2 3 15,-7 5 4-15,0 0 5 0,1 0 6 0,6 4 8 0,-7-1 7 0,1 5 7 16,0 3 7-16,-2-1 5 0,8 2 4 0,-6 3 2 0,0 3 1 15,6 0 0-15,-6 1-1 0,6 3 1 0,-7 0-2 0,0 3-1 0,7 1-1 16,-6 3-4-16,-1 0-7 0,7 9-4 0,-6-6-7 0,-1 8-1 16,7 5-4-16,-7-2-1 0,7 9-2 0,-6-5-1 0,6 8 2 0,0 1-1 15,0-1-1-15,0 3 2 0,0 1 1 0,6 3 3 0,-6-3 0 16,7-1 2-16,-7 4 4 0,7-3 0 0,-1 0 0 0,1-1 2 0,-7-2 1 16,6-1 1-16,1-1 2 0,0 2 1 0,-1-5 2 0,0 0-1 15,0 0 1-15,-6 1-1 0,8-9 0 0,-2 5-2 0,0-3-3 0,1-5-3 16,-7 0 0-16,6-3-2 0,-6-1-2 0,7-3 1 0,-7 1-1 0,7-6 3 15,-1 2 1-15,-6-2 3 0,0-1 2 0,6-5 3 0,-6 4 2 16,6-4 4-16,-6-4 1 0,8 4 2 0,-8-5 0 0,6-1 1 0,0-2 0 16,1 2-1-16,0-6-2 0,-1-3-2 0,1 1-2 0,-1-1-4 15,0-3-2-15,1-1-4 0,0 1-2 0,-1-4-3 0,0 0-2 0,1 0-2 16,6 0 0-16,-6 0-1 0,-1-3-1 0,0-1-1 0,2 4-1 16,-2 0-1-16,0 0 0 0,0-1-1 0,2 6-1 0,-2 2 1 0,0 0-2 15,1 4 0-15,-1 0-1 0,-6 4 0 0,7 3 1 0,0 4-1 16,-1 0 1-16,-6 4 0 0,6 3 1 0,-6 1-1 0,6 6 1 0,2 1 0 15,-8 0 2-15,6 7-1 0,0 0 0 0,-6 3 2 0,7 1 0 16,0 3 1-16,-7 1 0 0,6 0 1 0,1-2 0 0,-1 1-1 0,0-3 2 16,-6 4 0-16,14-8 1 0,-8 3-2 0,0-3 1 0,1-4 0 0,0 1 0 15,-1-5 0-15,7-2 1 0,-7-1-1 0,8-4 0 0,-8 0 1 16,0 0-1-16,8-7 2 0,-8 4 0 0,7-4 1 0,-6-4-1 0,6 1 1 16,-7-4 1-16,8-4-1 0,-2 0 0 0,-5-1 0 0,6-2 1 0,-7-1 1 15,7-3-2-15,-6-1 0 0,6-3 0 0,-7 1 0 0,1-2-2 16,0 1 0-16,-1 0-1 0,-6 1 1 0,6-1 0 0,1 0-2 0,-7 3 1 15,0 2 1-15,6-3-1 0,-6 10 5 0,0-5 2 0,0 4 4 16,0 4 3-16,0-1 2 0,0 1 1 0,0 4 2 0,-6-2 0 0,6 5 0 16,0-3-2-16,0 3 0 0,0 0 0 0,0 3-1 0,0-3-1 15,0 5-4-15,-7-2-4 0,7 4-3 0,0 1-4 0,0-1-2 0,0 4-1 16,0 0-2-16,0 3 0 0,0 1 2 0,0 4 1 0,0-1 0 31,7-3 1-31,-7 7 0 0,0-4 0 0,6 0 1 0,-6-3 0 0,7 3-2 16,0-4 1-16,-7 5 0 0,6-8 1 0,0 4 0 0,2-4-1 0,-2-4-1 15,-6 4-1-15,6-7 0 0,1 4 0 0,-1-5 0 0,1 0 0 0,-1-3 0 16,1 0 2-16,-1 0 0 0,0-3 1 0,2 0 0 0,-2-5-1 16,7 0 1-16,-7 1 1 0,1-4 0 0,-1-4 1 0,7 5-1 15,-6-5 1-15,0-4-1 0,-1 5 1 0,0-4-1 0,1-1 0 0,0 1-1 16,-1 0-2-16,0-4 2 0,-6 3 0 0,7 2-1 0,-7-3 0 0,6 3-1 16,-6 2 0-16,0 0-1 0,0 1 0 0,0 2 1 0,0 2-1 15,0 2-1-15,0 5 0 0,0-1-2 0,0-1 0 0,0 5-1 0,-6 5 0 16,6-5 1-16,0 7-1 0,0-3 1 0,-7 7 0 0,7-4-1 15,0 8 1-15,0-1 0 0,0 1 0 0,0 0 1 0,0 3 2 0,0 4-1 16,0-5 2-16,0 3 1 0,0 2 0 0,7-4 0 0,-7 0 0 0,6 0 0 16,-6 1-1-16,7-4 0 0,0-1 1 0,-7 1-1 0,6-4-1 15,0 0 1-15,-6-4 0 0,8 0 1 0,-2 1-1 0,0-5-1 0,-6 2 0 16,6-5 1-16,-6 3 0 0,7-3 1 0,0-3 1 0,-7-2 0 16,6 2 0-16,-6-5 1 0,7 1 0 0,-7 0-1 0,6-4 1 0,-6 0-1 15,6-4 1-15,-6 4 0 0,0-4-2 0,8 1 1 0,-8 0 0 0,0-5 0 16,0 1-1-16,0 2-1 0,0-1-1 0,0-3-1 0,0 7 0 15,0-6 0-15,6 4 1 0,-6 1-2 0,0-1 0 0,0 4 0 16,6 0-1-16,-6 4-2 0,0-1 1 0,6 5-1 0,-6-1 0 0,7 4 0 16,0 0 0-16,-1 4-1 0,-6-1 2 0,7 5-1 0,-1-1 0 15,1 4 0-15,0 0 1 0,-1 4 2 0,0 3 0 0,-6-2 1 0,6 1 0 16,2 5 0-16,-8-3 1 0,6 3 1 0,-6-4 0 0,6 1 1 0,-6-2 0 16,7 1 0-16,-7 1 0 0,0-4 0 0,6-4-1 0,-6 0-1 15,0-4 0-15,0 4 1 0,7-7 0 0,-7-1-1 0,0 2-1 0,0-2-1 16,7-3-2-16,-7 0-6 0,0-3-10 0,6-2-14 0,-6 2-17 15,0-5-29-15,6-3-34 0,-6 1-45 0,6-2-47 0,-6-2-56 0,8-1-59 16,-2 0-55-16,-6-3-50 0,0-1-36 0,6 1-28 0,-6 4-9 16,7-4 1-16,-7-1 11 0,0 1 15 0,0-1 28 0,0 1 36 0,0 4 42 15,0-5 48-15,0 1 55 0,0 4 130 0</inkml:trace>
  <inkml:trace contextRef="#ctx0" brushRef="#br0" timeOffset="-180954.94">4832 16540 0 0,'-6'8'112'0,"6"-5"135"0,0 1 21 0,0 0 12 0,0-1 8 16,0 1 8-16,0-1 10 0,0-3 13 0,0 0 15 0,0 0 21 15,0 0 21-15,0 0-24 0,6-3-49 0,-6-1-40 0,0 4-37 0,6-7-24 16,-6 3-18-16,7-4-9 0,-7 2-4 0,7-2-7 0,-1-3-9 16,1 4-11-16,-7-4-17 0,6 0-20 0,0 1-21 0,2-2-20 0,-2 1-22 15,0 0-13-15,0 0-10 0,1 0-6 0,0 0-4 0,-1 4-2 16,1-5-3-16,-7 5-2 0,6 4-3 0,0-4 0 0,2 3-2 0,-8-3 1 15,6 7-1-15,0-4 0 0,-6 4-1 0,6 0 0 0,-6 0 1 16,8 4-2-16,-8-1-1 0,6 1 1 0,-6 3-1 0,6 0 2 0,-6 0 0 16,7 5 1-16,-7-1 0 0,6 3 0 0,1 1 1 0,-7 3 0 15,7 0 0-15,-7 1 0 0,6 4 2 0,-6-3 0 0,6 6 0 0,-6-3-1 16,6-2 1-16,2 2 0 0,-8-1-1 0,6-4 0 0,0 0 0 0,1 0 2 16,0-3 0-16,-1 0-1 0,1-3 0 0,-1-3-1 0,0-1-1 15,1 0 1-15,0-1 0 0,-1-3-6 0,0-1-6 0,1-3-28 0,0 0-36 16,-1-3-62-16,1-6-74 0,-1 2-70 0,0 1-66 0,1-6-47 0,0-2-34 15,-1-1-17-15,0-3-10 0,2-1-4 0,-2 2-2 0,0-2 3 16,1-4 7-16,-1 5 27 0,1 1 36 0,-7-2 62 0,6 1 75 0</inkml:trace>
  <inkml:trace contextRef="#ctx0" brushRef="#br0" timeOffset="-180329.94">5451 16449 0 0,'6'0'184'0,"0"-4"35"0,8 4 15 16,-8 0 12-16,-6-3 14 0,7 3 15 0,-1-5 17 0,1 2 20 0,-1 3 19 15,-6-4 14-15,7 1 8 0,-7-1-16 0,0 4-29 0,6-4-24 16,-6 1-20-16,0-1-14 0,0 0-12 0,0 1-11 0,0-1-12 0,0 1-13 16,0-5-19-16,-6 4-16 0,6 1-20 0,-7-4-23 0,1 3-27 15,-1 0-25-15,1 1-23 0,-1-1-13 0,1-1-8 0,-8 3-6 0,8 2-1 16,-7 0-1-16,0-5-1 0,0 10-1 0,1-5 0 0,-2 2-2 16,1 3-1-16,0 2-1 0,0 1-2 0,0-1-3 0,0 0-2 0,0 4-2 15,0 4-1-15,0-4-1 0,0 4-3 0,0-1 1 0,7 1-1 0,-2 0-1 16,2 3 0-16,0-4-1 0,-1 1 0 0,7 3 1 0,0 0 1 15,0-3 0-15,7 0-1 0,-1-1 1 0,0 2-1 0,2-2 2 0,4-3-1 16,-5 0 0-16,6 0-1 0,0-4-2 0,0 0 0 0,6-3-3 16,-5 0-2-16,-1-4-8 0,6 0-7 0,-6 0-6 0,1-4-5 0,-2 0-6 15,8-3-7-15,-7 0-5 0,-1-1-3 0,-4-2-3 0,4-1-1 16,-5 0 2-16,6-1 0 0,-7-2 3 0,1 0 2 0,-1-2 6 0,1 2 6 16,-7-1 7-16,7 1 6 0,-7 0 5 0,0-3 6 0,0 0 5 15,0 2 3-15,-7 0 4 0,7 1 1 0,0-1 1 0,-7 1 2 0,7-1 2 16,-6 0 1-16,6 5 2 0,-7-1 1 0,7 2 1 0,0-1 0 0,-6 3 1 15,6 3 1-15,0 0 0 0,0 2-2 0,0 2 0 0,0 0 1 16,0 0 0-16,0 2-1 0,0 2-1 0,0 4-1 0,0 3 0 0,6 0-1 16,-6 3 0-16,7 5-1 0,-1 2 0 0,1 2-1 0,-7 2 4 15,13 4 1-15,-7 1 1 0,1 3 1 0,6 4-1 0,-7-2 1 0,1 7-1 16,6 2-1-16,-6-5-1 0,5 9-1 0,-4-4-1 0,-2 0 0 0,6 4-1 16,-5-4 1-16,0-1-2 0,-1 2-2 0,1-5-1 0,-1 0-1 15,0 0 0-15,2-3 0 0,-2-4 1 0,0 0 1 0,-6-4 1 0,6 1-2 16,-6-5 2-16,7 1-1 0,-7-4 1 0,0-4 1 0,0 0 0 15,-7-2 0-15,7-3 0 0,-6-5 0 0,0 3 0 0,0-8-1 0,-2 6 0 16,-4-6-2-16,5-3 1 0,-6 0-1 0,0-3 0 0,1-2 0 0,-2 1 0 16,1-2 0-16,0-5 0 0,0 3 0 0,0-7 0 0,0 4 3 0,0-3 4 15,0-1 1-15,6-3 4 0,-6 0 3 0,7-1 2 0,6-4-1 0,-7 2 2 16,7-1 1-16,0 1-1 0,0-2 1 0,7-3 1 0,-1 1-1 16,1-1-2-16,6 1-3 0,-7-5-3 0,8 5-4 0,-2-4-7 0,2 2-9 15,-2-2-15-15,1 0-20 0,1-1-37 0,-2 2-48 0,-4-1-59 16,4-1-65-16,-6 1-64 0,1 0-62 0,0-1-38 0,-7-3-22 0,6 4-11 15,-6-4-5-15,0 3 2 0,-6-2 4 0,6 2 14 0,-7 1 18 0,7-5 37 16,-7 6 47-16,1-1 59 0,0 2 176 0</inkml:trace>
  <inkml:trace contextRef="#ctx0" brushRef="#br0" timeOffset="-180107.15">4767 15877 48 0,'-14'-4'316'0,"8"1"51"16,0 0 39-16,0-2 25 0,-1 5 17 0,0-3 12 0,1-1 8 0,-1 1 5 15,1-1 4-15,-1 0 1 0,0 1 1 0,1-1-67 0,0 0-102 0,0 4-80 16,-2-3-69-16,2-1-51 0,0 4-45 0,-1 0-37 0,-6 0-35 16,0 4-58-16,1-1-69 0,-2 5-82 0,-6-1-90 0,1 7-65 0,-1 1-54 0,-6 7-27 15,0 0-14-15,1 8-6 0,-2-1-2 0,1 3-1 0,0 2 4 16,0 1 12-16,7-1 18 0,-7 3 47 0,12-4 59 0</inkml:trace>
  <inkml:trace contextRef="#ctx0" brushRef="#br0" timeOffset="-179434.15">6662 16687 227 0,'-7'14'270'0,"7"2"14"0,0-2 6 0,-6-3 4 0,6 1 3 16,0-6 4-16,0-3 4 0,0 2 8 0,0-2 9 0,6-3-8 0,-6 0-17 16,7 0-42-16,-7-3-53 0,7-2-29 0,-1 2-20 0,1-3-9 15,-1-6-4-15,8 1-3 0,-8-3-1 0,6-5-4 0,2-3-3 0,-1 0-8 16,-1-1-9-16,2-2-18 0,-1-4-23 0,0 3-20 0,0-2-21 0,-7-6-10 15,8 4-11-15,-8 1-3 0,0 0-2 0,-6 0-2 0,7 3 1 16,-7-3 0-16,0 4-2 0,-7-2 4 0,7 5 2 0,-6 1 8 16,0 3 9-16,-1-1 10 0,0 5 8 0,1 2 8 0,-1 1 6 0,-5 0 5 15,5 4 5-15,0 4 3 0,1-6 3 0,-8 9 1 0,8-3 2 0,0 3-3 16,-1 0-2-16,1 0-9 0,-1 3-10 0,0 2-9 0,1-1-9 16,6 3-7-16,-6 0-5 0,6 0-6 0,0 4-5 0,0 1-5 0,0 2-3 15,0 5-3-15,12-5 1 0,-5 4 0 0,0 1 1 0,6 2-1 16,7 1 1-16,-1-3-1 0,0 3 0 0,1 0 0 0,-1 3 0 0,7-3 1 15,1 0 0-15,-1 0 1 0,0 5-1 0,7-6 0 0,-7 2-1 16,-1 2 0-16,-5-4 0 0,6 2 0 0,0-2-1 0,-7 2 2 16,1-1-1-16,-7-4 1 0,0 0 0 0,-6 0 0 0,-1 1 1 0,0-4 0 15,1 2 0-15,-7-6 0 0,-7 5 0 0,7-6 0 0,-6-2 2 0,0 2-1 16,-1-2 2-16,-6-1-2 0,0-3 0 0,7 0-1 0,-14-1 0 0,7-3 0 16,0 0 0-16,-6 0-1 0,5-3 0 0,-5-5-2 0,6 1-6 15,0-1-8-15,-7-2-14 0,8-5-21 0,-2 1-24 0,1-5-38 0,0-4-49 16,6 3-56-16,1-3-64 0,0-3-56 0,6 5-53 0,-6-5-45 15,6 1-39-15,6 2-16 0,-6 1-6 0,6 0 4 0,0 4 9 0,1 0 20 16,6 4 23-16,0-6 39 0,-7 10 48 0,8-2 57 0,-2 2 64 0</inkml:trace>
  <inkml:trace contextRef="#ctx0" brushRef="#br0" timeOffset="-179106.02">7280 16606 23 0,'8'11'215'15,"-2"3"16"-15,0-2 14 0,1-1 13 0,-1 0 15 0,-6-3 13 0,7-1 12 16,0 0 10-16,-1 0 9 0,0-3 1 0,1-1-3 0,6 1-40 0,-7 0-60 15,1-1-29-15,0-3-11 0,6-3-11 0,-7 3-11 0,7-8-12 16,-6 5-14-16,5-8-12 0,2 4-13 0,-1-8-9 0,0 4-10 0,0-7-13 16,-1 3-16-16,2-7-16 0,-8 3-17 0,7 1-12 0,0-4-12 0,-6 0-3 15,-1 0-2-15,0 5 1 0,2-6 0 0,-2 1 7 0,-6 4 11 16,0 0 10-16,0-4 10 0,0 7 15 0,-6-3 13 0,6-1 13 16,-8 7 10-16,2-2 9 0,0 3 9 0,-1 0 4 0,1 0 3 0,-7 4 0 15,6 0 2-15,1 4-7 0,-8-2-8 0,8 5-11 0,0 0-10 0,-7 0-12 16,6 5-11-16,1-2-10 0,-1 1-8 0,1 3-7 0,-1 4-8 15,0 0-7-15,1 0-5 0,6 3-3 0,0 1-3 0,0 4-1 16,0-1 0-16,0 4-1 0,6-4 1 0,1 4-1 0,0 0 1 0,6 0 1 16,-7 0 1-16,7 0 1 0,0 0 0 0,1-4 0 0,-8 4 2 0,7-3-1 15,0-5 1-15,0 1-1 0,-1 0 1 0,2-4-1 0,-8-4-1 16,8 0-5-16,-2-3-5 0,-5-1-14 0,6-3-18 0,-6 0-36 0,5-7-44 16,-5 0-58-16,6 0-66 0,-7-9-60 0,1 6-57 0,0-5-50 0,-7-4-46 15,6-2-22-15,1-2-12 0,-7-2-2 0,0 0 4 0,-7-5 12 16,7 1 17-16,-6-4 35 0,-1-3 43 0,0 0 59 0,1-6 64 0</inkml:trace>
  <inkml:trace contextRef="#ctx0" brushRef="#br0" timeOffset="-178839.12">7424 15910 21 0,'-13'11'272'16,"0"-3"32"-16,0-1 26 0,0 4 29 0,6-4 29 0,-5 0 26 0,5-3 23 16,0 4 17-16,1-4 13 0,0-4 13 0,-1 3 10 0,7 0-57 0,0-3-91 15,0 0-57-15,0 0-39 0,0 0-27 0,0 0-23 0,0 0-26 16,0-3-30-16,7 0-23 0,-1-6-24 0,0 2-16 0,-6 0-16 0,14-4-11 15,-8-1-11-15,0 2-8 0,8-5-8 0,-8 5-5 0,1-5-7 16,5 1-3-16,-5 2-4 0,0 1-2 0,-1 4-3 0,0 0 0 0,1 0-2 16,0 2 1-16,-7 2 0 0,6 3 1 0,1 0-1 0,-1 3-1 15,-6 2 0-15,7-2-1 0,-1 1 1 0,1 3-1 0,-1 0 1 0,0 1 0 16,2 2 1-16,-2-2 0 0,0-1 1 0,1 0 1 0,6 1-1 16,-7-4-6-16,1 4-8 0,5-6-22 0,-4-2-28 0,4 0-53 0,-5-2-65 15,6-6-75-15,0-1-82 0,-7-1-67 0,8-5-59 0,-8 1-31 16,7-4-16-16,-6-4-7 0,-1 0-3 0,7-1 4 0,-6-3 8 0,-7 1 22 15,6-4 28-15,-6 0 52 0,7-4 66 0</inkml:trace>
  <inkml:trace contextRef="#ctx0" brushRef="#br0" timeOffset="-177984.11">8440 16368 146 0,'0'15'276'0,"0"0"22"0,0-5 10 15,0 1 9-15,0 0 9 0,0-4 11 0,0 1 13 0,0-1 16 16,0-3 20-16,0-1 4 0,6 1-5 0,-6 0-48 0,7 0-69 0,0-4-44 16,-1 0-31-16,1 0-17 0,-1 0-9 0,7-4-10 0,-6 0-6 15,5-3-12-15,8 0-12 0,-7-5-17 0,7-2-19 0,-8 3-19 0,15-8-19 16,-8 2-16-16,1-5-15 0,-1-1-8 0,1 1-7 0,0-3-3 0,-1-1-2 15,1 1-3-15,-1-4 0 0,-6-1-1 0,0 4 1 0,1-4 0 16,-2 2 0-16,2-1 0 0,-8 2 0 0,0 2 2 0,1-1 0 0,-1 1 0 16,-6 3 1-16,0 0 3 0,0 4 3 0,-6-5 5 0,-1 5 1 15,1 0 5-15,0 4 1 0,-1-1 2 0,0 0 1 0,-5 1-1 16,4 1 1-16,-4 3 2 0,5 3 2 0,-6-5 0 0,0 5 0 0,7 4-2 16,-8-4-3-16,2 3-3 0,5 4-1 0,-6 0-4 0,6 4-4 15,-5-1-1-15,-2 4-1 0,8 0-1 0,-7 5-1 0,6 2-2 0,1 2-5 16,-1 5-1-16,1 2 1 0,6-2 0 0,-6 5 1 0,6 3 0 15,0 1-1-15,0 2 1 0,0 1 1 0,0 4 0 0,0 0 0 0,6-1 0 16,0 1 0-16,-6-1 1 0,7 5 1 0,-1-4 0 0,1 3-1 0,0-4 0 16,-1-2-1-16,7 2 0 0,-6-3 1 0,5-4-1 0,-5 4 2 15,6-6-1-15,0-2-1 0,1 0-1 0,-2-2-2 0,1-2-3 0,0-7-7 16,0 2-16-16,1-2-23 0,-2-7-42 0,2 1-55 0,-2-4-69 16,8-1-77-16,-7-3-73 0,0-7-71 0,6 4-35 0,-6-9-17 0,7 1-8 15,0-3-5-15,-8-1 4 0,8-4 4 0,-7 4 17 0,7-3 21 0,0-3 44 16,-1 2 53-16,1-4 70 0,-2 6 230 0</inkml:trace>
  <inkml:trace contextRef="#ctx0" brushRef="#br0" timeOffset="-177561.06">9391 16298 0 0,'6'-3'91'0,"1"0"133"0,-7-2 21 16,0 2 16-16,7-5 19 0,-7 5 17 0,0-1 18 0,6-3 23 0,-6 3 26 16,0-3 28-16,0-1 25 0,0 5-29 0,0-4-56 0,0-1-40 15,0 5-28-15,0-5-21 0,-6 0-16 0,6 6-13 0,-7-6-15 0,7 4-17 16,-7-3-17-16,1 3-21 0,0 0-25 0,-8 1-25 0,8 3-27 0,-7-3-17 15,6 3-12-15,-6 0-8 0,1 3-8 0,-2 0-4 0,2 1-3 16,-8 3-4-16,7 4-2 0,-1-4-2 0,2 5-2 0,-2 3-1 16,2-5-2-16,-1 9 0 0,-1-5-1 0,2 5-1 0,5-2-1 0,-6 2 0 15,7 4 0-15,-1-5-1 0,0 3 0 0,7-2-2 0,-6 3 2 16,6-4 0-16,6 1 2 0,-6-1 0 0,7-3-1 0,0 4 0 0,-1-5 1 16,0-3 0-16,8 0 0 0,-2-1 1 0,2-2 1 0,-1-1 0 15,-1-4-2-15,2 2-2 0,5-10-2 0,-6 5-1 0,0-7-2 0,1 4-2 16,4-8 0-16,-4 4-3 0,-1-9-1 0,-7 6 1 0,8-5 0 0,-2 1-1 15,-6-1 0-15,2 0 1 0,-2-3 2 0,0-1 3 0,1 1 0 16,-7 0 1-16,0 0 3 0,0-4 1 0,0 4 1 0,0-4 3 0,0 3 1 16,-7-3-1-16,7 4 2 0,-6-4 1 0,6 7 4 0,0 1 0 15,-6-1 2-15,6 4 0 0,0 3 1 0,-8 2-2 0,8 2 0 0,0 4-1 16,0 0 1-16,-6 7 0 0,6 0 0 0,6 4 0 0,-6 1-1 0,0 6 0 16,0 0-3-16,8 4-1 0,-8 3 1 0,6 0-1 0,0 2-1 15,1-1 2-15,0-1 0 0,-1 1 1 0,1 0 0 0,-1-1 0 0,7-3 0 16,-6 0-1-16,-1-4-1 0,7 1-1 0,-6-5-2 0,-1-3-10 15,7 0-14-15,-6-3-42 0,-1-4-53 0,7-1-70 0,-7-6-80 0,2-1-76 16,-2-8-74-16,0 1-38 0,1-3-19 0,-7-1-8 0,6-7-4 0,-6 0-3 16,0 0 0-16,0-3 8 0,0-5 14 0,-6 1 40 0,-1-5 53 15,-5-1 71-15,-2-2 220 0</inkml:trace>
  <inkml:trace contextRef="#ctx0" brushRef="#br0" timeOffset="-177389.18">9274 15855 101 0,'-20'-14'359'15,"-5"3"45"-15,5-1 27 0,0 5 20 0,1 0 15 0,-1 0 11 0,7 3 12 16,0-3 8-16,0 2 6 0,7 3 2 0,-2-3 1 0,2 5-74 15,0 0-110-15,6 0-91 0,0 0-82 0,0 0-45 0,0 5-26 0,6-3-19 16,8 3-15-16,-8 2-13 0,7 0-10 0,7 1-7 0,-1-1-6 16,0 4-5-16,8 0-3 0,-1 0-17 0,0 0-21 0,0 0-43 0,7 0-57 15,-8 0-73-15,7-4-81 0,-5 4-75 0,5 0-71 0,-6-3-36 16,1-1-18-16,-1 0-9 0,-6-3-5 0,5 3 0 0,-5-3 2 0,0-1 14 16,-8 1 20-16,8-4 44 0,-1 0 56 0,1 3 71 0,0-3 234 15</inkml:trace>
  <inkml:trace contextRef="#ctx0" brushRef="#br0" timeOffset="-177264.17">9971 16068 0 0,'-6'7'251'0,"6"-1"24"0,-8-1 11 0,2 2 6 0,6-2 2 15,-6-2-7-15,6 0-13 0,-7 5-33 0,0-5-41 0,7-3-51 16,-6 3-52-16,6 2-101 0,-7-1-123 0,7-4-72 0,0 0-49 16,0 0-25-16,0 0-11 0,0 0-7 0,0 0-3 0,7-4 8 0,-1 4 12 15,1-5 33-15,0 5 116 0</inkml:trace>
  <inkml:trace contextRef="#ctx0" brushRef="#br0" timeOffset="-177107.93">10042 16383 44 0,'-6'18'288'0,"6"0"27"0,-6-3 18 0,6-4 7 0,-8 0 5 0,8 0 2 16,0-4 1-16,0 0 1 0,8-2 1 0,-8-2-13 0,0 1-16 16,6-4-119-16,-6 3-174 0,0-3-134 0,6-3-116 0,0-1-60 15,-6-4-34-15,8 1-17 0,-2 0-7 0,-6-4-5 0,6 0-2 0,-6-4-2 16,0 1 1-16,0-4 10 0,0-1 17 0,0 1 50 0,0-4 242 0</inkml:trace>
  <inkml:trace contextRef="#ctx0" brushRef="#br0" timeOffset="-172446.65">12015 16467 0 0,'0'0'21'0,"0"0"112"0,0 0 7 0,0 0 5 16,0 0 4-16,0 0 6 0,0 0 6 0,0 0 6 0,0 0 5 0,0 0-12 16,0 0-21-16,0 0-19 0,0 0-18 0,0 0-11 0,0 0-8 15,0 0-2-15,0 0 0 0,0 0 2 0,0 0 2 0,0 0 4 0,0 0 4 16,0 0 3-16,0 0 4 0,0 0 6 0,0 0 5 0,0 0 8 16,0 0 8-16,0 0 12 0,0 0 11 0,0 0 15 0,0 0 16 0,0 0 10 15,0 0 9-15,0 0 2 0,0 0 2 0,0 0-2 0,0 0-3 16,0 0-3-16,0 0-5 0,0 0-6 0,0 0-7 0,0 0-11 0,0 0-14 15,0 0-16-15,0 0-16 0,-6 0-14 0,6 0-10 0,0 0-9 16,0 0-5-16,0 0-4 0,0 0-5 0,0 0-2 0,0 0-4 0,0 0-3 16,0 0-5-16,0 0-2 0,0 0-4 0,0 0-4 0,0 0-2 15,0 0-4-15,0 0-3 0,0 0-4 0,0 0-3 0,0 0-3 0,0 0-5 16,0 0-2-16,0 0-4 0,0 0-3 0,0 0-1 0,0 0-3 16,0 0-1-16,0 0-3 0,0 0-1 0,0 0-1 0,0 0-1 0,0 0 1 15,0 0-1-15,0 0 0 0,0 0 1 0,0 0 0 0,0 0 0 0,0 0 1 16,0 0-1-16,0 0 1 0,0 0 0 0,0 0 0 0,0 0 0 15,0 0 0-15,0 0-1 0,0 0-1 0,0 0 0 0,0 0-1 16,6 0 1-16,-6 0 0 0,7 0-2 0,-7-4-1 0,7 4 1 0,6 0-1 16,-7 0 1-16,0 0-1 0,8 0-1 0,-2 0 1 0,2 0-1 0,-1-4 2 15,7 4-1-15,-1 0 0 0,-6 0-1 0,6 0 0 0,1-3-1 16,0 3 0-16,6 0 0 0,-7-4 0 0,1 4 0 0,-1 0 0 0,1 0-2 16,0 0 0-16,-2 0 0 0,2 0 2 0,0 0 0 0,-7 4 0 15,-1-4 0-15,8 0-1 0,-6 3 0 0,-1-3 0 0,-7 0 0 0,7 4 0 16,-6-4 1-16,-1 0 0 0,0 4 0 0,1-4 2 0,0 0 0 0,-7 4 2 15,6-4 3-15,-6 0 5 0,0 0 3 0,0 0 5 0,0 0 5 16,0 0 2-16,0 0 7 0,0 0 2 0,0 0 3 0,0 0 4 16,0 0 3-16,0 0 2 0,0 0-34 0,0 0-15 0,0 0 0 0,0 0 0 15,0 0 0-15,0 0 0 0,0 0 0 0,0 0 0 0,0 0 0 16,0 0 0-16,0 0 0 0,0 0 0 0,0 0 0 0,0 0 0 0,0 0 0 16,0 0 0-16,0 0 0 0,0 0 0 0,0 0 0 0,0 0 0 0,0 0 0 15,0 0 0-15,0 0 0 0,0 0 0 0,0 0 0 0,0 0 0 16,0-4 0-16,0 4-253 0,-6-4-114 0,6 4-99 0,-7-4-91 0,7 1-46 15,-7-4-23-15,7 0-11 0,-6-1-6 0,0 1 8 0,6-1 12 16,0-3 24-16,-7 4 29 0,7-4 42 0,7 0 46 0,-7 4 90 16,6-4 182-16</inkml:trace>
  <inkml:trace contextRef="#ctx0" brushRef="#br0" timeOffset="-161486.45">12823 15599 48 0,'0'0'89'16,"0"0"4"-16,0 0 1 0,0 0 1 0,0 0-3 0,0 0-6 0,0 0-7 15,0-4-8-15,0 4-7 0,0 0-7 0,0 0-6 0,0-4-4 16,0 4-5-16,0 0-4 0,0-4-3 0,0 4-2 0,0 0 1 16,0 0 1-16,0-3 0 0,0 3 0 0,0 0 3 0,7 0 1 0,-7 0 1 15,0 0 1-15,0-4 2 0,0 4 2 0,0 0 3 0,0 0 1 16,0 0 5-16,0 0 3 0,0 0 3 0,0 0 3 0,0 0 4 0,0 0 2 16,0 0 2-16,0 0 4 0,0 0 3 0,0-3 0 0,0 3 3 15,0 0 0-15,0 0 2 0,0 0-1 0,0-4 0 0,0 4 0 16,0 0 1-16,0 0 0 0,0 0 0 0,0 0 3 0,0 0 1 0,0 0 1 15,0 0 1-15,0 0 1 0,0 0 3 0,0-4 4 0,0 4 5 16,0 0 6-16,0 0 4 0,0 0 6 0,0 0 6 0,0 0 7 0,0 0 5 16,0 0 2-16,0 0 1 0,0 0 0 0,0 0-2 0,0 0-3 15,0 0-5-15,0 0-5 0,0 0-7 0,0 0-7 0,0 0-6 0,0 0-10 16,0 0-8-16,0 0-11 0,0 0-10 0,0 0-7 0,-7 0-8 16,7 0-4-16,0 0-5 0,0 0-3 0,0 0-4 0,0 0-3 15,0 0-2-15,0 0-2 0,0 0-3 0,0 0-3 0,0 4-3 0,0-4-1 16,0 4-1-16,0-4-2 0,0 3 1 0,-6 1 1 0,6-1 1 0,0 1-1 15,0 4 2-15,0-1-1 0,-7 0 1 0,7 4-1 0,0-4 1 16,-6 5-1-16,6-1 0 0,0 0 0 0,0 0-1 0,-6 3-1 0,6-2-1 16,0 2-2-16,0-3-1 0,0 3-1 0,0 1 1 0,0 0 0 15,0 0 1-15,0 3-1 0,0-4 0 0,0 5 1 0,0-4 1 0,0 3 1 16,6-1 0-16,-6 2 0 0,0-1 1 0,0 1 0 0,0-4-1 16,6 4 0-16,-6-2 0 0,0 1 0 0,7 1-2 0,-7-1 1 15,0 1 0-15,6-1 1 0,-6 0 0 0,0 1 1 0,7-1-1 0,-7 3 0 16,6-6-2-16,-6 4 1 0,0-1 1 0,7 1-1 0,-7-1 1 0,6-4 0 15,-6 1 0-15,0 0-1 0,6-1-1 0,-6 1-1 0,8-4-1 16,-8 0 0-16,0-1-1 0,6-1 2 0,-6 2 0 0,0-4 0 0,0 0 1 16,6-4 0-16,-6 5 1 0,0-1 0 0,0-3 0 0,0 0 2 15,0 3 2-15,0-3 1 0,0-1 2 0,0 1-1 0,0-1 1 0,0 2 0 16,0-2-1-16,0 1 1 0,0-1-2 0,-6 1-1 0,6-1 0 0,0 1-1 16,0-4-1-16,0 4-2 0,0 0-2 0,0-4-1 0,0 3-3 15,0-3-2-15,0 0-1 0,0 0-1 0,0 5-2 0,0-5 0 16,0 0 1-16,0 0-2 0,0 2 1 0,0-2-1 0,0 0 1 0,-6 5-1 15,6-5-1-15,0 3 2 0,0-3 1 0,0 4 1 0,0-1-1 16,0-3 3-16,0 4 0 0,0 0 0 0,0-2 0 0,0 3 1 0,-8-1 1 16,8-1 0-16,0 5 0 0,0-5 0 0,0 1 1 0,0 3 0 15,0-4-1-15,0 2 1 0,0-2 0 0,-6 1-2 0,6 0-1 0,0-1 0 16,0-3-2-16,0 0 1 0,0 4-2 0,0-4 1 0,0 0 0 0,0 0-2 16,0 0 1-16,0 0-1 0,0 0 0 0,0 0 1 0,0 0-2 15,0 0 2-15,0 0 0 0,0 0 1 0,0 0-1 0,0 0 1 0,0 0 0 16,0 0 1-16,0 0-1 0,0 0 2 0,0 0-1 0,0 0 1 15,0 0 1-15,0 0-1 0,0 0 1 0,0 0-1 0,0 0 0 0,0 0 2 16,0 0-1-16,0 0 1 0,0 0 0 0,0 0 0 0,0 0 0 16,0 0-1-16,0 0-1 0,0 0 1 0,0 0 0 0,0 0 0 0,0 0-1 15,0 0 1-15,0 0 0 0,0 0-1 0,0 0-1 0,0 0-7 16,0 0-9-16,0-4-19 0,0 4-22 0,-6-3-29 0,6-1-32 0,-7 0-65 16,1 1-80-16,-1-2-97 0,7-1-105 0,-6-2-61 0,-7 2-41 0,7-6-20 15,-2 5-10-15,-4-4 2 0,5-1 5 0,0 2 18 0,1-2 21 16,0 2 29-16,-1-2 30 0,1-2 66 0,6 3 79 0</inkml:trace>
  <inkml:trace contextRef="#ctx0" brushRef="#br0" timeOffset="-160010.59">13449 15698 82 0,'0'-5'134'0,"6"5"4"0,-6-3 4 0,6 3 3 0,-6-3 5 16,7-1 3-16,-7 4 4 0,0-4-5 0,7 4-9 0,-7-3-21 0,6 3-26 15,-6-3-14-15,0-2-8 0,7 5-3 0,-1-3 2 0,-6-1 4 16,6 4 4-16,-6-5 3 0,7 3 6 0,-7 2 3 0,7-4 6 0,-1 1 4 16,-6-1 5-16,6 4 3 0,-6-4 4 0,7 4 6 0,-7-3 6 15,0 3 6-15,7-5 7 0,-7 5 11 0,0 0 12 0,0 0 12 16,0 0 11-16,0 0 6 0,0 0 3 0,0 0 0 0,0-2-2 0,0 2-5 15,-7 0-7-15,7-5-9 0,0 5-12 0,-7 0-13 0,7 0-14 0,-6 0-17 16,6 0-21-16,-6-3-19 0,-1 3-18 0,7 0-14 0,-7 0-14 16,1 0-8-16,0 0-7 0,-7 0-4 0,6 0-3 0,0 0-1 15,1 0 0-15,-8 0 1 0,8 0-1 0,-6 0 1 0,5 0-1 0,0 0 1 16,-6 0-1-16,1 0 1 0,4 3 0 0,-4-3 0 0,-2 0 2 16,8 0 1-16,-7 5 3 0,0-5 1 0,0 0 1 0,7 2 1 0,-8-2 3 15,8 0 0-15,-7 5 1 0,7-5 2 0,-1 0 1 0,-6 3 1 16,13-3 0-16,-6 0 1 0,0 0 3 0,-2 0 0 0,8 0-1 15,-6 0 0-15,6 0-1 0,0 0-2 0,0 4-2 0,0-4-2 0,0 0-2 16,0 0-2-16,0 0-1 0,0 0-2 0,-6 0-1 0,6 0-3 16,0 0-1-16,0 4-3 0,0-1-2 0,0 1-2 0,0-2-2 0,0 7 0 15,0-1 0-15,0 2 0 0,0 0 1 0,0 2 0 0,0-1 0 16,0 3 1-16,0 2 0 0,0-2-1 0,6 0 2 0,-6 5 0 0,0-4 0 16,6 3 1-16,-6 0 3 0,8 5 0 0,-8-6-1 0,6 3 1 15,0 0 0-15,-6 3 1 0,6-5-1 0,1 4 0 0,-7 0 2 0,7-4 0 16,-1 4-1-16,-6-3 1 0,7 3 0 0,-1 0 2 0,-6-4 0 15,6 4 1-15,-6 0 1 0,8-4 0 0,-2 4 1 0,-6-3-1 16,6-1 0-16,-6 0-1 0,0-3 0 0,6 3 1 0,-6-3-2 0,0-1-1 16,7 1-2-16,-7 0-1 0,0 0 0 0,0-5-2 0,7 2 0 0,-7-2-1 15,0 1-1-15,0 0 0 0,0-4-2 0,0 5 1 0,0-5 0 16,0 4 0-16,0-4-1 0,0 0 1 0,0 1 1 0,-7-1-1 0,7 1 2 16,0-1-1-16,0 0 1 0,-7-2 1 0,7 1 2 0,0-2 2 15,0 0 1-15,0-1 0 0,0 0 1 0,0 2 2 0,-6-5 0 0,6 0 1 16,0 3 0-16,0-3 1 0,0 0 0 0,0 0 2 0,0 0 1 15,0 0 0-15,0 0-1 0,0 0 0 0,0 0 2 0,0 0 1 0,0 0 1 16,0 0 1-16,0 0 0 0,0 0 0 0,0 0 2 0,0 0-2 16,0 0 1-16,0 0 0 0,0 0 0 0,0 0-1 0,0 0-1 0,0 0 0 15,0 0-1-15,0 0-1 0,0 0-1 0,6 0 2 0,-6 0 2 16,7 0 2-16,0 0 1 0,-7 0 2 0,13 0 2 0,-7 0 0 0,8 0 0 16,-2 0 0-16,2 0 0 0,-2 0-5 0,1 0-24 0,7 0 0 0,0 0 0 0,-1 4 0 15,1-4 0-15,-1 0 0 0,-6 0 0 0,7 0 0 0,-1 0 0 0,1 0 0 16,0 4 0-16,-8-4 0 0,1 0 0 0,7 0 0 0,-14 0 0 15,8 3 0-15,-2-3 0 0,-5 0 0 0,0 0 0 0,-7 4 0 0,6-4 0 16,-6 0 0-16,0 0 0 0,0 0 0 0,0 0 0 0,0 0 0 16,0 0 0-16,0 3 0 0,-6-3 0 0,-1 0 0 0,0 0 0 0,-5-3 0 15,4 3-207-15,-4-4-140 0,-8 4-145 0,7-3-73 0,-7-1-39 16,2 0-20-16,4-4-10 0,-5 5-4 0,-1-4-4 0,7 0 8 0,6 4 11 16,-5-5 29-16,12-1 36 0,-7 3 67 0,14 2 84 0</inkml:trace>
  <inkml:trace contextRef="#ctx0" brushRef="#br0" timeOffset="-158707.15">14171 16002 0 0,'7'0'29'0,"0"0"163"0,-7 0 12 0,6 0 10 0,-6 0 8 15,6 0 8-15,-6 0 9 0,0-4 9 0,7 4 10 0,-7 0 11 16,0 0 10-16,0 0-29 0,0-4-48 0,0 4-27 0,0 0-16 0,0 0-6 16,0 0 0-16,0 0 10 0,0 0 14 0,0 0 13 0,0 0 10 15,0 0 5-15,0 0 3 0,0 0-4 0,0-3-4 0,0 3-8 16,0-4-8-16,0 4-9 0,-7 0-10 0,7-4-11 0,0 4-10 0,-6 0-18 16,0 0-22-16,-1-3-20 0,7 3-19 0,-7 0-14 0,1 0-13 0,0 0-7 15,-1 0-8-15,7 0-2 0,-7 3-5 0,1-3-2 0,-1 0-2 16,1 4-3-16,-1 0-2 0,1-4-2 0,-1 3 1 0,1 1-2 0,0 3 1 15,-2-3 0-15,2 4-3 0,0-5 1 0,-1 4 0 0,1 0-2 16,-7 5 1-16,6-4-1 0,1-1-1 0,-8 4-1 0,8-2 0 0,-7 3 0 16,6-1 0-16,1 3 1 0,-7-2-1 0,7 3 1 0,-1-1 1 15,0 1-1-15,1-1-1 0,0 2 0 0,-1 2 0 0,7-4 1 0,-7 5 1 16,7-5 1-16,0 1 0 0,0 3 1 0,0-3-1 0,0-1 1 16,0 1 0-16,7 0-1 0,-7-4 1 0,7 3 0 0,-1-2 0 0,0-5 1 15,-6 4 0-15,14-4 1 0,-8 0 1 0,0 0 0 0,7-2 1 0,1 2-2 16,-8-7 1-16,8 3 1 0,-2-3 1 0,1 0 0 0,0-3 0 15,0 3-1-15,1-7 1 0,-2-1 0 0,1 1 0 0,0-1-2 0,7-3-1 16,-7-4 0-16,-7 1-1 0,14 0 1 0,-14-5-2 0,7 2 1 16,1-3-2-16,-2-2 0 0,-5 4 0 0,6-3-1 0,-7-2 0 0,1 2 0 15,0 2 0-15,-7-4 0 0,6 2 0 0,-6 3 0 0,0-1 0 0,7 1-1 16,-14 4 1-16,7-4 0 0,0 6-1 0,0-3 0 0,0 5 1 16,-6-2 2-16,6 5 3 0,0 0 3 0,-7-1 1 0,7 2 3 15,0 2 2-15,0-1 1 0,0 2 0 0,0 3 1 0,-7-4-1 0,7 4 0 16,0 0-1-16,0 0 1 0,0 0 0 0,0 0-2 0,0 0-3 15,0 0-2-15,0 4-3 0,0-4-1 0,7 8 0 0,-7-4 0 0,0 2 1 16,0 2 1-16,0 3 2 16,0-1 0-16,7 5 2 0,-7 0-1 0,0-1 1 0,0 5-1 15,0-1 1-15,0 1-1 0,6 3 1 0,-6-1-1 0,0 1-2 0,7 0-1 16,-7-3-1-16,6 3-2 0,0 0-1 0,-6-4-2 0,8 4 0 16,-2-3 0-16,0-5 0 0,0 5 0 0,8-5 0 0,-8 1-5 0,1-5-4 15,-1 2-14-15,0-5-17 0,2 4-40 0,-2-7-50 0,0-1-78 16,0 1-89-16,-6-1-86 0,8-6-82 0,-2-1-43 0,0 1-21 0,-6-5-9 15,7 1-6-15,-1-4 0 0,-6 0 5 0,7-3 12 0,0-1 17 16,-1-3 40-16,0 4 51 0,8-6 76 0,-8 3 195 0</inkml:trace>
  <inkml:trace contextRef="#ctx0" brushRef="#br0" timeOffset="-158285.28">14790 16104 96 0,'-6'4'366'0,"6"3"52"15,-7-4 31-15,7 2 17 0,-6 2 11 0,6-7 7 0,0 7 5 16,0-3 5-16,-7-4 6 0,7 4 7 0,0-4 6 0,0 3-64 16,0-3-101-16,0 0-88 0,0 0-83 0,0 0-44 0,0 4-24 0,7-4-11 15,-1 3-5-15,-6 1-3 0,7-4-1 0,-1 3-3 0,7 2-2 0,-6-1-3 16,5-4-6-16,2 3-6 0,5 0-6 0,-6 1-6 0,0-4-5 16,7 4-6-16,-1-1-6 0,-6-3-4 0,7 0-4 0,-1 4-5 15,-5-4-3-15,-1 0-3 0,6 0-2 0,-6 0-1 0,1 4-3 0,-2-4-3 16,-5 0-1-16,-1 0-2 0,7 0 0 0,-6 3-2 0,-7-3-2 0,6 0 0 15,-6 0-3-15,0 0 0 0,0 0 0 0,0 0-3 0,0 0-4 16,0 0-14-16,0 0-21 0,0 0-36 0,-6 0-44 0,6-3-84 0,-7 3-103 16,1-4-100-16,-7 0-98 0,6 1-49 0,1-1-24 0,0 0-14 15,-8-2-6-15,8-3-1 0,-1 2 1 0,0 0 14 0,1 0 22 16,6 0 35-16,0 0 43 0,6-2 83 0,1-1 148 0</inkml:trace>
  <inkml:trace contextRef="#ctx0" brushRef="#br0" timeOffset="-157001.74">15540 15873 116 0,'0'4'240'0,"-8"-4"27"0,8 0 27 0,-6 0 29 0,0 0 31 0,6 0 32 15,-7 0 33-15,7 0 23 0,-6-4 18 0,6 4-7 0,-7 0-19 0,7 0-43 16,0 0-52-16,0-3-37 0,0 3-28 0,0 0-24 0,0 0-23 16,0 0-27-16,0 0-27 0,0 0-30 0,0 0-33 0,0 0-22 0,0 0-16 15,0 0-14-15,0 0-13 0,7-3-7 0,-7 3-6 0,6 0-5 16,1 0-4-16,5-5-2 0,-4 5-2 0,4 0-4 0,1-3-2 0,0 3-3 15,0 0 0-15,7-4-1 0,-8 4-2 0,8-3-1 0,-7 3 0 16,7 0-1-16,-8 0-1 0,8 0 0 0,-7 0-1 0,1 0-3 0,-2 0 1 16,2 0-1-16,-2 3 1 0,2-3 0 0,-8 4-1 0,1-4 0 15,5 3-1-15,-5-3 0 0,0 5 2 0,-1-5-1 0,-6 3 0 0,6 0 0 16,2 1 1-16,-8 0 1 0,0-1 0 0,6 0 0 0,-6 6 2 16,0-6 0-16,0 4 0 0,0-3 2 0,0 4-1 0,0-2 0 0,-6 6 0 15,6-5 1-15,-8 4-1 0,8-4 0 0,-6 5 0 0,6-2 0 16,-6 1-2-16,6 4 0 0,-7-4-1 0,0 3-1 0,1-2-1 0,0 3 1 15,-1-1 1-15,1 1 0 0,-1-1 0 0,0 0-2 0,1 5 0 16,-7-4 0-16,6 0 0 0,-5-1 0 0,5 1 2 0,-6 3-1 0,6-7 0 16,-5 4 1-16,-2-4 0 0,8 3 2 0,-7-3 1 0,6 0 0 0,-6 0 1 15,7 0 0-15,0-3 2 0,-2-1 0 0,2 0 2 0,0-3 0 16,0 0-1-16,6 3 1 0,-8-4 0 0,8-3 0 0,0 5-3 0,0-5-1 16,0 0-1-16,0 0 1 0,0 0 1 0,0 0 0 0,0 0 2 15,8 0 1-15,-8 2 0 0,6-2 3 0,0 0 1 0,8 0 1 16,-8 0 2-16,7 5 0 0,-7-5 3 0,14 0 1 0,-8 0 1 0,2 0-1 15,-1 0-1-15,7 0-2 0,-8 0-2 0,2 0-1 0,5-5-2 0,-6 5-2 16,0 0-1-16,0 0-2 0,0 0-2 0,-7 0-1 0,8 0-1 16,-8 0-2-16,7 0-1 0,-6 0-2 0,-1 0-1 0,1 0-8 0,-1 0-10 15,0 0-15-15,-6 0-17 0,8 0-20 0,-8 0-24 0,6 0-36 16,-6 0-43-16,0-2-57 0,0 2-64 0,0 0-62 0,0 0-62 0,0 0-54 16,0-5-49-16,0 2-19 0,-6 0-2 0,6-1 8 0,0-4 12 15,-8 6 19-15,8-6 22 0,-6 4 37 0,6-4 41 0,-6 1 59 0,6 3 64 16</inkml:trace>
  <inkml:trace contextRef="#ctx0" brushRef="#br0" timeOffset="-156736.11">15631 16098 0 0,'-20'-5'24'0,"6"5"274"16,2-3 54-16,-1 3 39 0,6-4 33 0,-6 4 23 0,7-5 19 0,-8 5 15 15,8-2 10-15,0-2 10 0,6 1 9 0,-7-1-17 0,7 4-31 16,-6-4-71-16,6 4-89 0,0 0-64 0,0-3-51 0,6 3-38 0,-6-5-31 15,7 5-22-15,-1-2-17 0,0 2-13 0,8-5-9 0,-2 2-9 16,2-1-9-16,5 4-7 0,-5-4-5 0,4 4-4 0,2-4-3 0,0 4-1 16,-1 0-1-16,1 0-1 0,-1 0-3 0,1 4-1 0,0-4-2 15,-1 0 0-15,-6 4-3 0,6-4-1 0,-5 4 0 0,-2-4-1 16,2 3-1-16,-1-3-3 0,0 0 0 0,-7 5-4 0,7-5-2 0,-7 0-13 16,2 0-18-16,-2 0-31 0,-6 0-36 0,0 0-74 0,0 0-94 0,0 0-94 15,-6 0-96-15,6 0-48 0,-8-5-25 0,2 5-12 0,-7-3-5 16,7-1-1-16,-1 0 1 0,-6 0 12 0,7 1 18 0,-8 3 29 15,8-7 36-15,0 3 74 0,-1 1 147 0</inkml:trace>
  <inkml:trace contextRef="#ctx0" brushRef="#br0" timeOffset="-154635.33">16522 15599 70 0,'7'0'138'0,"-7"-4"6"0,0 4 7 0,7 0 6 16,-7-4 9-16,0 4 8 0,6-4 9 0,-6 4 0 0,6-3-3 15,-6 3-17-15,0-4-21 0,8 1-11 0,-2 3-6 0,-6-4 1 0,6 0 4 16,-6 1 6-16,6 3 7 0,-6-4 8 0,7 0 6 0,-7 4 10 16,0-3 10-16,7 3 10 0,-7 0 11 0,0 0 5 0,0 0 4 0,0 0 0 0,0 0-3 15,0 0-6-15,0 0-7 0,0 0-6 0,0 0-9 0,0 0-7 0,-7 3-9 16,7 1-12-16,0 3-14 0,-7 1-15 0,7-1-16 0,-6 4-14 15,0 4-11-15,6-1-8 0,-6 5-7 0,-2-1-5 0,-4 4-3 16,5 0-5-16,0 3-5 0,1 1-4 0,-7-1-3 0,7 5-4 0,-1 3-4 16,-6-4-2-16,7 4-1 0,-1 4-3 0,0-3 0 0,-6 1-2 0,7-1-2 15,0 1-1-15,-2-1-1 0,2 3 0 0,0-4-1 0,0-4-3 16,-2 0-1-16,2 1-2 0,0-1-1 0,-1-7-2 0,7 0-1 0,-6 0 0 16,6-4-2-16,-7-3-1 0,7-4 1 0,0 0-1 0,0 0 1 0,-7-8 0 15,7 5-2-15,0-4 1 0,0-4-1 0,0 0 1 0,7-4-3 16,-7-4-4-16,0-2-7 0,0-1-10 0,7-4-12 0,-7-7-19 0,0-1-21 15,6-2-32-15,-6-4-39 0,0 0-35 0,7-4-36 0,-7-3-31 16,0 3-28-16,0-4-18 0,6 1-13 0,-6 2-4 0,0 1 1 0,6 0 8 16,-6 8 10-16,8-5 18 0,-2 5 20 0,-6-1 31 0,6 4 39 15,0 0 36-15,2 0 36 0,-2 4 33 0,0-1 30 0,1 1 24 16,-1-1 23-16,1 4 16 0,0 1 18 0,-1-4 11 0,0 3 13 0,1 1 10 16,6 3 11-16,-7-4 14 0,1 1 13 0,-1-1 14 0,1 4 17 15,6-4 20-15,-7 4 20 0,2 0 16 0,-2 0 12 0,0 1 6 0,0 1 2 16,1-1-4-16,-7 6-3 0,7-3-8 0,-1 3-6 0,-6 1-10 15,0-1-11-15,7 1-10 0,-7 3-10 0,6 0-14 0,-6 0-20 16,0 3-17-16,6-3-16 0,2 4-9 0,-8-1-7 0,6 5 0 0,0-5 0 16,0 8 1-16,2-3 1 0,4 2 1 0,-5 1 4 0,-1 0 0 15,8 4-2-15,-8 0-1 0,6 4-2 0,-4-1-2 0,4 0-1 0,-5 4-2 16,6 0-4-16,-6-1-4 0,5 1-3 0,-5 0-3 0,6 4-3 16,-7 0-3-16,8 0-3 0,-8 3-4 0,7-4-5 0,-7 0-4 0,8 5-3 15,-8-4-4-15,8-1-1 0,-8 1-2 0,0 4-3 0,7-5-2 16,-6 0-2-16,-1 2-2 0,1-5-2 0,-1 3-2 0,0-3-2 0,2 0-2 15,-2-3-1-15,-6-1 0 0,6-4-2 0,1 1 1 0,-7-5 0 16,6 2-1-16,-6-1-1 0,0-7-2 0,7 3-4 0,-7-4-16 0,0 2-19 16,0-5-26-16,0 0-28 0,-7-5-44 0,1 2-51 0,6-4-69 15,-7-1-78-15,1 1-78 0,-8-8-80 0,8 4-49 0,0-7-35 0,-7 3-14 16,0-2-4-16,6-6 10 0,-5 4 18 0,-2 1 25 0,8 1 28 0,-8-2 42 16,8 1 52-16,-7 2 69 0,7 2 77 0</inkml:trace>
  <inkml:trace contextRef="#ctx0" brushRef="#br0" timeOffset="-154322.83">16483 15896 100 0,'-12'0'362'0,"-2"3"51"0,8 2 34 0,-7-5 24 15,7 2 18-15,-2-2 13 0,2 0 9 0,0 4 7 0,0-4 6 0,-2 0 6 16,8 0 7-16,0 0-69 0,0 0-106 0,0 0-88 0,0 0-81 0,0 0-44 15,0 0-27-15,0 0-17 0,8 0-7 0,-2 0-4 0,0 0-3 16,8 0 0-16,-8 0 1 0,13 0-3 0,-5 0-4 0,-2 0-3 16,8 0-2-16,-1 0 0 0,7 0 0 0,-6 0-4 0,0 0-5 0,5 0-66 15,1 0-5-15,-6-4 0 0,7 4 0 0,-1 0 0 0,-1 0 0 0,1 0 0 16,0 0 0-16,1 0 0 0,-1 0 0 0,-6 0 0 0,-1-2 0 16,0 2 0-16,-6 0 0 0,1 0 0 0,-2 2 0 0,1-2 0 0,-6 0 0 15,0 0 0-15,-7 0 0 0,6 4 0 0,-6-4 0 0,0 0-137 16,-6 0-129-16,6 4-104 0,-7-4-116 0,0 4-67 0,-6-4-44 0,7 3-20 15,0-3-12-15,-2 0-1 0,-4 3 5 0,5-3 16 0,7 0 22 16,0 0 29-16,0 0 33 0,0 0 67 0,7-3 81 0</inkml:trace>
  <inkml:trace contextRef="#ctx0" brushRef="#br0" timeOffset="-153930.95">17467 15877 164 0,'-7'7'386'0,"1"1"44"0,0-1 29 0,-1-2 19 16,0 1 13-16,1-2 11 0,0 0 11 0,-2-4 11 0,8 3 11 0,0-3 10 16,-6 0 10-16,6 0-76 0,0 0-120 0,0 0-89 0,0 0-76 0,0 0-41 15,6 0-24-15,-6 0-14 0,8 0-8 0,-2 0-9 0,0-3-9 16,1 3-9-16,6-4-9 0,-7 4-10 0,7-4-9 0,1 4-8 16,-2-4-7-16,2 4-5 0,-2-2-4 0,1 2-4 0,1 0-5 0,-8-5-5 15,8 5-4-15,-2 0-5 0,-6 0-2 0,8 5-12 0,-1-5-14 0,-7 0-22 16,0 2-28-16,8 2-42 0,-8-4-53 0,0 4-86 0,2 0-103 0,-2-1-88 15,0 0-81-15,1 2-40 0,-1-3-21 0,8-2-9 0,-8 5-4 16,0-5 7-16,0 0 10 0,8-5 22 0,-1 5 28 0,0-2 43 16,6-3 50-16,-5 2 87 0,5-4 215 0</inkml:trace>
  <inkml:trace contextRef="#ctx0" brushRef="#br0" timeOffset="-153347.95">17949 15562 83 0,'-6'4'370'0,"-2"-4"51"0,8 3 29 0,-6-3 17 16,0 4 7-16,6-4 5 0,0 0 4 0,0 0 3 0,0 0 3 16,0 0 6-16,0 0 6 0,0 0-64 0,6-4-101 0,0 4-92 0,2 0-94 15,-2-3-48-15,7 3-29 0,-7-4-13 0,8 4-9 0,4-4-3 16,-4 4-3-16,-1-3-3 0,7 3-3 0,-1 0-4 0,7 0-7 15,-6 0-7-15,-1 0-3 0,0 0-6 0,8 3-2 0,-8-3-3 0,0 4-1 16,1 0-1-16,0-4-1 0,-1 7-1 0,-5-3 1 0,5-1-2 16,-6 4 2-16,6-3-1 0,-5 4-1 0,-2-1 2 0,2-3 2 0,-1 2 0 15,-7 2-2-15,7-1 1 0,-6 1 0 0,-1 3 1 0,0-5 1 0,-6 3 2 16,8 2 0-16,-8-4 1 0,6 3 0 0,-6 2 3 0,0 3-1 16,-6-5-1-16,6 6-1 0,-8-6-1 0,2 5 1 0,0 0 1 15,6-1-1-15,-7 1 1 0,-6 0-3 0,7-1-1 0,-1 1-1 0,1-1-2 16,-8 0 0-16,8 5-3 0,-7-4 1 0,6 0-1 0,-6 0-1 0,7-1 1 15,-7 1-1-15,6-1 0 0,-5 1-1 0,5 0 0 0,-6-1 0 16,6 2 1-16,-5-6 1 0,5 5 0 0,-6-4-1 0,7 3 1 16,-8-3-1-16,8 1 0 0,-1-5 1 0,-6 4 0 0,7-4 4 0,-1 0 1 15,1 1 2-15,0-1 1 0,6-4 1 0,-8 1 1 0,8 0 0 16,-6-1 1-16,6 1 0 0,0-4-1 0,0 4 0 0,0-4 1 0,0 0-1 16,0 0-1-16,0 0-2 0,0 0-2 0,0 0-1 0,0 3 0 0,6-3 2 15,-6 0 1-15,8 5 0 0,-2-5 2 0,0 0 1 0,1 0 1 16,6 2 3-16,-7-2 1 0,7 0 0 0,1 0 0 0,-2 0 1 0,2 0-1 15,-2 0 0-15,1-2-2 0,7 2-2 0,-7 0-1 0,0 0-2 16,0-5-1-16,0 5-3 0,0 0-1 0,1-3-1 0,-2 3-1 0,1 0-2 16,-6 0 0-16,6 0 0 0,-7 3-1 0,8-3 0 0,-8 0-2 15,0 0 0-15,1 0-8 0,-7 5-7 0,7-5-13 0,-7 0-13 0,6 0-20 16,-6 0-20-16,0 0-33 0,0 0-39 0,0 0-60 0,0 0-64 16,0 0-70-16,0-5-68 0,0 2-55 0,0-5-49 0,-6 5-18 0,6-5-4 15,0 2 6-15,-7-6 12 0,7 5 17 0,-7-4 19 0,7 4 33 16,-6-4 41-16,6 0 56 0,-6 0 68 0</inkml:trace>
  <inkml:trace contextRef="#ctx0" brushRef="#br0" timeOffset="-153097.95">18196 15954 21 0,'-19'0'295'0,"6"0"49"0,-1-3 42 0,2 3 30 0,5 0 25 15,-6 0 16-15,7 0 13 0,-1 0 8 0,1 0 7 0,6 0 5 16,-7 0 4-16,7 0-60 0,0 0-93 0,0 0-70 0,0 0-59 0,7-4-43 15,-7 4-37-15,6 0-27 0,7 0-22 0,-6 4-12 0,6-4-9 16,-1 0-4-16,8 3-4 0,-7-3 0 0,7 0-2 0,0 4 1 0,-1-1-2 16,7-3-3-16,-6 4-4 0,-1-1-3 0,0 2-5 0,1-1-3 15,-1-1-4-15,1 0-4 0,-7 1-3 0,7 0-4 0,-8-4-4 0,2 3-6 16,-1 1-5-16,0 0-16 0,0-4-21 0,-7 3-33 0,1-3-42 16,0 4-73-16,-1-4-85 0,-6 0-95 0,0 0-96 0,0 0-48 0,0 0-24 15,0 0-12-15,-6-4-5 0,-1 1-1 0,7-1-1 0,-7 0 13 16,1-3 17-16,-7 3 34 0,7 1 41 0,-1 0 73 0,0-1 140 0</inkml:trace>
  <inkml:trace contextRef="#ctx0" brushRef="#br0" timeOffset="-152143.66">18854 15273 0 0,'-6'4'295'0,"-1"-4"57"16,1 3 45-16,-1-3 31 0,0 4 23 0,7-4 13 0,-6 3 11 0,0 1 5 16,6-4 5-16,0 0 2 0,0 0 3 0,0 0-58 0,0 0-86 15,0 0-76-15,6 4-69 0,0-4-53 0,1 0-45 0,6 0-30 16,0 0-21-16,0 0-14 0,6 0-11 0,1 0-6 0,0 0-5 0,5 0-2 16,2 0-1-16,-7 0-3 0,6 0-2 0,-7 0-3 0,7 0-2 15,-6 3-1-15,-1-3-1 0,-6 0-2 0,7 0 0 0,-7 4 0 16,-1-4 1-16,-4 4-1 0,4-4 1 0,-5 3-1 0,-7-3 0 0,6 3 3 15,1-3 2-15,-7 4 3 0,0-4 4 0,0 0 4 0,0 0 2 16,0 5 5-16,0-5 4 0,-7 3 2 0,7 0 3 0,0 2 2 0,-6-2 3 16,6 5 3-16,0-5 0 0,-7 5 0 0,7-1 0 0,-6 0-3 15,6 0-4-15,-6 1-2 0,6-1-2 0,-8 4-4 0,8-4-2 0,0 4-3 16,-6 0-4-16,6-4-1 0,0 4-2 0,0 0-3 0,0 1 0 16,-6-1-1-16,6 0-1 0,0 0-1 0,0 0 0 0,0 0 1 15,0 3 0-15,0-2 0 0,0 2 0 0,0 0-1 0,0-3 1 0,0 4-2 16,0 0 1-16,0 0 0 0,0-1 0 0,0 1-1 0,0-1 1 15,0 0 0-15,-7 5-1 0,7-4 0 0,0 4 1 0,0-5-2 0,7 5-1 16,-7-5 1-16,0 4-1 0,0-3 2 0,0 3 0 0,6 0 0 16,-6-3 1-16,0 4-1 0,0-5 0 0,6 0 0 0,-6 2 0 0,8-2-1 15,-8-3 0-15,6 4 0 0,-6-1-1 0,6-3 1 0,-6 4-1 16,7-4-1-16,-7 0 1 0,0 3-1 0,6-2-1 0,-6-1 1 0,7 0-1 16,-7 3 0-16,0-3 0 0,0 1 0 0,6 2-1 0,-6-3 0 15,0 4 0-15,0-5 1 0,0 5 0 0,0-3 1 0,0-2 0 0,0 5-1 16,7-4-1-16,-7 0 1 0,0 3 0 0,0-3 0 0,0 0-1 15,0 0 1-15,0 0-1 0,0 1 0 0,0-4 1 0,6 2-1 0,-6 0 0 16,0-3-1-16,0 5-1 0,6-4 0 0,-6 2 2 0,0-3 1 16,8 1-1-16,-8-1 0 0,0 1 0 0,0-1 0 0,6 0 1 0,-6-3-1 15,0 4 0-15,0-1 1 0,0 0 0 0,0-4 1 0,0 5-1 0,0-4 1 16,0 4 0-16,0-6-1 0,0 6 0 0,-6-4 0 0,6-1-1 16,-8 5 2-16,8-6 1 0,-6 3-1 0,6-1 1 0,-6-1 0 15,-1 2-2-15,1-2 1 0,-1 0 0 0,1 1 0 0,-1-4 0 0,1 4 1 16,-8-1 0-16,8-3 0 0,-7 3 1 0,7-3 1 0,-7 0 4 0,0 0 1 15,-1 0 1-15,-5 0 1 0,6-3 0 0,-6 0 1 0,-1-1 1 16,0 4 0-16,1-7-1 0,-7 4 0 0,6-2 0 0,1-2-1 0,-7 2 0 16,6-1-3-16,0 2-6 0,8 1-10 0,-8-1-15 0,7 1-22 15,-1-2-26-15,2 5-61 0,6-2-78 0,-1-3-106 0,0 5-121 0,7-3-66 16,0 3-37-16,0-4-21 0,7 0-11 0,0 0-4 0,-1-3 0 0,6 4 8 16,2-1 13-16,-1-4 20 0,0 5 25 0,6-4 61 15,1-1 78-15</inkml:trace>
  <inkml:trace contextRef="#ctx0" brushRef="#br0" timeOffset="-150344.43">11859 15346 0 0,'0'0'17'0,"7"0"201"15,-7 0 25-15,7-3 21 0,-7 3 18 0,0 0 17 0,0 0 15 16,0 0 18-16,0 0 20 0,6 0 21 0,-6 0 21 0,0 0-16 16,0 0-36-16,0 0-38 0,0 0-36 0,0-5-26 0,0 5-19 0,0 0-17 15,0 0-15-15,0 0-15 0,0 0-13 0,0 0-14 0,6-3-16 16,-6 3-18-16,0 0-17 0,0 0-16 0,0 0-14 0,0 0-6 0,0 0-4 15,0 0-1-15,0 0 0 0,0 0 1 0,0 0 4 0,0 0 2 16,0 0 4-16,0 0 1 0,0 0 1 0,0 0 2 0,0 0 2 0,-6 0 1 16,6 0 1-16,0 0 0 0,0 0-4 0,0 0-3 0,0 0-4 15,-6 0-5-15,6 0-7 0,-7 0-4 0,7 0-4 0,-7 3-4 16,7-3-5-16,-6 0-4 0,0 0-5 0,6 5-5 0,-8-5-6 0,2 3-3 16,0-3-4-16,-1 3 0 0,1 2 0 0,-1-1 0 0,1-1 0 0,-1 0 0 15,1 5-2-15,0-5 2 0,-8 1 2 0,8 3 3 0,-1 0 1 16,0-2 1-16,-5 2 0 0,5 0 0 0,1 0 1 0,-8 1-1 15,8 2 1-15,-7-2 0 0,6 3-1 0,-5-1 1 0,5 3 0 0,1-3-1 16,-8 0-4-16,8 2-2 0,-8 3-2 0,8-1-1 0,0 1-1 16,-1-1-1-16,-6 1 1 0,7 0-1 0,-1 2 0 0,1-2-1 15,0 4 1-15,-2-1-2 0,2-3-3 0,0 4 0 0,-1-1 0 0,0-1 0 16,1 2 0-16,0-1 0 0,6 5 0 0,-7-5 0 0,1 4 0 16,-1-4 0-16,0 4 0 0,7-3 0 0,-6 3 0 0,0 0 0 0,-1-4 0 15,7 4 0-15,-7 0 0 0,1 3 0 0,6-3 0 0,-6 4 0 16,6 0 0-16,-7 0 0 0,7-1 0 0,0 4 0 0,0-4 0 0,-6 5 0 15,6-1 0-15,6-2 0 0,-6 2 0 0,0-1 0 0,7-1 0 16,-7-2 0-16,0 1 0 0,6-1 0 0,0 2 0 0,1-6 0 0,0 5 0 16,-7-4 0-16,12-1 0 0,-5-3 0 0,0 1 0 0,-1-1 0 0,1 1 0 15,-1-1 0-15,0 1 0 0,1-5 0 0,0 1 0 0,-1-1 0 16,0 0 0-16,2-2 0 0,-2-1 0 0,0 0 0 0,-6-1 0 0,7-1 0 16,-1-2 0-16,-6 0 0 0,0-3 0 0,7-1 0 0,-7 1 0 0,0-4 0 15,0 0-134-15,0 0-148 0,0-4-115 0,0 1-91 0,0-5-76 16,0-2-39-16,-7 1-19 0,7-1-8 0,-6-1-3 0,6-3 6 15,-7 2 10-15,1-2 25 0,0-1 32 0,6 4 49 0,-8-3 56 0,2-1 95 16,6 0 244-16</inkml:trace>
  <inkml:trace contextRef="#ctx0" brushRef="#br0" timeOffset="-149199.53">19694 15207 0 0,'0'-3'181'16,"-7"-2"80"-16,1 2 27 0,6-2 25 0,-6 2 23 0,0 0 27 15,6-5 28-15,-8 5 25 0,8-1 26 0,-6-4 18 0,6 5 16 0,0-4-46 16,0 3-76-16,0 0-46 0,-6-3-35 0,6 7-26 0,0-4-24 16,0 1-21-16,0 0-23 0,0 3-26 0,0-5-27 0,0 5-26 0,0 0-26 15,0 0-19-15,0 0-14 0,0 0-9 0,0 0-8 0,0 0-3 16,0 5-3-16,6-5 0 0,0 3 2 0,-6 4 0 0,8-3 2 0,-2 3 1 15,0 0 2-15,7 4 3 0,-6 0 5 0,-1 0 4 0,7 5 2 16,-6-6 1-16,0 5 1 0,5 4-1 0,-6-5-3 0,8 4-3 16,-8 4-4-16,1-3-2 0,6 3-1 0,-6-1-3 0,5 5-2 0,-6-4-4 15,2 3-3-15,4 4-3 0,-5-2-3 0,0 2-1 0,-1 1 0 0,1-2 0 16,-1 5 1-16,-6-3-1 0,6 3 2 0,-6 0-1 0,8-1-1 16,-8 1 0-16,0 1 2 0,0-1 0 0,0-1 2 0,0 1-1 15,0 1 1-15,0-1-2 0,0-1 0 0,-8 1-2 0,8 1-1 0,0-2-1 16,-6-2-1-16,0 3 0 0,6-1 0 0,-7-2-2 0,1-1 0 0,-1 5-2 15,0-5 0-15,7-1-1 0,-12-1 1 0,4 2 0 0,2 0-2 16,0-4 2-16,-7 2 1 0,6-2 0 0,1-3-2 0,-1 0 1 16,1 0 1-16,-8-3-1 0,8-2 1 0,0 1-1 0,0-2 0 0,-1-5 1 15,0-1 0-15,7 2 0 0,-6-5-1 0,-1 0 1 0,7 0-1 0,0-3 1 16,-6 0 0-16,6-4-1 0,0 0-3 0,0 0-7 0,0 0-10 0,-7-4-9 16,7 4-10-16,0-4-11 0,0 1-11 0,0-5-11 0,0 5-12 15,0-4-18-15,0 3-20 0,0-4-35 0,0 1-44 0,0 0-57 16,0 0-66-16,-7-1-63 0,7 0-63 0,0-2-35 0,0 2-21 0,-6 1-7 15,6-3 2-15,0 1 6 0,-6-1 12 0,6 2 16 0,-6-2 19 0,6 2 34 16,0-6 44-16,0 3 58 0,0 0 83 0</inkml:trace>
  <inkml:trace contextRef="#ctx0" brushRef="#br0" timeOffset="-148425.5">20906 15199 0 0,'6'-3'70'0,"0"-2"153"15,-6 5 22-15,7-3 19 0,-7 3 18 0,0-3 19 0,0 3 18 16,0 0 21-16,0 0 24 0,0 0 22 0,0 0 22 0,0-4-28 16,0 4-55-16,0 0-38 0,0 0-32 0,0 0-24 0,0 4-18 0,-7-4-17 15,7 0-13-15,-6 3-13 0,6 0-12 0,-6 2-15 0,6 3-20 16,-6-5-15-16,-2 4-16 0,2 4-11 0,0-3-7 0,6 2-3 0,-7 5 0 15,-6 0 2-15,6-1 4 0,1 1 2 0,-6 7 1 0,4-3-1 16,-4 2-4-16,-2 5-2 0,1 0-2 0,1-1-3 0,-2 5-1 0,-5-2-4 16,6 6-2-16,0-1-4 0,-1 3-4 0,2-2-3 0,-2 6-3 15,2-4-2-15,5 4-5 0,1 1-1 0,-1 3-3 0,0 0-1 16,7-4-1-16,0 4-2 0,0 0-2 0,7 1-1 0,-7-1-2 0,7-5-1 16,6 5-1-16,-7-3-2 0,0-1-3 0,8 0-2 0,-2 1-3 15,-5-1 0-15,6-4-2 0,0 1 0 0,1 0-3 0,-8-4-1 0,6 0-1 16,2 0-1-16,-8-4-2 0,1-3-1 0,6 0-1 0,-6-1-3 0,-1-6-3 15,0 1-11-15,2-3-14 0,-2-3-23 0,0-3-31 0,-6-4-54 16,6-3-68-16,-6-1-98 0,7-6-113 0,-7-1-76 0,0-3-57 0,0-4-27 16,0-3-13-16,-7-3-5 0,7-3-1 0,-6-3 7 0,6 2 13 15,-6-5 24-15,6-4 29 0,-6 5 54 0,6-5 68 0</inkml:trace>
  <inkml:trace contextRef="#ctx0" brushRef="#br0" timeOffset="-147158.72">21257 16442 0 0,'0'3'67'0,"0"1"195"0,-6-1 39 0,6 1 33 16,0-1 28-16,0 1 28 0,-7-4 29 0,7 4 20 0,0-4 19 0,0 4 15 15,-6-4 12-15,6 0-28 0,0 0-46 0,0 0-51 0,0 0-54 16,0 0-38-16,0 0-32 0,0 0-22 0,0 0-20 0,0 0-17 0,0 0-18 15,6 3-12-15,-6-3-10 0,7-3-6 0,5 3-5 0,-4 0-5 16,4 0-3-16,2-4-4 0,5 4-1 0,-6-4-3 0,6 4-1 0,1-4-4 16,-1 4-17-16,7 0-88 0,-6 0 0 0,6-3 0 0,1 3 0 15,-8 0 0-15,7 3 0 0,0-3 0 0,-6 0 0 0,5 0 0 16,-5 0 0-16,0 4 0 0,-1-4 0 0,1 0 0 0,-8 4 0 0,2-4 0 16,-8 4 0-16,7-4 0 0,-6 3 0 0,-1-3 0 0,1 0 0 0,-1 5 0 15,-6-5 0-15,7 2 0 0,-7-2 0 0,7 0 0 0,-7 5 0 16,0-5 0-16,0 0 0 0,0 0 0 0,0 0 0 0,0 0 0 0,0 0 0 15,0 0 0-15,0 0 0 0,0 0 0 0,0 0 0 0,0 0 0 16,0 0 0-16,0 0 0 0,0 0 0 0,0 0 0 0,0 0 0 0,0 0 0 16,-7-5 0-16,0 5 0 0,7-2-398 0,-6-3-279 0,-1 2-34 0,1-1-16 15,-1-4-8-15,0 1 5 0,7 4 10 0,-6-4 27 0,6-1 32 16,6-3 45-16,-6 4 51 0,14-4 82 0,-8 4 98 0</inkml:trace>
  <inkml:trace contextRef="#ctx0" brushRef="#br0" timeOffset="-146485.71">22156 15383 0 0,'7'0'124'0,"-1"-4"60"0,-6 0 15 15,7 1 15-15,-1 3 13 0,0-4 16 0,-6 4 16 0,7-4 19 0,0 4 18 16,-7 0 4-16,6 0-6 0,-6 0-13 0,6 0-20 0,-6 0-7 16,8 0 0-16,-8 0-2 0,0 4-2 0,6 0-3 0,-6-4-2 0,0 3-5 15,0 5-8-15,0-1-11 0,0 1-11 0,0 2-13 0,0 1-12 16,0 4-16-16,0-1-17 0,0 4-16 0,-6 1-18 0,6 0-11 16,0 3-9-16,-8 0-8 0,8 3-8 0,0 4-6 0,-6-2-6 0,6 0-3 15,0 7-4-15,0-1-4 0,0 0-3 0,0 0-4 0,0 4-4 0,0-1-3 16,0 1-2-16,0 4-3 0,0-4-5 0,0-2-4 0,0 2-3 15,0 0-3-15,0 0-2 0,0-1-3 0,0-3-4 0,6 0-3 0,-6-3-2 16,0-1-3-16,0-1 0 0,0-5-1 0,8 3-1 0,-8-4 0 16,0 0-2-16,0-4 0 0,0-4 1 0,6 1-1 0,-6 0 1 0,0-1 0 15,0-2-1-15,0-1 1 0,0-4-2 0,0 0 1 0,0-2-1 16,0 1 1-16,0-2-1 0,0 0-3 0,0-4-4 0,0 0-17 0,0 0-23 16,0 0-39-16,0-4-49 0,-6 0-78 0,6-2-94 0,0-2-94 15,-8-3-96-15,8-4-48 0,0 0-24 0,0 0-13 0,-6-2-5 0,6-6-1 16,6 5 4-16,-6-4 16 0,8-1 21 0,-8 6 38 0,6-1 49 15,0-1 78-15,1 4 149 0</inkml:trace>
  <inkml:trace contextRef="#ctx0" brushRef="#br0" timeOffset="-145172.08">22944 15383 0 0,'6'3'98'0,"1"-3"120"0,0 4 17 0,-1-4 14 15,-6 0 15-15,7 3 16 0,-7-3 20 0,6 0 18 0,0 0 20 0,-6-3 16 16,0 3 15-16,8 0-29 0,-8 0-49 0,0 0-33 0,6 0-22 15,-6-4-13-15,0 4-6 0,0 0-9 0,0 0-7 0,0 0-13 16,0 0-14-16,0 0-16 0,0 0-15 0,0 0-14 0,0 0-13 0,6-3-13 16,-6 3-14-16,0 0-9 0,0 0-9 0,0 0-6 0,0 0-5 15,0 0-3-15,0 0-4 0,0-4-2 0,-6 4-4 0,6 0-2 0,0-4-3 16,-6 4-4-16,-2-3-5 0,8 3-4 0,-12-4-6 0,5 4-2 16,1-4-3-16,-8 1-3 0,2 3-4 0,-2-3-1 0,-5 3-3 0,6-4-1 15,-6 4-1-15,5 0 1 0,-5 0 3 0,-1 0 1 0,1 0 1 16,0 0 1-16,5 0 2 0,-5 4 2 0,5-4 1 0,2 0-1 15,-2 3 2-15,2-3-1 0,5 0-1 0,1 3 0 0,-1-3-1 0,0 0-1 16,7 4-2-16,-6-4-2 0,6 0 0 0,0 0-2 0,0 0-3 16,0 0-1-16,0 0-3 0,0 0 0 0,0 4-2 0,0-1 1 15,0 1 1-15,0 0 0 0,0 3-2 0,0 1 0 0,0 2 2 0,0 1 0 16,0 4 1-16,0 3 0 0,0-4 2 0,0 5 1 0,0 4 1 16,0-5 2-16,-6 4 1 0,6 3 0 0,0-3 0 0,-6 4 2 0,6 0-1 15,0 0 3-15,0-1 1 0,0 4 0 0,0 0 2 0,0 1 1 16,0-1-1-16,0 4 2 0,6 0 0 0,-6-4 1 0,6 4-1 0,-6 1 1 15,0-2 1-15,6-3 0 0,1 5-2 0,-7-5 0 0,7 0-3 0,-1 0 0 16,-6-3-2-16,7 0 0 0,-1-4-2 0,-6 0-1 0,6-1 0 16,-6-5-1-16,8 1-1 0,-8-2-1 0,6 0-1 0,-6-5 0 15,0-3 1-15,6 5 1 0,-6-8 2 0,0 3 4 0,0-3 4 0,0-1 4 16,0-3 4-16,0 0 5 0,0 0 4 0,0 0 3 0,0 0 5 16,0 0 3-16,0 0 2 0,0 0 4 0,0 0 2 0,0 0 1 0,0 0 1 15,0 0-27-15,0 0-29 0,0 0 0 0,0 0 0 0,0 0 0 16,0 0 0-16,0 0 0 0,0 0 0 0,0 0 0 0,0 0 0 0,0 0 0 15,0 0 0-15,0 0 0 0,0 0 0 0,0 0 0 0,0 0 0 0,0 0 0 16,0 0 0-16,0 0 0 0,0 0 0 0,0 0 0 0,0 0 0 16,6 0 0-16,1 0 0 0,-7 0 0 0,7 0 0 0,-1 0 0 0,7 0 0 15,-7 0 0-15,8-3 0 0,-1 3 0 0,0 0 0 0,0 0 0 16,7 0 0-16,-8 0 0 0,8 0 0 0,-7 0 0 0,7 0 0 0,0 0 0 16,-8 0 0-16,8 3 0 0,-7-3 0 0,-1 4 0 0,2-4 0 15,-2 3 0-15,-4 2 0 0,4-2 0 0,-5-3 0 0,-1 4 0 16,1-4 0-16,-7 3 0 0,7-3 0 0,-7 4 0 0,6-4 0 0,-6 0 0 15,0 0 0-15,0 0 0 0,0 0 0 0,0 0 0 0,-6 0 0 0,6-4-113 16,-7 1-300-16,7-1-91 0,-7-4-81 0,1 1-41 0,-1 0-19 16,7 0-11-16,0-4-3 0,-6-1 6 0,12 2 11 0,-6 0 25 15,7-2 33-15,-1 1 54 0,1 3 63 0,12-3 101 0,-5 4 235 0</inkml:trace>
  <inkml:trace contextRef="#ctx0" brushRef="#br0" timeOffset="-144574.02">23921 15862 0 0,'7'-3'231'0,"-1"-1"36"0,0 1 25 0,2-1 19 0,-2 0 18 15,-6 1 26-15,0-1 30 0,6 0 28 0,-6 1 28 0,0-1 14 0,6 1 7 16,-6-5-40-16,0 4-66 0,0 1-48 0,0-1-40 0,0-3-26 16,0 3-18-16,0 0-17 0,0-4-16 0,-6 6-25 0,6-3-28 0,0-3-26 15,-6 5-26-15,6-4-20 0,-6 3-15 0,-2-2-8 0,8 1-6 16,-6-2-2-16,0 3-1 0,-7 1-2 0,6-4-1 0,-6 3-1 0,7 0-1 16,-8 4-2-16,2-3-2 0,-2 3-1 0,1 0-2 0,1 0-1 15,-8 3-1-15,6 1-4 0,-5 0-1 0,0 3-2 0,6 0-1 16,-7 5-4-16,1-6-4 0,-1 8-1 0,7 1-1 0,-6 1 0 0,5-2 0 15,-5 5-1-15,6-1-1 0,0 1 0 0,7-2 0 0,-1 3 0 16,0 0 0-16,1-1-1 0,-1-1-1 0,7 1 0 0,0-5 0 0,7 4 2 16,-7 1-1-16,6-4-1 0,1 0 1 0,6-4 0 0,-7 3 1 15,8-2 1-15,-2-6 0 0,-5 5 0 0,13-8 0 0,-8 6 0 0,2-6 0 16,-2-3 1-16,2 0 0 0,-1 0 0 0,-1-3-1 0,2-1 0 16,-1-4 0-16,-7 1 0 0,7-3-1 0,0-2 0 0,-7 1-1 0,2 0 1 15,4-4-1-15,-5 0 0 0,-7 1 0 0,7-4 0 0,-1 3 0 0,0-4 0 16,1-2 2-16,-7 3 0 0,0-5 0 0,6 1-1 0,-6 5 1 15,7-6 0-15,-7 2 0 0,0 2 0 0,7 4 0 0,-7-3 1 16,0 7-1-16,0 0 2 0,0-1 0 0,0 5 1 0,0 4-1 0,0-4-1 16,0 7 1-16,0 0-1 0,0 3 1 0,-7 1 1 0,7 3 0 15,-7 5 1-15,7 2 1 0,-6 0 2 0,-1 9 0 0,1-2-1 0,0 5 1 16,6 0-1-16,-7 3 0 0,0 1 0 0,7-1 0 0,0 0 0 16,-6-4 0-16,6 5-1 0,6-4 0 0,-6-1-1 0,0 0-4 0,7-2 0 15,0-2-2-15,-7-2-2 0,6-1-4 0,7-3-12 0,-13 0-13 16,13-4-27-16,-6-3-32 0,-1-1-59 0,0-4-71 0,1 1-84 0,0-4-89 15,-1-4-63-15,7-3-52 0,-6-1-24 0,-1 1-14 0,1-7-4 16,-1 3 1-16,8-4 9 0,-8-4 14 0,0 1 25 0,7 0 33 0,-6 0 59 16,6-1 70-16</inkml:trace>
  <inkml:trace contextRef="#ctx0" brushRef="#br0" timeOffset="-144261.52">24331 15833 249 0,'-12'4'423'0,"4"3"43"16,-4-3 22-16,6 0 16 0,-1-4 12 0,0 3 11 0,1 1 13 0,-1-4 14 16,7 0 16-16,-6 0 12 0,0 0 13 0,6 0-86 0,0 0-137 15,0 0-94-15,0 0-73 0,0 0-36 0,0 0-17 0,0 3-11 0,0-3-7 16,6 5-7-16,-6-5-37 0,6 3-90 0,7-3 0 0,-6 3 0 15,6-3 0-15,-1 4 0 0,2-4 0 0,5 4 0 0,1-1 0 0,0-3 0 16,-8 3 0-16,8 2 0 0,-1-1 0 0,1-4 0 0,0 3 0 16,-7 2 0-16,6-3 0 0,-6 2 0 0,1 0 0 0,-2-4 0 0,-5 4 0 15,-1-1 0-15,1-3 0 0,-1 0 0 0,-6 3-261 0,0-3-124 16,0 0-112-16,0 0-69 0,0 0-50 0,-6 5-21 0,-1-5-12 0,7 0 6 16,-6 0 11-16,6 0 22 0,0 0 26 0,0 0 32 0,0 0 35 15,0-8 62-15,6 5 75 0</inkml:trace>
  <inkml:trace contextRef="#ctx0" brushRef="#br0" timeOffset="-143741.56">24898 15665 0 0,'-7'3'162'0,"1"2"238"0,0-5 49 0,6 3 26 16,-7-3 14-16,0 3 9 0,7-3 5 0,-6 0 6 0,6 0 6 0,-7 0 7 16,7 0 8-16,0 0-24 0,0 0-38 0,7 0-104 0,-7-3-138 15,6 3-76-15,1 0-48 0,0 0-23 0,-1 0-13 0,7 0-9 0,0 0-3 16,0 0-6-16,7 0-7 0,-8 0-7 0,8 0-6 0,0 0-5 16,-1 0-6-16,1 0-3 0,0 3-3 0,-8-3-3 0,8 0-3 0,-7 4-1 15,-1-4-2-15,2 4 0 0,-1-1-1 0,0 0 0 0,-6 2 0 0,-1-1 1 16,0-1 1-16,2 4-1 0,-2-3 2 0,0 3-1 0,-6 0 2 15,0 0-1-15,6 5 1 0,-6-5 0 0,-6 3 1 0,6 3-1 16,0-3 0-16,-6 1 1 0,6 4-2 0,-6-4 0 0,-2 4-1 0,2-1 0 16,-7 1-1-16,6-1 1 0,1 1-1 0,-7 0-1 0,7 0 0 15,-8-1 0-15,8 1 0 0,-7 0 0 0,0-1 0 0,6 1 0 0,-5 0 0 16,-2-1 0-16,2 1 1 0,-2-5 0 0,1 6-1 0,0-2 0 0,0-2-1 16,1 2 0-16,-2-3 0 0,1 3 0 0,7-3 0 0,-8 0 0 15,8-3 0-15,0 2 1 0,-1-2 0 0,0-1-1 0,1 0-2 0,6-2 2 16,-6 2-1-16,6-4 2 0,0 1 1 0,0 0 3 0,6-1 2 15,-6 1 1-15,6 0 4 0,1-4 0 0,0 3 2 0,-1 1 2 0,7-4 0 16,-6 3 3-16,6-3 1 0,-1 5 0 0,2-5 0 0,5 0-1 0,-6 0 0 16,0-5-3-16,7 5-2 0,0-3-2 0,-8-1-3 0,1 4-3 0,7-3-4 15,-8-1-10-15,2 0-10 0,-1 1-15 0,0-5-18 0,0 5-20 16,-7-2-22-16,8 3-38 0,-8-3-47 0,0 2-55 0,1-1-62 0,0 0-60 16,-7 1-60-16,6-1-56 0,-6 0-53 0,0-2-21 0,0 2-4 0,0-1 8 15,0 2 12-15,0-1 18 0,0 1 21 0,0-4 38 0,0 3 45 16,0 0 56-16,0 1 62 0</inkml:trace>
  <inkml:trace contextRef="#ctx0" brushRef="#br0" timeOffset="-143507.2">25047 15961 0 0,'-12'-3'306'0,"-8"3"64"0,7 0 41 0,0-4 27 0,0 4 18 0,1 0 13 15,-2 0 14-15,8-3 10 0,-1 3 14 0,1 0 10 0,6 0 10 16,0-4-50-16,-7 4-78 0,7 0-80 0,0 0-82 0,0 0-53 15,0 0-40-15,7 0-23 0,-7 0-17 0,6 0-12 0,1 0-12 0,5 0-11 16,2 0-11-16,-8 0-11 0,14 0-11 0,-7 0-6 0,7 0-8 0,-2 0-5 16,2 0-3-16,-7 0-7 0,13 0-6 0,-6 0-19 0,-1 0-25 15,1 0-51-15,0 0-65 0,-8 0-95 0,8-4-110 0,-1 4-77 16,-5 0-62-16,-8 0-30 0,8 0-15 0,-8 0-9 0,0 0-3 0,-6 0 1 16,0 0 3-16,0 0 16 0,0 0 22 0,0 0 50 0,0 0 64 0,0 0 95 15,-6 4 302-15</inkml:trace>
  <inkml:trace contextRef="#ctx0" brushRef="#br0" timeOffset="-142240.43">25946 15496 0 0,'7'-3'42'0,"0"-1"162"0,-1 0 20 16,0 1 18-16,-6 3 16 0,0 0 15 0,8-3 16 0,-8 3 15 0,0 0 18 15,0 0 16-15,0 0 15 0,0 0-29 0,0 3-50 0,0-3-27 16,0 3-14-16,0 5-9 0,-8-5-3 0,8 5-8 0,-6 3-7 0,6 0-11 16,-6 3-9-16,-1 1-14 0,0-1-13 0,1 8-13 0,-1-3-12 15,1 2-11-15,0 4-12 0,-1 2-14 0,-6-1-17 0,7-1-15 16,-8 4-11-16,8 1-11 0,-7 0-7 0,0 2-5 0,0-3-4 0,-1 5-3 15,2-5-3-15,-1 1-4 0,0 2-3 0,0-7-2 0,-1 5-1 0,2-4-2 16,-1-1-2-16,6 1-1 0,-6-5-2 0,7-2 1 0,-1-1-2 16,0-3 0-16,1 0-1 0,0-4 1 0,6 0-1 0,-7-4-1 0,7-3-2 15,0-1-2-15,0 1-2 0,0-4-7 0,0-4-10 0,0 1-12 16,0-4-13-16,7-5-14 0,-1-2-16 0,-6-1-18 0,6-3-22 0,1-4-18 16,6 0-20-16,-6-3-13 0,-1-1-11 0,7-3-3 0,-6-1 0 15,5-3 5-15,2 4 11 0,-1-4 10 0,0 0 13 0,0 0 13 16,-1 0 16-16,2 0 18 0,-1-1 23 0,0 2 22 0,-7 3 25 0,7-1 22 15,1 5 23-15,-8-1 18 0,0 0 17 0,1 4 19 0,0 0 22 0,-1 8 15 16,0-4 14-16,1 3 11 0,-7 1 9 0,6 2 5 0,1 1 7 16,-7 5 1-16,0-7 0 0,7 6-5 0,-7 0-6 0,0 3-10 15,6 1-12-15,-6-1-17 0,0 0-19 0,6 1-16 0,-6 3-11 0,0 0-7 16,8 0-7-16,-2 0-3 0,-6 3-3 0,6 1 0 0,0 3 0 16,1-3 1-16,0 6 1 0,-1-1 2 0,1 5 2 0,-1-3 2 15,0 4 3-15,8 3 2 0,-8 1-1 0,0-1 1 0,8 3-3 0,-8 2-1 16,1 3-4-16,6-1-3 0,-6-3-4 0,-1 7-5 0,7-4-3 0,-6 1-3 15,-1 4-5-15,0-5-2 0,1 5-3 0,-1-5-3 0,8 6-2 16,-14-6-3-16,6 0-1 0,0 1-1 0,2-1-2 0,-2-3 0 16,-6 5-1-16,6-9 0 0,0 3-3 0,-6 1 0 0,0-3-3 0,7-5-1 15,-7 5 1-15,0-5-5 0,7 1-7 0,-7-5-13 0,0 2-19 0,6-5-29 16,-6 1-32-16,0-1-56 0,0-4-67 0,0-3-75 0,0 0-78 16,0 0-65-16,-6-3-58 0,6-1-28 0,-7-3-14 0,0 0-3 0,7-1 2 15,-6-2 14-15,0-6 16 0,0 5 29 0,-2-4 33 0,2 1 54 16,0 0 68-16</inkml:trace>
  <inkml:trace contextRef="#ctx0" brushRef="#br0" timeOffset="-142020.53">25881 15958 202 0,'-13'0'397'0,"-6"-4"46"0,6 4 27 0,-1-3 22 0,2 3 15 16,5-4 12-16,-6 4 10 0,7-4 8 0,-1 4 7 0,7-3 4 0,-6 3 5 15,6 0-85-15,0 0-132 0,6 0-92 0,1 0-73 0,6 0-41 16,-7 3-27-16,7-3-18 0,7 0-16 0,0 0-11 0,-1 0-10 0,1 0-7 15,6 0-7-15,-1 0-5 0,1 0-5 0,-6-3-4 0,6 3-5 16,1 0-4-16,-1-4-3 0,-7 4-7 0,7 0-10 0,-6 0-17 0,-1 0-22 16,1 0-39-16,0 0-47 0,-8 0-76 0,1 0-90 0,0 0-93 15,0 4-92-15,1-4-46 0,-8 0-23 0,6 3-11 0,2-3-6 0,-8 4 1 16,7 0 5-16,1-4 15 0,-2 3 23 0,8 1 37 0,-7-4 45 16,0 3 78-16,6-3 158 0</inkml:trace>
  <inkml:trace contextRef="#ctx0" brushRef="#br0" timeOffset="-141770.53">26585 15899 61 0,'-13'5'333'0,"7"-3"49"0,-2-2 34 0,-4 4 22 0,5 0 14 16,7-4 12-16,-6 4 9 0,6-4 9 0,-7 3 9 0,7-3 10 0,0 0 9 15,7 0-60-15,-7 0-96 0,6 0-80 0,1 3-72 0,-1-3-45 16,0 5-33-16,8-5-19 0,-1 0-14 0,0 2-11 0,0-2-9 0,7 0-9 15,-1 0-8-15,1 0-11 0,-1 0-8 0,0 0-14 0,1 0-14 16,0 0-22-16,-1-2-26 0,1 2-50 0,-7-5-63 0,6 5-83 16,0-3-92-16,-5 0-76 0,-1-1-70 0,6 0-35 0,-12 4-17 0,6-4-8 15,0 2-5-15,0 2 3 0,-6-5 5 0,5 5 15 0,-5 0 23 0,6 0 47 16,-6 0 60-16,5 0 81 0,2 0 252 0</inkml:trace>
  <inkml:trace contextRef="#ctx0" brushRef="#br0" timeOffset="-141333.03">27191 15760 315 0,'-14'-4'434'0,"1"4"35"0,1-4 20 15,-2 1 16-15,2 0 13 0,5 3 12 0,0-9 11 0,1 6 10 0,-1-1 10 16,1 1 6-16,6 3 5 0,0-4-107 0,0 4-159 0,6-3-97 16,1 3-63-16,-1-4-34 0,8 4-22 0,-2-4-15 0,2 4-14 0,5-3-11 15,1 3-11-15,6 0-10 0,-7-4-11 0,7 4-5 0,0 0-6 16,0 4-4-16,1-4-2 0,-1 3-2 0,-7-3-1 0,7 4 1 15,-6 0 1-15,-1-1-1 0,1 4 0 0,-8-3 0 0,2 3 1 0,-2 1 0 16,2-5 0-16,-8 8 1 0,1-3 0 0,-7 0 0 0,0 2 0 16,0 1 1-16,0 0 0 0,-7 4 0 0,1-4 1 0,-1 4 0 0,-6 0 0 15,0 2 0-15,0-2-1 0,7 4 1 0,-7-6 0 0,-7 3 0 16,6 2 1-16,2-3-2 0,6 3 0 0,-8-4-1 0,1 1 0 0,1 0 0 16,-2-1-1-16,8-2 0 0,-7 1 0 0,0 4-1 0,6-3 1 15,-6-3 0-15,6 3 1 0,-5 1-1 0,6-5-1 0,-8 5 0 0,8-4 0 16,-1 0 0-16,1 1 0 0,-1-5 0 0,0 4 2 0,1-4-2 0,0 0 1 15,6 1 0-15,-6-4 0 0,6 3-1 0,0-4-2 0,0-3 1 16,0 4 1-16,0 0 3 0,0-4 2 0,0 3 0 0,6-3 1 0,0 0 1 16,0 4-1-16,1-4 1 0,6 0 1 0,-6 0 0 0,5 0 1 15,2 0 1-15,5-4-2 0,-6 4 1 0,0-3-2 0,7 3-1 0,-8-4-3 16,8 0-4-16,-7 1-5 0,1-1-9 0,-2 1-10 0,2-1-13 16,-2 1-12-16,2-2-17 0,-8 5-16 0,7-3-22 0,-7-1-23 0,1 4-39 15,0-3-46-15,-1-1-56 0,0 0-60 0,1 1-54 0,0-1-52 16,-7 0-41-16,6 1-36 0,-6-4-13 0,7 2 1 0,-7-2 10 0,0 0 12 15,6-1 21-15,-6 2 25 0,0-3 37 0,0-1 46 0,0 3 56 16,0-4 61-16</inkml:trace>
  <inkml:trace contextRef="#ctx0" brushRef="#br0" timeOffset="-141129.9">27373 16012 35 0,'-20'0'327'0,"1"-3"53"0,-7 3 40 0,6 0 25 0,0 0 18 0,1 0 15 15,-1-4 16-15,8 4 15 0,-2 0 16 0,2-3 14 0,-2 3 12 16,8 0-55-16,-1-4-92 0,7 4-80 0,-6 0-77 0,6 0-51 0,0 0-37 15,6 0-24-15,1 0-16 0,-1 0-15 0,8 0-14 0,-8 0-15 0,14 0-16 16,-8 0-12-16,8 4-13 0,-1-4-9 0,1 0-6 0,6 3-5 16,-6-3-5-16,5 4-7 0,2-4-9 0,-7 0-20 0,6 3-28 0,0-3-56 15,-7 0-70-15,1 5-96 0,-1-5-111 0,1 0-77 0,-7 3-60 16,0-3-30-16,-1 0-14 0,2 4-8 0,-14-4-2 0,6 0 1 16,1 3 7-16,-7-3 19 0,6 4 25 0,-6-4 55 0,0 0 70 0</inkml:trace>
  <inkml:trace contextRef="#ctx0" brushRef="#br0" timeOffset="-139969.2">28402 15548 0 0,'0'-8'37'0,"6"5"167"0,-6-5 19 16,7 1 17-16,-7 3 16 0,7-3 21 0,-7 4 20 0,0-1 31 15,6-4 32-15,-6 5 31 0,0-5 32 0,6 5-22 0,-6-5-47 0,0 5-31 16,0-2-25-16,0 1-16 0,0 1-13 0,0 0-11 0,0 3-12 16,0-4-15-16,0 4-16 0,0-4-24 0,0 4-29 0,0 0-27 15,0 0-27-15,0 0-19 0,0 0-13 0,-6 0-10 0,6 0-9 0,-6 4-6 16,-1 0-6-16,0-1-6 0,1 4-5 0,-1 1-4 0,-5 0-6 15,-2 3-4-15,2 4-4 0,-2 3-4 0,1-1-3 0,-7 6-2 0,8-2 0 16,-2 5 0-16,2 0 1 0,-8 0 2 0,7 2 1 0,1 6 2 16,-2-5 4-16,1 4 2 0,6 1 2 0,-6-2 2 0,7 0 2 0,0 2 0 15,-1 3 2-15,7-8 0 0,-7 4 0 0,7-4 0 0,0 1-1 16,0-1 0-16,7-3 0 0,0-1 0 0,-1 1-2 0,7-7-1 0,-7 2-2 16,8-3-1-16,-2-3 0 0,2 0-1 0,-2-4-1 0,8-3-1 0,-1-2-1 15,-5-6-1-15,5 4-1 0,7-8-1 0,-6-2-1 0,0-2-3 16,-1-3 0-16,1-4-2 0,6 0-2 0,-7-6 0 0,-6 3-2 0,6-9 0 15,1 2-2-15,-7-4 0 0,0-4 1 0,-6-1 0 0,-1-2 0 0,1-1-2 16,-7 1 0-16,0-5-1 0,0-3 2 0,-7 0-1 0,1 0 1 16,-7 0 0-16,-1 4 0 0,2-3 1 0,-2 2 0 0,-5 8-1 15,-1 0 1-15,8 4 0 0,-8 3 0 0,0 3 0 0,1 6 1 0,-1 2-1 16,1 8-2-16,-1 0 0 0,0 3 0 0,8 8-3 0,-2-1-1 16,-5 5-12-16,13 2-17 0,-8 5-19 0,8 4-24 0,0 3-42 0,6 0-51 15,-6 0-71-15,12 3-81 0,-6 0-81 0,6-2-81 0,7 3-46 16,0-1-29-16,0-3-12 0,1 0-5 0,4 0 8 0,2-3 13 0,0-2 21 15,-1 1 22-15,7-2 41 0,-6-2 51 0,-1-2 70 0,7-2 117 16</inkml:trace>
  <inkml:trace contextRef="#ctx0" brushRef="#br0" timeOffset="-139609.83">28936 15852 0 0,'0'3'130'0,"0"4"255"0,0 1 57 0,-7-5 31 0,7 1 18 0,0 3 12 15,-6-7 10-15,6 3 10 0,0-3 12 0,0 0 13 0,6 0 16 16,-6 0-14-16,0 0-27 0,7 0-94 0,0 0-125 0,5 0-77 0,-5 0-53 15,6-3-28-15,0 3-15 0,7 0-10 0,0-3-9 0,-1 3-10 16,7-4-10-16,0 0-14 0,0 4-16 0,0-3-29 0,0 3-33 0,-7 0 0 16,8-3 0-16,-1 3 0 0,-7 3 0 0,7-3 0 0,-12 0 0 0,4 3 0 15,-4-3 0-15,-1 4 0 0,-7-4 0 0,8 4 0 0,-8-4 0 16,-6 3 0-16,6-3 0 0,-6 0 0 0,0 3 0 0,0-3-2 16,0 0-86-16,0 5-44 0,-6-5-53 0,0 0-82 0,-1 4-96 0,0-4-90 15,1 0-85-15,-7 0-42 0,6-4-22 0,-6 4-8 0,7-5-2 0,-8 2 10 16,8-4 13-16,0 3 23 0,6-7 28 0,0 4 45 0,0-4 53 15,0-3 81-15,6-1 187 0</inkml:trace>
  <inkml:trace contextRef="#ctx0" brushRef="#br0" timeOffset="-138920.8">29991 15566 0 0,'13'0'108'16,"-7"0"162"-16,1 0 21 0,0 0 11 0,5 0 5 0,-4 0 4 0,-2 0 2 16,-6-4 11-16,6 4 18 0,1-4 21 0,-1 1 24 0,1 3-20 15,-1-3-41-15,1-1-53 0,-7-1-59 0,6 5-30 0,-6-3-17 16,0 0-6-16,6-1-2 0,-6 0 3 0,0 1 4 0,0-5-7 0,-6 5-12 16,6-1-17-16,0-3-22 0,-6 2-17 0,-1 2-17 0,1 0-9 15,-1-5-8-15,1 5-3 0,-1 3-3 0,-5-3-4 0,4-2-3 0,-4 5-6 16,-2-3-5-16,2 3-4 0,-1 0-3 0,-1 3-4 0,2-3 0 15,-8 5-3-15,7 1-5 0,0-2-2 0,-6 3 0 0,5 1-1 16,-5-1-1-16,6 4-1 0,0-4-1 0,-1 7 0 0,2-2-1 0,-2-1 0 16,2 3 0-16,-1 1-1 0,-1 3 0 0,8-2-1 0,-7 2 1 15,6 0-1-15,1 0-1 0,0 1-1 0,6-1 2 0,-7-1-1 0,7 2 1 16,0-4 0-16,0 0-1 0,0-1 1 0,7 1-1 0,-1-4-1 16,-6 0 2-16,13 0-1 0,-6-4 1 0,-1 0 2 0,7-2 0 0,-6-2-1 15,6-3 1-15,-1 0-1 0,8-3 0 0,-6-2-1 0,-2-2 1 0,8 0 0 16,-1 0-1-16,-5-4-2 0,5-4 0 0,0 0-1 0,-6 1-1 15,7-1-1-15,0-4 1 0,-7 1 0 0,6-4-1 0,-6 3 0 16,1-1 1-16,-2-3 0 0,1 2-1 0,-6-2 0 0,-1 1-1 0,1 4 2 16,-1-5 0-16,0 6 1 0,-6 2 1 0,0-3 2 0,0 7 3 15,0-5 4-15,0 9 2 0,0-4 4 0,-6 4 1 0,6 3 2 0,0 1 2 16,0-1 0-16,-6 4 0 0,6-3 0 0,0 3 0 0,0 3-1 16,-7 1-2-16,7-1-3 0,-6 5-3 0,-1-1-3 0,7 3-4 0,-6 2-3 15,-1 3-1-15,1 0-1 0,6 3-1 0,-6 3 0 0,-2-2 0 16,8 3 1-16,-6 4 0 0,6-5 4 0,-6 4 1 0,6 2 2 15,0 2 2-15,0 0 1 0,-7 1 2 0,7-1 1 0,0 4 2 0,-7 1-2 16,7-2 1-16,0 0 0 0,-6 2 0 0,6-1 1 0,-6 0-2 0,-1 0-3 16,1 1-3-16,6-2-2 0,-7 0-1 0,0-2-1 0,1 0 0 15,0-1-3-15,-1 0 0 0,7-3-1 0,-7-1-2 0,1-2 1 16,6-5 0-16,-7 3-1 0,7-6 0 0,-6 0 2 0,-1-1 2 0,7 1 0 16,-6-4 1-16,-1-3-2 0,1 0 2 0,-8-1-1 0,8-4 2 0,-7 1-1 15,0-4 1-15,7 3-2 0,-13-6 1 0,5-1-1 0,1 1 1 0,-6-2-2 16,6-2 0-16,-7 0-1 0,7-1-3 0,-6-2-2 0,-1-2-4 15,7 2-9-15,-1-5-11 0,-4 4-17 0,4-4-21 0,8 1-41 0,-7 3-51 16,7-4-75-16,-2 4-85 0,2-3-86 0,0 2-83 0,6-2-42 16,6 3-21-16,-6-4-7 0,6 4-3 0,8 1 5 0,-8-2 11 0,7 1 16 15,7 4 21-15,-8-5 40 0,8 5 52 0,0 0 74 0,-1 0 185 16</inkml:trace>
  <inkml:trace contextRef="#ctx0" brushRef="#br0" timeOffset="-137610.03">30577 15493 0 0,'-6'0'99'0,"6"0"139"0,-7 0 23 0,7-4 18 0,-7 4 19 0,7 0 18 15,-6 0 19-15,6 0 24 0,-6-4 27 0,6 4 21 0,0 0 18 0,0 0-34 16,0 0-62-16,0 0-42 0,6 0-38 0,0 0-22 0,1 0-15 16,0 0-14-16,-1 4-13 0,7-4-15 0,7 4-17 0,-8-4-22 0,8 3-26 15,0 0-20-15,-1 2-15 0,1-1-12 0,0-1-7 0,5 1-6 16,-5-1-5-16,6 5-6 0,-7-5-6 0,7 1-4 0,-6 0-4 0,0-1-1 16,-1 0-1-16,1 2 1 0,-7-5 0 0,6 4 1 0,-6-4 3 15,-6 3 3-15,6-3 5 0,-7 0 5 0,1 3 6 0,0-3 7 0,-1 0 8 16,-6 0 9-16,0 0 7 0,0 0 5 0,0 0 7 0,0 0 6 15,0 0 5-15,0 0 5 0,0 0 4 0,0 0 0 0,0 0-2 0,0 0-3 16,0 0-5-16,0-3-5 0,0 3-8 0,0 0-15 0,0 0-67 16,-6 0 0-16,6 0 0 0,0 0 0 0,0 0 0 0,0 0 0 0,0 0 0 15,0 0 0-15,0 0 0 0,0 0 0 0,0 0 0 0,0 0 0 16,0 0 0-16,0 0 0 0,0 0 0 0,0 0 0 0,0 0 0 0,-7 0 0 16,7 0 0-16,0 0 0 0,0 0 0 0,0 3 0 0,0-3 0 0,-7 4 0 15,7 0 0-15,0-1 0 0,-6 1 0 0,6 3 0 0,0-3 0 0,-6 3 0 16,-1 1 0-16,7-1 0 0,-7 0 0 0,7 1 0 0,-6 0 0 15,6-1 0-15,-7 0 0 0,7 0 0 0,-6-1 0 0,6 3 0 16,0-1 0-16,-7-2 0 0,7 2 0 0,0-2 0 0,-6 3 0 0,6 1 0 16,0-2 0-16,-7-1 0 0,7 0 0 0,0 5 0 0,-6-6 0 0,6 5 0 15,0 0 0-15,-6 1 0 0,6-1 0 0,-8 0 0 0,8 4 0 16,-6-5 0-16,6 5 0 0,-6 4 0 0,-1-5 0 0,1 4 0 0,6 1 0 16,-7-6 0-16,7 10 0 0,-6-4 0 0,6-1 0 0,-7 0 0 15,7 4 0-15,-6-4 0 0,6 1 0 0,0-1 0 0,0 4 0 0,0-3 0 16,0-1 0-16,0 4 0 0,0-4 0 0,0 1 0 0,0-1 0 0,0 0 0 15,0 0 0-15,0 0 0 0,0 1 0 0,0-2 0 0,0 0 0 16,0 0 0-16,0-2 0 0,0 3 0 0,0-4 0 0,0 5 0 0,0-1 0 16,0-3 0-16,0-1 0 0,0 6 0 0,0-6 0 0,0-1 0 15,0 4 0-15,0-3 0 0,0 0 0 0,0-3 0 0,0 4 0 0,6-5 0 16,-6-1 0-16,0-3 0 0,0 2 0 0,0-1 0 0,0-3 0 0,0 4 0 16,0-6 0-16,0-2 0 0,0 5 0 0,0-5 0 0,0 0 0 0,0 0 0 15,0 0 0-15,0 0 0 0,0 0 0 0,0 0 0 0,0 0 0 0,0 0 0 16,0 0 0-16,0 3 0 0,0-3 0 0,0 0 0 0,0 0 0 0,0 0 0 15,0 0 0-15,-6 4 0 0,6-4 0 0,0 0 0 0,-6 4 0 16,-2-4 0-16,2 0 0 0,0 3 0 0,-1-3 0 0,0 4 0 0,-5-4 0 16,-1 0 0-16,-1 0 0 0,2 0 0 0,-2 0 0 0,-5 0 0 15,6-4 0-15,0 4 0 0,-7-3 0 0,1-1 0 0,6 0 0 0,-6-4 0 16,5 6 0-16,2-6 0 0,-2-3 0 0,1 3 0 0,0 2 0 0,0-6 0 16,7 5 0-16,0-1 0 0,-2-2 0 0,2 2 0 0,6-3-149 15,0 4-271-15,0-3-107 0,0 2-65 0,0-1-43 0,6 7-20 0,2-6-9 16,-2 5 5-16,6-4 13 0,2 7 25 0,-1-5 28 0,-1 5 40 15,2-2 40-15,6 2 69 0,-1 0 84 0</inkml:trace>
  <inkml:trace contextRef="#ctx0" brushRef="#br0" timeOffset="-136764.89">31496 15225 0 0,'-7'0'60'0,"0"-3"267"0,1 3 56 0,0-4 36 0,-1 0 22 16,0 1 18-16,1-1 16 0,-1 1 13 0,1-2 13 0,6 2 12 0,-6-2 10 16,-2 2-17-16,8 0-34 0,0-1-78 0,-6 4-103 0,6-4-69 0,0 4-56 15,0 0-33-15,0 0-24 0,0 0-17 0,6 0-15 0,-6 4-12 16,8 0-13-16,-2-1-10 0,0 5-12 0,1 3-5 0,6-4-4 0,-6 8-2 15,5-1 1-15,2 1 2 0,-2 7 2 0,2-4 4 0,-1 8 0 0,-1-1 3 16,2 1 1-16,-8 4 1 0,7-1 0 0,-6 3 1 0,-1 1 0 0,1 1 0 16,-1-1-4-16,-6 3-2 0,6 1-1 0,-6 0 0 0,0-1-2 15,0 1 0-15,-6 3 1 0,6-3-1 0,-6 4 0 0,-1-2 2 0,1 2-1 16,-1-1 1-16,0 4 1 0,1-3 1 0,-6-1 1 0,4 0-1 0,-4 0-1 16,5-3-3-16,-6 3-2 0,6-3-3 0,-5 0-17 0,-2-1-3 15,2-3 0-15,5 0 0 0,-6-4 0 0,0 1 0 0,-1-1 0 0,8 0 0 16,-6-4 0-16,4-2 0 0,-4 3 0 0,5-8 0 0,-6 4 0 0,6-4 0 15,1-3 0-15,-6-1 0 0,4 0 0 0,8 3 0 0,-6-8 0 0,0-1 0 16,-1 0 0-16,7-1 0 0,-6-3 0 0,6 3 0 0,-7-7 0 0,7 3-2 16,0-3-86-16,0 0-40 0,0-3-49 0,0-1-70 0,0-3-82 15,0 0-89-15,0-4-93 0,7-1-52 0,-7-2-30 0,6-5-14 0,1 1-6 16,5-4 9-16,-4 0 16 0,4-3 23 0,1 2 28 0,0-3 41 0,0-2 49 16,1 2 70-16,4-3 82 0</inkml:trace>
  <inkml:trace contextRef="#ctx0" brushRef="#br0" timeOffset="-136327.4">31945 15332 0 0,'-7'3'239'0,"7"-3"96"0,-6 0 37 0,0 0 25 15,6 0 15-15,0 0 12 0,0 0 12 0,0 0 13 0,0-3 12 0,0-2 10 16,6 2 8-16,0 0-45 0,-6-6-72 0,13 6-72 0,-6 0-73 15,0-1-48-15,5 0-35 0,2 1-20 0,-2-1-11 0,8 4-10 0,-7 0-10 16,7 0-11-16,0 0-11 0,-1 4-10 0,0-1-5 0,0 1-6 16,-5 0-4-16,5 2-4 0,-6-2-1 0,6 4-2 0,-5-5-2 0,-1 5-3 15,0 0-2-15,0-5-2 0,0 5 0 0,-6-4-3 0,5-1 0 0,-5 0-1 16,0 5-2-16,-1-8-1 0,0 3-3 0,1 1-1 0,0-4 0 0,-7 4-2 16,6-4-1-16,-6 0-1 0,0 0-1 0,0 0-3 0,0 0-5 0,7 0-8 15,-7-4-11-15,0 4-16 0,0-4-20 0,0 1-26 0,0-1-30 16,0 0-39-16,0-2-45 0,-7 2-45 0,7-4-46 0,0 5-41 0,0-5-40 15,-6 5-33-15,6-2-30 0,0-1-25 0,-7 1-23 0,7 1-1 0,0 1 11 16,0 0 22-16,-7-1 28 0,7 0 38 0,0-3 43 0,-6 3 45 16,6-3 46-16,0 4 41 0,0-5 108 0</inkml:trace>
  <inkml:trace contextRef="#ctx0" brushRef="#br0" timeOffset="-136061.78">32238 15101 0 0,'-6'-4'139'0,"-1"0"158"0,0 1 44 0,1 3 38 0,0-4 35 16,6 4 25-16,-8 0 20 0,2-3 15 0,6 3 14 0,-6 0 9 15,6 0 10-15,0-4-36 0,0 4-59 0,0 0-61 0,0 0-64 0,0 0-49 16,0 0-42-16,0 0-38 0,0 0-35 0,0 0-25 0,0 0-19 0,0 4-15 16,0-1-12-16,0 1-11 0,0-1-9 0,0 1-7 0,6 3-9 0,-6 1-3 15,0 2-5-15,6 1-3 0,-6 4-2 0,0-1 1 0,0 1-1 16,0 4 1-16,0-1-1 0,0 1 1 0,0 2-2 0,-6 2 1 0,6-2 0 16,-6 2-1-16,-1 2 0 0,7 1 0 0,-6 0 0 0,-1-1-1 0,1-3 0 15,-1 4 0-15,1-1 0 0,0-3 0 0,-2 0 0 0,2 0-4 16,0-4-4-16,-1 1-9 0,7-2-11 0,-6-2-16 0,-1 1-19 0,1-7-33 15,6 3-43-15,-7-1-55 0,7-3-62 0,-6-5-67 0,6 0-64 0,-6 2-56 16,6-5-50-16,0-5-22 0,0 2-9 0,-8-4 3 0,8 0 9 16,0-1 14-16,0-4 19 0,0-1 32 0,0-1 42 0,8-2 55 0,-8-2 64 15</inkml:trace>
  <inkml:trace contextRef="#ctx0" brushRef="#br0" timeOffset="-135810.61">31984 15148 0 0,'-13'-4'58'0,"0"1"243"0,0 3 57 15,6 0 37-15,-5 0 26 0,4 0 20 0,2 0 12 0,0 0 11 0,-1-4 11 16,1 4 9-16,6 0 11 0,0 4-21 0,0-4-36 0,0 3-61 16,6 1-76-16,-6 0-59 0,7-1-50 0,5 4-33 0,-4 1-23 0,4 3-17 15,8-4-11-15,-7 4-11 0,7 1-9 0,-1 2-10 0,1-3-10 16,-1 1-11-16,8-2-12 0,-8 5-8 0,0-4-10 0,8 0-7 0,-8 0-6 16,0-1-4-16,0 1-4 0,1 0-2 0,-6 0-1 0,-2 1-2 0,8-1-2 15,-13-4-1-15,5 4 0 0,-5-3-5 0,0 2-2 0,-1-2-10 0,-6-1-9 16,6 4-9-16,-6-4-11 0,0 0-14 0,-6 4-16 0,6-4-24 15,0 1-27-15,-6 0-41 0,6-1-46 0,-7-3-51 0,7 2-53 0,-7-1-47 16,7-1-41-16,-6-1-40 0,6-3-39 0,0 0-14 0,0 0-3 0,0 0 8 16,0 0 13-16,0 0 23 0,6 0 27 0,1-3 40 0,-7-1 47 0,7-4 52 15,-1 1 55-15</inkml:trace>
  <inkml:trace contextRef="#ctx0" brushRef="#br0" timeOffset="-135591.85">32518 15101 0 0,'-6'0'161'0,"6"0"109"0,-7 0 26 0,0-4 19 0,1 4 15 0,0 0 18 16,6 0 21-16,-7-4 20 0,0 4 20 0,1 0 15 0,-7 0 14 15,7 0-43-15,-8 4-67 0,2 0-55 0,-2-4-46 0,1 7-30 0,-7-3-24 16,8 2-18-16,-8 3-14 0,1 1-18 0,-1-3-19 0,-6 4-19 0,0 0-20 16,7 4-14-16,-15 0-13 0,9 0-8 0,-1-1-8 0,-7 1-7 15,7 3-6-15,0-3-29 0,-6 3-41 0,5 0-68 0,1 0-83 0,0 4-86 16,7-3-88-16,-1 3-45 0,1-4-21 0,6 1-13 0,0-1-6 0,7-1-1 15,-2 0-2-15,8-3 0 0,0 1 3 0,8-1 24 0,4-7 40 16,1 4 65-16,7-3 174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  <inkml:channelProperty channel="T" name="resolution" value="1" units="1/dev"/>
        </inkml:channelProperties>
      </inkml:inkSource>
      <inkml:timestamp xml:id="ts0" timeString="2021-10-28T06:45:42.252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2500 2689 0 0,'0'3'121'0,"0"1"67"0,-6-4 15 0,6 4 13 15,-6-1 11-15,6-3 14 0,-7 0 15 0,7 4 16 0,-7-4 17 0,7 0 3 16,0 0-2-16,-6 0-17 0,6 0-23 0,-7 3-8 0,7-3-3 0,0 0 0 16,-6 0 0-16,6 0-3 0,0 0-3 0,0 0-8 0,-6 0-10 0,6 0-11 15,0 4-13-15,0-4-14 0,0 0-16 0,0 0-16 0,0 0-17 0,0 0-19 16,0 0-18-16,0 0-13 0,0 0-12 0,0 0-6 0,0 0-7 16,0 0-3-16,0 0-4 0,0 0-2 0,0 0-2 0,0 0-2 0,0 0-3 15,0 5 1-15,0-5 0 0,0 0 2 0,6 2-1 0,0-2 0 0,1 5 0 16,-1-5-1-16,1 3 2 0,0-3-1 0,5 3 1 0,2-3 0 15,-2 0 2-15,-5 5-1 0,6-5-2 0,6 0-2 0,-5 3-5 0,-2-3-3 16,2 0-2-16,-1 0-4 0,7 4-1 0,-8-4-3 0,1 0-2 0,0 0-2 16,0 4 0-16,1-4-2 0,-2 0-2 0,-6 0 1 0,8 0 2 15,-8 3 2-15,7-3 2 0,-6 0 2 0,0 0 1 0,-1 0 2 16,0 0-1-16,0 0 2 0,2 0 0 0,-8 0-1 0,6-3 1 0,-6 3-1 16,0 0-2-16,0 0 0 0,0 0-2 0,0 0-2 0,0 0-3 0,0 0-15 15,0 0-21-15,-6-4-35 0,-2 4-40 0,8-4-83 0,-12 4-101 0,6-3-104 16,-8-5-105-16,1 5-54 0,1-4-26 0,-2 2-15 0,2-2-6 0,-2 0-4 15,1-1-1-15,0 1 11 0,6 4 19 0,1-5 33 16,0 1 40-16,6-1 80 0,0 5 121 0</inkml:trace>
  <inkml:trace contextRef="#ctx0" brushRef="#br0" timeOffset="2333.71">2806 1809 123 0,'0'0'192'0,"0"0"12"0,0-3 10 16,0 3 12-16,-6 0 12 0,6-4 14 0,-6 4 14 0,6-4 14 0,-8 1 14 15,8-1-14-15,-6 4-28 0,6-3-18 0,-6-2-15 0,0 2 0 16,6 0 5-16,-7-1 2 0,7 0 3 0,-7 1-5 0,7 3-7 0,-6-4-7 15,6 0-12-15,-7 1-10 0,7 3-10 0,0-4-14 0,-6 4-16 0,6-5-16 16,-6 5-20-16,6 0-17 0,-8-2-20 0,8 2-13 0,-6 0-8 16,0 0-8-16,6-4-4 0,-6 4-3 0,-1 0 0 0,0 0-2 0,1 4-3 15,-1-4-2-15,1 0-2 0,-1 2-3 0,-6-2-3 0,7 5-2 0,0-1-1 16,-8-1-1-16,8 1-1 0,-7 0-1 0,-1 3 2 0,8-3-3 0,-6 2-2 16,-2 2-2-16,1 3 0 0,6-4-1 0,-6 4 0 0,1-4-2 15,-2 5 0-15,8-1 0 0,-7 0-1 0,0 4 1 0,6-4-1 0,-5 3-2 16,-2-2-1-16,8 2 0 0,-8-3-1 0,8 3 0 0,0 1 0 0,-1-5-1 15,1 5 0-15,-1 0-1 0,0-1 1 0,1 2 0 0,6-2-1 0,-6 5 0 16,6-5 1-16,-6 4-2 0,6-3 1 0,0 3-1 0,0 1 1 0,0-2 0 16,0 3-1-16,0-3 1 0,0 2 0 0,0-1-1 0,6 1 1 15,-6 3-1-15,6-4-1 0,-6 1 1 0,6-1 0 0,1 0 0 0,-7 0-2 16,7 1 2-16,-1-1 0 0,1 0 0 0,-7 1-1 0,6-5 1 0,0 4-1 16,2 1 0-16,-2-1 0 0,0-3-1 0,1 3 0 0,0-2 1 0,-1 1 0 15,0-2-1-15,7 0 2 0,-6-4-1 0,0 3 0 0,5-3 1 0,-5 4-1 16,0-5 1-16,5 2 1 0,-5-1-1 0,6-1 1 0,-6-1 0 15,-1 1-1-15,8-2 1 0,-2-1 0 0,-6 0-1 0,8-4 2 0,-8 6-1 16,13-6 2-16,-5 0-1 0,-2-3-1 0,2 0 2 0,-1 0-1 0,7 0 1 16,-8 0 2-16,8-3 0 0,-1 0 0 0,-5-2 1 0,4-2 0 15,2 0-1-15,0 3-1 0,-1-4 0 0,1-3 0 0,0 4-2 0,-7 0 0 16,7-4 1-16,-2 4-3 0,-4-5 1 0,-1 5-1 0,0-4-1 16,0 0-1-16,-1 4 1 0,2-4-1 0,-1 0 1 0,-6 0 0 0,6-1 0 15,-7-2 0-15,0 3 0 0,1-3 1 0,0-1-1 0,-1 0 1 0,0-3 0 16,1 4 0-16,0-5 0 0,-1-3 0 0,-6 4 0 0,0-4-1 0,7-4 0 15,-7 1 0-15,0 3 1 0,0-7 0 0,0 3-1 0,0-3 0 16,0 3 0-16,-7-3 0 0,7 3 0 0,-6 0-2 0,-1 0 0 0,0 1 2 16,1 3 0-16,-7 0 0 0,6 0 1 0,-5 3 1 0,-1 1 1 0,-1 4 2 15,2-1 0-15,-8 0 2 0,7 1 1 0,-7-1 3 0,0 5 1 0,8-2 1 16,-8 1 2-16,1 4 3 0,-1-5 1 0,0 5 1 0,1 0-1 16,-1 0-1-16,8-1 0 0,-8 1-2 0,0 4 0 0,7-2-3 0,-7 5-2 15,2-3-2-15,4 3-2 0,1 3 1 0,-7-3-3 0,8 5-3 0,-2-2-2 16,2 4-3-16,5 1 0 0,-6-1 1 0,6 0-2 0,-5 0-1 0,6 5 2 15,-2-1-1-15,8-4 1 0,-6 5 1 0,6-2-1 0,-6-3-1 16,6 4 0-16,0-3-2 0,6 3-3 0,-6 0-6 0,0-5-6 0,6 2-7 16,-6-1-7-16,8 1-8 0,-2-1-11 0,0-3-14 0,0 4-27 0,1-6-37 15,6 3-65-15,-6-2-75 0,-1-3-81 0,8 0-80 0,-8 0-48 0,0 0-31 16,7-3-12-16,-6-2-2 0,-1-2 3 0,7 4 6 0,-6-5 10 16,0-3 13-16,5 4 27 0,-6-4 36 0,8 0 65 0,-8 0 76 0</inkml:trace>
  <inkml:trace contextRef="#ctx0" brushRef="#br0" timeOffset="2849.34">2748 1513 37 0,'0'0'278'0,"-7"0"29"15,7-4 19-15,-6 0 21 0,6 4 19 0,0-3 21 0,-6-5 20 0,6 5 14 16,0 0 11-16,0-5 7 0,0 4 5 0,6-3-66 0,-6 3-103 0,0-3-60 15,6 0-44-15,1 2-28 0,-7-2-21 0,6 4-21 0,1-1-20 0,0 0-22 16,-1 1-20-16,0-1-13 0,0 4-12 0,2 0-7 0,-2 4-5 16,0-4-1-16,1 7 0 0,0-3-1 0,-1 4-1 0,1-1 1 0,-1 0 2 15,0 4 0-15,1 0 0 0,-7 0-12 0,7 0-19 0,-7 0-32 0,6 3-40 16,-6-3-56-16,0 3-66 0,0-2-60 0,0 2-57 0,-6-3-43 0,6 1-33 16,-7-1-17-16,0 0-8 0,1-4-5 0,0 1-1 0,6-1 12 15,-7 0 18-15,-6-3 32 0,6-4 39 0,1 0 57 0,0 0 100 0</inkml:trace>
  <inkml:trace contextRef="#ctx0" brushRef="#br0" timeOffset="3100.45">2650 1194 147 0,'-6'0'276'0,"0"0"23"15,-2-4 16-15,2 4 20 0,0 0 18 0,-1-3 22 0,1 3 22 0,-1-4 18 16,7 4 14-16,0-3-4 0,-7 3-13 0,7-4-67 0,0 4-89 15,0 0-53-15,0 0-33 0,0 0-21 0,0 0-17 0,7 0-19 0,-7-5-19 16,7 5-23-16,-7 0-22 0,6 0-18 0,1 0-14 0,-1 0-14 0,0 0-11 16,2 0-14-16,-2 5-17 0,0-1-16 0,0-1-17 0,1 1-15 0,-7 3-16 15,7 4-16-15,-7-3-14 0,0 2-21 0,0 1-21 0,0 4-25 0,-7-4-25 16,0 7-22-16,1-2-24 0,0 1-14 0,0 5-11 0,-8-3-18 16,8 3-22-16,-7-4-4 0,-1 4 5 0,8 0 12 0,-6-4 13 0,-2 4 19 0,8-4 20 15,-1 1 24-15,0-1 26 0,1-3 28 0,-1 0 54 0</inkml:trace>
  <inkml:trace contextRef="#ctx0" brushRef="#br0" timeOffset="3838.61">4363 2029 154 0,'0'4'191'0,"7"0"9"16,-7-1 5-16,0 1 11 0,0 0 10 0,0-4 17 0,0 0 19 0,0 0 23 16,0 0 28-16,0 0-7 0,0 0-22 0,0 0-14 0,0 0-12 0,0 0-8 15,0 0-7-15,0 0-5 0,-7 0-2 0,7-4-7 0,0 4-8 16,-7-4-14-16,7 1-18 0,-6-1-24 0,-1 4-26 0,7-4-29 0,-6 1-33 16,0-2-24-16,-1 3-19 0,0-3-10 0,-5 5-6 0,5-3-3 0,0 3-2 15,-6 0-2-15,1 0-4 0,5 0-2 0,-6 3-1 0,-1 2 1 16,8-3-2-16,-7 6 1 0,0-4-1 0,0 7 1 0,1-4-2 0,-2 5 1 15,1 2-1-15,0-3-1 0,0 3-2 0,7 5 1 0,-8-5 0 0,8 5-1 16,-7-4-1-16,6 3 0 0,1 0 3 0,6 0 0 0,-6 1-2 16,6-1 0-16,0 0-1 0,0-2 0 0,0 2 2 0,6-4 0 15,-6 1-1-15,6-1 0 0,1-3 2 0,6 4 0 0,0-8 2 0,-6 4-2 16,12-3 1-16,-6-5 1 0,0 1 0 0,7-4 2 0,-1 0-2 16,-6-4 2-16,6-4 0 0,1 2 0 0,0-5-1 0,-1-4 0 0,1 0-1 15,-7-2 1-15,6-6-1 0,1 2-1 0,-7-6 3 0,7-2-2 16,-7-1-1-16,0 2 0 0,0-6 0 0,-1 1 0 0,2-3 0 0,-8-1-1 15,1-3-1-15,6 0-1 0,-7-1 0 0,1 1 0 0,-7 0 2 0,6-1-2 16,1 1-1-16,-7 1 1 0,0 5 3 0,7 1 2 0,-7 0 4 16,0 3 5-16,-7 5 6 0,7-1 4 0,0 4 7 0,0 4 6 0,-7 0 6 15,7 3 4-15,-6-4 3 0,6 9 5 0,-7-1 4 0,7 0 2 0,-6-1 1 16,6 5 0-16,-7 0-4 0,7 3-4 0,0 1-6 0,-6-1-6 16,6 1-5-16,0 3-6 0,0 0-7 0,0 3-3 0,0 1-5 0,0-1-5 15,-7 8-4-15,7 1-2 0,0-2-3 0,0 9-1 0,0 3 0 0,0 0-1 16,0 3 0-16,0 8 2 0,0 0 0 0,7 4 0 0,-7 0 0 15,0 3 1-15,0 0-1 0,0 1 0 0,6-1 0 0,-6 4-1 0,0-4 1 16,7 0-1-16,-7 1 0 0,6-5 1 0,1 1 0 0,-1 0 0 16,1-1-1-16,6-3-1 0,-7-3 0 0,1 3-6 0,6-8-8 0,-7 1-14 15,7-4-17-15,1-1-32 0,-8-5-39 0,8-1-56 0,-2-5-64 16,1-3-65-16,0 1-68 0,0-8-54 0,1 0-51 0,-2-8-24 0,1 1-12 16,0-3 0-16,7-5 5 0,-7-1 14 0,7-2 15 0,-8-4 32 15,8 4 38-15,-1-4 55 0,-5 0 64 0</inkml:trace>
  <inkml:trace contextRef="#ctx0" brushRef="#br0" timeOffset="4730.34">5132 1923 18 0,'6'-4'232'0,"-6"1"28"0,0 3 23 15,0-3 25-15,-6-2 23 0,6 2 30 0,0 3 33 0,0-4 24 16,-7 1 20-16,7-1 2 0,-7 4-5 0,7-4-45 0,-6 1-63 0,0 3-44 16,-1-4-35-16,0 4-27 0,1-4-22 0,0 4-22 0,-1-3-23 15,1 3-29-15,-8 0-32 0,8 0-25 0,0 3-20 0,-8-3-14 0,8 4-11 16,-7 0-6-16,6 3-7 0,-6-3-3 0,7 3-2 0,0 4-3 0,-8-4-2 15,8 4 0-15,-8 4 0 0,8-4-2 0,0 3-1 0,-1 1 1 16,7-1 0-16,-6 2 1 0,6-2-1 0,-7 4 1 0,7-3 2 0,0 3 0 16,0-3 0-16,7 3 0 0,-7-3 0 0,6-1-2 0,1 1 0 0,-1-5 0 15,0 6 0-15,8-5 0 0,-8-4 2 0,8 4-1 0,-2-7 1 16,1 3 0-16,1-7-1 0,-2 4-1 0,2-8 0 0,-2 0 0 16,2 1 1-1,-1-4 0-15,-1-4 2 0,2 0 0 0,-2 0 0 0,2-4-1 16,-8 0 1-16,7-3 1 0,0 3-2 0,-6-3 2 0,-1 0 0 0,0 0-1 15,2-5 1-15,-2 4 0 0,0 1 2 0,-6 0-2 0,0 0 0 0,0 0 2 16,0-1 4-16,0 2 3 0,0 2 3 0,0 0 3 0,0 3 3 16,0 2 1-16,-6-1 3 0,6 0 1 0,0 4 0 0,0 2 1 0,-6 2-1 15,6-1-2-15,0 1 0 0,0 3-3 0,0 0-4 0,0 3-3 16,0 1-6-16,0-1-2 0,0 2-4 0,0 2-2 0,0 4-2 0,0 0 1 16,6-1-2-16,-6 6 0 0,0-2 2 0,0 1-1 0,6 3 1 0,-6 0 1 15,7 1 1-15,-7-1 0 0,6 0 1 0,1 1-1 0,-1-1 2 0,1-4-1 16,-1 5-1-16,-6-4 1 0,6 0-1 0,8-1 0 0,-8-3-2 15,1 1 2-15,-1-6 0 0,7 5 0 0,-6-7 0 0,6 0-1 16,-6-2 0-16,5-2 0 0,-5-2 1 0,6-2 1 0,0 0 0 0,0-7-1 16,-6 5 0-16,5-6-1 0,2-3 1 0,-8 5 0 0,7-9 0 0,-6 4 0 15,6 0 0-15,-7 1 0 0,0-4 0 0,2 3-1 0,-8 0 0 16,6 1 1-16,-6-1 2 0,0 0 0 0,6 4-1 0,-6 0 2 0,0 4 2 16,-6-3 2-16,6 5 2 0,0-2 1 0,0 4-2 0,-6-1 1 15,6 4 0-15,0 0-1 0,0 0 0 0,-8 4-1 0,8-1-2 0,-6 9 0 16,6-6 0-16,-6 5-1 0,6 0-3 0,0 4-2 0,-7 0-2 0,7 3-2 15,7 0 1-15,-7-4 1 0,6 5-1 0,-6-4 1 0,6 3-1 16,2-3-1-16,-2-1 2 0,7-3-3 0,-7 0 1 0,7 0-2 0,-6-2-1 16,6-3 0-16,-6-2 1 0,5-1 0 0,2-3-1 0,-2 0-1 15,-5-3 0-15,6-5 0 0,0 1 1 0,1 0 0 0,-8-4 1 0,6-3 1 16,2-1 0-16,-8 0 2 0,7-4 0 0,-7 5 1 0,2-4 1 0,4-1-1 16,-6-3 1-16,-6 4 1 0,7 0 1 0,0-1-1 0,-7 5 0 15,6-4 1-15,-6 3 1 0,0 1 0 0,0-2 4 0,0 5 4 0,0 1 3 16,0 2 4-16,0-3 1 0,0 7 1 0,0 1 1 0,0-1-2 15,0 0 0-15,0 4 0 0,0 0-2 0,0 4 1 0,0 0-1 0,0 3-2 16,0 4-3-16,0 0-3 0,0 0-3 0,0 7-2 0,0 1-2 0,0 3-2 16,7 0 0-16,-7 3-1 0,6 5 1 0,0-1 1 0,2 4 2 15,-8 0 1-15,6 3-1 0,6 1-1 0,-4 0 1 0,-2 3 0 0,0 4-1 16,1-3 0-16,-1 2-1 0,8 1 0 0,-8 1 1 0,0-1 0 16,1 3 0-16,0-3-1 0,-1 4-1 0,0-5 0 0,-6 6 0 0,7-10 1 15,-7 5 1-15,7-4-1 0,-7-3 0 0,0 0 0 0,0-5 0 0,0 2 1 16,-7-9 0-16,7 1 0 0,-7-4 2 0,1-4-1 0,0 1 1 15,-1-9 0-15,0 2 2 0,-5-5-1 0,5 0 0 0,-6-7-1 16,0 0 1-16,-1-3-1 0,8-5 1 0,-6 1-1 0,-2-8 1 0,8 1-1 16,-1-4 0-16,1-1-1 0,-1-6 1 0,7 0-1 0,-7-2-1 15,14-2-1-15,-7-1-1 0,7-2 0 0,-1-2-1 0,7 5-3 0,1-4-7 16,-2-3-6-16,2 2-6 0,-2 1-12 0,1 1-12 0,7-5-24 16,-7 4-29-16,6 0-47 0,-5 0-56 0,-1 0-66 0,-1 1-70 0,2-2-66 15,-2 1-64-15,2 0-27 0,-8 1-12 0,1-2 0 0,-1 5 3 16,0-4 9-16,2 0 12 0,-8 0 22 0,0 0 28 0,0 0 47 0,0 0 56 15,0 1 66-15,-8 2 255 0</inkml:trace>
  <inkml:trace contextRef="#ctx0" brushRef="#br0" timeOffset="5042.84">4950 1641 61 0,'-14'11'320'0,"-5"0"48"0,5 0 37 15,2-3 22-15,6 2 14 0,-2-3 11 0,2 1 11 0,0-5 11 0,-1 1 11 16,7 1 11-16,0-5 10 0,0 0-59 0,0 0-94 0,0 0-73 16,0 0-59-16,0 0-40 0,0 0-31 0,7 0-14 0,-1-5-6 0,0 5-8 15,2-7-7-15,-2 3-9 0,6-3-11 0,-5-1-9 0,6 2-10 0,0-2-10 16,-7-3-10-16,8 0-7 0,-2 4-7 0,-4-5-8 0,-2 5-7 16,0 0-8-16,1 0-7 0,-1 3-4 0,1 0-3 0,0 1-4 0,-7-2-1 15,6 5-1-15,-6 0-1 0,6 0-1 0,-6 0 1 0,6 5 0 16,2-2-2-16,-2 1 1 0,7 3 0 0,-6-3-5 0,-1 3-5 0,7 0-13 15,0 1-15-15,-6-1-20 0,5 1-20 0,-5-1-45 0,6 0-56 0,0 0-78 16,-7-2-86-16,8 1-81 0,-8-2-77 0,0 0-38 0,-6-1-18 16,8-3-5-16,-8 0 0 0,0 0 12 0,0 0 13 0,0 0 19 0,0 0 22 15,-8 0 45-15,8-3 56 0,-6 3 77 0,0-4 219 0</inkml:trace>
  <inkml:trace contextRef="#ctx0" brushRef="#br0" timeOffset="5278.44">4285 1824 385 0,'-19'11'455'0,"-1"4"31"16,6-8 17-16,2 5 10 0,-1-5 4 0,0-4 4 0,6 1 1 0,1-4 1 15,0 0 1-15,6 0-1 0,0 0 0 0,6 0-120 0,0 0-179 0,1 0-99 16,6 0-56-16,0 0-32 0,7-4-20 0,6 4-25 0,-7-3-28 15,13-2-60-15,-6 3-77 0,7-3-107 0,0 2-122 0,-1-1-60 0,1 0-31 16,-1 1-17-16,1-5-7 0,-7 5-3 0,0-4-3 0,6-1 1 16,-5 1 2-16,-1-1 16 0,0 1 22 0,0 0 58 0,-1 0 75 0</inkml:trace>
  <inkml:trace contextRef="#ctx0" brushRef="#br0" timeOffset="6892.4">7203 1853 0 0,'6'4'144'15,"0"0"123"-15,2-1 27 0,-2-3 23 0,-6 5 23 0,0-3 27 0,0 3 30 16,6-5 22-16,-6 0 18 0,0 0 12 0,-6 0 11 0,6 0-42 0,-6-5-65 16,6 5-55-16,-8-2-47 0,2-3-31 0,0-2-23 0,-1 3-21 15,0-3-16-15,1 3-24 0,0-3-27 0,-1-1-18 0,1 1-16 0,-1 0-10 16,0 3-5-16,1-3-5 0,-7 0-2 0,6 3-4 0,1-4-2 0,-7 5-3 16,6 0-4-16,-6 3-4 0,7-4-6 0,0 4-3 0,-8 0-5 15,2 4-1-15,5-4-2 0,-6 6-4 0,0-1-3 0,7 2-4 0,-8 0-4 0,8 4-3 16,-8 0-3-16,8 4 0 0,-7-1 1 0,7 2-1 0,-1 2 0 15,0-4 1-15,1 8 0 0,0-4 1 0,0 1-2 0,6 3 0 0,0-1-1 16,0-3 2-16,0 5 1 0,0-1 1 0,0-4-1 0,6 0 1 16,-6 1-2-16,6-1 1 0,0-3-1 0,8 0 0 0,-8-1 0 0,7-3 1 15,1 0 0-15,-2-3 1 0,2-5-1 0,-2 1-1 0,8-1 0 0,-1-6 0 16,1-1 0-16,-1 1 0 0,1-8 0 0,6 0-3 0,-6-4-3 16,5 0-4-16,1-7-5 0,1 4-4 0,-7-8-5 15,6 1-4-15,-1-1-4 0,-5 1-2 0,6-5-2 0,-6-3-3 0,-1 4 0 0,1-4-1 16,-8 0 0-16,8-4 1 0,-7 1 5 0,0-1 2 0,0 0 4 0,-7-3 5 15,8 4 5-15,-8-1 3 0,1-3 4 0,-1 3 4 0,1 4 2 0,-7-4 2 16,6 8 5-16,-6-4 2 0,0 4 2 0,0 3 3 0,-6 0 5 16,6 4 5-16,0 0 6 0,-7 4 6 0,1 3 6 0,-1 1 5 0,7-1 6 15,-6 4 3-15,0 0 4 0,6 4 2 0,-8 0 1 0,2 2 0 0,6-1-1 16,-6 1-3-16,-1 5-4 0,7 0-5 0,-6 5-7 0,-1-5-4 16,7 6-8-16,-6 1-5 0,-1 2-4 0,7 5-5 0,-6 0-6 0,6 1-3 15,-7 7 0-15,7 0-1 0,-7 0-2 0,7 4 2 0,0 3 0 0,0 1 0 16,0 3 0-16,0-1-1 0,0 2 1 0,7 2-1 0,-7 1 1 0,0 0 0 15,0 3 1-15,7-4 0 0,-7 4-3 0,0-3 0 0,6 0 0 16,-6-1 1-16,7 1 0 0,-7-4-1 0,6-4 0 0,-6 1 0 16,7-1 1-16,-7-4-1 0,6-3 0 0,-6 1 0 0,7-5 1 0,-7 0-1 15,6-3 1-15,-6-4 0 0,0 0-1 0,6-4 0 0,-6 0 1 0,8-3 1 16,-8 0 1-16,0-4 1 0,6-4-2 0,-6 0 2 0,6 1 1 16,1-5 0-16,-1 2-1 0,-6-6 0 0,7-2 0 0,-1 3 1 0,1-8 0 15,-1 1 1-15,8-1-2 0,-8 1 1 0,0-4-2 0,1 4 1 0,0-4-1 16,5-4-1-16,-5 5-1 0,-1-5-1 0,8 0 0 0,-8 4 1 15,0 0 1-15,8 0-2 0,-8-1-1 0,7 6 0 0,-6 2 1 0,6-3-2 16,-7 7-1-16,0 0 1 0,8 4-1 0,-8-1 1 0,0 5-1 0,1-1-1 16,0 4 1-16,-1 4-1 0,1-1-1 0,-1 1 1 0,0 7 0 15,2-3 0-15,-8 6-1 0,6-3 2 0,-6 7 1 0,6 1 0 0,-6-1-2 16,0 0 2-16,0 4 1 0,0-4 0 0,0 4 2 0,0-3-1 0,0 3-1 16,0-4 1-16,0 0 1 0,0-3 0 0,7 3-1 0,-7-3 0 15,7-5 0-15,-7 2 1 0,6-1 0 0,0-4 0 0,-6 0 0 0,7 0 0 16,-1-2 1-16,8-5 0 0,-8 0 0 0,0 0 1 0,8-5 0 0,-8-2 0 15,7 0 1-15,0 0-1 0,0-4 2 0,-7-1-1 0,8-2 0 16,-2 0 0-16,2-1-1 0,-1 0 0 0,-7-3-1 0,8 0 0 0,-8-1 1 16,6 1-1-16,-4-1 1 0,-2 1 0 0,0 0-1 0,1 0 0 15,-1 0 1-15,-6 3 3 0,7 0 2 0,-7 0 5 0,0 4 3 0,0 0 3 16,7 0 3-16,-7 8 2 0,-7-4 0 0,7 3-2 0,0 0 0 0,0 1 0 16,0 3-2-16,0 0 0 0,0 3-1 0,0 1-1 0,0 0-5 15,0 3-4-15,0 4-4 0,0 0-3 0,0 0-2 0,0 7-1 0,0-3-1 16,0 3 1-16,0 1 0 0,0 2 1 0,0-2 0 0,7 3 1 15,-7-4 0-15,0 4 0 0,6-3 1 0,-6-1 0 0,0-4 1 0,6 5-1 16,-6-8-1-16,6 3 1 0,2-3 0 0,-8 0 0 0,6-4-1 0,0 1 1 16,-6-5 0-16,7 2 0 0,-1-3 0 0,1-2 1 0,0-2 0 15,-1-3 1-15,0 2-1 0,1-5 1 0,6-3-1 0,-7 4 2 0,1-7-1 16,0 3-1-16,-1-4 0 0,7 0-1 0,-7 1 0 0,1-1 0 16,0-3-1-16,-1 4 1 0,0-5-1 0,-6 4 0 0,8 0 1 0,-2-3-1 15,-6 7 0-15,6-3 0 0,-6 3-1 0,0 0 2 0,0 2 1 0,7 3-1 16,-7 2 0-16,0-3-2 0,0 7-2 0,0 0 1 0,0 0-1 15,0 0 0-15,0 0-1 0,0 7 0 0,0 1-1 0,6-1 1 0,-6 4 0 16,0 0 1-16,0 4-1 0,7-1 1 0,-7 4 1 0,0-3 1 16,0 3 2-16,0 0-2 0,7 1 0 0,-7-1 0 0,0 1 2 0,6-5 0 15,-6 5 0-15,0-5-1 0,6 1 0 0,-6-4-1 0,6 3 1 0,2-2-1 16,-8-5 0-16,6 0 1 0,0 1-1 0,-6-5 2 0,7 1-1 16,-1-4 1-16,1 0 0 0,0 0 0 0,-1-4 1 0,0-3 0 0,1 3 3 15,0-7 0-15,-1 3-1 0,7-2 0 0,-6-5-1 0,-1 4 1 16,7-3-1-16,-7-5-1 0,1 1 2 0,0 3-2 0,5-3 1 0,-5 0-2 15,0-1-2-15,-1 1-1 0,1-1 0 0,-1 5-1 0,1-4 1 0,-1 6 0 16,1-2 1-16,-7 7-1 0,6-4-1 0,0 4 1 0,-6 3-2 16,0 0 1-16,8 4-1 0,-8 0 2 0,0 4 1 0,6 0-1 0,-6 3-1 15,0 4 1-15,6-4-1 0,-6 7 0 0,0 1 1 0,0 4 0 0,0-1 2 16,0 0-1-16,0 5 0 0,0-1 0 0,0-4 1 0,7 4 0 16,-7 0 0-16,0-5 2 0,0 2 0 0,0-1 0 0,0 1-1 0,6-4-1 15,-6 0-1-15,0-5 1 0,7-2-1 0,-7 3 2 0,6-4 0 16,-6-4 2-16,7 2 0 0,-7-2-1 0,6-3 1 0,-6-3 0 0,6 3-1 15,2-8 2-15,-2 4-1 0,-6-7 2 0,6 4 0 0,1-7 0 0,0 2-1 16,-1-6 1-16,0 4-3 0,1-5 0 0,-1 1 0 0,1-1-2 16,0 1-1-16,-1 0-1 0,0-1 1 0,1 1-1 0,0-1 0 0,-1 1 0 15,0 4 0-15,1-1-1 0,0 4 0 0,-1 0 1 0,1 4-1 16,-7 0 1-16,6 2-2 0,0 2 0 0,2 0-1 0,-8 3 0 0,6 0-1 16,-6 3-2-16,6 0-2 0,-6 5-5 0,0-1-5 0,7 4-7 0,-7 0-7 15,0 1-10-15,0-2-12 0,6 5-15 0,-6-1-17 0,0 2-28 16,7-2-37-16,-7-2-42 0,0 2-47 0,6-3-48 0,1 0-52 0,-7-4-37 15,6 0-34-15,8-3-35 0,-8 0-36 0,7-4-14 0,-6 0 1 0,5-4 9 16,1-3 12-16,7 3 30 0,-7-3 38 0,6-4 42 0,1 0 46 16,-7 0 51-16,7 0 53 0</inkml:trace>
  <inkml:trace contextRef="#ctx0" brushRef="#br0" timeOffset="7427.41">9065 1824 0 0,'14'-11'98'0,"-8"4"110"0,6-1 31 16,-4 1 28-16,-2-1 27 0,0 5 32 0,1-4 36 0,-7 3 31 16,0-3 29-16,0 0 11 0,0-2 4 0,-7 7-25 0,7-6-36 0,-6 5-30 15,0-5-23-15,-2 4-25 0,8 2-24 0,-6-3-26 0,0 5-25 0,0-4-31 16,-1 4-35-16,0 0-30 0,1 4-29 0,-1-4-21 0,1 5-16 0,0 1-15 15,-2 2-10-15,2 3-10 0,0 0-7 0,0 0-6 0,6 3-4 0,-8 1-3 16,2 3-1-16,6-4-3 0,-6 5 1 0,6-1 0 0,0 1 0 16,0-1 0-16,0-3-1 0,0 3 0 0,0-3 0 0,6-4 0 0,-6 3-1 15,6-3 1-15,2 0 0 0,-8-4 0 0,6 1 0 0,0-5 2 16,0 2-2-16,2-3 1 0,-2-2-1 0,0-2 0 0,7-3 0 0,-6-2 1 16,6 0 0-16,-7-4 1 0,8-1-2 0,-8-2 1 0,7 0 0 0,-7-1-2 15,8-3-1-15,-8 0 0 0,7-1 0 0,-6 1 0 0,-1-1 0 0,0 1 0 16,1 0 0-16,-7 0 0 0,7-1 0 0,-7 1-1 0,6 3 0 15,-6 0 0-15,0 1 2 0,0 3 1 0,0 0 1 0,0 3 3 0,0-2 1 16,0 6 3-16,0-3 2 0,-6 3 1 0,6 4 2 0,0-4 1 16,0 4-1-16,0 0 0 0,0 0-1 0,-7 0 1 0,7 4 0 0,0 0-1 15,0-1-2-15,-7 5-1 0,7-1-2 0,0 4-2 0,0 0-2 0,0 0-2 16,0 7-2-16,0-3 0 0,0 3 0 0,0 4-1 0,0 0 0 16,7 0-1-16,-7 4 0 0,7 3 0 0,-1 0 1 0,1 1 0 0,-1 3 1 15,0 3 0-15,2 1 0 0,4 0 0 0,-6 3 0 0,1 0 0 16,6 4 0-16,-6-4 2 0,-1 4 0 0,1 0 0 0,0 0 0 0,-1 0-1 15,-6-3 2-15,6 3-1 0,-6-4 1 0,0 0-1 0,0-3-2 16,0-1 1-16,0-3 2 0,-6 1-2 0,6-6 1 0,-6-2-1 16,-1 0 1-16,0-5 0 0,1-2 0 0,-1-1 2 0,1-6-1 0,-1-1-1 15,0-4-1-15,-5 0 1 0,6-7-1 0,-8 0 0 0,1-7 1 0,0 0-1 16,6-4 2-16,-5-4-1 0,-2-4 2 0,8 1-2 0,0-4 1 16,-1 0-2-16,7-4-2 0,-7-2 1 0,14 2 2 0,-7-7 0 0,7 4-1 15,-1-5 0-15,0 1-2 0,8 4-1 0,-2-4 1 0,-5 0-1 16,13 1 0-16,-8-2-1 0,2 1-2 0,-2 4-6 0,2-4-10 0,-1 4-15 15,-7-5-19-15,8 5-43 0,-8 0-53 0,6 0-73 0,-4-1-79 16,-2 2-82-16,-6-6-82 0,6 5-42 0,-6-1-19 0,0 1-10 0,0 0-4 16,0 0 4-16,0 0 10 0,-6 0 14 0,6 2 19 0,-6-2 41 0,-2 4 54 15,2-1 72-15,0 0 191 0</inkml:trace>
  <inkml:trace contextRef="#ctx0" brushRef="#br0" timeOffset="7614.91">8525 1205 97 0,'-6'8'351'15,"-2"-5"43"-15,-4 1 29 0,5 3 13 0,-6-3 7 0,7-1 3 0,-7 1 3 16,-1 3 0-16,8-3 1 0,-7-1 0 0,6 2 0 0,-5 1-76 0,-1 5-117 16,-1-3-115-16,8 4-116 0,-7 2-109 0,0-1-107 0,-7 7-92 0,7-3-83 15,1 2-43-15,-2-1-22 0,2 4-9 0,-2-3-5 0,1-1-4 16,1 1-1-16,4-1 2 0,-4-4 4 0,5 1 27 0,7 0 39 15,0-4 65-15,0-5 208 0</inkml:trace>
  <inkml:trace contextRef="#ctx0" brushRef="#br0" timeOffset="8116.01">9886 1839 0 0,'-6'18'246'0,"-1"1"79"16,-6-8 37-16,6 3 20 0,1-2 9 0,0-6 5 0,-1 2 5 0,7-1 5 15,-7-3 5-15,7-4 14 0,0 0 18 0,0 0-43 0,0 0-74 16,0 0-66-16,0-4-64 0,7 0-44 0,0 1-38 0,-1-5-17 0,0 2-8 15,1-6-5-15,6-2-4 0,0-2-4 0,0 2-4 0,0-4-12 16,0-1-19-16,0-3-12 0,0 1-11 0,1-5-4 0,-2 0-3 0,1 4 1 16,0-4-1-16,-6-3 1 0,-1 4 2 0,0-2 3 0,2 2 3 0,-2 0 4 15,0-1 3-15,-6 0 5 0,0 5 8 0,0-1 4 0,0 3 7 16,0 1 5-16,0-1 5 0,0 5 6 0,-6 3 3 0,6-4 3 0,-6 8 4 16,-2-4 0-16,8 7-1 0,-6-3-4 0,6 2-3 0,-6 3-5 0,-1-2-6 15,7 4-6-15,-6-4-6 0,6 4-6 0,-7 4-5 0,7-4-6 16,-7 4-6-16,7-2-7 0,-6 7-3 0,6 2-5 0,-6 0-2 0,6 0-4 15,0 3-1-15,-6 4 0 0,6 1-2 0,-8 3 1 0,8 0 1 16,0 3-1-16,0 1-1 0,0 3-1 0,0 0 2 0,8 0 0 0,-8 1 0 16,0 3 0-16,6 0 0 0,0 0 0 0,0-3 0 0,1-2 0 0,-7 2 0 15,7-1 0-15,6-2 0 0,-7-2-2 0,0-3-2 0,8 0-6 16,-8-4-10-16,0-3-13 0,8-1-13 0,-8-3-15 0,1 0-17 0,-1-4-28 16,8-2-34-16,-8-5-57 0,0 0-67 0,0-5-69 0,2-2-68 0,-8 0-61 15,6-4-56-15,-6-4-23 0,0 1-5 0,0-5 4 0,0 1 9 0,0-4 15 16,0 0 15-16,-6-4 29 0,-2 0 33 0,2 1 57 0,-6 0 67 15</inkml:trace>
  <inkml:trace contextRef="#ctx0" brushRef="#br0" timeOffset="8260.71">9912 1571 173 0,'-20'-4'329'0,"-6"-2"47"0,1 6 40 0,5-4 22 0,0 4 16 0,1-5 9 15,-1 5 4-15,8-3 4 0,-2 3 2 0,1-3-11 0,6 3-19 16,1 0-69-16,0 0-97 0,6 0-72 0,0 0-61 0,6 0-46 0,0 0-40 16,1 0-24-16,6 0-15 0,7 0-18 0,-1 0-16 0,1 3-36 0,6-3-45 15,-6 0-54-15,12 0-61 0,-6 0-53 0,0 0-51 0,6 0-51 16,1 3-50-16,-7-3-28 0,0 0-15 0,7-3-6 0,-7 3-4 0,6 0 6 15,-5 0 12-15,-1-3 32 0,0 3 42 0,-1-4 53 0,-5 0 60 16</inkml:trace>
  <inkml:trace contextRef="#ctx0" brushRef="#br0" timeOffset="8804.02">10472 1491 59 0,'0'0'262'0,"0"3"42"0,-6-3 41 15,6 0 36-15,0-3 32 0,-7 3 25 0,0 0 17 0,7 0 12 0,-6-3 11 16,0 3-6-16,6-5-11 0,-7 5-51 0,1 0-70 0,6 0-54 15,-7 0-49-15,0 0-44 0,7 0-40 0,-6 0-35 0,0 5-36 0,6-2-22 16,-8 0-16-16,8 5-13 0,-6-1-10 0,0 0-7 0,6 4-5 0,-6 0-4 16,6 0-4-16,-7 4-1 0,7-1 0 0,0 4 0 0,-7 1 0 0,7 4 1 15,0-5 1-15,0 3-1 0,0 5-3 0,0-4 0 0,0-1 1 16,0 2-1-16,7 3-2 0,0-8 2 0,-1 4 2 0,-6-4 1 0,12 0-2 16,-4 1 0-16,-2-4-1 0,7-4-1 0,-6 0-3 0,6-4-3 0,-1 0-4 15,2 1-7-15,-2-8-5 0,2 0-5 0,-1 0-4 0,0-4-4 16,0-3-3-16,-1-1-2 0,2-3-3 0,-1 0 0 0,0 1-1 0,-7-9 2 15,1 4-1-15,-1-3 4 0,0-1 4 0,2 1 5 0,-8-3 9 16,0-1 5-16,0 0 3 0,-8-1 4 0,2 1 3 0,0 0 3 0,-1 1 1 16,1-2 7-16,-7 5 7 0,6-1 5 0,-5 1 5 0,4 4 5 0,-4 2 3 15,5 2 3-15,1 3 0 0,-1-1 1 0,1 5 1 0,-1-1 1 16,1 0-1-16,6 4-1 0,-7 4-2 0,7-4-4 0,0 4-5 0,0-1-5 16,0 1-4-16,7 3-3 0,-7 1-3 0,6-2-3 0,1 3 0 0,-1-3 0 15,7 5-1-15,0-3 1 0,1 0 0 0,-2-1 0 0,8 0 0 16,-7 0 2-16,7-3 1 0,-1 0-1 0,-6-1 2 0,6-3-1 0,1 4 1 15,0-8 0-15,-1 4 0 0,-6-3 0 0,6-1 0 0,-5 0-1 0,5 1 0 16,-6-5 0-16,0 0-1 0,-7 6 0 0,8-6 2 0,-1 0 1 16,-6 5 2-16,-1-5 3 0,0 5 3 0,-6 0 1 0,7-1 1 15,-7 4 0-15,0-5 2 0,0 5-1 0,0 0 0 0,0 0 2 0,0 0-1 16,0 0 0-16,0 5-1 0,0 2-1 0,0-4-2 0,0 8-3 0,0-3-3 16,0 2-2-16,0 6-1 0,0-2-1 0,0 1 1 0,0 3-3 0,0 0 1 15,0 4-1-15,0-2 1 0,0-3-1 0,6 2 1 0,-6-1-1 16,0 0-1-16,7 0 0 0,-7-3-1 0,7 0 0 0,-1-4-2 15,-6 0-4-15,6-3-5 0,1-1-14 0,0-4-15 0,-1 1-32 0,-6-8-41 16,6 4-49-16,7-8-53 0,-6 1-52 0,0-4-52 0,-1-3-43 0,0-1-39 16,2-3-35-16,-2-5-37 0,0 2-14 0,-6-5-3 0,6-3 9 15,-6-1 13-15,7-2 32 0,-7-1 37 0,0-4 50 0,-7 4 52 0,7-4 53 16,0 5 87-16</inkml:trace>
  <inkml:trace contextRef="#ctx0" brushRef="#br0" timeOffset="8911.02">10967 1341 0 0,'-6'-20'205'0,"-1"10"101"0,0-1 47 0,1 5 35 0,-1-2 29 0,1 4 16 15,-7 0 11-15,6 4 5 0,1-4 4 0,0 4 2 0,6 0 1 16,-7 0-51-16,0 0-76 0,1 0-69 0,-1 0-65 0,1 4-51 0,6-4-45 15,-6 0-52-15,6 0-56 0,-7 4-78 0,0-4-88 0,1 0-92 0,0 4-94 16,-2-4-49-16,8 0-23 0,-6-4-12 0,0 4-5 0,6-4-2 16,-7 0-1-16,7-3-2 0,-6 0 1 0,6-1 19 0,0-2 26 0,0-1 62 15,0 0 151-15</inkml:trace>
  <inkml:trace contextRef="#ctx0" brushRef="#br0" timeOffset="9161.99">10452 1124 0 0,'-19'12'277'0,"-1"-2"111"0,8 2 47 0,-2-1 29 15,2 0 18-15,-2-4 15 0,8 0 14 0,-1-3 15 0,7-1 15 16,-6 1 14-16,6-4 18 0,0 0-37 0,0 0-62 0,0 0-82 0,0 0-92 0,0 0-59 16,6 0-42-16,-6-4-25 0,13 1-14 0,-6-1-14 0,0-3-13 15,5 3-14-15,2-3-51 0,-2 0-68 0,2-1 0 0,-1 0 0 0,-1 1 0 16,2 0 0-16,-8 4 0 0,7-6 0 0,-6 6 0 0,-1 0 0 16,1-1 0-16,-1 0 0 0,1 4 0 0,-1 0 0 0,1-3 0 0,-1 3 0 15,-6 3 0-15,6-3 0 0,-6 0 0 0,8 0 0 0,-2 4 0 0,-6 0 0 16,6-4 0-16,1 3 0 0,-1 0 0 0,1 2 0 0,-7 2 0 0,6-2-16 15,1-3-160-15,-1 5-74 0,-6-2-89 0,6 1-99 0,2-1-101 0,-8 2-52 16,6-3-23-16,0 3-8 0,-6-4 1 0,7 1 11 0,0-4 16 16,-1 0 22-16,7 0 24 0,-7 0 36 0,8-4 42 0,-2 1 73 15,2-4 115-15</inkml:trace>
  <inkml:trace contextRef="#ctx0" brushRef="#br0" timeOffset="9845.19">11866 1744 0 0,'0'18'47'0,"-7"3"208"0,7-6 28 0,-6 0 14 0,6-1 9 16,0-2 5-16,-6-1 4 0,6-4 10 0,0-3 12 0,0-1 25 0,0-3 33 16,0 0-13-16,0 0-33 0,0 0-51 0,0-3-60 0,6-1-37 15,0-3-25-15,-6-1-14 0,14-2-8 0,-8-5-5 0,7-4-3 0,0 1-8 16,0 0-14-16,0-8-26 0,6 4-34 0,-6-4-24 0,7 1-17 0,-6-5-11 16,4 5-6-16,-4-5-4 0,-1 1-2 0,-1 4-1 0,2-5 3 15,-2 1-1-15,2 3-2 0,-8 1 0 0,1-1 2 0,-1 4 4 0,-6 4 8 16,7-4 7-16,-7 7 3 0,0 0 5 0,-7 5 3 0,7-2 2 0,-6 5 2 15,-1 0 0-15,1 4 0 0,-8 3-1 0,8-5 1 0,-6 5-1 0,4 5 0 16,-4-2-4-16,-1 0-6 0,6 5-6 0,-6-1-5 0,7 1-3 16,0 2-4-16,6 2-2 0,-8 1-3 0,8-1 0 0,8 3-2 0,-2 0 0 15,0-1 1-15,0 1 0 0,8 0 0 0,5-1 1 0,-5 1 0 0,4 0 1 16,9-1-1-16,-7 4 0 0,6-7 0 0,-1 8-1 0,9-5-1 16,-9 1 0-16,1 0 2 0,0-1 0 0,-6 1-1 0,6 3 0 0,-7-3 1 15,1 4-2-15,-7-5 1 0,7 1-1 0,-14 0 1 0,6-1 1 16,-4 0-1-16,-8 1 0 0,6 0 1 0,-6-4 1 0,0 4 0 0,-6-4 0 15,-2 0 0-15,2-1 1 0,0 1 0 0,0-3 2 0,-8 2 0 0,1-2 0 16,1-1 0-16,-8 1-1 0,7-5 0 0,-7 5 2 0,7-8-1 16,-6 3 0-16,-1-3 0 0,7 0-3 0,0 0-5 0,-6-3-15 0,5-5-18 15,2 1-32-15,-2 0-40 0,8-8-54 0,-1 4-63 0,1-7-61 16,6 3-60-16,0-3-53 0,0-4-51 0,6 1-25 0,7-6-14 0,-6 5-4 16,6-3 2-16,7 3 10 0,-8-5 18 15,8 9 31-15,-1-3 39 0,7 2 55 0,-6 5 63 0</inkml:trace>
  <inkml:trace contextRef="#ctx0" brushRef="#br0" timeOffset="10318.95">12524 1571 0 0,'0'15'50'0,"0"0"159"0,-7-4 18 0,7 3 16 0,0-2 15 16,0-2 14-16,0 1 15 0,0-3 13 0,-7-1 13 0,7 1 12 0,7-2 12 15,-7-2-27-15,0 0-45 0,0-1-23 0,7-3-12 0,-7 4-9 16,6-4-6-16,1-4-11 0,-1 4-13 0,0-3-12 0,8-5-15 0,-2 5-12 16,-4-5-12-16,4 1-12 0,1-4-11 0,7 0-15 0,-8 1-21 0,2-5-21 15,-1 4-23-15,-6-5-16 0,6 3-7 0,-1-3-7 0,-5 6-1 16,6-5 1-16,-7 0 3 0,1 1 2 0,0 3 1 0,-7-3 1 0,6 2 2 15,1 1 7-15,-7 0 6 0,0 3 5 0,6 1 5 0,-6 0 4 16,0 0 3-16,0 3 2 0,0 0 2 0,0 1-2 0,0 0-5 0,0 3-2 16,0 0-1-16,0 0-4 0,0 0-4 0,-6 3-5 0,6 0-5 0,0 1-5 15,0 3-4-15,-7 1-4 0,7 0-3 0,0 2-3 0,-6 5-2 0,6-1-1 16,0 1 0-16,0 0 0 0,0 3 1 16,0 3 0-16,0-2 1 0,0 4 0 0,0-5-2 0,6 0-1 0,-6 4 1 0,7-4 1 15,-1 0 0-15,0-3-1 0,1 1-1 0,0-2 1 0,-1-1 1 16,0-1 0-16,8-4 1 0,-8-1 1 0,7 0 0 0,-6-4 2 0,6-3-1 15,-7-3 0-15,8 0 2 0,-2-5-1 0,1 1-1 0,0-4 1 0,0-4-1 16,1 0 1-16,-2-3 0 0,-5 0 0 0,6 0-2 0,-7-4 2 16,7 3-1-16,-6-3 3 0,0 1 4 0,-1 2 4 0,-6-3 7 0,6 4 6 15,-6-1 7-15,0 2 7 0,0-2 8 0,0 4 7 0,0 0 6 16,0 4 3-16,0 0 4 0,0 5 0 0,0-3 0 0,0 6-5 0,0-1-4 16,0 4-7-16,0 0-6 0,0 4-6 0,-6 4-7 0,6-1-6 15,0 4-8-15,0 0-7 0,6 4-7 0,-6-1-4 0,0 4-3 16,0 4-1-16,8-3-1 0,-8 3 1 0,0-1 2 0,6 6 1 0,-6-6-2 15,6 2 1-15,0-5-2 0,1 3 1 0,-7-2 0 0,7-5-1 0,-1 1-1 16,1-4-4-16,-1-1-6 0,0 2-9 0,2-4-14 0,-2-5-18 16,7 1-22-16,-7-4-35 0,1-4-42 0,-1-3-59 0,7 0-68 0,-6-4-64 15,0-4-61-15,-1 0-59 0,0-3-57 0,1-4-25 0,-7 0-10 0,7-4 4 16,-7 1 8-16,0-5 17 0,0 1 21 0,0 0 35 0,-7-1 41 16,7-2 60-16,-7 2 68 0</inkml:trace>
  <inkml:trace contextRef="#ctx0" brushRef="#br0" timeOffset="10504.97">13045 1223 0 0,'-14'-3'67'0,"2"3"199"0,-2 0 42 0,2-4 38 15,5 4 39-15,-6 0 30 0,0 0 28 0,7 0 20 0,-8 0 17 0,8 0 17 16,0 0 16-16,6-3-25 0,-7 3-43 0,7 0-52 0,-7 0-52 0,7 0-44 16,0 0-37-16,0 0-36 0,0-5-36 0,7 5-30 0,-7-3-28 15,7 3-20-15,-1-4-17 0,0 1-16 0,1-1-16 0,0 0-15 0,5 1-13 16,1-4-12-16,-6 3-12 0,6 4-14 0,-7-5-15 0,8 3-12 0,-2 2-13 16,-5-5-16-16,0 10-15 0,6-5-19 0,-7 0-21 0,0 2-37 15,-6 3-46-15,8-1-50 0,-2 3-54 0,-6-4-48 0,0 5-43 0,0-1-36 16,-6 4-28-16,6-4-23 0,-8 4-17 0,2-3 0 0,6-1 8 0,-6 4 15 15,-7-4 20-15,13 0 35 0,-14-3 46 0,14 0 50 0,-6 0 56 16,0-4 49-16,0 0 151 0</inkml:trace>
  <inkml:trace contextRef="#ctx0" brushRef="#br0" timeOffset="10728.13">12973 908 20 0,'-7'-7'313'0,"1"2"57"0,-7-1 47 0,6 2 29 0,1 1 19 0,6 3 13 16,-6-4 9-16,-1 4 9 0,7 0 4 0,0-3 5 0,-7 3 3 0,7 0-61 15,0 0-92-15,0 0-81 0,7 0-76 0,-7-5-55 0,7 5-47 16,-7-2-27-16,6 2-20 0,0 0-13 0,1-5-9 0,6 5-8 0,-7-3-7 16,1 3-7-16,-1-4-7 0,8 4-12 0,-8 0-13 0,0 0-12 0,2 0-13 15,-2 0-17-15,-6 0-16 0,6 4-22 0,-6-1-24 0,0 2-25 16,-6 2-27-16,6 0-33 0,-6 4-37 0,-8-4-34 0,8 8-32 0,-8-4-21 16,-5 4-18-16,6 2-27 0,-6 1-31 0,-1 1-7 0,-6-1 7 0,7 5 15 15,-8-5 19-15,8 4 25 0,-8-4 27 0,8 0 33 0,0 1 37 16,-1-1 36-16,7-4 38 0</inkml:trace>
  <inkml:trace contextRef="#ctx0" brushRef="#br0" timeOffset="12138.07">14321 1388 35 0,'6'11'182'0,"8"-3"13"15,-8-1 8-15,1-4 11 0,-1 5 14 0,0-5 11 0,2-3 14 0,-8 4 18 16,6-4 20-16,0 4 6 0,0-4-3 0,-6 0-7 0,8 0-7 0,-8-4-3 16,0 4-1-16,0 0-3 0,0-4-1 0,0 1-5 0,0-1-8 15,0-3-7-15,0 4-7 0,0-6-12 0,-8 2-18 0,8 4-24 0,-6-8-28 16,0 4-32-16,0-1-33 0,-2 0-20 0,-4-2-16 0,-1 3-9 0,-1-1-9 15,8 1-4-15,-14 2-6 0,8 3-5 0,-1-2-7 0,-1 0-4 0,-5 4-5 16,0 0-2-16,-1 4-3 0,7 0-1 0,-7 3-2 0,1 0-4 16,-1 4 0-16,1 0-1 0,0 4-1 0,5-1 1 0,-5 1-1 0,-1 0 0 15,8 3 0-15,-2 1 0 0,1-1 2 0,0 1-1 0,6 2-1 16,1-3 0-16,0 4 0 0,6-4 0 0,0 4 0 0,0-3-1 0,0-1 0 16,6 1 1-16,0-1 1 0,7-4 0 0,1 1 0 0,-2-4 0 15,2 0 1-15,-1-4 0 0,6 1 0 0,0-4 1 0,1-4 0 0,0 0 2 16,-1-4 0-16,1-4 1 0,0 1 0 0,-1-4-1 0,1-4 0 0,6-3-1 15,-7 0 1-15,1-1-1 0,0-2 1 0,-2-2-2 0,2-2 0 16,-1-4 0-16,1-1-1 0,-6 1 0 0,5-1 1 0,-6-2 1 0,0-5-1 16,-7 4 1-16,8-3 2 0,-8-1 4 0,0 0 5 0,1 1 6 15,0-1 6-15,-7 0 6 0,6 1 4 0,-6 3 6 0,0-1 6 0,0 5 4 16,-6 0 4-16,6 4 5 0,0 3 4 0,-7 0 4 0,7-1 1 0,-7 9-1 16,7-1-2-16,-6 5-3 0,6-2-4 0,-6 5-3 0,6 0-5 0,-8-1-6 15,8 5-6-15,0 0-6 0,0 3-6 0,0 0-5 0,0 0-4 16,0 0-6-16,0 3-3 0,0 0-4 0,0 5-5 0,0 3-1 0,8-1-2 15,-8 9-1-15,6-4 1 0,0 7-1 0,-6 0 0 0,7 3 2 0,0 4 1 16,-7-2 1-16,6 6 2 0,-6-1 0 0,7 1-1 0,-7 0 2 16,0 3 0-16,0 1 0 0,0 0-3 0,0-1 2 0,0 5 0 0,6-4 1 15,-6-1-1-15,0-2-2 0,0 1 1 0,0-5-1 0,0 3-2 0,6-4 1 16,-6-3 1-16,8-1-1 0,-8-2 1 0,6-5 0 0,-6 0 0 0,6-3 1 16,0-1-2-16,1-3 1 0,0-3 1 0,-1-5 0 0,1 1-1 15,5-4 2-15,-4 0 0 0,4-4 1 0,2-3-1 0,-2 0-1 0,1-4 1 16,1-4-1-16,-2 1-2 0,2-1 1 0,-2-3 1 0,1 0 0 15,1-1-2-15,5-4-1 0,-6 2 1 0,-7 3 1 0,8-4-1 0,-1 0 0 16,-7-1 1-16,7 2-1 0,-6 3 0 0,-1-1 1 0,0 1-1 0,-6 3 2 16,8 1 2-16,-8 3-1 0,0 2 2 0,6 3-2 0,-6-1 0 15,0 3-2-15,0 4-2 0,0 0-1 0,0 0 0 0,-6 4 0 0,6-1 2 16,0 1-2-16,-8 2 0 0,8 6-1 0,0-1-3 0,-6 3 1 16,0 2 0-16,6 2 0 0,-7-3 2 0,7 6 0 0,0-3 2 0,0 1 1 15,0 4 0-15,0-6 0 0,0 2 0 0,0-1 0 0,7 1 1 0,-1-5-1 16,-6 0 0-16,6-2 0 0,2 2 1 0,-2-6 0 0,7-1-1 0,-7 1 1 15,1-5 1-15,6 1-1 0,-7-1 1 0,8-6 1 0,-8 3 0 16,7-4 1-16,0-4-1 0,0-2 2 0,0 2 0 0,0-6-1 0,0 2 1 16,0-6-2-16,-6 4 2 0,12-5-1 0,-12 1-1 0,5 0-2 15,2-1-1-15,-8 1 0 0,1-1 0 0,-1 1 0 0,1 4 0 0,-1-5 0 16,1 5 0-16,-1-1 0 0,-6 4 0 0,6 0 0 0,-6 0 0 0,8 4 0 16,-8 2 0-16,0 3 0 0,0-2 0 0,0 4 0 0,0 0-1 15,0 0-4-15,0 4 1 0,0-2-1 0,0 7 0 0,0-2 1 0,0 4 0 16,0-1 1-16,0 6-2 0,0-2 2 0,0 5 0 0,0-5 2 15,0 4 0-15,0 1 0 0,0-1 1 0,6 0 1 0,-6 4 0 0,0-7-1 16,0 3 0-16,0 0-1 0,6-2-2 0,-6-3 1 0,0-1 3 0,7-1 0 16,-7 0-2-16,6-3 2 0,-6-5 0 0,7 1 0 0,-1-1 0 0,-6 1-2 15,7-8 0-15,-1 1-1 0,0-1 0 0,2 1 2 0,4-9 1 16,-5 5 0-16,0-8-1 0,5 5-1 0,-5-6 2 0,6 2 0 0,-6-1 0 16,-1-3-1-16,0 3-1 0,1 1 2 0,0-5 0 0,-1 1 1 15,0 4-1-15,1-5 0 0,-7 4-1 0,7 0 0 0,-1 1 0 0,-6 3 0 16,7 0-1-16,-7 0 0 0,6 4 0 0,-6 3-2 0,0-3 0 0,0 7-2 15,6-4 1-15,-6 4-1 0,0 4 2 0,0 0 0 0,0-1 2 16,0 5-2-16,8-2 0 0,-8 6 0 0,0 2-2 0,0-3 2 0,0 8 1 16,0-1 1-16,0 1 2 0,0-1 0 0,0 4-1 0,0 0-1 15,0 0 0-15,6-5 0 0,-6 6 0 0,0-4-1 0,0-1 2 0,6 0 1 16,-6-3 1-16,6-1-2 0,-6-3 0 0,7 1 0 0,-7-6-1 0,7 2 2 16,-7-1 0-16,6-7 2 0,-6 4 0 0,7-4-1 0,-7-4 1 15,6 0 0-15,0 1 1 0,2-5-1 0,-2 2 1 0,-6-6-1 0,6 1 1 16,0-3-1-16,2 2 1 0,-2-2-2 0,7-4 0 0,-7 0 0 0,1 2-1 15,0-5 0-15,-1 2-2 0,6 1 0 0,-4-3 0 0,-2 2-1 16,0-4 1-16,8 5 1 0,-8 1 0 0,1-2 0 0,5 4 0 0,-4 1 0 16,-2-1-1-16,0 4 0 0,0 4-1 0,1-2-1 0,0 7-2 0,-1-2 1 15,-6 4-1-15,7 4 0 0,-7-2 1 0,0 3-1 0,6 6-1 16,-6-4 0-16,0 7-2 0,-6-2-4 0,6 6-5 0,0-4-6 0,-7 5-8 16,7-1-10-16,0 1-13 0,-6-4-14 0,6 3-16 0,-7-4-21 0,7 5-23 15,0-5-36-15,0-3-41 0,0 1-51 0,7-2-54 0,-7-3-49 16,6-2-48-16,1-2-40 0,-1-3-36 0,0 0-23 0,8-3-17 0,-2-2-1 15,2-2 8-15,-1 0 17 0,7-5 20 0,-8 2 36 0,8-1 42 16,-1-4 51-16,1 4 54 0,0-3 54 0,-8-1 129 0</inkml:trace>
  <inkml:trace contextRef="#ctx0" brushRef="#br0" timeOffset="12653.96">15897 1377 2 0,'6'-7'218'0,"2"0"43"0,-2 2 42 0,-6 2 44 16,0-4 47-16,6 0 33 0,-6 3 26 0,-6-3 19 0,6-2 12 0,0 7-2 16,-6-6-14-16,6 5-34 0,-8-5-45 0,2 4-40 0,6 2-38 0,-6-3-41 15,-1 2-41-15,1 3-46 0,-1 0-44 0,1 0-35 0,-1 0-26 16,1 3-19-16,6 4-13 0,-6 1-11 0,-2-1-8 0,2 3-8 0,0 2-7 15,-1 3-5-15,7 0-4 0,-7 3-2 0,1 0-1 0,6 0 0 16,-6 1 0-16,6 3 0 0,0-4 1 0,-7 0 1 0,7 4 0 0,0-3-1 16,0-2-2-16,0-2 0 0,7 4 1 0,-7-9 1 0,0 6 0 0,6-5-1 15,-6-4 1-15,6 1 0 0,-6-5 1 0,7-3 0 0,0 0 0 16,5-3-1-16,-4-2 0 0,-2-2 1 0,7-4 1 0,0 0-1 0,-7-4 1 16,7 1-1-16,1-4-1 0,-2 3 0 0,1-7 0 0,-6 4 1 15,6-4-1-15,-7 4 0 0,8-5 0 0,-8 1-1 0,0 0 1 0,1 4-1 16,-7-4-1-16,7 4 1 0,-7 0 0 0,6 3 0 0,-6-3 2 0,0 6 1 15,0-2-1-15,0 3 2 0,0 4-1 0,0-4 3 0,0 7-1 0,0 0 0 16,0 1 0-16,0-1-2 0,0 4 0 0,0 0-2 0,0 4 2 16,0-1 0-16,0 5-1 0,0-1 0 0,-6 0 0 0,6 8-1 0,0-4-2 15,0 7-1-15,0 1 0 0,0-1 1 0,6 8 1 0,-6-4 1 16,0 6 2-16,7 2 0 0,-7 0 2 0,6 2-3 0,-6 1 0 0,6 4 0 16,1 0 0-16,-7 3 0 0,7 1 1 0,-1-2-1 0,-6 2-1 0,6-1 0 15,-6 4 0-15,0-3 0 0,7 2 2 0,-7-2-1 0,0-5 1 16,-7 5 0-16,7-5 0 0,0 1 0 0,-6-1-1 0,6 1 1 0,-6-4 0 15,-1 0-1-15,0-4 1 0,1 1-1 0,0-5 1 0,-7-3-3 16,6 0-4-16,-6 0-2 0,7-7-3 0,-8-1 0 0,1-2-1 0,0-5 0 16,0 0-1-16,7-7-1 0,-8-3 1 0,2-1-1 0,-1-8 0 0,6 2 1 15,1-5-1-15,-1-4 2 0,1 2 2 0,0-5 3 0,6-3 0 16,0-1 1-16,6 0 1 0,-6-3-1 0,6-1 1 0,7 1 1 16,-6 0 1-16,12-1 0 0,-5-2 0 0,-2 2-1 0,8 1 1 0,-1-5-2 15,1 5-1-15,0 0-6 0,-1 3-8 0,1-3-12 0,-1-1-14 0,1 5-23 16,-1-1-28-16,0 1-47 0,-5-1-59 0,5 3-63 0,-6-2-65 15,0 3-67-15,-7 5-66 0,2-2-33 0,-2 1-14 0,0-1-3 0,-6 5 5 16,0 3 9-16,0-4 14 0,-6 7 23 0,6-3 27 0,-6 8 47 0,-2-4 57 16,-4 2 63-16,-1 2 238 0</inkml:trace>
  <inkml:trace contextRef="#ctx0" brushRef="#br0" timeOffset="12869.15">15161 1861 0 0,'-13'26'247'0,"0"-5"195"15,0 1 49-15,7 0 23 0,-8-3 13 0,8-5 6 0,0-3 3 0,-1 0 1 16,7-4 0-16,-6-2 1 0,6-3 1 0,-7 3-34 0,7-5-52 0,0 3-121 16,0-3-158-16,0 0-94 0,0 0-64 0,0 0-68 0,7-3-72 15,-7 3-100-15,6-5-119 0,1-2-77 0,-1 0-58 0,0-4-31 0,2 0-16 16,-2 0-6-16,0-3-4 0,1-5-1 0,-7-3 4 0,6 1 11 15,-6-6 14-15,0 2 44 0,7-4 60 0</inkml:trace>
  <inkml:trace contextRef="#ctx0" brushRef="#br0" timeOffset="14238.82">16933 1344 0 0,'-14'14'187'0,"2"5"54"15,5-1 10-15,-6-2 8 0,7-2 8 0,-1-3 8 0,-5-1 9 0,4 2 14 16,8-1 14-16,-6-4 16 0,0 0 18 0,6-2-43 0,0 1-71 16,0-2-30-16,0-4-9 0,6 4 0 0,-6-4 1 0,6-4 0 0,2 0-3 15,4 1-6-15,1-5-7 0,0-2-13 0,6 2-14 0,-5-6-16 16,5-1-17-16,1-4-16 0,6-3-15 0,-6 4-21 0,-1-4-20 0,1-3-16 16,-1-1-9-16,1 0-7 0,-1 0-4 0,-6 1 1 0,7-1 3 0,-7 1 0 15,-7-1 4-15,7 0 5 0,-6 4 5 0,-1 0 7 0,0 0 6 16,2 4 8-16,-2 4 7 0,-6-1 5 0,0 4 5 0,0 0 4 0,0-1 5 0,0 5 2 0,0 4-1 0,0-1 0 15,0 0-1-15,-6 1-5 0,6 3-7 0,0 0-7 0,0 0-7 0,0 0-7 16,0 0-7-16,-8 3-7 0,8 1-6 0,0 3-5 0,0 0-7 16,-6 2-3-16,6 1-3 0,0 5-2 0,-6 0-3 0,6 3-1 0,-7 4 0 15,7-4 1-15,-6 8-1 0,6-4 1 0,0 4 2 0,-7-1-1 0,7 0 1 16,0 5 0-16,0-5 2 0,0 1-1 0,0 0-3 0,0-4 1 16,0 4 2-16,0-5-1 0,0-3 1 0,0 1 0 0,7-1 0 0,-7-3-1 15,6-4-1-15,-6 0 0 0,7-4-1 0,-1 1-1 0,0-5 0 0,2-3 0 16,-2 0 2-16,7 0 0 0,0-6-1 0,0-2-1 0,0-3 0 15,6-4 0-15,-5 0-2 0,5-3-1 0,1-4-1 0,0 0-1 0,-2-3-1 16,2-1-2-16,-1-4-1 0,-5 1-2 0,6-4-2 0,-8 0-1 0,1 1 0 16,1-5 1-16,-2 0 1 0,2 0 0 0,-8 0 1 0,7 2 1 15,-7-2 1-15,1 1 2 0,0-1 2 0,-1 7 2 0,-6-3-1 0,0 3 3 16,6 5 1-16,-6 0 4 0,0 3 1 0,0 3 4 0,-6 4 5 0,6 1 2 16,0 3 2-16,0 4 2 0,-6 0 1 0,6-1 1 0,0 4 0 15,-7 1-2-15,7 3 1 0,0 0 0 0,0 3-2 0,-7-3-1 0,7 7-2 16,0 1-3-16,-6-1-4 0,6 4-2 0,-7 4-5 0,7 3 0 15,-6 1-2-15,0 3 0 0,6 3 1 0,-7 0 0 0,7 5 0 0,-7 3 1 16,1 0-2-16,6 4 1 0,-6-1 1 0,-1 1 1 0,7 3-1 0,-7 0 1 16,1 1 0-16,-1-1 2 0,7 0 1 0,-6 1-1 0,6-5-1 0,-6 5 0 15,-1-5 0-15,7 1 2 0,0-4 0 0,0-3 0 0,-7 2-3 0,7-6 1 16,7-1 0-16,-7-3 0 0,0 0 0 0,0-4 0 0,7-3 0 16,-7-4-1-16,6-3 3 0,0-1-1 0,-6 1 2 0,7-5 0 0,-1-3 0 15,1-3 1-15,0-2 0 0,-1 2 0 0,7-4 0 0,-6-4 1 16,5 0-1-16,-5-4 0 0,6 0-1 0,-6-4-1 0,5 2-1 0,2-2-2 15,-8-3 1-15,7 1-1 0,0-1-1 0,-6-1-1 0,5 2 0 0,2-5 0 16,-2 3 2-16,-4 2-2 0,4-1 0 0,-5 1-1 0,6 1 2 16,-6 3 1-16,5-2 0 0,-6 4 0 0,2 5-2 0,4-2-1 0,-12 1 1 15,7 4-1-15,-1 4 1 0,1-1-1 0,0-1-3 0,-7 5 1 0,6 0 0 16,-6 5 0-16,6-1-1 0,-6 3-2 0,7 0 0 0,-7 4 2 0,0 0 0 16,7 0 2-16,-7 7 0 0,0-3 0 0,0 3 2 0,0 0 0 15,0 1 2-15,0 3 0 0,0-4-1 0,0 4 0 0,0-4 3 0,0 1 0 16,6-5-2-16,-6 4 1 0,0-2 1 0,6-5-1 0,1-1-1 15,-7-2 1-15,7-1 0 0,-1 0 0 0,1-3-2 0,-1-4 1 0,7 0 0 16,-6-4 0-16,5 1 1 0,2-5 0 0,-1 5-1 0,0-8 1 0,0 0-1 16,-1 0 1-16,2-3-1 0,-1 2-1 0,0-6 0 0,0 3 0 15,-1-3 0-15,2 3 1 0,-8-3 1 0,8 0 0 0,-1-1-1 0,-7 4 0 16,0-3 2-16,8 3 0 0,-14 1-1 0,6-1 1 0,0 4-1 16,1-4 0-16,-7 8 4 0,7-4 0 0,-7 4-1 0,0 4 0 0,0-1 1 15,0-1 0-15,0 5 0 0,0 0-3 0,0 0-1 0,0 0 0 0,0 5-1 16,-7 2-1-16,7-3 2 0,0 3-1 0,-7 4-2 0,7 0-1 15,-6 4 0-15,6-1-1 0,-6 1 1 0,6-1 0 0,-7 6 1 0,7-6 2 16,0 4 0-16,0-3 0 0,0 2 0 0,0-1 1 0,7-6 0 0,-7 5 0 16,6-3 0-16,-6-2 1 0,6-3 0 0,1 1 1 0,0-5-2 15,6 2 1-15,-7-3-1 0,7-2-2 0,0-2-1 0,1-3-3 0,-2 2-3 16,1-5-3-16,0-3-2 0,6 1-2 0,-5-5-1 0,6 0-1 16,-8 1-1-16,1-5 1 0,1 1-2 0,-2 0 2 0,2-1 0 0,-2 1 1 0,-5-4 3 15,-1 4 2-15,1 0 4 0,0 3 3 0,-1 0 5 0,0 1 3 0,-6 3 2 16,0-1 5-16,0 2 2 0,0 1 2 0,0 3-1 0,0 2 0 15,0 0-1-15,0 4-1 0,0 0 0 0,0 0 0 0,0 4-1 0,0 3-2 16,-6-4-1-16,6 9-1 0,0-5-2 0,0 5-2 0,0 1-4 0,0 3-2 16,0-2 1-16,0 5 0 0,0-5 0 0,0 4 1 0,0 1 1 15,6-4 0-15,-6 3 1 0,0-3 0 0,8-1-2 0,-8 1-2 0,6-5-5 16,0 2-6-16,-6-1-9 0,7-4-11 0,-1-3-14 0,-6 3-18 0,7-7-22 16,-1 3-36-16,1-3-45 0,-7-3-56 0,6-1-66 0,0-3-57 15,2 0-55-15,-2-4-53 0,0-1-52 0,-6-2-19 0,7 0-6 0,0-5 4 16,-7 2 10-16,6-3 17 0,-6-2 21 0,6 1 36 0,-6-5 44 0,0 4 57 15,7-3 64-15</inkml:trace>
  <inkml:trace contextRef="#ctx0" brushRef="#br0" timeOffset="14441.94">18385 956 0 0,'-12'0'179'0,"4"0"127"0,-4 0 53 0,5 0 44 16,0-4 41-16,-6 4 26 0,7 0 22 0,0-3 16 0,6 3 14 0,-7-4 12 16,0 4 11-16,7-3-43 0,-6 3-69 0,6-4-64 0,0 4-58 0,0-5-55 15,6 2-52-15,-6 0-44 0,7 3-39 0,0-4-29 0,-1 0-21 0,7 1-18 16,-7 0-16-16,8-2-19 0,-8 5-17 0,8 0-17 0,-8 0-13 15,7 0-13-15,-7 5-13 0,1-2-11 0,-1 0-11 0,1 1-13 0,-7 3-10 16,6 1-17-16,-6-1-17 0,0 0-28 0,0 4-35 0,-6 0-39 0,6 1-43 16,-7-2-37-16,-6 1-38 0,7 3-33 0,-7 2-32 0,-1-5-22 15,2 4-17-15,-2-5-3 0,1 5 6 0,1-4 12 0,-8 0 16 0,7 0 30 16,-7-5 35-16,8 6 45 0,-2-5 51 0,2-3 45 0,-2 4 155 0</inkml:trace>
  <inkml:trace contextRef="#ctx0" brushRef="#br0" timeOffset="14707.56">16959 1095 104 0,'-7'12'388'0,"-6"-2"58"0,7 0 34 0,0 2 19 0,-2-5 9 0,8 5 7 16,-6-6 6-16,6-1 4 0,-6 2 3 0,12-3 4 0,-6-1 3 16,6 1-69-16,-6-4-108 0,14 3-103 0,-8 1-101 0,7 0-56 0,1-1-34 15,4-3-19-15,2 0-10 0,0 4-20 0,6-8-26 0,-7 4-64 0,14 0-83 16,-7-7-116-16,0 3-133 0,7 1-68 0,-7-4-32 0,6-2-18 16,-5 2-10-16,5-4-5 0,-6 2-1 0,1 1-3 0,-2-4 1 0,1 1 14 15,0 0 19-15,0 0 61 0,1 0 78 0</inkml:trace>
  <inkml:trace contextRef="#ctx0" brushRef="#br0" timeOffset="16069.14">19446 1289 0 0,'-6'11'24'0,"0"0"265"0,-1-3 56 0,1 3 38 15,-1-4 30-15,1 0 22 0,6-3 19 0,-7 0 15 0,7-1 14 0,0-3 13 16,0 0 13-16,0 0-14 0,0 0-33 0,0 0-60 0,0 0-77 16,0-3-63-16,0-1-53 0,0-3-36 0,0 3-31 0,7-7-21 0,-1 4-18 15,-6-4-14-15,7-1-12 0,6-2-13 0,-7-1-15 0,0 0-11 0,8 1-11 16,-1-1-8-16,-6 0-8 0,5 1-3 0,1 0-3 0,-6 3-1 16,6 0-1-16,0-1-1 0,-6 2-1 0,-1 1-2 0,7 3-2 0,-7 2 1 15,1 0-2-15,0 1 1 0,-1 3-1 0,0 3 1 0,2-3-1 0,-2 8 1 16,0-2 1-16,0 6-2 0,1-1 1 0,0 3-2 0,-7 2 2 0,6 2 0 15,-6 4 1-15,7 0 1 0,-7-1 0 0,0 5 0 0,6 4 0 16,-6-5-1-16,0 1 2 0,0-1-1 0,0 1 0 0,0-1 0 0,0-2 0 16,6-1 1-16,-6 0 0 0,0-4 0 0,0 0 1 0,8-3-1 0,-8-1-1 15,6-3 0-15,0-4 0 0,-6 1 1 0,6-4 1 0,1-4-1 16,0 0 0-16,-1-4 1 0,7 1 0 0,1-4 0 0,-8-4 0 0,6-1-1 16,2-2 0-16,-1-1-1 0,0 0 1 0,0-3 0 0,-1-3 1 0,2 2 0 15,-8-4-2-15,8 2 0 0,-8-5 2 0,1 4 0 0,-1-3-1 16,0 3 0-16,-6 0 1 0,0 0-2 0,0-1 1 0,0 5 0 0,-6 0 0 15,6 4 0-15,-6 2 0 0,6 1-1 0,-7 4-1 0,1 4 0 16,6-1 0-16,-7-1 0 0,0 5-3 0,1 5 2 0,0-1 0 0,-2-1 1 16,2 4-1-16,6 4 0 0,-6-4-1 0,0 5 0 0,6 2-1 0,0-3 2 15,0 4 1-15,0-1 1 0,0-2-1 0,6 2 1 0,0 1 0 0,0-4 0 16,8 0 1-16,-8 0 0 0,8-1-1 0,-1-2 0 0,7 0 2 0,-8-1 0 16,8-4 1-16,-1-3-1 0,1 0-1 0,0-3-1 0,-1-1 2 15,1 1-1-15,-2-5 2 0,2-3 0 0,0 4-2 0,-1-8 1 0,1 3 1 16,0-1-1-16,-7 1 1 0,6-6-1 0,-6 3 1 0,-7 1-1 15,8-1 0-15,-8 1 2 0,7-1 0 0,-6 0 2 0,-7 1-1 0,6-1 3 16,-6 4 3-16,0 0 3 0,0-1 4 0,0 2 2 0,-6 3 1 0,6 4 1 16,0-5 1-16,-7 4 0 0,7 0 0 0,0 1-1 0,-6 3 0 15,6-4-3-15,0 8-1 0,-7-4-2 0,7 3-1 0,0 1-4 0,-6 3-4 16,6 1-3-16,-6-1-2 0,6 3-2 0,-8 7-1 0,8-3 0 0,-6-1 0 16,6 3 1-16,-6 2 0 0,6 4 2 0,0-4 0 0,0 0-2 15,0 5 0-15,0-5 0 0,6 4 2 0,-6-4 0 0,6 1 0 0,-6-1-1 16,8-4 1-16,-2 2 0 0,-6-2-2 0,6 0 1 0,1-2 0 0,-1-5 0 15,7 4-1-15,-6-7 1 0,5 3-1 0,2-7 0 0,-1 3 1 16,0-6-2-16,0-1-1 0,7 1-4 0,-8-5-4 0,8 1-4 0,-1-5-5 16,1 2-5-16,0-5-5 0,-1 1-3 0,1-1-4 0,-8-3-1 0,8-1-1 15,0 1-1-15,-7 0-1 0,0-1-1 0,-6 1 3 0,5-1 3 16,-5 1 5-16,0-4 4 0,-1 7 7 0,-6-3 5 0,6-1 6 0,-6 6 3 16,-6 1 3-16,6-2 4 0,-6 3 2 0,6 3 3 0,-7-3 2 0,0 4-1 15,1 3 0-15,0 1 0 0,-8-1-1 0,8 0 0 0,-1 4-1 0,1 0 0 16,-7 4 1-16,6 0-2 0,1-1-1 0,0 5-1 0,-2 0-1 15,2 2-2-15,0 0-1 0,-1 7 2 0,1-3 0 0,-1-1 0 0,7 6 1 16,-6-1 0-16,6 1 0 0,0 3-2 0,0-4 1 0,0 4 1 16,0 0 1-16,6-3 1 0,1 3 1 0,-1-4-1 0,1 4 0 0,5-3 0 15,-4-5-1-15,4 5 0 0,-5-5-1 0,12-3 1 0,-12 0 0 0,13 0 2 16,-8-4-1-16,2 0 1 0,-2-3 0 0,8-4-1 0,-1 0-2 0,-5 0-1 16,5-4 1-16,-6-3 1 0,6 0 0 0,-5-1 0 0,5-2 1 15,-6-1 0-15,7-5-2 0,-7 6 1 0,-1-5 0 0,2 1-1 0,-1-5-2 16,-7 5 2-16,8-5 0 0,-8 5 0 0,0-6-2 0,2 7 0 15,-2-6 2-15,0 4 0 0,0 1-2 0,1 3 1 0,0-4 1 0,-7 4-1 16,6 1 0-16,1 2-1 0,-7 1 0 0,6-1 0 0,-6 1-1 0,0 4 0 16,0 3 0-16,6-4-1 0,-6 4 0 0,0 0 0 0,0 4 1 15,0-1 0-15,0 4-2 0,0 1 2 0,0-1 0 0,0 4 0 0,0 0 1 16,0 4 0-16,-6-5 2 0,6 5 2 0,0 4-1 0,0-5 2 0,0 5-1 16,0-1-1-16,6 0 0 0,-6 1 1 0,0-1-1 0,0-3 1 15,8 3-1-15,-8-4-1 0,6 1 1 0,-6 0 1 0,6-4-2 0,-6 0 0 16,6-4 0-16,-6 0 0 0,7 1 1 0,-7-5 1 0,0 1 3 0,7-4 0 15,-1 0 0-15,-6 0 0 0,7-4 2 0,-7 1-1 0,6-5 1 16,0 1-2-16,2 0-1 0,-2-4 1 0,6 0 1 0,-4-4 0 0,-2 0-1 16,7 1 0-16,-7-4-3 0,8 3-1 0,-8-3-1 0,0-1-2 15,8-3 0-15,-8 4 1 0,7-1 0 0,-6 1-1 0,6 0 1 0,-7 0-1 16,7 3 0-16,-6 4 0 0,-1-4-3 0,0 8 1 0,1 0 0 0,0 0-1 16,-1 3-1-16,1 4-1 0,-1 0-1 0,-6 0-1 0,0 4 0 0,6 3 1 15,-6 0 0-15,0 4-1 0,0 4 1 0,0-1 0 0,0 1 1 0,0 3 1 16,0 4 0-16,0-3 1 0,0 3 3 0,0-4 0 0,0 4 0 15,0-4 0-15,0 1-2 0,0-5-2 0,7 1-4 0,0-5-6 0,-7 2-9 16,6-1-13-16,8-7-15 0,-8-1-27 0,7-3-30 0,0 0-45 16,0-7-49-16,-1 0-53 0,8-1-54 0,-6-2-46 0,-1-6-41 0,-1 2-41 15,2-5-40-15,-2-2-18 0,-5-1-7 0,6 0 5 0,-6 0 10 0,-7-4 25 16,6-4 29-16,-6 1 43 0,0 0 50 0,-6-4 53 0,6-1 55 0</inkml:trace>
  <inkml:trace contextRef="#ctx0" brushRef="#br0" timeOffset="16334.78">20671 798 15 0,'-33'15'253'0,"15"-1"33"16,-9 1 28-16,7-4 41 0,1 5 45 0,6-6 30 0,0 1 23 0,0-5 17 15,6 3 15-15,1-6 9 0,-1 5 5 0,7-5-47 0,0 1-76 0,0 0-45 16,0-1-29-16,7-3-22 0,-7 3-21 0,6-3-32 0,7 0-41 16,1-3-28-16,-2 3-22 0,2-3-15 0,-2-1-14 0,8 0-13 0,-1-2-12 15,1-2-11-15,-7-3-10 0,7 3-12 0,0-2-11 0,-2 3-11 0,-4-5-10 16,-1 4-5-16,0 1-6 0,0 0-3 0,-1-1 0 0,-4 1-3 0,-2 4-2 15,0-1-1-15,1 0-3 0,-7 4-2 0,6 0-5 0,-6 0-2 16,0 4-2-16,0 0-4 0,7 3-5 0,-7 1-7 0,0 2-5 0,0 1-11 16,0 0-12-16,0 8-11 0,0-6-16 0,0 7-22 0,0-3-28 0,0 2-50 15,0-1-60-15,0 4-71 0,7 0-79 0,-7-3-59 0,0-1-52 16,0 4-23-16,0-4-7 0,0-2 3 0,0 1 8 0,0-2 11 0,0 4 15 16,6-6 24-16,-6 3 30 0,0-5 53 0,6 4 62 0</inkml:trace>
  <inkml:trace contextRef="#ctx0" brushRef="#br0" timeOffset="16475.41">20658 1919 256 0,'-13'22'401'0,"0"-3"27"0,7-5 14 0,0-3-17 16,-2 0-35-16,2-7-70 0,0-4-87 0,6 0-81 0,-7-4-76 0,7-3-38 16,0-5-19-16,0-2-111 0,0 0-154 0,0-8-93 0,-7 0-60 15,7-4-30-15,0-3-13 0,0-4 18 0,-6-4 34 0,-1 1 69 16,7-9 223-16</inkml:trace>
  <inkml:trace contextRef="#ctx0" brushRef="#br0" timeOffset="16631.65">20156 773 394 0,'-12'7'460'0,"-1"5"29"0,-1-6 17 0,2 5 10 0,-2-3 3 0,8-5 4 16,0 1 1-16,-1-4 1 0,1 0-1 0,-1 0 0 0,7 0 0 0,0 3-123 15,0-3-186-15,0 0-111 0,0 0-76 0,0 0-95 0,0 5-104 0,0-5-116 16,0 0-119-16,0 3-59 0,7 1-30 0,-7-4-15 0,0 0-8 15,0 0-2-15,0 0-3 0,0 0 1 0,0-7 2 0,0 2 14 0,0-2 18 16,-7-4 66-16,7 4 87 0</inkml:trace>
  <inkml:trace contextRef="#ctx0" brushRef="#br0" timeOffset="26483.21">21889 1520 0 0,'0'7'46'0,"0"-3"196"15,0 3 29-15,0-3 18 0,0 3 16 0,-6-4 9 0,6 2 9 0,0-5 8 16,0 4 9-16,0-4 14 0,0 0 17 0,0 0-17 0,0 0-36 0,0 0-39 16,0 0-46-16,0 0-30 0,0 0-25 0,0 0-16 0,0 0-13 15,0 0-7-15,0 0-5 0,0 0-9 0,0 0-6 0,0 0-13 0,0 0-13 16,0 0-19-16,0 0-17 0,0 0-13 0,0 0-9 0,0 0-4 16,0 0-1-16,0 0-1 0,0 0-1 0,0 0 1 0,0 0 0 0,0 0 1 15,0 3 3-15,0-3-1 0,6 0-2 0,-6 0-2 0,7 0 0 0,-7-3-2 16,6 3-2-16,-6 0-2 0,6-4-1 0,2 4-2 0,-2-5-2 15,0 2-2-15,7 0-2 0,-6-1-3 0,-1 0-3 0,7-3-1 0,-7 3 0 16,8-3-2-16,-8-4-1 0,8 4-1 0,-2-1-1 0,-5-3-1 16,6 1-1-16,0-1 0 0,-7-5 0 0,8 2 1 0,-2-1-2 0,-5 0 0 15,6-3 0-15,-6 0-1 0,5 0-1 0,-5 0 1 0,0-4 1 0,-1 3-2 16,-6-3 0-16,6 4-1 0,1-4 1 0,-7 3 0 0,7-2-1 16,-7 5 2-16,0-2 2 0,0 1 0 0,0 2-4 0,0 4 2 0,-7 0 4 15,7 0 0-15,-7 0 2 0,1 7 1 0,6-3 4 0,-6 4 0 0,-8-2 2 16,8 2 0-16,0-1 1 0,-7 4-2 0,-1 0-1 0,8 0 2 15,-8 4 1-15,2-4 0 0,-1 3-2 0,0 2-3 0,0-2-2 0,-1 4-3 16,2-3-1-16,6-1 0 0,-8 5-2 0,8-5 0 0,-1 1-1 0,7 0-1 16,-6-1-1-16,6 2 0 0,0-2 1 0,0 0-1 0,0 1 0 0,6 0 1 15,-6-1 2-15,7 0 0 0,-1 2 0 0,8-1 1 0,-8-1-1 16,6 2 2-16,2-3-1 0,5-2 0 0,-5 4 0 0,4-4 1 0,-4 3 0 16,6-3 0-16,-1 5-1 0,1-5-1 0,-1 3 2 0,1-3-1 0,-1 0-1 15,0 3 0-15,1-3-1 0,0 5 0 0,-1-5 0 0,-5 2 0 0,5 3 0 16,-6-5-1-16,0 4 0 0,0-1 0 0,0 1 2 0,-7-1-2 15,8 5 0-15,-8-5 0 0,1 4 0 0,5 1 0 0,-12-1 0 0,7-3 0 16,0 7 0-16,-7-4 0 0,6 0 1 0,-6 1-1 0,6 3 0 0,-6 0 0 16,0-4 1-16,0 4 1 0,0 0 0 0,0 4 0 0,0-4 1 0,0 0 0 15,0 4-2-15,0-1 0 0,0-3 1 0,0 3 0 0,0 1 0 16,0-4 0-16,8 5-2 0,-8-2 0 0,6-3 0 0,-6 3 0 0,6-3 1 16,1 0 0-16,-1 0 0 0,1-3 1 0,-1 3 0 0,1-4-1 15,5 0-1-15,-4 1 0 0,4-4 1 0,1-1 1 0,0 0 1 0,0 1 0 16,1-4 0-16,-2 0-2 0,2-4 2 0,-2 4-1 0,1-6 0 0,1 2 0 15,-2-4 0-15,2 1 0 0,-2-4 0 0,2 4 1 0,-8-4-1 16,7-4 0-16,1 5 0 0,-2-5 0 0,-6 0-1 0,8-4 1 0,-8 5-2 16,7-4 1-16,-7-1-1 0,2 1 0 0,-2 3 0 0,0-3 0 0,1 0 0 15,0-1-1-15,-7 5 2 0,6-5-2 0,-6 4 1 0,6 1 0 16,-6 3 0-16,0-3 1 0,0 2-1 0,-6 1 2 0,6 1 1 0,0-1 0 16,-6 3-1-16,-1 0 0 0,7 1 2 0,-7 0 0 0,1 4-1 0,0-1 2 15,-2-1-1-15,2-1 2 0,0 6-1 0,-1-4-1 0,1 4 1 0,-1 0-1 16,0 0 0-16,1 0-1 0,0 4 0 0,0 2-1 0,-2-1 0 0,2 2 0 15,0 4 0-15,-1 3 0 0,7-2 1 0,-6 6-1 0,-1-4 2 16,7 9 1-16,-7-5 3 0,7 7 2 0,0-3 2 0,0 1 1 0,0 2 2 16,0 1 0-16,7-1 1 0,0-3 0 0,-7 5 1 0,6-6-1 15,1 2 0-15,5-6 0 0,-4 2 0 0,4-1-2 0,1-3-1 0,0-1-1 16,0-2-3-16,1-1 0 0,-2-4 0 0,8-4-3 0,-1 1-2 0,-5-4-14 16,5-4-15-16,0-4-29 0,1-2-35 0,-1-1-60 0,7-7-70 15,-6-1-84-15,-1-6-89 0,-5 0-60 0,6-1-47 0,-1-8-23 0,-6 1-12 16,6-4-5-16,-5 0 0 0,-2 2 11 0,-5-6 14 0,6 1 29 15,-6-1 34-15,-1-2 58 0,7 2 71 0</inkml:trace>
  <inkml:trace contextRef="#ctx0" brushRef="#br0" timeOffset="27754.09">24299 1263 186 0,'6'0'223'0,"-6"0"19"16,6 0 16-16,2 0 19 0,-8-3 21 0,0 3 22 0,6-3 25 0,-6-2 32 15,0 2 32-15,0-1-10 0,0 1-34 0,0-1-33 0,0 0-34 16,0-3-22-16,0 3-18 0,0-3-13 0,0 4-11 0,0-5-14 0,-6 1-16 16,6-1-21-16,0 1-23 0,-8 0-28 0,8 2-33 0,-6-2-21 0,6 1-15 15,-6-2-12-15,6 4-7 0,-6-3-5 0,-1 0-1 0,7 2-3 16,-7 2-3-16,1 0-4 0,6-1-4 0,-7 4-2 0,1-4-2 0,0 4-2 15,-2 0-3-15,2 0-1 0,-6 4-1 0,4 0 0 0,-4-1-3 0,-1 5 0 16,6-4-3-16,-12 4-3 0,5 1-2 0,2 2-1 0,-2-4 0 0,1 9-1 16,1-5-1-16,-2 4 1 0,2-5 2 0,5 9-2 0,-6-4 1 15,6 2 0-15,1-2-1 0,6 4 0 0,-6-6 0 0,6 7 1 0,0-3 0 16,6-1 0-16,0 2 0 0,1 1 0 0,-1-5 0 0,1 0 0 16,6 1 0-16,-1 0 0 0,2-1 0 0,5-3 0 0,1 0 0 0,0 0 1 15,-1 0 0-15,1-7 0 0,0 3 0 0,-2-3 0 0,9 0-1 0,-7-4 0 16,-2 0 0-16,9-4 0 0,-7 0 0 0,-1-3 0 0,0-4 1 15,8 0-1-15,-8 0 0 0,0-4 0 0,1 1-1 0,-7-1 0 0,7-3 1 16,0-4 0-16,-8 3 0 0,8-2 0 0,-7-1-1 0,-1 0 1 0,2 0 0 16,-1 0 0-16,-6-1-1 0,-1 2 1 0,7-1 0 0,-13 3 1 15,6 1 1-15,1-1-1 0,-7 5 0 0,7-4 0 0,-7 7 0 0,0-3 3 16,0 2 1-16,0 5 1 0,0-4 1 0,0 3 0 0,0 5 0 0,0-5 1 16,-7 5-1-16,7 3-1 0,0 0-1 0,0 0-1 0,0 0 1 15,0 0 0-15,0 3-1 0,-7 2-1 0,7-2-1 0,0 4-1 0,-6 0-1 16,6 4-1-16,0 0-1 0,0 0-1 0,-7 3 0 0,7 5 1 0,0-1 0 15,-6-2 1-15,6 5-1 0,0-2 2 0,-6 3-1 0,6-4 1 16,0 4 0-16,0 0-1 0,0-5 0 0,6 6 1 0,-6-4 0 0,0-1 1 16,6 0-1-16,1 0 2 0,-7-3-1 0,6-1 0 0,1-2 0 0,0-1 1 15,-1-4-1-15,7 0-1 0,-6 1 1 0,6-5 1 0,-7 1-2 0,7-4 1 16,0 0-1-16,1-4 0 0,-2 1-1 0,1-5 1 0,0 1 1 16,0-4 0-16,1 0-1 0,5 1-2 0,-6-9 0 0,0 5 2 0,0-5 1 15,0 1 0-15,7-1 0 0,-8-3 1 0,-5 4 0 0,6-3-2 16,0-2 1-16,-7 1 0 0,2 4-1 0,4-5 1 0,-12 5 4 0,6-1 3 15,1 6 6-15,-7-6 4 0,7 7 6 0,-7-2 5 0,0 8 5 0,0-6 3 16,0 8 4-16,0-3 1 0,0 3 1 0,0 4-1 0,0 0 1 0,0 0 0 16,0 4-2-16,-7 0-5 0,7-1-7 0,0 5-6 0,-7 3-7 0,7 0-4 15,-6 4-7-15,6-1-4 0,-6 5-3 0,6-1-1 0,0 0 1 16,-6 4 1-16,6 0 0 0,0-4-2 0,0 4-2 0,0 0-7 0,6-3-9 16,-6-1-11-16,6 0-16 0,-6 0-19 0,6-3-19 0,1-3-32 15,0-2-37-15,-1 1-56 0,7-7-64 0,-7 4-67 0,8-8-69 0,-2 0-59 16,2-5-56-16,-1 2-21 0,0-5-4 0,6-3 6 0,-5 1 11 15,5-5 16-15,1 0 21 0,0 1 31 0,-8-5 37 0,14 1 54 0,-7 3 65 16</inkml:trace>
  <inkml:trace contextRef="#ctx0" brushRef="#br0" timeOffset="28177.07">25471 1150 0 0,'6'-4'36'0,"-6"2"186"16,7-3 25-16,0 2 25 0,-7-1 25 0,0-1 36 0,0 2 44 0,0 0 30 16,0-1 24-16,0 0 17 0,-7 1 12 0,7 0-31 0,0-2-53 0,-7 5-46 15,1-3-41-15,0-1-30 0,-1 4-25 0,0 0-24 0,1 0-24 16,0 0-37-16,-1 4-44 0,-6-1-31 0,6 2-26 0,-5-2-16 0,5 0-12 15,-6 5-8-15,7-2-6 0,-8 6-2 0,8-1-3 0,-7-3 0 0,7 3-3 16,-2 3 1-16,2-3-1 0,0 3 0 0,0 1 1 0,-1-4 1 16,0 4 2-16,7-1 0 0,-6 1 0 0,6 1-1 0,0-2 1 0,-7-1 0 15,14 3-2-15,-7-5 0 0,0 4 1 0,6-4 0 0,1-1-1 0,0 1 0 16,-1-4 2-16,0 2 0 0,8-6-1 0,-2 0 0 0,1 1 0 0,1-4-1 16,5 0 1-16,-6-4-1 0,7 1-1 0,-1-4 1 0,-6-5-1 15,6 5 2-15,1-4-1 0,-7-3 2 0,0 3-1 0,6-4 0 0,-5-3-1 16,-1 3 0-16,0-3-1 0,-7-1 0 0,7 1 0 0,-7 0 2 0,2 0 0 15,-2-5 1-15,0 4 1 0,1 1 3 0,-7 1 1 0,7-2 5 16,-7 4 2-16,0-3 4 0,0 3 6 0,0 1 5 0,0-1 6 0,0 4 4 16,0 3 5-16,-7 1 3 0,7 0 1 0,0 3 0 0,0 1-2 0,-7-1-3 15,7 4-4-15,0 4-3 0,0-1-3 0,0 1-5 0,0 3-5 16,-6 5-5-16,6-1-5 0,0 3-5 0,0 1-5 0,-6 3-2 0,6 0 0 16,0 1-1-16,0 4-1 0,0-3 0 0,0 3 1 0,0-2 0 0,0 2-1 15,0-2 2-15,6 1 0 0,-6 0 1 0,0-3-1 0,6-1 1 0,-6 1 0 16,7-5 0-16,0 1-2 0,-1-4 0 0,-6-1 2 0,7-1-3 15,-1-6-3-15,0 0-11 0,1 1-12 0,0-8-23 0,-1 1-27 0,7-4-49 16,-6-1-59-16,6-3-67 0,-7-3-69 0,7-2-66 0,-6-1-65 0,5-3-35 16,-4 3-22-16,-2-5-8 0,0 0-2 0,1-4 6 0,-1 5 12 0,1-5 22 15,-7-3 26-15,6-2 47 0,-6 3 61 0,0-5 65 0,0 0 198 16</inkml:trace>
  <inkml:trace contextRef="#ctx0" brushRef="#br0" timeOffset="28447.66">24924 581 0 0,'-26'8'56'0,"7"-1"253"0,-1-2 58 0,1-2 34 0,5-3 22 0,2 0 18 0,4 0 15 16,-4-3 10-16,12-2 6 0,-7 3 4 0,1-6 4 0,6 3-27 0,0-1-43 16,6 2-75-16,-6-3-90 0,7-1-69 0,-1 1-58 0,0 0-34 0,8-1-23 15,-1 1-18-15,0 0-16 0,0 0-9 0,0 2-7 0,0-1-4 0,7 2-5 16,-8 4-4-16,2 0-2 0,-1 0 0 0,-1 4-1 0,2-1 2 0,-8 0-2 15,0 9 1-15,1-5-1 0,-7 4-1 0,0 3 0 0,0 1-1 16,-7 4-4-16,1-1-6 0,0 1-10 0,0 3-19 0,-8 0-25 0,8-1-48 16,-7 2-59-16,-1-1-67 0,2 0-70 0,-2-1-60 0,2 1-51 0,-2 0-26 15,1-3-12-15,1-1-6 0,-2 1 1 0,8-1 5 0,-8-4 9 0,8-3 20 16,-7 0 27-16,7 1 46 0,6-5 60 0</inkml:trace>
  <inkml:trace contextRef="#ctx0" brushRef="#br0" timeOffset="29745.67">26363 1187 0 0,'0'11'42'0,"0"-4"160"0,0 1 11 0,0-1 9 15,0 0 6-15,0-3 13 0,0 3 18 0,0-3 16 0,0 3 17 16,0-4 21-16,0 2 19 0,0-2-16 0,7 0-37 0,-7-3-21 0,0 4-15 15,0-4-3-15,6 0-1 0,-6 0 2 0,7 0-1 0,-7-4-9 0,7 4-14 16,-1-3-14-16,0-5-16 0,0 5-18 0,8-4-20 0,-1-4-24 0,-6 0-26 16,6-1-22-16,6 2-21 0,-6-5-14 0,0 1-12 0,7-5-8 15,-7 5-7-15,6-5-5 0,-5 1-3 0,-2-1-3 0,8 2-1 0,-7-2-1 16,7 1-1-16,-8-1-2 0,2 4-1 0,-8-3 2 0,7 3 0 0,-7 1 0 16,8 2 0-16,-14 2 1 0,6 3 2 0,0-1 1 0,-6 1 2 15,7 2 1-15,-7 3-3 0,0 2 0 0,0 0 2 0,0 0 1 0,0 0 0 16,0 0-2-16,0 0-2 0,0 7 1 0,0-3-1 0,-7 7 0 0,7 0-2 15,-6 0 0-15,6 3 0 0,-6 4 0 0,6 4 2 0,-7 0 0 16,0 4-1-16,1 0 2 0,0-1 0 0,6 5 1 0,-7 2 1 0,1 2 1 16,-1 2 1-16,0-2 1 0,1 3-1 0,0 2 0 0,-8-2 0 0,8 4-1 15,-1-1 0-15,1 0-2 0,-1 0-1 0,1-4 1 0,-1 5-2 0,1-4 1 16,0-5 0-16,-2 1-1 0,2 1-2 0,6-9-1 0,-6 1 2 16,6-1 0-16,-7-3-1 0,7-3-1 0,0-4 1 0,0-4 0 0,0 0 2 15,0-1 1-15,0-2 2 0,0-5 1 0,0 1 0 0,0-4 0 16,0-4 1-16,0 1-1 0,0-5 1 0,7-2 1 0,-7-1 0 0,6-5 0 15,0-2 0-15,2-3-1 0,-2-2 0 0,0-3-3 0,1-6 0 0,6 2-3 16,-7-3 0-16,7-3-1 0,1-4-2 0,5-5-1 0,-6 5 0 16,6-4 0-16,-5 0-1 0,5 0 0 0,7 1-2 0,-6 2 1 0,0-3 0 15,5 8 0-15,-5-1 0 0,6 4 0 0,-6-1 1 0,5 6 0 0,-5 6 0 16,0 0 0-16,-1 4 0 0,1 0 1 0,0 2-1 0,-8 5 0 16,8 1 1-1,-7 2-1-15,-1 1 1 0,2 3 2 0,-8 4-2 0,8 0 0 0,-8 0 0 16,0 4 0-16,1 3 0 0,-1 1 0 0,1-1 0 0,0 7 0 15,-1-3 1-15,-6 4 0 0,6 0 0 0,-6 4 0 0,0-2 0 0,0 5 0 16,0 0-2-16,-6 4 0 0,6-5 2 0,-6 6 0 0,6-2 0 0,-7-3 2 16,7 4 0-16,0-3 0 0,-7-2-2 0,7 1 1 0,0-4 1 15,0-3-1-15,7-1 0 0,-7 1 2 0,7-3 1 0,-7-6 0 0,6 2 0 16,0-5-2-16,8 1 0 0,-8-8 0 0,7 4 0 0,-7-7 1 16,14 0-1-16,-6-5 0 0,-2-2 0 0,8 0 0 0,-7-2 0 0,7-1 1 15,-8-5-1-15,8-1-1 0,-7 1 0 0,7 0-1 0,-8 1 2 0,2-2-2 16,-2 2-1-16,1-2 1 0,-6 3 2 0,6-3 3 0,-7 4 1 0,0 5 3 15,2-5 2-15,-2 5 4 0,0-1 4 0,-6 4 4 0,0 1 3 16,0 2 3-16,0 0 2 0,0 1 1 0,0 0 4 0,0 4-1 0,0-1-2 16,0-1-2-16,-6 5-3 0,6 0-3 0,0 0-5 0,-6 5-3 0,6-1-3 15,0-1-4-15,-8 4-3 0,8 0-2 0,-6 4-2 0,6 1-4 0,0 2-2 16,-6-3 0-16,6 4 1 0,0 3 3 0,0-3 0 0,0-1 0 16,0 5 0-16,0-5 0 0,0 4 0 0,6-2 0 0,-6-2 0 0,0 0-1 15,6-2 1-15,-6 2-1 0,8-3-1 0,-8 1 0 0,6-2 1 0,0-3-1 16,1 1-1-16,0-4 1 0,-1-1 3 0,1 2 0 0,-1-5-1 15,0-5 1-15,8 2 0 0,-2-1-1 0,-5-4 0 0,6-3 0 0,0 5 1 16,0-6 0-16,0-2 0 0,7 3 0 0,-14-4 1 0,7 0-1 0,1 1-1 16,-2 2-1-16,-6-2-1 0,2 0 1 0,-2-1-2 0,0 4 1 15,1-4 2-15,0 8 2 0,-7-4 1 0,0 3 0 0,6 2 1 0,-6-2 2 16,0 4-1-16,0 1 0 0,0 3 0 0,0 0-1 0,0 0 1 0,-6 0 0 16,6 3 0-16,0 1-1 0,0 4 1 0,0-2-1 0,0 2-2 0,0 3-1 15,-7 0-2-15,7 3-1 0,7-3-1 0,-7 4 1 0,0-1 1 0,0 2 0 16,6-2-1-16,1-3 0 0,-7 3 2 0,6-2-1 0,0-1-4 15,1 0-2-15,0-4-1 0,-1 1-1 0,-6-2-3 0,6-2 0 0,1 0 0 16,0-4-1-16,-1 0-2 0,1-4 0 0,-1 4-1 0,0-7 1 0,1 4 1 16,6-5 0-16,-13-3 2 0,14 4 2 0,-14-4-2 0,6-1 0 15,0 2-1-15,1-1-2 0,-7-5-2 0,6 6-4 0,-6-1 0 0,0 0-5 16,7-1-4-16,-7 2-3 0,0 0-4 0,6 2-3 0,-6-3-4 0,0 3 1 16,0 1 2-16,7 0 1 0,-7 4 3 0,0-5 3 0,0 4 3 15,6 1 2-15,-6-1 4 0,0 0 5 0,0 1 5 0,0-1 4 0,0 4 6 16,0 0 4-16,0 0 5 0,0 0 6 0,0 0 4 0,0-4 5 0,0 4 7 15,0 0 4-15,0 0 5 0,0 0 5 0,0 0 2 0,0 0 4 0,0 0 1 16,0 0 2-16,0 0 2 0,0 0 0 0,0 0-1 0,0 0-4 16,0 0-4-16,0 0-4 0,0 0-6 0,0 0-4 0,0 0-4 0,0 0-6 15,0 0-4-15,0 0-3 0,0 0-3 0,0 0-2 0,0 0-1 0,0 0-3 16,0 0-1-16,0 0-2 0,0 0 0 0,0 0-2 0,0 0-2 16,0 0-9-16,0 0-12 0,0 0-17 0,0 0-23 0,0 0-43 0,-6 0-52 15,6-3-67-15,-7 3-75 0,7 0-74 0,-6 0-76 0,-1 0-38 16,1 0-19-16,-1 0-8 0,1 0-4 0,0 0 8 0,-8 0 11 0,14 0 17 15,-6-5 22-15,-1 5 42 0,7-2 53 0,0 2 68 0,0-5 203 0</inkml:trace>
  <inkml:trace contextRef="#ctx0" brushRef="#br0" timeOffset="30934.28">27783 977 0 0,'-6'0'158'0,"6"0"109"0,-7-3 25 0,7 3 27 15,0 0 29-15,-7-4 29 0,7 4 32 0,0 0 23 0,0 0 16 0,0 0 9 16,0-3 8-16,0 3-48 0,0 0-74 0,0 0-56 0,0 0-50 0,0 0-33 16,0 0-26-16,0 0-27 0,0 0-25 0,0 3-32 0,7-3-32 15,-7 4-21-15,0-1-16 0,7 2-9 0,-7-1-8 0,6 2-2 0,-6 2 1 16,6-1-1-16,-6 0 2 0,8 5 1 0,-8-5 2 0,0 4 0 16,6 3 1-16,-6 1 2 0,0 0 2 0,0-1 2 0,0 1 0 0,0 4 1 15,0-2 1-15,0 6 1 0,0-1 1 0,0 0 0 0,-6 3 0 0,6-3 0 16,-8 7-1-16,2-4-1 0,6 6 0 0,-6-6 0 0,-1 5-1 15,0-1-1-15,7 4-1 0,-6-4-1 0,0 4-2 0,-1-3-2 0,1-2-5 16,-1 6 1-16,7-5 0 0,-7-4-1 0,1 5-1 0,0-1-1 16,6-3-2-16,-7-5 0 0,7 5-1 0,-7-3-2 0,7-5 0 0,-6 3 0 15,6-2 0-15,-6-1 1 0,6-3 1 0,-7 0 0 0,7-1 0 0,-6 1-1 16,6-5 1-16,-7 2 1 0,7-1 0 0,-7-4 1 0,7 0 0 0,-6-2 1 16,6-3 1-16,-6 3 1 0,6-2-1 0,-8-3-1 0,2 0 1 15,6-3 0-15,-6-2-1 0,0-2-2 0,-1 0 1 0,0 0-1 0,7-4 0 16,-6-1-2-16,6-2 2 0,-7 0-1 0,7-1-2 0,0 0-1 0,0-3 1 15,7-4-1-15,-7 4 0 0,6-4 0 0,1 3 0 0,6-6 1 16,-7 3 0-16,8 0-1 0,-2 0-1 0,2 0-1 0,-1 0-1 0,6 0 0 16,-6 0-2-16,7-4 0 0,-1 5-1 0,1-2-2 0,0-2-2 0,5 3-1 15,-5-4-2-15,6 4-3 0,-6-3-3 0,-1-1-3 0,7 0-1 16,0 4-4-16,-7-3-5 0,1-1-4 0,6 0-4 0,-6 0-5 0,-1 4-3 16,1-3-4-16,0-1-5 0,-1 1-4 0,1 2-4 0,-8-3 0 0,2 1-1 15,5 3 2-15,-13-3 1 0,8-1 3 0,-2 4 4 0,-4-3 5 0,4 2 6 16,-6 2 5-16,1-1 4 0,-7 2 7 0,7 0 8 0,-7 1 9 15,6 4 7-15,-6 0 9 0,0-3 11 0,0 4 7 0,0 2 9 0,0-2 7 16,0 3 7-16,0-1 5 0,0 2 4 0,0-1 6 0,0 5 7 0,0-6 6 16,0 4 6-16,0-3 3 0,0 5 3 0,0-2-2 0,0 4-2 15,0-3-3-15,0 3-3 0,0-3-1 0,0 3-3 0,0 1-2 0,0 3-2 16,0-4-5-16,0 1-5 0,0 3-6 0,0 0-6 0,0 0-6 0,0 0-4 16,0 0-5-16,0 0-3 0,0 0-6 0,0 0-4 0,0 0-6 15,-6 0-3-15,6 0-3 0,0 3-3 0,0-3 0 0,-7 4-2 0,7 3 0 16,-7-4 0-16,7 5-1 0,-6 3 0 0,6-3 0 0,-6 6 2 0,0-3 0 15,-2 3 1-15,2 1 1 0,6 4 0 0,-6-1 0 0,-1 4 0 0,0-4 1 16,7 4-1-16,-6 4 0 0,6-1 0 0,-7 2 0 0,7-2-1 0,-6 0 0 16,6 4 0-16,0-2 0 0,0 2 0 0,6-4 0 0,-6 1 0 15,7 2 0-15,-7-2 0 0,6-3 1 0,1 2 1 0,0 1-1 0,5-4 2 16,-4-4-1-16,4 4 2 0,1-3 0 0,0-6 0 0,6 3 0 16,-5-1 1-16,5-4 0 0,1-4 0 0,0-3 0 0,-2-1-2 0,2-3 1 15,0-3-1-15,5-5 1 0,-5 0-3 0,0-2-3 0,-1-5-4 0,7-3-5 16,-6-1-8-16,0-3-8 0,-1 0-10 0,1-3-11 0,-1-4-12 15,-5 0-7-15,4-1-7 0,-4-2-4 0,-1-2-4 0,0-2-2 0,0 2 0 16,0-2 1-16,-6 2 2 0,-1 2 6 0,0 2 7 0,1 1 9 0,0 0 11 16,-1 4 12-16,-6-1 13 0,0 3 10 0,0 5 11 0,7-4 8 15,-7 8 7-15,0-4 6 0,0 3 5 0,0 4 7 0,-7-4 5 0,7 4 6 0,0 0 6 16,0 1 3-16,0-3 0 0,0 7 2 0,0-5 0 0,-6 3-1 16,6 4-2-16,0-3-4 0,0 4-3 0,0-1-5 0,0 0-4 0,-7 4-4 15,7 0-6-15,0 0-5 0,0 0-6 0,0 0-3 0,-7 0-3 0,7 4-3 16,-6 3-1-16,0-3-4 0,-1 8-2 0,0-2 0 0,1 0 1 0,0 5 0 15,-1 1 1-15,-6 2 1 0,6 4 0 0,-5 0 1 0,4 3 0 0,2-3-1 16,-6 8 1-16,5-5 0 0,0 8 0 0,-6-3 0 0,7 0 2 16,0 2-1-16,-2 0-1 0,-4 2-1 0,6-1 1 0,-1 0-2 0,7-3 1 15,-7 2 0-15,1 0 0 0,6-1-1 0,-7-2 1 0,7-3-1 0,0 3 0 16,0-4 0-16,0 2 1 0,0-2 0 0,7-3 0 0,-1-5 2 16,1 2 1-16,-7-1 2 0,13-6 1 0,-7 2 3 0,0-7 3 0,8 1 4 15,-8 0 3-15,7-8 2 0,1 0 2 0,-2 0 2 0,2-5 0 16,-2-2 1-16,2-4 0 0,-1 1 0 0,6-2 0 0,-6-3-1 0,0-3-2 15,0 0-2-15,6 0-3 0,-5-4-4 0,-2 0-1 0,2-1-3 0,-1 5-1 16,0-4-2-16,0 0 0 0,-1-3-1 0,2 7-1 0,-1-4 0 0,0 3-3 16,-7 1 0-16,7-1-2 0,1 5 1 0,-8-1 0 0,7 1-1 15,-6 6-2-15,-1-2 0 0,0 5 0 0,1-2-1 0,-1 3 0 0,1 4-2 16,0 0 1-16,-7 4 0 0,6 0 1 0,-6-1 0 0,0 4 0 0,6 5-1 16,-6-1 0-16,0 3 0 0,0 1 2 0,-6 0-1 0,6 4 0 0,0-2 1 15,-6 3 2-15,6 0 0 0,-7-1 0 0,7 3 0 0,0-4 0 0,-7 4-1 16,7-4 0-16,-6 1 1 0,6-1 0 0,0-3-3 0,-7 3-1 15,7-7-7-15,0 0-7 0,0 0-11 0,0-3-12 0,0-1-13 0,0-4-15 16,0-3-29-16,7 0-38 0,-7 0-53 0,6-3-63 0,1-4-62 16,0-4-59-16,-1 3-54 0,8-3-48 0,-2-3-27 0,1-1-17 0,0-4-3 15,0 5 5-15,7-5 10 0,-7 5 14 0,6-4 29 0,1 0 36 0,-1 3 53 16,-5 0 63-16,5 1 62 0,1-2 182 0</inkml:trace>
  <inkml:trace contextRef="#ctx0" brushRef="#br0" timeOffset="31607.25">29314 1088 125 0,'6'-8'228'15,"0"5"27"-15,1-1 24 0,0 4 25 0,-7-4 26 0,0 1 32 0,6 0 33 16,-6 3 25-16,0-5 22 0,0 2-11 0,0-1-26 0,-6 1-39 15,6-1-44-15,0 0-31 0,-7 1-26 0,7-1-23 0,0 0-21 0,-7 1-24 16,7 3-23-16,-6-5-31 0,6 5-33 0,-6-2-25 0,6 2-21 0,-6 0-16 16,-2 0-12-16,2 2-8 0,0-2-5 0,6 5-6 0,-7-2-7 0,-6 5-4 15,6-5-1-15,1 5-3 0,0 2-1 0,0-2-2 0,-8 3 0 16,8 0 0-16,-1 0 0 0,0 3 0 0,1 0 2 0,-1-2-1 0,1 2-1 16,0 4 2-16,-1-2 0 0,7-2-1 0,-7 5 1 0,7-5 1 0,-6 1-1 15,6 3 0-15,0-3-1 0,6-1 1 0,-6 1-1 0,7-5 0 0,0 6-1 16,-1-5-1-16,0-4-1 0,1 4-3 0,6-3 0 0,-6-5-3 15,5 4-1-15,2-7-2 0,-2 0-2 0,2 0-1 0,-1-3-2 0,-1-4 0 16,2 3-3-16,-2-8 0 0,2 2-1 0,-1-1 3 0,0 0 1 0,-6-4 2 16,5 0 0-16,-6 5 1 0,2-9 3 0,4 4 2 0,-12 1 2 0,7-1 0 15,-7-3 2-15,6 3 2 0,-6 1 2 0,0-4 5 0,-6 6 6 16,6-2 4-16,0-1 4 0,-7 5 5 0,7-2 4 0,-6 5 4 0,0-1 1 16,6 1 2-16,-8 3 1 0,8 1 0 0,-6 0 1 0,6 3-1 0,0 0-1 15,0 0-3-15,0 0-6 0,0 3-5 0,0 0-5 0,0 1-3 16,6 0-5-16,-6 3-1 0,0 0-4 0,8 1 0 0,-8 0-2 0,6-2 1 15,0-2 0-15,1 6 0 0,-1-5 0 0,1 2 1 0,0-2 1 0,5 1 0 16,-6-3 1-16,2 2-2 0,4-2 0 0,-5 0 0 0,6-3 0 0,-6 5 0 16,5-5 1-16,-4 0 0 0,4 0-2 0,1 0 1 0,0-5 0 15,-6 5-1-15,5-3-1 0,2 0-1 0,-8-2 2 0,8 2 0 0,-8 3-1 16,7-4 1-16,-7 2-2 0,1-3 1 0,0 5-1 0,-7 0 0 0,6-3 1 16,0 3-1-16,-6 0-1 0,0 3 0 0,6-3 1 0,-6 5-2 15,0-3 0-15,0 2 1 0,0 4 0 0,0-2 0 0,0 1 1 0,-6 5-1 16,6-1 0-16,0 0 0 0,0 0 1 0,-6 0 0 0,6 4 0 0,0-5 2 15,0 1 1-15,-6 4 1 0,6-4-1 0,0-4-1 0,0 5-1 0,0-1 0 16,0-4 1-16,6 0 0 0,-6-3 0 0,0 0 0 0,0-1 1 0,0 1 0 16,0-4 2-16,0 0-2 0,0 0 1 0,6 0 0 0,-6-4-1 15,6 1 2-15,-6-1 0 0,8-3 1 0,-2-2 0 0,0-1-2 0,1-1 2 16,0 0-3-16,-1-4 0 0,7 1-1 0,-7-1 0 0,8 1 0 0,-8-4-1 16,7-1-1-16,0 5 0 0,0-5 0 0,7 2 0 0,-8 0 0 15,2 3 0-15,-1 0-2 0,0 3 0 0,0 0 1 0,-7 0 1 0,8 3 0 16,-8 1-1-16,7 4 0 0,-7-1-2 0,1 4 1 0,-1 0-1 0,1 0 0 15,-7 4-1-15,6 3 2 0,-6-4-1 0,0 8 2 0,0 0 1 16,0 0-1-16,0 5-1 0,-6-2 0 0,6 1 2 0,0 2 0 0,-7 1-1 16,7-2 2-16,0 2 0 0,-6 0 0 0,6-3 2 0,0-1-1 0,0 1-1 15,0 0-1-15,0-8 1 0,6 4-1 0,-6-3-1 0,0-1-6 16,7-3-7-16,-1-2-9 0,1-2-10 0,0 0-18 0,-1-2-21 0,0-6-34 16,1 1-40-16,0-1-43 0,6-2-44 0,-7-2-48 0,0-2-48 0,1-1-42 15,0-3-39-15,-1 4-32 0,0-5-27 0,2 1-9 0,-2-5 3 0,-6 6 13 16,0-6 19-16,0 1 32 0,0 0 38 0,-6 1 44 0,-2-1 45 15,2-1 47-15,-7 2 93 0</inkml:trace>
  <inkml:trace contextRef="#ctx0" brushRef="#br0" timeOffset="31953.91">28077 751 180 0,'-8'14'394'0,"8"-3"42"0,-6 5 24 0,6-10 16 15,-6 5 11-15,6-3 6 0,0-1 8 0,-7-4 5 0,7 2 5 0,0-5 4 16,0 0 5-16,0 3-85 0,7-3-129 0,-7 4-96 0,6-4-80 16,0 0-42-16,8 3-23 0,-1-3-23 0,0 0-19 0,6 4-44 0,-5-4-56 15,12 0-89-15,-7 0-108 0,7 3-88 0,0-3-81 0,7-3-40 0,-1 3-21 16,-6-4-10-16,7 1-5 0,-1-1-4 0,1-4 0 0,-1 1 5 16,7 0 10-16,-6-4 34 0,0 4 51 0,0-5 83 0,-1 5 234 0</inkml:trace>
  <inkml:trace contextRef="#ctx0" brushRef="#br0" timeOffset="32658.23">30805 1300 224 0,'-13'11'273'0,"7"-1"16"16,-8 2 11-16,2-1 7 0,5-3 8 0,-6-2 8 0,7-1 12 0,-7 2 17 15,6-3 19-15,0-4-1 0,1 3-10 0,6 1-42 0,0-4-57 16,-6 0-33-16,6 0-23 0,0 0-12 0,6 0-9 0,-6-4-7 0,6 1-4 16,1-1-12-16,0-3-11 0,6-1-17 0,6-3-19 0,-6 0-25 0,7-3-28 15,5-1-20-15,-5-3-15 0,6-1-11 0,-6 1-7 0,5-4-5 0,2 3-1 16,-8-6-1-16,8 3-2 0,-8-3 0 0,1 2 2 0,-1-2 0 0,-6-5-2 16,7 5 0-16,-7-5 0 0,0 4 1 0,0 1 0 0,-7 0 2 15,8 3 1-15,-8 0 3 0,0 0 4 0,-6 0 4 0,7 3 6 0,-7 5 5 16,0 0 4-16,0-2 6 0,-7 2 3 0,7 3 5 0,0-1 2 0,-6 6 2 15,0-6 2-15,-2 10 0 0,2-6-2 0,0-1-2 0,-1 6-3 0,1 3-5 16,-1-3-3-16,1 3-6 0,-1 0-5 0,-5 0-4 0,4 3-6 0,2 5-4 16,-7-1-3-16,6 4-2 0,-5 0-2 0,5 8-1 0,-6-1-1 15,6 1 1-15,-5 2-2 0,5 5 1 0,-6 4-1 0,6-3 1 0,1 7 0 16,-7-1 1-16,6 0 0 0,1 4 1 0,0-1 0 0,-2-3 0 0,2 4 1 16,0 0-1-16,-1 0-1 0,7-5 0 0,-6 1 2 0,6 0-1 0,0 0 0 15,6-7-2-15,-6 3 1 0,7-3-3 0,-1-5-4 0,8 2-5 16,-8-4-7-16,7-2-10 0,0-2-12 0,0-4-17 0,0-4-20 0,6-3-35 15,1 0-42-15,-1-8-56 0,1 0-58 0,0-3-52 0,6 0-47 0,-7-4-36 16,7-4-31-16,0-3-28 0,-6 0-25 0,6 0-6 0,0-5 2 0,0 1 12 16,-6 0 19-16,6 0 35 0,-1 0 40 0,-5 0 56 0,6-3 58 0,-7 2 52 15,7 5 121-15</inkml:trace>
  <inkml:trace contextRef="#ctx0" brushRef="#br0" timeOffset="33017.6">31587 1110 0 0,'6'-8'141'16,"7"1"77"-16,-7 0 18 0,2-1 18 0,-2 5 17 0,-6-5 20 0,6 5 20 15,-6-5 30-15,0 5 31 0,0-1 18 0,0-3 11 0,0 3-29 0,-6 1-48 16,6-1-33-16,-6 0-28 0,-2 1-18 0,2 3-13 0,0-5-14 0,-1 5-13 0,-6 0-18 15,0 0-18-15,7 5-27 0,-8-2-28 0,2 1-26 0,-1 0-20 16,-1 3-15-16,2 0-8 0,-2 5-7 0,2-6-4 0,-2 5-5 0,1 4-2 16,7-3-6-16,-8 2-3 0,2 1-3 0,-2 2-1 0,8-1-2 0,-7 2-2 15,7 0-2-15,-1 0-3 0,0 1-2 0,1-1 1 0,6-4-1 0,-6 6 0 16,6-3-1-16,0 2-2 0,0-5 1 0,6 0 2 0,-6 2 1 0,6-2-2 16,1-3 0-16,0 1 0 0,6-6-1 0,-7 2 3 0,8-1-1 0,-2-3-1 15,2-4 0-15,5 0-1 0,-6-4 0 0,6 0 1 0,1-3 0 0,-7 0-3 16,7-5 1-16,0 2 1 0,-2-5 0 0,2 1-1 0,-7-1-1 0,7-3 0 15,-8-1 0-15,8-3 0 0,-7 4 1 0,1-4 0 0,-2 0 0 16,2 3 0-16,-2-2 1 0,-5-5-1 0,6 4 1 0,-6 0 1 0,-1 0 1 16,0 4 5-16,-6-1 6 0,7 1 6 0,-7 4 2 0,7-1 5 0,-7 4 2 15,0 3 2-15,0 2-1 0,0 2-1 0,0-1 0 0,0 5-1 0,-7 0 0 16,7 5 0-16,0 2-1 0,-7 0-5 0,7 4-4 0,-6 3-7 0,6 2-4 16,-6 2-3-16,6 4-3 0,-7-4-1 0,7 4 1 0,0 0 0 0,-7 3 1 15,7-2 1-15,0-5-2 0,7 4 0 0,-7-4-1 0,7 0-2 0,-7 1-4 16,6-1-8-16,0-3-13 0,1-4-18 0,0 4-31 0,-1-8-37 0,0 0-57 15,1 1-65-15,0-5-65 0,-1-3-64 0,1 0-57 0,-1-3-53 0,7-2-26 16,-13-5-13-16,7 3-2 0,-1-8 4 0,0 0 14 0,2 0 16 0,-2-3 31 16,-6-3 36-16,6-2 56 0,-6-3 66 0</inkml:trace>
  <inkml:trace contextRef="#ctx0" brushRef="#br0" timeOffset="33175.01">31711 696 352 0,'-26'-14'446'0,"6"-1"35"0,1 7 24 0,-1-3 21 15,0 4 23-15,7-1 20 0,-7 1 18 0,14-4 14 0,-6 8 12 0,4-1 8 16,2 0 7-16,6 1-110 0,-6-2-171 0,6 5-95 0,0 0-58 0,0 0-35 0,0 0-23 15,6 0-29-15,-6 0-107 0,6 5 0 0,8-5 0 0,-2 7 0 0,2-3 0 16,-1 3 0-16,7 0 0 0,-2 5 0 0,2-2-8 0,0 1-256 0,-1 0-136 16,1 1-93-16,-1 2-74 0,-5-3-38 0,5 3-18 0,-6-2-10 0,-7-1-6 15,8 0 1-15,-8-1 3 0,7 1 21 0,-7-4 29 0,1 5 48 16,0-5 56-16,-7 0 107 0,6 1 279 0</inkml:trace>
  <inkml:trace contextRef="#ctx0" brushRef="#br0" timeOffset="34840.35">2032 3905 282 0,'0'11'330'16,"0"-4"30"-16,0 1 19 0,-7-1 13 0,7 0 7 0,0-4 10 15,0 2 8-15,0-1 8 0,0-4 9 0,0 0-15 0,0 0-27 0,0 0-64 16,0 0-83-16,7-4-59 0,-7-1-46 0,6-1-30 0,0-2-20 0,1-3-11 16,0 1-8-16,-1-5-8 0,7 1-8 0,-6-6-9 0,6 2-8 15,-1 0-9-15,2-3-8 0,-2 2-7 0,-4 1-3 0,4-4-2 0,-5 3 0 16,6 1 4-16,-7-1 4 0,1 4 3 0,-1 1 3 0,0-1 3 15,-6 5 5-15,8-1 4 0,-8 3 3 0,6 2 3 0,-6 2 3 0,0-1 3 16,0 2 2-16,0 3 1 0,0 0 0 0,0 0-3 0,0 0-4 0,0 0-3 16,0 0-4-16,0 0-5 0,0 3-4 0,-6 2-4 0,6-1-4 15,0-1-4-15,-8 4-4 0,8 4-4 0,-6 0-2 0,6 0-3 0,-6 3-1 16,-1 5-2-16,7-1 1 0,-6 1-1 0,6 3 0 0,-7 0 0 16,7-1 2-16,0 5 0 0,0-1-1 0,-6 1 0 0,6 0 0 0,6 3 0 15,-6 1 0-15,0-1-1 0,7 0 0 0,-7 1 1 0,6-1 1 0,-6 0-1 16,7 0-1-16,-1 2 0 0,0-4 0 0,2 3 1 0,-2-4 0 0,0-1 1 15,-6 1 0-15,7-4-1 0,0-3 1 0,-1 3 0 0,0-5 0 16,-6-1-1-16,7-2 1 0,-1 0 0 0,-6-2 1 0,0-1 0 0,7-4 0 16,-7-3 0-16,0 4 0 0,0-6 0 0,0 3 0 0,0-2 1 15,-7-3 0-15,7 0 1 0,-6 4-2 0,-1-4 1 0,1-4 1 0,0 4 1 16,-8 0-1-16,8-3 1 0,-8 3 2 0,8-5 4 0,-7 3 6 0,0-3 5 16,7 2 6-16,-7-1 7 0,-1 0 7 0,8-3 10 0,-7 3 9 15,6 1 8-15,-5 0 7 0,5-2 8 0,1 5 7 0,-1-4 3 0,0 1 2 16,7 3 0-16,-6-4-5 0,6 4-5 0,0 0-5 0,-6-3-50 15,6 3-31-15,0 0 0 0,6 0 0 0,-6 0 0 0,6 0 0 0,-6 0 0 16,7 0 0-16,6 0 0 0,-6 0 0 0,5 0 0 0,8 0 0 0,0 0 0 16,-1 0 0-16,1 0 0 0,0 0 0 0,6 0 0 0,-1 0 0 15,-5 0 0-15,6 0 0 0,0 0-124 0,1 0-69 0,-2 0-81 0,-5 0-97 16,6-4-91-16,0 4-89 0,-7-4-43 0,7 1-22 0,-6-4-2 16,-1 0 3-16,1-2 14 0,-6-1 16 0,4-1 23 0,2-5 27 0,-7 3 40 15,7-6 49-15,-8 4 81 0,8-3 181 0</inkml:trace>
  <inkml:trace contextRef="#ctx0" brushRef="#br0" timeOffset="35997.71">2950 4326 264 0,'-14'10'422'15,"2"2"38"-15,-1-1 19 0,0 0 9 0,6-8 3 0,1 6 4 0,-1-6 0 16,7 1 2-16,-7-1 3 0,7-3 1 0,0 0 4 0,0 0-97 15,0-3-148-15,7 3-95 0,-7-4-71 0,13-3-38 0,-6 2-16 0,-1-5-10 16,8 3-3-16,-2-8-2 0,8 0-1 0,-7 0-2 0,7-3-1 16,-8 0-4-16,8-4-3 0,0 1-3 0,-7-6-4 0,6 6-2 0,-6-4-2 15,0-6 0-15,0 6-2 0,0 0 0 0,0-5 0 0,0 3 1 0,-7 2-1 16,8 0 1-16,-8-1 0 0,1 4 2 0,-7 4 3 0,6 0 4 16,-6-1 6-16,7 5 7 0,-7 2 7 0,0 2 6 0,0 2 6 0,-7 1 2 15,7 0 2-15,0 4 2 0,-6-2 2 0,6 5 0 0,0-4 1 0,0 4-3 16,-7 0-4-16,7 0-4 0,0 4-5 0,-6 1-8 0,6-2-9 15,-6 0-6-15,6 5-4 0,0 3-4 0,-8-4-2 0,2 8-3 16,6-1-2-16,-6 2 0 0,6 1-1 0,-7 2 1 0,7 3 1 0,-7 0-1 16,7-1 0-16,0 5 0 0,0 1 1 0,0-2 0 0,0 0 0 0,0 1 0 15,0 2 0-15,0-2 0 0,7-3 1 0,-7 2-1 0,7-3 1 16,-1 0-1-16,0 0 1 0,2-3 1 0,-2-1 0 0,0-1 0 16,1-1-1-16,6-5 0 0,-7-1 0 0,7-1-1 0,1-2 0 0,-2-4 0 15,-5-3-1-15,12 0-3 0,-6-3-6 0,1-4-6 0,5-2-6 0,-6-1-9 16,6-5-6-16,1-3-7 0,-6-1-5 0,5-6-4 0,-6-1-5 15,6 1-3-15,-5-5-2 0,-2-2-3 0,1-2-1 0,0-2 1 16,-6 3 5-16,6-3 5 0,-6-6 8 0,-1 7 6 0,-6-2 8 0,0 1 7 16,6-2 6-16,-12 2 5 0,6-1 5 0,0 4 4 0,-6 4 4 15,-1-5 5-15,7 9 4 0,-7 0 3 0,1-1 6 0,-1 7 5 0,1-3 5 16,-1 8 5-16,7 0 5 0,-6-1 3 0,6 4 2 0,-7 3 1 16,7 1-1-16,0 0 1 0,-6 3-2 0,6 0-2 0,0 4-4 0,0 0-3 15,0 4-3-15,-6 0-5 0,6 3-5 0,0 0-4 0,0 4-5 16,0 3-4-16,0 2-4 0,0 5-1 0,0-2 1 0,0 6-2 15,6 1 1-15,-6 4 1 0,0-1 2 0,0-1 1 0,6 6 0 0,-6 3-1 16,0-4 0-16,7 3-1 0,-7 1 0 0,6 0 1 0,-6 3 0 16,7-4 0-16,-7 1 0 0,6 0 0 0,1-4-1 0,-7-1 0 0,6 1-1 15,-6-3 0-15,7-1 0 0,0-3-1 0,-7-4 2 0,6 1-2 16,0-9 1-16,1-1 0 0,0 3 0 0,-7-5 1 0,6-4 0 0,-6 1 1 16,6-4 2-16,1-1 0 0,-7 1 2 0,6-4 2 0,1-4 0 15,-7 1 0-15,7-1 2 0,-1-4 0 0,0-3 1 0,2 0-1 16,-2-1 1-16,6-1-1 0,-5-1-2 0,0-6 0 0,6 2-1 0,-7 0-3 15,8 0 0-15,-8-4-1 0,6 0-2 0,2-1 1 0,-1 1 1 16,-7 1 0-16,8-1-1 0,-2 4-2 0,2-4 0 0,-8 3 0 0,7 4 0 16,-7-3 1-16,1 3 1 0,6 4-1 0,-7 0-1 0,0 1-1 15,-6 3 2-15,8 3-4 0,-8-1-1 0,6 2-1 0,-6 3 0 0,0 3 1 16,6 2 1-16,-6 2-1 0,0 4 1 0,7 0 1 0,-7-1-1 16,0 9 1-16,7-1 0 0,-7 5 1 0,0-2 0 0,0 5 2 15,6 0 0-15,-6 0 1 0,0-1 0 0,0 1 0 0,7 0-2 0,-7-5 0 16,6 1 1-16,-6-4-1 0,6 2 1 0,8-6 0 0,-8-3 0 15,0 0 0-15,1-4 2 0,6 0 1 0,-6-3-1 0,5-4 1 0,2 0 0 16,-2 0 0-16,2-7 2 0,-1-1 0 0,0 1 1 0,0-4-1 16,-1-4 0-16,2 1 0 0,-1-5 0 0,0 1-1 0,0 0-1 0,0-5 0 15,0-2-1-15,0 3 1 0,-6-3-1 0,-1-1-1 0,7 0 2 16,-7 0 1-16,1 5 2 0,-7-5 2 0,7 4 6 0,-7 3 2 16,6 1 6-16,-6 4 4 0,0-1 7 0,0 5 3 0,0 2 0 0,0-3 2 15,0 7 0-15,0 0 1 0,0 1-2 0,0 3-2 0,0 0-3 0,0 3-3 16,0-3-3-16,-6 4-5 0,6 4-5 0,0-1-6 0,0 4-3 15,0 0-5-15,0 4-1 0,0-1-2 0,0 4 0 0,0 0 0 16,0 4 1-16,0-3-1 0,0 3 0 0,6 0 0 0,-6-4 2 0,6 4-1 16,-6-3 1-16,8-2-2 0,-2 1 0 0,0 1 0 0,1-4 0 15,-1-3 0-15,1-2 1 0,-1 1 0 0,1-4 1 0,-1 0 0 0,0-3 0 16,2 0 0-16,-2-4 0 0,7 0 0 0,-6 0 0 0,-1-8 1 16,7 5 1-16,-7-8-1 0,1 0 1 0,6 1 0 0,-7-6-2 0,1 2 1 15,0-4-1-15,-1-4 1 0,0-1-1 0,1 1-1 0,-1 0 0 16,-6 0 0-16,7-3 0 0,-7 3 0 0,0 0 0 0,7 0 0 15,-7 4 1-15,0-1 0 0,0 5 1 0,0-1 0 0,0 4-1 0,0 4-1 16,0 0-1-16,0 3-1 0,6 1 0 0,-6 3 0 0,0 0-1 16,0 3 0-16,0 1 1 0,0 3-1 0,0 0 0 0,0 8 1 0,0-4-1 15,0 6 1-15,0 2 1 0,0-1 0 0,0 4 0 0,6 0 2 16,-6 1 0-16,0-2 0 0,0 1 1 0,0 0-1 0,8 0-3 0,-8-2-6 16,0-6-9-16,6-1-15 0,-6 3-16 0,6-9-21 0,-6 4-23 15,7-8-40-15,-7 2-50 0,6-5-68 0,1-5-78 0,-7 2-70 16,6-4-67-16,-6-4-45 0,7-5-36 0,-7-2-11 0,6 1-1 0,-6-6 10 15,0-2 15-15,0 0 18 0,0-5 23 0,0 0 41 0,0 1 49 16,0-3 68-16,-6-2 78 0</inkml:trace>
  <inkml:trace contextRef="#ctx0" brushRef="#br0" timeOffset="36201.99">4376 3641 0 0,'-6'-14'212'0,"-1"3"104"0,0-1 50 0,1 9 39 16,-7-5 36-16,0 2 25 0,6 1 21 0,-5 2 15 0,5 0 16 16,0-2 15-16,-6-2 15 0,7 3-40 0,0 1-67 0,-1-1-59 0,7 1-53 15,-7-1-51-15,1 0-46 0,6 1-40 0,0-1-35 0,0 4-25 16,0-3-19-16,0-2-18 0,6 5-15 0,-6-4-16 0,7 4-16 0,0-3-13 15,-1 3-13-15,7-3-10 0,-7 3-9 0,8 0-4 0,-8 0-4 16,7 3-4-16,0 0-6 0,-7 1-8 0,7 1-9 0,-6 2-11 16,0 0-11-16,-1 4-10 0,-6-4-13 0,6 8-17 0,-6-4-17 0,0 0-32 15,0 4-38-15,-6-1-47 0,0 1-52 0,-1 3-55 0,0-4-57 0,-6 1-52 16,7 4-50-16,-7-4-23 0,0-1-7 0,-7-3 3 0,7 4 6 16,1-4 16-16,-8 3 16 0,6-3 30 0,2-3 39 0,-8 3 50 15,7-4 52-15,1 0 59 0,-2 0 216 0</inkml:trace>
  <inkml:trace contextRef="#ctx0" brushRef="#br0" timeOffset="36498.86">2936 3953 0 0,'-18'7'357'0,"4"4"70"16,1-4 42-16,0 0 25 0,0 0 19 0,0-3 13 0,0 4 13 15,0-5 9-15,7 1 10 0,-1 0 7 0,0-1 6 0,1-3-49 0,6 3-80 16,0-3-101-16,0 5-117 0,0-2-65 0,0-3-38 0,6 5-26 16,1-5-18-16,6 4-13 0,0-1-11 0,0-3-9 0,6 3-9 0,1 1-16 15,7 0-19-15,-1-4-33 0,-1 0-39 0,1 3-84 0,0-3-109 0,1 0-109 16,-1-3-108-16,6 3-54 0,-13-4-27 0,7-3-15 0,-6 4-7 15,0-6-4-15,5 6-1 0,-5-5 7 0,0-3 12 0,-1 0 28 16,1 4 35-16,6-8 81 0,0 5 119 0</inkml:trace>
  <inkml:trace contextRef="#ctx0" brushRef="#br0" timeOffset="37846.51">5621 3913 0 0,'-8'3'275'0,"8"1"56"0,0-1 44 0,0 2 35 0,0-2 27 15,0 0 21-15,0-3 16 0,0 0 16 0,0 0 14 0,0 0 12 0,0 0 13 16,0 0-53-16,0 0-86 0,0-3-66 0,0 0-58 0,0-2-47 16,0 2-43-16,0-4-35 0,8-1-27 0,-8 1-20 0,0 0-17 0,6-5-15 15,0 1-15-15,0 0-12 0,1 0-13 0,0 0-7 0,-1 0-6 16,1 0-3-16,-1 5-4 0,8-6-3 0,-8 8-1 0,0-3-2 15,0 3 0-15,1 1 0 0,0-1-2 0,-7 4 1 0,6 0-1 0,1 4 0 16,-7 3 1-16,6 0 1 0,0 0-1 0,-6 5 0 0,8 2 1 16,-8 4 1-16,0 1-1 0,6-1 1 0,-6 4 2 0,0 5 0 15,0-2 0-15,0-4 1 0,6 6 1 0,-6 1-1 0,0-5-1 0,6 3 0 16,-6-5 1-16,8 1 0 0,-2-4-1 0,0 5 1 0,1-9 0 16,-1 1-1-16,8-4 0 0,-8 0 0 0,7-4 0 0,0 1-1 0,0-4-1 0,0-4 0 15,0 0-2-15,1-4-1 0,-2-4-2 0,1 1-1 0,0-4-1 16,6-5-1-16,-5 3 0 0,-2-6-1 0,-4 1 1 0,4-4-1 0,-5-4 1 15,6 1 1-15,-6 0-1 0,-1-6 2 0,-6 6 3 0,6-4 1 16,-6 4 1-16,0-5 2 0,0 3 1 0,0 6 3 0,-6-1 1 0,0 4 4 16,6 3 4-16,-7 0 2 0,7 1 2 0,-7 7 1 0,1-4 3 15,-1 6-1-15,7 2 0 0,-6 0 0 0,0 0-1 0,6 3 1 16,-8 0-1-16,8 3-1 0,-6-3-3 0,6 3-2 0,0 0-3 0,0 2-3 16,0 1-3-16,6 3-1 0,-6-2-2 0,8 0 0 0,-2 0-1 0,0 4 1 15,7-4 1-15,1 4 0 0,-8-3 1 0,6-1 0 0,8 0 0 16,-6 0 0-16,5 1-1 0,-6-4-1 0,6 3-1 0,1-4 0 15,-1-3 0-15,1 4-2 0,-6-4-1 0,5 0-1 0,0-4-2 0,-6 1-1 16,7-1 0-16,-7 1-2 0,0-5 1 0,0 4 0 0,0-3 0 16,-6 0 2-16,5 0 1 0,-5-1 1 0,0 2 1 0,-1-3 1 0,-6 2 1 15,7 0 1-15,-7 3 2 0,6-3 1 0,-6 4 1 0,0-1 1 16,0 1 0-16,0-1 0 0,0 4-2 0,0 0-1 0,0 0 0 0,0 0 0 16,0 0-3-16,-6 0 0 0,6 7 2 0,0-3-1 0,-7-1-1 15,7 8 1-15,-6-4-2 0,6 4 1 0,0 0-1 0,0 4 1 16,-7-1 2-16,7 1-1 0,7 4 0 0,-7-4 1 0,0 3 2 0,6 1-1 15,1-2-2-15,-1 5 0 0,-6-7 0 0,13 4 1 0,-6-2 2 0,-1-1 0 16,8 2-2-16,-8-7 0 0,7 4 0 0,-7-5 2 0,7-3 0 16,0 5 0-16,1-9 0 0,-2 1 1 0,1-1 3 0,0-3-1 15,0 0 1-15,1-3-2 0,-2-4 1 0,2-1-1 0,-2-3 0 0,-5 1-1 16,6-9 1-16,0 4-1 0,0-3-1 0,0-1-2 0,0-3-1 16,-6 4-2-16,6-4-1 0,-7 0-1 0,0 0 0 0,2 0 0 0,-2 0 0 15,-6 4 0-15,6 0 1 0,-6-5 0 0,6 9 0 0,-6-4-1 16,0 3 2-16,0 1 1 0,-6-2 2 0,6 9 0 0,0-4 3 0,-6 4-2 15,6 0 1-15,-6 0 0 0,6 2-1 0,-8 2-1 0,2 3 0 16,6 0 1-16,-6 0 0 0,6 3 0 0,-7 2-1 0,1-2 0 16,6 4-1-16,-7 1 0 0,7 3 1 0,-7-1-2 0,1 6 1 0,6-5 0 15,0 4 1-15,-6 2-1 0,6-2 0 0,0 3 1 0,6 1 0 16,-6 3 1-16,0-5-2 0,6 3 0 0,1-2 1 0,-7 1 0 0,7-2 1 16,-1 2 1-16,7-1-1 0,-7-4 0 0,2 1 0 0,4-5 0 15,-6 3 1-15,8-3 1 0,-1-2-1 0,-1-1 0 0,-4-3 2 16,4-1 1-16,2-3-1 0,-2 0 1 0,1-3-2 0,7-5 1 0,-7 5-1 15,0-8 1-15,0 4 1 0,0-6 0 0,0 3-1 0,1-5 1 16,-2 1-1-16,1-1 0 0,-6 5-1 0,6-5 0 0,-7 1-1 0,8-1 1 16,-8 0 0-16,0 1 0 0,0 1-1 0,2-1 1 0,-8 3 0 15,6 0-1-15,-6 4 0 0,6 0 1 0,-6-1-1 0,0 2-1 16,7 1-1-16,-7 1-1 0,0 1 1 0,0 3-2 0,0 0 0 0,0 0-2 16,0 3 0-16,0 1 0 0,0 1 0 0,-7-2 0 0,7 8-1 0,0-4 0 15,0 4 1-15,-6 4 0 0,6-1 1 0,0 2 1 0,-6 1 1 16,6 2 2-16,0-1 0 0,-8 1 2 0,8-5-1 0,-6 4 0 15,6 0-2-15,0-4 1 0,0 3 0 0,0-3 1 0,0 0-1 0,0-7 1 16,0 5 1-16,0-5-2 0,6 0 0 0,-6-3 0 0,0 0 1 16,8-4 0-16,-8 3 0 0,6-6 1 0,-6 3 1 0,6-4 1 0,1 0 0 15,-1 0 0-15,-6-3-2 0,7 0 2 0,0-1-1 0,-1-2 0 16,0-1 0-16,8 0-2 0,-8-4-1 0,0 0-3 0,1 0-3 0,6 1-6 16,-6-4-7-16,-1 2-6 0,7 2-6 0,0-4-5 0,-7 3-3 15,8 1-4-15,-8 3-3 0,7-1-3 0,-7 2 0 0,1 2-1 16,0 1 1-16,-1 3 1 0,0 1 2 0,2 3 5 0,-2 3 6 0,-6 4 5 15,0 1 6-15,0 3 4 0,0-1 6 0,0 6 2 0,0-2 3 0,0 5 2 16,0-1 2-16,-6 1 0 0,6 2 1 0,0-3 1 0,0 1 1 16,-8-5 1-16,8 1 0 0,8 0-1 0,-8-4 0 0,0 0-6 15,6-4-8-15,-6-3-25 0,6-4-29 0,1 0-54 0,-1-4-66 0,8-6-65 16,-8 2-66-16,6-7-57 0,-4-2-53 0,-2-3-27 0,7-2-12 16,-7 0-8-16,1-7-2 0,6 4 4 0,-7-4 7 0,-6-1 24 15,7 1 30-15,-7-8 55 0,0 5 64 0</inkml:trace>
  <inkml:trace contextRef="#ctx0" brushRef="#br0" timeOffset="38113.25">6740 3304 83 0,'-20'30'317'0,"-6"-5"44"0,14 1 36 0,-8-4 29 16,7 0 24-16,0-8 18 0,6 2 16 0,1-6 10 0,0 1 11 0,6-3 9 15,0-1 7-15,0 0-63 0,0-3-101 0,6-1-65 0,0-3-47 16,1 4-37-16,6-4-29 0,0-4-25 0,0 1-21 0,0-1-17 0,1-3-12 15,4 0-12-15,2-1-8 0,-7-3-8 0,7 1-8 0,-7-3-10 16,0 3-12-16,0-1-9 0,0 0-10 0,0-1-8 0,-7 6-7 0,1-2-5 16,0 5-3-16,-7 0-3 0,6-2-3 0,-6 5-2 0,6 0 0 15,1 0-1-15,-7 5-1 0,7-2-1 0,-7 4-1 0,6 0-4 0,1 4-8 16,-1 0-9-16,-6 0-14 0,6 3-16 0,2 2-16 0,-2-2-31 16,0 1-37-16,-6 3-64 0,6-4-78 0,1 5-83 0,-7-1-83 0,0-2-54 15,7 1-38-15,-7 3-14 0,0-6-3 0,6 4 6 0,-6-3 12 16,0 2 14-16,0-2 18 0,7-4 30 0,-7 3 38 0,6 3 64 15,0-8 78-15</inkml:trace>
  <inkml:trace contextRef="#ctx0" brushRef="#br0" timeOffset="38284.22">6942 4356 51 0,'-13'22'302'0,"7"3"27"0,-8-7 14 0,8 1 6 0,0-5 4 0,-1 1-11 16,1-7-17-16,6-1-29 0,0-3-36 0,-7-1-39 0,7-3-39 15,0 0-116-15,0-7-154 0,-7 3-107 0,7-7-81 0,0 1-41 0,0-6-19 16,-6 2-10-16,6-5-5 16,-6-2 10-16,6-5 16 0,0-1 29 0,-7 0 36 0,0-7 39 15,1-3 154-15</inkml:trace>
  <inkml:trace contextRef="#ctx0" brushRef="#br0" timeOffset="38464.14">6369 3402 416 0,'-13'17'475'0,"0"-4"31"0,0-2 16 0,0 0 9 0,7-3 4 0,-8-1 2 16,8-3 1-16,-1-1 1 0,1-3 0 0,6 0 0 0,-6 4 0 0,6-4-127 15,0 0-194-15,0 0-120 0,0 0-84 0,0 0-91 0,0 0-97 16,0 0-114-16,6 0-126 0,0 0-63 0,1-4-32 0,6 4-15 16,-6-3-8-16,5-1-3 0,-5 1-2 0,6-4 2 0,0 2 5 15,7-3 17-15,-1 1 23 0,0 0 61 0,1 4 80 0</inkml:trace>
  <inkml:trace contextRef="#ctx0" brushRef="#br0" timeOffset="39183.98">8310 3905 0 0,'-6'15'200'0,"6"-1"50"0,-8 0 14 16,8 2 18-16,-6-2 21 0,6 0 16 0,0-2 16 0,0-5 15 0,0 3 14 15,0-2 22-15,0-3 24 0,0 2-42 0,0-4-74 0,0 1-37 16,0-4-19-16,0 0-9 0,6 0-6 0,-6-4-12 0,14 1-17 0,-8-4-15 16,1-6-13-16,6 3-16 0,6-5-14 0,-5 1-20 0,5-8-23 15,1 0-18-15,-1 0-14 0,0-7-15 0,1 3-12 0,0-3-10 16,-1-1-8-16,1-2-7 0,-1-1-3 0,-6 3-1 0,6-3-3 0,-5 0 0 16,-1 1-3-16,0-1 0 0,0 3 0 0,0-3-1 0,-6 8-1 15,-1-4 1-15,0 6 1 0,1 1 0 0,-7 0 2 0,0 7 2 0,0 1 4 16,0-1 5-16,0 8 5 0,0-5 5 0,0 9 5 0,-7-4 2 15,7 3 2-15,-6 1 1 0,6 3 2 0,-6 0-1 0,-1 0 1 0,0 3-3 16,1 1 0-16,-1 0-4 0,1 2-4 0,0 3-4 0,-1 1-7 16,0 5-5-16,1-1-3 0,0 5-2 0,6-1-1 0,-8 4-2 15,8 1-1-15,0 2 2 0,8 0-1 0,-8 1 1 0,6-1-1 0,0 5 1 16,1-1 0-16,-7 0 1 0,13 0 0 0,-7 1 1 0,1 0 0 0,-1-1-1 16,1 0-1-16,0 0 1 0,5 1 0 0,-5 0-1 0,0-5 1 15,-1 4 1-15,0-3 0 0,1-5-1 0,0 1-1 0,-1-3 0 16,1-1 1-16,-7 1-1 0,6-9 2 0,0 2 1 0,2-2 0 0,-8-2 1 15,6-4 0-15,0-1 0 0,1-3-1 0,-7-3 1 0,6-1 0 16,7-4 1-16,-6 1 1 0,-1-8 1 0,8 5-2 0,-2-9-1 16,-5 1 1-16,6-1-3 0,0-3 0 0,0-3-1 0,-6 3 0 0,5 0-2 15,2-3 1-15,-2-2 1 0,-5 5 1 0,6-3 0 0,0 3-2 16,-7 0 0-16,8 0-1 0,-2 5 0 0,-5-3 0 0,0 6 0 0,6-1-1 16,-7 4 0-16,0 4 0 0,2 0 1 0,-2 3-1 0,0 4-2 15,-6 0-1-15,6 4 1 0,2-1-1 0,-2 8 2 0,0-3 0 0,-6 6 2 16,7 1 1-16,-1 0 0 0,1 2 0 0,0 6 0 0,-7-5 0 0,6 5 0 15,-6-2 0-15,6 1 1 0,-6-1-1 0,6-1-1 0,-6-2-3 16,8 1-7-16,-8-2-12 0,6-2-19 0,0-4-23 0,-6 0-42 16,7-8-53-16,-1 1-66 0,1-1-76 0,6-6-68 0,-7-1-66 0,8-3-41 15,-2-4-30-15,2 1-13 0,-1-5-5 0,-1-4 4 0,2 1 9 16,5 0 19-16,-6-1 21 0,7 1 43 0,-1-4 51 0,1 4 68 0,-7-1 130 16</inkml:trace>
  <inkml:trace contextRef="#ctx0" brushRef="#br0" timeOffset="39480.86">9450 3692 0 0,'12'-10'149'0,"2"2"122"0,-1 4 30 16,-7-3 35-16,1 4 40 0,-1-5 31 0,1 4 26 0,-1 1 19 0,-6-4 15 15,0 3 13-15,-6 0 10 0,6 1-41 0,-7-1-66 0,1 0-56 16,-1 1-48-16,7 3-37 0,-13 0-29 0,7 0-36 0,-1 3-37 0,-6 1-30 16,7 3-28-16,-1 1-19 0,-6-1-14 0,7 8-11 0,-7-5-9 15,6 5-7-15,0 3-7 0,1 0-5 0,0 4-1 0,6-2-2 16,-8 1-2-16,8 2 1 0,0 2-1 0,0-3 0 0,8 0 0 0,-8 0 0 16,6 0-2-16,0 0 1 0,1 0-2 0,0-4 1 0,6-4 1 15,-7 5-2-15,7-5 2 0,0-2-2 0,0-5 1 0,0 0 0 0,0-3-1 16,0-4 1-16,6 0-1 0,-5-7 0 0,-1-1 0 0,0-2-1 15,0-6-1-15,-1-1 0 0,2-2 0 0,-1 1-1 0,-6-4 0 0,-1-4-1 16,-6 4 1-16,6-4 1 0,-12 0-1 0,6 1 2 0,-6-1 1 16,-1 5 3-16,0-1 4 0,-5-5 3 0,-2 9 0 0,1 0 1 0,0 0 1 15,0 3 0-15,-7 4 0 0,8 0 0 0,-1 4-1 0,0 3-2 16,-7 1-3-16,7 3-10 0,7 3-16 0,-8 1-26 0,8 3-32 0,-7 1-58 16,7-1-72-16,6 0-78 0,-7 1-84 0,7-1-62 0,0 0-53 15,0 1-27-15,7-5-11 0,-1 1-5 0,1-1-2 0,-1-3 9 16,0 0 11-16,1 0 24 0,6-3 30 0,-7-4 56 0,8 2 69 0</inkml:trace>
  <inkml:trace contextRef="#ctx0" brushRef="#br0" timeOffset="39715.23">9462 3373 0 0,'-12'0'300'0,"5"4"71"16,-6-4 45-16,0 5 33 0,0-5 24 0,6 3 18 0,-5-3 18 16,4 3 14-16,2-3 15 0,0 0 15 0,6 4 14 0,0-4-45 15,0 0-75-15,0 0-78 0,0-4-77 0,6 4-50 0,0-3-40 0,2 0-25 16,4-2-21-16,2 1-16 0,-1-3-15 0,6-3-14 0,-6 2-16 15,7-2-14-15,-1-5-39 0,1 4-42 0,0-5 0 0,-1 2 0 16,0 3 0-16,-6-3 0 0,1 2 0 0,-2 2 0 0,-5 2 0 0,0 1 0 16,-1 3 0-16,0 1 0 0,1-1 0 0,-7 4 0 0,6 0 0 0,-6 4 0 15,7-1 0-15,-7 1 0 0,7 3 0 0,-7 4-73 0,6-4-35 16,-6 5-30-16,6-2-34 0,-6 1-62 0,7 0-72 0,0-4-78 16,-7 6-81-16,6-7-57 0,-6 2-45 0,7-2-14 0,-1-1-2 0,0-1 9 15,1-4 11-15,0-4 18 0,-1-1 20 0,0 2 30 0,8-4 35 16,-8-3 61-16,7-3 75 0</inkml:trace>
  <inkml:trace contextRef="#ctx0" brushRef="#br0" timeOffset="39965.23">9866 3044 38 0,'-6'-3'329'0,"6"-1"58"0,-7 0 45 15,1 4 30-15,0-4 22 0,6 4 15 0,-7 0 11 0,7 0 9 16,0 0 7-16,0 0 5 0,0 0 4 0,0 0-61 0,0 0-95 0,0 0-85 16,0 0-80-16,0 0-57 0,0-3-45 0,7 3-29 0,-7-5-22 15,6 5-15-15,0-2-11 0,1-2-11 0,6 0-12 0,-6 0-10 0,5 4-11 16,-5-3-5-16,6 3-5 0,-7-4-2 0,7 4-3 0,1 4 1 15,-8-1-2-15,0 1 0 0,2 0-2 0,-2 2 1 0,0 2 0 16,0 0 2-16,1 3 4 0,0-4 5 0,-7 4 6 0,6-4 3 0,1 1 3 16,-7-1 2-16,6 0 2 0,-6-4 1 0,6 1 1 0,2-4 2 15,4 0-1-15,-6-4 1 0,2 1 0 0,4-4-6 0,-5-4-8 0,6 0-16 16,-6-3-19-16,5-5-46 0,2 1-58 0,-8-1-72 0,0-3-79 16,7 0-76-16,-6 1-76 0,0-6-36 0,-1 2-19 0,0 3-9 0,2-3-3 15,-2-1 3-15,-6 0 6 0,6 4 15 0,0-4 22 0,1 4 43 16,0-3 57-16,-1 7 72 0,1-4 226 0</inkml:trace>
  <inkml:trace contextRef="#ctx0" brushRef="#br0" timeOffset="40841.89">10570 3770 70 0,'-7'18'310'0,"1"1"34"0,-8-5 23 0,8 0 16 0,6-3 12 0,-6 0 13 16,-1-4 11-16,1-3 14 0,6-1 15 0,0 2 15 0,0-5 17 0,0 0-63 16,0 0-100-16,6-5-69 0,1 2-52 0,5-1-34 0,-4-6-21 15,4 2-15-15,8-6-10 0,-7 3-13 0,7-8-14 0,-1 1-13 16,1 0-15-16,-1-5-16 0,7 1-14 0,-6-3-11 0,-1-1-8 0,0 1-4 15,1-1-4-15,0-3 0 0,-1 3-2 0,-5-3-3 0,-2 0-1 16,2-1 0-16,-2-3 3 0,-5 4 1 0,-1 0 0 0,1 0-1 16,0-1-1-16,-7 5 0 0,0-1 1 0,0 0 0 0,0 8 0 0,-7-4 0 15,7 7 2-15,-7-3 0 0,7 7 2 0,-6 0 1 0,-1 1 1 0,1 1 1 16,6 2 1-16,-6 4-1 0,6-1 0 0,-7 0-1 0,7 4-1 16,0 0 0-16,0 0 1 0,-7 4 0 0,7 0-2 0,0 3 0 15,0 5-3-15,0-2 0 0,0 5-3 0,0 0-1 0,0 6 1 0,0-3-1 16,0 8 1-16,0 0 0 0,0 0 0 0,7 2 0 0,0 2 1 15,-7 3-1-15,6-4-1 0,-6 9 1 0,6-6 3 0,1 4 0 0,-1-3-1 16,-6 3 2-16,7 2-1 0,0-2-1 0,-7-3 0 0,6 1 1 16,0-1 0-16,1-5 0 0,0 2 0 0,-1-4 1 0,-6-1-1 15,6-3 0-15,1-3-1 0,-1-1-1 0,1-3 1 0,0-4 2 0,-1-4-1 16,8 0 3-16,-8-7-1 0,6 0 0 0,-5-4 1 0,6-3-2 16,0-3 0-16,1-5-1 0,-2-4 1 0,1 1-2 0,0-3-3 0,7-6-3 15,-13 2-3-15,5-5-3 0,2-2-5 0,-2-1-2 0,-5-1-3 16,-1 1-1-16,1-3-1 0,-7 3 1 0,7-1 1 0,-7 6 0 15,0-2 1-15,0 5 2 0,0 0 5 0,-7 5 5 0,7 2 6 0,-7 4 4 16,1 3 6-16,-1 3 4 0,1 5 3 0,0 0 1 0,-1-2 3 16,0 5 0-16,1 0-1 0,0 5 1 0,-1-5-2 0,7 3 0 0,-7 0-2 15,7 1-1-15,0 0-1 0,0 2-2 0,0-1 0 0,7 2-3 16,0-2 1-16,-1 1-1 0,0-2 0 0,8 3-1 0,-2-4 1 0,1 1 0 16,1-1-1-16,6 2 1 0,-8-2 0 0,8 2-2 0,-1-2-1 15,-5 1-2-15,4-1 1 0,-4 1-2 0,5-1 0 0,-5 1-1 0,-2 4-2 16,2-1 0-16,-2 0 0 0,1 0 0 0,-6 1 1 0,0 2-1 15,-1 2 0-15,0 2 0 0,0 0 0 0,-6 1 0 0,0-1 0 0,0 6 1 16,0-2-1-16,0 0 1 0,0 0 1 0,-6 1 0 0,6-1-2 16,0 1 2-16,0-2-1 0,0-1 1 0,0-2 0 0,0 1 0 15,6-1 0-15,-6-3-3 0,8 0-3 0,-2 0-9 0,0-4-12 0,8-3-18 16,-1 0-24-16,-1-4-40 0,2 0-50 0,-2-4-64 0,2 0-72 0,5-6-60 16,1-1-57-16,-8 0-42 0,15-4-37 0,-8-3-17 0,0 0-4 15,1-1 3-15,0-4 10 0,-1 2 19 0,1-1 20 0,0 0 41 16,-1 0 50-16,1-4 64 0,0 4 76 0</inkml:trace>
  <inkml:trace contextRef="#ctx0" brushRef="#br0" timeOffset="41155.51">11905 3432 0 0,'7'-11'116'0,"-1"4"118"0,0 3 31 0,1-4 27 16,-7 5 27-16,0 0 30 0,0-1 28 0,0 0 25 0,-7-2 25 0,7 1 12 15,-6 1 4-15,6 4-39 0,-6-3-60 0,-1 3-44 0,0-4-34 16,1 8-34-16,-1-4-29 0,1 3-26 0,0 1-25 0,-8 4-27 16,8-1-27-16,0 0-25 0,-8 4-23 0,1 0-15 0,7 4-10 0,-1 0-5 15,1 0-3-15,-7 3-4 0,7 0-3 0,6 3-1 0,-8-2 3 0,8 3-2 16,-6 1 0-16,6-1-2 0,0-1-1 0,0 1-1 0,6-4-2 15,2 1 0-15,-8-1-1 0,6-4 1 0,7 2 0 0,-7-2 1 16,7-6 2-16,-6 3 0 0,5-8-1 0,2 4-1 0,-1-7-1 0,0 0 0 16,6-3 0-16,-5-4 1 0,-2 0 1 0,8-2-2 0,-7-5 0 15,0 3-1-15,0-7 1 0,-7 3 2 0,8-4-2 0,-8 2 0 0,0-2 3 16,1 1 0-16,-7-1 0 0,0 2 3 0,0-6 3 0,0 5 3 16,-7-1 2-16,1 5 2 0,-6-4 2 0,4 3-1 0,-4 1-1 0,-2 2 0 15,1 1-2-15,-6 4 0 0,6 0-4 0,-7 3-4 0,7 4-4 0,-6 0-15 16,6 0-19-16,-1 4-38 0,2-1-48 0,-1 4-62 0,0 0-68 15,6 1-62-15,1-3-60 0,6 2-49 0,-6 0-47 0,6-4-21 16,6 1-10-16,-6 0-4 0,6-4 1 0,7 0 11 0,-6 0 15 0,6-4 34 16,-7-3 45-16,8 0 61 0,-2 0 67 0</inkml:trace>
  <inkml:trace contextRef="#ctx0" brushRef="#br0" timeOffset="41358.64">11905 3128 23 0,'-13'-7'284'0,"6"0"53"0,1 3 55 16,0-4 33-16,6 4 25 0,-7 1 14 0,0 0 8 0,7-5 5 15,0 5 3-15,0-1 0 0,0 0-1 0,0 1-62 0,7-1-95 0,-7 1-68 16,7 3-53-16,-1-5-56 0,0 2-54 0,1 3-34 0,-1-3-25 16,8 3-14-16,-8 0-8 0,0 0-5 0,8 3-4 0,-8 0-2 15,0 2-1-15,7-2-2 0,-6 4-2 0,0-3-3 0,-7 7-1 0,6-4-4 16,0 5-5-16,-6-2-10 0,0 5-12 0,8-1-25 0,-16-3-34 0,8 3-49 16,0 6-57-16,-6-6-64 0,6 1-64 0,-6 0-52 0,-1 2-44 15,0-2-22-15,1 0-9 0,-1-1-1 0,7 2 2 0,-6-2 8 16,0-2 11-16,-1 2 25 0,7 0 34 0,-7 2 49 0,1-2 58 0</inkml:trace>
  <inkml:trace contextRef="#ctx0" brushRef="#br0" timeOffset="41954.51">12042 4015 8 0,'-7'23'378'0,"7"-2"66"0,0-2 35 0,0-2 17 15,-6 2 8-15,6-5 4 0,0-3 3 0,-7 1 1 0,7-4 1 16,0-5 0-16,0 0 2 0,-7 0-55 0,7-3-81 0,0 0-111 0,0 0-127 16,0 0-65-16,0 0-37 0,0 0-29 0,0 0-27 0,0-3-42 15,-6 0-51-15,6-5-77 0,-6 5-90 0,0-9-82 0,6 1-79 0,-8 0-39 16,2-3-21-16,0-1-12 0,-1-3-5 0,0 3-1 0,-6-6 0 16,7 2 11-16,0-4 17 0,-8 2 39 0,2-5 47 0,-2 4 76 0,1 0 221 15</inkml:trace>
  <inkml:trace contextRef="#ctx0" brushRef="#br0" timeOffset="42236.89">10681 3388 126 0,'-14'8'399'0,"-5"-5"59"0,6 5 39 0,0-1 25 0,7-2 17 0,-8-3 13 16,8 6 8-16,-1-8 5 0,1 3 5 0,6-3 4 0,0 4 4 0,0-4-73 15,0 0-112-15,6 3-104 0,7-3-100 0,1 0-58 0,5 0-39 16,1 4-24-16,6-4-17 0,6 0-15 0,1-4-11 0,-1 4-30 16,7 0-35-16,1 0-75 0,-8-3-94 0,7-1-119 0,-6 4-129 0,-1-3-66 15,1-1-32-15,-7 0-18 0,0 2-8 0,0-7-4 0,-7 1-4 16,1-2 2-16,-1 0 3 0,1-2 23 0,0 1 31 0,-8-3 72 15,8-2 89-15</inkml:trace>
  <inkml:trace contextRef="#ctx0" brushRef="#br0" timeOffset="42768.14">13084 3550 36 0,'0'3'288'15,"0"1"43"-15,0-4 40 0,-6 3 33 0,6-3 29 0,-8-3 18 16,2-1 10-16,6 1 10 0,-6-5 7 0,-1 5 6 0,7-9 7 0,-6 5-63 16,6 0-96-16,0-4-65 0,0 0-46 0,0 0-41 0,0 0-37 15,0 1-32-15,0-3-29 0,6 3-16 0,1-1-11 0,-1 5-9 0,0-3-6 16,8 1-7-16,-8 2-7 0,1 2-6 0,-1 0-5 0,7 4-3 15,-6 0-5-15,-1 4-3 0,8 0-1 0,-8 2-3 0,0 2 1 0,1 3-2 16,0 4 0-16,-1 0-1 0,-6 3-1 0,6 4 2 0,-6 0 0 16,0 4 1-16,0-1 1 0,0 1 1 0,-6 3-1 0,6 0 0 0,-6-3 0 15,-1 3 0-15,0 2-2 0,1-2 0 0,-7-4 2 0,6 0 0 16,1 1 0-16,-7-4-1 0,6 1 2 0,-6-6-1 0,7 2-2 16,-8-1 1-16,8-3 1 0,-7-4 0 0,7-1 0 0,-8-2-2 0,2-5-1 15,6 1-5-15,-8-4-7 0,8 0-11 0,-8-7-14 0,8-1-23 16,-1 1-27-16,1-3-43 0,0-5-53 0,-1-4-59 0,7 1-64 0,0 0-58 15,0-1-55-15,0-3-36 0,7 0-28 0,-1 0-9 0,0 0-1 16,7 1 9-16,1-4 11 0,6 2 21 0,-8-3 26 0,8 4 44 16,5 0 51-16,-5 0 60 0,6-1 137 0</inkml:trace>
  <inkml:trace contextRef="#ctx0" brushRef="#br0" timeOffset="43049.38">13599 3466 0 0,'12'3'231'0,"1"1"61"15,-6-1 32-15,0-3 37 0,-1 4 41 0,-6 0 31 0,6-4 29 0,-6 0 22 16,0 0 20-16,0-4 14 0,0 4 13 0,0 0-50 0,0-4-82 15,0 4-57-15,0-3-43 0,-6 3-34 0,6-4-27 0,0 4-36 16,0-3-38-16,0 3-31 0,-6-4-26 0,6 4-22 0,0-3-20 0,0 3-14 16,-7 0-12-16,7 0-10 0,-7 0-4 0,7 0-5 0,-6 0-6 0,-1 3-4 15,1 1-4-15,-8-1-3 0,8 4-1 0,-6 1-2 0,4-1-1 16,-4 4-1-16,-1 0-3 0,-1 3 2 0,2 1 0 0,-2 0 0 16,2 4 1-16,5-2 0 0,-6 6 0 0,6-5 1 0,1 4 2 0,0-1-1 15,6 2 0-15,0-2-1 0,0 1 1 0,0-2-1 0,6 1 1 16,0-3-5-16,1 1-4 0,6-1-8 0,0-3-9 0,0-1-14 0,0-3-17 15,0 1-22-15,7-5-25 0,-8 0-40 0,8-3-47 0,0 0-53 16,-1-8-57-16,1 4-49 0,0-4-41 0,-1-3-32 0,1-4-28 16,-1 0-27-16,0-1-26 0,8-2-6 0,-8-4 9 0,8 3 17 15,-8-4 23-15,7-2 39 0,0-2 47 0,0 3 53 0,0-3 57 0,7-3 48 16,-8 1 92-16</inkml:trace>
  <inkml:trace contextRef="#ctx0" brushRef="#br0" timeOffset="43945.5">14210 3454 0 0,'7'-11'98'0,"0"4"154"0,-1 0 32 0,-6-1 30 0,0 6 29 16,-6-3 32-16,6 1 30 0,-7-4 22 0,7 5 16 0,-7 0 14 15,1-1 10-15,-1 0-37 0,1 1-62 0,0 3-49 0,-1-3-44 0,0 3-35 16,-5-5-30-16,5 5-28 0,0 0-27 0,1 0-29 0,-1 5-31 16,1-5-21-16,-1 3-17 0,1 0-13 0,-1 1-10 0,1 0-7 0,0 2-4 15,-2 2-3-15,2 1-4 0,0 1-2 0,-1 0-1 0,-6 5-3 16,7-3 1-16,-1 2-2 0,-5 1-1 0,4 3 1 0,2 1 0 0,0-1-1 16,-1-1 1-16,0 6 0 0,1-4 0 0,-1 2-1 0,7-3-1 15,0 4-1-15,0-3 0 0,0-1-2 0,0-4-1 0,7 5-1 16,-1-5 1-16,1 2 0 0,0-6-2 0,5 1 2 0,2-4 0 0,-8-3-2 15,14 1-2-15,-7-2 0 0,-1-6-2 0,8-2 0 0,0 1-1 16,-7-6 0-16,7-1-1 0,-8 0 0 0,8-4 0 0,-7 1-1 0,7-6 0 0,-8 3 1 16,2-6-1-16,-2 2 2 0,2-1 0 0,-8 1 1 0,7-2 0 0,-7 0 1 15,2 2 1-15,-2-2 2 0,0 2 0 0,-6-1 1 0,6 1 1 16,-6-2 0-16,0 6 1 0,7-6 1 0,-7 4 2 0,0 5 3 16,0-4 4-16,0 2 5 0,0 6 5 0,0 0 5 0,0 2 2 0,0 1-1 15,-7-1 1-15,7 4-1 0,0 4-1 0,0 0-1 0,0 4 0 0,0-1-3 16,0 4-1-16,0 1-4 0,-6 3-4 0,6 3-3 0,0 2-8 15,0 2-3-15,0 4-2 0,6 0 0 0,-6 3 1 0,0 2-1 16,0 2 1-16,7-4 0 0,0 4 1 0,-7 0 0 0,6-4 1 16,1 6-1-16,5-6 0 0,-4-3-2 0,4 0 1 0,-6-1 1 0,8-1 0 15,-1-6 0-15,0 1 2 0,0-4-1 0,-1 0 1 0,2-8-1 16,-1 1 0-16,7-1 0 0,-8-6 0 0,2-1 1 0,-2-3-1 0,8 0 2 16,-7-4-1-16,1-4 0 0,-2 1 0 0,2-2-2 0,-2-2 1 15,1-3 0-15,1 2-1 0,-8-3 2 0,6 0-2 0,-4-1 0 16,-2 3 0-16,7-3-1 0,-13 2 1 0,6 2-1 0,1-3 0 0,0 4 3 15,-7 4 2-15,0-2 3 0,6 2 1 0,-6 4 1 0,0 1 0 0,0 1-1 16,0 5 0-16,0 0 0 0,0 3-1 0,0 0 1 0,0 0-1 16,0 6-1-16,-6 2 0 0,6 1-1 0,0 1-3 0,0 0-2 15,0 2-4-15,0 3-1 0,0 3 1 0,0-4 1 0,0 1 0 0,0 4 0 16,0-5 0-16,6 4 0 0,-6-3 2 0,6-4-1 0,-6 3 0 16,7-2-1-16,-7-1-1 0,7 0 0 0,-1-4-3 0,0-4 0 0,1 1-2 15,0 0-1-15,-1 0-2 0,1-8-1 0,5 4 1 0,-5-4-2 16,6-3 2-16,-7 0-1 0,8-4 0 0,-1 3 1 0,-7-2 0 0,7-6 1 15,0 5 2-15,-7-4 2 0,2 1 1 0,4 0 2 0,-5-2 2 16,-1-1 2-16,1 2-1 0,-1 0 2 0,-6 1 0 0,7-2 1 16,-7 6 2-16,6-5 2 0,-6 4 1 0,0 0 2 0,0 4 4 0,7-3 1 15,-7 5 0-15,0-2 1 0,0 3 0 0,0 1-2 0,0-1 0 0,0 4-2 16,0 0 0-16,0 4-3 0,-7-1-1 0,7 4-2 0,0 2-1 16,0 1-2-16,0 5-2 0,0-1-3 0,0 4-1 0,0 5-2 15,0-1 1-15,0 3 0 0,7 1 2 0,-7 3 2 0,0 3 1 0,7 2-1 16,-7-1 2-16,0 4-1 0,6 0-2 0,-6-1 0 0,0 4 1 15,6 1 0-15,-6-1 0 0,0-3 0 0,0 3 1 0,0 0-1 0,0-3-2 16,-6 3 1-16,6-3 0 0,0-3 0 0,-6-2 0 0,6 0 1 16,0 2-1-16,-7-5 0 0,0 0 0 0,7-3-1 0,-6 0-2 0,-1-4-1 15,7-4-2-15,-6 1-3 0,-1-5-1 0,1-3-1 0,-1-3-1 16,-5-1 0-16,4-4 1 0,2-3 0 0,-7 0-2 0,7-3 2 16,-7-2 0-16,0-2 1 0,7-4 3 0,-8 0 4 0,1 0 3 0,6-3 6 15,1-4 4-15,0 2 3 0,-1-1 4 0,7-3 0 0,-6 3-2 16,12-1 1-16,-6-1 1 0,7-3-1 0,-1 4 1 0,7-1-1 0,0-2-1 15,1 3-2-15,5-1-2 0,0-4-3 0,0 2-3 0,1 3-7 16,6-7-10-16,-6 6-13 0,6-2-15 0,-6-2-22 0,-1 0-24 16,0 5-48-16,8-3-59 0,-14-1-74 0,6 0-86 0,-5 0-74 0,5-1-68 15,-6-2-34-15,-7 3-17 0,7-4-3 0,-7 1 2 0,-6-1 10 16,8 0 15-16,-8-3 21 0,0 0 24 0,0 0 47 0,-8-2 58 0,8-1 77 16,-6 3 246-16</inkml:trace>
  <inkml:trace contextRef="#ctx0" brushRef="#br0" timeOffset="44228.11">14269 2985 0 0,'-26'11'293'16,"7"0"81"-16,-1 1 47 0,1-2 29 0,5 2 20 0,-5-5 13 16,6 0 10-16,6 1 9 0,-6-5 9 0,7-3 8 0,6 4 8 0,-7-4-49 15,7 0-77-15,0 0-81 0,7 0-87 0,-7 0-58 0,6-4-43 0,1 1-29 16,6-2-18-16,-7 2-13 0,8-4-9 0,-2 0-8 0,2-1-10 0,-2 1-7 15,1 0-10-15,1-5-6 0,-2 5-6 0,-5 1-3 0,0-3-6 16,5 6-1-16,-12-5-5 0,7 5-1 0,0 3-1 0,-1 0-1 16,-6 0-1-16,7 0 0 0,-7 3-1 0,6 0 3 0,-6 5-1 0,6 1 1 15,-6-3-1-15,8 5 0 0,-2-1 0 0,0 6-10 0,0-5-11 16,1 7-25-16,0-3-30 0,6-1-60 0,-7 1-75 0,8 3-91 16,-2-7-96-16,2 4-62 0,-2-4-47 0,1-5-22 0,1 2-11 0,4-3-5 15,-4-5-3-15,-1 0 9 0,0-8 11 0,0 1 24 0,1 0 30 16,-2-9 60-16,1 5 76 0</inkml:trace>
  <inkml:trace contextRef="#ctx0" brushRef="#br0" timeOffset="45619.91">15995 3495 0 0,'20'7'104'0,"-8"-3"107"0,2 3 13 0,-2-3 16 16,8-1 21-16,-7-3 17 0,0 3 19 0,0-3 19 0,7 0 21 0,-7-3 30 16,0 3 37-16,-7-3-25 0,7-1-56 0,-7 0-31 0,8-3-18 15,-14 0-10-15,6 0-8 0,1-1-13 0,0 1-17 0,-7-4-17 16,0 0-16-16,0-1-17 0,0 2-19 0,0-5-31 0,0 3-35 0,-7 2-25 16,7-5-20-16,-7 4-9 0,1 1-6 0,0-1-4 0,-8 0-3 15,8 0-2-15,-7 7-2 0,0-3-1 0,-6 4 0 0,5-2-3 0,-5 5 0 16,-1 0-2-16,0 0 0 0,-6 5-1 0,7 1-1 0,-1-2-2 15,-6 6-4-15,7 2-2 0,-1-1-1 0,-6 0-2 0,7 3-2 0,6 1 0 16,-6 0 0-16,5-1 0 0,-6 4 0 0,14-3-1 0,-7 4 1 16,7-1-1-16,-8 0 1 0,8 0-1 0,6 1 1 0,0-1 0 15,0 0 1-15,0-4 0 0,6 3 0 0,1-3 0 0,0 0-1 0,6-3 0 16,-7 0 2-16,14-4 0 0,-8 0-1 0,2-2 1 0,5-2 1 16,-6-3-1-16,6-3 0 0,1-2 1 0,0-2 1 0,-1 0-1 0,7-8 1 15,-6 1-1-15,-1-1-1 0,1-3 1 0,6-4 0 0,-6 3 0 16,-1-6-1-16,1-1 2 0,-1 1-1 0,-6 0 0 0,6-5-1 0,-5 0 0 15,6-3 0-15,-8 1 0 0,-5-1-1 0,6-1 1 0,0 2 0 16,-7-5 0-16,1 4-1 0,0 0 1 0,-1-1 0 0,-6 2 2 0,6 3 3 16,-6-1 4-16,7 5 4 0,-7 0 7 0,0 2 4 0,0 5 5 15,0 0 4-15,7-1 3 0,-7 9 1 0,0-6 1 0,0 5 3 0,0 4 0 16,0-1 0-16,0 5-3 0,-7 0-3 0,7-1-6 0,0 4-3 16,0 0-7-16,0 0-6 0,0 4-4 0,0 2-4 0,0-1-1 15,-7 5-3-15,7 1-2 0,0 0 0 0,0 8-1 0,-6-1-1 0,6 1 1 16,-6 2 0-16,6 5 2 0,-7 1 0 0,7 0 1 0,-7 4-1 0,7-2 0 15,-6 4 0-15,6-1 1 0,-6-2-1 0,6 3 1 0,0 3-2 16,0-3 1-16,0-2 0 0,0 1 0 0,0-3-1 0,0 0 1 16,6-3 0-16,-6 0-1 0,6-1 0 0,1-3 1 0,0-3-1 0,-1-1-1 15,7 0 0-15,-6-7 2 0,6 1 0 0,-1-1 0 0,2-8 2 16,-2 3 0-16,2-6-1 0,5-3 1 0,-5 0 0 0,4-5-1 16,2 2 2-16,-7-6-1 0,13-2 2 0,-12-4 0 0,5 3-1 0,1-4 0 15,0-3-3-15,-8 5 1 0,8-6-1 0,-7 1-1 0,-1 0 1 0,2 0 0 16,-2 0-1-16,-4 0 1 0,-2 5 0 0,0-6-1 0,1 4 1 15,-1 1 3-15,-6 4 2 0,7-1 3 0,-7 4 2 0,0 0 2 16,0 4-1-16,0 4 1 0,0-1-2 0,0-1 0 0,0 5 1 0,0 0-1 16,0 5 1-16,0 2-1 0,-7 0-1 0,7 0-3 0,0 4-2 15,-6 4-3-15,6-1-3 0,0 1-1 0,0 7 0 0,0-3 1 0,-7-1 0 16,14 4 2-16,-7 0 0 0,0-3-2 0,6 1 1 0,-6-1-1 16,7-1 1-16,-7 2-1 0,7-3 1 0,-1-2 1 0,0 0-1 0,0-1 0 15,2-2 1-15,-2-5-1 0,0 4 1 0,1-8 0 0,-1 4 1 0,1-3 0 16,0-4 2-16,5 0-1 0,-5-4 3 0,6 1 0 0,0-4-1 15,0-1 0-15,0-2 1 0,-7-5-1 0,14 4 0 0,-14-4 0 16,8 0 1-16,-1-2-2 0,0-3-1 0,-7 6-1 0,7-4 2 0,-7 3-1 16,2-4-1-16,-2 5 1 0,0 0-1 0,-6-2 3 0,7 6 2 15,-1 0 1-15,-6-3 2 0,0 6 0 0,0 0 0 0,7 3 0 16,-7 1-2-16,0 3 0 0,0 0 0 0,0 0-1 0,0 0 1 0,0 7-2 16,0-3-1-16,0 4-1 0,0 2-2 0,0-2-3 0,0 3-1 15,0 4 0-15,0-1 1 0,0 0-1 0,0 2 0 0,0-6 2 0,0 5 1 16,0-1 1-16,0 1-1 0,0 0 0 0,7-4 1 0,-7 0 0 15,6 0-1-15,-6-4 0 0,6 0 0 0,0 1 1 0,-6-5 0 0,8 1 0 16,-2 0 2-16,0-4-1 0,8 0 1 0,-8 0-1 0,1-4-1 16,5 0 1-16,-5-3-1 0,6 0 2 0,0 0-1 0,0-5 2 15,-6 2-2-15,6-2 0 0,-7-3-1 0,7 1-1 0,-7-1 0 0,8 1 0 16,-8-5-1-16,7 5 0 0,-6-4 0 0,-1 2 0 0,1 2 0 16,-7 0 0-16,6-1-1 0,0 0 0 0,-6 8 1 0,8-5-1 0,-8 5 0 15,0 0-1-15,6 4-1 0,-6 3-1 0,0 0 1 0,0 0-1 16,0 3 1-16,0 1-1 0,0 3 1 0,0 4-2 0,0 0 1 0,0 0-1 15,0 8 2-15,0-5-1 0,0 5 1 0,0-1 0 0,0 0 3 16,0 0 1-16,0 1 0 0,0-1 0 0,0 0 0 0,0 1-1 0,0-5 1 16,0 1 0-16,0 0-1 0,0-4 1 0,0-1 0 0,6 2 1 15,-6-5 0-15,0 0 0 0,0-3 0 0,7-1 1 0,-7 1-2 0,7-4 2 16,-7-4 1-16,6 1-2 0,0-1 1 0,1-3-1 0,-1 0 2 16,1-5 0-16,0 2 0 0,5-1-1 0,-5-4 1 0,6 0-2 15,-7-2 1-15,8-3-1 0,-8 2-1 0,7-1 0 0,1 2-2 0,-8-5 1 16,6 4 1-16,2-1-1 0,-8 2-1 0,7-3-1 0,-7 2 1 0,2 7-1 15,4-4 0-15,-5 5-1 0,0 2 0 0,-1 1 0 0,0 0-1 16,-6 3 2-16,7 4-2 0,-1 0 1 0,-6 4 0 0,0-1 0 16,7 1-1-16,-7 7 1 0,0-4 0 0,7 4 0 0,-7 4 1 0,0-1-3 15,0-3-4-15,0 9-9 0,0-6-11 0,0 1-13 0,0-1-16 16,6 0-20-16,-6 2-20 0,6-2-37 0,-6-3-43 0,7 1-54 16,0-6-59-16,-1 1-54 0,0 0-54 0,7-3-43 0,1-1-38 0,-8 2-24 15,8-5-18-15,4-5-1 0,-4 2 8 0,5-1 16 0,-5 1 18 0,4-4 37 16,2-1 43-16,0 1 54 0,-1-5 57 0,1 6 55 0,-1-5 144 15</inkml:trace>
  <inkml:trace contextRef="#ctx0" brushRef="#br0" timeOffset="46152.25">17877 3289 77 0,'13'-11'176'16,"-6"0"23"-16,-7 1 22 0,6-2 25 0,-6 2 26 0,7-2 25 0,-7 2 24 15,0-1 29-15,0 3 32 0,-7-2-4 0,7 2-18 0,0 1-18 16,-6 0-16-16,6-1-16 0,-7 5-13 0,7-2-19 0,-6 3-21 0,6 2-23 16,-7-5-26-16,7 10-24 0,-7-5-25 0,1 2-30 0,0 6-35 15,-1 0-24-15,0-1-19 0,-5 3-15 0,5 2-12 0,-6 2-8 0,6 1-4 16,-5 3-4-16,5 1-1 0,-6-5 0 0,7 4-2 0,-8 2-1 15,8-3 1-15,-1-2 1 0,1 3-2 0,6-4-1 0,-6 1-2 0,6-4 1 16,0 0 0-16,0 0 0 0,0-3-1 0,6-1 1 0,0-4 0 16,1 1 1-16,-1-4 0 0,1 0 1 0,6-4 1 0,-7 1-1 15,8-1 1-15,-2-7-2 0,2 4 1 0,-1-8 0 0,-1 4-1 0,2-4 1 16,-2-2-1-16,2 2 0 0,-1-3-2 0,-7-1 0 0,8-3-1 0,-8 4 1 16,6-1 0-16,-4 1 0 0,-2 0 2 0,-6 0 1 0,6 3 2 15,1 1 3-15,-7-2 3 0,0 5 3 0,0 1 5 0,0 2 4 16,0 1 1-16,0-1 1 0,0 4-1 0,0 4 0 0,0 0-3 0,0 0 0 15,0 0-1-15,0 0-1 0,0 4-1 0,-7 4-3 0,7-1-2 16,-6 1-2-16,6 2-4 0,-6 6-3 0,6 2-2 0,-8 1 1 0,8-2-1 16,-6 5 2-16,6 3 1 0,0 1 0 0,-6 5-1 0,6-2 1 15,0 3-1-15,0 0-2 0,0 2 1 0,0 3-2 0,0-1 1 0,0 5 0 16,0-1 0-16,0 0 0 0,0 0-1 0,0 4-1 0,0 1 1 16,0-6 0-16,0 5 0 0,0-2 1 0,0 2 0 0,0-5-1 15,-6-2 0-15,6 3 0 0,-7-3-1 0,7-4-2 0,-7-1 0 0,1 1 0 16,-1-3 1-16,1-4 0 0,-1-1-1 0,-6 1 0 0,7-3 0 0,-1-6 1 15,-6 2 0-15,7-5-1 0,-7 0 0 0,6-2 0 0,-6-5 1 16,0-3 1-16,6-4 1 0,-5 0-1 0,5-4 2 0,-6 1 0 16,6-8-1-16,-5 0 1 0,4-4-1 0,2-3-2 0,0-5 1 0,6 1 1 15,0-3 1-15,0-1-1 0,0-3 0 0,0-4-2 0,6-1-1 16,8-1-1-16,-8-2 0 0,7 5-2 0,7-5 1 0,-8 0-2 16,8 1-2-1,6 2-1-15,-7 1-6 0,7 0-6 0,1 3-8 0,-1 5-8 16,0 0-12-16,0-2-23 0,-1 6-30 0,2-2-45 0,-7 2-53 0,6 3-60 15,-7-1-64-15,1 1-65 0,-1-1-63 0,0 1-28 0,-5 4-13 16,-1-4-2-16,0-1 2 0,-7 1 8 0,1-1 11 0,-1 2 23 16,0-3 30-16,-6 0 45 0,0-3 53 0,-6-3 61 0,0 1 242 0</inkml:trace>
  <inkml:trace contextRef="#ctx0" brushRef="#br0" timeOffset="46417.87">17148 3041 127 0,'-6'0'259'0,"-2"-4"33"0,8 4 30 0,-6 0 31 0,0-4 34 15,6 4 21-15,0-4 16 0,0 1 11 0,-7-2 9 0,7-1-13 0,0 2-22 16,7-3-54-16,-7 3-73 0,0-2-46 0,0 1-35 0,6-2-33 16,0-1-31-16,-6 5-32 0,8-5-31 0,-2 5-22 0,-6 0-17 0,6-2-11 15,1 1-8-15,-7 1-7 0,6 3-2 0,1 0-5 0,-1 3-3 16,-6 1 0-16,7 1-2 0,-7-2 1 0,6 4 1 0,-6 3 0 15,0 2 1-15,6 3-2 0,-12 0-1 0,6-1-4 0,0 5-4 0,-6 2-22 16,-1 1-29-16,1 0-51 0,-1 0-62 0,1 4-78 0,-7-3-84 16,7 2-52-16,-8 0-34 0,1 1-18 0,7-4-9 0,-7 1-3 0,0-3-2 15,-1-1 3-15,2-1 6 0,5 1 20 0,0-2 28 0,-5 2 51 16,5-4 65-16</inkml:trace>
  <inkml:trace contextRef="#ctx0" brushRef="#br0" timeOffset="46542.88">16848 4125 85 0,'-13'21'362'0,"0"-2"41"0,0-5 20 0,7-2-20 0,-1-1-38 0,7-8-82 16,-7 1-101-16,7-4-73 0,7-7-54 0,-7 0-28 0,7-2-13 0,-7-4-79 15,6 2-110-15,1-9-96 0,-1 6-89 0,0-4-44 0,1-4-17 16,0 0 17-16,-1 0 39 0</inkml:trace>
  <inkml:trace contextRef="#ctx0" brushRef="#br0" timeOffset="47577.34">18854 3088 199 0,'0'4'279'0,"6"-4"35"0,-6 3 34 0,7-3 34 0,-7 3 37 15,0-3 25-15,0 0 20 0,0-3 14 0,0 3 14 0,0-3-14 16,0-1-28-16,0 0-51 0,0 1-65 0,0-5-47 0,7 5-37 0,-7-4-32 16,0-4-33-16,6 0-33 0,0-1-36 0,1 2-25 0,0-2-19 15,-1-1-15-15,7 1-13 0,-6-3-10 0,6 5-11 0,-1-2-7 0,-4 1-5 16,4 0-4-16,1 4-2 0,-6-1-3 0,6 4-2 0,-7 1-1 16,8 3-1-16,-8 0-1 0,7 7 1 0,-6 1-2 0,-1 3 1 0,1 0-1 15,-1 8 1-15,0-2 1 0,1 9-1 0,-7-5 1 0,7 10 0 0,-1-2 0 16,-6 4-1-16,6-1 2 0,-6 1 0 0,7 1 2 0,-7-2-2 15,7 1 0-15,-7-2 0 0,6-2 1 0,1-4 1 0,-1 0-2 16,-6-3 1-16,7-3-1 0,-1-2 1 0,1-1 1 0,-1-5 1 0,8-4 0 16,-8 1-2-16,7-5 1 0,0-3 1 0,0-3 0 0,-1-5 0 15,2 1 0-15,6-4-1 0,-8-5 1 0,1-1 0 0,7-2 0 0,-7 1 0 16,0-8 0-16,-7 1-1 0,7-1-1 0,-6-3 2 0,0 0 0 16,-1-1-1-16,0 1 1 0,-6 2-1 0,0 2 2 0,-6 0 0 0,6 2 2 15,-6 2-1-15,-1 7 1 0,0-1 0 0,-6 0 0 0,1 8 0 0,5 0 1 16,-6-1-2-16,0 8 0 0,6-4 0 0,-6 8-2 0,7-4 1 15,0 8-2-15,-1-6-1 0,0 6-2 0,7 0 0 0,7-1 1 16,-7 4-2-16,13 0-1 0,-7 0-4 0,7 4-9 0,7-5-11 0,0 2-15 16,5-1-16-16,-5-1-37 0,6 1-44 0,7-3-55 0,-7 0-55 15,0-5-50-15,0 3-46 0,0-1-32 0,6-5-26 0,-12 3-21 16,6-3-20-16,0-3-8 0,-7 3-5 0,1-5 8 0,0 5 12 0,-7-2 42 16,7-2 54-16,-8 1 69 0,2-2 76 0,-2 2 67 0,1 0 65 15,1-2 47-15,-8 3 43 0,0-7 35 0,0 6 34 0,2-1 32 0,-2-3 30 16,0 3 22-16,1-3 21 0,-7 4 10 0,7-6 7 0,-7 6-1 15,6 0-6-15,-6-5-4 0,0 5-4 0,0-5 5 0,7 5 7 0,-7-4 16 16,0 2 15-16,0 2 6 0,0 0 0 0,0-1-6 0,0 0-9 16,0 1-9-16,0-1-11 0,-7 4-10 0,7-4-12 0,-6 4-11 15,-1 0-13-15,0 0-19 0,1 0-24 0,-8 0-27 0,8 4-29 0,-6 0-19 16,-2-1-13-16,1 5-10 0,1-2-6 0,-2 2-7 0,2 3-4 16,-2 4-4-16,1-5-3 0,0 5-1 0,0 3-2 0,1-2-1 0,4 2 1 15,2 1 0-15,0-2 1 0,-1 1-1 0,1 1 0 0,6-1-1 16,0 0 0-16,0-2 0 0,0-1-1 0,6-1 1 0,1-3 0 0,-1 0-2 15,0 0 0-15,8-4-3 0,-8-4-1 0,7 1-2 0,0-1 0 16,7-6-2-16,-7-1 0 0,-1 1 1 0,8-4-2 0,-7-4 1 16,1 0-1-16,4 0 1 0,-4-3-1 0,6-6 2 0,-7 2 2 0,-1-1 0 15,-4-2 3-15,4-1 1 0,-6 4 4 0,8-4 3 0,-8-1 3 0,1 2 3 16,-1-2 5-16,-6 5 6 0,7 0 7 0,-7 4 6 0,7-1 7 16,-7-1 2-16,0 6 5 0,0-1 0 0,0 5 1 0,0 1-1 15,0 1-1-15,0 1-2 0,0 3-3 0,0 0-5 0,0 3-4 0,0 6-6 16,-7-3-6-16,7 1-6 0,0 5-6 0,0 2-4 0,0 1-4 15,0 3-1-15,0 4 0 0,0 0 1 0,0 0 1 0,0 0 0 16,7 3-1-16,-7 1 0 0,6-4 1 0,-6 0-1 0,6 0 0 0,0 1-2 16,-6-5-2-16,14-1-6 0,-8-1-12 0,1-5-17 0,-1-1-20 15,8-3-40-15,-8 2-51 0,6-9-69 0,-4 0-79 0,4-5-72 0,2 1-71 16,-1-6-41-16,-7-1-28 0,7-3-12 0,0-5-6 0,-7 1 6 16,1-5 8-16,6-3 16 0,-6 1 19 0,-1-4 41 0,-6-4 49 0,6 3 69 15,-6-7 144-15</inkml:trace>
  <inkml:trace contextRef="#ctx0" brushRef="#br0" timeOffset="47733.59">19949 2656 0 0,'-27'-8'154'0,"1"1"205"0,0 4 51 0,0 3 33 0,7-5 25 0,-1 5 16 16,0 0 11-16,1 0 5 0,5 0 6 0,8 0 3 0,0 0 2 15,0 0-33-15,6 5-52 0,0-5-89 0,0 3-109 0,12 1-69 0,-6-1-51 16,8 1-33-16,5 0-25 0,1 3-24 0,6 0-25 0,0 0-50 16,1 1-61-16,5-1-89 0,-6 1-108 0,-1-1-79 0,2 0-65 0,-1 0-33 15,0 1-17-15,-6 3-9 0,-1-7-5 0,-6 3-1 0,6 0-1 16,-5-2 8-16,5 1 15 0,-6-2 42 0,6 0 54 0,1-4 90 15,0 0 287-15</inkml:trace>
  <inkml:trace contextRef="#ctx0" brushRef="#br0" timeOffset="48308.17">21010 3114 102 0,'-13'7'295'0,"7"0"22"0,-2 0 15 0,2-3 7 15,6 1 5-15,0-5 3 0,0-5 5 0,6 5 8 0,2-4 12 0,-2 1 9 16,7-1 6-16,-7-3-58 0,8 3-91 0,-8-3-53 0,6-1-35 16,-4 1-16-16,-2-4-5 0,7 4-4 0,-13 0-1 0,7 0-2 15,-1-4-3-15,-6 3-8 0,0 1-11 0,-6-1-14 0,-1 0-13 0,0 2-13 16,-5 2-12-16,4-3-10 0,-4 7-8 0,-8-4-6 0,1 4-6 15,5 4-3-15,-4-4-3 0,-9 7-1 0,7-3-1 0,2 2-1 0,-9 2 0 16,7 4-1-16,2-1 0 0,-2 0 0 0,0 3 0 0,1 1 0 16,5 0-2-16,2-1 0 0,5 0-1 0,0 2 0 0,1-2-1 15,6 5 0-15,0-5 0 0,6 1-1 0,1-5 1 0,0 5 0 0,5-4 2 16,8 0 0-16,-7-4-2 0,7-3 0 0,0 3 2 0,-2-7-3 16,9 4-1-16,-7-8 0 0,5 1-1 0,-5-5 1 0,0 1 0 0,6-1-1 15,-7-2 1-15,1-5-1 0,-2 1-1 0,2-1 1 0,-6 1 1 0,5-5-1 16,-6 0-1-16,0 1 1 0,-7 0 0 0,8-4 1 0,-8 0 0 15,7 4 1-15,-7-4-1 0,-6 0 3 0,7 0 2 0,0 3 4 16,-7-3 6-16,0 1 6 0,0-1 9 0,0 3 6 0,0 1 9 0,0-1 6 16,-7 4 8-16,7 1 6 0,0 0 4 0,0 6 4 0,-7-3-1 0,7 4 0 15,0 3-4-15,0 1-5 0,0 0-5 0,0 3-8 0,0 3-7 16,0 0-9-16,0 5-7 0,0-1-7 0,0 8-8 0,7 3-5 0,-7 4-4 16,0 0-4-16,0 7-2 0,0 4 1 0,0 4 1 0,0-1 1 15,0 5-1-15,0 3 0 0,-7 3 0 0,7-4 0 0,0 6 0 0,-6 2 1 16,6-3 0-16,-6-1 0 0,-1 1-1 0,1 0 0 0,6-4 0 15,-7-4-4-15,0 4-3 0,7-7-11 0,-6-1-14 0,6-3-20 16,-6-3-22-16,6-5-47 0,0-3-58 0,0 0-75 0,0-7-86 0,0-1-77 16,0-6-75-16,6-5-37 0,-6-3-18 15,6-3-6-15,1-5-1 0,0-6 9 0,-1-1 12 0,7-7 19 0,-7 0 24 16,8-8 45-16,-2 1 59 0,2-3 75 0,-1-1 226 0</inkml:trace>
  <inkml:trace contextRef="#ctx0" brushRef="#br0" timeOffset="48808.17">21316 3179 122 0,'-6'9'263'0,"-7"-3"15"0,6-2 11 0,0 3 18 16,1 1 21-16,0-5 27 0,6 4 31 0,-8-3 27 0,8 0 26 0,0 0 7 16,0-4-3-16,0 3-53 0,8-3-80 0,-8 0-43 0,6-3-24 15,7 3-13-15,-6-8-11 0,6 1-16 0,6 0-21 0,-6-4-28 16,7-3-30-16,-1-3-26 0,7 0-27 0,-6-2-18 0,6 1-17 0,-7-4-11 16,1 0-8-16,-1-3-7 0,1 3-4 0,0-4-2 0,-1 0-2 15,-6 4 0-15,0-3 0 0,0 2 1 0,-6 6 3 0,-1-1 0 0,0 2 2 16,2 5 0-16,-8 1 0 0,0 2 1 0,0 1-1 0,0 3-1 15,0 4 0-15,0 0 0 0,0 0 0 0,-8 4 0 0,2 0-1 0,6 2-1 16,-6 6 0-16,-1-1-3 0,0 0-1 0,1 4-1 0,-1-1 0 16,1 4 1-16,0 1-1 0,-1-1 1 0,0 4 0 0,7 0-1 0,-6-4 0 15,6 4 1-15,0 1 0 0,0-2-1 0,0-2-1 0,0-1 1 16,6 4-1-16,1-3 1 0,-7-1-1 0,7-3 0 0,-1-1 0 0,7 1 0 16,-7-5 0-16,8 2 1 0,-8-5 0 0,8-4 0 0,-2 1-1 15,1-1 0-15,0-3 1 0,0-3 1 0,7-1 0 0,-8-6-1 16,2 2-1-16,5-3 2 0,-5-3-1 0,-2 0 1 0,2-3 0 0,-2 0-2 15,1-2 0-15,1 1 1 0,-2-4 0 0,2 4 1 0,-8-4-1 16,7 4 0-16,-6-4 0 0,-1 3 1 0,1 0 0 0,-1 2 3 0,-6 2 3 16,6 1 4-16,-6-1 6 0,8 3 7 0,-8 2 6 0,0 3 1 15,0-1 0-15,0 5 0 0,0-2-2 0,0 3 2 0,0 2 0 0,-8 2-1 16,8 3 1-16,0 2-3 0,0 0-4 0,-6 4-4 0,6 1-6 16,0 2-6-16,-6 4-3 0,6 4-4 0,0 0 0 0,-7 0 0 15,7 4 0-15,0-5 0 0,0 5-1 0,-6 0 0 0,6-1-1 0,0 2 0 16,0-1 0-16,0-5-1 0,6 1-4 0,-6-4-5 0,0 0-6 15,7-3-8-15,-1-3-11 0,0-2-14 0,2-2-16 0,-2-1-32 0,6-7-39 16,-5 0-47-16,6 0-54 0,0-7-52 0,7-1-49 0,-8-2-34 16,8-2-28-16,0-3-27 0,-1 0-26 0,1-2-19 0,0 2-16 0,5-3 1 15,-5 4 11-15,6-5 28 0,0 4 36 0,1-4 49 0,-8 5 52 16,7 0 52-16,0-1 49 0,0 4 37 0,-7-4 172 0</inkml:trace>
  <inkml:trace contextRef="#ctx0" brushRef="#br0" timeOffset="49528.03">22429 3019 42 0,'14'-8'161'0,"-1"1"23"15,0-3 20-15,-7 1 21 0,-6 1 22 0,7 2 19 0,-1-2 18 16,-6-3 20-16,0 4 19 0,-6 0-4 0,6 0-15 0,0-1-12 0,-7 1-7 15,1-1-8-15,-1 4-7 0,1-2-12 0,-1 2-13 0,1 0-18 16,-8 1-20-16,8-1-17 0,-7 0-15 0,6 4-18 0,-5 0-18 0,-1 0-21 16,-1 4-22-16,2 0-21 0,-2-1-20 0,2 5-13 0,-2-2-13 15,1 3-5-15,1 1-3 0,-2 1-4 0,2 3-1 0,5-2-3 16,-6 2-1-16,0 1-3 0,7 3 0 0,-2 1-1 0,2-4-1 0,0 2-1 16,-1 2-2-16,0-1 0 0,7 1-1 0,0-1 0 0,0-4-2 15,7 5 1-15,-7-5 0 0,7 1 2 0,-1-4-1 0,0 0 1 0,8-4-1 16,-8 1 1-16,7-4-1 0,1-4 1 0,-2 0-2 0,2-4 0 15,-2 0 0-15,8-3 0 0,-7-4 0 0,0 0 0 0,6 1-1 0,-5-7 0 16,5 0 0-16,-6-2 0 0,0 1-1 0,7-4 0 0,-14 0 0 16,7 1-1-16,0-2 1 0,0 1 1 0,-7-3 0 0,2 3 3 0,4-4 2 15,-5 5 4-15,-1-2 4 0,1 4 4 0,-1 1 3 0,1 0 3 16,-7 4 3-16,6-1 2 0,1 4 3 0,-7 0-1 0,0 7-1 0,7-3 0 16,-7 3 0-16,0 4-3 0,0 0-4 0,0 0-2 0,0 4-6 15,0 3-2-15,0 4-5 0,0-3-2 0,0 6-2 0,0 0-2 0,0 5-1 16,0 4-1-16,-7-2 2 0,7 2 0 0,-7 2 0 0,7 0-1 15,-6 1 2-15,6 0-1 0,-7 0 0 0,1-1-2 0,6 1 2 0,-7-1-1 16,7-3-2-16,0 1 0 0,-6-1 0 0,6-4 1 0,0-4 0 16,0 1 1-16,0-1 0 0,6-7-1 0,-6 1-1 0,7-1 2 0,-1-3 0 15,1-4 0-15,-1-4 0 0,1 1 0 0,6-4 0 0,-7-1-1 16,8-3 2-16,-8-4 0 0,7 1-2 0,0-1 0 0,0-3 2 0,-7-1-1 16,8-3 0-16,-2 4 0 0,2-4 0 0,-8 4 0 0,7-4-2 15,1 0 1-15,-2 4 0 0,-6-3 0 0,8 1-1 0,-1 6 1 16,-7-5 1-16,8 5-2 0,-8 3-1 0,0-1 1 0,1 2 0 0,0 6 0 15,-1-3 0-15,0 3 0 0,-6 4 2 0,7 0-1 0,-7 4 1 16,0 0-1-16,6 3-1 0,-6 3 1 0,-6 2-1 0,6-1 0 16,0 3 1-16,-7 2 0 0,7 1-1 0,-6 3 1 0,0-3 0 0,-1 5-1 15,0 0 0-15,1-4 1 0,0 4-1 0,-2-3 0 0,2-1 1 16,0 1-1-16,-1-1 1 0,7-3 0 0,-6-5 0 0,6 5 1 0,0-8 0 16,-7 0 1-16,7 1 1 0,0-4 2 0,0-1 2 0,7-3 1 15,-7-3 1-15,6 3 1 0,-6-8-1 0,7 4 2 0,5-6 0 0,-4 2 1 16,-2-3 2-16,7-4 0 0,0 1-1 0,-7 0-1 0,7-5-1 15,1 1-1-15,-2-1-1 0,2-3-2 0,-2 4-2 0,8-4 0 16,-7 0 0-16,1 0 0 0,4 0-1 0,-4 0-1 0,-1 0-2 0,-1 3-1 16,8 2-1-16,-6 1-1 0,-2 2 0 0,1 3 1 0,-6 4-1 0,6 0-1 15,-1 2 0-15,-4 5-1 0,-2 5 1 0,0-2-1 0,1 8 1 16,0 0-1-16,-7 3 1 0,0 2-1 0,6 5 1 0,-12-2 0 16,6 6 0-16,0 0 2 0,0 2-1 0,-7-2 0 0,7 1 2 0,-7 0 1 15,7 0-1-15,-6-5-1 0,6 2 1 0,0-3 0 0,0-3 1 16,0 0-1-16,0-6-1 0,6 0-10 0,1-3-16 0,0-8-36 15,-1 3-47-15,1-6-65 0,5-5-76 0,2-3-67 0,-2 0-64 0,2-3-49 16,5-6-43-16,-6 0-22 0,6-6-11 0,-5-1-4 0,5-1-1 0,1-1 9 16,-8-5 13-16,8 1 36 0,-7-3 47 0,7-1 66 0,-7 0 74 15</inkml:trace>
  <inkml:trace contextRef="#ctx0" brushRef="#br0" timeOffset="49778.03">22755 2282 0 0,'-26'7'181'0,"0"-2"90"0,0 2 27 0,1-4 37 16,-2 0 43-16,7 2 29 0,1-2 27 0,0-3 18 0,5 0 11 15,1 0 9-15,0-3 10 0,7-2-46 0,-1 5-75 0,1-3-54 0,6 0-44 16,-6-2-33-16,12-2-28 0,-6 4-35 0,6-5-42 0,1 1-32 16,6 0-26-16,0 0-19 0,0-1-12 0,0 1-13 0,-7-1-13 0,14 5-11 15,-7-1-9-15,0 0-9 0,-6 4-4 0,5 0-5 0,-4 4-4 16,-2 0-5-16,0 3-7 0,-6 0-5 0,0 5-5 0,0 2-9 15,0 1-13-15,0 0-25 0,-6 3-30 0,0 1-44 0,-8 2-49 0,8 1-56 16,-8-4-60-16,8 8-46 0,-7-7-39 0,0 2-17 0,0 2-6 0,7-5 1 16,-8-4 2-16,8 1 11 0,-1-4 13 0,1 0 26 0,-1-4 35 15,7-2 45-15,0-5 55 0</inkml:trace>
  <inkml:trace contextRef="#ctx0" brushRef="#br0" timeOffset="50982.26">24351 3231 83 0,'-7'11'231'0,"1"-4"14"0,6 1 6 16,-7-5 3-16,7 1 3 0,0-4 1 0,7-4 2 0,-7 1 3 0,6-5 6 15,1 1-10-15,6 0-17 0,-7-5-49 0,8-2-66 0,-2-1-36 16,2 0-23-16,5-2-10 0,1-1-2 0,0-1 0 0,-8-4 0 15,14-2 0-15,-7 3 0 0,1-4-4 0,0 1-4 0,-1-2-3 0,1-2-3 16,0 1-1-16,-1-2 2 0,1 1 6 0,-8 0 10 0,2 3 18 16,5-3 22-16,-6 0 16 0,0 2 13 0,-7 6 11 0,8-5 9 0,-8 8 5 15,1-5 4-15,-1 6 3 0,-6-3 2 0,0 6 0 0,7 1-2 16,-7-3-5-16,0 1-6 0,-7 4-16 0,7 1-21 0,0-1-14 0,-6 0-12 16,6 4-9-16,0-1-7 0,-7 4-6 0,7 1-3 0,-6-1-5 15,6 0-5-15,0 4-4 0,-6 0-6 0,-2 4-7 0,8 0-7 0,-6-1-5 16,0 4-5-16,-1 5-5 0,-6-1-4 0,7 3-3 0,-7 4-3 0,6 1-1 15,-6-1-2-15,7 3 0 0,-8 6 0 0,8-2 0 0,-1 1 0 16,1 3 2-16,0 0 0 0,-1 2 0 0,0-3 0 0,1 5 0 16,0-4-1-16,6 1 2 0,0 0-1 0,-8-2 1 0,8 2 0 0,8-1 0 15,-8-3 0-15,0 0 0 0,6-1-1 0,-6-4 1 0,6 6-1 16,1-8 0-16,6 2 1 0,-7-2-1 0,7-5 0 0,-6 1 0 0,6-5 2 16,0-2-1-16,7-1 2 0,-7 0-1 0,6-7 0 0,1 0 0 15,-1-3-1-15,1-4 1 0,0-1 0 0,6 1-1 0,-7-8 1 0,1 1-1 16,6-1-1-16,-7-4 1 0,1 1-2 0,6-4 0 0,-7 0-1 15,1 0 0-15,-8 1 0 0,8-2 1 0,-6-2-1 0,-2 3 2 16,1 0 0-16,1 3 4 0,-8-2 1 0,0 2 3 0,0 1 5 0,2-1 3 16,-2 5 4-16,-6 3 3 0,0-1 0 0,6 6 1 0,-6-2 0 0,0 5 0 15,0-1-2-15,0 0 0 0,0 4-1 0,-6 4-4 0,6 0-2 16,0-1-3-16,-6 5-3 0,-2-2-3 0,8 6-4 0,-6-1-1 16,0 3-4-16,0 1 0 0,6 4 1 0,-7-1 0 0,0 0 1 0,7 0 1 15,0 4 0-15,-6-2-1 0,6-3 3 0,6 1-2 0,-6 1-2 16,0-4 0-16,7 3 0 0,0-4 0 0,-1-2 1 0,0-2-1 0,0 1 1 15,8-4 0-15,-8 2 1 0,7-2-1 0,1-7 1 0,-2 3 0 16,2-6 0-16,-8 3 0 0,14-7 1 0,-7-2-1 0,-1 2 0 0,2-4 1 16,-2 1 0-16,2-5 0 0,5 0 1 0,-12 1-1 0,6-5-1 15,-1 4-1-15,2-3 0 0,-8 1 1 0,1-3-1 0,6 3 2 16,-6-2 1-16,-1 1 2 0,-6-1 4 0,6 5 3 0,-6-2 3 0,7 2 2 16,-7 3 2-16,7 0 2 0,-7 3 2 0,0 2 1 0,0 2-1 0,0-3-1 15,0 7 0-15,0 0-2 0,0 0-2 0,0 0-3 0,0 0-4 16,0 3-3-16,-7 5-2 0,7-2-2 0,-7 6-2 0,7-1-3 15,-6 3-2-15,0 1 0 0,6 4 1 0,-7 3 0 0,7 3 0 0,-7-3 1 16,7 5 2-16,0 0 1 0,0 4 0 0,0 1 0 0,0 1-3 16,0 1 0-16,0-1 2 0,7-1 0 0,-7 4-1 0,0 1 0 0,7 0 0 15,-7 0 0-15,6-1 0 0,-6 1 0 0,0 0 0 0,0-1 0 16,0 1 1-16,-6-4 1 0,6 4 0 0,-7-1 0 0,0-3-1 0,1 3 1 16,-1-3 1-16,1-3-1 0,-8 3 0 0,8-4 0 0,-6-4 0 15,5 5-1-15,-6-8 1 0,0 0-1 0,-1 0-2 0,8-7 1 16,-6 4 0-16,-2-9 0 0,8 0-1 0,-7-2 1 0,6-8-1 0,-6 5 0 15,7-10 1-15,0-3 0 0,-2 2 0 0,2-5-1 0,0-1 2 16,6-6-1-16,0 1-1 0,6-6 0 0,0 2 0 0,2-5-1 0,4 0 0 16,8 0 1-16,-7-2-1 0,13 1 0 0,-6-2 0 0,5-1 1 15,7 1-1-15,-5-3-3 0,5 2-6 0,1 1-6 0,-1-1-10 0,1 1-11 16,-7 0-15-16,6 4-20 0,-5-1-23 0,5-4-47 0,-6 5-57 16,-6 0-81-16,6-1-93 0,-7-4-76 0,1 5-66 0,0-5-31 15,-7 1-12-15,-1-4-1 0,2 0 5 0,-1 1 9 0,-7-2 14 0,7-3 21 16,-6 1 22-16,-1-1 47 0,0 0 57 0,-6 1 80 0,8-1 260 15</inkml:trace>
  <inkml:trace contextRef="#ctx0" brushRef="#br0" timeOffset="51155.78">25556 2579 161 0,'-14'-4'366'0,"8"-2"37"0,0 1 20 0,-1-2 15 15,1 3 9-15,-1-3 5 0,1-1 3 0,6 2 1 0,-7-2-1 0,1 4 0 16,6 1 0-16,-7-1-87 0,0 4-131 0,-5 0-105 0,5 0-92 15,-6 4-92-15,0-1-92 0,0 4-101 0,0 1-106 0,0 3-53 0,-6 0-27 16,5 1-12-16,-5-2-7 0,-1 5-1 0,8-5-3 0,-2 5 2 0,-5-4 2 16,13 4 19-16,-8-4 25 0,8 0 55 0,0-1 123 0</inkml:trace>
  <inkml:trace contextRef="#ctx0" brushRef="#br0" timeOffset="51640.15">27164 2913 0 0,'0'3'106'0,"7"4"170"16,-7-3 30-16,0 0 21 0,6-1 17 0,-6 1 25 0,0-4 26 0,0 0 24 16,0 0 22-16,0 0 14 0,0-4 12 0,0 1-32 0,0-1-53 15,0 0-58-15,0-3-61 0,0 4-38 0,0-6-26 0,-6 3-17 0,6-2-13 16,-7-3-21-16,7 3-24 0,-6 1-22 0,0 0-19 0,-1 0-15 15,-6-1-10-15,7 1-10 0,-8 4-8 0,8-2-6 0,-7 2-7 0,-1 3-4 16,-4 0-5-16,4 0-3 0,-5 3-4 0,-1 5-3 0,0-1-2 16,1 1-2-16,-1 3-3 0,1 4-2 0,0-1 0 0,-1 4 1 15,1 1-1-15,-1 2 1 0,0 2-1 0,7 0 0 0,-6 2 1 0,6-3 0 16,7 3 0-16,-8 1-1 0,8-1 0 0,6 2 0 0,0-6 0 0,0 5 1 16,0-4 1-16,6 0 0 0,0-5 2 0,8 2 0 0,-1-4-2 15,0 0-8-15,0-4-10 0,7-4-22 0,-1 0-27 0,0-4-49 16,8 2-59-16,-8-10-69 0,7 2-74 0,0 0-63 0,0-5-60 0,7-3-35 15,-7-4-26-15,0 4-12 0,7-7-5 0,-1 3 4 0,-6-3 10 16,7 0 19-16,-1 3 27 0,1-3 50 0,-1-1 58 0,1 1 70 0,-1 4 182 16</inkml:trace>
  <inkml:trace contextRef="#ctx0" brushRef="#br0" timeOffset="52048.54">27568 3044 0 0,'20'-3'228'0,"-1"-1"51"0,-5-4 20 16,-8 5 29-16,6-2 30 0,-4 3 33 0,-2-2 32 0,-6-4 22 0,6 1 15 16,-6 3 11-16,0-3 9 0,0 0-51 0,0-1-82 0,-6 1-54 15,6 3-40-15,-6-2-25 0,-2-3-16 0,8 6-25 0,-6-4-31 0,0 3-30 16,0-3-31-16,-1 3-21 0,0 4-15 0,1-3-11 0,-1-1-9 15,1 4-6-15,-8 0-7 0,8 4-6 0,-7-1-5 0,0 1-4 16,0 3-2-16,0 0-3 0,0 0-2 0,0 5-2 0,0-1-1 0,-6 0-1 16,5 3 0-16,2 1-1 0,-8 0 0 0,7 3 0 0,6 1-1 15,-6-5 0-15,1 4 2 0,4 1-1 0,2-1-1 0,6 1 2 0,-6-1 0 16,6-3 2-16,6 3-1 0,0-4 0 0,-6 1-1 0,14-4 0 16,-8-1 1-16,7-2 1 0,1-1-1 0,4 1 1 0,-4-5-1 0,6-3 0 15,-1 0 1-15,7 0-1 0,-6-7-1 0,-1 0 1 0,7 0 0 16,-6-5 0-16,-1 2 0 0,7-5 0 0,-6 0-2 0,-7-2 1 15,7-2 1-15,-8 1 0 0,2-5-1 0,-2 5 1 0,2-8 0 0,-1 5-1 16,-7-1 1-16,0 0 0 0,1-1 0 0,0-2 0 0,-1 2-1 16,-6 2 1-16,6-2 2 0,-6 6 1 0,8-1 0 0,-8-1 0 0,0 4 2 15,0 4-1-15,0 0 0 0,0 4 0 0,0 3 0 0,0 1-2 16,0 3 0-16,0 0-1 0,0 3 0 0,0 1 0 0,0 3 0 0,0 4-1 16,0 4-1-16,-8-1 0 0,8 2 0 0,0 5-1 0,-6 2 1 0,6-2-1 15,0 5 2-15,-6-1 0 0,6 1-1 0,-7 4 1 0,7-5 1 0,0 1-1 16,0-1-2-16,7 2-2 0,-7-2-5 0,6-3-11 0,-6-4-11 15,14 0-19-15,-8 0-20 0,7-3-37 0,0-4-46 0,0-4-61 16,-1-3-71-16,2 0-61 0,6-4-59 0,-1 0-44 0,1-8-37 0,-1 1-17 16,0-4-5-16,1 0 5 0,-1-3 9 0,7 2 18 0,-6-2 19 15,-1-4 37-15,8 3 45 0,-8-4 63 0,1 6 69 0</inkml:trace>
  <inkml:trace contextRef="#ctx0" brushRef="#br0" timeOffset="52268.43">28292 3019 127 0,'0'-8'246'0,"0"4"30"0,-8-3 27 0,8 3 34 0,-6-3 40 16,0 3 29-16,-1-4 28 0,1 2 19 0,-1 2 12 0,0-3-11 0,-5-1-23 15,6 4-49-15,-2-3-60 0,2 4-40 0,-7-1-32 0,6 1-27 16,1-1-28-16,-7 4-35 0,7-4-39 0,-8 8-30 0,8-4-28 0,0 4-15 16,-8 3-12-16,1 0-9 0,7 0-5 0,-7 4-5 0,6 3-2 15,-5 3-2-15,4-4-1 0,2 6 2 0,-7-1 1 0,7 1 1 16,6-1 1-16,-7 3-1 0,7 2 1 0,0-2-1 0,0-2-2 0,7 4 0 16,-1-2-2-16,1-3-2 0,-1 0 0 0,8 1-4 0,-2-5-2 15,2 2-12-15,-2-6-13 0,8-2-26 0,-7-1-30 0,7-3-52 0,-1-1-62 16,1-6-70-16,0-1-73 0,-2 0-63 0,2-7-60 0,-1-4-30 15,1 1-15-15,0-4-5 0,-1-1-2 0,1-3 7 0,-8-3 11 0,8-1 25 16,-7 0 28-16,1-3 53 0,-2 0 61 0</inkml:trace>
  <inkml:trace contextRef="#ctx0" brushRef="#br0" timeOffset="52424.68">28142 2476 0 0,'-27'4'217'0,"1"-1"162"0,-6 5 40 0,5-4 25 16,1-1 16-16,0 5 12 0,7-5 8 0,-7-3 6 0,6 4 3 0,1-4 2 15,-1 0 0-15,8 0-41 0,-2 4-60 0,-5-4-98 0,6 7-116 0,-6-4-78 16,5 5-60-16,-6-1-89 0,1 0-102 0,-1 4-110 0,-6 0-113 16,7 4-57-16,-7-5-30 0,0 6-15 0,0-5-7 0,-1-1-3 0,2 2-2 15,-1-1 1-15,0-4 0 0,6 0 13 0,-6 0 18 0,7-2 65 16,-1-2 106-16</inkml:trace>
  <inkml:trace contextRef="#ctx0" brushRef="#br0" timeOffset="54870.17">29093 3029 0 0,'0'12'209'0,"-8"-1"64"0,2-5 13 0,6 6 7 0,-6-5 3 16,-1 4 4-16,7-4 4 0,-6 0 13 0,6 1 16 0,-7-4 22 16,7 3 26-16,-6-3-31 0,6-1-61 0,0 1-45 0,0-1-37 0,0-3-18 15,0 4-9-15,0-4-2 0,0 0 1 0,6 0-1 0,7 0-3 0,-6-4-11 16,5 1-15-16,2-4-23 0,5 3-26 0,1-7-25 0,6-1-24 15,0 2-14-15,0-5-11 0,1-3-6 0,5 0-5 0,-7 0-5 16,1-5-2-16,7 1-3 0,-7-4-2 0,0 1-1 0,1 0-3 0,-9-4 0 16,9 2 0-16,-7-2 0 0,0 0 0 0,-8-1 0 0,1-3 0 15,7 4 1-15,-14 4 0 0,8-4 0 0,-8 3 0 0,0 0 0 0,0 0 1 16,2 4 2-16,-8 4 2 0,0 0 3 0,0-1 3 0,0 5 2 16,0 3 2-16,0-1 4 0,-8 2 3 0,8 2 1 0,-6 1 3 0,0 0 0 15,6 3 0-15,-6 1-1 0,6-2-2 0,-8 5-2 0,2 0-1 0,0 0-2 16,-1 5-2-16,1-2-4 0,-1 4-2 0,0 1-4 0,1 3-2 15,0-1-2-15,-8 6-2 0,8-2-2 0,0 8 0 0,-1-3 1 16,-6 2 3-16,6 5 0 0,1 0 0 0,0 0-1 0,-2 3 1 0,2-4 0 16,0 8 1-16,0-4 1 0,6 5-1 0,-7-1 0 0,7 0 1 15,-7-1-1-15,7 2 1 0,0-1-2 0,0-1 1 0,0 1 0 0,0-3 1 16,7-1 0-16,0-3 0 0,-7 3-1 0,6-7 2 0,6 0-2 16,-4-5 1-16,-2 3-1 0,7-6 1 0,-6-3-1 0,6 0 1 0,-1-7-1 15,2 0 1-15,-2-1-1 0,8-6 0 0,-7-1-1 0,1-4 2 16,4-2-1-16,-4-1 1 0,5-3-2 0,-5-3 1 0,-2 3 0 15,2-8-2-15,-2 4-1 0,2-4 2 0,-8 0 0 0,1 1-1 0,-1-2-1 16,0 1-1-16,1 0 0 0,-7 0 2 0,7 0 0 0,-7 1-2 16,0 2 2-16,0 5 0 0,-7-4 0 0,7 6 2 0,-7 1 1 0,7 0 2 15,-6 3 0-15,6 5 1 0,-6-4 0 0,6 7 1 0,0-4-1 16,-7 4-1-16,7 0-1 0,0 0 0 0,0 0 0 0,0 4 0 0,0 0-1 16,7-1 2-16,-7 5-2 0,6-5 0 0,0 4 0 0,1 1-1 0,0-1 1 15,5 5 0-15,-5-5 1 0,6 0 1 0,0 0 0 0,7 1 1 0,-8-5 0 16,8 4 0-16,0-2 0 0,-7-5-1 0,13 3 0 0,-7-3-1 15,1-3 0-15,6-2 0 0,-6 1-1 0,5-2-1 0,1-2 0 16,-6 1 0-16,0 0 0 0,5-5 0 0,-5 1 0 0,0-3-1 0,-1 2-1 16,-5 2 1-16,5-5 0 0,-6 4-1 0,-7 0 0 0,7 0-1 15,-6 0 4-15,0 4 2 0,-1 0 1 0,-6 0 1 0,0 2 0 0,0 2-1 16,0 0 1-16,0-2 0 0,0 5 1 0,-6-2 0 0,6 4-1 0,-7-2 0 16,0 5 0-16,1-2-1 0,-1 0-2 0,1 5-3 0,0 0-2 15,-8 2-1-15,8 1 0 0,0 4 0 0,-1 0 2 0,0-1-2 0,1 5 1 16,-1-5 1-16,7 4-1 0,-6 5 0 0,6-6 0 0,0 2 0 15,0-1 1-15,0 1 0 0,0-2-1 0,6 2 2 0,-6-4 0 16,7 0 0-16,-1 0-1 0,1-1-1 0,6-3 2 0,-7-4 0 0,8 4-1 16,-2-7 0-16,1 0 0 0,1-1 1 0,-2-3 0 0,2 0-1 0,5-3 0 15,-6-1-1-15,6-3-1 0,1-1 0 0,0-2-1 0,-7-1 0 16,7 0-4-16,-2-4-2 0,-4 0 0 0,-1 0-1 0,7 1 0 16,-8-5 1-16,2 4 0 0,-8-2 0 0,7 2 0 0,-6-3 0 0,-1-1 1 15,-6 4-1-15,7-3 0 0,-7 4 1 0,0-1 2 0,0 0 3 16,0 4 1-16,0 0 3 0,-7 0-2 0,7 5-1 0,-6-3-1 0,-1 6 1 15,0-4-1-15,1 7 0 0,0-4 0 0,-2 4 0 0,2 4 0 0,0-4 1 16,0 4 0-16,-8 2 0 0,8 3 0 0,-1-3-3 0,-5 5 2 16,4 0 0-16,2 4 0 0,0 0 2 0,0-1 0 0,6 4 0 0,-7-2 2 15,7 2 0-15,-7-1 0 0,7 2-1 0,0-1 0 0,7 1 0 16,-7-2 0-16,7 0 0 0,-1 0 2 0,0-2-1 0,0 0 0 0,2-4 1 16,-2 0 0-16,7-1 0 0,0-2 1 0,-6-1-1 0,5 0 1 15,2-4 0-15,-2-3 0 0,2 0 2 0,5 0-1 0,-5-3-2 0,4-4 2 16,-4 3-1-16,5-7 1 0,1 4-3 0,-8-4 1 0,8-3-1 15,0 2-1-15,-7-2 0 0,7-1-1 0,-8 0 1 0,8 1 0 0,-7-5 0 16,0 5 0-16,0-1 0 0,-7 0 0 0,8-3 1 0,-8 4 0 16,1-1 0-16,-1 4 0 0,0-4 4 0,-6 4 4 0,7 0 3 0,-7 4 3 15,7 0 3-15,-7-1 1 0,0 5-1 0,0-1 1 0,0 0-1 0,0 4-1 16,0 0-1-16,0 0 0 0,-7 4 0 0,7-4-2 0,-7 7-3 16,7-3-3-16,-6 3-4 0,0 4-3 0,-1 0-3 0,1 0 0 0,6 4-1 15,-14-1 2-15,8 5-1 0,6-1 1 0,-6-3 1 0,-1 3 0 16,0 0 1-16,7 4 0 0,-6-7 0 0,6 3 0 0,-6 1 0 0,6-4 0 15,0-1-1-15,6 1-2 0,-6-4 1 0,6 0 0 0,-6-1 1 16,7-2-1-16,0-1 2 0,-1-3 0 0,7 0 0 0,-6-1-1 0,6-6 1 16,-1 3 0-16,2-4 0 0,-8-3-1 0,14 3 1 0,-7-8 1 15,0 2-1-15,0-1 1 0,7 0-1 0,-8-3-1 0,1-1 0 0,0-1-2 16,0-1 0-16,1 2 0 0,-2-3 2 0,-5-1 0 0,6 1-1 16,0 0 1-16,-7 0-1 0,1-1 1 0,6 4-1 0,-7-3 0 0,2 4-1 15,-2-1 2-15,-6 4 0 0,6 0 0 0,-6 4 0 0,7-1-2 0,-7 5-2 16,0-1 0-16,0 0-1 0,0 4 1 0,0 4-1 0,0 0-1 0,0-1 1 15,-7 5-1-15,7 3 2 0,-6 0-1 0,6 3 2 0,-6 4-1 16,-2 1 1-16,8-1 1 0,-6 4 2 0,0 0-1 0,-1 0 1 0,7 0 1 16,-7 0 1-16,7-4-1 0,0 4 2 0,-6 1-1 0,6-5 0 15,6-4-1-15,-6 4-1 0,0-3 0 0,7-4 0 0,0 0-4 0,-1 1-6 16,0-9-12-16,8 0-16 0,-8 2-22 0,7-10-29 0,0 2-46 16,0-5-56-16,1 1-69 0,-2-4-75 0,1-3-67 0,0-5-67 0,0-3-37 15,1 1-27-15,-2-2-7 0,2-2 0 0,-8-5 7 0,7 1 16 16,-7-3 22-16,1-2 26 0,0-3 46 0,-1 1 56 0,0-4 70 0,-6 0 170 15</inkml:trace>
  <inkml:trace contextRef="#ctx0" brushRef="#br0" timeOffset="55105.67">30746 2366 65 0,'-32'15'288'0,"5"-4"37"0,2-1 31 16,-1 2 32-16,6-1 34 0,0 0 24 0,8-3 19 0,-1-1 13 15,-1 0 12-15,8 0 8 0,0-3 6 0,0 0-60 0,6-1-97 0,0 1-58 16,0-1-39-16,6-3-31 0,-6 5-25 0,6-5-28 0,0 0-30 0,8 0-21 15,-1 0-18-15,-1-5-13 0,2 2-11 0,6 3-10 0,-8-4-11 16,8-3-7-16,-7 3-7 0,-1-3-5 0,8 3-8 0,-6-4-6 0,-1 6-6 16,-1-6-7-16,-5 8-5 0,6-4-5 0,-7 0-5 0,1 4-8 15,0 0-10-15,-1 4-12 0,-6 0-10 0,7 4-12 0,-1-1-14 0,-6 0-23 16,6 4-28-16,-6 0-46 0,0 4-54 0,7-4-63 0,-7 3-68 0,0 1-64 31,0-1-62-31,0-3-26 0,0 4-8 0,7-4 0 0,-7-3 8 0,0 2 9 16,0-6 13-16,6 4 22 0,0-5 28 0,2-3 46 0,-2 0 55 0,0-3 65 15,7-1 229-15</inkml:trace>
  <inkml:trace contextRef="#ctx0" brushRef="#br0" timeOffset="55308.8">31026 2348 162 0,'-6'-7'290'0,"0"-5"35"0,-1 6 32 0,1-2 31 16,-1 0 29-16,7 2 20 0,-7-6 12 0,7 5 7 0,0 0 5 15,0-1-13-15,0 1-22 0,7 4-65 0,0-5-88 0,-1 4-56 0,-6 1-42 16,13-1-36-16,-7 0-33 0,1 4-30 0,6 0-29 0,-7 0-18 15,2 4-13-15,4 0-9 0,-5-1-6 0,-1 4-9 0,1 1-9 0,-1 3-19 16,1-4-23-16,-7 4-26 0,0 4-33 0,0-4-33 0,0 3-36 0,-7 1-35 16,1 0-35-16,-1 0-30 0,-6-1-28 0,1 0-33 0,-2 5-35 15,1-4-23-15,0 0-16 0,0-1 5 0,-7-3 17 0,8 1 24 0,-2-2 31 16,1-2 32-16,0-1 38 0,0-3 33 0,7-1 34 0,0-3 30 16,-8 0 170-16</inkml:trace>
  <inkml:trace contextRef="#ctx0" brushRef="#br0" timeOffset="55496.29">30519 2312 0 0,'-27'0'123'0,"7"3"269"0,-5-3 47 0,5 4 30 15,0-4 22-15,8 0 16 0,-1 4 13 0,0-8 10 0,0 4 6 16,6 0 3-16,0-4 3 0,7 4-23 0,-6 0-36 0,6 0-108 16,6 0-146-16,-6 0-83 0,7 0-51 0,6 0-53 0,-6 0-54 0,6 4-99 15,0 0-122-15,-1-1-109 0,2 0-99 0,-1 1-52 0,0 1-25 0,0-2-12 16,-1 0-6-16,-4 1-3 0,-2-4-1 0,0 4 3 0,-6-4 3 15,0 0 23-15,0 0 32 0,0 0 82 0,0 0 173 0</inkml:trace>
  <inkml:trace contextRef="#ctx0" brushRef="#br0" timeOffset="57485.07">1934 5689 0 0,'0'18'238'0,"-6"-3"31"0,6-3 11 0,-8-2 6 0,8 1 5 16,-6-3 2-16,6-1 3 0,0-4 4 0,0 2 5 0,0-5 11 0,0 0 11 15,6 0-46-15,-6-5-75 0,8 5-45 0,-8-7-29 0,6 4-14 0,0-8-7 16,1 3-4-16,-1-2-3 0,8-6 0 0,-8 2 0 0,6-5-3 15,2 1-6-15,-1-4-9 0,0 0-12 0,0 0-14 0,0 0-17 0,6-4-13 16,-5 1-9-16,-1 0-5 0,-1-1-4 0,-5 0-2 0,6-3-2 16,1 3-3-16,-2 0-2 0,-5 1-1 0,-1-1 2 0,1 0 2 0,6 0 3 15,-7 5 6-15,0-5 11 0,-6 4 7 0,8 4 7 0,-8-1 8 0,6 1 9 16,-6 3 6-16,0 1 7 0,0-1 6 0,0 4 2 0,0 4 5 16,0-4 1-16,0 7 3 0,0-3 1 0,0 3-4 0,-6 1-7 0,6 3-7 15,0-4-8-15,0 4-7 0,0 4-8 0,-8-4-7 0,8 3-6 0,-6 1-6 16,6 3-4-16,-6 0-4 0,6 5-3 0,-7-1-5 0,7 3-3 15,-6 1-4-15,6 3-3 0,0 4-1 0,0-1 0 0,0 2-1 0,0 3 1 16,6-1 0-16,-6 1-2 0,7-3 1 0,-1 2 2 0,0 0 0 16,2 1-1-16,-2 0 0 0,0-5-1 0,1 1 0 0,0 1 0 0,5-2 0 15,-5 2 0-15,6-5 0 0,-6-4-1 0,5 5 2 0,-5-7-1 0,6 2 1 16,-7-3 0-16,7-4 0 0,-6-3 1 0,6-1 0 0,1-3 1 16,-2 0 1-16,-6-3-2 0,14-6 1 0,-13-1 0 0,5-5 0 0,8 1 0 15,-6-5-3-15,-2-2-1 0,1-1-3 0,1-8-1 0,-2 4-3 16,8-6-2-16,-14-1-2 0,7 0-4 0,-6-4-3 0,6 0-2 0,-7 1-2 15,2-4-2-15,-2 3 0 0,0-4-1 0,0 5 2 0,-6-4 1 16,0 6 1-16,0 2 2 0,7-1 2 0,-7 3 1 0,-7 1 5 16,7 7 5-16,0 0 3 0,-6 4 6 0,6-1 4 0,-6 9 5 0,0-1 2 15,-2 0 1-15,8 3 1 0,-6 5 1 0,0-1 2 0,-1-1-1 0,-6 5 0 16,6 5-1-16,1-5-1 0,0 7-2 0,-1 1-1 0,-6-1-2 16,7 8-2-16,-1-5-2 0,0 9 0 0,1-1-1 0,-1 0 0 0,1 5 0 15,0 2 2-15,6 1 0 0,-7 3 4 0,7 1 0 0,-7-2 3 16,7 6 1-16,0-1 3 0,7-1 1 0,-7 5 1 0,0 0 2 0,7-1 0 15,-7 1-1-15,6 4-1 0,0-4 0 0,1-1-1 0,-1 4-1 0,1-3-2 16,0 0-3-16,-1-1-2 0,0-3 0 0,1 0-4 0,6 0 0 16,-7-4-3-16,1-4-1 0,-1 1-2 0,1-3 1 0,-7-5 0 0,7-4 0 15,-1 1 1-15,0 0 0 0,-6-8 0 0,8 0 2 0,-2 1 1 16,-6-5 1-16,6 1 1 0,-6-4-1 0,0 0 2 0,6 0 0 0,-6-4 1 16,7-3-1-16,0 0 0 0,-7-4 0 0,6 0-1 0,1-3 1 0,-1-5-2 15,0 1-1-15,2-1 0 0,-2-3-3 0,0-4-1 0,0 0-1 0,8 1-2 16,-8 0 1-16,1-1-1 0,6-4 0 0,-6 1-1 0,5 4 0 15,-6-2-2-15,8 2 1 0,-8 3-1 0,7 0 0 0,1 4-1 16,-8 3 1-16,6 1 1 0,-4 3-1 0,-2 0 0 0,7 4-1 0,-6 2 0 16,-1 3-1-16,1 2 0 0,-7 2 1 0,6 3 1 0,0-2 1 0,1 5-1 15,-7 3 1-15,0-1 1 0,7 5-2 0,-7 0 2 0,0-1-1 16,0 5 1-16,0 2 1 0,0-2-1 0,0 3 1 0,0 0 1 16,0 0 0-16,6 0-1 0,-6 0 0 0,0 1 0 0,6-6 0 0,1 2 1 15,-7-1-1-15,13-3 0 0,-6-1 0 0,6-3 1 0,-6 0 1 0,5-3 1 16,2-5 0-16,-2 1 0 0,1-1 0 0,1-3-1 0,-2-3 2 15,8-4 1-15,-7 2-1 0,0-5 1 0,0-1-1 0,0 0 0 0,0-4-1 16,0 1 1-16,0-1-1 0,0-3-1 0,-7 4 0 0,1-6 1 0,6 3 0 16,-7-2 0-16,2 4-1 0,-8-3 1 0,6 3 0 0,-6-4 0 15,0 6 3-15,0 1 0 0,0-2 2 0,0 3 1 0,0 0 2 0,-6 0 0 16,6 3 1-16,0 1 0 0,-8 0 1 0,8 3 0 0,-6 0 1 16,6 1-2-16,0 0 0 0,0 3-1 0,0 0-2 0,-6 0-3 0,6 0 0 15,0 3-2-15,-7 0-1 0,7 5-1 0,0 3-1 0,0-4-1 16,0 4-1-16,0 4-1 0,0-1 0 0,0 1-1 0,0 4 1 0,0-1 1 15,7 0 1-15,-7 0 0 0,6 1 1 0,-6-1-1 0,6-4 0 16,2 6 1-16,-2-6 0 0,0-1-1 0,1 3 0 0,-7-1 1 0,6-4 2 16,1-4-1-16,-1 4 0 0,1-4-1 0,-1-3 1 0,0-1 1 15,2 1 1-15,-2-4 0 0,0 0 1 0,1 0-1 0,0-4 1 0,-1-3-1 16,-6 0 2-16,6-4-1 0,1-1 0 0,-1 2 1 0,1-5-1 16,0 1 1-16,-1-5 1 0,0 1 1 0,-6-1 1 0,7 1 2 0,-7 0 3 15,7-1 3-15,-7 5 4 0,6-4 4 0,-6 3 7 0,0-4 5 16,0 9 4-16,0-5 5 0,0 4 3 0,0 0 3 0,0 4 0 15,0-1 1-15,0 1-2 0,0 3-3 0,0 1-3 0,0 3-5 0,0 0-4 16,0 0-6-16,0 3-5 0,0 1-7 0,0 3-4 0,0 4-5 16,0 0-3-16,0 4-2 0,0 3-4 0,0-3-1 0,0 6-2 0,0 2 0 15,6-1-3-15,-6 0-6 0,0-3-6 0,7 2-11 0,-1 1-15 16,-6-3-16-16,7-5-19 0,0 5-24 0,-1-8-29 0,0-1-47 16,2 1-57-16,-2-3-74 0,0-8-80 0,7 3-70 0,-6-6-66 0,-1-1-28 15,7-7-8-15,1 0 3 0,-8-3 9 0,7-5 16 0,0 1 16 0,0-3 25 16,7-2 27-16,-8-3 48 0,2 4 57 0,5 0 73 0,1-3 251 15</inkml:trace>
  <inkml:trace contextRef="#ctx0" brushRef="#br0" timeOffset="57703.83">3836 5228 144 0,'6'-8'263'15,"-6"5"30"-15,7-1 21 0,-7 0 20 0,0 4 21 0,0-3 21 0,-7-1 22 16,1 4 17-16,6-4 17 0,-7 4-10 0,0 0-22 0,-5 0-48 16,4 0-62-16,2 0-45 0,-6 4-39 0,5 0-25 0,-6-1-20 0,0 5-19 15,7-5-20-15,-8 8-19 0,8-4-20 0,0 4-16 0,-8 4-13 16,8-4-12-16,-1 4-8 0,1 4-5 0,6-5-4 0,-7 4-1 15,7 0-2-15,0 1-3 0,0 3-2 0,0-5 0 0,7 2-1 0,-1-1-2 16,-6 1-1-16,7-1-2 0,6 1-1 0,-6-5-2 0,5 1-3 16,-6-4-4-16,8 0-8 0,-1 0-9 0,0-4-10 0,0 0-25 15,-1-3-31-15,2-4-48 0,-1 0-53 0,0-6-61 0,0 1-60 0,0-6-55 16,0 0-50-16,-7 1-32 0,8-9-27 0,-8 4-8 0,7-3-1 16,-7-4 5-16,2 0 7 0,-2 3 24 0,0-6 32 0,-6 3 46 0,6-4 53 15,-6 1 60-15,0 0 174 0</inkml:trace>
  <inkml:trace contextRef="#ctx0" brushRef="#br0" timeOffset="57953.82">3549 4938 0 0,'-13'11'52'0,"0"0"260"0,-6 0 58 0,12 0 37 16,-6-4 28-16,0 1 21 0,6-1 17 0,1-4 13 0,-1 1 14 16,1-4 11-16,6 4 10 0,-6-4-19 0,6 0-39 0,0 0-71 15,0 0-92-15,0 0-69 0,0 0-58 0,6-4-37 0,-6 4-26 0,6-4-22 16,-6 1-15-16,7 0-15 0,-1-1-14 0,7-1-11 0,-6 2-11 15,-1 0-9-15,8-1-5 0,-8 0-7 0,0 4-6 0,8 0-6 0,-8 0-4 16,0 4-8-16,1 0-8 0,-1 2-10 0,1 3-10 0,0-3-16 16,-7 5-16-16,0-3-28 0,6 7-34 0,-12-4-43 0,6 3-46 15,0 1-52-15,-7 3-53 0,0-3-49 0,1-1-47 0,-7 1-30 0,7 1-20 16,-1-2-5-16,-6-3 5 0,7 0 11 0,-1-4 15 0,0 0 27 16,1-3 34-16,-1-4 41 0,7 0 49 0,-6-7 54 0,6-1 144 0</inkml:trace>
  <inkml:trace contextRef="#ctx0" brushRef="#br0" timeOffset="58111.24">3536 4788 143 0,'-6'-11'347'16,"-1"0"38"-16,7 4 26 0,-7-1 17 0,1 5 14 0,0-5 8 0,-1 4 4 15,0-3 2-15,1 4 1 0,-1-1-1 0,-6 0-3 0,7 4-81 16,-7 0-120-16,7 4-81 0,-8-4-64 0,1 4-47 0,0 4-43 0,-6-6-54 16,5 6-63-16,-5-1-73 0,6 3-78 0,-13 6-71 0,7-5-67 0,-1 4-35 15,-6-5-16-15,7 9-9 0,-8-4-3 0,1-1-2 0,0 1 0 16,-6 0 10-16,5-1 16 0,1 1 38 0,-6-1 47 0,5-3 65 0,9 0 245 15</inkml:trace>
  <inkml:trace contextRef="#ctx0" brushRef="#br0" timeOffset="58338.12">2188 5223 33 0,'-13'19'375'0,"6"-4"64"15,-6 0 37-15,7-1 20 0,0 1 9 0,-2-5 6 0,2 2 3 0,6-5 3 16,-6-3 2-16,6 3 3 0,0-7 4 0,0 4-57 0,6-1-85 0,-6-3-105 16,6 0-116-16,8 0-62 0,-8 0-35 15,14-3-20-15,-7 3-9 0,7-4-10 0,6 1-10 0,-7-5-26 0,7 1-35 0,0 0-79 0,7 0-101 0,-7-1-105 0,6-3-105 0,-5 0-54 16,-1-1-25-16,6 5-15 0,-6-4-8 0,0 0-2 0,0 1-2 16,0-1 3-16,0 3 5 0,7-3 24 0,-7-1 33 0,7 2 76 15,-1 3 134-15</inkml:trace>
  <inkml:trace contextRef="#ctx0" brushRef="#br0" timeOffset="60137.28">6049 5279 0 0,'0'-4'107'0,"0"1"132"15,0-2 22-15,0 2 21 0,-6-1 23 0,6 1 25 0,-6-5 27 16,0 5 28-16,-1-5 29 0,7 1 19 0,-13-1 14 0,6 2-37 0,1-5-61 16,0 3-44-16,-8 1-37 0,8-4-23 0,-8 4-19 0,8-1-17 15,-7 2-18-15,0-2-23 0,6 0-26 0,-5 4-27 0,-2 1-26 0,2-1-19 16,5 4-15-16,-6 0-10 0,0 0-8 0,0 4-7 0,6 3-6 16,-5-3-3-16,-2 8-6 0,1-2-2 0,7 1-5 0,-8 0-2 15,2 4-2-15,-2 2-1 0,8 2-3 0,-7-1 1 0,7 4-2 0,-1-3 1 16,0 3 0-16,1 0 0 0,6 0-1 0,-6 0-1 0,6 0 0 0,0-1 0 15,0 1-1-15,6-3 0 0,0 3 2 0,1-4 1 0,0-3 0 16,-1 4-1-16,7-9 0 0,7 5 0 0,-8-8 1 0,8 0 1 16,0 1 0-16,-1-4 0 0,1-4 0 0,6-4 1 0,1-4 0 0,-9-3-2 15,9 0-3-15,5-3-2 0,-6-4-4 0,1-4-1 0,5 0-3 16,-6-5-5-16,0-2-5 0,7 0-4 0,-8-4-4 0,1 4-4 0,1-8-5 16,-1 5-3-16,-6-5-5 0,-1 0-2 0,1 0-1 0,-8 1-2 15,2-1 3-15,-2 1 1 0,-5-1 2 0,0-3 3 0,-1 3 4 0,-6 1 4 16,0-1 4-16,0 0 4 0,0 4 5 0,-6-1 7 0,6 7 6 15,-7-4 8-15,7 10 10 0,-7-1 9 0,7 3 6 0,-6 1 8 16,0 6 7-16,6 2 4 0,-7 2 2 0,7 1 3 0,-7 3-1 0,7 1 0 16,-6 3-1-16,6 0-2 0,-6 3-2 0,6-3-4 0,-7 8-7 15,0-5-5-15,1 8-6 0,-1 1-5 0,1-1-5 0,0 3-4 16,-2 2-2-16,2 1-2 0,0 6 0 0,-1-2 1 0,1 5 0 0,-1 0 0 16,1-1 0-16,6 4 0 0,-7 1 0 0,7 2 0 0,0-2 3 15,0 3 0-15,0 4 1 0,0-5 1 0,0 5 1 0,7-4 0 0,-1 4 0 16,1-1 0-16,-1 1-1 0,-6 0 1 0,7 0 0 0,5-5 0 15,-4 2 0-15,-2-5 0 0,0-4-2 0,1 0-1 0,-1-2-1 0,1-2-1 16,0-2 1-16,-7-4-1 0,6-4 2 0,0 0 2 0,1-4 0 16,-7 1 3-16,7-5 2 0,-1-3 3 0,-6 0 2 0,6 0 1 15,1-3 1-15,0-5-1 0,-1-3-1 0,1 1 1 0,-1-2-1 0,0-2 0 16,1-2-1-16,0-2-1 0,-1 0-3 0,0-4-2 0,2 4-2 16,4-4-3-1,-5 4-4-15,-1-4-1 0,1 0 0 0,-1 0 0 0,1 3 0 16,5-3 0-16,-4 4-1 0,-2 0 0 0,0 2-1 0,1 6 0 0,-1-1-1 15,1 0-1-15,-1 4 1 0,1 3-1 0,-1 0 1 0,-6 4-1 16,7 0 2-16,0 4-2 0,-7 4 2 0,6 0 0 0,-6 2-1 0,6 1 1 16,-6 4 2-16,0-1-1 0,7 5 0 0,-7-1 2 0,0 0-1 15,7 0 1-15,-7 4-1 0,0-3 1 0,6-1 0 0,-6 4-2 16,0-7 0-16,6 3 0 0,1-3 0 0,-7-1 0 0,6 1 0 0,1-4 0 16,0-3 0-16,-1-1 0 0,0 0 2 0,1-7 0 0,0 4 0 15,5-4 0-15,-5-4 1 0,6 0 0 0,-6-4 2 0,5 1-2 16,-4-4 0-16,4 0 0 0,1-4 0 0,-6 1 0 0,6 0 2 0,-7-5-2 15,0 2 0-15,8-2 0 0,-8 1 0 0,1-1-1 0,0 1 0 0,5-1 1 16,-5 1 0-16,-7 4 0 0,6-5 3 0,1 5-1 0,0-1 0 16,-7 4-2-16,6 1 1 0,-6 2 0 0,0 0-1 0,0 1 1 15,6 3 0-15,-6 0 0 0,0 4-1 0,0 0-1 0,0 0-1 0,0 0-1 16,-6 4-1-16,6 3 0 0,0 1 1 0,0-1 0 0,0 8 1 16,0-4 0-16,0 7 0 0,0 1-1 0,0-1 0 0,0 0 2 0,0 4 0 15,0 0 0-15,0 0 2 0,0-3-1 0,0 2-1 0,0-2 0 16,6-1 0-16,-6-3 0 0,7-1 0 0,0 1 0 0,-1-1-1 0,0-2 1 15,1-5 0-15,0 0-1 0,-1 1 2 0,1-5 0 0,-1-3 0 16,8 0-1-16,-8-3 2 0,0-1 1 0,7 0-1 0,0-7 1 16,-6 3 0-16,5-5-1 0,2-3 1 0,-2 1-1 0,2-2 1 0,-8-2-1 15,7 1-3-15,1-4 1 0,-2 4 0 0,-6-4 1 0,8 0 0 0,-1 0-1 16,-7 0-1-16,1 4 1 0,6-4 1 0,-7 3-1 0,1 4 0 16,0-3-2-16,-1 7 1 0,0-4-1 0,-6 5 1 0,7 2-1 15,-7 5-1-15,7-5 0 0,-7 8-2 0,0 0 0 0,0 0 0 0,6 4 1 16,-6 0-1-16,0 3 1 0,0 4 4 0,0 0-1 0,7 3-1 15,-7 6 0-15,0-3 1 0,0 5 0 0,0 0 1 0,0 0 1 0,0 0 0 16,0 4 1-16,0-5-1 0,6 2-1 0,-6-1 1 0,0 0-2 16,0-4-2-16,0 0 1 0,0-3 1 0,6-4 1 0,-6 3-2 0,0-7 0 15,7 5 1-15,-7-5 1 0,7-3 0 0,-7 0 3 0,6-4 1 16,-6 0 1-16,6 0 0 0,-6-8 1 0,8 1 2 0,-2 0-1 16,0-5 0-16,1 1-1 0,-1-3 1 0,8-1-1 0,-8-3 0 0,0 0-1 15,0-1-1-15,8-2-1 0,-8-1-3 0,1-1 1 0,-1-3 0 16,1 5-1-16,0-5-1 0,5 1 0 0,-5 3-1 0,0 0 0 15,-1-1 0-15,-6 5-1 0,6 4 2 0,1-1-2 0,0 0-1 0,-7 8-1 16,6 0-1-16,-6 3-2 0,7 4 0 0,-7 4-1 0,0-1-1 16,0 5 1-16,0 2 0 0,0 5 0 0,0 0 1 0,0 4 0 0,0 2 0 15,0 1 1-15,0-1 2 0,0 2 1 0,0 3 1 0,0-4 2 16,0 3-1-16,6-3 2 0,0-3-1 0,1-1 0 0,0 0 0 0,-1-3 0 16,0 0 1-16,8-4 1 0,-1-4 0 0,0 0 0 0,0 1-2 15,-1-8 2-15,8 0 0 0,-7-5 0 0,7 2-1 0,0-8 1 16,-1 4 1-16,-6-8-3 0,6 1-4 0,1-5-4 0,0-2-6 0,-1-2-6 15,1 1-8-15,0-3-8 0,-8-4-10 0,8 3-8 0,-7-3-10 0,-1-1-7 16,2 1-8-16,-8-4-5 0,8 4-4 0,-8 0 0 0,-6-5 2 16,6 5 4-16,-6 0 5 0,0 0 9 0,0-1 10 0,-6 0 12 15,6 5 15-15,-6 0 18 0,-1-1 18 0,0 4 15 0,1 0 15 0,0 3 11 16,-2 1 10-16,-4 0 7 0,5 4 6 0,1-1 7 0,-1 4 4 16,0 0 2-16,1 4 1 0,0-1-2 0,0 0-7 0,-2 5-6 0,8-1-11 15,-6 0-8-15,6 4-7 0,-6 0-7 0,6 0-4 0,0 0-6 16,-7 4-6-16,7 3-5 0,0-2-5 0,-6 6-4 0,6-1-3 0,0 1-3 15,0 7-1-15,-7 1-1 0,7 3 2 0,0 3-1 0,-7 1 0 16,7 4 0-16,0-2 1 0,0 6 0 0,0-1 0 0,0 0 0 16,7 3 0-16,-7 1 1 0,0-1 0 0,7 1 1 0,-7 0-1 0,6-1 1 15,-6 1 0-15,7 0 0 0,-7-5-1 0,0 2 0 0,6-1 0 16,-6-4 1-16,0-3 1 0,6-1 0 0,-6-6 0 0,0 3 0 0,0-8-2 16,0 1 1-16,8-1 0 0,-8-7 0 0,0 1 1 0,6 0-2 15,-6-8 1-15,0 3 1 0,6-6 1 0,-6-1 0 0,6 0 0 16,1-6-1-16,0 2-1 0,-1-7 2 0,1 1 0 0,-1-5-1 0,8 1 0 15,-8-4-1-15,7 0-2 0,-6-3-2 0,5-1 0 0,1 0-2 16,1-3-5-16,-2 3-1 0,2 3-3 0,-2-2 0 0,-5 3-4 0,6 0 0 16,0 4-2-16,-7 4 0 0,8-1-1 0,-8 4 0 0,0 4-1 15,1 3 1-15,0 0 2 0,-1 4 1 0,1 4 1 0,-7 3 1 0,0 4 3 16,6 1 2-16,-6 2 1 0,0 4 2 0,0 4 0 0,0 0 2 16,0 0 1-16,0 4 2 0,-6 0-1 0,6-5 2 0,0 5 1 0,0 0 0 15,6-8 2-15,-6 4-3 0,0-4-2 0,6-3-6 0,-6-4-9 16,8 0-20-16,-2-4-24 0,0 1-45 0,0-8-57 0,2-4-68 0,4 0-74 15,-5-3-65-15,-1-4-62 0,8-4-32 0,-8-2-14 0,0-6-7 16,0 2-2-16,2-6 5 0,-2 2 9 0,-6-4 18 0,6-4 24 0,-12-1 46 16,6-2 54-16</inkml:trace>
  <inkml:trace contextRef="#ctx0" brushRef="#br0" timeOffset="60340.4">7020 4711 288 0,'-12'23'426'0,"-8"2"32"16,6-7 19-16,2 0 9 0,5-3 3 0,1-4 2 0,-1-4 2 0,0 0 1 15,1-3-1-15,6-4 1 0,-6 3 2 0,6-3-110 0,0 5-165 0,0-5-127 16,0 0-109-16,0 0-104 0,0 0-102 0,0 0-93 0,0 0-90 16,0-5-45-16,6 2-23 0,0-1-10 0,1 1-6 0,0-5-4 15,6 1-1-15,-1 0 3 0,2-5 7 0,-2 2 30 0,8 3 43 0,0-4 70 16,-1 0 179-16</inkml:trace>
  <inkml:trace contextRef="#ctx0" brushRef="#br0" timeOffset="60512.28">7457 4572 130 0,'0'-5'357'0,"0"2"44"0,0-4 28 0,0 3 18 0,0 1 9 16,-7-1 6-16,7 0 3 0,-6 1 0 0,-1-1 3 0,0 4-1 0,-5-3-1 15,-2 6-84-15,2 1-129 0,-1-1-120 0,-7 5-116 0,0-1-119 16,-6 8-122-16,1-1-91 0,-1 1-76 0,-7 3-38 0,0 1-19 0,1 3-10 15,6-4-5-15,-7 4-1 0,7-4-2 0,0 0 6 0,6-3 7 16,1 0 33-16,5 0 45 0,8-8 77 0,6 0 266 0</inkml:trace>
  <inkml:trace contextRef="#ctx0" brushRef="#br0" timeOffset="61216.48">9391 5070 61 0,'6'8'216'0,"1"-5"21"16,-7 1 17-16,7-1 18 0,-1 1 20 0,-6 0 27 0,7-4 28 16,-7 0 38-16,0 0 41 0,0 0 8 0,0 0-8 0,0 0-35 15,0-4-49-15,0 0-34 0,0 1-27 0,0-1-18 0,-7-4-16 0,7 1-17 16,0 0-17-16,-6 0-23 0,6-4-28 0,-7 4-36 0,7-4-39 15,-7-1-27-15,1 2-18 0,0 1-10 0,-2-1-8 0,2-1-3 0,-6 4-2 16,5-1 0-16,-6 5-2 0,6-1-1 0,-5 0-4 0,-2 1-1 16,2 3-3-16,-8 3 0 0,7 1-2 0,-7 0-2 0,8 7-1 0,-8-4-2 15,0 8 0-15,1-4-2 0,5 3 0 0,-5 4 1 0,6 1-1 16,0-1 0-16,-1 4 0 0,8-3 0 0,0 2-1 0,0 2 1 16,-1-1 1-16,7-4-1 0,7 4 2 0,-7-4-1 0,6-3 1 0,0 3 0 15,8-3 0-15,-2-4 0 0,1 3 0 0,7-7 0 0,0 1 0 16,-1-4 0-16,1 0 0 0,0-4 0 0,5-4 0 0,-5 0-1 0,6-4-1 15,-6 1 0-15,-1-7 0 0,7 3 0 0,-6-4 1 0,-1-3-1 16,1 0 0-16,-1-1-1 0,-6-4 1 0,0 6 0 0,0-5 0 0,0 0 2 16,0 0 0-16,-6 0 0 0,-1 0 0 0,0-1 1 0,2 2-1 15,-8-2 0-15,0 2 1 0,0 3 0 0,0-4 1 0,0 4 3 0,-8-1 3 16,8 1 5-16,0 3 5 0,-6 1 4 0,6 2 3 0,-6 1 1 16,6 4 0-16,0 3 0 0,0 1 0 0,-7-1 0 0,7 4 0 0,0 4 0 15,0 3-2-15,-6 0-3 0,6 8-5 0,-7 0-4 0,7 3-4 0,0 1-4 16,0 6-5-16,-6 4 0 0,6 1-2 0,0 2 1 0,0 5 3 15,-7 4-1-15,7-4 1 0,0 6 0 0,0-2 1 0,7 2-1 16,-7 5 2-16,0-4-1 0,0 0 0 0,0 0 1 0,0 0 2 0,0 0 0 16,0-4 0-16,0 1-3 0,0-5-1 0,0-3-6 0,0 0-10 15,0-7-14-15,6 3-23 0,-6-6-38 0,0-6-48 0,0-2-65 16,0 0-75-16,0-8-86 0,7 0-89 0,-7-7-47 0,0-3-25 0,6-5-12 16,1-3-6-16,-1-3 2 0,0-5 6 0,2-6 17 0,-2 0 21 15,7-9 38-15,-7 1 46 0,7-7 67 0,-6-1 123 0</inkml:trace>
  <inkml:trace contextRef="#ctx0" brushRef="#br0" timeOffset="62344.71">9769 5136 118 0,'0'3'323'0,"0"-3"25"0,0 4 13 16,-7 4 8-16,7-5 8 0,0 4 12 0,-6-3 16 0,6 4 15 15,0-5 16-15,0 1 12 0,0 0 10 0,0 3-69 0,6-3-112 0,-6-4-64 16,7 3-43-16,-1 1-20 0,1-4-9 0,-1-4-6 0,7 1-7 16,1-1-11-16,-2-3-16 0,2-4-14 0,5-1-16 0,1 2-13 0,-1-5-9 15,0-4-11-15,1 5-8 0,-7-8-9 0,7 4-8 0,-1-4-4 16,-6-1-5-16,6 2-1 0,-5-1-2 0,-2 0 1 0,-4 0 0 0,4 0 0 15,-5 4-1-15,-1-1 1 0,1 1 2 0,-7 3 2 0,7 4 2 16,-7 0 2-16,0 4 2 0,0 0 1 0,0 7-1 0,0-5 1 16,0 5 0-16,0 5 1 0,0-2 1 0,-7 4 2 0,7 1 1 0,-7 3 2 15,1 4 0-15,6-1 0 0,-7 4-3 0,1 1 0 0,6 3-2 16,-6 3 0-16,-2-3 0 0,8 3 0 0,-6 1-1 0,6 0-1 0,0 0 0 16,0 0-1-16,0 0-4 0,6-1-1 0,-6-3-2 0,8-5-2 15,-2 6 0-15,0-9 0 0,7 1-1 0,-6 0 0 0,6-4 0 0,-1-3 0 16,-4-5 2-16,4 1-1 0,1-4 1 0,1 0-2 0,-2-4 1 15,2-4 0-15,-2 1 0 0,2-4 1 0,-1 0-1 0,-1-4 2 16,2 1-2-16,-8-4 0 0,7 0 0 0,0-1 1 0,-6-3-2 0,6 4 1 16,-6-4-1-16,-1 3-1 0,0-2 2 0,0 3 1 0,-6-1-2 15,8 1 1-15,-2-1 0 0,-6 5 3 0,0-1 2 0,0 0 4 0,0 4 2 16,0 1 2-16,0-1 2 0,0 3 0 0,0 5 0 0,0-2-2 16,0 3 1-16,0 2 0 0,0 2-3 0,0 3 1 0,0-2-1 0,0 5-1 15,-6 3-4-15,6-1-3 0,0 1-3 0,0 8-2 0,0-5-3 16,0 5 0-16,0-1 1 0,0 1 0 0,0-1 0 0,0 0 1 15,6 1 1-15,-6-5-1 0,0 1 0 0,6 0 0 0,1-1 0 0,-1-7 1 16,-6 4-1-16,7-4 1 0,0 1 0 0,-1-8 0 0,0 4 1 16,8-4 0-16,-8-4 0 0,0 0 0 0,8-2 1 0,-8-2-2 0,7-4 1 15,-7 1-1-15,8-3 0 0,-8-1 0 0,7-3 0 0,-6 3 1 16,6-3 0-16,-7 4 0 0,1-5-1 0,-1 1 2 0,1 3 1 0,-1-3-1 16,-6 3 0-16,0 4 3 0,6 1 3 0,-6-2 5 0,0 5 1 15,0-4 1-15,0 7 1 0,0 1-2 0,0-2 0 0,0 5-2 0,0 0 0 16,-6 5-1-16,6-2-1 0,0 1 0 0,0 3 0 0,0 1-2 15,0 2-5-15,0 1-2 0,0 4-2 0,6 0-2 0,-6-1 1 0,8 5-1 16,-2-5 1-16,-6 4 2 0,6 1 0 0,1-1 0 0,6-3-1 16,-7 3 0-16,1-3 1 0,-1-4 0 0,0 0-1 0,2 0 0 15,4-4-1-15,-5 0 2 0,0 1 1 0,-1-8 1 0,-6 4-1 0,7-4 1 16,-1-4 0-16,0 4 0 0,-6-8-1 0,0 1-1 0,7 0-1 16,-7-4-1-16,7 0-1 0,-7 0-2 0,0-4-3 0,0 1-7 0,0-5-6 15,0 5-8-15,6-4-7 0,-6-1-7 0,0 1-8 0,0-4-6 16,6 3-7-16,-6 1-5 0,0-4-5 0,7 4-3 0,-7-1 1 0,7 1 3 15,-1 4 2-15,-6-1 4 0,7 4 6 0,-7 0 6 0,6-1 8 16,-6 6 6-16,6 2 9 0,-6-3 6 0,0 7 7 0,0-4 6 16,0 4 6-16,0 0 3 0,0 0 1 0,0 0 2 0,0 0 2 0,0 0 2 15,0 0 1-15,0 0 1 0,0 0 2 0,0 0 1 0,0 0 4 16,0 0 0-16,0 0 2 0,0 0 1 0,0 0 4 0,0 0 1 0,0 0 2 16,0 0 3-16,0 0 3 0,0 0 3 0,0 0 2 0,0 0 1 0,0 0 1 15,0 0 1-15,0 0 0 0,0 0 3 0,0 0 1 0,0 0 1 16,0 0 0-16,0 4 0 0,0-4 0 0,0 0-1 0,0 0-1 0,0 0-1 15,-6 0-3-15,6 0 0 0,0 3-2 0,0-3-1 0,0 0-4 16,0 0-2-16,0 0-2 0,0 0-2 0,0 0-4 0,0 0-1 0,0 0-2 16,0 0-1-16,0 0-4 0,0 0-2 0,0 0-3 0,0 0 0 15,0 0-2-15,0 4-1 0,0-4-2 0,0 0 0 0,0 0 1 0,0 4-1 16,0-1 1-16,0 0-2 0,0 2-1 0,0-2-1 0,0 1 1 16,0 3 1-16,0 0 1 0,0 1 0 0,0-1 0 0,6 4 0 0,-6 0 0 15,0 0 1-15,0 1 0 0,0 2-1 0,0 1-1 0,0 0-1 16,0 2 0-16,0 2 1 0,0-1 1 0,0 4 0 0,0 0 0 0,0 4-1 15,0 0 1-15,0 3 1 0,0-4 0 0,0 8-1 0,0-3-1 16,0 6 1-16,0-3-1 0,0 0 1 0,0 4 0 0,0-1 0 0,0 1-1 16,0-1 0-16,0 1 0 0,0 0 1 0,0-1-1 0,0 1 0 15,-6 0 0-15,6-4 0 0,0-1 1 0,0-2-1 0,-6 3-1 0,6-7 2 16,-7 3 0-16,7-3 0 0,0-5 1 0,-6 1 1 0,6 1-1 16,-7-5-1-16,7 0 1 0,-7-3-1 0,1-1 1 0,0 1-1 15,-1-4 0-15,0-4 1 0,7 2-1 0,-12-3 0 0,5-6 0 0,1 4-1 16,-8-4-1-16,2 0-1 0,4-4-1 0,-4-2 1 0,-1-3-2 15,0 2 1-15,0-4 0 0,7 1 0 0,-2-6 0 0,2 2 0 16,0-5 1-16,6 1-2 0,0-1 0 0,0-2 0 0,6-2-1 0,0-2 2 16,8 0-2-16,-1-4-1 0,6 0-3 0,0-5-5 0,1 1-7 15,0 0-12-15,6-3-14 0,0 2-19 0,0-2-19 0,0-1-37 0,0 5-45 16,0-5-62-16,7 4-72 0,-7 0-70 0,0 0-67 0,0 3-49 16,-7 1-40-16,8 0-15 0,-1 3-4 0,-7-3 7 0,1 8 12 0,0-6 17 15,-2 5 19-15,2 0 37 0,-7 0 46 0,1 0 62 0,-2 4 72 16</inkml:trace>
  <inkml:trace contextRef="#ctx0" brushRef="#br0" timeOffset="62532.21">11443 4992 0 0,'-7'19'52'0,"7"-1"404"0,-7-3 55 0,7 4 28 16,0-4 13-16,-6-5 5 0,6 1 3 0,0-3-14 0,0-5-19 0,0 1-25 15,6-4-32-15,-6 0-58 0,0 0-73 0,0 0-243 0,0 0-326 16,0-7-165-16,0 3-87 0,0 0-41 0,0-7-21 0,-6 4-10 16,0-4-3-16,6-4 11 0,-8 1 19 0,8-1 26 0,0-4 31 15,-6 1 58-15,6-4 73 0</inkml:trace>
  <inkml:trace contextRef="#ctx0" brushRef="#br0" timeOffset="65481.42">12680 4645 189 0,'7'-4'256'0,"-1"1"14"15,7-1 9-15,-6 0 6 0,-1 1 4 0,0-1 4 0,1-3 5 0,0 2 7 16,-1 3 10-16,1-3-18 0,-1 2-28 0,0 3-55 0,1-3-65 15,0-2-37-15,-7 5-23 0,6 0-12 0,-6 0-8 0,6 0-5 0,-6 0-4 16,8 0-2-16,-8 5-3 0,0-5-5 0,0 6-8 0,0-1-7 16,0 2-6-16,0-4-5 0,-8 8-4 0,8-3-4 0,-6 2-1 15,0-1 1-15,-1 1 2 0,-6 1 5 0,7 0 5 0,-7 0 6 0,-1 0 7 16,2 0 8-16,-2 1 8 0,2-6 8 0,-1 2 7 0,-1-1 6 16,2-3 5-16,-2 3 5 0,2-7 3 0,-2 0 1 0,8 0 0 15,-7 0-3-15,7-5-2 0,-8-1-6 0,8-1-6 0,-1-1-10 0,0-6-8 0,1 2-8 16,6-2-7-16,0-4-7 0,0-1-6 0,0 1-5 0,6-4-4 15,1 0-5-15,0 0 0 0,-1 0-2 0,8 0-6 0,-2 0-1 16,1 0-3-16,1 0-1 0,-2 4-1 0,8-1-1 0,-7 1-1 0,0 3 1 16,6 1 1-16,-5 2-1 0,-2 2-1 0,2 3-2 0,5-1 0 15,-6 5-1-15,-6-1 2 0,5 4-1 0,2 0 0 0,-1 7 1 0,-7-3 0 16,7 7 1-16,-6-1 1 0,-1 6-1 0,0-2 0 0,2 4 0 16,-2 4 0-16,0 4 2 0,-6 0 0 0,7 3 0 0,-7 0 1 0,0 4 0 15,-7 4 0-15,7 0-2 0,0 0 1 0,-6 2 0 0,0 2-1 16,6-1 1-16,-8 0 0 0,2 1 1 0,0-1 0 0,6 0 1 15,-7 0-1-15,7-3-1 0,0-4-1 0,7 1 1 0,-7-5 1 0,6 0 0 16,0-3 0-16,2-4 0 0,4-4 2 0,-5 0 1 0,6-3 3 0,0-4 1 16,0-4-2-16,6-3 1 0,-5-4 2 0,5 0 0 0,-6-8-1 15,6 1 1-15,1-4-1 0,0-7-1 0,-1-1 0 0,1-2 0 16,-1-5 0-16,1-4-2 0,-7 1-2 0,6-4 0 0,-5 0-1 0,-2-4 0 16,1-3-2-16,1 0 0 0,-8 0 0 0,0-1 0 0,2-3 0 15,-2 4 2-15,-6 0 0 0,0 3 4 0,0 1 6 0,0 3 3 0,0 4 5 16,-6-1 7-16,-2 8 6 0,2 0 7 0,6 7 5 0,-6 1 4 15,-8-1 2-15,8 8 2 0,-1 0-1 0,1-1 1 0,6 8-3 16,-6-3-3-16,-1 3-6 0,7 0-5 0,-7 3-5 0,7 1-5 0,-6 0-8 16,6 3-5-16,0 0-6 0,6 0-4 0,-6 4-2 0,7 0-1 15,0 1-1-15,-1-2-1 0,0 5 0 0,7-5-2 0,1 5-3 0,-2-4-9 16,8 0-12-16,-7 1-17 0,7-1-20 0,0-4-38 0,-8 0-46 16,8 0-64-16,-1-2-75 0,1-1-71 0,0-1-71 0,-8 0-43 15,8-3-32-15,-7-3-14 0,7 0-5 0,-8-1 5 0,2-1 12 0,5 2 14 16,-6-4 19-16,0 3 39 0,0-3 45 0,7 3 65 0,-8-3 99 15</inkml:trace>
  <inkml:trace contextRef="#ctx0" brushRef="#br0" timeOffset="66059.53">13904 4817 0 0,'7'7'65'0,"-7"1"185"16,6-1 35-16,-6-4 32 0,0 2 34 0,0-2 34 0,0 1 33 0,0-4 23 15,0 0 19-15,0 0 12 0,0 0 9 0,0 0-35 0,-6-4-56 16,6 4-54-16,0-3-53 0,-7-2-39 0,7 2-33 0,0-4-33 0,-6 3-33 15,-1-3-33-15,7 3-33 0,-6-3-23 0,0 3-18 0,-2 1-12 16,8-5-7-16,-12 5-6 0,5-1-2 0,1 4-1 0,-1 0-1 0,1 0-2 16,-7 4-2-16,7-1 0 0,-2 5 0 0,-4-5 1 0,-2 8 1 15,8-4 0-15,-7 8 0 0,0-4 0 0,6 4 0 0,1-1-1 16,-7 5-1-16,6-1 0 0,1 0 0 0,0 1 0 0,6-1 0 0,-7 3 0 16,7-2 1-16,0 4-1 0,0-5-2 0,7 3 0 0,-7-2-1 15,6 3-1-15,0-4 1 0,1-3 0 0,0 3 0 0,5-3-1 16,-5-4 2-16,6 0 0 0,0 0-2 0,-7-4 1 0,8-4-1 0,-2 2 0 15,2-5 1-15,-1-5-1 0,0 2-1 0,0-4-2 0,-1-4-2 0,-4 0-1 16,4-4-2-16,1 0-2 0,-6-3-2 0,6 0-2 0,-7-4-2 16,1 0-3-16,0 0-1 0,-7-1-2 0,0-2-1 0,6 0 0 15,-12 3 1-15,6-4 0 0,-7 4 0 0,7 0 3 0,-7 0 1 0,1 4 3 16,-1-1 2-16,1 5 3 0,6 3 3 0,-7-1 2 0,1 6 0 0,-1-2 2 16,7 5 1-16,0 3 0 0,-6 0 1 0,6 3 0 0,0 1 1 15,0 0 1-15,0 2-1 0,0 2 1 0,0-1-1 0,6 4 0 16,-6 0 1-16,7-4 0 0,-1 5 3 0,1-5 1 0,6 4 1 0,0-4 0 15,-6 5 0-15,5-9 0 0,2 5 0 0,-2-1 1 0,8-3 0 16,-7-4-1-16,1 3 1 0,-2-3-1 0,8 0-1 0,-7-3 0 0,-1 3-2 16,2-4 0-16,-1-3 0 0,0 3-1 0,0 0-1 0,0-4 1 15,-6 1-1-15,-1 4-1 0,0-5 0 0,8 1 0 0,-14 3 0 0,6-3 0 16,0 4-1-16,-6-2-1 0,0 5-1 0,7-3 0 0,-7 3 1 16,0 0-1-16,0 0 1 0,0 3-1 0,0 2 1 0,0 2-1 15,0 0 0-15,0 0 1 0,0 4-1 0,0 1 2 0,0 2-1 0,0 1 2 16,0 3-1-16,0 0 1 0,0-3-1 0,0 6 0 0,0-2 1 15,0-1 0-15,6 1 1 0,-6-4-1 0,7 3-1 0,-7-3 1 0,7-1-1 16,-1 1 1-16,-6-4-2 0,6-4-5 0,1 4-9 0,-7-6-22 16,7-3-26-16,-1 2-51 0,0-4-60 0,-6-4-67 0,7-3-67 15,0 0-61-15,-1-1-59 0,1-6-31 0,-1-1-18 0,0-3-9 0,-6-1-4 16,8-2 5-16,-2-2 8 0,0 1 20 0,-6-3 27 0,6-4 51 16,-6-1 59-16,7 1 67 0,-7 0 246 0</inkml:trace>
  <inkml:trace contextRef="#ctx0" brushRef="#br0" timeOffset="66185.63">14301 4653 87 0,'-6'-8'330'0,"0"1"46"0,-1 3 37 0,-6 4 23 0,6 0 15 15,1-4 8-15,0 4 5 0,-1 0 3 0,0 0 2 0,-5 0 1 16,5 0 1-16,0 0-75 0,1 0-113 0,6 4-89 0,-7-4-79 0,1 0-86 16,0 0-93-16,6 0-97 0,-7 4-101 0,7-4-78 0,0 0-64 15,-7-4-33-15,7 4-18 0,0-4-7 0,0 1-6 0,0-1 0 0,0-3 1 16,0 2 9-16,0-2 13 0,0 1 40 0,0-2 55 0</inkml:trace>
  <inkml:trace contextRef="#ctx0" brushRef="#br0" timeOffset="66404.38">13852 4542 95 0,'-13'4'346'0,"-6"3"50"0,5-3 41 0,2 0 26 0,5-4 20 16,-6 3 11-16,7-3 7 0,6 0 5 0,-7-3 2 0,7 3 2 15,0-4 1-15,7-3-74 0,-7 3-111 0,6-3-87 0,0 0-72 0,1-1-53 16,0 4-39-16,5-3-28 0,2 0-20 0,-8 4-10 0,7-5-9 0,0 4-3 16,0 4-5-16,-7 0-6 0,8 0-5 0,-8 4-6 0,7-1-8 15,-6 2-6-15,-7 5-7 0,6-3-8 0,-6 5-8 0,0-2-16 16,-6 5-17-16,6 0-33 0,-7-1-39 0,-6 1-52 0,7 0-62 0,-8-1-58 15,2 1-55-15,-1 0-37 0,0-1-29 0,0-3-11 0,-1-4-2 16,2 4 4-16,-2-7 6 0,8 0 15 0,0-4 19 0,-1 0 30 0,1-8 40 16,6 2 53-16,0-2 71 0</inkml:trace>
  <inkml:trace contextRef="#ctx0" brushRef="#br0" timeOffset="66529.38">13930 4267 0 0,'-6'-3'274'0,"-7"-1"61"0,0 4 17 16,0 0 10-16,-1 0 3 0,2 0 2 0,-1 0-1 0,-7 4-24 0,8-1-33 15,-8 1-52-15,0 0-59 0,1 3-121 0,-1 4-151 0,-6-3-112 16,0 6-94-16,-1-3-46 0,-5-1-22 0,7 6-12 0,-9-5-4 16,9 4-3-16,-8-4 2 0,7-1 23 0,0 1 33 0,0 0 52 0,6-3 231 15</inkml:trace>
  <inkml:trace contextRef="#ctx0" brushRef="#br0" timeOffset="68081.78">15565 4931 0 0,'0'14'141'0,"0"-3"117"16,0 0 15-16,0 4 11 0,7-8 8 0,-7 5 10 0,0-6 10 15,6-2 6-15,-6 3 7 0,7-2 11 0,-1-5 13 0,8 3-32 0,-8-3-55 16,6 0-44-16,2-3-37 0,-1-2-16 0,0 2-4 0,0-5-1 15,7-2-3-15,-1-1-5 0,-6 0-7 0,6-4-7 0,1-3-6 16,0-1-10-16,-1 1-14 0,7-8-15 0,-6 4-16 0,-1-3-15 0,7-4-13 16,-6 3-13-16,-1-7-11 0,1 3-8 0,-7-2-7 0,6-2-5 15,-5 2-2-15,5-2-1 0,-6 5 0 0,-6-4 1 0,5 1 1 0,-5 3-1 16,0-4 1-16,-1 3-1 0,1 4-1 0,-1 1 1 0,-6-1-1 16,0 0 2-16,0 8 0 0,0-4 2 0,0 4 2 0,-6 3 3 0,6-3 2 0,-7 7 2 15,1-1 0-15,6 1 0 0,-7 5 3 0,0-5 0 0,1 6 3 16,0 1 0-16,-1 1 2 0,0 3-1 0,1 0-2 0,0 3 0 0,-7 1 1 15,-1 4-2-15,8 0-1 0,-7 3-1 0,0 2 2 0,0 6 1 16,0-1 2-16,0 5 1 0,-1 2 0 0,2 0 1 0,5 5-1 0,-6 0 2 16,13 3 0-16,-6-1 0 0,-1 1-2 0,7 1-1 0,0 2 1 15,0 1-4-15,0-5-3 0,7 5-3 0,-1-4-1 0,-6-4-4 16,13 5-1-16,-6-5-1 0,5 0-1 0,2-3-2 0,-1-4 1 0,0 0-2 16,6 0 1-16,-5-7 0 0,5-1-2 0,1-3 1 0,-1 1 1 0,7-6-1 15,-6-2 1-15,6-4-1 0,-6 0 0 0,5-4-3 0,1-2-3 16,0-2-4-16,0-3-5 0,1 0-3 0,-1-8-6 0,0 5-4 15,-7-4-3-15,7-5-3 0,-6 5-4 0,-1-4-1 0,7-1 0 0,-12 2-1 16,5-1 1-16,-6 1 2 0,-6-2 3 0,5 2 4 0,-12 2 5 16,7 1 6-16,-7 0 5 0,0-1 6 0,0 4 7 0,-7 1 5 0,7 3 7 15,-12 0 4-15,5 0 3 0,0 3 3 0,-6 5 1 0,1-5 0 16,-2 5 1-16,2 3 2 0,-2 0-2 0,1 0 0 0,0 3-1 0,0 2-1 16,-7-2-1-16,14 8-3 0,-7-4-3 0,0 4-4 0,0 0-1 15,7 4-1-15,-1 3-1 0,0-4-1 0,1 9 1 0,6-5 0 16,0 5-1-16,0-2 0 0,0 4 0 0,0-2-1 0,6 2 0 0,1-3-1 15,0 3 0-15,5-2 0 0,-5-2-1 0,6-2 0 0,0 4-1 0,1-5-1 16,-2 0 0-16,8-4 0 0,-7 1-1 0,7-4 1 0,-8 0 0 16,8 0-1-16,-7-7 0 0,0 2 0 0,6-6 1 0,-5 0 1 15,5 0-1-15,-6-3 1 0,6-4 1 0,-5 0-1 0,5-4 1 0,-6 0-1 16,0-4 0-16,7 0 2 0,-8-3-1 0,2 4 2 0,-1-5 2 16,0-3-1-16,0 4 1 0,-7-4 0 0,8 0 1 0,-2 4 0 0,-5-4 1 15,-1 0 0-15,1 3 1 0,6 1 0 0,-7 0-2 0,1 0 0 16,0 3-1-16,-1 4 0 0,0-5-2 0,1 9-2 0,0-4-1 0,-7 8-2 15,6-1 0-15,-6 0-2 0,7 4-1 0,-7 0 0 0,6 8 2 16,-6-5 0-16,6 5 0 0,-6 0 0 0,0 2 1 0,7 5-1 16,-7-1 0-16,0 5 1 0,0-1 1 0,7 4 0 0,-7-3 1 0,-7 6-1 15,7-3 0-15,0 0-1 0,0 0 1 0,0 0 0 0,-7 0-2 16,7-4 1-16,0 1-2 0,0-4 0 0,0 0 0 0,0-1 0 0,7-3 0 16,-7 0-1-16,0-4 1 0,7-3 1 0,-7 3 1 0,0-3 1 15,6-4-1-15,-6 3 1 0,6-6 0 0,2 3 2 0,-8-4-1 0,6-3 0 16,0-1 0-16,1-3 0 0,6 4 0 0,-7-8 0 0,1 1 1 15,5-1-1-15,-4 1-1 0,4-5-2 0,-5-3 1 0,6 4-1 16,0-4-2-16,-7 0 0 0,8-5 1 0,-2 6 0 0,-5-1 0 0,6-4 0 16,0 8 1-16,0-3-3 0,-6 2 0 0,5 1-1 0,2 3 1 15,-8 4 1-15,1 0-1 0,-1-1-1 0,1 6 1 0,-1 2-1 16,1 0 0-16,-7 4 1 0,6 0-2 0,-6 4 1 0,0 3 0 0,0 1 0 16,0 2 2-16,0 1-1 0,0 5 0 0,0-2 0 0,0 4 0 0,-6-2 2 15,6 1 1-15,0 1-1 0,0 1-1 0,0-1 1 0,0 1 1 16,0-6 0-16,0 3-1 0,0-1-1 0,6-4 0 0,0-1 0 15,2-2-1-15,-2-5 0 0,7 1-3 0,-7-4-1 0,7 0-4 0,6-4-3 16,-5-3-2-16,6 0-4 0,-8 0-3 0,8-8-2 0,-1 0-2 16,1 1-2-16,0-5-2 0,-7 1-3 0,7-4-2 0,-2 0-2 0,2-3-3 15,-7 2-2-15,1-6-1 0,5 4 1 0,-6-5 1 0,0 4 3 16,-7-3 3-16,8-1 3 0,-8 1 3 0,0 0 2 0,1-1 2 0,0 5 6 16,-7 0 5-16,6-2 7 0,-6 2 9 0,0 3 8 0,-6 1 9 15,6-2 8-15,-7 4 4 0,7 1 4 0,-7 1 3 0,1 2 2 16,0 0 3-16,-1 4 1 0,0-4 2 0,7 8-1 0,-13-3-3 0,13 2-1 15,-6 1-5-15,0-1-5 0,-1 5-6 0,7 3-5 0,-7-4-5 0,7 4-1 16,-6 4-4-16,0-1-2 0,6 5-4 0,0-1-1 0,-8 4-2 16,8 0-1-16,-6 7-1 0,6 0 0 0,-6 5-1 0,6-1 1 15,0 3 1-15,-7 0 0 0,7 9 2 0,0-5 1 0,0 4-1 0,-6 0 1 16,6 4 1-16,0-5-1 0,0 6 1 0,0-2 1 0,0 1-1 16,0-2 1-16,0 2 1 0,6-3-1 0,-6-1-1 0,0-1 1 0,7-1-2 15,-7-6 1-15,6 0-1 0,0-3 2 0,2-4 1 0,-2 0 1 16,0-3 1-16,1-4 5 0,-7 0 4 0,7-4 4 0,-1-2 5 15,0-2 2-15,1-3 4 0,-1 0 1 0,1 0 2 0,0-8 0 0,-1 6 0 16,0-6-1-16,1-3 0 0,0 0-3 0,-1-4-2 0,0 0-4 16,-6 1-4-16,7-4-4 0,-1-1-6 0,1 1-3 0,0-1-2 0,-1-3-2 15,0 5-3-15,2-2-1 0,-2 4-1 0,0-3-1 0,0 3-2 16,1 1-2-16,0 2 2 0,-1 1 0 0,1 4-1 0,-1 0 1 16,0 4 0-16,2 3-2 0,-8 0 2 0,6 0 0 0,-6 0-3 0,6 3 1 15,-6 4 0-15,0 0 2 0,6 1 1 0,-6 2 1 0,0 2-2 16,0-1 1-16,0 3 1 0,0 5 0 0,0-4 1 0,8 0-1 0,-8 2 1 15,0 3 0-15,6-3 2 0,-6-2-3 0,6 3-2 0,1-4-3 16,-1-2-2-16,1-1-6 0,6 0-7 0,-7-4-9 0,8 1-12 0,-8-5-16 16,7-3-17-16,0 0-32 0,0-3-36 0,0-5-48 0,-6 1-52 15,5-4-51-15,2 0-49 0,-1-4-42 0,-7-3-36 0,0 0-37 16,1-5-36-16,0-2-11 0,-7 3-1 0,0-7 11 0,0-1 15 0,-7 1 30 16,7-5 36-16,-7 2 48 0,1-5 51 0,-7 0 52 0,7-3 54 0</inkml:trace>
  <inkml:trace contextRef="#ctx0" brushRef="#br0" timeOffset="68385.57">16621 4257 85 0,'-20'14'322'0,"0"-3"49"0,7 0 43 0,-7-3 29 0,14 0 22 15,-7-2 16-15,6-2 11 0,1-4 11 0,-1 4 11 0,7-4 9 16,0 0 9-16,0 0-70 0,0 0-109 0,0-4-76 0,7 0-60 0,-7 0-48 15,6-3-43-15,8-1-29 0,-8 5-21 0,0-4-16 0,8-1-10 16,-2 1-12-16,2-4-11 0,-8 8-11 16,7-5-7-16,-7 5-5 0,8-5-2 0,-8 5-1 0,0 3-1 15,2-3-1-15,-2 3 0 0,0-4 0 0,1 4 1 0,-1 4-2 0,1-4 0 0,-7 3 0 0,7-3 1 0,-1 3-1 0,-6 1 1 0,6 0-1 16,0 3 1-16,-6-3 0 0,8 3-1 0,-2-4 0 0,-6 5-1 16,6-1-3-16,-6 0-5 0,7 0-8 0,-1 6-10 0,1-7-12 0,-7 5-13 15,7-3-27-15,-1 3-35 0,0 0-54 0,1-4-66 0,0 3-69 16,-1 2-72-16,0-5-57 0,1 4-51 0,0 0-22 0,-1-4-9 15,1 4 3-15,-1-3 5 0,0-1 11 0,1 0 12 0,0 0 28 0,-1 1 34 16,0 0 56-16,2-1 63 0</inkml:trace>
  <inkml:trace contextRef="#ctx0" brushRef="#br0" timeOffset="68539.42">16757 5279 100 0,'-6'25'378'0,"6"-2"48"0,-7-2 24 15,7-6 9-15,-7 0 1 0,7-4-34 0,0-4-52 0,-6-3-95 16,6-4-115-16,0-4-69 0,0-3-48 0,0-1-97 0,-7-3-121 0,7-3-105 16,-6-1-99-16,6 1-50 0,-6-9-24 0,-2 1-9 0,8 0-2 15,-6-3 34-15,6-4 53 0</inkml:trace>
  <inkml:trace contextRef="#ctx0" brushRef="#br0" timeOffset="69463.59">18893 4700 25 0,'-13'18'269'0,"0"0"27"16,0 1 17-16,0-1 18 0,0 1 18 0,0-5 20 0,-1 1 17 0,8-4 19 16,-6-1 16-16,5-2 16 0,0 3 14 0,7-7-58 0,-6 3-92 15,-1-3-51-15,7-1-34 0,0 2-19 0,0-5-15 0,0 0-15 16,7 0-17-16,-1-5-18 0,1-2-19 0,6 0-18 0,-1-4-17 0,2-1-15 16,6-2-13-16,-1-4-11 0,7-4-7 0,-6 0-11 0,6 0-7 15,-1-8-6-15,2 5-4 0,-1-4-4 0,-6-1-2 0,6-2-1 0,-7 1 1 16,1 3-1-16,-8-5 1 0,2 7 2 0,-1-3 0 0,0 7 0 15,-7 0 2-15,1 0 1 0,-7 7 1 0,6 1 3 0,-6 3 2 0,-6 0 1 16,6 7 0-16,-7-3 1 0,1 3 3 0,-1 4-1 0,1 0-2 16,-7 0 0-16,6 0 0 0,-6 4-1 0,7-1 0 0,-8 1 0 15,8 0-2-15,0-2-1 0,-1 3 0 0,1 2 0 0,6-3-2 0,0 0 0 16,0 3 0-16,6-3 1 0,1 2 1 0,-1-1 0 0,0 2 0 16,8-3 0-16,-2 3-1 0,8-4-1 0,-7 5 0 0,7-5 0 0,0 4-2 15,-1 2 0-15,0-6-1 0,0 4 1 0,1 0-2 0,0 1-1 16,-1 2-1-16,1-2 0 0,-7 3 0 0,6 0 2 0,-6 1-1 0,1 2 1 15,-8-3 0-15,8 3-1 0,-8 1 1 0,0 0 0 0,1 3-1 16,-7-4 0-16,0 1 0 0,0 4 0 0,0-4 2 0,0 3 0 0,-7-4-1 16,7 4-1-16,0-3-1 0,-6 3 1 0,6-3 1 0,-6 0 0 15,6 0-1-15,0-4 0 0,0 3 1 0,0-3-1 0,6-4 3 0,0 4-1 16,1-4-1-16,6-2 0 0,0 2 1 0,-1-4 0 0,2-3 1 16,6 0-1-16,-1 0 0 0,1-3 0 0,6-1 0 0,-1-4 1 0,-5-2 0 15,6 2 0-15,0-3-1 0,-7-4 0 0,7 5-1 0,-6-8 1 16,7 3 0-16,-9 0 0 0,2-3-1 0,-7-1 1 0,7 5 0 0,-8-4-1 15,-4 0 0-15,4-1-1 0,-5 1 2 0,0 0-1 0,-7-1 0 16,0 4 1-16,0-3 0 0,0 4 4 0,-7-5 1 0,7 4 3 16,-7 1 4-16,1-1 4 0,-8 5 5 0,8-2 3 0,0 1 4 0,-7 4 2 15,6-1 0-15,-6 1 0 0,7 3 2 0,-8 1-1 0,2 3-1 16,6 0-1-16,-8 3-3 0,1 1-4 0,0-1-3 0,6 6-6 0,-5 1-3 16,-2 1-4-16,8 3-3 0,0 5-1 0,-7-1 0 0,6 1-2 15,0 3 2-15,7 0 0 0,-6 3 1 0,6 0-1 0,0 2 0 0,0-2 2 16,6 1 0-16,1-1 1 0,0 1 1 0,6 0-1 0,-1-4 0 15,2 0 0-15,5 0 0 0,-6-4 0 0,14-3-2 0,-9-1 0 16,2-2 0-16,7-5-1 0,-1 0-2 0,0-3-9 0,-7-4-12 0,7-4-13 16,0-3-17-16,-6 0-23 0,5 0-24 0,2-9-46 0,-7 2-54 15,-2-5-70-15,2-3-77 0,-6 1-75 0,5-5-74 0,-6 0-36 0,-6-3-16 16,5 0-2-16,-5-5 5 0,0 2 13 0,-7-2 15 0,6 2 22 16,1-5 24-16,-1 1 44 0,0-1 56 0,1 0 69 0,0 4 221 15</inkml:trace>
  <inkml:trace contextRef="#ctx0" brushRef="#br0" timeOffset="69791.72">20620 4784 0 0,'0'22'329'0,"-8"0"118"0,2 0 40 16,0-4 23-16,-1 0 14 0,0-6 12 0,7 3 10 0,-6-8 11 0,-1 1 13 16,7-5 18-16,-6 0 22 0,6-3-29 0,0 4-55 0,-6-4-107 15,6 0-138-15,0 0-72 0,-7-4-40 0,7 4-22 0,0 0-14 0,0-3-111 16,0 0-22-16,0-5 0 0,0 4 0 0,0-3 0 0,0-4-126 15,0 4-228-15,0-5-152 0,0-2-76 0,0 3-37 0,7-4-21 16,-7-3-8-16,6 0-5 0,-6-4-1 0,6 0 10 0,1-1 14 0,-1-2 34 16,8 3 40-16,-2-4 73 0,2 4 90 0</inkml:trace>
  <inkml:trace contextRef="#ctx0" brushRef="#br0" timeOffset="70265.42">21661 4528 203 0,'7'4'257'0,"-7"-4"28"0,6 0 27 16,-6-4 32-16,0 4 35 0,0 0 25 0,0-4 21 0,0 0 15 0,0 1 12 0,-6-1-19 15,6 0-38-15,-7 1-45 0,0 0-49 0,1-5-34 0,6 4-26 0,-6-3-24 16,0 3-23-16,-8-3-28 0,8 3-31 0,-1 1-23 0,0-4-19 15,1 7-13-15,-7-5-13 0,0 2-9 0,6 3-9 0,-5 0-6 16,-2 0-7-16,1 3-5 0,0 2-7 0,-6-3-5 0,5 6-5 0,-5 3-3 16,6-3-2-16,-6 2-2 0,-1 5-1 0,7 0-2 0,0-1 0 15,0 5 0-15,0-1-1 0,0 1 1 0,7-1 0 0,-8 0 1 16,8 5 0-16,6-2 0 0,0-2 0 0,0 2 1 0,0 1-1 0,0-3-1 16,6 3 0-16,1-5 0 0,6 2 1 0,0-4-1 0,0 3 1 15,0-3 0-15,7-4-2 0,0-1-5 0,-1 2-5 0,7-5-9 16,0 1-14-16,0-5-24 0,0-3-31 0,0 0-53 0,0-3-65 0,0-1-68 15,0-3-73-15,0-1-63 0,1-2-62 0,-2-6-30 0,1 2-14 0,0-1-4 16,-6-3 1-16,6 0 8 0,-7-4 12 0,7 2 24 0,-6-1 31 16,-1 3 51-16,1-4 65 0</inkml:trace>
  <inkml:trace contextRef="#ctx0" brushRef="#br0" timeOffset="71391.53">22104 4506 25 0,'0'-8'271'16,"0"5"32"-16,0-4 24 0,0 3 34 0,-6-3 38 0,6 3 24 0,0-3 19 15,-7 2 12-15,0-2 11 0,7 4 8 0,-6-1 8 0,0 0-61 16,6 4-98-16,-8 0-60 0,2-3-42 0,6 6-30 0,-6-3-24 0,0 4-33 15,-1 0-38-15,0 4-23 0,-6-6-18 0,7 10-11 0,0-1-11 16,-8 0-8-16,8 0-9 0,0 3-5 0,-8 5-3 0,8-5 0 16,-1 5 0-16,1 2-2 0,-8-3-1 0,8 5 1 0,0 0-2 0,0-2 0 15,6 4-2-15,-8-2 1 0,8-1 0 0,0 0 1 0,0 0-1 16,0-1 0-16,0-2 0 0,8-4-1 0,-2-1-2 0,0 1 0 0,0-5 0 16,1 2-1-16,0-5-1 0,-1 1-2 0,7-5-2 0,-7-3-2 15,8 0-2-15,-2-3-1 0,2-1-3 0,-8-7-1 0,7 4-1 0,1-5-1 16,-2-2 1-16,2-1-1 0,-8-3 2 0,7-1-1 0,0 1 0 15,-6-4 2-15,5 0 2 0,-5 0 0 0,0 0 1 0,-7 0 2 16,6 0 4-16,-6-3 2 0,0 3 1 0,0 4 3 0,0-1 3 0,0 1 4 16,-6-1 5-16,6 5 6 0,-7 3 4 0,0 0 5 0,7 0 2 15,-6 4 5-15,0-1 2 0,6 5 3 0,-7-1-1 0,7 0-1 0,-6 4 0 16,6 0-2-16,0 0-3 0,0 0-4 0,0 0-4 0,0 0-5 16,6 0-2-16,-6 4-3 0,7-4-3 0,5 4-1 0,-5-1-4 0,6 1-1 15,-7 0 0-15,8-4 0 0,5 3 0 0,-6 1 1 0,6-4 0 16,1 3 0-16,0-3-1 0,-1 0 0 0,1 0-1 0,-1 0-1 15,1 0 0-15,0 0-2 0,-1 0 0 0,-6 0-1 0,6 0-1 0,-5 0 1 16,6 0-2-16,-8 5 0 0,-5-5 0 0,6 3 1 0,-7 4 1 16,1-3-1-16,-1 3 0 0,-6 1-1 0,0 2 1 0,0-2 0 0,0 6 0 15,0-2 1-15,0 2 0 0,-6 0 0 0,6 1 1 0,-7 4 0 16,1-4 0-16,6 3 0 0,-7-4-1 0,1 4-1 0,6-3 0 0,0 1 0 16,-7-2 0-16,7-3 1 0,0 0 0 0,0 0 2 0,0-4 1 15,0 3 3-15,0-5 4 0,0-2 4 0,0 1 5 0,0-1 4 0,7-3 5 16,-7 0 1-16,6-3 3 0,1-1 0 0,-1 1 1 0,7-2 2 15,-7-5-1-15,8 3-1 0,-1-4-2 0,0-4-3 0,0 4-3 16,0-7-5-16,6 3-5 0,-5 1-5 0,-2-5-3 0,1 1-1 0,1-1-4 16,-2 1 0-16,2-1-1 0,-2 1-1 0,2-1-1 0,-8 2 1 15,7 2-1-15,-7 0 1 0,2 1-1 0,4 3 0 0,-6 0 0 0,-6 4-2 16,7-1 0-16,0 5 0 0,-1-2 0 0,-6 5 1 0,7 0-1 16,-1 5 0-16,-6-2 0 0,6 5 0 0,-6-1 2 0,0 4-1 15,8 0 0-15,-8 3 0 0,0-2 1 0,0 6 0 0,0-4 2 0,0 4-1 16,-8 1 0-16,8-1 1 0,0 1-1 0,0 0 0 0,0-2 0 15,-6 1 0-15,6-3-1 0,0 4 1 0,0-9 0 0,0 5 0 0,0-5 1 16,0-1 0-16,0-2 1 0,6 0 0 0,-6-3-1 0,8 0 2 16,-8-4 0-16,6 0-1 0,0-4 0 0,8 0 0 0,-8 1 0 0,7-5 2 15,0-4-1-15,-6 2 0 0,5-1-1 0,2-3 0 0,-2-1-1 16,8-4 0-16,-7 5 0 0,1-4-1 0,-2-1-1 0,8-3 1 16,-7 4 2-16,-1-4-1 0,2 4-2 0,-2-1 0 0,8 1-1 0,-7 0 1 15,-6 7-1-15,6-4 0 0,-1 4-1 0,-4 1 1 0,-2 2-3 16,0 4 0-16,1 0-1 0,0 4-2 0,-7 0-2 0,6 4-2 0,-6 0 1 15,0 4 0-15,0 2-1 0,0 1 1 0,0 4-1 0,0-4 2 16,0 7-1-16,0-3 2 0,0 3 0 0,0 1 1 0,0-2 2 0,7 1 2 16,-7 1 0-16,6-4 2 0,0 0 2 0,1-4 0 0,0 3 1 15,-1-7 1-15,7 1-1 0,0-1-1 0,0-3-1 0,0-4-3 0,6 0-4 16,1-4-3-16,-7 0-3 0,7-7-2 0,0 4-4 0,-1-4-3 16,1-3-1-16,-8-1-1 0,2-3-1 0,5 2-1 0,-6-2 2 0,0-3 0 15,0 2 0-15,-6-2 3 0,-1 2 5 0,8-3 3 0,-14 0 4 16,6 0 5-16,0 4 6 0,-6-1 6 0,7 1 5 0,-7 4 5 0,0-1 6 15,0 0 3-15,6 3 3 0,-6 6 3 0,0-1 0 0,-6 3 1 16,6-4-1-16,0 8-1 0,0-2 0 0,0 2-2 0,0 2-3 16,-7 2-3-16,7 0-5 0,0 3-4 0,0 1-4 0,-6 3-4 0,6 0-3 15,-6 3-2-15,6 1-1 0,0 3 0 0,-8 0 0 0,8 1 0 16,-6 2 1-16,6 2 0 0,-6 2 1 0,6 1 0 0,-7 0-1 0,7 3 1 16,-7-3 0-16,1 6 1 0,6-2-1 0,-6 3 1 0,6 0-1 15,-7 0 2-15,7 0-1 0,-6-4 1 0,6 4-1 0,-7 0 1 16,7-4-1-16,0 4 1 0,-7-8-1 0,7 6 1 0,0-2 0 0,0-3 0 15,0-1-1-15,0 0 1 0,0-2-2 0,0-1 0 0,0 0 1 0,7-4-1 16,-7 0-2-16,0-3 1 0,0-1 1 0,0 1-1 0,0-4 1 16,0 0-1-16,0-4-1 0,0 0 2 0,0-2 1 0,0-2 0 15,0 1 2-15,0 0 2 0,0-4 2 0,0 0 4 0,0 0 1 0,0 0 2 16,0-4-1-16,7 0 0 0,-7-4 0 0,0 6 0 0,0-6 0 16,0-3 0-16,0 3-2 0,0-2 0 0,0-2-2 0,0 1-2 0,6-3-4 15,-6 2-7-15,0-2-7 0,7 3-17 0,-7-3-19 0,6-1-40 16,-6-3-48-16,6 3-85 0,1 1-103 0,-7-5-88 0,7 1-80 0,-1 3-40 15,0-3-21-15,2-5-9 0,-2 5-5 0,7-4 1 0,-7 4 5 16,7-4 15-16,0-4 18 0,1 1 41 0,-2 3 48 0,1-4 84 16,7 0 217-16</inkml:trace>
  <inkml:trace contextRef="#ctx0" brushRef="#br0" timeOffset="72295.58">23589 4627 167 0,'0'3'178'0,"-6"1"14"0,6 0 13 0,-7-1 13 16,7 1 14-16,0-4 17 0,-7 3 18 0,7 2 13 0,0-5 12 16,0 0-15-16,0 0-27 0,0 0-11 0,0 0-2 0,0 0 5 0,0 0 7 15,0 0 2-15,7 0-1 0,-7 0-7 0,7-5-6 0,-7 5-13 16,6-3-15-16,0-1-15 0,1 1-17 0,0-5-16 0,-1 5-17 15,0-5-17-15,7 0-17 0,-6-2-16 0,6 2-19 0,-7-3-13 0,1 5-10 16,6-6-7-16,-7 5-6 0,8-8-3 0,-1 5-2 0,-7-2-4 16,8 1-2-16,-8 0-3 0,7 1-4 0,-7-1-5 0,7 0-3 0,0-1-3 15,-7 1-3-15,8 4-3 0,-1 0 0 0,-6-1-1 0,5 1-2 32,-5 0 0-32,-1 3-3 0,8 0 0 0,-8 1-1 0,0 3 1 0,1 0 1 0,0 0-1 15,-1 0 0-15,0 3 0 0,1 5 0 0,0-5 0 0,-1 8 0 16,-6-3 1-16,7 3 0 0,-7 0 1 0,6 4 1 0,-6-1-1 0,6 1 1 15,-6 3 0-15,0-3 0 0,0 3-1 0,0 3 0 0,0-2 1 16,0-1 0-16,0 5-1 0,0-5 0 0,0 4 0 0,0-4-1 0,0 0 0 16,8 5 1-16,-8-9 0 0,0 5-1 0,6-5 0 0,-6 1 1 15,6-5-1-15,-6 2 2 0,6-5 0 0,1 0 0 0,0-3 0 16,6 0-1-16,-7-1 1 0,8-3 1 0,-2-3-1 0,2-1 0 0,-2-3 0 16,8-1 0-16,-7-2 0 0,7-1 0 0,-1-4-1 0,1-1 1 0,-8 3-1 15,8-6 0-15,0 1-1 0,-1-4 0 0,-5 0 0 0,-2 0 0 16,8 0-1-16,-7 0 1 0,0 0 1 0,0 0-1 0,-7-3 2 15,8 6-1-15,-8-3 0 0,0 4 1 0,1 4 2 0,-1-5 3 0,-6 5 5 16,7 2 6-16,-7 5 4 0,0-4 4 0,0 7 2 0,0-3 0 16,0 7 1-16,0-3-1 0,0-1 0 0,0 4 0 0,0 0-1 0,-7 4 1 15,7-1-4-15,0 1-2 0,-6-1-5 0,6 4-6 0,0 4-4 16,-7-4-4-16,7 5-2 0,-6 2-1 0,6-3 0 0,0 4 0 0,-6 0 1 16,6-1-1-16,0 1 1 0,0 0-1 0,6-1 1 0,-6 1-1 15,0 0 1-15,6-1 0 0,1 1 0 0,-7-5 1 0,6 6-1 16,1-5 0-16,0-1 0 0,-1 2 0 0,0-5-2 0,8 0-1 0,-8 1-4 15,7-5-5-15,-6 1-9 0,6-1-11 0,-1-6-18 0,2 3-21 16,6-4-45-16,-8-3-55 0,1-4-68 0,7 1-78 0,-8-2-74 0,8-3-72 16,-7 1-35-16,7-4-16 0,-8-4-5 0,2-1 0 0,6 2 6 15,-8-5 10-15,1 0 18 0,7 0 22 0,-7-2 44 0,0-2 54 0,0 4 70 16,7-3 225-16</inkml:trace>
  <inkml:trace contextRef="#ctx0" brushRef="#br0" timeOffset="73109.2">24605 4564 196 0,'-6'12'234'0,"-2"-2"20"16,2 5 21-16,6-5 24 0,-6-2 20 0,6 3 22 0,0-3 17 15,0-1 21-15,0 1 21 0,0-1-13 0,6-4-31 0,-6 1-40 16,6 0-48-16,2-1-26 0,-2-3-19 0,0-3-19 0,8 3-21 0,-2-4-21 15,1-3-21-15,1 0-20 0,-2-1-19 0,2-3-21 0,5-4-20 16,1 5-18-16,-8-6-17 0,8 2-10 0,0-4-7 0,-7-1-4 0,7 1-1 16,-8 0-3-16,8-4 1 0,-7-1-2 0,0 2-1 0,6-5 0 15,-5 1 1-15,-2 3 1 0,2-9 0 0,-8 6-1 0,7 0 1 0,-7-1 0 16,2 1 0-16,-2-1 1 0,0 1 0 0,-6 0 1 0,6-2 1 16,-6 2 2-16,0-1 3 0,0 4 2 0,0-3 1 0,0 2 4 15,0 1 2-15,-6 0 5 0,6 3 5 0,-6 2 2 0,6-1 4 0,-6 3 2 16,-2 1 4-16,8-2 1 0,-6 5 1 0,0 4-1 0,-1-1-1 0,7 1-2 15,-6 4-2-15,6-1-4 0,-7 4-3 0,0-4-5 0,7 8-3 16,-6-4-4-16,0 4-3 0,-1 3-3 0,0 0-4 0,-5 1-2 16,5 2-3-16,0 2-1 0,-6 3-2 0,7-1 0 0,-7 4-1 0,6 1 0 15,-5-1 1-15,4 4 0 0,-4 0 1 0,5 3 0 0,1 1 1 16,-7-3 0-16,6 2-1 0,1 4 0 0,-8-2-1 0,8 0 1 0,0 3 1 16,-1-4 0-16,7 3 1 0,-6 1 0 0,-1-1 0 0,7 0 0 15,0-3 0-15,0-1-1 0,0 1 0 0,0-1 1 0,7-2-1 0,-7-4 1 16,6 2 0-16,7-3 1 0,-7-3-1 0,8 0-1 0,-1-1 1 15,0-2 0-15,6-6 1 0,1 6-1 0,0-9 0 0,5 5-1 16,-5-5 1-16,6-3-2 0,0 0 1 0,1-3-2 0,5-1-4 0,-7-3-4 16,1 2-4-16,1-5-4 0,-1-1-4 0,-6 0-3 0,5-4-3 0,-5 4-3 15,0-3 0-15,-1-5-3 0,-6 5-2 0,0-4-1 0,1-1 0 16,-2 1 2-16,-6-1 2 0,2 1 5 0,-2 0 5 0,0 0 4 16,-6-1 3-16,0 1 3 0,0 3 5 0,0 0 4 0,0 0 2 0,-6 1 5 15,6 3 3-15,-6 0 2 0,-2 4 3 0,2 3 0 0,0-3-1 16,0 7 1-16,-2 0 2 0,-4 4 2 0,5-1 1 0,-6 5 0 15,6-1 2-15,-5 7 0 0,-2 1 1 0,8 3 1 0,-7 5 1 0,0-1 0 16,0 4 1-16,7-1 2 0,-2 4 0 0,2 1 0 0,0-1-2 16,0 0-1-16,6 4 0 0,0-4-1 0,0 1-2 0,0-1-2 0,6 0-2 15,-6-3-2-15,12 0-2 0,-4-4-3 0,4 0-1 0,1-4-1 16,7-3-1-16,-6-1-4 0,4-7-8 0,2 1-14 0,7-5-18 0,-9-3-35 16,9-3-45-16,-7-5-56 0,6-3-63 0,-1-4-62 0,1-6-62 0,-6 3-53 15,6-7-52-15,-7-6-24 0,1 2-13 0,-7-4-2 0,7-4 3 16,-7 0 12-16,-7-2 16 0,7-1 35 0,-7-1 44 0,2 1 57 15,-8 0 60-15</inkml:trace>
  <inkml:trace contextRef="#ctx0" brushRef="#br0" timeOffset="73331.33">24534 3884 0 0,'-33'21'330'0,"1"-3"110"16,-2 4 36-16,9-7 18 0,-1-1 6 0,0 1 5 0,12-3 3 0,-5-6 0 16,13-2 1-16,-2 0-2 0,2-1-1 0,6-3-55 0,0 0-81 0,6 3-152 15,2 2-187-15,-2-5-162 0,0 3-150 0,7-3-94 0,7-3-67 0,-7 3-33 16,6-8-17-16,1 5-10 0,-1-5-2 0,1-3-1 0,6 0 0 16,-6-3 7-16,5 0 10 0,-5-1 38 0,6-4 48 0</inkml:trace>
  <inkml:trace contextRef="#ctx0" brushRef="#br0" timeOffset="73895">26318 3810 0 0,'0'-8'125'0,"7"1"133"0,-7 3 24 0,0-3 30 15,0 3 34-15,0-3 37 0,0 4 36 0,0-4 25 0,0 3 17 0,-7-4 14 16,7 5 12-16,-7-5-37 0,7 5-63 0,-6 0-53 0,-1-2-47 0,1 2-30 15,0-2-20-15,-2 5-28 0,-4 0-34 0,-2 0-34 0,2 0-35 16,-1 8-21-16,-7-3-14 0,0 4-8 0,8 2-5 0,-15 8-4 16,8-1-2-16,-7 4 0 0,6 4 1 0,0 3 0 0,-6 1 2 0,7 6 2 15,-1 4 2-15,2 1 5 0,-2 3 5 0,0 0 0 0,7 4 0 16,-7 3-2-16,8-4-2 0,5 5-4 0,-6 3-4 0,6-4-4 0,-5 1-4 16,5 2-4-16,7-3-3 0,0-4-4 0,0 2-5 0,7-2-5 15,-1-6-6-15,0-1-4 0,7-4-4 0,1 1-9 0,-2-7-10 16,2-5-21-16,5-3-27 0,-6-4-55 0,6-3-68 0,-5-8-112 0,5 1-134 15,1-8-83-15,-8-4-54 0,8-3-29 0,0-4-14 0,-1-8-7 16,1-3-3-16,0-3 3 0,-1-5 5 0,7-3 20 0,-6-4 25 0,6 0 54 16,-1-2 66-16</inkml:trace>
  <inkml:trace contextRef="#ctx0" brushRef="#br0" timeOffset="78416.52">26461 4546 180 0,'-6'7'223'0,"6"1"10"0,-7-2 5 16,1 3 5-16,-1-6 4 0,7 4 9 0,-7-3 13 0,7-1 16 0,-6 5 19 15,0-5-7-15,6 2-23 0,-8 2-24 0,8-4-23 0,-6 1-13 16,6 0-6-16,-6-4-3 0,6 3 3 0,0-3-2 16,0 4 0-16,0-4-8 0,0 0-8 15,0 0-15-15,0 0-17 0,-6 4-22 0,6-4-22 0,0 0-23 0,0 0-21 16,0 0-13-16,0 0-11 0,0 3-5 0,0-3-4 0,0 4-2 0,0-4-3 16,0 3 0-16,-7-3-1 0,7 5-3 0,0-5 0 0,0 4 0 15,0-1 0-15,0-3 2 0,0 3 1 0,-7-3-1 0,7 4 1 0,0-4 0 16,0 4 0-16,0-4 1 0,0 0 0 0,0 0 0 0,0 0 0 15,0 0-1-15,0 0 1 0,0 0-1 0,0 0-1 0,0 0-1 16,0 0-2-16,0 0-1 0,0 0-3 0,7 0 0 0,-7 0-3 0,7 0-2 16,-7-4-1-16,6 4-1 0,0-4-1 0,0 1-1 0,2-4-1 15,4 2-1-15,2-2-2 0,-1 0-2 0,-1 0-2 0,2-1-1 0,-2-2-2 16,2-1 0-16,-1-1-1 0,6 2 0 0,-6-5-1 0,1 0 0 16,5 1-2-16,-6-1 0 0,0 1 1 0,-1-5 0 0,2 1 1 0,-1-1-1 15,-6-2 0-15,6 2-1 0,-1-3 1 0,-5 4 1 0,0-1-1 0,5-3 1 16,-5 5 1-16,-7-3 0 0,7 6-1 0,-1-1 1 0,-6 1 1 15,0 3 0-15,0-1 1 0,0 5 1 0,0 0 1 0,0 0 2 0,-6 3 0 16,-1-3 1-16,7 2-1 0,-7 5 0 0,1-2 0 0,0 2 1 16,-1 0 0-16,-6 0-1 0,7 0-1 0,-7 0-2 0,6 2-1 15,-6-2 0-15,7 5-3 0,-8-1-1 0,8-1-1 0,-1 1-1 0,7-4-1 16,-6 3 0-16,6 1-1 0,-7-4 0 0,14 4 0 0,-7-1 0 16,0-3 1-16,6 4 2 0,1-1-1 0,-1 2 0 0,0-5 1 0,2 4 1 15,4-1 1-15,2 0 1 0,-1 1-1 0,-1 0 0 0,2-1 0 16,-2 1 1-16,8 0 0 0,-7-1 0 0,0-3-1 0,0 7 1 15,7-3 1-15,-7 0-1 0,0-1-2 0,0 5 0 0,7-5 0 0,-8 4 0 16,-5-2 1-16,6 3 0 0,0-2 1 0,-7 2-1 0,8-1-2 16,-8-1 0-16,0 3 2 0,1 2 0 0,0-4-1 15,-1 3 1-15,0 2 0 0,-6-5 1 0,7 8-1 0,-7-5 1 0,0 2 0 0,0 2-2 0,0 2 1 0,0-6 1 0,0 5 0 16,0-1 0-16,-7 1-2 0,7 0 0 0,-6-1 1 0,6 1-1 0,0 0-1 16,-6-1 1-16,6 1 0 0,0 0-1 0,-7-1 0 0,7 1 0 15,0 0 0-15,7-4 0 0,-7 0-1 0,0-1 1 0,6 1-2 0,0-3 0 16,1-5 1-16,-1 5-4 0,8-4-4 0,-8-4-12 0,8 0-14 15,-2 0-31-15,1-8-41 0,0 1-61 0,0-1-72 0,7-3-74 0,-8-3-75 16,2-1-57-16,-1-3-48 0,7 0-23 0,-8-5-12 0,2 1-4 16,-8 1 2-16,7-5 11 0,0 0 13 0,0 1 31 0,-7-5 42 0,8 2 59 15,-8-2 73-15</inkml:trace>
  <inkml:trace contextRef="#ctx0" brushRef="#br0" timeOffset="78713.41">27639 3726 261 0,'8'-5'378'0,"-8"1"40"0,0 1 24 0,6 3 18 0,-6-3 10 0,0 3 11 16,0 0 6-16,0-4 8 0,-6 0 6 0,6 4-8 0,0 0-17 15,0 0-78-15,0 0-110 0,-8 4-83 0,8 0-67 0,-6-1-38 0,6 0-25 16,-6 6-15-16,0-1-12 0,-1 1-9 0,-6 2-6 0,6 5-8 16,-5-2-6-16,-2 0-11 0,1 5-9 0,0-1-39 0,-6 1-52 0,5 3-96 15,2-4-118-15,-8-3-83 0,7 4-65 0,7-5-32 0,-8-3-18 16,2-4-8-16,4 0-3 0,8 0-3 0,0-7 0 0,0 0 3 16,8-3 6-16,-2-1 35 0,7 1 53 0,7-1 94 0,-1-3 298 0</inkml:trace>
  <inkml:trace contextRef="#ctx0" brushRef="#br0" timeOffset="80246.96">28389 3734 66 0,'6'0'180'0,"1"-5"18"0,-1 5 16 0,1-3 22 16,0 3 23-16,-1-5 26 0,-6 5 26 0,6-4 31 0,0 4 35 15,-6-3 4-15,8 3-13 0,-2-3-15 0,-6 3-17 0,0 0-13 0,0 0-9 16,0 0-12-16,0 0-10 0,0 0-18 0,0 0-17 0,0 0-22 16,0 0-21-16,0 0-28 0,0 0-29 0,0 0-29 0,-6 0-26 0,6 0-19 15,0 3-13-15,-8-3-11 0,8 0-8 0,-6 3-6 0,6-3-5 16,-6 4-3-16,-7 1-5 0,6-2-4 0,-6 5-4 0,7-2-5 16,-14 5-4-16,1 1-4 0,6-1-3 0,-14 3-2 0,9 2 0 0,-9-2-3 15,1 4 1-15,6 0-2 0,-6 4-1 0,1-3 0 0,-1 3-1 16,-7 0 0-16,7 3-1 0,0-3 0 0,-1 4 1 0,1-3 0 0,0 2 1 15,1-3 1-15,-1 3 0 0,6-3 2 0,1-3 2 0,-1 3 5 16,0-4 3-16,7-4 5 0,0 4 2 0,0-6 2 0,7 2 4 0,0-3 2 16,-2-4 4-16,2 1 4 0,6-1 3 0,0 0 4 0,0-3 5 15,0-1 2-15,0 2 3 0,0-2 1 0,6 2 0 0,2-5 1 16,-2 2 2-16,7 2 0 0,-7-4 3 0,7 4-1 0,0 0-1 0,7 3-30 16,-7-3-29-16,0-2 0 0,6 7 0 0,1-6 0 0,0 5 0 15,-1 3 0-15,1-5 0 0,0 6 0 0,-2-5 0 0,2 4 0 0,-1 3 0 16,8-2 0-16,-8 2 0 0,1 2 0 0,-1-6 0 0,1 5 0 0,6 4 0 15,-7-5 0-15,1 1 0 0,0-1 0 0,-1 4 0 0,1-3 0 16,-1 4 0-16,1-6 0 0,0 3 0 0,-8 2 0 0,8-3 0 0,-7-1 0 16,0-3 0-16,0 4 0 0,-7-4 0 0,8 4 0 0,-8-7 0 15,0 2 0-15,1-3 0 0,0 1 0 0,-1-1 0 0,-6-3 0 16,0-1 0-16,7 1 0 0,-7-4 0 0,0 0 0 0,0 0 0 0,0 0 0 16,0 0 0-16,-7-4 0 0,7-3 0 0,0 2 0 0,-6-1 0 15,-1-5 0-15,0 1-406 0,7-2-164 0,-6-3-68 0,0 0-34 16,-2 1-18-16,8-4-4 0,0-1-1 0,0 5 18 0,0-4 26 0,8 2 37 15,-2-1 45-15,0 2 63 0,8 0 74 0,-1 4 101 0,-1 0 285 16</inkml:trace>
  <inkml:trace contextRef="#ctx0" brushRef="#br0" timeOffset="80856.33">28740 4436 186 0,'-6'7'290'15,"6"1"21"-15,-6-5 13 0,6 4 7 0,-7-2 5 0,7-2 13 0,7-3 16 16,-7 0 24-16,0 0 29 0,6 0 0 0,0-3-12 0,-6 3-59 16,7-7-77-16,6 2-51 0,-6-2-39 0,5-4-19 0,2 4-12 0,-2-5-7 15,2-2-6-15,-1 3-11 0,0-3-18 0,6-1-23 0,-5-3-29 16,5-1-19-16,0 2-14 0,-6-6-9 0,1 1-3 0,5 0-3 15,-6 0-2-15,0-3-1 0,0-2 1 0,0 1 1 0,1-2 4 0,-2 2 4 16,-5 1 5-16,6 0 3 0,-7 2 2 0,1-3 5 0,-1 4 4 16,-6 3 5-16,6 2 5 0,-6-1 6 0,0 3 5 0,8 1 7 0,-8-2 7 15,0 9 3-15,-8-4 2 0,8 3 0 0,0-2-2 0,-6 6-1 16,6-3-1-16,-6 3-5 0,-1 0-4 0,1 4-6 0,-1-3-5 16,1 3-7-16,-1 3-6 0,1-3-7 0,0 4-8 0,-2 3-5 0,-4 1-7 15,5-1-3-15,-6 4-4 0,6 0-1 0,-5 4-3 0,5 0 1 16,0 3-1-16,-5 1 1 0,5 1 0 0,0 3 1 0,1 2-1 0,-1 0 1 15,1 6-1-15,0-5 2 0,-1 3 0 0,0 3 0 0,7-3-1 16,-6 1 1-16,6 4 0 0,-6-6 0 0,6 5 0 0,0-3 1 16,0-1-1-16,6 1 1 0,-6-5-1 0,0 0 1 0,6-3 1 0,1 1-1 15,0-5-2-15,-1 0 0 0,0-3 0 0,7-1 0 0,-6-3-2 16,6-3-1-16,0-2 0 0,-6-1-2 0,5-1 1 0,8-4 0 0,-7-4-1 16,1-1 0-16,5-1-1 0,-6-2 0 0,6-3-1 0,-5 1-1 15,-2-5 0-15,8 1 0 0,-7-5-1 0,0 1-1 0,0-1-2 0,-7-2 0 16,8 2 0-16,-8-3-1 0,0 0 1 0,1 0-2 0,-7 0 2 15,0 4 0-15,6-1 1 0,-6 1 3 0,-6 3 0 0,6 4 2 0,0 1 1 16,-7 2 4-16,7 1 1 0,-6 3 0 0,6 0 1 0,0 4-1 16,-6-3-1-16,6 3 1 0,0 0 0 0,0 0 0 0,-7 3 0 0,7 1-2 15,7 0-1-15,-7-1-2 0,6 4-2 0,-6-2-7 0,6 2-10 16,1 0-17-16,-1-3-23 0,8 3-46 0,-2-3-59 0,-4-1-78 16,4 1-86-16,1-4-76 0,7 3-70 0,-8-6-35 0,2 3-16 0,5-4-7 15,1 1-2-15,-7-5 3 0,6 1 10 0,-5 0 16 0,5 0 24 16,-6-5 46-16,0 1 59 0,7 4 78 0,-8-5 246 0</inkml:trace>
  <inkml:trace contextRef="#ctx0" brushRef="#br0" timeOffset="81748.07">29464 4198 0 0,'-8'0'151'0,"2"4"115"0,0-4 26 0,0 0 25 16,6 0 24-16,0 0 31 0,0 0 32 0,0 0 28 0,0 0 24 0,0 0 17 15,0 0 13-15,0-4-39 0,0 4-68 0,0-3-54 0,0 3-46 16,0-4-31-16,6 4-24 0,-6 0-24 0,0-5-21 0,6 5-29 16,-6 0-31-16,0 0-27 0,0 0-25 0,0 0-16 0,0 0-12 0,0 0-10 15,0 0-8-15,0 0-3 0,0 0-2 0,0 0-2 0,0 0-1 16,0 5-1-16,-6-1 1 0,6-1-1 0,0 4 1 0,-6-3-2 0,6 3 0 16,0 0 2-16,-7 5-1 0,7-1-1 0,0 0 1 0,-7 3-1 15,1-3 0-15,6 3-2 0,0 1-1 0,-7 0-1 0,1 4-2 0,6-5-1 16,0 0-2-16,-6 2 0 0,6-2 0 0,0 0-1 0,0 1-1 15,0 0-1-15,0-1 0 0,0-2 0 0,6-1-1 0,0 0 1 16,1-3 0-16,-1 2-1 0,1-6-1 0,0 3 2 0,5-3 0 0,-6-4-1 16,8 0 0-16,6 0 1 0,-7 0 1 0,-1-8-1 0,8 5-1 0,-7-5-1 15,7 2 1-15,0-6-2 0,-2 5-1 0,-4-8-2 0,5 5-2 16,1-6 0-16,-8 5-3 0,8-4 0 0,-6 1-1 0,-1-4-1 16,6 3 0-16,-12 1 0 0,5-6 0 0,2 7 2 0,-8-1 0 0,7-6 3 15,-7 6 1-15,1-1 1 0,-7-3 2 0,7 4 3 0,-7-1 1 16,0 0 3-16,6 1 3 0,-12 3 2 0,6-3 2 0,0 1 4 0,0 3 2 15,-7-1 4-15,0 0 2 0,7 4 2 0,-6-5 4 0,0 9 1 16,6-4 2-16,-7 3 0 0,1 1 0 0,-1-2-3 0,0 5-1 0,7 0-1 16,-6 0-3-16,0 5-3 0,-1 2-3 0,0 0-2 0,-5 0-3 15,5 1-4-15,1 2-3 0,-1 5-2 0,0-5-2 0,-5 7-1 0,4-3 1 16,2 4 0-16,6-4 1 0,-6 4-1 0,0 1-1 0,6-1 0 16,0 0 0-16,0 0 1 0,0 1 0 0,0 0 1 0,6-1 0 0,0 0 0 15,0 1-2-15,2-1 0 0,-2-4 0 0,7 1 0 0,-6-4-2 16,6 3 0-16,-1-6 1 0,2 3-1 0,-2-3 0 0,8-5-1 15,-7 1-1-15,7-4 0 0,0 0-2 0,-1-4 0 0,-6-3-1 0,6 3-1 16,1-7-1-16,-1 3-3 0,1-2 1 0,-7-1 0 0,6-3 0 16,-5-2 1-16,5 2 1 0,-6 0-1 0,0-1 1 0,-7-4 0 0,8 5 2 15,-8-1 1-15,7-3 1 0,-6 3 2 0,-1 0 3 0,1 1 2 16,-7-1 1-16,6 1 3 0,-6 2 1 0,6 5 2 0,-6-4 1 0,0 4 3 16,0 2 1-16,0-2-1 0,0 7 0 0,0-3 0 0,0 3-1 15,0 0-1-15,0 0 0 0,-6 3-1 0,6 2-1 0,-6 2-1 16,6 0-1-16,-7 0-3 0,1 4-1 0,-1 1-2 0,7-2-1 0,-6 5 0 15,-1-1 0-15,1 1 1 0,0-1 1 0,6 1-1 0,-8 4 0 16,2-4 1-16,6-1 0 0,0 0-2 0,-6-2-1 0,6 2-2 16,6-3 0-16,-6 0-2 0,6-3 0 0,2-1-1 0,-2 0-1 0,0-3 0 15,1-4-4-15,6 4 0 0,0-4-1 0,-1-4-2 0,2 0-2 0,5-3 0 16,-6 0-1-16,7-5 1 0,-7 2-1 0,7-1 2 0,-8 0 0 16,1-4 2-16,1 1 0 0,-2-1 1 0,2 0 2 0,-2-2 2 15,2 1 1-15,-8-2 3 0,7 3 1 0,-7 1 2 0,2 0 2 0,-2-2 3 16,0 5 3-16,0 1 3 0,-6-1 2 0,7 0 2 0,-7 3 0 15,0 5-1-15,0 0 1 0,0-2-1 0,0 5 0 0,0 0-2 16,0 5 2-16,-7-2-1 0,1 0 0 0,6 8-1 0,-6-3-2 0,0 6-4 16,-2-3-3-16,2 8-2 0,0-5 0 0,-1 4 1 0,1 4 1 0,6-3 1 15,-7 3 1-15,7 0-2 0,-7 0 0 0,7-4-1 0,0 4-1 16,-6-8 0-16,12 5-1 0,-6-5-3 0,0 1-2 0,7-4-9 16,-7 0-12-16,7-4-24 0,-1-2-30 0,1-5-49 0,5 0-60 0,-4-5-66 15,4 2-71-15,1-4-65 0,0-4-64 0,-6 0-36 0,6-4-23 16,0-4-9-16,-7 1-3 0,8-4 8 0,-2 0 9 0,-5 0 23 0,-1-7 28 15,1 3 50-15,6-3 58 0,-7-3 67 0,0 2 182 0</inkml:trace>
  <inkml:trace contextRef="#ctx0" brushRef="#br0" timeOffset="81999.47">29978 3824 0 0,'-39'11'92'0,"6"0"238"0,-6 0 55 15,13-4 33-15,-6 5 23 0,12-4 20 0,1-5 16 0,-1 4 17 16,7-7 13-16,6 4 11 0,1-4 13 0,6 0-23 0,0 0-37 0,0 0-76 15,0-4-93-15,13 4-66 0,-6-3-54 0,5-1-31 0,2 1-23 16,-1-5-19-16,6 0-17 0,0 4-15 0,1-3-13 0,0 0-13 16,5-1-12-16,-5 1-9 0,0 0-10 0,-7 0-7 0,0 3-5 0,0 0-5 15,0 1-4-15,-6 0-1 0,6-2-3 0,-7 5-1 0,0 5-2 0,-6-5-3 16,7 3-4-16,-7 4-7 0,7 0-7 0,-7 1-13 0,0 2-14 16,0 2-18-16,0-2-23 0,0 5-46 0,0 0-56 0,0-4-73 0,0 4-83 15,0-1-71-15,0 0-67 0,0-2-32 0,0-1-13 0,6 0-2 0,-6-4 5 16,6 0 9-16,8-2 13 0,-8-5 19 0,7 0 22 15,0-5 47-15,0 1 58 0,7-3 73 0,-1 0 246 0</inkml:trace>
  <inkml:trace contextRef="#ctx0" brushRef="#br0" timeOffset="82188.16">30291 3748 154 0,'0'-8'370'0,"-7"5"43"0,0 0 27 0,7-2 17 0,-6-3 12 16,0 8 9-16,6-4 6 0,0 1 5 0,0 0 3 0,-6-1 1 15,6 4 3-15,6 0-85 0,-6 0-125 0,0-4-90 0,0 4-72 0,6 4-42 16,0-4-28-16,1 4-18 0,-7-1-13 0,7 0-12 0,-1 1-15 0,7 1-13 15,-13 3-15-15,6-2-16 0,2 2-18 0,-2 3-26 0,-6 0-29 16,0-4-32-16,0 4-35 0,0-4-44 0,-6 5-49 0,-2-2-44 16,2 1-44-16,0 0-36 0,-1-4-35 0,-6 4-11 0,0-4 1 0,1 0 10 15,-2 1 14-15,1-3 24 0,-7-2 28 0,1 1 33 0,0-4 35 16,-1 0 44-16,0 0 49 0</inkml:trace>
  <inkml:trace contextRef="#ctx0" brushRef="#br0" timeOffset="82344.41">29541 3810 0 0,'-26'7'301'0,"14"-3"109"0,-8-1 34 16,7 5 15-16,-1-5 7 0,2 1 4 0,6-4 1 0,-1 3 0 15,0-3-1-15,7 0 0 0,0 0-1 0,0 0-57 0,0 4-83 0,7-4-146 16,0 4-173-16,-1-4-141 0,0 4-124 0,8-4-85 0,-2 3-67 16,2-3-32-16,-1 0-16 0,7 4-9 0,-2-4-3 0,2 0-2 0,7 0 1 15,-9 0 9-15,9 0 13 0,5-4 38 0,-6 4 51 0</inkml:trace>
  <inkml:trace contextRef="#ctx0" brushRef="#br0" timeOffset="83525.78">30734 4359 0 0,'-13'8'282'15,"-1"3"73"-15,8-4 34 0,-8 0 18 0,8 0 9 0,0-3 6 0,0 0 3 16,6-1 6-16,-7-3 5 0,7 0 10 0,0 0 13 0,7 0-47 0,-7-3-76 16,6 3-78-16,-6-4-82 0,6 0-48 0,8 1-33 0,-8-1-18 15,7-3-9-15,0 0-5 0,0-1-4 0,0-3-4 0,6 0-6 0,-5-1-10 16,5 2-12-16,1-5-9 0,0 0-7 0,-8 1-4 0,8-4-2 15,-1 0-2-15,1 0-1 0,-7-5-2 0,6 2 1 0,-6-1 0 0,1-1 0 16,-2-2 0-16,2-1 0 0,-1 1 0 0,-1 0 0 0,-5 2 1 16,0-3 3-16,-1 4 2 0,0 0 4 0,2 0 6 0,-2 4 4 0,0 4 7 15,-6-1 7-15,0 3 3 0,0 2 5 0,0 2 2 0,7 1 4 16,-7 0 0-16,-7 7-1 0,7-4-1 0,0 0-2 0,0 4-4 0,0 4-3 16,0-4-5-16,-6 4-5 0,6-1-6 0,-6 4-4 0,-2-3-6 15,8 7-4-15,-6 0-5 0,0 5-1 0,-1-2-3 0,0 4 0 0,1 0 1 16,6 5 0-16,-6-2 0 0,-1 2 0 0,1 2 0 0,-1 1 0 15,0 0 0-15,1-5 0 0,6 5-1 0,0 0 0 0,-6-4 0 0,6 0-1 16,6-4 1-16,-6 4 0 0,0-4 1 0,6-4 1 0,1 1-2 0,0-1 0 16,6-1-1-16,-7-7-1 0,7 2 1 0,0-5-2 0,1 1 1 15,-2 0-1-15,8-8 1 0,-7 0-2 0,7 1-1 0,-1-5-2 0,-6-3-2 16,6 0-2-16,1-4-2 0,0 1 0 0,-1-1-1 0,1-6-4 16,-8 2-3-16,8-4-3 0,-7-1-3 0,7-6-4 0,-8 5-2 0,2-9-2 15,-2 5 0-15,2-4 0 0,-1 0 1 0,-7 0 2 0,8-3 1 16,-8 6 4-16,0-3 3 0,0 4 2 0,-6 0 6 0,8 4 8 0,-8-1 8 15,0 3 10-15,0 5 8 0,0-1 9 0,0 5 6 0,-8 3 5 0,8 0 4 16,0 0 4-16,-6 4 3 0,6 3 1 0,-6-2 0 0,6 2 0 16,-6 4-3-16,6 0-3 0,-8 0-6 0,2 4-5 0,0-1-6 0,-1 4-4 15,1 0-5-15,-8 4-4 0,8 0-4 0,-6 4-2 0,4 3-3 16,-4 0-2-16,-1 5-1 0,-1 2 1 0,8-3 0 0,-7 7 1 0,6 1-2 16,-5-1 1-16,5 4-1 0,0 1 0 0,-6-2 0 0,7 4 0 0,0 2-1 15,6-6 0-15,-7 5 0 0,7-1 0 0,0-2 1 0,0-2-1 16,0 1 0-16,0-4 0 0,0 0 0 0,0-2 1 0,7-2 0 0,-7-3 0 15,0 0 0-15,6-4 0 0,-6 1 0 0,6-8 0 0,-6 0 2 16,7-1 0-16,-1-2 0 0,-6-4 1 0,7 0 1 0,0-4 0 0,-1-4 1 16,0 0 1-16,1 1 0 0,0-4 0 0,-1-1 0 0,0-3-1 15,1 0 0-15,6-4 1 0,-6 0-2 0,-1 1 1 0,0-4-2 0,8-1 0 16,-8 1-2-16,0-3 0 0,8 1-1 0,-8 2-2 0,7-4 1 0,1 5-1 16,-8-6 1-16,6 5 0 0,2 3 0 0,-1 1 1 0,-7-2-2 15,8 2-1-15,-2 3-1 0,2 0 0 0,-8 4 0 0,0 3 0 0,8 0 1 16,-8 1-1-16,1 3 0 0,-1 0 1 0,0 3-1 0,-6 5 0 0,8-4-1 15,-8 3 1-15,6 4-1 0,-6 0 2 0,0-1 0 0,0 6 0 0,0-2 0 16,-6 5 1-16,6-5 1 0,-8 5-2 0,8-1 0 0,-6 0 0 16,0-4 1-16,6 4 1 0,-7 1-2 0,7-4-1 0,0 0 1 0,0-1-1 15,0 0 0-15,0-2 2 0,0-5-2 0,0 0-1 0,7 1 1 16,-7-5-1-16,6 1 0 0,0-1 1 0,2-3 0 0,-2-3 0 0,0 3 2 16,7-4-1-16,0-3 0 0,0 3 0 0,-7-3 1 0,14-3 4 0,-6 1 0 15,-2-1-2-15,1-5 0 0,1 3 0 0,4-1 1 0,-4-1 0 0,-1-2-1 16,0 1 0-16,0-3 0 0,0 4 0 0,0 0 1 0,0-2 0 15,-6 2-2-15,6-2-1 0,-7 3 2 0,0 2 3 0,1 0 3 0,0 2 2 16,-1 3 0-16,-6 2 1 0,0 0-1 0,6 1-1 0,-6 3-1 16,0 0 1-16,-6 0 0 0,6 3 0 0,-6 1-1 15,-1 3 0-15,7 0-1 0,-7 6-2 0,-5 1-3 0,5-1-1 0,1 3-1 0,-1 2-1 0,-6 0 0 0,7 4 1 0,-1-4 0 16,0 5 1-16,1-5 0 0,0 4 0 0,-1-4 0 0,7 1-1 0,-7-1 0 16,7-4 0-16,0 2-1 0,7-6 0 0,-7 1 1 0,7 1-1 0,-1-10 0 15,0 6 0-15,1-4 1 0,6-4-1 0,-7 0 1 0,8-4-1 16,-1 1 1-16,6-2 1 0,-6-2 0 0,1-4 1 0,5 0 0 0,-6 0 1 15,6-3-1-15,-5-1 0 0,-2-4 0 0,1 5-1 0,1-4 1 0,5 0 0 16,-6-4 0-16,-7 3 0 0,8 1-1 0,-1 0 0 0,-7 0 0 16,0-1-1-16,1 5 2 0,0-2 1 0,-1 5 1 0,0 2 2 0,-6-4 0 15,8 6 0-15,-8 4 0 0,0-1 1 0,0 4-1 0,0 0 0 0,0 0 0 16,-8 4 1-16,8-1-1 0,-6 0 0 0,6 6 0 0,-6 2 0 16,-1-5-2-16,7 10-1 0,-7-5-1 0,1 3 0 0,0 0 0 0,6 5-1 15,-7-4-2-15,1-1-3 0,6 4-5 0,0-3-10 0,-7 0-13 16,7-4-14-16,0 4-21 0,0-4-25 0,7 0-38 0,-7-5-48 0,6 3-59 15,1-2-63-15,-7-4-54 0,12 1-46 0,-5-4-47 0,6 0-49 0,1-4-21 16,-2 1-3-16,1-1 5 0,0-3 11 0,6-1 19 0,1 1 23 16,0 0 40-16,-1-4 46 0,1 0 58 0,0 0 65 0</inkml:trace>
  <inkml:trace contextRef="#ctx0" brushRef="#br0" timeOffset="83728.91">32413 4205 163 0,'0'-7'237'0,"0"0"28"0,0 2 22 0,0 3 29 0,-6-6 35 0,0 5 33 15,6-2 33-15,-7 2 23 0,1 0 18 0,-8 0-17 0,8-5-37 0,0 8-41 16,0-5-41-16,-2 5-36 0,2-4-31 0,0 4-27 0,-7 4-22 0,6-4-30 15,0 5-32-15,1-2-32 0,0 5-32 0,-1-2-23 0,0 2-17 0,-5 2-12 16,5-1-9-16,0 1-5 0,1 5-3 0,6 0-2 0,-7-4-1 16,1 3 0-16,6 1-1 0,-6 3-1 0,6-2-1 0,0-2-1 0,0-1-1 15,0 3-5-15,6-1-5 0,-6 0-14 0,6-5-16 0,1 1-31 0,-1 0-38 16,1 1-45-16,0-6-47 0,5-2-53 0,2 0-54 0,-8-1-49 16,7-3-45-16,0-3-37 0,0 3-32 0,1-8-14 0,4 2-1 0,-4-3 9 15,-1 2 14-15,-1-4 29 0,2-3 39 0,6 2 42 0,-8-2 49 0,1 0 53 16,1-5 118-16</inkml:trace>
  <inkml:trace contextRef="#ctx0" brushRef="#br0" timeOffset="83978.9">32303 3857 0 0,'-26'0'285'0,"0"-3"63"0,0 3 45 0,7-4 31 0,-8 4 26 0,8-4 20 16,6 4 18-16,-1-4 16 0,2 1 16 0,-1 3 13 0,6-4 12 0,1 1-50 15,6 3-79-15,0-4-71 0,-7 0-68 0,14 4-50 0,-7-3-44 16,0 3-30-16,6 0-27 0,1-4-19 0,-1 0-18 0,1 4-16 0,5-3-14 15,2 3-15-15,-1-3-12 0,0 3-10 0,-7 0-11 0,7 0-8 0,1 3-9 16,-2-3-8-16,-5 3-7 0,0 1-6 0,-1 3-6 0,0-3-7 16,-6 3-7-16,0 4-7 0,0-3-8 0,-6 2-9 0,0 2-8 0,-1-1-13 15,0 3-13-15,-5-2-23 0,4 3-29 0,-4-1-34 0,-1-3-41 0,0 3-48 16,0-3-53-16,-1 3-50 0,2-2-49 0,-1 2-32 0,0-6-22 16,6 4-5-16,-5-6 2 0,4 2 9 0,2-5 14 0,6-3 25 0,0 0 30 15,0 0 42-15,0 0 45 0,6-7 55 0,2 0 124 0</inkml:trace>
  <inkml:trace contextRef="#ctx0" brushRef="#br0" timeOffset="84105.08">32244 3763 50 0,'-6'-12'284'0,"0"4"22"0,-8 2 13 0,8 3 5 15,0-5 4-15,-8 3 2 0,8 1 0 0,-7 1 0 0,0 0 0 16,6 3 0-16,-5 0 0 0,-8 0-74 0,7 3-113 0,0 0-92 16,-6 1-80-1,-1 4-70-15,0 0-65 0,1-2-59 0,-1 2-55 0,-6 0-26 0,6-1-14 16,-5 0-5-16,5 0-4 0,-6 1-1 0,7-1-2 0,-8 0 5 15,8 1 6-15,-8-1 27 0,8-3 36 0</inkml:trace>
  <inkml:trace contextRef="#ctx0" brushRef="#br0" timeOffset="84323.84">30883 3960 255 0,'-13'7'409'0,"0"0"33"16,1-3 16-16,4 3 8 0,2-3 5 0,6-1 3 0,0 1 0 16,6 1 1-16,8-5 1 0,-8 3 1 0,14 0 0 0,-1-3-103 0,1 4-152 15,6 0-126-15,-7-1-111 0,7 0-109 0,7-3-109 0,-1 5-87 16,1-5-78-16,-1 3-38 0,1-3-20 0,7-3-10 0,-8 3-6 0,7-5-2 16,0 2-1-16,1 0 0 0,-2-5 5 0,1 5 30 0,0-5 47 15,1 4 75-15,-1-3 237 0</inkml:trace>
  <inkml:trace contextRef="#ctx0" brushRef="#br0" timeOffset="84651.96">32654 3645 232 0,'0'0'404'0,"0"-4"32"0,0 4 18 0,0-3 10 0,0-1 7 16,0 0 6-16,0 1 4 0,0-1 7 0,-6-3 7 0,6 4 6 0,0-1 8 16,0 4-92-16,-6-5-142 0,6 5-93 0,0 0-69 0,0 0-34 15,-6 0-17-15,6 5-9 0,-8-1-8 0,8-1-5 0,-6 4-5 0,0 0-6 16,-1 1-7-16,-6 2-9 0,6 2-8 0,-5 2-22 0,-2-3-24 0,2 4-48 15,-1-1-62-15,-1 1-83 0,2-1-94 0,-2 2-71 0,2-5-59 16,-2 3-29-16,1-3-16 0,1 1-6 0,5-6-4 0,-6 2 0 0,7-1 1 16,6-3 16-16,-8-1 21 0,8-3 49 0,8 4 61 0</inkml:trace>
  <inkml:trace contextRef="#ctx0" brushRef="#br0" timeOffset="85621.84">32902 3601 35 0,'-6'-5'269'0,"6"5"37"15,-7-3 32-15,7 0 33 0,-6 0 33 0,6-2 24 0,-6 2 18 0,6 0 15 16,0-2 16-16,-8 1 7 0,8 1 5 0,-6-1-50 0,6 4-80 0,-6-3-52 15,6-1-41-15,0 4-33 0,-7 0-27 0,7-3-28 0,0 3-31 0,0 0-20 16,0 0-15-16,0 0-13 0,0 0-13 0,0 0-11 0,0 0-10 0,0 0-8 16,0 0-8-16,0 0-6 0,0 0-6 0,0 0-3 0,0 0-4 15,0 0-2-15,0 0-3 0,0 0-3 0,0 0-1 0,0 0 0 0,0 0-2 16,0 0-1-16,0 0 0 0,0 0-3 0,0 0 0 0,0 0-1 0,0 0 0 16,0 0-1-16,0 0 1 0,0 0-1 0,0 0 0 0,0 0-2 15,0 0 0-15,0 0-2 0,0 0 0 0,0 0-1 0,0 0-2 0,0 0-1 0,0 0 0 16,0 0-1-16,0 0 0 0,0 0-1 0,0 0-2 0,0 0-1 15,0 0 1-15,0 0-1 0,0 0-1 0,0 0 0 0,0 0-1 0,0 0 1 16,0 0 1-16,0 0 1 0,0 0 0 0,0 0-1 0,0 0-1 0,0 0 2 16,0 0 2-16,0 0-1 0,0 0 0 0,0 0 1 0,0 0-1 0,0 0 1 15,0 0 1-15,0 0-1 0,0 0 0 0,0 0-1 0,0 0 0 16,0 0 0-16,0 0 0 0,0 0-1 0,0 3 0 0,0-3-1 0,7 4 1 16,-7-1 0-16,0-3 0 0,6 4 0 0,-6-1 0 0,6 1-1 0,2 4 1 15,-2-5 0-15,0 5 1 0,1-2 1 0,6 2-2 0,-6 1 1 16,5-3 1-16,-6 2-1 0,8 3 0 0,-1-4 0 0,-7 4 0 0,8 0 1 15,-2-4 1-15,2 4-2 0,-2 0 1 0,2 0-1 0,-8-1-1 0,7 2 1 16,-7-4 0-16,8 3 0 0,-8 0-2 0,0-4 0 0,8 0 1 0,-14 0-2 16,6 1 0-16,1-5-1 0,-1 1 1 0,-6 3 0 0,0-7 0 0,7 5 0 15,-7-2 2-15,0-3 0 0,0 0 0 0,0 0 0 0,0 0 1 0,0 0 0 16,0 0 3-16,0 0 1 0,0 0 3 0,0 0 1 0,0 0 3 0,-7 0 3 16,7 0 3-16,0 0 2 0,0 0 2 0,0 0 2 0,0 0 3 0,0 0 2 15,0 0 1-15,0 0 0 0,0 0-4 0,0 0-27 0,0 0 0 0,0 0 0 16,0 0 0-16,0 0 0 0,0 0 0 0,0 0 0 0,0 0 0 0,0 0 0 15,0 0 0-15,0 0 0 0,0 0 0 0,0 0 0 0,0 0 0 0,0 0 0 16,-6 0 0-16,6 3 0 0,0-3 0 0,-7 4 0 0,7 0 0 0,-6-1 0 16,-1 1 0-16,0 0 0 0,1 3 0 0,0 0 0 0,-1 1 0 0,-6-1 0 15,0 3 0-15,0 3 0 0,0-3 0 0,0 5 0 0,-6-1 0 16,5 5 0-16,-5-4 0 0,-1 6 0 0,1-3 0 0,-1 4 0 0,0 1 0 16,8-1 0-16,-8 3 0 0,1-3 0 0,-1 4 0 0,7 0 0 0,-6-4 0 15,5-1 0-15,-5 2 0 0,5 2 0 0,2-3 0 0,-1-4 0 16,0 4 0-16,0-3 0 0,-1-1 0 0,2 0 0 0,6 1 0 0,-8-5 0 15,8 4 0-15,-7-7 0 0,6 4 0 0,0-3 0 0,1-2 0 0,0 1 0 16,0-3 0-16,-2-1 0 0,2 1 0 0,6-5 0 0,-6 0 0 0,6 1 0 16,0-4 0-16,0 4 0 0,0-4 0 0,0 0 0 0,0 0 0 0,0 0 0 15,0 0 0-15,0 0 0 0,0 0 0 0,0 0 0 0,0 0 0 16,6 0 0-16,-6-4 0 0,0 4 0 0,6-4 0 0,-6 1 0 0,0 3 0 16,0-3 0-16,8-2 0 0,-8 2 0 0,0-1 0 0,0-3 0 15,0 3 0-15,0-3 0 0,0 0-266 0,0 0-167 0,0-1-114 0,0-3-57 16,6 3-31-16,-6-3-14 0,6-3-6 0,0-1 3 0,1 1 9 15,6-1 20-15,0-3 26 0,7-1 35 0,0 4 40 0,5-3 80 0,1 0 102 16</inkml:trace>
  <inkml:trace contextRef="#ctx0" brushRef="#br0" timeOffset="86466.75">33508 3429 0 0,'0'-4'213'0,"-6"0"78"0,6 2 29 0,-7-3 34 15,7 1 35-15,-7-4 25 0,7 5 24 0,0 0 16 0,-6-5 14 0,6 5 13 16,-7-5 14-16,7 4-45 0,-6-3-74 0,6 4-52 0,-6-1-42 0,6 4-30 16,0-3-27-16,0-1-30 0,0 4-31 0,0 0-26 0,0 0-21 0,0 0-16 15,0 0-14-15,0 0-14 0,0 0-12 0,0 4-11 0,6-1-10 0,0 1-10 16,1 3-10-16,-1 5-7 0,1-6-3 0,0 8-3 0,5-2-3 0,-5 6 0 16,0-4-2-16,5 9-1 0,-5-1-1 0,-1 0 0 0,1 4 0 0,0-1 0 15,-7 4 1-15,0 5 0 0,6-1 0 0,-12 3 1 0,6 2 0 16,-7 1-1-16,0 1 1 0,1 4 0 0,-7 0 0 0,0 0 0 0,0 0 1 0,0 1-1 15,-7-1 1-15,8 3-1 0,-8-4 0 0,0 2-1 0,7-5 2 16,-6 3 0-16,0-5-1 0,5 1 1 0,1-2-1 0,-7 0 2 0,8-4-1 16,-2 0 0-16,2-4 0 0,-2 1 0 0,8-4 1 0,-7-1 0 0,0 0 0 15,6-6-2-15,-5 3-1 0,4-8 0 0,-4 1 1 0,5 1-3 0,1-6-4 16,-1-3-12-16,-6 3-19 0,7-5-36 0,0-1-44 0,-2-4-72 0,2 0-87 16,0-4-93-16,-1-3-97 0,7-1-48 0,-6-3-23 0,6-3-13 0,0-1-6 15,0-4-2-15,6 1 2 0,1-3 12 0,-1-2 17 0,8-3 37 16,-2-2 45-16,8 2 71 0,-1-4 137 0</inkml:trace>
  <inkml:trace contextRef="#ctx0" brushRef="#br0" timeOffset="89009.54">2032 7382 21 0,'6'15'286'0,"-6"-5"32"0,0 1 22 0,6-4 10 0,-6 0 5 16,0 2 4-16,0-6 0 0,7 0 4 0,-7-3 1 0,7 4 3 0,-1-8 6 16,-6 4-57-16,6-3-89 0,8 0-58 0,-8-6-46 0,1 2-27 15,5-4-17-15,2 1-8 0,-2-6-3 0,2 2-3 0,-1 0 1 0,0-8-2 16,0 0-2-16,-1-1-3 0,8-3-3 0,-6 1-7 0,-2 0-12 0,1-4-10 16,7 2-9-16,-7-5-6 0,0 6-3 0,-7-7-3 0,7 4-2 15,-6-1-1-15,6 1 0 0,-7 4-1 0,2-4 2 0,-2-1-1 0,0 8 2 16,0-4 4-16,-6 4 10 0,7 4 9 0,-7 0 10 0,0-1 10 15,7 9 9-15,-7-5 8 0,0 3 8 0,-7 5 5 0,7 0 3 0,0 0 1 16,-7-1 2-16,7 5 2 0,0-1-1 16,-6 4-3-16,6-3-6 0,0 3-10 0,0 0-9 0,-6 0-9 15,6 3-11-15,0 1-8 0,-6-1-8 0,6 1-4 0,-8 3-4 0,8 4-4 0,0 1-2 0,-6-1-1 0,6 6-3 0,-6-1-1 0,6 5-1 16,-7-2-1-16,7 3 2 0,0 3-2 0,0 1 1 0,0-1 0 16,0 5 0-16,0-4 0 0,0 4 0 0,7-3 0 0,-7 0-2 0,6 2 0 15,0 1 0-15,-6-5 1 0,8 5 0 0,-2-4-1 0,0-5 0 0,0 5 0 16,8-4 1-16,-8-4 0 0,1 0 0 0,5 1 0 0,2-5 0 15,-8-2 1-15,8-2 1 0,-2-2 0 0,1-1 0 0,7-3-2 0,-7-4 1 16,6-4-1-16,-6 0 1 0,7-3-1 0,-6-4-2 0,4-4-2 16,2 1-4-16,-1-9-5 0,1 2-5 0,0-5-6 0,-1-3-5 0,1 0-5 15,0-4-5-15,-1-1-5 0,-6-2-3 0,6-1-4 0,-5 0-3 16,-2-3-1-16,2 0 2 0,-1 0 3 0,-7 3 4 0,0-3 5 0,1 0 4 16,0 3 6-16,-1 4 7 0,-6-4 5 0,0 7 4 0,0-2 5 15,0 7 7-15,0-1 5 0,-6 0 8 0,6 8 6 0,-7-5 4 0,0 9 6 16,1-1 6-16,0 0 6 0,-1 5 5 0,7 2 2 0,-6 1 4 15,-1 3 2-15,0-4 2 0,1 8-1 0,6-3 0 0,-6 3-4 0,-2 3-4 16,8-3-5-16,-6 8-4 0,0 1-6 0,0-3-6 0,6 5-5 16,-7-1-4-16,0 6-4 0,1 2-3 0,6 0-1 0,-7 1-3 0,7 3 0 15,-6 3-1-15,6-2 1 0,-6 3 1 0,6 2 2 0,0 1-1 16,0 1 0-16,0 3 0 0,0-3 2 0,0 2 0 0,0 5 0 0,0 0 2 16,0-1-1-16,0 1 0 0,6-1 1 0,-6 1 0 0,0 0 0 15,6-4-1-15,-6 3-1 0,7-3 0 0,-7 1-2 0,6-6 0 0,-6 2-2 16,7-5 0-16,0 0-1 0,-7-2 0 0,6-4 0 0,-6-5-1 15,6 4 0-15,-6-6-1 0,6-2 0 0,-6-3 2 0,0 1 2 0,8-5 1 16,-8 1 3-16,6-4 1 0,-6 0 3 0,6 0 1 0,-6-4 1 16,7-3 1-16,0 3 0 0,-1-6 0 0,1-2 0 0,-7 2 0 0,12-9-1 15,-5 5-1-15,0-8 0 0,-1 3-2 0,0-3-2 0,8-3-2 16,-8-1-2-16,1 1-2 0,6-1-1 0,-6 1-1 0,-1-2-1 0,6 5-1 16,-4 0 1-16,-2 1 0 0,7 3 0 0,-7 3-1 0,1 0 0 0,0 5 0 15,-1 1-2-15,0 2 0 0,-6 3 1 0,6 4-1 0,2 0 1 16,-8 4 2-16,6 0-1 0,-6 3 1 0,6 5 0 0,-6 2 0 0,7 0 0 15,-7 5 1-15,0-1-1 0,7 4 2 0,-7 0 0 0,0 4 0 16,6 0-1-16,-6 0 0 0,7-5 0 0,-7 5 0 0,6-4 0 16,-6-1 0-16,6-3 0 0,1 1-1 0,0 0 0 0,-1-8 0 0,0 3-1 15,1-6 1-15,0-2 0 0,-1 3 1 0,1-6 0 0,-1 1-1 0,7-4 2 16,-6-4-1-16,-1 1 1 0,8-6 0 0,-8 3-2 0,7-5 2 16,-7-4 0-16,1 0 1 0,-1 1-1 0,1-5 1 0,5 1-1 0,-12-5 0 15,8 3 0-15,-2-3 0 0,0 2-1 0,-6-2 0 0,7 2 0 16,-7 2 0-16,7-4-1 0,-7 6 0 0,0-2 1 0,6 5-1 0,-6 0 0 15,0 2 0-15,6 5-1 0,-6-1 0 0,0 1-1 0,0 4 1 16,0 3-1-16,0 0-1 0,0 0 1 0,0 3 0 0,0 0 1 0,0 1-1 16,0 4 1-16,0 2 0 0,7-1 0 0,-7 5 0 0,0-3 2 15,0 3 0-15,6 4 0 0,-6 1 1 0,0-5 1 0,7 4-1 0,-7 1 0 16,0-5 1-16,7 5-1 0,-7-4 0 0,6-1-1 0,-6 1-2 16,6-5-6-16,1 2-9 0,-7-5-15 0,7 0-20 0,-7-3-35 0,6 0-43 15,0-1-70-15,-6-3-81 0,7-3-85 0,-7-5-87 0,6 1-46 16,-6-7-27-16,0-1-13 0,7 0-5 0,-7-7 2 0,0 1 7 0,7-1 14 15,-7-8 20-15,0 0 34 0,0 1 42 0,0-3 71 0,0-2 122 16</inkml:trace>
  <inkml:trace contextRef="#ctx0" brushRef="#br0" timeOffset="89151.36">3334 6645 369 0,'-7'-7'436'0,"1"0"28"0,0 4 18 0,-1-2 14 16,0 1 12-16,1 4 7 0,0-3 7 0,-8 3 4 0,8 0 2 16,6 0-1-16,-7 0-5 0,1 0-113 0,6 0-168 0,-6 0-93 0,6 0-52 15,0 0-32-15,-7 3-21 0,7-3-23 0,0 0-30 0,7 0-52 16,-7 0-64-16,6 0-96 0,0 0-108 0,1-3-79 0,-1 3-61 0,8-5-30 15,-8 3-16-15,7-5-7 0,-6-1-4 0,5 0 1 0,1-3 1 16,1 1 10-16,6-5 16 0,-8 0 45 0,1 1 60 0,0-4 89 16,6-4 302-16</inkml:trace>
  <inkml:trace contextRef="#ctx0" brushRef="#br0" timeOffset="89307.6">3504 6279 0 0,'-14'3'217'0,"1"5"193"0,0-5 48 0,0 5 30 0,1-5 22 0,-2 2 18 15,1-3 15-15,0-2 9 0,7 5 5 0,-1-5 4 0,1 0 1 16,0 0-36-16,-2 0-53 0,8 0-108 0,0 0-137 0,0 0-78 15,0 0-47-15,8 3-29 0,-2-3-22 0,0 0-19 0,7 4-15 0,0-4-20 16,6 4-19-16,1-1-28 0,-7 1-30 0,13 0-64 0,-6-1-80 0,0 0-91 16,-1 6-96-16,1-6-61 0,0 1-46 0,-8-1-22 0,1 1-12 15,0 0-4-15,0-1-4 0,-7 1 10 0,2-1 13 0,-8 1 25 16,6 3 28-16,-12-2 64 0,6-2 81 0</inkml:trace>
  <inkml:trace contextRef="#ctx0" brushRef="#br0" timeOffset="89557.61">1940 7009 287 0,'-6'10'419'0,"0"1"30"0,6 0 15 16,0 1 8-16,0-6 4 0,6-2 2 0,7 0 0 0,0-4 2 15,6-4-1-15,1 4 1 0,0-4 0 0,5 1-106 0,8 0-159 0,-7-6-121 16,6 6-101-16,1-4-111 0,-1 3-110 0,8-4-91 0,-7 2-81 0,-1-1-40 16,1-2-20-16,-1 2-10 0,1-4-5 0,-7 1-2 0,6-5-1 15,1 4-1-15,-1-4 1 0,-5 0 28 0,5 1 39 0,1-4 79 16,-1 3 229-16</inkml:trace>
  <inkml:trace contextRef="#ctx0" brushRef="#br0" timeOffset="90746.24">4513 7140 0 0,'0'14'84'15,"-7"6"195"-15,1-6 34 0,-1 1 21 0,1-5 14 0,-1 1 10 0,1-4 12 16,-1 0 10-16,7 2 10 0,-6-9 14 0,6 3 14 0,0-3-22 15,0 0-40-15,0 0-58 0,0 0-65 0,6-3-44 0,1-6-32 0,-1 6-18 16,1-8-15-16,6 0-11 0,0-3-11 0,0-1-10 0,0-3-9 16,6-1-13-16,-6-3-15 0,7 0-15 0,0-3-13 0,-8 3-12 15,8-4-5-15,-7 5-4 0,1-2-3 0,-2 0-1 0,1 2 0 0,-6 2 1 16,6 2 0-16,-7 2 5 0,1 0 5 0,-7 4 5 0,7 0 5 16,-7 4 3-16,6-1 3 0,-6 5 0 0,0-1 1 0,0 4 0 0,0 0 0 15,0 0 0-15,0 0 0 0,-6 4 0 0,6 2-1 0,0 2-6 16,-7 3-4-16,7 4-6 0,-7 0-4 0,1 3-4 0,6 4-3 0,-7 4-2 15,7-1 0-15,-6 4 1 0,6 4-1 0,-7 1 1 0,7 2 0 16,0 1 1-16,-7 3 2 0,7-3 1 0,0 7-1 0,0-5-1 0,-6 3 0 16,6 2-1-16,0-5-1 0,0 6 0 0,-6-5 0 0,6 0 1 15,0-4 0-15,0 5 0 0,0-7-2 0,0-2 0 0,-6 0-3 0,6-2 0 16,0-8 1-16,0 3 0 0,0-6 1 0,0-1 2 0,0-7 1 31,0 0 0-31,0 0 0 0,0-8 1 0,0 5 0 0,0-8 2 0,0 0 0 16,0-3 0-16,0-2 0 0,0-5 1 0,0-1-1 0,-8 0 0 15,8-7-1-15,0 0 1 0,0-4-1 0,0-4 0 0,0-3-2 0,0-1 0 16,0-3-1-16,8-3-1 0,-8-1 1 0,6 0-1 0,0-3-1 16,0 0 0-16,8-1 2 0,-8 1-1 0,7 0 0 0,1 0-1 15,-2-1 0-15,2 2 0 0,-2 2 0 0,8 1-1 0,-1 2 1 0,-5 1 0 16,5 4-1-16,-6 0 1 0,6 2-1 0,-5 5 0 0,5 1-1 16,-6 2 2-16,0 5-1 0,1 3-1 0,-2-1 2 0,2 5-1 15,-8 0-1-15,0 7 1 0,7-3 1 0,-6 6-2 0,0 1 1 0,-1-1 1 16,-6 9-2-16,6-5 1 0,0 7 0 0,2 0 1 0,-8 5-2 0,6-1 1 15,-6 1 1-15,0 3-1 0,6 0 1 0,-6 3 0 0,0-3 1 16,0 0-1-16,7 0-1 0,-7 1 2 0,0-6-1 0,7 2 0 16,-1-1 0-16,-6-2 0 0,7-2 0 0,-1-3 0 0,0 0 0 0,1-4 1 15,0 0-1-15,-1-3 0 0,0-1 0 0,8-3 0 0,-8-3 0 16,7-1 0-16,0-3-1 0,0 0-1 0,1-4 2 0,-2-4 0 0,1 0 1 16,0-3 1-16,0-3 0 0,1 2 0 0,-2-6-2 0,1 2 1 15,0-3-1-15,0 4 2 0,-6-3 0 0,6-2 1 0,-7 7 0 0,1-7 2 16,-7 5-2-16,7 4 3 0,-1 0 1 0,-6 0 4 0,0 3 3 15,0 1 2-15,0 6 4 0,0-3 1 0,0 5 3 0,0 1 1 0,-6-2 2 16,6 7-2-16,0-5 0 0,0 5-2 0,-7 0 0 0,7 5-2 16,0-2-4-16,-7 1-2 0,7 3-4 0,0 4-3 0,0 1-3 0,-6-2-1 15,6 5-4-15,0 4-1 0,0-1 0 0,0 3 0 0,0 1 0 16,6 0 1-16,-6 1 0 0,7 2 0 0,0-3 0 0,-1 0-1 16,1 0 1-16,-1 0-1 0,0-3 1 0,8-1-2 0,-8 1-1 0,8-5-1 15,-2-3-1-15,-5-1-1 0,6-1-2 0,-7-6 0 0,7 0-1 16,1 1 0-16,-2-8-1 0,-5 1 1 0,6 0-2 0,0-6 2 0,0-1 0 15,0-5 1-15,-7 1 1 0,8-1 0 0,-2-3 2 0,-5-5 0 16,-1 5 3-16,1-4 0 0,0 0 2 0,-1 0 2 0,0-1 0 16,2 3 1-16,-8 1 0 0,0 1 1 0,0-1 5 0,0 5 2 0,0-1 1 15,0 4 1-15,-8 4 2 0,8 0-1 0,0 3 0 0,-6 0-3 16,6 4 1-16,0 0-1 0,0 4 1 0,-6 0-2 0,6 3 1 0,0 0-3 16,0 4-4-16,0 4-2 0,0-1-1 0,6 1-2 0,-6 3 0 15,6 5 0-15,2-5 2 0,-8 1 1 0,6 2 0 0,6-3-1 16,-5 0-1-16,6-3-1 0,-6 0 1 0,5-1 0 0,-4-2 1 0,4-4-1 15,1-2 0-15,0 2 0 0,-6-5-1 0,5-3 0 0,-4 0-1 0,4-3-1 16,-6-5 0-16,8 5-1 0,-8-8 0 0,1-1-1 0,-1-2 0 16,1 3 1-16,0-8 0 0,-1 1-1 0,-6 0 1 0,6 0 1 15,-6-2-1-15,0 3 2 0,0-2-1 0,0 5 2 0,0-5-1 0,0 5 1 16,-6-1 0-16,6 5 0 0,0-2 0 0,-6 5-2 0,6 0-5 16,0-1-9-16,0 5-12 0,-7-2-21 0,7 5-27 0,0-2-41 15,0 2-48-15,0 0-58 0,0 2-67 0,-7-2-56 0,7 5-55 0,-6-2-42 16,6 1-37-16,-7 0-17 0,7 0-5 0,-6 3 5 0,6-4 9 0,0 1 21 15,0 4 26-15,0-8 40 0,0 3 49 0,0 1 58 0,0-4 65 16</inkml:trace>
  <inkml:trace contextRef="#ctx0" brushRef="#br0" timeOffset="91903.6">5718 6836 28 0,'-7'0'301'0,"7"0"50"15,-7 0 40-15,7 0 28 0,0 0 21 0,0 0 13 0,0 0 10 0,-6 0 8 16,6 0 6-16,0 0 5 0,0 0 4 0,0 0-61 0,0 0-97 16,0 0-75-16,0 0-64 0,0 0-49 0,0 0-40 0,0 0-27 0,0 0-22 15,0 0-13-15,0 3-10 0,6 0-8 0,-6-3-6 0,0 5-3 16,0 2-4-16,7-2-1 0,-7 1 0 0,0 1 2 0,7 5 1 0,-7-2 0 15,6 5 3-15,-6-1-1 0,7 5 0 0,-7-1 2 0,6 4-1 16,0 0 0-16,-6 8 0 0,8-5 0 0,-8 8-2 0,6-3-1 16,0 7-2-16,0-5-2 0,-6 8 0 0,8-4-2 0,-2 5 0 0,0 0 0 15,1-2 1-15,-1 2-1 0,1 4 2 0,-7-6-2 0,7 2 1 16,-7-1-1-16,6 1 1 0,-6-4-1 0,6-2 0 0,-6 2-1 0,0-3 1 16,0-2 0-16,0-3-2 0,0 1 0 0,0-5-2 0,-6-2 1 15,6-2-1-15,-6 1 2 0,6-7 0 0,-7 3 1 0,0-4 0 0,1-2 0 16,-1-1 3-16,-5-3-1 0,4-2-1 0,-4-1 0 0,6-3 1 0,-8 3 2 15,1-5 3-15,0 0 3 0,6-5 4 0,-11 3 3 0,10-3 4 16,-4-1 2-16,-1-6 2 0,-1 5 1 0,8-5 0 0,0-2 0 16,0 0 0-16,6-5 1 0,-8 2-1 0,8-6-2 0,0 2-1 0,0-6-6 15,8 2-4-15,-2-4-6 0,0-1-7 0,0-3-6 0,8 0-7 16,-1 0-4-16,-1 0-6 0,2 1-5 0,-2-6-4 0,8 6-5 0,-7-5-8 16,7 4-8-16,-8-4-6 0,8 4-7 0,0 1-6 0,-7-1-9 15,7 3-9-15,-1-3-10 0,1 4-10 0,0-4-9 0,-8 3-11 16,8 2-7-16,-7 2-8 0,7-4-1 0,-8 1-1 0,2 4 4 0,5-1 6 15,-6 0 5-15,-6 1 7 0,5-1 9 0,-6 1 13 0,8 3 13 16,-8-5 16-16,1 7 15 0,6-3 17 0,-6 0 18 0,-7 2 17 0,6 2 22 16,0-2 21-16,-6 3 21 0,7-1 21 0,-7 4 16 0,0-3 13 15,0 3 12-15,0 1 10 0,0-1 8 0,0 0 5 0,0 3 6 16,0 3 7-16,0-2 3 0,0 4 2 0,0-2-7 0,0 2-10 0,-7 0-14 16,7 3-14-16,0 1-13 0,0-1-10 0,0 4-9 0,-6-3-8 0,6 3-7 15,0 0-6-15,0 0-9 0,0 3-8 0,0-3-10 0,0 0-6 16,-6 4-7-16,6-1-5 0,0-3-5 0,0 4-5 0,0 3-2 15,0-3-2-15,0 3-2 0,0 5-2 0,-7-1-2 0,7-2 0 0,0 8 0 16,0 0 0-16,0 2 2 0,0 2 0 0,7 1-1 0,-7 5 1 16,0-2 1-16,6 1 0 0,-6 2-1 0,6 1 0 0,1 5-1 0,0-4 2 15,-1-1 0-15,0 3-1 0,1-2 0 0,0-1-1 0,6-2-1 16,-1 1-1-16,-5-6 1 0,6 4-1 0,1-4 2 0,-2-4-1 0,-5-3 0 16,6 0 0-16,0-4-1 0,-1-4 0 0,2 0 0 0,-1-3-1 15,0-4 0-15,0-4-3 0,0 0-4 0,0-6-8 0,7-1-7 16,-7-4-10-16,-1-3-8 0,8-5-8 0,-6-3-14 0,-2-3-14 0,8 0-22 15,-7-4-27-15,-1-4-31 0,2-3-36 0,-1 0-26 0,-7-4-25 0,7 4-9 16,-6-4-4-16,6-1 5 0,-6 1 7 0,-1 0 11 0,-6 5 14 16,6 2 24-16,1 0 31 0,-7 5 46 0,0-2 54 0,0 5 64 15,0 3 67-15,0 4 51 0,-7 1 45 0,7 3 29 0,-6-1 23 0,0 4 14 16,6 0 10-16,-7 4 5 0,0 0 0 0,7 4-6 0,-6-1-14 16,6 2-20-16,-7 2-25 0,1-3-30 0,6 7-31 0,-7-4-24 15,7 4-17-15,-6 0-17 0,-1 0-12 0,7 4-11 0,-6-4-8 0,0 7-6 16,6-3-6-16,-8 7-4 0,8-4-4 0,-6 4-3 0,0 3-3 15,6 1-1-15,-7 0-1 0,1 7 0 0,6-4 1 0,0 8-1 0,-7-4 2 16,7 3 0-16,0 5 0 0,0-4 1 0,0 3-1 0,0 4 1 16,0-4 0-16,7 5 2 0,-7-2 1 0,6 5 0 0,-6-5 0 0,7 2 1 15,-7 2 0-15,6-3 0 0,0 0 0 0,2 0 1 0,-8 0-1 16,6-1-1-16,0-2 1 0,-6-1-2 0,7-2 1 0,-1-2-2 16,-6 1 1-16,7-9 0 0,-7 2-2 0,6-4 0 0,1 0 0 0,-7-4 1 15,6-4 0-15,-6 0 1 0,7 1 2 0,-7-8 3 0,7 4 2 16,-7-8 0-16,6 4 2 0,0-8-1 0,-6 1 1 0,7 0 0 0,0-4 0 15,5-4-1-15,-5 0 1 0,-1-7-1 0,8 4 0 0,-8-4-3 16,7-3 0-16,-6-2-3 0,5-2-2 0,-5 3-2 0,6-3-2 0,0 4-1 16,-7-4 0-16,8 4-1 0,-2 2 1 0,-5-3 1 0,0 8-1 15,6-1-1-15,-7 5 0 0,0 3-1 0,2-1 0 0,-2 5-1 16,-6 0 1-16,6 7-1 0,1 0-1 0,-7 4 0 0,0-1 2 0,0 9-1 16,7-1 0-16,-7 0-1 0,-7 4 1 0,7 2 1 0,0 1-1 0,0 1 2 15,-7 3-1-15,7 0-3 0,0 0-4 0,0 0-8 0,-6 0-10 16,6-4-13-16,0 1-16 0,6-1-29 0,-6 1-38 0,7-9-53 15,0 0-65-15,-1-2-64 0,0-3-65 0,7-1-60 0,1-8-55 0,-2-4-25 16,2 1-8-16,5-5 1 0,1-1 7 0,0-3 12 0,5-2 13 16,-5 3 31-16,0-3 37 0,6-4 54 0,-7 4 63 0</inkml:trace>
  <inkml:trace contextRef="#ctx0" brushRef="#br0" timeOffset="92549.53">7288 6707 10 0,'0'-7'202'0,"6"-1"25"0,-6 1 22 0,-6 4 22 15,6-4 20-15,-8-1 19 0,2 5 18 0,0-5 24 0,0 5 24 0,-1-2 4 16,0 2-6-16,7 0-33 0,-6-1-44 0,-1 4-34 0,1-4-27 15,0 4-25-15,-2 4-22 0,2-4-20 0,0 4-21 0,-1-1-19 16,-6 5-19-16,7-1-22 0,-1 4-26 0,1 0-20 0,-1-1-16 0,0 5-11 16,1 0-7-16,6 4-4 0,-6-1-1 0,6 4-2 0,-7-4-1 15,7 5 1-15,0-3 0 0,0 3 1 0,0-2 0 0,0 6-1 16,0-5 2-16,7 0-1 0,-1-4 0 0,-6 4-2 0,6-3 0 0,1-1 1 16,0-3 1-16,-7-1 1 0,6-3-1 0,1-4 1 0,-1 0 0 0,7-3-1 15,-6-4 0-15,-1 0-3 0,0-4-2 0,8 1-4 0,-8-8-10 0,1 4-7 16,6-7-5-16,-6-3-12 0,-1 3-12 0,0-4-13 0,0 0-12 15,2-5-13-15,-8 2-11 0,6-1-7 0,-6 0-7 0,0 0-1 16,0-4 0-16,0 1 6 0,0 3 7 0,-6 0 12 0,6 0 13 0,-8-1 22 16,2 5 26-16,6 4 34 0,-6-1 34 0,6 1 28 0,-6 6 27 15,-1 1 16-15,7 0 11 0,-7 2 4 0,7 5 3 0,0 0 0 0,0 0 0 16,0 0-2-16,0 0-5 0,0 5-8 0,0-2-14 0,0 5-16 16,7-5-18-16,0 5-14 0,-1-1-11 0,0 0-6 0,0 1-1 0,2-1-1 15,4 0 3-15,1 0 0 0,-6-3 1 0,6 3 0 0,0-2 0 16,6-3-2-16,-5 3-3 0,-1-2-4 0,6-3-3 0,-6 0-4 15,7 0-2-15,-7-3-3 0,0 3-1 0,6 0-4 0,-5-5-1 0,-2 5-3 16,1-2-1-16,0 2-3 0,-6 0 0 0,5 0-1 0,-4 0 0 16,-2 2 0-16,0 3-1 0,1-2 0 0,-7 5 1 0,7-5-2 15,-7 8 0-15,0-4 1 0,0 5-1 0,0-2 1 0,0 5 2 0,0-3-1 16,0 2 2-16,0 0-1 0,-7 5 0 0,7-4 0 0,0-1 2 16,-7 4 0-16,7-3-1 0,0 0 0 0,-6-1 0 0,6-2 2 0,0 2 0 15,0-7-1-15,0 4-1 0,0-4 1 0,0 1 0 0,0-5 2 16,0 1 4-16,0 0 4 0,0-4 6 0,0 0 3 0,6 0 2 0,-6-4 2 15,7 0-1-15,0-2 2 0,-7-1 0 0,6-5 0 0,0 4 0 16,1-6 0-16,-1 2-2 0,1-2-2 0,0-4-3 0,-1 0-5 16,7-1-6-16,-6 1-2 0,-1-4-4 0,0 4-1 0,8-5-2 0,-8 2-1 15,7-2 0-15,-7 6-2 0,2-1 0 0,4-1-1 0,-6 4 0 0,1 0-1 16,0 5-2-16,6 2-1 0,-7 1-4 0,0 3 0 0,-6 4-1 16,8 4-1-16,-2 0 0 0,-6 3-1 0,6 0 1 0,-6 7 1 15,0 1 0-15,0 0 1 0,0 4-1 0,0 3 2 0,0 0 1 0,0-1 3 16,0 1 2-16,0 0 1 0,7 0 0 0,-7 0-2 0,0 0-4 15,7-3-7-15,-7-5-9 0,6 0-17 0,0-2-22 0,1-5-33 0,-1-3-41 16,1-1-52-16,6-6-60 0,-7-1-54 0,8-3-51 0,-8-1-47 16,7-6-43-16,0-1-18 0,-6 0-8 0,-1-2 2 0,0-5 8 0,2 3 15 15,-2-4 21-15,0 3 34 0,-6-7 40 0,0 1 54 0,0 1 58 16</inkml:trace>
  <inkml:trace contextRef="#ctx0" brushRef="#br0" timeOffset="92908.91">5835 6682 170 0,'-13'10'391'0,"0"2"48"0,0-1 29 0,6-4 20 0,1 0 16 16,0 0 11-16,-2-2 7 0,2-2 7 0,6 1 8 0,-6-4 4 16,6 4 7-16,0-4-82 0,0 0-124 0,6 0-96 0,-6 3-80 0,6-3-45 15,2 0-29-15,4 0-18 0,-5 0-16 0,13 0-11 0,-8-3-8 0,14 3-12 16,-6 0-14-16,7-4-37 0,-2 4-44 0,7-4-96 0,-6 1-122 15,7-2-99-15,-1 3-87 0,2-3-44 0,-2-2-24 0,-6 3-11 16,0-3-5-16,6 0-3 0,-5-5-2 0,-8 5 6 0,8-3 7 0,-2-1 29 16,-5 0 40-16,6 0 91 0,-6 3 216 0</inkml:trace>
  <inkml:trace contextRef="#ctx0" brushRef="#br0" timeOffset="93604.16">8896 7085 0 0,'-6'15'130'0,"6"-1"124"0,0 1 17 0,0-4 13 0,0 0 11 0,-7-1 11 16,7-2 10-16,0-3 15 16,0-2 16-16,0 0 24 0,0 1 27 0,0-4-25 0,0 0-50 0,7-4-46 15,-7 1-43-15,6 0-26 0,0-5-17 0,1 1-12 0,6-5-10 0,-6-3-11 0,13 0-10 0,-8-2-14 0,8-5-17 0,-7 0-23 16,7-4-30-16,-2 0-22 0,2-3-21 0,0 0-12 0,-1-1-10 0,-5 0-2 16,5 3 0-16,-6-4 1 0,0 2 1 0,0 3 2 0,0-3 0 0,-7 7 0 15,1-3 2-15,0 3 2 0,-1 3 5 0,-6 5 4 0,0 0 8 16,-6 2 5-16,6 1 6 0,-7 3 1 0,0 5 0 0,-5-5 0 15,5 8-1-15,0-2-1 0,-5 2-1 0,5 2-3 0,-6-2 0 0,6 5-2 16,-5-2-4-16,4 0-6 0,2 2-6 0,0-2-4 0,0 1-2 16,6 3-3-16,0-4-2 0,0 6 0 0,0-3 0 0,6 2 0 0,0-2 2 15,8 2 1-15,-2 3-2 0,1-3 2 0,1 2 0 0,5 2 0 16,0-2-1-16,1 5 1 0,-1-3 1 0,1 2-1 0,6 1 0 0,-6-5 0 16,-1 9-1-16,1-5-1 0,-1 2-1 0,1 1 0 0,0-2 1 15,-8 3 0-15,2 1 0 0,-1-4 0 0,-7 2-1 0,0 2 0 16,1-1 0-16,-7-3 2 0,0 3 0 0,0 0 1 0,0-3 0 0,-7 0-1 15,1 0 2-15,0-1 1 0,-1-3 1 0,-6 0 2 0,6 0 1 16,1-7 1-16,-8 3 3 0,8-4 0 0,-6 2 0 0,5-5 1 0,-6 0 0 16,6-5-1-16,-5 2-1 0,4-1 1 0,2-3-3 0,0-4-5 15,0 0-10-15,-1-3-14 0,0 0-20 0,7-3-41 0,0 0-53 0,0-2-65 16,7-2-70-16,0-1-66 0,-1 0-64 0,0 0-43 0,8 0-33 16,-2 0-17-16,1 0-7 0,1 0 1 0,4 3 4 0,-4 1 13 15,6-1 16-15,-1 5 41 0,-6 0 51 0,6 2 64 0,1 1 88 0</inkml:trace>
  <inkml:trace contextRef="#ctx0" brushRef="#br0" timeOffset="93947.91">9710 6872 0 0,'0'19'21'0,"0"-4"190"0,-6 2 17 0,6-2 19 0,-7 0 19 0,7-5 21 15,0 6 17-15,0-6 21 0,0-2 19 0,0-1 23 0,0 5 22 16,7-9-16-16,-1 4-35 0,-6-3-33 0,13 0-30 0,-6-4-19 16,-1 2-13-16,8-4-18 0,-2-2-19 0,1 0-19 0,7-3-17 0,-8-1-20 15,8-3-22-15,-6 0-21 0,5-3-22 0,-6-1-23 0,6-3-22 16,-5-1-19-16,5 5-16 0,-6-4-9 0,0-4-4 0,-7 3-2 0,8-3-2 15,-8 4-1-15,7 0-1 0,-13-1 1 0,7-2 1 0,-7 5 2 16,0-2 0-16,0 4 5 0,0-1 6 0,-7 1 8 0,7 3 10 0,-7 0 9 16,1 3 4-16,0 1 6 0,0 0 3 0,-2 4 2 0,-4-2 1 15,5 1 2-15,-6 4 0 0,6 0 0 0,-5 4-3 0,-2-4-3 16,8 8-5-16,-7-5-6 0,6 5-7 0,-6 3-6 0,7 0-5 0,0 0-3 16,-1 3-3-16,0 1-3 0,7 3-1 0,-6-4-2 0,12 5-1 15,-6-1 0-15,7 4 2 0,-7-4 1 0,13 5 0 0,-7-5 0 0,1 0-1 16,6 1 1-16,0-1 1 0,0-4 0 0,0 1 0 0,0 0-2 15,7-5 1-15,-8-1-4 0,2-2-4 0,5 0-12 0,-6-4-13 0,0-3-33 16,1 0-39-16,4-3-49 0,-4-4-53 0,-1 0-55 0,0-5-54 16,0-2-50-16,-7-1-47 0,8-3-35 0,-8-1-30 0,0 1-11 15,1-4-4-15,-1 0 7 0,-6-4 13 0,0 1 29 0,0-4 39 0,0-1 50 16,-6 0 53-16,6-2 54 0,-7-5 134 0</inkml:trace>
  <inkml:trace contextRef="#ctx0" brushRef="#br0" timeOffset="94214.81">9925 6253 109 0,'-13'4'314'0,"-7"0"45"15,1 2 42-15,-1 2 28 0,1 3 23 0,6-4 16 0,-7 1 12 16,7 0 12-16,-6-1 11 0,6-4 7 0,7 5 6 0,-8-1-67 16,8-3-101-16,-1 2-64 0,7-2-43 0,-7-4-38 0,7 5-37 0,0-5-23 15,0 0-17-15,0-5-13 0,0 5-9 0,7-4-8 0,0 1-10 16,-7 0-10-16,6-5-11 0,8 1-8 0,-8-5-8 0,0 5-9 0,7-4-7 31,-6 0-8-31,6 1-5 0,-7-5-5 0,8 4-5 0,-8 4-5 16,0-4-5-16,1 3-3 0,0 5-1 0,-7-1 0 0,6 0-2 0,0 4 0 15,-6 0-1-15,7 4 0 0,-7 0 0 0,0-1-1 0,6 5-1 16,1-1-1-16,-7 0 1 0,7 4 0 0,-1 0 0 0,-6-3-2 0,6 2-5 16,1 1-6-16,0-3-9 0,-1 0-11 0,0-1-11 0,7-4-15 15,-6 1-17-15,6 0-31 0,-7-4-37 0,8-4-52 0,-2 0-60 0,2-6-62 16,-1 2-60-16,-7-7-60 0,8 4-58 0,-2-7-25 0,2 3-6 16,-8-4 3-16,7-1 10 0,0 1 13 0,-6-4 15 0,5 2 31 15,-6-5 39-15,8 4 53 0,-1-3 60 0,-7-1 61 0,8-4 246 0</inkml:trace>
  <inkml:trace contextRef="#ctx0" brushRef="#br0" timeOffset="96012.79">10993 6813 0 0,'-6'12'36'0,"6"-5"201"0,-6 3 23 0,6-2 18 0,0 1 12 15,-8-3 10-15,8 1 10 0,0-3 11 0,0-1 13 0,-6 2 13 16,6-3 15-16,6-2-14 0,-6 5-30 0,0-5-35 0,8 0-42 0,-8-5-24 15,6 3-17-15,0-3-15 0,7 2-10 0,0-4-9 0,0-3-10 16,1-2-11-16,4-3-12 0,2 0-15 0,0-3-14 0,-1 0-22 16,7-4-25-16,-6-1-20 0,-1-2-18 0,7-1-11 0,-6-3-10 0,7 4-4 15,-9-4-3-15,2-5 0 0,0 5 1 0,-7-4-1 0,-1 0-2 16,2-4 1-16,-1 4-1 0,-7 4 2 0,1-4 0 0,0 3 2 0,-1 1 3 16,-6 0 5-16,0 7 6 0,0 0 8 0,0-1 7 0,-6 6 7 15,6 2 6-15,-7 4 5 0,0 0 6 0,1 4 4 0,-7-1 3 0,7 1 3 16,-2 4 2-16,-4 3 0 0,6-4 1 0,-8 4-3 0,8 4-4 15,-7-1-7-15,-1 1-6 0,8 7-8 0,-6-4-6 0,4 8-5 16,-4-1-4-16,5 2-2 0,1 5-6 0,-1 1-2 0,0 0-3 0,1 8-2 16,6-5-1-16,0 8 0 0,0-3 0 0,0 2 0 0,0 5 1 0,6 0 0 15,-6 0 0-15,7-1-1 0,0 0 1 0,-1 5 1 0,-6-4 0 16,7 2 0-16,-1-2 1 0,0 0-1 0,2 0 0 0,4-4-1 16,-6 3 1-16,1-6-1 0,0-1 0 0,-1 0 0 0,-6-3 0 0,7-3-1 15,-1-6 1-15,1 1-1 0,0-3 0 0,-1-4 1 0,-6 0 1 0,6-4 1 16,0-3 4-16,-6 0 0 0,0-4 1 0,8-4 2 0,-2 0 0 15,-6-3-1-15,6-4 1 0,1-3-1 0,-1-1 0 0,1-4 0 16,0 1 0-16,-1-4-1 0,0-3-1 0,0-1-2 0,8 1-3 0,-8-2 0 16,1-2-2-16,6 1 0 0,-6-2 0 0,-1 1 0 0,7 0-1 15,0-1 0-15,-7 1 2 0,8 2-1 0,-1 7 1 0,-7-3-2 16,7 4 0-16,0 1 1 0,-7 7-2 0,8 1 0 0,-1 2-1 0,-7 4 1 16,1 1-1-16,-1 6 1 0,7 1-1 0,-7-1 0 0,2 9 1 15,-2-1-1-15,0-1 0 0,1 9 2 0,0-2-1 0,-1 3 2 0,1-3 0 16,-7 6 1-16,6-2 0 0,0 2 0 0,1-2-1 0,-7-2 1 15,7 4 0-15,-1-6 0 0,0 1 0 0,1-3-1 0,-7-1 0 0,7-2-1 16,6-1-1-16,-7-4 1 0,0 0 1 0,1-2-2 0,6-5-2 16,-7 0 0-16,8 0-1 0,-8-5-1 0,7-2-3 0,0 0-1 0,0 1 1 15,1-6-1-15,-2-3 0 0,2 0 2 0,-2 1-1 0,1-1 1 16,1 0 0-16,-2-3 1 0,2-1 2 0,-8 5 0 0,7-4 2 0,-7-1 0 16,1 1 2-16,0-1 2 0,-1 2-1 0,-6-3 1 0,6 3 2 15,-6 2-1-15,8-3-1 0,-8 4 1 0,0-1 0 0,0 0 1 16,0 4 2-16,0 0-1 0,-8 4 1 0,8 0 1 0,0-1 1 0,0 4-1 15,0 1 0-15,-6 3-1 0,6 0-1 0,0 0 1 0,0 3-3 16,0 1 1-16,0 0-1 0,-6 3-1 0,6 0-2 0,0 5 0 0,0-2 0 16,0 5 0-16,0-1 0 0,-7 1 0 0,7 0 1 0,0 4 0 15,0-1 0-15,0-4 1 0,7 5 1 0,-7-1 0 0,0 0-1 0,6-4-1 16,-6 5 0-16,6-4-2 0,2 0-1 0,-2-4 0 0,0 0-2 16,7-1-1-16,-6-2-1 0,6-1-1 0,-1 0-2 0,2-3-1 15,-2 0-3-15,8-4 0 0,-7 0-3 0,1-4-1 0,5 0-1 0,0-3-2 16,-6 0-2-16,1-1 1 0,6-2-3 0,-8-5 1 0,1 3 0 15,7-2 2-15,-8-1 2 0,2-3 0 0,-2 4 1 0,-5-5 0 0,6 1 4 16,-6-1 1-16,-1 2 2 0,1-6 3 0,0 5 4 0,-1-1 2 16,-6 1 1-16,0 0 2 0,0 0 1 0,0 3 1 0,0-4 1 0,0 9 2 15,0-5 4-15,-6 3 2 0,6 2 1 0,-7 3 0 0,0-1 1 16,7 5-1-16,-6 3-1 0,-1 0-1 0,1 3 1 0,-1 2-1 16,0 1-1-16,7 2-1 0,-6 3-1 0,0 3-1 0,0 1-2 0,-2 3-3 15,8 1 0-15,-6 3-2 0,6-4 0 0,0 8 0 0,0-5 1 16,0 6 0-16,0-6 1 0,6 4 0 0,2-2 0 0,-2-2 0 15,0 2-1-15,0-2 1 0,1-2-1 0,6-1 1 0,0 1 1 0,-6-5-1 16,6-3-1-16,-1 0 0 0,2-3 1 0,5-2 0 0,-5-1 0 0,-2-2-1 16,8-6 0-16,-7 3 0 0,7-8 1 0,-8 1 0 0,8-3 0 15,-7-2 0-15,7 1-1 0,-8-3 0 0,2-5 2 0,-2 5 1 16,2-4-1-16,-8-5 0 0,7 4 1 0,-6 2-1 0,0-5 0 0,-1 0 2 16,0 2 0-16,0 0 3 0,-6 1 4 0,8-3 3 0,-8 4 3 15,0 3 4-15,0 1 4 0,6-1 3 0,-6 0 4 0,-6 8 1 0,6-5 2 16,0 9-1-16,0-4 0 0,0 7-1 0,0-4-2 0,0 4-3 15,0 4-2-15,0-4-5 0,0 7-4 0,0-4-4 0,0 9-2 0,0-1-4 16,0 0-4-16,0 4-2 0,0 3-2 0,0 0 1 0,0 0 1 16,0 0 1-16,6 4 1 0,-6 0-1 0,0 1 0 0,6-1 0 0,-6-4-1 15,7 4 1-15,0-4-2 0,-7-4-1 0,6 5 0 0,1-8 1 16,-1 1-1-16,0-2 0 0,8-3 1 0,-8-3-1 0,0-4-1 0,8 0 0 16,-8 0 1-16,7-7-1 0,0 0 1 0,0 0 2 0,1-5 0 15,-2-2 0-15,1-2 0 0,0 2-1 0,0-4 1 0,1-1 0 16,-2-2 0-16,-5 2-1 0,6-3 0 0,-7 1 1 0,7-2 0 0,-6 1-2 15,0-3 0-15,-1 3 0 0,-6 0 0 0,6 0 0 0,-6 0 1 16,0 3-1-16,7 1 1 0,-7 3-1 0,0 4 1 0,0 1 0 0,-7 6 1 16,7-3-1-16,0 7-1 0,0 0 0 0,-6 3 2 0,6 1-1 15,0 7 0-15,-6 0 0 0,6 0 1 0,-7 6-1 0,7 2 0 0,0-1 0 16,-7 9 0-16,7-5 1 0,0 3-1 0,0 1 1 0,0-5 1 16,0 6 1-16,0-1-1 0,0-6 1 0,7 3-1 0,0-5-3 15,-7 0-2-15,6-3-7 0,0-3-10 0,8-2-14 0,-8-2-18 0,0-5-38 16,7-3-49-16,1 0-64 0,-8-7-72 0,8 0-63 0,-2-5-60 15,1 1-51-15,-6-7-45 0,6 3-23 0,-1-6-8 0,-4-1 1 16,-2-4 5-16,0 1 15 0,-6-1 15 0,7-4 39 0,-7-2 48 0,0-2 63 16,-7 1 73-16</inkml:trace>
  <inkml:trace contextRef="#ctx0" brushRef="#br0" timeOffset="96279.53">12407 6004 0 0,'-33'18'248'0,"7"-4"70"0,0 2 39 15,6-1 35-15,-5-1 33 0,5-3 20 0,7 0 16 0,-1-4 13 16,2 0 13-16,6 1 12 0,-2-4 12 0,2-4-47 0,0 3-77 0,6-3-59 16,0 0-48-16,6 0-39 0,-6 0-33 0,6 0-28 0,2-3-28 15,4-1-17-15,-6 1-15 0,8-5-12 0,-1 4-13 0,-1-7-13 0,8 4-11 16,-7 0-11-16,0-5-7 0,7 2-11 0,-7 3-12 0,-1-1-8 16,2-4-9-16,-1 6-6 0,-7 2-6 0,8-3-4 0,-8 7-4 0,6-4-2 15,-4 4-1-15,-8 4-3 0,6-1-5 0,0 5-8 0,1-2-7 16,-7 6-9-16,7-1-10 0,-7 3-12 0,0 1-15 0,6 0-27 15,-6-1-34-15,0 1-57 0,7 0-68 0,-7-1-73 0,0-3-75 0,0 3-55 16,6-2-45-16,-6-4-19 0,0-5-5 0,6 5 3 0,1-8 9 16,0 0 10-16,-1-8 15 0,0 5 28 0,1-9 34 0,6 2 58 0,-6-5 71 15</inkml:trace>
  <inkml:trace contextRef="#ctx0" brushRef="#br0" timeOffset="96482.65">12660 5884 9 0,'-6'0'294'0,"0"-5"56"16,-2 5 53-16,2 0 33 0,0 0 25 0,6 0 17 0,-6 0 11 0,-1-3 9 15,7 3 7-15,0 0 4 0,-7-4 4 0,7 4-61 0,0 0-92 16,0 0-73-16,0-4-65 0,7 4-55 0,-7-3-55 0,7 3-33 0,-1-4-25 16,0 4-16-16,0 0-12 0,2 0-10 0,4 0-10 0,-5 0-10 15,6 0-9-15,-6 4-9 0,-1-1-10 0,7 5-9 0,-6 0-10 0,-7-1-11 16,6 0-13-16,0 0-19 0,-6 4-25 0,0 1-28 0,-6-2-34 16,0 1-39-16,-1 0-44 0,0 1-38 0,-5-2-39 0,5-3-42 15,-13 4-47-15,8 0-18 0,-8-3-4 0,7-1 5 0,-7 1 9 0,0-6 19 16,1 3 23-16,-7-2 28 0,6 1 34 0,1-4 42 0,0 0 44 15</inkml:trace>
  <inkml:trace contextRef="#ctx0" brushRef="#br0" timeOffset="96654.54">11970 6030 329 0,'-26'14'434'0,"-6"-2"31"0,5-1 21 0,1 0 14 0,0-1 11 15,7-2 5-15,-1-5 3 0,8 5 2 0,-2-5 0 0,1-3 0 16,6 4 0-16,7-4-113 0,0 0-167 0,0 0-95 0,0 0-58 0,0 0-44 15,7 0-35-15,6 0-66 0,-7 0-79 0,8-4-111 0,5 1-130 16,-6-1-70-16,6 0-36 0,1-3-20 0,6 0-9 0,-6 0-4 0,-1-1-2 16,7-3-2-16,1 4 1 0,-7-4 9 0,5 0 16 0,7 0 50 15,-6 1 68-15</inkml:trace>
  <inkml:trace contextRef="#ctx0" brushRef="#br0" timeOffset="97221.29">13481 6503 0 0,'0'10'238'0,"-6"1"100"0,6-3 47 0,-7-5 29 0,7 4 21 0,0-2 13 16,-7-2 9-16,7-3 6 0,0 0 7 0,0 0 4 0,0 0 2 16,0-3-50-16,0-5-77 0,7 4-74 0,-7-3-74 0,7-4-54 15,-1 4-46-15,1-5-28 0,5 2-20 0,-5-5-14 0,6 1-9 0,0-1-7 16,0 0-4-16,0 3-4 0,1-2-4 0,-2 0-3 0,2 3-3 16,-2 0-2-16,1 4-2 0,1 0-2 0,-2-2-1 0,-6 6 0 0,2 3-1 0,4 0 0 15,-5 0 0-15,0 3 1 0,-7 6-2 0,6-2 2 0,1 4-2 16,-7-1 2-16,6 6-1 0,-6-2 1 0,0 4 1 0,0 0 2 0,6 1 0 15,-6 3 0-15,0 0 0 0,-6 0 0 0,6 0-1 0,0-1 1 16,6 1-1-16,-6-3 0 0,0 3 1 0,7-4 1 0,-7-3-1 0,7 3 0 16,-1-3-1-16,7-4-1 0,-6 0 0 0,6-1 0 0,-1-2 2 15,2-4 0-15,-2 0 0 0,2-1-1 0,5-6-1 0,-6 3-1 16,6-4 0-16,1-3 0 0,0-5-2 0,-7 1-1 0,7-3-2 0,-8-1-2 16,2 1 0-16,5-5-4 0,-6-3-5 0,-6 4-3 0,5-4-3 0,-4-4-4 15,-2 5 1-15,0-5-1 0,-6 3 0 0,7-2 1 0,-7 3 3 16,0 0 2-16,-7 0 3 0,7 4 4 0,-6 0 4 0,0 3 8 15,6 3 6-15,-8 2 5 0,2 3 4 0,0-1 4 0,-1 8 2 0,0 0 2 16,1 0 0-16,-1 4 0 0,7 0 0 0,-6 3-2 0,6 0-1 16,-6 0-3-16,6 1-3 0,0 3-3 0,0 0-3 0,6 3-4 0,-6-3-3 15,13 0-18-15,-7 0-26 0,8 0-50 0,-2-3-66 0,2 2-71 16,-1-3-74-16,6-2-60 0,0-2-55 0,1-3-26 0,0 0-14 0,-1 0-7 16,1-3-4-16,6-4 2 0,-7-1 0 0,1 1 18 0,6-3 23 15,-6 1 51-15,5-2 65 0</inkml:trace>
  <inkml:trace contextRef="#ctx0" brushRef="#br0" timeOffset="97611.92">14569 6286 156 0,'6'-7'253'0,"0"3"32"16,2-4 29-16,-2 2 33 0,-6 2 34 0,0-3 29 0,0-1 24 16,0 1 17-16,0 0 13 0,0 2-17 0,0-1-32 0,-6-2-47 15,6 5-53-15,-8-5-40 0,2 4-33 0,0 1-30 0,-1-2-27 0,1 3-33 16,-1-2-35-16,-6 4-26 0,7 4-26 0,-8-4-16 0,2 2-13 16,-1 6-9-16,-1 1-5 0,2 1-4 0,-2 0-4 0,2 6-3 0,-2-2-6 15,8 5-1-15,-7-1-3 0,7 3-2 0,-2 2 0 0,2-1-1 16,0 3 0-16,0 1 1 0,6-4 0 0,0 3 0 0,0 2 0 0,0-2-1 15,6-3-1-15,0 0-1 0,0 0 2 0,2 0 1 0,-2-5-1 16,7 0 1-16,0-3 0 0,0-3 0 0,-1 0 0 0,2-8-2 16,6 1 0-16,-7 0-1 0,7-8-1 0,-2 0-2 0,-4-7-1 0,5 3 0 15,-5-6 1-15,4 3 0 0,-4-7 0 0,-1 4 0 0,0-9 0 16,0 5 1-16,-7-4 1 0,8 0-1 0,-8 0 1 0,0-1 2 16,1-2 2-16,-1 0 2 0,-6-1 4 0,0-3 2 0,7 3 3 0,-7 0 6 15,0 1 6-15,0 3 7 0,0 0 6 0,0 0 5 0,-7 3 5 16,7 5 3-16,0 0 3 0,0 2-1 0,0 5 1 0,0 3-1 0,0-3-2 15,0 7-3-15,0 0-5 0,0 4-5 0,0-1-5 0,0 4-7 16,0 4-6-16,0 0-6 0,0 3-5 0,0 6-3 0,7-3-3 0,-7 6-1 16,7 3-1-16,-7-1 1 0,6 1 0 0,0-1 0 0,-6 1 2 15,7 3-1-15,0-3 1 0,-1-4-2 0,-6 4 0 0,6-5-2 16,1-2-4-16,0 3-9 0,-1-7-14 0,1-1-17 0,-1-3-22 0,0-4-40 16,1 1-52-16,6-5-66 0,-7-3-73 0,8-3-66 0,-8 0-64 0,7-9-43 15,-6 1-35-15,6 0-13 0,-7-7-6 0,8 0 5 0,-8-5 12 16,0 2 17-16,1-9 19 0,-1 0 43 0,1-2 50 0,-1 0 66 15,-6-5 84-15</inkml:trace>
  <inkml:trace contextRef="#ctx0" brushRef="#br0" timeOffset="97768.17">14757 5861 323 0,'-32'-4'429'0,"-1"4"35"0,1 4 24 0,6-4 17 0,-7 4 13 0,13-1 7 16,1-3 4-16,-1 0 3 0,8 0 3 0,-2 0 1 0,8 4 3 0,0-4-108 16,6 0-165-16,0 4-92 0,6-1-56 0,0 2-33 0,8-3-24 15,5 3-16-15,1 2-13 0,0-3-13 0,6 3-12 0,-1 0-38 16,1 0-51-16,7 1-92 0,-7 3-112 0,6-4-93 0,-5 0-84 0,-1 4-43 15,0-3-21-15,-7-1-11 0,1 0-6 0,0 1-4 0,-1-1-1 16,-6 0 6-16,0-3 8 0,7 0 34 0,-8-1 48 0,2 1 90 16,-1 0 224-16</inkml:trace>
  <inkml:trace contextRef="#ctx0" brushRef="#br0" timeOffset="99246.07">15800 6461 0 0,'-13'23'98'0,"-1"-4"160"0,2-5 16 16,5 1 8-16,0 0 4 0,1-5 3 0,0 1 2 0,-1-4 3 0,0 2 5 15,7-7 14-15,0-2 17 0,7 5-20 0,-7-5-40 0,7-5-46 16,5 3-50-16,-5-3-23 0,6-2-12 0,7 0-5 0,-7-8-3 0,6 4-2 15,8-7 0-15,-2 0-4 0,1-1-4 0,0-6-14 0,7 0-19 16,-7-6-21-16,7 2-25 0,-1-4-25 0,-6 1-24 0,7-5-23 16,-7 0-21-16,0 0-13 0,-1-2-9 0,2-3-3 0,-8 6-2 0,1-1-1 15,-1 2 1-15,-5 1 6 0,-2 5 12 0,-5-1 23 0,0 5 30 0,-1 2 29 16,-6 2 26-16,0 6 27 0,-6 0 27 0,-1 4 17 0,0 0 11 16,1 4 6-16,-7 0 5 0,0 4 3 0,7-2 3 0,-8 5-5 15,-5 0-9-15,6 0-21 0,0 5-26 0,-1 1-18 0,-5 2-15 0,6-1-11 16,0 4-9-16,1 0-7 0,-2 4-3 0,1 3-4 0,7-4-1 15,-7 9-3-15,6-1-3 0,1 0-2 0,-1 3-1 0,0 1-1 0,1 3-1 16,6 0-1-16,-6 0 0 16,6 5 0-16,0-1-3 0,0-1 1 0,6 5-1 0,-6 0 0 0,0-4-1 15,6 4-2-15,-6-5 1 0,7 5 0 0,0-8-1 0,-1 4 1 0,1-3 0 0,-1-1 0 0,1-3 0 0,-1-1 0 0,1-3 1 16,-1 1-1-16,8-6-1 0,-8 2 0 0,7-9 1 0,-7 6-1 0,7-9 1 16,-6 0-1-16,5 0 1 0,-4-3 0 0,4-4-1 0,2-4 0 15,-2 4 0-15,-5-7 0 0,6 0 1 0,0-4 1 0,-7-1 0 0,8-2 0 16,-2-1-1-16,-5-2 2 0,0-1 1 0,-1-1 1 0,7-4-3 15,-13 2 0-15,6-5 0 0,-6 0 0 0,8 1-1 0,-8-2 0 16,0-1-2-16,0-1 2 0,0 3 0 0,-8 1 0 0,8-2 1 0,-6 6-1 16,6 2-2-16,-6 0 2 0,6 5 2 0,-7-1 2 0,1 5 1 15,-1 6 2-15,0-4 0 0,1 5 1 0,0 3 0 0,-8 3 0 16,8-3 0-16,0 8 0 0,-1-4 0 0,-6 3-2 0,6 5 1 0,1-2-1 16,0 0-1-16,6 2 1 0,-7 3-2 0,7-1 0 0,0-3 0 0,0 4 1 15,7-1 0-15,-1 1 0 0,0-4 1 0,7 3 0 0,1-2 1 16,-2-1-1-16,2-4 0 0,5 4 0 0,1-4-1 0,0 1 0 15,5-5 0-15,-5 1 0 0,6 0-1 0,0-4 0 0,0 0-2 0,0-4 0 16,0 0 0-16,-6 1-2 0,6-5 0 0,-7 1 0 0,7-4 0 16,-6 4 0-16,0-7 0 0,-1 2-2 0,-6-2 0 0,6 3 1 0,-5-4 1 15,-2-4 1-15,1 9 0 0,-6-5 1 0,0 0 0 0,-1 1 3 16,0-1 1-16,-6 0 4 0,7 3 1 0,-7 3 5 0,0-2 2 0,0-1 5 16,-7 5 3-16,7-4 3 0,0 7 5 0,-6-3 0 0,6 4 4 15,-6-2 0-15,6 2 1 0,0 3-3 0,-7 0-2 0,7 0-1 16,-7 3-4-16,7 2-3 0,-6-2-3 0,6 4-5 0,-7 1-3 0,7-1-4 15,-6 5-3-15,6-2-4 0,-6 5-2 0,6-1-1 0,-8 5-2 0,8-5 1 16,0 5-2-16,0-2 1 0,0 2-2 0,0-1 0 0,0 1 1 16,8-4-1-16,-8 3 1 0,6-3-2 0,0-1 0 0,1 1-2 15,-1-1 0-15,1-3-1 0,6-2-2 0,-7 1-2 0,8-3-1 0,-2 1-2 16,2-6-3-16,-1 3-1 0,-1-5-1 0,2 0-1 0,-2 0-1 16,8-5-2-16,-7-2-3 0,7 4-2 0,-8-8-3 0,8 5-4 0,-7-11-1 15,7 7 0-15,-8-5-1 0,2 4 2 0,-1-7 3 0,0 3 0 16,0-3 2-16,0 4 2 0,-6-5 2 0,5 4 2 0,-5-3 3 0,-7 4 4 15,7-1 7-15,-7 3 3 0,-7-2 6 0,7 3 5 0,0-1 4 16,-7 6 3-16,1-2 2 0,0 5 1 0,-1-5-1 0,-6 8 1 16,7-2 0-16,-1 2 0 0,-6 2-1 0,6 3-1 0,-5-2-1 0,4 0-1 15,2 9-2-15,-6-5-2 0,5 5-3 0,7 2-2 0,-7-3-1 16,1 7-2-16,6-3 0 0,-7 3 0 0,14 0 0 0,-7 1 0 16,6-1 0-16,1 1 1 0,0-1 0 0,-1 0-1 0,6 0 1 0,-4-3 0 15,4 3 1-15,2-4-1 0,5-2 1 0,-6 3 1 0,6-5-1 16,-5 2 0-16,5-5 0 0,1-4 0 0,0 1 1 0,-1 0 2 0,-6-4-1 15,6-4 1-15,1 0-2 0,0 1 0 0,-8-4 1 0,8-5-2 16,-7 5 1-16,7-8 0 0,-8 5 1 0,2-5-1 0,-1 0 2 0,-1 3-2 16,2-5-1-16,-8 2 0 0,7 1 0 0,-6-1 1 0,-1-3-1 15,1 3 1-15,-1 1-1 0,0-2 0 0,2 5 0 0,-2 1-1 16,0-1-1-16,-6 0 0 0,7 3-1 0,-7 1 1 0,7 3-1 0,-7 1-1 16,6 3 1-16,-6-5-1 0,0 10-1 0,6-5 1 0,-6 3-1 0,0 1 1 15,7 3-1-15,-7 1 2 0,0-1 0 0,6 3 0 0,-6-2 1 16,0 3 0-16,0 4-1 0,0-5 1 0,0 6 1 0,-6-2 0 15,6 1 0-15,0-4 0 0,0 3 0 0,0 2 0 0,-7-6 0 0,7 0-1 16,0 7 0-16,0-7 0 0,0-3 1 0,0 3-1 0,7-2 0 16,-7-4 0-16,0 4 1 0,6-5 0 0,-6 1 0 0,7-4 1 0,-7 3 0 15,7-6-1-15,-1 3 1 0,0-4-1 0,-6 1 0 0,7-1 1 16,0-4 0-16,-1 0 0 0,0 1 0 0,1 0 0 0,6-4 0 0,-6 4 0 31,-1-5-2-31,0 2 2 0,8 0-1 0,-8 2 1 0,0-7 0 16,8 4-1-16,-8 1-1 0,7-5 1 0,-7 4 0 0,8-5-1 0,-8 6 1 15,0-1 0-15,8 0-1 0,-8-1 0 0,1 2 0 0,-1 3-1 16,1-1-1-16,0 5-1 0,-1 3 1 0,-6 0-2 0,0 0 2 0,6 3-2 16,-6 5 2-16,-6 3-1 0,6 0-1 0,0-1 2 0,-6 5-1 15,6 4 1-15,-7-1-1 0,7 1 1 0,-7-1 0 0,1 3 0 16,6-2 2-16,0-1 0 0,0 0 0 0,-7-4-1 0,7 2-3 0,7-5-7 16,-7-1-8-16,0 2-9 0,6-5-11 0,1-3-26 0,0-4-35 15,-1 0-54-15,0-4-63 0,8-3-60 0,-2 0-61 0,-5-5-52 0,6 2-45 16,0-5-32-16,0-4-26 0,-6 1-7 0,5 0 0 0,2-4 6 15,-8-4 9-15,1 4 26 0,-1-3 35 0,0-5 53 0,-6 1 63 0,7 0 62 16,-7-1 156-16</inkml:trace>
  <inkml:trace contextRef="#ctx0" brushRef="#br0" timeOffset="99527.32">17272 5795 16 0,'-27'19'225'0,"1"3"30"16,6-4 28-16,1 4 37 0,0-4 41 0,0 1 34 0,5-1 32 0,1-3 21 15,7 3 16-15,-7-7 3 0,6 3-3 0,7-3-45 0,-6 0-64 16,6-3-36-16,0-1-20 0,0-3-20 0,6 0-21 0,-6-2-30 0,7-2-35 16,-1 0-32-16,7-2-30 0,-6-2-21 0,5 0-15 0,8-3-12 15,-7-1-11-15,7-3-8 0,0 0-10 0,-1-3-8 0,0 3-9 16,-6-4-10-16,7 1-10 0,-7-1-6 0,6 0-7 0,-5 4-4 0,-8 1-3 16,7 2-4-16,-7 0-3 0,2 5-2 0,-2-1-2 0,-6 8-3 15,6-4-3-15,-6 7-5 0,0 0-7 0,0 5-7 0,6-1-10 16,-6 0-18-16,0-1-18 0,0 5-42 0,0-4-53 0,7 4-66 0,-7-4-76 15,0 3-73-15,0-3-73 0,7-2-35 0,-7-3-16 0,0 1-5 16,6 1 0-16,-6-8 6 0,0 0 8 0,7 0 18 0,-7-4 20 0,6-3 43 16,0-1 54-16,2-3 70 0,-8-3 207 0</inkml:trace>
  <inkml:trace contextRef="#ctx0" brushRef="#br0" timeOffset="99699.2">16835 5836 274 0,'-46'18'404'0,"8"-7"32"15,-1 3 21-15,6-2 13 0,7-1 9 0,0-4 6 0,0 0 4 16,13-3 4-16,-7-1 0 0,14 2 2 0,0-5 0 0,-2 0-105 0,8 0-155 16,0 0-93-16,0 0-58 0,0-5-51 0,8 5-50 0,-2-3-83 15,0 3-102-15,0-4-97 0,8 1-97 0,-1-1-50 0,-1 0-24 0,2 1-13 16,-2-5-7-16,2 5 0 0,-8-4-3 0,7-1 3 16,1 0 3-16,-8 1 18 0,6 0 28 0,-4 3 71 0,-2-4 159 0</inkml:trace>
  <inkml:trace contextRef="#ctx0" brushRef="#br0" timeOffset="100622.18">18991 6371 0 0,'7'0'113'0,"-1"3"131"0,0-3 22 0,-6 0 23 16,6 0 23-16,-6-3 22 0,0-1 24 0,0 0 23 0,0-3 25 0,0 4 19 15,0-9 12-15,0 5-35 0,0-4-64 0,0-1-44 0,-6 2-36 16,6-5-24-16,0 4-16 0,-6-3-18 0,6-1-18 0,-6 0-19 0,-1 4-20 16,0-3-22-16,7 2-23 0,-13 2-14 0,7-2-14 0,-8 6-9 15,2-6-9-15,-1 8-7 0,0-3-9 0,-7 4-7 0,1 3-5 0,-1-4-4 16,7 8-2-16,-13-1-4 0,6 1-5 0,1 8-2 0,-1-2-1 15,0 1-4-15,2 3 0 0,-2 5-1 0,0-1-2 0,1 1 2 16,-1 3 1-16,1-1-1 0,5 5 1 0,2-4-2 0,-2 4-2 0,8-1 2 16,-7-3-1-16,6 4 0 0,1-5 1 0,6 2-1 0,0-4 1 15,0 2-1-15,6-6 0 0,1 3 0 0,0-3 2 0,5-3 0 0,2-2 1 16,-2-7 0-16,2 2 0 0,5-2 0 0,1-6 0 0,-1-2-1 16,1-1 0-16,6-1 1 0,-6-9 0 0,5 2 0 0,1-5 1 0,0 1-1 15,1-4 0-15,-1-4-2 0,0 1 0 0,0-5-1 0,-7 1 0 16,7-3 0-16,-6-2 0 0,-1-3 0 0,1 1-1 0,0-4 2 15,-7 3-1-15,-1-3 0 0,2-1 0 0,-2 1 0 0,-5 3 2 0,0-2 2 16,-1 2 3-16,1 4 3 0,-1-1 5 0,-6 2 6 0,7 6 9 0,-7-3 7 16,0 7 7-16,0-1 5 0,0 5 6 0,0 0 5 0,-7 3 4 15,7 4 4-15,0 0 2 0,-6 4 0 0,6-1-3 0,0 5-3 16,-7 0-3-16,7 3-8 0,0 0-7 0,-6 0-7 0,6 3-8 0,0 0-4 16,-7 5-6-16,7-1-5 0,-7 4-6 0,7 4-4 0,-6 0-3 15,6 3-2-15,-6 4-2 0,6 4 2 0,0-1 0 0,-7 1 1 0,7 7 0 16,-7-3 0-16,7 2 0 0,0 5 0 0,0-1-2 0,0-3 2 15,0 4 0-15,0 0 0 0,0-1 0 0,0 1 0 0,0 0 1 0,0-4-2 16,0 0-1-16,7-4-1 0,0 0 1 0,-1-3-2 0,0-4 0 16,1 0 0-16,0-5-1 0,6 0 0 0,0-4-1 0,0-1 0 15,-7-5 2-15,14-4-1 0,-7 1 1 0,0-4 0 0,6 0 2 0,-5-4 0 16,5-4 1-16,-6 1-1 0,6-3 0 0,-5 0 2 0,5-7 0 0,-6 3 2 16,6-4 1-16,-5 0-2 0,-2-5 1 0,2 2-1 0,-1-1-2 15,0 0 1-15,-7 0-1 0,1-4 1 0,-1 4 0 0,0-1 0 16,2 3 1-16,-2 1-1 0,-6 1 1 0,6-1 0 0,-6 5-1 0,0 3 1 15,0-1-1-15,0 6 1 0,0 2 0 0,0-3-1 0,0 7 0 16,0-4-1-16,-6 8 0 0,6-4 0 0,0 7 0 0,-6-3-1 0,6 7 0 16,-8-1-1-16,8 1 0 0,-6 7 1 0,6 1 0 0,-6-1 0 15,-1 5 0-15,7-2 0 0,-6 4 0 0,6-2 1 0,0 3 0 0,-7-5 0 16,7 2-1-16,0-1-3 0,0-4-7 0,0 4-10 0,0-8-12 16,7 1-15-16,-7-5-18 0,6 2-24 0,1-1-27 0,-1-7-49 15,8-1-61-15,-8-3-69 0,7-3-75 0,0-1-66 0,0-2-61 0,0-3-32 16,6-5-18-16,-5 0-1 0,5-2 5 0,1 2 13 0,0-9 16 15,-2 6 23-15,2-1 26 0,-1-5 51 0,7 4 60 0,-6 2 69 16,0-2 187-16</inkml:trace>
  <inkml:trace contextRef="#ctx0" brushRef="#br0" timeOffset="101295.7">20000 6136 94 0,'7'0'172'0,"6"0"16"16,-7-4 15-16,0 1 16 0,-6-1 18 0,8-4 14 0,-2 5 14 0,-6-4 16 16,6-1 17-16,-6 5-15 0,0-5-31 0,7 1-13 0,-7-1-5 0,0 2 5 15,0-2 9-15,-7 1-1 0,7-1-7 0,0 0-9 0,-6 6-11 16,0-6-12-16,-2 4-10 0,2-3-14 0,0 3-15 0,0 4-13 15,-1-2-14-15,-6-3-20 0,6 5-22 0,-5 0-21 0,-2 5-21 0,8-3-13 16,-7 2-10-16,0 0-5 0,6 3-6 0,-6 3-2 0,6-2-3 0,-5 7-1 16,6-4-3-16,-8 4-2 0,8 3-4 0,-1-4-1 0,1 5 0 15,-1-1 0-15,0 5 1 0,7-6-1 0,-6 6 1 0,12-5 0 16,-6 4-2-16,7-4 0 0,0 0-1 0,-1 0 0 0,7 1-1 0,1-5 0 16,4-2-1-16,-4 3 1 0,5-8-1 0,7 0-1 0,-6-3-2 15,-1-1-2-15,7-3 0 0,0-3-1 0,-6-5-1 0,6 1 1 16,0-4-2-16,-6 1 0 0,6-9-1 0,-6 4 1 0,-1-3-1 0,7-4 0 15,-6 0 0-15,-1-4 1 0,0 1 0 0,1-4 3 0,-1-1-1 16,1 0 1-16,-7 1 0 0,7-3 0 0,-8-2 2 0,8-2 1 0,-7 3 0 16,0-4 0-16,0 5 2 0,-7-5 1 0,2 4 1 0,-2 0 3 15,0-1 1-15,1 5 5 0,-7 3 4 0,0-3 3 0,0 4 5 0,0 3 1 16,0 0 5-16,0 3 2 0,0 1 3 0,-7 3 3 0,7 5 2 16,-6-1 0-16,0 3-1 0,6 1-2 0,-8 4-2 0,8-2-4 15,-6 10-4-15,0-2-5 0,-1 1-3 0,1 7-3 0,-7 0-4 0,6 4-2 16,-5-1-6-16,4 4-2 0,-4 4-3 0,-2 0-2 0,2 3-1 15,5 1 1-15,-6 4 0 0,0 2 0 0,7 2 1 0,-8-1-1 0,8 0 2 16,-1 3 0-16,-5 1-1 0,5 0 1 0,0 3-1 0,7-4 1 16,-6 5 1-16,0-5-2 0,6 1 0 0,0-1 0 0,-8-2 0 0,8-1-1 15,8-5 0-15,-8 2-1 0,0-4-1 0,6-1 2 0,0-6 0 16,-6-1 3-16,7-3 1 0,0-1 1 0,-1-3 2 0,0-2 2 0,-6-7 5 16,7 2 0-16,-1 0 2 0,1-8 1 0,6 0 0 0,-7 2 1 15,1-7-1-15,6-2 1 0,-6 0-2 0,5-3-2 0,-5-1 0 0,6-3-1 16,1 0-5-16,-8-4-1 0,7-1-3 0,-7 2-2 0,7-5-1 0,0 3-2 15,-7-2-1-15,8-1 0 0,-1 4 0 0,-7-3-2 0,7 3 1 16,-6 4-1-16,6 0 1 0,-6-1 1 0,-1 7-1 0,0-2 0 16,1 7-1-16,-7 1 0 0,7-3-1 0,-7 6 2 0,6 3-1 0,-6 0 1 15,0 3 0-15,0 1 1 0,6 3-2 0,-6 4 2 0,0 1-1 16,-6 2 0-16,6 1 1 0,0 0 0 0,0 3 2 0,0 3 0 0,-6-2-1 16,6 6 0-16,0-2 1 0,-7-4 0 0,7 1 0 0,0 3 0 15,0-5 1-15,0 0-1 0,-7 1 1 0,7-4-2 0,7-1 0 16,-7-6 0-16,0 2 0 0,0-2-3 0,7-4-2 0,-1-4-10 0,-6 0-10 15,6-4-16-15,1-4-18 0,6 1-30 0,-6-4-37 0,-1 0-51 16,8-7-56-16,-8-1-60 0,0 1-61 0,0-4-62 0,1 0-64 0,0-4-28 16,-1-2-13-16,1 2 0 0,-7-4 8 0,6-2 13 0,-6 2 16 15,0-3 31-15,0-4 37 0,-6 1 49 0,6 3 56 0,-7-4 60 0,1 1 242 16</inkml:trace>
  <inkml:trace contextRef="#ctx0" brushRef="#br0" timeOffset="101498.83">19669 5407 84 0,'-27'22'343'0,"1"3"46"0,6-2 27 0,1-5 21 15,-1 0 15-15,8-3 9 0,-2-1 7 0,2-3 6 0,-2-3 6 0,14-5 3 16,-6 1 2-16,6 0-68 0,0-1-107 0,0-3-85 0,0 0-75 16,0 0-44-16,6 4-28 0,-6-4-32 0,14 0-33 0,-8-4-65 15,0 4-83-15,8 0-95 0,-8 0-102 0,7 0-64 0,0 0-47 0,-6 4-24 16,5-4-14-16,2 5-6 0,-8 1-4 0,0 2-2 0,1 3-1 15,0 0 12-15,-1 0 17 0,1 3 57 0,-1 4 73 0</inkml:trace>
  <inkml:trace contextRef="#ctx0" brushRef="#br0" timeOffset="101655.08">19661 6638 369 0,'-19'37'441'0,"6"-8"25"0,0 1 13 0,1-9 6 0,4 2 2 16,-4-9 2-16,-2-3 1 0,8-4-1 0,-1-4 0 0,1 1-24 15,6 1-36-15,-6-5-204 0,-1-5-288 0,0 1-180 0,7-3-124 0,0-4-62 16,0 1-31-16,0-6-16 0,0-1-7 0,0-6-4 16,7-2-1-16,0-4-1 0,5-8 1 0,1 1 23 0,-6-1 35 0,6-7 86 15,1 0 253-15</inkml:trace>
  <inkml:trace contextRef="#ctx0" brushRef="#br0" timeOffset="102316.78">21752 6177 0 0,'0'7'148'0,"0"-5"97"0,0 3 18 0,0 2 15 0,0-7 17 15,0 5 13-15,-6-5 13 0,6 0 11 0,0 0 12 0,-7 0 9 0,7-5 9 16,-6 1-38-16,6 1-64 0,-7-4-40 0,0 3-27 0,7-4-18 16,-6 2-13-16,0-1-14 0,0-2-14 0,-2 2-11 0,2 4-7 15,6-5-9-15,-6 5-10 0,-7-1-9 0,6 1-10 0,0-2-12 0,-5 5-16 16,6 0-12-16,-8 5-11 0,1-2-6 0,-7 4-6 0,8 1-1 16,-2-1 0-16,-5 7-1 0,6-3-2 0,-7 3 1 0,7 6 2 0,1-3 3 15,-8 6 2-15,7-2 5 0,6 2 3 0,-6 3 4 0,7-4 4 16,6 3 5-16,-6 1 4 0,6-4 1 0,6 1 1 0,-6-3-1 0,13-1-1 15,-7-1-3-15,14-3-3 0,-8 0-3 0,8-1-4 0,0-2-4 16,6-5-3-16,0 0-11 0,0-3-12 0,0-4-40 0,0 0-51 0,0-4-70 16,1-3-80-16,5-5-83 0,-6 2-84 0,0-5-43 0,0 1-22 15,0-1-10-15,0-4-5 0,0-3-2 0,1 4-1 0,-9 0 5 16,9-4 9-16,-1 4 34 0,0 3 47 0,-7-3 69 0,7-1 183 0</inkml:trace>
  <inkml:trace contextRef="#ctx0" brushRef="#br0" timeOffset="102738.65">22306 6246 0 0,'6'-4'119'0,"-6"4"133"0,0 0 19 0,-6 0 25 0,6-3 25 0,-7 3 28 16,1-4 29-16,6 0 24 0,-6 1 24 0,-2-2 15 0,2 2 15 16,0 3-36-16,0-7-62 0,-1 3-49 0,0 1-45 0,-6 3-27 15,7-3-19-15,0-2-21 0,-2 5-24 0,2-4-27 0,0 4-28 0,-8-3-25 16,8 6-22-16,-7-3-16 0,7 4-13 0,-8-4-11 0,2 5-8 16,-2 1-7-16,2 2-4 0,-1-2-3 0,-7 6-2 0,6-1-2 15,2 0-2-15,-8 4 0 0,7-1-2 0,-7 4 1 0,8 1-1 0,-2-1 1 16,2 1-1-16,-1-1 1 0,6 1 0 0,-6-2 1 0,7 3-1 0,6 0-1 15,-6-5 1-15,6 4-1 0,0-4 0 0,6-1 1 0,0 1-1 16,0-5 1-16,8 2 0 0,-1-5 0 0,-1 0-1 0,8 0-1 16,0-3-4-16,-1-4-3 0,7 0-3 0,-6-4-5 0,0-3-5 0,5 4-2 15,-5-8-2-15,6-1 0 0,-7 2-2 0,1-5 1 0,6 1 0 16,-6-5 1-16,-7 1-2 0,-1-1 2 0,8 1 1 0,-7-4 4 0,-6 0 3 16,6-3 6-16,-7 3 5 0,1-5 6 0,0 2 5 0,-1 3 7 15,-6 0 4-15,0 0 8 0,6 0 6 0,-6 8 9 0,0-4 9 0,0 6 7 16,0 1 6-16,0 0 4 0,0 4 2 0,0 4 1 0,0-2-2 15,0 2-2-15,0 3-6 0,0 0-4 0,-6 3-4 0,6-3-8 16,0 8-9-16,-6-1-8 0,6 1-7 0,0 2-7 0,-7 1-6 0,7 5-2 16,-7 1-4-16,7 2 0 0,0-1 0 0,-6 1 0 0,6 3 0 0,0-1 0 15,-6 2-1-15,6-1-2 0,0-4-2 0,0 4-8 0,6-8-13 16,-6 5-17-16,6-5-23 0,1 1-37 0,0-4-48 0,-1-1-56 16,0-2-63-16,8-4-57 0,-1 0-57 0,6 0-54 0,-6-8-51 0,7 0-24 15,-1 0-11-15,1-4 1 0,6 1 10 0,-7-3 16 0,7 0 21 16,-6-7 39-16,6 3 46 0,-7 0 57 0,7-1 61 0</inkml:trace>
  <inkml:trace contextRef="#ctx0" brushRef="#br0" timeOffset="102926.15">22859 6184 77 0,'0'-12'298'0,"0"6"51"0,0-1 50 0,-6-2 35 15,0 6 27-15,-1-1 19 0,0-3 11 0,1 7 13 0,-7-4 11 0,0 1 6 16,0 3 1-16,-1 0-60 0,-5 0-93 0,6 3-63 0,0 1-51 0,-7 3-47 16,8 0-48-16,-8 2-32 0,7 1-25 0,1 5-16 0,-2-1-12 15,1 5-11-15,6-1-10 0,1 0-10 0,-1 4-8 0,7 4-7 16,-6-4-6-16,6 3-5 0,6 1-4 0,1-3-3 0,-1-3-5 0,1 7-7 15,6-10-8-15,1 6-14 0,-2-4-17 0,1-5-22 0,0 1-26 16,6-5-45-16,1-2-52 0,0-1-64 0,-1-3-68 0,-5-4-63 0,5 0-58 16,0-7-47-16,1 0-39 0,-1-5-17 0,-5 1-4 0,5-3 8 15,-6-5 12-15,6 1 21 0,-11-4 24 0,10 0 44 0,-11-4 53 0,6 1 63 16,-6-5 69-16</inkml:trace>
  <inkml:trace contextRef="#ctx0" brushRef="#br0" timeOffset="103083.51">22677 5645 175 0,'-33'3'355'0,"1"5"29"0,-1-1 20 0,1-3 11 16,6 3 6-16,-1-3 3 0,2 3 2 0,-1-3 0 0,6 4-1 15,-6-5-14-15,7 4-19 0,-1 4-146 0,0-3-210 0,8 2-164 16,-8 1-139-16,1 1-74 0,5 2-41 0,-5-3-23 0,6 4-10 0,0-4-7 16,-1 4-2-16,8-4-2 0,-7 0 2 0,13-4 13 0,-7 4 19 15,7-4 57-15,7 5 167 0</inkml:trace>
  <inkml:trace contextRef="#ctx0" brushRef="#br0" timeOffset="104510.85">23700 6159 145 0,'-7'18'256'0,"-6"-1"16"0,0-2 11 0,6 4 7 0,1-5 5 0,0-3 7 15,-1 0 7-15,0-3 9 0,7-1 9 0,0 0-2 0,7-3-7 16,0-1-46-16,-1 1-64 0,0-4-36 0,8-4-24 0,-2 1-14 0,2-5-9 16,5 1-7-16,1-4-6 0,6-3-6 0,-1-5-6 0,2 1-9 15,-1-1-10-15,6-3-16 0,-6-3-22 0,7 0-14 0,-7-1-13 0,7-3-5 16,-7-2 1-16,0 4 4 0,0-4 6 0,-7-1 5 0,7-1 6 16,-6-1 4-16,-1 2 5 0,-5-1 7 0,-2 0 5 0,2 4 4 0,-1-1 8 15,-7 0 5-15,-6 5 4 0,6 3 1 0,-6 0-2 0,0 0-4 16,-6 5-5-16,6 1-3 0,-6 1-4 0,-7 4-3 0,6 1-4 0,-6 2-4 15,7 1-1-15,-8 0-6 0,2 3-6 0,-2 4-4 0,1-3-5 16,-7 6-5-16,8 1-3 0,-1-1-2 0,0 5 0 0,0-1-1 16,-1 4-2-16,8 3 0 0,-6 1 1 0,4 3-1 0,-4 5 0 0,5-1 0 15,1 7 2-15,6-4 0 0,-7 5 0 0,7 2 1 0,0 2 3 16,0 2-1-16,0-3 0 0,0 3-1 0,0 1-1 0,7 0-2 0,-7 0-2 16,6 0-1-16,-6-1-2 0,7-3-1 0,-1 0 0 0,0 0-2 15,2 1-1-15,-8-6 0 0,6-2-3 0,0-1 1 0,8-3-1 0,-8-3 0 16,0-4-2-16,1 0 1 0,-1-5-1 0,8 1 0 0,-8-7 0 15,6-1 1-15,-4 1 0 0,4-8 0 0,-5 1-1 0,6-1-2 16,0-3 0-16,0-4-3 0,0-4 0 0,0 1-2 0,0-4 0 0,0-1-5 16,1-4-2-16,-2 2-4 0,2-5-2 0,-8 0-1 0,7 1 0 15,-7-4-1-15,8-1 1 0,-8 5 0 0,-6-1 1 0,6 1 3 16,-6 2 1-16,6-2 3 0,-6 6 3 0,-6 1 4 0,6 4 5 0,0 2 5 16,0 2 2-16,-6 2 1 0,6 5 1 0,-6-1 0 0,6 0 1 15,-7 4 0-15,7 4 0 0,-7 0-1 0,7 3 0 0,-6 0-1 0,6 0-2 16,0 1 0-16,-7 3 1 0,14 3-2 0,-7-3 1 0,6 0-1 15,-6 4 0-15,7-4 0 0,6 4 1 0,-1-4-1 0,2 0 1 0,-1-4-1 16,0 4 2-16,6-7-1 0,1 3 1 0,0-4-2 0,-1-3 0 16,7 0-2-16,-6 0-1 0,6 0 1 0,-7-6 0 0,1 2 0 15,6-3 0-15,-7-1-1 0,1-4 0 0,0 2 0 0,-1-1 1 0,1 0-1 16,-8 0 1-16,2 0 1 0,-1 1 4 0,-7-2 6 0,1 1 4 0,-1 4 6 16,1-4 5-16,-7 3 5 0,0 1 4 0,0 4 1 0,0-5 3 15,-7 5 0-15,7-1 0 0,-6 0 1 0,6 4-2 0,-7 0-2 16,1 0-3-16,-1 0-5 0,1 0-6 0,-1 4-4 0,0 3-5 0,1-3-6 15,0 3-2-15,-1 0-4 0,7 5-2 0,-7-1-1 0,1-1 2 16,6 6 0-16,0-2 0 0,0 0-1 0,0 1-1 0,6 0 1 0,-6-1 0 16,7 1-1-16,0-1 0 0,-1 5 1 0,7-4 0 0,-6 0-1 15,6-1 1-15,0-3-1 0,0 3 0 0,-1-3-2 0,2-3 0 0,-1-2-1 16,0 2 1-16,6 1-2 0,-5-6-3 0,5-3-4 0,0 0-3 16,-6-3-4-16,7-2-6 0,0-2-5 0,-1-4-5 0,1 0-3 15,0 1-4-15,-2-6-1 0,2 2-1 0,-7-1-1 0,7-3 2 0,-8 3 0 16,8-3 2-16,-7-1 4 0,-6 1 3 0,6 3 4 0,-7-3 5 15,0 0 7-15,2 3 6 0,-8 1 5 0,0-1 4 0,6 4 5 16,-12-4 1-16,6 8 3 0,0-5 1 0,-8 5 1 0,2 4 0 0,0-1 2 16,0 0 0-16,-8 4-1 0,8 0 1 0,-7 4-1 0,-1 0-1 15,8-1 0-15,-6 9-2 0,-2-5 0 0,8 4 0 0,-7 0-2 0,6 4 0 16,-6-1 0-16,7 1 0 0,0 3 0 0,-2 0-2 0,8 1 1 16,-6-2 1-16,6 6 1 0,0-4-2 0,0 2 1 0,6-3-2 0,-6 5 1 15,8-2-1-15,-2-2 0 0,6-1-1 0,-5 1 1 0,6-1 0 0,0-3 0 16,1-1 0-16,-2-3 1 0,8 0-1 0,-1 0 1 0,1-4 0 15,0-2-1-15,5-3 1 0,-5 3 0 0,6-5-1 0,-6-5 2 0,5-2-2 16,1 0 1-16,1-4 0 0,-1 0-1 0,-6 0 1 0,5-7-1 16,1 3-1-16,-6-3 0 0,6-1 0 0,-7-3 1 0,1 4 0 0,0-4-1 15,-7 4 1-15,0-4-1 0,6 0 0 0,-5 4 1 0,-8-4-1 16,7 3 2-16,-7 1-1 0,1 0 0 0,-1 3 0 0,1 1 2 16,-1-1 1-16,-6 4 0 0,6 4 0 0,-6-1 1 0,0 1-1 0,0 3-1 15,0 4 1-15,0 0-1 0,0 0-1 0,0 4 1 0,-6 0 0 16,6 3 0-16,-6 4-1 0,6-3 1 0,-7 6-2 0,1-3 0 0,-1 8 0 15,7-5 0-15,-6 4 0 0,-1 4 1 0,1-4-1 0,0 5-1 16,-2-2 2-16,2-2 0 0,6 3-2 0,-6-1 1 0,6-2-1 16,-7 3-2-16,7-4 0 0,0-4 0 0,0 2 0 0,0-2-2 0,7-3 0 15,-7 0-2-15,6-4-1 0,0 1-3 0,2-5-3 0,4-3-3 16,-5 0-3-16,6-3-2 0,0-1-1 0,7-3-2 0,-8-5 0 0,8 2 0 16,-7-5 1-16,7 1-1 0,-1-1 1 0,-6-4 2 0,7 2 2 15,-1-1 3-15,-5-5 2 0,-2 1 4 0,1 0 2 0,0 0 2 16,0 0 3-16,1 0 0 0,-2-4 1 0,-5 4 3 0,0 0 1 0,5 4 1 15,-12-4 3-15,7 8 3 0,-1-4 4 0,1 6 0 0,-7 1 1 0,0 4 1 16,7 0 0-16,-7 7-1 0,0 0 0 0,-7 0 0 0,7 3 1 16,0 8 0-16,-7-4-1 0,1 9-3 0,6-2-2 0,-7 8-3 15,1-4-4-15,6 8 0 0,-6-4-2 0,-1 7 0 0,0-3 1 0,7 0 0 16,0-1-1-16,-6 0 0 0,6 1-3 0,0-3 0 0,0-3 0 16,6 0 0-16,-6-3-2 0,7-1-6 0,0-5-10 0,-1 0-16 0,0-5-25 15,1-1-38-15,6-5-45 0,0-5-55 0,-7-1-60 0,8-2-53 16,-2-3-52-16,-5-3-52 0,6-5-53 0,-6 1-25 0,5-4-12 0,-4-4 0 15,-2 0 5-15,0-3 17 0,-6 0 22 0,6-4 39 0,-6-4 45 16,7 1 55-16,-7-4 59 0</inkml:trace>
  <inkml:trace contextRef="#ctx0" brushRef="#br0" timeOffset="104776.48">25374 5532 0 0,'-39'15'126'0,"6"-1"198"0,-7 0 45 0,14 1 36 16,-6 4 30-16,7-8 20 0,-2 3 18 0,7-3 13 0,8 0 10 15,-2-4 10-15,8 1 11 0,0-1-27 0,-1-3-43 0,7-1-68 16,0 1-84-16,7-1-52 0,-1 2-40 0,0-5-33 0,8 0-28 0,-2-5-19 16,1 5-18-16,7-7-11 0,0 4-11 0,-1-5-9 0,1 1-10 15,-8 0-12-15,8 0-12 0,0-4-10 0,-1 3-9 0,-5 1-9 16,-2 0-6-16,-6-2-5 0,2 3-4 0,-2 2-4 0,0 1-5 0,-6 3-6 16,7 0-8-16,-7 0-7 0,6 3-8 0,-6 1-6 0,0 0-6 0,0 3-9 15,0 0-7-15,7 1-9 0,-7-1-13 0,0 3-16 0,0 2-23 16,0-1-39-16,0 0-48 0,7-1-59 0,-7 2-64 0,6-1-65 15,0-4-63-15,-6 5-29 0,14-5-11 0,-8-1-2 0,0-1 3 0,8-2 9 16,-1 1 12-16,-1 0 18 0,2-8 24 0,5 0 41 0,-6 1 53 16,7-5 66-16,-1 0 225 0</inkml:trace>
  <inkml:trace contextRef="#ctx0" brushRef="#br0" timeOffset="104979.6">25712 5553 0 0,'0'-6'276'0,"-6"1"57"0,6 2 41 0,-7-1 31 0,7 1 29 0,-7-1 18 0,7 4 11 0,0-4 6 0,-6 4 4 0,6 0 2 16,0 0 2-16,0 0-60 0,0 0-89 0,0 0-72 0,0 0-65 0,6 0-48 15,-6 4-40-15,7-4-32 0,-7 4-28 0,7-1-17 0,-1 1-13 16,1 4-6-16,-1-5-3 0,7 4-3 0,-6 0-2 0,-1 1-1 16,0-1 0-16,2 4-3 0,-8-3-3 0,6 3-6 0,-6-4-10 0,0 4-18 15,0 0-24-15,-6-4-29 0,-2 1-35 0,2 2-44 0,0-2-48 16,-7-1-50-16,0-3-50 0,0 3-51 0,-1-4-50 0,2 2-24 0,-2-2-8 16,2-3 0-16,-8 0 6 0,7 0 16 0,-1-3 21 0,2-2 32 31,-8 2 34-31,7-4 43 0,1-1 49 0</inkml:trace>
  <inkml:trace contextRef="#ctx0" brushRef="#br0" timeOffset="105137.05">24970 5561 401 0,'-26'7'460'0,"-1"-3"28"16,1 3 14-16,7-2 7 0,-1-5 6 0,1 0 1 0,12 0 0 0,1-9 1 31,0 6 1-31,-2 3-3 0,16-4-2 0,-8 4-136 0,6-4-201 0,0 4-145 16,1-3-116-16,6 3-118 0,-7-4-120 0,7 4-78 0,1-4-59 15,5 4-30-15,-6-3-13 0,0 3-7 0,0-3-3 0,0-2-1 16,1 5 2-16,-2-7 12 0,8 7 16 0,-7-3 46 0,7-1 63 0</inkml:trace>
  <inkml:trace contextRef="#ctx0" brushRef="#br0" timeOffset="106497.68">26773 6140 0 0,'-12'21'107'0,"5"-5"234"16,1 1 51-16,-1-2 23 0,1-1 13 0,-1-2 6 0,1-1 4 15,6-7 4-15,0 3 4 0,0-3 8 0,0-4 10 0,6 0-23 16,1 0-37-16,-1-4-83 0,7 0-104 0,0-3-67 0,1 0-50 0,5-4-23 15,-6 0-11-15,6 0-8 0,7-4-3 0,-6-4-5 0,-1 6-3 16,7-6-9-16,-6 1-10 0,-1-5-8 0,1 5-7 0,0-4-6 0,-1-1-5 16,1 2 0-16,-8-5 0 0,2 1-1 0,-8-1 0 0,8 1 0 15,-8-2 2-15,7-2 0 0,-13 4-1 0,6-1 1 0,1 1-1 0,0-1 1 16,-1 7 3-16,-6-2 4 0,6 3 2 0,-6 3 2 0,7 4 1 16,-7 0 1-16,7 4 1 0,-7-1 1 0,0 5-2 0,0-1 1 15,6 0 0-15,-6 4 0 0,0-3 1 0,6 6-2 0,-6-3-1 0,7 4-3 16,-7 0-1-16,6 2-2 0,1 2 0 0,0 3-1 0,-1 4-1 0,0 0 1 15,2 3 1-15,-2 1 0 0,-6 2 2 0,6 5-1 0,0 3 2 16,-6 0 0-16,0 0-1 0,7 5 1 0,-7-1-1 0,0-1-1 16,0 1-2-16,0 1-1 0,0-1 0 0,0-4 0 0,0 0-3 0,0 0-1 15,0-3 0-15,0-3 0 0,7-3-2 0,-1-1 1 0,-6-4-1 16,7 0 0-16,-1-8 0 0,0 0 1 0,8 0-1 0,-8-7 2 0,7-3 0 16,7-1-2-16,-7-7 2 0,0 0-1 0,7-3-1 0,5-5-2 15,-5-3-2-15,0-1-3 0,6-4-3 0,-7-3-3 0,7 0-5 0,-6-6-2 16,6 3-2-16,-7-8-2 0,1 5-1 0,-1-8-1 0,1 3 0 15,0-2 0-15,-8-1 0 0,2-3 2 0,-1 2 2 0,-1 1 3 16,2 4 4-16,-8-1 5 0,0 1 7 0,1 4 5 0,-7 2 6 0,0 5 6 16,7 4 7-16,-14 3 6 0,7 3 3 0,-7 1 6 0,1 4 3 15,6 3 3-15,-6-1 2 0,-8 5-1 0,8 0 1 0,0 3-3 16,-7 0-3-16,6 4-3 0,-6 4-4 0,-1-4-4 0,8 7-6 0,-6 1-4 16,-2 2-4-16,1 6-5 0,1-2-2 0,-2 4-4 0,1 4 0 15,7 4-2-15,-7 3 1 0,0 1-1 0,6 2 1 0,-6 2 0 0,7-2-2 16,-1 5 2-16,0 0-1 0,1 3 1 0,0-3 0 0,-1 0 0 15,1 3 1-15,-1-4-1 0,7 1 1 0,-7 0-1 0,7-4 0 0,-6-1 1 16,6-2-1-16,0-1 0 0,-6 1 0 0,6-5 0 0,0-3 0 16,0 0-1-16,6-4-1 0,-6-2 1 0,0-3 0 0,6-1 1 15,-6-2 1-15,7-1 1 0,0-6 1 0,-7 0 2 0,6 1 1 0,1-4 0 16,-1-4 0-16,0 1 1 0,8 0-1 0,-8-6 2 0,7 1 0 0,-6-1-1 16,6-2 0-16,0-5-1 0,0 2-1 0,-1 0-2 0,2-5-1 15,-1 4-2-15,-7-3 0 0,8-4 0 0,-2 4-1 0,2-3 1 16,-2 1-1-16,2-2 0 0,5 4 0 0,-6-3-1 0,0 2 0 0,0 1 0 15,0-1-1-15,0 1 0 0,0 6 0 0,0-2-1 0,-7 3 1 16,8 4-2-16,-8 3 0 0,7-3-1 0,-6 7 1 0,-1 0-1 0,1 0 1 16,-1 4 0-16,-6 3 0 0,6 0 2 0,-6 4 0 0,8 3 0 15,-8-2 1-15,0 6 1 0,0 1 0 0,0 3 1 0,0 0 0 0,-8 3 0 16,2-3-1-16,6 5 0 0,-6-2 0 0,-1 0 0 0,7 1 0 16,-6-4-1-16,-1 3-1 0,7-3 0 0,0-4 0 0,0 1 0 15,0-1-1-15,0-4 0 0,0 2 0 0,0-5 2 0,7-4 1 0,-1 0 1 16,1 1-1-16,-1-5 1 0,0-3-1 0,8-3 1 0,-8-2 1 0,8 2 0 15,-2-4 1-15,1-4-2 0,7 0 1 0,0-4 0 0,-8 1 1 16,8-6-1-16,-1 6-3 0,1-8 1 0,0 4 1 0,-1-4 0 16,1 0-1-16,-7-3 0 0,6 3 0 0,1-4 1 0,-7 0 0 0,7 1 0 15,-8-1-1-15,1 1 3 0,1-2-1 0,-2 6 3 0,-4-2 3 16,4 6 3-16,-6 2 3 0,-6 0 3 0,7 1 1 0,0 6 0 0,-7 1 0 16,0 0-1-16,0 3 0 0,0 1 1 0,0 3-1 0,0 0 0 15,0 0-3-15,-7 3-1 0,7 1-4 0,-7 3-3 0,7 0-3 0,-6 1-2 16,0 3-2-16,0 3-1 0,6 1 0 0,-8 0 0 0,2 3 0 15,6 4 0-15,-6-4 0 0,-1 4 0 0,7 0 0 0,0 0 1 16,-7 0 0-16,7 0 0 0,0 0 1 0,7-4-1 0,-7 5-1 0,0-5 0 16,7 0 1-16,-1-4-2 0,0 5-1 0,2-8 1 0,-2 1 1 0,0-2-1 15,7-7 1-15,-6 5 0 0,6-4 0 0,-1-4 0 0,2 0 1 16,-2-4-1-16,8-4 0 0,0 5 1 0,-7-7 1 0,7-2 0 16,-1 1 0-16,1-3 1 0,-8-1-1 0,8-4-1 0,0 1 1 0,-7 0-1 15,-1-4 1-15,8 1 0 0,-7-2-1 0,-6 1 2 0,6-4 0 16,0 1-1-16,-6 3 0 0,-1-1 0 0,6 2 0 0,-12-1 1 0,8 3 1 15,-2 1-1-15,-6 3-1 0,6 5-1 0,-6 2-1 0,0 0 0 16,0 2-2-16,0 6-1 0,0 0 2 0,0 3-2 0,-6 0 1 0,6 5 0 16,-6 7 0-16,6-4 0 0,-8 7 0 0,2 0 0 0,0 4 0 15,0 0 2-15,-1 3 1 0,0 2 1 0,1-2 0 0,-1 1 0 16,7-1-1-16,-6 1-1 0,-1 0-2 0,7-4-10 0,0 0-15 0,0-4-21 16,0 1-23-16,0-5-43 0,7 0-50 0,-1-3-74 0,1 0-86 15,6-3-84-15,0-4-86 0,-1-4-41 0,2-4-21 0,12 1-9 0,-7-5-4 16,7 0 8-16,1-3 14 0,-1-3 18 0,6 3 24 0,1-4 43 15,-1 1 50-15,-6-4 73 0,7 3 184 0</inkml:trace>
  <inkml:trace contextRef="#ctx0" brushRef="#br0" timeOffset="106716.43">29073 5946 18 0,'0'-8'216'0,"0"1"29"0,-7 4 27 0,7-5 34 0,-6 1 39 0,-1-4 33 16,1 3 33-16,6 0 22 0,-7-2 15 0,1 2-4 0,0 1-12 16,-2-4-40-16,2 3-59 0,0 2-38 0,-1 2-32 0,0-3-27 0,1 3-28 15,-1 0-33-15,-5 4-39 0,5 0-33 0,0 4-33 0,-5 0-22 16,-2 3-15-16,8 0-10 0,-7 4-7 0,0 4-4 0,6-1-3 0,-5 9-2 15,-2-5 0-15,1 4 0 0,7 3 2 0,-7 1 0 0,6 0 0 16,1-1-1-16,0 4 1 0,-2-3 1 0,8 0-1 0,-6-1 0 16,6 2 0-16,6-6-2 0,-6 1-3 0,8-3-3 0,-2-1-6 0,0-3-13 15,1-5-19-15,6 1-31 0,0-3-40 0,-1-5-45 0,2-3-48 16,6-3-49-16,-8-1-53 0,8-3-54 0,-1-4-50 0,1-4-34 0,-7-3-24 16,7 0-8-16,0-4-3 0,-1 0 9 0,-6-8 16 0,6 5 30 15,-5-8 39-15,5 0 46 0,-6 0 46 0,6-4 51 0,-5 0 173 0</inkml:trace>
  <inkml:trace contextRef="#ctx0" brushRef="#br0" timeOffset="106952.9">28851 5498 158 0,'-32'0'286'0,"6"5"37"0,0-2 35 0,6-3 36 16,1 4 36-16,-1-4 26 0,7 0 20 0,0 0 16 0,6 0 13 0,1-4-6 16,0 4-13-16,6 0-57 0,-8 0-79 0,8 0-51 0,0 0-36 15,0 0-35-15,8 0-35 0,-8-3-35 0,6 3-35 0,-6-5-27 0,6 5-20 16,1 0-15-16,0-3-14 0,-1 3-10 0,1 0-10 0,-1-4-8 15,7 4-8-15,-6 0-9 0,-1 0-5 0,0 4-7 0,1-1-6 0,0 2-7 16,-7-2-8-16,6 4-10 0,-6 1-12 0,0 3-10 0,7-1-12 16,-14 1-12-16,7 0-17 0,0 4-24 0,-6 0-31 0,6 0-37 0,-7-1-38 15,0 5-45-15,1-5-48 0,0 1-45 0,-8-1-45 0,8 1-29 16,0 0-21-16,-1-4-6 0,1-1 3 0,-1-2 11 0,0 3 13 0,1-7 24 16,6 3 30-16,-6-3 38 0,6-4 44 0,0 0 48 0,6-4 99 0</inkml:trace>
  <inkml:trace contextRef="#ctx0" brushRef="#br0" timeOffset="107094.66">28779 5506 0 0,'0'-18'66'0,"0"-1"161"0,-6 4 11 16,6 1 6-16,-6 3 3 0,6-1 3 0,-7 2 0 0,7 3-1 0,-6-1-1 15,-1 5-2-15,0-1-2 0,1 0-51 0,0 1-74 0,-1 3-73 16,-6 3-72-16,0-3-54 0,0 8-43 0,-6-5-44 0,-1 5-43 0,0-1-20 16,-5 0-9-16,-1 1-6 0,-1 2 0 0,-5-2 0 0,-1 3 1 15,1-1 10-15,-1 2 12 0,-7-5 20 0,8 4 47 0</inkml:trace>
  <inkml:trace contextRef="#ctx0" brushRef="#br0" timeOffset="107329.02">27106 5744 0 0,'-19'15'268'0,"-1"-4"101"0,0 0 41 15,7 0 22-15,0 0 14 0,-6-4 14 0,13 4 11 0,-8-4 10 16,8 1 8-16,6-2 8 0,-7 2 8 0,14-4-43 0,-7 3-68 0,6 0-85 16,8 1-90-16,-2-5-57 0,1 4-40 0,7-2-22 0,6 2-13 15,0-3-24-15,7-1-27 0,5-3-60 0,-5 0-74 0,6 0-108 16,1 0-123-16,-2-3-82 0,1-1-60 0,0-3-29 0,-7 2-16 0,2-2-8 16,-2-4-5-16,-6 4-2 0,0-4-1 0,0-3 10 0,0 3 15 15,1-4 49-15,-9 4 67 0</inkml:trace>
  <inkml:trace contextRef="#ctx0" brushRef="#br0" timeOffset="109323.91">30180 5978 0 0,'0'0'236'0,"6"4"35"0,1-4 13 16,-7 0 12-16,7 0 11 0,-7-4 19 0,6 1 21 0,0 0 23 16,1-2 25-16,-7-2 18 0,6 0 16 0,-6 0-50 0,7-1-79 0,-7 1-51 15,7-1-34-15,-7-2-17 0,0 2-9 0,0-3-10 0,0 3-9 16,-7 1-17-16,7-4-20 0,-7 4-22 0,1 0-22 0,-1 3-18 0,1-4-15 16,0 5-13-16,-8-4-10 0,2 7-9 0,-2-4-5 0,-5 4-5 15,-1 0-4-15,0 4-1 0,1 0-1 0,-7-1-2 0,6 5-2 0,-6-1 0 16,7 0-2-16,-7 4 1 0,0 1-1 0,6 2 1 0,1-3 1 15,-1 8 1-15,1-5 1 0,-1 4 0 0,8 0 0 0,-8 4-1 0,6-3 1 16,2 3 1-16,5 0 1 0,1 3 0 0,-1-3 0 0,7 0 0 16,0 5 1-16,7-6-1 0,-1 5 0 0,7-4 0 0,0-4-1 0,0 3 0 15,7-2 1-15,-1-1-1 0,1-3 0 0,6-4-1 0,0-3-1 16,7-2-1-16,-7-2 0 0,6-4-2 0,1-4-1 0,6-2 0 16,-7-5-1-16,1-5-1 0,6 2 0 0,-7-4-1 0,8-4-3 0,-8 0-2 15,1-4-4-15,6-3-2 0,-7-1-2 0,1 2-2 0,-7-6 0 16,6-2-1-16,-5 3 1 0,5-4-1 0,-6 1 1 0,1-5 0 0,-9 4 1 15,9-3 1-15,-7 4 2 0,-8-1 3 0,8 0 5 0,-7 1 4 0,7-1 7 16,-8 3 6-16,-5 7 8 0,6-4 7 0,-7 6 4 0,1 0 9 16,0 2 7-16,-7 2 6 0,6 2 8 0,-6 4 3 0,0 1 5 0,0 3 1 15,0-4 3-15,-6 8 0 0,6-1-2 0,0 1-5 0,-7 0-4 16,7 4-5-16,-7-2-5 0,1 5-8 0,0 0-8 0,-1 0-7 0,0 5-7 16,-5-2-5-16,5 4-3 0,-6 4-4 0,0 0-3 0,-7 4-3 0,8-1-3 15,-2 8-1-15,-5-4-1 0,-1 8 0 0,8 0-1 0,-2 3 0 16,-5 0 0-16,5 1 1 0,2 3-1 0,-2 0 1 0,2-1 1 0,-1 2 1 15,-1-1 0-15,8 3 0 0,-8-3 0 0,8 0 1 0,0 0 0 16,-7 1 0-16,6-2-1 0,7-3 1 0,-6 1 0 0,-1-5-1 16,7 1 0-16,0 0-1 0,0-5 0 0,0-2 0 0,0-1 1 0,7-3-1 15,-7 0-1-15,6-5 2 0,1-1 1 0,-7-3 3 0,7 2 3 16,-1-5 2-16,0-3 2 0,0 0 1 0,8 0 0 0,-8-3 1 0,8-5-1 16,-8 5 0-16,7-9-1 0,1 2 0 0,-2-2 1 0,1 1-2 15,7-3-1-15,-8-1-3 0,2-3-1 0,-2 0-4 0,8 0 0 0,-7-1-1 16,1 1-1-16,4-4 1 0,-4 3 0 0,6-3 0 0,-7 0-2 0,6 4 0 15,-6 0 0-15,7 0 0 0,-7 2-2 0,-1 2 1 0,2 3-2 16,-2 4 1-16,2 0-2 0,-8 2 0 0,1 5 0 0,-1 0 0 16,1 0-1-16,-1 8 0 0,1-1 3 0,-7 4 1 15,6 0 1-15,-6 4 0 0,0 4 2 0,0-1 1 0,-6 0 0 0,6 5 0 0,-7-2 2 0,1 1-1 0,-1-1 1 0,1 6-1 0,-1-5 1 16,1 3-2-16,0-3 0 0,-2 0 0 0,2 1-1 0,6-6-1 16,-6 2 0-16,-1-1-1 0,7-3 0 0,0-4 1 0,0 4-1 0,0-8 1 15,0 0 0-15,7 0 1 0,-7-3 0 0,6-4 1 0,8 0-1 16,-8-4 1-16,13 4 0 0,-6-7 0 0,0 0-1 0,7 0 2 0,-1-4 1 15,1 0-2-15,0 0 1 0,-1-5-1 0,1 2 0 0,-1-1 0 16,0 1 0-16,1-5-1 0,-7 1-1 0,7 4 1 0,-8-5 1 0,8 1 0 16,-7-1-1-16,7 2 0 0,-7-3 0 0,0 3 2 0,0-2 0 15,0 1 4-15,0 0 5 0,-7 3 4 0,8 1 5 0,-8-1 3 0,0 4 4 16,1 0 2-16,0 4 0 0,-7 0 1 0,6-1-1 0,-6 4-1 16,0 0-1-16,0 4-1 0,0 0-2 0,0 0-3 0,-6 4-4 0,6 0-4 15,-7 4-5-15,7-1-4 0,-7 0-3 0,7 4-3 0,-6 3 0 0,0 1 1 16,-1 0-1-16,0 4 2 0,1-2-1 0,-1 3 2 0,1-3 0 15,0 5-1-15,-1-3 0 0,7-1 0 0,-7 0-2 0,7 1 1 16,-6-1 0-16,6-4-1 0,0 1-1 0,0 0-1 0,0-5 1 0,0-1-1 16,0 1 0-16,0-3 1 0,6-4 0 0,-6 2 1 0,7-5 2 0,0 0 0 15,-1 0 1-15,0-5 0 0,7 2-1 0,-6-4 2 0,6 0 0 16,7-1 0-16,-8-4 1 0,2-2 0 0,5 3 0 0,-5-3 0 0,-2-1-1 16,8 0 0-16,-7-3 0 0,7 4 0 0,-8-4 0 0,2-1-1 15,-2 1-1-15,1-1 0 0,1 1 1 0,-2 0-1 0,2-1 0 0,-2 5-1 16,2-5 1-16,-8 5-2 0,7 3 1 0,-7-3-2 0,8 6-2 0,-8-3 1 15,0 7-1-15,1-3 1 0,0 7-1 0,-1-4 1 0,-6 8-2 16,7-4 0-16,-7 7 1 0,6-3-1 0,-6 7 1 0,0-1 1 0,0 2-1 16,0 3 1-16,0 0 2 0,0 3-1 0,-6 0 0 0,-1 4 0 15,7-4 1-15,-6 4 0 0,-8 0 1 0,8 0 0 0,0-4 1 0,0 4-1 16,-2-3-1-16,2-1 0 0,0 1 0 0,6-5 1 0,-7-3 0 0,7 1 0 16,-6-2 0-16,6-3 0 0,0 1 0 0,0-5 1 0,0 1-1 15,0-4 1-15,6 0-1 0,-6 0 1 0,7-4 0 0,-1-4 0 0,8 2 1 16,-8-2 0-16,6 2-1 0,2-6 0 0,-1 1 0 0,-1-3 1 0,2-2 0 15,6 2 0-15,-8 0-1 0,8-5 1 0,-7 4-1 0,-1-3 0 16,8 0 0-16,-7 0 0 0,7-1-1 0,-7 1 0 0,6 3 2 0,-5-3-1 16,-1 3-2-16,-1 1-1 0,-5 2 2 0,6 2-2 0,-7-1 0 0,2 3-1 15,-2 5 0-15,-6-2-1 0,6 3 0 0,-6 2 0 0,0 2-1 16,0-2 2-16,0 8-2 0,0 0 2 0,0-1 0 0,0 4 1 0,-6 0-1 16,6 4 0-16,-6-1 2 0,6 4-1 0,-8 1 1 0,2-1 0 15,6 1 0-15,-6-1 2 0,6 0-2 0,-7 0 0 0,7-3 0 0,0 4-1 16,0-5 0-16,0 0 0 0,7 2 0 0,-1-5-2 0,0-2 2 0,2-1-3 15,-2 1 0-15,7-6-4 0,0-3-4 0,0 0-3 0,-1 0-5 0,2-3-2 16,5-6-4-16,1 1-4 0,0-1-4 0,-1-2-3 0,1-5-5 16,-1-2-5-16,0 0-5 0,8 0-5 0,-8-5-4 0,0 2-2 0,1-5 0 15,6 0 1-15,-7-2 0 0,1-2 2 0,0 1 3 0,-7-5 4 16,7 2 4-16,-1-1 5 0,-6 3 3 0,0-2 6 0,0-2 5 0,-6 5 8 16,5 0 6-16,-4 3 7 0,-2 1 3 0,0 0 8 0,-6-2 5 0,6 5 3 15,-6 4 5-15,0-1 3 0,0 1 1 0,0 4 5 0,0 2 5 0,0-2 3 16,-6 6 1-16,6-2 1 0,-6 2 0 0,6 1-1 0,-6 3-1 15,6 1-3-15,-8 3-3 0,8 0-3 0,-6 3-2 0,0 1-3 0,-1 3-2 16,1 1-3-16,-1 2-7 0,0 1-2 0,1 7-3 0,-7 1-1 0,6-1-1 16,1 5 1-16,-7 3 0 0,6-1 1 0,-6 1 0 0,7 3 1 15,0 0 0-15,-1 4 0 0,-6-4 0 0,7 5 0 0,-2-2 3 0,-4 1-1 16,5 0 1-16,1 1-1 0,-7-2 1 0,6 1 0 0,1-4 0 0,0 2 0 31,-2-4 1-31,2 0 1 0,0-2 0 0,-1-3 0 0,7 4 0 0,0-8-1 16,0 0 1-16,0-4-1 0,0 3 2 0,0-7 2 0,0 0 4 0,7-2 2 15,-7-4 6-15,6 0 0 0,-6-1 2 0,6-3 0 0,2 0-1 16,-2-3 1-16,7-1 0 0,-7-3 2 0,7-1-1 0,0 1 0 0,1-3-1 16,-2-2-3-16,2 1-4 0,-2-3-3 0,8 2-4 0,-7-2-4 0,0-1-2 15,0-3 0-15,0 3-2 0,7 1-1 0,-8-1-2 0,2 0-1 16,-2 1 1-16,-5-1-2 0,6 5 0 0,-6-2-2 0,5 4 0 0,-4 1-1 16,-2 3-1-16,0 1 1 0,-6 3-3 0,7 0 1 0,-7 3 0 0,0 1 2 15,0 3-1-15,0 1 0 0,0 4 1 0,-7-2 1 0,7 5 0 0,-6-1 2 16,0 1 1-16,6 0 0 0,-8 3 1 0,2 0 2 0,6-3 1 15,-6 3 0-15,6 1-1 0,0-5-1 0,0 0 0 0,0 1 0 0,0-1 0 16,0-2 1-16,6-1-1 0,0-4-4 0,2 1-3 0,-2-5-9 0,0 0-13 16,8-3-16-16,-2-3-20 0,1 0-25 0,1-1-29 0,-2-3-43 0,2-4-53 15,-2-5-51-15,2 2-54 0,-1-1-46 0,-7-7-43 0,0 4-38 16,2-4-36-16,-2-3-22 0,0-1-11 0,-6 1 4 0,0-5 13 0,-6-3 23 16,0 0 28-16,6 1 43 0,-14-5 51 0,8 0 54 0,-7 0 51 15,-1-2 47-15,2-3 187 0</inkml:trace>
  <inkml:trace contextRef="#ctx0" brushRef="#br0" timeOffset="109480.16">31658 5392 153 0,'-26'11'339'0,"-6"-3"25"0,5-2 12 0,1 2 4 15,7-1 3-15,6-3 4 0,0-4 4 0,0 0 11 0,6 0 12 16,1 0 11-16,0 0 11 0,6 0-80 0,0 0-124 0,0 0-76 0,0 0-47 16,0 0-29-16,0 0-17 0,0 0-36 0,0 0-49 0,0-4-75 0,0 4-91 15,6-3-81-15,0 3-79 0,-6-4-45 0,14 1-26 0,-8-5-14 16,0 1-9-16,8 0-4 0,-1-1 0 0,7 1 2 0,-8-4 6 0,8 0 31 15,-1 1 46-15,7-2 71 0,-6 1 260 0</inkml:trace>
  <inkml:trace contextRef="#ctx0" brushRef="#br0" timeOffset="109636.41">31965 5217 0 0,'0'3'55'0,"0"-3"295"0,-7 3 49 0,0 2 27 0,1-5 14 16,-1-5 8-16,-5 5 3 0,4-3 4 0,2 0 0 0,0-1 0 0,-7 0 0 15,6 4-20-15,-6-3-31 0,-7 3-110 0,1 3-150 0,0-3-140 16,-8 8-137-16,-5-5-115 0,-1 5-104 0,1-1-51 0,-7 0-27 0,-1 0-13 15,1 1-5-15,1-1-5 0,-8 1-1 0,7-1-1 0,-6-4 1 0,5 1 14 16,1 0 21-16,6-4 65 0,-5 3 170 0</inkml:trace>
  <inkml:trace contextRef="#ctx0" brushRef="#br0" timeOffset="110982.47">2800 8199 0 0,'6'2'165'0,"-6"-2"83"0,0 0 13 0,0 5 15 0,0-5 13 0,-6 4 13 15,6-4 14-15,0 0 15 0,-6 0 15 0,6 0 13 0,-8 0 12 0,8 0-42 16,-6 0-69-16,6 0-40 0,-6-4-27 0,0 4-11 0,-1 0-5 15,7-5-7-15,-7 5-10 0,1-2-9 0,-1 2-9 0,1-4-12 0,0 4-13 16,-2-4-12-16,2 4-12 0,-6 0-11 0,5 4-11 0,-6-4-12 16,6 4-12-16,-6 3-10 0,0 0-10 0,-7 1-7 0,8 3-4 0,-8 0-4 15,1 3-3-15,-1 4 0 0,0 1 0 0,1-1 1 0,-1 4 0 0,1-3 0 16,-1 2 0-16,1 2-2 0,6-2 0 0,-7 2 1 0,7-1 1 16,0-1-1-16,6-2 2 0,1 3-1 0,0-4-1 0,6 1-2 0,0-2-2 15,0-2-1-15,0 4-1 0,6-6 1 0,0 3 0 0,1-5 1 16,6-1 2-16,0 2 0 0,1-5 1 0,-2 0 0 0,8-3-1 0,-1-4 0 15,7-4 2-15,-6 1-1 0,-1-5-1 0,7-2 0 0,0-1-1 16,-6-4-1-16,7-3 0 0,-9-1 1 0,9 1-1 0,-7-4-2 0,-2 0-3 16,2-3 0-16,0-1 1 0,-1 3-1 0,1-5-1 0,-7 2 1 15,0 0 0-15,0 0 0 0,0 1 1 0,0-1 0 0,-7 1-2 0,1-1 1 16,0 3 0-16,-7 2 2 0,6 3 3 0,-6-1 5 0,-6 5 4 16,6-1 5-16,0 4 5 0,-7 0 4 0,7 4 3 0,-7-1 3 0,7 5 1 15,-6-1 0-15,6 0 1 0,-6 4 0 0,-1 0 0 0,7 4-2 16,-7 0-1-16,7 3-5 0,-6 0-5 0,0 4-3 0,6 0-3 0,0 8-2 15,-7-5-2-15,7 7 1 0,-6 6 0 0,6-2 2 0,0 4 0 0,0 1 3 16,0 0 0-16,0 6 1 0,0-3 1 0,0 0 0 0,0 4-1 16,0 0-1-16,0-1-1 0,0 1-2 0,0-2-3 0,0 2-3 15,0-3-2-15,0 2-2 0,0 1 0 0,0-4-2 0,-7-4-1 0,7 5-2 16,0-6 0-16,0 2-4 0,-7-4-6 0,7-5-14 0,0 1-19 0,0-3-31 16,0-1-38-16,0-7-57 0,0-1-67 0,0-1-72 0,0-6-74 15,0-3-58-15,0-3-53 0,0-6-25 0,7 3-12 0,-7-9-3 16,7 1 2-16,-1-5 12 0,1 1 18 0,-7-8 32 0,6 1 37 0,0-4 58 15,1-1 66-15</inkml:trace>
  <inkml:trace contextRef="#ctx0" brushRef="#br0" timeOffset="112002.26">2983 8356 117 0,'0'4'322'0,"0"-1"26"0,0 5 13 0,0-1 10 0,0-3 5 0,0 3 11 16,0-3 12-16,6 3 14 0,-6-3 15 0,0-1 14 0,6 5 12 0,0-5-70 15,2 1-110-15,-2 0-63 0,0-1-40 0,1 0-19 0,0-3-8 16,-1-3-4-16,7 0-2 0,-7-1-9 0,8-3-11 0,-2-4-14 15,2 0-16-15,-1-4-12 0,-1 0-10 0,2 1-11 0,-2-4-9 0,2-5-10 16,-1 5-9-16,0-4-7 0,-7 4-6 0,7-4-3 0,-7 4-3 0,2-4-2 16,-2 3-2-16,-6 4 1 0,6-3-1 0,-6 4 1 0,0 3 1 15,7 0-1-15,-7-1-1 0,0 5 2 0,0 4 1 0,-7-1 1 0,7 0-1 16,0 4-1-16,0 4 0 0,0-4-1 0,-6 7 0 0,6 0 0 16,-6 1-1-16,-2 3-2 0,8 4-1 0,-6-1-2 0,0 4 1 0,-1 2-1 15,7 1-1-15,-6 1 0 0,6-1 0 0,0 2 1 0,0 3 0 16,0-5 0-16,0 2 0 0,0-1 0 0,6-1 1 0,-6 2 0 0,7-5 1 15,-1-4-2-15,0 1 1 0,2-1-1 0,-2-3 0 0,7 1-1 16,-6-5-1-16,5 0 0 0,-5-3 0 0,6 0 0 0,0-4 1 0,0-4-2 16,6 0 0-16,-6-3-2 0,1 0-2 0,-2-5-1 0,2-2 0 15,5 3-2-15,-6-7 0 0,0 3 0 0,1-3 2 0,-8-1-1 0,7 1-1 16,-7-4 2-16,7 4 0 0,-6-4 1 0,-7 3 2 0,6-3 2 16,1 7 2-16,-7-2 3 0,0 2 2 0,0 0 4 0,0 0 6 0,0 8 1 15,-7-4 2-15,7 4 2 0,0 3-1 0,-6 0 1 0,6 1-2 16,0 3 1-16,-7 0-1 0,7 3-1 0,-6 1-1 0,6 3-1 15,-7 0-2-15,7 6-3 0,-6-3-4 0,6 5-2 0,-7 3-3 0,7 0 0 16,0 0 0-16,0 1 0 0,0 3 0 0,0 0-1 0,7-4 1 16,-1 1 0-16,1-1 0 0,-1 0 0 0,1-3 0 0,-1-1 0 0,1 0 0 15,0-2-1-15,5-1 1 0,-5-3 0 0,6-5-2 0,-7 5 0 16,7-8 2-16,1 0-1 0,-8 0 0 0,8-5 0 0,-2 2 2 0,1-5-1 16,0 1-1-16,0-7 0 0,1 3 0 0,-2-4 1 0,1 1 0 15,0-5-1-15,-6 1 0 0,6 0 1 0,0 0 0 0,-7-1-1 16,8 1 0-16,-8-5 1 0,0 6 3 0,-6-2 0 0,7 1 0 0,-7 3 1 15,0 0 1-15,6 1 0 0,-12 2 1 0,6 5 1 0,0-4 1 16,0 7 0-16,0 1-1 0,-7-1 1 0,7 4-1 0,-6 0-2 16,6 4-1-16,-6-1-2 0,6 1 1 0,-8 3-1 0,8 4-2 0,-6 1-1 15,6-2-1-15,-6 2-1 0,6 1-1 0,0 3 2 0,6-1-1 0,-6 0 1 16,6 2-1-16,-6-2 1 0,8-4 0 0,-2 4 0 0,7-1 1 16,-7-2 0-16,1-1 0 0,6 0 1 0,-7-4 0 0,0 1-1 15,8-5-1-15,-8 0 1 0,1 1-2 0,0-4 0 0,-1 0-2 0,1 0-6 16,-1-4-5-16,0-2-8 0,1-2-8 0,-7 1-5 0,7-4-6 15,-7 0-5-15,6-4-5 0,-6 4-4 0,6-7-6 0,-6 3-5 0,0-4-5 16,0 4-1-16,0-2 0 0,0 2 3 0,0-3 6 0,0-1 7 16,0 4 9-16,0 1 7 0,7 3 8 0,-7 0 11 0,0 0 10 0,0 4 12 15,0 0 12-15,0-1 11 0,0 4 9 0,0 1 8 0,0-1 5 16,0 4 3-16,0 0 3 0,0 0 2 0,0 0 0 0,0 0 1 16,0 0-2-16,0 0-4 0,0 0-5 0,-7 4-6 0,7-4-4 0,0 3-5 15,0-3-6-15,0 4-3 0,0-1-3 0,-6 2-1 0,6-2-1 0,0 1-1 16,0-1 0-16,0 5 1 0,6-1 0 0,-6 4 3 0,0-4 3 15,0 4 3-15,7 3 2 0,-7-1 3 0,7 4 3 0,-1-2 2 16,-6 3 1-16,7 1 1 0,-1 2 1 0,0 2 1 0,2 2-1 0,-2 1-1 16,6-1-2-16,-4 5-3 0,-2 3-3 0,0-4-3 0,1 4-3 15,-1 4-2-15,1-5-4 0,0 5-3 0,-1 0-1 0,-6 0-2 0,6 2-2 16,0-2 0-16,2-3-2 0,-8 2 0 0,6-3-1 0,-6 0-2 16,6 0 1-16,-6-3 0 0,0-2 2 0,0 2-1 0,0-5 0 15,0 0 0-15,0 2 0 0,-6-5-1 0,6 0 2 0,-6-4 0 0,6 0-1 16,-8-2 1-16,2-2 0 0,0-3 1 0,0 3 0 0,-1-6-1 15,-6 3-3-15,6-8-1 0,-5 5 2 0,-2-5 1 0,2 1-1 0,-2-4-1 16,-5 4 2-16,5-8-2 0,2 4-1 0,-2-4 0 0,2 1-1 16,-8-2 0-16,13-1-1 0,-5-2 1 0,4 2 0 0,-4-6 1 15,12 5 0-15,-6-8 0 0,6 0-1 0,0 1 0 0,0-4-1 0,6-1 2 16,-6 1 0-16,12-8 0 0,-4 1-2 0,4 0-1 0,8-6-4 16,-7 2-5-16,13-4-6 0,-6 1-8 0,5-5-6 0,1 0-12 0,1 0-15 0,5 0-27 15,1 1-37-15,-1-1-57 0,1-3-67 0,-1 3-74 0,8 4-76 16,-8-3-54-16,1 3-41 0,-7 0-17 0,0 4-5 0,0-4 0 0,0 3 5 15,-6 1 11-15,0 0 13 0,-1 3 28 0,-6 0 36 0,0 0 56 16,-7-2 69-16</inkml:trace>
  <inkml:trace contextRef="#ctx0" brushRef="#br0" timeOffset="112660.17">5027 8451 255 0,'6'23'488'16,"2"-5"71"-16,-2 0 45 0,-6-3 22 0,0-1 11 0,0 1 5 16,0-4 4-16,0-4 1 0,0 0 3 0,0-3 1 0,-6 0 4 0,6 0-92 15,0-1-136-15,-8-3-286 0,8 5-141 0,0-5 0 0,0 0 0 16,0 0 0-16,0 0 0 0,-6 0 0 0,6-5 0 0,-6 2 0 0,6-1-186 15,-6-4-268-15,6 1-102 0,-7-3-52 0,0-2-28 0,7-2-15 16,-6-4-7-16,6-1-3 0,0-4-1 0,0-2 11 0,0 0 18 16,6-4 41-16,1-5 51 0,6 5 104 0,-1 0 172 0</inkml:trace>
  <inkml:trace contextRef="#ctx0" brushRef="#br0" timeOffset="113963.11">6923 7803 0 0,'6'-4'159'0,"-6"-3"102"16,6 0 24-16,-6 3 27 0,0-3 28 0,0 3 33 0,0-3 38 15,0 3 24-15,-6 0 22 0,6 1 14 0,0 0 10 0,-6-2-43 16,6 2-72-16,-6 3-51 0,6-5-42 0,-8 5-29 0,8 0-23 0,-6 0-26 15,6 5-28-15,-6-5-33 0,-1 3-38 0,1 2-25 0,-1 1-20 0,7 5-14 16,-7 1-10-16,1-2-7 0,0 9-5 0,-1-1-3 0,0 4-1 16,1 0-2-16,6 3 0 0,-6 1 1 0,6 3 0 0,-7 1 1 15,7-2 3-15,0 3 0 0,0-2 1 0,-7 0 0 0,7 4 0 0,0-1-1 16,0-2 0-16,0 3-2 0,0 0-1 0,0-3-2 0,0 2 1 16,0-2-1-16,0 3-1 0,0-4-2 0,0 1 0 0,0-5-1 0,0 4 0 15,0-3-2-15,0-4 0 0,0 0-1 0,0-4 0 0,0-2 1 16,0-2 0-16,-6-1 2 0,6-1-1 0,0-4 1 0,0-1 0 0,-7-3 1 15,7-1-1-15,-6-3 0 0,6 0-1 0,-6 0-3 0,-1-3-1 16,0-1-5-16,1-3-3 0,0-1-3 0,-2-4-4 0,2 2-6 16,0-1-6-16,-1-3-9 0,1-5-9 0,-1 1-11 0,7 0-12 0,-7-5-15 15,7 2-18-15,0 3-16 0,0-5-18 0,0 1-15 0,0 0-15 0,7 0-10 16,-7 0-8-16,7 4-2 0,-7-1 2 0,6 5 6 0,1-4 7 16,-1 3 10-16,-6 4 13 0,6 0 15 0,2 1 14 0,-8 1 20 15,6 3 22-15,-6-2 19 0,6 5 19 0,-6-5 13 0,0 8 13 0,0-3 7 16,0 3 3-16,-6-4 3 0,6 4 2 0,-6 0 1 0,-2 0 3 15,2 4 7-15,0-4 10 0,-1 3 15 0,-6-3 15 0,0 0 21 0,7 4 22 16,-8-4 16-16,2 0 12 16,-1 0 11-16,6 0 10 0,-6 0 7 0,0-4 7 0,6 1 0 15,-5-1 1-15,5-3-5 0,-6-1-8 0,6 1-11 0,1-3-16 0,0-3-21 0,-1 3-21 0,0-5-16 0,7 1-12 0,-6-1-9 16,6 1-9-16,-6-5-5 0,6 4-4 0,0-3-3 0,6-1 0 0,-6 4 1 16,0-2-1-16,6-1 0 0,-6 3-1 0,7 1 1 0,0-5-3 0,-1 4-1 15,0 0 0-15,1 1-1 0,-1-1-2 0,1 0-2 0,6 1-1 16,-7 0-2-16,8 2-2 0,-2-2-2 0,2-1-2 0,-1 4 0 15,-1 0-2-15,2 1 1 0,5-3 1 0,1 3-1 0,-8 2-2 0,8-3-1 16,0 4 0-16,-1 4 0 0,1-5 0 0,0 5 0 0,-1-1-1 16,7 4 1-16,-6 0 0 0,-1 4 0 0,-6-1 0 0,6 5-1 0,1-1 0 15,-6 4 0-15,-2 0 1 0,1 4 1 0,1-1-1 0,-8 5 1 16,0-5 1-16,0 8 0 0,2-4 1 0,-8 4-1 0,0-3 1 0,0 3 0 16,-8 0 0-16,2-4-1 0,0 4 2 0,0-3-1 0,-1 2-1 15,-6-3-1-15,6 1 1 0,-5 0-1 0,4-5 0 0,-4 1 0 16,-2 0-1-16,8-1 0 0,-7-3-1 0,7 3 1 0,-1-6 1 0,-6 3 0 15,7-4-1-15,0 1 1 0,-2-5 1 0,2 2 0 0,0-3 0 16,-1 2 0-16,7-4 1 0,-6 0-1 0,-1 4 2 0,7-8 0 0,-7 4-2 16,7 0 0-16,-6-4-2 0,6 2 0 0,0-3-1 0,0 2-1 15,0-5 0-15,0 4-2 0,6-3 0 0,1 0 0 0,-7-1 0 0,7 1-2 16,-1 0 0-16,7 3 0 0,-7-3 1 0,2 0 0 0,4 3 0 16,1-4 1-16,-6 5 0 0,6-1 1 0,-7 4 1 0,8 0 1 0,-2 0 0 15,2 0 0-15,-8 0 0 0,7 4 0 0,0-1 1 0,-6 5 0 16,5-4 0-16,-6 3 1 0,2 4 2 0,4-4 0 0,-5 4-1 15,-1 4 0-15,1-5 1 0,-7 5-1 0,7 0 1 0,-1 0 0 0,-6 3-1 16,6 1 1-16,-6-1 0 0,0 0 0 0,7 4-1 0,-7 1 1 16,0-2-1-16,7 2 0 0,-7-2 0 0,6 1 0 0,-6-1-1 0,6 2 0 15,1-4-1-15,0 2 2 0,-1-3-1 0,7 1 0 0,-7-1 0 16,8-3-1-16,-8-1-1 0,8-2 0 0,-8-2 0 0,7-2 2 16,0-1-1-16,0 1 0 0,-7-8 2 0,8 0 0 0,-2 0-1 0,1-4 0 15,7 0 0-15,-7-3 0 0,0-3-1 0,7-2 0 0,-7 1 2 16,6-3 0-16,-6-1 0 0,7 0 0 0,-1-4-2 0,-6 1 1 0,6-1 0 15,1 6-1-15,-7-6 1 0,7 1-3 0,-8-1-1 0,2 1 0 16,-1 0 1-16,0 0-1 0,0-1 0 0,-7 1-2 0,1-1-1 0,0 1 0 16,-1 3 2-16,0-2 1 0,-6-2-1 0,0 1 3 0,0 3 0 15,0-4 2-15,-6 1 2 0,6 3 4 0,-6 1 4 0,-1-1 5 16,0 1 6-16,1 2 6 0,-1-2 7 0,1 7 2 0,-7-1 5 0,6 0 1 16,1 1 1-16,0 4 2 0,-2 0-1 0,2 3 0 0,0 0-2 0,-1 3-3 15,-6 0-3-15,7 4-6 0,-1 1-4 0,1 3-5 0,0 0-5 16,-2 4-2-16,2 3-3 0,0 0-4 0,-1 1-2 0,7 6 0 15,0-2 0-15,0 2 0 0,7 1 1 0,-1-1 0 0,0 5 0 0,8-9 1 16,-8 9-1-16,7-8-2 0,0 4-2 0,0-4-1 0,7-4-2 16,-7 1-7-16,6-6-9 0,-6 3-15 0,7-9-19 0,-7 0-36 0,6-3-46 15,-5-4-71-15,5-4-82 0,1-3-88 0,-8-4-90 0,8-3-44 16,-7-2-21-16,1-5-12 0,-2-1-3 0,2-4 2 0,-2-3 8 0,-5-5 14 16,-1 2 19-16,1-5 36 0,-7-3 45 0,0-3 70 0,0-2 161 15</inkml:trace>
  <inkml:trace contextRef="#ctx0" brushRef="#br0" timeOffset="115231.31">9006 8063 0 0,'8'0'114'0,"-2"0"157"0,-6 0 28 16,6 0 25-16,0 0 26 0,-6-4 24 0,0 4 24 0,8-3 21 15,-8-2 21-15,0-2 16 0,0 4 17 0,6-5-32 0,-12 5-55 0,6-5-56 16,0 2-55-16,0-3-34 0,-8 3-25 0,8-2-20 0,-6 1-20 16,6 0-22-16,-6 0-21 0,0-1-20 0,-2 1-18 0,2-1-14 0,0 5-16 15,-7 0-9-15,6-2-9 0,-6 2-5 0,1 3-7 0,-2 0-5 16,1 0-4-16,0 3-5 0,0 5-6 0,0-1-2 0,-6 0-2 16,5 5-3-16,1 2-3 0,-6 1-2 0,6 3-2 0,-1 1-1 0,2 2-1 15,-1 1-1-15,6 0 3 0,1 4-1 0,-1-4 0 0,7 3-1 16,-6 0 0-16,12 2 0 0,-6-2 0 0,7 1 1 0,-1-4-1 0,7 1 2 15,-6-5 0-15,5 0-1 0,2 0-1 0,6-7 0 0,-8 4 1 16,8-4-1-16,-1-4 0 0,1 0 0 0,-1-4 2 0,1-3-1 0,6-3-1 16,-6 0 1-16,5-5 1 0,-5 1-1 0,6-7-1 0,-6-1 1 15,5 1 1-15,-5-5-2 0,0 1-1 0,-1-5 1 0,1 5 0 16,0-8 1-16,-7 5-2 0,7-1 0 0,-8-4 1 0,-6 0 0 0,8 4 2 16,-8-3 0-16,1 3 0 0,-1 0 1 0,1 0-1 0,-7-1 1 15,0 1 2-15,7 4 0 0,-7 0 0 0,0 0 4 0,-7 4 5 0,7 2 5 16,0 1 2-16,0 0 1 0,0 5 0 0,-7 2 0 0,7-1-1 15,0 2-1-15,0 3 1 0,0 0-2 0,0 0 0 0,0 3-3 16,0 2 0-16,0-1-4 0,0 2-5 0,-6 5-4 0,6 0-4 0,0 1 0 16,0 2-1-16,0 1 1 0,0 3-2 0,0-1 2 0,0 6 1 0,0-2 0 15,0 6 0-15,0-5 0 0,0 3 2 0,0-3 1 0,0 5 0 16,0-2-1-16,6 0 1 0,-6-2-1 0,7-2 0 0,-7 1-2 16,7 0 1-16,-1-8 0 0,0 5-1 0,0-4 0 0,2-1-1 0,-2-6 1 15,7-1-2-15,-7 1 1 0,8-5 1 0,-8-3-1 0,6-3-1 16,2-1 1-16,-1-4 1 0,0 1 0 0,6-3 1 0,-5-5 0 0,-2 0 1 15,2-4 0-15,5 1 0 0,-6-1 1 0,0-2 0 0,1-2 0 16,-2 2 0-16,1-1 1 0,0 1-1 0,-6-2 0 0,5 1 0 0,-4 0 1 16,4 3-1-16,-5-2 1 0,0 3-1 0,-1-1 2 0,0 5-1 15,-6-1 1-15,7 0-1 0,-7 4 1 0,6 4-1 0,-6-1 0 16,0 1 0-16,0 3-2 0,0 4 1 0,0 0 0 0,0 0 0 0,0 8-1 16,0-5-1-16,0 9 1 0,-6-2-2 0,6 1 1 0,0 3 0 15,-7 5 0-15,7-1 0 0,0 5 1 0,-6-2 0 0,6 5 0 0,0 0 1 16,0 0 0-16,-6-4-1 0,6 3 1 0,0 0 0 0,6-2 0 15,-6-2-2-15,0 2 1 0,6-4-2 0,-6-1 0 0,7-4-2 0,-1 1 0 16,-6-4 1-16,7 0-1 0,0-4 1 0,-1-3 0 0,-6-1 0 16,6-3 0-16,1 0 1 0,0-3 1 0,6-1 0 0,-7-3 1 15,0-1 0-15,8-3 1 0,-8-3 1 0,8-1-1 0,-8 1 0 0,7-1 1 16,-7-4-1-16,7 1 2 0,-6-4-1 0,-1 3 1 0,0-2-2 16,8-1 0-16,-8 1 0 0,1-2-1 0,0 4-1 0,-1-2-1 0,0 3 0 15,1-1 0-15,-1 4 0 0,1 0 0 0,0 4-1 0,-1 0-2 16,-6 5-2-16,6-3 0 0,-6 9 1 0,7-3-1 0,0 6 3 0,-7-3-1 15,6 9 2-15,-6-6 0 0,6 8 1 0,-6 0 0 0,0-1 1 16,7 9 1-16,-7-4 1 0,0 7 0 0,0-4 0 0,0 4 2 16,0 5-1-16,0-6 0 0,0 1-1 0,6 4-1 0,-6-5-1 0,0-3 0 15,7 5 0-15,-7-4-1 0,0-5 1 0,7 1-1 0,-1-5-2 16,-6 1 1-16,0 0-1 0,6-7 1 0,-6 4 0 0,8-5 0 0,-8-3 1 16,6 0-1-16,-6-3 0 0,6-1-4 0,-6-4-3 0,6 1-4 15,1-3-4-15,0-2-2 0,-7-2-1 0,6-2-4 0,1-2-3 0,-1 0-5 16,0-4-2-16,2 1-3 0,-2-2-2 0,6 0-1 0,-4-2 0 0,-2 3 2 15,0 0 4-15,1 1 4 0,6-2 3 0,-6 5 2 0,-1 4 3 16,0-1 2-16,0 0 2 0,2 8 3 0,-2-1 3 0,0 1 2 16,1 7 4-16,-1-3 2 0,1 6 1 0,-7-3 1 0,7 7-1 0,-1 1 0 15,-6-1 1-15,0 5-1 0,6 1 1 0,-6-1 1 0,0 3-1 16,0 3-4-16,0-3-7 0,8 3-11 0,-8-4-16 0,0 1-33 0,6 3-39 16,-6-6-57-16,6 1-64 0,0-4-63 0,-6 2-59 0,14-4-56 15,-8-3-52-15,7-1-25 0,1-3-12 0,-2-3-3 0,8 3 5 0,-7-8 9 16,13 5 15-16,-6-5 31 0,5-4 40 0,-5 6 56 0,6-5 66 15</inkml:trace>
  <inkml:trace contextRef="#ctx0" brushRef="#br0" timeOffset="115746.91">10785 8063 98 0,'6'-4'197'0,"-6"-6"25"0,-6 2 24 0,6 0 22 16,-7 1 24-16,1 0 20 0,0-1 17 0,-2 1 16 0,-4 0 13 0,5 3-19 16,-6-3-34-16,0 7-31 0,0-4-25 0,0 4-21 0,0 0-16 0,0 0-16 15,0 4-16-15,-7 3-17 0,8 1-20 0,-2-2-17 0,-5 6-16 16,6-1-15-16,0 3-13 0,7 1-11 0,-8 0-8 0,1-1-8 15,7 5-8-15,-1-4-8 0,1 3-6 0,6 0-10 0,-7 0-7 0,7-3-7 16,7 4-5-16,-7-5-2 0,6 0 0 0,1-2-2 0,-1-1-1 16,7 0-2-16,-7-4 0 0,8 1-2 0,-1-5 2 0,0-3-3 0,0 0-1 15,-1-3-1-15,8-2-5 0,-6-2 0 0,-1 0-1 0,-1-4-1 16,2 1-5-16,-8-5 0 0,7 0-2 0,-6-1-1 0,-1-1-2 0,7 2 0 16,-7-3-1-16,-6-1 0 0,7-2 3 0,-7 3 1 0,0-1 3 15,7-4 4-15,-7 5 5 0,0 1 11 0,0-6 14 0,0 5 10 16,-7 3 10-16,7-2 10 0,0 2 8 0,0 0 7 0,0 1 8 0,0 6 4 15,0-3 3-15,0 3 1 0,0 5 1 0,-7-1-3 0,7 4-2 16,0 0-7-16,0 0-9 0,0 7-5 0,0 1-2 0,0-2-2 0,0 11-1 16,0-3-1-16,0 4-3 0,0 4-1 0,0 0 0 0,0 6 0 15,0-2 2-15,7 8 1 0,-7-1 0 0,7 3 0 0,-7 2-2 0,6-2-4 16,-6 4-4-16,6 0-6 0,-6 4-7 0,0 0-4 0,8 0-4 16,-8 0-3-16,6 3-2 0,-6-3-1 0,0 0-2 0,0 1-1 15,6-2-2-15,-6-2-2 0,0-1 0 0,0 0-1 0,-6 1 0 0,6-4-1 16,0-1-1-16,0 1-4 0,-6-8-3 0,-2 0-5 0,8 1-4 15,-6-5-5-15,0-6-5 0,-8-1-2 0,8-4-2 0,0-2-3 16,-7-2-1-16,6-6-2 0,-6-4 0 0,0 0 1 0,6-4 1 0,-5-3 4 16,5-1 5-16,-6-2 7 0,6-5 6 0,1-4 6 0,0 2 7 0,6-5 6 15,0-1 3-15,0-2 2 0,6-1 4 0,-6 1 1 0,6-5 0 16,8 1 2-16,-1 0-1 0,-1-1-2 0,2 1-2 0,-2-4-3 16,8 0-1-16,-1 3-6 0,1-2-5 0,0-1-14 0,6 0-17 0,-7 0-40 15,1 0-49-15,0-4-69 0,5 0-80 0,-11 5-77 0,5-5-79 16,0 0-39-16,-6 0-20 0,1 1-9 0,-2-4-5 0,-4 3 1 0,4 0 2 15,-6-3 11-15,1 4 16 0,0 3 38 0,-1-4 50 0,-6 4 68 16,7 4 201-16</inkml:trace>
  <inkml:trace contextRef="#ctx0" brushRef="#br0" timeOffset="116419.89">9489 7591 0 0,'-7'3'21'0,"7"0"193"0,-6 2 29 0,-1-2 27 16,0 0 25-16,7 2 23 0,-6-2 25 0,0 0 30 0,6 2 31 0,-7-1 25 16,7-1 20-16,-7 1-25 0,7-1-44 0,-6 1-35 0,6-1-31 15,0-3-26-15,0 4-21 0,0-4-21 0,0 0-19 0,0 0-21 16,0 0-18-16,0 0-28 0,0 0-31 0,0 0-22 0,0-4-19 0,6 1-14 15,1 3-13-15,-7-7-10 0,7 3-9 0,-1-3-8 0,0-1-8 16,1 0-6-16,0 5-4 0,-1-5-5 0,1 2-4 0,-1 1-4 0,1 1-1 16,-1 1-1-16,1 0-3 0,-1 3 0 0,0 0 0 0,2 0-1 15,-2 0 1-15,0 3 0 0,1 0 2 0,-1-3-2 0,1 4-1 0,6 1 1 16,-7-2-1-16,0 0 1 0,8 5 0 0,-8-5 1 0,8 2 0 16,-2-2 0-16,-5 0 0 0,6 2 1 0,0-1-1 0,-7-1 0 15,8-3 1-15,-1 4 1 0,-1-4 0 0,-5 0 1 0,6-4-1 0,1 4-1 16,-2-3 0-16,-5-1-3 0,6-4-3 0,0 0-12 0,-1 2-16 15,-4-5-26-15,4-1-31 0,2 1-51 0,-8-3-58 0,7-1-70 16,0 0-74-16,-6 1-65 0,5-4-63 0,2-5-31 0,-8 5-17 0,7-4-4 16,-7-3-1-16,8 3 10 0,-2-4 15 0,-4 0 27 0,4-3 30 0,1 0 50 15,-6-1 60-15,6-2 68 0,-7-1 260 0</inkml:trace>
  <inkml:trace contextRef="#ctx0" brushRef="#br0" timeOffset="117222.76">12048 7928 95 0,'0'0'286'0,"-6"0"26"0,-1 0 22 15,1 0 26-15,-1 0 30 0,0-4 23 0,1 4 21 0,0-4 14 0,0 1 10 16,-8-1 7-16,8 0 3 0,-8 1-69 0,8 0-105 0,-1-6-55 16,-5 6-32-16,5-2-22 0,-6 2-21 0,7 3-25 0,-8-3-30 0,8 3-23 15,-7 0-21-15,7 0-14 0,-1 3-11 0,-6 0-9 0,7 2-7 16,-8 7-6-16,1-6-4 0,7 9-5 0,-7-4-5 0,0 3-2 0,7 5-3 15,-8-1 1-15,8 3 1 0,-1-2-1 0,0 4 0 0,7-2 0 16,-6 2 1-16,6-2 0 0,6 1 0 0,-6 0 1 0,7-4-1 0,6 1 1 16,-7-1-1-16,8 1 1 0,-1-4-1 0,6-1 0 0,-6-7-1 15,7 4-4-15,0-3-3 0,5-5-16 0,-5-3-19 0,6 0-47 16,0-3-61-16,1-5-75 0,-2-3-82 0,1 0-69 0,0 1-63 0,0-9-30 16,1 1-15-16,-1-1-7 0,-1-3-5 0,-5 0 2 0,0 0 4 15,6-3 14-15,-7 3 19 0,1 0 47 0,-1-1 60 0,1-3 75 0,0 5 273 16</inkml:trace>
  <inkml:trace contextRef="#ctx0" brushRef="#br0" timeOffset="117566.51">12602 7822 0 0,'0'0'107'0,"-7"3"143"0,7-3 29 0,-6 0 26 0,6 0 27 0,-6 0 26 16,6 0 28-16,0 0 22 0,0 0 19 0,-8 0 11 0,8 0 8 16,-6 0-42-16,6 0-66 0,0-3-54 0,-6 3-47 0,-1 0-34 15,7 0-28-15,-7 3-27 0,1-3-26 0,0 3-27 0,-7 1-26 0,6 3-21 16,0 1-17-16,-5-1-11 0,5 4-5 0,-6 0-4 0,7 4 0 0,-7 0-1 15,6-1-1-15,-6 4 3 0,7-3 0 0,6 4 0 0,-8-1 1 16,2-1 0-16,6 6 0 0,0-4 1 0,6-1-2 0,-6 0-1 16,8 0 0-16,-2 1-1 0,7-5 0 0,0 1-1 0,0 0 1 0,0-5-1 15,0 2 0-15,7-5-1 0,-1-1-1 0,1-1 0 0,0-1 1 16,-1-4-1-16,1-4 0 0,-2-1-2 0,2-1-2 0,0-5 0 0,-7 1 1 16,7-3 0-16,-8-1 0 0,2-4-1 0,-1 3-2 0,-1-3 2 15,-5-4 0-15,0 4 0 0,-7-5 0 0,6 1-1 0,-6 4 1 0,-6-3 1 16,6-2 2-16,-7 5 4 0,0-4 3 0,1 7 4 0,-7-3 1 15,7 3 1-15,-8 4-1 0,2 0 0 0,-2 4 0 0,2 3-1 16,-1 4 1-16,-7 0-2 0,6 4-2 0,-4 3-12 0,4 4-16 0,-5 0-43 16,5 0-57-16,2 3-74 0,-2 3-79 0,2-7-78 0,-1 5-75 0,6 0-38 15,0-5-18-15,7 1-9 0,0 0-6 0,0-4-2 0,7-3 2 16,-7 0 10-16,13-4 14 0,-6-4 40 0,5 0 52 0,2 1 70 16,-8-8 217-16</inkml:trace>
  <inkml:trace contextRef="#ctx0" brushRef="#br0" timeOffset="117738.39">12615 7535 175 0,'-13'0'383'0,"0"0"41"0,-1-3 24 0,2 3 13 15,-2 0 8-15,8 0 4 0,-7-4 2 0,0 4 0 0,0-4 0 0,0 4-1 16,0 0-3-16,-6 4-109 0,5-4-166 0,2 4-169 0,-8 3-171 16,0 1-124-16,1-1-103 0,5 4-50 0,-4-4-29 0,-2 3-13 0,0-1-7 15,1-3-2-15,5 2-3 0,2 0 2 0,5-2 2 0,1-1 24 16,6-5 35-16,0 0 76 0,6 4 221 0</inkml:trace>
  <inkml:trace contextRef="#ctx0" brushRef="#br0" timeOffset="119526.18">14035 7774 0 0,'-6'7'70'0,"-2"4"172"15,2-4 28-15,0 4 30 0,-1-3 28 0,0-4 35 0,-6 2 36 16,7-2 29-16,6 0 23 0,-6-1 19 0,-1-3 16 0,0 0-30 16,7 0-50-16,0 0-46 0,-6 0-45 0,6-3-31 0,-6 3-21 0,6-8-27 15,0 5-28-15,0-4-32 0,0-1-36 0,6 1-28 0,-6-4-23 16,6 0-19-16,1-4-16 0,0 4-12 0,-1 0-11 0,7 0-7 16,-7 0-6-16,1 0-8 0,6 0-5 0,-7 4-2 0,8 0-2 0,-8 3-2 15,7 0-2-15,-6 4-1 0,-1 0-1 0,7 4-1 0,-7 0 1 0,2 3 0 16,4 4 1-16,-5 3-2 0,-1 1 1 0,1 1 1 0,-1 1-1 15,-6 5 2-15,0 3-2 0,7-2 1 0,-7 2 1 0,0 0 0 0,0 2 0 16,0-2 2-16,-7 1-1 0,7 0 1 0,0 0-1 0,0-1 1 16,-6 1 0-16,6-5 1 0,-7 2-1 0,7-2 1 0,0-6-1 0,-6 4 0 15,6-5 0-15,0-3 1 0,-7-1 0 0,7-1 1 0,0-2 0 16,0-3 0-16,0-4 0 0,0 0 1 0,7 0 0 0,-7-4 0 16,6-3-1-16,-6-2 1 0,7-1 0 0,-1-5 1 0,7 5-1 0,-6-9 1 15,0 1-1-15,5 0 0 0,2-5 0 0,-2-2-1 0,1 3 0 16,1-3 0-16,5-1-1 0,-6 0 1 0,7-3 0 0,-7 3-1 0,7 0-1 15,-2 0 0-15,2 1 0 0,-7 3-1 0,7 0 1 0,-8 8 0 16,2-1-1-16,-1 0-1 16,0 7 0-16,-6 1 0 0,5 4 0 0,-6 3 0 0,2 0-1 0,-2 7 1 15,-6-4 0-15,6 10 0 0,-6-3 2 0,0 5 0 0,0-1-1 0,0 1 0 0,0 4 2 0,0 2 0 0,-6-3 1 0,6 4-1 16,-6 1 1-16,6-1-1 0,0-4 0 0,-8 4 1 0,8-4 0 16,8-3-2-16,-8 0-2 0,6-5 2 0,0 2-1 0,1-1 1 0,0-4-1 15,6-4 0-15,-1-3-3 0,2 0-1 0,5-3-3 0,1-4-2 16,0-4-4-16,6-1-4 0,-7-3-5 0,7 1-2 0,0-4-3 0,0-4-2 15,-7 0-4-15,7-4-2 0,-6 0-1 0,-1-3 0 0,1 0-1 16,0-4 2-16,-7 0 3 0,6-4 3 0,-12 1 2 0,5-1 4 16,-4 1 5-16,-2-1 5 0,0 0 5 0,1 4 4 0,-7-4 3 0,0 4 5 15,0 4 4-15,0 0 5 0,-7 4 5 0,7-1 5 0,-6 3 4 0,6 2 4 16,-6 2 3-16,-2 5 3 0,2-1 3 0,0 0 3 0,-1 5 1 16,1-1 1-16,-1 3-1 0,1 1 0 0,6 0 0 0,-7 4-6 15,1-2-3-15,6 2-4 0,-6 3-5 0,-2 0-4 0,8 0-3 0,-6 3-3 16,0 2-4-16,6 1-3 0,-7 2-3 0,0 3-3 0,1 3-1 15,0 4-1-15,6 1-1 0,-7-2-1 0,1 9 1 0,6 0 0 0,-7 4 2 16,7-1 0-16,0 4 1 0,-7 0 0 0,7 4-1 0,0-1 0 16,0 1 1-16,0 3 0 0,7 1-1 0,-7 2 1 0,0-3-1 15,0 1 0-15,0-1 0 0,0 0 0 0,0-3-1 0,0 4 2 0,7-9 0 16,-7 1 0-16,0 1 0 0,0-6 1 0,6-2-1 0,-6-3 1 16,7-2 0-16,-7-3 1 0,0 1 0 0,6-9 3 0,-6 3 2 0,6-7 4 15,-6 2 7-15,7-5 3 0,-7 1 3 0,7-8 3 0,-1 1 1 16,0-1 0-16,2-6 0 0,-2 2-1 0,0-7 2 0,1-4-1 15,6 5-2-15,-7-8-1 0,7 0-2 0,1-3-5 0,-2-2-6 0,-5 2-4 16,12 0-4-16,-6-4-4 0,1-1 0 0,-2 3-2 0,2-2 1 16,-1 4-1-16,6 0 0 0,-6-1-1 0,1 4 1 0,-2 4-1 0,1 3 0 15,0 0-1-15,0 1 0 0,-7 6 0 0,8 1 0 0,-8 3 0 16,1 1-1-16,-1 3 0 0,1 0 0 0,-1 3-1 0,1 5 3 0,-1-1-2 16,-6 4 0-16,6 0 0 0,-6 3 2 0,0 6 0 0,0-3 0 15,0 2 0-15,0-1 1 0,0 4 1 0,-6-4-1 0,6 4 2 0,0-4-1 16,0 2 1-16,0 1 1 0,0-7 0 0,0 5 0 0,0-4-2 15,0-5 0-15,6 5-1 0,-6-8 0 0,8 5 2 0,-2-6 0 0,0-2 1 16,1 0-1-16,0-1 0 0,-1-3 0 0,7-3-1 0,0-1 0 16,-6 0-1-16,5-2 1 0,2-3 0 0,-2-1 1 0,2-1 1 15,5-3-1-15,-5-1 0 0,-2 1 1 0,1-5-1 0,0 1 1 0,0-2-2 16,1 3 2-16,-2-5 0 0,2 0 0 0,-8 0-1 0,7 0 2 16,0 0 0-16,-6-1 0 0,-1 5 1 0,0 0 1 0,0 0-1 0,2-1 1 15,-8 5-1-15,6 3 1 0,-6 1 1 0,6-2 0 0,-6 4-1 16,0 5-2-16,0 0 1 0,0-2-1 0,0 5-2 0,0 0 0 0,0 5-1 15,0 1-1-15,-6-1 0 0,6 6 0 0,0 0-1 0,-6-1-1 16,6 5 0-16,0 3 0 0,0 1 1 0,-8-1 0 0,8 0 0 16,0 4 1-16,0 1 0 0,8-2 0 0,-8 2 1 0,0-6 1 0,6 5-2 15,0 0 1-15,1-2 0 0,0-3 0 0,6-2-1 0,-7-1-1 0,8 1 1 16,-2 0 0-16,1-8 1 0,0 4-1 0,0-7 0 0,1-1 1 16,4 0 0-16,-4-3-2 0,5-3-3 0,-5-4-2 0,-2 0-3 15,2-1-3-15,5-2-3 0,-6-5-1 0,0-4-4 0,7 5 0 0,-8-7-2 16,2-2 0-16,-8 0-1 0,7 2 0 0,0-5 0 0,-6 1 2 15,-1 3 2-15,0-5 3 0,2 6 3 0,-2-5 4 0,-6 5 3 16,0 2 4-16,0 1 2 0,0 0 3 0,0 2 1 0,0 5 2 0,0 1 2 16,-6 2 3-16,6-3 0 0,-8 8-1 0,2-1 2 0,6 1-1 15,-6 3 0-15,-1 0-1 0,7 3 0 0,-7 1-1 0,1-1-1 16,0 8 0-16,-1-3-3 0,1 7-1 0,-1-1-1 0,0 0-1 0,1 5-2 16,0-1 0-16,6 4 0 0,-7 0 0 0,7 0 0 0,0 0 0 0,0 0-1 15,0 4 0-15,0-5-1 0,7 2 1 0,-7-2 0 0,6-2 0 0,0 4 1 16,1-9-2-16,0 4 0 0,-1-3 1 0,7-4-1 0,-7 0 1 15,8-4 1-15,-2 0 1 0,2-3-1 0,-1 0 2 0,0-4 0 16,6-4 2-16,-5 0 0 0,5-3-3 0,-6-4 2 0,6 0 0 0,-5 1 1 16,5-5-1-16,-6 0 1 0,0-4-1 0,0 1 0 0,0-1 0 15,0-2 0-15,0 3-1 0,-6-4 0 0,6 0 0 0,-7-3 1 0,1 2 1 16,-1 1-2-16,0 0 1 0,-6 0 0 0,8 4 0 0,-8 0 1 16,6 2 1-16,-6 2-1 0,0 2 1 0,0 2-2 0,0 3 0 0,0-1-1 15,0 5-2-15,0-1 0 0,0 4 0 0,0 4 0 0,0-1 0 16,0 5 0-16,-6-1-2 0,6 3 0 0,0 2-2 0,-8 2 1 15,8 6 0-15,0-3 2 0,0 1 0 0,0 5 1 0,0-2 0 0,0 1 1 16,0 1 1-16,0-1-2 0,8 0 0 0,-8 0 0 0,6-4 1 0,-6 0 0 16,6 0 0-16,1-4-1 0,-1-1 0 0,1-3 0 0,-1-2-1 15,1-1 2-15,-1-3 1 0,0-1 0 0,2-3 0 0,-2 0 0 16,0-3 0-16,8-1-1 0,-8-7 2 0,0 4 0 0,7-5 0 0,1-2-1 16,-8-1 2-16,7 0-1 0,-6-3 0 0,5-1-1 0,-5-2-1 15,6 3-1-15,0-7 1 0,-7 2 0 0,2 1 1 0,4 0 0 0,-6 0 1 16,1 0 0-16,0 0-1 0,-1 3 1 0,1 1 1 0,-1 4-1 15,0-1 1-15,-6 4 0 0,8 0-2 0,-8 4 0 0,0 3 0 16,0 0 0-16,0 4-2 0,0 0 0 0,0 4 0 0,0 3 1 0,-8 4-1 16,8 1-1-16,0-2-1 0,-6 9 0 0,6-1 0 0,0 4 1 15,-6 0 0-15,6 3 0 0,0 1 1 0,-7 0 0 0,7 0 0 0,0-1 1 16,0-3-1-16,7 3 0 0,-7-2-1 0,0-5 1 0,6 0 0 16,0-4 0-16,-6 3 0 0,8-7-5 0,4 1-7 0,-6-7-11 15,2 3-17-15,4-7-22 0,-5-4-25 0,6 1-45 0,0-5-55 0,-7-3-64 16,8 1-70-16,-2-6-59 0,-5-2-54 0,6-4-43 0,-6 1-37 15,-1-5-16-15,0-4-2 0,-6 0 7 0,8 1 14 0,-8-3 20 0,-8-5 26 16,8 1 44-16,0-1 55 0,-6-4 65 0,-7 1 70 0</inkml:trace>
  <inkml:trace contextRef="#ctx0" brushRef="#br0" timeOffset="119776.19">16034 7199 14 0,'-26'18'271'0,"0"-4"40"0,-7 2 39 16,14-2 41-16,-8-3 39 0,8 3 25 0,6-7 17 0,0 4 14 0,1-4 14 15,4 1 12-15,2-3 13 0,0-2-54 0,6 0-86 0,0 1-52 16,0-4-35-16,0 0-30 0,0 0-30 0,6 0-32 0,0-4-37 0,2 1-22 16,-2 0-15-16,7-2-13 0,0-3-14 0,6 1-13 0,-5-4-13 15,-2 4-12-15,8-4-9 0,-7 0-11 0,0 0-13 0,6 5-10 16,-5-6-10-16,-1 5-7 0,-7-1-6 0,7 1-4 0,-6 7-4 0,-1-3-1 16,7 3-3-16,-6 0-1 0,-7 3-1 0,6 4-3 0,1-3-2 15,-7 7-6-15,6 1-6 0,-6-2-10 0,0 0-14 0,0 6-20 0,0-2-22 16,0 0-46-16,0 2-57 0,7-2-79 0,-7 1-91 0,0-4-77 15,0 4-72-15,6-9-34 0,1 6-15 0,-1-8-4 0,0 3 2 0,2-7 9 16,4 0 12-16,-5-4 19 0,6-3 25 0,6-5 47 0,-5 2 59 16,-2-5 80-16,2 1 238 0</inkml:trace>
  <inkml:trace contextRef="#ctx0" brushRef="#br0" timeOffset="119948.06">16308 7122 0 0,'-7'-8'266'16,"0"1"142"-16,-5 0 41 0,5 3 30 0,-6-4 26 0,7 5 19 15,-1-1 15-15,0 1 10 0,1-1 8 0,-1-3 4 0,1 7 6 0,6-4-42 16,0 0-62-16,0 4-106 0,0 0-128 0,0 0-68 0,6-3-40 0,1 3-30 15,-1 3-26-15,8-3-19 0,-2 4-18 0,2-4-16 0,5 4-19 16,-6-1-26-16,6 5-27 0,1-5-48 0,0 4-56 0,-7 1-77 16,-1-1-87-16,2 0-82 0,-2 5-80 0,2-5-40 0,-8 0-20 0,1 0-9 15,-1 1-5-15,-6-5 6 0,0 2 10 0,0-3 18 0,0 3 24 16,-6-2 45-16,-1-3 56 0,1 0 77 0,-8 0 206 0</inkml:trace>
  <inkml:trace contextRef="#ctx0" brushRef="#br0" timeOffset="120121.06">15617 7103 0 0,'-39'19'15'16,"1"-1"404"-16,5-4 50 0,-1 1 24 0,2 0 15 0,7 0 7 0,-1-4 6 15,6-1 1-15,7-2 1 0,-1-1 0 0,2-4 1 0,6-3-1 16,6 4 0-16,-8 1-132 0,8-5-197 0,0 3-115 0,8-3-71 0,-2 0-88 31,0 3-96-31,0-3-111 0,1 0-120 0,6 0-59 0,0 0-28 16,7-3-15-16,-8 3-7 0,8-3-4 0,-7-6-2 0,7 6 3 0,0-8 3 15,-8 4 17-15,8 0 23 0,-7-4 62 0,7 3 83 0</inkml:trace>
  <inkml:trace contextRef="#ctx0" brushRef="#br0" timeOffset="120902.31">17233 7803 0 0,'0'15'222'0,"0"-1"51"0,6-3 18 0,-6 0 21 16,0 0 18-16,0-4 25 0,0 1 25 0,6-5 26 0,-6 0 26 0,0 2 21 16,0-5 20-16,0 0-44 0,0 0-74 0,0 0-47 0,0 0-38 15,0-5-23-15,7 2-17 0,-1 0-19 0,1-5-21 0,6-3-22 0,0 0-24 16,6-3-27-16,1-4-28 0,-1-4-20 0,7 0-20 0,1 0-16 15,-1-4-15-15,0 0-9 0,0-2-10 0,0-2-6 0,-7-4-7 0,8 2-7 16,-1-2-7-16,0 2-8 0,-7-4-7 0,1 3-6 0,0-4-1 16,-1 0-2-16,1 4 0 0,-8 0 0 0,-6-1-1 0,8 2 1 0,-8 3 3 15,1 0 7-15,-7 6 10 0,0-2 10 0,0 6 11 0,-7 1 13 16,1 0 10-16,0 7 7 0,-2-3 6 0,2 1 3 0,-6 7 3 16,5-2 1-16,-6 5 1 0,0 0 0 0,-1-2 1 0,2 5-4 0,-2 5-3 15,2-2-5-15,-1 4-4 0,-1 1-4 0,2 2-3 0,-2 2-2 16,2 2-3-16,-2 4-2 0,1 1-1 0,1 3-1 0,5 3 0 0,0 1-1 15,-5 4 1-15,12-2 2 0,-7 1 3 0,0 8 1 0,7-3 2 16,-6 6 0-16,6-4-1 0,0 5 1 0,0-1-1 0,0 0 1 0,6 4 0 16,-6 1-2-16,0-6 1 0,7 2 0 0,-7-1 0 0,7 1-2 15,-7-4-2-15,0-2-2 0,6-1-1 0,-6-1-1 0,0-8 1 0,6 1-1 16,-6 0 0-16,0-8-1 0,0 1 1 0,0-6 2 0,0 3 0 16,0-9 4-16,7 0 5 0,-7 0 4 0,0-2 5 0,0-5 3 15,0 0 2-15,0-5 1 0,7 2 1 0,-7-4-1 0,6-4-1 0,0 0 0 16,1-4 0-16,-1-4 0 0,1 1-3 0,6 0-2 0,-7-8-2 0,8 1-6 15,-2-1-6-15,2-3-4 0,-1-1-4 0,7-2-1 0,-8 2 0 16,2-3 1-16,5 0 0 0,-6 4 1 0,6-1 0 0,-5 2 0 16,5-2-1-16,-6 7-3 0,0 2-1 0,0 2 0 0,0 5 0 0,0-1 2 15,0 8-1-15,-6 0 1 0,-1 3-2 0,0 4 1 0,1 4 1 16,0 3-2-16,-7 0 1 0,6 8-1 0,-6-1 2 0,0 1 0 16,0 7 1-16,0 1 0 0,-6 3 1 0,6-1 1 0,-7 0 1 0,7 4-1 15,-7-3 0-15,1 0-1 0,6 0 0 0,-6-1-3 0,6-3-7 16,0-4-9-16,0 1-14 0,0-2-18 0,0-4-19 0,6-3-40 0,0-2-49 15,1-5-61-15,0 1-70 0,5-4-64 0,8-4-59 0,-7-3-45 16,7-3-37-16,6-2-16 0,-7-3-3 0,7 0 4 0,0-3 13 0,7 0 16 16,-7 0 20-16,0-4 38 0,7 3 48 0,-7 2 62 0,6-6 70 15</inkml:trace>
  <inkml:trace contextRef="#ctx0" brushRef="#br0" timeOffset="121872.19">18535 7582 171 0,'6'-6'232'15,"1"2"24"-15,-7 0 26 0,0 1 26 0,0-5 26 0,-7 5 27 0,1-4 26 16,6 2 27-16,-6-2 27 0,-1 4-10 0,7-5-29 0,-7 1-42 15,1 3-49-15,0-3-29 0,6 0-16 0,-7 3-20 0,0 1-22 0,1-5-24 16,-1 5-25-16,1 0-24 0,0 3-26 0,-8-4-25 0,8 4-26 16,-8 0-18-16,8 4-14 0,-7-1-8 0,0 0-4 0,0 1-4 15,1 3-4-15,-8 4-3 0,6 0-3 0,1 0-3 0,-6 3 0 0,6 1-2 16,-7 0-1-16,7 4-1 0,1-2-1 0,-2 3-1 0,2-3 0 16,-2 6-2-16,1-2-1 0,7-3-2 0,-7 8 0 0,6-7-1 15,7 7 0-15,-6-8 0 0,6 4-1 0,-6-4-1 0,12 0-1 0,-6 0 1 16,6 1 0-16,1-4 1 0,-1-4 0 0,1 0 0 0,6-4 1 0,-7 1 0 15,8-5 0-15,5 0 0 0,-6-6 0 0,0 3 1 0,7-8-2 0,-1 1 0 16,0-4 1-16,1 0 0 0,-7-4-1 0,7-3 0 0,-1-1 0 16,1 1-1-16,-8-3 0 0,8-1 0 0,-6-4 0 0,-2 5 0 15,1-6-1-15,1 2 1 0,-8 0 2 0,7-2 0 0,-6 1 1 0,5 1 0 16,-5 3 0-16,-1 0 2 0,1 0-1 0,0 4 2 0,-7 0 4 16,6 4 3-16,0-3 2 0,-6 3 0 0,8 8 3 0,-8-3 1 15,0 2-1-15,0 4 0 0,6-1-2 0,-6 4 0 0,0 0 0 0,0 0-1 16,-6 4 0-16,6-1-2 0,0 4 0 0,0 2-3 0,-8 1-4 0,8 5-2 15,0 0-1-15,-6 3-3 0,6 0 0 0,-6 4 1 0,6 0 1 16,-7-1 1-16,7 5 0 0,0 1-1 0,-7-2 0 0,7 1 0 16,0-1-2-16,0 0 0 0,0 2 1 0,0-5-1 0,0 0 0 0,7-1 0 15,-7-2 2-15,7-1-1 0,-1-3-1 0,0-1 0 0,2-2 1 16,-2-5 1-16,0 0 0 0,7-3 1 0,-6-4-1 0,6-4 2 0,-1 1 0 16,2-1 0-16,5-3 1 0,-6-5 0 0,0 1 0 0,1-3 1 15,-2-5-1-15,8 5 0 0,-7-4 1 0,0-4-2 0,0 4 1 16,-1-5-2-16,2 1 1 0,-8 0-1 0,8 0 0 0,-8 1-2 0,7-5 0 15,-7 3 0-15,1 1 0 0,0 4 0 0,-1-4 0 0,0 4 0 16,-6 3 0-16,7 1 1 0,0 3-2 0,-7 0 1 0,0 4-3 0,6 0 0 16,-6 2 2-16,7 5-2 0,-7 0 1 0,0 5 0 0,0 2 2 15,6-4-2-15,-6 8 0 0,0 0 0 0,0 4 0 0,7 3-1 16,-7 0 0-16,0 1 3 0,0 2 0 0,0 1 1 0,0 4 0 0,-7-3 0 16,7 2 0-16,0 0-1 0,0 1 0 0,-6 0 0 0,6-4 1 15,0-1 0-15,0-2-1 0,-7-1 1 0,7 1-1 0,0-5 0 0,0 2 1 16,-6-9 0-16,6 0 1 0,0 0 2 0,6-3 4 0,-6 0 4 15,0-1 5-15,0-6 1 0,7 3 2 0,-7-4 0 0,6-3 1 0,-6-1 0 16,7 2 1-16,6-6 0 0,-7-3-1 0,0 0 0 0,2 1-1 16,4-5-3-16,-5 1-3 0,6-4-4 0,-6 0-5 0,5 0-2 0,2 0-2 15,-8 0 1-15,7 0-1 0,0-3-2 0,0 3 0 0,-7-1 0 16,8 6-2-16,-2-6 0 0,2 9 1 0,-1-1-1 0,0 4 1 0,-7 0 0 16,7 4-2-16,1 3 0 0,-8 1-1 0,0 3 1 0,1 0 1 15,6 3-1-15,-13 4 1 0,6 4 0 0,1 0 0 0,-7 4 1 16,6 3 0-16,-6 0 0 0,0 1 0 0,-6 4 2 0,6 2 0 0,-7 0 1 15,7 1-1-15,-6-1 0 0,-1 1 0 0,1 0 0 0,-1-4 0 0,1 0 0 16,0 0 0-16,-2-4-1 0,2 0 2 0,0-2-1 0,6-6 0 16,-7 1 1-16,7-3 0 0,0-1 2 0,0 1 0 0,-6-5 3 15,6-3 2-15,0 0 2 0,6 0 0 0,-6-3 2 0,0-2-1 0,7-2 0 16,-1 0 0-16,-6-4-1 0,6 4 0 0,2-8 0 0,-2 0-1 16,0-4-1-16,7 1-1 0,-6-3-2 0,6-1-3 0,-7 0-3 15,8-3 0-15,-8-2 0 0,7-2-2 0,0 4 0 0,0-1-1 0,-7-3 1 16,8 7 0-16,-2-4 0 0,2 8 1 0,-8-1-2 0,7 1 1 15,-7 3-1-15,8 4 0 0,-8 5 0 0,0 2 0 0,2 4 0 16,-2 0 0-16,0 4 1 0,-6 2-1 0,7 5 1 0,-7 0 0 0,0 4-1 16,6 3 1-16,-6 0-1 0,0 4 2 0,0 1-1 0,-6-1 1 0,6 3 0 15,0 1 1-15,0-4 0 0,0 3 0 0,0-6 1 0,6 3 0 16,-6-4 0-16,0-3 0 0,7-1-3 0,-1 1-5 0,-6-8-11 16,7 0-14-16,-1-3-21 0,0 0-25 0,2-8-49 0,-2 0-63 0,0-3-73 15,1-3-79-15,6-2-72 0,-7-6-71 0,1 4-36 0,-1-9-22 16,1 1-7-16,0-4 0 0,-7 1 8 0,0-4 12 0,0 0 22 0,0-4 23 15,-7-1 51-15,0-2 62 0,1-4 73 0,-1 0 204 0</inkml:trace>
  <inkml:trace contextRef="#ctx0" brushRef="#br0" timeOffset="122032.26">18600 6975 384 0,'-46'14'445'0,"1"1"32"0,6-3 24 0,7 2 17 15,-1-3 12-15,7-3 6 0,0-4 4 0,12-1 2 0,1 0 0 0,7-3 1 16,0 4-1-16,-1-4-121 0,7 4-181 0,7-4-94 0,-7 3-49 15,12 1-47-15,-5 0-48 0,13 3-87 0,-8-4-110 0,8 5-113 16,6-1-119-16,1-3-57 0,-1 3-30 0,-1-4-14 0,1 5-7 0,7-4-4 16,-7-4-2-16,6 0 0 0,1 0-2 0,-1 0 16 0,1-4 23 15,-1 1 72-15,1-5 96 0</inkml:trace>
  <inkml:trace contextRef="#ctx0" brushRef="#br0" timeOffset="124089.65">20620 7663 0 0,'6'-3'188'0,"-6"3"59"0,6-4 17 16,-6 1 14-16,0-1 16 0,0-3 17 0,6 3 14 0,-6 1 23 16,0-4 26-16,0 3 24 0,-6-4 23 0,6 5-43 0,0-5-74 0,-6 0-44 15,6 5-26-15,-6-5-17 0,-2 4-10 0,2-2-12 0,0-2-13 16,-8 5-16-16,8-5-15 0,-7 5-20 0,0-1-25 0,0 1-22 16,0-2-22-16,0 5-16 0,-7-3-11 0,7 6-8 0,-7-3-5 0,8 5-5 15,-8-2-4-15,7 4-3 0,-7 1-2 0,8-1-1 0,-2 0-1 16,2 8-1-16,-8-4-2 0,13 3-1 0,-5 2 0 0,-2-2-2 0,8 5 2 15,-1-1 0-15,1 0 1 0,0 4-2 0,6-4 0 0,-7 4 0 16,7-3 2-16,0 3 0 0,7-4 2 0,-1 0-1 0,0 0 1 0,1-3 0 16,-1 0 1-16,8 0-1 0,-2-4 0 0,2 0 0 0,-1-4 1 15,6 1 0-15,-6-5 1 0,7 0 0 0,-1-3-2 0,1-3-1 16,6 0-1-16,-7-5 0 0,1-3-1 0,6 0 1 0,-6-3 0 0,5-5-2 16,-5 0 0-16,6 1 0 0,-6-3 0 0,-1-5 0 0,1 4-2 0,-8-3 0 15,2-2 2-15,-1 2 0 0,0-4 1 0,-6 3 1 0,-1 0-1 16,0 1 0-16,-6-1-1 0,6 0 1 0,-6 4 0 0,0 0 0 15,0 1 2-15,0 2 1 0,0 5 2 0,0-2 3 0,0 2 2 0,0 7 2 16,0 0 1-16,-6-2 0 0,6 6-1 0,0 0-1 0,0-1-1 16,0 4 0-16,-6 4 1 0,6-1-2 0,0 4 0 0,-6 1-1 15,6 3-1-15,0 0-4 0,-7 3-1 0,0 5-4 0,7 0 1 0,-6 2-1 16,6 5 1-16,-7-5 1 0,1 9 1 0,-1 0 3 0,7-1 2 0,-7 3-1 16,7 2 2-16,-6-2 1 0,6 5 0 0,-6 0 2 0,6-1 0 15,0 5 1-15,-6-4-1 0,6 3 1 0,0 0 2 0,0 1 0 16,-8-5-1-16,8 4-2 0,0 0-1 0,-6 1-2 0,6-4-1 0,-6 3-1 15,6-4 0-15,-7 1-3 0,1 0-1 0,-1-4 0 0,0-1 0 16,1-3-2-16,0 1 0 0,0-4 0 0,-2-1 1 0,2-3 0 0,-7-2-1 16,6-3 1-16,-6-7 1 0,1 6-1 0,5-9 2 0,-6 1 0 15,0-5 1-15,0-3-1 0,6 0 0 0,-6-3 0 0,0-5-1 16,7-3 1-16,-8-1-1 0,8-5-2 0,0 2 0 0,-1-7-2 0,7 0 0 16,0-3-1-16,7-1-2 0,-1 1 0 0,0-5-3 0,8 4-2 0,-1-3 0 15,6 0 0-15,1 0-2 0,-1-1 0 0,7 1-1 0,1 0-1 16,5-1-1-16,-6 1-1 0,1-1 1 0,5 1-1 0,1 0 0 0,-1 3 0 15,-6-3 1-15,7-1 2 0,-7 5 0 0,-1-4-1 0,1 0 1 16,1 0 1-16,-1-1 0 0,-6 0 2 0,5 1 2 0,-5 0 1 0,0 0 0 16,-8-1 1-16,8 5 1 0,-7-4 1 0,0 3 2 0,-6 0 0 15,5 1 2-15,-5 2 1 0,-7-3 2 0,7 5 2 0,-7 3 1 0,6-4 5 16,-6 2 4-16,0 6 7 0,0-4 5 0,0 7 5 0,-6-3 7 16,6 7 3-16,0-5 3 0,-7 5 2 0,7 0 2 0,-7 3-1 15,7 0-2-15,0 4-1 0,-6 0-2 0,6 0-4 0,-6 4-7 0,6 3-5 16,-7 4-6-16,7 1-6 0,-7 2-4 0,1 0-5 0,0 5-4 0,-1 3-3 15,1 4-1-15,-1-5 0 0,0 8 1 0,1-3 0 0,6 3-1 16,-6 2 1-16,6-3 1 16,0 2 0-16,0-1-1 0,0-3 0 0,0 3 1 0,0-3-1 0,6 0 0 15,-6-1 0-15,6-3 1 0,1-5 1 0,0 3-1 0,-1-6 1 0,7 1-1 0,-7-4 1 0,8-4 1 0,-2 0-1 0,-5-3 0 16,6-4 1-16,0 0-2 0,0-4 2 0,6-3 0 0,-5 0 0 0,-1-4 0 16,6 0-1-16,-6-7-1 0,7-2 0 0,-7 3 1 0,0-5 0 15,6 0-1-15,-5-4-1 0,-2 1 1 0,2 0 1 0,-1-6 0 0,-1 6 0 16,-5 0 2-16,6 2-1 0,-7 2-2 0,2-1 2 0,-2-1 0 15,-6 9 4-15,6-4 1 0,-6 6 3 0,7 1 0 0,-7 4 1 0,0 0 2 16,0 0-2-16,0 3-1 0,0 4-1 0,0 0-1 0,0 0-1 16,0 0 2-16,0 4-1 0,0 3-1 0,-7-4-3 0,7 5-3 0,0 3-2 15,0-4 0-15,0 8-3 0,0-4-1 0,0 3 2 0,0 1-1 16,0-1 1-16,0 6 2 0,0-6-1 0,7 4 1 0,-1 0 1 16,-6-3-1-16,7 3 0 0,-1-3 0 0,1 0 0 0,-1-1-1 0,0-3-1 15,8 4 1-15,-8-4 0 0,1-4 0 0,6 1 0 0,0-2 0 16,-7-1-2-16,8-5 0 0,-2 0 1 0,2 0-1 0,-2-5 1 15,1-1-2-15,1-2 1 0,6-3-1 0,-8 1 1 0,1-2 2 0,0-2-1 16,0-2 0-16,1 2 0 0,-8-4 1 0,6 3 0 0,-5-2 1 16,6-2 0-16,-6 4 0 0,-1-4 2 0,1 5 0 0,-7 0 1 0,7 2 0 15,-7 1 0-15,6 0 0 0,-6 4-2 0,0-1-2 0,0 5 1 16,0-1 0-16,-6 4 0 0,6 4 0 0,0-4 0 0,-7 8-2 0,7-1 0 16,-7 0-1-16,7 4 1 0,0 3-2 0,-6-3 1 0,6 8-1 15,0-4 2-15,0 3 1 0,6 1 0 0,-6-1 0 0,7 0-1 16,0-4 0-16,-1 4-1 0,7-2 0 0,-6-5 1 0,5 0 1 0,-5 0 0 15,6-4 0-15,0-3 0 0,0-1 1 0,0 1 0 0,0-8-1 16,0 4 0-16,0-7 0 0,1 0 0 0,-2 0 1 0,1-5-1 0,-6 1-1 16,6-3 0-16,-7-1-3 0,0 0 2 0,8 1-1 0,-8-5 2 15,-6 1-2-15,6 3 1 0,2-2-1 0,-2-3 1 0,-6 6 0 0,0-4 0 16,6-1 1-16,-6 4 0 0,0 1 1 0,0-1 2 0,0 5 1 16,0-1-1-16,0 0-1 0,0 4-1 0,0-1 1 0,0 3 1 0,0 2 0 15,0 0-2-15,0-1 0 0,0 4-1 0,0 0-1 0,0 4 1 16,-6-4-1-16,6 3 1 0,0 5-2 0,0 0 2 0,0 2 3 0,0 1-1 15,-6 4-2-15,6-1 1 0,0 4-2 0,0 1 1 0,0 2 1 16,0 2 1-16,0 3 0 0,0-1-1 0,0 1 1 0,0 3 1 16,0 1-1-16,6-1 0 0,-6 4-3 0,0-4 0 0,0 4 2 0,0-4 1 15,0 5 0-15,0-2 2 0,0-2-1 0,0-1 1 0,0 3 0 16,-6-2 1-16,6 0 1 0,0-5-2 0,-8 5 1 0,2-5-1 0,6-3 0 16,0 3 1-16,-6-6 0 0,0-1 1 0,6 1-1 0,-8-5 1 15,8-3-1-15,-6 1 2 0,6-5-2 0,0 0 1 0,0-3-1 0,-6-4 2 16,6 0-1-16,0 0 0 0,-7-4 0 0,7-3-2 0,0-5-2 15,0 2-1-15,0-5-1 0,0 1-1 0,0-9 0 0,7 2-4 0,-1-5-5 16,-6 0-3-16,6-7-5 0,8 0-4 0,-8-4-2 0,8 0-3 16,-2-3-3-16,1-3 2 0,1 3-1 0,-2-2 0 0,8-1 2 15,-7 3-1-15,7 3 1 0,-1 4 4 0,0 0 3 0,-5 5 4 0,5-2 5 16,-6 7 4-16,6 1 2 0,-5 7 4 0,-1 1 0 0,0 3 2 16,-6 1 1-16,5 2-1 0,-6 1 0 0,2 3 0 0,-2 0 0 0,0 4-1 15,-6 4 1-15,7 0 0 0,-7-1-1 0,6 4 0 0,-6 5 0 16,0-1-1-16,0 3 1 0,0 4 1 0,-6 1 0 0,6 0 1 15,0-1-1-15,-7 4 0 0,7 0 1 0,-6-1-1 0,6 2 0 0,0-5 0 16,-6 4 0-16,6-7 0 0,0 2 0 0,0-5-3 0,6-1-3 16,-6 0-8-16,6-4-8 0,7-4-19 0,-6-3-23 0,6-3-43 0,-7-1-51 15,14-3-61-15,-7 0-64 0,0-7-55 0,0-1-52 0,0-4-46 16,0-3-46-16,1-3-20 0,-2-1-8 0,1 0 1 0,-6-7 7 0,-1 1 17 31,1-1 21-31,-1-4 43 0,-6-4 53 0,6 2 59 0,-6-3 65 0</inkml:trace>
  <inkml:trace contextRef="#ctx0" brushRef="#br0" timeOffset="124245.9">22098 7096 140 0,'-34'7'326'0,"9"4"38"16,-1-3 32-16,0-1 24 0,6-4 19 0,1 5 10 0,-1-8 5 0,8 3 2 16,-2 1 2-16,1-4-1 0,0 4-4 0,6-1-82 0,1-3-121 15,-7 5-97-15,6-3-84 0,-5 3-105 0,5-2-111 0,-6 2-105 0,0-2-103 16,7-3-51-16,-8 3-28 0,2-3-12 0,-2 4-7 0,8-8-3 15,-7 4-2-15,-1-3 2 0,2 0 1 0,-2-5 24 0,2 3 37 16,-1-2 65-16,-1-4 182 0</inkml:trace>
  <inkml:trace contextRef="#ctx0" brushRef="#br0" timeOffset="124420.55">21348 7103 326 0,'-26'7'432'0,"7"-3"33"0,-1-1 18 0,0 2 13 0,1-5 11 16,0 0 4-16,6-5 5 0,7 2 1 0,-8-1 1 0,8 1 0 15,-1-1-1-15,0 1-121 0,7-1-179 0,0 0-137 0,0 0-118 0,0 1-119 16,7 3-123-16,-7-4-90 0,7 1-74 0,-1-1-36 0,0 4-20 16,8-4-9-16,-8-3-5 0,7 3-2 0,-6 1 0 0,6-4 8 15,-1-1 13-15,2 3 43 0,6-1 57 0,-7-2 88 0,-1 2 289 0</inkml:trace>
  <inkml:trace contextRef="#ctx0" brushRef="#br0" timeOffset="124920.56">23218 7447 45 0,'0'0'257'0,"-7"4"33"0,7-4 27 0,0 4 29 16,0-4 32-16,0 0 26 0,0 0 25 0,0-4 17 0,0 4 12 0,0-4 1 16,7 1-5-16,-7 0-53 0,0-2-75 0,6-2-53 0,-6 3-40 15,6-3-31-15,2 0-26 0,-2 0-29 0,0-5-28 0,7 5-27 16,1-4-22-16,-2 0-16 0,2 4-13 0,-2-4-9 0,1 4-6 0,1-1-6 15,5 2-5-15,-6 1-4 0,0 2-1 0,0 3-3 0,0 0-2 16,0 3-2-16,-6 2 0 0,5 1 0 0,-4 2-3 0,-2 3 1 0,0 3 1 16,-6 5-1-16,7-1 0 0,-7 0 0 0,0 5 0 0,-7-3 1 15,7 7 0-15,-6-2 0 0,0 1 1 0,-2 0 1 0,2 3-2 16,-7-4 1-16,6 1-1 0,-5 1-1 0,-1-6-1 0,6 4 0 0,-6-2 1 16,0-1 0-16,-6 0 0 0,5-4 0 0,1 1 0 0,-7-2 0 15,2-2 0-15,-2 0 1 0,1-4-1 0,5-5 1 0,-6 7 0 16,1-9 1-16,-1-1 1 0,8 0-3 0,-8-3 0 0,7 0-6 0,0-6-8 15,6 2-20-15,1-9-25 0,0 3-45 0,6-1-57 0,0-7-59 16,6-1-66-16,0 1-58 0,8-4-55 0,5-3-40 0,1-2-34 0,-1 2-15 16,7 0-8-16,6-1 3 0,-5 1 5 0,5-2 19 0,7 1 25 15,-6 1 45-15,6 3 54 0,0 0 61 0,0 1 104 0</inkml:trace>
  <inkml:trace contextRef="#ctx0" brushRef="#br0" timeOffset="125515.46">23725 7388 0 0,'27'-6'52'0,"-1"-2"162"0,0 5 24 0,0-1 24 0,-7 0 28 0,1 1 32 15,-7-1 36-15,0 1 34 0,0-1 35 0,-6 0 21 0,-1 0 17 16,1 1-32-16,-7-1-55 0,0 0-39 0,0 1-31 0,-7 0-22 15,1-2-15-15,-1 2-21 0,0-2-26 0,1 5-30 0,0-3-34 0,-1 3-35 16,-6-4-34-16,7 8-22 0,-8-4-16 0,1 3-11 0,1-3-8 0,5 8-7 16,-6 0-5-16,-1-1-7 0,2 4-7 0,-1 0-2 0,0 0-4 15,6 4 0-15,-5 0-1 0,-2 2-1 0,8 1 1 0,-7 5-1 16,6-4-1-16,0 2 0 0,1 5 2 0,0-5 0 0,-1 5 0 0,7-3 0 16,0 2-2-16,0-3 1 0,0 0-1 0,7 0 0 0,-1 0-1 15,0-4 1-15,1 1 0 0,6-1 1 0,0-3 0 0,7-1 1 0,-7-3-1 16,13-3 1-16,-6-2 0 0,-1-6 1 0,7 5 0 0,-6-10-1 15,6 5 1-15,0-6 0 0,-1-2 0 0,1-3-2 0,1 1 0 0,-1-5 0 16,0-4 1-16,0 4 0 0,-1-3-1 0,-5 0 1 0,0-3 0 16,-1 2 0-16,1-3 0 0,-7-1 0 0,0 1 2 0,0 1 1 15,1-2 1-15,-8 2 3 0,0-1 4 0,0 4 5 0,-6-2 6 0,8 3 5 16,-8 2 6-16,0 0 5 0,0 1 4 0,0 2 3 0,0 2 3 0,0 3 2 16,0-1 0-16,-8 5-1 0,8-1-1 0,0 1-2 0,-6 3-5 15,0 3-6-15,6 1-6 0,-6-1-5 0,-2 5-7 0,2-1-6 16,0 3-4-16,-1 6-3 0,1-2-3 0,-1 0-1 0,0 5-2 0,1-1-1 15,6 5 2-15,-6-5-1 0,6 4 0 0,0-4 0 0,0 4 0 16,0 0 1-16,6-3 0 0,-6-1-1 0,6 0 1 0,1 1-1 0,6-5 0 16,-6 1-1-16,5-1 1 0,2-3 2 0,-2-4-1 0,2 0 0 15,-1 1 1-15,0-8 0 0,0 5 0 0,7-10 0 0,-8 2 0 0,1-2 0 16,7-2 0-16,-7-4 1 0,6 0-1 0,-5-3 2 0,-1-1-1 16,6 0-1-16,-6-3 1 0,1 4 0 0,-2-9 1 0,-5 6-2 15,6-6 1-15,-7 5 0 0,7-4 1 0,-7 0 0 0,2 0-1 0,-2-1 0 16,-6 6 1-16,6-5 0 0,1 7-1 0,-7-4 1 0,6 9 0 15,-6-5 1-15,7 5-2 0,-7 2 1 0,0 4 0 0,0-3-2 0,0 3-2 16,0 4 0-16,0 0 1 0,0 4-1 0,0 0-1 0,-7-1 0 16,7 5-1-16,0 3 1 0,-6 0 0 0,6 3 0 0,-7 1-1 0,1 3 1 15,6 0-1-15,-6 4 1 0,6 1 3 0,0-5-1 0,-8 4-1 16,8-1 0-16,8 2 1 0,-8-2 0 0,0-2 1 0,6 4-4 0,-6-9-7 16,6 4-8-16,7-3-12 0,-6-4-14 0,-1 0-15 0,7-4-23 15,1 0-25-15,-2-3-46 0,2-4-51 0,-2 0-62 0,8-4-65 16,-7 0-54-16,7-3-49 0,-7-4-44 0,6 0-42 0,-6-4-12 0,7 1-1 15,-7-4 9-15,0 0 13 0,0-4 21 0,-1-1 25 0,2-3 44 16,-8 1 54-16,8 0 59 0,-8-6 67 0</inkml:trace>
  <inkml:trace contextRef="#ctx0" brushRef="#br0" timeOffset="125718.58">24735 7117 116 0,'-19'-3'279'0,"-7"-4"39"16,6 3 38-16,0 1 39 0,7 3 40 0,-6-8 27 0,6 8 20 15,-7-4 16-15,14 1 14 0,-7-1 0 0,6 1-6 0,1 3-59 0,-1-4-85 16,7 4-55-16,-6-4-41 0,12 4-38 0,-6 0-38 0,7-3-37 15,-1 3-41-15,1 0-27 0,-1 0-20 0,7 0-16 0,1 0-13 0,-2 0-12 16,8 0-12-16,-7 0-6 0,0 3-3 0,0 1-6 0,0 0-3 16,0-1-10-16,0 1-12 0,-6 3-13 0,-1 1-14 0,1-1-17 15,-1 3-16-15,-6 2-31 0,0-5-36 0,0 4-38 0,0 1-38 0,-6-2-40 16,-1 1-40-16,1 0-34 0,-1 1-29 0,1-2-26 0,-1-3-23 0,1 1-21 16,-1-1-16-16,0 0 0 0,1 1 8 0,-7-5 28 0,6-3 34 15,1 4 36-15,6-4 39 0,-7-4 40 0,1 1 40 0,6 0 36 16,0-6 122-16</inkml:trace>
  <inkml:trace contextRef="#ctx0" brushRef="#br0" timeOffset="125921.7">24637 6869 0 0,'-12'-10'122'0,"-2"-7"170"0,2 7 39 0,-2 3 41 0,8-5 44 16,-7 5 28-16,0 0 22 0,0 0 15 0,7 0 8 0,-2 0 8 16,2-2 7-16,6 6-38 0,-6-4-59 0,6 3-66 0,0 1-72 0,6-1-48 15,-6 0-39-15,6 4-42 0,2-3-43 0,-2 3-29 0,0-5-23 0,1 5-12 16,6 0-10-16,0 5-9 0,-7-2-7 0,8 1-5 0,-8 0-7 15,0 3-6-15,8 0-9 0,-14 0-12 0,6 5-15 0,0 2-30 16,-6-3-36-16,-6 4-48 0,0 2-53 0,-1 0-57 0,0 0-60 0,-5-2-59 16,-2 3-61-16,1-4-27 0,-6 5-13 0,6-4-2 0,-7 0 4 15,1-1 11-15,-1 0 14 0,8-3 28 0,-2 0 36 0,1-3 48 0,0 3 55 16</inkml:trace>
  <inkml:trace contextRef="#ctx0" brushRef="#br0" timeOffset="127018.71">25706 7400 2 0,'-14'18'268'0,"2"0"27"0,-2 1 18 15,2-5 23-15,-1 1 25 0,-1 0 20 0,2-1 20 0,4-6 14 16,2 3 15-16,0-4 14 0,-1 1 13 0,1-1-49 0,6-4-82 0,0 1-57 16,0-4-42-16,0 0-26 0,0 0-16 0,6-4-22 0,1 1-25 15,5-1-20-15,2-4-19 0,-1-2-15 0,7-1-14 0,6-4-14 16,-7 1-14-16,14-4-12 0,-8-1-11 0,8-4-9 0,-7 2-5 0,7-2-2 16,-1-2-1-16,-6 0-1 0,7-5-1 0,-7 1 0 0,6-3 0 15,-12-2 0-15,7 1 0 0,-9-4 0 0,2 4 0 0,0-3 0 0,-7-2 1 16,0 6 2-16,0-5 0 0,-7 5 3 0,1 3 2 0,-7-1 5 15,6 1 6-15,-12 7 5 0,6 0 2 0,-7 4 4 0,7 2 3 0,-12 2 1 16,5 3 2-16,0 3 0 0,1 1 0 0,-7 4-1 0,6-1 0 16,1 4-4-16,-7 0-1 0,-1 4-6 0,8 4-5 0,-6-1-5 15,4 4-3-15,-4 0-2 0,-1 7-3 0,6-4-2 0,-6 8 0 0,7 0-2 16,0 8 0-16,-2-5 0 0,2 9 1 0,0-5-1 0,6 7 1 0,-7 1-1 16,7-4 1-16,0 7 0 0,0-3-2 0,0 0 1 0,0-1-1 15,0 1-1-15,7-1 1 0,-7-3 1 0,0 1 1 0,6-2 1 16,-6-3-2-16,6 1 0 0,-6-5 0 0,8 1 0 0,-2-8 2 0,0 4 0 15,0-7 1-15,1 0 0 0,0-4 1 0,-1-1 0 0,1-5-1 16,5-2 1-16,-4-3-2 0,4 0 0 0,2-3 1 0,-2-2 0 0,8-2 0 16,-7-4 1-16,0 0-2 0,6-4 0 0,-6 1 1 0,7-1-1 15,-6-3 0-15,-2-3-1 0,1 2 1 0,7-4-2 0,-14 2 0 0,8-2-1 16,-2 2 1-16,-6-1-1 0,2 4 1 0,4-5 0 0,-5 5-1 16,-7 4-1-16,6-5 1 0,1 8-2 0,-7 0-1 0,0 4-1 15,7 0 1-15,-7 3-1 0,-7 4 0 0,7 0-1 0,0 4 1 0,-7-1-2 16,1 5 1-16,6 2-1 0,-7 2 2 0,-5 2-1 0,4 5 0 15,2-1 1-15,0 5 0 0,0-2 2 0,-2 1 2 0,8 3 0 0,-6-3 0 16,6 5 0-16,0-7-1 0,0 3 2 0,6-1 0 0,2-4 0 16,-2 0-1-16,0-3 0 0,8 0 1 0,-8-5 0 0,7 2 0 15,7-9-1-15,-8 5 0 0,8-8 0 0,-1 0 1 0,1-3 0 0,0-5-2 16,-1 0 2-16,1 1-1 0,-1-7 1 0,7-1 0 0,-6 0-1 16,-1-3 1-16,0-4 0 0,1 5 0 0,0-6-1 0,-1-3 1 0,-5 4 0 15,5-3 0-15,-6-1 0 0,-6 0 2 0,5 0-1 0,-5-3 1 16,0 4-1-16,-1 3 2 0,-6-3 3 0,6 2 3 0,-6 4 4 15,0 1 3-15,7 4 4 0,-7-1 3 0,0 4 2 0,0 4-1 0,0-1 0 16,-7 5-1-16,7-1-2 0,0 4 1 0,-6 0-1 0,6 4-1 0,0-1-3 16,-6 5-4-16,-1-1-5 0,7 4-4 0,-7 0-3 0,1 4-4 15,0 4-2-15,-1-1 0 0,7 4-1 0,-6 3 3 0,6 1-1 16,-7-1 2-16,7 8 0 0,0-3-1 0,0 3 2 0,0 3 0 0,0 1 0 16,0 3 0-16,0-3 1 0,0 7 0 0,0-4 0 0,0 4-1 15,0-4 1-15,0 4 0 0,0 1 0 0,0-1-2 0,0-5 0 0,0 6 1 16,0-5 0-16,0 0 0 0,0-4 0 0,-7 1 0 0,7-3 0 15,-6-5 0-15,6 3 1 0,-6-6 1 0,-2 0-1 0,8-4-2 0,-6-3 0 16,0-2-1-16,-1-6-2 0,-6 1-1 0,7-5-3 0,-1-4-3 16,-5 1-1-16,4-8-2 0,-4 1-1 0,5-1 0 0,-6-7 0 15,0 0 0-15,0-4 1 0,6 0 1 0,-5 1 1 0,5-4-1 0,0-4 2 16,7 4 1-16,0-8 2 0,0 4 2 0,7 0 0 0,0-4 3 0,-1 0-3 16,7 1-4-16,0-1-6 0,7 1-7 0,-1 3-9 0,1-4-8 0,6 0-13 15,-1 1-15-15,2-1-24 0,-1 1-29 0,0-1-47 0,7 0-57 16,-7 1-69-16,0 2-75 0,0-2-64 0,-1 0-59 0,2-1-26 15,-1 0-9-15,-6-4 1 0,-1 5 6 0,0-4 10 0,1 0 14 0,-7 0 23 16,7-1 30-16,-8 0 50 0,2-2 56 0,-1 3 69 0,-1 0 261 16</inkml:trace>
  <inkml:trace contextRef="#ctx0" brushRef="#br0" timeOffset="127207.48">26754 6748 60 0,'-6'0'305'16,"6"-4"30"-16,-7 4 18 0,1 0 8 0,6 0 4 0,-7 4 2 16,1-4 0-16,6 0 0 0,-7 4 1 0,0-1 1 0,-5 1-1 0,5 0-80 15,-12-1-119-15,6 4-118 0,-1 1-117 0,-6 3-105 0,1-4-99 16,0 4-50-16,0 1-25 0,5-2-11 0,-5 0-5 0,-1 2-4 0,7-5-2 16,0 4-1-16,0 1 0 0,6-2 9 0,1 2 14 0,6-2 45 15,0-3 168-15</inkml:trace>
  <inkml:trace contextRef="#ctx0" brushRef="#br0" timeOffset="127801.23">27789 7154 0 0,'-19'7'212'0,"0"-2"72"0,6 3 22 0,-7-5 26 0,7 0 25 0,6 1 32 16,-5 0 31-16,5-1 25 0,1-3 23 0,6 0 15 0,0 0 13 15,-7 0-48-15,7 0-79 0,0-3-58 0,7-1-50 0,-7 0-30 0,6 1-21 16,-6 0-24-16,13-5-26 0,-7 1-31 0,1-1-31 0,6-3-25 16,-7 3-21-16,8-2-17 0,-1 2-13 0,-1-3-8 0,2 4-5 0,-2-1-4 15,2 1-1-15,-1 4-2 0,-7-1-2 0,7 0-1 0,-6 4-1 16,5 0-1-16,-4 4 0 0,-2 0 0 0,-6 3 1 0,6 0-1 16,-6 4 1-16,0 0 0 0,0 4 0 0,0-1 0 0,-6 4 1 0,6 5 0 15,-6-4 0-15,6 2 1 0,-8 2 0 0,2-3 1 0,6 6 1 16,-6-3-1-16,6-1-1 0,0 0-1 0,0 0 0 0,0 0 1 15,6-4-1-15,-6 1 0 0,6-2 1 0,8-1-1 0,-8-6 1 0,1 5-1 16,6-8-2-16,0 0-2 0,0-3-5 0,0 0-4 0,7-4-3 16,-1 0-5-16,-6-4-3 0,6-3-6 0,1 0-6 0,-7-4-4 0,7-3-5 15,0-3-4-15,-8 0-4 0,2-2-1 0,-2-2-1 0,1-1 3 16,1-4 2-16,-2-3 3 0,-5 3 3 0,0-3 3 0,-1-1 7 0,-6 1 5 16,0 0 7-16,0-1 10 0,0 1 11 0,-6 4 11 0,6 3 8 15,-14 0 5-15,8 2 5 0,0 6 1 0,-8 1 3 0,8 1 1 16,-7 8 2-16,0 0-1 0,0 1-2 0,-1 6 0 0,8 1-1 0,-7 3-5 15,7 2-7-15,-1 4-6 0,7-1-4 0,0 3-6 0,0 3-4 0,7-4-10 16,-1 5-13-16,7-5-34 0,1 1-42 0,5 3-59 0,0-4-65 16,8-1-58-16,-1 1-54 0,-1-3-52 0,9-4-48 0,-9 0-24 15,7 0-13-15,1-3-5 0,0-4 0 0,0 0 6 0,-1 0 12 0,1 0 33 16,-7-4 43-16,6 1 59 0,-6-1 65 0</inkml:trace>
  <inkml:trace contextRef="#ctx0" brushRef="#br0" timeOffset="128193.04">28740 7180 0 0,'7'0'54'0,"0"0"181"16,-1-3 27-16,-6 3 27 0,0-3 29 0,0 3 36 0,0-5 39 0,-6 2 29 15,6-2 22-15,-7 3 13 0,0-3 11 0,1 2-29 0,0-1-52 16,-1 0-48-16,0 1-44 0,1 3-33 0,0-4-24 0,-7 4-28 16,6 0-28-16,0 0-35 0,-5 0-39 0,4 4-28 0,-4-1-22 0,-1 1-13 15,6 3-11-15,-6 0-9 0,1 1-9 0,4 3-4 0,-4 0-5 16,-1 4-1-16,0-1-2 0,6 1 0 0,-6 0-1 0,6 2 0 16,-5 2-1-16,5 3 1 0,0-3 0 0,1 3 0 0,0-4 0 0,-1 3-1 15,7-2 1-15,0 3-1 0,0-4-1 0,0-4 1 0,7 6 0 16,-1-6 0-16,0 1-1 0,1-4 1 0,6 0 0 0,-7-4 0 0,8 1-1 15,-1-5-1-15,0 1 2 0,6-4 0 0,1-4-1 0,-7 1-2 16,7-5-1-16,-2 1 0 0,2-4 2 0,-6 0-1 0,5-4 1 0,1 1 0 16,-8-6 1-16,2 3-1 0,-1-5 1 0,-1 0-1 0,2 0-1 15,-8 0 1-15,0 0 1 0,2-4 2 0,-2 4 0 0,-6-3 4 16,6 2 2-16,-6 5 4 0,0 1 5 0,0-2 5 0,0 4 4 0,0 5 3 16,-6-2 3-16,6 5 0 0,0-1 0 0,-6 5 0 0,6 3 0 0,-8 3-1 15,8 1 1-15,-6 3-5 0,0 4-1 0,-1 1-6 0,7 2-6 16,-7 5-4-16,1-1-6 0,0 3-2 0,6 5-2 0,0-4 0 0,-7 3 0 15,7 2 1-15,0-2 1 0,7 0-1 0,-7-2 1 0,6-2 0 16,-6 2 0-16,6-4-4 0,1-1-4 0,0-4-12 0,5-3-14 0,-4 0-29 16,4-4-35-16,-5-3-66 0,6-4-81 0,0 0-80 0,-1-7-82 15,-4-1-54-15,4-3-43 0,2-3-20 0,-2-4-11 0,-5-5-1 0,6-3 2 16,0 1 10-16,-7-4 14 0,1 0 27 0,6-4 36 0,-7-4 64 16,1 0 81-16</inkml:trace>
  <inkml:trace contextRef="#ctx0" brushRef="#br0" timeOffset="128338.58">28897 6847 162 0,'-27'-8'382'0,"8"-3"40"15,-7 5 25-15,0-3 17 0,6 6 15 0,1-4 10 0,-1 3 8 16,8 4 4-16,-2-4 3 0,2 1 2 16,5-1 2-16,7 4-84 0,-6-3-126 0,6 3-92 0,0 3-77 15,6 1-42-15,-6-1-22 0,13 1-18 0,0 3-14 0,-6 0-12 0,12 2-7 0,1 1-21 0,-1 0-23 0,0 2-55 0,8 3-69 16,-1-5-81-16,0 5-89 0,0 0-68 0,0-1-60 0,0 1-29 0,0-4-15 16,0 3-8-16,7-2-4 0,-7 2-2 0,0-3 1 0,6 0 14 15,-5 0 21-15,5-3 54 0,1 3 66 0</inkml:trace>
  <inkml:trace contextRef="#ctx0" brushRef="#br0" timeOffset="128747.2">29418 7422 0 0,'-13'19'75'0,"-1"-5"195"0,8 5 27 15,0-5 13-15,0 1 8 0,6-5 8 0,0-2 10 0,0 3 10 16,6-8 15-16,0 1 14 0,0-4 16 0,8 0-24 0,-1-4-44 0,0 4-58 16,6-7-68-16,-5 0-37 0,5-1-26 0,1 1-12 0,0-4-7 0,-2-3-8 15,2-1-7-15,-1 0-12 0,7-4-16 0,-6 5-13 0,0-4-15 16,-1 0-11-16,7-4-10 0,-6 0-3 0,-1 0-2 0,-5-1 3 0,5-3 4 16,-6 6 7-16,0-10 6 0,0 4 5 0,0-4 6 0,-7 1 7 15,8 0 6-15,-8 0 8 0,1-1 5 0,-7 2 8 0,6-2 8 0,-6 4 6 16,0 1 5-16,7 3 2 0,-14 0 2 0,7 3-1 0,0 6-1 15,0 1-5-15,-6 1-6 0,6 3-6 0,0 2-8 0,-7 6-9 16,7-5-7-16,0 10-7 0,-6-2-10 0,0 4-9 0,6 0-10 0,-8 8-9 16,2 0-6-16,0 2-7 0,-1 6-6 0,0 3-2 0,7 2 0 15,-6 2-1-15,0 3 3 0,-1 0-2 0,7 0 0 0,0 4 0 16,-6 0 0-16,6-4-3 0,0 3-6 0,0-4-10 0,0 2-12 0,6-1-14 16,-6-4-14-16,7 0-19 0,-7-3-20 0,6 0-37 0,0-4-45 15,1-4-53-15,0-3-56 0,-1-1-56 0,0-3-51 0,2-3-53 0,-2-5-52 16,0-3-19-16,1 0-2 0,-1-3 6 0,7-8 11 0,-6 3 16 15,-7-6 20-15,6-1 37 0,0 0 46 0,2-3 53 0,-8-1 59 0</inkml:trace>
  <inkml:trace contextRef="#ctx0" brushRef="#br0" timeOffset="128887.82">29763 7177 250 0,'-19'-11'289'0,"-1"4"24"16,1 2 19-16,-1-2 23 0,6 0 22 0,-4 3 18 0,4-3 17 0,8 3 9 16,-1 1 5-16,1 3-22 0,6-5-38 0,-6 5-65 0,6 0-78 15,6 0-48-15,0 0-30 0,7 0-24 0,1 5-21 0,-2-2-36 16,2 1-45-16,5-4-56 0,7 3-63 0,0 1-63 0,0 0-62 0,0-1-55 15,1 1-50-15,5 0-39 0,1-1-32 0,-1 2-17 0,1-3-8 16,-1 3-4-16,1-2-2 0,-7 5 15 0,6-5 21 0,1 1 39 16,-7 0 44-16,0 2 55 0,-7-1 122 0</inkml:trace>
  <inkml:trace contextRef="#ctx0" brushRef="#br0" timeOffset="129279.56">30316 7238 56 0,'0'0'182'0,"0"-3"17"0,0-1 19 0,0 1 20 15,8-1 21-15,-8-3 17 0,0 3 14 0,0-3 18 0,0 4 17 0,0-6-8 16,0 3-18-16,0-2-19 0,0 5-18 0,0-5-11 0,-8 5-7 15,8-4-11-15,-6 2-13 0,0 2-16 0,-1-1-17 0,-6 4-12 16,6 0-11-16,-5 0-16 0,-2 0-15 0,-5 0-16 0,6 4-18 0,-6 4-15 16,-1-6-19-16,0 6-11 0,-6 0-12 0,7 3-7 0,-1 0-6 0,1 0-2 15,-1-1-6-15,0 5-2 0,8 0-6 0,-8-1-2 0,7 1-1 16,0 3-3-16,6-4-1 0,-5 5-2 0,12 0-1 0,-7-1-1 16,7 0 0-16,0-3-2 0,0 3 1 0,7-4 0 0,-1 1-1 0,7-1-1 15,0-1-1-15,0-3-4 0,7 1-2 0,-8-7-4 0,8 3-3 0,0-3-1 16,-1-4-3-16,7 0 1 0,-6-4-1 0,-1-3 0 0,1 3-1 15,0-7 2-15,-1 1 0 0,1-3 2 0,0 3 1 0,-8-5 3 16,1-3 3-16,0 4 4 0,0-5 2 0,1-3 2 0,-8 4 3 0,6-3 1 16,-5-2-1-16,0-3 2 0,-1 4 2 0,1 0 3 0,-1 1 5 15,-6-5 7-15,0 8 12 0,7-5 8 0,-7 5 10 0,7 3 6 16,-7 1 4-16,0 3 2 0,0 4-1 0,0-1 0 0,0 5 0 0,0-1-2 16,0 4-3-16,0 4-2 0,0-4-6 0,-7 7-8 0,7 0-10 15,-7 4-8-15,7 0-10 0,-6 3-6 0,6 5-6 0,-7-4-2 0,1 8 2 16,-1-6 0-16,0 5-1 0,1 0-4 0,0-4-7 0,6 4-15 15,-6 0-22-15,6-3-49 0,0-1-63 0,0 1-71 0,0-1-78 0,0-4-69 16,6 1-69-16,0-4-32 0,0-4-19 0,8 0-8 0,5-3-4 16,-5-1 2-16,4-3 5 0,2-3 17 0,7 3 21 0,-1-7 49 0,0 3 61 15,-1 0 71-15,1-3 246 0</inkml:trace>
  <inkml:trace contextRef="#ctx0" brushRef="#br0" timeOffset="129499.45">30825 7297 0 0,'6'-7'33'0,"-6"-4"174"0,0 4 25 0,0-1 25 0,0 1 28 16,0-3 28-16,-6 1 31 0,6 2 30 0,-7 0 33 0,7-4 22 15,-7 8 16-15,1-4-30 0,0-2-54 0,-1 3-39 0,-6 2-28 0,6 0-28 16,-5 1-21-16,-2 3-25 0,-5 0-25 0,6 0-26 0,0 3-28 0,-7 1-30 16,1 3-30-16,-1 1-21 0,8-1-17 0,-8 4-11 0,0 3-6 15,7 2-5-15,-7-2-3 0,8 4-2 0,6 0-1 0,-8 1-2 0,8 3-2 16,-1 0-1-16,1 0-2 0,6 0-1 0,0-1-1 0,0 1-1 16,6-3 0-16,1-1 0 0,5 1-1 0,2-1-5 0,-2-4-6 0,2-2-14 15,5-2-17-15,7-2-39 0,-6-5-46 0,-1 1-56 0,7-4-61 16,0-4-54-16,1 1-53 0,-1-5-48 0,0-2-50 0,-1-2-24 0,-5-2-12 15,6-1-2-15,-6-3 3 0,5-1 11 0,-11-3 17 0,12 0 38 16,-13 1 47-16,7-5 55 0,-8 1 59 0</inkml:trace>
  <inkml:trace contextRef="#ctx0" brushRef="#br0" timeOffset="130358.03">30772 7422 209 0,'-12'7'348'0,"5"0"32"0,-6 1 19 0,7-5 15 15,-1 5 15-15,1-5 14 0,6 0 12 0,-7-3 12 0,7 0 13 0,7 5-2 16,-7-5-8-16,6 0-75 0,1 0-108 0,5 0-75 0,2 0-56 16,-2-5-32-16,8 2-19 0,-1 0-16 0,7-1-13 0,-6-3-14 0,6-1-12 15,1 1-13-15,-2-4-12 0,1 4-8 0,0-7-9 0,1 2-4 16,-1-2-6-16,-6 3-4 0,5-8-5 0,-5 5-5 0,6-5-4 0,-7-3-6 16,1 0-4-16,0 0-3 0,-8-3 0 0,8-1-1 0,-1-4-1 0,-5 5 1 15,5-8 1-15,-6 4 0 0,0-4 3 0,0 3 3 0,0-2 6 16,1 2 7-16,-8 1 6 0,0 0 7 0,7-1 8 0,-6 5 6 0,-1-1 4 15,-6 1 7-15,7 3 5 0,-1 0 5 0,-6-1 5 0,0 5 3 16,6 0 5-16,-6 0 4 0,0 2 2 0,-6 2 0 0,6-1 2 0,0 5-2 16,0-2-1-16,-6 6-2 0,6-1-3 0,-7 2-7 0,7 1-5 0,-6 4-6 15,-1 0-6-15,0 4-3 0,1 3-5 0,0 1-1 0,-8 3-5 16,8 3-2-16,-7 5-2 0,0-1-3 0,6 1-1 16,-5 6-2-16,-2 1 2 0,2 3 0 0,-2 1 0 0,1 2 1 0,1 1 0 0,-2 3 1 15,2 1-1-15,5 3 0 0,-6-3 0 0,0 4 0 0,0-1-1 16,0-4-1-16,-1 6 0 0,8-7 0 0,-7 2 0 0,7-1 0 0,-1-2 1 15,1-1 0-15,-1-4 0 0,1 5 0 0,0-9 1 0,6 0-1 0,-8-3 0 16,8 1 2-16,0-5 0 0,0 0 3 0,0-7 0 0,0 0 3 16,0 0 7-16,0-4 4 0,8-3 7 0,-8-4 1 0,6 4 3 0,-6-8 0 15,6 4-1-15,1-7 1 0,-1 3-1 0,1-7-1 0,6 3 0 16,-7-2-1-16,8-5-1 0,-2 1-5 0,1-5-4 0,0 1-6 0,0-1-6 16,7 1-2-16,-7-4-3 0,6 0-1 0,-6 0 0 0,7 0-1 15,0 0 1-15,-1 0-1 0,1 4-1 0,-8-4 0 0,8 7 1 0,0-3-2 16,-7 7 0-16,-1 1 0 0,2-2-2 0,-2 5 0 0,-4 3 0 0,-2 4 0 15,0 0-1-15,1 0 0 0,-7 8 0 0,6-5 0 0,-6 9 2 16,-6-2-2-16,6 1 2 0,0 3 0 0,-7 5-1 0,1-1 2 0,0 0 0 16,-2 5 1-16,2-1 2 0,0 0-1 0,0 0 1 0,-2 0 0 15,2-1 0-15,0 1-3 0,6-3-3 0,-7-1-4 0,7-3-4 0,0-1-8 16,7-3-7-16,-7 0-12 0,6-4-13 0,0-2-19 0,2-2-24 0,4-3-36 16,2-3-46-16,-2-2-53 0,1-2-58 0,7 0-49 0,-7-4-42 15,6-3-39-15,1-1-39 0,-7-4-25 0,7 1-20 0,-8-4-2 0,2 4 6 16,-1-8 15-16,-1 4 22 0,2-3 36 0,-8-2 44 0,8-1 54 15,-8 2 60-15,0-3 48 0,-6 0 155 0</inkml:trace>
  <inkml:trace contextRef="#ctx0" brushRef="#br0" timeOffset="130623.67">30701 6619 137 0,'-20'-3'357'0,"8"3"44"0,-2-5 31 0,-5 3 22 0,13 2 16 15,-8-4 9-15,8 1 7 0,-8-2 2 0,14 2 1 0,-6 3 1 0,0-3 0 16,6 3-81-16,-7 3-122 0,1-3-86 0,6 3-68 0,-14 5-43 16,8-2-33-16,0 2-21 0,-8 4-18 0,2 2-44 0,-8 1-52 0,1 0-93 15,-1 2-109-15,-6 2-81 0,7-1-64 0,-7 1-32 0,-1-1-17 16,1 1-8-16,0-5-4 0,0-3-3 0,1 1-1 0,-2-6 2 15,1-2 2-15,6 3 31 0,8-7 49 0,-8 3 87 0,7-3 288 0</inkml:trace>
  <inkml:trace contextRef="#ctx0" brushRef="#br0" timeOffset="132250.54">2638 9931 0 0,'6'4'121'15,"0"-4"119"-15,0 0 20 0,1 3 16 0,0-3 17 0,-7 0 17 16,6 5 20-16,-6-5 24 0,7-5 25 0,-7 5 28 0,0 0 28 0,0-3-30 16,0 3-59-16,0-4-41 0,0 1-32 0,0-1-19 0,0 1-13 0,0-1-11 15,0 0-10-15,0-3-11 0,-7 2-13 0,7-2-17 0,0 4-23 16,0-4-22-16,-6 3-25 0,-1 0-16 0,7-3-10 0,-7 3-9 0,1 1-5 16,0-2-5-16,0 2-5 0,-2 0-5 0,2-1-4 0,-7 4-6 0,7 0-6 15,-8 0-5-15,8 0-3 0,-6 4-4 0,-2-1-2 0,-6 0-4 16,7 2-2-16,-6 7-4 0,6-6-3 0,-7 5-1 0,1 4-2 0,-1-4-2 15,0 3-2-15,1 1-1 0,-1 3-2 0,2-3 0 0,4 3-2 16,1 0 0-16,-7 4-1 0,14-3 0 0,-7 3 0 0,6 0 1 0,1 0-1 16,0 0 0-16,6 3 0 0,0-2 1 0,0-2-1 0,6 5 0 15,0-3 0-15,1-3 1 0,6 3 1 0,0-4 1 0,0-1 2 0,0 0 0 16,7 0-2-16,-1-3 1 0,1-4 1 0,6 0-1 0,0 0 3 0,0-4-2 16,-7 0 0-16,14-3-8 0,-7 1-9 0,0-5-15 0,0-5-19 15,7-2-28-15,-7 3-33 0,0-7-57 0,-1 1-68 0,8-5-72 0,-7 0-77 16,0 1-66-16,-6-5-61 0,6 1-28 0,-7-5-14 0,1 2-1 15,0 2 5-15,-7 1 15 0,7-4 16 0,-8 3 27 0,1 2 32 0,7 1 56 16,-8-2 68-16</inkml:trace>
  <inkml:trace contextRef="#ctx0" brushRef="#br0" timeOffset="132719.28">3360 10008 0 0,'14'-4'147'0,"-14"1"81"0,6-4 26 15,0 3 22-15,1 1 21 0,-1-2 21 0,-6 2 24 0,7-1 29 16,-7 1 35-16,6-1 19 0,-6 0 9 0,0 1-22 0,0-1-38 0,0 0-28 15,0 1-26-15,0-1-20 0,0 1-19 0,0-2-15 0,-6 2-16 16,6-1-18-16,-7 1-16 0,1-1-27 0,-1 4-30 0,1-3-24 0,0-1-21 16,-2 0-16-16,2 4-15 0,0-4-12 0,-8 4-9 0,8 0-9 15,-7 0-8-15,0 4-4 0,6 0-6 0,-5 0-5 0,-2-1-4 0,1 4-5 16,1 0-6-16,-2 1-3 0,-6 3-5 0,8 0-4 0,-1 0 0 16,0 4-2-16,0-5 0 0,7 5-2 0,-8 3-1 0,1 1 0 0,6-4 1 15,1 7-1-15,0-4-1 0,-1 0 1 0,1 4-2 0,6-4 1 16,0 5-3-16,0-6 1 0,0 2 0 0,6-1 0 0,1 1-2 0,-7-5 0 15,12 1 1-15,-5-1-1 0,6-3-1 0,1-4 0 0,-2 5-2 16,1-8-1-16,7 0-3 0,-8-1-3 0,8-3-4 0,0-3-4 16,-1-1-6-16,-5-4-5 0,5-2-4 0,0-2-5 0,-6 1-5 0,7-3-2 15,-6-5-3-15,5 1-1 0,-6 0-1 0,0-5 2 0,-7 6 2 16,8-6 4-16,-8 1 6 0,0 0 4 0,-6 1 6 0,7-1 6 0,-7-1 4 16,6 1 6-16,-6 0 6 0,-6 1 4 0,6 2 4 0,0 1 6 15,-7-1 3-15,7 5 5 0,0-1 5 0,-6 0 5 0,6 8 5 0,-6-4 5 16,6 9 2-16,0-7 1 0,-8 6-1 0,8 3 0 0,0 0-1 15,0 0 1-15,0 3-2 0,0 1-1 0,0 3-3 0,0 4-3 16,0 1-5-16,0 6-5 0,8-4-5 0,-8 8-5 0,0 0-2 0,0 0 0 16,6 5-1-16,-6-2 1 0,6 0-1 0,1 1-4 0,-7-1-5 0,6 1-12 15,1-1-15-15,-1-6-21 0,1 4-23 0,6-6-42 0,-6-2-49 16,-1-3-63-16,7-6-72 0,0 2-65 0,-7-8-64 0,7 0-44 16,1-8-33-16,-2-3-14 0,8-3-3 0,0-1 6 0,-7-7 13 0,13 0 19 15,-7 0 23-15,1-3 41 0,6-5 49 0,0 5 63 0,-7-1 82 16</inkml:trace>
  <inkml:trace contextRef="#ctx0" brushRef="#br0" timeOffset="132969.28">3960 9851 30 0,'0'-11'307'0,"6"8"53"0,-6-5 46 0,0 4 30 0,0 0 23 0,0 4 17 16,0-3 14-16,-6 3 12 0,6-4 13 0,-8 4 10 0,8 0 9 15,-6-3-58-15,0 3-87 0,0 0-72 0,-2 0-63 0,8-4-48 16,-6 4-42-16,0 0-28 0,-1 4-20 0,1-4-15 0,-1 0-12 0,0 3-12 16,-5-3-12-16,5 4-11 0,-6 3-7 0,7-3-9 0,-7 4-7 15,-1 2-8-15,2 0-5 0,-2 2-4 0,2-1-4 0,-2 3-3 16,8 1-3-16,-7 4-2 0,-1-4-3 0,8 3 0 0,0-4 0 0,0 5-1 15,-1-1-1-15,7-4-1 0,0 5 0 0,7-1 0 0,-1-3 0 16,0 3 1-16,8-3-1 0,-8-1 1 0,7 1 0 0,0 0 1 0,6-4 0 16,-5-1 0-16,5 6-3 0,-6-9-4 0,6 0-8 0,1 0-9 15,-7-2-13-15,7-2-15 0,-8 1-18 0,8-8-35 0,-6 1-45 0,-2-2-68 16,1-2-78-16,1-4-76 0,-2 0-73 0,-6-4-49 0,2-3-38 16,-2-1-15-16,0 2-2 0,-6-5 6 0,7-3 9 0,-7 2 16 0,-7-3 17 15,1 1 35-15,0-5 43 0,-2 1 68 0,-4-5 80 0</inkml:trace>
  <inkml:trace contextRef="#ctx0" brushRef="#br0" timeOffset="133126.64">3595 9469 0 0,'-20'12'238'0,"0"-1"156"0,1 0 42 0,6-4 22 0,-6 4 14 16,5-4 7-16,-5 1 5 0,6-1 1 0,-6 0 3 0,5-3-1 0,1-1 1 16,0 5-42-16,-6-4-65 0,-1 3-128 0,7 0-161 0,-7 0-151 15,1 2-145-15,0 1-105 0,-1-2-89 0,-6 1-44 0,7 3-23 0,-1-1-12 16,0 0-5-16,1 0-4 0,-1 0-1 0,7-3 0 0,-6 2 4 15,6-3 25-15,-1 1 41 0,8-1 81 0,0 1 245 0</inkml:trace>
  <inkml:trace contextRef="#ctx0" brushRef="#br0" timeOffset="133677.01">5268 10004 0 0,'-6'27'283'0,"0"-7"44"16,-2 0 21-16,2 2 9 0,0-8 5 0,-1 1 3 0,7 0 3 0,-6-5 5 16,6-2 5-16,0-1 10 0,0-3 13 0,0-1-45 0,0 2-72 15,0-5-64-15,6 0-58 0,-6 0-29 0,7-5-15 0,-1-2-7 0,0-4-1 16,8 0-3-16,-1-4-2 0,0-3-3 0,0-1-6 0,7-6-10 16,-8 3-13-16,8-7-13 0,-1-1-16 0,1 1-13 0,-6-3-9 0,5-2-5 15,-6 1-6-15,0 0-2 0,-1-3-3 0,-4 2-1 0,4 2 0 16,-5-1 1-16,-1 0 0 0,1 4 3 0,-1-1 5 0,-6 5 7 0,7-1 7 15,-7 1 9-15,0 6 7 0,0 1 9 0,0 0 11 0,0 4 11 16,0 2 12-16,-7 1 9 0,7 3 9 0,0 2 7 0,0 1 6 16,-6 5 2-16,6-3-1 0,0 3-4 0,-7 0-8 0,7 0-8 0,-6 3-8 15,6 2-11-15,0-2-12 0,-7 4-11 0,7 3-12 0,-6 2-10 16,0 3-11-16,6 2-7 0,-8 3-7 0,8 5-6 0,-6 1-5 0,6 3-2 16,0 1 0-16,-6 2-1 0,12 1 3 0,-6-4-1 0,6 4 1 15,-6 1 0-15,8-1-1 0,-2-4 1 0,0-1 0 0,1 2-1 16,6-4-1-16,-7-1-4 0,7-2-5 0,-6-2-8 0,6-2-10 0,-7-5-13 15,8 2-16-15,-8-6-15 0,7 0-14 0,-7-2-25 0,1-4-27 16,6-4-51-16,-7 0-61 0,2-4-74 0,-2-4-76 0,0-2-65 0,0 0-61 16,-6-6-25-16,7 2-7 0,-7-5 4 0,-7 1 10 0,7-3 13 15,-6-1 15-15,0 0 23 0,0-3 29 0,-2 2 50 0,-4-3 62 0,-2 4 73 16,1-3 247-16</inkml:trace>
  <inkml:trace contextRef="#ctx0" brushRef="#br0" timeOffset="133833.28">5425 9646 0 0,'-19'-3'91'0,"-1"3"276"0,0 3 57 0,7 0 30 0,-7-3 19 0,8 4 12 16,-2 0 7-16,1-1 5 0,7-3 2 0,-1 3 3 0,-6-3-1 15,13 0-24-15,-6 0-37 0,6 0-99 0,0 0-128 0,0 5-81 0,6-5-55 16,1 0-32-16,6 3-19 0,0-3-11 0,0 4-7 0,6-4-8 16,8 4-7-16,-1-1-11 0,6 1-16 0,1-4-33 0,-1 4-45 0,7-4-56 15,-6 0-62-15,6 3-60 0,-6-3-59 0,6-3-53 0,-7 3-48 16,7 0-25-16,-7 0-12 0,-5-4-4 0,5 4 0 0,1-4 10 0,-7 4 14 16,0 0 34-16,0-3 44 0,1 3 57 0,-1 0 64 0</inkml:trace>
  <inkml:trace contextRef="#ctx0" brushRef="#br0" timeOffset="135352.19">6219 9697 113 0,'7'-4'271'0,"-7"4"43"0,0 0 43 0,0 0 39 0,0-3 36 0,-7-1 25 16,7 4 17-16,0-4 11 0,0 1 10 0,-6-1-9 0,0 0-20 15,6-4-49-15,-8 5-65 0,8 0-52 0,-6-1-44 0,0 0-41 16,-1 1-39-16,7 3-36 0,-7-3-34 0,1-2-23 0,0 5-16 0,6 0-13 16,-7 0-9-16,1 0-8 0,-1 0-7 0,-6 5-5 0,7-2-5 15,-1 4-5-15,-6 0-1 0,0 1-5 0,0 3-3 0,6 0-3 0,-5 3-5 16,4 1 0-16,-4 3 0 0,6 1-1 0,-8-1 1 0,8 4-1 15,-1 0 1-15,1 0 0 0,0 0 0 0,6 3-1 0,0-3 1 0,0 4-1 16,0-4 0-16,6 0 1 0,-6 0-2 0,13-4 1 0,-7 4-1 16,1-7 0-16,6 0 0 0,-1-1-1 0,2-3-1 0,-1-3-2 15,7-1-2-15,-8-3 0 0,8-4-1 0,0 0-2 0,-7-8-2 0,6 1 0 16,-6 0-2-16,7-8-1 0,-7 0-2 0,0 1-2 0,0-4-1 16,-1-5-1-16,-4 5 1 0,-2-4 0 0,0-3 2 0,-6 3 1 0,0-5 1 15,0 2 2-15,-6 3 3 0,0-4 3 0,-2 5 1 0,2-1 5 0,-7 3 3 16,7-3 5-16,-7 7 4 0,6 0 2 0,-5 1 3 0,-2 7 3 15,8-4 1-15,-8 7 0 0,8 1-1 0,-7-2 0 0,7 5-2 0,-1 0-1 16,0 0-2-16,1 5-1 0,0-2-3 0,6 1-2 0,-7 3-5 16,7-3-2-16,0 3-1 0,7 0-1 0,-7 0-1 0,6 1-1 0,7-1 1 15,-6 1 2-15,6-5 0 0,-1 5 2 0,8-5 1 0,-6 2 1 16,5-5 0-16,7 0 1 0,-6 0 1 0,5 0 0 0,1-8-1 16,-6 4-3-16,6-3-2 0,0-1-6 0,-7-2-5 0,8-2-6 0,-8 2-9 15,0-5-8-15,1 0-9 0,0 1-8 0,-1-1-9 0,-5 1-11 16,-2-4-14-16,2 2-6 0,-2-2-5 0,-5 3 0 0,6-3 1 15,-6-1 3-15,-1 2 6 0,0-3 7 0,-6 3 7 0,0-2 11 0,0 1 14 16,0 0 13-16,0-4 16 0,0 3 19 0,-6 1 21 0,6 4 14 16,-6-4 13-16,-1 2 11 0,0-2 11 0,1 7 10 0,-1-3 10 0,1-2 8 15,0 6 9-15,-1 0 6 0,0 2 2 0,1-1 0 0,0 3 0 16,6-1-5-16,-7 3-3 0,7 4-7 0,-7-3-6 0,7 3-8 0,0 0-9 16,-6 3-9-16,6 1-9 0,0 0-9 0,-7 3-9 0,7 4-7 15,0 0-8-15,-6 3-5 0,6 5-7 0,0 3-3 0,-7-1-2 0,7 8-2 16,0-2 1-16,0 6 0 0,-6-1 0 0,6-1 1 0,0 5-1 15,6-3 0-15,-6 3 1 0,0 0 0 0,7 0 0 0,-7 1 1 16,6 0-2-16,1 0 0 0,-1 4-1 0,1-8 1 0,-7 3-3 0,7-3 1 16,-1 0 0-16,0 0-1 0,-6-7 2 0,7-1-2 0,0 2 0 0,-7-10 0 15,0 1 0-15,6-3-1 0,-6-4 3 0,0 0-1 0,0-3 2 16,6-1 0-16,-6-3 2 0,0-4 1 0,0 0 0 0,0 0-1 0,0-8-2 16,7 1 0-16,-7 0 1 0,0-4-2 0,6 0-1 0,-6-4-2 15,7-4-2-15,0 1-2 0,-7 0-4 0,6-1-3 0,7-2-3 16,-6-2-2-16,-1-2 0 0,7 3-1 0,-6 0 1 0,6-4 0 0,-1 4-1 15,2-3 1-15,-2 3-1 0,-5-1 1 0,6 5 0 0,0-3 0 16,1 2 0-16,-2 5 1 0,2-2-1 0,-8-1 1 0,7 6-3 0,0 0-1 16,-6-1-2-16,5 1-2 0,-5 4 0 0,0 0-3 0,-1 0-2 15,0 3-2-15,1 0-2 0,0 4-2 0,-7-3 1 0,0 3 0 16,6 3-1-16,-6-3 2 0,0 4 0 0,0 0 2 0,-6 3 2 0,6 0 1 16,-7 0 1-16,0 4 3 0,1-3 2 0,0 3 3 0,-1 4 4 15,-6-4 2-15,7 0 3 0,-8 0 3 0,8 3 1 0,-7-3 0 0,0 0 2 16,6-4 0-16,-5 4 1 0,-2 0 1 0,8-4 1 0,-7 1 1 15,6-4-1-15,-6 3 1 0,7-3 1 0,0 0 0 0,-2-1 1 0,2 1 1 16,0-4 2-16,-1 0 2 0,1 0 2 0,6 0 2 0,-7 0 0 16,7 0 0-16,0 0 0 0,0 0-2 0,7-4 0 0,-7 4 1 0,6-3-1 15,1 3 0-15,-7-4-3 0,12 4-1 0,-4-4-1 0,-2 4-4 16,6-3-2-16,-5 3-1 0,6-4 1 0,-6 4 0 0,5 0-2 0,-4-4 0 16,4 8 1-16,2-4-1 0,-8 0 0 0,0 4 0 0,1-1 0 15,6 1 1-15,-6 3 1 0,-1-3-1 0,7 7 0 0,-6-7-1 16,-1 7 0-16,7-4 1 0,-6 0 0 0,-1 5 1 0,7-6 0 0,-7 5 1 15,8-3-1-15,-8-1 0 0,7 0 0 0,0 1 1 0,0-5 0 16,1 4 0-16,-2-2 0 0,8-5 0 0,-7 0 1 0,7 0-1 0,-8-5 0 16,8 2-1-16,-1-1 1 0,1-3-1 0,-7 1-1 0,6-6-1 15,-5 4 0-15,5-6-4 0,-6 3-6 0,0-4-3 0,1 4-6 0,-2-4-7 16,1 1-6-16,1-1-4 0,-8-3-4 0,0 3-4 0,0 1-2 16,2-5-2-16,-2 5-1 0,-6-5 1 0,0 5 3 0,0-1 3 15,0-4 4-15,0 6 7 0,-6-3 6 0,6 5 10 0,-8-4 10 0,2 1 10 16,0 3 10-16,0 0 7 0,-1 3 7 0,-6-2 6 0,6 3 3 15,1 3 2-15,0 0 3 0,-8 1 1 0,8-1 2 0,-1 4-2 0,-6 4-1 16,7-1-3-16,-7 1-5 0,6 0-5 0,0 3-6 0,-5 3-5 16,5 2-3-16,0-1-3 0,1 3-3 0,0 1-4 0,-1 3-2 0,0 0-3 15,7 1 0-15,0 4 0 0,0-3 0 0,0-1 1 0,7 6-1 16,0-2 1-16,-1-2-1 0,0 2 1 0,8-1 0 0,-2-4 1 16,2 5 0-16,-1-6-1 0,-1-2 1 0,8 0 0 0,-6 0 0 0,-2-5 1 15,1 2 0-15,7-5-2 0,-8-4 1 0,2 1 1 0,-1-4 1 16,7 0 0-16,-8-4 1 0,2 1-1 0,-2-4 1 0,2-1-1 15,-1-4 1-15,-7 2-1 0,7-5 1 0,-6 1-1 0,5-1 1 0,-5 0-1 16,0-3 0-16,-1 0-1 0,1 0 0 0,-1-1 0 0,1 1-1 0,-7-1 0 16,6 1 0-16,-6 0-1 0,7 0 2 0,-1-1-1 0,-6 5-2 15,6-1 0-15,-6 4 0 0,8 1-1 0,-8-2 1 0,6 5 0 16,-6-1 0-16,0 1-1 0,6 4-1 0,-6 3-1 0,0-5-1 0,0 5 0 16,0 5 1-16,7-2 1 0,-7 4 1 0,0 1 1 0,0 2 1 0,0 1-1 15,6 0 0-15,-6 8 0 0,0-1 0 0,0 1 3 0,0 3 0 16,0 0 2-16,0-1 0 0,0 2 0 0,0-1-2 0,0 0 1 15,0-4-1-15,0 1-1 0,0-2-1 0,7-2 1 0,-7 0 0 0,0-5-1 16,0 5-1-16,0-7 1 0,6-1 1 0,-6-3 0 0,7-1 0 16,-7 1 0-16,6-4 0 0,0-4 0 0,-6 1 2 0,8-1 0 0,-2-3-2 15,0-1 1-15,1-2 1 0,0-2-1 0,-1-1 0 0,7-4-1 16,-7 0 1-16,1-2 0 0,0 1-1 0,5-4 1 0,-5 4 0 0,0-4-2 16,5 0-1-16,-5 0 0 0,0 0 0 0,6 4 0 0,-7-1 0 15,0 1 0-15,2-1 2 0,4 8-1 0,-6-3-2 0,1 7-1 0,0 0 0 16,-1-1-1-16,1 8 2 0,-1 0-1 0,-6 0 1 0,6 8 0 15,2-1 1-15,-8 4-1 0,0 3 1 0,6 4-1 0,-6 1 1 0,0-1 0 16,0 8 1-16,6-4 1 0,-6 0 0 0,0 3 1 0,0-2 0 16,0-2 0-16,0-2-1 0,7 3 1 0,-7-8-1 0,7 0-3 0,-7 3 0 15,6-7-8-15,0-3-9 0,1-4-39 0,-1-3-53 0,1-3-88 16,6-4-104-16,0-3-80 0,0-10-65 0,0 3-32 0,0-9-17 16,0 0-8-16,1-8-3 0,-8 2-1 0,6-5 1 0,-5-7 6 15,0 0 11-15,-1-3 37 0,1-4 52 0,-7-1 88 0,0-3 281 0</inkml:trace>
  <inkml:trace contextRef="#ctx0" brushRef="#br0" timeOffset="137389.68">9677 9389 53 0,'0'7'293'0,"7"-3"32"15,-7 3 22-15,0-2 21 0,0-5 19 0,7 3 19 0,-7-3 19 16,0 0 13-16,0 0 13 0,0 0 8 0,-7 0 9 0,7-3-64 0,-7 3-100 16,7-5-63-16,-6 5-44 0,6-3-28 0,-6-1-19 0,-1 0-19 15,0 1-16-15,1-1-18 0,-1 1-18 0,1-1-15 0,0 0-10 16,-8 1-10-16,8 3-7 0,-8-4-6 0,2 4-7 0,-1-3-5 0,0 3-5 15,-6 0-5-15,-1 3-2 0,7 1-2 0,-7-1-4 0,0 1 0 16,1 3 0-16,-7 4-2 0,6-4 0 0,0 4 0 0,2 3 0 0,-9-2-1 16,7 7 1-16,2-6 1 0,-9 3 1 0,7 2 0 0,2 0 0 15,-2 4 0-15,0-3-2 0,7-1 1 0,0 4-1 0,0-5 0 16,0 6 2-16,6-4 0 0,1-1-2 0,6 0 1 0,0 0 0 0,0 1-1 16,0-4-1-16,6 3 0 0,1-7 2 0,6 4 1 0,-7-4 1 0,8-1 0 15,5-2 1-15,1-5 1 0,0 2-2 0,-2-2 1 0,9-6 1 16,-7-2-1-16,6 2 1 0,-1-8 0 0,7 0 0 0,-5-3 1 15,-1-1-2-15,6-4 2 0,-5 1-2 0,5-4 1 0,-6-4-1 0,0 1 1 16,1 0-2-16,-8-6 1 0,7 6-1 0,-6-8 0 0,-1 0 1 16,-6 0-1-16,0-4 1 0,0 1-1 0,-6-1 0 0,5-3-2 15,-4 3 0-15,-2-3 0 0,-6 0 0 0,0 3 1 0,0-3 1 0,0 3 2 16,0 1 0-16,-6 3 3 0,6 3 4 0,-8 1 5 0,8 3 3 0,-6 1 4 16,6 3 2-16,-6 4 5 0,6 2 4 0,-7 1 4 0,7 5 2 15,0-1 2-15,-7 4 1 0,7 3-1 0,0 0 0 0,0 1-3 16,-6-1-4-16,6 4-5 0,0 0-4 0,0 0-3 0,0 0-4 0,0 4-5 15,0-1-6-15,0 1-2 0,0 3-4 0,0 4-1 0,0 0-2 16,-6 4-1-16,6 4 1 0,0 2-1 0,0 1 1 0,0 4 0 0,0 4 1 16,0 2 0-16,-7 0 1 0,7 5 1 0,0 0 0 0,0 4-1 15,0-1 1-15,0 0-1 0,0 1 0 0,0 3 0 0,0-4-1 0,0 1-1 32,7 2 0-32,-7-6 0 0,6 3-1 0,0-7 1 0,1 3 1 0,-7-2 0 15,7-6 0-15,5 2 0 0,-4-4-1 0,4-4 1 0,-5-4 1 0,6 1-1 16,0-4 1-16,-1-5 1 0,2-2 0 0,-1-1 0 0,0-7 0 15,0 0 1-15,7-4-1 0,-8-3 0 0,8-4 2 0,-1 0 0 0,1-4 1 16,0 1 0-16,-8-5 0 0,8-3-1 0,-7 0 1 0,7 4-2 16,-8-8 1-16,2 3-1 0,-1 3 0 0,0-3-1 0,-6-3 0 0,-1 5 0 15,6-2-1-15,-4 2 0 0,-8-5 0 0,6 9-1 0,0-6 0 16,-6 4 2-16,0 5 3 0,7-1 4 0,-7 5 4 0,0-2 4 16,0 1 2-16,0 8 0 0,0-5 1 0,0 8-1 0,0-3-1 0,0 3 0 15,0 0-2-15,-7 3 1 0,7-3 1 0,0 8-4 0,0-1-2 0,0 0-5 16,0 5-4-16,0 2-2 0,0-3-3 0,0 8-2 0,0-2 1 15,0 3 1-15,0-3-1 0,0 5 1 0,7-4 2 0,-1 4-1 0,-6 0 0 16,7-3 1-16,0 2 1 0,-1-2 0 0,0-2-2 0,2 3 0 16,-2-3 1-16,0-1 0 0,0-5-1 0,8 3 2 0,-8-3 0 0,1-4 0 15,-1 1 1-15,0-1 0 0,8-7 1 0,-8 4-1 0,0-4 0 16,1-4 1-16,6 0 0 0,-6-3 1 0,-1 0 2 0,8 0-1 16,-8-5-1-16,6-2 2 0,-4-1-1 0,4 1-1 0,-5-5 0 0,-1 1-1 15,8-1 0-15,-8-2-1 0,0 3 1 0,0-5 0 0,2 2-2 16,-2 2 1-16,-6-4 0 0,6 2 0 0,-6 3-1 0,7-1 1 0,-7 5-1 15,0-1 0-15,7 4 0 0,-7 4-2 0,0-1-1 0,0 1 0 16,0 7-2-16,0 0 1 0,0 0 0 0,0 4-1 0,0 4 2 0,0-1-1 16,0 4 1-16,-7 3 1 0,7 4-2 0,0 1 1 0,0 3 1 15,-7 0 0-15,7 3 1 0,0 1 1 0,0-1 2 0,0 5 1 16,0-5-1-16,7 1 0 0,-7-1-1 0,7 2 0 0,-7-2 0 0,6-3-3 16,1-3-3-16,5-1-10 0,-5 1-14 0,0-9-16 0,5 1-17 15,2 0-24-15,-8-7-32 0,7-1-53 0,0-3-67 0,6-7-68 0,-5 3-70 16,-1-6-57-16,6-1-49 0,-6-4-35 0,7-3-28 0,0 0-6 15,-7-1 6-15,6-4 12 0,0 6 15 0,-5-2 24 0,5-3 30 16,-6 8 54-16,6-4 65 0,-5 2 68 0,-1 2 134 0</inkml:trace>
  <inkml:trace contextRef="#ctx0" brushRef="#br0" timeOffset="137798.53">10869 9518 0 0,'7'-5'45'0,"6"2"201"0,-6-1 36 0,5 1 41 0,-5 3 43 0,0-4 37 16,-1 1 30-16,0 3 20 0,-6-4 15 0,0-3 13 0,0 3 12 16,0-1-28-16,0-2-48 0,-6 4-49 0,6-4-51 0,-6-1-35 0,6 6-29 15,-7-7-34-15,0 6-37 0,7-5-30 0,-6 5-26 0,0-1-16 16,-1 0-12-16,7 1-11 0,-7 0-11 0,1 3-9 0,-1 0-7 0,1 0-8 15,-7 3-5-15,6 0-6 0,-5 1-9 0,4 0-7 0,-4 2-5 0,5 2-7 16,-6 3-5-16,0 1-4 0,7 1-3 0,-8-1-2 0,8 3-1 16,-7 0 0-16,6 3-1 0,1 0 0 0,0-3 0 0,6 3 0 0,-7 1 1 15,7 1-1-15,0 0 0 0,0-3 1 0,0-1-1 0,7 2 1 16,-1-3-1-16,0-1 0 0,1 1 1 0,0-5 0 0,5 2 0 0,2-5 0 16,-8 1-1-16,7-5-1 0,0-3-3 0,6 0 0 0,-5 0-4 15,-1-7 0-15,6 3-2 0,-6-7 0 0,1 1 0 0,5-2 0 0,-6-3 0 16,0 0 0-16,0 1-1 0,0-4 1 0,-7 0 0 0,2-1 2 15,4 1 1-15,-12-1 3 0,6-2 0 0,1 3 3 0,-7-5 1 0,0 2 1 16,0-1 0-16,0 2 1 0,0-1 0 0,0-2 1 0,0 6 2 16,-7-2 1-16,7 5 0 0,0 0 2 0,-6 2 2 0,6 1-1 15,0 4-1-15,0 3 1 0,0 1-1 0,0 3 1 0,-6 3-1 0,6 1 0 16,0 3 1-16,0 1 0 0,0 7 0 0,0-5 0 0,0 8-2 16,0 1 0-16,0-2-2 0,0 6 2 0,0-2 1 0,0 6 0 0,0-5 0 15,6 3 0-15,-6 1 0 0,6-3-1 0,1-2 0 0,-7 2-1 16,7-3 0-16,-1-1-1 0,1-4 0 0,5 0-2 0,-4-5 1 0,-2 1-6 15,6 0-7-15,2-6-13 0,-8-3-13 0,7-2-29 0,-6-2-32 16,6-3-57-16,0-2-66 0,-6-4-65 16,5-3-67-16,-5 2-57 0,-1-6-54 0,1-1-37 0,0-1-28 0,-1 1-11 15,-6-6 0-15,0 2 9 0,0-3 13 0,-6-3 27 0,-1 0 32 0,0-4 56 0,1 0 65 16,-7 0 66-16,0-4 147 0</inkml:trace>
  <inkml:trace contextRef="#ctx0" brushRef="#br0" timeOffset="138032.85">10635 9019 0 0,'-27'7'140'0,"-5"1"186"0,7-4 54 0,-2 3 42 16,1-3 36-16,6-2 24 0,-6 3 19 0,7-1 16 0,-1-4 13 0,8-4 10 16,-2 4 8-16,8-5-36 0,0 3-55 0,-1-2-75 0,0-3-83 15,7 3-65-15,0-4-54 0,0-2-43 0,0 2-35 0,7-3-25 16,0 4-20-16,-1-4-15 0,0 0-13 0,8 4-10 0,-8-1-10 0,7 1-4 16,0 4-6-16,0-2-3 0,0 2-1 0,0 6-2 0,-7-3-1 0,8 5-2 15,-1 5-2-15,-7-2-3 0,1 2-1 0,-1 6-5 0,1-2-6 16,-1 1-6-16,-6 3-9 0,0 4-15 0,0-4-17 0,0 8-37 15,-6-4-48-15,6 3-70 0,-7-3-79 0,1 8-79 0,-1-5-78 0,-6 1-39 16,7 3-18-16,-8 0-5 0,8-3-1 0,-7 3 6 0,6 1 8 16,-5-1 15-16,5 0 16 0,-6 1 40 0,6-1 47 0,1 0 72 15,6 1 192-15</inkml:trace>
  <inkml:trace contextRef="#ctx0" brushRef="#br0" timeOffset="138158.98">10440 9994 9 0,'0'30'375'0,"0"-3"62"0,-7 0 32 15,7-5 15-15,0-4 6 0,-6 1 4 0,6-5 1 0,0-3-3 16,0-4-8-16,0-2-14 0,0-3-19 0,0-2-101 0,0 0-141 0,0-2-194 15,0-3-221-15,6-2-127 0,-6-4-85 0,0 0-39 0,0 0-21 16,0-3-9-16,0-5-5 0,0 1 2 0,0-4 6 0,7-3 14 16,-7 2 20-16,6-3 44 0,-6-3 57 0</inkml:trace>
  <inkml:trace contextRef="#ctx0" brushRef="#br0" timeOffset="139542.93">12068 9451 0 0,'0'12'235'0,"0"1"48"0,0 3 20 16,0-2 34-16,-6-2 38 0,6 2 29 0,-8-3 26 0,8 3 18 0,0-2 13 15,0-1 12-15,-6-1 9 0,6-1-51 0,0-2-79 0,-6-4-51 16,6 5-36-16,0-5-21 0,0-3-17 0,0 4-27 0,0-4-34 0,6-4-28 15,-6 1-25-15,6-2-18 0,8-1-12 0,-8-6-11 0,7 1-11 16,7-3-9-16,-7-1-9 0,6-7-9 0,1 0-9 0,-1-3-6 16,7-1-8-16,-6-4-4 0,0 1-3 0,-1-3-3 0,1-2-1 0,-1 1-1 15,-6 0 0-15,0-3 0 0,7-1 0 0,-8 4 0 0,-4 0 0 16,4 0 1-16,-5 4 2 0,-1 0 0 0,1 7 0 0,0-4 3 0,-7 4 4 16,6 4 5-16,-6 3 9 0,0 0 7 0,0 1 7 0,0 2 6 15,0 6 8-15,0-2 3 0,0 0 4 0,-6 5 0 0,6 0 0 0,0-1-1 16,-7 4-1-16,7 0-2 0,0 0-5 0,-7 0-8 0,7 4-8 15,-6 2-7-15,6 2-7 0,-7 3-7 0,7-1-7 0,-6 9-3 16,6-1-4-16,-6 5 0 0,6 6-2 0,0-3 1 0,-8 7-1 0,8 0 1 16,0-1 0-16,8 5 0 0,-8 4 2 0,0-5 1 0,6 4 1 15,-6 0-1-15,6-3 1 0,1 0-1 0,-7 3-1 0,6-7 0 0,1 0 0 16,0 0 0-16,-1-4 1 0,0-3 1 0,0-1 0 0,8-2 0 16,-8-4-1-16,8-5 2 0,-8 0-1 0,7-3 1 0,0-3-1 0,0-5 0 15,0-3 0-15,0 0-2 0,0-7-5 0,0 0-2 0,6-4-6 16,-5 0-2-16,-1-8-4 0,0 5-5 0,0-4-3 0,-7-5-3 0,0 2-5 15,2-5-4-15,-2 0-2 0,0 1-2 0,-6-5-2 0,0 4 2 16,-6-3 3-16,6 0 4 0,-6 3 4 0,-2 0 4 0,2 1 4 0,0 3 5 16,-7 0 5-16,6 4 5 0,1 4 4 0,-1 2 8 0,1 1 8 15,0 0 5-15,-2 8 3 0,8-4 2 0,-6 2 0 0,6 2 0 16,-6 3 0-16,6 0-2 0,0 0 0 0,0 0-3 0,6 0 0 0,-6 0-2 16,6 0 0-16,2 0-6 0,-8 0-3 0,12 3-3 0,1-3-3 15,-6 0-1-15,6 0 2 0,7 0-1 0,-8 5 1 0,8-5 1 0,-7 0 1 16,7 2 0-16,-1-2 0 0,1 5-1 0,-8-2 1 0,8 1-1 15,-6 3 1-15,-2-3-1 0,1 3-1 0,0 5 1 0,-6-2 0 0,5 0 0 16,-4 2-1-16,-2 3 0 0,-6 2-1 0,6-2 0 0,-6 4 2 16,7 3 1-16,-7 0-1 0,0 0-1 0,0 0 0 0,0 0 1 15,0 1 0-15,6-3 0 0,-6 3 0 0,0-2-1 0,7-2 1 0,-1-1 1 16,1-3-1-16,-1 0 1 0,8-1-2 0,-2-2 1 0,2-6 1 16,-2 2 0-16,1-4 1 0,7-2 0 0,0-2 1 0,-1-2 0 15,1-5-1-15,0 2 0 0,-1-6 0 0,0 0-3 0,8-3-4 0,-8-5-3 16,0 5-3-16,-6-8-4 0,7 4-4 0,0-4-2 0,-8-4-2 0,8 0-3 15,-7 1-1-15,-7-4 0 0,8 3 0 0,-8 1 0 0,0-2-1 16,1 2 2-16,-7-1 5 0,7 4 5 0,-7-1 2 0,-7 6 5 16,7-1 5-16,0 3 4 0,-7 1 5 0,1 2 4 0,0 5 5 0,0 0 1 15,-2-1 2-15,-4 5 1 0,5 3 3 0,1-4-1 0,-8 8 0 16,8-4 0-16,-6 3-1 0,4 1 0 0,2 3-3 0,-7 1-2 0,6 2-2 31,1 2-3-31,-1-1-4 0,1 3-1 0,0 1 0 0,6 0-1 0,-7 4-2 16,7-2 0-16,0 2-1 0,0 3 0 0,0-4-1 0,0 4 1 15,7 0 0-15,-1 0 0 0,0-4-1 0,1 4 0 0,-1-4 0 0,1 1 0 16,6-5 0-16,1 1 0 0,-8 0 0 0,6-4 2 0,2 0-1 16,-1-4 1-16,-1 1 1 0,2-5 2 0,-2 1-1 0,2-4 1 15,-1 0 0-15,-1 0 0 0,8-4 2 0,-6-4-1 0,-2 1 1 0,1 0-1 16,1-4 0-16,-2 4-1 0,-6-8 0 0,8 4 1 0,-1-4-3 16,-6 1 0-16,-1 0 0 0,7-2-1 0,-7 2 0 0,1 0-1 0,0-5-1 15,-1 4 0-15,0-3 0 0,1 3-2 0,-7 1 0 0,7-5-1 16,-1 5-1-16,-6-2-1 0,0 2-1 0,7 3 0 0,-7-1 0 0,6 3 0 15,-6 1-1-15,0 0-1 0,0 6 0 0,0-3-2 0,0 5 2 16,0 0 0-16,0 5 1 0,6 2 0 0,-6 0 0 0,0 4 1 16,0 0 3-16,0 3 0 0,-6 5-1 0,6 3 2 0,0 0-1 0,0 4 2 15,0-5 0-15,-6 5 0 0,6 0 1 0,0 0 2 0,0-1-1 16,0 1 1-16,0-4 1 0,6-1-1 0,-6-2 0 0,0-1-1 0,6 1-1 16,-6-5 2-16,8 0 1 0,-2-3-1 0,0 0 0 0,-6-3 1 15,6-4 2-15,2-2 2 0,-2 3 2 0,-6-5 1 0,6 0 1 0,1-5 1 16,-1 3-1-16,1-5 1 0,0-1 0 0,-1-2 0 0,6-2-1 15,-4-3 1-15,-2 0 1 0,0-3-2 0,1 4-3 0,0-8-2 16,-1 4-2-16,1-1 0 0,-1-3-1 0,0-4-1 0,1 1 0 0,0 3-1 16,-7-4-1-16,6 0 0 0,0 4 0 0,-6-3-1 0,7 3-1 15,0 4 1-15,-7-1-1 0,6 1 0 0,1 7-2 0,-1 1 0 0,0-2-1 16,1 8 0-16,0 1 0 0,-1-1 0 0,0 8 0 0,-6-1 1 16,8 1 1-16,-2 3-1 0,0 5 1 0,1 2 0 0,-7-3 2 15,6 7 0-15,-6-4-1 0,7 5 2 0,-7 3 0 0,0-4 0 0,0 1-1 16,0-1 1-16,6 1 1 0,-6-1 0 0,0-3-1 0,0-1 0 15,0-2 1-15,7-2-6 0,-7-3-3 0,6-4-12 0,0 2-15 0,2-2-25 16,-2-6-31-16,0-2-58 0,7-1-70 0,-6-5-77 0,6 0-81 16,0-4-67-16,0-3-59 0,-7 0-29 0,8-1-15 0,-8-7-4 0,0 0 1 15,1 1 11-15,-7 0 12 0,6-6 25 0,-12-1 30 0,6 0 59 16,-7-5 71-16</inkml:trace>
  <inkml:trace contextRef="#ctx0" brushRef="#br0" timeOffset="139824.18">13214 8624 216 0,'-26'14'311'0,"7"5"23"0,-1-5 16 0,0 1 18 0,7-1 19 0,0-2 23 15,0-2 26-15,7 1 17 0,0 0 13 0,-2-4 0 0,8 1-10 16,-6 0-68-16,6-1-96 0,0 0-53 0,0 0-29 0,0-2-15 16,6 1-11-16,-6-2-13 0,8 0-17 0,-2-4-21 0,0 3-25 0,1-3-16 15,6 0-13-15,-7 0-12 0,7 0-11 0,1-3-9 0,-2 3-9 0,-5-4-6 16,6 0-9-16,0 4-6 0,0-3-6 0,0 0-7 0,1 3-7 15,-8 0-5-15,6 0-5 0,2 3-5 0,-8 0-7 0,7 5-5 16,-7-5-7-16,8 5-5 0,-8-1-6 0,0 4-5 0,1 0-4 0,0-1-8 16,-1-1-9-16,1 1-22 0,-1 2-26 0,-6-1-43 0,6-4-49 15,-6 0-56-15,0 0-55 0,8-3-60 0,-8 0-60 0,0-4-26 16,0 0-12-16,0 0-3 0,0 0 1 0,0 0 7 0,0-4 8 0,0-3 24 16,0-1 30-16,0-2 46 0,0 2 53 0,-8-3 60 0,8 0 238 15</inkml:trace>
  <inkml:trace contextRef="#ctx0" brushRef="#br0" timeOffset="140081.28">12107 8971 168 0,'-20'19'398'0,"1"-5"48"0,5 6 27 0,-5-6 18 0,6-1 13 15,6-1 5-15,-5-1 4 0,6-3 1 0,6-5-1 0,0 0 1 16,-8 2 0-16,8-2-85 0,8 1-124 0,-8-4-100 0,6 3-88 0,0 1-47 16,7-4-28-16,7 4-19 0,-8-4-14 0,14 3-22 0,1-3-25 15,5 0-56-15,1-3-74 0,-1 3-92 0,1-4-101 0,7 0-65 0,-2-3-43 16,1 4-24-16,-6-5-12 0,5 1-5 0,2 0-4 0,-7-1 2 16,6-4 0-16,-7 6 15 0,1-5 22 0,-1 3 55 0,1-2 75 15</inkml:trace>
  <inkml:trace contextRef="#ctx0" brushRef="#br0" timeOffset="141479.07">14562 9481 84 0,'0'18'276'0,"0"1"25"0,0-5 18 0,-6 4 20 0,6-3 25 0,-7 0 18 15,7-5 14-15,-7 1 17 0,7 0 17 0,0-3 11 0,0-2 7 0,-6 3-55 16,6-6-86-16,0 5-49 0,0-5-27 0,0-3-20 0,0 0-13 15,6 0-20-15,-6-6-23 0,7-2-19 0,6-1-15 0,-6 0-17 16,5-7-16-16,2-2-16 0,6 0-14 0,-1-4-13 0,1 0-13 0,-2-3-11 16,9-5-10-16,-7 1-5 0,-1-4-2 0,7 0-2 0,-6 0-1 15,-1-4 1-15,-6 4-1 0,7-3 0 0,-7-1-2 0,0 0 0 0,0 1 1 16,-1 2 1-16,-4 2 0 0,-2 0 0 0,0 1 1 0,1 6-2 16,-1 0 0-16,-6 2 4 0,7 4 5 0,-7 1 5 0,0 4 4 0,0-1 6 15,-7 4 4-15,7 0 2 0,-6 4 3 0,6 3-1 0,-7-3 0 16,1 7 1-16,0-4-2 0,-2 4 2 0,2 0-1 0,-7 4-4 15,7 0-6-15,-7 3-5 0,6 4-3 0,-5 0-5 0,4 4-4 0,-4 3-2 16,5 1-2-16,-6 2-1 0,7 2-1 0,-1 2 0 0,1 0-1 16,6 6 2-16,0 1-1 0,-7-3 1 0,7 4 1 0,7 0-1 0,-7 4 0 15,6-4-1-15,1 3-1 0,-1-3-1 0,-6 1 2 0,13-2-1 16,-6-2-1-16,-1-1 1 0,0-4 1 0,8 1 0 0,-8-4 0 0,1 0-1 16,6-4 1-16,-7-3-1 0,7-1-1 0,-7-2-1 0,8-5-2 15,-8 0-1-15,1-3-3 0,6-1-3 0,-7-3-6 0,7-3-6 0,-6-1-5 16,6-3-6-16,-7 0-4 0,1-5-4 0,6-2-3 0,-6-1-3 15,5 0-1-15,-5 1-1 0,0-4 0 0,-1-4 2 0,0 3 0 16,2-3 3-16,-2 0 7 0,0 1 4 0,-6-1 6 0,7 0 3 0,-7 4 7 16,0-5 5-16,6 5 3 0,-6 0 6 0,0 2 6 0,0 2 4 15,0 3 5-15,0 4 3 0,-6 0 3 0,6 0 2 0,0 3 0 0,0 0 2 16,0 1-1-16,0 3 0 0,0 0-2 0,0 0 1 0,0 3 0 16,0 1-3-16,0 3-3 0,0-3-2 0,6 3-3 0,-6 5-3 15,7-6-2-15,-1 5-2 0,1-3 0 0,-1 3 1 0,0-4 1 0,8 0 2 16,-1 1 0-16,0-2 0 0,0-1 1 0,-1-5-2 0,2 0 2 15,6-5 0-15,-8 2 0 0,8-4 1 0,-1 0 0 0,-5-4 0 0,5 0 1 16,1-4-1-16,0 0-1 0,-8 1 1 0,1-4-1 0,0 3-1 16,0-4 0-16,-7 1 1 0,2 3 5 0,-2 1 4 0,0-1 5 0,-6 1 5 15,6-1 5-15,-6 4 5 0,0 0 4 0,0 1 5 0,-6 2 2 16,6 0 3-16,0 4 2 0,0 1 0 0,-6-1 3 0,6 0-4 16,0 4-4-16,-6 0-5 0,6 4-5 0,0 0-6 0,-8-1-6 0,8 5-5 15,-6-1-5-15,6 0-3 0,-6 5-4 0,6 1-3 0,-7 3-3 0,7-1-1 16,0 3 0-16,0 0-1 0,0 1 0 0,0-1 2 0,0 3 0 15,0 2 0-15,7-4 1 0,-7 1-1 0,6-1-1 0,0 0 1 16,2-1-1-16,-2 1 0 0,6-6 0 0,-4 3 0 0,4-5-1 0,1-1 0 16,1-2 1-16,4-1-1 0,-4 1-1 0,6-8-2 0,-7 3-2 15,7-6-3-15,-2-1-1 0,2 0-3 0,-1-3-3 0,1-1-3 0,-6-2-3 16,5-1-2-16,1-5-3 0,-8 3-2 0,2-3-4 0,-2 1 0 16,1-2 0-16,-6-2 0 0,6 1 1 0,-7 0 4 0,1 0 3 0,-7 0 2 15,7-1 4-15,-7 1 4 0,0-1 3 0,0 4 6 0,0 0 2 16,0 1 5-16,-7 3 3 0,7-1 4 0,-7 2 1 0,1 3 0 15,6-1 2-15,-6 6 0 0,-1-3 0 0,0 5-1 0,1 0-1 0,-7 0 1 16,7 5-1-16,-2 1-1 0,2 2-1 0,-6-1-2 0,5 4-1 16,0 0-1-16,1 4-2 0,-1-1-1 0,1 1 1 0,0 3 0 15,6 0-1-15,0 4 0 0,0 1 0 0,6-5 1 0,-6 4-1 0,6 0 0 16,1 0 0-16,6-4 1 0,-6 1 0 0,5-1 0 0,2-4 0 16,5-3 1-16,-6 4 0 0,6-8 1 0,-5 1 2 0,5-5-1 0,1 1 1 15,6-4-1-15,-6-4 2 0,-1 1-1 0,0-8 0 0,8 4 1 0,-8-8 0 16,0 0 0-16,1-4 1 0,-1 1-1 0,1-1 0 0,-1-2-1 15,-5 3 0-15,-2-4 0 0,2 0 2 0,-1-3 0 0,0 2 1 0,-7 1 2 16,7 0 3-16,-7 0 3 0,2 0 3 0,-2 4 4 0,-6-3 4 16,6 5 5-16,-6-2 2 0,0 3 3 0,7 4 4 0,-7 0-1 15,0 4 1-15,0-1-2 0,0 5-1 0,0-1-3 0,0 1-4 0,0 3-2 16,-7 3-5-16,7 1-5 0,0-1-4 0,0 5-3 0,0 3-3 0,-6 0-3 16,6 3-3-16,0 1-3 0,0 0 0 0,0 3-1 0,0 1 1 15,0 3 1-15,0-5 1 0,0 6 0 0,0-2 0 0,6-2 0 16,-6 4 0-16,7-2 0 0,-7-3 0 0,6 1 1 0,1-1-1 0,-1-3 0 15,1-1 0-15,-1-3-1 0,0 0 1 0,8-4 0 0,-8-2 0 16,8-2 0-16,-8 0 1 0,7-3-1 0,-7-3-1 0,8 0-1 0,-2-5-3 16,-5 0-2-16,6-2-2 0,0-1-1 0,0 0-1 0,0 0-1 15,-7-5-2-15,8 2-2 0,-8 0-2 0,7-4-1 0,-6 0-2 0,-1 2 0 16,1-2 0-16,-1 0 1 0,0-1 2 0,2 4 2 0,-2-2 2 16,0 2 2-16,-6 4 1 0,0 0 1 0,6 3 2 0,-6 1 0 15,0 0 1-15,0 3 1 0,0 4 0 0,0 0 2 0,0 0 1 0,-6 8 0 16,6-5-1-16,0 8 1 0,-6 0-1 0,6-1 1 0,-6 6-1 15,-2-1 1-15,8 3 0 0,0 0 2 0,-6 1-1 0,6-1 1 16,0 1 0-16,0-1 2 0,0 0-1 0,6-4 0 0,-6 0-1 0,8 2-5 16,-8-5-6-16,6-4-10 0,0 0-11 0,0-4-16 0,8-3-18 15,-8-3-32-15,7 0-37 0,-6-5-45 0,6-3-44 0,-7 0-49 0,8-3-49 16,-8 0-39-16,0-5-36 0,1 1-35 0,-1-5-37 0,-6 2-16 16,0-5-8-16,0 0 8 0,0 1 13 0,-6-5 28 0,-1 1 39 0,-5-8 42 15,5 4 45-15,-6-4 47 0,-7-3 49 0</inkml:trace>
  <inkml:trace contextRef="#ctx0" brushRef="#br0" timeOffset="141713.45">15812 8646 17 0,'-25'22'262'0,"-8"-1"25"16,7-3 20-16,6 1 24 0,-6-4 27 0,7 0 30 0,6-1 29 0,0-3 21 16,7-4 15-16,-8 1 15 0,14-1 15 0,-6 0-53 0,6-3-87 15,0-4-50-15,0 4-31 0,6-4-20 0,0 0-13 0,8 0-21 16,-8-4-26-16,7 0-28 0,1-3-30 0,-2 3-19 0,8-2-16 0,-7-2-15 15,0-3-16-15,0 4-11 0,0-1-13 0,0 0-10 0,-7 1-6 16,1 4-9-16,0-1-4 0,-1 4-7 0,1 0-2 0,-1 0-6 0,-6 4-4 16,6-1-7-16,1 4-8 0,-7 1-9 0,7 0-11 0,-7 3-18 15,6-1-23-15,0 1-39 0,-6 4-47 0,8-4-63 0,-2 4-69 0,-6-4-63 16,6 0-62-16,1-1-38 0,-1 1-26 0,1-3-10 0,6 0 1 16,-7-6 5-16,0-2 10 0,8 5 18 0,-1-10 21 0,-7 3 41 15,7-6 48-15,0 0 62 0,1-3 115 0</inkml:trace>
  <inkml:trace contextRef="#ctx0" brushRef="#br0" timeOffset="141900.95">16060 8649 0 0,'-7'-3'110'0,"1"3"190"16,6 0 42-16,-6 0 37 0,-1 3 33 0,7-3 21 0,-7 0 13 0,7 4 9 15,0-4 6-15,0 0 2 0,0 0 4 0,0 0-38 0,0 0-56 16,7 0-71-16,-7 0-78 0,7 0-54 0,-1 4-42 0,-6-4-37 0,6 3-34 16,1-3-20-16,0 3-15 0,-1 2-10 0,1-2-8 0,-1 1-14 15,1 3-16-15,-7 0-29 0,0 1-36 0,0-1-43 0,0 1-46 0,0 2-45 16,-7 1-47-16,1 0-44 0,-7-4-41 0,6 5-39 0,-6-1-36 15,0 0-16-15,0 0-7 0,-6-4 6 0,5 0 11 0,-5 1 26 16,-1-1 34-16,7-3 43 0,-6-1 45 0,5-3 46 0,-5 0 70 0</inkml:trace>
  <inkml:trace contextRef="#ctx0" brushRef="#br0" timeOffset="142062.46">15513 8744 129 0,'-20'5'380'16,"0"-3"49"-16,8 3 33 0,-8-2 23 0,7 1 21 0,1 0 13 15,-2-4 8-15,8 3 6 0,-8-3 3 0,8 0 1 0,6-3 0 0,-6 3-77 16,6 0-118-16,0 0-98 0,0 0-89 0,0 0-63 0,6-4-49 16,0 4-85-16,2-4-98 0,-2 1-126 0,6-2-134 0,2 3-69 15,5-3-35-15,1-2-17 0,-8 3-9 0,8-3-4 0,0 0-1 0,-1 0-1 16,7-1 2-16,-6 1 13 0,-1-1 17 0,1-3 59 0,0 4 80 16</inkml:trace>
  <inkml:trace contextRef="#ctx0" brushRef="#br0" timeOffset="143353.37">17414 9125 0 0,'-6'19'14'15,"-7"-1"259"-15,7 1 36 0,-8-1 33 0,8-4 31 0,-6 1 29 16,4 0 27-16,2-4 17 0,0-4 9 0,-1 4 9 0,7-7 9 0,-6 2-16 15,6-1-30-15,0-2-60 0,0-3-75 0,0 0-48 0,0 0-32 0,0 0-29 16,6-3-29-16,1-2-27 0,-1-1-28 0,8-5-15 0,-2 0-11 16,8-5-8-16,-1-1-10 0,1-3-9 0,0 0-12 0,5-3-9 15,1-3-8-15,-6 1-6 0,6 0-4 0,1-1-1 0,-9-4-2 0,2 5-1 16,-1-5 1-16,1 5-1 0,-6-1 3 0,-2 0 3 0,1 1 7 16,-6 3 7-16,0 0 7 0,-1 4 5 0,0 4 7 0,0-1 4 0,-6 4 4 15,0 0 1-15,0 4 0 0,8 2 1 0,-8 2-1 0,0-1-2 16,0 4-2-16,0 0-4 0,-8 4-7 0,8-1-8 0,0 2-5 0,0 2-6 15,-6 4-7-15,0 0-4 0,6 4-4 0,-6-1-3 0,6 4-1 16,-7 0 0-16,0 5 0 0,7-1 1 0,-6-1 2 0,6 5 1 16,0-4 1-16,-7 3-1 0,7 1 0 0,0-4 0 0,0 4-1 0,7-4 0 15,-7 0 0-15,0 0 0 0,6-4 0 0,-6 4-1 0,7-8-1 0,0 5 1 16,-1-8 0-16,0 4-1 0,0-8 0 0,2 0 2 0,-2 1 1 16,0-5 0-16,7-3-1 0,1-3 1 0,-2-2 1 0,2-1-1 15,5-5-1-15,1 0-2 0,-1-4-2 0,0 1-4 0,8-5-5 0,-7-3-6 16,6 0-5-16,-7-3-5 0,7-1-4 0,-6-3-3 0,6-5-1 15,-7 1-1-15,1 0-2 0,-8-4 1 0,8 2 1 0,-7-2 2 0,-6 1 2 16,6-1 6-16,-7 0 5 0,0 0 5 0,-6 1 6 0,8 3 5 16,-8 3 8-16,-8 1 4 0,8 3 4 0,0 1 4 0,-6 3 4 0,0 4 6 15,6 2 6-15,-7 1 4 0,1 1 3 0,-1 7 3 0,1-4 0 16,-1 8-1-16,1-5 0 0,-1 8-2 0,0-4-4 0,1 8-3 16,0 0-2-16,-1 0-3 0,0 6-4 0,-5 1-6 0,5 3-6 0,-6 5-4 15,6-1-4-15,-5 8-4 0,4 0 0 0,-4 3 0 0,6 0-1 16,-1 5 2-16,0-1 0 0,1 3 0 0,-1 1 1 0,1 3 2 15,6 0 0-15,0 1 0 0,-6-1 0 0,6 4 0 0,0-4 0 0,0 4 0 16,0-1-1-16,6-1 1 0,-6-3 0 0,0 3 0 0,0-3-2 16,6-2 0-16,-6 0 0 0,7-8 1 0,-7 0-1 0,6-3 1 0,1-1 0 15,0-6 1-15,-7-2 2 0,6-5 3 0,-6 3 4 0,6-8 7 16,0 1 10-16,-6-6 8 0,8-2 5 0,-2 0 2 0,0-2 1 0,1-6-1 16,0 1 0-16,-1-3 0 0,7-7-1 0,-7 0-1 0,8-5-28 15,-2 0-12-15,-5-4 0 0,6 0 0 0,0-3 0 0,0 0 0 16,0-4 0-16,1 4 0 0,-8-4 0 0,7 4 0 0,0-1 0 0,0 1 0 15,-1 2 0-15,2 6 0 0,-1-1 0 0,-6 4 0 0,5-1 0 16,1 5 0-16,1 3 0 0,-8 3 0 0,7 1 0 0,0 0 0 0,-7 3 0 16,7 4 0-16,1 0 0 0,-8 0 0 0,8 4 0 0,-8 0 0 15,7 3 0-15,-7 1 0 0,7 2 0 0,-6 1 0 0,5 4 0 0,-4-1 0 16,-2 1 0-16,0 3 0 0,1-3 0 0,0 4 0 0,-1-1 0 16,0 0 0-16,-6 0 0 0,7 0 0 0,-7 1 0 0,6-1 0 0,-6-3 0 15,7 2 0-15,-7 0 0 0,7-7 0 0,-7 0 0 0,6 2 0 16,-6-5 0-16,6 1 0 0,-6-1 0 0,7-7 0 0,-7 4 0 0,7-4 0 15,-1 0 0-15,0-4 0 0,1 0 0 0,6-3 0 0,-6 0 0 16,5-1 0-16,2-3 0 0,-2-3 0 0,2-1 0 0,-1 1 0 16,-1-2 0-16,8-2 0 0,-7 0 0 0,0 0 0 0,0-1 0 0,1-2 0 15,-8 2 0-15,6 1 0 0,-4-1 0 0,4 1 0 0,-5 0 0 16,-1 7 0-16,1-4 0 0,-7 4 0 0,7 1 0 0,-7 2 0 0,6 4 0 16,-6 1 0-16,0-1 0 0,0 4 0 0,0 0 0 0,0 4 0 15,0 3 0-15,-6 1 0 0,6 2 0 0,0 1 0 0,-7 0 0 0,7 7 0 16,-7 1 0-16,7-1 0 0,0 3 0 0,-6 2 0 0,6-1 0 15,0 0 0-15,0 4 0 0,6-4 0 0,-6 0 0 0,0 0 0 0,7-4 0 16,0 0 0-16,-1-3 0 0,-6 0 0 0,6-4 0 0,8-4 0 16,-8 0 0-16,0 0 0 0,8-7 0 0,-8 0 0 0,7-3 0 0,0-5 0 15,0 5 0-15,0-9 0 0,0 2 0 0,0-5 0 0,1 1 0 16,-2-5 0-16,2 1 0 0,-2 0 0 0,1-4-11 0,-6 0-5 16,6-4-1-16,-7 4-3 0,8-3 0 0,-8-5 1 0,0 5 2 0,1-1 0 15,0 0 1-15,-7 5 1 0,6-2 2 0,1 4 3 0,-7 1 2 0,0 4 2 16,6 2 1-16,-6 2 1 0,0 6 0 0,0-3-1 0,0 7 1 15,0 0-2-15,0 0 0 0,-6 7-1 0,6-3 0 0,0 6 1 16,0 2 0-16,0 2 0 0,-7 2 0 0,7 2 1 0,0 0 0 0,0 4 2 16,0-4 0-16,0 4-2 0,0-3-5 15,0 3-11-15,7-9-15 0,-7 7-21 0,6-6-20 0,0 1-32 0,1-4-34 0,0 0-57 0,5-4-66 0,2-4-67 0,-1 2-70 0,0-5-60 16,6 0-55-16,1-5-28 0,-1 2-19 0,1-4 2 0,0-1 11 16,-1 1 16-16,0-4 20 0,1 3 29 0,-1-2 36 0,1-1 55 15,-1 0 66-15,1 0 69 0,-6 0 207 0</inkml:trace>
  <inkml:trace contextRef="#ctx0" brushRef="#br0" timeOffset="143540.89">19499 8957 192 0,'13'-4'256'0,"-6"1"43"0,5-1 42 0,-5 1 41 16,6-5 38-16,-13 4 26 0,6-3 17 0,-12 3 13 0,6 1 11 0,-6-1-26 16,-1 0-43-16,0 4-47 0,1-3-49 0,-7 3-42 0,0 3-37 0,6 1-43 15,-5 0-42-15,-2 3-39 0,8 0-39 0,-8 5-22 0,8-2-16 16,0 5-12-16,-1 4-11 0,1-5-5 0,6 4-1 0,0 1-2 16,0 3 0-16,0 0-1 0,6-1 2 0,1-2-1 0,-1 3 0 0,8 0-3 15,-8-4 0-15,7-1-3 0,0 3-6 0,0-6-5 0,0 1-7 16,6-4-14-16,-5 0-14 0,-2-4-25 0,8-4-30 0,-7 2-38 0,1-10-44 15,4 2-46-15,-4-4-48 0,-1-4-42 0,-1 0-40 0,2-4-46 16,-2-2-49-16,-5-2-22 0,0-4-8 0,-1-2 5 0,1-1 11 0,-7 1 23 16,0-4 28-16,0-4 37 0,0-1 43 0,0 1 46 0,0-3 49 15</inkml:trace>
  <inkml:trace contextRef="#ctx0" brushRef="#br0" timeOffset="143775.25">19316 8572 2 0,'-32'11'263'0,"-1"-3"45"0,7 2 46 0,0-2 43 0,1 3 41 0,5-5 26 15,0-1 17-15,1 2 14 0,5-3 13 0,8 0 11 0,0-4 11 16,-1 0-57-16,0 0-89 0,7 0-58 0,0 0-43 0,7 0-44 0,-7-4-47 16,7 4-43-16,-1-4-40 0,0 1-26 0,8-6-18 0,-8 7-15 15,7-2-14-15,-6 0-10 0,6 1-11 0,-1-1-8 0,2 0-10 0,-8 4-6 16,1 0-5-16,6 4-6 0,-13 0-6 0,6-1-9 0,1 5-8 16,-1-1-10-16,-6 0-8 0,0 1-11 0,0 6-12 0,0-3-18 15,-6 0-21-15,6 4-26 0,0-5-27 0,-7 5-30 0,1-4-30 0,-1 5-32 16,7-2-30-16,-6-3-30 0,-1 3-29 0,1-3-37 0,0 0-40 0,-2-3-14 15,8 3-1-15,-6-8 13 0,6 1 17 0,0-4 27 0,0 0 29 16,0 0 33-16,0-4 34 0,6-3 38 0,2 0 37 0</inkml:trace>
  <inkml:trace contextRef="#ctx0" brushRef="#br0" timeOffset="143900.25">19277 8525 181 0,'-6'-12'260'0,"0"2"19"0,-1 2 12 0,-6 1 7 0,7 0 4 0,-2 0 1 15,-4 2 0-15,5 2 0 0,-6 3-2 0,0 0-41 0,-7 0-62 16,8 3-111-16,-8 2-136 0,1 2-93 0,-1 0-71 0,-6 0-40 0,0 1-27 15,7 2-12-15,-7 2-6 0,-1-5-4 0,1 4-1 0,0 0 1 16,0-3 0-16,7 2 22 0,-7 1 33 0</inkml:trace>
  <inkml:trace contextRef="#ctx0" brushRef="#br0" timeOffset="144135.76">17552 8843 264 0,'-20'14'409'0,"1"-2"36"15,5 2 19-15,-5-3 11 0,12 1 6 0,-6-5 6 0,13 0 7 16,0-3 4-16,0 0 6 0,13-1 3 0,1 1 5 0,5-1-100 0,0 2-152 16,14-2-93-16,-1 1-63 0,1-1-46 0,13-3-40 0,-7 0-88 0,6 0-110 15,7 0-107-15,-6 0-106 0,0 0-55 0,0-3-30 0,-7-1-18 16,-1 1-9-16,1-5-5 0,-6 1-1 0,-7-4-2 0,0 0-1 15,-6-1 13-15,-1-2 19 0,1 0 76 0,0-5 141 0</inkml:trace>
  <inkml:trace contextRef="#ctx0" brushRef="#br0" timeOffset="146169.28">21075 8982 0 0,'13'5'107'0,"-6"-2"132"0,-1 0 22 0,0 1 20 15,-6 0 20-15,7-4 22 0,0 3 26 0,-7-3 30 0,0 4 33 16,0-4 25-16,0 0 22 0,0 0-34 0,0 0-61 0,0 0-46 0,0-4-38 16,0 1-25-16,0 3-18 0,0-4-16 0,-7 0-17 0,7 1-21 15,-7 3-22-15,7-8-27 0,-6 5-31 0,0-1-24 0,6 0-18 0,-7 1-13 16,1-1-8-16,-1-3-4 0,0 3-2 0,1 1-3 0,0-1-2 16,-2 1-2-16,8-2-3 0,-12 5-1 0,6-3-2 0,-1 3-3 15,0-4-3-15,1 4-2 0,-7 4-1 0,7-4-3 0,-8 3 1 0,2 2-1 16,-2 2-2-16,1 0-2 0,0 4 0 0,0 0-1 0,1 0-3 0,-8 0 1 15,7 4-1-15,-1-1 1 0,2 1-1 0,6 3 0 0,-8 1 0 16,8-5 0-16,-8 4-2 0,8 0 0 0,6 1 0 0,-7-1 1 16,7 1-2-16,0-6 0 0,7 7 1 0,-7-6 2 0,6 1 0 0,8 0 0 15,-8-4 1-15,8 0-1 0,-2-1 2 0,8-6 0 0,-7 3 1 16,7-7 0-16,5 0 2 0,-5 0-1 0,6-7 0 0,0 0 0 0,0-5 1 16,-1 2-2-16,9-5 0 0,-9-4 0 0,8 2-1 0,-7-5-1 15,6-1-2-15,-5 2-2 0,5-5 0 0,-6-3-4 0,1 3-2 16,-1-3-3-16,0-4 0 0,-7 0-2 0,7 0-2 0,-6 0-1 0,-1 0-1 15,-6-4 1-15,0 4-1 0,1-3 1 0,-8 3 2 0,7-1 0 16,-7 5 2-16,-6-3 3 0,7 2 2 0,-7 5 2 0,0-1 4 0,0 0 3 16,-7 5 2-16,7-2 4 0,0 2 4 0,-6 5 3 0,6-1 5 15,-7 2 3-15,7 4 4 0,-6 0 3 0,6 4 3 0,0-1 0 16,-6 1 0-16,6 3-1 0,-8 0-4 0,8 1 0 0,0 3-3 0,-6 0-2 16,6 3-3-16,-6 5-4 0,6-1-5 0,-7 4-4 0,1 4-4 0,-1-1-3 15,1 8-2-15,-7 1-3 0,7 2 1 0,-8 4 0 0,8 0 0 16,-8 5 2-16,8 1 1 0,-7 2 0 0,7 0 0 0,-8 4 1 15,2-1 2-15,5 0-1 0,0 5 1 0,-5-5 1 0,5 0-1 0,1 4 1 16,-8-4 0-16,8 1 0 0,0-1 1 0,-2 0-1 0,2-3 1 16,6-4-2-16,-6 0 0 0,6-5-1 0,0 3-2 0,0-10 1 15,0 1 1-15,0-3 1 0,6-1 2 0,-6-7 4 0,6 0 2 0,2-4 4 16,-2-3 3-16,0-4 1 0,8 0 2 0,-8-8 0 0,7 2 1 0,7-2 0 31,-8-3 0-31,2-4-1 0,5-3 1 0,1 0-2 0,0-5-1 0,-8 1-4 16,8 1-5-16,-1-5-3 0,1 0-2 0,-1 1-2 0,-6-5-2 15,7 5-1-15,-1-5 0 0,-5 4 0 0,5 1 1 0,-6-4-1 16,0 7 0-16,1 0 0 0,-2 0 0 0,1 4-1 0,-6-1 0 0,-1 5 0 16,7 3 0-16,-13 4-2 0,6-1 0 0,2 0-1 0,-8 5-1 15,6 3 0-15,-6 0 0 0,0 0 0 0,6 3 0 0,-6 5 0 0,0 0 1 16,0 2 1-16,0 1 1 0,0 4 3 0,6 3 0 0,-6-3 1 16,0 7 0-16,-6 0 1 0,6 0 1 0,0 0 1 0,0 0-1 0,0 0 1 15,0 0-1-15,0 0 0 0,0-4-1 0,0 4-1 0,0-5-2 16,6 0-1-16,-6-3 0 0,7 0 1 0,-7-3 1 0,7-3 1 15,-1-1 1-15,1-3 1 0,-1-1-1 0,1-3 2 0,0-3-1 0,5-1 2 16,2 0-1-16,-8-7 1 0,13 4 0 0,-5-5 0 0,-2-2 1 16,2 0 0-16,-2-1-1 0,2-4 1 0,-1 1-2 0,-1 0 0 15,2 0 1-15,-2-1-2 0,2 1 1 0,-8 0-1 0,1 0 1 0,-1 3 0 16,0-3 2-16,2 3 1 0,-2 4 3 0,0 0 0 0,-6 0 4 16,6 4-1-16,-6-1-1 0,8 1 0 0,-8 4 0 0,0-2-3 0,0 5 0 15,0 0 0-15,0 0-1 0,0 5 0 0,0-2-1 0,0 4-1 16,-8 1-4-16,8 2-1 0,0 1-3 0,-6 4 0 0,6 0-1 0,-6-1 1 15,6 1 1-15,-6 4 0 0,6-5 2 0,-8 5 0 0,8-1 0 16,0-4 0-16,-6 1-1 0,6 0-1 0,0-1 0 0,0-2 0 16,0-1 0-16,0-2-1 0,0 0 1 0,6-1 1 0,-6-5 2 0,8 0 0 15,-2-3 0-15,0 0 1 0,0 0 0 0,2-3 2 0,-2 0 0 0,7-5 0 16,-7-1 1-16,8 0 0 0,-2 1 1 0,2-7-1 0,-2 4 0 16,2-3-1-16,-1-1 0 0,-1-3-1 0,-5 3-2 0,6 1 0 15,0-5-1-15,-6 1 0 0,6 3 1 0,-7-3-1 0,0 3 1 0,8 0-1 16,-8 1 0-16,-6-1-2 0,6 5 0 0,2 2-1 0,-8 1-1 15,6-1-1-15,-6 5-2 0,6-1 0 0,-6 4-1 0,0 4-1 0,0-1 1 16,0 1-1-16,0 3 1 0,-6 5 0 0,6-2 1 0,0 1 1 16,0 4 0-16,-6-1 0 0,6 5 3 0,0-5 0 0,-8 5 1 0,8-1 2 15,-6 1 0-15,6-1 0 0,-6 0 1 0,6 1-2 0,0-1 1 16,0-4-1-16,-7 1 0 0,7 0-1 0,7-4 1 0,-7 0-1 16,0-4 1-16,6 0 1 0,-6 1 0 0,0-5 2 0,6-3 0 0,2 0 1 15,-2 0-1-15,0-3 1 0,1-2 0 0,-1-1 2 0,1-2 0 0,6 2 0 16,-7-6 0-16,8 1 0 0,-2-3-1 0,1-1 0 0,-6 0-1 15,6 1-1-15,0-5-2 0,0 4 1 0,0-3-1 0,0 0 0 16,0 0-1-16,0-1-1 0,0 1 0 0,1-1-1 0,-2 1 2 0,1 0-2 16,-6 4-1-16,6-1 1 0,-1 0-2 0,-4 3 0 0,-2 5-2 15,0 1 0-15,1 1-1 0,-1 2-1 0,1 3 1 0,-7 0-1 0,0 3 0 16,0 5 0-16,0 0 0 0,0 2 1 0,0 1 1 0,0 4 1 16,0 3 0-16,-7 0 1 0,7 1 1 0,-6-1 2 0,-1 0 0 15,7 1 0-15,-6-1 1 0,0 4 0 0,6-7 1 0,-8 3-1 0,8 1 0 16,0-9-1-16,8 5 0 0,-8-3-1 0,6-2 1 0,0 1 0 15,7-7-1-15,-6-2-3 0,6 3-2 0,0-10-5 0,6 5-4 0,-5-6-6 16,5-1-5-16,-6 0-4 0,6-5-3 0,1-2-4 0,0-1-2 16,-7-3-4-16,7-1-4 0,-2-2-4 0,-4-1-5 0,5-4-3 15,-5 0 1-15,-2 0 0 0,2-3 4 0,-2-4 3 0,1 4 5 0,1-5 4 16,-8 2 4-16,0 0 3 0,8-2 4 0,-8 1 4 0,-6 0 7 16,6 3 7-16,1 2 7 0,-7-2 12 0,7 4 8 0,-7 1 7 0,0-1 8 15,6 8 4-15,-6-4 3 0,0 3 4 0,0 5 3 0,0 0 3 16,-6-1 4-16,6 4 0 0,0 3 0 0,0 1-4 0,0 0-4 0,-7 3-6 15,7 4-6-15,0-4-4 0,0 8-6 0,-7-4-3 0,7 4-4 16,-6 3-4-16,0 4-4 0,-1 0-2 0,0 4-4 0,7-1-1 16,-6 9-3-16,0-2 2 0,-1 5 0 0,0 0 2 0,1 3 0 0,-1 4 0 15,1 0 0-15,0 0 1 0,-1 4 1 0,0-5 1 0,7 9 0 0,-6-5 2 16,6 0 0-16,-6 6 0 0,6-6 1 0,-8 0 0 0,8 5 0 16,0-4 1-16,0-4-2 0,0-1 2 0,0 1 0 0,0-4 1 15,8 1 0-15,-8-4 0 0,0-4 1 0,6-4 2 0,-6 0 3 0,0-7 5 16,6 4 4-16,-6-7 8 0,0-1 8 0,7-4 6 0,0 1 5 15,-7-4 1-15,6-4 1 0,0 1 1 0,1-2 0 0,6-5-1 0,-6-1-1 16,5 0-3-16,-5-4-4 0,6-3-5 0,0 3-6 0,0-7-7 16,0 4-10-16,1-4-7 0,4 0-6 0,-4 0-6 0,-1 0-4 0,-1 0-7 15,2 0-6-15,-2-1-4 0,2 6-6 0,-1-1-2 0,0-1-2 16,6 4-3-16,-5 1 0 0,-8 7-2 0,7-1 1 0,0 1-1 16,-6 4 0-16,5 3 2 0,-5 0 4 0,0 7 4 0,-1 0 5 0,-6 0 5 15,6 4 3-15,-6 1 4 0,0 2 2 0,0 1 2 0,0 3 2 16,-6-1 1-16,6 3 1 0,0 2 3 0,-6-4 1 0,-1 0 0 0,7 0 1 15,0 1-5-15,-7-1-4 0,7-3-8 0,0-4-9 0,0 0-12 16,0 0-14-16,7-5-23 0,0-1-29 0,-1-5-58 0,0-5-75 0,1 2-77 16,6-4-79-16,0-3-62 0,0-2-53 0,-6-6-24 0,5-1-9 15,2 1 2-15,-8-4 7 0,1-4 11 0,-1 1 11 0,1-2 24 0,-7-5 28 16,0 3 58-16,0-4 73 0</inkml:trace>
  <inkml:trace contextRef="#ctx0" brushRef="#br0" timeOffset="146356.79">22208 8572 316 0,'-39'19'419'0,"13"-1"26"0,-6-3 13 0,5-1 10 15,7-3 5-15,8 0 3 0,-1-8 2 0,0 2 0 0,6-2 2 0,1-3-1 16,6 4 0-16,-6-4-111 0,6 0-167 0,0 0-98 0,0 0-64 16,0 0-67-16,0 0-68 0,0 0-94 0,6 0-105 0,-6-4-72 15,6 1-57-15,1-2-27 0,-1 2-15 0,8-4-6 0,-8 0-4 0,6-4-1 16,2 2 0-16,-1-1 8 0,7-5 12 0,-8 1 39 0,8 3 56 15</inkml:trace>
  <inkml:trace contextRef="#ctx0" brushRef="#br0" timeOffset="146497.41">22403 8466 166 0,'-6'3'374'0,"0"2"41"0,-1-5 25 0,1 0 13 0,-1 0 8 0,0 0 2 16,1-5 4-16,-7 2-1 0,6 0 1 0,-5 3 0 0,-2-5-2 15,1 5-98-15,-7 0-147 0,2 0-139 0,-2 5-135 0,-7-2-121 16,1 5-115-16,-6-6-73 0,-1 10-53 0,8-5-26 0,-9 4-12 0,2 1-7 15,-1-2-3-15,7-2-2 0,1 3 1 0,-1-1 13 0,6-2 19 16,7 3 49-16,7-4 63 0</inkml:trace>
  <inkml:trace contextRef="#ctx0" brushRef="#br0" timeOffset="147236.18">24572 8953 126 0,'7'8'183'0,"-7"-5"19"0,6 1 18 0,0-1 23 0,2-3 23 16,-2 4 24-16,-6-4 24 0,0 0 30 0,6 0 33 0,1 0-3 0,-7 0-23 15,0-4-16-15,7 4-12 0,-7-3-11 0,0-1-10 0,0 1-13 16,0-1-14-16,0-3-17 0,0 3-19 0,0-4-20 0,0 1-22 0,0 0-29 15,0 0-34-15,-7-1-28 0,7 0-26 0,-7 1-15 0,7 1-12 16,-6-2-7-16,0 0-7 0,6 2-5 0,-8 2-5 0,-4-4-5 0,5 5-5 16,1-1-4-16,-1 4-4 0,-6-4-2 0,7 4-1 0,-8 0-2 15,2 4-2-15,-1 0-1 0,-7-1-1 0,8 5-3 0,-2-1-1 0,-6 0-1 16,8 5 2-16,-1-1-1 0,-7 3-1 0,7 1 2 0,0 0 2 16,0-1-1-16,0 4-1 0,0 0 0 0,7 1-3 0,-2-1 1 0,2 1-1 15,0-1 1-15,6 0 0 0,0 0 0 0,0-3 1 0,6 4-1 0,0-5 1 16,2 1-1-16,-2 0 1 0,7-4 1 0,0-4 2 0,0 4 1 15,7-8-1-15,-1 2 0 0,-6-2 0 0,6-3-1 0,7-3 2 0,-6-5 0 16,0-1-1-16,5 3 0 0,-5-5 0 0,6-4 0 0,-7 1-2 16,1-1 0-16,6-3-4 0,-6-1 1 0,-1-2 0 0,-5 2 3 15,5-6-1-15,1 3 1 0,-8-1 0 0,2-2 2 0,-1 0 0 0,0 2 0 16,-7-3-1-16,1 1 1 0,-1 3 1 0,0-4 4 0,-6 8 5 0,8-4 6 16,-8 4 8-16,6 4 6 0,-6-2 5 0,0 5 3 0,0 4 0 15,0-1 1-15,0 1-2 0,-6 4 0 0,6 3 0 0,0 3 0 0,-8 1-1 16,2 4-2-16,0-1-4 0,-1 7-6 0,1 2-10 0,-1 2-5 15,-6 3-6-15,7 1-2 0,-8 8 0 0,2-1 0 0,5 3 1 0,-6 5 2 16,0 0 2-16,7 4 1 0,-8-1 0 0,8 4 1 0,-7 0 0 16,0 0-1-16,6 3 1 0,-5-3-1 0,5 1 0 0,-6-1-1 15,7-5-1-15,-2 5 0 0,-4-7-1 0,12 3-1 0,-7-6-4 0,1-2-10 16,6-2-13-16,-7-1-18 0,7-7-18 0,0 3-31 0,7-6-36 0,-7-5-60 16,0-3-72-16,6-4-74 0,1 1-76 0,-7-8-59 0,12 0-52 15,-4-8-24-15,-2 1-11 0,7-7 2 0,-6-1 10 0,5-3 15 16,1-4 19-16,1 0 31 0,-2-7 34 0,2-1 61 0,-8-2 72 0</inkml:trace>
  <inkml:trace contextRef="#ctx0" brushRef="#br0" timeOffset="148159.73">24846 9111 0 0,'0'-4'267'0,"6"0"103"15,-12 1 46-15,6 3 30 0,0 0 22 0,-6 0 14 0,6 0 11 16,-7 0 11-16,7 0 10 0,0 0 10 0,0 0 11 0,0 0-42 0,0 0-70 16,7-4-84-16,-1 1-88 0,0 3-59 0,7-8-47 0,1 5-29 15,5-5-21-15,0-3-14 0,8-1-12 0,5 2-10 0,-6-5-8 0,7 1-11 16,-7-5-11-16,7 5-9 0,-1-8-7 0,-6 3-3 0,1 1-4 15,-2-3-1-15,-5 2 0 0,0-4-2 0,-2 6 1 0,-4 2-1 16,5-3 2-16,-12 4 1 0,0 2 2 0,-1 1 0 0,0 0 3 0,-6 3-1 16,0 6 1-16,0-3-2 0,0 2-1 0,-6 3-1 0,0 0 0 15,-1 3-1-15,0-3-2 0,-6 7-1 0,7-2 0 0,-8 2-1 0,8 4-3 16,-6 0-3-16,-2 0-1 0,1 3 0 0,7 5 1 0,-8-5-1 16,8 5 2-16,0-1 0 0,0 3 2 0,6-2 0 0,-8 4 1 0,8-5-1 15,0 0 1-15,0 4-1 0,8-4 0 0,-8 1 0 0,6-1 0 16,0-3 1-16,7-1 1 0,-6 1 0 0,6-8 0 0,-7 4 0 0,8-4 0 15,-2-3 2-15,8-1 0 0,-7-3-1 0,0 0 1 0,6-3 0 16,1-1 1-16,-7-3 0 0,7-4 1 0,-1 4 1 0,-6-8-2 0,7 1 0 16,-7-6 2-16,6 3-2 0,-6-1 0 0,0-1 1 0,0-3 0 15,-6 0 0-15,6 0 1 0,-7-3 0 0,1 2-3 0,-1 2 1 16,-6-1-1-16,6 0 1 0,-6 0-1 0,0 4 2 0,8 3 1 0,-8-4 0 16,0 8 0-16,0 0 0 0,0 1-2 0,0 5 0 0,0-2-2 15,0 7-1-15,0 0 0 0,-8 0 1 0,8 4 0 0,0 4-1 0,-6-1 0 16,6 4-2-16,-6 3-2 0,6-2 0 0,-7 6-1 0,7 1 1 15,-6 2-1-15,6 1 2 0,0-1 1 0,0 5 2 0,0-3 0 16,0 2 0-16,6 1-2 0,1-4 1 0,-7 3-1 0,12-3 1 0,-4 1-1 16,-2-5 1-16,0 0-2 0,7-3 0 0,-6-4 0 0,6 0 1 15,-1-1 0-15,2-5-2 0,-1 2 0 0,0-7 1 0,0 0-1 0,0-4 1 16,0 1 2-16,0-9-1 0,0 5 1 0,7-4 1 0,-7-3-1 16,-1-5 0-16,2 5-1 0,-1-5 1 0,-7 2 1 0,7-6-1 15,0 1 2-15,-7 4-1 0,2-5 0 0,-2 2 0 0,0-2 0 0,1 5 0 16,-7-1 0-16,7 5 2 0,-7 0-1 0,0 3 0 0,0 0 0 0,0 3-1 15,0 2-2-15,0 6-1 0,0-5 1 0,0 5-2 0,0 5-1 16,0-2 2-16,0 0-1 0,-7 5 0 0,7 3-2 0,0 0 0 16,0 0 1-16,0 3 0 0,0 1 2 0,0-1-1 0,7 4 0 0,-7-2 2 15,6-2 1-15,-6 5 0 0,6-5 0 0,1 1 0 0,-1-4-1 16,1 3 0-16,0-2 0 0,5-2 0 0,-5-2 0 0,0-4 0 0,-1 3 0 16,0-3 0-16,7-4 1 0,-6 0-1 0,0-4-1 0,-1 0-1 15,0 1 0-15,2-5 0 0,-2 2 1 0,6-6 0 0,-5 1-1 0,-7-3 1 16,7 2-3-16,-1-2 1 0,1-4 0 0,-1 3 2 0,0 0 0 15,-6-4 0-15,8 5 1 0,-8-4 1 0,6 3 0 0,-6 0 1 16,6 1 0-16,-6-1 1 0,0 5-1 0,6-5 1 0,-6 4 4 0,0 0-1 16,0 4 1-16,0-1-1 0,8 4 0 0,-8-3-1 0,0 3 0 15,0 4-2-15,0 0 0 0,0 0 0 0,0 4-1 0,0-1 1 0,-8 5 1 16,8 0-1-16,0 2-1 0,0 5 1 0,0 4 0 0,0-2 0 16,0 2 3-16,0 6 2 0,0 1 2 0,0 3 3 0,0 0 2 0,0 4 1 15,0 0 0-15,0 4 1 0,8 0 0 0,-8-1 0 0,0 1-1 16,0 4 0-16,0-1 0 0,0 0-2 0,0 1-1 0,0-1-2 0,0-4-2 15,0 4-2-15,-8-3-1 0,8 0-1 0,0-1-1 0,-6-3-1 16,6 1 2-16,-6-2-2 0,0-2 1 0,-2-5-1 0,8 4-1 16,-6-7 0-16,-7 1 1 0,7-2 1 0,-1-2-1 0,0-5 1 0,-5-3 0 15,-2 0-2-15,2-3 1 0,-2-2-3 0,1-6-1 0,1 0-1 16,-8-3-1-16,7 0-2 0,-7-5 0 0,8-3-1 0,-2 0-1 0,-6-3 0 16,14-5-1-16,0 5-1 0,-1-9 1 0,7 5-4 0,0-3-1 0,7-5-1 15,-1 3-5-15,8-2-2 0,5 4-6 0,7-6-4 0,-6 2-6 16,12-1-9-16,1 0-8 0,-1-2-11 0,7 2-11 0,1-4-16 15,-1 5-21-15,-1-4-43 0,1-1-55 0,1 4-73 0,-1-3-79 0,0-4-68 16,-7 4-63-16,7 0-27 0,-13-4-12 0,7 4 1 0,-7-8 4 0,0 4 10 16,-6-4 9-16,6 0 18 0,-7 1 19 0,1-4 46 15,-7-1 58-15,6 1 75 0,-6-3 249 0</inkml:trace>
  <inkml:trace contextRef="#ctx0" brushRef="#br0" timeOffset="149244.85">27582 8722 126 0,'6'8'183'15,"-6"-1"15"-15,6 0 14 0,1-2 18 0,-1 2 19 0,1-4 23 16,0 1 19-16,-1 0 25 0,-6-1 24 0,6-3-3 0,0 0-17 0,-6 4-13 16,8-4-9-16,-2-4-8 0,-6 4-3 0,6-3-9 0,-6 3-11 15,0-8-15-15,7 5-18 0,-7-4-17 0,0-1-17 0,0 0-23 0,0 1-22 16,0-4-30-16,0 0-31 0,-7 0-25 0,1 0-19 0,6 0-12 15,-14-3-6-15,8 3-6 0,-6 0-3 0,-2-4-4 0,1 4-3 0,-7 3-4 16,8-2-1-16,-8 2-3 0,1 1-3 0,-7 3-1 0,6 0 0 16,-6 4-2-16,7 4 1 0,-7 0-1 0,6 3-1 0,1 1 0 15,-7 0 0-15,6 6 0 0,0-3 1 0,7 7 0 0,1-3-2 0,-2 3 0 16,1 0 1-16,0 1 0 0,6 2 0 0,1-3 0 0,6 5 0 16,0-4 0-16,0 2 0 0,6-3 0 0,1-3 2 0,0 4 0 0,6-5 0 15,-1-3 1-15,2-1 2 0,5 2 0 0,1-8 0 0,0-1 1 16,6-3 0-16,-7 0-1 0,7-3-1 0,6-5 0 0,-5-2-1 0,5-6 0 15,-6 2-1-15,7-4 0 0,-1-1-2 0,1-3 0 0,-7-3 0 16,0-1-1-16,7-3-1 0,-7-1 1 0,-7-2 0 0,7-1 0 16,-6-3-1-16,-1-1 2 0,-6 0 0 0,0 0 6 0,7 0 7 0,-14 1 11 15,8 3 11-15,-8 0 10 0,0 3 7 0,1 5 8 0,-7-1 5 0,6 5 6 16,-6 2 5-16,0 1 4 0,0 3 3 0,0 4 3 0,-6 1 2 16,6 2-6-16,0 3-9 0,-7-2-12 0,7 7-12 0,-6 0-10 15,6 0-8-15,-6 4-7 0,-1 4-6 0,0 0-7 0,1 2-5 0,0 5-6 16,-2-1-2-16,2 8-3 0,0 0-2 0,-1 0 0 0,-6 7 1 15,7 1 0-15,-1 3 2 0,1-4 0 0,0 8 1 0,-2 0 1 16,2-1-2-16,6-3 0 0,-6 3 2 0,-1 1 1 0,0-4-1 0,1 0 1 16,0 0 0-16,6-4-1 0,-7 1-1 0,7-5-6 0,0 1-8 15,0-4-12-15,0-3-13 0,0-2-12 0,7-1-13 0,-1-2-17 0,0-7-19 16,8 1-37-16,-2-1-46 0,2-7-56 0,5 0-60 0,1-4-49 16,0-3-46-16,6 0-26 0,-1-4-18 0,1-1-13 0,7 1-13 0,-7-3-13 15,6-1-15-15,1 1 2 0,0-1 11 0,-1 0 33 0,-6 1 44 16,7-1 59-16,-1 1 65 0,-6 3 84 0,1-4 87 0,-7 4 71 15,-2 0 64-15,2 4 53 0,0-1 50 0,-7 1 55 0,-7-4 55 0,8 3 41 16,-14 1 31-16,6-1 28 0,-6 5 24 0,0-4 22 0,0 0 23 16,-6-1-15-16,6 1-29 0,-8 0-31 0,2-1-28 0,-6 1-24 0,5-1-24 15,-6 6-23-15,0-6-25 0,-1 4-22 0,2-4-24 0,-2 5-20 16,2-1-20-16,-1 0-24 0,-1 4-27 0,-4 0-14 0,4 0-9 0,-6 4-6 16,7 0-3-16,-6 3-3 0,6 1 1 0,-7 2 0 0,7 2-2 15,1-1 0-15,-8 3-1 0,6 5-2 0,-5-5-1 0,6 4-1 0,0 0-3 16,1 1-1-16,4-1-5 0,-4 5-2 0,5-5-4 0,7 4-2 15,-7-4-2-15,7 4-3 0,7-3-1 0,-7-5-3 0,7 5-2 0,5-5-5 16,2-3-5-16,-2 0-3 0,8-3-4 0,-1-1-3 0,1-4-3 16,0 1-2-16,6-8-1 0,0 1-2 0,0-1 1 0,0-7-1 15,-6 0 0-15,6 0-1 0,-1-3 2 0,-5-5 3 0,6 1 5 0,-6-4 5 16,-1 0 4-16,1-3 4 0,-1 2 4 0,-5-3 6 0,-2 1 6 16,-6-1 7-16,8-4 9 0,-8 9 10 0,1-5 10 0,0 4 13 0,-1 4 10 15,-6-1 9-15,7 5 6 0,-7-1 4 0,0 5 1 0,0 2 0 16,0 1-2-16,0 3-4 0,0 0-6 0,0 4-8 0,0 4-8 0,-7 3-10 15,7 0-11-15,-6 1-12 0,6 7-11 0,-7-1-9 0,0 1-6 16,7 3-5-16,-6 4-3 0,6-1 0 0,-6 2 2 0,6-1 0 16,0 4-1-16,0-4 1 0,0 0 1 0,0 0-1 0,0 0 1 0,6 0-3 15,-6-4-7-15,6 0-8 0,-6 1-13 0,7-5-13 0,0-2-16 0,-1-1-17 16,1-1-18-16,-1-2-34 0,0-5-40 0,8-3-50 0,-2-3-56 16,-5-1-56-16,6 0-57 0,0-6-48 0,1-1-44 0,-2-1-26 15,2-7-21-15,-2 2-1 0,-5-2 7 0,6-6 13 0,0-1 17 0,-7 0 31 16,0-6 41-16,8-5 50 0,-8 0 55 0,1-2 56 0,0-3 118 15</inkml:trace>
  <inkml:trace contextRef="#ctx0" brushRef="#br0" timeOffset="149510.47">28617 8213 104 0,'-19'4'248'0,"-1"-4"27"15,-6 0 26-15,6 4 38 0,-6-4 42 0,0 3 33 0,6-3 28 16,-6 0 18-16,0 4 14 0,7-4-4 0,-1 0-14 0,1 4-53 16,6-4-70-16,0 0-39 0,6 0-23 0,-6 3-19 0,13-3-18 0,-6-3-32 15,6 3-38-15,0 0-32 0,6-4-27 0,-6 0-18 0,13 1-13 16,-6-1-10-16,6-3-9 0,0-4-7 0,6 3-8 0,-5-3-8 15,5 0-7-15,1 0-10 0,-8-4-11 0,8 4-7 0,-7 1-5 0,0 2-3 16,0-3-1-16,-7 4-2 0,8 4-1 0,-8-5-1 0,0 8 1 0,1-4 0 16,-7 8 0-16,7-4 1 0,-7 3 2 0,6 5 1 0,-6-4 3 15,0 3 2-15,0 0 0 0,7 1 2 0,-7-1 0 0,0 0 2 16,6 0 2-16,-6 1 0 0,7-1 0 0,0-4-4 0,-1 2-8 0,0-2-14 16,8 2-14-16,-2-5-24 0,1-5-27 0,1 5-40 0,4-8-47 15,2 5-51-15,0-8-54 0,-1 0-45 0,1 0-42 0,0-3-43 0,-1-1-44 16,1-3-25-16,0-1-15 0,-1 1 0 0,0-4 11 0,0 0 21 15,-5 0 27-15,-1-4 39 0,0 1 45 0,0 0 53 0,0-2 52 0,-6 2 46 16,-1 3 193-16</inkml:trace>
  <inkml:trace contextRef="#ctx0" brushRef="#br0" timeOffset="149776.1">27809 8213 314 0,'-26'19'428'0,"-6"-1"34"0,-1-4 21 0,7 1 15 0,0-4 13 15,-1 0 11-15,9-7 7 0,4 3 8 0,1-3 6 0,7-4 6 0,-8 3 5 16,14-3-102-16,0 5-161 0,0-5-92 0,8 0-59 0,-2 0-33 16,13 2-20-16,1-2-14 0,0 0-15 0,6 0-10 0,13 0-13 0,-7 5-21 15,13-5-25-15,-5 3-44 0,5-3-54 0,1 4-89 0,-1-4-112 16,2 4-92-16,-2-4-85 0,1 0-41 0,-7 3-22 0,-1-3-10 15,1-3-5-15,1 3 0 0,-1-4 1 0,0 0 14 0,-1 1 19 0,-5-2 37 16,7 3 47-16,-1-3 86 0,-1 2 214 0</inkml:trace>
  <inkml:trace contextRef="#ctx0" brushRef="#br0" timeOffset="150324.26">29509 8693 192 0,'-13'14'234'0,"7"1"28"0,-8 0 32 16,8 4 32-16,-8-5 32 0,8 1 31 0,-6 3 31 0,5-3 20 0,0-4 16 15,1 3-25-15,-1 0-45 0,7-2-38 0,-6-1-34 0,6-3-26 16,0-2-21-16,0 1-22 0,0-2-24 0,6-2-29 0,1-3-29 0,-1 0-29 31,1 0-31-31,6-3-20 0,-1-4-14 0,8-1-11 0,0 0-5 16,-1-3-7-16,1 1-6 0,0-5-6 0,5-3-9 0,1-1-6 0,-6 2-7 15,7-9-3-15,-9 3-3 0,9-6-1 0,-7 0-1 0,-1 0 0 16,-6-4-2-16,7-4 1 0,-7 0-1 0,-1 0 0 0,2 0-2 0,-8 2 0 16,8-2 1-16,-8 4 1 0,0 0 1 0,-6 3 3 0,7 1 1 15,-7 3 2-15,6 5 3 0,-6 2 1 0,0 1 2 0,0 7 2 16,0 1 1-16,0-3-2 0,-6 6 0 0,6 4-1 0,0-1-1 0,0 4-2 16,-7 0-2-16,7 7-2 0,-6-3-2 0,0 7-3 0,-2 0-2 15,2 4-2-15,0 3-1 0,-1 4-2 0,-6 0 0 0,7 3 0 0,-1 5 2 16,-6 0 0-16,6-1 1 0,1 4 1 0,0 0 1 0,-1-1-2 15,0 5 1-15,1-4-1 0,0 0 0 0,6 0-1 0,-7 0 0 0,7-3-4 16,0-1-5-16,0-4-10 0,0 2-13 0,0-6-15 0,0-3-17 16,7 1-31-16,-7-8-38 0,6 0-50 0,0 0-54 0,-6-8-58 0,7 1-61 15,0-4-57-15,-1 0-54 0,0-7-27 0,1-1-14 0,0-3 0 16,-1 0 8-16,1-3 13 0,-1-4 16 0,0-1 31 0,1 1 38 0,-7-4 48 16,7 0 56-16,-7 0 59 0,0-4 229 0</inkml:trace>
  <inkml:trace contextRef="#ctx0" brushRef="#br0" timeOffset="150464.89">29776 8525 0 0,'-13'-12'4'0,"0"5"272"0,-7 0 46 0,1 0 38 0,6-1 36 0,-6 5 30 15,-1-4 24-15,0 2 17 0,1 2 10 0,5-5 10 0,2 5 6 16,-2-1-19-16,2-3-34 0,5 4-66 0,1-1-84 0,6 4-57 0,0-5-47 16,0 2-39-16,6 3-36 0,7 0-29 0,1 0-26 0,4 3-23 15,2-3-21-15,7 5-22 0,5-1-24 0,1-1-36 0,-1 4-42 0,7-3-42 16,7 4-43-16,-7-2-48 0,6 1-48 0,1 5-43 0,-7-5-38 16,7 4-43-16,-7-4-45 0,6 5-14 0,-5-5-4 0,-8 4 9 15,1-4 15-15,-1 5 29 0,1-6 34 0,-7 2 40 0,0-1 43 0,-7 1 47 16,7 0 49-16</inkml:trace>
  <inkml:trace contextRef="#ctx0" brushRef="#br0" timeOffset="150886.76">30486 8646 0 0,'0'0'42'0,"-6"0"190"0,6 0 32 0,0 0 26 0,-8-4 28 0,8 0 29 15,0 1 31-15,0-1 27 0,0-3 26 0,0 3 17 0,0-3 13 16,0-5-28-16,0 5-51 0,0 0-43 0,0-1-42 0,0 1-31 16,0 0-26-16,0 4-24 0,-6-2-24 0,6-2-28 0,0 4-31 0,-6-1-27 15,0 4-27-15,-1-4-17 0,-6 4-12 0,6 0-10 0,-5 0-12 16,-8 4-5-16,7 0-6 0,-7-1-7 0,7 4-5 0,-6 1-4 0,-1-1-3 15,7 4-2-15,-7 5 0 0,8-6 0 0,-8 5-1 0,7 3 2 16,0-3-2-16,6 3 2 0,-5-4 0 0,5 4 1 0,0 1-2 0,1-1 1 16,6-3 1-16,0 0-1 0,0-1 2 0,6 1 0 0,1 0 1 15,0-4 0-15,-1 0 0 0,7-4 0 0,-7 0 1 0,8 1 0 16,-2-4 1-16,8-4 0 0,-7 0-1 0,7 0 1 0,0-9 0 0,-8 6 0 16,8-8-1-16,-1 4 0 0,-5-4 1 0,4-4 0 0,-4 1-1 15,5-1 0-15,-5-3-1 0,-2-1 0 0,2 1-1 0,-2-4 1 0,2 0 1 16,-1 0-1-16,-7 0 2 0,0-3 0 0,8 3 1 0,-14-4-1 0,6 4 3 15,0 4 2-15,1-4 3 0,-7 3 7 0,7 1 6 0,-7 3 5 16,0 5 4-16,0-2 0 0,0 5 1 0,0 3-2 0,0 1-1 0,0-1-1 16,0 4 0-16,0 4-2 0,0-1-2 0,-7 5-2 0,0 3-4 15,1-1-6-15,0 6-6 0,6-3-4 0,-14 10-5 0,8-4-1 16,0 6 0-16,-1-3 0 0,1 4 2 0,6 3-1 0,-7-3 0 0,7-1 0 16,-7 1 1-16,7-1-6 0,0 2-11 0,7-6-14 0,-7 2-18 0,7-2-29 15,-1-3-35-15,1 1-49 0,-1-8-58 0,8 3-59 0,-2-7-60 16,1-2-55-16,7-2-50 0,-8 0-36 0,8-6-28 0,6 0-7 0,-6-2 2 15,-1-2 13-15,7-3 15 0,1-2 29 0,-8-2 33 0,7-1 51 16,0-3 57-16,0 4 58 0,0-9 153 0</inkml:trace>
  <inkml:trace contextRef="#ctx0" brushRef="#br0" timeOffset="151184.94">31040 8557 0 0,'6'-14'161'0,"-6"-1"120"0,0 0 32 16,0 5 34-16,-6 2 36 0,6-3 29 0,-7 3 23 0,0 1 14 16,7 1 7-16,-6 1 5 0,0 2 3 0,-1-1-49 0,1 4-74 0,-1-4-60 15,0 8-55-15,-5-4-37 0,5 7-33 0,-6 1-34 0,0 0-36 16,6 2-28-16,-6 1-25 0,1 7-12 0,4-3-7 0,-4 4-4 0,-1 2-2 15,6-2-1-15,1 3-2 0,-1 4 0 0,1-4-3 0,6-1 0 0,0 1 0 16,-6 0-1-16,12 0 1 0,-6-3 0 0,0-1 0 0,6-3 0 16,-6-1 2-16,7 1-2 0,-1-4 0 0,7 0 1 0,-6-4 0 0,-1-4 2 15,8 2-1-15,-2-5 1 0,1-5 1 0,0 2-1 0,0-4-1 16,1-4 1-16,-2 0 2 0,2-4-2 0,-1 1-2 0,-1-1 1 0,-5-3-1 16,6-4 1-16,-7 0-1 0,8 0 2 0,-8 0 0 0,1-4 1 15,-7 3 0-15,6-2 2 0,-6 0 1 0,0 3 0 0,0 0 3 0,-6 0 0 16,-1 4 1-16,-5 2 0 0,4 3 0 0,-11 1 1 0,6 2-2 0,-6 1-1 15,-7 6-1-15,-1 3-1 0,1 0-2 0,0 8-3 0,0-4-3 16,1 6-15-16,-2 2-19 0,1 1-43 0,0 3-52 0,6-2-67 16,1 5-74-16,6-1-70 0,0 4-68 0,-1-4-39 0,2 0-21 0,12 5-12 15,-6-5-5-15,6 0-1 0,0-3 1 0,6-1 11 0,0 1 18 0,0 0 42 16,2-4 51-16,4 0 67 0,-5-3 189 0</inkml:trace>
  <inkml:trace contextRef="#ctx0" brushRef="#br0" timeOffset="151372.44">30336 9078 133 0,'-12'22'406'0,"-2"-4"56"0,1 1 27 16,0-5 13-16,0 1 6 0,7 0 4 0,0-8 1 0,-2 4 1 16,2-9 1-16,6 7-1 0,0-6 2 0,-6 2-79 0,6-2-115 0,0-3-123 15,0 3-127-15,0-3-128 0,0 0-128 0,0 0-114 0,0 0-109 16,0 0-54-16,0-6-27 0,0-2-13 0,6-1-8 0,-6 0-2 15,6-2-3-15,2-4 0 0,-2-4 1 0,0 1 14 0,0-4 20 0,1 0 74 16,0-3 130-16</inkml:trace>
  <inkml:trace contextRef="#ctx0" brushRef="#br0" timeOffset="153129.57">2565 11643 0 0,'-6'14'86'0,"0"1"237"0,-1 0 45 0,-6-1 22 16,6-3 11-16,1-1 6 0,-7-2 4 0,6-1 3 0,7 1 6 0,-6-8 8 16,0 3 10-16,6 0-23 0,0-3-38 0,0 0-78 0,0 0-98 15,0-3-61-15,0 0-44 0,6-1-20 0,0-3-13 0,1-5-6 0,6-2-3 16,-7-1-5-16,7-3-5 0,7 0-9 0,-6-4-8 0,4 1-8 16,2-6-8-16,-1 2-3 0,1-1-4 0,0-3-2 0,-1 3 0 0,1-4 0 15,-8 1 0-15,8 0 2 0,-7 4 0 0,1-4 2 0,-2 2 0 0,-6-2 2 16,8 3 5-16,-8 1 5 0,-6-1 6 0,7 4 7 0,-7 0 9 15,0 0 6-15,0 4 6 0,0-1 7 0,-7 1 3 0,7 4 6 16,-6-1 4-16,0 4 5 0,-2 0 4 0,8 1 0 0,-12-2-1 0,6 5-3 16,-1-1-5-16,0 1-4 0,1 4-9 0,-1-2-5 0,1 2-8 0,0-1-5 15,-2 4-5-15,2-3-6 0,0 3-7 0,6 0-5 0,-6 0-7 16,6 3-3-16,-7-3-3 0,7 7-2 0,-7-2-5 0,7 2 0 16,-6 4-2-16,6 0 0 0,0 4-2 0,0 2 0 0,-7 3 0 0,7 1 0 15,0 5 1-15,0-1 0 0,0 4 2 0,0 1 0 0,7 3 2 0,-7 0-1 16,6 3 1-16,-6 2 0 0,7-2 0 0,0 1-1 0,-1-2 2 15,0 2-1-15,0 0-1 0,2 0 1 0,-2-1-1 0,7-2 1 0,-7-1-1 16,8-1-1-16,-2-3 1 0,-6-3-1 0,8 0-1 0,-1-4 1 16,7-4-1-16,-8 1 0 0,2-5 0 0,-2-3-2 0,2-3-1 0,5-5-2 15,-5 0-2-15,-2-3-3 0,2-3-3 0,5-4-5 0,-6 0-5 16,0-8-4-16,-1 0-3 0,8-2-2 0,-13-2-1 0,6-6-3 0,0 2 1 16,-7-6-1-16,8 4-1 0,-14-5 2 0,6-3 0 0,-6 3 4 15,0-2 3-15,0-2 5 0,-6 2 6 0,6 3 3 0,-7-5 5 0,-6 5 3 16,7 0 4-16,-7 3 3 0,6 0 7 0,-6 4 4 0,7 0 7 15,-8 8 6-15,8-1 5 0,0 4 4 0,-1 4 3 0,0 0-1 0,1 3 0 16,-1 1 1-16,7 3-2 0,-6 0-1 0,6 0-2 0,0 0-4 16,0 3-3-16,0 1-7 0,0-1-3 0,0 5-6 0,6-5-6 0,-6 5-1 15,7-2-1-15,-1 6 0 0,8-5-1 0,-8 4 1 0,6-4 1 16,2 4 1-16,-1-3 0 0,7-1 2 0,-8 0 2 0,8 1-1 0,-7 0 2 16,7-5-1-16,-1 4 2 0,-6-3-1 0,7-4 0 0,-1 4 1 15,-6-4-1-15,6 0 0 0,-5 0 0 0,6 3-1 0,-8-3 0 0,1 0 0 16,1 0-1-16,-2 4 0 0,-5-4 0 0,6 4-1 0,-7 3 0 15,1-4 0-15,-1 5-2 0,1-1 0 0,0 4 0 0,-1 0 0 0,-6 0-1 16,6 4 1-16,-6-5 0 0,0 9 1 0,0-5 0 0,8 5 1 16,-8-4 0-16,0 3 1 0,0 0-1 0,0 0 1 0,0 1-1 0,6-1 0 15,-6-3-1-15,6 0 0 0,-6-1-1 0,7 1 0 0,-1 0 0 16,1-5-1-16,-1 1-1 0,1-3-4 0,-1-1-6 0,0 0-9 16,2-3-10-16,-2 0-14 0,0-4-19 0,1 0-37 0,-1-4-47 0,1-4-57 15,-1 1-60-15,-6-4-55 0,7 0-53 0,-1-4-44 0,1 1-41 0,-7-4-27 16,0 0-18-16,7-1-3 0,-7-3 3 0,0 0 11 0,6 0 17 15,-6 0 37-15,0 0 48 0,0 1 55 0,6-1 63 0,-6-1 55 16,7 5 191-16</inkml:trace>
  <inkml:trace contextRef="#ctx0" brushRef="#br0" timeOffset="153901.14">3777 11265 27 0,'0'0'171'0,"0"0"14"0,7 3 8 0,-7-3 8 0,0 0 5 16,0 0 6-16,0 0 3 0,0 0 6 0,0 4 7 0,6-4-17 15,-6 0-28-15,0 0-27 0,0 0-25 0,6 0-17 0,-6 4-10 0,6-4-5 16,-6 0-2-16,8 0 2 16,-8 0 4-16,6 0 4 0,0 0 9 0,1 0 6 0,-7 0 7 0,7 0 7 15,-1 0 11-15,1 0 10 0,-7-4 13 0,6 4 7 0,0 0 5 0,-6-4 1 0,7 4 2 0,-7-3-1 0,0 0-4 0,7 3-5 16,-7-5-6-16,0 1-8 0,0 4-10 0,0-3-13 0,0 0-15 0,0-1-15 16,0 0-16-16,-7 1-10 0,7-1-9 0,-7 0-7 0,7-3-6 15,-6 4-6-15,6-1-5 0,-6 0-7 0,-1 0-4 0,1 4-5 0,-1-3-3 16,0-1-2-16,-5 4-3 0,4-4-4 0,2 4-4 0,-6 0-5 15,-2 0-4-15,8 4-3 0,-7-4-3 0,-1 4-1 0,8-1-1 0,-6 5-1 16,-2-4 0-16,1 3 0 0,7 4 0 0,-8-4-2 0,8 3 0 16,-6 2 1-16,4 2-1 0,2 1 1 0,0 0 1 0,6-1 0 15,-7 5 1-15,7-4 1 0,0 3 0 0,0 0 0 0,7-4 1 0,-7 5 1 16,6-1-1-16,0-3 1 0,2 4 0 0,-2-8-2 0,0 3 1 16,7 1 1-16,-6-5-1 0,6 2 1 0,-7-1-1 0,8-4-1 0,-2 0 0 15,2 0 0-15,-2-3 1 0,1-4 0 0,1 4-1 0,-8-4-3 16,6-4-3-16,2 0-3 0,-1 1-7 0,-6-4-5 0,6-1-7 15,-7 1-2-15,0-4-6 0,8 0-4 0,-14-4-3 0,6 4-4 0,0-4-5 16,-6 1-2-16,0 0-2 0,0-1-1 0,0-4 0 0,-6 4 2 16,0-3 6-16,6 4 4 0,-7-1 6 0,-6 1 4 0,7 2 4 0,-1-2 5 15,1 3 5-15,-1 3 5 0,0-3 8 0,1 4 5 0,0 3 7 16,-2 1 4-16,8-1 2 0,-6 0 1 0,6 4 1 0,0-3-1 16,0 3 0-16,0 0 1 0,0 0 0 0,0 0 1 0,6 0 2 0,2 0 0 15,-2 0 0-15,0 0-2 0,1 0-2 0,6 0 1 0,0 0 1 0,0 0 1 16,0 0 1-16,7 0-1 0,-7 0 1 0,7 0 0 0,-2 0 0 15,-4 0-2-15,5 0-3 0,1 3-2 0,-8-3-3 0,8 4-2 16,-6 0 0-16,-1-1-2 0,-1 1 0 0,8 3 0 0,-14 0 0 0,8 1-1 16,-8 3 0-16,7-1 1 0,-13 3 1 0,6-3-2 0,1 1 1 15,0 4 0-15,-7-1 0 0,0 1-1 0,6 3 1 0,-6-3-1 0,0-1 0 16,0 2 0-16,0-2 1 0,-6 1-2 0,6-4 1 0,0 3-1 16,0-7 0-16,0 5 0 0,0-5 1 0,0 0 0 0,0-3 0 0,0 0 2 15,0-1 0-15,0-3 2 0,0 0 1 0,0 0 0 0,6 0-1 16,-6-3-1-16,0-1 1 0,0-3-1 0,6-1 0 0,-6-2 0 15,8-2 0-15,-2-2-1 0,-6 0-2 0,6-6-5 0,-6 3-4 0,7-2-3 16,-1-3-3-16,-6 0-1 0,7 4-1 0,-1-4 0 0,1 3-1 16,-1 1 0-16,0-1-2 0,8 5 1 0,-8 3-1 0,1 1-1 0,0 1 2 15,-1 6 1-15,7 3 5 0,-7 0 2 0,1 3 1 0,0 1 1 16,-1 4 1-16,0 3 1 0,8 0 1 0,-8 3 1 0,0 1 2 0,1 3 0 16,-1 1 0-16,1-1 1 0,0 0 1 0,-1 0-1 0,-6 1 0 15,6-1-6-15,2-3-9 0,-2-1-21 0,0 2-25 0,7-6-41 0,-6 1-48 16,-1-7-59-16,7 3-65 0,1-7-62 0,-2 0-57 0,8-3-38 15,-7-5-29-15,7-3-14 0,-1 1-6 0,0-1 3 0,8-5 8 16,-1-2 19-16,-7 4 26 0,7-4 40 0,0-1 47 0,0 4 60 16,1-3 139-16</inkml:trace>
  <inkml:trace contextRef="#ctx0" brushRef="#br0" timeOffset="154433.6">4988 11195 118 0,'0'-3'232'0,"0"0"29"0,-6-2 27 0,0 2 29 15,6-2 28-15,-8 2 28 0,2-1 24 0,0 1 21 0,0-1 18 0,-2-3-11 16,2 3-27-16,-7 0-39 0,7 1-45 0,-1 3-37 0,-6-4-33 15,7 1-28-15,-8 3-27 0,8 0-28 0,-7 3-28 0,0 1-27 0,0-1-23 16,-1 5-20-16,2-1-17 0,-1 0-15 0,0 5-10 0,0 2-7 16,-1 1-4-16,2 0-2 0,-1 3-1 0,6 1-2 0,-6-2 0 0,7 1-3 15,-1 1 1-15,0-1-1 0,7 1-2 0,0 3-1 0,0-8-1 16,0 4 0-16,7-3 0 0,0 0 0 0,-1-1-1 0,7-3 1 16,-6 0-1-1,6-3-1-15,-1 0 1 0,2-4-3 0,5-1-4 0,-5-3-5 16,-2-3-7-16,8-1-8 0,-7-4-11 0,7 0-10 0,-8-3-9 0,2-4-8 15,-2 5-6-15,2-8-6 0,-1 3-2 0,-1-3-1 0,-4 0-1 16,-2-1 1-16,0 1 2 0,0-4 6 0,2 3 5 0,-8-3 9 16,0 4 11-16,0 0 17 0,-8-4 19 0,8 4 23 0,-6-1 24 0,6 4 17 15,-6-3 16-15,6 4 12 0,-6 3 9 0,-2-1 9 0,8 2 5 16,0 2 3-16,-6 5 3 0,6-5 0 0,0 8-1 0,0-3-7 0,0 3-7 16,-6 3-10-16,6 1-12 0,0 3-8 0,0 4-7 0,0 0-5 15,6 0-6-15,-6 8-2 0,0-1-4 0,0 0-1 0,6 4 0 0,2 4 0 16,-8 0 2-16,6 3-2 0,0 0 0 0,8 5-4 0,-8-5-6 15,0 3-5-15,1 5-6 0,6-4-4 0,-6 4-1 0,-1-1-4 16,0 1-2-16,0 3-1 0,2 1-2 0,-2-5 1 0,0 4-1 0,1-3-2 16,-7 3 0-16,7-3 0 0,-1-1-2 0,-6-2-3 0,0-2-2 0,0 2-4 15,7-5-6-15,-14-4-4 0,7 0-6 0,0-2-3 0,-6 0-6 16,-1-6-3-16,0-2-2 0,1 0-3 0,-8-4-1 0,2 0-1 16,-1-3-1-16,0-6 2 0,-6 3 2 0,5-5 4 0,-6-5 5 0,1 3 7 15,-1-3 8-15,2-6 7 0,4 4 6 0,1-4 8 0,0-4 5 16,0 1 4-16,7 0 4 0,-2-5 2 0,8-3 1 0,0 4 2 0,8-9 1 15,-2 6 0-15,0-5 0 0,8 0-2 0,-1-3-3 0,7 0-2 16,-2-4-3-16,9 0-7 0,-1 0-8 0,0 1-16 0,0-2-21 0,7-3-47 16,-7 1-61-16,6 3-74 0,-6-4-82 0,0 1-71 0,-6 3-65 15,0-4-33-15,-1 3-16 0,-6-1-8 0,0-2-3 0,-1 1 1 16,-4-2 5-16,-2 2 13 0,-6-1 19 0,0 4 46 0,-6 0 60 0,-2 0 74 16,2 4 260-16</inkml:trace>
  <inkml:trace contextRef="#ctx0" brushRef="#br0" timeOffset="154824.23">2689 11316 163 0,'-19'7'398'0,"-1"-4"50"0,0 5 32 0,1-3 23 0,6-2 19 16,-6 1 20-16,5-1 19 0,2 1 16 0,5-4 16 0,-6 0 12 0,6 4 12 15,7-4-77-15,-6 0-120 0,6 3-99 0,0-3-87 0,0 0-51 16,0 0-29-16,6 0-24 0,1 0-18 0,6 0-24 0,6-3-88 0,1 3 0 16,6-4 0-16,7 0 0 0,-1-3 0 0,1-1 0 0,6 5 0 0,7-5-111 15,-7 1-150-15,-1-4-118 0,2 3-127 0,-7 1-64 0,6 0-33 16,-7 0-15-16,-6-1-8 0,0 2-4 0,0-3-2 0,0-1 9 16,-6-1 15-16,6 0 29 0,-7 0 38 0,7-4 76 0,0 1 95 15</inkml:trace>
  <inkml:trace contextRef="#ctx0" brushRef="#br0" timeOffset="155481.59">6187 11037 0 0,'0'11'267'0,"-7"5"103"0,7-2 40 0,-7-3 23 16,7 3 12-16,0-6 9 0,-6-1 4 0,6 1 6 0,0-5 4 15,0 0 7-15,0 2 8 0,6-5-39 0,-6 3-65 0,7-3-77 0,0 0-85 16,-1-3-49-16,8-2-32 0,-8 2-16 0,7-4-7 0,6 0-5 16,-6-5-2-16,7 2-4 0,-1-5-4 0,1-4-6 0,0 2-8 0,-1-1-9 15,1-5-11-15,-1 1-12 0,-6 0-9 0,1-3-8 0,-2 2-5 16,1 1-3-16,-6 4-2 0,-7-4 2 0,6 7 4 0,-6-3 2 16,7 7 5-16,-7-3 1 0,0 6 2 0,-7-3 1 0,7 8-1 0,0-5-1 15,-6 8-2-15,6-3-4 0,-7 3-4 0,7 3-3 0,-6 1-6 16,-1 0-6-16,1 3-5 0,0 4-5 0,6 4-4 0,-8-1-4 0,2 4-4 15,0 1 0-15,6 4 0 0,-7-2 0 0,7 5 0 0,0-1 1 16,-7 1 1-16,14 3 1 0,-7-4 0 0,0 5 2 0,7-1-2 0,-7 1 2 16,6-1 1-16,0 0 1 0,2 4 0 0,-2-3 1 0,0 2 0 15,1-3 0-15,-1 5 0 0,1-5 0 0,-1 4 0 0,1-4-2 16,-7 0-2-16,6 1-1 0,0-1-2 0,2-3-3 0,-8 0-2 0,6-5-3 16,-6 2 0-16,0-5 0 0,0-3 0 0,0 3 0 0,0-7 0 15,0-1 2-15,-6 2 1 0,-2-5 1 0,2 0 1 0,0 1 2 16,-1-5 1-16,-6 4 3 0,0-7 3 0,1 4 2 0,-2 0 3 0,1-4 5 15,0 0 7-15,0 0 9 0,0 0 11 0,0 0 10 0,7-4 12 0,-8 4 9 16,8 0 11-16,0-4-62 0,-1 4-17 0,0-3 0 0,1 3 0 16,6-4 0-16,0 1 0 0,0-1 0 0,0 4 0 0,0-4 0 15,6-3 0-15,1 3 0 0,6-2 0 0,-7 2 0 0,14-4 0 0,-7 1 0 16,7 0 0-16,6-1 0 0,-6 1 0 0,12 0 0 0,-7-1 0 16,2 5 0-16,-1-5-108 0,0 2-357 0,6 1-113 0,-5 2-57 15,-1-2-27-15,0 2-12 0,-7-1-3 0,7 1 10 0,0-1 17 0,-7-3 26 16,8 3 32-16,-8-3 37 0,8 0 42 0,-1-1 78 0,-7 1 98 15</inkml:trace>
  <inkml:trace contextRef="#ctx0" brushRef="#br0" timeOffset="156373.38">7860 11214 0 0,'0'4'38'0,"-6"-4"183"15,0 0 26-15,-1 3 24 0,7-3 24 0,-7 0 26 0,1 0 25 0,6 0 31 16,-7 0 34-16,1 0 24 0,6-3 19 0,-6 3-27 0,-1-4-50 16,0 0-38-16,7 0-33 0,-6 1-23 0,6-1-18 0,-6 0-20 0,-2-2-21 15,8 1-23-15,-6-3-25 0,6 1-30 0,-6 0-32 0,6 0-24 16,0-4-18-16,0 4-12 0,0-4-11 0,0 3-9 0,6-3-10 0,-6 0-8 16,6 4-8-16,2-4-5 0,-8 4-3 0,12-5-2 0,-5 6-3 15,0 1-2-15,-1-1-2 0,0 1 0 0,7 2-1 0,1 0 0 0,-8 3-1 16,7 0 1-16,0 0-1 0,0 3-1 0,0 5 1 0,0-2 1 15,1 5-1-15,-2 1 2 0,1 2 0 0,0 4 2 0,0 1-1 0,1 3 0 16,-8 0 1-16,6 4 0 0,2 0 0 0,-8-1 1 0,1 0 0 16,-1 1 0-16,1 0 0 0,6 0 0 0,-7-1 1 0,0-3-1 0,2 0-1 15,-2-4 1-15,0 0 0 0,1-2 0 0,6-2 0 0,-6-2 0 16,-1-2 0-16,0-3 0 0,1-3 0 0,6 0 0 0,0-4 0 16,-6-4-3-16,6-3-2 0,-1-1-4 0,2-7-4 0,-2 1-4 0,2-5-4 15,-1 1-3-15,0-3-5 0,0-5-2 0,-1-3 1 0,-4 3-2 16,4-4 0-16,-12-3-1 0,7 4 2 0,-7 0 2 0,-7 0 4 0,7-1 7 15,-6 5 11-15,0-1 11 0,-2 4 12 0,-4 0 9 0,6 8 7 16,-8-4 7-16,1 6 3 0,7 1 1 0,-8 4 2 0,8 3 0 16,-7 1-2-16,0-2 0 0,7 5-1 0,-7 5-5 0,6-2-6 0,0 1-9 15,1 3-7-15,0 0-7 0,6 4-5 0,0-4-4 0,0 4-4 0,6 5-1 16,0-5-2-16,8 3-4 0,-1-3-4 0,-1 0-10 0,8 0-11 16,6 0-18-16,-6-1-23 0,5-2-44 0,2-1-55 0,-1-3-63 15,0 0-68-15,7-1-57 0,-7-3-54 0,6 0-41 0,-6-3-32 0,1-1-12 16,-2 0-4-16,1 1 6 0,0-4 8 0,0 2 19 0,-6-1 23 15,6-2 44-15,-7 1 55 0,8 3 65 0,-7-3 100 0</inkml:trace>
  <inkml:trace contextRef="#ctx0" brushRef="#br0" timeOffset="157158.29">8902 11042 0 0,'13'-5'104'0,"-6"2"159"15,0 0 34-15,-1 3 40 0,-6-5 41 0,0 3 35 0,6 2 29 16,-6-5 21-16,0 5 17 0,-6-3 12 0,6-1 13 0,0 0-33 16,-6 1-57-16,6-1-51 0,-7 0-49 0,0 1-35 0,1-1-30 0,-1 4-36 15,7-3-40-15,-12-2-30 0,5 5-29 0,0-3-19 0,-5 3-16 16,5 0-12-16,-6 0-14 0,0 3-10 0,0 2-9 0,0-2-6 15,-7 1-6-15,7 3-5 0,0 4-6 0,-6-4-4 0,5 5-4 0,2-1-1 16,-1 3-3-16,-7 1-2 0,7-1-2 0,0 1 1 0,7 3-1 16,-8-4 1-16,8 5-1 0,-7-1 1 0,7 5-1 0,-1-5 0 0,7 0 1 15,-7 1 0-15,7-1 0 0,0-4 1 0,7 1-2 0,-7 0 1 16,7-1 1-16,-1-3 0 0,0 1 1 0,1-5 0 0,6-3 1 0,0-1-1 16,0-3-2-16,6 0-3 0,-5-3-4 0,5-5-2 0,1 1-2 15,-1-4-3-15,1 0-2 0,0-4-1 0,-1 0-1 0,0-3-1 16,1-1-1-16,-7 2 0 0,7-1 0 0,-8-5 1 0,1 4 1 0,1-2 4 15,-8 3 3-15,0-4 2 0,2 3 5 0,-2-3 3 0,-6 4 3 0,6-4 3 16,-6 4 0-16,0-1 5 0,0 4 3 0,0 1 7 0,-6-1 6 16,6 5 6-16,0-1 4 0,0 3 2 0,0 2 2 0,-6-3 0 15,6 6-2-15,0 3-2 0,0 0 0 0,0 0-1 0,0 3-1 0,-8 2-4 16,8 2-4-16,0 0-5 0,0 4-7 0,0 3-5 0,0-3-4 16,0 7-4-16,-6 1-1 0,6-1-2 0,6 5 2 0,-6-6-1 0,0 9 3 15,0-4-1-15,0 0 1 0,8 0 1 0,-8 0 0 0,0 0 0 16,6 1 0-16,-6-5-1 0,6-1 0 0,0 2 2 0,-6-1 1 0,7-3 1 15,0-4-1-15,-1-1 1 0,1 3-1 0,-1-3-1 0,0-6 1 16,2 3 0-16,-2-3 0 0,0-4 0 0,0 4 0 0,2-8 0 16,-2 4-1-16,0-7 0 0,7 3-2 0,-6-7 0 0,0 3-2 0,-1 0 0 15,0-2-1-15,0-5 1 0,2 4 0 0,-2-3-1 0,0 0 1 16,1-1-1-16,-1-4 1 0,1 5-1 0,-7-5-2 0,7 0 0 0,-7 1 0 16,6 0-1-16,-6 0 0 0,6-4 0 0,1 4-1 0,-7 4 0 15,7-6 0-15,-1 6-3 0,0-1 1 0,8 4-2 0,-8 0 1 16,1 4 0-16,5-1 1 0,-4 5 1 0,4-1 0 0,-6 4 1 0,8 0 1 15,-8 4-1-15,7 4 1 0,-6-1 1 0,0 0-1 0,-1 4 2 16,0 3 1-16,-6 2 0 0,6-2 2 0,-6 4-1 0,0 1 1 0,0 3 1 16,0-5 0-16,0 6 2 0,0-2 0 0,-6 2 1 0,6-1 1 15,0 0-2-15,0-3 1 0,-6-2 0 0,6 1 0 0,0 1-1 16,0-4 0-16,0 0 0 0,0-4 0 0,6-4 0 0,-6 4 1 0,0-8-1 16,0 5 2-16,6-5 0 0,-6-3 0 0,8 0 1 0,-8 0 0 0,6-3 0 15,0-1 2-15,1-3-1 0,-1 0-1 0,1-4 2 0,0 0-1 0,-1-4 0 16,0 0-1-16,8-4 0 0,-8 1-1 0,0-4-2 0,1 1-1 15,6-1-2-15,-6-3-4 0,-1-2-3 0,0 2-2 0,8-1-1 0,-8 0-2 16,0 0-2-16,1 4-1 0,6 1-2 0,-6 2 0 0,6 4-1 16,-7 1-1-16,1 3-1 0,-1 0 1 0,8 4 2 0,-8 7 2 0,0 0 2 15,1 0 2-15,-1 7 2 0,-6 0 0 0,7 4 3 0,-1 4 0 16,1 0 0-16,-7 3 2 0,6 1 1 0,0-2 0 0,2 6 2 0,-8 2-1 16,6-3 2-16,0 0 1 0,-6 0 0 0,7 0 2 0,0-3 0 15,-1-1-1-15,0 0 0 0,7-4-2 0,-6-2-7 0,6-1-8 0,-7-4-13 16,8-3-17-16,-1-4-39 0,-1 0-49 0,2-8-63 0,-2 1-69 15,2-3-62-15,-1-2-56 0,0-6-52 0,0 4-49 0,-7-9-21 16,8 1-10-16,-8 0 0 0,-6-3 5 0,0-1 13 0,0-3 16 0,-6-5 38 16,-2 2 48-16,2-1 64 0,-7-4 69 0</inkml:trace>
  <inkml:trace contextRef="#ctx0" brushRef="#br0" timeOffset="157361.42">8909 10433 200 0,'-39'16'394'0,"0"-3"42"0,-1 6 27 15,8-4 18-15,-1 2 16 0,1 2 7 0,6-4 8 0,7 3 7 16,-1-3 5-16,1-1 4 0,5 1 3 0,8 0-88 0,-8-1-134 0,14-2-93 16,0 2-72-16,0 0-41 0,8 1-27 0,-2-4-19 0,7 0-13 15,6-2-9-15,1 0-6 0,6-1-7 0,0-5-9 0,6 2-12 16,1-5-14-16,7 0-19 0,-2-5-20 0,-5-2-47 0,6 0-58 0,1-4-72 16,-8-1-80-16,1-2-76 0,-1-1-74 0,-6-3-41 0,-1 1-20 15,-5-6-10-15,0 4-2 0,-7-2 5 0,0-2 10 0,0-2 17 16,-7 3 18-16,-6-4 43 0,7 4 58 0,-7-3 72 0,0 3 200 0</inkml:trace>
  <inkml:trace contextRef="#ctx0" brushRef="#br0" timeOffset="158096.92">10407 10997 0 0,'-6'19'155'16,"-8"-1"97"-16,8 1 27 0,0-1 29 0,-8-4 32 0,8 4 33 0,-1 1 32 16,1-1 22-16,6 0 16 0,-6-3 12 0,6 4 5 0,-8-5-49 15,8 1-77-15,0 0-48 0,0-4-36 0,0-1-28 0,8-2-24 0,-8-1-28 16,6-3-30-16,0-1-29 0,1-3-33 0,-1-3-20 0,8-1-16 16,4-3-9-16,-4-1-7 0,6-6-4 0,-1 3-2 0,1-7-3 15,-1-4-1-15,7-1-3 0,-6 1-1 0,0-3-4 0,5-4-2 0,-5 0-1 16,0-4-2-16,-8-1-1 0,8 1 0 0,-7-3 0 0,0-1-2 0,0 0 0 15,0 1-2-15,0-1 2 0,-6 0 1 0,-1 5 1 0,0-2 3 16,-6 6 5-16,7-2 9 0,-7 9 11 0,0-2 10 0,0 4 9 16,0 1 7-16,0 7 5 0,0 1 5 0,-7-1 5 0,7 3 4 0,0 5 1 15,-6-5 0-15,0 4-2 0,-1 4 1 0,1 0-8 0,-1 0-9 16,0 0-10-16,1 4-11 0,0 1-9 0,-8-2-6 0,8 8-7 0,0-5-5 16,-1 6-4-16,1 2-3 0,-8 1-3 0,8 3 0 0,6 4-1 15,-6 1-1-15,-2 3 0 0,8-1 1 0,0 4 2 0,-6 4-1 0,12-4 0 16,-6 8-1-16,0-5 0 0,8 5 1 0,-2-3 0 0,0 2-1 15,1 1 0-15,6-4 0 0,0-1 2 0,-7 2-1 0,8-2-1 16,-2-3-1-16,2-3 0 0,5 0 2 0,-6 0 0 0,0-4 0 0,7-1 2 16,-7-6 1-16,6 0-1 0,-6-1 2 0,7-2-1 0,-7-5 1 15,6-3-1-15,-6-1-1 0,1-3 0 0,5 0-1 0,-6-3-3 0,0-1-3 16,0-3-5-16,0-5-5 0,-7 2-5 0,8-5-5 0,-8 0-7 16,7-3-5-16,-6-3-8 0,-1 2-7 0,1-7-10 0,-1 0-7 15,-6 1-6-15,0-4-6 0,0 0-4 0,0-1-3 0,0-3 2 0,-6 4 4 16,-1-4 5-16,1 3 5 0,-1 5 7 0,0-1 7 0,1 5 10 15,0 2 9-15,0 4 10 0,-2 1 9 0,2 6 7 0,0 1 8 0,6 3 7 16,-7 4 4-16,0 4 4 0,7 0 1 0,-6 3 1 0,6 1 0 16,0 2-1-16,0 1-1 0,0 0-3 0,0 4-2 0,6-1-2 15,1 1-1-15,0 0-5 0,-1 0-3 0,8 0-26 0,-2-1-36 0,1-3-63 16,7 0-73-16,0-4-69 0,-2 0-70 0,2 1-52 0,7-8-43 0,-8 3-21 16,7-3-11-16,0-3-4 0,0-1-2 0,7-3 2 0,-7-1 4 0,0 1 25 15,0 0 37-15,7-4 59 0,-8 1 74 0</inkml:trace>
  <inkml:trace contextRef="#ctx0" brushRef="#br0" timeOffset="158854.79">11671 10862 0 0,'12'3'75'0,"-5"1"182"0,0-4 34 0,-7 0 42 0,0 0 47 16,0 0 35-16,0 0 30 0,0-4 19 0,0 1 13 0,-7 3 13 0,7-4 11 15,-7 0-33-15,7 1-53 0,-6-1-56 0,0 0-54 0,-1 1-40 16,-6 0-31-16,6-2-40 0,-5 5-47 0,-2 0-34 0,1 0-28 16,0 0-20-16,0 5-12 0,1 1-12 0,-2-2-11 0,1 3-5 0,-6 4-5 15,6 0-2-15,-7 4 0 0,7 0-1 0,-6 3-3 0,6-3 1 16,-1 7-1-16,2-4 0 0,-2 0 0 0,8 4 0 0,-7 1-1 0,6-1 0 15,1-1-1-15,6-3-1 0,0 5-2 0,0-5-2 0,0 0-1 16,6 1-1-16,1-1 1 0,0-3-1 16,-1-4 0-16,6 0 0 0,8 0 0 0,-6-5-1 0,-1 3 1 15,6-6-1-15,0-3 1 0,1 0 1 0,6-3 0 0,-7-6-1 16,1 3-4-16,0-5-5 0,5-4-4 0,-5 0-4 0,0 1-5 0,-1-5-4 16,-5-3-3-16,5 3-1 0,-6-2-3 0,0-1 0 0,0-3 0 0,-6 3-2 15,-1-4-1-15,0 4 2 0,2-4 3 0,-8 1 3 0,0 3 4 16,0 0 5-16,0-1 6 0,-8 5 7 0,8 0 8 0,-6 3 7 15,6 1 7-15,-6 6 4 0,6-2 1 0,0 6 1 0,-7-4 1 0,7 8-1 16,0-3 0-16,0 3-2 0,0 3 0 0,-7-3-1 0,7 8-1 16,0-4-5-16,0 6-4 0,0-2-4 0,0 3-5 0,0 4-3 0,-6-1-3 15,6 4 0-15,6 0 1 0,-6 1 1 0,0 3 1 0,0-4 2 16,7 4-1-16,-7 0 0 0,7 0 1 0,-7-3-1 0,6-2 0 0,0 6-1 16,2-5 1-16,-8-4 0 0,6 5 1 0,0-9-1 0,1 5 1 15,-7-4-1-15,6 0 1 0,-6-4-1 0,7-2 2 0,-1 3-1 16,1-8 1-16,-7 0-1 0,6 0 0 0,0-5 0 0,2 2-1 0,-2-5 0 15,0 1-2-15,1-1-1 0,6-3-1 0,-7-4 1 0,1 5-1 0,6-5 0 16,-6 1 0-16,-1-5 0 0,0 4-1 0,8-2-2 0,-8-1-1 16,0-5-1-16,1 4-2 0,-1-2-1 0,1-1 1 0,0 1 1 15,-1 2-2-15,0 0 0 0,2 1 0 0,-8 3 0 0,6 0-3 0,-6 5 1 16,6 2-2-16,-6 1 0 0,6 3 1 0,-6 4 2 0,0 4 0 16,0 0 2-16,7 3 1 0,-7 0 1 0,0 8 1 0,7-4 0 0,-7 7-1 15,0 0 2-15,6 4 1 0,-6 1 1 0,0 2 2 0,0-3 1 16,7 4 0-16,-7 0-1 0,0-1 2 0,0-3-1 0,0 3 0 15,0-2 0-15,0-2-2 0,0 1 1 0,6-2 1 0,-6-3-1 0,0-2 1 16,0 0 0-16,0-4-1 0,6-5 3 0,-6 3 1 0,0-3 0 16,0-6 0-16,8 4 2 0,-8-8-1 0,0 4 2 0,6-6 0 0,-6-3 0 15,6 3 0-15,0-5 0 0,1 0-1 0,0-4-1 0,-1 0-1 16,1-4-1-16,-1 1 0 0,8-3-3 0,-8 2-4 0,7-6-3 16,-6 3-5-16,5-4-2 0,1 5-3 0,1-6 0 0,-8 2-1 0,8 3-1 15,-2 0 1-15,1 3 0 0,0 1 0 0,-6 3 0 0,5 4-1 16,2 0 2-16,-8 4 2 0,0 0 3 0,1 4 2 0,0 3 3 0,-1 0 0 15,1 3 2-15,-7 4-1 0,0 0 2 0,6 1 1 0,-6 6-2 16,0-3 1-16,7 8 0 0,-14-4 1 0,7 3-1 0,0 0 1 0,0 0 0 16,0 1 1-16,0-1 2 0,0 1 1 0,0-2 0 0,0-1 0 15,7-2-4-15,0-3-4 0,-1 0-6 0,0-4-8 0,0 1-12 16,8-5-16-16,-1 1-33 0,0-4-44 0,0-4-50 0,7 1-51 0,-8-5-48 16,2-3-48-16,5 4-40 0,1-8-36 0,-8 5-37 0,2-6-37 0,-1-1-13 15,-1-2-3-15,2 1 8 0,-8-4 13 0,0 3 33 0,2-6 43 16,-8-2 48-16,0 2 51 0,-8 0 49 0,2-4 47 0</inkml:trace>
  <inkml:trace contextRef="#ctx0" brushRef="#br0" timeOffset="159121.57">11638 10254 37 0,'-33'11'292'0,"7"0"47"0,0 0 47 0,0 1 36 16,7-10 31-16,-1 5 21 0,7 1 17 0,0-5 12 0,0-3 11 15,7 5 8-15,-8-5 8 0,14 0-61 0,-6 0-98 0,6 0-68 0,0 0-52 16,0-5-48-16,0 2-46 0,0-1-37 0,6 0-31 0,1 1-22 16,0-3-17-16,6 1-15 0,-1-2-12 0,2 2-14 0,-2-1-15 0,8 2-14 15,-7 0-11-15,0 4-11 0,6 0-9 0,-5 0-4 0,-1 8-3 16,-7-2-3-16,1 2-5 0,-1 7-4 0,-6-1-6 0,0 5-16 16,0 3-22-16,-13 0-37 0,7 0-42 0,-7 3-56 0,-1 2-59 0,-5 1-58 15,0-2-59-15,-1 3-30 0,1-3-13 0,-1 0-4 0,1-5-1 0,-1 1 4 16,0-3 6-16,1-4 17 0,6-1 24 0,0-6 42 0,7-1 49 15,6-7 62-15,0 0 241 0</inkml:trace>
  <inkml:trace contextRef="#ctx0" brushRef="#br0" timeOffset="160107.07">13507 10895 37 0,'0'4'204'0,"7"-4"25"0,-1 2 26 0,-6-2 21 0,0 0 22 0,6 0 22 16,-6 0 23-16,0-2 32 0,7 2 32 0,-7-4 6 0,0 0-9 16,0 0-31-16,0 1-40 0,0-1-29 0,-7 0-24 0,7-3-23 0,0 0-21 15,-6-1-18-15,6 1-18 0,-6 0-19 0,-1-1-22 0,7 1-29 16,-7-4-32-16,1 4-23 0,0 0-19 0,-7 0-11 0,6-1-7 16,0 1-6-16,1 3-3 0,-8 0-3 0,8 1-4 0,-6 3-3 0,5 0-3 15,-6 0-4-15,6 0-2 0,-5 3-1 0,4 5-1 0,-4-5-1 16,-2 9-1-16,8-2-1 0,-7 1-2 0,0 3-1 0,6 1 0 0,-5 4 1 15,6-1-1-15,-8 1 0 0,8 0 1 0,-1 2-2 0,7-3 1 16,-6 4 0-16,6-4 0 0,0 4-2 0,0-4 1 0,6 1 1 16,1-4 1-16,-1-1-1 0,8 1 0 0,-2 0 0 0,1-4-1 0,0-5 0 15,6 2 2-15,1-4 0 0,0-1-2 0,-1-3 0 0,7-3-2 16,-6-4-2-16,6-1-4 0,0 1-4 0,0-8-3 0,0 1-5 0,0-5-3 16,0 1-3-16,1-4-2 0,-1 0-3 0,0 0-2 0,-1-7-3 15,-5 3-2-15,6-3-2 0,-7-1 1 0,7-3-1 0,-6 1 3 0,0-5 1 16,-7 4 3-16,7-4 2 0,-8-3 3 0,1 4 3 0,0-1 3 15,-6-4 2-15,6 4 4 0,-6 0 3 0,-7 5 5 0,6 0 8 0,0-2 8 16,-6 9 8-16,0-2 7 0,0 2 7 0,-6 6 6 0,6 2 6 16,-6-2 5-16,6 5 5 0,-7 3 3 0,0-1 3 0,7 6 3 0,-6-2-1 15,-1 5-2-15,1-1-4 0,6 0-7 0,-7 4-7 0,7 0-5 16,-6 0-7-16,6 4-5 0,-7 3-4 0,1 1-4 0,0 2-4 16,6 5-5-16,-8 0-3 0,2 4-5 0,0 1-2 0,-1 3 1 0,7 3 1 15,-6 3 2-15,6 4 2 0,-7-4 1 0,7 8-1 0,0 0 1 16,-6-1-1-16,6 1 1 0,0 3 0 0,0 4 0 0,-7-4 2 0,7 4 1 15,0-3 0-15,0-1 0 0,0 4 0 0,0-5-3 0,0-1-1 16,0 2 1-16,7-7-1 0,-7 0 0 0,6-4 1 0,1 0-1 0,-7-3 0 16,6-4-1-16,1-4 0 0,-1 2 0 0,0-6 0 0,-6-3 3 15,8-4 2-15,-2 0 4 0,-6-3 4 0,6 0 4 0,-6-4 1 16,7 0 2-16,-1-4 0 0,-6-3 0 0,7 0 0 0,-1-5-1 0,1 1 0 16,-1-3 0-16,8-1-2 0,-8-4-1 0,0-2-4 0,8-2-4 15,-8 2-4-15,7-5-3 0,-7-4-4 0,8 1-2 0,-8-4-2 0,8 4-1 16,-2-5-2-16,-5 7 0 0,6-4 0 0,0 2-1 0,-1 4-1 15,2 3 0-15,-1-1-1 0,0 9 1 0,0-1-2 0,0 7 1 0,0 5 0 16,0 0 0-16,-6 3 2 0,5 3 2 0,1 5 1 0,-6-1 0 16,6 7 1-16,-7 2 0 0,1-2 2 0,0 4-1 0,-1 4 2 15,0-3 0-15,1 2 1 0,-7 1 1 0,7 0-2 0,-7-3-5 0,0 3-7 16,0-4-7-16,0 0-9 0,0 0-13 0,0-3-21 0,-7 0-26 16,14-3-43-16,-7-5-51 0,0-1-63 0,0 2-69 0,6-8-62 0,1 3-59 15,-1-6-39-15,8 0-30 0,-8-5-10 0,6 0-2 0,2-2 7 16,5-1 10-16,-5 0 19 0,4-4 27 0,2 0 42 0,7 1 50 0,-9-4 64 15,2 4 93-15</inkml:trace>
  <inkml:trace contextRef="#ctx0" brushRef="#br0" timeOffset="160403.95">14907 10707 94 0,'7'-6'273'0,"-7"-2"47"0,0 2 49 0,0-3 37 16,-7 6 32-16,7-4 20 0,-6 3 12 0,0-3 9 0,-8 3 8 16,8 4-4-16,-7-3-14 0,0 3-56 0,-6 3-75 0,5 1-53 15,-6 3-43-15,8 0-44 0,-8 4-47 0,1 4-36 0,5 0-31 0,-5 3-18 16,6 1-12-16,0 2-9 0,-1 5-8 0,8-4-7 0,0 3-4 15,0 1-5-15,6 4-5 0,0-5-2 0,0 1-3 0,0-4-3 0,12 0-2 16,-6 0-2-16,2-4 0 0,11 1-2 0,-6-1 2 0,0-7-1 16,7 0 2-16,-1-4-3 0,1 0-1 0,-1-3-1 0,0-4 0 0,1-4-1 15,0 0-2-15,-1-3 0 0,1-4 0 0,-1 0-2 0,-6-4 0 16,0 1-1-16,1-7-1 0,-2 2 0 0,-5-4-1 0,0 2 1 16,-1-5 2-16,-6 0 0 0,0 1 0 0,-6-5 2 0,6 4-1 0,-14 1 2 15,8 0-2-15,-7 3 0 0,0-1-2 0,-7 5-2 0,1 0-4 16,-1 3-5-16,1 4-8 0,-7 4-16 0,0 3-17 0,6 4-39 0,-6 0-50 15,0 8-65-15,7-1-76 0,-1 5-74 0,-7 2-74 0,15 0-37 16,-8 4-21-16,14-2-7 0,-7 2-2 0,13-4 3 0,-6 1 6 0,12 0 15 16,0-1 17-16,1-7 38 0,6 1 50 0,0-1 66 0,7-3 185 15</inkml:trace>
  <inkml:trace contextRef="#ctx0" brushRef="#br0" timeOffset="160982.07">15943 11019 0 0,'-13'18'105'0,"0"1"203"0,-1-4 37 0,2 3 29 16,-1-4 25-16,6-2 19 0,-6-1 19 0,7 0 10 0,0-4 7 15,-2 0 11-15,2 0 11 0,6-3-23 0,-6 0-39 0,6-4-67 0,0 3-80 16,0-3-50-16,0 0-33 0,0-3-29 0,6-1-23 0,0-3-20 16,2-1-18-16,4-2-11 0,1-1-7 0,0-4-11 0,6 0-11 0,-5-7-12 15,5 4-14-15,7-4-9 0,-6-4-10 0,0 0-4 0,5 1-3 16,-5-4-4-16,0 0-1 0,-1-5-1 0,-6 1-4 0,6 4-2 15,-5-4-1-15,-1 0 0 0,0 0-2 0,-7 4 1 0,1 0 0 0,-1 3 0 16,-6 0-1-16,0 4 1 0,0 4 0 0,0 3 0 0,-6 1 1 0,6 7 1 16,-7-1 2-16,1 1 2 0,-1 3 0 0,1 4 2 0,-1 0-1 15,1 4 0-15,0 0 1 0,-2 2 0 0,2 2-1 0,0 3 1 16,6 0 0-16,-7 0 2 0,7 0 0 0,0 4 1 0,7 4 0 0,-7-6 2 16,6 6 1-16,8 0 0 0,-8 2 1 0,7 1 0 0,0 0-1 15,-7 0 1-15,13 4 0 0,-5 0-1 0,-1-1 0 0,0 1 0 16,6-1-1-16,-5 5 0 0,-2-4 1 0,8-1-1 0,-7 1 0 0,-6-1-2 15,6 2 1-15,-1-3 0 0,-4 2 1 0,-2-4 0 0,0 0 0 0,-6 0-1 16,0-4 1-16,0 0 0 0,0-2 1 0,0-2 1 0,-6 1 0 16,0-8 1-16,-2 4 1 0,2-7-1 0,0 3 1 0,-7-7-1 15,-1 3-1-15,2-6-2 0,-2 0-2 0,2-5-5 0,-8 1-4 0,7 0-6 16,0-4-7-16,-6-4-11 0,5 0-12 0,1 0-27 0,7 1-33 16,-1-4-44-16,1-1-51 0,-1 1-57 0,7-4-58 0,7 3-46 15,-1-3-42-15,1 4-35 0,6-4-33 0,-1 4-11 0,8-4-3 0,6 4 6 16,-6-3 10-16,13 2 24 0,-7 0 31 0,7 1 46 0,-1 3 50 15,1 0 56-15,-1 1 85 0</inkml:trace>
  <inkml:trace contextRef="#ctx0" brushRef="#br0" timeOffset="161764.57">16796 10785 106 0,'20'8'216'0,"-1"-5"22"0,0 4 22 0,-5-3 23 15,-1 0 21-15,0-4 25 0,-7 0 26 0,1 0 33 0,-1-4 39 16,0 0-1-16,2 1-20 0,-8-1-35 0,0-3-42 0,0 3-28 16,0-3-16-16,0-1-21 0,-8 1-19 0,8 0-20 0,-6 0-20 0,-7-1-25 15,7 0-26-15,-1 1-33 0,-6 5-39 0,7-7-24 0,-8 9-18 0,2-3-11 16,-2 3-8-16,2 0-6 0,-1 3-7 0,-1 1-2 0,2 3-4 15,-2 0 0-15,2 4 1 0,-2 1 0 0,1 2 1 0,1 5 1 0,-2-5 1 16,8 5 1-16,-7-1 0 0,6 4 0 0,1-4-1 0,-1 3 0 16,7-1 0-16,0 2 1 0,-6-4-1 0,12 0-1 0,-6 0-2 15,7 1-1-15,-1-4 0 0,1-4-1 0,6 3-1 0,-7-2 0 0,8-6 1 16,-2-2-2-16,1 0-1 0,7-1-1 0,-7-3 0 0,6-3-3 16,1-5-2-16,-7 2-1 0,7-3 0 0,0-2 1 0,-8-3-2 0,8-1 0 15,-7-3 1-15,-1-1 0 0,2-2 0 0,-8-1 1 0,7-3 1 16,-6-2 2-16,0 2 2 0,-1 0 1 0,-6-5 1 0,6 1 2 15,-6 2 2-15,0 0 1 0,0-4 2 0,0 6 5 0,0 3 4 0,-6 0 5 16,6 4 7-16,0-1 3 0,-6 4 4 0,6 5 2 0,0-2 0 0,0 5-1 16,-7 3-1-16,7 1-1 0,0 3-4 0,0 0-1 0,0 3-2 15,0 5-2-15,0-1-3 0,0 1-5 0,0 2-5 0,7 5-3 16,-7-1-3-16,0 5-3 0,0 4 1 0,6-6 1 0,-6 10 2 0,0-7 3 16,6 6 1-16,-6 0-1 0,6 0 0 0,-6-4-1 0,8 3-2 15,-2 1-1-15,0-4-2 0,-6-1 0 0,7 2-1 0,0-4 1 0,-1-1 0 16,1-4-1-16,-1 1 1 0,-6-4 0 0,6-4 2 0,1 1 0 15,0 0 0-15,-1-8 0 0,0 2-1 0,1-2 0 0,6-2 1 0,-6-3-1 16,6-2 0-16,-7 0 1 0,7-1-2 0,-7-2 0 0,8-5-1 16,-1 4-1-16,0-7-2 0,-7 3-1 0,7 1-2 0,-7-5 0 15,8 0-1-15,-8 1-1 0,1 0-1 0,6 0 0 0,-7-1-1 0,-6 1-1 16,7 3 0-16,-1-4 1 0,1 9 1 0,-7-1-2 0,7 0-1 0,-7-1 1 16,6 9 0-16,-6-4 1 0,0 3 0 0,6 4 0 0,-6 0 1 15,0 0 0-15,0 4 1 0,7 0 0 0,-7 2 0 0,0 2 0 16,0 3 0-16,7 0 1 0,-7 1 2 0,0 6 0 0,0-4 2 0,0 5 0 15,-7-1 0-15,7 1 2 0,0-2 0 0,-7 5 0 0,7-3 1 16,0 0-1-16,-6-1 0 0,6-4 1 0,0 4-1 0,-6-3 0 0,6 0-1 16,0-4-1-16,0-4 1 0,0 5 1 0,0-10 1 0,0 6 1 15,0-5 2-15,0 2 1 0,0-5 0 0,0 0-1 0,0 0 0 0,6-5 1 16,0 2 1-16,-6-5 0 0,7 6 0 0,0-10 0 0,-1 1 0 16,7 0 0-16,-6 0-2 0,-1-4-2 0,7 1-1 0,-7-4-1 15,8 0-2-15,-2-1-2 0,-5-2-1 0,6 1-5 0,-6-2-5 0,5-3-3 16,2 3-5-16,-8 0-3 0,8 0-3 0,-2-4 0 0,-5 8 0 15,6-1-1-15,0 1-1 0,0 1 0 0,-6 5 1 0,5 1 1 16,-5 0 2-16,6 3 3 0,-6 6 4 0,-1 2 3 0,8 0 5 0,-8 2 2 16,0 3 3-16,0 1 3 0,1 6-1 0,0-2 1 0,-1 6 2 15,1 2-1-15,-1-4 1 0,0 8 2 0,2-2 1 0,-8 0 1 0,6 3 1 16,-6-5 0-16,6 4 0 0,0-4 2 0,-6 0-1 0,8 1 0 16,-2-5 0-16,-6-3 2 0,6 1-1 0,1-2 0 0,-1-1-1 0,1-6-6 15,0-3-8-15,-1 0-13 0,0-3-19 0,8-6-30 0,-8 1-38 16,7-6-46-16,-7 3-50 0,8-7-57 0,-8 0-56 0,7-4-59 15,-6 0-56-15,-7-4-35 0,6-3-25 0,-6 0-9 0,0-1 1 0,0-2 11 16,0-6 16-16,-6 2 29 0,6-1 37 0,-7-3 46 0,0 0 51 0,7 3 54 16,-12-3 164-16</inkml:trace>
  <inkml:trace contextRef="#ctx0" brushRef="#br0" timeOffset="162099.37">16679 10049 0 0,'0'2'107'0,"-7"3"146"15,1-2 29-15,-1 1 31 0,1 4 33 0,0-5 34 0,-2 5 38 16,2-2 24-16,0 2 20 0,0 0 12 0,-2-1 11 0,2 0-36 0,6 0-60 15,-6 5-51-15,6-5-42 0,-7 0-31 0,7 0-22 0,0 1-27 16,7 0-26-16,-7-1-33 0,6 0-33 0,0 0-23 0,8 1-17 16,-2-2-13-16,2 3-11 0,-1-6-8 0,7 4-8 0,-2-3-7 0,2-1-4 15,0 1-11-15,6 0-12 0,-7-4-20 0,8 3-22 0,-8-3-35 16,0 0-44-16,1 0-63 0,0-3-74 0,5-1-72 0,-11 0-67 0,5 1-58 16,1-1-49-16,-8 1-26 0,2-4-13 0,6-2-1 0,-7-1 3 0,-1 3 13 15,-5-4 15-15,6-1 33 0,0 1 38 0,0 0 63 0,-6-4 73 16</inkml:trace>
  <inkml:trace contextRef="#ctx0" brushRef="#br0" timeOffset="162396.24">17154 10001 0 0,'-20'3'254'0,"8"5"70"16,-1-1 44-16,0-2 40 0,0-3 36 0,-1 3 24 0,8-2 19 0,-7-3 15 16,6 0 13-16,1 0 9 0,0 0 9 0,-1-3-54 0,7 3-85 15,0-5-66-15,0-2-59 0,0 3-49 0,0-3-47 0,7-4-38 16,-1 4-37-16,0-4-26 0,1 0-19 0,0 0-16 0,5 0-13 0,2 0-11 15,-1 0-9-15,6 4-4 0,-6-1-5 0,1 0-1 0,-2 6-2 16,1-3 1-16,0 5 0 0,0 0-1 0,-7 5 0 0,8-3-1 16,-8 6-1-16,8-4 1 0,-8 4-2 0,0 2 1 0,-6-3 1 0,7 5-2 15,-1-1-1-15,1 0-1 0,-7-1-1 0,7 2-1 0,-1-2-2 16,-6-2-2-16,6 4-1 0,1-5 1 0,0-1 0 0,-1 2 0 0,0-4 0 16,1-2 0-16,0-2-1 0,-1 0-2 0,7-2-2 0,-7-2-4 15,8 0-4-15,-8-3-6 0,0-3-6 0,8 1-14 0,-1-2-22 0,-7-3-39 16,8-1-46-16,-2 1-61 0,-5-4-65 0,6 3-60 0,0-4-61 15,0 1-36-15,-6 1-25 0,5-6-8 0,2 4-2 0,-2 1 4 0,1 0 7 16,1-4 17-16,-2 4 22 0,2 3 39 0,5-4 48 0,-6 4 61 16,6-2 141-16</inkml:trace>
  <inkml:trace contextRef="#ctx0" brushRef="#br0" timeOffset="165559.91">18411 10825 0 0,'7'15'42'0,"-7"-1"413"0,6 1 68 0,-6 0 40 0,0 0 30 16,6-5 22-16,-12 2 20 0,6-1 15 0,0-8 13 0,-6 1 15 0,6 0 14 15,0-4 22-15,-7 3 26 0,7-3-112 0,0 4-628 0,-6-4 0 16,6 0 0-16,0 0 0 0,0 0 0 0,0 0 0 0,0 0 0 0,0 0 0 16,-7 0 0-16,7 0 0 0,0 0 0 0,0 0 0 0,0 0 0 15,0 0 0-15,0 0 0 0,0 0 0 0,7-4 0 0,-7 4 0 0,0 0 0 16,0-3 0-16,0 3 0 0,0 0 0 0,0 0 0 0,0 0 0 0,6-4 0 15,-6 4 0-15,0 0 0 0,0 0 0 0,0 0 0 0,0 0 0 16,0 0 0-16,0 0 0 0,0 0 0 0,0 0 0 0,0 0 0 0,0 0 0 16,7 0 0-16,-7 0 0 0,0 4 0 0,6-4 0 0,-6 3 0 15,6-3 0-15,2 4 0 0,-2-1 0 0,0 5 0 0,1-5 0 16,0 5 0-16,-1-5 0 0,0 4 0 0,1 1 0 0,6-1 0 0,-6 1 0 16,-1 3 0-16,7-3 0 0,-6 2 0 0,-1-2 0 0,7 3 0 15,-7 0 0-15,1-4 0 0,0 4 0 0,-7 0 0 0,6-4 0 0,-6 4 0 16,6 0 0-16,-12-1 0 0,6 5 0 0,-6 0 0 0,-1-1 0 15,0 2 0-15,-6-2 0 0,-6 5 0 0,6 3 0 0,-13-4 0 16,0 4 0-16,-1 0 0 0,-5 0 0 0,7 0-64 0,-15 3-268 0,7 1-59 16,-6-4-56-16,7-1-56 0,-1 5-46 0,1-6-45 0,-1 1-13 15,7-7 5-15,6 1 14 0,1-7 19 0,12-1 23 0,1-3 23 0,6-4 36 16,6-11 39-16,14 0 59 0,0-4 69 0</inkml:trace>
  <inkml:trace contextRef="#ctx0" brushRef="#br0" timeOffset="165981.79">19642 10550 36 0,'7'-3'282'0,"-7"-1"31"0,0 0 25 0,6-3 28 0,-6 3 30 0,-6 1 26 16,6-4 23-16,0 2 16 0,0-1 12 0,-7-2 9 0,7 5 8 16,-6-5-60-16,-1 1-96 0,0 0-59 0,1-1-43 0,0 1-25 0,-8 4-21 15,8-4-23-15,0-2-27 0,-1 6-23 0,-6-5-23 0,6 5-14 16,-5-1-12-16,5 1-9 0,0-1-8 0,-5 4-7 0,-2 0-7 0,8 0-7 15,-7 4-5-15,0-1-4 0,6 1-5 0,-5 7-3 0,-2 1-3 16,1-2-1-16,0 5-1 0,0-1 2 0,7 5 0 0,-8 2 0 16,8-2 0-16,-7 3 2 0,6 3 1 0,1 1 0 0,6-3 2 0,0 2-1 15,0 0 2-15,0-3-3 0,6 4 0 0,1 0-2 0,0-4-1 16,5-4-1-16,2 0 0 0,-1 0-6 0,6-3-6 0,0 1-13 0,1-6-15 16,6-7-25-16,-6 5-28 0,6-8-57 0,0-4-72 0,6 0-73 15,-6-3-78-15,1-4-65 0,5-4-56 0,-6 1-30 0,1-1-14 0,5-3-2 16,-6 0 2-16,-1-4 10 0,2 4 13 0,-7-5 23 0,6 1 29 15,-7 5 56-15,7-2 71 0</inkml:trace>
  <inkml:trace contextRef="#ctx0" brushRef="#br0" timeOffset="166576.87">20235 10481 0 0,'0'-5'59'0,"6"3"182"0,-6-2 28 16,0 0 32-16,0 0 33 0,-6 1 37 0,6 0 37 0,-7-2 26 16,7 3 19-16,-6-3 16 0,-1 1 12 0,1 1-31 0,-1-1-51 0,1 0-51 15,0 1-48-15,-2-1-33 0,2 4-27 0,-7-3-30 0,6 3-30 16,-5 0-34-16,5 0-36 0,-6 0-22 0,0 3-19 0,0-3-13 0,6 4-11 15,-5 3-7-15,-1-3-7 0,-1 3-3 0,2 0-2 0,-2 4-2 16,2 1-1-16,-2-2-1 0,8 2-3 0,-7 2-1 0,-1 1-3 0,8-1-1 16,-6 4-1-16,-2-3-3 0,8 4-1 0,-1-1-2 0,1 1-2 15,-1-1 0-15,7 0-3 0,0 0 1 0,0 4-1 0,0-7-1 0,7 3 0 16,-1 1-2-16,1-5 0 0,6 1-2 0,-6 0-1 0,11-4-3 16,-4 0-2-16,-1-5-3 0,7 3-2 0,-2-6-3 0,2-3-4 0,0-3-4 15,-1-2-1-15,1-2-2 0,6 0-1 0,-7-4 0 0,1-3 1 16,0-1 0-16,-7 0 3 0,6-4 1 0,-6 1 3 0,1-1 2 15,-2-1 5-15,2 1 4 0,-8-3 3 0,0 0 3 0,1-1 3 0,-1 2 5 16,-6 3 3-16,7-5 3 0,-7 2 5 0,0 2 4 0,0 1 4 16,7-1 5-16,-7 6 5 0,0-3 5 0,-7 2 4 0,7 2 4 0,0 2 3 15,0 2 0-15,0 5-2 0,0-5-3 0,0 8-2 0,0-3-6 16,0 3-3-16,0 3-6 0,-7 1-4 0,7 0-6 0,0-1-5 0,0 8-4 16,0 1-5-16,0-2-5 0,0 5-2 0,0-1-1 0,0 5 1 15,-6 4 0-15,6-6 2 0,0 5 1 0,0 3 0 0,0-2 0 16,0-2 1-16,0 2 1 0,0-1 0 0,6 0 0 0,-6 0 0 0,7 0 0 15,-7-4-1-15,7 1 0 0,-1-5 1 0,0 1 1 0,1 0-1 0,0-5 2 16,-1-2 2-16,7-5 0 0,0 1-1 0,-6-4-1 0,5 0 1 16,2-4-2-16,-1 1 2 0,6-5-2 0,-6-2 1 0,1-5-1 15,-2 4-1-15,8-5 0 0,-7-2 1 0,0 0-2 0,0 0-3 0,0-1 1 16,0-2 0-16,0-2 1 0,-7 1 1 0,8 1 1 0,-8-5 0 16,0 4 1-16,2 0-1 0,-2 0 1 0,0-1 1 0,0 6-1 0,-6-2 2 15,7 5 1-15,-7 3 3 0,0 0 0 0,0 4-1 0,7-1-1 16,-7 5 0-16,0 3 1 0,-7 3 3 0,7 1 3 0,0 3 4 0,-7 8 3 15,7-1 2-15,0 1 3 0,-6 7 0 0,6 5 0 0,0-2-1 16,-6 4 1-16,6 0-1 0,6 1 3 0,-6 2 0 0,0-2-3 16,6 3-3-16,-6-4-4 0,7 0-5 0,0-3-9 0,-1 0-13 0,1-9-16 15,-1 6-20-15,0-9-22 0,8 1-26 0,-8-8-59 0,0-3-77 16,8-4-89-16,-8-4-94 0,7-3-67 0,-6-4-52 0,6-4-26 16,-7-2-12-16,0-6-2 0,8-2 6 0,-8-1 13 0,1-7 17 0,-7 0 20 15,6-4 25-15,-6 1 60 0,0-5 76 0</inkml:trace>
  <inkml:trace contextRef="#ctx0" brushRef="#br0" timeOffset="166748.74">20703 9972 0 0,'-18'-4'226'0,"-2"0"184"16,7 4 44-16,-7-3 31 0,8 3 25 0,-8 0 17 0,6 0 16 15,1 0 9-15,1-4 6 0,-2 4 4 0,8 0 1 0,0-4-37 0,-1 4-54 16,0 0-110-16,1 0-135 0,-1 0-79 0,7 0-49 0,-6 0-44 16,-1 0-45-16,1 4-58 0,6 0-65 0,-7-1-90 0,1 1-101 0,0 0-91 15,-2 3-84-15,2 1-43 0,0-1-20 0,-1-4-10 0,1 4-4 16,-1-3 0-16,7 0 3 0,0-4 15 0,0 0 19 0,0 0 40 15,0 0 48-15,7-4 81 0,-1 0 201 0</inkml:trace>
  <inkml:trace contextRef="#ctx0" brushRef="#br0" timeOffset="166873.74">20293 9899 343 0,'-26'7'421'0,"6"0"25"0,-5 1 10 16,-1-1 6-16,0 0 4 0,0 1-1 0,-1-5-3 0,1 4-26 15,1 1-35-15,-9-1-68 0,9 4-82 0,-7 0-198 0,6 3-258 0,-1 1-129 16,-5-3-68-16,6 2-33 0,-1-3-16 0,7 1-9 0,8-6-5 15,-1 2 1-15,6-5 3 0,7-3 25 0,0 0 35 0,0 0 67 16,7 0 187-16</inkml:trace>
  <inkml:trace contextRef="#ctx0" brushRef="#br0" timeOffset="167705.25">22403 10397 0 0,'-6'0'105'0,"-7"0"210"0,0 3 40 16,0-3 35-16,7 0 33 0,-8 0 23 0,2-3 19 0,5 3 12 0,0-4 10 15,1 4 5-15,-1-7 7 0,1 3-29 0,6 0-46 0,0 1-74 16,0-4-89-16,0 2-54 0,0-2-39 0,6-3-32 0,1 2-29 0,-7-4-22 16,6 5-19-16,1-4-11 0,6 2-10 0,-7-3-6 0,1 4-6 15,6-3-6-15,-7 5-6 0,1-2-4 0,6 4-6 0,-6-3-3 16,-1 7-4-16,0-4-2 0,1 4-5 0,0 4-1 0,-1-1 0 0,0 5-1 15,2 3 1-15,-2 0-1 0,0 3 0 0,1 4 1 0,-7 5 0 16,6-1 2-16,-6 3 1 0,7 1 2 0,-7 3 0 0,0 0 1 0,0 2 0 16,0 1 0-16,0-3-1 0,0 0 2 0,0 0 0 0,0 2-1 15,-7-6 2-15,7 0 0 0,0 1 1 0,0-4-1 0,-6 0-1 0,6-4 1 16,0 1-1-16,0-5 2 0,0-3 1 0,0 1 3 0,0-6 4 16,0 2 3-16,0-8 6 0,0 3 3 0,0-3 1 0,0-3 0 15,6-1 1-15,1-6-1 0,-7 1 0 0,6-5 0 0,7 0 1 0,-7-5-2 16,2-3-1-16,4 0-3 0,1-3-4 0,0-5-6 0,0 5-4 15,1-8-2-15,-2 3-3 0,8-2-1 0,-7-2 0 0,7 2 0 0,-8-2-1 16,8 5-1-16,-7-4 0 0,7 4 0 0,-8 4 0 0,8 3-1 16,-7-1 0-16,0 9 0 0,0-1-2 0,-7 5 0 0,8 2-2 0,-8 0 0 15,1 8-1-15,0 0 1 0,-1 4 0 0,0 3 1 0,-6 1 0 16,7 6 1-16,-1 6-1 0,-6-3 0 0,0 5 2 0,7 0 0 0,-7 4 2 16,0 3 0-16,7 0 2 0,-7 1 2 0,0 3 0 0,6-4-1 15,-6 0 0-15,6 0-1 0,-6 1-2 0,0-4 2 0,7-1 0 0,-7-3 0 16,0-4 0-16,7 0-1 0,-7 0 0 0,6-6 0 0,-6-1 1 15,0 0 0-15,6-7 0 0,-6 3 1 0,7-7 0 0,-7 0 2 16,7-3 0-16,-7-5 1 0,6 1-2 0,1-1 0 0,-1-6 0 0,0-1 1 16,2 0-1-16,-2-7 1 0,6 5-2 0,-5-6-1 0,0-3 0 15,-1 5 0-15,7-9 0 0,-7 5-1 0,8-5 0 0,-2 1-1 0,-4 0 0 16,4-1-1-16,1 1 2 0,1 3-2 0,-2 0-1 0,2 5 0 16,-2-2 0-16,2 9 0 0,-8-1-3 0,7 4 1 0,0 4-2 0,0 3 0 15,-7 4 0-15,8 0 1 0,-8 8 1 0,7-2-1 0,-7 6 1 16,1-1 1-16,0 3-1 0,-1 5 2 0,0 3 1 0,-6-4 1 15,0 8 1-15,8-1 1 0,-8 2 0 0,0-2-1 0,0 1 0 0,0-1-1 16,0 0-1-16,0 1-6 0,0-3-8 0,0-1-9 0,6-4-10 16,-6-4-12-16,6 1-14 0,1-3-24 0,-1-2-27 0,8-6-52 15,-8-1-62-15,14-6-66 0,-8-1-66 0,8 0-65 0,-1-7-63 0,7-3-25 16,-6 3-9-16,6-8 2 0,1 1 6 0,-2-3 10 0,7 2 12 0,-5-4 22 16,-1 2 29-16,6-2 51 0,-6 6 62 0,1-5 66 0,-1 4 252 15</inkml:trace>
  <inkml:trace contextRef="#ctx0" brushRef="#br0" timeOffset="168097.05">23875 10356 61 0,'7'0'264'0,"6"-3"38"0,-7-1 34 0,1 1 41 0,-7-5 45 16,0 4 28-16,-7 1 19 0,1-4 13 0,0-1 9 0,-1 4 3 0,0-3-4 16,-5 3-53-16,5-3-79 0,-6 3-51 0,6 1-39 0,-5-2-34 15,-2 2-33-15,2 3-40 0,-2 0-43 0,8 0-27 0,-14 3-17 0,14 2-12 16,-13 2-9-16,5 0-7 0,1 4-9 0,0 1-6 0,6 2-7 16,-5-3-5-16,-2 8-4 0,8-1-2 0,0 0-2 0,-8 0 0 15,8 4-3-15,6 0-1 0,-7-4 0 0,7 5-2 0,0-5-2 0,7 4-1 16,-7-4-1-16,6 0-2 0,1-2-2 0,6-3-3 0,-7 3-4 15,8-6-4-15,-2-2-4 0,2 3-4 0,-1-8-3 0,-1 1-5 0,8-4-3 16,-7 0-4-16,7-4-1 0,-8 1-2 0,8-8-2 0,-6 3 0 16,5-2 0-16,1-6 5 0,-8 3 3 0,2-6 3 0,5 1 4 15,-6-5 4-15,0 2 5 0,1-1 3 0,-8 0 4 0,6-3 3 0,-5-2 2 16,0 5 5-16,-1-3 2 0,1 3 3 0,-1 0 4 0,-6 3 3 16,6 1 4-16,-6 0 3 0,0 4 5 0,8 2 2 0,-8 1 1 0,0 0-1 15,0 8 0-15,0-4-2 0,0 2 0 0,0 5-1 0,0 5 0 16,0 2 1-16,6 0 2 0,-6 4 1 0,0 3 2 0,0 1 1 15,6 7 1-15,-6 0 3 0,6 0 4 0,-6 8 4 0,0-5 6 0,8 4 4 16,-8 5 3-16,0-6 1 0,6 1 0 0,-6 1-5 0,6-4-3 0,-6 4-5 16,0-5-5-16,7-3-4 0,-1 0-5 0,-6-3-5 0,7-5-6 15,0 0-9-15,-1-3-12 0,0-4-21 0,0 1-25 0,8-8-44 16,-8 0-54-16,7-8-83 0,-6-1-98 0,6-8-89 0,0 0-83 0,-6-5-41 16,5-3-22-16,-5-9-10 0,0-3-5 0,-1-3 2 0,1 1 7 0,-7-10 17 15,0-2 22-15,0 0 42 0,0-4 54 0,-7 0 82 0,7-1 202 16</inkml:trace>
  <inkml:trace contextRef="#ctx0" brushRef="#br0" timeOffset="168237.68">24031 9854 47 0,'-26'-3'358'0,"1"3"55"0,-1 0 33 0,0 3 25 0,6-3 20 16,1 3 14-16,-1-3 12 0,0 0 8 0,7 5 2 0,7-5 4 0,-7 0 2 15,13 0-62-15,0 0-95 0,0 3-97 0,7 1-98 0,5-4-55 16,1 5-34-16,7-3-29 0,6 6-26 0,7-5-38 0,-7 4-43 0,13 0-77 16,-7 1-97-16,7 0-102 0,-7-1-108 0,8 0-54 0,-7 5-29 15,6-5-14-15,-13 0-7 0,6 0-4 0,-5 1-1 0,-1-1 3 16,-7 1 7-16,7-5 23 0,-6 4 30 0,-1-3 72 0,1-1 109 0</inkml:trace>
  <inkml:trace contextRef="#ctx0" brushRef="#br0" timeOffset="170450.46">25875 10192 0 0,'6'7'15'16,"1"0"214"-16,-7 0 28 0,7-2 23 0,-7 2 21 0,0-7 24 0,6 3 25 16,-6-3 29-16,0 0 31 0,0 0 22 0,0-3 19 0,0-1-23 15,0 1-43-15,-6-2-48 0,6 1-47 0,0-2-34 0,-7-2-25 16,7 1-21-16,-7 0-18 0,1 0-22 0,-1-5-23 0,1 5-27 0,0-4-29 16,-1 4-21-16,0-5-18 0,-5 5-9 0,-2 0-7 0,8 0-6 15,-7-1-4-15,0 0-3 0,0 5-2 0,-1 0-2 0,2-1-2 0,-8 4 0 16,7 0-2-16,0 4 0 0,0-1-1 0,-7 5-1 0,8-1 0 15,-8 4-1-15,7-4 0 0,-7 7 2 0,7 1 1 0,-6 0 1 0,6-1 1 16,-1 5-1-16,-5 4 2 0,6-6-1 0,0 5 0 0,7 0-1 16,-8 0-1-16,8 1-1 0,0-1-1 0,-1 0-1 0,0-1-2 0,7 2 0 15,0-6-3-15,0 3-1 0,7-3-1 0,0 1-1 0,-1-3-1 16,7-4-1-16,0 0 0 0,7 0 0 0,-1-7-1 0,7 3 1 16,0-7 1-16,7 0-4 0,0-7-4 0,-1-1-6 0,7 1-5 0,1-7-6 15,-2 0-9-15,1-5-7 0,0-4-7 0,1 1-9 0,5-3-10 16,-13-1-12-16,7-3-13 0,1-4-12 0,-7 4-16 0,-1-8-12 0,1 0-9 15,-1 0-4-15,-6-2-1 0,1-2 3 0,-1 1 6 0,-7-4 6 16,7 4 6-16,-6-1 14 0,-1 4 15 0,-6-3 30 0,0 7 36 0,-1-3 36 16,2 7 35-16,-8-1 30 0,1 4 25 0,-7 1 19 0,7 3 16 15,-7 0 14-15,0 3 11 0,0 6 9 0,-7-3 8 0,7 2 5 16,-7 2 0-16,7 2-11 0,-6 2-16 0,0 1-17 0,6 0-18 0,-8 3-14 16,2 1-11-16,6 3-12 0,-6 0-10 0,0 0-10 0,-1 3-8 0,7 1-9 15,-7 7-7-15,1-4-8 0,-7 7-7 0,7 1-4 0,-2 3-7 16,2 4-4-16,-6 4-3 0,5 4 0 0,0-1 2 0,1 0 0 15,-7 8 0-15,7-4 2 0,-2 3 2 0,2 6-1 0,0-3 1 0,0 1-1 16,-2 1 0-16,2-1-2 0,0 0-1 0,6 4 0 0,-7-4-1 16,1 1 0-16,6-1-1 0,-7-3 0 0,7-1 1 0,0 1-2 0,0-4-1 15,-7-3-1-15,7-2 0 0,7 2 0 0,-7-4 0 0,0-4 0 16,7-4 0-16,-7-4 1 0,6 1-1 0,-6-4 1 0,7-4-1 0,-7 1 2 31,6-5 0-31,0 2 1 0,2-5 0 0,-2-5 0 0,0-2 0 16,0 3 0-16,2-7 0 0,4 1 0 0,1-5 0 0,-6-4 0 0,6 1 0 15,-1 1 0-15,2-6-2 0,-1 2 1 0,0-6-2 0,0 2 0 16,-1-1 0-16,8 1-1 0,-6-5 0 0,-1 4 0 0,-1 1-2 0,8-5 0 16,-7 8 1-16,7 1-1 0,-7-2-2 0,0 5 0 0,7-1-1 15,-8 5-1-15,1 3-1 0,0 4 0 0,-6 3-1 0,5 1 2 16,-4 3 0-16,4 3 0 0,-5 1-1 0,-7 3 2 0,7 4-1 0,-7 3 0 16,0 1-1-16,0 4 2 0,0-1 1 0,0 4 1 0,-7 0-1 15,0 0 1-15,7 4 1 0,-6-1-1 0,0-2 1 0,-2 2 0 0,8 1 0 16,-6-4 1-16,6-4 1 0,-6 4-1 0,6-3 1 0,0-5-1 15,6 0 1-15,-6-2 0 0,0-1 0 0,6-5-1 0,2 2 2 0,-2-4 0 16,0-1-1-16,1-3-2 0,6 0-2 0,0-7-3 0,7 4-4 16,-8-8-5-16,8 0-4 0,0-1-1 0,5-2-2 0,-5 0-2 15,0-5-1-15,5 1-3 0,-5-4 0 0,0 0 0 0,-1 0-2 0,-5 0 1 16,5-1 1-16,-6-3 3 0,6 6 5 0,-5-7 3 0,-8 5 3 16,8-3 2-16,-8 3 3 0,0 0 1 0,0 3 1 0,1-2 1 0,-7 5 1 15,7 2-1-15,-7 3 2 0,0-1-1 0,0 6-1 0,0-2 0 16,0 8 0-16,0 0 0 0,0 0 0 0,-7 4 1 0,7 4-1 0,-7 2 1 15,7 5 1-15,-6-1-1 0,0 2 1 0,0 5 0 0,-2 1 0 16,2 0 2-16,6 4 2 0,-6 0 0 0,-1-1 1 0,7 1 0 0,0 1 0 16,-7-2 1-16,7 0-1 0,0-3 0 0,7 0 1 0,-7 0-1 15,7-4 1-15,-7-2 0 0,6-3-1 0,0-1 2 0,2-2 0 16,-2-1 0-16,0-6 1 0,7-3-1 0,-6 0 1 0,6 0 1 0,-1-8-2 16,2 1 1-16,-2-4-1 0,2 0 1 0,5-4 0 0,-5 0 1 15,5-2-2-15,-6-2 1 0,0 1-2 0,0-1 0 0,0-3 0 0,1 0-1 16,-2 0-1-16,1 0 0 0,-6 0 0 0,-1 1 0 0,7-1-1 15,-7 0 0-15,2 3-1 0,-2 1 0 0,-6-1 1 0,6 5-1 0,-6 3-1 16,6-1 1-16,-6 6-2 0,7 2 1 0,-7 0 0 0,0 4-1 16,0 0 1-16,0 8 0 0,0-5 1 0,-7 8 0 0,7 0 0 0,0 4 0 15,0 3 2-15,-6 0 0 0,6 0 1 0,-6 5 2 0,6-1 1 16,-6 3 1-16,-2-3-2 0,8 4 1 0,-6-1-1 0,0-2 2 16,6 3 0-16,-7-5 0 0,7 2 0 0,0-2 1 0,-6-3-3 0,6-3 0 15,6 0-1-15,-6 0 1 0,0-4-1 0,7-5 0 0,-7 2 3 16,6-4-2-16,0-4 1 0,8 0-2 0,-8 0 1 0,7-7 0 15,-6-1-2-15,12 1 2 0,-5-3 0 0,-2-7 1 0,8 7-1 0,-7-7 1 16,7 1-2-16,-8-2-1 0,8-4-1 0,0 4 0 0,-7-4 1 0,-1 0-2 16,8-1 1-16,-7 2-2 0,0-1 1 0,0 0 0 0,0 0 0 15,-6 4-1-15,-1-1 1 0,8 4 0 0,-8 1 0 0,0 3-1 16,-6 4 0-16,7-1 1 0,-7 4-3 0,0 1 1 0,0 3-1 0,6 3 1 16,-6 1-1-16,0-1 2 0,0 5-1 0,0 3-1 0,0 0 2 15,0 3-2-15,-6 5 2 0,6-1-1 0,0 1 0 0,0-1 2 0,-7 4 1 16,7-4 1-16,-6 4-1 0,6 0 2 0,0 0 0 0,-6-3 0 15,6-1-1-15,-8 1-1 0,8-2 1 0,0-2-1 0,-6-3 0 0,6-2 1 16,0 0 2-16,0-2 0 0,0 1 2 0,0-6-1 0,0-3 0 16,0 0 1-16,0 0-1 0,0 0 1 0,6-3-1 0,2-6 0 15,-8 1 2-15,6-2 0 0,0 0-1 0,1-2 0 0,-1-3-1 0,8-2-2 16,-8 2 0-16,6-4-1 0,-4-3-2 0,4 4 2 0,2-4-1 16,-8 0 0-16,13 0-1 0,-5 0 0 0,-2 0-1 0,2-3 1 0,-1 6-1 15,-1-3 0-15,2 4 0 0,-2 3-1 0,-4 1 0 0,4-1 0 16,-5 8-1-16,6-1 0 0,-7 1-1 0,1 3-1 0,-1 4 2 0,-6 4-1 15,0 0 0-15,6 2-1 0,-6 6 1 0,0-1 1 0,0 3-1 16,-6 5 0-16,6-1-1 0,-6 4 0 0,6 0 1 0,-7 4-2 0,1-4 0 16,-1 3-5-16,1 1-5 0,6-5-7 0,-7 2-6 0,7 3-7 15,0-8-8-15,0 1-9 0,0-2-11 0,7-2-15 0,6-3-20 16,-7-2-38-16,7-2-46 0,7-6-49 0,-7 3-49 0,6-5-36 0,8-5-30 16,-8-1-17-16,7 2-14 0,0-6-6 0,0-2-5 0,0 1 2 15,1 0 5-15,-1-4 15 0,-1 1 23 0,-5-1 42 0,6 0 53 0,-7 1 57 16,1-1 63-16,-6 0 56 0,4 1 55 0,-4-1 47 0,-8 1 44 15,7 0 41-15,-7-2 41 0,2 2 42 0,-8 0 40 0,0-1 37 16,0 0 35-16,0 1 19 0,0 2 12 0,-8-3 2 0,8 5 0 0,-6-2-8 16,0 2-15-16,-1 2-20 0,1 1-24 0,-1 3-27 0,0 1-29 15,-5-2-33-15,6 5-36 0,-8 0-35 0,8 5-36 0,-8-2-25 0,1 5-16 16,7 3-13-16,-7-1-10 0,0 2-7 0,7 2-5 0,-8 1-1 16,8 3-2-16,-1 1 1 0,1-1 0 0,6 0-1 0,-6 0 1 0,6 1 0 15,-7 4 0-15,7-6-1 0,0 1 0 0,7-3-1 0,-7-1 0 0,6 1 0 16,-6 0-2-16,6-8 0 0,1 5-1 0,-1-9-2 0,1 1 1 15,0-1-1-15,5-3-1 0,-5-3 0 0,6-1-3 0,0-4 1 16,-7-2 0-16,8-1 0 0,-2 0 2 0,2-4-1 0,-8 1 1 0,7-1 0 16,0-4 2-16,0 1 1 0,-7 0 0 0,8-4 2 0,-8 3 2 15,0-3 3-15,1 1 3 0,0-2 3 0,-1 1 4 0,1 4 2 0,-1-4 3 16,1 3 5-16,-7 2 5 0,7 2 3 0,-7 0 5 0,6 5 1 16,-6-2 0-16,0 5-1 0,6 3-2 0,-6 0 0 0,0 4-2 0,0 4 2 15,0 0-1-15,0 8 0 0,0-2 2 0,0 5-3 0,0 4-4 16,0-2-2-16,0 5-2 0,-6 3-2 0,6 1 0 0,0 4 2 15,0 0 0-15,0 2 0 0,0 0-1 0,0 2-3 0,0 3-3 0,0-4-4 16,0 3-3-16,0 4-1 0,-6-3-2 0,6 0 0 0,0 3-2 16,-7 1-2-16,0-5-1 0,7 4-5 0,-6-3-3 0,-1 0-6 0,1-4-6 15,-8-1-7-15,8 1-9 0,-6 1-5 0,4-9-5 0,-4 1-6 16,-1-1-5-16,6-3-4 0,-6-3-3 0,1-4-3 0,-2-1-1 0,1-3 0 16,6-3 2-16,-6-4 5 0,1-1 6 0,-2-3 6 0,2 0 9 15,-2-3 7-15,8-6 5 0,-7 3 7 0,7-5 6 0,-8 3 6 16,8-7 6-16,0 1 5 0,6-1 5 0,-8-3 4 0,8-1 3 0,8 1 4 15,-8 1 0-15,6-6 1 0,7-3 0 0,0 4 0 0,0 0 0 16,7-3-3-16,-1-1-2 0,7 1-1 0,0 0-2 0,0-2-4 0,7 1-7 16,-1 1-12-16,1-1-12 0,-1-3-36 0,1 3-46 0,-1 0-55 15,-6-3-62-15,7 3-56 0,-1 1-54 0,-5-5-52 0,-1 5-54 0,0-4-25 16,-7 3-15-16,7 1-4 0,-6 0 0 0,0-2 7 0,-7 1 13 16,-1 1 34-16,2-1 43 0,-2 0 56 0,-5 1 59 0</inkml:trace>
  <inkml:trace contextRef="#ctx0" brushRef="#br0" timeOffset="170653.58">27803 9444 336 0,'-33'15'441'0,"1"0"33"0,6-1 18 0,0 1 15 0,-1-5 11 15,7 2 9-15,8-5 7 0,-1 0 3 0,0-3 2 0,6 0 0 0,1-1 0 16,0-3-114-16,-8 4-171 0,8-4-111 0,-1 3-81 0,1 2-78 15,-7-2-77-15,0 4-104 0,6-3-117 0,-12 7-86 0,5-4-70 0,-5 5-35 16,6-1-19-16,-6 3-7 0,-1-2-3 0,0 2-2 0,-5 0 2 16,5 1 13-16,7-1 18 0,-7 1 44 0,7 0 59 0,0-4 91 15,1 4 288-15</inkml:trace>
  <inkml:trace contextRef="#ctx0" brushRef="#br0" timeOffset="171232.86">29411 10268 38 0,'-6'26'276'0,"-8"-4"22"0,8 0 14 0,0 0 12 0,-7-4 15 15,6-3 20-15,1 4 26 0,6-5 21 0,-7-3 24 0,7 1 19 16,0-5 17-16,0-4-54 0,0 4-94 0,0-3-56 0,7-4-38 0,-1-4-20 15,8-3-12-15,-8-1-12 0,14 1-14 0,-8-8-21 0,8 1-25 16,-1-4-23-16,7-4-22 0,-6 0-18 0,7-5-18 0,-2 2-12 16,-5-4-11-16,6-4-6 0,0 0-4 0,-7-4-2 0,1 0-2 0,0 1 1 15,-1-4-1-15,1-1 2 0,-8 1-1 0,2 0 0 0,-2 4 2 16,2-1 4-16,-1 4 4 0,-7 0 5 0,0 7 4 0,1 0 8 0,-7 4 6 16,7 0 7-16,-7 8 6 0,0-1 5 0,0 4 4 0,0 0 2 15,0 8 3-15,0-5-1 0,0 8-4 0,0-3-4 0,-7 3-5 0,7 3-6 16,-7 2-5-16,1 1-7 0,0 2-7 0,-1 6-6 0,1 1-6 0,-1 3-5 15,-6 0-5-15,7 9-2 0,-8 2-3 0,8 0 0 0,0 1 2 16,-7 7 0-16,6-5 1 0,0 5 0 0,1 2-1 0,0-2 1 16,6 0 1-16,-8 0-2 0,8-5 0 0,0 5-2 0,0-7 0 0,0 3-6 15,0-8-7-15,8 1-8 0,-8-3-9 0,6-6-14 0,0 1-13 16,1-3-24-16,0-4-27 0,-1 0-53 0,1-4-64 0,-1-3-72 0,7-4-74 16,-6-4-66-16,5 1-62 0,-5-4-25 0,6-5-10 0,-6 2 3 15,5-5 4-15,-5 0 12 0,0-2 12 0,-1-3 23 0,-6-2 29 0,6 0 51 16,-6-4 65-16,0 1 71 0,-6-1 261 0</inkml:trace>
  <inkml:trace contextRef="#ctx0" brushRef="#br0" timeOffset="171373.48">29705 9979 0 0,'-20'-7'115'0,"0"-1"195"0,1 5 39 0,-1-1 26 16,0 0 21-16,-6 4 19 0,14-3 16 0,-8 3 13 0,7-4 7 15,1 4 4-15,4-3 3 0,2 3-35 0,6 0-53 0,0 0-74 0,6 0-87 16,2 3-54-16,10-3-39 0,-4 4-27 0,11-1-19 0,1 1-22 16,1 0-24-16,11 3-37 0,2-3-44 0,-1-1-53 0,6 4-55 15,1-2-56-15,-1-2-55 0,-5 1-52 0,5-1-50 0,1 4-34 0,-7-3-27 16,0 0-13-16,0-1-8 0,-6 1 1 0,0 1 4 0,-8 2 25 15,1-4 38-15,0 0 46 0,-6 1 53 0,-1 0 53 0,-5 0 167 0</inkml:trace>
  <inkml:trace contextRef="#ctx0" brushRef="#br0" timeOffset="171920.36">30389 10056 0 0,'0'-7'76'0,"0"3"144"16,0-4 31-16,0 5 32 0,0-5 34 0,0 6 41 0,0-7 47 0,0 2 30 16,0 0 25-16,0 3 11 0,-7-3 5 0,7 4-26 0,0-5-46 15,0 4-37-15,0 1-34 0,0-1-31 0,-7 4-28 0,7 0-31 16,0-4-33-16,0 8-42 0,-6-4-48 0,6 0-30 0,-7 4-24 0,1 3-16 15,-1-4-14-15,0 9-11 0,-5-5-9 0,6 4-7 0,-8 3-5 16,8 1-1-16,-7 3-2 0,-1 1-1 0,2-1-1 0,-2 1 0 0,8 3 1 16,-7-1-1-16,6 2-1 0,1-1 0 0,-1 0 1 0,1-1-1 15,0 1 0-15,6-3 1 0,0 2 0 0,0-3 0 0,6 2-3 16,0-6 0-16,1 1-2 0,-1-4-1 0,8 0-2 0,-8-1-1 0,8-2 0 16,-2-4-3-16,1-4-2 0,0 0-1 0,0-4-2 0,7 1-2 15,-8-5 0-15,2-3 0 0,-1 0 1 0,0-3 0 0,0-1-1 0,-1 0 2 16,-4-4 0-16,-2 1 0 0,0-4 2 0,1 5 0 0,-7-10 1 15,6 5 2-15,-6 1 2 0,-6-5 2 0,6 4 0 0,-7-4 2 16,1 8 1-16,0-4 1 0,-8 3 4 0,8 5 2 0,0 0 4 0,-1 2 0 16,0 1 1-16,1 7 2 0,-1 1 1 0,1-1 1 0,-1 4 3 0,7 4 1 15,-7-1 2-15,7 1 3 0,0 7 2 0,7-4 2 0,-7 4 0 16,7-3-1-16,-1 6-1 0,7-2 0 0,1-1 1 0,-2 0 0 16,8 0-1-16,-1 0 0 0,1-4 0 0,0 0-4 0,-1 1-3 0,1-1-2 15,6-4-2-15,-7 1-3 0,1-4-2 0,0 0 0 0,-2-4-2 16,2 1 0-16,0-1-1 0,-7-4 1 0,7 1-1 0,-8 0-1 0,2-4 0 15,-1 4 0-15,-1-5 0 0,2 2 1 0,-8 0-1 0,7-2 0 16,-6 1 0-16,-1 3 0 0,-6-3 0 0,7 4 0 0,-1 0 2 0,-6 3-1 16,6 0 1-16,-6 1-2 0,0-1 0 0,0 1-3 0,0 3-1 15,0 0 1-15,0 0-2 0,0 3 1 0,0 1 1 0,0-1-1 0,0 5 1 16,-6 4-1-16,6-2-1 0,0 5 1 0,-6-1-1 0,6 5 2 0,-7-1 0 16,1 0 2-16,6 4 2 0,-7 4 0 0,7-4-1 0,-7-1 0 15,7 2 0-15,-6-1 0 0,6 0 0 0,0-4 1 0,0 0-2 0,0 1 1 16,6-4-1-16,-6-1-1 0,7 1 0 0,0-4-7 0,-1-4-8 15,1 0-15-15,-1-3-18 0,0-1-44 0,8-3-54 0,-8-3-68 0,8-4-77 16,-2-1-64-16,1-3-62 0,0 1-42 0,0-9-34 0,1 4-15 16,-2-7-8-16,1 0 1 0,0-3 7 0,0-1 15 0,1-4 17 0,-8-3 43 15,7 1 56-15,-6-5 67 0,-1 1 99 0</inkml:trace>
  <inkml:trace contextRef="#ctx0" brushRef="#br0" timeOffset="172049.5">30987 9781 0 0,'-12'-14'93'0,"-2"-2"256"0,-5 9 56 0,-1 0 31 0,8 0 22 0,-8 3 13 15,7 0 12-15,-7 4 7 0,8-3 5 0,-2-1 4 0,1 1 3 16,0 3-26-16,0 0-41 0,7 0-91 0,-1 0-116 0,0 0-77 0,1 0-56 15,0 3-46-15,-1 1-40 0,7-4-59 0,0 3-69 0,0-3-80 16,0 4-85-16,0 0-78 0,0-1-70 0,7 1-37 0,-1 0-17 0,-6-4-9 16,6 3-3-16,-6-3 0 0,0 0 0 0,7 0 13 0,0-3 19 0,-7-1 44 15,6 0 58-15,-6-3 72 0,0 0 243 0</inkml:trace>
  <inkml:trace contextRef="#ctx0" brushRef="#br0" timeOffset="172285.01">30349 9668 245 0,'-25'7'406'0,"-2"4"36"0,1-4 25 15,6 0 16-15,1-3 15 0,6 4 13 0,0-8 15 0,0 3 14 16,6-3 14-16,1 0 12 0,6 4 13 0,0-4-90 0,0 0-140 0,0 0-88 16,0 0-64-16,6-4-34 0,1 4-20 0,6-3-16 0,-7 3-15 15,7-5-13-15,1 2-13 0,6-1-14 0,-8-3-14 0,8 4-13 16,-1-5-11-16,-5 1-8 0,4 3-8 0,-4-4-5 0,-8 5-5 0,7-4-3 16,-6 3-2-16,0 4-2 0,-1-3-3 0,0 3-1 0,-6 0-2 0,0 3 0 15,6 1 0-15,-6 3-1 0,0 1 1 0,8-1 1 0,-8 4-2 16,0 0-1-16,6-1-2 0,0 5-11 0,-6-4-16 0,7 5-21 15,-1-2-23-15,1 1-36 0,0-5-44 0,-1 5-77 0,6-4-95 0,-4 0-91 16,-2-4-93-16,7 1-45 0,0-1-23 0,0-3-10 0,1-4-3 16,-2 0 9-16,1-4 14 0,7 0 20 0,-8 1 25 0,8-5 37 15,0 1 46-15,-1-4 76 0,1 0 167 0</inkml:trace>
  <inkml:trace contextRef="#ctx0" brushRef="#br0" timeOffset="174009.77">2358 13393 0 0,'-8'15'5'0,"8"-1"364"0,-6-2 53 0,6 2 26 16,-6-3 14-16,-1 1 6 0,7-6 3 0,-7 2-1 0,7-4 0 0,-6-2 0 15,6-2 1-15,0 0-7 0,0 5-10 0,0-5-104 0,6-5-152 0,-6 5-82 16,7-2-50-16,0-6-25 0,5 1-13 0,-4-3-6 0,4-2-1 16,8-6-1-16,-7 3 1 0,7-7 0 0,-1 0 0 0,0-3-3 0,8-2-3 15,-8-2-4-15,7 4-4 0,-6-4-3 0,6-1-3 0,-7 1-4 16,7 0-2-16,-6-1-3 0,-1 1-3 0,1 0-1 0,0-1-2 0,-8 1-2 16,8 0 0-16,-7 3-2 0,0 1 3 0,-6-1-1 0,5-1 1 0,-6 10 1 15,2-5 1-15,-8 4 1 0,6 3 4 0,-6 0 3 0,-6 4 6 16,6 1 4-16,-8 2 4 0,8 0 4 0,-6 1 3 0,-6 3 1 15,5 1 0-15,0 0 1 0,-6 3 0 0,1 0 1 0,-2 0 0 0,2 3 0 16,-8 0 0-16,7 1-1 0,-1 0-2 0,2-1-2 0,-2 5-2 0,2 0-2 16,5-1-2-16,1 0-1 0,-1 0-1 0,0 1 0 0,7-1 0 15,0 1 1-15,0 2 0 0,0 1 0 0,7-4 0 0,6 9 1 16,0-6 1-16,1 0 2 0,-2 7-1 0,8-3 1 0,6-1 3 0,-7 3 0 16,7-2 0-16,1-2 0 0,5 2-1 0,-6 1-2 0,0 0 0 0,7-1-3 15,-7 0-1-15,7 2-1 0,-8 2-1 0,-5-4-2 0,6 5 0 16,-6-5-1-16,-1 5-2 0,1-2-1 0,-8 2 0 0,2 4 0 0,-1-5 1 15,-1 3 1-15,-5-2 1 0,0 3-1 0,-7-4 2 0,6 4 1 16,-6-4 0-16,0 1 1 0,-6-1 1 0,6 1 2 0,-7-5 2 0,0 1 3 16,1-5 4-16,0 5 4 0,-1-4 2 0,-6-4 5 0,0 2 4 15,7-2 2-15,-8-1 1 0,2-2 2 0,-8 0-1 0,7-4 1 16,-1 0-1-16,-4-4-1 0,4 0-2 0,1 1-3 0,-7-5-5 0,8 1-5 16,-1 0-9-16,0-4-10 0,0 0-11 0,-1-4-14 0,8 1-17 0,6-4-22 15,-6 3-26-15,12-7-53 0,-6 3-63 0,6-3-73 0,1 0-78 16,6 0-67-16,0-3-65 0,7 3-30 0,-8-1-13 0,8-2-2 0,0 6 3 15,-1-2 10-15,1 3 12 0,0-1 22 0,-1 5 24 0,1-5 50 16,-1 4 65-16,1 4 71 0,-1 0 254 0</inkml:trace>
  <inkml:trace contextRef="#ctx0" brushRef="#br0" timeOffset="174370.24">3347 13100 90 0,'-7'19'344'16,"7"-5"41"-16,-6 0 23 0,6-2 12 0,-7-1 5 0,7-4 2 15,-6 0 1-15,6 0 5 0,0-2 2 0,0-2 9 0,6-3 10 0,-6 4-65 16,7-8-103-16,-1 4-82 0,1-3-71 0,0-2-39 0,5-2-23 16,2-4-10-16,-1 0-5 0,0 1-2 0,6-5-2 0,-5 0-4 0,5-4-4 15,-6 2-8-15,0-3-10 0,0 3-8 0,0-2-9 0,0 1-5 16,0-4-4-16,-7 4-3 0,1-1-1 0,-7-2-1 0,6 5 1 0,-6-1 0 16,0-1 1-16,0 3 2 0,0 1 3 0,-6-2 3 0,-1 6 3 15,1-5 4-15,0 7 5 0,-1 1 4 0,0 0 3 0,1 0 3 0,-7 3 2 16,6 0 1-16,-6 4 2 0,0 0-2 0,7 0 1 0,-7 4-1 15,-1 0-2-15,8 3-1 0,-7 0-4 0,0 0-3 0,7 5-2 0,-1-1-2 16,-5 3-2-16,4 1-1 0,8 2 1 0,-6 2-1 0,0 4 0 16,6-1 2-16,0 0 1 0,0 3 1 0,6 1 2 0,0-5-1 15,2 5 2-15,-2 1 0 0,0-7 0 0,7 7 0 0,0-5-1 0,0-4-2 16,7 1 0-16,-7-1-1 0,6-4-1 0,1-2-1 0,-1-2-2 16,1 1-3-16,-7-4-4 0,7-3-9 0,0-4-10 0,-2 0-15 0,2-4-20 15,-7-3-42-15,7 0-54 0,-8-4-73 0,8-4-81 0,-13-3-78 16,6-1-76-16,-6 1-40 0,-1-4-22 0,0-3-9 0,-6-1-4 0,0-1 4 15,-6 0 8-15,0-3 13 0,-1-3 19 0,0 0 41 0,-6-1 54 16,0-3 73-16,-6 1 190 0</inkml:trace>
  <inkml:trace contextRef="#ctx0" brushRef="#br0" timeOffset="174635.87">3412 12554 133 0,'-19'11'357'0,"6"1"44"0,-7 2 31 0,7-3 21 0,0-4 17 0,6 5 14 15,-5-9 14-15,5 1 13 0,0 0 13 0,7-1 15 0,-6 1 13 0,6-4-68 16,-6 0-110-16,6 0-79 0,0 0-64 0,0 0-39 0,0 0-28 15,6 0-20-15,-6-4-15 0,0 1-14 0,0-1-13 0,6 0-14 0,1 1-13 16,-7-4-16-16,7-1-15 0,-1 0-16 0,0 1-14 0,1-4-12 16,-1 3-12-16,8 5-6 0,-8-4-5 0,0 3-3 0,2 4-2 0,4 0-1 15,-5 4-1-15,-1 3 0 0,7 1 0 0,-6-1 0 0,-1 4 3 16,8 3 2-16,-8 1 4 0,0-4 5 0,1 4 4 0,6-1 4 16,-7 0 2-16,1-2 1 0,-1-1 2 0,1 0 0 0,0-4-1 0,5-4-4 15,-5 2-6-15,6-5-16 0,-7 0-20 0,7-8-35 0,1 1-43 16,-2-4-76-16,2-7-94 0,5-1-91 0,-6-4-93 0,0-2-45 15,7 0-23-15,-8-8-11 0,2 3-6 0,-1-2 2 0,0 0 7 0,0-5 14 16,-7 3 19-16,8 1 36 0,-8 4 43 0,0-5 77 0,1 6 164 16</inkml:trace>
  <inkml:trace contextRef="#ctx0" brushRef="#br0" timeOffset="175277.62">4656 12800 207 0,'-13'11'355'0,"7"0"45"0,-1-4 31 0,0 0 24 0,1 1 16 15,0-5 15-15,0 2 11 0,6-5 10 0,-8 3 12 0,8-3-1 16,0 0-9-16,0 0-70 0,0 0-103 0,-6-3-77 0,6 3-67 0,0-5-42 16,6-2-32-16,-6 0-23 0,8 0-16 0,-2-4-14 0,0-1-13 15,0 2-10-15,1-1-12 0,0 0-10 0,6-1-8 0,-7 1-7 0,8 4-5 16,-8 0-3-16,6 0-1 0,-5 2 0 0,6 5-3 0,-6 0 1 15,6 5 0-15,-6-1 0 0,-1 2 1 0,6 2 0 0,-4 3-2 0,-2 4 1 16,0-1 1-16,1 4 0 0,-1 1 1 0,1 3 2 0,-7 0 1 16,7 1 0-16,-7 2 0 0,0 0 0 0,6 1-1 0,-6-1 2 15,0 1 0-15,0-3 0 0,0 2 1 0,0-3-1 0,0-5 1 0,0 6 0 16,0-9-1-16,0 1 0 0,0 0 0 0,0-4 1 0,0-3 2 16,0-1 1-16,0-4 1 0,6 1 1 0,-6-4 1 0,0 0 1 0,0 0 0 15,0-4 1-15,0-4 0 0,0 1 1 0,0-4-1 0,6 0 0 0,-6-4 0 16,0-2-1-16,8-2-2 0,-2-3-1 0,-6-3-1 0,6 0-1 15,1-2-2-15,0-2-2 0,6 4-1 0,-7-5-3 0,0 1-2 0,8 2-2 16,-8 2-2-16,7 0-1 0,0 3-2 0,-6 0 0 0,5 3-1 16,2 5-1-16,-8 3 1 0,8 4-2 0,-2-1 0 0,-5 4-1 15,6 4 2-15,-6 4 1 0,-1 4 2 0,0-1 3 0,0 4 1 0,8 3 3 16,-8 5 1-16,-6 3 2 0,7 0 2 0,0 3 2 0,-1 0 1 16,1 2 1-16,-7 2 3 0,6-4 0 0,-6 5 0 0,6-4 0 0,1-1 0 15,-7 1-1-15,7-3 1 0,-1-3-2 0,0-1 1 0,1-1-3 16,0-6-5-16,-1 2-10 0,1-7-14 0,5 1-27 0,-5-8-35 15,6 0-60-15,1-4-73 0,-2-3-77 0,1-4-77 0,0-1-60 0,6-5-51 16,-5 2-26-16,5-7-14 0,1 0-4 0,-7-3 1 0,6 2 8 16,1-3 12-16,-1 1 26 0,1-1 35 0,0 1 58 0,-1 3 73 0</inkml:trace>
  <inkml:trace contextRef="#ctx0" brushRef="#br0" timeOffset="175793.25">5686 12701 61 0,'6'-4'271'0,"-6"1"30"15,0-1 21-15,-6 0 31 0,6 1 33 0,-8-2 32 0,2 2 27 0,0 0 19 16,-1-1 13-16,1 4 3 0,-1-4 0 0,-6 1-55 0,7 3-81 15,0-3-55-15,-8 3-44 0,8 0-26 0,-1 0-20 0,-6 0-30 16,6 3-35-16,1-3-31 0,-7 3-28 0,6 5-18 0,1-2-13 0,0 2-10 16,-8 3-8-16,8 0-8 0,-1 0-5 0,1 4-5 0,-1 3-3 15,1 1-2-15,-1-1-1 0,7 1 0 0,-6 2 0 0,0 2 2 0,6-3 0 16,0 3 1-16,0-2-2 0,0 2 0 0,0-4-1 0,6 2-1 16,0-6 0-16,-6 3-2 0,7-3-1 0,6-1-3 0,-7 1-3 0,7-5-3 15,-6 2-5-15,6-4-6 0,0-1-6 0,0-7-7 0,0 4-10 16,0-4-10-16,0-4-13 0,1 0-16 0,-2-7-21 0,1 4-21 15,0-4-19-15,0-3-14 0,1-2-10 0,-8 2-7 0,0-5-5 0,0 1 1 16,1-3 3-16,0 2 7 0,-7 1 9 0,6-4 11 0,-12 0 10 16,6 3 20-16,0-3 24 0,-7 4 30 0,0 0 34 0,1 0 35 15,0 2 37-15,0 2 30 0,-2 3 30 0,2 4 17 0,-7-5 10 0,7 9 7 16,-1-1 4-16,0 1 4 0,1-1 3 0,0 4 1 0,6 0-1 16,-6 4-6-16,6-4-8 0,-8 3-15 0,8 4-20 0,0-2-19 0,0 2-17 15,8 0-11-15,-8 0-7 0,6 1-4 0,0 0-2 0,0-1-3 16,8 0 0-16,-8 0-2 0,7-3-1 0,1 3-3 0,4-7-3 0,-4 4-4 15,5-4-2-15,1 0-2 0,0-4-2 0,-1 1-2 0,1-5-1 16,-1 5 0-16,0-5-2 0,1-2-1 0,-1 2-2 0,-5 0-1 0,5-3-2 16,-6 5 0-16,0-3-1 0,1 2-1 0,-2 4-1 0,-6-4-1 15,2 3-2-15,-2 0 1 0,0 1-3 0,1 3 1 0,-7 0-1 0,0 3 0 16,6-3 3-16,-6 8 0 0,0-5 2 0,0 8 2 0,7-3 4 16,-7 6 2-16,0 1 6 0,0 3 2 0,7-3 3 0,-7 7 3 15,0-4 1-15,0 5 1 0,6-3 0 0,-6-1 1 0,6 4-2 0,0-5 0 16,2 0-2-16,-2 0-2 0,-6-3-2 0,13-4-6 0,-6 0-5 15,-1 0-11-15,1-4-10 0,-1 0-15 0,7-3-20 0,-6-4-41 0,-1-4-53 16,7 1-63-16,-6-5-71 0,-1-2-64 0,1-5-61 0,-1 0-44 16,0 1-37-16,1-8-17 0,-7 0-8 0,7-4 3 0,-7 3 4 0,-7-5 15 15,7-1 17-15,0-1 40 0,-7-3 52 0,1 0 65 0,0 0 70 16</inkml:trace>
  <inkml:trace contextRef="#ctx0" brushRef="#br0" timeOffset="175918.25">6102 12447 203 0,'0'-14'400'0,"-6"3"40"15,-1 4 20-15,7 0 12 0,-6 3 7 0,-1 1 3 0,0-1 2 16,1 0 2-16,0 4-1 0,-2-3 1 0,2 6-1 0,0-3-90 15,0 4-137-15,-1-4-100 0,-6 4-83 0,6 3-65 0,1-4-57 0,-8 1-76 16,8 0-85-16,-6 4-91 0,4-5-92 0,2 0-46 0,0 1-25 0,-1-4-13 16,7 4-4-16,0-4-2 0,-6-4-2 0,6 0 2 0,0-2 6 15,0-2 25-15,0 0 37 0,0-2 64 0,6-1 144 0</inkml:trace>
  <inkml:trace contextRef="#ctx0" brushRef="#br0" timeOffset="176075.64">5783 12181 136 0,'-20'0'388'0,"8"0"47"0,-2 3 27 0,1-3 18 0,0 0 12 16,0 5 8-16,1-5 6 0,4 0 1 0,2 0 3 0,-7 0-1 16,7 0-1-16,-8 0-79 0,8 2-119 0,0 3-104 0,-8-2-94 0,2 1-63 15,-2 3-47-15,1-3-68 0,1 7-79 0,-8 0-92 0,7 0-101 16,-7 4-68-16,1 3-51 0,0-4-27 0,-8 4-12 0,8 1-6 16,0-4-1-16,5-1 1 0,-6 1 4 0,8-4 14 0,5 0 20 0,1-4 51 15,6-7 65-15</inkml:trace>
  <inkml:trace contextRef="#ctx0" brushRef="#br0" timeOffset="176653.77">7242 12572 0 0,'6'0'163'0,"1"0"98"15,-7 0 20-15,7 0 17 0,-1 0 15 0,-6 0 18 0,0 0 19 0,6 0 26 16,-6-3 28-16,0 3 28 0,0 0 28 0,0 0-32 0,0 0-63 0,0 0-45 15,0 0-35-15,0 0-22 0,0 0-13 0,0 0-12 0,-6-4-10 16,6 4-16-16,-6 0-16 0,6-3-25 0,-7 3-28 0,0 0-29 16,1 0-27-16,-7 0-21 0,7 0-15 0,-8 3-11 0,8-3-11 0,-8 4-8 15,2 4-8-15,-8-1-6 0,7 0-3 0,0 4-5 0,-6 1-2 16,5 2 0-16,1 4-1 0,1 0-1 0,-8 4 1 0,14 0-1 0,-8 1 2 16,8 2-1-16,-1 1 2 0,1 0-1 0,6 2 1 0,0-2 2 15,6 1-1-15,1-2 0 0,6 0 1 0,-6 1-1 0,11-4 1 0,-4-4-1 16,5 0 1-16,1 0 0 0,6-3 0 0,-6-5-1 0,5-1 0 15,1-1 0-15,1-8 1 0,-1 3 0 0,-6-6 0 0,5-2-1 16,-5-7-1-16,0 6 0 0,6-8 0 0,-13-2 2 0,6-2-2 0,-6 0 1 16,0-4 1-16,0 0 1 0,-6 0 0 0,-1-3 0 0,1-1 2 15,-7-4 0-15,0 5-2 0,-7-1 2 0,1-4 0 0,-1 1-1 16,-6 4 2-16,0-1-1 0,0 1 1 0,-6 3-2 0,6-1 0 0,-7 5-3 16,0 4 0-16,1-1-3 0,6 0 0 0,-6 8-2 0,5-4-1 15,-5 8-1-15,6-2-2 0,0 5-3 0,-1 0-5 0,8 5-7 0,-7-2-6 16,6 1-11-16,1 3-13 0,0 0-22 0,6 4-28 0,-7 1-45 15,7-2-56-15,0 1-62 0,0 0-67 0,7 1-65 0,-1-1-67 0,-6-4-30 16,13 4-12-16,-6-8-2 0,-1 5 3 0,8-5 10 0,-8-3 9 16,7 0 25-16,0-3 27 0,0 0 48 0,-7-9 55 0,8 5 63 15,-2-4 234-15</inkml:trace>
  <inkml:trace contextRef="#ctx0" brushRef="#br0" timeOffset="176856.9">7346 12316 162 0,'-13'0'396'0,"0"-4"47"0,0 4 27 15,0-3 20-15,-1 3 16 0,2-3 11 0,6 3 7 0,-1-4 6 16,0 4 3-16,1-5 2 0,-1 2 2 0,7 3-81 0,0-3-124 0,0 3-101 16,0-4-88-16,0 4-47 0,7 0-29 0,-7-4-20 0,6 4-15 15,1-3-12-15,6-1-9 0,-7 4-8 0,8-4-10 0,-2 4-10 0,1-3-11 16,-6 3-9-16,6 0-11 0,0 0-10 0,-6 3-10 0,5 1-19 16,-5 0-23-16,0-1-33 0,-7 5-36 0,6-2-46 0,-6 6-51 0,0-5-45 15,0 5-42-15,0-1-46 0,-6-4-46 0,-1 4-18 0,0 0-5 16,1-1 4-16,-7-2 7 0,6-1 17 0,-5-3 23 0,5 3 32 0,-6-7 37 15,6 0 48-15,1 0 50 0</inkml:trace>
  <inkml:trace contextRef="#ctx0" brushRef="#br0" timeOffset="177052.52">7112 12181 205 0,'-20'-8'386'16,"7"5"39"-16,-1-1 26 0,2 0 17 0,-1-3 15 0,0 4 9 0,6-5 5 0,1 1 3 0,0-4 3 15,-2 3 2-15,2 2 1 0,6-3-91 0,0 3-139 0,0-2-90 0,0 1-68 16,0 0-39-16,6 3-26 0,2-3-18 0,-2 3-16 0,0-3-12 15,1 3-10-15,-1 4-13 0,8-4-14 0,-8 4-24 0,6 4-31 0,2 0-42 16,-8-1-45-16,1 1-57 0,-1 2-61 0,1 6-57 0,0-1-58 16,-7 3-37-16,0 1-30 0,0 0-12 0,-7 4-3 0,0-1 6 15,1 1 9-15,-1-1 23 0,-5 0 28 0,4-4 41 0,2 5 47 0,0-1 57 16,6-3 122-16</inkml:trace>
  <inkml:trace contextRef="#ctx0" brushRef="#br0" timeOffset="178368.77">8779 12584 223 0,'-7'11'385'0,"-6"0"37"16,0-1 23-16,7 2 12 0,-8-5 7 0,8-1 5 0,0 3 4 15,-1-6 4-15,1 2 5 0,-1-2 2 0,0 0-1 0,7 1-82 16,-6 0-123-16,6-1-82 0,0-3-66 0,0 3-34 0,0-3-21 0,0 0-10 16,0 0-7-16,0 0-3 0,0 0-2 0,0 0-4 0,6 0-7 0,1-3-4 15,0 0-6-15,-1-1-4 0,7 0-7 0,1-2-3 0,5-6-5 16,-6 1-3-16,6 0-2 0,1-4-2 0,0 1-1 0,-1-4 0 16,1-1 0-16,-1 1-2 0,0 0 1 0,1-1-2 0,-7 5 0 0,1-5-1 15,-2 5 1-15,1-1 0 0,-6 1 1 0,-1 2 0 0,1 5 2 16,-1 0-2-16,-6-1 0 0,0 5-2 0,6-1-1 0,-6 4-2 0,0 0 0 15,0 0 0-15,-6 4-1 0,6-1-1 0,0 5 0 0,-6-1-1 16,6 4 0-16,0 3 0 0,-7 0-2 0,7 5 2 0,-6 4 2 0,6 2 2 16,0 1 2-16,0 3 3 0,0 0 1 0,6 8 3 0,-6 0 2 15,0-1 0-15,7 4 2 0,-7 5 1 0,6-2-1 0,0 2 1 16,2 2 3-16,-8 1-1 0,6-1-1 0,-6 1 0 0,6 0 0 0,-6-1 0 16,6-3 0-16,-6 0-1 0,8-4-1 0,-8 0 1 0,0-3 1 15,6-4 0-15,-6-3 1 0,0-5 0 0,0 1 1 0,0-8 3 0,0-3 5 16,0 0 7-16,0-4 7 0,0-4 4 0,0-4 4 0,0-3-1 15,0-3-2-15,-6-1-2 0,6-7 0 0,-8 0-2 0,8-3-1 0,0-8-2 16,-6-1-1-16,6-2-6 0,-6-8-6 0,6-4-12 0,0 0-11 16,0-6-12-16,0-5-9 0,0 1-4 0,0-5-2 0,6-3-4 0,0 0-4 15,2 0-3-15,4-3-1 0,-5 3-1 0,13 4 0 0,-8 0 0 16,8 2 3-16,-1 9 2 0,1 0 3 0,6 7 6 0,-6 0 4 16,-1 7 4-16,1 5 4 0,-1 2 2 0,1 5 4 0,-7-1 2 0,0 7 3 15,-1 1-1-15,2 7 2 0,-8 0-1 0,7 0 0 0,-6 7 2 16,0 1-2-16,-1-1 1 0,0 8 0 0,0 0-1 0,2-1 1 0,-2 1 0 15,0 7 2-15,1-4-1 0,0 4 0 0,-1 0 0 0,1-5 1 16,-1 6 0-16,7-1 0 0,-6-3 0 0,5-2 0 0,2 2 1 16,-1-4 0-16,0 0 0 0,6-4-1 0,-5 0 1 0,5-4 0 0,-6 1 0 15,6-5-1-15,1-3-1 0,0-3-1 0,5-5-2 0,-5 1-4 16,0-1-4-16,-1-6-5 0,1-1-5 0,6-4-7 0,-7 1-7 0,1-4-7 16,-8-3-9-16,8-1-8 0,-6-4-9 0,5 1-9 0,-6-4-8 15,0 1-7-15,-7-1-1 0,8-4-1 0,-8 0 2 0,7 0 4 0,-13-2 6 16,6 6 6-16,1-4 9 0,0 4 9 0,-7 0 15 0,6 3 16 15,-6 1 16-15,0 3 16 0,0 5 17 0,-6-1 15 0,6 0 13 16,-7 8 10-16,0-6 8 0,1 6 6 0,-1-1 7 0,7 4 4 0,-12 0 3 16,5 1 1-16,0 2-2 0,1 1-5 0,0-1-5 0,-1 5-6 0,0-1-6 15,1 0-9-15,-7 4-7 0,7 0-7 0,-1 0-8 0,0 4-6 16,1 3-5-16,0 1-5 0,-2 2-3 0,2 5-3 0,0 0-2 16,6 7-2-16,-7-1 0 0,1 2 0 0,6 6 1 0,0 1 5 0,0 2 2 15,0 1 4-15,0 4 1 0,0 3 3 0,0 1 1 0,6-1 1 0,-6 0 1 16,7 4 0-16,-7 0-1 0,6-3 1 0,0 2-3 0,2-2 1 15,-2-1-3-15,-6-3-3 0,6-1-3 0,1 1-2 0,0-5-2 16,-1 2-2-16,7-5-2 0,-7-3-2 0,1-4-2 0,0 0 1 0,-1-5-1 16,0-1 1-16,1-2-1 0,0-2 0 0,-1-5 1 0,0-4 0 15,-6 5 1-15,7-8 0 0,-1-4 1 0,1 0 0 0,-7-3 0 16,7-1 0-16,-1-6 0 0,0 0-1 0,2-2 0 0,-2-4-2 0,6-3 1 16,-5-7-2-16,0 5 0 0,6-4-3 0,-7-5 0 0,8 1-2 15,-8 1-1-15,6-1-3 0,2-1 0 0,-8 5 0 0,7-4-2 0,1 7 1 16,-2 1 0-16,2 0 0 0,-2 6-1 0,1 1-2 0,1 4 1 15,-2 2 0-15,-4 5 0 0,4 0 1 0,-6 3 0 0,1 4 0 0,0 4 1 16,-1-1 2 0,1 4 0-16,-7 4 0 0,6 0 1 0,-6 3-1 0,0 3 1 15,6 0 0-15,-6-2-2 0,0 3-2 0,0 1-5 0,0-1-6 0,0 0-7 0,0 0-8 0,0 1-10 0,0-4-10 0,8 3-12 0,-8-7-15 16,6 0-23-16,0 0-33 0,0-5-44 0,8 2-50 0,-1-4-52 16,0-4-54-16,0 0-35 0,-1-4-28 0,8 1-24 0,0-5-22 0,-1 1-18 15,1 0-17-15,6-1-3 0,-7-4 6 0,1 3 23 0,6-2 29 16,-6-1 43-16,-1 5 52 0,1-8 54 0,-1 5 55 0,1-2 42 15,0 1 158-15</inkml:trace>
  <inkml:trace contextRef="#ctx0" brushRef="#br0" timeOffset="179119.87">10758 12470 127 0,'20'-11'211'0,"6"4"27"0,-7-4 27 16,1 0 29-16,0 0 29 0,-7 3 32 0,0 1 37 0,-6-4 28 0,-1 4 25 15,-6-4-11-15,6 4-31 0,-12-1-31 0,6 1-32 0,0 0-25 16,-6 2-20-16,-1-2-21 0,0 4-23 0,1 0-27 0,-1-2-28 16,1 2-34-16,0 3-33 0,-8 0-30 0,8 0-26 0,-8 3-18 0,2 2-13 15,-1-2-10-15,0 5-9 0,0-1-7 0,-1 4-5 0,-5 0-5 16,6 4-3-16,0-1 1 0,0 0-1 0,0 5 0 0,0-5 0 0,6 6-1 15,-5-3 1-15,5 5 0 0,-6-3-2 0,6-1 2 0,1 4 0 16,0-4-1-16,6 0 0 0,-8 0-1 0,8-2-1 0,0 2-2 16,8-7-1-16,-8 3-3 0,6-3-2 0,0-3-6 0,1-1-2 0,6 0-6 15,-6-7-4-15,5 4-6 0,2-8-5 0,-2 4-6 0,2-7-5 0,-1 0-3 16,-1-1-4-16,8-3-2 0,-6-3 0 0,-2-1 3 0,8 1 2 16,-7-4 5-16,-1-1 3 0,2 1 5 0,-8-5 3 0,8 2 5 15,-8-1 7-15,7-5 5 0,-7 2 6 0,1 3 7 0,-7-4 9 0,7 5 6 16,-7-1 8-16,6 0 8 0,-6 4 9 0,0-1 6 0,0 7 7 15,0-2 6-15,0 7 3 0,0 0 2 0,0 0-1 0,0 3-1 0,0 0-1 16,0 4-3-16,0 4-5 0,-6 0-6 0,6-1-6 0,0 4-7 16,0 4-7-16,-7 0-7 0,7 4-6 0,0-1-4 0,0 9-2 0,-7-1 0 15,7 0 0-15,7-1 0 0,-7 5 2 0,0 1-1 0,0-2 2 16,7 0-1-16,-1-3 1 0,-6 4 0 0,6-4-2 0,1 0 1 16,0-4-2-16,-1-1 1 0,0 3-1 0,1-6-1 0,-1-3-1 0,1 4 1 15,0-8 0-15,-1 0 0 0,8 0 0 0,-8-2 1 0,0-5-1 0,7 0-1 16,-6 0 0-16,-1-5 0 0,7-2-1 0,-7 0 0 0,8 0-1 15,-8-4 0-15,0-4 1 0,8 4-2 0,-8-7-1 0,1 4 1 16,6-4-1-16,-6-1-1 0,-1-4-1 0,0 2 0 0,1-2-1 0,0 2-1 16,-1-5-1-16,0 4 1 0,-6 0 1 0,7 0 0 0,-1 0-2 15,1 4 0-15,0 3 0 0,-7 1 1 0,6 2-1 0,0 6 0 16,-6-2 2-16,8 8 2 0,-2 0 0 0,-6 0 0 0,6 8 1 0,0-2-1 16,-6 1 0-16,7 9 1 0,-7-2 0 0,7 1 2 0,-7 3 0 15,6 0 1-15,-6 4-1 0,0 0 1 0,0 1 1 0,7-1-1 0,-7 0 0 16,0-1 0-16,0 2 2 0,0-2 0 0,0-3 0 0,0 5 1 15,0-9-1-15,-7 1-1 0,7 0 0 0,0-1 0 0,0-3 1 0,0-4 0 16,0 0 1-16,0-2 1 0,0 2 1 0,0-7 3 0,0 0-1 16,0 0 0-16,7 0-2 0,-7-7 1 0,0 2 1 0,6-5 0 15,-6 3 0-15,0-4-1 0,6-5 0 0,-6 2-1 0,8 0-1 0,-2-4 0 16,-6 0-2-16,6-5-1 0,0 1-1 0,-6 0 0 0,7-3 0 16,0-1 0-16,-1 0 1 0,7 0 0 0,-6 1-1 0,0-1-1 0,5 4 1 15,2 0-1-15,-2 4 0 0,1-1-1 0,1 9 0 0,-2-1 1 16,-6 0-1-16,8 7 1 0,-1 0-2 0,0 4 1 0,0 0-2 0,-7 4 2 15,8 3-1-15,-8 4 2 0,0 1-1 0,1 2 2 0,0 0 0 16,-7 9 3-16,6-5 1 0,-6 4 0 0,0 3 2 0,0-3 2 16,0 4 1-16,0-5 1 0,-6 2 1 0,6-1-1 0,6-4 2 0,-6 0-1 15,0 1 2-15,7-8-1 0,-7 1 0 0,6-2-1 0,0-2-4 0,1-5-7 16,6 1-8-16,-7-4-15 0,8-4-19 0,-1 1-39 0,0-5-49 16,-7-2-65-16,7-2-69 0,1-3-61 0,-8 0-57 0,7-3-50 0,-13 0-42 15,7-4-22-15,-7-1-9 0,0 2-1 0,-7-5 5 0,7 1 13 16,-13-1 16-16,7 1 39 0,-8-4 49 0,1-1 63 0,0 1 70 15</inkml:trace>
  <inkml:trace contextRef="#ctx0" brushRef="#br0" timeOffset="179401.13">10882 11840 0 0,'-32'15'28'0,"5"6"289"0,-5-2 51 0,7 2 39 0,-2-2 31 0,1-1 22 15,6 1 18-15,1-4 13 0,0 3 10 0,6-7 12 0,-1 4 11 16,8-5-12-16,-8 2-23 0,8-1-72 0,0-4-95 0,6-3-60 15,-7 3-43-15,7-3-32 0,0-4-25 0,0 3-17 0,7-3-12 0,-1-3-9 16,0-1-6-16,2 0-10 0,4-3-9 0,-5 0-11 0,6-4-10 16,0-1-10-16,7 2-11 0,-8-5-10 0,2 0-16 0,-1 4-31 15,-7-3 0-15,7-1 0 0,-6 4 0 0,-1 0 0 0,0 0 0 0,2 4 0 16,-2 2 0-16,-6-2 0 0,6 7 0 0,-6-3 0 0,7 6 0 0,-1-3 0 16,-6 7 0-16,7-2 0 0,-1 6 0 0,1-4 0 0,-1 4-40 15,0 4-21-15,2-4-17 0,-2 3-17 0,0 1-19 0,1-4-31 16,6-1-36-16,-7 3-54 0,7-7-64 0,1 2-67 0,-2-1-69 0,-5-7-58 15,6 0-51-15,0-4-18 0,0 1-2 0,0-9 8 0,-7 5 14 16,8-8 17-16,-2 1 18 0,-5-1 31 0,0-3 37 0,-1-1 55 0,1 1 65 16</inkml:trace>
  <inkml:trace contextRef="#ctx0" brushRef="#br0" timeOffset="179541.76">11019 11829 0 0,'-6'-7'241'0,"6"-1"170"0,-7 5 43 0,0 3 29 16,7 0 19-16,-6 0 12 0,6 0 8 0,0 0 4 0,-6 0 0 16,6 0 2-16,0 0 1 0,0 0-36 0,0 3-53 0,0-3-106 15,0 4-135-15,6 0-71 0,0 3-41 0,1-3-26 0,0 3-21 0,6-3-10 16,7 3-8-16,-8 0-13 0,8 1-14 0,-1 2-28 0,1-2-36 15,6-1-70-15,-7 0-89 0,1 1-98 0,0 0-103 0,-8-1-54 0,8 0-30 16,-7-3-15-16,1 3-8 0,-8-3-4 0,6-4-2 0,-5 3 8 16,0-3 12-16,-1 0 28 0,1-3 33 0,-7-1 69 0,6-3 87 15</inkml:trace>
  <inkml:trace contextRef="#ctx0" brushRef="#br0" timeOffset="180855.36">12517 12543 0 0,'-13'22'198'0,"7"-3"112"0,-8-1 27 0,8-4 17 0,0 2 12 0,-1-2 14 15,1-2 14-15,-1-2 16 0,7-3 13 0,0 1 17 0,-7-1 17 0,7-3-33 16,0-4-60-16,7 3-64 0,-7-3-67 0,7-3-38 0,-7-1-26 15,6-3-16-15,7-4-10 0,0 0-12 0,0-4-16 0,0-3-13 16,7-1-12-16,-8-3-17 0,8 0-18 0,0-7-14 0,-1 4-14 0,1-5-9 16,0 1-5-16,-1-4-3 0,-6 4-2 0,0-4-2 0,0-1-2 15,0 2 1-15,0-1-2 0,-6 0 1 0,-1 4-3 0,-6-1 1 16,7 1 0-16,-7 0 0 0,0 3 1 0,0 4 0 0,0 1-1 0,0 1 1 16,0 2 0-16,-7 4 0 0,7-1 2 0,0 1 1 0,0 6 0 15,0-3 1-15,0 4 0 0,0 3 0 0,0-3 1 0,0 2-1 0,0 3 0 16,0 2-1-16,0 0-1 0,0 0-2 0,0 0 0 0,0 0-1 15,0 2-3-15,0 3 0 0,7 2 2 0,-7 4 2 0,6 0 4 0,-6 4 2 16,6-1 3-16,-6 8 2 0,7-4 1 0,0 8 3 0,-7 0 3 16,6 0 2-16,0 3 1 0,-6 4 2 0,8-3 2 0,-8 2 0 15,6 1-1-15,-6 0-2 0,6 0-4 0,-6 0-4 0,7 0-2 0,-7-4-2 16,6 0 0-16,1 1-3 0,-7-4-1 0,6-4-1 0,1-1-1 0,-1-2-2 31,0-4 0-31,2-1 0 0,-2-3-2 0,0 1 1 0,7-5 0 16,-6-4 0-16,6 1 2 0,0-8-1 0,0 4-2 0,0-8 0 0,0 1 0 15,6-4-1-15,-5 0 2 0,6-4-2 0,-8-3 1 0,1 0-1 16,7 0 0-16,-14-4-1 0,8 0 0 0,-2-5-2 0,-5 7 0 0,-1-6 0 16,1 3 0-16,-1-2 0 0,1 3 2 0,-7 0-1 0,0 0 0 15,0 4 1-15,0-1 0 0,0 5 1 0,0 3-1 0,0 0 1 16,0 4 0-16,-7-1-2 0,7 5-1 0,0-2-1 0,0 5 0 0,0 0 0 16,-6 0 0-16,6 5-1 0,0-2 0 0,0 5-1 0,-7-1 0 0,7 4-1 15,0 0 1-15,0 0 0 0,-6 4-1 0,6 3 2 0,6-4 2 16,-6 4 0-16,0 1 1 0,7-1 0 0,-7 1 1 0,6-1-1 15,1 0 1-15,-1-3 0 0,8-1-1 0,-8 0-1 0,7 3 1 0,0-7 1 16,0 0 0-16,0-3 1 0,0 2-1 0,1-2 0 0,4-7 0 16,2 4 0-16,-7-4 0 0,7-4-1 0,-1-3-1 0,1-2-5 0,0 2-2 15,-2-3-5-15,2 0-4 0,0-7-6 0,-1 0-4 0,1 2-3 16,-7-7-1-16,7 4-2 0,-8-4-2 0,2 3-1 0,-8-3-1 16,7 4 0-16,-6-4 1 0,-1 4 5 0,1 0 4 0,-7-2 4 0,0 3 5 15,0 2 4-15,0 1 7 0,-7 3 3 0,7-1 1 0,-6 5 3 16,-1 0 2-16,0 0 2 0,1 3 1 0,0 4 1 0,-8 0 0 0,8 0 2 15,0 4 0-15,-7 3 2 0,6-3 0 0,0 6 1 0,1-2 2 16,-8 7 0-16,8-4 0 0,6 4 0 0,-6 3 1 0,6 1 0 16,-6-2-1-16,12 5-1 0,-6 0 0 0,0 0-1 0,6 1-1 0,0-2-1 15,8-3-2-15,-8 5 0 0,8-5-3 0,-8 0 0 0,13-3-1 16,-5-1 0-16,-2 1-2 0,2-5 0 0,5-1 1 0,-5-2 0 0,-2-3-1 16,8-1 1-16,-7-3 1 0,7 0-1 0,-8-3-1 0,8-1 0 15,-7-3-2-15,0-4 1 0,0 3-1 0,0-7 1 0,6 5-2 0,-12-5 0 16,6-4 0-16,0 5 1 0,-7-4-2 0,8-1 0 0,-8 1 1 15,8-4-2-15,-8 3 1 0,0 1 0 0,1 0 2 0,-7 0 0 16,6-1 1-16,1 5 1 0,-7-1 1 0,6 4 1 0,-6 1 0 0,0-2 1 16,0 5 1-16,7-1-1 0,-7 5 0 0,0-1-1 0,0 4 0 0,0 0-1 15,0 0-2-15,0 7 1 0,-7-3 0 0,7 3 0 0,0 4 0 16,0 1-2-16,0 2 0 0,0 4-1 0,0 4 0 0,-6 0-1 16,6 0 1-16,0 7 2 0,0-3 0 0,0 8 0 0,0-2 1 0,0-3-1 15,6 8-1-15,-6-4 1 0,0 0-1 0,0 4 0 0,7-5 2 16,-7 2 0-16,0-1 0 0,6-1 0 0,-6-2-1 0,0-1 1 0,6-3 0 15,-6 0 0-15,0-5 1 0,0-2-1 0,0-1 1 0,8-3 2 16,-8-5 0-16,0 2 0 0,0-5 2 0,0 1 0 0,0-5 2 0,0-3-1 16,0-3 2-16,-8-1 0 0,8-3 0 0,0-2-1 0,0-1 0 15,0-5-1-15,0-4-1 0,0 2 1 0,0-5-1 0,0-3-1 16,0-1-2-16,8-4-2 0,-8-3-2 0,0 4 0 0,6-3-1 0,0-5-1 16,1 3 0-16,-1-2-1 0,1 3 0 0,6-4 0 0,-7 3-2 15,8 6-1-15,-2-5-1 0,8 4-2 0,-7 3 0 0,0 1-1 0,6 2-1 16,-5 5-1-16,5 0 1 0,-6 4-1 0,0-3-1 0,1 8 0 15,-2 1-1-15,-5 0 1 0,6 6 1 0,-7 2 0 0,1 0 1 16,-1 2 0-16,1 6 2 0,0 0 0 0,-1-1 2 0,-6 7 1 0,6-3 0 16,-6 8 0-16,7-5 2 0,0 5 1 0,-7-1 0 0,6 4 2 15,-6-4-2-15,6 1-2 0,-6-4-4 0,7 3-5 0,-7-8-6 0,6 1-10 16,1 0-8-16,0-3-24 0,-1-5-27 0,0-3-44 0,8 0-52 16,-8-3-57-16,7-8-60 0,-6 0-50 0,6 0-43 0,-7-7-40 0,0-1-36 15,8-3-16-15,-8-4-2 0,-6 0 4 0,6-2 6 0,-6-2 19 16,7-2 30-16,-14-5 42 0,7 0 53 0,0 1 57 0,-6-8 61 0</inkml:trace>
  <inkml:trace contextRef="#ctx0" brushRef="#br0" timeOffset="181122.12">13735 11803 109 0,'-32'22'299'0,"5"-3"39"0,-5-1 37 0,12-4 36 15,-5 1 31-15,11-3 23 0,-6-6 17 0,8 1 14 0,-1 1 14 0,6-4 9 16,0 0 5-16,7-1-66 0,-6 1-101 0,6-4-59 0,0 0-37 15,6-4-36-15,-6 4-37 0,7-3-34 0,6-1-32 0,0-3-22 16,1 0-17-16,-2-4-16 0,2-1-14 0,5 2-11 0,-6-2-13 0,6-2-8 16,1 3-8-16,-7 0-6 0,0 3-5 0,0 1-5 0,-7 0-5 15,8 4-4-15,-8-2-3 0,0 5-5 0,1 5-3 0,6-5-5 0,-13 6-4 16,7-2-4-16,-1 3-5 0,0 1-6 0,1 3-6 0,0 0-9 16,-1 0-11-16,0-1-16 0,-6 5-21 0,8-3-38 0,-2 1-49 0,0-1-55 15,1-1-58-15,-1 0-50 0,1 0-44 0,-1-4-39 0,1 1-37 16,-1-1-15-16,8-3-4 0,-2-1 5 0,-5-3 8 0,6 0 18 0,0 0 21 15,0-3 42-15,6-5 55 0,-5 1 57 0,-2-4 62 0</inkml:trace>
  <inkml:trace contextRef="#ctx0" brushRef="#br0" timeOffset="181247.11">14113 11851 18 0,'6'-7'283'15,"-6"0"45"-15,0-1 40 0,7 1 35 0,-7 3 32 0,0-3 19 16,0-1 11-16,-7 1 5 0,7 0 2 0,0 0 2 0,-6-1-1 0,-1 1-65 16,1-1-99-16,0 5-79 0,-2-5-69 0,-4 5-81 0,5-5-90 15,-6 5-99-15,-6 3-105 0,5-4-91 0,-5 4-83 0,-1 0-42 0,-6 4-21 16,7-4-12-16,-7 3-6 0,0 1-1 0,0 3 2 0,0-4 10 15,-1 5 14-15,1-3 37 0,1-2 47 0,5 4 66 0,-6-3 203 0</inkml:trace>
  <inkml:trace contextRef="#ctx0" brushRef="#br0" timeOffset="181434.62">13293 11814 204 0,'-8'0'408'0,"2"4"42"0,-7 0 21 0,7-1 12 0,-1-3 7 15,0 0 3-15,7 4 1 0,-6-4 0 0,6-4-1 0,-6 4-2 0,6 0-3 16,0 0-100-16,0 0-146 0,0 0-133 0,-6 0-126 0,6 0-106 16,0 0-99-16,0 0-91 0,0 0-89 0,-8 0-45 0,2 0-25 15,0 4-11-15,-1 0-4 0,0-4-1 0,1 4 2 0,-1-1 8 16,1 1 12-16,-7 3 31 0,0-3 43 0,7 3 66 0,-8-3 165 0</inkml:trace>
  <inkml:trace contextRef="#ctx0" brushRef="#br0" timeOffset="181622.12">12602 12155 167 0,'-27'15'399'0,"1"-4"50"0,7 4 29 0,-1-8 19 15,1 4 12-15,6-4 8 0,0 0 3 0,0-2 4 0,6-2 1 16,7 0 6-16,0-3 3 0,7 4-80 0,6-4-125 0,0 4-99 0,7-4-89 16,-1 0-48-16,7-4-30 0,6 0-20 0,1 1-16 0,7 0-28 15,-1-2-33-15,-1 2-80 0,1-6-103 0,7 7-105 0,-7-5-109 0,0 3-55 16,1-3-26-16,-2 2-15 0,-5-2-7 0,-1 4-4 0,-5-5-3 15,-1 5 1-15,0-5 4 0,-7 5 21 0,1-4 29 0,0-1 77 16,-1 1 122-16</inkml:trace>
  <inkml:trace contextRef="#ctx0" brushRef="#br0" timeOffset="182813.62">15077 12401 0 0,'-7'10'209'0,"1"1"65"0,-1 0 24 0,7-3 23 0,-6-2 25 16,0 3 25-16,6-6 25 0,0 2 22 0,0-3 21 0,0 2 15 16,0-4 13-16,0 0-49 0,0-4-80 0,6 4-55 0,-6-2-43 0,6-3-28 0,7-2-23 15,-6-1-24-15,6-3-25 0,-1 0-23 0,2-3-26 0,-1-1-22 16,6 0-20-16,-6-3-15 0,7-3-12 0,0 2-7 0,-8-4-6 0,8 2-4 15,-7-1-2-15,7 1 1 0,-8-5-2 0,2 3 1 0,5-2-1 16,-5-1 0-16,-2 1-1 0,-6-1 1 0,8-3 0 0,-8 2-1 16,1 2-1-16,-1-4-1 0,0 3 0 0,2 1 2 0,-8 2 1 0,6 1-1 15,-6 4 1-15,0 0 1 0,0 0 0 0,0 4 1 0,0 2 1 16,0 5 0-16,0-4 0 0,0 4 1 0,-6 3-4 0,6 1 1 0,0 3 0 16,0 0-3-16,0 0-1 0,-8 3-2 0,8 1 0 0,-6 3 0 0,6 4-1 15,-6 0 0-15,6 3-1 0,-7 5 0 0,7 3 3 0,-6 4 3 16,-1 2 4-16,7 2 3 0,0 3 1 0,-7 0 5 0,7 1 2 0,0 2 3 15,0 1 1-15,0-2 1 0,0-1 1 0,7 1 0 0,-7-1 2 16,7-1-2-16,-1 0-2 0,1-3-3 0,-1-5-2 0,0 1-2 16,8-4-1-16,-2-4-3 0,-4-3-2 0,11-1 0 0,-6-2-1 0,6-6-1 15,-5-1-1-15,5-5 0 0,7 0-1 0,-6-8 0 0,-1 1-1 16,7-3-3-16,-6-7-4 0,6 0-2 0,-7-5-6 0,7 0-2 0,-6-4-6 16,-1-3-3-16,1-5-5 0,-7 2-4 0,6 0-4 0,-5-5-1 15,-1-4-3-15,-7 1 1 0,7 0 1 0,-6-1 2 0,-7-3 4 0,6 0 3 16,-6 4 5-16,6-4 4 0,-12 0 6 0,6 4 9 0,0 3 8 15,-6 0 11-15,6 5 12 0,-7-1 8 0,0 3 8 0,1 8 6 16,0 0 6-16,-1 4 3 0,1 4 3 0,6 2 2 0,-7 1 2 0,-6 4 0 16,7 3-3-16,-1 1-3 0,0 0-5 0,1 3-7 0,0 3-6 15,-8 0-9-15,8 5-5 0,-7-1-7 0,7 4-5 0,-8 4-3 16,8-1-2-16,-7 4-1 0,0 4-2 0,6 1 2 0,-5 3 3 0,4 3 1 16,2 0 1-16,0 0 2 0,0 5 1 0,-2-2 3 0,2 5 1 0,6-4 2 15,-6 4 2-15,6-1-1 0,0 1 2 0,0 3-1 0,0-3-1 16,0-4-3-16,6 3-2 0,-6 1-1 0,0-5-1 0,6-2-2 15,2 3-1-15,-8-7-3 0,6 3-2 0,0-7-1 0,0 0-1 0,2 0-2 16,-8-7 0-16,6 3-1 0,0-7 0 0,1 0 0 0,-1-4 1 16,-6 0 0-16,7-4 1 0,-7 2 3 0,7-1 0 0,-7-4 0 0,6 0 0 15,-6-4 1-15,6-1 0 0,-6-1 0 0,6-2-1 0,2 2 1 16,-8-6 0-16,6 1 0 0,0-3-2 0,1-5-1 0,-1 5-2 0,8-4-2 16,-8-1 0-16,0 1-2 0,8-4 1 0,-8 0-3 0,7 0-1 15,-6 0 0-15,6-1-1 0,-1 2-2 0,2-2 0 0,-2 2-1 16,2 3 0-16,5 3-1 0,-6 0 1 0,0 3-2 0,1 6 1 0,5-1 0 15,-6 3 1-15,0 4 0 0,0 4 0 0,0 3 1 0,-7-1 1 16,8 3 1-16,-8 5-1 0,7 0 2 0,-7 5 0 0,1-1 2 0,-7 1 0 16,7 3 1-16,-7 0-1 0,6 0 1 0,-6 0-1 0,0 0 0 15,0 0 1-15,6-4 1 0,-6 1 0 0,0-1 1 0,7 0 0 0,-7-4 0 16,7-2 0-16,-1-1 0 0,-6-4 0 0,13 0-1 0,-6-3 2 16,6-4-3-16,-1 0-2 0,2-4-4 0,-1-3-5 0,6 0-6 0,0-4-5 15,-5-1-4-15,12-2-3 0,-7-4-3 0,1 3-2 0,6-4-2 16,-6 1 1-16,-1 0-3 0,1-4 0 0,-8 4 1 0,8-4 3 0,-7 4 5 15,7-5 6-15,-8 5 4 0,-4-4 6 0,4 4 3 0,-5-4 3 16,-1 4 3-16,-6-1 3 0,7 2 3 0,-7-3 2 0,0 2 2 16,-7 4 3-16,7-5 3 0,-6 4 0 0,6 5 2 0,-13-5 2 0,7 3 1 15,-2 5-1-15,2 1 1 0,-6-2-1 0,-2 4-1 0,1 0-1 16,7 1-1-16,-14 6-3 0,8-3-2 0,-2 8-1 0,1 0-1 0,7-2-2 16,-8 6 0-16,2 2-1 0,5 4 0 0,0 1 0 0,1 3 1 15,0 0 0-15,6 3 1 0,-7 0 1 0,7 2 0 0,7 2 1 16,-7-4 0-16,6 1 0 0,0 0 1 0,8 3-2 0,-8-7-2 0,14 0 0 15,-7 0-5-15,7-4-3 0,-8 1-11 0,14-4-13 0,-7-4-16 16,7 0-21-16,-6-8-41 0,7 1-54 0,-1-8-67 0,-1 1-76 0,1-1-63 16,-6-7-59-16,6-1-45 0,1-1-36 0,-9-6-17 0,2 1-4 15,0-1 4-15,-1 1 10 0,1-3 16 0,-7-2 20 0,7 2 40 16,-1 2 53-16,-6-4 68 0,7 2 75 0</inkml:trace>
  <inkml:trace contextRef="#ctx0" brushRef="#br0" timeOffset="183158.54">17154 11968 62 0,'0'-3'205'0,"0"-1"30"0,0 1 28 0,0-2 25 16,0 2 23-16,-6-1 24 0,0 1 25 0,-2-1 30 0,2 0 28 16,0 1-3-16,-1 3-22 0,1-4-30 0,-1 4-37 0,-6 0-28 0,7 0-24 15,-8 4-26-15,8-4-27 0,-7 3-21 0,0 1-22 0,7 3-21 16,-7 0-23-16,6 1-26 0,-6-1-28 0,7 4-18 0,-2 0-13 0,2 0-8 16,0 4-5-16,0-5-5 0,-1 5-6 0,7 4-2 0,0-4-2 15,0 3-3-15,0 1-1 0,0-2-4 0,0 1-3 0,7 1-1 16,-1-1-1-16,0 1-2 0,8-1-2 0,-8 0-5 0,7 1-4 0,0-5-4 15,0 1-4-15,0-5-7 0,6 2-8 0,-5-1-9 0,5-8-8 16,-6 5-10-16,6-8-11 0,1 0-10 0,-7 0-9 0,0-8-6 16,6 1-5-16,-5 0 1 0,-1-5 1 0,-6-2 4 0,5 3 3 0,-5-7 7 15,-1 3 7-15,1-3 14 0,-7 0 16 0,0-4 20 0,0 3 25 16,0-3 21-16,-7 4 19 0,1-4 15 0,-7 4 14 0,7-4 10 0,-8 3 7 16,2 4 6-16,-2-3 4 0,1 4 1 0,0 3-1 0,0 0-5 0,1 0-6 15,-2 8-12-15,1-2-14 0,7 2-12 0,-7 3-9 0,0 3-12 16,-1 2-11-16,2 2-16 0,5 0-17 0,-6 4-27 0,7 0-30 0,-1 0-44 15,-6 0-53-15,6-1-60 0,1 3-65 0,6-3-60 0,-6 1-58 16,-2 0-37-16,8 0-26 0,-6-4-11 0,0 1-5 0,0-2 5 16,-1-1 11-16,0-1 21 0,-6-1 27 0,1-3 42 0,-2 0 52 0,1 0 61 15,-6-3 161-15</inkml:trace>
  <inkml:trace contextRef="#ctx0" brushRef="#br0" timeOffset="183432.42">15233 11887 390 0,'-20'11'460'0,"8"5"32"0,-2-6 17 0,2 1 10 0,-2-3 6 0,8 2 3 15,-1-5 2-15,1 2 4 0,6-4 4 0,0 1 4 0,6 3 5 16,1-3-118-16,-1 3-180 0,8-3-97 0,-2 3-59 0,2 0-29 15,11-3-18-15,1 0-15 0,0 3-13 0,7-7-29 0,-1 3-33 0,7-3-76 16,7 0-100-16,-7 0-107 0,14 0-113 0,-8-3-56 0,1-1-30 0,-1-3-13 16,-5 3-9-16,5-3-4 0,1 0-2 0,-7 0 4 15,0-4 10-15,-1 3 22 0,8-2 32 0,-7-2 73 0,7 1 101 0</inkml:trace>
  <inkml:trace contextRef="#ctx0" brushRef="#br0" timeOffset="183635.54">17747 12155 181 0,'6'15'355'0,"-6"-4"26"16,7-1 11-16,0 2 6 0,-7-5 3 0,6-1-10 0,-6-1-20 0,6-1-31 15,-6-4-39-15,0 3-47 0,0-3-52 0,0 0-153 0,0 0-205 0,0 0-113 16,0-3-70-16,-6-1-33 0,0-1-16 0,-1-1-7 0,0-1-6 15,-6 0 12-15,7-5 17 0,-8 5 32 0,2-8 39 0,6 5 49 16,-8-2 210-16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  <inkml:channelProperty channel="T" name="resolution" value="1" units="1/dev"/>
        </inkml:channelProperties>
      </inkml:inkSource>
      <inkml:timestamp xml:id="ts0" timeString="2021-10-28T06:48:49.475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3354 1626 60 0,'0'0'110'0,"-7"0"0"15,0 4-3-15,1-4-2 0,-1 0-2 0,1 3-3 0,0-3 0 0,-1 0-15 16,0 5-21-16,-5-5-22 0,5 0-25 0,0 3-11 0,1-3-4 0,-1 0-1 16,1 4 2-16,0-4 3 0,-1 0 3 0,7 0 4 0,-7 0 5 15,1 0 2-15,6 3 5 0,-6-3 1 0,6 0 1 0,-8 0 0 0,8 0-2 16,0 4-4-16,-6-4-6 0,6 0-5 0,0 0-9 0,0 0-12 0,-6 0-13 16,6 0-28-16,0 0-34 0,0 0-19 0,0 0-9 0,0 0-6 15,-7 0-3-15,7 0-1 0,0 0 0 0,0 0 0 0,0 0 0 0,0 0 4 16,0 4 113-16</inkml:trace>
  <inkml:trace contextRef="#ctx0" brushRef="#br0" timeOffset="860.57">3236 1898 21 0,'0'0'253'0,"0"3"30"0,0 1 22 0,-6-4 21 0,6 0 19 0,0 0 26 16,-6 0 25-16,6 0 22 0,0 0 21 0,-8 0 7 0,8-4 3 0,0 4-51 15,0-3-78-15,-6 3-52 0,6-4-39 0,0 0-26 0,0 1-21 0,-6-1-19 16,6 0-19-16,0-4-22 0,6 6-26 0,-6-6-21 0,0 0-18 0,0 5-13 16,6-5-9-16,-6 1-8 0,8-1-6 0,-8 1-3 0,6 0-4 15,0 0 0-15,-6 3-2 0,7-3-1 0,-7 3 0 0,7 1-2 0,-1-5 2 16,-6 5-2-16,6-1-1 0,-6 0-2 0,7 1 0 0,-7-1-1 0,6 0-1 16,-6 1 1-16,7-1-2 0,-7-1 1 0,7 5-3 0,-7-2 0 15,0-2 0-15,6 4-1 0,-6-4-2 0,6 4 1 0,-6-3 0 0,0 3 2 16,7 0 0-16,-7 0-1 0,7 0 0 0,-1 0 0 0,-6 0 0 0,6 0 0 15,-6 3 0-15,7-3 1 0,-1 4 0 0,-6 0-1 0,7-2-1 16,0 3 0-16,-1-1 1 0,-6 3-2 0,6-3-1 0,2 3 1 0,-2 0 0 16,-6 4 0-16,6-4 0 0,-6 4 1 0,7 4-2 0,-7-4-1 15,6 4 1-15,-6-1 0 0,0 1 1 0,0 4 0 0,7-4 0 0,-7 2 1 16,-7 2 1-16,7-5 1 0,0 5 0 0,0-1 0 0,0 1-2 0,-6-1 0 16,6 0 0-16,-7 0 0 0,7 1 1 0,-6-4 0 0,6 2 1 15,-6 3 0-15,-2-3 0 0,2-2 0 0,0 3 0 0,-8-4 0 0,8 1 0 16,-1 0-1-16,-5-1 0 0,5-2 1 0,-6 2 1 0,0-3 1 0,0 1 0 15,0-1 1-15,0-4-1 0,0 3 0 0,-1-1 0 0,2-3 1 16,-1-2 1-16,0 3 3 0,0-3 3 0,-1-4 4 0,8 4 4 0,-7-4 3 16,6-4 2-16,1 4 0 0,0-4 0 0,-1 1 0 0,7-5-1 15,0 2 1-15,0-3 0 0,0 3-1 0,0-5-2 0,7 3-2 0,-1-2-4 16,0 2-3-16,1-3-5 0,0 3-2 0,5 1-2 0,2-1 0 0,-1 5-1 16,-7-1-2-16,7 1-2 0,0 3 1 0,1 0 0 0,-2 3 0 15,2 1 1-15,-2 4-1 0,1-1 0 0,7 4 1 0,-7 3 0 0,0-2 0 16,0 2 0-16,0 0-1 0,0 5 0 0,1-4 2 0,-2-1 0 0,1 5 1 15,0-5-2-15,0 1 1 0,1-1 0 0,-2-2 1 0,1-1-1 16,0 0 1-16,0-1-1 0,1-5 1 0,-2 2 1 0,2-4-1 16,5-3 2-16,-6-3-4 0,0-1-5 0,1-4-9 0,-2 1-12 0,8-7-25 15,-7 3-29-15,-1-8-60 0,2 1-74 0,5 0-87 0,-6-4-93 16,-6 0-58-16,6-4-39 0,0 1-19 0,-7 2-10 0,0-3-3 0,2-3 4 16,-2 8 7-16,0-5 11 0,1 0 24 0,-1 4 30 0,1 4 60 15,6-4 73-15</inkml:trace>
  <inkml:trace contextRef="#ctx0" brushRef="#br0" timeOffset="1038.54">4187 2296 0 0,'0'23'394'0,"0"-4"73"16,0-5 39-16,-6 4 18 0,6-7 10 0,0 0 4 0,-6-1 2 16,6-2 1-16,-8-4 1 0,8-1-5 0,-6 1-11 0,6-4-82 0,-6-4-119 15,-1 4-200-15,0-3-240 0,1-4-167 0,-7-1-131 0,0 1-66 16,6 0-31-16,-5-4-17 0,-8-4-7 0,7 4-4 0,0-4-3 0,-6 1 6 15,5-4 9-15,-5-1 29 0,6 1 40 0,0-4 79 0,-1 0 167 16</inkml:trace>
  <inkml:trace contextRef="#ctx0" brushRef="#br0" timeOffset="3557.34">5835 1469 89 0,'7'0'251'0,"-1"0"23"0,-6 4 17 0,6-4 14 0,-6 0 10 0,0 0 15 15,0 0 13-15,0-4 18 0,0 4 16 0,0 0 5 0,0 0-3 0,0 0-42 16,0 0-63-16,0 0-42 0,0 0-32 0,0 0-20 0,0 0-17 16,0 0-12-16,0 0-12 0,0 0-14 0,0 0-16 0,0 4-16 0,0-4-17 15,0 3-18-15,-6 1-19 0,6-1-15 0,0 2-10 0,-6-2-6 16,-1 0-4-16,7 5-1 0,-7-1-1 0,1 0 0 0,-7 1 1 0,6-1 0 15,-6 4 2-15,7-4 2 0,-8 5 2 0,-4-6 1 0,4 2 3 0,-5 3 2 16,5-3 3-16,-4-1 2 0,-9 0 1 0,7 0 2 0,-6 1 3 16,0-1 0-16,-6-4 3 0,6 5 1 0,0-4 1 0,-6-4 1 0,5 3 2 15,-5 1-2-15,6-4 0 0,0-4 1 0,6 1 1 0,-6-1 1 16,6 1 1-16,1-2 0 0,6-2 0 0,-1 0-2 0,2 0-2 0,-1-1 0 16,6-2-2-16,1-1-2 0,-1 3-3 0,7-3-4 0,0-1-4 0,0 2-4 15,0 3-3-15,7-4-5 0,-1 3-4 0,1-3-3 0,6 0-2 16,-7 5-2-16,8-2 0 0,-2 1-1 0,8-1 0 0,-7 5-1 0,7-5-1 15,-1 5 2-15,1-2 2 0,6 3 0 0,-6-3 0 0,5 5 1 16,1-3-1-16,-6 3 2 0,6 0 0 0,0 0 1 0,0 3-1 0,0-3 0 16,-6 0 1-16,6 0-1 0,-7 5 1 0,7-5 0 0,-6 0-2 0,-1 0 1 15,1-5-1-15,0 5 1 0,-2-3 0 0,-4-1 1 0,5 4-1 16,-5-7 1-16,-2 3 0 0,2 0 1 0,-2-2-1 0,-5-3 0 0,6 2 1 16,-6 4 0-16,-1-8 0 0,0 4 2 0,2-1 0 0,-2-3 1 15,0 4-1-15,-6-4 0 0,0 0-1 0,0 4 1 0,0-4-1 0,0-1 0 16,0 5-1-16,0-4 0 0,-6 4 2 0,6-4 1 0,-6 3 0 0,6 1 0 15,-8 0-2-15,2 0-1 0,0-1 0 0,-1 5-1 0,1-1 2 0,-1 1-1 16,-6-2-1-16,7 2 1 0,-8 3 1 0,8 0-1 0,-7 0-1 0,0 3-1 16,0 2-2-16,-1 2-1 0,2 4 0 0,-2 0 3 0,-5 4 0 15,6-1 1-15,-6 1 1 0,5 7 0 0,2 0 0 0,-8 0 0 0,7 3 0 16,1 0 1-16,-2 5 0 0,1 0 1 0,6-1 2 0,-6 4 0 16,7 0 0-16,0-1-1 0,-1 2 1 0,7 2 0 0,-7 1-1 0,7-4 0 15,0 4 0-15,7-1-1 0,-7 1 0 0,7 0-1 0,-1-5 1 16,0 1 1-16,7 0 0 0,1-4-1 0,-2 1 0 0,2-5-1 0,5-2 2 15,1-2 0-15,0-2 0 0,-2-1-1 0,2-3-2 0,7-4-2 16,-9-5-3-16,9-1-4 0,-1-1-3 0,-6-4-4 0,6-4-6 0,-7-3-3 16,7-1-2-16,-6-3-2 0,-7 0-1 0,7-4 1 0,-8 1-2 0,2-1 2 15,-8-3 2-15,0 4 3 0,1-5 6 0,-7 1 6 0,-7 3 7 16,7-4 9-16,-12 4 8 0,4-2 9 0,-4 6 5 0,-2-4 3 0,2 4 2 16,-8 4 0-16,7-1 0 0,-7 1 0 0,1 4-1 0,-1 3-2 15,1 3-1-15,0 1-3 0,-1-1-5 0,1 5-5 0,-1 3-6 0,6 0-14 16,2 3-11-16,-1 1-27 0,6 0-35 0,0-1-50 0,7 1-61 0,0 3-63 15,0-3-64-15,0-1-62 0,14 1-65 0,-8-4-31 0,7 0-15 16,7-4-6-16,0-2-1 0,-1-2 4 0,1-3 9 0,6 0 23 0,-7-8 34 16,7 1 51-16,0 0 59 0,7-4 62 0,-7-3 249 0</inkml:trace>
  <inkml:trace contextRef="#ctx0" brushRef="#br0" timeOffset="4503.03">6239 1996 70 0,'-13'11'301'0,"6"-4"33"0,-5 5 21 0,4-5 13 0,-4 0 10 16,5 1 7-16,0-5 7 0,1 1 12 0,6-4 13 0,-6 3 16 0,6-3 15 15,0 5-62-15,0-5-101 0,0 0-66 0,0-5-46 0,0 5-28 16,6-3-22-16,0-1-12 0,1-3-9 0,0 0-8 0,5-4-4 0,2-1-13 16,5-2-14-16,1-1-14 0,0 1-17 0,-1-8-10 0,7 0-8 0,-6 0-5 15,-1-4-6-15,7-3-3 0,-6 3-3 0,0-7-4 0,-1 4-1 16,-6-4-4-16,6 0-1 0,-5 0 0 0,-2 0 1 0,1-1 0 0,-6 5 1 15,-1 0 0-15,-6 0 1 0,7 3 2 0,-7 1 2 0,0 3 4 16,0 0 6-16,-7 3 6 0,7 1 9 0,-6 4 4 0,-1-1 6 0,1 4 2 16,-1 0-1-16,1 4 0 0,0-4 3 0,-2 3 0 0,2 2 1 0,0 1-2 15,-7 2-1-15,6-1-3 0,1 0-4 0,-1 4-4 0,-5 0-7 0,12 0-5 16,-8 4-3-16,2 0-2 0,0 4-1 0,-1-2-2 0,0 5-2 16,1 4 0-16,6 0-1 0,0 2 1 0,-6 6-1 0,6 3 1 0,0-1 1 15,0 5 2-15,0-1 2 0,0 4 2 0,0 4 1 0,6-2 2 0,-6 2 0 16,6 4 2-16,1-1 0 0,-7 1 1 0,7-1-2 0,-1 4 1 15,0-4-1-15,2 0 0 0,-8 1 0 0,6-1-1 0,0 0-1 0,1-3-1 16,-1 3-1-16,-6-7 0 0,7 4-2 0,-7-4 1 0,6-4-3 0,-6 0 1 16,7-3 1-16,-7-1-1 0,0-6 1 0,6-1 0 0,-6-3 0 15,0-4 1-15,6-1 0 0,-6-2 2 0,8-4 1 0,-8-4 1 16,0-4 0-16,6 1 1 0,0-5-1 0,1-6 1 0,-1-1 0 0,1 0 0 16,-1-7-1-16,1 1 1 0,6-5-1 0,-6-3 0 0,-1-1-1 0,7-3-2 15,-6 0-1-15,5 0-2 0,1 0 0 0,1-4-1 0,-8 5 0 16,7-2-1-16,0 2-1 0,0 2 0 0,0 1 0 0,0 4-1 0,1-1 0 15,-2 3-2-15,1 5 0 0,0 0-1 0,-6 7 1 0,5-3 0 16,-4 6-2-16,-2 1 0 0,0 7-1 0,1-5 0 0,0 10 0 0,-7-1 0 16,6-1 1-16,0 8 0 0,-6 0 1 0,7 0 0 0,-7 7 1 0,0-3 1 15,0 7-1-15,6-4 1 0,-6 5 2 0,0 3 1 0,0-5 1 16,0 1-1-16,7 4 0 0,-7-5 1 0,0 2 1 0,0-1 0 0,7 0-1 16,-7-4-1-16,6-4-1 0,0 5 1 0,-6-8 0 0,7 3 1 15,0-6 0-15,5 3 1 0,-5-7 0 0,0 3 0 0,6-7 0 0,-7 0 1 16,8-5 0-16,-2 3-1 0,1-6 2 0,0-3-1 0,0 0 1 15,7-4 0-15,-8-2 0 0,2-2 0 0,-1 1-1 0,0-4-1 0,0-5 1 16,-1 6-1-16,-4-2-1 0,4-2 1 0,-5 3 0 0,-1-3 0 0,8-1 2 16,-8 4-1-16,-6 0-1 0,6 0 2 0,1 0 1 0,-7 4 2 15,7 0 2-15,-7 3-1 0,0 0 2 0,0 4 1 0,0 4-1 0,0-1-1 16,0 5-2-16,0-1-1 0,0 4 0 0,-7 4-1 0,7-1 0 0,-7 5-2 16,7-1-2-16,-6 4-3 0,6 4 0 0,-6 3-2 0,6 1 0 15,0 2-1-15,-7 1 1 0,7 4 1 0,-7-1 2 0,7 2 0 0,0 2 0 16,0-4 0-16,0 5 2 0,7-5 0 0,-7 1 0 0,7-1 0 15,-7 1-1-15,6-3 1 0,0-2 1 0,1-3 1 0,6 1-1 0,-7-4 0 16,8-1-1-16,-1-3 1 0,-1-3-1 0,2-5 0 0,-2 1 1 0,2-4 0 16,5 0 0-16,-5-4-1 0,4-7 0 0,-4 4 1 0,5-4 0 15,-5-5-1-15,-2-1-1 0,2-2 0 0,-2 1 3 0,2-4 0 16,-1 0 0-16,-1 0 1 0,-5 0-3 0,0 0 3 0,-1 0 2 0,0-3 5 16,1 6 5-16,0-3 4 0,-7 4 4 0,0 0 4 0,6-1 4 0,-6 5 5 15,0-1 3-15,0 4 4 0,0 0 2 0,0 0 1 0,0 4 2 16,0 3-2-16,0-4-2 0,0 8-5 0,0-3-7 0,0 3-6 0,0 0-5 15,0 0-5-15,-6 0-5 0,6 3-4 0,0 5-5 0,0-4-5 16,0 7-3-16,0-4-1 0,0 7-1 0,0 1 1 0,0 0 0 0,6 4 2 16,-6-5 0-16,0 9 1 0,7-6-1 0,-7 2-5 0,6 3-7 0,-6-4-11 15,7 4-10-15,-1-4-12 0,1 1-13 0,-1-1-14 0,0 0-14 0,2-3-25 16,-2-4-29-16,7 3-44 0,-7-6-51 0,7 4-57 0,0-10-63 16,-7 2-54-16,8-4-50 0,-1-4-28 0,0-3-17 0,0 0-2 0,0-4 7 0,6-3 10 0,-5-1 13 15,-2 0 23-15,8-4 28 0,-7 1 43 0,7-3 51 0,-8 2 59 16,2-4 144-16</inkml:trace>
  <inkml:trace contextRef="#ctx0" brushRef="#br0" timeOffset="5131.26">7906 1827 0 0,'7'-3'80'0,"5"-4"171"0,-4 3 31 0,-8 4 27 0,6-4 25 16,-6 1 33-16,0 3 33 0,0 0 29 0,0 0 25 0,0 0 17 0,0-4 11 15,0 4-32-15,0-4-55 0,-6 4-52 0,6-3-47 0,-8 3-34 16,8-4-29-16,-6 4-24 0,6-3-26 0,-6 3-29 0,-1-5-35 0,7 5-28 16,-6 0-27-16,-1-3-16 0,0 3-13 0,1 0-10 0,0 0-7 0,-1 3-5 15,0-3-4-15,-5 5-4 0,5-2-5 0,0 1-2 0,-6-1-2 16,7 5 1-16,-7-5-2 0,6 5 0 0,1-1 1 0,-8 1 0 0,8 2 3 15,0-2 1-15,-1 3-1 0,1-3 0 0,-1 2 0 0,0 5 1 0,1-4 2 16,0 0-1-16,0 3-2 0,-2-3 0 0,8 4 2 0,-6 0-1 16,6-4 0-16,0 3-1 0,0 1 0 0,0-5 0 0,6 6 2 0,-6-5 0 15,8 4 0-15,-2-5 0 0,0 1 0 0,0 0 1 0,1-4 1 0,6 1-2 16,-6-1 0-16,5-3 1 0,2-1 2 0,-1-3 0 0,0 0 0 16,0-3 1-16,0-1-2 0,0 0 1 0,0-2-2 0,0-6 0 0,0 1-1 15,0 0 1-15,0-4-1 0,1 1 0 0,-2 3 3 0,-6-3-2 0,8-5-2 16,-8 4 0-16,1 1 1 0,-1-1 0 0,0 0 0 0,2 1 2 15,-8 0 0-15,6 2 4 0,-6-2 5 0,0 3 7 0,6-4 4 0,-6 7 7 16,0-3 5-16,0 4 4 0,0-1 2 0,0 5 0 0,0-1 1 0,0 1-1 16,0-1-2-16,0 4-4 0,0 0-2 0,0 0-5 0,0 4-5 15,0-1-7-15,0 1-4 0,-6-1-7 0,6 5-5 0,0 3-4 0,0-4 0 16,0 4-2-16,0 1-1 0,0 2 1 0,0 1 1 0,0-1 3 0,0 1 1 16,0 0 2-16,0-4 0 0,0 3-1 0,6 1 0 0,-6-1-1 0,6-3 2 15,-6 1-1-15,8-1 0 0,-2-4 0 0,0 0 2 0,1 0 0 16,-1-2-1-16,1-2 1 0,6 1 0 0,-7-4 1 0,8-4-1 0,-2 4 1 15,-5-8 1-15,6 5-1 0,0-8-1 0,-7 4-1 0,8-4-2 0,-2-4-1 16,2 0-1-16,-8 1-1 0,7-1-1 0,0-3-1 0,-6-1 0 16,5 2-1-16,-4-6 0 0,-2 2 0 0,0-2 0 0,1 1-1 0,-1-4 0 15,1 1 1-15,0-2 1 0,-1 0 1 0,-6 0 2 0,6 2 1 16,-6-1 3-16,6 4 2 0,-6-1 4 0,0 2 6 0,0 3 7 0,0 3 8 16,0 0 9-16,0 1 7 0,0 3 6 0,0 3 3 0,0 2 0 0,0 1-1 15,0 2-1-15,0 3-2 0,0 0-2 0,-6 0-4 0,6 3-2 16,0 5-6-16,0-1-7 0,0 0-10 0,0 8-8 0,0 0-4 0,0 2-7 15,0 2-2-15,0 4 0 0,6 2-1 0,-6 4 2 0,0 0 1 16,0 1 1-16,8-1 1 0,-2 1-1 0,-6 2 1 0,6-3 0 0,1 5 0 16,-1-8-3-16,1 3-1 0,-7 0-4 0,7-3-4 0,5-5-4 0,-5 1-6 15,0 1-10-15,-1-5-10 0,0-3-12 0,8-1-12 0,-8 1-15 16,1-7-15-16,5-2-19 0,-5 2-34 0,6-8-44 0,-7 0-56 0,1-4-66 16,6-3-58-16,-6-4-54 0,-1 0-47 0,1-4-42 0,-1-3-16 15,1 0-2-15,-1-5 7 0,0 1 10 0,-6 1 14 0,0-5 19 0,8 0 33 16,-8 1 44-16,-8 0 60 0,8-2 68 0</inkml:trace>
  <inkml:trace contextRef="#ctx0" brushRef="#br0" timeOffset="5287.51">8296 1674 0 0,'-18'3'154'0,"4"2"136"0,1-2 31 0,1 0 21 15,-2 1 16-15,1 0 15 0,6-1 12 0,1-3 10 0,0 4 6 0,6-4 5 16,0 0 5-16,0 0-46 0,6 0-65 0,-6 0-69 0,13-4-64 0,-6 4-45 16,5-3-31-16,2-1-28 0,5 0-25 0,1 1-37 0,-8 0-44 15,8-2-53-15,0-2-57 0,6 4-53 0,-7-5-51 0,-5 5-53 0,5-1-52 16,1-3-27-16,-8 3-13 0,2-4-4 0,-1 1-3 0,0 0 5 15,-7 3 9-15,1-3 22 0,-1 0 30 0,-6 0 44 0,0-4 51 0</inkml:trace>
  <inkml:trace contextRef="#ctx0" brushRef="#br0" timeOffset="5568.76">7848 1476 126 0,'-20'12'371'0,"7"-2"47"0,0 1 30 16,0 0 17-16,7-4 13 0,-2 1 13 0,2-5 12 0,0 1 16 0,6 0 16 15,0-1 17-15,0-3 16 0,0 0-64 0,0 0-107 0,0-3-87 16,6 3-74-16,0-4-44 0,2 0-24 0,-2 1-15 0,0-5-12 0,1 1-11 16,0 0-12-16,5-1-15 0,-5-3-17 0,6 5-16 0,-6-6-18 0,-1 5-11 15,0 0-25-15,1-4-16 0,0 4 0 0,-1-1 0 0,0 4 0 16,1-3 0-16,-7 3 0 0,7 0 0 0,-1 1 0 0,-6 0 0 0,0 3 0 16,7-4 0-16,-7 4 0 0,6 0 0 0,-6 4-10 0,6-1-10 15,-6 0-5-15,8 1-8 0,-2 3-11 0,-6 1-13 0,6 0-15 0,-6 2-20 16,6 1-19-16,-6 4-37 0,7-4-45 0,-7 3-61 0,7 1-74 0,-7 0-71 15,0-1-74-15,0 4-48 0,6-2-34 0,-6-3-11 0,0 6 0 16,0-4 9-16,0-4 15 0,7 4 17 0,-7-1 20 0,6 1 37 0,-6-4 44 16,6 3 66-16,-6-3 75 0</inkml:trace>
  <inkml:trace contextRef="#ctx0" brushRef="#br0" timeOffset="5725.01">8004 2444 404 0,'-14'29'475'15,"8"-4"32"-15,0 1 17 0,-1-4 5 0,1-4 2 0,-8-3-8 0,14-4-10 16,-6-5-11-16,0 2-13 0,6-4-17 0,-6-4-19 0,6 0-174 0,0 0-250 16,-8-7-185-16,8 2-154 0,-6-1-95 0,0-5-68 0,-1 1-31 15,7-6-14-15,-6-2 0 0,-1 0 9 0,0-4 10 0,1 0 10 16,6-7 18-16,-6 2 18 0,-1-5 52 0,7-1 64 0</inkml:trace>
  <inkml:trace contextRef="#ctx0" brushRef="#br0" timeOffset="6323.29">9385 2154 0 0,'0'3'38'16,"0"5"157"-16,0-4 21 0,6 3 25 0,-6 0 26 0,0 1 23 0,0-1 24 15,0 0 23-15,0 4 26 0,0-4 22 0,0 1 23 0,0-1-24 16,6 0-46-16,-6 0-29 0,0 1-21 0,0-4-19 0,0-1-14 0,7 1-20 16,-7 0-19-16,0-4-20 0,0 0-18 0,7 0-19 0,-1-4-20 0,1 0-24 0,-1-3-24 15,0-1-17-15,8-2-12 0,-2-1-9 0,2-7-7 0,5-1-5 16,-6 1-6-16,6-8-6 0,-5 0-4 0,5 1-6 0,1-4-5 0,-8-4-4 16,2 3-6-16,6-6-2 0,-8 3-1 0,-5-4-2 0,6 0 2 15,-6 0 0-15,-1 1-1 0,0 0 0 0,1 2 0 0,-7 1 2 0,0 1 6 16,7 2 7-16,-7 5 9 0,-7-1 6 0,7 8 7 0,0-1 4 15,0 5 4-15,-7-1 2 0,7 4 2 0,-6 4 4 0,0-1 3 0,6 1 1 16,0 4 1-16,-7-1-3 0,7 0-5 0,-7 1-9 0,7 3-9 0,0 0-9 16,-6 0-6-16,6 0-5 0,0 3-2 0,0 5-4 0,0-1-3 0,-7 4-3 15,7 0-4-15,0 7-1 0,0 0 0 0,0 5-1 0,7 2 1 16,-7 4 1-16,0 4 1 0,0 1 1 0,6 3 1 0,1-1 1 0,-7 0 0 16,7 5 0-16,-1-4 1 0,0 2 1 0,1-2 1 0,0 0-2 15,-1 0 0-15,1-5 0 0,-1 1-2 0,7 0-4 0,-6-4-5 0,-1-4-9 16,8 2-9-16,-8-5-11 0,7-4-12 0,-7-4-15 0,7 1-16 15,-6-4-32-15,5-3-37 0,-4-5-55 0,-2-3-65 0,0 0-56 0,8-7-55 16,-8 0-45-16,-6-4-43 0,6-1-24 0,1-6-12 0,-7 0-2 16,0 0 6-16,0-4 12 0,-7-4 14 0,7 0 30 0,-6 1 39 0,0-1 53 15,-1-3 65-15,0 4 57 0,-5-2 198 0</inkml:trace>
  <inkml:trace contextRef="#ctx0" brushRef="#br0" timeOffset="6463.91">9658 1839 260 0,'-20'-4'317'0,"-6"-4"41"0,6 8 38 0,1-3 27 15,0 3 19-15,0-4 12 0,5 4 10 0,-5-3 6 0,12 3 7 0,-6-4-19 16,7 4-33-16,-1 0-67 0,0 0-86 0,7 0-58 0,0 0-45 0,0 0-40 15,7 0-39-15,6 0-25 0,-6 4-20 0,12-4-12 0,-6 3-10 16,7-3-8-16,6 0-8 0,-1 4-12 0,9-4-15 0,-2 3-27 0,1-3-34 16,-1 5-43-16,1-5-48 0,-1 0-57 0,1 0-59 0,6 0-51 0,-13 0-47 15,6 0-37-15,1-5-32 0,-7 5-15 0,7-3-6 0,-7 3 4 16,-6-4 10-16,5 4 24 0,-5-3 33 0,6-1 43 0,-7 0 48 0,-5 1 56 16,-2-1 120-16</inkml:trace>
  <inkml:trace contextRef="#ctx0" brushRef="#br0" timeOffset="6823.29">10251 1788 0 0,'0'0'78'0,"-6"-5"172"0,6 5 28 0,0-3 32 15,-8 3 31-15,8-3 35 0,-6-1 38 0,6 0 25 0,-6 1 20 0,6-1 13 16,-7 0 12-16,7 1-32 0,-6-1-55 0,6-1-51 0,-7 3-47 0,0-2-35 16,7-3-26-16,-6 3-29 0,6 4-30 0,-6-4-36 0,0 0-37 0,6 4-26 15,-8 0-22-15,8 0-13 0,-6 0-14 0,6 0-9 0,-6 4-7 16,-1 4-5-16,7-5-6 0,-7 5-4 0,1 3-2 0,-1 0-3 0,1 3 0 16,6 1 0-16,-6-1-1 0,-2 4 3 0,8 5 0 0,-6-4 2 15,6 2-1-15,-6 2 0 0,6 2 0 0,0-3 1 0,0 3 2 0,6-3 0 16,-6 0 0-16,6 0-2 0,2 0 0 0,-2 0 0 0,0-4 1 15,7 1-2-15,-6-5-1 0,6-3-1 0,-7 1-2 0,8-1-2 0,-2-8-2 16,2 1-3-16,-1 0-5 0,-7-8-4 0,8 0-4 0,-2-3-2 16,1-4-2-16,0 0-3 0,0-4-2 0,1-3 0 0,-8-1-2 0,0 1 0 15,0-3 1-15,2-2 2 0,-2-3 2 0,-6 4 2 0,0 1 5 0,0-5 3 16,-6 0 3-16,-2 5 6 0,2-6 6 0,0 6 6 0,-7-2 8 0,6 5 5 16,-6 0 4-16,0 4 4 0,0-1 3 0,1 4 2 0,4 4-2 15,-4-1 1-15,-1 5-1 0,6-1-1 0,0 4-1 0,-5 0-2 0,12 4-3 16,-6-1-2-16,-2 5-7 0,8-1-4 0,0 0-3 0,8 1-6 15,-2 3-7-15,0 0-9 0,7-4-10 0,-6 4-31 0,12-4-37 0,1 0-55 16,-1-3-63-16,1 4-58 0,6-8-58 0,-6 3-53 0,5-3-53 0,1 0-25 16,7-3-13-16,-7 3-3 0,0-5 1 0,0 2 8 0,0-4 10 15,1 3 30-15,-2-3 40 0,1 3 54 0,0-3 63 0</inkml:trace>
  <inkml:trace contextRef="#ctx0" brushRef="#br0" timeOffset="7590.02">10817 1744 1 0,'6'-4'216'0,"2"0"29"15,-2 1 21-15,0-1 26 0,-6 0 23 0,0 0 29 0,0-3 30 0,0 3 27 16,0 1 22-16,0-5 4 0,0 5-9 0,-6-5-39 0,6 5-57 0,0-5-41 15,-6 5-31-15,6-1-26 0,-8-3-22 0,8 3-24 0,-6 4-26 16,6-3-29-16,-6 3-31 0,-1-4-25 0,1 8-25 0,6-4-13 0,-13 3-11 16,6 1-8-16,1 3-4 0,-8 0-4 0,8 1-1 0,-7-1-1 15,6 8 2-15,-5-3 1 0,-1 2 3 0,-1-1 3 0,8 7 3 0,-7-6 2 16,0 4 4-16,0 4 0 0,7-3 2 0,-8-1 0 0,8 4 2 0,0-3-1 16,-2 2 0-16,2-2-3 0,0 3-2 0,6-5-1 0,0 2-2 15,0-1-2-15,0-3-2 0,6 4-2 0,-6-4-2 0,6-5 0 0,8 1 0 16,-8 0-1-16,8-4 0 0,-1 1-1 0,6-8 1 0,-6 3 1 15,7-6-1-15,-7 0 0 0,6-5-3 0,0 1 0 0,1-4-2 0,-7-4 0 16,7 0-3-16,-8-3 1 0,8 4-2 0,-6-5 1 0,-2 1 0 0,1-4-2 16,-6 3 0-16,0-3 0 0,5 1 2 0,-12 2 2 0,7-3 4 15,0 0 3-15,-7 0 4 0,6 4 5 0,-6 0 7 0,0-1 7 0,0 1 7 16,0 3 6-16,0 0 8 0,0 4 6 0,-6 0 5 0,6 5 2 16,0-2 0-16,0 1-3 0,0 3-1 0,0 4-5 0,0 0-3 0,0 0-6 15,-7 0-6-15,7 7-8 0,0-3-6 0,0 4-8 0,0 2-7 0,0 5-4 16,0-3-7-16,0 5-2 0,-7-2 0 0,7 7-1 0,0-4 0 15,0 4 2-15,7-3 0 0,-7 2 1 0,0 2 2 0,0-1 0 0,7-1 0 16,-7-2 0-16,0 3-1 0,6-5 0 0,-6 2 0 0,6-1 0 16,-6-3 0-16,7 0 0 0,-7-4 1 0,6 0 1 0,1 0 1 0,-7-4-1 15,7-3 0-15,-1 0 0 0,0-1-1 0,2-3 2 0,-2-3 0 16,0 3 0-16,0-8 0 0,1 5 1 0,6-8 0 0,-6 4 1 0,5-5-1 16,-4-2-1-16,-2-2 1 0,6 2-1 0,-5-1-1 0,6 0 1 15,-6-2-1-15,-1-2 0 0,1 1 0 0,6 0-2 0,-7 0-1 0,1 0 0 16,0-5 0-16,-1 4-1 0,0 1 0 0,1 0-2 0,-1 4 1 0,1-1-1 15,0-1-1-15,-1 3 0 0,0 5 0 0,2 2-1 0,-8-3 0 16,6 6-1-16,0-1 1 0,-6 4 0 0,6 4 0 0,-6-1 1 0,7 1-1 16,-7 7 0-16,0-3-1 0,0 5 1 0,0-1 1 0,0 7 1 0,0-5 1 15,0 4 1-15,0 0 1 0,-7 5 0 0,7-4 1 0,0-1 1 16,0 3-2-16,0-2 1 0,0-1 2 0,0 0 1 0,0 1 0 0,7-5 1 16,-7-3-1-16,7 3 0 0,-7-2 1 0,6-5 0 0,1 1 1 0,-1-1 0 15,-6-4 1-15,6 2 1 0,2-5 0 0,-2 0 0 0,0-5 0 16,0 2 0-16,1-1 0 0,0-3 0 0,-1-4 1 0,7-1-2 0,-6 2-1 15,0-1 1-15,-1-4-3 0,0 1 1 0,0-1-2 0,2 0 0 16,-2-3-1-16,0 3-4 0,1-3-4 0,-1-1-3 0,-6 1-5 0,7 0-2 16,0 0-4-16,-1-1-2 0,0 1-1 0,0 0-2 0,2 2-1 0,-2 3-2 15,0 1-2-15,1 1-1 0,0 4-1 0,-1 0 2 0,1 3 3 16,-1 4 2-16,0 0 3 0,1 4 3 0,0 3 2 0,-7 0 1 0,6 4 3 16,0 1 2-16,-6-1 2 0,7 3 1 0,-7 1 2 0,7 0 1 15,-7 3 3-15,6 0 1 0,-6-3 0 0,0 3 1 0,7-4 2 0,-7 5 0 16,6-4 0-16,-6-1 1 0,6 1 1 0,1 0 0 0,-7-4 0 0,7 0 2 15,-1 0-2-15,0-4 2 0,2 0-2 0,-2-3 1 0,0 3-2 16,1-7-11-16,-1 0-12 0,1 0-27 0,-1-7-33 0,1 3-51 0,-1-3-61 16,0-5-61-16,-6 2-61 0,8-5-63 0,-8-3-64 0,0 0-31 0,-8 0-17 15,8-4-7-15,-6-4-3 0,-7-4 10 0,7 1 12 0,-7-4 26 16,-6 0 31-16,5-7 52 0,-6 0 60 0,1-1 60 0,-1-2 246 0</inkml:trace>
  <inkml:trace contextRef="#ctx0" brushRef="#br0" timeOffset="7715.02">10973 1187 0 0,'-26'14'212'0,"1"5"73"16,-1-5 15-16,-1 1 5 0,8-1 2 0,0 1 2 0,-1-4 1 0,0 0-17 16,1-3-27-16,5 3-39 0,-5-4-46 0,0 4-110 0,-1 0-140 15,1-4-95-15,-1 4-75 0,1 0-37 0,-7 4-18 0,6-5-9 0,0 2-4 16,-5 2-1-16,5-3-1 0,7 4 16 0,-7 0 27 0,0-4 40 16,8 0 214-16</inkml:trace>
  <inkml:trace contextRef="#ctx0" brushRef="#br0" timeOffset="8294.27">12602 1919 135 0,'-7'19'336'0,"1"-1"29"0,0-3 16 0,-2-4 10 0,2-1 6 15,6-2 6-15,0-5 3 0,-6 1 13 0,6-4 13 0,6 0 13 16,-6 0 13-16,0 0-76 0,6-7-117 0,2 3-74 0,-2-3-48 0,7-5-26 16,0 2-13-16,0-1-7 0,-1-7-5 0,2 3-3 0,6-7-5 0,-1 4-10 15,1-8-13-15,-1 4-11 0,-6-4-11 0,6-3-8 0,1 0-4 16,-6 3-2-16,-2-7-3 0,8 4 0 0,-7-4-1 0,-7-1 0 0,8 2 0 16,-8-1 2-16,0-4 2 0,1 5 3 0,-1-2 5 0,1-2 4 0,-7 7 5 15,0-4 7-15,6 7 4 0,-6 0 3 0,0 0 1 0,0 8-1 16,-6 0-1-16,6 3-1 0,0 4 0 0,-7 1-5 0,7 6-5 0,0-3-4 15,0 7-8-15,-6 0-6 0,6 0-6 0,0 2-6 0,-7 7-8 0,7-2-4 16,-6 7-4-16,6-2-2 0,-6 6 0 0,6 3-2 0,-8 5 0 16,8 0 1-16,0 3 2 0,0 4 0 0,0 0 2 0,0 0 0 0,8 4 1 15,-8-4 1-15,0 3 0 0,6 1 0 0,-6-4 1 0,6 0-1 16,1 0 1-16,-1 0-1 0,1-7 1 0,-1 3-1 0,1-8-3 0,-1 2-3 16,1-5-5-16,0 0-8 0,5-7-6 0,-5 0-10 0,0 1-10 0,5-9-18 15,-5 1-22-15,6-4-43 0,-6 0-51 0,5-7-69 0,-4 0-75 0,-2-5-64 16,0 1-57-16,0-3-39 0,1-5-30 0,-7-3-11 0,7 0-2 15,-7-1 5-15,-7-2 8 0,7-4 17 0,-7 4 22 0,7-4 41 16,-6-1 53-16,0 0 67 0,0 4 85 0</inkml:trace>
  <inkml:trace contextRef="#ctx0" brushRef="#br0" timeOffset="8419.27">12836 1402 0 0,'-19'9'53'16,"0"-3"221"-16,-1 2 32 0,0-5 22 0,7 5 16 0,-7-5 10 0,8 2 4 16,-2-3 5-16,8 3 2 0,0-5 0 0,-1 0 0 0,1 3-31 0,6-3-47 15,6 0-65-15,1 4-78 0,-1-4-45 0,7 0-33 0,0 4-21 16,7-4-18-16,-1 3-29 0,1-3-33 0,6 0-40 0,6 0-45 0,-5 0-42 15,5 0-43-15,7 0-45 0,-7 0-47 0,1-3-31 0,6 3-22 16,-7-4-12-16,8 4-7 0,-7-4-1 0,-1 4 1 0,7-3 17 0,-13-2 28 16,7 3 37-16,-1-3 42 0</inkml:trace>
  <inkml:trace contextRef="#ctx0" brushRef="#br0" timeOffset="8842.29">13585 1473 0 0,'6'7'29'0,"-6"-4"179"0,8 5 24 15,-8-5 26-15,0-3 24 0,6 4 29 0,-6 0 29 0,0-4 34 0,0 0 35 16,0 0 27-16,0 0 21 0,0 0-28 0,0 0-54 0,0-4-37 0,0 0-31 15,0 4-25-15,0-3-22 0,-6 0-22 0,6-2-26 0,0-2-25 16,0 4-29-16,-8-1-33 0,8-3-36 0,0 3-26 0,-6 0-21 0,6-4-12 16,-6 6-9-16,0 2-6 0,-2-5-5 0,2 2-3 0,0 3-6 0,-1 0-1 15,1 0-1-15,-8 3 0 0,2 2-4 0,-2 2 0 0,2-4 0 16,-1 8-1-16,-1-3 0 0,-6 7 0 0,8-5 0 0,-1 5 0 0,0 3 1 16,0-3 0-16,-1 3 1 0,8 1 0 0,-6 2-1 0,4 1 2 15,2-3 0-15,0 3 1 0,6-1 0 0,-7-2 0 0,7 3-1 0,0-5 2 16,7 3 0-16,-7-6 2 0,6 1 0 0,-6-4 2 0,6 0-1 0,8-1 0 15,-8-2 1-15,8-4 0 0,-8-1 0 0,7-3 0 0,0-3-1 16,0-1 2-16,-1 1-1 0,8-9 1 0,-6 5-1 0,-1-8 0 0,-1 0-2 16,2-2 0-16,-2 2 1 0,2-7 0 0,-1 3 0 0,-1-3-1 15,2 1 0-15,-8-5 0 0,8 4-1 0,-8-1 0 0,0-2 0 0,-6 3 1 16,7 0 2-16,-1 0 3 0,-6 5 5 0,0-2 7 0,0 1 6 0,7-1 7 16,-7 8 5-16,-7 1 2 0,7-2 3 0,0 5-1 0,0 3 0 15,0 0 0-15,0 1-3 0,0 3 0 0,0 3-1 0,-6 1-5 0,6 0-4 16,0 3-6-16,0 5-8 0,0-2-5 0,0 5-7 0,0 0-2 0,0-1-2 15,0 4 0-15,0 4 1 0,0-3 0 0,0 3 1 0,0-1-4 16,0 1-8-16,0-3-12 0,0 3-12 0,6-4-19 0,-6 4-21 0,7-7-35 16,-7 3-42-16,7-7-50 0,-1 4-55 0,0-4-49 0,8-5-46 0,-2-1-43 15,-5-1-44-15,6-4-29 0,6 0-20 0,-5-4-3 0,5-3 5 16,1-1 15-16,-1-3 19 0,0-4 34 0,8 1 42 0,-8 0 50 16,8-1 54-16,-2-4 49 0,1 1 143 0</inkml:trace>
  <inkml:trace contextRef="#ctx0" brushRef="#br0" timeOffset="9467.29">14159 1425 159 0,'6'-11'232'0,"0"4"28"15,-6-5 29-15,0 5 26 0,-6 0 24 0,6 0 23 0,-6 3 23 0,-1-3 18 16,7 2 12-16,-13 2-19 0,6 0-40 0,1-1-40 0,-7 4-42 16,0 0-34-16,-1 4-27 0,2-1-28 0,-1 0-24 0,0 5-24 0,0 3-23 15,-1-4-21-15,2 8-22 0,-2-3-15 0,1 2-14 0,1 5-8 16,-2-1-5-16,8 0-4 0,-7 0-3 0,6 4-2 0,7 0-4 0,-6 0-1 16,6 0-2-16,0 0-2 0,0 0-3 0,0 0 0 0,6-4-1 0,1 4 0 15,6-7-1-15,-7 3 1 0,8-3-2 0,-2-4-1 0,8 0 1 16,-1-7-1-16,1 3 2 0,0-7 0 0,-1 0-1 0,7-4 2 0,0-3 0 15,-6-4-2-15,6 0-2 0,0-4 0 0,0 0 0 0,-6-7-3 16,6 4-1-16,-7-7-5 0,7 3-4 0,-6-5-10 0,-1-2-13 0,1 4-16 16,0-4-19-16,-8-4-16 0,8 4-14 0,-7-5-11 0,-1 1-12 0,2 1-6 15,-8-1-3-15,8 0-1 0,-8-1 0 0,1 2 4 0,-1 2 7 16,-6-2 15-16,6 1 23 0,-6 6 31 0,0 0 37 0,0-1 37 0,0 1 36 16,0 2 27-16,0 2 22 0,-6 2 15 0,6-2 10 0,0 6 11 0,-6-4 7 15,6 7 7-15,-7-1 4 0,1 1-4 0,-1 2-7 0,7 2-13 16,-7 1-18-16,1 3-21 0,0 1-25 0,6-1-15 0,-8 4-12 0,2 0-10 15,0 4-6-15,0-1-7 0,6 4-9 0,-7 1-5 0,0 4-6 0,1-2-4 16,-1 5-2-16,7-1-3 0,-6 5-2 0,0-1 2 0,6 4 2 0,-8 3 2 16,8-3 2-16,0 4 0 0,0 3-1 0,-6 1 1 0,6-2 0 15,0 3 1-15,0 1 1 0,0 1 1 0,6 1-2 0,-6-2 0 0,0 0 3 16,0 5-2-16,0-3 0 0,0-5-1 0,0 4 2 0,0-4-1 16,0 1 0-16,0-5 1 0,0 1-1 0,8-1 0 0,-8-6-2 0,0 3 0 15,0-7 0-15,6-1 1 0,-6 1 1 0,0-4 1 0,6-4 1 0,-6 0 1 16,0-3 2-16,0 0 1 0,7-4 1 0,-7 0 2 0,6 0-1 15,-6-4 1-15,7 0-1 0,-7-3 0 0,7 0 1 0,-1-1-1 0,0-2-1 16,0-1-2-16,2-4-1 0,4 4-3 0,-5-4-1 0,6 1-3 16,0-1-2-16,-7-4-2 0,8 4-2 0,-2-2-3 0,2 2-3 0,-1-3-3 15,-1 4-2-15,2-5-3 0,-2 4-3 0,8 5 0 0,-13-6 0 0,13 5 0 16,-14 5-3-16,6-6-2 0,-4 8-2 0,4 1-3 0,-5-1 0 16,-1 4 2-16,1 4 3 0,0-1 2 0,-7 1 3 0,6 4 1 0,-6 2 3 15,0-2-1-15,0 6 0 0,0-2 2 0,0 2 2 0,0 1 3 16,0-1 2-16,0 1 3 0,-6 0 2 0,6-1 0 0,0 0-1 0,0 1-1 15,6-4-5-15,-6 0 0 0,0-4-2 0,6 1 0 0,-6 0 0 0,7-5-4 16,0-3-3-16,-1 0-15 0,0 0-17 0,8-3-28 0,-1-5-32 16,-7 0-41-16,7 1-45 0,0-4-37 0,1 0-34 0,5-4-33 0,-6 1-30 15,0-4-39-15,-7 0-41 0,8-1-19 0,-2 1-7 0,-5-3 9 16,-1-2 14-16,1-3 28 0,-7 5 32 0,0-5 41 0,0-1 46 0,-7 0 39 16,1 0 40-16</inkml:trace>
  <inkml:trace contextRef="#ctx0" brushRef="#br0" timeOffset="9639.16">13852 894 187 0,'-32'19'389'0,"6"-2"37"0,6 2 21 15,1-1 8-15,-1-3 7 0,0-5 2 0,8 1 2 0,-1 0 1 16,-1-6 2-16,8 2 0 0,0-4 0 0,-8 5-89 0,8-5-133 0,0 5-98 16,-8-1-82-16,1 1-79 0,1-2-76 0,-2 2-95 0,2-1-101 0,-2 4-73 15,-5-4-54-15,-1 4-29 0,0-3-15 0,1 3-7 0,-1-4-3 16,0-2-2-16,8 1 0 0,-8-3 4 0,1 2 6 0,5-2 42 0,2-3 58 15</inkml:trace>
  <inkml:trace contextRef="#ctx0" brushRef="#br0" timeOffset="10584.89">15663 1751 119 0,'-7'15'303'16,"7"-4"32"-16,-6 0 24 0,6-4 21 0,-7 0 20 0,7-3 14 0,0-1 13 15,0-3 11-15,0-3 6 0,7 3 2 0,-7-8-3 0,6 1-65 16,1-1-99-16,6-2-61 0,-7-1-44 0,8-5-29 0,-2-1-20 0,1-2-20 15,1-3-18-15,5 1-15 0,-6-5-11 0,7 0-11 0,-7 0-5 16,6-2-8-16,0-2-9 0,-5 4-5 0,5-6-3 0,1 3-4 0,-8-4-3 16,2-1-1-16,5 5-2 0,-6-4 3 0,-6 4 1 0,6 0 4 0,0-1 1 15,-7 1 5-15,1 2 5 0,0 2 6 0,-7 3 7 0,6 5 5 0,-6-2 5 16,0 0 2-16,0 5 3 0,0-1 0 0,0 8-1 0,-6-5-1 16,6 5-5-16,0 0-2 0,-7 3-5 0,7 1-7 0,0-1-5 0,-7 4-8 15,7 0-9-15,0 0-6 0,-6 4-2 0,6-1-5 0,0 5-5 0,0 2-3 16,-6 2-2-16,6 6 1 0,0 0-1 0,-7 4 1 0,7 4 2 0,0 3 1 15,0 1 1-15,0 7 2 0,0-1 1 0,0 1 1 0,7 3-1 16,-7 0 2-16,0 1 0 0,0-2 2 0,6 3 0 0,-6-6-1 0,0 1 1 16,6-2-1-16,1-1-1 0,0-5 0 0,-1-3-1 0,1-1 1 15,-1-2 0-15,0-5 1 0,8-3 0 0,-2-1 1 0,-5-6 0 0,6-1 1 16,0-4-1-16,0-3 1 0,0 0 0 0,7-3 1 0,-7-4-1 0,0-4 0 16,6 0 0-16,-5-4-1 0,5 0-1 0,-6-2 0 0,6-3 0 15,1-2-1-15,-7 1 0 0,0-2 0 0,0 2 1 0,0-2 1 0,-6 1 3 16,-1-3 4-16,8 3 6 0,-8 4 4 0,0-4 5 0,-6 4 4 15,6 0 5-15,-6-1 3 0,0 1 7 0,7 6 5 0,-7-2 6 0,0 3 5 16,0-1 2-16,0 6 0 0,0 2-2 0,0-3-5 0,0 3-6 0,0 4-6 16,0 0-5-16,0 0-6 0,-7 0-3 0,7 4-6 0,0 3-7 15,0-3-5-15,-6 7-8 0,6 0-4 0,0-1-5 0,0 5-3 0,0 3 0 16,-6 1 1-16,6-1 2 0,0 4 1 0,0 0 0 0,0 0-1 16,0 0-2-16,0 0-3 0,0 0-5 0,0-4-2 0,6 4-3 0,-6-7-2 15,0 0-2-15,6-1-1 0,-6-2-2 0,7-6 1 0,0 2 0 0,-1-5 0 16,1 1 1-16,-1-4 1 0,0 0 4 0,8-7 4 0,-2 3 4 15,2-6 4-15,-1 2 4 0,0-7 2 0,0 1 2 0,0-1 1 0,6-3 1 16,-6 0-1-16,1-1 0 0,-2-4 1 0,2 6 0 0,-2-5 1 16,2 3-1-16,-8-2 2 0,1 2 0 0,5 1-1 0,-4 3 1 0,-2 1 0 15,-6-1 2-15,6 4 0 0,-6 0 0 0,0 4 0 0,6-1-2 0,-6 5 0 16,0-1-2-16,0 4-2 0,0 0-1 0,-6 4-1 0,6-1 1 16,0 5-1-16,-6 3 0 0,6 3-1 0,-6 0-1 0,6 5-1 0,-8-1 0 15,8 5 1-15,0-2 2 0,-6 5 0 0,6-4 2 0,0 4 0 16,0 0 0-16,6-5-4 0,-6 1-6 0,8 0-7 0,-8-3-5 0,6-4-10 15,0-1-10-15,0-3-15 0,8 1-15 0,-8-6-24 0,7-2-28 0,1 0-49 16,-2-4-61-16,2-4-67 16,-2 0-69-16,1-7-57 0,1 0-48 0,-2 0-31 15,2-7-21-15,-2 0-5 0,2 0 3 0,-1-5 11 0,-1 2 14 0,-5-6 22 0,0 2 28 0,5-4 49 0,-4-1 59 0,-2-2 68 0,0 2 157 16</inkml:trace>
  <inkml:trace contextRef="#ctx0" brushRef="#br0" timeOffset="10788.01">16796 1127 0 0,'-19'0'63'0,"5"-3"217"16,-5 3 48-16,-1-3 44 0,0 3 44 0,8-4 29 0,-8 4 24 0,7-4 13 15,1 4 12-15,4-3 13 0,-4 0 12 0,6 3-24 0,-2-5-45 0,8 5-59 16,-6-3-70-16,6 3-54 0,0 0-48 0,0-4-45 0,6 4-45 0,-6-4-30 16,8 4-21-16,4 0-15 0,-6-3-12 0,8 3-13 0,-8-4-13 15,14 4-13-15,-7 0-11 0,-1 4-11 0,2-4-7 0,-8 3-6 0,7 1-4 16,-6 3-5-16,6 1-3 0,-7-1-3 0,-6 0-4 0,0 5-7 0,0-2-9 16,0 2-12-16,0 1-14 0,-6 3-28 0,0-2-34 0,-1-2-49 15,-6 2-56-15,6 1-52 0,-5 0-50 0,4-1-49 0,-4 1-52 0,6-5-24 16,-8-2-11-16,8 3 0 0,-1-5 5 0,1-1 10 0,0-1 15 0,6-4 29 15,0-4 38-15,-8-1 54 0,8 3 59 0</inkml:trace>
  <inkml:trace contextRef="#ctx0" brushRef="#br0" timeOffset="10945.89">16724 1026 0 0,'-6'-12'19'0,"6"-2"299"16,0 3 66-16,-6-1 43 0,-2 2 30 0,8-1 21 0,-6 4 15 0,6 0 7 31,-6-5 7-31,6 5 3 0,-6 0 3 0,6 4-23 0,0-5-33 0,-7 4-81 16,7-1-106-16,0 5-79 0,0 0-66 0,0-2-44 0,7 2-32 0,-1 2-27 15,-6-2-23-15,6 5-26 0,8-1-28 0,-8 4-46 0,7-2-55 0,-7 2-61 16,8-2-62-16,-2 3-56 0,2 1-52 0,-2 1-44 0,-5-4-38 16,0 5-19-16,6-2-8 0,-7 1 1 0,-6 0 5 0,6-4 18 0,-6 5 20 15,7-5 44-15,-7 1 52 0,-7-1 59 0,7-4 63 0</inkml:trace>
  <inkml:trace contextRef="#ctx0" brushRef="#br0" timeOffset="11115.69">15976 1245 98 0,'-33'18'385'0,"13"1"56"0,-6-5 32 0,7 1 14 0,6-5 9 0,0 2 3 16,13-4 4-16,-6-1 3 0,12-3 2 0,0-4 1 0,7 3 1 15,0-3-72-15,6-3-107 0,8 3-103 0,-1 0-99 0,0-4-56 0,7 0-33 0,5 1-22 0,2-5-14 0,-7 5-28 0,5-1-31 0,8-3-69 16,-7 3-88-16,0 0-93 0,0-3-97 0,0 3-50 0,1 0-30 0,-8 4-15 16,7-2-10-16,-7-3-3 0,-5 2 0 0,5-1 4 0,-6 0 8 15,7 0 21-15,-7 1 29 0,0-1 67 0,7-3 95 0</inkml:trace>
  <inkml:trace contextRef="#ctx0" brushRef="#br0" timeOffset="11584.45">17610 1630 247 0,'-13'15'412'16,"6"-1"38"-16,1-3 22 0,0 1 12 0,0-6 8 0,6 2 5 15,-8-5 2-15,8-3 2 0,8 0 2 0,-8-3 0 0,6-1 0 0,0-3-97 16,7-1-145-16,-6-2-96 0,6-1-70 0,-1-4-36 0,2 0-22 0,6 1-12 16,-8-4-8-16,8-5-3 0,-1 4-2 0,1-2-2 0,-7-1-1 15,7 1 0-15,-1-2-1 0,-6 2-1 0,7-6-1 0,-7 2-1 0,-1 3 0 16,2-4-1-16,-8 1-1 0,7 0-1 0,-6-2 2 0,-1 2 1 0,-6-1 3 15,7 0 5-15,-7 5 7 0,0-2 5 0,0 4 3 0,0 2 5 16,0-2 1-16,-7 5 3 0,7 3 1 0,-6 0 2 0,-1 4 2 0,7-1 1 16,-7 5-1-16,7-5-3 0,-6 8-5 0,0-3-6 0,6 3-7 0,-7 3-6 15,0 1-6-15,1 0-2 0,6 3-3 0,-6 4-1 0,-1-3-4 0,7 6-3 16,-6 0 0-16,6 5-2 0,-7-2 0 0,7 6 0 0,-7 3 1 0,7-1 1 16,0 1 0-16,0 4 2 0,-6-1 2 0,6 0 1 0,6 0 0 15,-6 4-1-15,0-3 0 0,7-1 1 0,-7 4 0 0,7-8-2 0,-1 5-2 16,1-5-2-16,-1 1-5 0,0 0-8 0,1-8-7 0,6 4-10 15,-7-7-9-15,8-1-15 0,-8 1-16 0,7-8-37 0,-6 0-44 0,6 1-68 16,-1-8-76-16,-4 0-71 0,4-4-68 0,-5-3-41 0,6-4-27 0,-6-4-8 16,-1 1-1-16,6-4 6 0,-4-5 6 0,-2 2 13 0,0-2 17 15,1-2 36-15,-7-1 44 0,7-3 68 0,-7 0 102 0</inkml:trace>
  <inkml:trace contextRef="#ctx0" brushRef="#br0" timeOffset="11725.07">17753 1171 126 0,'-33'0'323'0,"8"0"28"0,-1 5 19 0,0-5 13 16,6 4 7-16,1-1 5 0,-1 1 1 0,8-4 4 0,4 3 4 0,2 1 12 15,6 0 12-15,0-1-70 0,0 1-114 0,14-1-68 0,-2 5-42 16,8-1-27-16,-1-3-19 0,7 3-10 0,7 1-7 0,5-1-7 0,-5-4-8 16,7 5-25-16,5-5-36 0,-6 5-53 0,7-5-65 0,-1 1-66 0,-5-4-67 15,5 4-55-15,-6 0-48 0,0-4-37 0,0 0-32 0,0 0-16 16,-6 0-10-16,-1-4 0 0,-6 4 4 0,0-4 20 0,1 0 29 0,-1 1 44 16,-7-1 51-16,-6-3 56 0,0 4 132 0</inkml:trace>
  <inkml:trace contextRef="#ctx0" brushRef="#br0" timeOffset="12040.8">18496 1227 149 0,'0'-4'253'0,"-7"1"33"0,7 3 34 0,-6-7 36 0,6 7 38 16,-7-8 28-16,1 4 22 0,0-3 12 0,6 3 10 0,-7-3-15 0,0 4-30 16,1-6-48-16,0 7-58 0,-2-3-42 0,2-1-33 0,0 1-34 15,6 2-32-15,-7 3-40 0,1-4-38 0,-1 4-28 0,1 0-20 0,-1 4-14 16,1-1-11-16,0 2-7 0,-2 1-8 0,2 1-4 0,6 5-2 0,-6-1-4 31,-1 3-2-31,0 5 0 0,1-1 1 0,6 0 0 0,-7 5 1 0,7-1 1 16,0 0 0-16,0 0 2 0,0 3 1 0,0-3 0 0,0 4 0 0,7 0-2 15,-7-4-1-15,6-1-4 0,1 1-3 0,0 0-3 0,-1-3-3 0,0-1-1 16,2 1-1-16,4-9-2 0,1 5-3 0,-6-8-1 0,6 0-1 0,-1 1-1 16,2-8 1-16,-1 0 0 0,0-3 2 0,6-2 1 0,-5-5 6 15,-2 2 4-15,2-6 2 0,-8-1 2 0,7-4 1 0,0 4 2 0,-6-6 0 16,-1 3 2-16,-6-4 2 0,6-4 1 0,-6 5 0 0,0-6 0 16,0 2 2-16,-6 3-1 0,0-4 0 0,-1 3-1 0,-6 2-1 0,0 3-3 15,7-1 0-15,-14 1-1 0,7 7-2 0,0 0-3 0,-6 4-6 16,5 4-16-16,-6-2-22 0,8 5-41 0,-8 5-51 0,1-2-61 0,5 4-63 15,2 1-65-15,-2 3-63 0,1-4-35 0,1 4-16 0,5 3-8 0,0-6-3 16,7 4 1-16,-6-6 5 0,12 2 14 0,-6-1 21 0,14-3 40 16,-8-4 51-16,0 0 60 0,7-4 221 0</inkml:trace>
  <inkml:trace contextRef="#ctx0" brushRef="#br0" timeOffset="12290.81">18464 1011 0 0,'-14'-8'235'0,"2"1"132"0,-2 0 52 16,1 0 33-16,0-1 28 0,0 1 24 0,-7 3 18 0,8-3 19 0,5 0 18 15,-6 0 17-15,6 3 18 0,-5-4-33 0,12 1-55 0,-7 3-78 16,0 1-90-16,7-5-62 0,0 5-46 0,0-6-35 0,7 7-26 0,0-6-22 16,-1 5-55-16,7-9-92 0,0 5 0 0,0 0 0 0,1-1 0 0,5 1 0 15,-6-3 0-15,6 5 0 0,-5-2 0 0,-2 0 0 0,2 3 0 0,-2 1 0 16,1-1 0-16,-6 0 0 0,0 4 0 0,-1 0 0 0,0 4 0 16,1 0 0-16,-7-1 0 0,7 5 0 0,-7-1 0 0,0 1 0 15,0 2 0-15,0 1 0 0,0 5-68 0,0-2-19 0,6-1-12 0,-6 4-16 0,0-3-18 16,0 1-33-16,6-1-40 0,1 0-61 0,-7 2-72 0,6-6-61 15,8 1-54-15,-8 1-45 0,8-5-41 0,-2 0-15 0,1 0-3 0,7-7 8 16,-8 4 13-16,8-4 19 0,0-4 22 0,-1 4 39 0,7-7 43 0,-6 0 66 16,-1 0 75-16</inkml:trace>
  <inkml:trace contextRef="#ctx0" brushRef="#br0" timeOffset="12431.43">18978 839 152 0,'0'-12'246'0,"-7"5"30"0,7-4 32 0,-6 4 22 0,6 3 17 0,-6-2 6 0,-2-3 3 15,2 6 1-15,0-1 3 0,-7 1-27 0,6 3-39 0,-6 0-51 16,0 0-60-16,0 3-40 0,0 1-32 0,0 4-47 0,-6-1-54 0,5 0-68 15,-6 4-72-15,8 0-55 0,-8 0-49 0,7 3-42 0,1 1-43 0,-2 0-19 16,2 0-10-16,5-1-4 0,0 1-2 0,1-5-1 0,6 6 0 16,0-6 14-16,6-2 24 0,1 2 44 0,0-1 56 0</inkml:trace>
  <inkml:trace contextRef="#ctx0" brushRef="#br0" timeOffset="12603.31">19304 1161 0 0,'6'8'260'0,"-6"-6"29"16,0 7 14-16,6-6 6 0,-6 1 3 0,7-1 2 0,-7 1 2 0,7 3 0 15,-7-7 1-15,6 4-1 0,-6-1 1 0,6 2-74 0,-6 2-110 0,0-4-105 16,0 1-106-16,0 0-86 0,0 3-76 0,0-3-38 0,-6-1-19 16,6 1-9-16,0-1-5 0,-6 2-3 0,6-2-1 0,0-3-2 0,0 0 0 15,0 0 12-15,0 0 18 0</inkml:trace>
  <inkml:trace contextRef="#ctx0" brushRef="#br0" timeOffset="12743.94">19427 1604 0 0,'-13'34'146'16,"0"-5"280"-16,7 0 49 0,-8-6 25 0,8-2 13 0,-7 1 5 15,6-7 2-15,1-4 1 0,-1-4-2 0,7 0-5 0,0-3-10 0,0-1-42 16,0 1-58-16,0-4-180 0,0 4-242 0,0-4-187 0,0 0-159 0,0 0-80 16,0 0-42-16,7-4-18 0,-7-3-10 0,6-1-3 0,1-2 0 15,0-5 4-15,-1-3 9 0,0-4 21 0,2-1 28 0,-2-5 59 16,0-6 76-16</inkml:trace>
  <inkml:trace contextRef="#ctx0" brushRef="#br0" timeOffset="16459.28">19323 1682 85 0,'0'6'268'32,"-7"2"24"-32,1-1 15 0,6 0 9 0,0-3 6 0,0 1 6 0,-6-3 2 15,6-2 10-15,0 0 8 0,0 0 2 0,0 0-1 0,0 0-40 0,0 0-60 0,0 4-39 0,0-4-29 0,0 0-16 0,6 0-6 0,-6 0-1 16,6 0-2-16,-6 0-1 0,7-4-2 0,0 2-6 0,-1-3-7 0,7 1-14 16,-7-3-14-16,8 0-20 0,-2-1-20 0,2-3-16 0,-1 1-12 15,0-5-11-15,6 4-8 0,-5-4-8 0,5-3-5 0,-6 4-3 0,6-5-3 16,-5 1-1-16,5-4-3 0,-6 0-1 0,6 0-2 0,1-4-2 15,-6 5-2-15,4-6-1 0,-4 2-1 0,5-1-1 0,-5 1 0 0,-2-1 1 16,1 0-1-16,-6 4 1 0,6 0-1 0,-7 0 3 0,1 4 1 16,-7 0 7-16,7 2 7 0,-7 6 5 0,0-1 5 0,-7 0 3 0,7 4 1 15,-7 2 4-15,1-1 1 0,-7 2 1 0,6 4-1 0,-6-4 1 0,1 4 0 16,4 0 0-16,-4 0-3 0,-1 4-5 0,-1-4-7 0,2 4-5 0,6 2-3 16,-8-1-1-16,8-1-4 0,-1 4-1 0,0-2-2 0,7 2 0 15,-6-2-2-15,6 6-1 0,0-1 0 0,6-4 1 0,1 7-1 0,-7-2 1 16,13 2 2-16,-7 1 0 0,8 3-1 0,-2-3 1 0,2 3 2 0,5 1 1 15,-5-1 0-15,4 3 0 0,2 2 0 0,0-5 0 0,-1 4-1 0,1 1 0 16,-1-2 0-16,1 2 1 0,0-6 0 0,-1 5-1 0,-6 0 1 16,6-4-1-16,-5 4-1 0,-2-3 0 0,-5-1 0 0,6 1 1 0,-6-5-1 15,-1 4 1-15,-6-3 1 0,0 0-1 0,7-3 2 0,-14-2 0 16,7 1-2-16,-6-5 1 0,6 3 2 0,-7-2-2 0,1 0 1 0,-8-3 0 16,8 0 3-16,0-1 1 0,-8-3 2 0,2 3 4 0,-1-3 3 0,-1-3 2 15,2 3 3-15,-2-7 2 0,-5 3 0 0,6-3 0 0,0 0 0 16,-1-4 1-16,2 0 1 0,-1-1-1 0,0 1-3 0,6-3-6 0,-6 3-8 15,6-4-12-15,7 1-14 0,-6-1-17 0,6 4-18 0,0-4-35 16,6 1-43-16,1-1-58 0,0 4-66 0,-1-3-67 0,7-1-72 0,1 4-53 16,-2-4-45-16,8 4-19 0,-7 0-6 0,7 1 4 0,-2-2 6 0,-4 5 13 15,6 0 15-15,-1-1 32 0,-5 0 43 0,4 6 56 0,-4-6 66 16</inkml:trace>
  <inkml:trace contextRef="#ctx0" brushRef="#br0" timeOffset="16991.63">20176 1601 187 0,'-6'11'389'0,"-1"-8"40"16,0 5 22-16,1-5 11 0,0 1 9 0,-1-1 5 0,1-3 5 0,6 0 3 15,-7 0 5-15,7 0 4 0,0 0 5 0,0 0-86 0,0-3-129 0,0-1-93 16,7-3-75-16,-1 3-39 0,1-7-21 0,-1 3-13 0,7-2-9 16,-6-1-6-16,5-3-4 0,8-5-3 0,-7 4-5 0,0-3-5 0,6 0-3 15,1 0-3-15,-6-1-4 0,5-3 0 0,-6 4 0 0,6-4 0 16,-5 4-1-16,-1-1 1 0,-1-3 1 0,2 4-1 0,-2-1 3 0,-4 5 0 15,4-1-2-15,-5 0 1 0,-1 1 0 0,1 3 1 0,-1 0 1 0,-6 3 2 16,7 1 3-16,-7 0 3 0,0 3 4 0,0 1 1 0,0-1 2 16,0 4-2-16,0 0-1 0,0 0-2 0,-7 0-1 0,7 0 0 0,0 4 0 15,-6-1-1-15,6 1-3 0,-7 3-1 0,1 5-3 0,6-5-4 0,-7 7-2 16,1 1-3-16,0-1 1 0,6 5 3 0,-8-1 0 0,2 3 3 16,6 2 1-16,0-4 1 0,0 6 0 0,0-2 1 0,0-2 1 0,0-2 1 15,6 3-1-15,2-1 0 0,-8-2 1 0,6-1-1 0,7 0-1 0,-7-3-1 16,7-1 0-16,-6 2-1 0,5-6 1 0,2-2 1 0,-1-1-1 15,0 0 0-15,0-3 1 0,0-1-1 0,0-3 0 0,0-3-2 0,6-1 1 16,-6-3-2-16,1 0 0 0,-2-4-1 0,2-1-2 0,-2 1 0 16,2-6 0-16,-1 2-2 0,-7-4-1 0,8 1 0 0,-8-3-1 0,0 2 0 15,0-6 0-15,-6 2 1 0,7 1-1 0,-7-3 2 0,0 3 0 0,0 0 3 16,0 0 2-16,0 3 3 0,0 1 4 0,0 4 2 0,0-1 3 0,0 4 2 31,0 0 2-31,-7 4-1 0,7 2 1 0,0 2-2 0,0-1 1 0,0 4 0 16,0 4-1-16,0-1 0 0,0 2-1 0,0 2-2 0,-6 0-3 0,6 4-3 15,0 0-1-15,0 3-2 0,0 1 1 0,0 3 1 0,0 1 0 16,0-1 1-16,0 1 0 0,0-1 0 0,0 4 0 0,6-3-1 0,-6-2 0 16,0-1-5-16,7 2-7 0,0-7-10 0,-1 4-9 0,1-5-15 15,-1 1-15-15,1-4-23 0,6 1-28 0,-7-5-46 0,8-3-57 0,-2 0-65 16,-5-3-67-16,6-1-60 0,0-3-54 0,1-1-33 0,-2-6-23 0,1-1-5 16,0 1 3-16,0-4 10 0,-7-1 11 0,8 1 22 0,-8-8 27 15,7 3 47-15,-6-2 56 0,-1 0 65 0,1-5 151 0</inkml:trace>
  <inkml:trace contextRef="#ctx0" brushRef="#br0" timeOffset="17194.75">20847 908 222 0,'-12'0'382'0,"-2"0"43"0,1 0 28 0,0 0 21 15,0 0 19-15,-1 0 14 0,8-3 13 0,0 3 13 0,0 0 13 16,-1-4 5-16,7 4 0 0,-7-5-71 0,7 5-108 0,0 0-84 0,0 0-71 16,0 0-42-16,0 0-28 0,0-2-20 0,7 2-17 0,0-4-16 0,-1 4-12 15,0-4-18-15,8 4-17 0,-2-3-23 0,1 3-26 0,1 0-23 16,6 0-23-16,-8 0-19 0,8 0-18 0,-7 0-14 0,-1 3-13 0,2 5-12 15,-8-6-13-15,7 7-13 0,-6 2-12 0,-7 0-16 0,6 0-15 0,-6 3-12 16,-6-3-9-16,6 3-17 0,-7 1-20 0,-6 0-23 0,7-1-26 0,-8 5-25 16,2-4-26-16,-8-4-32 0,7 3-36 0,-7-3-10 0,1 0 3 15,6 0 12-15,-6-3 17 0,5-2 19 0,-5-1 23 0,6-1 30 0,6-4 32 16,-6-4 37-16,6-1 42 0</inkml:trace>
  <inkml:trace contextRef="#ctx0" brushRef="#br0" timeOffset="17413.5">20685 652 0 0,'-20'-7'129'0,"0"0"201"0,7 2 58 16,-7-2 32-16,8 0 24 0,-2 0 15 0,1-1 14 0,7 0 9 15,0 1 6-15,-1-1 3 0,0 2 1 0,7-2-37 0,0 5-56 0,0-5-80 16,7 1-89-16,-7 3-69 0,7-3-56 0,-1 3-35 0,7-3-23 0,-7 0-17 16,8 4-13-16,-2-1-14 0,2-1-16 0,-2 2-14 0,2 3-13 0,-8 0-28 0,7 3-35 15,-7-3-35-15,2 5-33 0,-2 2-42 0,0 0-44 0,-6 4-37 16,-6 0-34-16,6 4-35 0,-14 2-35 0,8-2-26 0,-7 4-22 0,-7 4-4 15,2 2 5-15,-2-3 25 0,0 4 33 0,-6-1 33 0,7-3 35 0,-8 3 40 16,8 1 43-16,-8 0 40 0,8 0 133 0</inkml:trace>
  <inkml:trace contextRef="#ctx0" brushRef="#br0" timeOffset="18774.02">21981 1183 0 0,'0'4'227'0,"0"-1"56"15,0 1 15-15,6 0 8 0,-6-1 6 0,6-3 5 0,-6 0 6 0,6 0 9 16,2-3 8-16,-2-1 16 0,0 4 16 0,1-4-33 0,-7 1-60 0,6-1-44 16,1 1-39-16,-7-1-18 0,7-1-9 0,-7 3-5 0,6-3-1 15,-6-1-4-15,0 1-4 0,0 2-6 0,0-3-8 0,0-2-12 0,0 4-17 16,-6-4-21-16,6 1-26 0,-7 0-15 0,0-1-11 0,1 1-7 0,-1 3-3 16,1-3-3-16,0 0-1 0,-8 3-3 0,2 0 1 0,4 1-2 0,-4 3-2 15,-1-3-1-15,-1 3-2 0,-4 3-2 0,4 0-2 0,-5 1-1 16,-1 3 0-16,7 1-3 0,-6-1 0 0,-1 5-1 0,1-2 0 0,-1 5 0 15,0-1-1-15,1 4 1 0,5-2 0 0,2 2 1 0,-8 0 1 0,7 4 1 16,0-3-1-16,6 2 0 0,-5-3 0 0,6 5 0 0,6-1-2 0,-8-5 0 16,8 6-3-16,0-5 0 0,0 0 1 0,8 1-1 0,-8-4 0 15,12 3-2-15,-6-4 1 0,8-3-1 0,-1 0 1 0,-1-3 0 0,8-1-1 16,-7 0 1-16,7-3-1 0,0-4-1 0,-1-4 2 0,7 1 0 16,-6-5-2-16,6 1-2 0,-7-4-1 0,7-4-2 0,0 1-1 0,0-9-1 15,1 5-1-15,-9-3-1 0,9-5-1 0,-1 0 1 0,0-3 0 0,-6-1-1 16,5 1-1-16,-5-4 2 0,0 0 0 0,5-4 1 0,-5 0 0 0,-6 1 2 15,5 0 0-15,-6-5 2 0,0 4 1 0,-1 2 3 0,-4-6 3 0,-2 9 5 16,0-5 5-16,1 3 6 0,-7 5 5 0,6-1 7 0,-6 5 6 16,0-1 5-16,-6 5 6 0,6 2 6 0,0 1 6 0,-7 3 4 0,7 1 5 15,-6 2 2-15,6 1 0 0,0 0-3 0,-6 8-4 0,6-5-6 0,0 4-5 16,-8 1-9-16,8 3-6 0,0 0-6 0,0 0-5 0,0 0-7 0,0 0-8 16,-6 7-5-16,6-2-4 0,0 5-3 0,0-3-3 0,0 9-3 0,-6-2-1 15,6 4 0-15,0 4 1 0,-6 0 0 0,6 4 4 0,-7-1-1 16,7 9 0-16,-7-6 1 0,1 9 3 0,-1-4 0 0,7 4-1 0,-6 3-1 15,6-3 0-15,-6 3 1 0,-2-3-1 0,8 3 1 0,-6 0 0 0,6-3 0 16,0 3 0-16,-6-7 0 0,6 4 0 0,0-4 1 0,6 0-1 0,-6 0-1 16,0-8-2-16,6 5 0 0,2-9-2 0,-2 2 2 0,0-4-1 15,1-2-1-15,-1-2 1 0,8-4-1 0,-8-4 0 0,6-3 1 0,2 0-2 16,-1-4 1-16,0 0-1 0,6-4 2 0,1-3 0 0,0-1 2 16,-1-6 0-16,1 3 1 0,0-8 0 0,-1 5 0 0,7-9 0 0,-6 2 1 15,-1 3-2-15,0-8 2 0,-6 3 0 0,7-2 1 0,-7 0-2 0,0 3 1 16,0-4 1-16,0 4 0 0,0 0 1 0,-7 0 0 0,8 4 1 0,-8-5 0 15,0 9 2-15,1-4 1 0,0 4 0 0,-7 2 3 0,6 1 1 16,-6 0 3-16,0 4 0 0,7 4 1 0,-7-2-2 0,0 2-2 0,0 3-2 16,0 0-1-16,0 0-1 0,0 0-1 0,-7 3 0 0,7 5-2 0,0-1-2 15,0 0-3-15,-6 4-2 0,6 5 0 0,0-2-2 0,-7 1-1 16,7 2 2-16,-7 6 1 0,7-5 0 0,0 4 1 0,-6 0 3 0,6 3 0 16,0-2 1-16,0-1-1 0,0 0-1 0,0 0 0 0,0-4 0 0,0 0 0 15,6 1 0-15,-6-5 0 0,7 1 2 0,-7-5 1 0,7-2 0 16,-1 0 1-16,-6-1-1 0,7-3-1 0,5-4 0 0,-4 0 0 0,4-4 0 15,-6 0 2-15,8-3 0 0,-1 0 0 0,-1-5 1 0,8 1-1 16,-6-3 1-16,-2-1-2 0,8-3 0 0,-7 3-2 0,0-3 2 0,6 0 0 16,-5-4-2-16,-8 3 2 0,7 1-1 0,1-1 0 0,-8 1 0 0,6 0 1 15,-5 3-1-15,0-3 0 0,-1 4 0 0,1 3 1 0,-1-3-1 16,0 2 1-16,-6 4-2 0,8-3-2 0,-8 8-1 0,6-5 0 0,-6 5-1 16,0-1-2-16,6 4 0 0,-6 0-1 0,0 0 0 0,0 0-2 0,0 4-1 15,0-1 0-15,-6 5 0 0,6-1 1 0,0 3 0 0,0-1 2 16,0 5 1-16,-6 0 0 0,6 2 2 0,0-2 1 0,-8 5 1 0,8-1 1 15,0 0 1-15,0 0 1 0,0 4 0 0,0-3-1 0,0-1 0 0,0 0-2 16,0-4 0-16,0 5-2 0,0-4-1 0,8-5-2 0,-8 2 1 0,6-1-1 16,0-4 1-16,0-3 0 0,2-1 0 0,-2 2 1 0,0-10-1 15,7 5 1-15,-6-7 1 0,6 3 0 0,-1-3 2 0,2-3 3 0,-1-2 0 16,0-3 3-16,0 1 0 0,0-4-1 0,0 3-2 0,0-3 1 0,0-5-1 16,6 5 2-16,-12-3 0 0,12 2 2 0,-11-3 1 0,4 0 0 15,1 4 0-15,-6 0-1 0,6-1 0 0,-7 1-1 0,8-1 1 0,-8 8 2 16,0-3 1-16,1 3-1 0,-1 0-1 0,1 4-3 0,-7 3-2 0,7 0-2 15,-7 1-2-15,0 3 0 0,6 0 0 0,-6 3-1 0,0 1 0 16,6 7 1-16,-6-3-3 0,0 2 0 0,0 5 0 0,0-1 1 0,7 1 0 16,-14 4 1-16,7 3 2 0,0-4 0 0,0 4 0 0,-6 0 1 0,6 0 0 15,-6-1 1-15,6 2 0 0,-7-1 0 0,0-4 1 0,1 4 1 16,6-7 0-16,-7 3 0 0,7-4-2 0,-6-2-1 0,6-2 0 0,0 1 1 16,0-3 0-16,-6-5-1 0,6 2 1 0,6-3 0 0,-6-2 1 0,0 0 0 15,6-2-1-15,-6-3-1 0,7 2-1 0,-1-5 0 0,8-3 3 16,-8 1-1-16,7-5 2 0,0 0 0 0,0-4-2 0,0 2 1 0,0-5 0 15,0-1-2-15,6 5-2 0,-5-3 0 0,5-2 1 0,-6 2-1 0,0 2 1 16,7-4 0-16,-7 10 0 0,0-6 0 0,0 7 0 0,-7-2-1 16,8 3-1-16,-8 4 0 0,0 0-2 0,1-1 0 0,0 5 0 0,-7 3 0 15,6 0-2-15,-6 0 0 0,0 3-1 0,6 1-4 0,-6 0-3 0,0 3-6 16,0 0-6-16,0 4-6 0,0 0-7 0,0 1-7 0,0 2-7 0,-6-3-9 16,6 4-9-16,0-1-12 0,0-3-9 0,-6 4-20 0,6-4-25 0,0 4-34 15,0-5-39-15,0-2-42 0,6 3-46 0,-6-4-37 0,6 1-34 16,-6 0-31-16,7-6-28 0,6 2-25 0,-6 0-22 0,5 0-7 0,2-4 5 15,5 0 15-15,-6-4 24 0,6 0 35 0,1 0 42 0,6 2 48 16,-7-6 52-16,8 0 44 0,-8 1 106 0</inkml:trace>
  <inkml:trace contextRef="#ctx0" brushRef="#br0" timeOffset="19322.11">24019 1194 0 0,'12'-7'181'0,"-4"-4"37"0,4 4 27 0,-5-4 27 0,-1 3 27 16,1-3 30-16,0-1 31 0,-7 6 32 0,0-5 32 0,6 0 6 0,-6 0-8 16,-6 0-25-16,6 3-37 0,0-3-27 0,0 4-22 0,-7-4-22 0,7 4-22 15,-7 0-25-15,7 0-24 0,-6-1-30 0,-1 4-31 0,1 0-31 0,0 1-32 16,-2-1-22-16,2 4-20 0,-6 0-12 0,4 4-10 0,-4-1-9 0,-1 1-6 15,6 3-4-15,-6 0-4 0,1 5-2 0,-2-1-1 0,1 3-1 0,0-3 2 16,6 8 1-16,-5-5-1 0,5 1 2 0,-6 4 1 0,7-2 0 16,-1 6 2-16,0-5 0 0,1 1-2 0,6-1 0 0,-7 0 0 0,7 0 0 15,0-3-1-15,0-1 0 0,7 1-2 0,-7-5 1 0,0 2-1 0,6-1 0 16,1-3 1-16,0-5-1 0,-1 0 0 0,7-3-1 0,-6-3 1 16,5 0-1-16,2-5-3 0,-1 1-2 0,-1-4-1 0,2-4 0 0,-2 0-2 15,2 1 1-15,-1-5-1 0,-1 1 0 0,2 0-2 0,-2-1 0 16,2-2 1-16,-8 3 0 0,7-1 0 0,-6-4 2 0,0 6 4 0,-1-2 4 15,0-3 6-15,0 8 6 0,2-4 8 0,-8 2 6 0,6 2 8 0,-6-1 9 16,6 5 6-16,-6-2 5 0,0 5 4 0,7 3 1 0,-7-3 2 0,0 4-1 16,0 3-3-16,0 0-4 0,0 0-6 0,0 3-6 0,-7-3-6 0,7 7-9 15,0-3-7-15,-6 3-8 0,6 5-8 0,0-2-3 0,0 1-4 16,-6 5-3-16,6 2-1 0,0 0 1 0,0 4 0 0,0 0 1 0,0 3 1 16,0 1 1-16,0 0 1 0,0 3-1 0,0 0 2 0,0 4 0 15,0-4 0-15,0 5 0 0,0 2-1 0,0-3-1 0,0 4 1 0,0 0 1 16,-8-1-1-16,8 4 0 0,0-3 1 0,-6 3-2 0,6 1 1 0,-6-5 0 15,0 5-1-15,-1-2 0 0,0-2 0 0,1 0 1 0,-7 4-1 0,7-9 1 16,-2 5 0-16,-4-4-2 0,6 0 1 0,-8-3-3 0,8-1-4 16,-1-4-5-16,1-3-3 0,-1-4-2 0,-6-4-2 0,7 2-3 15,6-5-2-15,-6-4-1 0,-2-4-2 0,2-3-1 0,0-3-3 0,-1 0 1 16,1-8-2-16,-1 0 3 0,0-4 3 0,1-4 3 0,0-3 4 0,6 0 3 16,-7-7 2-16,7 4 2 0,0-4 0 0,0-5 2 0,7 1 1 15,-1 0 0-15,7 1 0 0,0-2-1 0,0 1-1 0,7 1-3 0,-1-5-5 16,1 7-5-16,6-3-10 0,0 4-7 0,0 0-8 0,-1 0-9 15,2 3-9-15,-1 0-13 0,0 1-15 0,7 3-27 0,-7 3-36 0,-6 1-45 16,5-1-51-16,-11 5-52 0,4-1-51 0,-4 5-49 0,-1-2-47 0,-7 1-25 16,-6 4-14-16,0 4-1 0,0-5 5 0,-6 5 10 0,-1-2 13 15,1 5 29-15,-8-3 36 0,2 0 49 0,-8 3 52 0,1 0 56 0,-7-4 201 16</inkml:trace>
  <inkml:trace contextRef="#ctx0" brushRef="#br0" timeOffset="19556.49">22983 1766 0 0,'-6'25'97'0,"-7"-3"410"0,6 4 75 0,-6-8 36 15,7 4 16-15,0-7 9 0,-2-1 4 0,8-6-1 0,0-1-5 0,0-3-5 16,0-1-8-16,8 1-8 0,-8-4-9 0,6 0-168 0,0 0-246 0,-6-4-156 15,6 4-106-15,1-7-105 0,0 3-100 0,-1-2-120 0,7-6-130 16,-7 1-63-16,2-3-27 0,-2-1-10 0,6-7 0 0,-4 0 4 16,-2-4 7-16,0-3 14 0,7 0 18 0,-6-8 27 0,6 0 35 0,-1-3 67 15,8-1 83-15</inkml:trace>
  <inkml:trace contextRef="#ctx0" brushRef="#br0" timeOffset="20421.79">25295 1216 63 0,'-6'15'305'0,"-7"-1"34"0,7 1 21 0,-2-4 17 0,2 0 15 0,0-4 15 15,0 0 17-15,-2-3 18 0,8 0 18 0,-6 0 16 0,6-4 16 0,0 3-57 16,0-3-94-16,0 0-67 0,0 0-48 0,0-3-31 0,0-1-22 0,0 0-17 15,6-2-13-15,2-6-16 0,-2 4-17 0,0-6-18 0,8-1-20 16,-2-3-16-16,1-1-21 0,1 1-16 0,4-3-18 0,-4-2-14 0,5-2-10 16,1 3-5-16,0-4-3 0,-1 1-1 0,-6-4-2 0,6 2-1 15,-5 2-1-15,5 0 0 0,-6 2 1 0,0 0 2 0,0 3 2 0,-6 1 6 16,5 4 7-16,-4 0 10 0,-2 5 12 0,-6 2 7 0,6-3 8 0,-6 8 4 16,0-4 4-16,0 7 2 0,-6-5 2 0,0 5 1 0,-2 0 2 0,2 0 2 15,0 0 2-15,-1 5-1 0,1-1 0 0,-7-1-4 0,6-3-5 16,1 7-5-16,-1-3-4 0,0-1-1 0,1 1-2 0,6 3-1 0,0-3-1 15,0 4 0-15,0-5-1 0,0 4-1 0,6-3-2 0,1 3 1 0,0-3-1 16,-1 3 1-16,7-2-1 0,0-3-1 0,6 6-1 0,-5-4-1 16,5-1-1-16,1 5 0 0,0-6 0 0,-1 7-2 0,1-1-1 0,-1-2 0 15,0-2-1-15,1 3-1 0,0 1-3 0,-7 3-1 0,7-4 0 0,-8 4-2 16,1-1-2-16,-6-1-3 0,6 5-2 0,-7-3-2 0,0 4-2 0,-6-1-2 16,8 1-3-16,-8-1 0 0,0 1 1 0,-8 0 0 0,8 3 0 0,-6-3 0 15,0 3 1-15,-1-4 0 0,7 5 3 0,-6-4 2 0,-1 0 2 16,7-1 4-16,-6-3 0 0,6 0 2 0,0 0 1 0,0 0 2 15,6-4 0-15,1 1 0 0,-1 0 2 0,1-6 1 0,5 2 0 0,8-4 1 16,-6 0-1-16,5 0 0 0,1-4-4 0,-1 2-1 0,7-6-3 0,0 0-2 16,-6 1-1-16,6-4-3 0,-1 0-3 0,1 0-1 0,1 0-3 0,-1-3-2 15,-6 2-1-15,5-2-1 0,-5-4 0 0,0 2 1 0,-1 2 3 16,1-1 3-16,0 1 1 0,-8-1 5 0,2-3 6 0,-8 7 7 0,7-4 7 16,-13 1 8-16,6-2 8 0,-6 6 8 0,0-1 10 0,0-3 6 0,0 5 7 15,-6-1 2-15,-1-1 5 0,1 4 1 0,0 0 3 0,-8-2 0 0,8 3-2 16,-8-2-5-16,2 5-5 0,-1 0-6 0,-1-2-6 0,2 2-7 15,-2 3-9-15,2 0-6 0,-2 3-4 0,1 2-5 0,1-2-3 0,5 4-3 16,-6 0-1-16,7 1-3 0,-1 3 0 0,-6-1-1 0,6 1 0 0,1 5 1 16,6-2 0-16,-6 0 0 0,-2 5 1 0,8-1-1 0,0 0 1 15,0 4 0-15,0-3 0 0,0-2-1 0,8 6 1 0,-2-4 0 0,0 2 0 16,1-3-1-16,-1 1 2 0,8-1 0 0,-8 0 0 0,7-3 1 0,0 1-2 16,0-2 1-16,7-3 1 0,-8 0 1 0,8-4-2 0,0 0 0 0,-1-3-3 15,7 0-7-15,-6-4-10 0,6 0-12 0,-1-4-15 0,2-3-18 16,-1-1-18-16,0-4-36 0,7-1-45 0,-7-1-64 0,0-2-75 0,0-2-79 15,7 0-80-15,-8-4-47 0,1 3-31 0,0-2-11 0,-6-1 0 16,6 0 9-16,-7-4 12 0,8 4 16 0,-8-3 18 0,0 2 35 0,1 2 44 16,0-2 64-16,-1 1 74 0</inkml:trace>
  <inkml:trace contextRef="#ctx0" brushRef="#br0" timeOffset="21382.43">26988 1037 233 0,'0'3'285'0,"0"1"41"0,0 0 36 0,0-1 37 0,0 1 36 16,0-4 26-16,0 0 21 0,0 0 16 0,0 0 13 0,0 0-23 15,0 0-40-15,0 0-49 0,0-4-55 0,0 1-47 0,0-1-42 0,0 0-38 16,0 1-35-16,8-5-33 0,-8 5-34 0,0-4-26 0,0-1-20 0,0 0-15 16,0 1-12-16,0-3-7 0,0 1-4 0,0 2-4 0,0 0-2 0,0 0-3 15,-8 0-1-15,8 0-3 0,-6-2-1 0,6 3-3 0,-6 2-1 16,-1 0-2-16,0 1-1 0,1 0-2 0,-7-2 1 0,7 5-2 0,-8 0-2 16,8 5-3-16,-7-5 0 0,0 6-3 0,0-2 0 0,0 3-1 0,0 1-2 15,-1 3 1-15,2-1-1 0,-8 1 1 0,7 5-2 0,1 1 2 16,-2-1-2-16,8 2 1 0,-7 0 0 0,6 0 0 0,1 0 1 0,-1-2 1 15,1 1-1-15,6 3 1 0,0-3 1 0,0-2 0 0,0 3 0 0,0-4 2 16,6 1 0-16,1-4 0 0,-1 0 1 0,1 1 1 0,-1-6-1 16,7 5-1-16,-7-7-3 0,8 0-5 0,-1-4-5 0,0 0-4 0,0 0-7 15,-1-4-5-15,2 0-4 0,6-7-5 0,-1 5-4 0,-6-6-3 0,6-2-2 16,-5 3-2-16,5-8-3 0,-6 5-1 0,0-4 0 0,7 2 3 0,-8-1 5 16,2-2 4-16,-1-3 6 0,-7 4 5 0,8-4 6 0,-8 4 5 0,0-5 6 15,0 5 7-15,2-4 7 0,-2 4 8 0,0 0 10 0,-6-1 10 16,7 1 10-16,-7 3 8 0,0 5 7 0,0-2 5 0,0 5 3 0,0-1 1 15,0 5 0-15,0-4-1 0,0 7-2 0,0 0-4 0,0 0-6 0,0 0-8 16,0 3-6-16,0 1-7 0,-7 3-7 0,7 1-5 0,-6 0-7 0,6 6-3 16,-6-3-3-16,-2 8 0 0,8-2 0 0,-6 2 0 0,6 2 1 15,-6 5-1-15,6-3 2 0,-6 6 0 0,6-4 0 0,0 4 0 0,-8 1-1 16,8 2 1-16,0-2 2 0,0 3-1 0,0 3-1 0,0 1-1 16,0 0-2-16,0 0 0 0,0 3 0 0,-6-3-1 0,6 3 0 0,0-4 0 15,-6 4-1-15,6-3 1 0,-7 0 0 0,1-1-1 0,6 1-4 0,-7-5 2 16,0 2 0-16,1-1 1 0,0-4 0 0,0-2-1 0,-8-2-1 15,8-3 0-15,-1 0-1 0,-6 0-3 0,6-5-4 0,-5-2-3 0,-2 0-4 16,8-3-3-16,-7-2-2 16,0-2-2-16,6-5-5 0,-5 1-3 0,-2-4-1 0,8 0-2 0,-8-4-1 15,2 1 0-15,5-5 1 0,-6-2 1 0,7-2 3 0,-7-3 2 16,7 0 1-16,6-2 4 0,-8-2 2 0,8 1 2 0,0-4 4 0,8 0 2 16,-2 0 2-16,0-3 0 0,7 2 3 0,0-3 0 0,0 1 0 0,7 0 0 15,6-1 1-15,-7 1 1 0,7 2 1 0,0-3 0 0,7 1 1 16,-1 3 0-16,-5-3-1 0,5 2 2 0,1-2-1 0,6 3 1 0,-7 0-1 15,8-3-1-15,-8 2-1 0,1-3-4 0,6 5-4 0,-1-5-5 0,-5-1-6 16,7 2-9-16,-8 0-7 0,1-1-5 0,6 1-5 0,-7-1-3 16,-6 1-4-16,7 0-1 0,-7-2 0 0,0 5 0 0,-7 0 1 0,1 0 3 15,0 0 6-15,-7 0 11 0,-1 4 12 0,-5-1 13 0,0 1 13 0,-1-1 13 16,-6 5 8-16,0 0 8 0,0-1 10 0,0 4 6 0,-6 1 4 0,-1-2 6 16,0 4 2-16,-5 1 1 0,-1 0 3 0,-1 4-4 0,2-2-4 0,-2 2-6 15,-5-1-5-15,6 4-6 0,-6 0-5 0,5 4-4 0,-5-1-5 16,6 5-5-16,-6-1-4 0,5 4-1 0,1 0-2 0,0 4-2 0,0 0-2 15,0 4 0-15,0 1 2 0,7 3 0 0,-1-2 2 0,0 5 0 16,1 0 2-16,0 3 2 0,6-3 1 0,0 3 0 0,0 2-1 0,6-4 1 16,-6 3 0-16,6 0 0 0,1-1 0 0,0 0-1 0,-1-3-2 0,7 0-1 15,-6-1-1-15,6-3-2 0,-7 1-2 0,7-6-5 0,0-1-7 16,1-2-8-16,-2-3-9 0,1 0-13 0,1-8-15 0,-2 2-23 0,8-2-28 16,0-6-53-16,-7-2-66 0,6-2-71 0,0 0-73 0,1-8-65 0,-1 5-59 15,1-6-26-15,0-1-11 0,-1-2 1 0,1-3 6 0,6 0 12 16,-6 0 11-16,-1 4 23 0,7-4 27 0,0-1 53 0,0 2 66 0</inkml:trace>
  <inkml:trace contextRef="#ctx0" brushRef="#br0" timeOffset="21694.94">28168 1146 0 0,'-7'4'196'0,"0"-4"88"0,7 0 33 0,-6 0 36 0,0 0 41 16,-1 0 32-16,0 0 29 0,7 0 20 0,-6-4 16 0,-1 2 13 0,7-3 14 16,0 2-44-16,-6-1-70 0,6-4-53 0,0 5-43 0,0-5-35 15,0 5-30-15,0-5-36 0,0 5-38 0,6-5-31 0,-6 1-27 0,7 3-21 16,-1-3-16-16,-6 3-13 0,7-2-13 0,0 1-12 0,-1 2-10 0,0-1-10 15,1 1-6-15,0-1-4 0,-1 4-2 0,0 0-2 0,1 4-4 16,-1-4-1-16,1 3-1 0,0 1-3 0,-1 4 1 0,0-2-2 0,2 2-4 16,-2-1-2-16,0 4-3 0,0-4-4 0,-6 4-3 0,7 3-3 0,-7-2-3 15,0 2-1-15,0 2-2 0,-7 2 2 0,7-4 0 0,-6 5 1 16,0-1-1-16,-8 1 3 0,8-2 3 0,-7 3 3 0,0-3 4 0,0 5 4 16,0-3 4-16,-6-1 3 0,5 4 3 0,-5-3 2 0,-1-5 2 0,8 5 0 15,-8-5-1-15,0-3-1 0,7 3-1 0,-7-3-4 0,8-3-7 16,-2-1-8-16,8 0-11 0,-7-3-11 0,7-4-14 0,-1 0-20 0,7-4-24 15,0 1-29-15,7-5-31 0,-1 1-33 0,0-3-34 0,7-2-37 16,1-2-39-16,6-4-28 0,-2 2-23 0,2-1-17 0,7-6-14 0,-1 5-13 16,-1-4-14-16,8 0-1 0,-7 0 6 0,6 0 19 0,-6 0 28 0,7 0 31 15,-7 4 32-15,7-4 37 0,-7 4 42 0,0-1 33 0,0 2 27 0</inkml:trace>
  <inkml:trace contextRef="#ctx0" brushRef="#br0" timeOffset="21883.6">28474 1099 0 0,'13'-11'119'0,"-1"0"108"0,-5 0 58 16,0 3 47-16,-1 1 39 0,0 0 31 0,-6 0 29 0,0-1 17 0,0 0 14 15,-6 6 10-15,6-6 9 0,-6 0-28 0,-1 5-43 0,0-1-59 0,1-3-61 16,-7 4-48-16,7 3-40 0,-8-4-35 0,8 4-36 0,-8 0-28 0,2 4-23 15,-1-1-18-15,6 4-13 0,-6 0-10 0,1 4-5 0,-2 1-8 16,2 2-6-16,5 1-3 0,-6 3-2 0,6 0 0 0,-6 4 0 0,6-3 1 16,1 7 1-16,6-4 1 0,-6 3-2 0,6-3 0 0,0 3 1 0,0 1-1 15,6-4-2-15,-6 4-4 0,6-4-2 0,8 0-8 0,-8-4-10 16,1 1-11-16,6-1-14 0,0-7-19 0,7-1-22 0,-8 2-40 0,8-5-51 16,-1-3-62-16,1-4-69 0,0 0-64 0,-1-4-59 0,7-3-40 15,-6 0-30-15,6-5-10 0,-7-2 0 0,7 0 5 0,-6-5 13 0,5-3 14 16,-5 0 21-16,0 0 39 0,-1-4 48 0,1 0 64 0,0-3 104 0</inkml:trace>
  <inkml:trace contextRef="#ctx0" brushRef="#br0" timeOffset="23494.11">29913 1026 0 0,'6'3'194'0,"-6"-3"57"0,7 4 17 0,-1-4 10 0,-6 4 8 16,0-4 12-16,7 0 15 0,-7 0 20 0,0 0 25 0,0 0 26 0,0 0 27 15,0 0-29-15,0 0-58 0,0 0-42 0,0 0-30 0,0-4-19 0,0 4-12 16,0-4-9-16,0 1-5 0,0-2-10 0,-7 3-13 0,7-3-19 0,0 2-24 16,-6-1-29-16,6-3-34 0,-7 3-20 0,7-3-16 0,-6 0-10 15,-1 2-9-15,1-2-4 0,0 0-3 0,-2 3-4 0,2-3-3 0,0 4-2 16,-1-4-2-16,-6 3-1 0,7 4-1 0,-7-5-3 0,7 2-1 0,-8 3-2 15,1 0 0-15,0 3-2 0,0 2 2 0,-7-1-1 0,8-1 0 0,-8 4-1 16,7 0 1-16,-7 1 1 0,0-1 0 0,2 5 1 0,4-2 1 16,-5 1 0-16,5 1 3 0,-4 2-1 0,4-3 1 0,1 3-2 0,0 1-2 15,0 0 0-15,1-1 2 0,4 5 0 0,2-4 0 0,0-1 1 0,-1 0 0 16,7 2 1-16,7-2 1 0,-7 0 2 0,6 1 0 0,8 0 0 16,-2-4 0-16,1 0 2 0,7 0 2 0,0 0 1 0,-2-4-1 0,9-2 2 15,-7-3-1-15,12 2 1 0,-6-8-1 0,7 2-2 0,-7-3-1 0,6-6-1 16,1 0 0-16,-1 1-2 0,1-9 0 0,-1 4 0 0,1-7-1 15,0 1 0-15,-7-6-1 0,6 1-2 0,-6-2-1 0,-7-2 0 0,8-2-1 16,-8-2 1-16,1-2 1 0,-1 2-1 0,1-3-1 0,-7 2 1 0,0-2 2 16,0 5 0-16,1-5 1 0,-2 3 4 0,-6 1 3 0,1 0 5 0,0 4 6 15,-1 4 2-15,1-1 4 0,-1 0 3 0,-6 8 4 0,0-5 5 16,6 6 6-16,-6 2 5 0,0 4 4 0,0 0 5 0,0 1 3 0,0 2 0 0,-6 0-4 16,6 1-5-16,0 3-4 0,0 4-5 0,0 0-6 0,0 0-6 15,0 0-4-15,0 4-6 0,0-1-6 0,-6 4-3 0,6 1-6 0,0-1-5 16,-7 8-6-16,7 0-2 0,-6 0 0 0,-1 7 0 0,7-1 4 0,-7 6 1 15,1-2 3-15,0 1 2 0,0 7 1 0,-8-4 0 0,8 4 0 0,-1-1-1 16,-6 5-2-16,6 0 1 0,1-4 1 0,0 4-1 0,-1-1 1 0,0 1-1 16,1-4-1-16,0-1-7 0,-1 2-6 0,0-1-9 0,7-8-10 15,-6 1-11-15,6-1-7 0,0-2-13 0,6-2-10 0,-6-2-17 0,7-4-18 16,0 0-33-16,-1-5-41 0,7-3-57 0,-6 1-62 0,12-4-51 0,-6-4-46 16,6 0-44-16,1-4-46 0,0 0-18 0,5-3-3 0,1-4 4 0,1 3 8 15,-1-6 15-15,0 3 17 0,0-3 33 0,7 2 41 0,-7-2 55 16,-1 3 63-16</inkml:trace>
  <inkml:trace contextRef="#ctx0" brushRef="#br0" timeOffset="23901.53">30837 1051 182 0,'14'-7'238'0,"-1"0"23"0,0-4 20 0,-7 4 24 16,7-1 24-16,-7-3 35 0,-6 3 36 0,8-2 28 0,-2-2 22 0,-6 5-13 15,0-4-32-15,6 1-42 0,-6-2-46 0,-6 5-29 0,6-3-20 0,0-2-17 16,-6 5-15-16,6-4-19 0,-8-1-26 0,2 5-32 0,-7 0-36 16,7-1-27-16,-7 5-22 0,0-4-16 0,7 3-11 0,-14 4-11 0,6 0-8 15,2 0-7-15,-1 4-5 0,-7 3-4 0,0 0-6 0,8 1-3 0,-8 2 0 16,1 5-1-16,5 0-2 0,-5 3 1 0,-1 1 1 0,8 2 0 0,-8-3-1 15,6 5 0-15,2 3 2 0,-1-4 0 0,-1 3-1 0,8-3 1 0,0 0-1 16,0 0-1-16,-2 0 0 0,8-3 0 0,0 2 1 0,0-2 0 16,8-1-1-16,-2-4 0 0,0 1 1 0,7-4-2 0,-6 0-3 0,6 0-4 15,-1-3 0-15,8-1 0 0,-6-3-2 0,-2-4-1 0,8 0-2 0,-1 0-1 16,1-4 0-16,0-3 0 0,-1-1-1 0,-6 2 0 0,6-6-1 0,1 1 2 16,-1-3 3-16,1-1 3 0,0-4 2 0,-7 1 0 0,0 0 4 0,6-5 1 15,-5 3 1-15,-8-3 3 0,7-3 1 0,0 0 4 0,-7 1 3 16,7 0 6-16,-13-2 7 0,7 2 5 0,0 0 3 0,-1 2 5 0,0 0 6 15,-6 10 5-15,0-6 5 0,7 8 1 0,-7 0 2 0,0 1-2 0,0 5-3 16,0 2-4-16,0-1-4 0,0 4-6 0,0 4-7 0,-7-1-4 0,7 5-4 16,-6 3-5-16,0 0-6 0,-1 3-5 0,0 1-6 0,7 4-4 0,-13 3 1 15,7 0 1-15,-1-1 0 0,1 5 1 0,-1-1 1 0,1 2-1 16,6-2 1-16,-6-3-2 0,6 4 0 0,-8-3-6 0,8-3-6 0,0-1-9 16,0-1-9-16,8-3-12 0,-8 0-14 0,6-1-14 0,-6-2-19 0,6-2-28 0,1-3-36 15,6-3-51-15,-7 0-57 0,1-4-60 0,6 0-61 0,0-4-56 16,-7 0-52-16,8-7-21 0,-1 5-9 0,-1-9 4 0,-5 0 8 0,6 1 13 15,1-5 16-15,-2 1 29 0,-5-5 36 0,6-3 50 0,-7 1 59 0,7 0 60 16,-7-8 241-16</inkml:trace>
  <inkml:trace contextRef="#ctx0" brushRef="#br0" timeOffset="24182.78">31052 564 0 0,'-19'-8'100'0,"6"1"160"0,-6 3 22 0,-1-3 21 16,0 3 18-16,1-3 27 0,-1 4 32 0,0-4 28 0,8 3 27 0,-1-1 18 15,0 2 16-15,0 0-33 0,-1-1-53 0,8 0-52 0,0 1-49 0,6 0-27 16,-7 3-17-16,7-5-15 0,-7 2-15 0,7-1-24 0,0 4-29 0,7-5-29 15,-7 5-25-15,0-2-20 0,7-2-14 0,-1 0-11 0,0 1-10 0,2-1-10 16,4-4-10-16,-5 6-7 0,6-6-9 0,0 3-7 0,-1-2-8 0,2 0-7 16,-1 4-3-16,-7-5-6 0,7 4-5 0,-6 1-4 0,-1-1-5 0,1 1-4 15,0 3-3-15,-1-4-2 0,-6 8-2 0,6-4 0 0,-6 3 0 0,0 1 3 16,7 3 6-16,-7 1 2 0,0 2 2 0,0 2 4 0,0-2 5 0,0 5 5 16,0-5 8-16,7 7 4 0,-7-3 3 0,0 1 2 0,0 2 4 0,6-2 1 15,1-3 1-15,-7 2-1 0,6-3 1 0,7-1-2 0,-6 2 0 0,-1-5-5 16,8 1-8-16,-2-5-13 0,1 1-18 0,0-4-29 0,0 0-39 0,7 0-45 15,-7-4-49-15,6-3-44 0,-6 0-41 0,1-1-36 0,-2-2-36 0,8-3-39 16,-14 3-44-16,7-5-16 0,1 1-5 0,-8-1 7 0,0-4 15 0,1 5 29 16,-7 0 36-16,7-1 45 0,-7 1 50 0,0-1 42 0,0 3 42 0</inkml:trace>
  <inkml:trace contextRef="#ctx0" brushRef="#br0" timeOffset="24401.53">30174 736 201 0,'-40'10'414'0,"15"2"49"0,-8-1 27 0,7-4 15 0,0 0 10 0,6 2 5 16,7-6 6-16,0 0 6 0,6 1 6 0,7-4 6 0,7 4 4 0,0-4-86 16,12 0-133-16,-6 0-103 0,14 3-87 0,-2-3-52 0,7-3-35 0,8 3-34 15,-1 0-36-15,6 0-75 0,-5-4-97 0,5 4-114 0,1-4-120 16,-1 4-63-16,-6-3-31 0,1 0-19 0,-1-1-7 0,-1-4-6 0,-5 1-1 15,7-1 3-15,-8-2 6 0,-7-1 19 0,9-5 26 0,-2 2 70 0,1-1 91 16</inkml:trace>
  <inkml:trace contextRef="#ctx0" brushRef="#br0" timeOffset="25687.52">2630 4417 112 0,'-12'12'326'0,"-1"2"33"16,6-6 20-16,0 2 17 0,1-2 12 0,0-4 13 0,6 0 13 0,-6-1 10 15,6-3 11-15,0 0 9 0,0 0 7 0,0 0-70 0,0 0-112 16,0 0-72-16,6-7-53 0,0 3-29 0,-6-4-20 0,6 1-15 0,8-4-14 15,-8-3-11-15,7-1-14 0,1 0-10 0,-2 1-11 0,1-8-10 16,0 4-8-16,0-4-7 0,1 0-6 0,4-1-4 0,-4 2-2 0,-1-4-3 16,0-2-2-16,-6 6-1 0,5-4-1 0,2-2-3 0,-8 2-2 15,0-1-1-15,8 0-3 0,-8 0-1 0,1 1-2 0,-7-1-1 0,6 1-1 16,-6 3 0-16,6-4-3 0,-6 5 2 0,0 1 1 0,0-2 0 16,0 4 3-16,0 1 1 0,0-2 2 0,0 4 3 0,0 1 1 0,-6-2 2 15,6 7 4-15,0-4 1 0,0 3 3 0,-6 2 2 0,6 1 4 16,0 0 2-16,0 3 0 0,0 1-1 0,-7 3-2 0,7 0 0 0,0 0-1 15,0 0-1-15,0 3 0 0,0-3-2 0,0 4 1 0,0 3 1 16,0 0 0-16,0 1-1 0,0 2 0 0,0 6-1 0,0-2-1 0,0 5 3 16,0-1 1-16,7 4 1 0,-7 0 2 0,0 0 2 0,0 3 0 15,0 1 1-15,0 0-2 0,0 0-1 0,0 2 0 0,0-2-2 0,6 4 0 16,-6-1-1-16,0 0 0 0,0 0 0 0,0 2-1 0,0-6 0 16,6 4-3-16,-6-4 0 0,0 1 0 0,7-1-1 0,-7 1 3 0,7-5-1 15,-7 2-1-15,6-4 1 0,0-1-2 0,1-4-3 0,0-3-2 0,-1 0-6 16,1 0-9-16,-1-3-20 0,8-5-23 0,-2 2-43 0,-6-10-53 15,8 2-63-15,-1-5-67 0,0 1-59 0,-6-3-56 0,5-6-38 16,-6 2-25-16,8-4-12 0,-8-1-5 0,-6-4 4 0,7 2 6 0,-7-1 19 16,0-4 24-16,-7 1 42 0,7-1 54 0,-6-4 62 0,0 6 161 0</inkml:trace>
  <inkml:trace contextRef="#ctx0" brushRef="#br0" timeOffset="25845">2774 3938 0 0,'-26'7'34'0,"-1"1"295"15,9-1 50-15,-9 0 32 0,7 4 19 0,2-4 14 0,-2 0 10 0,0-3 5 16,7 1 3-16,7-2 2 0,-8 0 1 0,8-3-21 0,6 4-31 15,0-4-85-15,0 0-112 0,6 4-71 0,2-4-49 0,-2 0-28 16,13 0-20-16,-6 0-14 0,14 0-11 0,-2 0-16 0,8-4-22 0,0 4-42 16,6-4-53-16,-1-2-63 0,8 1-72 0,-7 1-64 0,6-3-59 0,2 4-43 15,-9-1-34-15,8-3-17 0,-7 3-9 0,6 1-3 0,-5-4-1 16,-1 3 10-16,0-1 18 0,-7 2 40 0,7 0 52 0,-5-1 63 0,4 0 120 16</inkml:trace>
  <inkml:trace contextRef="#ctx0" brushRef="#br0" timeOffset="26287.79">3686 3996 196 0,'0'5'310'0,"0"-2"46"0,0-3 42 16,-7 3 29-16,7-3 23 0,0-3 16 0,0 3 10 0,-7-3 8 16,1-6 9-16,6 6-13 0,-6-1-24 0,0-3-60 0,6 0-79 0,-8 0-58 15,2 0-51-15,0-2-42 0,-1 3-38 0,1-5-28 0,-1 3-23 16,0 1-14-16,1 0-7 0,0-1-9 0,-8 1-8 0,8 0-6 16,0 4-6-16,-8-2-5 0,8 2-2 0,-1-2-5 0,-5 5-4 0,-2 0-4 15,8 5-4-15,-7-2-1 0,0 5-1 0,0-1-2 0,0 4-2 0,0 0-1 16,-1 4 1-16,-5 2-1 0,6 2 2 0,0-1-1 0,1 4-1 15,-8 0 1-15,13 4 0 0,-6-3 1 0,0 2 0 0,7 0-1 16,-1-2 1-16,0-1-1 16,1 3 0-16,6-3-2 0,0-4 2 0,0 4-2 0,6-4 2 0,1 0 0 15,0 1 1-15,-1-4 1 0,7 0 1 0,-7-4 1 0,8 0-1 0,6-5 0 0,-8-1-2 0,8-1-5 0,-1-1-5 0,1-6-7 0,-1-1-6 16,1-4-7-16,6-3-7 0,-6-3-6 0,5-1-5 0,-5 0-5 16,6-4-4-16,-6-2-2 0,-1-1-3 0,1 1 1 0,-1-2 1 0,1-2 6 15,-7 0 8-15,0-2 7 0,-1 5 7 0,-4-3 10 0,-2-1 10 16,0 1 14-16,-6 2 11 0,0 1 12 0,0 0 11 0,-6 3 10 15,6 2 8-15,-6 2 7 0,-2 4 4 0,2-3 1 0,0 7-1 0,0-1 1 16,-1 0 1-16,0 4-5 0,1 1-4 0,-1 3-8 0,-6 0-8 16,6 3-9-16,1 1-6 0,0 4-8 0,0 0-9 0,-2 2-4 0,8 1-4 15,-6 4-3-15,6 3 0 0,-6 1-1 0,6 2 0 0,0-3-1 16,0 4 0-16,6 1 1 0,-6 2 0 0,6-3-4 0,2 0-10 0,-2 0-9 16,6 0-12-16,2-3-19 0,-8-1-23 0,7 0-35 0,7-4-42 15,-8 1-45-15,2-4-47 0,5 0-44 0,1-4-42 0,-8 1-37 16,8-1-36-16,-6-3-31 0,5-4-31 0,1 0-8 0,-8-4 2 0,8 0 14 15,-1-3 21-15,-5 0 33 0,6-4 42 0,-1 0 46 0,1-3 47 16,-8-1 44-16,8 0 63 0</inkml:trace>
  <inkml:trace contextRef="#ctx0" brushRef="#br0" timeOffset="26600.27">4213 3953 0 0,'7'-15'114'16,"-7"5"168"-16,6-2 32 0,-6 5 40 0,-6-1 43 0,6 1 31 0,-7 0 25 16,7 4 16-16,-6-2 10 0,-1 2 8 0,1-2 4 0,-1 2-39 15,1 3-59-15,-8 0-66 0,8 3-66 0,0-3-45 0,-8 8-32 0,8-3-40 16,0 2-43-16,-7 3-31 0,6 2-25 0,0-2-15 0,-5 5-11 15,5 4-8-15,0-5-5 0,7 7-2 0,-6-2-3 0,6-1-2 0,0 5 0 16,0-2-1-16,0-2 0 0,6 3 0 0,-6-4-1 0,7 1 0 16,0-2-1-16,-1-1 0 0,7-2-1 0,-6 1 0 0,6-5-2 0,-7-1 0 15,7-3-1-15,0-2 1 0,-7 0 2 0,8-4 0 0,-1 0 2 16,0-4 0-16,-7-3 1 0,7 0 1 0,-7-5 3 0,2 1 2 16,-2-3 3-16,0-4 4 0,-6 4 6 0,7-6 2 0,-7-2 2 0,-7 0 2 15,1 0 2-15,6 1 3 0,-14-2 1 0,8 1 1 0,-7 0 0 16,0 1-1-16,0 2 1 0,1 2-3 0,-2-2-3 0,-6 8-5 15,8 0-3-15,-1 0-4 0,-1 3-1 0,2 8-5 0,-2 0-5 0,2 0-8 16,-1 8-10-16,-7 3-15 0,14 0-20 0,-14 4-36 0,14 0-48 0,-8 5-62 16,1-1-69-16,1 6-72 0,-2-2-69 0,8 0-45 0,-8 2-34 15,8-3-15-15,0 0-7 0,-7-1 1 0,6 2 4 0,7-1 15 16,-7-9 18-16,1 6 35 0,0-1 47 0,6-3 62 0,-7-4 73 0</inkml:trace>
  <inkml:trace contextRef="#ctx0" brushRef="#br0" timeOffset="26772.15">3627 4576 0 0,'-20'25'20'0,"8"1"413"16,-8-5 60-16,7-2 31 0,-7 3 15 0,8-8 7 0,5 1 3 0,-6-4 2 15,7 0 1-15,-1-7 1 0,7 0-1 0,-7-1 1 0,1 1 0 16,6 0-131-16,0-4-195 0,-7 2-107 0,7-2-62 0,0 0-42 16,0 0-29-16,0 0-32 0,0 0-32 0,0 0-59 0,0 0-74 0,7-2-97 15,-7 2-110-15,6-4-61 0,1-3-38 0,0 3-18 0,-1-6-11 0,7-2-2 16,0-3-2-16,0 0 9 0,0-6 15 0,0-2 24 15,1-6 28-15,4 0 59 0,2-4 71 0</inkml:trace>
  <inkml:trace contextRef="#ctx0" brushRef="#br0" timeOffset="27648.26">4982 4142 37 0,'-6'12'289'0,"-2"-1"32"0,8 0 22 0,-6-3 14 0,6-1 10 0,0 0 8 15,0-3 9-15,0-1 14 0,0-3 17 0,0 4 16 0,0-4 19 0,6-4-56 16,-6 4-95-16,8-3-63 0,-2-1-51 0,0-8-29 0,7 5-21 16,1-7-14-16,-2 0-9 0,2-5-9 0,5 1-9 0,-6-4-13 15,6-4-18-15,1-2-16 0,-7-3-18 0,7 2-12 0,-8-4-7 0,2-3-4 16,-2 3-2-16,8-4-1 0,-13 5 0 0,6-5-1 0,0 1 1 16,-7-2 2-16,0 2 4 0,2 3 5 0,-2-1 6 0,0 1 7 0,-6 5 8 15,7 2 7-15,-7 0 7 0,0 5 5 0,0-2 7 0,0 6 4 16,-7-3 5-16,7 6 6 0,0 2 7 0,0-2 2 0,-6 7 1 0,6-4-2 15,-6 4-4-15,6 2-8 0,-8 2-8 0,8 0-8 0,0 3-8 16,0 0-9-16,0 0-7 0,-6 3-5 0,6 0-8 0,0 6-6 16,-6 1-5-16,6 5-6 0,-7-1-6 0,7 5-2 0,0 4-2 0,0-3 1 15,-6 10 1-15,6-1 2 0,0 0 2 0,6 8 1 0,-6-5 2 16,0 6 1-16,7-2-1 0,-7 1 1 0,6 4-1 0,0-5 1 0,-6 4-1 16,8 0 1-16,-2-3 0 0,0 0-1 0,7-1-1 0,-6 1 0 15,6-7 0-15,-7 2 0 0,8-2 0 0,-2-5 1 0,2-2 0 0,-1-6-1 16,6 1 1-16,-6-2-1 0,1-5 1 0,-2-4-1 0,8-4-1 15,-7 2 0-15,7-5 0 0,-1-5-2 0,-6 2 0 0,6-8-2 16,-5 0 0-16,5-3-1 0,-6-2 0 0,0-1-1 0,7-6 0 0,-8 2 1 16,-4-1 0-16,4-4 1 0,-6 1 1 0,1-2 0 0,0 2 2 15,-1 0 2-15,-6-1 4 0,7 4 2 0,-7-3 4 0,0 2 3 0,0 4 3 16,0 1 5-16,0 1 2 0,-7 1 2 0,7 2 0 0,0 7 0 16,0-4 0-16,0 3-1 0,0 5 0 0,0-2-4 0,-6 2-2 0,6 3-4 15,0 0-4-15,0 3-3 0,0 2-4 0,0-2-3 0,0 9-4 16,-7-2 0-16,7 1-1 0,0 0-1 0,0 7 0 0,0 1 1 15,0-1 1-15,7 3 0 0,-7 2 2 0,0-1 1 0,6 4 0 0,-6-4 0 16,0-1 2-16,7 5-1 0,-1-3 0 0,0-2-1 0,2-3-1 16,-2 1 0-16,0-1 2 0,0-3-2 0,1-1 0 0,6-2 0 15,-6-1 0-15,5-5-1 0,2-1 2 0,-2-2 0 0,2 0 2 0,-1-3 0 16,0-3 1-16,0-5 0 0,0 2 0 0,0-2 2 0,0-7 0 0,0 4 0 16,0-7 1-16,1 0 0 0,-8-1 1 0,6-2 3 0,-5-2 1 15,0 1 4-15,-1 0 1 0,-6 1 6 0,7-1 6 0,-7 0 9 16,0 0 10-16,0 3 7 0,0 1 7 0,0 3 4 0,0 1-21 0,0 3-43 15,-7 3 0-15,7 2 0 0,0 1 0 0,0-2 0 0,0 7 0 16,0 0 0-16,0 0 0 0,-6 3 0 0,6 1 0 0,0 4 0 0,0 3 0 16,0 3 0-16,6 1 0 0,-6 3 0 0,0 5 0 0,0-5 0 15,0 7 0-15,7-2 0 0,-7 2 0 0,6 0 0 0,-6-3 0 0,6 1 0 16,-6-2 0-16,8-2 0 0,-2-1 0 0,-6-3 0 0,6-1 0 16,0-2 0-16,2-1 0 0,-8-8-148 0,6 5-38 0,7-8-58 0,-7 0-71 15,1-5-71-15,0-1-72 0,-1-2-60 0,0-4-54 0,0-2-17 16,2-4 0-16,-2 0 12 0,0-4 18 0,1-4 17 0,-7-3 20 0,7-1 25 15,-7-2 30-15,0-1 58 0,0-3 69 0,0-6 74 0,0 7 259 16</inkml:trace>
  <inkml:trace contextRef="#ctx0" brushRef="#br0" timeOffset="27868.13">6037 3473 47 0,'-13'-4'323'16,"0"4"53"-16,0 0 41 0,-1-3 30 0,2 3 25 0,-2 0 21 0,2-4 18 16,5 4 17-16,-6-3 19 0,6 3 15 0,1-5 14 0,6 5-58 15,-6 0-92-15,6-3-79 0,0 3-71 0,-6-5-51 0,12 2-43 16,-6 3-29-16,0-4-26 0,6 1-22 0,0-1-20 0,1 1-23 0,0 3-24 15,-1-4-22-15,1 0-24 0,5 4-17 0,-4-2-15 0,4 2-11 16,2 2-9-16,-8 2-8 0,0 0-7 0,1 6-4 0,-1-3-3 0,1 6-4 16,0 1-2-16,-7 1 0 0,0 3 0 0,0-1-2 0,0 2-1 15,-7-1-11-15,7 4-17 0,-7-3-33 0,1-1-43 0,6 1-55 16,-7-1-61-16,1 0-61 0,0-3-60 0,-2-1-34 0,2 0-19 0,-6-5-6 16,12 2 1-16,-8-8 6 0,2 0 7 0,0-3 19 0,6 0 24 0,-7-6 41 15,7-2 49-15,7-7 62 0,-7 1 179 0</inkml:trace>
  <inkml:trace contextRef="#ctx0" brushRef="#br0" timeOffset="28040.01">5952 3278 398 0,'-13'-14'453'16,"-7"2"32"-16,8 2 22 0,-8-1 20 0,1 0 17 0,5 4 13 0,2-8 7 15,-2 5 7-15,2 1 9 0,-2-1 5 0,8 3 7 0,-1-1-120 16,1 5-181-16,6-2-95 0,-6-2-51 0,6 3-32 0,0 4-24 0,6-3-19 16,-6 3-19-16,6-4-17 0,7 4-17 0,1 0-22 0,-2 0-27 15,8 4-29-15,0-4-30 0,-1 3-43 0,1 1-49 0,-1 3-67 0,1-2-73 16,0 1-73-16,-2 6-70 0,-4-5-51 0,-1 5-38 0,0-2-16 15,-6 1-1-15,-1 3 10 0,-6-2 18 0,6-2 20 0,-12 2 23 0,6-2 40 16,-6 1 47-16,6 0 64 0,-14-4 76 0</inkml:trace>
  <inkml:trace contextRef="#ctx0" brushRef="#br0" timeOffset="28211.89">5256 3590 0 0,'-33'26'257'16,"7"-4"185"-16,0-4 44 0,6 0 21 0,-6 0 8 0,13-3 4 0,0-5 1 15,6-1 0-15,1-1 2 0,6-5 0 0,0 0 2 0,6-3-37 16,1 3-54-16,6 2-130 0,7-5-168 0,-1 0-123 0,7 3-101 0,0-3-100 16,7-3-106-16,-1 3-82 0,7 0-73 0,1-5-36 0,5 2-17 15,-6-3-11-15,7 1-4 0,-7-3-2 0,7 1-1 0,-7 0 10 16,6 0 15-16,1-1 42 0,-7-2 56 0,7-2 81 0,-1 5 251 0</inkml:trace>
  <inkml:trace contextRef="#ctx0" brushRef="#br0" timeOffset="29306.77">7118 3948 225 0,'-13'16'307'0,"6"-2"17"0,1 0 9 0,-1-2 4 0,1-1 3 0,0-5 2 16,6 2 1-16,0-3 4 0,0-1 2 0,0-1-6 0,0-3-10 15,0 3-56-15,0-3-81 0,0 0-40 0,6 0-18 0,-6-3-10 0,6 3-2 16,1-3-2-16,-1-6-1 0,8 1-1 0,-2-2 2 0,2 0-3 16,-2-6-4-16,2-2-11 0,5-1-15 0,1-1-19 0,-8-3-21 0,8-3-19 15,0 1-15-15,-7-1-9 0,7-4-6 0,-8 2-3 0,8-2-1 16,-7-3-1-16,0 3-2 0,-6-2 1 0,5 0 0 0,-5 1 1 15,0-1 0-15,-1 2 4 0,1 5 3 0,-7-4 8 0,0 2 6 0,0 7 6 16,0-3 4-16,0 4 4 0,0 1 4 0,-7 4 3 0,1-2 3 16,6 6 3-16,-7 0 1 0,0 2 1 0,1 1-1 0,6-1-2 0,-6 4-3 15,-1 0-6-15,7 4-7 0,-7 0-5 0,1 0-6 0,6 4-4 16,-6 3-5-16,6 0-3 0,-7 9-5 0,7-2-2 0,0 1-2 0,-7 7 0 16,7 0 1-16,0 3-2 0,7 4 1 0,-7 1 0 0,0 3 3 15,7 4 0-15,-1-5 2 0,0 6 0 0,-6 1 4 0,7-2-1 16,6 4 0-16,-7-4-1 0,1 2 1 0,0-2 0 0,6 0-1 0,-7 0 2 15,7-5-1-15,-6 1 1 0,5-4 1 0,-5-2-1 0,6-6 0 0,0 2 0 16,-6-6-1-16,6-2 0 0,-7-4 2 0,8-4 1 0,-2-3 0 16,1 0 1-16,0-8 1 0,0 0-1 0,1-3 0 0,-2-4-3 15,2-7-1-15,-2-1-4 0,1 1-1 0,1-8-4 0,-8 1-3 0,7-5-2 16,-6 1-1-16,-1-3-3 0,0-2-4 0,1 1-1 0,-7-3-3 16,0 3 0-16,-7-4 2 0,1 4 2 0,0 0 0 0,-1 0 3 0,0 5 3 15,-5-3 5-15,5 9 4 0,-6-3 6 0,6 7 3 0,-5-1 4 16,5 9 3-16,-6-2 2 0,7 5 2 0,-2 0 1 0,2 4-3 0,0 3 1 15,-1-5 0-15,7 10-1 0,0-5-2 0,-6 3-1 0,6 1-1 16,0-1-2-16,0 4 0 0,6-3 0 0,-6 4 1 0,13-1 2 16,-7 0 0-16,2 0 2 0,4 1 1 0,2 2 1 0,5-2 0 0,-6-1 2 15,6-3-1-15,1 3 0 0,6 0-3 0,-7-3-2 0,1 3-1 16,6 1-4-16,-7 0-1 0,1 1-4 0,0-1-1 0,-1 4-3 0,1-1 1 16,-7 3-2-16,6-3 0 0,-5 7-3 0,-8-3 0 0,7 3 0 15,-7 0-1-15,-6 1 1 0,8 0 0 0,-8 2 0 0,0 1 0 0,0 0 2 16,-8 0 0-16,8 0-1 0,-6 1 1 0,0-1 0 0,6-1 2 15,-7-2 1-15,7-1 0 0,0-4 1 0,-6 2 1 0,6-2 1 16,0-3 2-16,6-3 3 0,-6-1 4 0,7-4 3 0,-1 1 3 0,0-4 2 16,8 0 1-16,-2-7-1 0,2 4 1 0,5-9 0 0,-5 1 0 0,4 0-1 15,2-4 2-15,0-3-3 0,-1 0-2 0,1-4-4 0,-1 0-4 16,1 0-3-16,-7-4-3 0,6 0-1 0,-5 4-1 0,-8-3 0 16,7 0 0-16,-7-1 0 0,1 0 0 0,0 0 1 0,-1 4 3 0,-6 0 5 15,6 0 6-15,-6 4 6 0,0-1 5 0,0 4 3 0,-6 1 2 16,6 7 2-16,0-4 1 0,0 3-3 0,-6 4 0 0,6 4-2 0,0 0-1 15,-7 0-2-15,7 4-2 0,0 1-4 0,-7 2-7 0,7 4-5 16,-6-1-5-16,0 6-2 0,6 1-4 0,-7 3 0 0,7 1-1 0,-6-3-1 16,-1 4 3-16,7 4 2 0,-7-5-1 0,7 1 1 0,-6 5 0 15,6-6 0-15,0-2 0 0,0 3-1 0,0-4 0 0,0 0-1 16,0 1 0-16,6-5-3 0,-6-2 0 0,7 3-1 0,-7-9 0 0,7 2 0 16,-1-2 0-16,1-1 1 0,5-1 0 0,-5-4-1 0,6-4 0 0,1-4 1 15,-2 5-1-15,1-8 1 0,1 0 0 0,-2 0 1 0,8-4 1 16,-7 0 3-16,0-3-1 0,0-1 1 0,0 1 1 0,0 1-1 15,-7-2 0-15,8-3 0 0,-8 4 4 0,1-1 1 0,-1 1 2 0,0-4 5 16,-6 3 7-16,7 5 4 0,-7-4 5 0,0 3 3 0,7 5 4 16,-7-2 3-16,0 1 0 0,0 3 1 0,0 5-1 0,0-5-2 0,0 8-3 15,0 0-2-15,0 0-4 0,0 0-6 0,0 0-5 0,0 8-6 16,-7 0-4-16,7-2-3 0,0 5-5 0,0 4-2 0,0 0-2 16,0-1-2-16,0 5-2 0,0-1-4 0,0 0-5 0,0 5-6 15,0-1-7-15,7 0-7 0,-7-4-8 0,6 4-9 0,-6-4-10 0,6 4-11 16,-6-8-11-16,7 6-9 0,0-6-8 0,-1-3-9 0,1 0-10 0,-1 0-17 15,7-8-24-15,-6 1-42 0,-1 0-54 0,0-8-56 0,8 0-57 16,-1-2-51-16,-7-2-47 0,7-3-20 0,-6-4-4 0,5 0 2 16,2 0 6-16,-1-3 10 0,6 0 9 0,-6 0 23 0,1-4 30 0,5 0 49 15,0 4 63-15</inkml:trace>
  <inkml:trace contextRef="#ctx0" brushRef="#br0" timeOffset="29666.15">8987 3523 0 0,'7'-6'22'0,"-7"2"220"0,6 0 33 0,-6 1 39 0,-6-1 39 0,6 0 37 16,0 1 35-16,-7-1 22 0,1 1 15 0,-1-1 10 0,0 0 10 15,1 0-31-15,0 4-47 0,0-3-54 0,-2 3-56 0,2 0-42 0,0 0-33 16,-1 0-39-16,-6 3-38 0,6 1-37 0,1 0-35 0,0 3-21 16,-8 0-15-16,8 1-10 0,0 3-8 0,-1 4-6 0,-6-5-3 0,6 8-2 15,1-2 0-15,0-2-1 0,-1 9 0 0,0-6-1 0,7 1-1 16,-6 4 0-16,0-3-1 0,6 3 1 0,0-4-1 0,-8 1 1 16,8-1 0-16,8 0-1 0,-8-4 0 0,0 1-1 0,6 0-1 0,0-1-1 15,1-6-4-15,-7 3-1 0,13-8-1 0,-7 4-4 0,7-7-3 16,-6 0-5-16,6 0-4 0,0-3-5 0,0-4-4 0,0 0-3 15,0-5-3-15,0 2-1 0,1-1-2 0,-8-3-1 0,6-2 1 0,-5-2 0 16,0 4 2-16,-1-5 1 0,1-4 4 0,-1 6 5 0,-6-1 4 16,0-4 6-16,0 3 5 0,0-3 9 0,0 4 10 0,-6-1 8 0,6 1 8 15,-7 0 7-15,1 4 7 0,-1-1 3 0,0 4 3 0,7 0 2 16,-6 4 1-16,0-1-1 0,0 4-1 0,6 1-3 0,-8-1-1 0,8 4-7 16,-6 0-6-16,6 4-8 0,0-1-7 0,0 1-10 0,6 4-9 15,-6-1-21-15,8 0-26 0,-2 0-42 0,6 1-47 0,-5-2-57 16,6 3-61-16,0-6-50 0,7 4-46 0,-8 1-44 0,8-5-40 0,0-3-21 15,-1 4-8-15,1-4-1 0,-7 0 2 0,7 0 18 0,-1-4 24 0,0 1 41 16,1-1 46-16,-1 0 57 0,-5 1 62 0</inkml:trace>
  <inkml:trace contextRef="#ctx0" brushRef="#br0" timeOffset="29903.94">9365 3495 0 0,'6'0'18'0,"0"-4"166"16,2 4 21-16,-2-3 26 0,0 3 27 0,-6-4 29 0,7 4 28 16,-7-4 34-16,0 4 36 0,7-4 22 0,-7 4 18 0,0-3-20 0,0-1-38 15,0 1-28-15,0-1-21 0,-7 1-22 0,7-2-19 0,-7 5-24 0,1-3-28 16,0-2-28-16,-2 5-28 0,-4 0-33 0,-1 0-36 0,0 0-28 15,0 5-24-15,-1-2-13 0,-4 2-8 0,4 2-6 0,1 0-6 0,0 4-2 16,0-4-2-16,1 8 1 0,4-4 1 0,2 4 1 0,0 3 2 16,-1-4 1-16,1 4-1 0,6 1 1 0,0-1-1 0,0 4-2 15,6-3-2-15,-6-2-1 0,7 2 0 0,-1-1-2 0,8-3 1 0,-8 4-2 16,6-8-1-16,2 3-4 0,-1-3-7 0,7-4-7 0,-8 0-10 16,2 2-18-16,5-9-19 0,-6 3-33 0,6-6-37 0,-5-2-45 0,-2-2-50 15,8-4-45-15,-7 0-48 0,-7 1-43 0,8-5-41 0,-8-4-34 0,0 1-29 16,1-1-9-16,0-3-1 0,-7-3 14 0,6-1 17 0,-6 0 32 15,0-3 36-15,0-3 45 0,0 2 47 0,0-3 48 0,0-4 103 0</inkml:trace>
  <inkml:trace contextRef="#ctx0" brushRef="#br0" timeOffset="30122.69">9196 3144 0 0,'-33'10'257'16,"0"-2"64"-16,8 1 50 0,-8-1 39 0,7 1 35 0,0-3 24 15,0 2 19-15,-1-5 18 0,9 1 16 0,-2 0 20 0,6-1 19 0,1 1-42 16,1-4-72-16,-2 0-55 0,8 0-44 0,0-4-46 0,6 1-48 15,0-1-37-15,0 0-35 0,0 1-25 0,0-5-19 0,6 2-18 0,0-3-18 16,1 1-23-16,0 6-37 0,5-5-42 0,-5-1 0 0,-1 0 0 16,8 6-4-16,-8 2-48 0,0-5-12 0,8 10-11 0,-8-5-12 0,0 2-12 15,1 6-9-15,0 0-10 0,-7 1-11 0,6 4-14 0,-6 1-16 16,0-3-29-16,0 7-33 0,0-3-41 0,0 3-45 0,-6 0-41 0,6-2-41 16,-7 2-45-16,0-1-47 0,7-1-18 0,-6 2-5 0,6-4 4 15,-6-3 8-15,6 0 16 0,0 0 20 0,0-2 36 0,0-7 41 0,0 2 50 16,6-4 53-16</inkml:trace>
  <inkml:trace contextRef="#ctx0" brushRef="#br0" timeOffset="30278.94">9085 3066 0 0,'-6'-11'14'0,"-8"0"185"0,8 4 11 0,-1-4 4 0,1 0 4 0,0 3 1 16,-2 1 1-16,2 1-4 0,-6 1-5 0,4-2-16 0,2 2-21 15,-7 5-63-15,7-3-85 0,-8 6-83 0,2-3-81 0,-2 5-41 0,-5 2-21 16,6-2-9-16,-6 1-6 0,5 1-3 0,-5 5-1 0,-1-5 4 15,8 0 4-15,-8 4 16 0,6-3 24 0</inkml:trace>
  <inkml:trace contextRef="#ctx0" brushRef="#br0" timeOffset="30497.69">8473 3319 94 0,'-13'4'334'0,"-1"-4"50"0,2 0 43 0,-2 0 24 0,8 0 18 0,0-4 10 16,-1 4 5-16,7-4 6 0,-6-2 3 0,6 1 2 0,6 2 2 15,-6-4-73-15,7 2-114 0,-7-2-80 0,12 0-67 0,-5 3-49 0,6-3-42 16,-7 0-27-16,8-1-17 0,-1 4-11 0,0-3-7 0,0 4-8 16,-1 3-9-16,2-4-9 0,-1 8-12 0,-7-4-7 0,1 3-5 0,-1 4-7 15,1 0-8-15,-1 5-9 0,-6 2-11 0,0-3-15 0,-6 9-17 16,6-6-21-16,-7 4-23 0,-6 0-32 0,7 0-37 0,-7 1-41 16,-1 4-43-16,2-6-48 0,-1 1-49 0,0-3-22 0,0 4-7 0,-1-5 3 15,2-3 8-15,-2 3 14 0,2-2 16 0,-1-5 21 0,6 0 24 16,-6-3 36-16,7-1 42 0</inkml:trace>
  <inkml:trace contextRef="#ctx0" brushRef="#br0" timeOffset="30763.31">7085 3571 238 0,'-26'11'414'0,"7"0"41"0,-1 0 22 0,0-2 13 0,8-3 9 0,-2-2 3 15,2 0 1-15,5-1 1 0,1-3 0 0,6 4 0 0,0-4 0 0,6 0-94 16,1-4-143-16,5 4-99 0,2 0-78 0,12-3-47 0,0-1-32 16,13 0-36-16,0 1-38 0,7 0-64 0,5-6-75 0,8 1-79 15,0 2-81-15,0-2-56 0,6-3-43 0,-7 4-23 0,7 0-12 0,-6-4-4 16,6 4-3-16,-6-5 7 0,-1 2 9 0,7-1 21 0,-6 0 31 15,0 0 58-15,6-4 76 0</inkml:trace>
  <inkml:trace contextRef="#ctx0" brushRef="#br0" timeOffset="30920.69">9873 3532 0 0,'19'18'16'0,"-5"-1"409"15,-8-2 54-15,0-1 26 0,-6-1 12 0,7-3 4 0,-7-2-3 16,0-5-20-16,0-3-26 0,-7-3-59 0,7 3-76 0,-6-4-78 15,0 0-80-15,-1-2-194 0,0 2-252 0,1-4-130 0,0 3-66 0,-8-1-35 16,8-5-17-16,-1 3-3 0,7 1 1 0,0-4 18 0,0 4 28 16,0-4 59-16,7 3 75 0</inkml:trace>
  <inkml:trace contextRef="#ctx0" brushRef="#br0" timeOffset="31069.14">9997 3850 98 0,'-7'26'311'0,"7"-4"29"16,-7 0 20-16,1-4 17 0,6-3 15 0,0-1 9 0,0-3 4 15,0 0 3-15,0-4 0 0,0 1-4 0,6-5-8 0,-6 1-120 16,0-4-178-16,0 0-159 0,0 0-148 0,0-4-79 16,-6-2-48-16,6-3-28 0,0-1-22 0,-6-5-12 0,6-4-5 15,0-1-4-15,6-7-1 0,-6 2 5 0,0-5 7 0,6-6 42 0,-6-1 93 0</inkml:trace>
  <inkml:trace contextRef="#ctx0" brushRef="#br0" timeOffset="40471.81">5613 5107 137 0,'0'3'205'0,"-6"1"11"0,6-4 8 0,0 3 9 0,-6-3 12 15,6 0 14-15,0 0 13 0,0 0 12 0,-7 0 13 0,7 0-20 0,0 0-33 16,-7 0-34-16,7 0-34 0,0-3-15 0,0 3-6 0,-6 0 2 16,6 0 4-16,0 0 1 0,0 0 0 0,0 0-5 0,0 0-8 0,0 0-6 15,0 0-8-15,0 0-7 0,0 0-7 0,-7 0-4 0,7 0-8 0,0 0-5 16,0 0-6-16,0 0-8 0,0 0-8 0,0 0-10 0,0 0-9 15,-6 0-7-15,6 0-6 0,-6 0-5 0,-1 0-5 0,0 0-4 16,1 3-4-16,0-3-3 0,-1 5-4 0,-6-2-4 0,6 0-5 0,-6 1-4 16,0 0-4-16,-7-1-2 0,8 5 0 0,-1-4-2 0,0 4 1 15,-6-6 1-15,5 6-1 0,1-1 1 0,0 1 0 0,-6-1 1 0,5 0 1 16,2 1 1-16,-2-1 0 0,1 0 2 0,0 1-1 0,0 2 2 16,7-2-1-16,-8 3 1 0,2-1 1 0,-1 2 0 0,0-1 1 0,6 0 1 15,-5-1-1-15,4 6 0 0,-4-5 0 0,5 4 0 0,0-5-2 16,-5 5 0-16,5-4 1 0,7 3-1 0,-6-3-1 0,-1 0-1 0,7 0-2 15,0 4 0-15,0-7-1 0,0 2-1 0,0 1 0 0,7-3-2 16,-1-1 0-16,1 4 0 0,-1-7-1 0,7 3 1 0,-6 0-1 0,5-3 2 16,8 0-1-16,-7-1 0 0,7-3 3 0,0 0-2 0,5 0-1 15,-5-3 0-15,6-1-1 0,0-3 0 0,0-4-1 0,1 4 1 16,5-8 0-16,-7 4-2 0,8-5 0 0,-7-2-2 0,7 0 0 16,-7 0-2-16,0 0 0 0,0-4-2 0,0 3 0 0,1-2-1 0,-2-2-1 15,-5 1 0-15,6 0 1 0,-6 0-1 0,-1 1-1 0,-6-1 0 16,6 0 1-16,-5 3 1 0,-2-3 1 0,2 4-1 0,-8-4 2 0,1 3 1 15,-1 5 3-15,0-4 1 0,2 3 1 0,-8 0 1 0,0 5 1 16,0-2 1-16,0 1 2 0,0 0 2 0,0 4 1 0,-8 0 4 0,8-1 1 16,-6 1 4-16,0 3 1 0,6 1 1 0,-7 0-1 0,1 3-1 15,-1-5-1-15,0 5-3 0,1 0 1 0,-7 5-3 0,6-2-1 0,1 0-4 16,-7 1-1-16,6 7-1 0,-6-4-5 0,1 4-1 0,4 4-2 16,-4 0-1-16,-2 3 1 0,8 1-1 0,-7 2 3 0,0 5 2 15,6 0-1-15,-5-1 2 0,6 4 0 0,-2 1 0 0,-4-1 1 0,5 4-1 16,7 0 1-16,-6 0-1 0,-1 1 0 0,0 2-1 0,7-3 2 15,0 4-1-15,0-5 0 0,0 5-1 0,0-4-1 0,7-4 0 0,0 4-1 16,-7-3 1-16,6-1 0 0,7-7-1 0,-7 3 0 0,8-2 0 16,-2-5-1-16,2 0 0 0,-1-3 1 0,-1-1 0 0,8-3-2 0,0-3 0 15,-7-2-1-15,7-1-1 0,-1-5-2 0,0 0 0 0,1-5-2 16,-7-1-1-16,7-2-2 0,-8-3-1 0,8-3-2 0,-7 3 2 16,1-8 0-16,-8 5 1 0,6-1 0 0,-4-3 2 0,-8 3 3 0,6-4 4 15,-6 5 2-15,0-1 7 0,-6 0 3 0,6 5 6 0,-8-5 4 0,-4 3 4 16,6 2 1-16,-8 3 0 0,1-1 1 0,0 1-2 0,0 0 0 15,-7 7-2-15,8-4-2 0,-8 4-7 0,7 4-10 0,-7-1-15 16,8 6-18-16,-8-7-31 0,13 10-35 0,-5-1-52 0,-2 0-61 0,8 3-65 16,0-3-66-16,-2 7-65 0,2-3-60 0,6-1-32 0,0 1-15 15,6 0-2-15,-6-1 2 0,8 2 9 0,-2-5 15 0,6-1 26 0,2-2 33 16,-1-5 49-16,0 1 59 0,6-4 64 0,-5-4 256 0</inkml:trace>
  <inkml:trace contextRef="#ctx0" brushRef="#br0" timeOffset="41333.94">6207 5609 32 0,'-8'7'308'0,"2"0"44"0,0 1 31 0,-1-5 19 0,7 1 10 0,-7 3 7 16,7-4 4-16,-6-3 5 0,6 5 4 0,0-5 6 0,0 0 5 16,0 0-60-16,0 0-91 0,0 0-72 0,6 0-64 0,1-5-39 15,0 2-31-15,-1 0-16 0,8-5-10 0,-2 1-5 0,1 0-2 0,0-4-5 16,6-4-4-16,-5 0-4 0,5 0-7 0,-5-2-6 0,5 2-5 15,-6-4-5-15,0 1-3 0,0 3 0 0,0-4 1 0,-7 6 2 16,1-3 1-16,0-2 3 0,-1 7 3 0,0-3 3 0,2 3 5 0,-8-4 3 16,0 8 6-16,0-4 3 0,0 4 5 0,0-1 3 0,0 1 3 15,-8 3 2-15,8 1-1 0,0-2-2 0,0 3-2 0,-6 2-5 0,6-5-5 16,0 5-4-16,-6 5-6 0,6-5-5 0,0 2-5 0,-7 3-4 16,7 2-5-16,-7 0-4 0,7 4-4 0,-6 4-4 0,6-1-4 0,-6 1-1 15,6 3 0-15,-7 4 1 0,7 1 1 0,-6-2 0 0,6 1 1 16,0 4 0-16,0-4 0 0,0 0 1 0,0 1 0 0,0-2-2 0,0 1 1 15,6-4-1-15,1 0 0 0,-7-3 1 0,6-1 0 0,0 1-1 16,8-4-1-16,-8-3 2 0,0 0-2 0,8-1 1 0,-8-4 1 0,7-3-1 16,0 0 0-16,0 0 1 0,1-8 0 0,-2 6 0 0,1-10 1 15,7 1-1-15,-7 0 0 0,0-4 1 0,0 1 0 0,0-4 0 16,0-1-1-16,0-4 0 0,0 6 0 0,-7-5 0 0,8 3 0 0,-8-2 1 16,0 2 0-16,1-3 0 0,-7 4 0 0,7-1 0 0,-7 1 1 0,6 4 0 15,-6-1 0-15,0 4 1 0,0 0 0 0,0 4 1 0,0-4 1 16,0 7-2-16,0-3 1 0,0 4-1 0,0 3-2 0,0 0 0 0,0 0-2 15,0 0-1-15,0 3 0 0,0 0-1 0,-6 1 1 0,6 3 0 16,0 4 0-16,0 0-1 0,0 4 0 0,0 0-1 0,6 3 2 16,-6 1 2-16,0-1 3 0,0 3-1 0,7-2 0 0,-7 3 0 0,6-4-2 15,-6 0 0-15,6 5 1 0,2-10-2 0,-8 7 0 0,6-6 0 16,0-3 1-16,0 0-2 0,1 0-1 0,0-4-1 0,-7 0-1 0,6-2 0 16,1-2 1-16,-1 1 0 0,0-4 1 0,2 0 0 0,-2-4-1 15,0 1 1-15,8-2-1 0,-8-2 2 0,0 0 0 0,1-4 2 16,6 0 0-16,-6-3 0 0,-1 3-1 0,0-9 1 0,8 7 2 0,-8-1-1 15,0-6 0-15,1 3-1 0,-7 2 0 0,7-4 0 0,-1 1 1 16,1 3 0 0,-1 1 0-16,-6-1 0 0,0 0 0 0,6 4-1 0,-6 3 0 0,8 2-1 15,-8-2-1-15,0 5-1 0,0 3 1 0,0 0 0 0,6 0 0 0,-6 3 1 0,0 5-1 0,6-2 0 0,-6 2-1 0,6 7 0 16,-6-1-1-16,7 5 1 0,-7-1 1 0,7 1 2 0,-7 3-1 0,0-1 1 16,0-2 0-16,6 3 0 0,-6 0 1 0,0 0 0 0,0-4 0 15,0 0 0-15,7-3-1 0,-7 0 2 0,0-4 0 0,0 0-1 16,0-1-1-16,6-2 1 0,-6 0 2 0,0-5 0 0,0 1 0 0,0 0 1 15,6-4 0-15,-6 0 0 0,0 0 1 0,0 0 2 0,0-4-2 16,8 0 1-16,-8 1 1 0,6-5-1 0,0-2 0 0,-6-2-1 0,6 1 0 16,2-3-1-16,-2-1 1 0,0-4-1 0,1 1-2 0,-1-4 0 15,1 0-2-15,6 5 0 0,-7-6 1 0,0 1 0 0,2 4-2 0,-2-5 0 16,0 9 0-16,1-4 1 0,-1 6-1 0,8-2-1 0,-14 6 0 16,6 1-1-16,0-1 2 0,1 8-1 0,0-3-1 0,-7 6 0 0,6 2 0 15,-6-2-1-15,6 4 2 0,-6 1-1 0,7 3-1 0,-7 4-1 16,7-1-2-16,-7 1-3 0,0 0-6 0,6 3-8 0,-6-4-12 0,7 5-17 15,-7-5-20-15,0 5-33 0,6-4-40 0,-6-4-45 0,6 0-48 16,1 0-43-16,-7-5-42 0,7 2-38 0,-1-4-36 0,8-4-36 16,-8 0-35-16,7 0-11 0,-7-4 1 0,8-4 11 0,-2 2 19 0,8-5 32 15,-7 0 40-15,7-4 45 0,-1 0 46 0,0 0 45 0,1 1 42 16</inkml:trace>
  <inkml:trace contextRef="#ctx0" brushRef="#br0" timeOffset="41866.3">7704 5311 63 0,'0'-7'259'0,"0"0"41"0,0 0 37 0,-6 3 38 0,6-3 41 15,-7 3 24-15,1 1 17 0,-1-2 12 0,-6 2 9 0,7 3-8 16,-8 0-15-16,8 0-49 0,-7 0-65 0,0 3-52 0,0 2-46 0,0-2-38 16,6 4-37-16,-5 1-38 0,-2-1-39 0,8 5-23 0,-7-2-18 15,6 5-10-15,1-4-10 0,-1 7-5 0,1-3-5 0,6-1-6 0,-6 5-5 16,6-1-4-16,-8 1-1 0,8-1-3 0,8 0 0 0,-8 1-3 16,0-1-1-16,6-4-1 0,0 4-3 0,1-3-3 0,6-4-1 0,-7 0-5 15,7 0-5-15,-7-3-3 0,8-6-1 0,-1 3-5 0,0-5-7 16,0 0-4-16,0-5-3 0,0-1-7 0,7-1-6 0,-14-5-3 15,14 1-4-15,-14-3-1 0,7 0 0 0,1-1 4 0,-8-4 3 0,6 1 5 16,-5-4 3-16,0 3 4 0,-1-3 7 0,1 4 5 0,-1-4 5 16,-6 4 7-16,0-3 9 0,6 2 8 0,-6 1 7 0,0 3 8 15,0-4 8-15,-6 4 10 0,6 5 8 0,0-1 7 0,-6 0 4 0,6 4 3 16,0-1 3-16,0 5-2 0,0-1 0 0,-7 0-1 0,7 4-1 16,0 0-2-16,0 4-1 0,0 0-4 0,0 2-5 0,0 6-4 0,7-1-8 15,-7 3-3-15,0 5-4 0,0 3 0 0,6 0-2 0,-6 3 0 16,6 5 4-16,-6-1 1 0,8 4 0 0,-8 0 0 0,6 4 0 0,0 3-3 15,1-4-1-15,0 5-3 0,-1 3-3 0,0-4-1 0,-6 4 0 16,7-4-1-16,6 1-1 0,-13 2-2 0,13-2-2 0,-7-1 0 16,1 0-2-16,0-4 0 0,-1 1 0 0,0 0-1 0,1-4-1 0,-7 1 0 15,7-5 1-15,-7 0-3 0,6 0-3 0,-6-3-1 0,0 0 0 0,0-4-1 16,-6-4-1-16,6 0 0 0,-7-3-1 0,0-1 0 0,1-6 1 16,0-2 0-16,-8 2 0 0,8-8 1 0,-7 0 0 0,0-3 2 15,0-5 3-15,0 1 0 0,-6-8 0 0,5 4 1 0,1-7 0 0,7-4 1 16,-8 0 1-16,8 0-1 0,0-3 1 0,0-5-2 0,-2 5 0 15,8-6 0-15,8 4 0 0,-8-3-2 0,6 0-2 0,6 1-2 16,-5-5-1-16,6 7-3 0,6-4-2 0,-5 2-4 0,6 3-8 0,-1-3-15 16,1 3-20-16,-1 0-37 0,0 1-44 0,1 0-57 0,7-1-62 0,-15 1-65 15,8-1-66-15,-1 0-41 0,-5-3-28 0,-2 3-13 0,2-3-4 16,-8-1 0-16,0 2 5 0,-6-6 15 0,7 1 21 0,-14 1 36 31,7-2 44-31,-6-2 56 0,0-1 111 0</inkml:trace>
  <inkml:trace contextRef="#ctx0" brushRef="#br0" timeOffset="42085.05">6708 5015 0 0,'-26'11'3'0,"-1"4"415"0,1-1 61 0,7-3 34 0,-1 4 20 16,1-4 11-16,0 0 6 0,5-4 3 0,8 0 1 0,-1-2 0 15,1-2-1-15,6 0 0 0,-7-3 0 0,7 0-125 0,7 4-189 0,-7-4-105 16,13 4-60-16,-7-1-38 0,8-3-26 0,5 4-25 0,0-4-28 16,8 0-55-16,-1 0-69 0,6 0-102 0,1 0-118 0,-1 0-70 15,1-4-48-15,6 4-25 0,-7-3-10 0,1-1-7 0,-1 4-3 0,1-4 2 16,-7 4 6-16,6-3 14 0,1 3 21 0,-1 0 52 0,1 0 68 16</inkml:trace>
  <inkml:trace contextRef="#ctx0" brushRef="#br0" timeOffset="42647.55">8791 5264 171 0,'-19'18'396'0,"6"-3"45"0,-6-3 23 0,5-2 11 16,2 1 8-16,5-3 3 0,-6-5 2 0,6 1 2 0,1-4 1 0,0-4 2 16,6 4 2-16,0-3-81 0,0-1-123 0,0 0-96 0,0-3-84 15,0 0-42-15,6 0-22 0,0-1-12 0,-6-3-6 0,7 0-3 16,6 4-1-16,-6-5-3 0,-1 5-1 0,8-4-1 0,-8 4-4 0,7 0-3 16,-7 2-5-16,7 2-3 0,-6 0-3 0,5 3-1 0,-4 0-2 15,4 0-1-15,-5 3 1 0,0 5-1 0,-1-5-1 0,0 8 1 0,1 0-1 16,-1 0 1-16,1 4 1 0,0-1-1 0,-7 2 1 0,0 2 0 15,6 0 1-15,-6 0 1 0,0 4-1 0,-6-4 0 0,6 4 0 16,0-4-1-16,-7 5 1 0,0-1 1 0,7-4 0 0,-6 4 0 0,-1-3-2 16,7-5 2-16,0 0 0 0,-6 1-1 0,6 0 0 0,-6-4 0 15,6-4 1-15,0 1 0 0,0-1 0 0,0-3 0 0,0-1 2 0,0-3-1 16,6 0 1-16,-6-3 0 0,6-1 2 0,-6-3-1 0,7-1-1 16,-1-4 0-16,1 2 2 0,6-7-1 0,-7 1 0 0,1-5 0 15,6 2-2-15,-7-6 1 0,7 2-1 0,-6-3 0 0,6 1-2 0,-7-1 1 16,2 4-2-16,-2-3 1 0,6-1 0 0,-5 5 0 0,0 2-1 0,-1-4 0 15,7 5 1-15,-7 4 1 0,2-1 0 0,-2 4-1 0,6 4-1 16,-4 0 0-16,-2 3 2 0,0 4-1 0,1 0 0 0,-1 4 0 16,8 3 0-16,-8 0 0 0,0 4-1 0,0 4 1 0,-6-1-1 0,8 4 0 15,-2 1 0-15,-6 4 1 0,6-2 0 0,-6 5-1 0,0-1 0 16,7 1-1-16,-7-1 0 0,0 2-1 0,0-2-2 0,0 1-4 0,0-4-6 16,0-1-9-16,0-2-8 0,6-1-18 0,-6-3-23 0,7-4-34 15,0 0-43-15,-7-7-51 0,12-1-56 0,-5-3-48 0,0-3-47 0,5-1-45 16,2-3-48-16,-1-8-23 0,-1 0-12 0,2 0-1 0,-2-3 4 15,8-4 16-15,-7 0 20 0,7 0 36 0,0 0 41 0,-8-4 52 16,8 5 56-16</inkml:trace>
  <inkml:trace contextRef="#ctx0" brushRef="#br0" timeOffset="43148.7">9521 5223 66 0,'14'-10'270'0,"-8"3"40"0,7-4 33 0,-7 2 34 16,-6 3 35-16,0 2 23 0,0-3 19 0,0 3 14 0,0 0 14 0,-6 2 2 16,-1-3-6-16,7 2-49 0,-6 3-74 0,0 0-55 0,-2-4-46 15,2 8-37-15,-7-4-32 0,7 3-35 0,-1-3-32 0,-6 7-24 0,0 1-16 16,6-1-15-16,-5 1-14 0,5 3-12 0,-6 0-11 0,7 3-8 15,-7 4-5-15,6-3-5 0,0 7-2 0,1-4-3 0,0 5 1 0,6-1-2 16,0 3-1-16,-8-3 0 0,16 0-2 0,-8 3-1 0,0-3 1 16,6 1-2-16,0-2 0 0,1 2 0 0,0-2-2 0,6-2 0 15,-1-5-1-15,-5 1-3 0,6-4-2 0,0-1-2 0,0-1-3 0,0-6-1 16,7 1-4-16,-8-4 0 0,2-4-2 0,5 1-1 0,-6-6 0 0,6-1-2 16,-5-1 0-16,-1-4-1 0,0 1-1 0,0 0 2 0,0-9 1 15,0 5 2-15,-7-4 1 0,8-1 2 0,-14 2 2 0,6-2 1 0,-6-2 2 16,0 0 0-16,0 3 1 0,-6-4 2 0,6 0 4 0,-7 0 2 15,-6 5 2-15,7-5 4 0,-1 8 5 0,0-4 5 0,-6 7 5 0,7 1 3 16,0-1 3-16,-1 7 2 0,0 2 1 0,7-2 0 0,-6 4 1 16,6 4-1-16,-6-3 1 0,6 6-2 0,0 1 1 0,0-1-1 15,0 2-2-15,6-2-3 0,0 4-1 0,-6 0-1 0,14-3-1 0,-8 4 0 16,7 0 2-16,0-2 0 0,6-2 1 0,-5 0 1 0,5-1 0 0,1-3-1 16,6 0 0-16,-7-3-1 0,1-1-3 0,6 0-2 0,-6 0-3 15,-1-3-2-15,7 0 0 0,-6-1-1 0,-8 1-4 0,8-3 0 16,-7 2 0-16,1 1-1 0,-2-1-2 0,1 1 1 0,-6 3 0 0,6-3 0 15,-7 4-1-15,-6 3 0 0,6 0 0 0,2 0-1 0,-8 0 1 16,0 3-2-16,6 4 1 0,-6 1 1 0,0-1-1 0,0 4 0 0,6 0 1 16,-6 3 0-16,0 1 1 0,0 0-1 0,0 2 1 0,0 3 0 15,0-3 0-15,-6 2 1 0,6-1 0 0,0 1-1 0,0-5 1 16,6 4-2-16,-6-2 0 0,0-2-4 0,0-2-5 0,0-2-12 0,6-3-12 16,-6 1-21-16,8-1-21 0,-8-3-43 0,6-4-53 0,0 0-68 15,1-4-74-15,-1-3-68 0,1-1-66 0,0 1-36 0,-1-8-25 0,-6 1-7 16,6-4 0-16,0-1 7 0,2-3 11 0,-2-4 19 0,0-3 22 15,-6 0 43-15,7-3 54 0,-7-2 67 0,6-3 183 0</inkml:trace>
  <inkml:trace contextRef="#ctx0" brushRef="#br0" timeOffset="43273.7">10133 4810 5 0,'-6'-15'324'0,"6"1"58"0,-6 6 45 15,-2 1 28-15,2 2 17 0,0 3 11 0,0-2 7 0,-1 4 5 0,0 0 1 16,1 0 2-16,-1 4 1 0,1-4-58 0,-8 2-88 0,8 3-90 16,-6-1-88-16,4 3-65 0,2-3-54 0,0 3-58 0,-1-3-59 0,1 2-80 15,-1-1-89-15,0-2-90 0,1 4-89 0,0-3-45 0,0-4-24 16,-2 4-11-16,2-8-5 0,0 4-3 0,-1-4 0 0,0-3 6 0,1-1 8 15,-1-2 29-15,1-1 43 0,-7 0 69 0,6-4 171 0</inkml:trace>
  <inkml:trace contextRef="#ctx0" brushRef="#br0" timeOffset="43445.58">9547 4697 147 0,'-12'10'397'0,"-8"-3"51"15,7 1 30-15,0-1 19 0,0-2 14 0,6 1 7 0,-6-6 7 0,0 4 0 16,6-4 1-16,-5 0 1 0,5 4-1 0,-6-4-84 0,0 3-125 0,-1 1-116 15,2 2-111-15,-1-1-94 0,-7 2-85 0,8 1-98 0,-8 3-106 16,0 0-86-16,1-1-74 0,-1 1-38 0,8 4-18 0,-8-4-9 16,7 0-3-16,-1-4 0 0,2 4 5 0,-2-4 12 0,8 1 18 15,6-4 41-15,0-4 56 0,0 0 79 0,6 4 250 0</inkml:trace>
  <inkml:trace contextRef="#ctx0" brushRef="#br0" timeOffset="44134.2">11038 5023 77 0,'14'3'165'0,"-2"0"11"15,2 2 10-15,-1-5 14 0,0 2 14 0,-6-2 17 0,5 0 18 16,-5 0 20-16,0 0 22 0,-1 0-9 0,0 0-22 0,1-2-6 0,-1-3 2 15,-6 5 7-15,7-3 7 0,-7-5 1 0,0 5-2 0,0-5-8 16,0 5-11-16,0-4-13 0,0-1-15 0,-7 1-17 0,7-4-19 0,-6 4-20 16,-1-1-22-16,1 1-24 0,0 0-25 0,-1-1-21 0,0 2-16 15,-5 1-11-15,-2 2-7 0,8-1-5 0,-7 1-5 0,-7 3-4 16,8 0-2-16,-2 3-4 0,1 1-3 0,-7 4-1 0,8-2-3 0,-8 5-3 16,7 0-3-16,-7 4-4 0,8 3-1 0,-8 0-1 0,7 1 0 0,0 3 0 15,0 0 0-15,7 0 0 0,-1 0 0 0,0 0 1 0,1 3 0 16,6-2-1-16,0-1 0 0,6-5-1 0,-6 2-2 0,7-1 0 15,6-3 1-15,-7 0 0 0,14-4 0 0,-7-3 1 0,0-1-3 0,6-4-1 16,1-3-3-16,-1 0-5 0,1-3-4 0,6-4-5 0,-7-5-7 0,1 1 0 16,0-3 0-16,-1-5-2 0,1 1-2 0,0 0 0 0,-8-4-1 15,8-4-1-15,-7 4 2 0,1-3 1 0,-2-1 4 0,1-4 5 16,-6 5 5-16,-1-5 7 0,-6 5 8 0,7-5 5 0,-7 5 6 0,0-1 7 16,-7 0 7-16,7 4 9 0,0 0 9 0,-6 4 7 0,-1-1 7 15,0 5 6-15,7 3 3 0,-6-1 3 0,6 6-1 0,-6-1 1 0,6 3-3 16,-6 4-3-16,6 0-3 0,-8 4-7 0,8 3-4 0,0 4-9 15,-6 0-8-15,6 4-7 0,-6 3-7 0,6 4-3 0,0 0-5 0,0 8-1 16,0-1 0-16,0 3 2 0,6 5 2 0,-6 4 3 0,0-1 0 16,6 0 1-16,-6 8 2 0,8-4 0 0,-8 3 2 0,0 1-2 0,6 3 1 15,-6-3-2-15,0-1-2 0,0 1 0 0,0 0-3 0,0-1-3 16,0-3-4-16,-6 0-6 0,6-4-9 0,0-3-13 0,0 0-14 16,-8-4-25-16,8-5-30 0,0-5-54 0,0 3-66 0,0-12-74 0,0 4-79 15,0-10-65-15,0-1-59 0,0-7-29 0,8 0-13 0,-8-7-3 16,6-4 3-16,0-7 10 0,0 0 12 0,-6-9 25 0,7-2 28 0,0-4 55 15,-1-3 65-15</inkml:trace>
  <inkml:trace contextRef="#ctx0" brushRef="#br0" timeOffset="45029.11">11436 5202 0 0,'0'0'76'16,"0"0"198"-16,0 0 32 0,0 4 20 0,0-4 17 0,-7 3 14 0,7-3 12 16,0 4 16-16,0-4 19 0,0 0 21 0,0 0 24 0,0 0-19 15,0-4-43-15,7 4-59 0,0-3-69 0,-1-5-42 0,1 1-27 0,5 0-20 16,2-4-16-16,-2-1-14 0,8-2-11 0,-7-1-17 0,7-3-20 15,0 0-21-15,-1-5-24 0,0 5-14 0,-6-3-12 0,7-2-7 16,-7 1-4-16,0 4 1 0,0-4 0 0,0 4 4 0,-6 0 3 0,5-1 3 16,-5 4 6-16,-7 1 3 0,7-1 6 0,-1 4 4 0,-6 4 3 15,0-1 3-15,0 1 2 0,0 3 2 0,0 1 1 0,0 3-3 0,0 0-4 16,0 0-3-16,0 0-4 0,-6 3-4 0,6-3-5 0,-7 8-3 16,7-5-5-16,0 5-3 0,-7 2-4 0,7 2-4 0,-6-1-2 0,0 3-1 15,6 5-4-15,-7-4 0 0,7 3-1 0,0 4 0 0,0-4 0 16,0 3 0-16,0-2-1 0,0 4 1 0,7-5 1 0,-7 3-1 15,6-2 0-15,0-1 0 0,1-3-1 0,0 3 0 0,6-2-1 0,-7-6 1 16,7 1 1-16,-6 0-1 0,5-4-1 0,2 1 0 0,-1-5-2 16,0-3 0-16,0 0-3 0,-1-3-4 0,8-1-4 0,-6-3-3 0,-2-4-5 15,8-4-3-15,-7 5-4 0,0-10-1 0,6 6-3 0,-6-4 0 16,1-4-1-16,-2 3 0 0,-4-3 0 0,4 1 1 0,-6 2 4 0,1-3 2 16,0 0 5-16,-1 0 6 0,1 4 4 0,-7 0 6 0,0 2 9 15,0 2 8-15,0-1 9 0,0 0 8 0,0 8 6 0,-7-4 2 16,7 8 4-16,0-5-1 0,0 5 1 0,-6 3-2 0,6 0 1 0,0 0-2 15,0 3 1-15,0 5-4 0,0-1-3 0,-7 4-8 0,7 4-6 0,0-1-7 16,0 4-4-16,0 5-4 0,0-1 0 0,0 0-2 0,0 3-1 16,7 1 1-16,-7-1-1 0,6-2-1 0,1 3-2 0,-7-1-6 15,6-3-6-15,0 0-10 0,8 0-11 0,-8-5-14 0,7-1-15 0,0-1-26 16,-6-4-31-16,6-1-40 0,6-6-46 0,-5 0-49 0,-2-4-50 16,8 0-37-16,-1-8-33 0,1 1-19 0,-7-4-15 0,7 0-13 0,0-3-12 15,-2-5-7-15,2 2-7 0,0-3 10 0,-1 3 18 0,1-6 36 16,-7 2 42-16,7 2 48 0,-2-4 50 0,-4 2 41 0,6 3 38 0,-7-4 58 15,6 7 67-15,-6-3 68 0,0 4 66 0,-6-1 61 0,-1 0 60 16,7 3 55-16,-13 2 55 0,6-1 50 0,1 0 48 0,-7 4 28 16,0-5 19-16,0 5 13 0,0 0 7 0,0-1-20 0,0 1-36 0,-7-1-35 15,7 2-38-15,-6-2-32 0,6 1-34 0,-6 0-36 0,-1 3-40 16,1-3-42-16,-1 3-43 0,7 0-27 0,-7 1-16 0,1 3-16 16,0-4-12-16,-1 4-11 0,0 0-11 0,1 0-9 0,6 4-8 0,-13-1-6 0,7 5-5 15,-1 3-5-15,0-4-2 0,-5 8-3 0,4-4-1 0,2 7-2 16,-6 0 0-16,5 0 0 0,0 1-1 0,1 3 1 0,-1-4-1 0,1 4 0 15,0 0 0-15,-2 0-2 0,8 0 0 0,-6-3-2 0,6 2-1 0,0-2-2 16,0-4-1-16,0 3-1 0,6-7-1 0,2 4-1 0,-8-5 1 16,6-3-1-16,7-3-1 0,-7 4 2 0,8-8-1 0,-2-4 1 15,2 0 1-15,-2 0 0 0,2-7 3 0,5 0 1 0,-6 1 2 0,0-5 1 16,0 1 2-16,0-5 0 0,6 1 0 0,-5 0 0 0,-8-4 2 16,8 3-1-16,-8-3 0 0,7 0 2 0,-7 0 0 0,-6 0 2 0,7 0 3 15,0 0 1-15,-7 4 3 0,0-4 3 0,0 4 2 0,0-1 7 16,0 1 8-16,0 3 7 0,0 4 7 0,0 4 3 0,-7-4 3 0,7 7 1 15,0 0-2-15,0 1-1 0,0 3-2 0,0 3-2 0,0 1-1 16,0 0-3-16,0 7-4 0,0 1-7 0,0 2-8 0,0-1-7 16,7 7-6-16,-7 2-5 0,6-1-2 0,-6 2 0 0,6 2 0 0,0 1 0 15,2-4 1-15,-2 3-2 0,0 1 0 0,8-5-3 0,-8 2-2 0,7-2-4 16,-7-2-5-16,8-1-8 0,-2-3-10 0,2 0-14 0,-1-4-13 16,-1-3-17-16,8-5-18 0,-6 0-35 0,-2-6-43 0,8 0-54 15,-7-5-62-15,-1-3-59 0,2 0-58 0,-1-8-52 0,0 1-51 0,0-1-19 16,-7-6-2-16,1 0 5 0,0-5 11 0,-1-3 15 0,-6 1 17 15,6-5 34-15,-6-4 42 0,0 1 56 0,0-4 62 0</inkml:trace>
  <inkml:trace contextRef="#ctx0" brushRef="#br0" timeOffset="45889.61">13644 4488 242 0,'-13'7'299'0,"0"1"37"0,0-2 34 0,7 2 28 15,-8-5 22-15,14 1 14 0,-6 0 11 0,0-4 10 0,-2 4 9 16,8-4-16-16,0 0-30 0,0 0-56 0,0 0-69 0,0 0-46 16,0 0-34-16,0 0-33 0,0 0-30 0,0 0-24 0,8-4-19 0,-8 4-13 15,6-4-8-15,0 0-10 0,-6 1-10 0,14-1-7 0,-8-3-9 16,7-1-7-16,-7 1-8 0,8 0-7 0,-2-4-7 0,2 4-4 0,-2 0-5 15,2-1-3-15,-1 0-4 0,-1 1-3 0,2 3-2 0,-2 4-1 16,-5-3 0-16,6 6 0 0,-6 1-3 0,-1 0 1 0,0 7-2 0,1-1 0 16,0 2-1-16,-7 6 0 0,6 0 0 0,-6 5 0 0,0 2 1 15,0 0 0-15,-6 4 0 0,6 1 2 0,-7 3-1 0,7-4 0 0,-7 2 1 16,7 1 0-16,0-3 1 0,0-3 1 0,0 3 1 0,0-7 0 16,0 0 1-16,7 0 0 0,0-4 0 0,5-3 0 0,-4-4 0 0,4 0 0 15,-5 0-1-15,12-7 0 0,-6-1 2 0,7-3-1 0,-1 0 0 16,1-3-2-16,0-5-1 0,-1 1 1 0,0-4-2 0,1 0-1 15,-1-4 0-15,1-3-1 0,0 0-1 0,-7-1-1 0,-1-3 0 0,2 0 0 16,-1 0 0-16,-7-3 1 0,1-2-1 0,-7 2 1 0,6 0 1 16,-6 3 1-16,-6-4 1 0,6 4 1 0,-7 0 3 0,1 4 3 0,-1-1 3 15,1 1 1-15,0 7 2 0,-2 0 1 0,2 1 3 0,0 2-1 16,-1 4 2-16,1 1-1 0,-1 3 0 0,1 0 0 0,-1 0 0 16,1 3 0-16,0 1-3 0,6 0-1 0,-8 3-2 0,8 0-2 0,0 1-1 15,0 3-2-15,0 0 0 0,8-4-1 0,-2 7-3 0,0-6 0 16,1 2 2-16,6 2 0 0,0-1-1 0,7 0-1 0,-8-3 0 0,8-1-3 15,6 0-3-15,-7-3-4 0,1-1-5 0,6 1-6 0,-7 0-5 16,7-4-6-16,1 0-5 0,-1-4-4 0,-7 0-5 0,7 1-4 16,-6-5-3-16,6-2-2 0,-7 2-2 0,1-3 2 0,0 0 2 0,-8-1 4 15,8-1 6-15,-7-3 5 0,-7 6 6 0,8-5 7 0,-8 0 6 0,0 1 6 16,-6 3 6-16,0-3 5 0,0-1 7 0,0 4 7 0,0-5 5 16,-6 6 5-16,0 2 4 0,0-3 3 0,-2 5 3 0,2-3 0 15,-7 6 2-15,0-1-2 0,6 1 1 0,-5-1-2 0,-2 4 2 0,2 0-3 16,-2 4-1-16,1-1-4 0,1 4-2 0,-2 2-3 0,2-3-2 15,4 5-2-15,-4 5-4 0,5-6 0 0,1 9-3 0,-1-4 0 16,0 2 0-16,7 5-2 0,-6 0-1 0,6 0 0 0,0 3-2 0,6-2 1 16,-6 6-2-16,7-3-1 0,6-1-1 0,-6 1 0 0,-1 0 1 0,8-4 0 15,-2 3 0-15,2-3 0 0,-2-3 0 0,8-1 0 0,-7-4-1 16,7 2-4-16,-8-5-5 0,8-4-11 0,-1-4-12 0,-5 2-28 16,5-5-33-16,1-5-57 0,0-2-65 0,-8 0-67 0,8-8-67 0,-7 0-60 15,7-3-54-15,-8-1-27 0,-6-6-12 0,8 0-4 0,-1-1 2 0,-7-6 9 16,-6 1 12-16,7-1 26 0,-7-5 34 0,0 1 55 0,0-1 67 15</inkml:trace>
  <inkml:trace contextRef="#ctx0" brushRef="#br0" timeOffset="46162.42">14425 4179 34 0,'-25'7'289'0,"5"5"44"0,0-5 38 0,7 4 32 16,-7-4 29-16,8 2 22 0,-2-3 16 0,8 2 13 0,0-5 14 0,-1 5 11 15,1-5 11-15,6 4-59 0,-7-3-92 0,7 0-63 0,0-1-46 16,7 5-35-16,-7-5-29 0,6-3-23 0,1 4-22 0,-1-1-15 15,0-3-12-15,8 5-10 0,-8-5-11 0,7-5-10 0,0 5-10 0,0-3-9 16,1-1-6-16,4-3-7 0,-4 0-7 16,-1-1-9-16,0 1-10 0,0-4-8 0,-7 0-10 0,8 1-6 15,-8 2-7-15,7-3-4 0,-6 4-4 0,-1 3-3 0,1-3-4 0,-7 2-2 0,0 3-2 0,6 2-2 0,-6 0 0 0,0 2-2 0,6 3 0 16,-6-1-1-16,0 3-1 0,8 0-4 0,-8 4-7 0,6 1-8 16,-6-2-11-16,6 1-10 0,0 3-12 0,1-3-19 0,0 0-23 0,-1 1-40 15,1-4-52-15,5-2-64 0,-4 2-69 0,4-1-59 0,-6-7-52 16,8 4-40-16,-1-8-32 0,0 4-11 0,0-7 2 0,-1-1 9 15,2-3 12-15,-1 0 19 0,0 0 24 0,0-7 43 0,0 3 51 0,-6-2 66 16,5-2 69-16</inkml:trace>
  <inkml:trace contextRef="#ctx0" brushRef="#br0" timeOffset="46303.05">14771 4128 0 0,'0'-14'273'0,"-7"-1"110"0,7 1 47 0,-7 2 36 0,1 2 26 15,-7-1 21-15,6 0 17 0,1 4 9 0,0-1 7 0,6 0 5 16,-7 5 2-16,0-1-47 0,7 0-72 0,0 4-93 0,0 0-108 0,0 0-67 16,7 0-45-16,0 4-34 0,5 0-27 0,2-1-33 0,-2 0-36 15,8 5-58-15,-1 1-73 0,7 1-97 0,-6-3-112 0,0 4-80 0,5-4-61 16,-5 5-33-16,0-5-15 0,-7 4-8 0,7-4-4 0,-8-3-2 15,-5-1-1-15,6 1 14 0,-6-4 19 0,5-4 48 0,-5 1 64 16,0-4 95-16,-1-1 297 0</inkml:trace>
  <inkml:trace contextRef="#ctx0" brushRef="#br0" timeOffset="49431.43">15591 4788 0 0,'0'7'75'16,"0"-4"113"-16,0 2 14 0,0 2 16 0,-6-4 17 0,6 1 20 15,0 0 21-15,0-1 20 0,0 1 20 0,0 0 18 0,0-1 16 0,0 1-13 16,0-4-26-16,0 3-17 0,0-3-11 0,0 5-7 0,0-5-6 16,0 0-9-16,0 0-12 0,6 0-15 0,-6 0-14 0,0 0-16 0,6-5-16 15,2 5-23-15,-2-3-25 0,6-1-26 0,2-3-26 0,-1 3-17 16,0-7-15-16,0 4-10 0,7-4-7 0,-8-3-7 0,8-1-5 0,-1 0-6 15,1 0-6-15,-7-3-4 0,7 0-5 0,-1 0-3 0,-6-4-1 16,7 0-1-16,-7 0-1 0,0-1 0 0,0 2 1 0,-1-5-1 16,2 0-1-16,-8 1 2 0,7-1 2 0,-6 4 1 0,-1-4 3 0,1 1 3 15,-7 2 4-15,6 2 4 0,-6 3 4 0,0-1 4 0,7 0 5 16,-7 5 5-16,0 3 5 0,-7-3 5 0,7 3 7 0,0 3 3 0,0 2 2 16,0-3 2-16,-6 6 0 0,6-1-1 0,0 1-4 0,0 3-4 15,0-4-2-15,0 4-6 0,0 0-3 0,0 0-7 0,-7 4-5 0,7-4-7 16,0 0-6-16,0 3-5 0,-6 1-3 0,6 4-2 0,0-1-5 15,0 4-2-15,-7 0-1 0,7-1 0 0,0 9-1 0,0-4 3 16,-6 7-1-16,6 0 1 0,0 0 2 0,-7 0 0 0,7 3 0 0,0 1 1 16,-6 3-1-16,6-3 0 0,0-1 0 0,0 5 0 0,0-1 0 15,0-4 1-15,0 5 0 0,6-4 0 0,-6 3-1 0,0-4-1 16,7 1-1-16,-1 0-1 0,-6-4 0 0,7-4-1 0,-1 4-1 0,1-3 0 16,-1-5-1-16,1 1 2 0,6-5-1 0,-7-2-1 0,8 0 2 0,-8-1-1 15,7-3 1-15,0-4-2 0,0-4 2 0,0 0-1 0,0-3 0 16,0 0 0-16,7-5 1 0,-8-2-1 0,2-1 1 0,-1 0-1 15,6-3 1-15,-6-4-1 0,1 0-1 0,-2 0 0 0,2 0 1 0,-2 0-2 16,-5 0 2-16,-1 0 0 0,8 0 2 0,-8 0 0 0,0 4 0 16,1-4 1-16,0 4 2 0,-7 3 0 0,6 1 0 0,-6 2 0 0,6 1 0 15,-6 0 0-15,0 4 0 0,0 4-2 0,0-1-1 0,0 0-1 16,0 4 1-16,0 0-2 0,0 4 0 0,-6 0-1 0,6 3 1 0,-6 1 0 16,6-2-1-16,-7 9 1 0,0 0 0 0,1 3 0 0,0 1 1 15,6-2 1-15,-7 6 0 0,0 2 1 0,1-3 0 0,6 4 1 16,-7-4 2-16,7 3-1 0,-6-2 0 0,6-1-2 0,0-5 0 0,6 2 0 15,-6-1 2-15,0-3 0 0,7-4-2 0,-1 0 2 0,-6-4 1 0,7 0 0 16,0 1 1-16,-1-4 0 0,7-4-2 0,-6 0 2 0,-1-4 0 16,7 1 1-16,0-4 0 0,0-1 0 0,-7 0-2 0,8-3 2 15,-2-4-1-15,2 1 0 0,5-1 0 0,-5-3-2 0,-2 0 1 0,-6 0-1 16,8-1 0-16,-1 1-1 0,-7-1-1 0,8-2 0 0,-8 6 0 16,7-4 0-16,-6 1 2 0,-1 4-1 0,0 2-1 0,1 1 1 0,-1 0-2 15,1 5 0-15,0-3 0 0,-7 3 1 0,6 2-2 0,0 4-1 16,-6 0 2-16,8 0-2 0,-2 4 1 0,-6-1-1 0,6 5 1 0,0-1-1 15,-6 4 2-15,7 0-1 0,-7 4 0 0,7-1 1 0,-7 1-2 16,0 3 3-16,0 1 0 0,0-1 1 0,0 4 1 0,0-4-1 16,0 1-1-16,0-1 0 0,-7 0 0 0,7-3 1 0,0-1-1 0,0 1 1 15,0-4-1-15,0 0 2 0,0-4 0 0,7 1-1 0,-7-5 1 16,0 4 0-16,0-2 0 0,0-5 1 0,6 0 1 0,-6 0 0 0,0 0 1 16,7-5-1-16,-1-2 1 0,-6 4-2 0,6-5 2 0,2-3-1 15,4 1-2-15,-6-2 0 0,8-2 0 0,-8-1 0 0,1-3 1 0,6 0-1 16,-6-1-1-16,5 2 0 0,-6-6 0 0,8 4-2 0,-8 1 0 15,7-3-1-15,-6 6 1 0,0-4-1 0,5 4 0 0,-5 1-1 0,6 3 0 16,-7-1-2-16,1 6-3 0,0-2-3 0,-1 5-4 0,1 3-3 16,-1 0-4-16,0 3-2 0,-6 1-4 0,7 3-4 0,0 1-2 0,-7-1-1 15,0 7-1-15,0-3-1 0,0 4 0 0,0 4-2 0,0-4 2 16,0 3 1-16,0 0 4 0,0 0 3 0,0 1 4 0,0-1 2 16,0-3 3-16,0 3 4 0,0-7 3 0,6 4 1 0,-6-5 2 0,6 1 1 15,2-3 3-15,4-1 2 0,-5-4 2 0,6-3 0 0,0 0 1 16,-1 0 1-16,2-3-1 0,5-4 2 0,1-4 1 0,-8 0 0 0,8-1-1 15,0-2 1-15,6-4 1 0,-7 3 0 0,1-7-2 0,0 0-1 16,-1 0-1-16,1 0 0 0,-1-7 0 0,1 4-2 0,-8-5-1 0,8-3-2 16,-6 4-1-16,-2-8 0 0,1 0 0 0,1 1-1 0,-8-1-1 15,7 1 1-15,-6-2 1 0,-1 2 0 0,-6-1 2 0,6 5 2 16,-6 0 2-16,0 1 4 0,0 2 3 0,0 8 4 0,-6-2 4 0,6 2 4 16,-6 5 3-16,6 2 3 0,-7-1 1 0,7 8 2 0,-7-1 0 0,7 1-2 15,-6 4 0-15,6 3-2 0,-6 3-2 0,6 1-2 0,-7 3-3 16,7 0-1-16,-7 4-3 0,1 8-3 0,-1-5-5 0,1 9-2 15,0-2-2-15,-1 5-1 0,0 3 1 0,7 2-1 0,-6-4 1 0,0 7 3 16,-2-1 2-16,8 0 1 0,-6 4-2 0,6-4-1 0,-6 3-1 16,6 1 0-16,-7-5 0 0,7 5 1 0,0-3 0 0,-6-2 0 15,6 2-2-15,0-5 1 0,0 1 1 0,0-5-3 0,0-4-1 0,0 2-1 16,0-5 2-16,6-1 1 0,-6-1 2 0,0-5 0 0,7-1 0 16,-1-2 1-16,-6-4 0 0,6-1 2 0,2-3 1 0,-2 0 0 0,0 0 0 15,1-7 0-15,6 4 1 0,-7-5-1 0,1 1 0 0,6-4 1 16,0 0-2-16,-7-4-1 0,8 4 1 0,-2-3-3 0,-5-5 0 0,6 1-1 15,0 3-2-15,-7-2 0 0,8-2-1 0,-2 4 1 0,2-4-2 16,-8 5-1-16,7 0-1 0,1 2-1 0,-2-2-1 0,2 6-2 16,-8-2 1-16,7 2-3 0,0 4 1 0,-6 1-2 0,5 3 0 0,-5 0 0 15,0 3-1-15,-1 5 2 0,0-1 0 0,1 4-1 0,-1 4 3 16,-6 3 0-16,0 1 0 0,7-1 2 0,-7 4 2 0,0 3 1 0,0 1 0 16,0-1 1-16,0-3 1 0,0 3 0 0,0-2 0 0,7-1 1 15,-7-4 1-15,0 0 0 0,6-3 0 0,-6-4 1 0,6 0 2 0,2-4-1 16,-2-2-4-16,0-2-8 0,7-6-11 0,-6-2-25 0,6-2-31 15,-7 0-57-15,8-8-69 0,-8-3-73 0,6 0-74 0,-4-8-63 0,4 1-57 16,-5-5-30-16,-1-7-14 0,-6 1-7 0,0-1-1 0,0-3 5 16,0-8 12-16,-6 4 23 0,-1-3 33 0,1-1 56 0,-8-3 69 0</inkml:trace>
  <inkml:trace contextRef="#ctx0" brushRef="#br0" timeOffset="49618.93">16588 4059 0 0,'-20'22'129'16,"8"-4"261"-16,-8 0 48 0,6-3 23 0,8-1 12 0,-7-1 7 0,7-4 2 16,-1-1 2-16,7-5 1 0,-7 2 0 0,7-5 2 0,-6 2-25 15,6-2-37-15,0 5-113 0,-6-5-150 0,6 0-114 0,0 0-98 0,-7 0-99 16,7 0-104-16,0 0-84 0,-7-5-73 0,7 5-38 0,-6 0-20 16,6-2-8-16,0-3-7 0,0-1-1 0,0-2-2 0,0 2 6 15,6-2 6-15,1-4 37 0,6 1 48 0,0-3 78 0,6 3 243 0</inkml:trace>
  <inkml:trace contextRef="#ctx0" brushRef="#br0" timeOffset="49761.78">16783 3992 0 0,'6'-3'193'0,"-6"3"136"0,0-7 26 15,7 3 15-15,-7-3 9 0,0 0 4 0,-7 0 1 0,7-2-3 16,0-1-3-16,-6 3-20 0,0-4-27 0,-1 0-84 0,0 7-109 0,-5-3-122 16,-2 3-127-16,1 1-87 0,-7 3-72 0,2 3-47 0,-2 1-34 0,-7 3-19 15,1 4-7-15,-6-4-2 0,7 8 3 0,-9 0 19 0,2-1 26 16,-1 1 39-16,0 4 45 0,7-5 37 0,-6 5 154 0</inkml:trace>
  <inkml:trace contextRef="#ctx0" brushRef="#br0" timeOffset="49966.15">15773 4330 0 0,'-26'11'128'15,"7"0"257"-15,-1 0 49 0,8-4 26 0,-2 5 17 0,2-5 8 0,5-4 3 16,0 1 2-16,1-1 2 0,6 1 2 0,0 0 0 0,6-4-24 15,1 0-38-15,6 0-105 0,7 0-136 0,-1 0-79 0,7 0-49 0,0-4-26 16,7 4-17-16,5-4-15 0,2 1-14 0,5-1-49 0,1 1-63 16,0-1-92-16,-1 1-107 0,7-6-71 0,-6 6-53 0,-1 0-27 15,1-5-13-15,-1 5-6 0,-6-5-4 0,1 1-1 0,-1-4-1 0,0 4 7 16,-7-5 10-16,1 2 46 0,-7-2 62 0</inkml:trace>
  <inkml:trace contextRef="#ctx0" brushRef="#br0" timeOffset="50904.76">18353 4396 118 0,'0'3'190'16,"12"1"13"-16,-4 0 12 0,-2-1 12 0,7-3 17 0,-7 4 10 16,1-4 11-16,6-4 14 0,-7 4 18 0,8 0-11 0,-2-3-22 0,-5 3-16 15,0-4-10-15,5 0 2 0,-5 1 7 0,-1-1 0 0,1 1-2 16,-7-1-8-16,7-3-10 0,-7 2-7 0,6-1-7 0,-6-2-10 0,0 1-14 16,0 0-17-16,-6-4-22 0,6 3-23 0,-7 1-26 0,0-1-22 15,1-2-21-15,-1 2-13 0,-5 4-7 0,5-3-6 0,-6 0-4 0,-1 3-5 16,2 4-4-16,5-4-3 0,-12 4-4 0,6 0-3 0,-1 4-2 15,2 0-2-15,-8 3-3 0,7 0 0 0,-7 5-1 0,8-2 0 16,-8 5-1-16,7 0 0 0,0 3-1 0,-6 1 0 0,11-1-1 0,-4 3 1 16,-1 2 1-16,6-2 1 0,1 2-1 0,-1 2 1 0,7-2-1 15,0-2 0-15,7 2-1 0,-1-1 2 0,1-4 0 0,6 0 0 0,-1 1 0 16,2-5 0-16,6 1 2 0,-1-5 1 0,1 1-2 0,6-3 1 16,-7-5-1-16,7 1 1 0,0-4 1 0,0-4-1 0,1 1 1 0,5-5 0 15,-6-6-1-15,0 3 0 0,6-4 1 0,-6-3-2 0,7-4 0 16,-7 0 0-16,0 0-2 0,7-4-1 0,-7-3 0 0,0 0 0 15,0 0 2-15,-7-5-1 0,7-2-1 0,-6-1-1 0,-1 1 1 0,1-1-1 16,0-3 0-16,-7-4 0 0,0 4 1 0,0-1 0 0,-1-2 2 0,2 3 1 16,-8 3 3-16,1 0 5 0,-1 1 6 0,-6 2 7 0,7 4 7 15,-7 5 6-15,0 3 3 0,0 0 1 0,-7 4 2 0,7 4 1 16,-6 2 0-16,-1 1 2 0,1 5-1 0,0-2-2 0,-2 3-4 0,2 1-4 16,0 4-6-16,0 0-8 0,-8 4-8 0,8 4-5 0,-7 3-2 15,6 0-2-15,-6 4-2 0,0 3-2 0,6 5-1 0,-5 2 0 0,-1 0-1 16,6 5 0-16,0 3 1 0,1 4-1 0,-8-2 0 0,8 2 1 15,0 4 0-15,6-1 0 0,-6 1 0 0,-1 3 2 0,7-1 0 16,-7-3 1-16,7 5-2 0,0-5 1 0,-6 4 1 0,6-4 0 0,0 1 0 16,0-5 1-16,0 1 0 0,0-5-1 0,6 2 1 0,-6-4 0 15,7-5 0-15,-7-4-2 0,7 2 0 0,-1-5 1 0,0-3 1 0,0-1 1 16,2-6 1-16,-2-1 0 0,0-3 1 0,1-1-1 0,6-6 1 16,0-1-1-16,-7-3 0 0,8-1 1 0,-2-6 0 0,2-1 0 15,-1 0 0-15,7-3-1 0,-8-4-1 0,2 0-2 0,-2-4 0 0,1 1 0 16,1-1 0-16,-2-3 0 0,2 0 0 0,-2 0 0 0,2-1-1 15,-8 0 0-15,7 1 0 0,-7 0 0 0,1 3 0 0,6 3 0 0,-7 2 1 16,1 7-2-16,0-1 1 0,-1 0-2 0,1 8-1 0,-1 0 1 16,1 3-2-16,-1 4 1 0,1 0-1 0,-1 4 1 0,0 3-2 0,2 0 2 15,-8 4-2-15,6 3 2 0,0 1 0 0,-6 4 1 0,7-1 1 16,-7 1-2-16,6-1 0 0,-6 4-1 0,7-3-4 0,-7 2-6 0,0-2-8 16,0 3-9-16,6-4-11 0,-6-4-13 0,0 1-16 0,7 0-27 15,-1-4-33-15,-6 0-43 0,6-4-47 0,2-4-51 0,4 1-55 0,-5 0-43 16,6-8-38-16,0 0-37 0,0 1-34 0,0-4-12 0,7-4 0 15,-1 0 8-15,1 0 12 0,6-4 27 0,-7 0 31 0,7 1 43 0,0-4 47 16,0 0 52-16,7-1 55 0</inkml:trace>
  <inkml:trace contextRef="#ctx0" brushRef="#br0" timeOffset="51490.32">19792 4296 42 0,'19'-10'217'0,"-5"2"29"0,-2 1 28 16,-5 0 30-16,0-4 31 0,-7 4 29 0,0-1 27 0,-7-2 23 16,0 2 20-16,7 1-3 0,-12 3-12 0,4-3-40 0,2 3-51 0,-6 1-34 15,-2-1-31-15,1 4-25 0,1 0-25 0,-8 4-26 0,7-1-30 16,-7 1-27-16,7 3-27 0,-6 4-21 0,5 1-18 0,-5 2-14 0,6 0-12 15,0 1-8-15,-7 3-4 0,8 0-4 0,5 1-2 0,-6 3-4 16,0-1-2-16,7 2-2 0,-1-2-4 0,0 2-1 0,7-2 0 0,0-2-2 16,0 4-2-16,0-6 1 15,0 2-2-15,7-5 1 0,0 0-1 0,-1 1-2 0,7-4-1 0,-7-3 0 0,8 0 0 0,-2-1 0 0,8-7 0 0,-7 0-1 0,0 0 0 16,6-5 0-16,1-2 0 0,0 1-1 0,-1-6 0 0,1 2 2 16,-8-5 0-16,8 0-1 0,0-3-1 0,-1 3 0 0,1-7-1 0,-7 0 1 15,7 4 1-15,-8-4 1 0,2 0 1 0,-2-3 0 0,2 2 1 16,-8-2-1-16,1 2-1 0,6 1 2 0,-13 0 1 0,7 1 1 0,-1-2 4 15,-6 5 2-15,0-1 5 0,0 6 4 0,0 2 2 0,0-5 2 16,0 9 0-16,0 0 0 0,0 0 0 0,-6 3 0 0,6 4 1 0,0 0-2 16,0 0-1-16,-7 4-2 0,7 3-1 0,0 0-3 0,-7 5-4 15,1 2-3-15,6 0-3 0,-7 5-3 0,7-1-2 0,0 4 0 0,-6 0 0 16,6 4 1-16,0-3 1 0,0 2 1 0,0 0 0 0,0-2-2 16,6 2 1-16,-6-6 0 0,7 2 0 0,-1-2 0 0,1-1-2 0,6-4 2 15,-7-3 0-15,8 0-2 0,-2 1 0 0,-5-5-1 0,6-4 0 16,6-3-1-16,-5 0 0 0,-2-3-3 0,8-1 0 0,-7-3-2 15,0-1-1-15,6-6-1 0,-5 3 0 0,5-4 1 0,-6-4-2 0,0 1 1 16,1 1 1-16,-2-6 0 0,1 2 0 0,0-5 1 0,-6 4 1 16,5-3 1-16,-4-6 0 0,-2 6 3 0,0-5 1 0,-6 2 2 15,7 1 3-15,-7-2 1 0,7 4 5 0,-7-1 4 0,0 4 7 0,0 0 6 16,0 4 6-16,0-1 4 0,0 4 1 0,0 5 3 0,0 2 0 16,0 1 0-16,0 4 0 0,0 3-3 0,0 0-1 0,0 0-3 0,-7 7-2 15,7 0-5-15,0 0-4 0,0 9-6 0,-7-2-6 0,7 0-4 16,0 9-3-16,-6-2 0 0,6 1-1 0,-6 4 1 0,6 4 1 0,-8-5-1 15,8 4 1-15,0 1 0 0,-6-5 0 0,6 4-1 0,0 1-1 16,0-1-6-16,6-4-4 0,-6-2-7 0,0 2-6 0,8-6-10 16,-2 0-9-16,0-1-13 0,1-4-12 0,0-2-24 0,5-2-26 0,-5-3-45 15,6-7-56-15,-6 4-60 0,5-8-65 0,-5 4-52 0,6-7-46 0,-6 0-32 16,5-4-26-16,-5-4-9 0,0 1 1 0,-1-5 8 0,-6 1 11 16,6-1 23-16,-6-2 25 0,0-1 46 0,-6-4 54 0,0 4 61 15,-1-1 106-15</inkml:trace>
  <inkml:trace contextRef="#ctx0" brushRef="#br0" timeOffset="51630.94">20267 4173 0 0,'-20'-8'42'0,"1"2"215"0,0-2 32 15,0 3 31-15,-1 1 27 0,6 1 24 0,2 3 22 0,-1 0 16 16,6 0 13-16,0-3 12 0,1 3 12 0,6 3-25 0,-6-3-43 0,12 0-56 16,-6 3-64-16,6 1-43 0,1 1-31 0,0-5-29 0,6 8-29 0,-1-5-23 15,8 0-22-15,0-3-25 0,-1 3-27 0,1 2-47 0,6-5-57 16,0 0-73-16,-7 0-82 0,7 0-79 0,1-5-77 0,-8 2-42 16,0-3-24-16,1-2-11 0,0-1-6 0,-7-1-3 0,7-1-1 0,-14 0 10 15,7-4 12-15,-7-2 35 0,7-2 44 0,-13 1 65 0,7-2 181 16</inkml:trace>
  <inkml:trace contextRef="#ctx0" brushRef="#br0" timeOffset="51882.1">19811 3798 322 0,'-32'12'389'0,"-1"-1"37"16,14 0 26-16,-7-1 18 0,6-2 15 0,8-4 11 0,-2-1 11 16,8 1 13-16,-1-4 13 0,1 3 0 0,6-3-8 0,0 0-81 15,0 0-119-15,0 0-73 0,0 0-52 0,6 0-34 0,-6-3-22 0,7 3-18 16,-1-4-11-16,8 1-12 0,-2-5-9 0,-6 4-13 0,8-3-12 15,-1 0-14-15,7 0-13 0,-8-1-10 0,2 2-8 0,-2-6-7 16,-5 5-5-16,6-1-3 0,-6 1-4 0,5 0-3 0,-6 0-4 0,-6-1-9 16,8 5-8-16,-2-5-13 0,0 8-12 0,-6-3-11 0,0 6-10 0,7-3-7 15,-7 3-5-15,7 5-6 0,-7 0-5 0,0-1-7 0,6 4-9 16,-6 3-12-16,0 2-12 0,0-2-26 0,7 4-33 0,-7-3-41 16,0-1-48-1,0 5-46-15,0-5-45 0,6 1-46 0,-6 0-48 0,6-4-24 16,2-5-11-16,4-1-1 0,-6-1 4 0,8-4 12 0,-1 0 13 0,7-4 32 15,-8-4 42-15,8-3 53 0,-1-3 61 0</inkml:trace>
  <inkml:trace contextRef="#ctx0" brushRef="#br0" timeOffset="52022.72">20247 3627 0 0,'8'-14'135'0,"-8"-3"197"0,0 11 43 16,0-5 25-16,0 8 13 0,-8-2 7 0,2 1 3 0,0 4 1 0,-1 0 2 16,-6 0 0-16,0 4 0 0,-7 4-50 0,8 3-78 0,-8-5-135 15,1 11-167-15,-1-7-144 0,-6 5-136 0,7-1-69 0,-1 1-38 0,0 0-17 16,1-1-10-16,-1-3-3 0,0-1-4 0,8-1 0 0,-1-1-1 15,0-5 15-15,6 0 20 0,1-3 55 0,6 0 140 0</inkml:trace>
  <inkml:trace contextRef="#ctx0" brushRef="#br0" timeOffset="52883.18">21225 4146 150 0,'6'5'185'0,"1"-5"9"0,6 0 9 16,-7 0 10-16,0 0 8 0,2 0 13 0,-2 0 15 0,0 0 18 16,-6-5 21-16,7 5-15 0,-7 0-35 0,7-4-22 0,-7 4-16 0,0-3-1 15,0 3 6-15,0-3 9 0,0 3 8 0,0-4 5 0,-7 0 1 16,7 1-5-16,-7-1-10 0,1 0-17 0,0 1-21 0,-2-1-20 15,2 4-20-15,-7-3-16 0,7 3-12 0,-7-4-16 0,6 8-17 0,-5-4-18 16,-2 3-16-16,1 1-13 0,0-1-12 0,0 5-7 0,0-1-4 16,0 3-2-16,7 2-1 0,-8-1 0 0,2 3 0 0,-1 5 0 0,6-4 2 15,0 4 0-15,1-2 1 0,0 1-1 0,6 4 1 0,-8-2-1 16,16 1 0-16,-8-3 1 0,6 4-1 0,0-3 1 0,1-1 1 0,6 1-1 16,-6-5 1-16,12 5 1 0,-6-9-1 0,0 5 0 0,13-4 0 15,-6-3 0-15,0-2 0 0,5 2-1 0,-5-5 1 0,6-3 0 0,7 0-1 16,-7-3 1-16,0-1-1 0,6-3 0 0,1-4-2 0,-7 0 1 15,7 0 0-15,-8-3-1 0,1-2 0 0,0-1 1 0,0 1-2 0,-6-2 1 16,7-4 0-16,-15 4 0 0,8-4 1 0,-7 1 3 0,-1-2 5 16,2 1 4-16,-8 0 5 0,0 0 5 0,-6 0 4 0,0 0 6 15,7 5 6-15,-14-6 7 0,7 4 6 0,0 1 5 0,-6 4 6 0,0-1 2 16,6 4 3-16,-6 0-1 0,-2 4-3 0,2 0-6 0,6 2-5 16,-6 2-6-16,-1 3-4 0,7 3-6 0,-6-3-8 0,-1 9-6 0,0-3-6 15,7 5-7-15,-6 0-5 0,0 4-3 0,0-1-4 0,6 5-2 16,-8 3-1-16,8 1 1 0,-6 2 0 0,6-4 1 0,0 9 0 15,0-5 1-15,0 1 0 0,6-1 1 0,2 0 0 0,-8-2 0 0,6 3 0 16,0-4 2-16,0 0-1 0,1-4 0 0,6-4-2 0,-6 5 0 16,5-8-1-16,2 1-1 0,-8-2-1 0,7-3 0 0,0-3-1 0,0-4 0 15,1 0 0-15,-2 0-2 0,8-7-1 0,-7-1-1 0,0 2 1 16,6-6-1-16,-5-2 1 0,-2-2 0 0,2-2 1 0,-1 1 1 0,-1-2 2 16,2-3 0-16,-8 0 1 0,7-5 0 0,-6 2-1 0,-1 0 2 15,1-1 3-15,-1-2 1 0,-6 1-2 0,6 1 3 0,2 1 0 0,-8-1 2 16,0 5 2-16,6 2 3 0,-6 1 1 0,0 3 1 0,6 1 1 15,-6 2 1-15,0 4-1 0,0 5-1 0,0 0-1 0,0 3 0 16,0 0-1-16,0 3 0 0,0 0-1 0,0 5-1 0,0 1-2 0,0 5-3 16,0 0-2-16,0 1-2 0,0 3-2 0,0 0 1 0,-6 4 0 15,6 1 1-15,0-1-1 0,0-1-2 0,0 2-3 0,6-2-9 0,-6 1-10 16,0 0-11-16,6-4-11 0,2 1-16 0,-2-1-19 0,0-3-34 16,7-5-46-16,-6 2-56 0,6-8-62 0,-1 3-53 0,8-7-51 0,0 0-42 15,-1 0-35-15,1-4-24 0,0-3-17 0,5-5-3 0,1 6 5 16,-6-9 12-16,7 4 15 0,-1-4 36 0,-1 0 44 0,1 0 56 15,0 1 62-15,-6-4 55 0,6 3 164 0</inkml:trace>
  <inkml:trace contextRef="#ctx0" brushRef="#br0" timeOffset="53273.81">22547 4142 123 0,'6'-6'230'0,"1"-2"30"0,-7 5 30 0,7-5 33 0,-7 5 36 15,-7-4 33-15,7 3 32 0,0-4 22 0,-7 5 17 0,1-4-13 16,-1 0-27-16,7 2-41 0,-6-2-46 0,-1 4-34 0,1-1-28 0,-1 0-30 16,7 1-29-16,-6-1-33 0,0 4-35 0,-2 0-35 0,-4 4-30 15,5-1-24-15,-6 1-16 0,7 3-13 0,-7 0-9 0,-1 5-8 0,2-2-6 16,-2 5-3-16,2 0-3 0,-1 2-1 0,-1 3 0 0,2 2 0 15,-2-4-1-15,8 3 0 0,0 2 0 0,-1-2-2 0,0 1-1 0,1 0-3 16,6-3-1-16,0 3-3 0,0-4-2 0,6-3-3 0,1-1-3 16,0 1-3-16,-1-3 0 0,0-6-1 0,8 2-3 0,-2-5 0 15,8-3-1-15,-7 0 0 0,7-3 2 0,-8-5 1 0,8 2 3 0,0-6 1 16,-1 1 3-16,1-3 4 0,-7-2 4 0,6-1 1 0,-6-3 1 0,1 3 2 16,-2-6 2-16,2 2 4 0,-2-1 1 0,-5 1 3 0,-1-6 0 15,1 6 3-15,0-4 5 0,-1-2 4 0,-6 5 6 0,0-3 5 16,6 3 6-16,-6 0 6 0,0-1 6 0,0 6 5 0,0-2 4 0,-6 8 0 15,6 0 0-15,0 4-1 0,0-1-2 0,0 5-2 0,0 3-2 16,0 0-6-16,0 6-5 0,0 3-6 0,-6 1-5 0,6 1-6 0,0 7-6 16,0 1-4-16,0 0-5 0,0 6 0 0,0-3-1 0,0 4 1 15,0-1-1-15,0 2 1 0,0-2 0 0,6 0 0 0,0 1-2 16,-6-1 1-16,8-3-1 0,-2-3-1 0,0 3-1 0,0-9-4 0,8 7-3 16,-8-9-7-16,7 0-9 0,-7 0-10 0,8-8-12 0,-2 1-21 15,2-4-27-15,-1 0-42 0,-1-7-52 0,2 0-58 0,-1-5-63 0,0-2-54 16,0-1-51-16,-7-3-39 0,8-1-35 0,-2-3-13 0,-5 0-1 15,0-3 6-15,-1-1 9 0,-6-4 22 0,6 2 23 0,-6-6 44 16,0 2 52-16,-6-1 57 0,6-1 62 0</inkml:trace>
  <inkml:trace contextRef="#ctx0" brushRef="#br0" timeOffset="53523.81">22078 3660 0 0,'-26'3'254'0,"0"1"37"0,-1-1 32 16,9 1 37-16,-2-4 42 0,0 0 27 0,7 0 24 0,1 0 17 0,-2-4 12 15,8 4 11-15,-1-3 10 0,1-1-54 0,6 1-88 0,-7-1-55 16,7 0-39-16,0 0-34 0,0-3-31 0,7 4-39 0,-7-1-39 16,6-3-31-16,7 3-22 0,-7 0-17 0,2 1-13 0,4 0-15 15,-6 3-15-15,8-4-13 0,-1 4-13 0,-7 4-10 0,0-1-6 0,8 4-6 16,-8 0-5-16,-6 4-7 0,6 0-6 0,-6 0-10 0,0 3-10 0,-6 5-21 16,6-4-27-16,-6 3-34 0,-8 1-40 0,2-1-53 0,-1 0-59 15,-1 5-60-15,2-9-58 0,-8 4-27 0,7-3-11 0,0-1-3 16,0-3 3-16,0-3 7 0,0-1 11 0,7 0 21 0,-1-7 26 0,7 0 38 15,0 0 44-15,0 0 59 0,7-7 244 0</inkml:trace>
  <inkml:trace contextRef="#ctx0" brushRef="#br0" timeOffset="54571.84">23602 4095 116 0,'0'12'326'0,"-7"-5"30"0,-5 0 20 0,5 0 21 0,0-3 24 15,1 0 17-15,-1-4 15 0,1 0 12 0,-1 0 11 0,1 0 10 16,-1-4 7-16,1 0-73 0,6 4-115 0,-6-3-72 0,6-1-50 0,0-3-27 16,6 0-18-16,-6 3-20 0,6-7-22 0,1 4-18 0,-1-5-15 15,1 5-13-15,6-4-10 0,-7 0-10 0,8 1-8 0,-2 2-6 0,2-3-5 16,-2 3-3-16,1 5-3 0,1-5-4 0,-2 4 0 0,2 4-2 16,-2 0 1-16,-5 0-2 0,6 4 0 0,-6 1-1 0,-1 1 0 0,8 5-1 15,-8-3 2-15,0 4-1 0,-6 2 1 0,7 0 0 0,-7 1-1 16,6 3 0-16,-6 0-1 0,0 1 1 0,0 4-1 0,0-6 1 15,0 5 0-15,0-4 1 0,0 4 1 0,-6-3 1 0,6 2 0 0,-7-3-1 16,7-3-1-16,-6 4 1 0,6-4 2 0,-6-4 0 0,6 3 0 16,-8-6 0-16,8 3 2 0,-6-4 0 0,6-4-1 0,0 1 3 15,-6 0 1-15,6-4 3 0,0 0 3 0,0 0 3 0,0 0 1 0,6-4 2 16,-6-3-1-16,6 0 2 0,-6 0-1 0,8-5 0 0,-2 1 0 16,0-3-1-16,1-1 0 0,6-4-1 0,-7 1-2 0,7 0-4 0,1-4-4 15,-2 1-2-15,2-2-2 0,5 0-1 0,-6 2-1 0,6-2 0 16,-5 2-1-16,5 3-1 0,-6-4 0 0,6 7 0 0,-5-3-1 0,-2 4-1 15,2 1 2-15,-1 7-1 0,-1-5 0 0,-4 8-2 0,4-2 1 16,-6 1 0-16,2 4-2 0,-2 0 2 0,-6 4-1 0,6 4 0 0,-6-1 1 16,7 0 0-16,-7 4-1 0,0 1 1 0,0 2-1 0,-7 4 1 15,7 1 1-15,-6-1 1 0,6 0 0 0,-6 5 1 0,-2-1 0 0,2-4 0 16,0 4 1-16,0 0 0 0,-2 0 0 0,2-4 0 0,0 3 1 16,6-6 0-16,-7 4 1 0,7-4-1 0,0-4 0 0,0 0 0 15,0 0 0-15,0-4 1 0,0 0 1 0,0-3-1 0,0-4-1 0,7 3 1 16,-7-6 1-16,6 3 0 0,0-4 1 0,2-3-1 0,4 0 1 0,-6-4-1 15,8 0 0-15,-1-4-1 0,0 0 0 0,0-2 1 0,7 1-2 16,-8-6 2-16,1 4 0 0,7-3-2 0,-7-2 1 0,0 0-1 16,7 2 0-16,-7-5 0 0,-1 4-2 0,8 0 0 0,-6 0 1 0,-2 1-1 15,1 3 0-15,1 2 0 0,-2 2-2 0,-6 2-1 0,8 2 1 16,-8 2-1-16,1 8-1 0,-1-3 1 0,1 6-1 0,-7 5 0 16,7-1 1-16,-7 0-1 0,0 8 2 0,0 0-1 0,6 0 2 0,-6 3-1 15,-6 1 2-15,6 2 0 0,0 1 2 0,0-4-1 0,0 5 1 0,0-6-1 16,0 2 0-16,0-1-2 0,0 1-5 0,6-5-8 0,-6-3-12 15,6 0-18-15,1 0-23 0,0-4-42 0,-1-3-51 0,7-1-62 16,0-3-68-16,0-3-57 0,0-1-49 0,0-3-45 0,7 0-41 0,-1-8-17 16,1 4-8-16,0-3 4 0,-1-1 9 0,0 0 17 0,0-4 22 15,1 6 42-15,0-1 50 0,-1-6 63 0,1 6 67 0</inkml:trace>
  <inkml:trace contextRef="#ctx0" brushRef="#br0" timeOffset="55153.84">24755 4059 0 0,'19'-7'30'0,"-6"-4"178"16,0 8 28-16,1-6 28 0,-2 6 31 0,-5-5 33 0,6 5 35 15,-7-1 33-15,1-3 30 0,-1-1 22 0,-6 1 18 0,0 0-24 0,0-1-46 16,0 5-36-16,0-4-33 0,-6 0-21 0,6 3-18 0,-7-4-21 15,1 5-25-15,6-1-31 0,-6 0-34 0,-1 1-31 0,7 0-30 0,-7 3-22 16,1 0-19-16,0 0-13 0,-2 3-10 0,2 4-10 0,0-3-11 16,-7 7-8-16,6-4-7 0,1 7-6 0,-7 1-3 0,7 0-3 15,-2-1-2-15,2 6-1 0,0-3 0 0,-1 6 0 0,1-6 0 0,-1 2-2 16,7 3 0-16,-6-4 0 0,6 4 0 0,0-3 0 0,0-1 1 0,6-3-1 16,-6-1 0-16,7 1-1 0,-1-1 1 0,1-3 0 0,-1 0 0 0,0-3 0 15,8 0 0-15,-8-6-1 0,7-2 0 0,0 0-2 0,0 0-2 16,-7-2-3-16,8-6-2 0,-1 0-2 0,0 1 0 0,0-4-1 0,0 0-1 15,0-4 0-15,-7 1-2 0,8-1-1 0,-2 0 1 0,-5-4-1 16,0 1 2-16,-1 1 1 0,-6-2 3 0,7 1 1 0,-7-4 2 0,0 3 2 16,0 1 0-16,0 4 2 0,-7-6 1 0,1 6 1 0,6-1 2 15,-7 5 1-15,0 2 0 0,1-2-1 0,-7 6 1 0,6 1 0 16,1-1 0-16,0 4 0 0,-1 0 0 0,0 4-1 0,7-1 0 0,-6 4 0 16,6 0-1-16,0 4 0 0,6 0 1 0,1 0-2 0,6 0 0 0,-7 5 0 15,14-6-1-15,0 5-1 0,-1-4-3 0,1 0-2 0,-1 0-5 16,7-4-5-16,0 1-7 0,0-5-7 0,1 1-4 0,-1-4-7 15,-1 0-5-15,1-4-3 0,-6-3-2 0,6-1-1 0,-7-2-1 0,7-2 2 16,-6-2 2-16,0-4 3 0,-1 3 4 0,-5-4 7 0,-2 1 7 0,1-4 9 16,1 0 5-16,-2 0 7 0,-5 4 6 0,6-3 7 0,-7-6 4 15,-6 9 7-15,7-4 7 0,-7 0 8 0,7 4 8 0,-7-5 9 16,0 6 9-16,0 1 8 0,0-2 6 0,0 4 6 0,0-1 5 0,-7 4 4 16,7 0 5-16,0 0 1 0,0 4 1 0,0 0-3 0,-7 3-6 15,7-3-8-15,0 7-11 0,0-3-8 0,0 3-8 0,0 0-7 0,0 0-9 16,0 3-8-16,0 0-6 0,0 1-5 0,-6 3-4 0,6 4-4 15,0 0-4-15,0 0-1 0,0 3-1 0,-6 5 1 0,6-1 3 0,-7 5 0 16,7-6-2-16,-7 6 0 0,7 2 0 0,-6 1 1 0,6 0 1 16,-6-1 0-16,6 1 0 0,-7 3 0 0,7-3-1 0,0-1 0 15,-7 1 0-15,7-3 0 0,0 2-1 0,7-6 0 0,-7 2-1 0,0-3 0 16,7-3-4-16,-1-1-4 0,-6 2-9 0,6-10-11 0,1 5-13 0,0-6-16 16,5-3-16-16,-5 3-32 0,0-5-39 0,6-5-54 0,-7 3-63 15,7-6-53-15,-6-3-52 0,-1 0-38 0,7-1-32 0,-6-2-33 16,-1 0-31-16,-6-5-10 0,7 2 4 0,-7-6 10 0,0 6 15 0,-7-6 30 15,7 4 39-15,-13-3 53 0,6 1 63 0,-5 2 54 0,-2-2 62 16</inkml:trace>
  <inkml:trace contextRef="#ctx0" brushRef="#br0" timeOffset="55294.46">25347 3842 0 0,'-20'-10'225'0,"-5"6"47"0,5-3 36 0,0 3 37 0,2 0 43 0,4 4 29 15,1 0 26-15,0 0 15 0,0 0 11 0,7 0 5 0,6 0 1 16,-6 0-51-16,6 0-76 0,6 4-53 0,-6-4-43 0,6 4-35 0,7-4-31 16,0 3-38-16,0-3-41 0,7 4-29 0,-8 0-25 0,8-4-16 15,7 0-13-15,-9 3-19 0,2-3-20 0,7-3-41 0,-8 3-51 0,0 0-68 16,1-4-77-16,-1 0-77 0,1 1-76 0,-7-5-42 0,0 5-24 15,0-5-12-15,-6 1-6 0,-1-4-3 0,1 0 0 0,-1 1 10 16,-6-2 15-16,6-2 36 0,-12-2 48 0,6 2 66 0,-6-1 162 0</inkml:trace>
  <inkml:trace contextRef="#ctx0" brushRef="#br0" timeOffset="55560.08">24885 3571 21 0,'-33'11'311'0,"7"-3"52"0,-6 3 42 0,6 1 31 0,7-6 25 16,-1 2 20-16,0-1 16 0,7-3 17 0,0-1 18 0,6 1 17 15,1-4 16-15,6 3-51 0,-6-3-84 0,6 0-74 0,0 0-69 0,0 0-49 16,0 0-41-16,6-3-29 0,0-1-24 0,1 1-20 0,6-5-17 16,0 1-17-16,0 0-17 0,6-5-16 0,-5 1-18 0,5-3-11 15,1 2-10-15,0-2-8 0,-1 3-3 0,0 1-5 0,-6-5-1 0,1 7-3 16,-2-3 0-16,2 4-2 0,-8 4-1 0,0-5-1 0,1 4-2 0,0 4-1 16,-7 0-1-16,6 0-4 0,-6 4-6 0,0 4-7 0,7-5-9 15,-7 8-11-15,6-4-12 0,-6 7-16 0,0-2-15 0,6 3-24 16,-6-1-30-16,8 1-53 0,-8 2-66 0,6 0-71 0,0 0-71 0,-6 1-61 15,6 1-57-15,-6-1-23 0,7-3-6 0,0 2 3 0,-7 0 9 16,6 0 13-16,1-2 16 0,-7-1 25 0,6 1 30 0,0 0 55 0,2-1 68 16,-8 1 70-16,6 0 262 0</inkml:trace>
  <inkml:trace contextRef="#ctx0" brushRef="#br0" timeOffset="55700.71">24956 4477 371 0,'-12'29'460'16,"-8"-3"32"-16,7-1 17 0,0-6 6 0,6-2 3 0,-5-1-2 15,5-2-3-15,0-3-9 0,7-4-12 0,0-3-13 0,-6-1-16 0,6 2-163 16,0-5-238-16,0 0-201 0,0-8-179 0,-7 4-97 0,7-3-54 0,0-4-27 16,0-1-12-16,0-1-4 0,0-6 2 0,0 1 7 15,0-4 13-15,0 0 12 0,7-7 13 0,-7 2 47 0,6-5 64 0</inkml:trace>
  <inkml:trace contextRef="#ctx0" brushRef="#br0" timeOffset="56429.58">26240 4034 0 0,'0'7'59'0,"-7"-4"199"0,1 5 38 0,6-5 36 0,-7 1 39 0,7 0 31 16,-7-4 31-16,7 3 20 0,-6-3 13 16,6 0 10-16,-6-3 8 0,6 3-30 0,0-4-50 0,-6 0-53 15,6 1-55-15,0-1-42 0,0-3-36 0,0 4-33 0,-8-6-34 0,8 1-32 16,8-2-29-16,-8 3-18 0,0-5-13 0,6 2-10 0,-6-1-7 16,6 0-7-16,0-1-5 0,1 2-7 0,6 0-5 0,-6 2-4 0,-1-3-4 15,8 3-3-15,-8-2-2 0,6 3-2 0,-4 2-1 0,4-3-3 16,-5 5-2-16,6-1 0 0,-6 4-1 0,5 0 0 0,-6 0-2 0,8 4 0 15,-8-1 0-15,1 5 0 0,6 0 2 0,-6 3 0 0,5 0-2 16,-6 8 1-16,2-5 1 0,-2 8 0 0,0-4 1 0,1 7-1 16,-7-3 1-16,7 4-1 0,-7 0 2 0,0 0 0 0,0-1 1 0,0 2 2 15,0-2-1-15,0 0 1 0,-7 1-1 0,7-4 1 0,0-1-1 16,-7-3 1-16,7 5 0 0,0-8 1 0,0-1 0 0,0 1-1 0,0-5 1 16,0 2 1-16,0-8 0 0,0 3 1 0,0-7 0 0,0 3 1 15,0-3 1-15,0-3-1 0,0 3 0 0,7-7 0 0,-7 0 2 0,7-2 0 16,-1-1 0-16,1-5 0 0,5 1 0 0,-5-5-1 0,0 0-1 15,5-2-2-15,2-1-1 0,-1 1 0 0,0-6-1 0,0 1 0 16,7 1-1-16,-1-1-1 0,-6 1-1 0,6 0 0 0,1-1 1 0,-7 3-1 16,7 1-1-16,-1 4 1 0,-6 3-2 0,0 1 1 0,0 2-1 15,0 6 0-15,-6 2-2 0,6 0 1 0,-7 1 1 0,0 6-1 0,2 1 1 16,-2 0 0-16,-6 2-1 0,6 6 0 0,-6 2 1 0,7 1-1 16,-7 0 2-16,0 2-1 0,0 3 3 0,0-2-1 0,0 4 1 0,0 0 1 15,0-4-1-15,0 0-2 0,0 2-2 0,6-3-5 0,-6-2-10 16,7-1-12-16,-1-3-17 0,1 1-29 0,-1-2-35 0,8-2-45 0,-2-5-52 15,-5 1-53-15,12-4-58 0,-6 0-42 0,1 0-38 0,5-4-35 16,0-3-34-16,1 0-14 0,-1 0-5 0,1-1 8 0,0-3 12 0,-1 0 27 16,1-1 35-16,6 2 45 0,-7-1 50 0,1 0 55 0,0-1 56 15</inkml:trace>
  <inkml:trace contextRef="#ctx0" brushRef="#br0" timeOffset="57665.05">27262 4088 0 0,'20'-10'25'0,"-1"-2"137"0,1 5 21 0,-7-4 21 0,6 4 22 0,-5 0 21 16,-2-6 21-16,1 7 24 0,-6-2 25 0,0-3 21 0,-1 4 19 15,0-4-3-15,0 4-16 0,-6-4-13 0,0-1-11 0,0 6-9 16,0-5-10-16,-6 3-11 0,0 1-15 0,6 0-15 0,-6-1-18 0,-1 1-22 15,0 4-24-15,-6-1-29 0,7 1-33 0,-8 3-25 0,2 0-24 16,-1 0-16-16,0 3-12 0,0 1-9 0,-1-1-8 0,2 4-6 0,-8 5-6 16,7-2-3-16,0 5-4 0,-6 0-1 0,5-1-1 0,2 1 0 15,-2 4-1-15,1 1-1 0,7 0 0 0,-7-2-2 0,6 4-2 0,1-4-2 16,6 4-1-16,0-4 0 0,0 2-2 0,0-3 1 0,6 2-1 16,1-5-1-16,0 0-1 0,5 1 0 0,1 0 0 0,7-8 0 0,0 4 0 15,-1-4-1-15,1-3-2 0,0 0-1 0,5-4-2 0,-5-4 0 16,6 0-2-16,0 1-1 0,-7-8-1 0,7 0 1 0,-6 0 1 0,6-3-1 15,-7-1 0-15,1 0 0 0,0-4-1 0,-1 2 2 0,-6-6 1 16,0 1 2-16,1 0 1 0,-8 0 3 0,7-3-1 0,-7-2 2 16,1 7 1-16,-7-7 0 0,7 1-1 0,-7 6 2 0,6-3 0 0,-6 5 1 15,0-1 2-15,0 5 2 0,0-1 3 0,-6 4 3 0,6 0 2 16,0 4 1-16,0 4 1 0,-7-6-2 0,7 9 1 0,0-3 0 0,-7 3-1 16,7 3 0-16,-6 1 0 0,6 4-1 0,-7 3-1 0,7 0-3 15,-6-1-3-15,6 5-2 0,0 7-2 0,0-3-1 0,0 3-1 0,0 3 0 16,0 4 0-16,6 1 2 0,1 0 0 0,-7 2 1 0,6 1-1 15,1 4-1-15,0 0 2 0,-1-1-1 0,-6 4 2 0,6-3-1 0,0 3-1 16,-6 1 2-16,0-5-1 0,8 4 0 0,-8-3-1 0,-8 0 0 16,8-1-1-16,0-3 1 0,0 0 0 0,-6 1-1 0,6-2 1 15,-6-3-1-15,6-3-1 0,-6 0-1 0,6 0 0 0,-7-5 1 0,7 1 0 16,-7-3-3-16,7-5-1 0,-6 2-2 0,6-6-1 0,-7-2-2 16,7-1-2-16,-6-3-1 0,6-1-2 0,-6-3 0 0,-2-3 0 0,2-1 0 15,-7-3 0-15,7-1-1 0,-7-2 0 0,6-6 3 0,-6 2 1 16,0-1 3-16,7-3 2 0,-8-5 1 0,8 6 3 0,0-5 3 0,-1-3 0 15,1 2 0-15,6 1-1 0,6-4 1 0,1 4-1 0,-1-3 0 16,7 2 0-16,0-3-2 0,7 1 0 0,-1 3-1 0,1-3 0 0,6-1-5 16,0 4-4-16,7-4-7 0,-7 4-9 0,6-4-8 0,1 5-11 15,-1-5-13-15,1 4-14 0,-7 0-20 0,7 0-23 0,-1 0-23 16,1 0-24-16,-7 4-18 0,-1-4-17 0,9 5-11 0,-16-3-9 0,9 2-2 16,-7 4 1-16,6-5 4 0,-14 4 8 0,8-3 11 0,-7 4 13 0,0-1 20 15,0 0 24-15,-7 0 25 0,1-3 24 0,-1 4 22 0,1-2 23 16,-7 2 23-16,7 3 25 0,-7-3 24 0,0-1 24 0,-7 5 27 15,7-6 29-15,-7 5 26 0,7 0 24 0,-6 4 18 0,-1-4 15 0,1 4 9 16,6-1 7-16,-6 2 3 0,-1 1 1 0,0-2-8 0,1 7-10 16,0-4-12-16,-1 4-17 0,0 0-19 0,1 0-24 0,-7 4-24 0,7-1-22 15,-1 1-16-15,-6 4-13 0,7 3-9 0,-8-4-8 0,1 4-5 16,7 4-5-16,-8-1-2 0,8 2-2 0,-6 1-2 0,-2 2-1 0,8-1-2 16,-1 1-1-16,0 2-1 0,1-3-1 0,-1 4-2 0,7-2-1 15,-6 1-2-15,6-2 1 0,0 2-1 0,6-6-1 0,-6 3 1 16,7 1 0-16,-1-5 0 0,1 0 0 0,0-2-1 0,5-1-1 0,-4 0 2 15,4-4 0-15,1-4 2 0,-6 2 0 0,6-1 1 0,-1-4-1 16,2 0 0-16,-1-4 1 0,0-1-2 0,-7-2-1 0,7 0 0 0,1-4-2 16,-2-1-1-16,-5-1 1 0,0-1-4 0,-1-3-3 0,7 0-1 15,-13 2-1-15,6-3 0 0,-6-4-1 0,0 4 1 0,7 0 1 16,-14-1 0-16,7-4 2 0,0 9 3 0,-6-4 3 0,-1 3 4 0,1 4 3 16,0-3 4-16,-1 7 4 0,0-1 3 0,1 1 2 0,0 0 0 15,6 3 1-15,-7 4 0 0,0-3-1 0,7 3-1 0,-6 0 1 0,6 3-2 16,0 1-1-16,0-1-2 0,6 1-3 0,-6 3-1 0,7-3-1 15,0 3-2-15,-1 0-1 0,0 1-1 0,8-5 0 0,-2 5 0 0,1-5 2 16,7 0-2-16,0 2 0 0,-1-1-1 0,1-4 2 0,0 0-2 16,-2 0 0-16,2-4 0 0,7-1-1 0,-9 2-1 0,2 0 1 0,0-5-1 15,-1 2-2-15,1-2 1 0,-7 1 0 0,0-1 0 0,6 1 0 16,-12 3 0-16,6-3 0 0,-7 4 0 0,1-5-1 0,0 3 0 16,-1 2 0-16,1 3-2 0,-7 0-1 0,6 0 1 0,-6 0 1 0,0 0 0 15,0 3-1-15,0 2-1 0,0 3 1 0,0-1-2 0,0 3 1 16,0 2-2-16,0-2 1 0,0 5 1 0,-6 4-1 0,6-5 2 0,0 4 1 15,0 0 0-15,0 1-2 0,0-1 1 0,-7 1 1 0,7-1 0 16,0 0-1-16,0-3 1 0,0-1 1 0,0 0 0 0,0-2 1 0,0-1-1 16,0 0 0-16,0-3 1 0,0-1 0 0,0 0 1 0,0-3 2 15,7-1 0-15,-7 1 2 0,0-4 1 0,0 0 1 0,6 0 0 16,-6-4 1-16,7 1 0 0,0-1 0 0,-1-3 0 0,0 0 0 0,0-1-1 16,2-3 0-16,-2-3-2 0,7 2 0 0,-7-6-2 0,8 4-2 0,-2-5 0 15,-6 1-2-15,8-4 0 0,-1 3 0 0,0-3-1 0,0 4-1 16,0-4 0-16,0 3 1 0,0 5 0 0,0-4 1 0,-6 7-1 15,5-3 0-15,2 7 0 0,-2-6 0 0,-4 10-1 0,-2-1-1 0,0 1-1 16,7 3-1-16,-6 0 0 0,-1 3 0 0,-6 1 1 0,7 4 0 16,-7 3-1-16,6 0 1 0,-6 0 0 0,0 8-1 0,0-2 1 0,0 2 0 15,0-1 2-15,-6 4-1 0,6 0 1 0,0 0 1 0,-7 0 1 16,7-4 0-16,0 4-1 0,0-4-1 0,0-4-1 0,0 3-1 0,0-3-2 16,0-3-2-16,7 0-3 0,-7-4-3 0,6-4-6 0,0 5-9 15,-6-8-12-15,8 0-15 0,-2 0-29 0,0-4-34 0,8-3-38 16,-8 0-40-16,0-4-44 0,7 0-49 0,-6-3-41 0,0-6-38 0,-1 2-44 15,0 0-46-15,1-7-18 0,0-1-5 0,-7 0 7 0,6-4 12 16,-6 1 27-16,0-7 33 0,0 3 39 0,0-4 40 0,-6-3 45 16,6-1 50-16</inkml:trace>
  <inkml:trace contextRef="#ctx0" brushRef="#br0" timeOffset="57916.16">28310 3436 0 0,'-32'15'115'0,"-1"-4"143"16,7 3 27-16,-6-2 31 0,13-2 33 0,-7 1 35 0,6 0 37 15,7-4 25-15,0 1 19 0,0-4 15 0,7 3 11 0,-2-3-38 0,2-1-61 16,6-3-52-16,0 4-48 0,0-4-32 0,0 3-23 0,6-3-28 16,8 0-31-16,-8-3-33 0,8-1-35 0,-2 4-25 0,8-3-20 0,-1-5-13 15,-5 1-13-15,5-1-7 0,1 1-7 0,0 0-5 0,-2-4-4 16,2 4-4-16,-1-4-5 0,-5 3-2 0,-2 1-3 0,2 4-3 16,-1-4-2-16,-7 2-1 0,1 2-2 0,0 3 1 0,5 3 0 0,-12-3 0 15,6 8-2-15,2-1-4 0,-2 0-5 0,0 5-9 0,1-2-13 0,6 5-23 16,-6-1-30-16,-1 5-54 0,6-5-66 0,2 2-74 0,-1 1-79 15,0-1-60-15,0-2-50 0,0-3-25 0,6 0-11 0,-5-4-3 16,5 1 1-16,1-5 8 0,0 1 12 0,-1-8 25 0,1 4 29 0,6-7 55 16,-7-1 66-16</inkml:trace>
  <inkml:trace contextRef="#ctx0" brushRef="#br0" timeOffset="59464.26">29685 4029 0 0,'-20'5'107'0,"1"-1"185"0,6-1 30 0,-6 0 26 0,5-3 23 0,2-3 27 15,-2 3 29-15,1-7 18 0,7 2 13 0,-1-3 9 0,-6 2 8 0,7-5-32 16,6 3-51-16,-6-3-68 0,6 4-77 0,0-4-44 0,0 1-27 15,0-5-23-15,6 4-24 0,0 0-27 0,0-4-28 0,8 4-19 16,-1-4-12-16,-1 4-9 0,2-3-7 0,-2 2-6 0,2 2-6 16,-1 2-4-16,0 1-3 0,0 0-3 0,-1 4-4 0,2-2-1 0,-1 1-2 15,-6 4-1-15,6 4 0 0,-7 1 0 0,0 1 0 0,1 2 0 16,0 3-1-16,-7 3-2 0,6 1 2 0,-6 0 0 0,0 3-1 0,0 4 1 16,0 0 1-16,-6 0 1 0,6 0 1 0,0 3 0 0,-7-3 0 15,7 4 0-15,-7-3 1 0,1 2 0 0,6-3 1 0,-6-5 0 16,6 3-2-16,-7-3 2 0,7-1 1 0,0-2-1 0,0-3 0 0,0 1 1 15,0-6 0-15,0 2-1 0,0-5 1 0,7 1 0 0,-7 0 1 0,6-8-1 16,0 4 1-16,1-4-1 0,-7-3 2 0,7 3 0 0,5-6 0 16,-5-2 0-16,6 1 0 0,-6-3-1 0,5-1 2 0,2-2-2 15,-8-3 1-15,8 2-2 0,-2-8 0 0,1 4 0 0,0-3-1 0,0-2 1 16,1 2-1-16,5 0 0 0,-6-1-2 0,6 4 0 0,-5-3 0 16,5 6 0-16,1-3 0 0,-8 7-1 0,2 1-1 0,6-1 1 0,-8 9-2 15,1-3 1-15,-6 6 0 0,6-1 0 0,-7 4-1 0,0 4 1 16,2-1-1-16,-2 6 1 0,0-3-2 0,-6 5 1 0,7 0-1 0,-7 4 1 15,0 3 1-15,0 1-1 0,0-1 1 0,0 0-2 0,0 4-4 16,6-3-4-16,-6 2-5 0,0 1-7 0,7-3-10 0,-7-4-15 16,13 3-18-16,-7-4-25 0,1 1-32 0,6-8-38 0,0 5-39 0,6-9-39 15,-6 1-38-15,7-1-28 0,6-3-23 0,-6-3-15 0,5-1-11 16,1 1-10-16,1-5-7 0,-1-3-4 0,0 1 1 0,0-2 10 0,-1-2 18 16,2 0 27-16,-1-3 33 0,0 0 38 0,-6-2 39 0,5 1 46 15,-5-4 47-15,0 5 50 0,-1-2 48 0,-5 1 43 0,-2-5 38 0,8 9 41 16,-14-5 39-16,8 1 47 0,-14 3 45 0,6-3 40 0,1 4 35 15,-7-2 33-15,0 5 32 0,0-3 15 0,-7 2 5 0,1 2-14 0,6 3-22 16,-7-4-20-16,-6 4-17 0,7 2-21 0,-8-2-21 0,8 7-28 16,-7-3-32-16,0 3-29 0,0 0-29 0,-7 3-32 0,8 1-32 0,-2-1-31 15,1 5-25-15,-7 3-17 0,8-4-8 0,-2 4-6 0,8 4-4 16,-7-1-2-16,7 2-2 0,-8-2 0 0,8 4-2 0,6 1 0 0,-6-1-2 16,6 4 0-16,0-4-1 0,0 5-2 0,6-1 0 0,0-1-1 15,1 2-1-15,6-2-1 0,0 2 0 0,-7-6-1 0,8-1-2 0,5 2-1 16,-6-7-1-16,0-1 1 0,7-2-1 0,0-1 0 0,-8-3 2 0,8-4 0 15,-1-4-1-15,1 1 0 0,0-4-1 0,-1-5 1 0,-6 1 0 16,6-3 1-16,1-1 1 0,-7-4 3 0,7 1 1 0,-8-4 1 16,2 0 2-16,-1 0 1 0,-7-3 2 0,7 3 2 0,-6-4 2 0,-1 0 5 15,0 4 3-15,2-3 6 0,-8 2 7 0,0 3 5 0,0-3 6 0,0 4 6 16,0 1 3-16,0 4 4 0,-8-1 4 0,8 4 2 0,-6 0 2 16,6 4 0-16,0 4-2 0,-6-1-2 0,-1-1-4 0,7 5-5 0,-6 5-7 15,-1-1-5-15,7-1-4 0,-6 4-5 0,-1 0-2 0,1 4-5 16,0 0-5-16,-2 4-3 0,8 3-3 0,-6 0 1 0,6 0-1 0,-6 9 1 15,6-5 1-15,0 3-1 0,0 4-1 0,0-3 2 0,6 8-2 0,-6-2-1 16,0 0 0-16,6 2-1 0,-6 2 0 0,0 1-1 0,8 0 1 0,-8-1 0 16,0 4-2-16,0-3 0 0,-8 0 1 0,8-1 0 0,0 1 2 15,-6 0 0-15,0-4-1 0,6-1 1 0,-7 2 0 0,0-5-1 16,1-3 0-16,-7 3 0 0,7-7-1 0,-1 0-1 0,0 0 2 0,1-4 0 16,0 1 0-16,-8-4-1 0,8-1-2 0,0-3 0 0,-7-4-1 0,6 0 0 15,0-2 0-15,1-2-1 0,-8-3 0 0,8-3-2 0,0-2 0 16,-7-2-1-16,6 0-1 0,1-4-1 0,-1 1-1 0,1-6 1 15,0 2 0-15,6-4 1 0,-8 2-2 0,16-1 0 0,-8-2 1 0,6-3 1 16,0 4 1-16,7-4 2 0,1 0 0 0,4 0 2 0,2 0 0 0,0 0 1 16,-1 0-1-16,7 0 0 0,7 0 1 0,-7 0 0 0,7-1 1 15,-1-2-1-15,7 3 0 0,-6-4 0 0,6 5 0 0,-6-5 0 0,-1-4 1 16,7 5-2-16,-6-4-1 0,-1-4 1 0,1 3-1 0,-1 2 1 16,-6-6 0-16,0 5 2 0,1-4-2 0,-1 4 2 0,-7 3 2 0,1-3 0 15,-8 3 2-15,8 4 2 0,-6 0 4 0,-8 0 4 0,0 4 4 16,1-1 3-16,-7 1 5 0,6 4 7 0,-6-5 8 0,0 8 3 0,-6-3 3 15,6 2 2-15,-7 4-1 0,1-1 0 0,0 4-1 0,-2-1-2 0,-4 1-6 16,-2 5-2-16,8 0-2 0,-7 5-5 0,0-2-5 0,0 8-7 16,1-5-6-16,-2 11-5 0,1-3-4 0,0 4 0 0,6 0-1 0,-5 4-2 15,5 4 0-15,0 0 1 0,1 3 1 0,0-4-1 0,6 5-2 0,-7-1 0 16,7 0 2-16,0 1-1 0,7-1-2 0,-7-3 0 0,6 2-3 16,0-5-1-16,1 3-3 0,6-8-2 0,-7 4-2 0,8-8-1 15,-8 1 0-15,7 0-1 0,1-8-1 0,-2 0 0 0,8-4-2 0,-7-3 2 16,-1 0-1-16,8-3 1 0,-6 0 2 0,5-5 2 0,1-3 2 0,-8 1 2 15,8-5 2-15,0-4 1 0,-1 1 1 0,1 1 0 0,-1-6 1 0,1 0 0 16,6 2 1-16,-6-5 1 0,-1 4 1 0,1-3 0 0,-2-2 1 16,2 2 1-16,0 3 2 0,-1 0 2 0,-5 0 2 0,-2 1 7 0,8 2 7 15,-13 5 7-15,5-1 6 0,-5 4 4 0,0 0 3 0,-7 4 2 16,6 2 0-16,-6-2-1 0,0 7-2 0,0 0-1 0,0 0-1 0,0 4-3 16,-6-1-3-16,6 5-6 0,-7 3-7 0,0 4-6 0,1 0-7 0,0 2-4 15,-1 3-4-15,7 1-2 0,-6 5 1 0,-1-1-3 0,0 1-3 16,7 0-3-16,-6 0-6 0,6-1-5 0,0 1-5 0,0-1-6 0,0-3-7 15,0-4-7-15,6 1-8 0,-6-4-8 0,7 0-9 0,0-5-12 16,-1-3-15-16,1 1-25 0,5-4-29 0,-5-4-48 0,0 0-54 0,5-4-55 16,2-7-53-16,-8 4-51 0,7-8-50 0,-6 0-26 0,6-2-16 0,-7-6-3 15,0 0 3-15,8-2 10 0,-8-4 12 0,1 0 28 0,-1-4 32 0,8-1 52 16,-8-1 60-16,0-2 59 0,1 1 186 0</inkml:trace>
  <inkml:trace contextRef="#ctx0" brushRef="#br0" timeOffset="59667.38">31926 3396 0 0,'-20'-4'200'0,"0"0"84"0,1 1 30 0,5 0 42 15,-5 3 46-15,0-5 35 0,6 5 27 0,-1-4 21 0,2 4 18 0,-2-3 14 16,8 3 12-16,-7 0-43 0,6 0-73 0,7-4-51 0,-6 4-44 16,6 0-30-16,0 0-24 0,0 0-39 0,0 0-44 0,0 0-33 0,6 0-27 15,1 0-21-15,0 0-19 0,5-3-13 0,2 3-13 0,-2 0-13 16,2-4-13-16,5 4-17 0,-6 0-19 0,0 0-17 0,7 0-16 0,-7 4-13 16,-7-1-14-16,7-3-12 0,-6 7-12 0,-1 2-12 0,0-3-12 0,-6 2-19 15,0 3-24-15,-6 1-26 0,0 1-28 0,-1-2-23 0,1 5-18 16,-7-2-21-16,6 1-22 0,-5-1-22 0,-2 1-20 0,1 3-25 0,0-3-23 15,0-1-25-15,0-2-23 0,0 2 2 0,0-3 14 0,6-3 24 16,1-1 30-16,0 0 29 0,6-3 30 0,0-4 30 0,0 0 33 0,6-4 32 16,0-3 76-16</inkml:trace>
  <inkml:trace contextRef="#ctx0" brushRef="#br0" timeOffset="59922.56">31873 3135 0 0,'-20'-10'48'0,"1"2"276"0,-7-2 53 0,6 1 36 0,-6-1 30 0,7 3 20 16,-1-4 16-16,0 4 10 0,8-4 10 0,-1 0 6 0,0 3 6 15,6 1-21-15,-5 0-35 0,12-1-82 0,-8 1-108 0,8-1-68 0,0 6-51 16,0-7-36-16,8 6-32 0,-2-5-19 0,0 5-17 0,7-1-13 16,1 0-14-16,4-2-14 0,2 1-11 0,0 1-8 0,-1 1-7 0,1-1-3 15,0 4-3-15,-1 0-2 0,-6-3-2 0,6 6-1 0,-5-3 0 0,-8 4-1 16,7-1 0-16,-6 1 4 0,-1 1 4 0,1 1 6 0,-1-2 7 16,0 3 6-16,-6 1 4 0,8-1 1 0,-8 0 3 0,6-3-1 0,-6 3 1 15,6-3 2-15,1 4 0 0,6-6 1 0,-6-2 0 0,5 5-7 0,2-5-9 16,5-5-29-16,1 3-43 0,-1-6-56 0,8 1-64 0,-2-3-70 0,1-7-70 15,0 3-52-15,0-1-44 0,7-6-20 0,-7-2-12 0,0 2-5 16,7-5-3-16,-7-4 5 0,-1 2 9 0,8-5 30 0,-7-1 40 0,0 2 57 16,7-9 64-16</inkml:trace>
  <inkml:trace contextRef="#ctx0" brushRef="#br0" timeOffset="61597.95">4155 5884 148 0,'-7'7'306'0,"7"0"35"0,-7-3 33 0,1 3 29 16,0-3 30-16,6 3 21 0,-7-4 16 0,1-3 14 0,6 5 11 0,0-2 2 16,-7-3-3-16,7 4-64 0,0-1-92 0,0-3-56 0,0 4-39 15,0-4-29-15,0 4-23 0,0-4-24 0,0 3-24 0,7-3-15 0,-7 4-12 16,0-4-9-16,6 0-9 0,-6 3-8 0,0-3-7 0,7 4-7 16,-7-4-4-16,0 4-6 0,6-4-4 0,-6 0-4 0,0 3-4 0,6-3-5 15,-6 0-1-15,0 5-5 0,7-5-1 0,-7 0-4 0,7 3-1 16,-7-3-20-16,6 3-17 0,-6-3 0 0,6 4 0 0,8-4 0 15,-8 4 0-15,7-4 0 0,0 0 0 0,0 3 0 0,7-3 0 0,0 0 0 16,5 0 0-16,-5 0 0 0,6-3 0 0,0 3 0 0,7-4 0 16,-7 4 0-16,7-4 0 0,-1 4 0 0,1-3 0 0,-7 3 0 0,6 0 0 15,1-3 0-15,-7 3 0 0,-1 0 0 0,1-5 0 0,1 5 0 16,-1 0 0-16,-6 0 0 0,-1 0 0 0,-6 0 0 0,6 5 0 0,-13-5 0 16,8 0 0-16,-8 0 0 0,8 0 0 0,-8 3 0 0,-6-3 0 15,0 0 0-15,7 0 0 0,-7 0 0 0,0 0 0 0,0 0 0 16,0 0 0-16,0 0 0 0,0 0 0 0,0 0 0 0,0 0 0 0,0 0 0 15,0 0 0-15,0 0 0 0,0 0 0 0,0 0 0 0,0 0 0 0,0 0 0 16,0 0 0-16,-7 3 0 0,7-3 0 0,0 0 0 0,-6 0-66 16,-1 0-534-16,-6 0-68 0,7 0-35 0,-8 0-16 0,2-3-1 15,-2 3 7-15,1-3 19 0,1-2 25 0,-2 2 37 0,2-1 39 16,-2 0 61-16,1 1 68 0,7-1 109 0,-1 1 292 0</inkml:trace>
  <inkml:trace contextRef="#ctx0" brushRef="#br0" timeOffset="62412.66">2311 7554 238 0,'-6'14'311'0,"0"0"24"0,-1-2 16 16,0 2 24-16,7-3 30 0,-6 1 20 0,0-5 16 0,-1 0 10 0,7 1 10 15,-7-1-14-15,7-4-22 0,-6 6-67 0,6-6-89 0,0 0-52 16,0-3-35-16,0 4-16 0,6-4-9 0,-6-4-17 0,7 4-22 0,0-6-18 15,5 2-14-15,-5-4-10 0,6-3-7 0,6 0-7 0,1-3-5 0,0-5-5 16,-1 0-6-16,1 1-4 0,0-8-5 0,6 5-6 0,-7-5-8 16,1-3-6-16,-1 4-8 0,0-5-3 0,1 1-3 0,-1-4 0 0,-5 3-2 15,-2-3 0-15,2-3-1 0,-1 3 0 0,-1 0-1 0,-4-4-1 0,-2 4 0 16,0 0 0-16,0 5 1 0,-6-6-1 0,0 8 1 0,0 0 0 16,0 1 2-16,-6 6 0 0,0 2 0 0,6-3 1 0,-6 6-2 0,-8 3 3 15,8 0 2-15,-1 0 1 0,-6 4 1 0,6 3 1 0,-5 1 1 16,-2 0 1-16,8 3-1 0,-7 3 0 0,0 0 0 0,0 5 1 0,0-2 3 15,0 2 2-15,7 7 3 0,-8-1 1 0,1 1 0 0,7 4 3 0,-7 3 3 16,6 3 2-16,1 4 2 0,0 1 1 0,6 4 3 0,-8 1 0 16,8 2 2-16,0-1 0 0,8 6-1 0,-2-7-1 0,0 6-2 0,1-4-2 15,0 3-3-15,5-4-3 0,-5 1-4 0,6 0-2 0,0-4-3 16,0 0-2-16,0 0-2 0,0-7-3 0,7 2-1 0,-8-5-2 0,2 3-3 16,-2-8-6-16,8-4-8 0,-7 1-14 0,1-1-16 0,4-7-25 15,-4-2-29-15,5-2-59 0,1-3-74 0,-8-3-86 0,8-9-91 0,0 1-66 16,-7 0-55-16,7-7-26 0,-1 1-12 0,1-6-1 0,-8 2 4 15,8-5 11-15,-7 0 15 0,7 0 25 0,0-3 28 0,-8 3 59 0,8-3 75 16</inkml:trace>
  <inkml:trace contextRef="#ctx0" brushRef="#br0" timeOffset="63213.17">3256 7177 0 0,'6'-3'85'0,"1"-2"157"0,-7 2 27 16,6-4 33-16,-6 2 36 0,7 2 35 0,-7-1 36 0,-7 0 25 15,7 1 19-15,0-1 15 0,0-3 14 0,-6 3-33 0,6 1-56 0,-7-2-46 16,1 2-39-16,0-4-28 0,-1 3-22 0,0 4-29 0,-5-3-30 15,4 3-34-15,-4-4-33 0,5 4-21 0,-6 0-18 0,0 4-14 0,1-1-12 16,-2-3-11-16,1 7-8 0,-6 0-7 0,6 1-7 0,-1-1-5 16,2 1-6-16,-2 3-2 0,2-1-5 0,-8 6-3 0,13-5-2 0,-5 4-3 15,-2-5-3-15,2 5-1 0,5 4 0 0,0-5-2 0,1 0 1 0,-1 1 0 16,1 3-2-16,0-2 1 0,6 1 0 0,0 2-1 0,0-5-2 16,0 0 1-16,6 5 1 0,0-4 0 0,1-1 0 0,-1-3 0 15,8 0 0-15,-2 0 0 0,2 1 1 0,-2-9-1 0,8 5 0 0,-1-8-1 16,-5 3 1-16,5-6 0 0,1-1-2 0,6-3 0 0,-6 0-3 0,-1-6 0 15,7-1-2-15,-6 3-1 0,-1-3 0 0,0-4 0 0,1-1 0 16,-1 1 0-16,-5 0 0 0,5-4 0 0,-6 3 0 0,-6-3 1 16,5 0 2-16,-4 5 0 0,-2-6 1 0,0 2 1 0,1 2 3 0,-7 1 1 15,0-1 0-15,0 1 3 0,-7 3 1 0,7 1 4 0,-6-1 2 0,6 4 4 16,-6 0 2-16,6 4 1 0,0 4 0 0,-8-6 1 0,2 9-1 16,6 0 0-16,-6 5 0 0,6-1-2 0,-7 2 1 0,7 5-2 15,-7 0-2-15,7 4-3 0,-6 3-4 0,6 0-3 0,0 4-2 0,0 1-1 16,0-1-1-16,0-1 1 0,6 6-2 0,-6-7 1 0,7 6 1 15,0-3-2-15,-1-5 1 0,8 4 0 0,-8-4 1 0,7-4-1 16,0 5 1-16,0-8 1 0,-1 0 0 0,2 1 0 0,5-6-2 0,-6-2 2 16,7 0 0-16,-7-4 0 0,7-4-1 0,-1 0 0 0,1-2 0 0,0-6 0 31,-8 1-2-31,8 0-1 0,-1-4 1 0,1-3-3 0,-8 0 0 16,8 0-1-16,-7-4-2 0,1-1 0 0,-8 2 0 0,6-1 0 0,-4 0 0 0,-2 0 0 15,0 0 1-15,-6-1 0 0,7 2 1 0,-7 3 1 0,0-1 0 16,0 1 1-16,0 3 3 0,0 1 1 0,0 2 3 0,0 2-1 15,-7 2 0-15,7 1-1 0,0 4-1 0,0 3-2 0,0 0 0 0,0 0-1 16,0 3 1-16,-6 4 0 0,6 3 2 0,0 7-1 0,0-3 0 16,0 7 0-16,0 1 1 0,0 4 0 0,0 4 1 0,0-2 0 0,6 6 2 15,-6 2 0-15,7 1 1 0,-7 0 2 0,6 3 1 0,-6-4 0 16,7 5-2-16,0-1 0 0,-1-3 0 0,-6 3-2 0,6 1 0 0,0-5 1 16,-6-3-1-16,8 3 0 0,-8-5-1 0,0-2 1 0,0 0-1 15,6-8 0-15,-6 1-2 0,0 0 0 0,0-8 1 0,6 3 2 16,-6-7 1-16,0-3 5 0,0-3 4 0,0 0 5 0,0-4 1 0,-6-4 0 15,6 0 0-15,0-3-1 0,-6 0 1 0,6-8-2 0,-8 0 0 0,2-7 0 16,6 0-2-16,-6-3-3 0,0-4-4 0,-1-5-9 0,0-3-8 16,7-2-6-16,0-1-4 0,0-6-1 0,0 3-1 0,7-1-1 15,0 0-2-15,5 0-1 0,2 0-3 0,-2 8 3 0,2-5 0 0,5 8 2 16,1 4 1-16,-1-1 4 0,1 5 2 0,0 3 3 0,-8 4 1 16,8 3 2-16,-1 4 0 0,-5 4 2 0,-2-1 1 0,2 8 1 0,-2 0 1 15,2 0 0-15,-1 8-1 0,-7-1 1 0,0 4-1 0,1 0 0 16,0 4 2-16,-1-1 0 0,-6 1 0 0,0 4 0 0,0-4 0 0,0 2 2 15,0 1-1-15,0-3-1 0,0-1-2 0,6 2-6 0,-6-6-4 16,0-2-10-16,0-1-9 0,7-4-21 0,0 2-25 0,-7-10-52 16,13 2-66-16,-7-4-76 0,0-4-83 0,8-4-70 0,-8-3-66 0,0-4-30 15,8-3-14-15,-8-5-2 0,-6-3 0 0,7-4 8 0,-7 1 9 16,-7-2 20-16,7-5 25 0,-6 3 52 0,0-4 65 0,-8 0 77 16,8 1 261-16</inkml:trace>
  <inkml:trace contextRef="#ctx0" brushRef="#br0" timeOffset="63478.8">3282 6602 123 0,'-32'21'336'0,"6"1"41"0,-1 0 33 0,8 0 24 0,-8-4 20 15,8-3 15-15,6-3 13 0,0-5 10 0,7 0 12 0,-1 0 8 0,0-3 10 16,1 0-74-16,6-4-115 0,0 0-74 0,0 0-52 0,6 0-38 16,1 0-28-16,-7-4-21 0,13 0-17 0,-6-3-14 0,5 0-11 0,2-5-10 15,-2 5-9-15,8-4-10 0,-7-3-7 0,0 2-8 0,0-2-5 0,1-1-5 16,-2 4-4-16,-5 0-4 0,0 0-5 0,-1 4-4 0,0 0-3 15,1 0-2-15,-1 2-3 0,-6 5-2 0,7-3-1 0,-7 6-2 16,7-3-1-16,-7 8-1 0,6-2 1 0,0 2-4 0,-6 4-4 0,7-1-9 16,0 0-13-16,-1 7-16 0,0-4-17 0,1 5-40 0,-1-5-51 15,1 4-71-15,0 1-82 0,-1-1-79 0,0 1-82 0,2-1-39 0,-8-3-22 16,6 2-6-16,0 0-1 0,1-4 9 0,-1-1 10 0,-6-2 15 16,7 5 19-16,-1-4 40 0,1 0 52 0,-1 4 72 0,0-4 196 15</inkml:trace>
  <inkml:trace contextRef="#ctx0" brushRef="#br0" timeOffset="63635.05">3458 7672 395 0,'-19'35'459'0,"-1"-1"28"15,0-1 13-15,1-4 5 0,5-7 4 0,2-4-4 0,-2 0-5 0,1-3-12 16,7-8-15-16,-7 1-33 0,6 0-43 0,1-8-193 0,0 4-269 16,-1-8-180-16,0-1-134 0,7 2-68 0,-6-8-32 0,6 0-17 0,0-8-7 15,0 1-1-15,0-1 6 0,6-6 10 0,-6-4 16 0,7-1 32 16,0-2 42-16,-1-2 72 0,7-1 204 0</inkml:trace>
  <inkml:trace contextRef="#ctx0" brushRef="#br0" timeOffset="65361.77">4968 7143 54 0,'-6'11'286'0,"6"1"26"0,-6-1 18 16,0 0 18-16,-2-5 16 0,8 3 19 0,0-2 18 0,-6-4 16 15,6-3 17-15,0 4 15 0,-6-1 12 0,6-3-62 0,0 0-99 0,0 0-58 16,0 4-35-16,0-4-22 0,6 0-11 0,-6-4-15 0,6 1-16 16,2-4-16-16,-2 0-17 0,6-5-18 0,-4 1-17 0,4-3-14 0,1-5-12 15,1-3-9-15,-2 0-8 0,8-7-8 0,-7 4-7 0,0-5-7 16,6 0-3-16,-5-2-5 0,-2-2-2 0,2 2 1 0,-8-5 1 15,7 5 0-15,-7-2-2 0,1 1 1 0,0 0 0 0,-1 3 3 0,0 2 2 16,-6 2 3-16,8-1 3 0,-8 7 5 0,0 1 7 0,0 1 7 16,0 3 9-16,0 0 7 0,0 4 8 0,0 4 6 0,0-1 4 0,0 1 4 15,0 4 2-15,-8-1-1 0,8 4-2 0,0 0-5 0,0 0-1 16,0 4-6-16,-6-1-7 0,6 4-8 0,0 1-9 0,-6 3-8 16,6 0-8-16,0 3-7 0,-7 5-5 0,7 4-3 0,0-2 0 0,0 8-2 15,0-3 1-15,0 3-1 0,0 4 0 0,0 0 2 0,7 0 0 16,-7 1-1-16,6 3 1 0,0-5 0 0,2 0 1 0,-2 2-1 0,0-2 0 15,1 1-2-15,-1-2 0 0,1-3-1 0,-1-2 1 0,7-4 0 16,-7 0-1-16,8-4-1 0,-8-3-1 0,7 0-1 0,-6-4-2 0,6-4 0 16,-7 0-1-16,8-3-3 0,-2-4-1 0,-5 0-5 0,6-4-5 15,0-3-5-15,0-4-3 0,-6-1-5 0,5-5-3 0,2 1-3 0,-1-5-4 16,-7-2-2-16,1-2-1 0,-1 0-1 0,1-1-2 0,-1-4 1 16,-6 1 3-16,-6 0 4 0,6-1 5 0,-7 1 4 0,1 0 5 15,-1 3 4-15,1 0 6 0,-1 5 7 0,1-2 7 0,0 6 10 0,-2-1 8 16,-4 6 8-16,5-3 6 0,7 8 4 0,-7-1 1 0,1 1 1 15,6 7 0-15,0-3 1 0,-6-1-2 0,6 4 0 0,0 0-3 0,0 0-2 16,6 4-5-16,-6-1-5 0,6 1-6 0,1-1-4 0,0 5-4 16,-1-1-2-16,8-3 0 0,-2 3-1 0,1 1 1 0,0 2-1 0,6-2 2 15,-5 0 1-15,5-1 0 0,-6-3 2 0,7 2-1 0,-1 3 0 16,1-6-1-16,-1 4 0 0,-5-3-2 0,6-1 0 0,-8 5-2 0,1-5 0 16,0 4-3-16,0-3-3 0,1 4-4 0,-8-1-4 0,6 0-4 15,-5 4-2-15,-7-2-2 0,7 4-1 0,-7-1 1 0,0-2-1 16,0 5 0-16,0-1 1 0,-7 1 1 0,7 0 2 0,0 4 1 0,0-5 2 15,-7 0 4-15,7 2 3 0,0-2 4 0,0 0 2 0,0-2 1 16,0-1 0-16,0 0 1 0,0-4-1 0,7-4 1 0,0 1 1 0,-7 0-1 16,6-4 0-16,7 0 2 0,-7-4 1 0,8 0-1 0,-2-6 1 15,2 2 0-15,-1-3 1 0,0-4-1 0,0 1 2 0,0 0 0 0,0-5-1 16,0 1 1-16,0-1-1 0,0 1 2 0,1-4-1 0,-8 4-1 16,0 0 0-16,0-1 1 0,1 1-1 0,0-1 3 0,-7 4 2 15,6 1 5-15,-6 0 4 0,0 2 6 0,0 5 4 0,0 0 1 0,0 0 1 16,0 3 0-16,0 0-1 0,0 4-1 0,0 0 0 0,0 0-2 0,-6 0 0 15,6 4-2-15,0 3-3 0,-7 1-4 0,7-2-6 0,0 6-3 16,-7 2-6-16,7 1-1 0,0 3-3 0,0 1 2 0,0-1 0 0,0 1 0 16,0 3 1-16,7-5 1 0,-7 6 0 0,7-6 1 0,-7 6 0 15,6-5 0-15,1-3 0 0,-1 0 0 0,0 0-1 0,2-5 2 0,-2 1 1 16,0-3-1-16,0-1 2 0,2-4-1 0,-2 1 2 0,0-4 0 16,1 0 0-16,6-4 1 0,-6 1-2 0,5-4 1 0,-6-4 0 15,8 0-1-15,-8-1-1 0,8-2 2 0,-8 0-2 0,1-5 0 0,5 1 0 0,-5-1-2 16,0 5 0-16,-1-9-2 0,0 6 1 0,1-3-1 0,-7 3 1 15,0-5 0-15,7 3 0 0,-7 1-1 0,0 3 0 0,0-2 1 0,0 2-2 16,0 4 0-16,0 0-1 0,0 4-1 0,0-1-1 0,0 4 0 16,0 4-1-16,0 0-1 0,6 4 0 0,-6 4 0 0,7-1 0 15,-7 4 0-15,6 0 0 0,0 4 0 0,-6 2 1 0,7 5 0 0,0-3 2 16,-7 4 0-16,6 2 3 0,-6-3 0 0,6 3 0 0,-6 1 1 0,0-4 0 16,8 3 0-16,-8-7 0 0,0 4 0 0,0-3 1 0,6-1 0 15,-6-3 0-15,0-4 1 0,0-1 1 0,0-2 0 0,6-1 3 0,-6-3 0 16,0 0 2-16,0-4 3 0,0 0 1 0,7 0 2 0,-7-4 0 15,6-3 0-15,-6 0-1 0,7-1 0 0,-1-3 0 0,1-4-2 0,-1 1 0 16,0-4-2-16,2-2-2 0,4 0-2 0,-5-3-2 0,-1 2-3 16,8-5-3-16,-8 0-1 0,0 0-2 0,8 1-1 0,-8-2-1 15,0 2-2-15,8 0-2 0,-8 6 1 0,1-2-1 0,-1 3-2 0,0 2 1 16,1 5-1-16,0 4-1 0,-1-1 0 0,0 5 0 0,-6 3 0 0,8 0 1 16,-8 8 1-16,6-1 1 0,-6 4 1 0,6 0 1 0,-6 4 0 15,7 3 0-15,-7 1 2 0,0-2 1 0,6 5 1 0,-6 0 2 0,0 0 0 16,0 1 2-16,0-1-1 0,7-5 1 0,-7 2 0 0,6-1 0 15,1-3 1-15,-1-1 1 0,8-3 1 0,-8-2 0 0,7-2 0 0,0-4 1 16,0-3-1-16,0 0 0 0,0-3 0 0,7-4-2 0,-1-5-1 16,-6 1-2-16,6-3-3 0,1-1-4 0,0-4-5 0,-1 1-5 15,1-4-5-15,-8 0-6 0,8-4-4 0,-7 1-3 0,1-1-4 0,-2 0-2 16,2-3-3-16,-8 0 1 0,7-1 0 0,-7 1 2 0,1 1 4 16,-7-3 3-16,7-1 3 0,-7 2 5 0,0 1 6 0,0 4 6 0,0-5 4 15,0 1 5-15,-7 4 6 0,7-1 4 0,-7-1 6 0,1 2 6 16,6 3 3-16,-7 0 6 0,1 0 5 0,0 4 6 0,-1 0 4 0,0 4 6 15,1-5 3-15,0 7 3 0,-2 1 2 0,8 0 0 0,-6 4-1 16,0 0-3-16,6 3-5 0,-7 1-3 0,7 3-6 0,-6 0-4 16,6 3-7-16,-7 1-3 0,7 3-5 0,0 4-5 0,-7 4-4 0,7 0-4 15,-6 7-3-15,6 3-1 0,0 1 0 0,0 3-1 0,-6 4 3 16,6 1 0-16,6 2 1 0,-6 0 1 0,0 0-1 0,0 6 2 0,6-3 0 16,-6 3 0-16,7-3 0 0,-7 2 2 0,7-5-2 0,-7 5 2 15,6-4-1-15,1-2 1 0,-7 2-1 0,6-3 1 0,0-5-1 0,-6 0-1 16,8-4 2-16,-8-3-1 0,6-2 1 0,0-3-1 0,-6-2 2 15,7-3 2-15,-7-6 2 0,0 2 5 0,7-5 5 0,-7 1 2 0,6-8 0 16,-6 4 1-16,6-7 1 0,-6 0 0 0,7 0 0 0,-7-8-1 16,6 3 0-16,1-6-1 0,0 0-2 0,-1-5-3 0,0 2-4 0,8-1-5 15,-8-4-6-15,0 1-2 0,8-2-3 0,-8 7-1 0,7-7-3 16,1 1-1-16,-8 5-2 0,6 2-1 0,2 1-2 0,-1-1-1 16,-1 5-1-16,2 7-1 0,-2-4 0 0,2 7-1 0,-8 1 2 0,7 3-2 15,-6 0 1-15,6 7 1 0,-7-3 1 0,0 7 1 0,2-1 2 16,-2 5 1-16,-6 0 2 0,6 4 0 0,-6-5 2 0,7 7 1 0,-7-2 1 15,0-1-1-15,0 4-2 0,0-3-2 0,0-1-3 0,0-4-5 16,0 1-4-16,0 0-4 0,6-1-5 0,-6-6-5 0,0 3-6 0,0-4-10 16,7-3-11-16,-7-4-27 0,0 0-35 0,7-4-53 0,-7 1-62 15,6-8-64-15,-6-1-65 0,6 2-56 0,-6-5-51 0,0-4-22 16,-6-1-11-16,6-3-1 0,-6-3 2 0,-1 1 8 0,-6-5 12 0,0-3 26 16,-1 0 35-16,-4-3 54 0,-2-6 65 0</inkml:trace>
  <inkml:trace contextRef="#ctx0" brushRef="#br0" timeOffset="65533.64">6213 6129 341 0,'-33'18'438'0,"1"4"33"0,6-5 18 0,0 0 12 15,6-3 7-15,7-3 6 0,-7 0 3 0,14-8 2 0,0 1 5 16,-1 0 2-16,0-1 3 0,1 1-113 0,6-4-170 0,0 0-96 16,0 0-60-16,0 0-36 0,0 0-23 0,6 0-24 0,1 4-23 0,0-4-46 15,-7 0-59-15,12 0-88 0,-6 0-103 0,8 0-81 0,-8 0-69 16,8-4-35-16,-1 4-17 0,-7-4-7 0,7-3-3 0,-6 3 0 0,5-3 6 15,-5 0 11-15,0-4 14 0,6 0 42 0,-7-1 55 0,0 2 85 16,1-2 271-16</inkml:trace>
  <inkml:trace contextRef="#ctx0" brushRef="#br0" timeOffset="65689.89">6173 6096 0 0,'-6'3'124'0,"0"5"287"0,-1-1 54 0,1-4 27 0,-1 5 18 0,0-4 8 16,7 3 7-16,-6-3 0 0,6-4 3 0,0 0 0 0,0 3 0 0,6-3-20 15,-6 4-31-15,7-4-114 0,0 0-159 0,-1 0-86 0,7 0-54 16,0-4-32-16,6 4-20 0,-5 0-24 0,5 0-26 0,1-3-47 15,0 3-58-15,-1 0-84 0,7-4-94 0,-13 4-75 0,6 0-66 0,-5 0-33 16,-1 4-17-16,-1-4-9 0,2 0-3 0,-8 3 1 0,0-3 2 16,-6 4 15-16,0-4 20 0,0 0 45 0,0 0 57 0,-6 3 82 15,0 1 269-15</inkml:trace>
  <inkml:trace contextRef="#ctx0" brushRef="#br0" timeOffset="65925.46">4988 6722 385 0,'-20'26'457'0,"-6"-5"34"0,7-2 22 0,-1-1 13 0,8-2 9 0,-2-2 5 16,8-8 3-16,0 2 0 0,-1 1 1 0,7-7 1 0,0 2 1 0,7-4-120 15,5 4-179-15,2-4-99 0,5 0-57 0,7 0-33 0,0 0-22 16,13-4-29-16,-7 0-32 0,15-3-57 0,-9 0-71 0,8-1-112 0,0-3-132 15,0 0-69-15,-8 0-40 0,1 0-21 0,0-3-11 0,-5-1-5 16,-2 1-3-16,1-2-2 0,-8-2 0 0,-5 0 16 0,0-4 21 16,-1 0 53-16,0 0 69 0</inkml:trace>
  <inkml:trace contextRef="#ctx0" brushRef="#br0" timeOffset="66429.78">4605 5872 45 0,'6'-15'286'16,"-6"0"39"-16,6 1 35 0,-6 0 38 0,0 3 39 0,6-4 26 15,-6 5 19-15,7-5 14 0,-7 7 13 0,0-3 7 0,0 3 7 0,7 1-65 16,-7 4-102-16,0-1-65 0,0 0-46 0,0 1-38 0,0 3-37 16,0 0-35-16,0 3-34 0,6-3-19 0,1 4-9 0,-7 3-6 0,6 0-1 15,0 1-2-15,2 3-2 0,-2 4 2 0,0 3 3 0,0 0 3 16,1 1 4-16,0 3 3 0,-7 3 2 0,6 1-2 0,1-1-3 0,-7 5-7 16,0-1-9-16,6 0-10 0,-6 1-10 0,0 2-6 0,0 2-6 15,0-5-5-15,0 4-6 0,0-4-8 0,0 1-12 0,7-1-16 16,-7-4-21-16,0 4-23 0,7-6-24 0,-7-1-41 0,6-4-46 0,0 0-78 15,-6-3-97-15,6-5-89 0,2 2-86 0,-8-7-42 0,6-3-22 16,0-4-7-16,-6-7 1 0,7-5 11 0,-1 0 19 0,1-12 21 16,0-1 23-16,5-6 39 0,2 1 48 0,-2-8 78 0,2-1 189 0</inkml:trace>
  <inkml:trace contextRef="#ctx0" brushRef="#br0" timeOffset="67665.35">7769 6781 99 0,'6'-3'335'0,"-6"-2"43"0,0 1 29 0,8 4 23 0,-8-3 16 16,0 0 10-16,0-1 6 0,0 0 4 0,0 1 2 0,6-1 2 15,-6 0 1-15,0 1-74 0,6-2-110 0,1 5-78 0,0 0-60 16,-1-2-38-16,0 4-26 0,7-2-16 0,-6 5-13 0,6-2-3 0,0 5-2 16,0-1-1-16,0 3-2 0,0 6-1 0,-6-2 0 0,5 4-2 15,-4 1-2-15,-8 4-5 0,0 2-5 0,0 4-5 0,-8 0-7 0,-4 1-15 16,-1 2-23-16,-7 5-41 0,0 0-51 0,-6-1-77 0,1 1-88 15,-1 0-84-15,-7-1-81 0,7-7-39 0,-7 4-21 0,7-8-9 0,0-2-6 16,6-8 0-16,1-1 2 0,6-6 10 0,6-8 16 0,7-4 35 16,0-3 48-16,14-8 73 0,-2-6 207 0</inkml:trace>
  <inkml:trace contextRef="#ctx0" brushRef="#br0" timeOffset="71046.92">9345 6616 0 0,'7'3'149'0,"0"1"115"0,-1 1 23 0,-6-2 12 16,6-3 11-16,-6 3 8 0,6 1 8 0,-6-4 9 0,0 4 10 15,0-4 18-15,0 0 17 0,0 0-26 0,0 0-51 0,0 0-44 0,0 0-41 16,0 0-24-16,0 0-14 0,0 0-10 0,0 0-8 0,8-4-5 15,-8 4-7-15,0-4-7 0,0 4-8 0,0-3-15 0,0 0-16 0,0-2-19 16,0-2-20-16,0 2-10 16,0 3-9-16,0-2-5 0,0-4-4 0,0 5-2 15,-8-5-1-15,8 6-1 0,0-7 0 0,-6 6-2 0,0-4 1 0,6 3-3 0,-6-3-2 16,-1 3-1-16,0-4-4 0,1 5-3 0,-1-1-2 0,-5-3-1 0,4 3 0 16,-4 1-2-16,6-1-3 0,-8 4-1 0,1-4 0 0,0 1-2 15,0 3 0-15,1 0-1 0,-2 0-1 0,1 3 0 0,0-3-1 0,-6 4-1 16,5 0 0-16,2-1-3 0,-2 1 0 0,1 3-2 0,1 0 1 15,-2 1-1-15,2-1 1 0,-2 1 0 0,1 2 1 0,1 1-1 16,4 0-1-16,-4 3 0 0,6-2 0 0,-8 3 0 0,8-5 1 0,-1 6 1 16,1-2 0-16,-1 0 1 0,0 1-2 0,7 0 1 0,-6-1-1 0,6 2-1 15,0-2 0-15,0 1 0 0,0-4 1 0,0 3 1 0,6-3 0 16,-6 4-1-16,7-5 0 0,0 2-1 0,6-5 2 0,-7 4-1 16,8-4 0-16,-2 0 1 0,2-2 0 0,-2-2 0 0,1-3 1 0,7 0 0 15,0 0 0-15,-1-3 1 0,7-4 0 0,-6-5 0 0,6 1 0 0,-1-3-2 16,1-5 0-16,1 1-3 0,-1 0-1 0,-6-8-3 0,5 4-2 15,1-7-2-15,-6 3-2 0,6-3-2 0,-7 0-2 0,1-5-1 16,-7 2-2-16,7 2 1 0,-7-2 0 0,0-5 0 0,-1 5 2 0,2-2 1 16,-8-3 2-16,1 4 1 0,-1 0 3 0,1 0 2 0,-7 0 4 15,6 5 2-15,-6-3 4 0,0 6 3 0,0 0 3 0,0 2 3 0,0 2 4 16,0 2 5-16,0 1 5 0,0 3 4 0,-6 0 6 0,6 4 6 16,0 0 6-16,0 0 6 0,0 5 3 0,-7-2 1 0,7 4 3 0,0 0-1 15,0 1-1-15,0-1-2 0,-6 4-5 0,6 0-4 0,0 0-5 16,0 0-6-16,0 4-7 0,-7-4-5 0,7 7-7 0,0-3-4 15,0 7-5-15,-6-4-4 0,6 8-3 0,0-1-2 0,-6 5-1 0,6-1 0 16,0 7 0-16,-8 1 0 0,8 0 1 0,-6 8 1 0,0-2 1 16,6 0 1-16,0 6 0 0,-7-2 1 0,7 1-1 0,-6 3 2 0,6 0-2 15,0 0 2-15,-7 1-2 0,7-1 1 0,0 0 2 0,0 1-1 16,7-4-1-16,-7-1 0 0,6 1-1 0,-6 0 0 0,7-5 0 0,-1 1-3 16,0-2-2-16,2-6-7 0,-2 0-8 0,0 1-11 0,7-8-11 15,-6 1-13-15,6-5-16 0,-1-3-24 0,-4-4-28 0,11-2-56 0,-6-5-67 16,0-5-73-16,7-2-75 0,-1-4-63 0,-6-3-58 0,6-1-23 15,7-7-6-15,-6 0 2 0,0-5 8 0,5 2 11 0,-5 0 14 0,6-5 23 16,-6 5 28-16,-1-4 56 16,7 3 68-16</inkml:trace>
  <inkml:trace contextRef="#ctx0" brushRef="#br0" timeOffset="71741.7">10186 6503 112 0,'6'-8'220'0,"0"1"22"0,-6 0 22 0,0 3 22 0,0-4 24 0,0 5 23 15,0-4 24-15,-6 2 28 0,6-2 32 0,0 4-2 0,-6-1-16 16,6-2-37-16,0 1-45 0,-6 1-25 0,6 1-16 0,-8-2-14 15,8 2-16-15,-6 0-19 0,6 3-20 0,0-4-23 0,-6 4-21 0,-1-4-28 16,7 4-30-16,-7 0-22 0,1 4-17 0,-1-4-11 0,1 4-13 16,-8-1-7-16,8 0-8 0,0 5-6 0,-7-4-6 0,6 3-3 0,-6 4-3 15,7 1-2-15,-8-2 0 0,8 2-3 0,-6 2 0 0,4 1 0 16,2 3-1-16,0-4 1 0,-1 5-1 0,1-1 0 0,-1 0 0 0,7 1-1 16,0 3 1-16,-7-4-1 0,7 4 2 0,0-3-1 0,7-1 1 15,-7 1-1-15,7-1 1 0,-1-1-1 0,-6-1 0 0,13-2-1 16,-7-3 0-16,2 1-1 0,-2-2 1 0,6-3-1 0,2 1 0 0,-1-5-3 15,0-3-1-15,0 0-3 0,-1 0-1 0,8-3-2 0,-7-5-4 0,1 1-2 16,6-3-2-16,-8-2-1 0,1-3-2 0,0 5 0 0,0-9-1 16,-7 5 0-16,8-4 0 0,-8-1 1 0,0 1 1 0,-6-1 1 15,7 1 4-15,-7-4 1 0,0 3 4 0,0-3 1 0,0 0 2 0,0 4 1 16,-7 0 3-16,7 0 3 0,-6 0 2 0,6 3 4 0,-6 4 4 16,6-5 3-16,-6 9 6 0,6-3 2 0,-8 2 6 0,8 6 0 0,0-3 3 15,-6 1 1-15,6 4 1 0,0 0-1 0,0 0 0 0,0 0-3 16,0 0-1-16,0 0-2 0,0 0-3 0,6 4-5 0,-6-4-2 0,8 5-5 15,-8-3-2-15,6 6-3 0,0-5-1 0,0 1 0 0,1-1 2 16,0 2-1-16,6-3 0 0,0 3 0 0,0-5-1 0,-1 3 0 16,2 1-2-16,-1-4-1 0,7 0-1 0,-2 0-2 0,-4 0-2 0,6 4 0 15,-1-4-3-15,1 0 0 0,-1 0-2 0,-6 4-1 0,7-4 0 0,-7 3 0 16,-1 1 1-16,2 3-1 0,-8-4 0 0,7 5 1 0,-13 3 0 16,7-4 1-16,-1 4 1 0,-6-4 2 0,0 5 1 0,0-1 1 15,0 3 1-15,0-2 0 0,0 2 1 0,0-3 0 0,0 4-1 0,-6-1 1 16,6-3 0-16,0 4 2 0,0-4 0 0,0-1 1 0,0 2 0 15,0-1 1-15,0-4-1 0,0 0 2 0,0 0-1 0,0 1 2 0,6 0 1 16,-6-5 2-16,0 1 1 0,7 0 1 0,-7-4 1 0,6 0 1 16,-6 0 1-16,6 0-2 0,2-4 1 0,-2 0-1 0,0 1 0 15,1-5-1-15,6 0-1 0,-6 1 1 0,-1-4-1 0,7-3-2 0,-6 2-1 16,-1-2-1-16,7 0-2 0,-6-2-1 0,-1-1-2 0,7-3 1 16,-7 3-1-16,1 2-1 0,0-3 0 0,5-1-1 0,-4 5-1 0,-2-1-1 15,0 5-2-15,1-2-2 0,-1 2 1 0,1 2-1 0,-1 1-1 16,1 2-3-16,-1 3 0 0,0 2-2 0,2 0-1 0,-2 2 0 15,-6 6 0-15,6 0 0 0,1-1 0 0,-7 7 1 0,7-2 2 0,-7 6 0 16,6-4 3-16,-6 9 0 0,0-4 2 0,0-1 1 0,6 3 3 16,-6-2 0-16,0-1 0 0,7 0 1 0,-7 1 2 0,6-5-3 0,-6-3-3 15,7 1-6-15,-7-2-7 0,7-2-10 0,-1-5-12 0,0 1-26 16,1-4-30-16,0-4-49 0,-1 1-57 0,0-5-63 0,7-2-64 0,-6-2-57 16,0-3-53-16,-1 0-34 0,0-2-27 0,2-5-9 0,-2 3-1 15,-6-4 6-15,0-2 11 0,0 0 22 0,0-1 32 0,0-3 47 16,-6 0 58-16,-2-4 62 0,2 0 136 0</inkml:trace>
  <inkml:trace contextRef="#ctx0" brushRef="#br0" timeOffset="71992.8">10237 6172 54 0,'-25'14'308'0,"5"-2"54"0,8-4 51 0,-8-1 32 15,6 0 24-15,8-4 17 0,-7 2 13 0,7-2 8 0,6-3 8 0,-8 0 4 16,8 0 0-16,0-3-66 0,0-2-104 0,0 2-75 0,0-4-60 0,8 3-54 15,-8-2-50-15,6-6-34 0,0 5-25 0,7 0-16 0,-6-4-14 16,0 4-12-16,5-2-13 0,2 6-11 0,-8-4-9 0,7 7-5 16,-6-4-7-16,6 8-5 0,-7-1-4 0,0 4-6 0,-6 2-7 0,8 1-8 15,-8 5-9-15,0 4-17 0,-8-2-20 0,8 2-26 0,-6-1-26 0,0 4-38 16,-1 0-43-16,1-4-44 0,6 4-44 0,-7 0-47 0,0-4-46 16,1 1-20-16,0-5-5 0,0 1 2 0,-2-4 6 0,2-4 16 15,6 0 20-15,-6-2 29 0,6-5 32 0,0 0 45 0,0-5 49 0</inkml:trace>
  <inkml:trace contextRef="#ctx0" brushRef="#br0" timeOffset="72227.17">9411 6242 355 0,'-26'19'441'0,"0"-5"33"16,6 1 20-16,1-4 15 0,-1 4 10 0,7-8 6 0,6 0 4 0,-6-3 3 15,7 0 2-15,6-1 1 0,0 0 3 0,0-3-116 0,6 4-172 0,1-4-94 16,6 5-55-16,0-5-34 0,7 0-20 0,5 0-26 0,1-5-27 16,0 5-43-16,7-4-50 0,-1 1-93 0,8 0-112 0,-7-1-86 15,5 0-75-15,1-3-38 0,0 3-19 0,-6-4-10 0,-1 1-5 0,2 0-2 16,-9 0-1-16,1-1 11 0,0 1 17 0,0-1 36 0,-6-2 46 16,6 3 90-16,-7-1 256 0</inkml:trace>
  <inkml:trace contextRef="#ctx0" brushRef="#br0" timeOffset="73890.07">11970 6586 290 0,'-7'16'417'0,"1"-7"32"0,-1 8 17 16,1-7 9-16,-7-3 4 0,13 1 4 0,-7-1 2 0,1-3 1 0,0-1 1 15,6-3 2-15,0 4 4 0,-7-4-104 0,7 0-154 0,0 0-89 16,0 0-55-16,7 0-26 0,-7-4-13 0,6 1-5 0,0-1-2 0,8-3-2 15,-2-4-2-15,1-3-1 0,7-3 0 0,6 0-4 0,-6-2-1 16,5-6-4-16,1-1-3 0,7 0-4 0,-7-6-6 0,0 0-5 16,1-2-5-16,-1-3-4 0,-7-3-2 0,7 3-1 0,-6-3-2 0,-8 0 0 15,8 0 0-15,-7-4 0 0,1 3-1 0,-8 1 1 0,0 3 1 16,0 0 1-16,2 1 1 0,-8 3 1 0,0 3 4 0,0 4 3 0,0 1 3 16,0 0 3-16,-8 6 1 0,2 1 3 0,0 4 4 0,0 2 2 15,-1 1 2-15,0 0 2 0,1 4 1 0,-7-1 1 0,6 1 1 0,0 4-2 16,-5-1-3-16,6 4-4 0,-2-4-3 0,2 4-2 0,0 4-3 15,-1 0-3-15,1-1-2 0,-1 4-2 0,0 5-3 0,1-1-3 0,0 3-3 16,6 4-1-16,-6 1-2 0,-2 3 1 0,8 4 1 0,0 2 2 16,0 2 0-16,0 3 1 0,0 0 1 0,8 4 2 0,-2-1 0 0,-6 5 2 15,6-5 1-15,0 5 1 0,1-1 0 0,0 0 2 0,-1-3-1 16,1-1 0-16,-1-2-1 0,0-2-2 0,8 1 1 0,-8-7 0 16,7 1-2-16,-6-2 0 0,6-3 1 0,-7-5-2 0,8-2-1 0,-8 0 1 15,6-4 1-15,2 0-1 0,-8-4 0 0,7-3 0 0,1 0 0 0,-2-4 1 16,2 0 0-16,-2-8-1 0,-5 1 1 0,13-1-2 0,-14-6-1 15,7 3 0-15,0-8-1 0,0 2-4 0,0-5-3 0,-6-1-3 16,-1-2-3-16,0 3-1 0,1-7-2 0,-7 3-1 0,7 1 0 0,-7-2 0 16,-7 2 0-16,7 3 0 0,0 0 0 0,-7 3 1 0,1 2 2 15,6 1 2-15,-6 5 5 0,-1 4 3 0,7 0 4 0,-6 0 2 16,-1 3 2-16,7 4 1 0,-7-3 0 0,7 3-1 0,-6 0 1 0,6 0-1 16,-6 3 0-16,6-3-1 0,0 4 0 0,0-1-1 0,0 1-1 0,0 0-1 15,6 3-1-15,-6-4-1 0,6 1-1 0,1 3 0 0,0 1 0 16,-1-5 1-16,1 5-1 0,5-4 1 0,2-2 1 0,-8 3-1 15,8-5 1-15,5 0 0 0,-6 0-2 0,0-5-1 0,7 3-2 0,-1-5 1 16,-6-1-2-16,6-2 1 0,-5-2 0 0,5 1 1 0,-6 0-1 0,0 0-1 16,0-4 1-16,0 4-1 0,-7 1 1 0,8-5 1 0,-8 4 3 15,1 3 1-15,-1-2 4 0,-6 2 2 0,7 1 3 0,-7-1 4 16,0 1 4-16,0 3 2 0,0 4 2 0,0-3 0 0,0 3 0 0,0-4 0 16,0 4-1-16,0 0-1 0,0 4-1 0,0-1-3 0,-7-3 0 15,7 9-3-15,0-3-3 0,0 1-4 0,0 5-3 0,-6-2-2 0,6 2-2 16,0 2-2-16,6 1 1 0,-6-1 1 0,0 4 2 0,7 1 0 15,-7-5-2-15,6 5-1 0,1-2-1 0,-1 3-1 0,8-6-3 16,-8 5 0-16,7-5-1 0,0 0-2 0,0 1-1 0,0-4-2 0,0 0-1 16,0-4-3-16,0 1-3 0,6 0-1 0,-5-5 0 0,6 1-1 15,-8-4-3-15,8-4 0 0,-1 1-1 0,-5-1-1 0,-2-3-2 16,8-5-1-16,-7 1-1 0,0-3 1 0,6-1 0 0,-5 1 2 0,-2-1 2 16,-5-3 1-16,6-1 2 0,0 1 2 0,-7-1 1 0,2 1 5 15,-2 0 2-15,-6 0 3 0,6-1 3 0,-6 4 3 0,0-2 3 0,0 2 3 16,0 0 3-16,-6 4 2 0,6-4 2 0,-6 8 3 0,6-4 1 15,-8 4 1-15,2-1 1 0,0 5 0 0,-1-1-1 0,0 0 1 0,1 4-1 16,-1 0 0-16,1 0-1 0,-7 4-3 0,6 0-2 0,1 4-3 16,0-2-1-16,-1 5-3 0,0 0-2 0,1 0 0 0,-1 4 0 0,7 0 0 15,-6 3-1-15,6 1 1 0,0-1-1 0,6 3 0 0,-6 2 0 16,7-2 1-16,-1 2 0 0,1-1 1 0,0 0 1 0,5 3-1 16,-5-3-1-16,6-4 0 0,0 5 0 0,-7-5 0 0,8 1 2 0,-2-5 0 15,2 0 0-15,-2-3 0 0,8 0 0 0,-7-3 2 0,1-2 0 0,-2-1-1 16,8-2 1-16,-7-3 0 0,-1-3 2 0,8-2 0 0,-6-1 0 15,5-2 0-15,-6-3-2 0,6 0 1 0,-5-3-1 0,5 0 0 16,-6-5-1-16,0 1 1 0,0-1 0 0,0 1-3 0,0-4 1 0,-6 0-2 16,6 4 1-16,-7-5-2 0,0 1 1 0,2 0 0 0,-2 1 0 15,0 2 1-15,-6-3 2 0,6 4 0 0,-6 0-1 0,8 2-1 0,-8 2 1 16,0 1 0-16,6-3 1 0,-6 5 0 0,0 4-1 0,0-1 0 16,0 1-2-16,0 3-1 0,0 4 0 0,0 0-1 0,0 0 0 0,0 4-1 15,0 0 1-15,0 4 0 0,0-2 1 0,0 5-2 0,0 4 2 16,0 0-1-16,0 2-1 0,0 3 2 0,0 2 1 0,0-1 1 15,0 5 1-15,0-4-1 0,0 3 1 0,-6 1 0 0,6-1-1 0,6 2 1 16,-6-5-2-16,0-1 1 0,0 2-1 0,6-5 0 0,-6-4 0 16,7 1 0-16,-1-4 0 0,-6 0 1 0,7-4 0 0,0-2 1 15,-1-5-1-15,0 0 1 0,8 0-1 0,-8-8 1 0,7 4 0 0,-6-7-1 16,6 0 1-16,-1-4-1 0,2 1-1 0,-8-4 0 0,7-5-1 16,0 2-1-16,0-1-3 0,-7-5-1 0,8 7-1 0,-2-11-1 0,-4 6-1 15,4 0 1-15,-5-1-1 0,-1-3 0 0,1 3 2 0,-1 4 1 16,1 0 0-16,-1 0 1 0,0 3 2 0,-6 1 0 0,8 8 2 0,-8-2 0 15,0 5 1-15,0 0 0 0,6 3 1 0,-6 4 2 0,-6 4 1 16,6 3 2-16,0 0 2 0,0 5 0 0,-8 6 1 0,8 0 0 16,0 0 0-16,0 9-1 0,-6-2 2 0,6 0 1 0,0 4 0 0,0 0 1 15,0 1-2-15,0-5 0 0,6 6-3 0,-6-11-4 0,8 7-5 16,-2-10-8-16,0 2-6 0,1-4-10 0,-1 0-8 0,1-8-14 0,6 0-16 16,-7 1-34-16,1-8-42 0,0-4-49 0,5 0-55 15,-5-7-52-15,0 1-53 0,-1-6-42 0,0-2-38 0,1 0-35 0,-7-4-32 0,6 0-10 0,-6-5-2 0,0 2 11 16,0-4 13-16,-6-4 32 0,-1 1 40 0,1-1 50 0,0-4 54 15,-1 4 53-15,-6-3 65 0</inkml:trace>
  <inkml:trace contextRef="#ctx0" brushRef="#br0" timeOffset="74171.32">13311 5678 0 0,'-18'14'154'0,"-9"-2"166"0,7 2 49 0,2-3 40 15,4 1 33-15,-6-6 21 0,14 2 19 0,-7 0 13 0,7-5 12 16,-1 1 10-16,0-1 11 0,1-3-35 0,6 0-59 0,0 0-70 15,0 0-76-15,0 0-57 0,0 0-46 0,6 0-37 0,1-3-31 0,0 3-21 16,-1-4-16-16,0-3-13 0,7 3-11 0,1-4-10 0,-2 2-11 16,2-1-7-16,-2-1-6 0,2-3-5 0,-1 3-2 0,-7 1-3 0,8-1-5 15,-8 1-4-15,6 4-1 0,-5-5-3 0,0 5-2 0,-1 3-1 16,1 0-1-16,-1 0-1 0,0 3-1 0,2 1 0 0,-2 0-3 0,0 3-2 16,0 1-3-16,2 2-6 0,-8-2-7 0,6 3-9 0,0 4-10 15,1-4-16-15,-1 3-18 0,1-2-38 0,0 2-49 0,-1-7-67 16,0 4-77-16,8 0-71 0,-8-4-66 0,0-3-40 0,8 3-28 0,-8-7-9 15,7 0 0-15,-7 0 7 0,1-3 8 0,6-5 15 0,-7 1 19 16,1-4 37-16,0 0 51 0,-1 0 68 0,-6-4 113 0</inkml:trace>
  <inkml:trace contextRef="#ctx0" brushRef="#br0" timeOffset="74343.2">13559 5584 0 0,'-6'-9'192'0,"6"6"126"0,-7-5 39 0,1 5 36 0,6-5 38 16,-7 5 20-16,0 0 15 0,7-2 10 0,-6 2 7 0,6-1 6 0,-6 1 5 15,6 3-45-15,0-4-72 0,0 4-73 0,6-4-72 0,-6 4-52 16,0 0-39-16,6 0-37 0,1 0-36 0,0 0-22 0,-1 0-15 0,7 0-9 15,-7 0-9-15,8 4-8 0,-8 0-11 0,8 3-8 0,-8 1-7 16,7-2-11-16,-13 5-11 0,6 0-19 0,1 0-23 0,-7 1-31 16,0 1-36-16,0 3-47 0,-7-1-52 0,1-1-51 0,-1 1-48 0,1-4-46 15,-8 4-44-15,8-1-19 0,-6-3-5 0,-2 1 4 0,-5-2 7 16,5-2 18-16,2-1 23 0,-8 0 31 0,7-3 36 0,-7-4 46 16,8 0 53-16</inkml:trace>
  <inkml:trace contextRef="#ctx0" brushRef="#br0" timeOffset="74515.07">12973 5671 0 0,'-33'3'357'0,"7"5"65"0,0-5 39 16,1 1 27-16,5 4 19 0,0-8 15 0,1 3 11 0,5-3 6 0,2 4 4 15,-2-4 2-15,8 0 3 0,0-4-56 0,6 4-84 0,-7 0-104 16,7 0-116-16,0 0-69 0,0 0-45 0,0 0-37 0,7 0-33 0,-1 0-46 16,0 0-51-16,8 0-92 0,-8 0-111 0,14 0-90 0,-7-3-82 15,6 3-41-15,0-5-18 0,1 2-10 0,0-1-3 0,-1 1 2 16,1-5 4-16,0 5 10 0,5-5 12 0,-5 1 32 0,0-1 41 0,6 2 84 15,-7-2 229-15</inkml:trace>
  <inkml:trace contextRef="#ctx0" brushRef="#br0" timeOffset="75104.08">14757 6217 0 0,'0'14'42'0,"-6"1"208"16,6-4 26-16,-6 4 21 0,6-5 16 0,-7 1 17 0,7-3 18 15,0 0 18-15,-7-1 16 0,7-4 21 0,0 1 22 0,0 0-17 0,0-1-38 16,0-3-49-16,7 0-54 0,-7 0-32 0,7-3-25 0,-1-1-14 16,0-3-14-16,1 0-16 0,6-9-16 0,0 5-16 0,7-7-16 0,0 0-21 0,-1-5-22 15,0 3-18-15,8-6-15 0,-8-1-11 0,7-1-9 0,-6-2-6 16,6-3-5-16,-1 0-3 0,-5 0-3 0,0 0-2 0,-1-4-1 0,1 0-1 15,0 5-1-15,-8-5 1 0,1 1 0 0,0-1 4 0,-6 8 2 16,5-4 7-16,-4-1 5 0,-8 9 7 0,6 0 7 0,-6-1 7 16,0 4 3-16,0 4 6 0,-6-1 2 0,-2 1 6 0,8 7 5 0,-12-4 4 15,5 7 2-15,1-2-1 0,-1 7-3 0,-6-5-4 0,1 4-6 16,4 4-5-16,-4 0-7 0,-1 4-6 0,6-1-5 0,-6 5-5 16,1 2-4-16,4 2-6 0,-4 3-4 0,5 0-4 0,0 6-1 0,-5 2-3 15,12 2-1-15,-7 1 0 0,1 3 0 0,6 4-1 0,0-1 0 0,0 2 1 16,0 3-1-16,6-1 2 0,1 1-2 0,-1 3 2 0,0-3-1 15,1 3-4-15,6-4-5 0,-7 1-5 0,8 0-8 0,-1-4-9 16,-7 0-10-16,7-1-8 0,0-7-9 0,7 2-12 0,-7-5-12 0,0 0-14 16,6-7-17-16,-5-1-38 0,5-3-47 0,0-7-62 0,-6-1-68 15,7-3-63-15,0-7-59 0,-1 0-36 0,1-4-23 0,0-1-7 16,-2-5 0-16,2-2 6 0,-1-3 10 0,7 4 14 0,-6-4 18 0,7 0 36 16,-1-3 47-16,-7 2 64 0,7-3 97 0</inkml:trace>
  <inkml:trace contextRef="#ctx0" brushRef="#br0" timeOffset="75510.33">15865 5850 108 0,'0'-8'238'0,"-7"5"31"0,7 0 30 0,-6-1 38 0,6 0 41 16,-6 1 32-16,-2-1 28 0,2 0 19 0,0-3 16 0,-1 3-10 0,0 1-21 15,1-1-45-15,-7 4-56 0,7-4-38 0,-1 1-28 0,-6 3-30 16,7 0-28-16,-8 0-36 0,8 3-40 0,-7-3-32 0,6 4-28 0,-6 3-19 16,1-3-14-16,4 3-12 0,-4 1-9 0,-1-1-7 0,0 3-5 15,0 2-5-15,7-1-3 0,-8 3-2 0,2 1-1 0,4 0-1 16,-4-1-3-16,5 5 0 0,1-1 0 0,-1-3 1 0,7 3 0 0,-7 0-1 15,7 1-1-15,0 3 0 0,0-7-2 0,0 3-1 0,7 0-1 16,0 1-2-16,-1-5-3 0,1 0-3 0,-1-3-1 0,8 5-4 0,-2-9-2 16,2 3-2-16,-2-1-2 0,1-6-2 0,1-3 1 0,-2 0-1 15,2 0 3-15,5-3-1 0,-6-6 1 0,0 1 2 0,7-1 3 16,-8-2 3-16,2-5 3 0,-1 2 2 0,-7-5 3 0,7 1 3 0,0 0 2 16,-7-4 2-16,8-1 2 0,-8 2 1 0,1-5 3 0,-1 1 2 15,1-1 6-15,-7 4 5 0,6-3 4 0,-6 2 6 0,7 2 5 0,-7 2 3 16,0 1 5-16,0 3 2 0,0 1 1 0,0 6-1 0,0-2-1 15,0 6-1-15,0 4-2 0,0 0-3 0,-7 4-5 0,7 3-4 0,0 1-7 16,0 6-4-16,0 0-6 0,0 5-4 0,0-2-3 0,0 6-3 16,0 3-2-16,7-1 0 0,-7 1-1 0,6-1 1 0,-6 1 1 0,6 0-1 15,2-1 0-15,-2-2-3 0,0-2-5 0,1-2-9 0,-1-1-10 16,7-3-15-16,-6-5-18 0,6-1-44 0,0-2-56 0,-7-7-74 16,8 0-84-16,-8-5-75 0,7-2-71 0,0-4-36 0,-6-3-18 0,5-1-6 15,-5-7 1-15,0 3 6 0,-1-6 10 0,1-1 14 0,-7-3 18 16,6-4 43-16,-6 1 55 0,-6-5 76 0,-1-4 233 0</inkml:trace>
  <inkml:trace contextRef="#ctx0" brushRef="#br0" timeOffset="75666.57">15884 5488 317 0,'-26'-11'432'16,"0"0"39"-16,0 4 28 0,7-1 17 0,-7 5 13 0,6-2 7 0,0 2 4 15,7-1 3-15,1 0 4 0,-2 4 3 0,8 0 3 0,0 0-107 16,-1 0-163-16,7 4-94 0,0-4-59 0,7 4-38 0,-7 4-26 0,12-5-16 16,-6 5-13-16,8-1-7 0,5 4-5 0,1-4-8 0,0 4-11 15,6 0-18-15,6 0-21 0,-5 0-29 0,5 0-34 0,1 0-61 16,-1 0-73-16,1 0-85 0,-1 1-90 0,1-6-64 0,-7 5-48 0,0-3-25 15,-1-1-11-15,2 0-1 0,-1-3 5 0,0 3 12 0,0-3 17 0,0 0 27 16,-7-1 32-16,14-3 58 0,-7 0 71 0</inkml:trace>
  <inkml:trace contextRef="#ctx0" brushRef="#br0" timeOffset="76011.48">17057 5674 105 0,'6'0'247'0,"-6"-3"26"0,0-1 22 15,6 0 22-15,-6 1 21 0,0-1 22 0,0-4 22 0,0 2 24 16,0-2 28-16,0 5 3 0,0-5-7 0,-6 1-49 0,6 0-68 0,-6 3-37 16,-1-3-25-16,0 3-19 0,1-4-18 0,0 6-17 0,-7-3-19 0,-1 1-21 15,2 4-17-15,-2 0-25 0,-5 0-23 0,-1 0-17 0,0 4-13 16,1 1-7-16,0 1-7 0,0 2-4 0,-8 3-3 0,8 0-2 0,-1 3-3 15,1 0-1-15,-1 5 0 0,0 3-1 0,7 0 0 0,-7 3 0 16,8 2 0-16,6 2 0 0,-8 0-1 0,8 4-3 0,6-3-2 0,0 2-1 16,0 1-4-16,6-4-1 0,8 4-3 0,-8-3-3 0,14-1-1 15,-8 0-3-15,8-3-2 0,6-1-9 0,0-3-12 0,0 4-15 0,0-7-18 16,7-5-25-16,-7 1-29 0,6-8-60 0,-5 1-78 0,5-5-91 16,-6-3-101-16,0-3-59 0,0-5-40 0,0-3-18 0,-6-3-9 15,6-1 2-15,-7 0 5 0,1-6 13 0,0 3 15 0,-1-9 25 16,0 5 29-16,8-3 60 0,-8-4 76 0</inkml:trace>
  <inkml:trace contextRef="#ctx0" brushRef="#br0" timeOffset="76255.53">17838 5836 224 0,'-19'6'409'16,"-1"6"42"-16,0-1 26 0,8-4 19 0,-2 0 13 0,1 0 8 15,7-2 5-15,0-2 3 0,-2-3 2 0,8 4 3 0,0-4 2 0,0 0-90 16,14 0-138-16,-8 0-97 0,14-4-74 0,-7 4-41 0,13 0-26 16,0-3-19-16,0-2-13 0,7 3-8 0,0 2-7 0,5-5-8 0,1 2-9 15,-6-1-15-15,6 0-18 0,0 1-21 0,-6-1-24 0,-1 0-33 16,1 1-39-16,-13-1-43 0,6 1-43 0,-7-2-47 0,-6 2-47 0,0 0-40 16,-7 3-36-16,1-4-38 0,-7 0-40 0,-7 1-11 0,1-1 3 15,0 0 12-15,-1 1 19 0,-6-5 29 0,0 5 37 0,-7-1 41 16,8-3 44-16,-2-1 46 0,-5 5 47 0</inkml:trace>
  <inkml:trace contextRef="#ctx0" brushRef="#br0" timeOffset="76458.67">18118 5689 0 0,'-6'-4'227'0,"-1"1"85"0,7-5 41 0,-6 5 43 0,-1-5 41 0,0 5 29 15,1-4 19-15,0 2 17 0,6-1 13 0,-7 2 13 0,0 0 13 16,7 1-46-16,-6-1-75 0,0 4-64 0,6-4-56 0,-7 4-46 0,1 0-42 16,-1 4-40-16,7 0-42 0,-7-1-27 0,1 5-19 0,6-2-15 15,-6 6-14-15,-2-1-14 0,2 3-13 0,6 5-9 0,-6-1-8 0,6 4-4 16,-6 4-1-16,6-1-1 0,0 1-1 0,0 3-5 0,0 0-6 15,0-3-13-15,0 4-14 0,0-1-17 0,6 0-19 0,-6-3-32 16,6 3-40-16,-6-7-61 0,6 4-71 0,2-5-74 0,-8-2-77 0,6-1-55 16,0-3-45-16,1 0-20 0,0-8-3 0,6 0 4 0,-7 1 11 0,7-8 15 15,0 0 19-15,0-3 32 0,7-2 39 0,-1-2 61 0,0-4 72 16</inkml:trace>
  <inkml:trace contextRef="#ctx0" brushRef="#br0" timeOffset="76661.78">18548 5795 193 0,'0'0'395'0,"-7"0"39"0,1-3 24 16,6 3 12-16,0 0 6 0,6-4 3 0,-6 0 1 0,13 1 2 15,-6 0 1-15,6-2 2 0,7-2 0 0,-8 4-89 0,8-1-133 0,7 0-96 16,-9 1-76-16,9-2-40 0,-1 5-24 0,0-3-12 0,0 3-7 16,-1 0-15-16,9 0-17 0,-9 0-38 0,1 0-51 0,1 0-62 15,-7 0-71-15,-2 0-58 0,2 0-54 0,0 0-44 0,-7 0-43 0,-1 0-19 16,-4 0-11-16,-2-3-4 0,0 3-2 0,-6 0 9 0,0-5 15 15,0 5 38-15,0-2 49 0,-6-6 62 0,6 4 68 0</inkml:trace>
  <inkml:trace contextRef="#ctx0" brushRef="#br0" timeOffset="76850.39">18926 5605 0 0,'-13'-4'180'0,"0"-3"107"0,-1 3 37 0,2 0 45 16,-2-3 49-16,2 3 30 0,-1 1 19 0,6-5 15 0,-6 5 11 0,7-5 10 15,-8 5 11-15,8 0-48 0,6-2-73 0,-6 5-60 0,-1-3-54 16,0 3-42-16,7 0-37 0,0 0-45 0,0 3-49 0,-6 2-30 0,6 1-19 15,0 2-14-15,0 6-12 0,0-3-9 0,0 8-10 0,0-1-6 16,0 4-4-16,0 4-1 0,0 0-2 0,-7-1-1 0,7 0-3 0,0 6-8 16,0-3-10-16,-6-2-26 0,6 3-33 0,-6-4-66 0,6 2-84 15,0-5-94-15,0-1-99 0,-8 1-50 0,8-7-25 0,0 1-12 16,8-6-6-16,-8-3-1 0,6-3 1 0,0-4 8 0,7-4 11 0,1-3 23 16,-2-3 34-16,8-6 65 0,-7 1 125 0</inkml:trace>
  <inkml:trace contextRef="#ctx0" brushRef="#br0" timeOffset="77162.89">19480 6059 371 0,'-14'19'442'0,"8"-1"26"0,0 0 12 0,-2-3-1 0,2-4-8 0,6-4-33 15,-6 0-48-15,6-7-72 0,-7 5-86 0,7-5-78 0,-6-5-77 16,-1 5-158-16,1-7-198 0,-1 3-103 0,7-7-56 0,-6 1-28 15,0-5-11-15,-2 0-2 0,2-4 7 0,6-2 35 0,6-1 48 0,-6-4 71 16,8-3 216-16</inkml:trace>
  <inkml:trace contextRef="#ctx0" brushRef="#br0" timeOffset="78289">21466 5246 0 0,'0'-8'189'0,"0"-2"57"0,0 2 15 0,0-3 19 16,0 0 22-16,0 4 21 0,0-4 19 0,-7 4 23 0,1-5 23 15,6 5 23-15,-7 0 20 0,1 3-43 0,-1-3-79 0,-5 3-43 16,4-3-25-16,-4 4-18 0,5 3-11 0,-6-5-18 0,7 5-20 0,-7 0-19 16,-1 0-19-16,8 5-22 0,-7-2-23 0,0 4-21 0,7 0-21 0,-1 1-13 15,-6 4-9-15,6 2-6 0,1-1-2 0,0 7-1 0,-2-3 1 16,2 6-2-16,0 3 0 0,-1-1-1 0,1 1 2 0,-1 4-1 16,1-2 2-1,-1 2-1-15,1 2 0 0,6-2 0 0,-6 3-1 0,-2 0-3 16,2-4 0-16,0 4-3 0,-1-3-2 0,-6-1-2 0,7 3 0 0,-7-2-1 15,6 0-1-15,-6-1 0 0,0-4 0 0,0 5-1 0,0-1-1 16,0-3-1-16,0-4 2 0,-1 3-1 0,2-3 0 0,-1 0 0 16,0-4 0-16,0-3 0 0,-1 0-1 0,2-1 1 0,-2-2-1 0,2-1-1 15,5-5 0-15,-6-1 1 0,0-2 1 0,7 1-1 0,0-4 1 16,-8-4 0-16,8 1 0 0,-1-5 1 0,1 1-1 0,-1 0 0 0,0-8-2 16,1 4 1-16,6-4 1 0,-6 0-1 0,6 1 0 0,0 0-1 15,0-2-1-15,0 2 0 0,6 3 0 0,0-4-1 0,-6 4 0 0,7 4 0 16,0 0 0-16,-1 0-1 0,1 2-1 0,-1 2 1 0,8-1-1 15,-8 4 0-15,0 0 0 0,7 0 0 0,0 4 2 0,-6-1-2 16,5 4 0-16,2-2 1 0,-2 2-1 0,-4 0 1 0,11 1 1 0,-6 2 1 16,0-2 1-16,-1-1-1 0,8 1 0 0,0-1 1 0,-7 0 1 15,7 0 0-15,-1 1-1 0,7-5 0 0,-6 1 2 0,6 0 0 0,0-4-1 16,-7 0 0-16,7-4-1 0,1 4 0 0,-1-7 0 0,0 4 0 16,-1-5 1-16,1 0 0 0,1 1 0 0,-1-4-2 0,-6 1 1 0,5-5 0 15,-5 0 1-15,0 1-1 0,-8-5 0 0,2 1-2 0,5-1-2 16,-13-3-1-16,8 0-3 0,-8-3-2 0,0 0-1 0,-6-5-3 15,0-3 0-15,0 4 0 0,0-8 0 0,-6 4 0 0,0-4-2 0,-1 0 1 16,-6 0 2-16,0 1 3 0,0 3 5 0,0 0 4 0,-7 4 6 16,1 0 4-16,-7 3 5 0,6 4 3 0,-6 0 5 0,1 8 2 0,-2-5 1 15,-5 7 1-15,-1 2 2 0,1 3 1 0,-2 3-1 0,-4 4-1 16,-1 0-2-16,6 4-3 0,1 0-2 0,-1 3-3 0,1-1-2 0,6 6-4 16,-1-1-3-16,7 0-3 0,2 4-3 0,10-1 0 0,-4 1-1 15,12 0-5-15,0-1-5 0,6 4-8 0,8-2-8 0,-2 2-13 0,2 0-15 16,11-3-31-16,-5-1-40 0,6 1-57 0,7 0-67 0,-7-5-72 15,6 1-77-15,1 0-49 0,-1 1-38 0,1-5-17 0,-1-3-5 16,1 3 3-16,-7-3 6 0,7-4 11 0,-7 0 14 0,0 0 31 16,0 0 39-16,-7-4 58 0,1 0 67 0</inkml:trace>
  <inkml:trace contextRef="#ctx0" brushRef="#br0" timeOffset="78507.75">21166 5575 329 0,'-19'9'406'0,"-1"-3"38"0,0-2 21 0,8 0 13 16,5-1 10-16,-6 1 5 0,6 0 4 0,7-4 3 0,-6 0 1 16,6 0-8-16,0 0-15 0,0 0-91 0,6 0-127 0,1 2-85 0,0-2-63 15,6 0-35-15,-1 0-22 0,8 0-13 0,0 0-8 0,-1 0-7 16,7 0-6-16,0-2-15 0,7 2-20 0,-1-4-39 0,1 4-47 0,-1-4-75 16,1 1-85-16,-7-1-88 0,13 0-86 0,-13 0-43 0,7 2-21 15,-1 2-12-15,-6-5-6 0,7 1-1 0,-7 1 1 0,0-1 11 0,0 0 17 16,1 1 35-16,-2-1 46 0,1 4 69 0,-6-4 179 0</inkml:trace>
  <inkml:trace contextRef="#ctx0" brushRef="#br0" timeOffset="79508.86">22111 5634 0 0,'0'4'178'0,"6"0"98"16,0-4 17-16,1 3 16 0,0-3 14 0,-1 0 17 0,0 0 20 0,1 0 22 15,0 0 26-15,-1 0 20 0,1 0 18 0,5-3-39 0,-5 3-67 0,0-4-56 16,-1 4-50-16,0-4-27 0,2 4-13 0,-2-3-14 0,0-1-12 15,1 0-15-15,-7 4-18 0,6-7-22 0,1 2-24 0,-7 3-18 16,7-2-16-16,-7 0-10 0,0-3-9 0,6 3-4 0,-6 0-3 0,0 2-2 16,0-7-2-16,-6 6-1 0,6-1-1 0,0 0-1 0,-7 1 1 15,0-1-2-15,1 0-1 0,-1 1-2 0,1 3-2 0,0-3-3 0,-8 3-1 16,8 0-2-16,-8 3-2 0,2 0-1 0,-1 1-1 0,-1 0-2 16,2 3-1-16,-8 0-2 0,7 4-1 0,-7-3 0 0,8 7 0 0,-2-4 0 15,-5 3 0-15,6-3 1 0,0 7 0 0,-1-3-1 0,2 4 1 16,6-5-1-16,-8 4 0 0,8-3-1 0,6 4 0 0,-7-1 2 15,7 0 1-15,0 0 0 0,0 1-1 0,7-5 2 0,-1 1 0 0,0-1-2 16,2 1 1-16,4-4-1 0,-6 0 1 0,8 1 0 0,-1-5 1 16,0-4 0-16,6 5-1 0,-5-8 0 0,-2 0-2 0,8 0-1 0,-1-4 0 15,-5 0 0-15,5-3 0 0,-6-4 0 0,6 4 0 0,1-4-1 16,-6-5-1-16,-2 2 1 0,8-1 0 0,-7 0 0 0,-7-2 1 0,8-2-1 16,-2 1 1-16,-5 0 0 0,-1-5 0 0,1 5 1 0,0-4 0 15,-1 0 2-15,-6 4 1 0,0-4 2 0,0 0 4 0,0 4 3 0,0-1 4 16,0 1 4-16,0 3 3 0,0 1 4 0,-6 3 1 0,6 0 0 15,0 4 1-15,0 0 0 0,0 2-1 0,0 2-1 0,0 3-2 0,0 0-3 16,-7 3-4-16,7-3-3 0,0 8-5 0,0-1-3 0,0 1-4 16,0 3-3-16,0 4-2 0,0-1 0 0,0 0 0 0,0 5-1 15,7-2 2-15,-7 3-1 0,0 2 1 0,6-1 1 0,-6-3 0 0,6 5 0 16,1-4-1-16,0 2 0 0,-1-3 0 0,0 1 1 0,1-5 1 16,6 5 0-16,-6-8-1 0,5 3 1 0,2-3 1 0,-8 0-1 0,8-4 1 15,-2 0 1-15,8-2-1 0,-7-2 1 0,-1-3-1 0,2-3 0 16,5 3 1-16,-6-7 0 0,7-1-1 0,-7 0 1 0,7-3-1 0,-1 1-1 15,-6-5 1-15,0 0 0 0,7 1-1 0,-8-1 0 0,2-3 0 16,-8 0 1-16,7 0 0 0,-7-1-1 0,8 1 0 0,-8-1-1 0,0 1-1 16,-6 0 1-16,7-1 1 0,0 5 0 0,-7-1-1 0,0 5-1 15,6-6 0-15,-6 9-1 0,0-1-1 0,0 2-2 0,0 6 2 0,0 0-1 16,-6 0 1-16,6 3-2 0,-7 4 2 0,7 0-2 0,-7 4 1 16,7 0 0-16,-6 8-2 0,0-1 1 0,6 1 1 0,-6 2 0 15,-2 5 2-15,8-4 0 0,0 3 1 0,0 2 1 0,0-2 0 0,0 1 0 16,0-4 1-16,0 3 0 0,8-7 0 0,-2 5 0 0,0-9 0 15,0 1 2-15,8 0 0 0,-8-5-1 0,7-2 1 0,1-5-1 0,-2 2-1 16,8-5 0-16,-7-5 0 0,7 2-2 0,-8-5-1 0,8-2-3 16,0-5 0-16,-1 0-1 0,-5 1 0 0,4-4 0 0,2-5-2 0,-7 1 0 15,1-3 0-15,-2 3-1 0,2-4 0 0,-2-4 1 0,-5 5-1 16,6-4 1-16,-6 0 3 0,-1-1 1 0,-6 1 1 0,6 3 2 16,-6 0 2-16,6 1 2 0,-6 3 3 0,0 4 3 0,0 2 2 0,0 3 0 15,-6 1 0-15,6 5 1 0,0 0-1 0,0 2 0 0,0 5-2 0,-6 0 0 16,6 5 0-16,0-2-1 0,-6 8-1 0,6-4-3 0,-7 9-2 15,7-2-3-15,-7 4-1 0,7 1 0 0,-6 3-1 0,6 3 1 16,0 2 1-16,-7-2 0 0,7 8 1 0,0-4 0 0,0 4 0 0,0 4 0 16,0 0 2-16,7-1-1 0,-7 4 0 0,0 0 0 0,0 4 1 15,6 0-2-15,-6 0 1 0,0 0 0 0,7 0 0 0,-7 1-1 16,0-1-1-16,0-1-4 0,7 1-6 0,-7 0-6 0,0-4-8 0,0 0-7 16,-7 0-6-16,7-3-7 0,0 0-6 0,-7-4-7 0,7-3-6 15,-6-2-6-15,-1 1-6 0,1-6-3 0,0-2-1 0,-2-2 2 0,2-4 4 16,0-5 5-16,-8 2 6 0,8-8 8 0,-7-1 7 0,7 1 9 15,-8-8 7-15,2 1 9 0,-2-5 12 0,2 0 11 0,5-2 13 0,-6-1 8 16,0-4 8-16,0-3 7 0,6 3 7 0,1-4 4 0,0-1 3 16,6-3 1-16,0 2 0 0,0-6 0 0,0 2-2 0,12-1-4 15,-5 1-4-15,6-5-4 0,0 1-6 0,0-1-6 0,6-2-5 0,-5 2-7 16,5-3-7-16,1 3-8 0,6-2-10 0,-6 3-12 0,-1-5-16 16,1 5-36-16,6 0-43 0,-7 0-59 0,1 3-68 0,-1-3-69 0,0 3-70 15,1 0-49-15,-1 1-39 0,-5 3-18 0,-2-4-9 0,2 5 0 16,-8-6 5-16,1 6 11 0,-1-5 14 0,1 4 35 0,-7-3 43 0,0 3 58 15,-7-4 68-15</inkml:trace>
  <inkml:trace contextRef="#ctx0" brushRef="#br0" timeOffset="79792.64">22417 5154 175 0,'-33'15'363'0,"-6"0"35"0,6-1 24 16,8-3 19-16,-8 3 15 0,13-6 12 0,0 3 11 0,8-4 9 15,-2-3 10-15,2 0 10 0,5-1 10 0,1 1-80 0,6-1-123 0,0 2-74 16,0-5-52-16,0 3-30 0,6-3-17 0,1 0-15 0,-1-3-12 0,7 3-9 16,0-5-9-16,1-2-9 0,5 4-11 0,-6-5-9 0,6-3-10 15,1 4-9-15,-7-4-8 0,7 4-9 0,-8-4-7 0,2 4-8 16,-2-2-6-16,2 3-6 0,-1 2-3 0,-7 1-3 0,0-1-3 0,8 4 1 16,-8 4-2-16,0-1 0 0,2 1 0 0,4 2-3 0,-5 3-5 0,-1-2-7 15,7 4-9-15,-6-4-13 0,5 4-14 0,2 0-25 0,-8 0-27 16,7 0-59-16,0 0-74 0,7-4-84 0,-7 4-92 0,0-3-61 0,6 0-46 15,1-1-20-15,-1-4-7 0,1 1 1 0,0 0 7 0,5-4 11 16,-5-4 14-16,6 4 24 0,1-4 30 0,-1-4 58 0,-1 6 74 16</inkml:trace>
  <inkml:trace contextRef="#ctx0" brushRef="#br0" timeOffset="80403.13">23817 5667 69 0,'-7'15'292'0,"1"0"22"0,0-5 12 0,6 1 10 0,0 0 10 16,-8-4 15-16,8 1 16 0,0 0 17 0,8-5 18 0,-8 1 15 0,0-4 17 15,6 4-62-15,0-1-103 0,1-3-60 0,0-3-38 0,5 3-20 16,-5-4-11-16,6-3-9 0,0-1-10 0,7-2-14 0,-1-6-15 0,1 2-18 16,-8-1-18-16,14-3-15 0,-6-5-17 0,-1-2-10 0,1 3-9 15,0-7-6-15,-1-1-4 0,1 1-3 0,-8-4-1 0,8 1-1 16,-7-2-1-16,1-2 0 0,-2 3 0 0,2-1 3 0,-2 5 1 0,-5 0 6 16,0 4 5-16,-1-1 7 0,-6 4 7 0,7 1 6 0,-7 5 6 15,0 1 6-15,0 1 4 0,0 3 4 0,0 4 3 0,-7-1 2 0,7 1 2 16,-6 4-1-16,-1-2-1 0,0 2-4 0,1 3-5 0,-7 0-7 15,0 0-5-15,7 3-6 0,-8 2-5 0,1 2-5 0,1 0-2 0,-2 4-4 16,-5 0-4-16,6 3-1 0,0 5-1 0,-1-1-2 0,8 3 0 16,-6 2-2-16,4 3 0 0,-4 3 1 0,5 0-2 0,1 5 0 15,6-2-1-15,0 1 1 0,-7 4-3 0,14 0 2 0,-7-5-1 0,6 5 1 16,1-4-2-16,5 4-3 0,-4-8-2 0,4 4-6 0,2-3-7 16,-2-5-10-16,8 0-12 0,-7-2-11 0,7-1-14 0,-8-4-24 0,8-3-28 15,-1-1-46-15,1-6-54 0,0-1-60 0,-1-4-64 0,7-3-56 16,0-3-53-16,1-1-33 0,-1-4-21 0,-1-2-5 0,8-5 2 0,0 1 9 15,-8-1 11-15,9-3 23 0,-2 3 29 0,7-6 44 0,-7 2 53 16,1 1 61-16,-1-1 135 0</inkml:trace>
  <inkml:trace contextRef="#ctx0" brushRef="#br0" timeOffset="80793.75">24826 5568 0 0,'20'-7'70'0,"-1"-1"168"15,1 2 22-15,-7-2 26 0,0 4 22 0,-7-3 29 0,1 3 33 16,0-3 29-16,-7 0 27 0,0 0 19 0,0-1 17 0,-7 1-28 0,0 3-52 16,1-3-44-16,0-1-42 0,-1 0-25 0,0 6-15 0,1-6-17 15,-7 5-18-15,6-2-24 0,1-2-30 0,-7 7-26 0,0-4-26 0,6 4-18 16,-5 0-16-16,-2 0-12 0,1 4-9 0,7-4-10 0,-14 7-6 15,8 1-8-15,-2 0-8 0,1 2-7 0,0 1-6 0,0 4-4 0,0 0-2 16,0-1-3-16,0 4-1 0,0 1-1 0,6-1-2 0,-5 1-2 16,5-1 0-16,0 0 0 0,1 1 0 0,6-1-1 0,-6 0-1 0,6-3-2 15,-8 3-4-15,8-4-5 0,8-3-3 0,-8 1-4 0,0-1-4 16,6 0 0-16,0-4-2 0,1-3 0 0,0-1-1 0,5 1 0 16,1-4-1-16,1-4 0 0,-2 1 1 0,2-1 1 0,5-3 4 0,-6-4 4 15,6 0 4-15,1-1 3 0,0-1 4 0,-7-3 1 0,7-2 2 16,-8 0 0-16,8-4 2 0,-7 0 0 0,0 0 0 0,0 0 2 0,0 0 2 15,0 0 3-15,0 0 7 0,-6 0 4 0,-1 4 8 0,1-1 7 16,-1 4 6-16,-6 1 5 0,0 3 3 0,6 4 1 0,-6-1 1 16,0 5-1-16,-6-1-1 0,6 4 0 0,0 4 0 0,-6 2-5 0,6 2-4 15,-7 3-7-15,1 4-7 0,6 0-5 0,-7 7-6 0,7-4-6 16,0 4-3-16,0 0-2 0,0 3 1 0,0-2 0 0,7 2 2 0,-1-3-2 16,1 0-3-16,5-4-4 0,-4 4-8 0,4-7-10 0,1 4-11 15,-6-8-15-15,12 0-15 0,-5-1-32 0,-2-5-36 0,2-2-59 16,-2-3-68-16,1 0-64 0,-6-3-62 0,6-5-56 0,-1-7-54 0,-4 4-25 15,-2-4-9-15,0-3 0 0,1-4 7 0,-1 0 13 0,-6-3 15 0,0-1 29 16,0-4 38-16,-6-3 57 0,6 4 69 0</inkml:trace>
  <inkml:trace contextRef="#ctx0" brushRef="#br0" timeOffset="80935.49">25041 5304 146 0,'-20'-25'372'0,"1"3"53"0,-1 0 37 0,-6 4 27 0,7 3 23 0,6-1 18 16,-6 3 18-16,5 1 14 0,2 2 12 0,-2 2 12 0,8 1 8 16,-1 3-75-16,1 0-117 0,6 1-93 0,-6 0-81 0,6 3-52 0,6 0-34 15,0 3-26-15,1-3-23 0,6 3-18 0,0 1-19 0,7 0-24 16,-1 3-26-16,1 1-29 0,6 0-28 0,0 2-30 0,7-3-26 0,-7 3-51 15,-1-1-61-15,7 2-82 0,-5 0-91 0,-1 0-76 0,-6-1-69 16,6 1-33-16,-7-3-17 0,1 2 2 0,0-2 8 0,5-1 16 16,-5 1 20-16,0-1 22 0,-1-3 25 0,7-1 48 0,0 2 61 0,0-3 82 15,7 3 254-15</inkml:trace>
  <inkml:trace contextRef="#ctx0" brushRef="#br0" timeOffset="81427.8">25933 5480 220 0,'-12'8'400'0,"-2"-5"41"16,-5 1 29-16,6-4 21 0,0 0 19 0,0 0 16 0,6 0 14 16,1-4 13-16,-8 1 12 0,8-5 8 0,0 5 9 15,6-1-87-15,-7-3-134 0,7 0-92 0,0 2-69 0,0-6-40 0,7 4-27 0,-7 0-22 0,6-5-19 0,0 2-17 0,2-1-14 16,4 0-13-16,-5 0-11 0,6 0-11 0,0 4-7 0,-7-4-9 16,8 4-5-16,-8-1-5 0,7 1-3 0,-6 3-1 0,5 1-2 0,-5-2 0 15,6 5 0-15,-6 5-1 0,-1-2-1 0,0 1-1 0,8 3-2 16,-8 1-1-16,0 2-1 0,1 1-1 0,-7 4-1 0,7 3 0 0,-1 1 0 15,-6-1 0-15,0 4 1 0,0 0-1 0,0 0 0 0,0 0 1 16,0 3 0-16,-6-3 0 0,6 0 1 0,-7 1 2 0,7-1 0 0,0-5 2 16,-7 2 1-16,7-1 1 0,0-3 0 0,0 0 0 0,0-8 1 15,0 5 1-15,0-5 0 0,0-4 3 0,0 5 1 0,7-8 2 0,-7 3 1 16,7-6 2-16,-1-2 0 0,1 2 0 0,5-5 2 0,-4 1-1 16,4-4 0-16,2-3 0 0,-2 2 1 0,8-6-1 0,-7 0-1 0,7 0 0 15,-1-4-1-15,-6 0-1 0,6 0 0 0,1-3-1 0,0-1 0 16,-1 0 1-16,1-3-1 0,0 3 1 0,-8 0-1 0,8-3 0 15,-1 3 0-15,-5 5 1 0,-2-1 0 0,1-1 0 0,-6 9 0 0,6-1-1 16,-7 4-1-16,0 4-2 0,2-1 0 0,-8 8-1 0,6 0 0 16,0 4 1-16,-6 3-1 0,0 1 1 0,7 7-2 0,-7-1 1 0,0 9-1 15,0-5 1-15,0 8-1 0,0-1 1 0,-7 4 0 0,7 0 1 16,-6 1 0-16,0-1-4 0,6 0-5 0,-8-3-9 0,8 3-8 0,-6-3-10 16,6-4-10-16,0-4-11 0,0 0-11 0,0 1-14 0,6-9-14 15,2 2-35-15,-2-5-45 0,7 0-62 0,0-7-70 0,0 0-62 16,7-7-58-16,-1 3-42 0,7-6-36 0,0-2-12 0,0-2 0 0,0-1 4 15,7-3 10-15,0-4 11 0,-1 4 15 0,1-5 35 0,-1-2 44 16,1 3 62-16,-1 0 72 0</inkml:trace>
  <inkml:trace contextRef="#ctx0" brushRef="#br0" timeOffset="82663.28">27047 5353 0 0,'6'-5'195'0,"-6"2"84"0,8-1 30 16,-8-3 37-16,0 3 41 0,0 1 29 0,0-5 25 0,0 0 18 0,0 6 12 16,-8-6 12-16,8 0 9 0,0 1-47 0,0-4-77 0,-6 3-55 15,6 1-41-15,-6 0-33 0,6 0-27 0,0-1-32 0,-7 5-40 0,7-4-27 16,0 2-24-16,-6-1-18 0,-1 6-11 0,7-4-11 0,-7 4-11 15,1 4-7-15,-6-4-6 0,4 3-6 0,-4 5-4 0,-2-1-5 0,1 4-3 16,1 0-2-16,-8-1-4 0,7 9-1 0,-7-4-1 0,8 3-1 16,-8 4-1-16,6-4 1 0,2 4-1 0,5 4 1 0,-6-4 1 0,7 0 0 15,-1 4 1-15,1-5-3 0,6 2-1 0,0-2-2 0,0 1-2 16,6-2-4-16,1-6-3 0,-1-1-1 0,7 3-3 0,0-5 0 16,1-4-2-16,-2 1-2 0,8-5 0 0,-1-3-1 0,-5 0 0 0,12-8 2 15,-7 5 0-15,1-8 2 0,0 0 2 0,-2-3 4 0,2-5 3 16,-1 1 2-16,1-4 3 0,0 0 2 0,-1 0 1 0,-5-4 1 0,-2 0 1 15,2-3 3-15,-2 4 1 0,1-1 2 0,-6 0 5 0,0 1 4 16,-1-1 7-16,0 4 5 0,2 0 7 0,-8 4 5 0,6 0 4 16,-6 3 5-16,6-1 5 0,-6 6 4 0,0-1 3 0,0 5 1 0,0-2-2 15,0 4-3-15,0 0-4 0,0 4-5 0,0 0-7 0,0 0-6 16,0 0-7-16,-6 4-4 0,6 3-5 0,0-2-6 0,0 5-5 0,-6-3-5 16,6 8-2-16,0 0 0 0,-8-1-2 0,8 4 1 0,0 1 1 15,-6 3 1-15,6 3 0 0,0 1 0 0,-6 3 0 0,6 1 1 16,0-2-1-16,-7 6 0 0,7-1 0 0,-7 4 1 0,1-1-1 0,6 1 0 15,-7 0 0-15,1-1 1 0,0 4-1 0,-1-3 1 0,0 0 1 16,-5 3-1-16,5-4 1 0,0 1 0 0,1 0 1 0,-7-1-1 0,7 1 1 16,-2 0-1-16,2-5-1 0,0 2 0 0,0-5 0 0,-2 4 0 15,8-4-1-15,-6-4-3 0,0-2-3 0,-1-2-3 0,7 2-3 0,-6-4-2 16,6-5-2-16,-7-3 1 0,7-1-2 0,-7-1 0 0,7-6-2 16,-6-3-1-1,6 0-2-15,-6-8-1 0,0 1-1 0,6-4 1 0,-8-3 4 16,2-1 3-16,6-7 2 0,-6 0 1 0,6-4 2 0,0 1 0 15,0-4 0-15,6-1 0 0,0 0 3 0,2 1 0 0,-2 0 2 0,13-4-1 16,-6 4-2-16,6-1-3 0,1 1-4 0,0 0-5 0,6-1-5 16,0 5-6-16,0-1-6 0,6 1-9 0,-6 0-7 0,7-1-17 0,-1 0-20 15,8 4-31-15,-7 0-40 0,-1 0-43 0,7 4-44 0,-6-1-42 16,-1-3-38-16,7 5-27 0,-7 1-23 0,1 1-18 0,-7-3-17 0,7 7-11 16,-7-3-11-16,0 2 11 0,-6 2 19 0,-1-1 42 0,1 0 55 15,0-1 66-15,-8 6 71 0,1-6 63 0,-6 5 55 0,6-5 46 16,-7 6 42-16,0-5 39 0,-6 3 40 0,8-3 34 0,-8 4 33 0,0-4 21 15,0 1 14-15,0-2 6 0,0 1 2 0,-8 0-4 0,8 1-7 16,-6-2 0-16,6 1 5 0,-6 0 4 0,6 0 7 0,-7 0 2 16,1 0-4-16,-1 4-3 0,7 0-8 0,-6-1-8 0,-1 1-10 0,1 3-12 15,0 1-15-15,-2-1-13 0,2 4-15 0,0 0-16 0,-8 4-17 0,8-1-15 16,-7 1-17-16,7 3-13 0,-8 4-12 0,2 0-8 0,-2 4-7 16,8 0-3-16,-7 3-5 0,0 3-3 0,0 2-2 0,-1 2-1 15,2-3-1-15,6 8-3 0,-8-5-1 0,8 5-3 0,-1-5-3 0,1 5-3 16,0-4-2-16,6-1-1 0,0 1-2 0,0-1 0 0,6-6-2 15,-6 2-1-15,13-6-4 0,-7 4-3 0,8-9-3 0,4 1-4 0,-4-3-3 16,6-5-3-16,-1 2-2 0,1-5 0 0,-1-5-1 0,1-2 0 16,-1 0-1-16,-6-4 0 0,7-4 1 0,-1 0 1 0,-6-3 1 0,0-4 5 15,1-1 3-15,-8-2 4 0,0 0 3 0,1-4 2 0,0 0 3 16,-7-1 5-16,0-3 4 0,0 4 7 0,0-1 7 0,-7 5 5 0,7-1 4 16,-7 5 7-16,1-2 6 0,0 9 3 0,-2-1 3 0,2 0 2 15,6 8-1-15,-6 0 1 0,-1 2-2 0,7 2-2 0,-6 3-5 16,6 0-5-16,0 3-5 0,0 2-5 0,0 2-4 0,6 0-6 15,-6 0-6-15,7 4-3 0,-1 1-3 0,8-2 0 0,-8 1 1 0,7 5 0 16,0-6 0-16,6 1-1 0,-5 0 1 0,5-4-1 0,0 4-1 16,1-3 1-16,-1-5-2 0,1 5-1 0,0-5 1 0,-1 1-1 0,-5-4-1 15,5 0 0-15,-6 0-1 0,6 0-1 0,-5-4 0 0,-2 1-1 16,2-1 2-16,-2 0 0 0,1-3-1 0,-6 3 0 0,6 1 0 0,-7-5-1 16,2 5 1-16,-2-1-1 0,0 1 0 0,-6-1-1 0,6 4 1 15,-6-4-2-15,7 4 0 0,-7 0-1 0,0 0-1 0,0 0 1 0,7 4-1 16,-7 3 1-16,0-3-2 0,0 4 1 0,0-2 0 0,0 5 2 15,0 0 0-15,-7 4 0 0,7 3 1 0,-7-3 2 0,7 4 1 0,-6-1 0 16,6 4-1-16,-6 0-1 0,0-4 1 0,6 4-1 0,-8 0-1 16,8-4 1-16,0 1 0 0,0-1 0 0,-6 0-1 0,6-3 2 15,0-4-1-15,0 0 1 0,6-1 0 0,-6-5 4 0,0 2 9 0,0-4 5 16,8-3 5-16,-8 0 4 0,6 0 3 0,0-3 2 0,0-4 2 0,1-1 1 16,0-3 2-16,6 0 0 0,-7 0 1 0,8-7 0 0,-8 3 0 15,6-3-4-15,2-3-7 0,-1-2-5 0,0 1-5 0,0-4-3 16,-1 1-3-16,8-2-2 0,-7 6-1 0,1-5-3 0,-2 1-1 0,8 3-4 15,-7 3 0-15,0 1 0 0,-6-1-1 0,5 9-1 0,2-5-1 16,-8 8 0-16,0 0-2 0,1-1 1 0,0 4-1 0,-1 4 0 16,1 0-1-16,-7 4-1 0,6-1 2 0,-6 5 0 0,0 3-1 0,0 4-1 15,0 0-1-15,0-1 1 0,0 4 1 0,0 1 0 0,-6 3 0 0,6 0 1 16,-7-1-1-16,7 1-3 0,0 1-2 0,-6-2-5 0,6-2-4 16,-7-1-8-16,7-3-8 0,0-1-6 0,0-3-7 0,0 0-5 15,7 1-7-15,-7-9-12 0,6 5-12 0,-6-8-24 0,7 0-27 0,-1 0-36 16,1-4-38-16,6-3-41 0,-7-5-45 0,0 1-41 0,8 0-40 15,-8-3-41-15,7-4-44 0,-6-1-18 0,0-3-5 0,5 0 5 16,-6-4 8-16,2 0 23 0,-2-2 30 0,0-2 36 0,1-2 40 0,0-2 47 16,-7-2 51-16</inkml:trace>
  <inkml:trace contextRef="#ctx0" brushRef="#br0" timeOffset="82930.03">28148 4751 37 0,'-39'10'285'0,"7"6"37"15,-8-1 34-15,7-1 34 0,7 1 38 0,-6-1 25 0,13-2 19 0,-1-5 14 16,1 0 13-16,5 0 13 0,8 1 13 0,0-5-54 0,-2 2-89 16,2-3-53-16,6 3-37 0,0-5-28 0,0 0-23 0,6 0-31 0,2 0-33 15,4-5-24-15,2 3-17 0,-2-3-15 0,1-2-11 0,7 0-13 16,0-1-13-16,-1 1-14 0,1-4-14 0,-8 4-13 0,2-1-12 0,-2 1-10 16,2 3-9-16,-1-3-6 0,-7 4-4 0,0 3-3 0,2 0-1 15,-2 0-2-15,-6 0 0 0,6 3-4 0,1 4-3 0,0 1-10 0,-7-1-11 16,6 4-14-16,0 0-16 0,1 0-24 0,-1 0-28 0,-6 3-59 15,7-2-76-15,6 3-99 0,-7 0-112 0,1-5-63 0,6 5-41 0,0-4-17 16,0 0-6-16,6-4 3 0,-5 0 10 0,5-4 13 0,7 2 16 16,0-5 24-16,-6 0 26 0,13-5 61 0,-7-1 77 0</inkml:trace>
  <inkml:trace contextRef="#ctx0" brushRef="#br0" timeOffset="83648.78">29399 5223 0 0,'0'8'84'0,"-8"-1"210"0,8-3 33 16,-6 3 24-16,6-3 18 0,0-4 21 0,-6 0 24 0,0-4 17 15,6 1 12-15,0-1 10 0,0-3 7 0,-7 3-30 0,7-7-47 16,0 4-70-16,0-4-79 0,7 4-49 0,-7-4-33 0,0 0-21 0,6-1-20 16,0 2-20-16,8-2-23 0,-8 5-16 0,7-3-15 0,0 5-8 15,-6-2-8-15,11 4-5 0,-4-1-4 0,-1 0-4 0,0 4-4 0,0 4-2 16,1 0-1-16,-2-1-2 0,1 4 0 0,0 4 0 0,-6 4 0 15,-1-4-1-15,0 8 1 0,2-1 0 0,-8 0 1 0,0 4-1 16,0 0 1-16,0 0 0 0,0 4-1 0,-8-4 1 0,2 3 0 0,0 1 0 16,6-4 0-16,-13 4 1 0,6-5 0 0,0 2-1 0,1-1 0 15,0-4 0-15,0 0 1 0,-2-3-1 0,8-1-1 0,-6-3 2 0,0-3 1 16,6-1 3-16,0 0 4 0,0-3 3 0,0-4 3 0,0 0 2 16,0-4 0-16,6 2 1 0,0-3 2 0,2-6-1 0,-2 4 2 0,6-7 0 15,2-1 1-15,-1-4 1 0,-1 1-2 0,8-4-1 0,-6 0-5 16,5-4-4-16,1 1-2 0,-2 3-2 0,2-3-3 0,0-1 0 15,-1 0-1-15,1 0 0 0,0 4-2 0,-1 4-1 0,1 0 0 0,-8-1-2 16,8 7 0-16,-7 2-1 0,0 3 0 0,-6-1-1 0,5 8 1 16,-4 0-1-16,4 4 2 0,-5 0 0 0,-1 7 0 0,-6 0 1 0,0 0 1 15,7 7-2-15,-14 0 0 0,7 1 1 0,0 6 0 0,-6-3 0 16,-1 4-1-16,1 3-1 0,0-3 1 0,-2 3 2 0,2-3-2 0,6 3-3 16,-6-3-6-16,6-4-8 0,-7 0-11 0,7 0-19 0,7-8-25 15,-7 1-41-15,6 0-47 0,8-9-58 0,-2 3-66 0,1-6-63 0,7-3-58 16,0 0-40-16,6-7-25 0,-1 0-11 0,1-4-1 0,7-1 5 15,-7-2 9-15,7-5 19 0,-1 1 25 0,-6 0 40 0,7-1 47 16,-1-2 61-16,-6-2 156 0</inkml:trace>
  <inkml:trace contextRef="#ctx0" brushRef="#br0" timeOffset="84649.9">30486 5282 184 0,'6'-10'295'0,"1"2"33"0,-7 1 31 0,7-1 35 16,-7 1 36-16,0 3 23 0,-7-3 16 0,7-1 12 0,-7 2 7 0,1-2-9 16,0 5-19-16,-2-5-63 0,2 5-84 0,-6-1-54 0,5-3-36 15,-6 3-33-15,0 0-29 0,-1 4-35 0,2 0-37 0,-1 0-23 16,0 0-16-16,0 4-11 0,-1 2-9 0,2 3-6 0,-2-2-7 0,2 4-4 15,-1-1-5-15,-1 5-3 0,2 0-3 0,-2-1-1 0,8 5-2 16,-7-1 1-16,6 1-1 0,1 3-2 0,6-4-2 0,0 0-4 0,-7 4-4 16,14-3-2-16,-7-1-2 0,6 1-2 0,1-1 0 0,0-4-1 15,-1 1-1-15,8-4 0 0,-8 0 1 0,6-4 0 0,2-3 1 16,-1-1 3-16,-1-3 2 0,2-3 4 0,-2-1 3 0,2-3 3 0,-1 0 1 16,0-4 1-16,6-4 2 0,-5 0 1 0,-2-4 2 0,1 6-1 15,1-6 1-15,-2-3-1 0,2 4-1 0,-8-4 0 0,7 0 2 0,0 0 2 16,-6 0 2-16,-1 0 4 0,0 0 4 0,2 0 3 0,-2 4 5 0,0-1 6 15,0 1 6-15,1 3 7 0,-7 4 7 0,7-4 7 0,-7 8 3 16,0 0 3-16,0-1 0 0,0 5-1 0,6-1-3 0,-6 4-3 0,0 0-6 16,0 0-5-16,0 0-4 0,-6 4-5 0,6-1-9 0,0 2-7 0,0 1-8 15,0 2-4-15,0 3-6 0,-7 3-2 0,7 1-4 0,0 4 1 16,-7-1 0-16,7 4 3 0,-6 3 0 0,6 1 0 0,-6 4 0 0,0-1 0 16,-2 4 1-16,2 0 0 0,0-1 0 0,-1 5 0 0,1 0 0 15,-1-1 1-15,-6 5 0 0,7-4 1 0,-8-1-2 0,8 4 1 16,-7-3 1-16,6 0 0 0,-6-4 0 0,7 3 0 0,-8-2 0 0,8-2 0 15,-6-2-1-15,5-1 1 0,-6-4-1 0,6 1 0 0,-6-4-1 16,6 0 0-16,-5-4 1 0,6-3 0 0,-2-1 0 0,2-2-1 0,0-1 1 16,-7-4 1-16,6 0 1 0,0-2-2 0,1-5-5 0,0 0 0 15,0-9-2-15,-2 6 0 0,2-8-2 0,6 0 0 0,-6 0-2 0,6-4-1 16,0-3-2-16,6 0-1 0,0-1-1 0,2-3-2 0,-2 0-1 16,13 0 0-16,-6 0 2 0,6 1 0 0,7-1 0 0,1-5 1 15,-1 6 0-15,0-5 2 0,7 4 0 0,-1-3 2 0,1 3 0 0,-7-4 2 16,13 0-1-16,-7 0 2 0,1 1 0 0,-1-4 1 0,1 0 1 0,-1 4 2 15,1-9 0-15,-1 5 2 0,2-4-1 0,-2 4 1 0,-7-5 0 16,2 1 1-16,-1 4-1 0,0-4 0 0,-6 4 1 0,-1 0 1 0,-6 3 1 16,6 0 3-16,-5 1 4 0,-8 3 5 0,7 0 7 0,-6 3 7 15,-7 1 7-15,6 0 7 0,-6 3 6 0,7 4 6 0,-7 0 3 0,0 0 3 16,-7 4 1-16,7 2 1 0,0-2 0 0,-6 4-4 0,6 3-4 16,-7-3-6-16,1 6-6 0,-1 0-8 0,1 2-7 0,0 2-8 0,-2 4-4 15,-4 0-4-15,5 4-4 0,0 3-3 0,-5 0-3 0,5 4 0 16,-6 3-1-16,6 0 2 0,1 2 0 0,0-2 1 0,-1 4 0 0,7 1-1 15,-7 0 0-15,7-1-1 0,0 0 0 0,0 0-1 0,7-3 0 16,0 3-1-16,-1-3-1 0,0 0 0 0,1-5-1 0,6 1-1 0,0-2-2 16,0-3-2-16,0-2 0 0,7 0-1 0,-7-4 0 0,6-8-3 15,0 5 0-15,1-8-1 0,0 0-1 0,-1-5-1 0,7 2 0 0,-6-8 1 16,-1 0 1-16,1-1 2 0,6-5 2 0,-13-2 2 0,7 1 1 0,0-4 0 16,-8 0 3-16,8-3 1 0,-7 3 1 0,-1-4 1 0,2 0 1 15,-2-3 1-15,2 3 1 0,-8 1 2 0,1 2 0 0,6-2 3 0,-6 3 4 16,-1 4 2-16,0 0 4 0,-6-1 2 0,7 5 2 0,0 3 1 0,-7 0 0 15,0 3-1-15,0 2 0 0,6 1-1 0,-6 5-1 0,0 0-2 16,-6 0 0-16,6 5-3 0,0 1-3 0,0 2-4 0,0-1-4 0,0 8-3 16,0-1-3-16,-7 0 1 0,7 5-1 0,0-1 1 0,0 4 0 15,-7-3 1-15,7 3 0 0,0 0 1 0,0-4-1 0,0 4 1 0,7-4-1 16,-7 4 0-16,0-7 0 0,7 4-4 0,-1-5-3 0,0 1-4 0,-6-5-1 16,14-2-4-16,-8-1-5 0,1 1-5 0,5-5-7 0,2-3-4 15,-2 0-6-15,2 0-4 0,-1-7-4 0,-1 3-2 0,8-3-1 0,-6-4 2 16,5 4 1-16,1-4 2 0,-8-5 3 0,8 6 2 0,-7-5 5 0,7 4 5 15,-8-3 5-15,2-1 7 0,-2 0 4 0,2 1 5 0,-1 0 5 16,-7 2 2-16,0-2 1 0,1 3 4 0,0 4 3 0,-1-5 0 0,0 5 1 16,-6 3 0-16,0 0 0 0,0 1-2 0,0 3 1 0,0 0 1 15,-6 3 0-15,6 1 0 0,-6 3 1 0,-1 1 0 0,0 2 0 0,1 6 0 16,0-2-1-16,-1 1-1 0,1 3 1 0,-1 4 1 0,0-1 0 0,1-2 1 16,0 4-1-16,6-2-2 0,-7 2-4 0,7-5-10 0,0 0-10 15,7-4-18-15,-1 1-22 0,0-4-41 0,1-4-54 0,6 1-71 0,-6-4-81 16,12-4-79-16,-6-4-80 0,1-4-37 0,5 1-21 0,-6-8-7 0,6 1-1 15,-5-4 5-15,-2-4 10 0,8 0 17 0,-7-5 20 0,0-2 42 16,6 0 53-16,-5 0 71 0,-1-4 204 0</inkml:trace>
  <inkml:trace contextRef="#ctx0" brushRef="#br0" timeOffset="85001.08">31638 4997 20 0,'-6'0'300'0,"-6"4"51"0,-2-4 44 16,8 0 35-16,-1 0 30 0,-6 0 20 0,13 0 17 0,-7-4 12 0,1 4 8 0,6-8 6 15,0 5 5-15,0-1-61 0,0-3-92 0,0 3-74 0,6-3-66 0,1-1-50 16,0 1-45-16,-1-4-34 0,7 4-30 0,1-1-20 0,-2 1-17 15,2 0-12-15,5 3-9 0,-6-3-8 0,6 7-6 0,1-4-4 0,-7 4-6 16,0 4-2-16,0 0-4 0,0 3-4 0,0 0-4 0,-7 0-2 16,1 4-6-16,0 0-2 0,-1 4-6 0,-6 0-6 0,-6-1-6 0,6 4-10 15,-14-2-9-15,8 2-22 0,-7-4-27 0,0 4-34 0,0-3-37 0,0 0-49 16,-6-1-55-16,-1 1-49 0,7-4-48 0,-7 0-38 0,0 0-35 16,2-3-13-16,4-1-2 0,1-3 5 0,0-4 8 0,0 0 22 0,7 0 29 15,0-4 36-15,-2-3 40 0,8-1 52 0,0-3 59 0</inkml:trace>
  <inkml:trace contextRef="#ctx0" brushRef="#br0" timeOffset="85266.71">31626 4744 142 0,'-20'-8'376'0,"1"1"47"16,-1 0 30-16,0-1 22 0,8 1 17 0,-1 3 17 0,-7-2 13 0,14 1 14 16,-8-2 14-16,8 4 11 0,0-5 10 0,-1 5-73 0,0-1-117 0,7 0-89 15,0-2-78-15,0 2-46 0,0 4-29 0,7-5-21 0,0-2-17 0,-1 4-17 16,0-1-15-16,8 0-14 0,-2 1-14 0,2-1-14 0,5 0-16 15,-5 4-12-15,4 0-10 0,-4 0-10 0,5 0-10 0,-5 4-6 0,-2 0-8 16,2 3-6-16,-2-3-6 0,1 3-3 0,1 1-4 0,-8 2-2 16,6-2 1-16,-4 3 1 0,-2-4 4 0,0 1 5 0,1 2 5 0,-1-3 5 15,1 1 8-15,0-4 7 0,-1 4 5 0,0-6 2 0,8 2 2 0,-2-4-4 16,2 0-8-16,-1-4-13 0,-1 2-15 0,8-6-30 0,0 0-37 16,-1-3-49-16,1 1-58 0,0-5-55 0,-1 0-57 0,1 1-57 0,-1-5-59 15,0 1-27-15,1 0-11 0,-1-1 3 0,1 1 6 0,0-4 13 16,-1 3 17-16,1 2 30 0,0-2 37 0,-1 1 49 0,0-1 59 0</inkml:trace>
  <inkml:trace contextRef="#ctx0" brushRef="#br0" timeOffset="85735.46">31671 5392 56 0,'0'0'214'0,"0"4"13"0,7-8 10 0,-7 4 8 0,7-3 8 0,-1-1 6 15,6 0 6-15,-4-3 6 0,4 0 6 0,1 3-15 0,1-3-25 0,-2-4-48 16,2 4-58-16,-2-1-37 0,8 1-28 0,-7 0-24 0,0 0-21 15,-6-1-24-15,5-3-26 0,-4 3-23 0,-2 5-23 0,0-4-18 0,1 2-19 16,-1-2-10-16,-6 4-8 0,0-1-3 0,0 4 0 0,0 0-1 16,0 0 2-16,0 0 7 0,-6 0 14 0,6 0 17 0,-7 4 18 0,7-4 15 15,-6 3 17-15,6 1 11 0,-6-1 10 0,-2-3-10 0,8 5-17 0,-6-2-28 16,6 1-35-16,-6-4-17 0,-1 3-7 0,7-3-6 0,-7 4-1 16,7-4-2-16,0 0 0 0,-6-4-1 0,6 4 0 0,0 0 2 0,0 0 73 15</inkml:trace>
  <inkml:trace contextRef="#ctx0" brushRef="#br0" timeOffset="85940.23">31776 5400 0 0,'-14'3'183'0,"8"1"141"16,-7 0 37-16,6-1 24 0,1 0 21 0,-1 5 22 0,1-4 25 0,6-1 17 16,-6 1 15-16,6 0 13 0,6 4 12 0,-6-5-35 0,6 5-57 0,1-6-72 15,-1 3-75-15,8 2-49 0,-2-7-35 0,2 4-23 0,-2-4-21 0,8 0-21 16,-1-4-25-16,1 0-17 0,0 1-16 0,-1-4-17 0,1-4-21 0,0-1-27 15,-1-2-29-15,1-1-49 0,-1 0-63 0,-6-3-79 0,7-3-89 16,-7 2-82-16,-1-6-80 0,-5 2-38 0,6-3-20 0,1-3-11 0,-8 4-4 16,0-5 3-16,7 1 7 0,-6-1 15 0,-1 5 20 0,7-4 43 15,-7 7 56-15,2-1 77 0,4 2 211 0</inkml:trace>
  <inkml:trace contextRef="#ctx0" brushRef="#br0" timeOffset="88207.5">2526 9235 117 0,'-6'11'338'0,"0"0"35"0,-1 4 21 16,0-8 12-16,1 4 9 0,0-4 6 0,6-3 8 0,-7 0 8 0,7-1 6 15,0-3 11-15,0 0 7 0,0 0-70 0,0 5-110 0,7-10-75 16,-1 5-54-16,0-3-32 0,1-1-18 0,6-3-10 0,-7 0-7 0,14-4-7 16,-7-4-7-16,7 0-7 0,-1-3-7 0,1 0-8 0,6-8-9 15,-7 4-7-15,7-8-10 0,0 5-5 0,0-8-7 0,1 4-3 0,-1-4-2 16,0 0-2-16,-1-3-2 0,1-1 0 0,-6 0-2 0,0 0-1 16,-1-2-1-16,1 2-2 0,-7-4 1 0,0 4-2 0,0 1 2 0,-7-1-2 15,0 4 1-15,2 0 0 0,-8 4 3 0,6 0 2 0,-6 3 1 16,-6 3 4-16,6 6 4 0,-8-1 5 0,2 3 4 0,0 1 5 0,6 2 4 15,-6 1 2-15,-8 4 4 0,8 0 2 0,-7 0 1 0,7 2 1 16,-8 2-2-16,2 3-1 0,-2 0-1 0,8 0-4 0,-7 3-3 0,-1 2-3 16,2 2-5-16,5 0-4 0,-6 4-3 0,7 0-3 0,-7 3-4 15,6 5 0-15,0-1-2 0,1 3 1 0,0 5-2 0,6 4 1 0,-8 3 2 16,8 0 1-16,0 4 2 0,0 3 2 0,0 0 0 0,0 4 1 16,0 0-1-16,8 0 1 0,-8 4 0 0,0 0 2 0,6-4 0 0,-6 3 0 15,0 1 0-15,6-4-2 0,-6-1-2 0,0 1-1 0,0 0-2 0,7-3-1 16,-7-1 0-16,0-3-2 0,7 0 2 0,-7-5-2 0,0-3 1 15,6 1-1-15,-6-4-1 0,0-5 0 0,0 1-1 0,0-3 0 16,7-4 0-16,-7-5 1 0,0-2 0 0,0 2 2 0,0-6 0 0,6 1 2 16,-6-5 1-16,0 0 0 0,0 0 1 0,6-5 0 0,-6-2 0 0,7-4 1 15,0 0-1-15,-1-4 0 0,0 1-1 0,8-9 0 0,-8 2-3 16,7-5-4-16,1 0-4 0,-2-2-4 0,2-2-4 0,-2 1-2 16,1 0-3-16,1-1-2 0,-2-3-2 0,8 4-1 0,-7-2-2 0,0 6 0 15,6-4-3-15,-5 7 2 0,5-3 0 0,-6 7 1 0,0-4 3 0,0 7 1 16,0-4-1-16,1 9 1 0,-8-2 0 0,7 5-1 0,-7 0-1 15,1 4-4-15,-1-2 0 0,-6 5-3 0,7 0-1 0,-7 5-3 0,6-2 0 16,-6 0-1-16,0 5 0 0,-6-1 0 0,6 1 3 0,-7 2 1 16,1 2 2-16,-1-1 4 0,1 3 3 0,-7-3 3 0,7 3 5 0,-14 1 3 15,6 0 3-15,2-1 3 0,-8 1 1 0,1-4 3 0,-1 5 0 16,1-6 2-16,5 1 4 0,-6 0 3 0,2 1 2 0,-2-6 3 0,7 2 3 16,-1-5 2-16,2 5 4 0,6-5 2 0,-1 1 3 0,0-4 3 15,1 0 1-15,6 0 1 0,0 0-1 0,0 0-1 0,6-4-3 0,1 1-3 16,0-5-3-16,-1 5-4 0,6-5-2 0,2 2-4 0,-1-2-2 15,0-1-3-15,0 3-3 0,7-1-3 0,-1 3-2 0,-6-4 0 0,6 6-1 16,-5 2 0-16,-2 0 0 0,2 0 1 0,-1 2-1 0,-7 3 0 16,7-2 0-16,-6 5 1 0,-1 1-1 0,0 3 0 0,2-1 0 0,-2 0 2 15,0 4-2-15,1-4 0 0,-1 7 0 0,-6-3 1 0,7-1 0 0,-1 2 0 16,1-2 0-16,-1 1 0 0,0 0 2 0,2-1 0 0,-2 0 0 16,7-3 0-16,-6 0-1 0,5-3 2 0,-5-2 2 0,6 2-1 15,0-4 2-15,0 1 0 0,0-5 0 0,0-5 1 0,7 1 0 0,-8 1 0 16,8-8-3-16,-7 3 1 0,7-6-1 0,0-1 1 0,-1 1-1 15,0-5-2-15,1-3-4 0,-7 1-3 0,7-2-3 0,-8-2-3 0,1-2-3 16,1-1-2-16,-2-1-1 0,2-1 1 0,-2-3-2 0,-5 0 0 16,0-1-1-16,-1 2 0 0,1 0-1 0,-1-2 2 0,-6 1 2 0,0 1 3 15,0-2 4-15,0 5 3 0,0 0 4 0,-6 3 5 0,6-3 4 16,-7 7 6-16,1-4 6 0,-1 4 8 0,0 4 6 0,7 0 6 16,-12-1 6-16,12 4 6 0,-14 1 5 0,8 3 3 0,0 0 5 0,-1 0 3 15,0 4 1-15,1-1 0 0,-1 1-3 0,1 3-3 0,0 1-5 0,-1-1-6 16,0 4-6-16,1 0-6 0,0 0-6 0,6 4-5 0,-7-1-6 15,0 5-4-15,1 3-5 0,-1-1-4 0,1 5-3 0,-1 4-2 16,1 3-2-16,6 0-2 0,-7 3-2 0,7 4 1 0,-6 1 0 0,6 2 0 16,0 5 1-16,0-4-2 0,0 8 0 0,6-4 1 0,-6 2 1 15,0 2 1-15,7-4 1 0,-7 7 0 0,6-4-1 0,1 0 0 0,-7 1 0 16,6-4 1-16,1 2 0 0,-1-2 0 0,1-5 1 0,0 2 0 16,-7-1-1-16,6-4 1 0,0-2-2 0,1-7 0 0,0 3-1 0,-1-2 1 15,7-6 1-15,-13 0 1 0,6-4 0 0,1-3 1 0,0-1 1 16,-1-4 0-16,-6 1 0 0,6-4 2 0,2 0 1 0,-2-4 1 15,-6 1 1-15,6-9 0 0,0 2 0 0,1-1-2 0,0-7 0 0,6-1-1 16,-7 1 0-16,0-8-2 0,2 0 1 0,4-3-2 0,-6 0 0 16,1 0-2-16,0-5 0 0,6 2-2 0,-7-1 0 0,8 3-1 0,-8-2 1 15,6 2 0-15,-4 4 0 0,4 1 0 0,-5 7-2 0,6-1 0 16,-6 1 0-16,5 7-2 0,-6 1 1 0,2 2-1 0,4 8-1 0,-5-4 0 16,0 8-1-16,-1-1 0 0,1 4-1 0,-1 1 0 0,0 3 1 15,1 4 0-15,0-1 2 0,-1 5-1 0,-6 2 1 0,6-3 1 0,-6 5 0 16,7-2 0-16,-7 2-4 0,0-1-3 0,0 0-7 0,0-4-6 15,7 0-7-15,-7 0-11 0,0 1-12 0,0-9-13 0,6 6-12 0,-6-9-15 16,7 0-15-16,-1 0-30 0,0-2-38 0,2-5-47 0,4-5-53 16,2-2-49-16,-8 0-51 0,13 0-39 0,-5-4-31 0,-2-4-26 15,8 0-24-15,0 1-5 0,-1-5 4 0,1 1 10 0,-1 3 13 0,1-2 30 0,-1-2 37 0,0 4 48 0,1-3 56 0,0-1 54 16,-1 4 102-16</inkml:trace>
  <inkml:trace contextRef="#ctx0" brushRef="#br0" timeOffset="88849.33">4266 9088 0 0,'12'-14'14'16,"1"0"181"-16,-6-1 43 0,0 0 33 0,-1 1 30 0,0-1 37 15,-6 1 39-15,7 2 34 0,-7-2 33 0,0 3 22 0,0-1 16 0,0 5-17 16,-7 0-37-16,7 0-35 0,0-1-36 0,-6 0-27 0,0 6-25 15,6-6-22-15,-7 5-18 0,0-2-31 0,7 2-33 0,-6 3-31 0,-1-4-31 16,1 4-21-16,0 0-16 0,-1 4-15 0,0-4-11 0,1 3-13 16,0 2-11-16,-2 1-10 0,2 6-9 0,-7-1-8 0,0 0-9 0,7 4-6 15,-7 3-5-15,7 0-2 0,-2 0-3 0,2 4-1 0,0 4 0 16,-1-4 0-16,7 4 0 0,-7-1 1 0,7 1-1 0,0-1-1 16,0-2 0-16,7 3 0 0,0-6 2 0,-7 3-2 0,6-5-1 0,0 0-1 15,2 1-2-15,-2-4-2 0,7-1-2 0,-7-3-1 0,1-4-2 16,6 1-1-16,-1-8-2 0,-4 4-2 0,4-8-4 0,2 1-5 0,-2-9-4 15,1 5-6-15,1-8-5 0,-8 0-3 0,7-3-4 0,0-4-4 16,-7 0-2-16,7 0-4 0,-6-3-3 0,0-1-2 0,-1 0-2 0,-6 0 1 16,0 1 3-16,0 0 3 0,0-6 6 0,0 10 5 0,-6-5 7 15,6 4 7-15,-7 4 7 0,0 0 9 0,7 3 12 0,-6 1 9 0,-1 6 11 16,1-2 5-16,0 5 5 0,-1-1 3 0,7 1 2 0,-7 5 1 16,1 0 0-16,6 0 0 0,-6 0-2 0,6 5 0 0,0-2-1 0,0 0-5 15,0 2-5-15,6-3-4 0,-6 3-1 0,6 2-3 0,1-3 0 16,0 3-1-16,-1-3 1 0,7 3 1 0,-7-4 1 0,8 2 2 15,-2-2 0-15,2 1 0 0,-1-4 0 0,6 3-1 0,-6-3 0 0,1 0-3 16,-2-3 0-16,8-1-1 0,-7 4-1 0,0-3-2 0,0-2 0 16,7 2-2-16,-8-1-1 0,1 4-1 0,1-3-3 0,-8-1 0 0,8 4 0 15,-2-4-1-15,-6 4 0 0,1 4 1 0,0-4-1 0,-1 4 0 16,1 3 0-16,-1 1-1 0,0-1 1 0,2 4 0 0,-8-1 2 16,6 9 0-16,-6-5 0 0,6 6 2 0,-6 1 0 0,0 1 2 0,0-1-1 15,6 5 0-15,-6 0 0 0,0-4 0 0,0 4 0 0,0-1-1 16,0 0 1-16,0-2 0 0,0-2-1 0,7-2-1 0,-7-1 1 0,0-3-1 15,0 0-1-15,7-1 1 0,-7-6 2 0,0-1 3 0,0 1 4 16,6-5 5-16,-6-3 6 0,0 4 2 0,0-8 3 0,7 1-1 16,-7-5 1-16,6 1 0 0,1-4 0 0,0-4-1 0,-1-4 2 0,0 1-2 15,0-3-1-15,2-1-4 0,-2-5-5 0,7 2-5 0,-7-4-5 0,1 3-3 16,6 0-1-16,-7 1-2 0,8 3 1 0,-8 0-2 0,0 0 1 16,8 5 0-16,-8 1-3 0,7 1 0 0,-7 4-1 0,2 0-1 15,4 4-2-15,-6 4-1 0,1-1-4 0,0 4-3 0,-1 0-3 0,7 4-2 16,-7 3-2-16,2 0-1 0,-2 0-2 0,0 4-4 0,0 0-4 15,2 4-4-15,-2 0-7 0,-6 0-3 0,6-1-6 0,1 1-6 0,-1 0-9 16,-6-1-18-16,7 1-23 0,0-5-33 0,-7 2-40 0,6-5-41 16,0 0-41-16,0 1-42 0,2-5-41 0,-2 2-42 0,0-5-43 0,8-5-26 15,-1 2-18-15,-1-5 0 0,2 1 4 0,-2-4 19 0,8 0 24 16,-1-4 34-16,1 1 42 0,0-1 44 0,-1-3 43 0,1 0 45 16,6-1 183-16</inkml:trace>
  <inkml:trace contextRef="#ctx0" brushRef="#br0" timeOffset="89396.21">5451 8876 39 0,'6'-10'237'0,"0"-2"29"0,2 5 25 0,-2 0 24 0,-6-4 25 15,0 3 30-15,0 5 32 0,0-5 27 0,0 1 26 0,-6 0 6 16,6 4-5-16,-8-5-41 0,2 4-60 0,0 1-41 0,-1-1-31 0,1 0-23 16,-1 4-19-16,-6-3-24 0,7 3-21 0,-8 0-31 0,2 0-31 15,-2 3-28-15,2 1-25 0,-1 0-18 0,-1 3-13 0,-5 4-11 0,6 0-8 16,0 0-8-16,-7 3-7 0,8 1-4 0,-2 4-7 0,1-2-2 16,7 1-3-16,-7 5 0 0,6-1 1 0,1 3 1 0,0-3-1 0,-2 1-2 15,2 2 0-15,6-3 0 0,0 0 0 0,0 0 1 0,6 0-3 16,-6-4-1-16,8-3-3 0,-2-1-3 0,7-2-1 0,0-1-3 15,0-4 0-15,-1-3-2 0,8-1-2 0,-7-3 0 0,7-3 0 0,0-6-2 16,-1 3 0-16,1-5 0 0,6-4 0 0,-6 1 1 0,-1-4 1 0,0-1 3 16,0-3 2-16,1 0 3 0,-7-3 0 0,7 2 2 0,-7-6 1 15,0 3 1-15,-7 1 2 0,8-1 1 0,-8 0 0 0,-6 1 4 16,6-1 3-16,-6 1 4 0,0 3 4 0,0 0 5 0,0-1 2 0,0 5 4 16,-6 4 5-16,6-1 5 0,-6 4 2 0,6 0 2 0,-7 0-1 15,7 8 1-15,0-5-1 0,-7 8-2 0,7-3-3 0,0 6-4 0,0 0-4 16,0 2-2-16,-6 2-6 0,6 4-3 0,0 3-6 0,0 5-4 15,0-1-3-15,0 4-1 0,0 4-2 0,6 3 1 0,-6 4 0 0,0 0 2 16,7 4 4-16,-7 3 0 0,7 0 0 0,-7 4 1 0,6 3 0 16,0 2 1-16,-6-2 1 0,0 4 0 0,0 1-3 0,7-1 1 15,-7 4-1-15,-7-4 1 0,7 1-1 0,0-1 0 0,-6-4-2 0,6 2-5 16,-6-6-5-16,-1 1-7 0,7-4-8 0,-7-3-8 0,1-1-8 16,0-3-9-16,-1-3-8 0,0-1-12 0,1-7-11 0,-7 0-20 15,6-4-21-15,-6-3-23 0,1-3-23 0,4-2-12 0,-4-7-8 0,-1 1 1 16,-7 0 2-16,8-8 6 0,-2 0 9 0,1 1 10 0,-6-5 13 15,6-3 23-15,-1 0 27 0,2 1 33 0,-2-5 37 0,8-3 38 0,-7 3 38 16,13-7 23-16,-7 4 16 0,7-8 11 0,7 3 8 0,-7-2 4 16,13-4 3-16,-7 4 0 0,8-4-5 0,5-1-10 0,-6-3-15 0,13 4-16 15,-7-4-16-15,1-1-15 0,6 1-15 0,1 1-11 0,-2-1-12 16,8-4-25-16,-7 4-31 0,-7-3-44 0,8 3-49 0,-7-1-59 16,-2-3-61-16,2 5-64 0,-1 0-61 0,-5-5-32 0,-8 3-15 0,0-2-8 15,1 3-4-15,-7-4 4 0,0 0 4 0,-7 1 22 0,1-1 27 0,0 0 41 16,0-3 47-16,-8 4 57 0,-5-1 246 0</inkml:trace>
  <inkml:trace contextRef="#ctx0" brushRef="#br0" timeOffset="89661.83">4390 8499 191 0,'-20'19'392'0,"0"-1"40"0,1-4 21 0,5-2 16 16,2 2 14-16,5-7 11 0,0 1 12 0,1-5 10 0,-1 2 12 0,7-5 9 15,0 2 10-15,0-2-82 0,0 0-127 0,0 0-89 0,0-2-73 16,0 2-37-16,7-5-22 0,-1 2-15 0,-6-1-12 0,7-4-11 0,0 1-11 16,-1 0-11-16,0-4-11 0,1 4-10 0,0-1-10 0,-1 1-8 15,-6 0-6-15,6 3-5 0,1 1-6 0,-7-2-1 0,0 5-2 0,6 0-2 16,-6 0-1-16,7 5-1 0,0-2-2 0,-1 4-6 0,-6 1-7 16,6-1-12-16,2 4-14 0,4 3-16 0,-5-3-20 0,-1 4-34 15,7 0-45-15,-6 0-64 0,-1 3-73 0,8-3-79 0,-2-1-82 0,-5-3-47 16,6 4-28-16,0-5-10 0,0 2 0 0,0-5 9 0,0 0 11 15,0-3 17-15,0-4 18 0,0 0 36 0,0 0 46 0,1-4 64 16,-2-3 95-16</inkml:trace>
  <inkml:trace contextRef="#ctx0" brushRef="#br0" timeOffset="90482.63">6747 8781 0 0,'12'0'155'0,"2"-3"77"0,-1 3 15 0,0-4 19 16,0 0 20-16,0 1 20 0,-6-1 21 0,-1 0 27 0,7 1 33 15,-6-4 28-15,-1 2 29 0,0 2-28 0,1-1-58 0,-7 0-31 16,7 1-20-16,-7-5-12 0,0 5-8 0,0-1-13 0,0 1-15 0,0-2-16 15,-7 2-16-15,7-4-27 0,-7 3-29 0,1 0-30 0,0 1-31 0,-1-1-24 16,-6 0-17-16,0 1-16 0,0 3-11 0,0 0-10 0,-7 3-6 16,8 1-7-16,-8 0-4 0,0 3-5 0,1 0-3 0,-1 5-2 15,1-2-4-15,-1 5-2 0,0 4-2 0,1-1 0 0,6 1 1 0,-6 2-1 16,5 1 1-16,8 4 1 0,0 0-1 0,-8-1 0 0,14 0 0 16,-6 1-2-16,6 3 1 0,6-3 0 0,1 0 1 0,0-4 0 15,5-1-2-15,2 2-5 0,-2-5-6 0,8 0-12 0,-1-7-11 0,7 0-16 16,1 1-17-16,-1-9-31 0,0 1-38 0,-1-4-51 0,2-4-56 0,-1-4-60 15,6 1-59-15,-6-4-44 0,7-3-38 0,-7-5-28 0,0 1-28 16,7-1-7-16,-7-6 1 0,0 3 12 0,-1-3 14 0,2 2 30 16,-1-6 37-16,-6 8 50 0,6-5 59 0,-7 0 87 0,1 1 105 0,-8 2 92 15,2 1 89-15,-1 4 77 0,0 0 74 0,-6 3 57 0,5 1 50 0,-12 2 43 16,6 1 43-16,-6 0 24 0,0 4 18 0,0-1 11 0,-6 1 12 16,6 4-22-16,0-5-35 0,-6 5-42 0,0-1-43 0,-1 0-39 15,0 1-34-15,1-1-38 0,-1 4-38 0,1 0-39 0,0 0-37 0,-2 0-24 16,2 0-17-16,-7 4-12 0,6-1-9 0,1 1-9 0,-7 3-8 15,7 1-6-15,-8 2-8 0,8 2-4 0,-7 2-4 0,6-3-2 16,1 8-3-16,-7-1 0 0,6 0-2 0,1 4 1 0,-1 0 1 0,7 4 0 16,-6-1-2-16,6 1 0 0,0 0 1 0,6-1-4 0,-6 1-2 15,7 1-5-15,-1-2-4 0,8-3-7 0,-8 0-7 0,7-4-7 0,0 0-9 16,0-3-5-16,0-4-8 0,6 0-3 0,-5-3-4 0,6-6-2 16,-1-2-2-16,1-2 2 0,-2-6 0 0,2 0 4 0,0-3 5 0,-1-4 6 15,-5-3 7-15,5 0 7 0,-6-4 9 0,6-1 13 0,-5-2 13 16,-2 3 13-16,-5-3 14 0,6-1 10 0,-6-3 10 0,-7 4 10 15,0-2 10-15,0 2 8 0,-7 3 7 0,1 0 5 0,-1 0 6 0,-6 0 1 16,0 4 1-16,0-1-3 0,-6 4-9 0,-1 5-9 0,7 2-10 16,-6 1-15-16,-1 0-15 0,-7 7-23 0,9 0-25 0,-2 3-45 0,1 1-53 15,-1 3-71-15,6 4-82 0,-5-4-85 0,6 5-85 0,0 2-46 16,7-3-28-16,-1 1-12 0,0-1-6 0,7-4 1 0,0 0 7 0,0-3 14 16,7 4 17-16,0-8 37 0,-1 0 45 0,0 0 68 0,8-5 125 15</inkml:trace>
  <inkml:trace contextRef="#ctx0" brushRef="#br0" timeOffset="90638.88">7313 8418 336 0,'-6'-7'423'0,"-1"0"29"0,1 0 17 0,0 3 8 0,-8-4 7 16,8 5 2-16,0-5-1 0,-8 5-1 0,8 0-2 0,-7-2-18 16,7 5-24-16,-8 0-153 0,-6 0-218 0,8 5-175 0,-8-2-155 0,1 4-94 15,-1 0-65-15,-6 1-34 0,-1 3-17 0,2 3-9 0,-1-3-2 16,0 4 0-16,-7-4 1 0,13 3 12 0,-6 5 17 0,7-4 48 15,-1 0 61-15</inkml:trace>
  <inkml:trace contextRef="#ctx0" brushRef="#br0" timeOffset="92165.66">8668 8712 0 0,'-7'18'159'0,"1"-4"154"15,-7 5 36-15,6-4 28 0,1 3 24 0,-1-4 22 0,1-3 19 16,0 0 14-16,-1 0 10 0,0-3 9 0,7-2 9 0,-6 3-34 16,6-6-53-16,0 0-66 0,0 1-72 0,0 0-45 0,0-4-32 0,0 0-25 15,6-4-23-15,1-3-19 0,0 4-20 0,5-9-12 0,1 1-9 16,1-3-9-16,5-5-9 0,0 2-10 0,1-6-10 0,7-3-10 15,-8-3-7-15,0 0-7 0,8-4-3 0,-8 0-3 0,0 0-2 0,1-4-1 16,-1 0-2-16,1-2 1 0,-7 2 0 16,0 0-1-16,0 0 0 0,-7 0 0 0,8 1-1 0,-8 3 2 15,0 0 0-15,-6 4 2 0,7 0 3 0,-7 6 5 0,7 2 4 0,-7-1 6 16,0 7 5-16,-7 0 4 0,7 4 3 0,0 1 4 0,-7 2 3 0,7 5 2 16,0-2 0-16,-6 2-1 0,6-1 0 0,-6 4-1 0,6 0-4 15,-6 4-4-15,6 4-6 0,-8-2-6 0,8 1-5 0,-6 5-3 16,0 3-5-16,6 3-3 0,-7 0-3 0,7 8-1 0,-7 0-1 0,7-1 1 15,0 5 0-15,-6-1 0 0,6 3 0 0,0 2 0 0,6 3 0 16,-6-5-1-16,0 5 1 0,7-1-1 0,-7 1 0 0,7 0-1 16,-1-1 1-16,0 1 0 0,2-4-1 0,-2 0-1 0,0 0 0 0,0-4 0 15,1-3-2-15,0-4 1 0,6 0 1 0,-7-4 0 0,8 1 1 0,-8-8 1 16,6 0-1-16,-4-4 0 0,4-4 1 0,1 1-1 0,1-4 0 16,-2-7 0-16,2 4 0 0,-2-9 1 0,1 1 1 0,7-3-1 15,-7-1 0-15,0-3-1 0,0-4 0 0,7-1 0 0,-8 2 0 0,2-5 1 16,-2 0 0-16,-5 5 0 0,6-5 0 0,-6 0 1 0,-1 0 0 15,8 1 0-15,-14 3-1 0,6 0 1 0,-6 0-1 0,6 3 1 0,-6 1 0 16,6 4 0-16,-6 3-1 0,0 0 2 0,0 0-1 0,0 4-2 16,0 3 0-16,0 0 0 0,0 4-2 0,0 0-1 0,0 0 1 0,0 4-1 15,0 3 1-15,0 0-1 0,0 1 1 0,0 6-1 0,0-2-1 16,0 5 1-16,0 1-1 0,0 5 2 0,0-1 0 0,0 0 2 0,0 3 0 16,0 1 0-16,-6-4 1 0,6 4 0 0,0 0 0 0,0-5 0 15,6 2-1-15,-6-5 0 0,0 1 0 0,8-1-1 0,-8-4 2 0,6 1-1 16,0-4 2-16,1 0-1 0,-1-4 1 0,8 0 0 0,-8-3 0 15,6 0 1-15,2-4 1 0,-1-4 1 0,0 0 0 0,0-3 1 16,7 0 1-16,-1-4-1 0,-6 0 1 0,7-4-1 0,-1-3 1 0,1 4-1 16,-1-9 1-16,-6 4 0 0,0-2 0 0,7-2-1 0,-7 2 1 15,-6-5-1-15,5 4 0 0,-5-4 0 0,-1 5 2 0,1-1-2 16,0 0 0-16,-1 3 0 0,-6 1 1 0,6 3-2 0,-6 1-1 0,0 3-1 16,7 3-3-16,-7 1-1 0,0 3-2 0,0 1 1 0,0 3-2 15,0 3 0-15,0 1-1 0,0 3 0 0,7 1 1 0,-7 3-2 0,0 3 1 16,0 4 0-16,0 1 0 0,6 3 1 0,-6-4 2 0,0 8 1 15,7-4 2-15,-7 1 1 0,0 2 0 0,6-3 0 0,-6 0 0 0,0-4 0 16,0 3 0-16,6-6-1 0,-6 4 1 0,0-4-1 0,7-4 0 16,-7 0 1-16,0-4-1 0,7 1 1 0,-7-5-1 0,0 0 1 15,6 1 0-15,-6-4 1 0,6 0 0 0,-6-4 2 0,8 1-1 0,-2 0 1 16,-6-5 0-16,6-3 0 0,1 0 0 0,-1-1 0 0,1-2 0 0,-1-1-1 16,1 0 1-16,-1-3-1 0,0 0 0 0,2-4 0 0,-2-1-2 15,0 2-1-15,8-1-1 0,-8 1 0 0,0-2-1 0,7-3 0 16,-6 8 1-16,6-3-2 0,-7 2-1 0,8 1 1 0,-2 3-1 0,-5 0-2 15,-1 5 0-15,8 2-3 0,-8 1-1 0,0 3-3 0,2 0-2 16,-8 8-1-16,6-4 0 0,0 7 0 0,-6 5-1 0,0-2 1 0,6 1 2 16,-6 8-1-16,0-1 0 0,0 3 1 0,-6 2 2 0,6 3 0 15,0-4 3-15,-6 3 2 0,6 2 3 0,0-6 1 0,0 1-1 0,0-1 1 16,6-2 2-16,-6-1-1 0,6-3 1 0,1 0 1 0,6-8 0 16,-6 5 1-16,5-10-2 0,2 3-2 0,-2-5-2 0,8-5-5 15,0-2-7-15,-1 0-6 0,1-4-6 0,-1-3-6 0,1-5-7 0,6 1-7 16,-6-4-10-16,-1-5-9 0,1 2-11 0,-1-4-11 0,1 0-13 15,0-8-15-15,-8 5-16 0,8-10-16 0,-7 7-12 0,0-6-3 0,0 1 0 16,-7-4 3-16,0 4 6 0,8-1 8 0,-14 1 10 0,6 0 24 16,1 3 32-16,-7 1 33 0,0 2 36 0,0 2 33 0,0 6 34 0,0-3 29 15,0 3 27-15,-7 0 19 0,7 8 12 0,-6-4 9 0,6 4 9 16,-6-1 3-16,-2 5 2 0,2-1-11 0,0 5-19 0,6-3-19 16,-6 6-20-16,-1 0-15 0,0 3-12 0,1 1-10 0,-1-1-9 0,1 4-8 15,6 4-8-15,-6-1-6 0,-2 1-5 0,2 7-5 0,0 0-5 0,0 4-4 16,-1 4-3-16,0-1-2 0,1 8-2 0,6-1-1 0,-7 4 1 15,7 1-2-15,-6 2 0 0,6 5 0 0,0-1 2 0,0 4 0 16,0 5 2-16,0-5 1 0,6 4 2 0,-6 0 0 0,0 4 0 0,7-1 1 16,-7 2 0-16,0-6 1 0,0 4 0 0,6-2 0 0,-6-1 1 15,0-4 1-15,7-3-1 0,-7-1 2 0,7-3-1 0,-7-4 2 0,6-2 0 16,0-6 2-16,-6-3 2 0,6 1 3 0,-6-5 3 0,8-3 7 16,-2-3 7-16,-6-1 6 0,6-3 8 0,-6-4 3 0,7 0-1 0,-1-4 1 15,1-3-2-15,0-4-1 0,-1 0-2 0,6-4-2 0,-4 0-3 16,4-6-5-16,2-2-3 0,-1-2-8 0,-1-1-8 0,8-7-9 15,-7 4-5-15,0-1-7 0,7-3-2 0,-7 4-4 0,-1 0-3 0,2 0-1 16,5 3-3-16,-6 3-2 0,0 6-4 0,7 2-2 0,-7 0-3 0,0 8-3 16,-6 0-3-16,5 4 0 0,-5 3-1 0,6 3-1 0,-7 0 3 15,1 5 0-15,0 3 1 0,-7 3 2 0,6 1 3 0,-6 4 1 16,0-2 3-16,0 6 4 0,0-1 3 0,0 3 1 0,0-3 0 0,0 0-3 16,0 5-5-16,0-6-7 0,7-3-7 0,-7 1-10 0,6-5-8 15,0-3-13-15,-6 0-13 0,14-4-27 0,-8 0-32 0,0-7-51 0,8 0-65 16,-1-7-65-16,0 4-65 0,-7-8-58 0,7-4-53 0,-7 1-23 15,8-5-6-15,-8 1 1 0,1-8 6 0,-7 4 12 0,0-7 12 16,0 4 26-16,0-9 32 0,-7 1 53 0,1 0 65 0</inkml:trace>
  <inkml:trace contextRef="#ctx0" brushRef="#br0" timeOffset="92353.16">9691 7899 350 0,'-40'25'437'0,"1"0"31"0,0 1 20 15,7-4 14-15,6-3 11 0,0-5 7 0,6 0 7 0,1-2 4 16,5-5 2-16,2 0 1 0,5-3 1 0,1-4-114 0,-1 4-173 0,7-4-95 16,0 0-57-16,0 0-40 0,7 0-31 0,-7 0-53 0,6 0-58 15,7-4-96-15,-7 0-114 0,8 1-88 0,-2-1-75 0,8-3-39 16,-7 0-19-16,7-4-10 0,0-1-5 0,-1 2-1 0,0-5 0 0,0 0 9 16,1 1 12-16,0-1 37 0,-1-4 49 0,7 5 87 0,-6-1 253 15</inkml:trace>
  <inkml:trace contextRef="#ctx0" brushRef="#br0" timeOffset="92493.78">9807 7785 125 0,'-6'0'357'0,"0"3"35"0,-1-3 18 0,1 0 10 0,-1-3 4 0,1-1 0 15,-1 4-4-15,1-3-20 0,0-1-29 0,-8-4-38 0,1 8-41 16,0-3-128-16,0 3-172 0,-7 3-148 0,-6 1-136 0,7 0-67 0,-7 3-36 16,0 0-16-16,0 1-10 0,-7-1-1 0,7 3 3 0,0-1 20 15,0 1 29-15,0-3 36 0,0 1 42 0,6-1 49 0,-6 0 232 16</inkml:trace>
  <inkml:trace contextRef="#ctx0" brushRef="#br0" timeOffset="92681.28">8883 8235 217 0,'-26'22'425'0,"-6"0"54"16,6-4 36-16,-1 1 23 0,1-1 18 0,6-7 12 0,1 4 8 0,-1-7 4 16,14-2 2-16,0-2 3 0,-1 0 2 0,7-1-88 0,7 1-132 15,-1 0-103-15,7-4-88 0,7 4-53 0,0-4-35 0,5 0-24 16,7 0-19-16,2 0-13 0,5-4-14 0,6 4-28 0,-5-4-37 0,5 0-85 15,7 1-110-15,-7-1-118 0,-6 4-119 0,1-4-61 0,-1 1-32 16,-7 0-16-16,1-2-7 0,-7-2-5 0,0 4 0 0,-7-5 1 16,1-3 6-16,0 3 24 0,-8-2 32 0,8-1 85 0,-1 0 108 0</inkml:trace>
  <inkml:trace contextRef="#ctx0" brushRef="#br0" timeOffset="93839.91">11748 8385 227 0,'-12'12'305'0,"-1"-5"33"0,-1 4 30 0,2-4 30 15,5 0 29-15,-6 1 21 0,7-4 16 0,-7-1 13 0,6 0 12 16,0-3-7-16,7 4-19 0,-6-4-64 0,6 0-86 0,0-4-53 16,0 1-39-16,0 0-30 0,6-1-29 0,-6-7-30 0,7 3-29 0,0-3-21 15,6-3-15-15,-7-1-15 0,7 0-11 0,0-3-12 0,0 4-9 16,7-5-9-16,-8 4-6 0,8 0-2 0,-6 5-1 0,-2-1-3 16,1 3-1-16,0 5-1 0,0 0 1 0,1 3-1 0,-2 0 0 0,-5 6 0 15,0 2 0-15,-1 3 1 0,0 4-1 0,1 3 0 0,-7 1 2 0,6 6-1 16,-6 0 0-16,0 1 1 0,0 3 0 0,0 5 1 0,0-5-1 15,0 4 0-15,-6-1 1 0,6 2 1 0,0-5-1 0,-7 4 0 16,7-4-1-16,0-4 1 0,-6 1-1 0,6 0 0 0,0-4 0 0,-6-4 0 16,6 1 1-16,0-5 0 0,0 1 1 0,-7-5 1 0,7-1 0 0,0-3 3 15,0 2 5-15,0-8 4 0,0 0 5 0,0 0 2 0,0 0 2 16,0-8 2-16,7 2-1 0,-7-3 1 0,6-5-1 0,0 0 1 16,1-5-1-16,6 2-1 0,-6-6 0 0,-1-3-4 0,7-3-4 0,0 0-5 15,0-4-5-15,0 0-2 0,0 0-3 0,7 0 0 0,-8 0-1 16,8 0 1-16,-1 3-1 0,1 1 0 0,0 0 0 0,-7 7 0 0,7 0-1 15,-1 4 0-15,-6-1-2 0,0 8 1 0,0 0-2 0,0 4 2 16,1 4-1-16,-8-2 2 0,0 5-2 0,0 5 1 0,1-2 0 0,0 8 0 16,-1-4-1-16,-6 4 1 0,7 4-1 0,-7 4 2 0,0-1 1 15,0 0 0-15,0 4 0 0,0-1 0 0,0 2 0 0,0 3 0 16,0-4 0-16,0 0 0 0,0 0 0 0,0-1-1 0,0-2 0 0,0-1 1 16,6 1-1-16,-6-8 0 0,6 3-1 0,2-3 2 0,-2-3 0 15,0-1 1-15,0-4-1 0,8-3 0 0,-1 0 1 0,0-3-2 0,6-1-1 16,-5-4-2-16,5-2 0 0,1-5-2 0,6 1-1 0,-7-5 0 15,7 1-1-15,-6-7-3 0,-1 2-2 0,7-6-3 0,-6 3-3 0,6-7-4 16,-7 4-2-16,1-4-3 0,0 0-1 0,-1-4 0 0,1 0-2 16,-8 2 2-16,8-2-1 0,-7 1 1 0,-6-2 1 0,6-2 2 15,-7 7 2-15,0-4 3 0,-6 4 4 0,7 0 3 0,-7 1 3 0,0 3 7 16,-7-1 6-16,7 0 6 0,-6 9 6 0,0-5 5 0,-1 4 6 16,1 4 4-16,6-1 4 0,-7 1 4 0,0 3 2 0,-5 1 2 15,12 3 2-15,-7-1 1 0,0 5 1 0,1 0-2 0,0 0-2 0,6 3-4 16,-7 1-5-16,1 3-5 0,6 0-4 0,-7 0-5 0,0 3-4 0,1 4-3 15,0 1-3-15,6 2-2 0,-8 5-2 0,2 0-2 0,0 3-2 16,0 4-1-16,-1 4 0 0,0 3 1 0,7 1-1 0,-6 2 0 16,-1 1 1-16,7 4 0 0,0 0 2 0,-6 3 0 0,6-4 0 0,0 5 1 15,6-1-1-15,-6 4 2 0,0-3 0 0,7-2-1 0,-7 2 0 16,0-1 1-16,6 1-1 0,-6-1 1 0,0-3 0 0,7 0-1 16,-7-5 1-16,0-2-1 0,7-1 1 0,-7-3-1 0,0-4-1 0,6-4 0 15,-6 0 2-15,0-7 1 0,6 0 0 0,-6 0 4 0,0-7 3 0,6 3 4 16,-6-7 3-16,0 0 1 0,8 0 1 0,-8-4 0 0,6-3 1 15,0 0 0-15,1-5-1 0,0 2 0 0,-1-5 0 0,1 1 0 16,-1-9-3-16,0 5-2 0,8-3-4 0,-8-5-4 0,7 3-4 0,0-2-2 16,-6 0-1-16,5-1-1 0,2 4-1 0,-8-4 1 0,8 5 0 15,-2-2-1-15,1 4 0 0,-6 1 0 0,6 0-1 0,-1 7-1 0,-4 0 0 16,4 0 1-16,-5 7 0 0,-1-2-1 0,7 2 0 0,-6 4 1 16,-1 0-1-16,8 4 1 0,-8 2-2 0,0-2 2 0,1 7-1 0,0 0 1 15,-7 0-1-15,6 4 2 0,0-1 1 0,-6 5 0 0,0-1 0 16,0 0-1-16,0 5 1 0,0-5 0 0,0 4-2 0,-6-4-2 0,6 1-4 15,0-1-4-15,0 0-6 0,0-3-8 0,0-1-6 0,0-3-8 16,0 1-10-16,0-2-8 0,6-3-10 0,1-3-12 0,-1 0-15 0,8-4-35 16,-8-4-44-16,8 0-54 0,-2 1-58 0,8-8-51 0,-1 0-46 15,1 0-43-15,-1-4-39 0,7-3-21 0,-6 0-13 0,6 0-1 16,0-1 4-16,1-4 11 0,-2 6 13 0,1-1 36 0,0-5 45 0,0 5 55 16,7 0 62-16</inkml:trace>
  <inkml:trace contextRef="#ctx0" brushRef="#br0" timeOffset="94621.17">13533 8247 0 0,'20'-12'139'0,"6"5"78"0,-6 3 28 16,-1-3 24-16,1 0 23 0,-2 3 21 0,2-1 21 0,-6-1 25 15,-8-1 26-15,1-1 16 0,-1 4 9 0,-6-3-26 0,6-1-43 0,-6 1-29 16,0 4-23-16,-6-5-19 0,6 1-19 0,0 0-16 0,-6 0-14 16,-1 3-15-16,7-3-12 0,-6-1-19 0,-1 5-21 0,0-4-20 0,1 2-20 15,-8 2-12-15,8-1-10 0,-6 4-7 0,5-3-6 0,-6 3-5 16,0 3-7-16,-1 1-6 0,2-1-5 0,-8 2-7 0,7 2-7 0,0 4-6 16,-6 0-5-16,5-1-5 0,-5 5-2 0,6-1-4 0,-6 1-4 15,5 4-2-15,2-1-3 0,-2 1-3 0,1 2-3 0,7-2-1 16,-8-1-3-16,8 4 1 0,0-3-3 0,6-1-1 0,-6 1 0 0,6-2-3 15,6-2-5-15,-6 3-3 0,6-4-4 0,0-2-3 0,2-1-4 16,4 0-1-16,1-3-1 0,1-1-2 0,-2-4-1 0,8-3-1 0,-7 0 0 16,7 0 2-16,-1-8 0 0,-6 1 2 0,7 1 3 0,-1-6 2 15,-5 2 7-15,4-5 2 0,-4 4 4 0,5-7 2 0,-5 3 3 0,-2-4 0 16,-6 1 1-16,8-1 1 0,-8 1 1 0,8-3 0 0,-8 2 0 16,1 1 1-16,-1-4 1 0,-6 4 0 0,6-1-1 0,-6 2 0 15,0 1-1-15,0-2 1 0,0 7 1 0,0-4-1 0,0 4 0 0,0 4-2 16,0-1 0-16,0 1-1 0,0 7 0 0,0 0-2 0,-6 0 1 0,6 4-1 15,0 4 2-15,-6-1-2 0,6 7 1 0,-7-3-1 0,7 7 1 16,-6 0 1-16,6 5-1 0,-7-1 1 0,7 0 2 0,0 0 1 16,0 3 0-16,0 1 1 0,0-1 0 0,7-2-1 0,-7-1 1 0,6 0 0 15,1 0 1-15,5-5-2 0,-5 2 0 0,6-4 0 0,7-5 1 16,-7 2 0-16,6-1-2 0,0-7 1 0,1-1 0 0,0-3 0 16,-1 0-2-16,1-7-1 0,6 0-3 0,-7-1-2 0,1-7-2 0,6 1-3 15,-7 0-2-15,1-5-2 0,-6 1 0 0,5-1-1 0,-6-3 1 16,0 1-1-16,-1-2-1 0,-4 1 1 0,4-3 0 0,-5 3 2 0,-1 0 4 15,1-5 1-15,-7 6 4 0,6-5 3 0,-6 4 2 0,0 4 4 16,7-3 0-16,-7 6 2 0,0-4 3 0,0 9 2 0,0-1 1 0,0 3 0 16,0 0-2-16,0 5 0 0,0 0-1 0,0 3 0 0,0 3 0 15,0 0 0-15,0 8 2 0,0-3 1 0,-7 7 1 0,7-1 1 16,0 4 1-16,0 1 2 0,-6 6 0 0,6 1 4 0,0 4 1 0,-7-1 2 16,7 1 2-16,0 5 0 0,0 2 1 0,0 0 1 0,0 0-4 15,-6 2-2-15,6 3-2 0,0-3-5 0,-7 5-1 0,7-2-3 0,-6-3-2 16,6-2-2-16,-6 3-1 0,-2-4-1 0,2-2-1 0,0-1-1 15,-1 0-1-15,7-4 1 0,-6-3-1 0,-1-1 0 0,1-6 1 0,6-1 1 16,-7-4 0-16,7 1 1 0,0-8 0 0,0 1 1 0,0-1 2 16,-6-7-1-16,6 0-1 0,0-3-1 0,0-5 0 0,6-3-2 0,-6 1 1 15,0-6-1-15,7-2-2 0,-7-4-4 0,6-8-4 0,1 5-6 16,-1-8-6-16,7-3-5 0,-7-4-6 0,8-8-4 0,-1 4-3 0,6-7-4 16,-6 3-2-16,7-3-1 0,0-5-2 0,-1 5 1 0,1 4 2 15,6 2 3-15,0 1 3 0,-7 9 5 0,7-2 5 0,0 11 5 16,-7 0 4-16,1 4 3 0,0 8 5 0,-1 3 2 0,-5 3 2 0,-2 5 2 15,-6 3 1-15,8 7 1 0,-8 0-1 0,-6 4 1 0,7 4-1 16,-7 3 1-16,0 4-1 0,-7 4 1 0,7 0 0 0,-6-1 2 0,0 5 0 16,-2 2 2-16,-4-2-1 0,6-1-1 0,-1 0-5 0,0-4-8 15,1-2-15-15,-1-2-19 0,7-2-20 0,0-8-43 0,0 1-54 0,7-9-65 16,-1-3-71-16,1-3-62 0,6-5-60 0,-7-7-37 0,0 1-27 16,8-9-10-16,-8 2-2 0,8-5 7 0,-8-7 11 0,1 0 18 15,-1-4 21-15,0-3 42 0,-6 0 54 0,8-4 65 0,-8-4 168 0</inkml:trace>
  <inkml:trace contextRef="#ctx0" brushRef="#br0" timeOffset="94890.56">13755 7597 0 0,'-40'16'237'0,"8"-1"39"0,-1-1 27 0,1-3 30 16,5 4 33-16,1-5 30 0,7 1 29 0,-1 0 19 0,8-4 16 0,-2 4 10 15,2-3 12-15,5-1-54 0,1-4-85 0,-1 5-49 0,7-3-29 0,0-2-25 16,0 0-19-16,0-3-27 0,7 0-29 0,-1 0-25 0,1 0-28 15,5 0-17-15,2-3-15 0,-2 0-10 0,2-2-11 0,-1-3-8 0,-1 5-7 16,2-4-8-16,-2-1-5 0,-4 1-7 0,4 3-5 0,-5-3-6 16,-1 4-5-16,1-1-5 0,-7 0-3 0,7 1-4 0,-7 3-3 0,6 0-5 15,-6 3-6-15,6-3-5 0,-6 4-5 0,0 3-7 0,6 0-7 16,2 1-7-16,-8 3-11 0,6-1-23 0,0 6-31 0,-6-5-49 0,7 4-58 16,0 3-62-16,-7-4-67 0,6 1-56 0,1 3-57 0,-7 0-25 15,6-3-10-15,-6 0-1 0,6 3 2 0,-6-3 8 0,0-1 8 0,7 1 25 16,-7 0 29-16,0-1 51 0,0 1 59 0</inkml:trace>
  <inkml:trace contextRef="#ctx0" brushRef="#br0" timeOffset="95031.19">13599 8803 344 0,'-26'26'436'0,"6"-4"25"16,0-1 11-16,7-2-15 0,0-9-26 0,0 2-82 0,7-5-108 15,-1-7-87-15,7 0-77 0,-6-3-39 0,6-5-19 0,0 0-124 0,6-5-177 16,-6 1-96-16,7-7-57 0,-1-2-25 0,0-1-12 0,1-4 14 15,0 1 29-15,5-5 80 0,-5 4 238 0</inkml:trace>
  <inkml:trace contextRef="#ctx0" brushRef="#br0" timeOffset="96067.05">15611 8016 88 0,'-6'6'325'0,"-8"2"50"0,1 0 41 0,7-5 28 0,-1 0 21 16,0 2 12-16,1-3 8 0,6-2 9 0,-6 0 7 0,6 0 7 0,0 0 9 15,0 0-72-15,0 0-108 0,0-2-77 0,0-3-61 0,0 2-47 16,6-5-42-16,0 5-28 0,1-5-20 0,0-3-12 0,6 1-8 0,-7-1-9 16,8 0-6-16,-2-4-10 0,2 4-6 0,-2 1-5 0,8-5-4 15,-7 4-1-15,-1 3-2 0,2 2 1 0,-1-3-3 0,0 6 0 16,0 3 0-16,0 0-2 0,-6 3 0 0,5 9 0 0,2-5-1 0,-8 8 1 15,7 3-1-15,-7 0 1 0,1 4 0 0,0-1 0 0,-1 5 0 16,-6 4 1-16,6 0 0 0,-6-5 1 0,0 4 1 0,0 0 0 0,0 1 1 16,0-4-1-16,-6 3 1 0,6-8 2 0,-6 5-1 0,6-8 1 15,0 5-1-15,-7-9 1 0,7 1-1 0,-7 0 2 0,7-8 1 0,-6 4 0 16,6-7 2-16,0-1-1 0,0-3 0 0,0 0 1 0,6-3-1 16,1-1 0-16,0-3-1 0,-7-4 1 0,12-4 0 0,-4 0 0 15,4 1-1-15,1-4 0 0,0-5-1 0,0 2 0 0,7-2-2 0,-1 2 0 16,-6-1 0-16,7-4 0 0,-1 5 1 0,1-2-1 0,-1 4-1 15,-5-2 0-15,5 3 0 0,1 3 0 0,-7 0 1 0,0 1-2 16,-1 6 0-16,2-3-1 0,-1 3 1 0,-7 5-2 0,1 3 1 0,-1 0-2 16,1 0 1-16,-1 3 0 0,0 1 0 0,-6 3 0 0,8 4-2 15,-8 1 0-15,0 2 1 0,6 1 1 0,-6 3 0 0,-6 1 2 0,6 2-1 16,0-3 1-16,0 5 1 0,-8-1 1 0,8 0 0 0,0 0 0 16,-6-4 0-16,6 1 0 0,6-1 3 0,-6-4 1 0,8 1-1 0,-8-4 1 15,6-3-2-15,7-1 1 0,0-4-1 0,-7 2-1 0,7-5 1 16,7-5-2-16,-7-2-1 0,6 0 0 0,1-4 0 0,7-1-1 0,-9-6-2 15,9 4 0-15,-7-8-2 0,6 0-1 0,-7 0 0 0,7-5 1 16,-6 2 0-16,-1-4 1 0,1-4 1 0,0 0-1 0,-8 1 2 0,8-6 0 16,-7 2 2-16,-1-4 0 0,2-1 2 0,-2 1 3 0,-4-1 4 15,4 2 6-15,-5-2 6 0,-1 1 7 0,1 3 7 0,-7 5 6 16,0-1 8-16,0-1 4 0,0 9 5 0,0-1 4 0,0 1 6 0,-7 5 3 16,7 3 2-16,-6 2-1 0,-1 0-1 0,1 5-5 0,0-2-7 15,-8 5-9-15,8 0-8 0,0 3-7 0,-2 1-7 0,-4 3-5 0,5 0-4 16,-6 3-6-16,6 5-6 0,1-2-3 0,-6 6-3 0,4 2-2 15,2 1-3-15,0 3 1 0,-1 4 0 0,0 4 0 0,1 0 2 0,6 3-1 16,0 0 1-16,-7 5 0 0,14-2 1 0,-7 5-1 0,0-1 0 16,6 1 0-16,-6 4 2 0,7-1-1 0,-7-4 0 0,7 5 1 15,-1-1 0-15,0-3 1 0,-6-1 0 0,8 1 0 0,-2 0 0 0,-6-1 0 16,6-3 0-16,-6-3 1 0,6-1-1 0,-6 0 1 0,7-7-1 16,-7 4 0-16,7-7 0 0,-7-1 1 0,0-4-1 0,6 1 1 0,-6-4 0 15,0 0 1-15,0-4 3 0,0-3 3 0,7-1 7 0,-7 1 2 16,0-4 3-16,0-4 2 0,0 4 0 0,6-7 0 0,-6 4-2 0,6-5 1 15,-6-3 0-15,8 1 0 0,-2-5-1 0,0 0-2 0,0-4-2 16,2 1-7-16,4-1-6 0,-5-2-7 0,-1-2-5 0,8 2-3 0,-8-5-4 16,6 4-1-16,2 0-4 0,-8 0 0 0,7 4-2 0,1-1-1 15,-8 1-2-15,7 7 0 0,-6-4-1 0,5 9 2 0,-5-2 0 0,0 0 3 16,-1 8 3-16,1 0 0 0,-1 0 2 0,0 4 0 0,1 3 0 16,-7 1 1-16,7 0 1 0,-7 2 0 0,6 1-2 0,-6 4-3 15,0 0-5-15,0-1-6 0,0 4-7 0,0-3-7 0,0-1-8 0,0 1-8 16,0 0-11-16,0-5-10 0,0 2-12 0,0-1-14 0,0-3-15 0,6-5-25 15,-6 5-28-15,8-8-41 0,-2 0-44 0,0-5-45 0,7 2-46 16,0-4-38-16,0-4-36 0,1 0-26 0,-2 0-25 0,8-4-5 0,-1-4 4 16,1 5 10-16,0-4 15 0,5 0 25 0,-5 0 32 0,6 3 42 0,0-4 49 15,-7 1 52-15,8 3 90 0</inkml:trace>
  <inkml:trace contextRef="#ctx0" brushRef="#br0" timeOffset="96832.67">17428 7909 49 0,'20'-6'220'0,"-8"2"36"0,1-1 36 15,-6-3 37-15,0 5 40 0,-1 0 34 0,-6-5 33 0,0 1 20 16,0-1 14-16,0 1-7 0,0 0-19 0,0 0-34 0,-6-1-45 0,6 2-36 15,-7-3-33-15,0-1-32 0,1 6-33 0,-1-3-36 0,1 0-39 0,0 3-34 16,-1 1-31-16,-6-1-20 0,-1 0-14 0,2 4-11 0,-1 4-9 16,-1 0-8-16,-4-1-7 0,4 4-4 0,-5 4-2 0,-1-3-3 15,7 7-1-15,-6-5 0 0,5 5 0 0,1-1 0 0,-6 1 0 0,6 3 1 16,-1 1 1-16,8-1 0 0,-7 0-1 0,7 1-2 0,-1-1 0 16,1 0-2-16,-1 0 0 0,7 1-1 0,0-1-1 0,0-3-1 0,0 4 0 15,7-5-1-15,-1 1-1 0,1-5-2 0,6 5 0 0,-7-8 1 16,8 5 0-16,-2-4 1 0,2-6-2 0,5-2 2 0,-6 0-1 0,6-2 1 15,1-3-1-15,0-6 0 0,-1 0-2 0,1 0 1 0,-1-7 0 16,1 0 1-16,0-1 0 0,-8-3-2 0,8 1 0 0,-7-6-1 16,0 2 0-16,0-1 0 0,0-3 1 0,-6 1 1 0,-1-3 0 0,0 2 5 15,1-1 6-15,-1 5 6 0,1 0 8 0,-7-2 7 0,7 6 6 0,-7-1 9 16,6 7 7-16,-6 0 7 0,0 1 3 0,6 3 1 0,-6 4 0 16,0 4-2-16,0-6-2 0,0 9-5 0,0 0-4 0,0 0-8 15,0 5-7-15,0 2-8 0,0 0-6 0,-6 4-7 0,6 3-9 16,0 1-6-16,0 4-5 0,0-1 1 0,0 3-1 0,0 6 1 0,0-5 0 15,0 3 1-15,0 1 1 0,0 3 0 0,0-3 0 0,0 0 0 16,0 0 0-16,0-1-1 0,0 0 0 0,0-2 0 0,6-1-2 0,-6-1-3 16,8-2-5-16,-8-4-3 0,6-1-4 0,0 1-2 0,0-8-2 15,1 4-2-15,6-8 0 0,-6 1-3 0,5 0 0 0,-4-4-2 0,4-4-1 16,-6-3 1-16,8 3 0 0,-1-7 3 0,0 0 4 0,0 0 3 16,-1-4 4-16,-4 1 2 0,4-1 2 0,1-3 2 0,-6-1 0 0,6-2 2 15,-7 2 0-15,1-3 2 0,6-3 0 0,-7 3 3 0,1 0 0 16,0 0 1-16,-1 0-1 0,1 0 2 0,-7 4 0 0,6-1 0 15,0 5-1-15,-6-1 1 0,7 5-2 0,-7 2 0 0,0 0-1 0,0 4 0 16,7 4 0-16,-7 0 0 0,0 0-2 0,0 7 1 0,0 1-1 16,0 0 1-16,0 6-1 0,0-2 0 0,0 6 0 0,0-1-1 0,0 2 0 15,0 3 1-15,0 0 1 0,-7 1 0 0,7-2 1 0,-7-3 0 16,7 4 0-16,-6 0 1 0,6-3 0 0,-6-1 0 0,6 1-1 0,-7-6 1 16,7 3 0-16,0-5 1 0,-6-1 2 0,6-2 0 0,0-1-1 15,0-3 2-15,0 0 1 0,0-1-1 0,6-3 1 0,-6 0-1 16,7-3 1-16,-7-1-1 0,6-3 1 0,0 0 0 0,1-5-1 0,6 1 0 15,-7-3 0-15,8-4-2 0,-1 2-1 0,-7-2-2 0,8 0-3 0,-2-4 0 16,2 1 0-16,-8-2-2 0,7 2-1 0,0-2-1 0,0 1 1 16,-1 0-2-16,-4 0-1 0,4 4 1 0,-5 0 0 0,6 3 1 15,-6 0 0-15,-1 7 0 0,0-2 1 0,1 2 0 0,-7 5 1 0,7 3 0 16,-7 0 0-16,0 3 2 0,0 1 1 0,0 3 0 0,0 5 1 16,0 2 0-16,0 1 1 0,-7 3-1 0,7 1 1 0,-7-1 1 0,7 4 1 15,-6-4 1-15,6 3 0 0,-6-1-1 0,6-2-1 0,0 4-1 16,0-8-4-16,0 5-8 0,0-5-11 0,0-3-14 0,6 4-14 0,0-8-20 15,1 5-24-15,0-9-41 0,-1 0-52 0,7 2-63 0,0-5-70 16,0 0-60-16,0-5-54 0,0 2-45 0,7-5-36 0,-1 1-14 16,-6-3 3-16,6-2 8 0,1-2 10 0,0-1 20 0,-1 0 22 0,1 1 42 15,0-4 50-15,-1 3 65 0,1-4 70 0</inkml:trace>
  <inkml:trace contextRef="#ctx0" brushRef="#br0" timeOffset="97365.05">18541 7733 215 0,'0'-7'238'0,"7"-1"25"0,-7 1 28 0,6 0 26 0,-6 0 27 0,0-1 21 16,0 1 19-16,0-3 16 0,0 1 14 0,0 2-25 0,-6 0-43 15,6 0-46-15,-7 0-45 0,7 0-31 0,-6-2-22 0,0 6-26 0,-1 0-27 16,-6-2-26-16,7 5-27 0,-8 0-21 0,8 5-18 0,-7-2-16 16,0 5-14-16,-6-1-7 0,5 4-6 0,1 0-2 0,0 8 0 0,0-2 0 15,1 1 2-15,-2 1 2 0,1 4 1 0,0 2 0 0,6-3 2 16,-5 0-1-16,5 3-1 0,0-3 0 0,1-1 2 0,0 2-1 16,6-1-3-16,0-4-3 0,0 1-1 0,0-5-1 0,0 1-3 0,6-5-1 15,0 2-1-15,8-5-2 0,-8 0 0 0,7-2-1 0,0-5 0 16,0 0-1-16,1-5-2 0,5-2 0 0,-6 0 0 0,6-5 0 0,-5 2-1 15,5-5 0-15,-6 1 0 0,6-5 1 0,-5 1-1 0,-2-4 1 16,2-1 0-16,-2-2 2 0,-5 0 0 0,-1-1 1 0,1 1 1 0,0-5 4 16,-1 4 5-16,-6 1 5 0,6-1 6 0,-6 4 6 0,0 1 6 15,0 2 6-15,0 0 7 0,-6 4 3 0,6 1 4 0,0 7 0 0,0 0 1 16,0 0 0-16,0 2-2 0,-6 5-1 0,6 0-4 0,0 8-3 16,0-4-3-16,-7 7-4 0,7 0-3 0,0 4-4 0,0 2-2 15,-7 6-2-15,7-1-2 0,0 3 1 0,0 4 0 0,0 5 0 0,0-5 2 16,0 8 0-16,7-5 0 0,-7 9 1 0,0-4-1 0,7 3-1 15,-7 0-3-15,6-4-3 0,-6 9-3 0,6-5-4 0,-6 0 0 0,8 3-2 16,-8-1-1-16,0-3-3 0,-8 3 1 0,8 2-2 0,-6-5-2 16,0 1-2-16,-1 1 0 0,-6-4-1 0,6 3-2 0,-5-4-2 15,-2 1-1-15,2-4-4 0,-2 0-4 0,1 0-4 0,1-3-3 0,-2-4-3 16,2-1-3-16,-8-3-3 0,13-5-1 0,-6-2-3 0,-6 1-2 16,5-5-4-16,2-4-3 0,-2 0-1 0,1-7 1 0,1 0 2 0,-2-4 4 15,8-4 3-15,-7-2 3 0,0-1 4 0,6-7 3 0,1 3 3 16,0-7 1-16,6 0 3 0,0-3 3 0,0-2 4 0,6 2 4 0,7-4 3 15,0 0 2-15,6-4 0 0,1-1 3 0,-1 5-1 0,7-4 0 16,7 0 1-16,-7 1 1 0,14 2 0 0,-8 1 0 0,1-1-1 0,6 1 0 16,-7-1-3-16,1 5-4 0,-1-1-11 0,1 1-15 0,-1 3-40 15,-6-5-51-15,-6 2-79 0,5 3-90 0,-5-3-83 0,-6-1-74 0,-1 1-38 16,-1-2-19-16,-5-2-9 0,0 0-5 0,-7 0-2 0,0-7 4 16,0 2 10-16,-7-3 14 0,7-2 40 0,-13-1 50 0,7 3 78 15,-1-4 230-15</inkml:trace>
  <inkml:trace contextRef="#ctx0" brushRef="#br0" timeOffset="97677.54">17610 7217 17 0,'-46'7'278'0,"7"4"31"0,7-4 23 0,-1 1 20 16,1 3 19-16,6-5 10 0,6-1 8 0,1-2 4 0,5 5 6 15,2-5 6-15,5 1 7 0,7-1-61 0,0 1-90 0,0 0-63 0,7 3-49 16,5-4-32-16,2 5-22 0,-2-3-21 0,8 1-21 0,7-2-34 15,-8 0-39-15,7-1-53 0,0 1-60 0,0 0-55 0,0-4-52 0,1 0-48 16,-9-4-46-16,2 4-36 0,-1-4-29 0,-5-3-14 0,-2 3-7 16,2-2-2-16,-8-7 0 0,1 6 21 0,-1-4 34 0,-6 1 68 15,0-1 85-15,-6 0 96 0,-1 0 99 0,-5-1 90 0,-2 5 84 0,2-4 83 16,-2 4 82-16,1 0 60 0,0 0 52 0,0 2 32 0,7-1 23 16,-8 2 15-16,8 0 12 0,0 1-15 0,6 3-27 0,0-3-44 15,0 3-53-15,0 0-46 0,6 0-43 0,8 3-51 0,-8-3-53 0,13 3-51 16,1-3-48-16,0 4-44 0,-2 0-44 0,9 2-68 0,-1-1-85 15,6-1-110-15,-5-1-121 0,-1 4-65 0,0-3-38 0,6-1-19 0,-6 1-8 16,0 0-5-16,0-4-3 0,0 0 3 0,1 0 3 0,-1 0 15 16,0-4 21-16,6 0 56 0,-6 1 74 0</inkml:trace>
  <inkml:trace contextRef="#ctx0" brushRef="#br0" timeOffset="97991.25">19030 8140 0 0,'-6'18'196'0,"6"0"163"0,0-3 33 32,-8 0 17-32,8 0 8 0,0-4 5 0,0-5 2 0,8 3 2 0,-8-6-1 0,0 0 1 0,6 1 0 0,-6 0-60 0,0-4-92 0,0 0-165 15,0 0-201-15,0 0-133 0,0 0-99 0,0-4-52 0,0-3-24 0,-6 0-14 16,6-1-6-16,0-3-4 0,-8-3 0 0,8-1-1 0,-6 0-2 16,0 1 21-16,0-5 32 0,-1 1 72 0,-6-4 264 0</inkml:trace>
  <inkml:trace contextRef="#ctx0" brushRef="#br0" timeOffset="99226.71">21030 7059 0 0,'6'-3'112'0,"-6"0"129"32,6-1 19-32,0-1 18 0,-6 2 19 0,0-4 14 0,-6 3 15 0,6 0 17 0,0-3 19 0,-6 4 20 0,6-2 23 0,-6-2-33 15,-1 3-55-15,0 1-44 0,1-1-35 0,-1 4-23 0,1-4-15 0,0 1-15 16,-8 3-17-16,2 0-14 0,-2 3-14 0,8 1-15 0,-7 0-19 0,-1 3-18 16,-4 0-22-16,4 4-13 0,8 1-13 0,-7 3-7 0,-1-1-6 15,2 4-3-15,-2 1-1 0,8-2 0 0,0 6-1 0,-1-2 1 16,-6 6 1-16,6-2-1 0,1 0 1 0,6 4 0 0,-6 1-2 0,-2 0 0 15,2 3-2-15,0-5-3 0,0 6-1 0,6-5-2 0,-7 4-3 16,0-4-1-16,1 5-1 0,-1-5-2 0,1 0-2 0,-8-3-2 0,8 3 0 16,-6-3-1-16,4-1-1 0,-4 0-1 0,-1 2 1 0,-1-5 0 15,2-4 0-15,-2 4-1 0,2-4 1 0,-8 0 0 0,1-3-2 16,5 0 2-16,-5-3 0 0,-1-2 0 0,7 1-1 0,-6-4 2 0,5 0 0 31,2 1 0-31,-1-5 0 0,0-3 2 0,0 4 0 0,7-8 1 16,-8 4 1-16,8-3-2 0,-1 0 0 0,7-5 2 0,-7 1-1 0,7-1 0 15,0-3 0-15,0 1-1 0,0-6 0 0,7 5 0 0,-7-4-1 16,13 1 0-16,-7-1-2 0,2 0 0 0,4 1-1 0,-5 3 0 0,6-3 0 16,-7 3 0-16,7 3-1 0,1-3 1 0,-8 8 1 0,7-5-2 15,0 4 1-15,-7 1 0 0,7 3 0 0,-6 0 1 0,6 3 0 0,-7 1 1 16,8-1 0-16,-2 2 0 0,-5 3-1 0,6-2-1 0,-6 5 2 16,5-3 0-16,2-1 0 0,-2 4 0 0,2-4 0 0,-1 4 0 0,-1-3 0 15,2-1-1-15,-2 0 1 0,8-3-1 0,-7 3 0 0,1-3-1 16,4-1 1-16,2 1 0 0,-7-4 0 0,7 0 1 0,0 0-1 0,-1 0 0 15,1 0 0-15,0-4 0 0,-2 1-1 0,2-1 1 0,7-3 1 16,-9 3 0-16,2-3 0 0,0-5 0 0,-1 6 1 0,7-5-1 16,-6 0 0-16,-7 0 0 0,7-4 0 0,-1 0 0 0,1-3 0 0,-8 3 0 15,8-3 0-15,-6 0-2 0,-2-4-1 0,1 0-1 0,0-1 1 16,-6-3 0-16,5 1-1 0,-4 0 2 0,-8-4 0 0,6 0 0 0,-6-4-1 16,0 3 1-16,-6-3 1 0,-2 0-1 0,2-1 2 0,-7 6 3 15,0-2 6-15,0 1 5 0,1-1 3 0,-8 5 4 0,-6-1 4 0,6 8 3 16,-6-4 4-16,0 4 2 0,0 3 1 0,-6 4 2 0,5 1 0 15,-5 2 0-15,6 1-2 0,-7 3-3 0,7 0-4 0,0 4-5 16,1 4-4-16,5-4-4 0,-7 6-4 0,15-1-8 0,-2 3-10 0,2 2-11 16,5-2-12-16,0 3-14 0,7 3-11 0,7-3-26 0,0 3-31 15,5 1-56-15,2 0-69 0,-2-1-71 0,8 2-73 0,7-2-59 0,-9 5-53 16,9-5-23-16,-1 0-6 0,0-2 2 0,-1 2 6 0,1-3 10 16,1 0 12-16,-1-4 24 0,0 4 33 0,0-4 55 0,-7 1 68 0</inkml:trace>
  <inkml:trace contextRef="#ctx0" brushRef="#br0" timeOffset="99664.21">21837 7532 0 0,'0'7'61'0,"6"1"181"15,-6-1 22-15,7 0 14 0,-7-3 11 0,0-1 12 0,7 1 12 0,-7-4 16 16,0 0 18-16,0 0 28 0,0 0 30 0,0 0-16 0,0 0-39 15,0-4-47-15,0 4-49 0,6-3-29 0,-6-1-18 0,0 0-10 16,0 1-7-16,0-4-9 0,0-1-10 0,6 4-11 0,-6-3-16 0,0 0-23 16,0-1-29-16,0 1-18 0,0 4-15 0,0-5-10 0,-6 5-4 0,6-1-2 15,-6 0-2-15,6 1-2 0,-7 0-5 0,0 3-3 0,1 0-1 16,-7 0-3-16,6 3-3 0,-6 0-3 0,1 1-4 0,-2 3-3 16,2 1-2-16,-2 2-4 0,1 1-1 0,-7 4-2 0,8 0-3 0,-2 3 1 15,2-4 0-15,-1 8-2 0,-1-2 0 0,8 1 0 0,-6 2-1 16,4-2 0-16,2 4-2 0,6-2 1 0,0-1 0 0,0 3 0 0,0-3 0 15,6-4 0-15,2 4-2 0,-2-3-1 0,6-5-4 0,2 2-2 16,-1-2-6-16,7-3-2 0,-2-7-4 0,2 3-3 0,0-7-1 16,6 0-2-16,-7-4-2 0,8-3 1 0,-8 0 0 0,0-7 2 0,8-3 2 15,-15 3 4-15,8-8 6 0,-7 4 7 0,0-7 10 0,0 3 8 16,-7-4 9-16,-6 0 8 0,0-3 8 0,0 3 4 0,0 1 4 0,-6 0 4 16,0-1 2-16,-7 0 0 0,6 4 1 0,-6 0-2 0,1 3-6 15,-2 1-6-15,1 4-9 0,0 2-18 0,0 1-18 0,-7 8-35 16,8-1-43-16,-2 8-69 0,1-1-84 0,1 0-95 0,-8 10-102 0,7-3-50 15,0 1-26-15,6 4-12 0,-6 3-5 0,6-4-1 0,1 1 5 16,6 0 9-16,0-1 15 0,0 2 29 0,13-5 37 0,-6 0 67 16,6-4 126-16</inkml:trace>
  <inkml:trace contextRef="#ctx0" brushRef="#br0" timeOffset="100246.29">23127 7458 0 0,'-13'3'266'0,"-1"-3"78"0,8 0 41 0,-8 0 31 0,8 0 23 16,0 0 18-16,0 0 14 0,-1-3 10 0,0 3 8 0,1-3 6 16,6-1 6-16,-7 0-53 0,7 1-81 0,0 0-74 0,7-6-72 0,-7 6-52 15,6-4-41-15,1-1-30 0,0 1-24 0,-1 0-16 0,6-5-15 16,-4 6-9-16,4-5-11 0,2 3-4 0,-1-2-6 0,-1 2-4 0,2 4-3 16,-2-3-4-16,2 3-2 0,-1 1-1 0,-1 3 0 0,-5 0-2 15,0 3 0-15,-1 1-2 0,0 3 1 0,2 1 0 0,-8 3 1 16,6 0-1-16,-6 3 1 0,0 5-1 0,-6-1 1 0,6 1 0 0,-8 1 1 15,8 7 2-15,-6-5 0 0,0 3-1 0,6 1 1 0,-7-1 0 16,7 2 1-16,-7-2-1 0,7 0 1 0,0-2 0 0,0-2-1 0,7 1 0 16,-7-2 0-16,7-3-1 0,-1 2 0 0,0-5-1 0,2-3-3 15,4 1-2-15,-5-6-6 0,6-2-4 0,0 0-8 0,7-4-3 16,-8-4-4-16,1-3-4 0,7 0-2 0,-7-4-3 0,6-4-1 0,-5-3 0 16,5-1 0-16,-6 0 1 0,0-2 2 0,1-5 4 0,-2 0 6 15,-5 1 4-15,-1 0 6 0,1-6 6 0,-1 6 6 0,-6-4 7 0,0 0 8 16,0 4 8-16,0-5 8 0,-6 8 6 0,-1-3 6 0,1 2 5 15,6 5 6-15,-7 0 5 0,1 4 3 0,0 1 4 0,-2 6 3 0,2 0 1 16,0 0-2-16,-1 3-3 0,0 4-5 0,7 0-6 0,-6 0-7 16,0 4-7-16,6-1-4 0,0 5-7 0,0 2-7 0,0-2-13 0,6 3-14 15,0 4-19-15,1-4-19 0,0 4-38 0,5-1-48 0,2-2-67 16,5 2-75-16,1-3-73 0,0-1-73 0,-1 2-46 0,0-9-30 0,8 5-16 16,-1-5-4-16,-1 0 2 0,1-3 8 0,0-3 14 0,1 3 16 15,5-3 37-15,1-5 48 0,-7 5 65 0,6-5 100 0</inkml:trace>
  <inkml:trace contextRef="#ctx0" brushRef="#br0" timeOffset="101100.6">24201 7374 0 0,'-6'-3'257'0,"6"-1"47"0,-7 0 38 0,0 1 40 0,1-1 43 0,-7 1 26 15,6-1 17-15,-5 0 11 0,5-3 10 0,-6 3 6 0,0 0 6 16,-1-2-55-16,2 6-90 0,6-5-60 0,-8 2-48 0,1-2-39 0,1 5-36 16,-2 0-40-16,8 0-43 0,-8 5-26 0,2-2-17 0,-1 2-11 15,6 1-8-15,-6 5-7 0,1 1-8 0,-2-2-4 0,1 5-3 0,0 4-2 16,-6-5-2-16,5 4-1 0,2 4 0 0,5 1-1 0,-6-2 1 15,0 1 0-15,7 0-1 0,-1 4 0 0,0-5-1 0,1-2 1 16,6 4 0-16,-6-2-1 0,6-2-1 0,0-1-2 0,6-4-1 0,0 1-3 16,1-4-1-16,0-1-4 0,5-2-2 0,-5-3-1 0,13-2-2 0,-8-3-1 15,2 0 0-15,5-8-1 0,1 5 0 0,6-9 0 0,-7 1 1 16,1 0 1-16,6-3 2 0,-6-4 2 0,-1 3 3 0,7-3 3 16,-6-5 2-16,-1 1 4 0,-6 1 1 0,6-1 2 0,-5-4 1 0,-2 1 0 15,2 3 3-15,-1-4 2 0,-7-4 0 0,0 9 5 0,2-5 4 16,-2 4 2-16,-6 0 4 0,6-1 4 0,-6 9 4 0,0-4 3 0,0 6 5 15,0 2 1-15,0 0 0 0,0 1 1 0,0 6-3 0,0-1 0 16,-6 4-3-16,6 0-3 0,0 4-4 0,0-1-3 0,-6 6-5 0,6-3-3 16,-8 5-6-16,2 4-3 0,6 3-4 0,-6 1-3 0,-1 3-1 15,1 0 1-15,-1 3 1 0,7 1 0 0,-7-1 0 0,1 5-1 16,6-4 2-16,0 3 0 0,0-3 1 0,0-1-2 0,0 0 0 0,0 2-1 16,6-6 0-16,1 2 0 0,0-5-1 0,-1-4 0 0,7 1 0 15,1-4-2-15,-2-1 0 0,2-5 0 0,5-2-1 0,-6 2-2 0,6-10 1 16,7 2-1-16,-6-5 0 0,-1 1 1 0,1-4-2 0,6-4 2 15,-7 1 1-15,1 0 0 0,0-5 1 0,-1 1 0 0,-6-4 2 0,6 3 2 16,-5-3 2-16,-8 0 1 0,7 0 4 0,-6 0 4 0,-1 0 7 16,-6-1 4-16,7 6 7 0,-7-2 4 0,0 1 4 0,0 3 4 15,0 1 4-15,0 3 2 0,-7 4 2 0,7-4 0 0,0 7 0 0,-6 0-3 16,6 1-2-16,-7 3-5 0,7 3-5 0,-6 1-5 0,6 4-7 16,-7-1-4-16,1 7-5 0,6-3-5 0,-6 8-3 0,-2-1-7 0,8 4-4 15,-6 0-6-15,6 0-5 0,0 3-6 0,0-3-6 0,6 4-7 16,-6-5-8-16,8 2-6 0,-2-4-5 0,0-1-3 0,1-4-3 0,6 2-3 15,-7-2-2-15,1-7 1 0,5 0 1 0,2 0 3 0,-8-7 6 16,8 0 6-16,-2 0 7 0,1-7 6 0,1 4 9 0,-2-8 5 16,2 0 5-16,-1-1 5 0,0-2 3 0,0-4 4 0,-7 0 2 0,8-1 5 15,-2 1 4-15,1-4 3 0,-6 0 4 0,6 0 3 0,-7 0 4 16,0 0 2-16,2 0 4 0,-2 3 2 0,-6-2 6 0,0 2 3 0,6 1 5 16,-6 0 2-16,0 7 4 0,0-3-1 0,0 1-1 0,0 6-2 0,0 0-3 15,0 0-3-15,-6 3-5 0,6 4-2 0,0 0-4 0,0 0-4 16,0 4-4-16,0 3-4 0,0 0-5 0,0 5-4 0,0 6-2 0,6-3-4 15,-6 7 0-15,0 4 0 0,0 2-2 0,7 2 1 0,-7 3 1 16,0 3 0-16,7 1 1 0,-7 4-1 0,0-1-1 0,6 4 0 16,-6-1 0-16,0 2 1 0,0-1-1 0,0 3 0 0,0-3 0 0,0 0-3 15,0 0-2-15,0 0-5 0,-6-4-5 0,6 1-6 0,-7-2-7 16,7 1-4-16,-7-3-4 0,1-3-3 0,0-1-3 0,-2-4-3 0,2-3-1 16,0-1-3-16,-7-3 0 0,6-3 0 0,-6-1 3 0,7-7 3 15,-8 0 6-15,8-3 5 0,-7-6 7 0,0-2 4 0,0-2 4 0,0-3 4 16,6-6 2-16,-5 0 4 0,-2-4 3 0,1-2 2 0,7-1 3 15,0-5 4-15,-1-2 3 0,7 0 4 0,0-2 1 0,7 2 2 0,-1-4 0 16,7 3-1-16,0-3-2 0,6-1-6 0,8 1-8 0,5 3-11 16,1-3-14-16,-1-1-22 0,1 5-26 15,6-4-42-15,0 3-47 0,0-3-58 0,-7 3-62 0,7 0-55 0,-5-3-55 0,-2 3-46 0,-7 1-44 0,2-4-18 0,-1-1-2 0,-6 4 4 16,-1-6 11-16,1 2 19 0,-8-2 25 0,2-1 38 0,-8-4 44 16,0 0 55-16,2-2 61 0</inkml:trace>
  <inkml:trace contextRef="#ctx0" brushRef="#br0" timeOffset="101413.1">24090 6960 366 0,'-12'7'452'0,"-2"1"32"15,1-4 19-15,1 3 12 0,-2-4 9 0,8-3 7 0,0 0 6 16,-2 0 4-16,2-3 7 0,6 3 7 0,-6-4 7 0,6 4-112 15,0 0-168-15,6 0-95 0,-6-3-56 0,6-1-32 0,2 1-17 0,4-2-13 16,2 1-9-16,-2-2-6 0,1-2-6 0,7 1-6 0,-8 0-5 0,8 0-6 16,-7-1-8-16,7 1-8 0,-7 0-5 0,0 3-5 0,-7 0-2 15,1 0-4-15,6 1-1 0,-6 3 0 0,-7 0-1 0,6 0 0 16,-6 3-1-16,0 1 0 0,6 0-2 0,-6 3 1 0,0 0 1 0,8 5-2 16,-8-2-4-16,0 1-7 0,6 3-11 0,-6 2-14 0,6-2-20 15,-6 2-31-15,6 1-39 0,-6-2-71 0,8 0-91 0,-8-1-92 0,6 1-97 16,0 0-48-16,-6-5-26 0,7-3-9 0,-7 5-4 0,6-5 6 15,-6-3 9-15,0-4 16 0,0 0 19 0,0 0 31 0,0 0 39 16,0 0 72-16,0 7 141 0</inkml:trace>
  <inkml:trace contextRef="#ctx0" brushRef="#br0" timeOffset="101616.22">23993 7982 324 0,'-13'22'429'0,"-1"-4"28"16,2 1 13-16,-2-4 6 0,8-1 5 0,0-3 1 0,6-4 2 0,0 1-3 16,0-4-6-16,0 3-21 0,0-3-28 0,6-1-178 0,0 1-255 15,-6-4-183-15,8 0-148 0,-2-4-73 0,0 1-36 0,0-5-18 16,1 1-10-16,-7-4-4 0,7 0-3 0,-1-4 1 0,1 0 6 16,-7-3 21-16,6-1 28 0,-6-2 67 0,6 3 161 0</inkml:trace>
  <inkml:trace contextRef="#ctx0" brushRef="#br0" timeOffset="102070.47">25803 7382 135 0,'7'-4'369'15,"-1"0"44"-15,-6 1 28 0,6-1 15 0,-6 4 10 0,0-4 5 0,8 4 1 16,-8 0 5-16,6 0 6 0,0-3 5 0,1 6 6 0,0-3-75 16,-1 0-115-16,7 4-87 0,-7 3-73 0,8-3-43 0,-2 3-25 0,2 5-13 15,-2-2-10-15,-5 1-4 0,6 3-2 0,0 1-3 0,-7 4-6 16,2 3-6-16,-2 0-4 0,0 0-7 0,-6 3-8 0,0 0-10 15,-6 6-14-15,0-2-13 0,-2-3-17 0,-4 6-34 0,-2-3-40 0,1 1-60 16,-13-1-68-16,7-4-79 0,-1 1-87 0,-6 0-50 0,-6-5-31 16,6 2-14-16,-1-4-6 0,2-4 2 0,-1-5 6 0,0 1 13 0,6-3 14 15,1-5 32-15,5-3 39 0,2 0 59 0,4-3 72 0</inkml:trace>
  <inkml:trace contextRef="#ctx0" brushRef="#br0" timeOffset="102507.97">26715 7503 90 0,'-13'7'322'0,"-7"0"33"0,8 0 21 0,-1 1 12 16,-1-1 6-16,2-4 11 0,4 5 9 0,2-4 13 0,0-1 14 0,6-3 14 15,0 4 13-15,0 0-67 0,6-4-101 0,0 0-73 0,2 0-55 16,4 0-30-16,2 0-20 0,5-8-11 0,1 5-6 0,-1-4-9 0,7-5-10 15,-6 1-13-15,6-3-16 0,0-1-12 0,-1 1-11 0,2-6-9 16,-1 0-10-16,-6-3-3 0,-1 2-4 0,0-5 2 0,-6 4 1 0,1-8 3 16,-2 1 3-16,2 0 5 0,-8-1 5 0,0 2 5 0,1-6 6 15,0 1 7-15,-7 4 7 0,0 0 9 0,0 4 9 0,0-2 7 16,0 1 8-16,0 5 5 0,-7 2 4 0,7 1 1 0,-7 4 2 0,1 2-2 16,6 2-2-16,-6 2-4 0,6 1-5 0,-6 2-6 0,6 3-9 15,-8-3-9-15,8 2-9 0,0 3-11 0,0 0-11 0,-6 3-29 0,6-3 0 16,0 7 0-16,-6 1 0 0,6 0 0 0,0 6 0 0,-7 1 0 15,7 0 0-15,-7 6 0 0,1 5 0 0,6 0 0 0,-7 4 0 16,1-1 0-16,6 3 0 0,-6 1 0 0,-1 4 0 0,7-4 0 0,-7 4 0 16,7-1 0-16,-6 2 0 0,6-2 0 0,0-4-6 0,0 1-22 15,0 0-9-15,0-3-12 0,6-5-10 0,-6 4-14 0,7-6-12 0,0-2-16 16,-1-2-14-16,0-5-19 0,1 2-20 0,-1-6-39 0,1-2-48 16,6-5-60-16,-7 1-63 0,8-8-55 0,-8 1-51 0,7-1-34 15,-6-3-21-15,-1-4-5 0,1-4 5 0,-1 1 12 0,0-2 11 0,2-2 19 16,-2 0 21-16,-6-4 41 0,6 0 52 0,-6 0 63 0,-6-1 84 0</inkml:trace>
  <inkml:trace contextRef="#ctx0" brushRef="#br0" timeOffset="102648.59">26937 7261 128 0,'-14'-8'350'0,"-5"2"40"0,-1-3 26 0,1 6 23 0,0-4 20 0,5 3 11 15,1 0 8-15,0 1 5 0,7-1 4 0,-1 1 0 0,1 3 1 16,6 0-79-16,0 0-119 0,6 0-83 0,1 0-65 0,6 3-41 0,0-3-26 16,7 4-25-16,-1-1-25 0,7 1-28 0,0 0-27 0,6-1-45 15,-5 1-49-15,5-1-58 0,1 1-62 0,-1-4-53 0,1 5-47 0,-1-2-48 16,1-3-51-16,-1 3-24 0,-6-3-13 0,1 4-2 0,-1-4 2 15,0 4 14-15,0-4 19 0,-1 3 37 0,-5-3 48 0,7 0 57 16,-9 3 61-16</inkml:trace>
  <inkml:trace contextRef="#ctx0" brushRef="#br0" timeOffset="103212.19">27673 7272 133 0,'0'-5'245'0,"0"2"32"16,0-4 33-16,0 0 41 0,0-1 48 0,0 1 34 0,-7 0 24 0,7-4 18 15,-7 4 12-15,1 0-14 0,6-5-28 0,-6 5-43 0,-2-3-50 16,2 2-38-16,-6 1-32 0,5-1-31 0,0 0-30 0,-6 5-40 15,1-1-48-15,4 0-33 0,-4 4-24 0,-1 0-17 0,0 4-13 0,-7 0-11 16,7-1-9-16,0 5-7 0,-6 2-5 0,6 3-4 0,-7-3-4 16,0 5-3-16,8 3-3 0,-2 0-1 0,-5 4 1 0,5 0-2 15,2 0 0-15,6 4 1 0,-1 3 0 0,0 0 1 0,1-3 1 0,-1 4 0 16,7-2-1-16,0 2-2 0,7-5 0 0,-1 1-4 0,1 0-2 0,0 0-6 16,5-9-6-16,2 6-6 0,5-9-4 0,-6 2-5 0,6-6-4 15,1-3-3-15,6 1-3 0,-7-8-3 0,1 0-2 0,6-4-1 0,-6-3-3 16,5-1 2-16,-5-2 2 0,0-5 4 0,-1 0 4 0,-5-4 3 15,5 2 5-15,-6-6 4 0,-6 1 5 0,5-3 3 0,-5 3 3 16,-7-4 2-16,7-3 3 0,-7 3 4 0,-7-3 3 0,7 3 4 0,-7 1 7 16,1 0 4-16,0 2 8 0,-1 1 5 0,1 4 5 0,-8-1 4 15,8 5 2-15,0 3 2 0,-2 0 1 0,2 4 0 0,0-1 1 0,0 5-1 16,-1 3 1-16,0 0-2 0,7 3-2 0,0 0-4 0,0 6-4 16,0-6-4-16,0 8-4 0,0-4-2 0,7 4-2 0,0 1-1 0,-1-2 0 15,6 0-1-15,2 2 1 0,-1 2 0 0,0-3 0 0,0-4 1 16,7 6-2-16,-8-7 0 0,8-2-1 0,-1 3 1 0,1-7 0 0,-6 4-2 15,5-4 0-15,0-4 0 0,-6 4-1 0,7-7 1 0,0 3 3 16,-8-2 4-16,1-2 5 0,1 0 6 0,-2 1 5 0,2-1 7 16,-8-2 5-16,0 2 5 0,1 0 5 0,-1-2 8 0,1 3 6 0,0 4 7 15,-7-6 4-15,0 2 2 0,6 4 0 0,-6-1-5 0,0 0-5 16,0 4-7-16,0 0-8 0,0 0-6 0,0 0-7 0,0 0-5 0,0 0-8 16,0 8-6-16,0-5-7 0,6 4-6 0,-6 5-6 0,0-1-3 15,0 3-4-15,0 1 1 0,0 3-1 0,0 1 0 0,0 3 2 0,0-4 0 16,-6 3 2-16,6 2-3 0,0-2-1 0,0 2-5 0,0-4-6 15,0-1-10-15,0 0-12 0,0-4-16 0,0 1-17 0,6-4-23 16,-6-4-23-16,0 4-50 0,8-7-59 0,-2 0-78 0,-6-4-88 0,6-4-74 16,0 0-67-16,1-3-30 0,0-4-10 0,6-4 1 0,-7 1 7 15,8-4 13-15,-2-4 18 0,2-1 21 0,-8-3 23 0,13-2 50 0,-5-2 59 16,-2-3 78-16,2-4 248 0</inkml:trace>
  <inkml:trace contextRef="#ctx0" brushRef="#br0" timeOffset="103337.19">28207 6931 0 0,'-14'-15'298'0,"1"1"116"0,1 3 36 16,-8-1 22-16,7 5 17 0,-7 0 12 0,8 3 10 0,-2-3 6 0,-6 3 4 15,8 1 3-15,5-5 0 0,-6 8-47 0,0-3-68 0,7-1-107 16,0 4-125-16,-2 0-70 0,2 4-40 0,0-4-37 0,-1 3-37 16,0 0-56-16,7 2-67 0,-6-5-85 0,6 7-92 0,-7-2-77 0,1-3-71 15,6 6-35-15,-6-5-19 0,6 1-7 0,-7-4-5 0,7 3 2 16,-7-3 4-16,1 0 13 0,6-3 19 0,-6-1 45 0,-1-3 58 0,0 3 77 16,1-3 250-16</inkml:trace>
  <inkml:trace contextRef="#ctx0" brushRef="#br0" timeOffset="103587.19">27588 6803 91 0,'-26'7'362'0,"0"-4"52"0,6 6 34 16,-6-6 25-16,7 0 20 0,-1 1 18 0,7 0 16 0,-1-1 17 0,2-3 15 16,6 0 15-16,-1 0 12 0,0 0-61 0,7 0-98 0,0 0-87 15,0 0-80-15,0 0-48 0,0 0-33 0,7 0-22 0,0-3-20 0,-1 3-17 16,0-4-16-16,0 0-18 0,8 1-24 0,-1 3-62 0,0-3 0 16,0-2 0-16,0 1 0 0,0 1 0 0,0-1 0 0,0 1 0 0,0-1 0 15,-6 4 0-15,-1 0 0 0,1-4 0 0,-7 4 0 0,6 0 0 16,-6 0 0-16,0 0 0 0,0 4 0 0,6-4 0 0,-6 4 0 15,0-1 0-15,0 1 0 0,8-1 0 0,-2 1 0 0,-6 4 0 16,6-1 0-16,1 0 0 0,-1 1 0 0,1-1-1 0,6 0-110 0,-1 1-53 16,-4-5-66-16,4 4-90 0,2-2-99 0,-1 2-77 0,-1-4-67 0,2 1-32 15,-2 0-17-15,2-4-3 0,-1 0 4 0,-1 0 14 0,-5 0 22 16,6 0 25-16,-7 0 31 0,2 0 55 0,-8 0 65 0,0 0 88 16,0 0 272-16</inkml:trace>
  <inkml:trace contextRef="#ctx0" brushRef="#br0" timeOffset="104359.89">29633 7353 0 0,'0'3'147'16,"0"1"123"-16,0-4 24 0,0 3 16 0,0 1 13 0,0-4 13 0,0 0 17 16,0 0 24-16,0 0 29 0,0 0 23 0,0 0 19 0,0 0-36 15,6-4-65-15,-6 1-55 0,0-1-52 0,7 1-29 0,-7-1-19 0,0-4-12 16,7 1-7-16,-7-3-12 0,0-3-14 0,6 6-22 0,-6-4-29 16,0-3-21-16,0 2-18 0,0 2-10 0,0-5-6 0,-6 4-5 0,6 0-1 15,-7 1-4-15,0-1-4 0,-6 0-4 0,1 3-4 0,-2 2-2 16,2-2-2-16,-8 3-1 0,0 5-1 0,1 0-1 0,-1 5-1 0,-6-2 0 15,-1 5-2-15,2 3 0 0,-1 0-2 0,0 0-2 0,0 3 0 16,-1 4-2-16,1-3 0 0,1 7 0 0,-1-4-1 0,0 4 1 16,6 0-2-16,1 0 0 0,5 3 0 0,2-2 1 0,-2 2-1 0,8-3 0 15,-1 4 0-15,7-4 0 0,0 0-1 0,7-3 2 0,-1-1 0 16,8-1 0-16,-8-2-1 0,14-4 1 0,-1 0 2 0,1-2-2 0,0-6 0 0,5 1-1 0,1-8 1 0,0 4-1 16,7-7-1-16,-1-4 1 0,1 0 1 0,-1-9 1 0,8 6-2 0,-7-7 2 15,5-2 0-15,-5-2-1 0,6 0 0 0,-7-5 0 0,1-3 0 16,-7 4-1-16,6-8 2 0,-5 0 0 0,-1 1-1 0,-6-5 1 15,-1 1-1-15,-6-4-1 0,6 4 3 0,-5-4 4 0,-8 3 4 0,0-2 6 16,1 2 6-16,-1 5 7 0,-6-1 9 0,0 4 9 0,0 0 10 16,0 7 10-16,0 1 11 0,-6-1 8 0,6 8 9 0,-7-1 5 0,1 9 5 15,6-5 0-15,0 8-4 0,-6-4-4 0,6 7-5 0,0 0-6 16,-8 1-44-16,8 0-44 0,0 3 0 0,0 3 0 0,-6 0 0 16,6 1 0-16,0 3 0 0,-6 4 0 0,6 0 0 0,-7 7 0 0,1 1 0 15,-1-1 0-15,7 8 0 0,-6 4 0 0,-7-2 0 0,7 5 0 16,-2 4 0-16,2 0 0 0,0 3 0 0,-1 0 0 0,-6 1 0 0,7-1 0 15,-1 3 0-15,1-1 0 0,-1-2 0 0,0-1 0 0,1 2 0 16,0-4 0-16,6-4 0 0,-7 3 0 0,7-7 0 0,0 1 0 16,0-5 0-16,0-2-67 0,0-2-31 0,7-2-17 0,-1-4-18 0,0-5-33 15,8 1-41-15,-1-7-59 0,-1 0-66 0,2-4-62 0,6-4-60 16,5 0-47-16,1-3-41 0,0-4-13 0,0 0-1 0,7-4 7 0,0 4 13 16,-1-7 15-16,1 4 18 0,5-1 34 0,-5 0 44 0,7 0 61 15,-8 1 71-15</inkml:trace>
  <inkml:trace contextRef="#ctx0" brushRef="#br0" timeOffset="104754.41">30486 7330 0 0,'26'-3'117'15,"-7"0"127"-15,1-5 20 0,-7 3 19 0,-6 2 18 0,6-4 22 0,-7 3 25 16,-6-3 26-16,6 0 26 0,-6-4 22 0,0 3 21 0,0-3-34 16,0 0-59-16,0 0-45 0,-6 0-37 0,6 1-23 0,-6-1-14 0,-1 0-13 15,1 0-9-15,-1 0-20 0,0-1-21 0,-5 1-22 0,6 4-25 16,-8 0-20-16,1 0-21 0,-7 2-13 0,8 5-10 0,-8 0-8 0,0 5-6 16,-5 2-7-16,5 0-4 0,0 0-7 0,-6 9-5 0,1-1-5 15,5 2-3-15,-7 2-4 0,9-1-1 0,-2 4-2 0,6 0 0 0,1 3 0 16,1 2-1-16,12-6-1 0,-7 5 1 0,7 0-1 0,7-5 1 15,-1 5-2-15,0-4-4 0,7-4-2 0,7 1-1 0,0-1-3 16,-1-7-1-16,1-1-1 0,0 2-2 0,5-9-1 0,-5-3 2 0,6 0-1 16,-6-3-2-16,5-4 0 0,-5-5 1 0,6 1 1 0,-6-3 3 0,-1-4 3 15,1 0 1-15,-1-5 3 0,-6 1 4 0,0-3 1 0,1-1 2 16,-2-3 1-16,2 4 1 0,-8-6 2 0,0 2 2 0,1 0 4 16,-1-3 5-16,1 3 6 0,0-2 4 0,-7 5 7 0,6 1 6 0,-6 3 6 15,0 1 7-15,0 6 3 0,0 0 1 0,6 0 0 0,-6 8 1 0,0-1-4 16,-6 5-2-16,6-1-5 0,0 4-6 0,0 4-6 0,0 3-6 15,-6 0-6-15,6 4-7 0,-7 0-6 0,7 8-8 0,-7-1-3 0,7 4-3 16,0 0-1-16,-6 4-1 0,6-1 0 0,-7 1 2 0,7 4 1 16,-6-5 0-16,6 4 0 0,0-3 0 0,0 0-1 0,0-1 1 0,0-3-5 15,0 3-4-15,0-2-6 0,0-5-9 0,0 0-10 0,6-4-12 16,-6 3-16-16,0-7-16 0,7 1-27 0,-1-4-35 0,1-3-56 0,0-1-66 16,-1-3-73-16,6-3-78 0,-4-1-58 0,4-3-48 0,2-4-20 0,-1 1-4 0,-1-7 3 15,2 3 9-15,-2-4 14 0,2 0 14 0,-1-5 29 0,-1 2 33 16,2-5 56-16,-2 1 66 0</inkml:trace>
  <inkml:trace contextRef="#ctx0" brushRef="#br0" timeOffset="105036.77">30772 6869 0 0,'-26'-10'219'0,"1"1"115"0,-1 1 44 15,0 2 36-15,-1-2 34 0,7 5 27 0,-6-5 21 0,1 4 20 0,5-3 19 16,8 4 15-16,-8-1 15 0,7 0-39 0,6 1-67 0,-6-1-67 16,7 1-69-16,6 3-50 0,-8 0-41 0,8-4-34 0,0 4-32 0,0 0-25 15,8-3-23-15,-8 3-19 0,12-5-18 0,-5 1-18 0,6 1-14 16,0 0-12-16,1-1-11 0,-2-3-8 0,1 3-9 0,0 0-10 0,0 1-8 15,1-2-6-15,-2 3-5 0,-6-3-4 0,2 5-5 0,4-3-2 0,-5 3-2 16,-1 3 0-16,-6-3-2 0,7 5 1 0,-7 2 0 0,7 0 2 16,-1-3 2-16,-6 7 4 0,6-5 4 0,-6 6 4 0,0-1 4 0,6 0 3 15,2-1 4-15,-2-1 2 0,-6 1 0 0,6 0-3 0,8-2-6 16,-8 1-11-16,7-7-12 0,0 6-14 0,6-5-16 0,-5-3-18 0,11 0-20 16,-5 0-34-16,0-3-41 0,6-5-45 0,-1 1-46 0,2-5-47 15,-8 2-45-15,8-5-35 0,-8 1-30 0,1-4-32 0,-8-1-34 0,8 1-10 16,-14-1 2-16,8-3 13 0,-8 4 17 0,1 0 33 0,-7 0 40 15,0-1 45-15,0 4 46 0,0 1 46 0,-7 3 49 0</inkml:trace>
  <inkml:trace contextRef="#ctx0" brushRef="#br0" timeOffset="105286.77">29718 6909 187 0,'-33'7'400'0,"1"-3"46"15,5-1 27-15,1 2 21 0,6-2 14 0,1-3 13 0,-1 4 10 0,8-4 10 16,6 3 6-16,6-3 8 0,-8 4 10 0,16 0-82 0,-2-4-126 0,0 3-95 16,14 1-80-16,-1 0-45 0,7-1-26 0,0 4-23 0,13-2-20 15,1-2-34-15,-1 1-43 0,6-4-90 0,1 3-113 0,5-3-118 16,-5 4-121-16,0-8-64 0,0 4-32 0,-1-3-19 0,-5-1-9 0,-2-4-5 15,-5 1-2-15,-1-4 1 0,1 0 5 0,-1 1 22 0,1-5 32 16,-7 0 80-16,7 1 106 0</inkml:trace>
  <inkml:trace contextRef="#ctx0" brushRef="#br0" timeOffset="106521.62">2559 10671 0 0,'0'16'87'0,"-6"-6"162"0,6 5 26 0,-7-3 17 15,0-6 12-15,1 5 17 0,-1-3 20 0,1-1 23 0,0-4 28 0,-1 1 28 16,0 0 25-16,7-1-24 0,-6-3-49 0,0 4-48 0,6-4-45 15,0 0-31-15,-7-4-22 0,7 1-14 0,0-1-9 0,0 0-17 0,0-4-17 16,0 1-24-16,7-4-26 0,-7 4-26 0,6-4-26 0,0-3-18 16,1 3-13-16,0-1-10 0,5-2-6 0,-5 0-6 0,6 2-2 0,-6 2-3 15,5-1-2-15,2 0-2 0,-2-1-3 0,-5 5 0 0,6 0-1 0,0-1-2 16,-7 5-1-16,8 3 0 0,-2 0-3 0,-5 0 1 0,6 3 0 16,-6 5 0-16,6-1 0 0,-6 5-1 0,-1-2 1 0,0 5 0 15,0 4 0-15,2-2 1 0,-2 5-1 0,0 3 2 0,-6 1-1 0,0 0 0 16,7 0 1-16,-7 3 0 0,0 0 1 0,0 2 0 0,0-4-1 15,6 4 2-15,-6-2-1 0,0-3 1 0,0-1 0 0,0 0 0 0,0-3 0 16,0 4 0-16,0-8 0 0,0 1 1 0,7-4 1 0,-7-1 1 0,0-3-1 16,0 0 1-16,0-3 0 0,0 0 2 0,7-5 2 0,-7 0 3 15,0-3 4-15,0 0 2 0,0 0 0 0,6-6 1 0,-6-2 0 0,6 0 1 16,0-7-2-16,2 1 1 0,-8-1-1 0,12-7 1 0,-5 0-1 16,0-4-3-16,6-2-2 0,-7-2-4 0,7 1-3 0,-6-4-2 0,5 3-2 15,-5-3 0-15,6 4 0 0,0 4 0 0,1-1 0 0,-8 0-2 16,6 7 0-16,2 1-1 0,-8 4 0 0,7-1-1 0,-6 8 1 0,0 0-1 15,-1-1 0-15,0 8 0 0,0 0-1 0,2 5 1 0,-8-2 0 16,6 4-1-16,0 3 1 0,-6 2-1 0,7 2 1 0,-7 4 1 0,7 1-1 16,-7 0 1-16,0 3 1 0,6-1 0 0,-6 1 1 0,0 0 1 15,7 1 0-15,-7-4-3 0,0 2-4 0,6-3-7 0,-6 0-9 0,6 1-11 16,1-5-14-16,-7-3-29 0,7 4-36 0,-1-7-44 0,0-2-48 0,1 2-54 16,6-5-59-16,-6-3-57 0,5 0-53 0,2-3-35 0,-2 0-24 15,2-5-6-15,5-3 1 0,1 1 10 0,0-2 12 0,-1-3 28 16,0 0 36-16,8 1 43 0,-8-1 48 0,0-3 54 0,8 1 148 0</inkml:trace>
  <inkml:trace contextRef="#ctx0" brushRef="#br0" timeOffset="107632.09">3607 10770 0 0,'20'-7'43'0,"-7"0"173"0,1 0 23 0,-2-1 21 0,-6 4 22 0,1-3 22 15,0 3 22-15,-7-3 29 0,6 0 31 0,-6 2 29 0,0-1 27 16,0 2-23-16,0-3-48 0,0 4-39 0,-6-6-32 0,6 6-21 16,-7-4-19-16,0 3-17 0,1 0-19 0,0 1-20 0,0-1-23 0,-8 4-27 15,8-3-32-15,-7 3-27 0,6 0-29 0,-6 0-18 0,1 0-12 0,-2 7-9 16,1-4-8-16,0 1-5 0,0 3-5 0,0 4-4 0,0-3-3 15,0 3-2-15,0 3 0 0,0-3-2 0,6 4 0 0,-6 0 1 16,1 3 0-16,4-3 0 0,2 3-1 0,0 0 0 0,6 4 0 0,-7-4 0 16,7 1-1-16,0-2 0 0,0 0 2 0,0 0-2 0,0-2 0 15,7-1-1-15,-1-3 0 0,0 1-2 0,2-2-1 0,4-2 3 0,1-5 3 16,0 1 0-16,0-4-2 0,1 0-2 0,5-4-1 0,0-3-2 16,-6 0-1-16,7-5-2 0,0 2 1 0,-1-9-2 0,1 5 0 0,-8-4 0 15,8-2-1-15,-7-1-3 0,7-1-2 0,-7 1-1 0,-6-2 4 16,5 2 1-16,-6-2 0 0,2 2 3 0,-2-4 2 0,0 2 1 15,-6 0 2-15,0 5 3 0,0-4 0 0,0 4 5 0,-6-1 4 0,6 5 4 16,-6-1 4-16,-2 5 1 0,8-2 3 0,-6 5 1 0,0 0 0 0,6 3 0 16,-6 0 0-16,6 4-1 0,-7 0 1 0,0 0-2 0,1 8 0 15,6-1-2-15,-7 0-3 0,1 5-3 0,6 2-4 0,-7 1-1 16,7 3-3-16,0 4 1 0,-7 4 2 0,7-5 0 0,7 8 2 0,-7 1 2 31,0 3 2-31,7 0 2 0,-1 1-1 0,1 3 1 0,6-2 2 16,-6 2-1-16,5 4 1 0,2-4 1 0,-8 3 0 0,7-4 0 0,-7 4-2 15,8-4 0-15,-2 2-2 0,-6-2-1 0,2 1-2 0,4-1 0 16,-5-2-1-16,-7-2-1 0,7 5 0 0,-1-4-2 0,-6-3 0 0,0-1 0 16,0 0-2-16,0 0-1 0,0-4 1 0,-6-2-1 0,-1-1 0 15,0 0-1-15,1-7-1 0,0 3-2 0,-8-7-1 0,2-1-1 16,-2-2-2-16,1-4-1 0,1-4 0 0,-8 0 0 0,7-4 0 0,0-4 0 16,-7-2 1-16,7-5 0 0,7 1-1 0,-8-5 1 0,8 1 3 0,0-8 2 15,-1 4 3-15,7-4 2 0,0 1-1 0,7-4 2 0,-1 0-1 16,0-4 1-16,8-1 0 0,-2 1 1 0,8 1-1 0,0-2 1 15,-1-2 1-15,1-1-2 0,6 1-1 0,-1-2-2 0,-5 2-1 0,7-4 0 16,-1-1 1-16,0 1 0 0,-1 0 0 0,1 0-2 0,1-4 0 16,-1 0-1-16,-6 4 1 0,6-4-1 0,-1 1 1 0,-5-3 0 0,6 6 0 15,-7-4 0-15,1 4 1 0,0-4-1 0,-7 4-1 0,6 3 1 16,-6-3 0-16,-7 3 2 0,8 0 1 0,-8 5 0 0,1-1-1 0,0 4 4 16,-7-1 3-16,0 4 6 0,0 1 7 0,-7 3 3 0,0 0 3 15,1 4 3-15,0 4 3 0,-8-3 5 0,8 7 3 0,-7 0 3 16,0-2 1-16,0 5 2 0,7-1 3 0,-8 5-2 0,1-4-4 0,6 7-4 15,-5-4-7-15,5 4-3 0,-6 4-4 0,6-1-3 0,1 1-3 16,0 3-4-16,-8 4-3 0,14 1-4 0,-6 2-2 0,0 4-2 0,-1 1-2 16,1 3-1-16,6-1-2 0,0 9 0 0,0-4 1 0,0 2 0 15,0 6-1-15,0-1 1 0,0-1-1 0,6 6-1 0,1-2 1 0,-1 1 1 16,0 3 0-16,-6-3 0 0,14 3 1 0,-8 4 0 0,0-4 0 16,1 4 1-16,0-1-1 0,-1 1 0 0,1-2-1 0,-1-3 1 15,0 3 0-15,1-7 2 0,0 2-1 0,-1-4-2 0,0 0 0 0,2-3-2 16,-2-4 0-16,0-5 1 0,1-3-2 0,-1 1 1 0,1-5 2 15,-1-3 0-15,-6 0 0 0,7-4 1 0,-1-3 1 0,-6-1 1 0,6-3 1 16,2-3 0-16,-2-1 1 0,-6-3 0 0,13-4 1 0,-6 0 0 16,-1-7 0-16,0-1-1 0,7-2 0 0,-6-2-1 0,6-5-1 0,-7 2 0 15,8-7-3-15,-8 4 1 0,7-5-2 0,0 1-2 0,-6 0 1 16,5 4-2-16,2-4 1 0,-1 8 0 0,0-1 0 0,0 0-1 16,-1 9 1-16,2-2-1 0,-1 4 0 0,-7 5 0 0,7-2-2 0,0 5 1 15,-6 3-1-15,0 1 0 0,-1 6 2 0,0-3-1 0,1 8-1 16,0-2 0-16,-7 6 0 0,6 2-1 0,-6 1 2 0,0 3 0 0,0 4 0 15,0 0 2-15,0 4 0 0,-6 0 1 0,6-1 1 0,0 4 0 16,-7 2-1-16,7-4 0 0,-7 0 1 0,7-2 0 0,0 1 1 0,0-4 0 16,0 1 0-16,0-5 0 0,7-4 0 0,-7 1-1 0,7-8 1 15,-1 4 0-15,0-7 1 0,1-1 0 0,-1 1 1 0,8-8 1 16,-8 1 0-16,8-1 0 0,-2-7-1 0,1 4 1 0,0-8-1 0,0 1 1 16,7-4-2-16,-8-5 1 0,2 1-1 0,-1 0 1 0,0-3-2 0,0-1-2 15,-1 0-2-15,-4 0 1 0,4 0-1 0,-5 1 1 0,6 3 0 16,-6 0-1-16,-1 4 1 0,0 1 0 0,-6 0-1 0,6 3 1 15,-6 3 2-15,8 4-1 0,-8 0-1 0,0 3 0 0,0 4 0 0,0 0-1 16,0 0 0-16,0 4 1 0,-8-1-1 0,8 4 1 0,0 5 2 16,0 2-1-16,0-3 1 0,0 7 0 0,0 0-2 0,-6 5 1 0,6-1 2 15,0 0 1-15,0 0 1 0,0 0 0 0,6 0 0 0,-6 0-5 16,0 0-5-16,0-4-12 0,8-3-14 0,-8-1-18 0,6 1-19 0,-6-8-28 16,6 4-32-16,-6-7-59 0,7 0-72 0,0-4-80 0,-7-4-85 15,6-3-59-15,-6-4-45 0,7-1-20 0,-1-6-5 0,-6 0 4 16,6-4 12-16,-6-3 15 0,0-5 18 0,0 1 29 0,0-4 31 0,-6-4 59 15,6 0 72-15</inkml:trace>
  <inkml:trace contextRef="#ctx0" brushRef="#br0" timeOffset="107772.72">4786 10368 119 0,'-13'-8'386'0,"7"8"53"15,-8-4 31-15,2 4 23 0,6 4 20 0,-8-4 14 0,8 0 13 16,-7 0 10-16,6 0 7 0,0 0 8 0,7 0 3 0,-6 0-72 0,0 3-112 16,6-3-102-16,0 0-94 0,0 0-56 0,0 0-36 0,0 0-36 15,0 0-35-15,0 0-41 0,0-3-39 0,0 3-67 0,0-4-78 0,6 4-105 16,-6-3-117-16,0-1-67 0,6 1-42 0,-6-5-22 0,7 1-10 15,-7-5-2-15,7 1 1 0,-7 2 11 0,0-11 17 0,6 6 24 16,-6-5 27-16,0-2 57 0,0-1 71 0</inkml:trace>
  <inkml:trace contextRef="#ctx0" brushRef="#br0" timeOffset="108010">4623 10049 103 0,'-12'7'372'0,"-8"-4"52"0,7 1 35 0,-7 1 26 16,8-2 23-16,-8 0 18 0,7-3 18 0,6 4 14 0,-6-8 13 0,7 4 9 15,-1-3 9-15,1 0-68 0,-1-2-109 0,1 1-95 0,6-4-90 0,0 2-53 16,0-2-35-16,0 2-26 0,6-6-23 0,1 1-19 0,-1 4-19 0,7-4-16 15,-6 0-16-15,6 4-12 0,0-1-12 0,0 1-7 0,0 0-5 16,0 3-3-16,0 4 1 0,0 0-1 0,1 0-1 0,-2 4 1 16,-6-1 0-16,8 5 0 0,-1-1 2 0,-7 0 2 0,0 0 4 0,8 5 1 15,-8-5 3-15,0 0 2 0,1 0 2 0,0 2 1 0,-1-2-1 16,1-4-1-16,-1 0-4 0,1 1-11 0,6-8-11 0,-7 4-20 0,8-6-22 16,-8 1-39-16,7-6-47 0,0 0-70 0,-6-3-80 0,5-1-85 15,2-3-85-15,-8-1-47 0,7-2-27 0,-6-5-9 0,-1 4-3 0,1-7 7 16,5 3 10-16,-12-3 18 0,8 0 23 0,-2-1 38 0,0-3 48 15,-6 3 69-15,0 2 128 0</inkml:trace>
  <inkml:trace contextRef="#ctx0" brushRef="#br0" timeOffset="108650.63">6017 10678 98 0,'-6'34'348'15,"-1"-2"44"-15,1 2 26 0,0-5 19 0,-2-4 12 0,2 1 10 0,0-4 6 16,0-3 6-16,-2 0 4 0,2-9 7 0,6 1 9 0,0-4-65 16,-6 0-103-16,6 1-77 0,0-8-66 0,6 3-38 0,-6-6-24 0,6-1-15 15,2-3-12-15,4 0-8 0,2-8-7 0,-2-4-5 0,1 1-5 16,7-8-5-16,0 1-10 0,-1-4-8 0,1-4-10 0,-1-1-12 0,0-3-8 15,1 1-5-15,-7-4-4 0,0 0-2 0,-6 3-3 0,-1-4-1 16,0 4-1-16,2-2 2 0,-8 6-1 0,0 0 0 0,-8 4 1 16,8 3 3-16,-6 4 2 0,0 4 3 0,-1 4 4 0,0-2 0 0,1 9 1 15,0 0 0-15,-7 3 2 0,6 1 0 0,0 3-1 0,-5 0 0 16,5 3 0-16,-6 1 0 0,7-1-2 0,-1 5-2 0,1-1-2 0,-1 0-3 16,7 1 0-16,-7 3-2 0,14-5 1 0,-7 6-1 0,7-1 0 15,-1-4 1-15,7 5-1 0,0-5 2 0,0 0-1 0,7 1 2 16,-1-1-1-16,1 0 1 0,6 1-1 0,0-1-1 0,-1-4 1 0,2 5-1 15,-1-5-2-15,0 5 0 0,0-5 0 0,-7 4-1 0,7 1-1 16,-6-1 0-16,0 0 0 0,-7 1 1 0,-1-1 0 0,2 5 0 0,-1-2-2 16,-7-2 0-16,1 6 0 0,-1-3 1 0,-6 3-2 0,7 1 1 15,-7 4 0-15,0-4 1 0,-7 3-1 0,7 1 0 0,-6-1 0 0,6-1-3 16,-7 2-4-16,7-1-6 0,0-2-9 0,-6 1-10 0,6-2-12 16,0-4-17-16,6 0-15 0,-6-1-34 0,7-2-42 0,-1 0-58 15,1-5-67-15,6-3-69 0,0-3-72 0,0-1-49 0,6-8-37 0,1 2-15 16,-1-1 0-16,1-4 4 0,6-3 12 0,1-1 13 0,-2-2 17 0,7 2 32 15,-5-2 42-15,5 3 58 0,-6-5 68 0</inkml:trace>
  <inkml:trace contextRef="#ctx0" brushRef="#br0" timeOffset="109054.15">7203 10422 0 0,'20'-3'222'0,"-8"-1"83"0,1 1 42 0,-6-2 39 0,0 2 41 16,-1-1 26-16,-6 1 21 0,0-1 15 0,0 0 13 0,0 1 11 16,0-1 10-16,0-3-49 0,-6 3-76 0,-1-4-57 0,0 5-48 0,7-1-39 15,-6-3-35-15,-1 4-39 0,1-1-38 0,-8 4-27 0,8-4-20 16,-7 4-16-16,0 0-14 0,0 4-11 0,0 0-10 0,0-1-8 15,-7 8-8-15,1-3-8 0,6 2-8 0,-6 5-7 0,5-1-5 0,-5 5-3 16,6-1 1-16,0 4-2 0,-1 0 1 0,8 0-2 0,0 0 1 16,-8 0-2-16,14 4-1 0,-6-5-1 0,6-2-1 0,0 4-1 15,0-6 1-15,0 1-3 0,6-3 0 0,2-4-1 0,-2 0-1 0,6-2 0 16,2-3 0-16,-1-3 0 0,0-3 2 0,6-3 0 0,1-1 1 16,-1-3 1-16,1-5 0 0,0-2 0 0,-1-1 2 0,7 1 0 15,-6-4 1-15,0-4 1 0,-1-1 0 0,-6 2 1 0,6-2 0 0,-5-2 0 0,-8 0-1 0,7-1 2 0,-7 1 1 0,1-2 2 0,0-2 0 16,-1 7 0-16,-6-3 2 0,6 3 0 0,-6-1 2 0,0 5 1 15,0 0 0-15,0 3 2 0,0 4 1 0,0 0 1 0,0 4 1 0,-6 4-1 16,6-1-2-16,0 4 0 0,-6 0-1 0,6 7 0 0,0 0 1 16,-7 4-1-16,7 0-1 0,0 8-1 0,-7 4-2 0,7-3-2 15,0 7-1-15,0 2 0 0,0 0 1 0,0 0 1 0,0 4 0 0,7-3 1 16,-7 2 1-16,7-3 0 0,-1 1 0 0,7-5-2 0,-6 1 1 16,5-7-1-16,2 2 0 0,-1-6-3 0,-1-1-7 0,8-6-13 0,0 1-20 15,-1-7-47-15,1-2-61 0,6-7-90 0,-7 0-106 0,7-8-77 16,-6 0-65-16,0-7-31 0,-1 0-17 0,1-4-7 0,-8-3-4 0,2-4 2 15,-2 1 6 1,-5-5 12-16,0-4 18 0,-1-2 47 0,1-5 61 0,-1 0 92 0,-6-3 284 0</inkml:trace>
  <inkml:trace contextRef="#ctx0" brushRef="#br0" timeOffset="109904.61">8525 10334 83 0,'-6'26'294'0,"-2"-4"26"0,8-4 19 16,-6 1 24-16,6-1 23 0,0-4 20 0,-6 1 18 0,6-7 14 15,0 2 15-15,0-1 12 0,6-6 13 0,-6 0-67 0,6 1-105 0,-6-4-61 16,8 0-35-16,4-7-24 0,-5 4-18 0,6-9-22 0,0 1-23 16,7 0-20-16,-1-4-17 0,0-3-16 0,1-4-12 0,-1 4-14 0,1-8-13 15,6 4-9-15,-13-4-7 0,7 1-6 0,-1 3-4 0,-6-4-1 16,0 0-2-16,1 5 0 0,-2-2 0 0,-5 1 1 0,0 4 3 0,-1 4 1 16,0-1 0-16,-6 3 3 0,0 2 0 0,7 6-1 0,-7-2 0 15,-7 6-1-15,7 0 1 0,0 0-1 0,0 6 0 0,-6 2 0 16,6 3-2-16,-6 0 0 0,6 0-3 0,-7 6-1 0,7 2-3 0,-7 4-1 15,7-5 0-15,0 3 2 0,0 5-1 0,0-3 0 0,7 2 0 16,-7-4 2-16,0 2-1 0,7-1 1 0,-1-4 0 0,-6 4-1 16,6-8 2-16,1 1-1 0,-1 0 1 0,1-3-1 0,0-2-2 0,-1-3 2 15,0-3 1-15,1-4 1 0,6-4-1 0,-7 0-1 0,7-2 1 16,1-6-1-16,-2 1 1 0,2-3 0 0,-2-1-2 0,8-3 1 0,-13-5 0 16,13 6 0-16,-14-5 1 0,6-3-1 0,-4 2-2 0,4-3 0 15,-5 1 0-15,-1-1 0 0,1 1 0 0,0-2 0 0,-7 2 2 0,6 3 0 16,-6-4 0-16,0 8 2 0,6-4 1 0,-6 7 4 0,0 0 4 15,0 5 2-15,0-2 3 0,0 5 0 0,0 0 2 0,0 3 0 16,0 1-1-16,0 3 0 0,0 0-2 0,0 3 2 0,0 5 0 0,0 2 2 16,0 2-2-16,0 2-1 0,6 4-2 0,-6 5-1 0,0 2-1 0,8 5 1 15,-8 3 0-15,6-1 1 0,0 5 4 0,1 0 0 0,-1 2 2 16,1 3 0-16,6 2-1 0,-7 0-1 0,1 0-2 0,6-1-3 16,-7 1-1-16,1 4-2 0,6-5 0 0,-6 1-1 0,-1 4-2 0,0-4-1 0,2-3-1 0,-8 2-3 15,6-2 0-15,-6-1-2 0,6 0-1 0,-6-3 1 0,0-1 1 16,0-2 0-16,0-1 0 0,0-4 0 0,-6 0-3 0,6-3-3 15,-6-4-5-15,-2 0-5 0,2-3-5 0,0-5-6 0,-1 0-3 0,-6-7-5 16,0 1-3-16,0-4 0 0,0-4-3 0,0 0 0 0,0-8-2 0,0 1 2 16,-1-4 2-16,-4 0 3 0,11-4 4 0,-6 1 5 0,6-4 7 15,1-4 5-15,0 0 7 0,-2-4 5 0,8 3 3 0,8-6 3 16,-2 4 0-16,0-5 0 0,7 1 1 0,1-3-1 0,-2-2 1 0,8 2-1 16,-1-2 0-16,1-2 0 0,0-1-3 0,6 1-6 0,-1-1-11 0,1 0-19 15,1 1-25-15,-1-1-50 0,-6-3-64 0,5-1-77 0,-5 4-86 16,0-2-68-16,-1 2-62 0,1 0-30 0,-8 0-15 0,2 0-8 15,-2 1-2-15,-5 3 4 0,0 1 8 0,-1 2 17 0,1 1 23 0,-1 0 51 16,1 3 62-16</inkml:trace>
  <inkml:trace contextRef="#ctx0" brushRef="#br0" timeOffset="110087.37">9371 9617 152 0,'-12'-16'380'0,"-2"5"41"0,8 4 21 0,-7 0 12 0,7 3 9 15,-2-3 4-15,-4 7 3 0,6-3 1 0,-1 3 1 0,0 0-1 0,-6 0 1 16,0 3-89-16,0 4-132 0,-7-3-127 0,1 7-128 0,-1 1-111 16,-6 1-107-16,0 1-87 0,1 6-82 0,-1-3-40 0,-7 2-21 15,7 3-10-15,-7-4-5 0,7 4-3 16,0-3 0-16,0 3 5 0,7-4 8 0,-1 0 34 0,0-2 46 0,14 1 71 16,-1-2 234-16</inkml:trace>
  <inkml:trace contextRef="#ctx0" brushRef="#br0" timeOffset="110996.35">10837 10235 0 0,'-6'11'193'0,"-2"5"67"0,2-2 24 16,0-3 27-16,-1 3 26 0,7 1 29 0,-6-5 31 0,-1 6 23 0,7-2 21 15,0-2 14-15,-6 2 10 0,6-3-50 0,0 3-83 0,0-2-45 16,0-5-30-16,0 0-23 0,0 0-18 0,6 2-22 0,-6-9-21 0,7 2-24 15,-1-2-28-15,1-2-21 0,-1-3-19 0,8-2-14 0,-2-4-9 16,8 0-6-16,-7-4-4 0,7-3-6 0,-1-4-7 0,0 0-5 16,1 0-4-16,-1-7-6 0,1-1-6 0,0 1-5 0,-1-4-3 0,-5 0-1 15,-2-4-3-15,8 5 0 0,-14-5-3 0,7 0 0 0,-6 0 0 16,0 1-1-16,-1 3 1 0,0 0-1 0,-6 0 1 0,7 4-1 16,-7-1 0-16,7 5 2 0,-7 3 1 0,0 0 2 0,0 3 2 0,0 5 5 15,0-1 7-15,-7 4 5 0,7 0 5 0,0 5 4 0,0 1 3 0,0-2 1 16,-7 7 0-16,7-5 0 0,0 5 0 0,0 5 0 0,-6-5-1 15,6 7-2-15,-6 1-1 0,-1 3-5 0,7 3-6 0,-7 1-4 16,1 3-6-16,6 4-3 0,-7 3-3 0,1 5-1 0,6 0-1 0,0 2 1 16,0 1-1-16,0 4 2 0,0 0-1 0,0 3 1 0,6-4-2 15,-6 6-1-15,7-6-1 0,-1 4 0 0,1-3-1 0,0 0-1 16,5-1 0-16,-5-3 1 0,0-1 3 0,5-2-1 0,1-1 0 0,-6-3 0 16,6-1-1-16,-7-3 0 0,8-3 1 0,-2-5-1 0,2 1 3 0,-8-7 1 15,7-2-1-15,1 2 1 0,-2-8 2 0,-6 0-2 0,8-3 0 16,-1-5-1-16,0 1 1 0,0-3 1 0,-1-7-1 0,-4 0 1 15,4-2-1-15,1 1 0 0,-6-4 0 0,6 0-2 0,-7-3 3 0,0-2-2 16,8 0 0-16,-8-4-1 0,-6 6-1 0,7-9 1 0,0 6-1 16,-7-2-2-16,0 1 0 0,6 0 0 0,-6 4 1 0,0-2 1 0,0 5 0 15,0 4-1-15,0 4-1 0,0-1 0 0,0 4-1 0,7 3-1 16,-7 5 0-16,0-1-1 0,0 4 1 0,0 4-1 0,0 3 2 0,6 4-1 16,-6 0 0-16,6 4 0 0,-6 6-1 0,7 1 1 0,0 4 0 15,-7-1 1-15,6 5-1 0,0-1 1 0,-6 0 1 0,7 4 2 16,0-3-1-16,-1 3 0 0,-6-4 0 0,7 1 0 0,-7-5 1 0,6 1 0 15,0-4 0-15,1 0 0 0,-7-4 0 0,7-3 0 0,-1 0 1 16,0-5 1-16,-6 2 0 0,8-9 2 0,-2 1-1 0,7-4 0 0,-7-4 1 16,1 1 0-16,6-9-1 0,-7 2 1 0,8-2-1 0,-2-6 0 15,2 0 1-15,-8-1 0 0,7-2-1 0,0-5 1 0,0 0-3 0,0 0 0 16,0 0 0-16,-6-2-2 0,5-1-1 0,-5-1-1 0,6 1 1 16,-7 3 1-16,2-3-2 0,-2 3 1 0,0 0 1 0,1 8-1 0,-7 1 0 15,6-3-1-15,-6 10 2 0,0-2-2 0,7 5 0 0,-7 0 0 16,0 7 0-16,0 0-1 0,0 0 0 0,-7 0 0 0,7 7 0 0,-6 0 0 15,6 5-1-15,-7-2 1 0,7 10-1 0,-6-3 1 0,0 1 0 16,-2 5 1-16,8 2 1 0,-6 0 1 0,0 1 1 0,6 4 0 0,-7-5 1 16,7 1 0-16,0 3 0 0,0-7-2 0,7 4 1 0,-7 0-4 15,6-5-5-15,8-2-9 0,-8-1-12 0,7 1-15 0,-7-5-17 0,14-3-28 16,-8-4-37-16,2-2-58 0,6-2-72 0,-1-6-73 0,1-2-74 16,-1-2-60-16,0 0-52 0,8-8-22 0,-7 5-7 0,5-9 2 15,-5 1 9-15,6-1 14 0,0 1 14 0,-7-4 29 0,7 0 36 0,0 0 58 16,-6 0 71-16</inkml:trace>
  <inkml:trace contextRef="#ctx0" brushRef="#br0" timeOffset="111646.13">12407 10085 0 0,'12'-7'54'0,"2"0"209"0,-2-1 34 0,-5 1 42 16,-7 0 49-16,7-1 34 0,-14 1 25 0,7-1 17 15,-7 1 16-15,7-4 12 0,-6 4 10 0,0 0-27 0,-2 0-48 0,-4 2-59 0,6-2-66 0,-1 4-43 0,-6-1-31 0,6 0-44 16,-5 4-46 0,-2 0-34-16,8 4-26 0,-7 0-19 0,0-1-13 0,-7 4-13 15,7 5-10-15,1-2-7 0,-2 5-5 0,1 0-3 0,0 2-3 0,6 6-1 0,-5-1-1 0,6 0 0 16,-8 0-1-16,8 4 1 0,6 0 0 15,-7 0-1-15,7 2 1 0,0-2-1 0,0 1 1 0,0-7 0 0,7 7-1 16,-1-5-1-16,0-4-2 0,2 0 0 0,4 0 1 0,1-3-1 16,0-3 1-16,0-2-1 0,1-3-1 0,-2-3-1 0,8-4-4 0,-7 0-1 15,7-8-6-15,-8 2-4 0,8-1-1 0,-7-9-3 0,0 2-2 16,0-5-2-16,-1 1-4 0,-4-1-3 0,4-2-4 0,-5-5-1 16,0 0-1-16,-7 1-2 0,0-5 2 0,0 1 2 0,0-1 4 0,-7-2 2 15,7 3 4-15,-7-4 5 0,-5 2 7 0,4 4 7 0,2 0 9 16,0 5 11-16,0 0 11 0,-1 7 5 0,0 1 7 0,1 3 3 0,6 4 1 0,-7 2 2 15,7 3 1-15,0-3 1 0,0 5 0 0,0 5 1 16,0-3 0-16,0 6-2 0,7-4-1 0,-1 7-3 0,1-4-5 0,0 5-3 0,-1-2 1 0,6 1 0 0,2 0-1 0,-1 1 1 16,0 2 0-16,0-7-1 0,7 4-1 0,-8 1-3 0,8-6-2 0,-7 2-5 15,7-4-5-15,-8 3-3 0,8-4-3 0,-7 1-3 0,1 1-2 16,-2-2-1-16,2-3-1 0,-2 3-2 0,2-3-1 0,-8 0 0 0,1 0-2 16,-1 0 0-16,0 0-1 0,-6 0-2 0,7 4 1 0,-7-4-1 15,0 4 0-15,0-1-1 0,7 0 1 0,-7 5 0 0,-7 0 1 0,7 3 1 16,0-4 1-16,0 3 0 0,0 2 2 0,-7 2 0 0,7 2 3 15,0-6 0-15,-6 5-1 0,6-5 1 0,0 6 0 0,-6-6-1 16,6 5-1-16,0-3 2 0,0-2 0 0,0-3 0 0,0 4-2 0,0-2 1 16,6-3-1-16,-6-3 0 0,0 1 0 0,6 0 1 0,1-1-1 0,0-3 0 15,-7-3 2-15,12 3 0 0,-5-4-1 0,0-3 1 0,-1 1-2 16,7-3 1-16,-7-2 0 0,8 0 0 0,-8-3 1 0,8-1 0 16,-8 1 0-16,7-2 0 0,-7-1 0 0,7-1-1 0,-6-1-1 0,-1 1 0 15,8-4 1-15,-8 3 0 0,0 5-1 0,1-5 0 0,-1 5 1 16,1-1 0-16,-1 5 0 0,1-2-1 0,-1 4-1 0,-6 5-1 0,7-1 0 15,0 4 0-15,-7 0 0 0,6 4 1 0,-6-1-2 0,6 8 0 16,-6 0 0-16,7 0 1 0,-7 3-1 0,0 6 1 0,7-3-1 16,-7 2-1-16,0 3 2 0,0-4-3 0,0 4-5 0,0-3-6 0,0-1-7 15,6 1-10-15,-6-5-10 0,0 1-14 0,6-1-14 0,-6-3-26 16,7 0-31-16,-1-2-42 0,1-7-51 0,6 2-54 0,1-4-58 0,-2 0-43 16,1-4-38-16,0 2-33 0,6-7-34 0,1 1-9 0,0-2 1 15,6 0 9-15,-7-2 13 0,7 1 24 0,-6 0 30 0,7-4 43 16,-9 1 50-16,9-1 55 0,-7 5 56 0</inkml:trace>
  <inkml:trace contextRef="#ctx0" brushRef="#br0" timeOffset="112158.17">13468 10045 0 0,'13'-14'12'0,"0"2"165"0,-7-3 21 0,1 1 24 0,0-1 24 16,-1 1 25-16,-6-1 23 0,0 0 26 0,0 5 28 0,0-5 28 15,0 0 28-15,-6 4-15 0,6-4-33 0,-7 4-24 0,0 0-21 0,1 5-17 16,0-6-17-16,-7 5-22 0,6 0-23 0,-6 3-22 0,-1 0-22 16,8 4-27-16,-6 0-26 0,-2 0-32 15,1 4-33-15,1 3-21 0,-2 0-14 0,2 4-8 0,-2 0-4 0,1 3-2 16,0 3-2-16,6-4-2 0,-5 9-1 0,6-3 0 0,-8-1-1 0,8 4-1 15,-1 0 0-15,7 0-2 0,-6 0-2 0,6 0 0 0,0 0 0 16,0-4-3-16,6 1 0 0,-6-2-3 0,7-2-1 0,-1-4-2 16,0 0-2-16,8 1 1 0,-2-5-1 0,-5-3-1 0,6-1-2 0,0-3-2 15,1-3-1-15,-2-1-2 0,2-3-4 0,-2-5-3 0,1 1-2 16,1-3-2-16,-2-1-1 0,2-3-1 0,-8 0 0 0,7-4 1 0,-6 0-2 16,-1-1 0-16,1 1 1 0,-1 0 3 0,0 1 2 0,1-5 4 0,0 4 3 15,-1 0 4-15,-6 0 4 0,6 0 8 0,-6 4 6 0,7 0 7 16,-7 3 9-16,0 0 5 0,0 4 5 0,7 0 3 0,-7 3 1 0,0 6 0 15,0-3-1-15,0 5 0 0,-7 5 0 0,7-3-1 0,0 6-2 16,-7 3-3-16,7 0-4 0,-6 8-4 0,6-1-5 0,0 4-2 16,-6 3-5-16,6 4 1 0,0 5 0 0,0-1 0 0,0 3 2 0,0 4-1 15,0 1 2-15,0-1-1 0,0 4 1 0,6 0-3 0,-6 0-1 16,0 5-1-16,6-6-1 0,-6 1-1 0,7-1-3 0,-7 2-1 16,7-1-1-16,-7 0-1 0,6-5-1 0,-6 6 0 0,0-4-3 0,7-4 0 15,-7 2-1-15,0-2 0 0,0-5 1 0,-7 5-1 0,7-7-1 16,-6-1 0-16,6 0-1 0,-7-7-3 0,-6 0-3 0,7-4-3 0,-8-3-4 15,2-1-6-15,-1-3-3 0,-1-6-5 0,2-1-4 0,-8-4-3 16,0-9-3-16,7 3-2 0,-7-5 1 0,2-7 1 0,4-1-1 0,-5-4 2 16,5-6 4-16,2 0 3 0,6-4 4 0,-2 0 5 0,2-3 5 15,6-1 6-15,0-4 4 0,6 1 3 0,8 4 2 0,-8-4 2 16,14-1 0-16,-7 4-1 0,7-3 0 0,-2 4 1 0,2-1 0 0,7 0-2 16,-1 0-1-16,-7 0-12 0,7 5-19 0,0 0-42 0,0-5-52 0,1 4-71 15,-1-1-78-15,-7 5-75 0,1-4-73 0,-8 5-36 0,2-3-18 16,-2 2-9-16,-5 0-5 0,0 3-2 0,-1-3 2 0,-6 4 11 15,0-5 18-15,0 1 40 0,-6 0 53 0,-1-1 70 0,0 0 225 16</inkml:trace>
  <inkml:trace contextRef="#ctx0" brushRef="#br0" timeOffset="112392.54">12602 9601 0 0,'-27'8'47'0,"1"-5"231"16,1 5 37-16,5-4 39 0,0-4 38 0,8 0 28 0,-1 0 26 15,6-4 12-15,0-4 8 0,1 5 6 0,0-5 6 0,6 1-28 0,0 0-45 16,0-4-67-16,0 4-79 0,6 0-50 0,0-5-37 0,-6 5-38 16,7 0-39-16,0-1-28 0,-1 1-24 0,1 4-14 0,-1-2-8 0,0 2-7 15,1 3-6-15,0 0-3 0,-1 3-3 0,0 2-1 0,1-2-2 16,0 4 0-16,-1 4-2 0,1 0-1 0,-1 1-2 0,-6-2-8 16,6 5-12-16,1-1-24 0,-7 5-32 0,0-1-45 0,7 1-53 0,-7-1-58 15,0 0-62-15,-7 1-62 0,7-1-62 0,-7 1-30 0,7-5-16 16,-6 4-6-16,6-3-1 0,-6-4 6 0,-1 0 9 0,1 0 26 15,6-3 32-15,-7-5 45 0,0-3 53 0</inkml:trace>
  <inkml:trace contextRef="#ctx0" brushRef="#br0" timeOffset="112626.91">12295 9539 77 0,'-12'-3'363'0,"-8"-5"51"0,1 1 29 0,5-1 23 0,-4 1 18 15,4 0 15-15,1 0 12 0,0-4 7 0,6 4 5 0,-5-4 3 16,5-1 5-16,7 1-69 0,0 0-104 0,0 0-94 0,0 0-95 15,0 0-50-15,13 1-28 0,-7-1-23 0,7-1-19 0,1 2-15 0,-2-1-12 16,8 3-10-16,-7 0-8 0,7 1-10 0,0 4-10 0,-8 0-11 16,8 3-9-16,-7 3-8 0,0 5-7 0,0-1-7 0,-1 4-11 0,-4 0-12 15,-8 7-16-15,6-3-25 0,-12 6-28 0,6 1-31 0,-8 0-32 16,-4 3-36-16,-1 2-38 0,0-2-34 0,0 4-32 0,-7 1-40 16,0-5-41-16,1 1-16 0,-1 4-4 0,2-8 8 0,-2 0 13 0,0-1 22 15,7-3 31-15,0 1 31 0,0-8 34 0,0 1 43 0,6-5 46 16</inkml:trace>
  <inkml:trace contextRef="#ctx0" brushRef="#br0" timeOffset="112846.82">11820 9686 55 0,'-19'0'323'16,"6"4"51"-16,-1-1 43 0,2-3 27 0,5 4 21 0,0-4 11 0,1-4 7 15,6 4 3-15,0-3 2 0,0-1 2 0,0-3 1 0,6-1-68 16,1 5-102-16,0-5-81 0,5-3-70 0,2 5-53 0,-1-2-43 0,0-1-27 15,6 3-19-15,-5-2-12 0,-2 5-7 0,8 0-5 0,-7-2-2 16,0 3-5-16,0 2-6 0,0 0-10 0,-6 2-12 0,-1 3-21 16,0 1-26-16,-6-1-35 0,7 4-40 0,-7 3-43 0,0-1-45 0,-7 3-43 15,7-2-42-15,-6 6-47 0,-7-4-49 0,0 5-28 0,0-1-14 16,0 1 0-16,0-1 8 0,-7 1 17 0,0-5 27 0,8 4 34 0,-8-3 40 16,1-5 42-16,5 7 46 0</inkml:trace>
  <inkml:trace contextRef="#ctx0" brushRef="#br0" timeOffset="113112.44">10902 9832 297 0,'-13'11'431'0,"0"-3"41"0,0-2 26 0,7 6 16 15,-8-7 11-15,14-3 6 0,-6 2 4 0,6-4 2 0,0 0 2 0,0 0 1 16,6 4 1-16,1-4-106 0,6-4-159 0,6 4-97 0,7 0-69 16,0-4-50-16,7 4-42 0,-1-2-56 0,7 2-62 0,1-5-100 15,5 1-117-15,1 1-86 0,-1-2-68 0,2-1-35 0,-9 2-18 0,7 0-9 16,-5-2-4-16,-7 1-2 0,-1-6-1 0,1 4 9 0,-7 0 14 16,-1 0 41-16,-5 0 52 0,6-5 93 0,-13 5 280 0</inkml:trace>
  <inkml:trace contextRef="#ctx0" brushRef="#br0" timeOffset="113894.95">15500 9887 0 0,'7'4'90'0,"-1"-1"157"0,1 2 27 0,-1-3 23 0,0-2 19 16,-6 5 21-16,8-5 20 0,-8 3 23 0,0-3 22 0,0 0 17 15,6-3 15-15,-6 3-34 0,0-5-57 0,0 3-51 0,-6-3-47 0,6 2-31 16,-8-1-23-16,8-3-18 0,-6 1-13 0,6-3-18 0,-6 1-17 15,-1 2-19-15,1-5-20 0,-1 3-15 0,0 1-12 0,-5 0-9 16,4 0-5-16,-4-1-5 0,-1 5-1 0,0-1-3 0,-6 4-4 0,-1 0-3 16,0 0-3-16,-6 4-3 0,7 3-3 0,-7 0-3 0,-1 4-3 15,1 4 0-15,0 2-3 0,1 2-1 0,-1-1-2 0,6 5-1 16,-6 3-1-16,7-1 0 0,5 1-1 0,-5-1 0 0,6 1 0 0,6 0 1 16,1-1 1-16,0 1 1 0,6-4 1 0,6-4 2 0,0 1 1 0,1-1 2 15,6-4 2-15,0-2 2 0,7-5 2 0,5-4 1 0,-5 1 0 16,6-8 0-16,6 1-2 0,1-4-1 0,-1-5-2 0,1-2-2 15,6-4-2-15,-7-5-2 0,8-3-1 0,-1 1-2 0,-7-4-2 0,7-4-3 16,-6-4-1-16,-1 4-1 0,-6-7 0 0,7 4 1 0,-13-6 1 16,0 3-1-16,-8-5 1 0,1 3-1 0,-6-2 1 0,0-1 0 0,-1 4-1 15,-6-4 3-15,0 0 1 0,-6 2 5 0,6 6 4 0,-7 0 6 16,0 0 8-16,1 2 6 0,-1 5 6 0,1 3 7 0,6 4 7 0,-6 0 7 16,-2 8 6-16,2-1 4 0,6 4 4 0,-6 0 0 0,6 3-2 15,0 6-3-15,-6-3-5 0,6 2-8 0,0 3-8 0,0 3-8 0,-7 2-8 16,7 2-7-16,0 0-8 0,0 4-5 0,0 3-5 0,0 5-4 15,-7 3-5-15,7 3-2 0,0 4 0 0,0 1-1 0,-6 3 2 0,6 3 0 16,-7 6 2-16,7-6 1 0,-6 4 0 0,6 4-1 0,-6-1 1 16,6-2 0-16,0 3 0 0,-8 0 0 0,8 0 0 0,0-4 0 15,8 4-2-15,-8-4-2 0,0-3-2 0,6-1-8 0,0-3-10 0,1 1-11 16,-1-5-14-16,1-3-15 0,6-5-15 0,-7 1-18 0,8-7-21 16,-2-1-36-16,1-6-44 0,1 0-58 0,-2-5-67 0,8-6-60 0,-7-1-55 15,7-3-48-15,-1-5-41 0,0-2-14 0,8-1 0 0,-8-7 8 16,8 0 14-16,-8 0 15 0,7-3 19 0,0 0 36 0,-6-2 44 0,5 2 59 15,1-1 67-15</inkml:trace>
  <inkml:trace contextRef="#ctx0" brushRef="#br0" timeOffset="114191.83">16282 9712 0 0,'12'-12'67'0,"2"2"167"0,-1-1 32 0,-7 0 26 15,0 3 25-15,-6 1 24 0,0 0 21 0,0 4 22 0,-6-5 22 0,0 4 21 16,-1 4 20-16,1 0-28 0,-1 0-49 0,-6 0-41 0,0 7-34 16,0-2-29-16,0 1-24 0,0 5-22 0,0 0-21 0,0 4-18 15,0-1-15-15,-1 5-20 0,2-1-19 0,-1 1-17 0,0 3-19 0,6-4-13 16,1 4-13-16,0-3-9 0,6 1-9 0,-8-1-7 0,16-1-5 15,-8 1-4-15,6-1-6 0,0-3-3 0,1-4-5 0,6 0-4 0,0 0-2 16,-1-3-3-16,8-5-3 0,0 1-1 0,-1-4-4 0,1-4-1 16,0 1-4-16,6-5-2 0,-7-3-1 0,7 0-3 0,-6-3 0 0,5-1-2 15,-5-4-1-15,0 1 0 0,-1 1 0 0,-5-3 1 0,-2-2 0 16,-5 1 2-16,0 3 1 0,-7-5 4 0,0 2 2 0,-7 2 2 16,0 1 4-16,1 3-1 0,-14-3 1 0,7 7 1 0,-7 0-1 0,8 0-1 15,-14 3 0-15,6 5 0 0,-5 3-1 0,5 0-1 0,-7 3-1 16,1 5-6-16,7 3-7 0,-7 0-15 0,6 3-18 0,0 1-33 15,1 0-38-15,6 3-58 0,-6 1-65 0,13-5-65 0,-8 4-64 0,8 1-56 16,-1-5-52-16,1-3-26 0,6 1-12 0,0-2-2 0,0-6 4 0,0-1 13 16,6 0 17-16,1-6 33 0,-1 0 39 0,0-5 57 0,8-3 65 15</inkml:trace>
  <inkml:trace contextRef="#ctx0" brushRef="#br0" timeOffset="114348.09">16314 9250 158 0,'-6'-12'370'0,"6"2"42"15,-7 0 30-15,0-2 17 0,1 5 14 0,-7-4 6 0,6-1 4 0,1 5 0 16,-7-4 1-16,6 4 0 0,-6 3 1 0,1-3-89 0,-2 4-131 16,8-2-111-16,-8 5-100 0,2 0-96 0,-8 5-95 0,7-2-95 15,-7 1-97-15,8 3-63 0,-8 0-48 0,1 1-22 0,-1 0-11 0,0 2-6 16,1 1-3-16,-1-5 3 0,1 6 4 0,-1-1 22 0,1 0 29 16,0-3 53-16,-1 3 65 0</inkml:trace>
  <inkml:trace contextRef="#ctx0" brushRef="#br0" timeOffset="114519.95">15520 9451 393 0,'-33'8'458'0,"1"-1"39"0,-1 1 31 0,7-1 20 0,-7-3 16 15,13-4 8-15,2 0 5 0,-2 0 2 0,7 0 1 0,6 0 1 0,0 0-1 16,7-4-122-16,0 4-184 0,7 0-100 0,0 0-59 0,6 0-53 16,7 0-49-16,5-5-56 0,1 5-55 0,14-2-95 0,-1 2-115 0,-1-5-97 15,9 2-88-15,4 3-45 0,-5-3-20 0,-1-1-11 0,8 4-5 16,-8-4-1-16,1 0 3 0,-7 4 14 0,-1-2 19 0,2-3 32 15,-1 5 42-15,-6-4 86 0,-1 4 200 0</inkml:trace>
  <inkml:trace contextRef="#ctx0" brushRef="#br0" timeOffset="115119.2">17890 9921 158 0,'-13'10'375'0,"-6"5"45"16,-1-4 31-16,7 0 20 0,-7-4 14 0,8 0 11 0,-2 1 7 0,8-4 8 16,0-1 8-16,-1 1 10 0,0-1 12 0,1-3-74 0,6 0-115 15,0 0-86-15,0 0-71 0,0-3-43 0,6-4-29 0,1 3-18 0,6-7-17 16,0 0-9-16,6-4-8 0,1-3-8 0,6 0-7 0,0-5-12 15,7-2-11-15,6-1-11 0,-6-3-9 0,5 0-6 0,1-5-4 0,-6 2-2 16,6-1-3-16,-6-4 1 0,-1 0 1 0,-5 5 1 0,-8-5 0 16,0 0-1-16,1 5-1 0,-7-2 2 0,-7 1 1 0,1 4 0 0,0 4-1 15,-7-2 1-15,-7 2 0 0,7 6 0 0,-7 2 1 0,1 2 1 16,0 3-1-16,-8 2 0 0,8 3-2 0,-7 4 1 0,0-2 0 16,0 5-1-16,7 0-1 0,-14 0-1 0,7 8 0 0,0-5 1 0,0 8 0 15,-1 0 0-15,2 0-1 0,-1 8 0 0,0-1 0 0,0 4 1 16,6 0 0-16,-6 3 1 0,7 1 1 0,-8 3 1 0,8 4-1 0,0 1 4 15,6 2 1-15,-7 0 1 0,1 1 0 0,6 0 0 0,-7 3 0 16,7 1 0-16,0-4-1 0,0 2 0 0,0-2-1 0,7 0 0 16,-7-5-1-16,6 2 0 0,1-1-2 0,-1-4-7 0,0-4-11 0,1 1-13 15,0-4-15-15,5-3-18 0,2-1-21 0,-1-7-39 0,0 0-47 16,6-4-69-16,-5-7-80 0,5 0-77 0,7-4-75 0,-6-6-46 0,-1-1-34 16,7 0-11-16,-6-8 1 0,6 1 8 0,-1-4 12 0,-5 0 18 15,6 0 21-15,0 0 38 0,1 0 46 0,-1-3 70 0,-1 3 80 0</inkml:trace>
  <inkml:trace contextRef="#ctx0" brushRef="#br0" timeOffset="115525.45">18848 9707 0 0,'12'-3'105'0,"8"-4"139"0,-14 0 36 0,8 3 43 16,-14-3 45-16,6 3 34 0,1-3 26 0,-7-1 21 0,0 1 15 0,0 3 12 15,-7-2 11-15,1-2-39 0,-1-1-64 0,0 3-41 0,1-2-35 16,-7 5-30-16,0-5-34 0,7 1-39 0,-7 3-43 0,-1 1-32 16,2 3-26-16,-2-4-19 0,2 4-15 0,-8 0-12 0,7 4-11 0,-7-1-9 15,8 6-9-15,-8-7-6 0,0 9-5 0,7 1-4 0,-7-1-4 16,1 0-4-16,6 3-2 0,0 5-2 0,1-5 0 0,-2 5-1 0,1-1 0 15,0 3-1-15,6-2-1 0,1 4 1 0,6-5 0 0,0 3-1 16,0-2-1-16,0-1-1 0,6-3-3 0,7 2-3 0,-6-1-2 16,6-5-3-16,7-1-2 0,-8-2-3 0,8-1-4 0,-1-3-2 0,1 0 0 15,0-4-2-15,6-4-1 0,-7-3 0 0,7 0 0 0,-6-5 1 16,5 2 2-16,-5-2 3 0,0-6 2 0,-1 3 4 0,1-4 2 0,0 2 3 16,-7-5 2-16,0 0 3 0,0 0 3 0,-1-3 2 0,2 2 3 15,-8-3 1-15,1 1 2 0,-1-4 3 0,1 3 3 0,-7 0 3 0,7 1 4 16,-7-1 5-16,0 4 4 0,0 0 5 0,0 4 5 0,0 0 2 15,0 4 3-15,0 2-1 0,0 4-2 0,0 1-1 0,-7 7-3 0,7 0-2 16,0 4-2-16,0-1-3 0,0 8-3 0,0 4-4 0,-7 4-4 16,7-1-3-16,0 8-2 0,0-1-2 0,-6 4 0 0,6 5 1 15,0-2 2-15,0 1 1 0,0 3 1 0,6-2 1 0,-6 3-1 0,0-4 0 16,7-4-1-16,0 5-1 0,-1-9-1 0,0 0-3 0,0 1-5 16,8-8-12-16,-8 1-15 0,8-5-23 0,-8-3-25 0,7-4-57 0,-7-2-74 15,8-3-92-15,-8-4-101 0,7-7-67 0,0-2-49 0,-6-3-25 16,6-4-13-16,-7-1-3 0,1-6 0 0,-1-2 8 0,0 0 12 0,-6-10 20 15,8 0 23-15,-8 0 58 0,0-7 73 0</inkml:trace>
  <inkml:trace contextRef="#ctx0" brushRef="#br0" timeOffset="115666.08">19043 9246 277 0,'-27'-11'417'0,"9"0"42"0,-2 8 27 0,1 0 22 0,-1-2 18 16,7 2 11-16,0-1 7 0,0-1 6 0,-1 3 2 0,8 2 1 16,0-4 2-16,-1 4-104 0,7 0-153 0,0 0-94 0,0 4-65 0,7-4-39 15,5 7-28-15,2-3-24 0,-1 4-21 0,7-2-25 0,-2 5-27 0,15-3-40 16,-7 3-46-16,0 3-77 0,7-3-92 0,-1 4-93 0,1-4-92 15,-1 3-46-15,1 1-23 0,-7-4-12 0,7 4-7 0,-7 0 0 16,0-4 1-16,0 3 14 0,7-2 19 0,-7-2 35 0,6-3 43 16,1 4 75-16,-7 0 165 0</inkml:trace>
  <inkml:trace contextRef="#ctx0" brushRef="#br0" timeOffset="116162.86">20267 9576 0 0,'7'0'91'0,"-7"4"197"0,-7-4 35 0,7 0 32 0,0 0 33 16,-6 0 27-16,0 0 27 0,6-4 14 0,-8 0 7 0,2 1 8 16,6-4 6-16,-6 2-33 0,-1-2-51 0,7 0-68 0,-6 3-78 0,-1-3-48 15,1 0-33-15,-1 0-30 0,1-1-31 0,6 1-26 0,-14 0-25 16,8-1-13-16,0 5-7 0,-8-1-7 0,2-1-8 0,5 3-3 0,-13 2-3 16,8 0-2-16,-8 2-1 0,7 7-2 0,-7-2-1 0,0 0 0 0,-5 4-1 15,5 0-3-15,0 7-1 0,-5-3-1 0,5 3-1 0,0 0 1 16,2 4 0-16,-2 1 1 0,7-1 0 0,-1 3 0 0,8-3-1 0,-8 0 1 15,14 1 1-15,-6-2-1 0,12-3 0 0,2 1 0 0,-2-5-1 16,7 2 1-16,0-6-1 0,0 0 1 0,7-5 0 0,-1-2 0 0,1 1-1 16,6-8 1-16,0 1-1 0,-7-5-2 0,7-3-2 0,0 0-2 15,-6-3 1-15,6-1-1 0,-7-3 0 0,1 0-1 0,-1-5 0 16,1 1 0-16,0-3-2 0,-7-1 0 0,0 1 0 0,0-1 0 0,-1-4 1 16,-4 5 1-16,-2-4 3 0,0-1 2 0,1 5 5 0,0-1 7 15,-7 0 8-15,0 1 9 0,6 3 9 0,-6 0 11 0,0 4 11 0,-6 0 11 16,6 2 8-16,0 2 5 0,0 7 4 0,-7-1 1 0,7 1 0 15,0 3-3-15,-7 4-5 0,7 0-5 0,0 4-8 0,-6 0-9 16,6 2-9-16,-6 6-11 0,-2 2-12 0,8 4-8 0,-6 1-8 0,6 7-7 16,0-1-3-16,-6 5-1 0,6 3 0 0,0 4 1 15,-7 3 2-15,7 0 1 0,0 4 0 0,0-1 2 0,0 6-1 0,-6 2 0 0,6 4 2 0,-7-4-2 0,7 4 1 0,-6-4 0 0,-1 5 2 16,7-5-2-16,-6-1 0 0,0-1-1 0,-2-2-3 0,2-3-9 16,0 0-14-16,6-4-20 0,-7-3-22 0,0-1-39 0,7-6-49 0,-6-1-77 15,0-4-93-15,6-6-89 0,-7-1-88 0,7-6-43 0,0-5-20 16,0-7-11-16,0 0-6 0,7-4 8 0,-1-7 12 0,0-4 18 15,1-3 21-15,6-7 40 0,1-5 48 0,-2-3 77 0,8-3 185 0</inkml:trace>
  <inkml:trace contextRef="#ctx0" brushRef="#br0" timeOffset="117038.96">20397 9814 208 0,'0'-3'351'0,"0"-1"38"0,-6 4 30 0,6 0 20 0,0 0 16 16,0 0 9-16,0-4 10 0,0 4 8 0,0 0 8 0,0 0-3 15,0-3-8-15,0 3-77 0,6-4-112 0,2 1-74 0,-2-2-56 0,7 2-38 16,0-4-30-16,6-4-20 0,-5 3-13 0,11-7-12 0,-5 1-8 15,6-1-8-15,0 0-8 0,0-3-7 0,1-4-4 0,-2 0-5 0,-5 1-3 16,6-2-1-16,-7 1-1 0,1 0-1 0,0-3 2 0,-8 3 1 16,2 4 2-16,-2-1 3 0,-5 2 6 0,-1 5 6 0,1-3 6 0,-7 8 5 15,7-1 4-15,-7 1 1 0,0 3 2 0,0 1-1 0,-7 3 1 16,7 0-1-16,-7 3-1 0,1 1-1 0,6 3-2 0,-13 1-3 16,7 3-6-16,-2 0-5 0,2 3-6 0,-6 1-5 0,5 4-4 0,-6 2-1 15,6 1-1-15,-6 0 1 0,6 4-2 0,1-1 2 0,0 0 0 16,0 6 0-16,6-2 0 0,0-3 0 0,0 3 0 0,0 0-1 15,6 1 0-15,0-5 0 0,0 1 0 0,8-3 0 0,-1-3-2 0,0-1 0 16,0-1 2-16,-1-6-1 0,8-2-1 0,0-2 0 0,-7-5-1 0,7-3-1 16,-1 0 1-16,1-7-1 0,6 0 0 0,-7-5-1 0,1 2 1 15,0-9-1-15,-2 1 1 0,2 1-1 0,0-10 0 0,-7 5 1 16,7-3 0-16,-8-1 1 0,2-4 1 0,-1 1 0 0,-7 0-1 0,7 0 1 16,-6 3 0-16,-1-4 0 0,0 1-2 0,1 4 2 0,0-1 1 15,-1 4 1-15,-6-1-1 0,7 2 0 0,-7 6-1 0,6 1 1 0,-6 0 1 16,0 6-2-16,0-3 1 0,0 7-1 0,0 1 0 0,0 3 0 15,-6 3 0-15,6 1 0 0,-7-1-1 0,7 5 0 0,-6 3 0 0,6 0-1 16,-7 3 0-16,7 1-1 0,-7 4-1 0,7-1 1 0,-6 3 0 16,6-2 1-16,0 3 0 0,0 0 0 0,0 1 1 0,0-2 0 0,6 2-3 15,-6-6-3-15,7 5-5 0,0-4-3 0,-1 1-3 0,1-5-4 16,5 2-5-16,2-6-2 0,-2 1-5 0,2-3-3 0,-1-1-3 0,6-4-2 16,-6 2-1-16,7-5-1 0,0 0-1 0,-1-8 1 0,1 4 2 15,6-3 1-15,-7-4-1 0,1-1 0 0,6-2 0 0,-7-1-1 16,1-3 1-16,0 0 0 0,-1 0 0 0,-6-1 1 0,6-4 0 0,-5 3 3 15,-2-3 1-15,2 2 3 0,-8-2 3 0,0 5 7 0,1-4 8 16,-1 4 9-16,-6 0 9 0,0 4 6 0,0-3 8 0,-6 7 4 0,6 0 4 16,-7 2 0-16,1 0 2 0,0 5 0 0,-8-1 1 0,8 4 0 15,-7 4-1-15,0-1-3 0,0 5-6 0,0 0-3 0,0 2-3 16,-1 5-3-16,2-1-3 0,5 4-1 0,-6 1-1 0,7-1 0 0,-7 4-2 16,13 0 1-16,-6 0 0 0,6 0 0 0,0 4 0 0,0-3-1 15,0-3 1-15,6 3-1 0,0-2 0 0,1 2-1 0,6-4 0 0,0-5 0 16,-7 1 1-16,14 0-1 0,-7-5-1 0,6-2 0 0,1-5 1 15,-1 1 0-15,1-4 0 0,-1 0 0 0,1-7-1 0,6-1 0 16,-6-2 0-16,5-2 0 0,-5-2-1 0,6-4-1 0,-6-1-3 0,6-4-1 16,-7 2-2-16,8-5-3 0,-8-3-4 0,0 4-3 0,1-9-1 0,-1 1-2 15,1 0 0-15,0-4-1 0,-7 0 0 0,-1-2 1 0,2 2 1 16,-2-3 3-16,2 0 3 0,-1 2 7 0,-7 1 9 0,8 5 11 16,-8 0 12-1,0 2 10-15,0 5 9 0,2-1 8 0,-2 4 9 0,-6 4 7 16,0 3 3-16,6 1 5 0,-6 2 0 0,0 1-1 0,0 4-1 0,0 3-6 15,0 4-8-15,0 0-6 0,0 0-9 0,-6 4-7 0,6 3-9 16,0 4-6-16,-6 1-8 0,6 2-6 0,-8 9-6 0,2-6-1 16,6 9-3-16,-6 0 0 0,0 3 0 0,-1 0 1 0,7 4 0 0,-7 1 0 15,1 2 0-15,-1 0 0 0,1 0 0 0,6 1-1 0,-6 0 0 0,6 0 0 16,-8-5-1-16,8 5 1 0,0-4 2 0,0-3 0 0,0 0-2 16,0-5-3-16,8 0-5 0,-8-6-8 0,6-1-7 0,0 0-10 15,1-7-11-15,-1 0-15 0,8-7-19 0,-8-1-37 0,6-3-49 0,2-3-61 16,-8-5-66-16,8-2-62 0,-1-2-58 0,-1-6-49 0,2-1-42 15,-8 2-16-15,0-5-5 0,1-3 5 0,0-2 6 0,-1-2 14 0,1 4 19 16,-7-8 38-16,0 3 47 0,0 1 61 0,-7-1 66 0</inkml:trace>
  <inkml:trace contextRef="#ctx0" brushRef="#br0" timeOffset="117163.96">22007 9218 0 0,'-20'-8'170'0,"-6"4"137"0,6-1 39 16,-5 3 35-16,11 2 34 0,-5 0 19 0,5 0 13 0,2 2 8 16,5-2 6-16,0 0 7 0,7 0 4 0,0 0-41 0,0 5-68 15,7-1-69-15,6-1-70 0,0-3-50 0,0 5-38 0,6-2-49 0,1 0-53 16,6-3-74-16,1 0-85 0,-1 4-92 0,-1-4-94 0,1-4-66 15,0 4-51-15,-6-3-26 0,-1 0-14 0,1-2-7 0,0-2-4 0,-7-4-1 16,-1 4-1-16,2-5 13 0,-2-2 19 0,-4 3 55 0,-2-3 72 16</inkml:trace>
  <inkml:trace contextRef="#ctx0" brushRef="#br0" timeOffset="117335.84">21752 8832 249 0,'-26'0'413'0,"7"4"39"0,-7-4 25 15,6 4 17-15,1-4 12 0,5 0 7 0,2 0 3 0,-2 0 2 16,8-4 2-16,-7 4 0 0,7 0 0 0,-8 4-99 0,2-4-149 0,-2 7-114 16,1-3-92-16,0 7-107 0,-12-4-113 0,5 7-119 0,-6 2-123 0,-1 2-63 15,1-4-30-15,1 5-16 0,-8-1-6 0,1 1-7 0,6-5 0 16,-7 4 0-16,1-3 2 0,5 0 16 0,1-4 21 0,0 3 67 16,6-3 88-16</inkml:trace>
  <inkml:trace contextRef="#ctx0" brushRef="#br0" timeOffset="118274.45">23960 9210 0 0,'6'11'197'0,"-6"3"75"0,7-6 19 0,-7 3 12 0,0-4 8 0,0 0 9 16,0 1 10-16,0-2 14 0,0-1 18 0,0-5 23 0,0 0 29 16,0 0-34-16,0 0-64 0,0 0-47 0,0 0-38 0,0 0-20 0,0 0-13 15,0 0-8-15,0 0-5 0,0 0-9 0,7-5-7 0,-7 2-14 16,6-4-17-16,-6 3-23 0,0-3-28 0,7 0-19 0,-7-1-17 0,0 0-11 16,6-2-7-16,-6 3-4 0,0-4-3 0,0 2 0 0,0 0 0 15,0 1 0-15,-6 0 0 0,6 1 1 0,-7 4-2 0,-6-1-1 0,6 0 0 16,-5 1-1-16,6-1-2 0,-14 4-2 0,7 0-1 0,-7 4-4 15,0 3-4-15,1-3-4 0,-1 4-2 0,-6-1-3 0,6 4-1 0,-5 3 0 16,-1-2-1-16,6 5 0 0,-6-2 0 0,7 3 0 0,-7-4 0 16,6 9 0-16,1-4 0 0,5 2 0 0,2-3-1 0,-2 5 0 15,1-5 0-15,7 4 1 0,-1-4-2 0,7 4 1 0,0-3 1 0,0-1 1 16,7 0-1-16,-1-3 0 0,1 3-1 0,6-3 1 0,0-1 3 16,0-3 1-16,6 1 0 0,1-6 1 0,-1 2 1 0,7-4 0 0,-6-2 1 15,7-4 0-15,5-2-1 0,-7-4 0 0,9 2 0 0,-2-6 1 16,7 1 0-16,-6-3 0 0,5-5-3 0,-5 1 0 0,7-4-1 0,-8 0-2 15,7 0 1-15,-6-4 0 0,-1 1-2 0,-6-4 0 0,1-1 2 16,-1-2 1-16,-1 2 2 0,-5-7 4 0,0 4 7 0,-8 1 6 16,8-5 5-16,-7 0 7 0,0 4 4 0,-6-3 5 0,5-1 3 0,-5 0 7 15,0 5 5-15,-1-5 6 0,1 3 9 0,-7 5 4 0,6-4 3 0,-6 8 2 16,0-4 0-16,0 6 0 0,0 5 0 0,-6 0-1 0,6-1 0 16,0 9-3-16,0-1-45 0,-7 0-32 0,7 3 0 0,0 5 0 15,0-1 0-15,-6-1 0 0,6 5 0 0,0 5 0 0,0-1 0 0,-7-1 0 16,7 8 0-16,0 0 0 0,-7 4 0 0,1 7 0 0,0 0 0 15,6 3 0-15,-7 5 0 0,0 3 0 0,1 0 0 0,0 3 0 0,-1 5 0 16,0-1 0-16,7 4 0 0,-6 0 0 0,-1-1 0 0,1 1 0 16,6 0 0-16,-6 1 0 0,6-5 0 0,-8 0 0 0,8 1 0 0,0-5 0 15,0 1 0-15,0-3 0 0,0-7 0 0,0 0 0 0,8-2 0 16,-8-3 0-16,6-3 0 0,0-1 0 0,1-6 0 0,-1-2 0 16,8-2 0-16,-2-5-89 0,2 1-70 0,-2-8-51 0,8 1-61 0,-1-5-66 15,1 0-69-15,6-6-52 0,-6 3-42 0,5-8-34 0,2 1-33 16,-8 0-9-16,8-4 2 0,-8 4 13 0,7-4 20 0,-6 0 24 15,6 3 32-15,-7-3 48 0,1 4 61 0,0 0 67 0,-1 3 72 0</inkml:trace>
  <inkml:trace contextRef="#ctx0" brushRef="#br0" timeOffset="118649.45">24865 9287 100 0,'20'-8'188'16,"-7"5"29"-16,6-1 25 0,1 0 21 0,-7 1 22 0,1-1 21 0,4 4 20 15,-4-4 27-15,-8 4 28 0,1-3 3 0,-1-1-12 0,0-3-19 16,2 2-25-16,-8-1-20 0,6-2-17 0,-6 2-16 0,0-2-12 0,0-1-12 16,0 3-12-16,0-5-14 0,0 3-12 0,0 1-20 0,-6 0-25 15,6 0-25-15,-8 3-25 0,2-3-15 0,0 3-12 0,-7 1-9 0,6 3-7 16,-6 0-7-16,7 0-6 0,-8 3-8 0,2 1-9 0,-1-1-6 15,-1 5-7-15,2-1-4 0,-2 5-3 0,2-2-4 0,-2 5-3 0,1-1-2 16,7 5-3-16,-7-1-1 0,6 0 0 0,1 1-2 0,0 2 0 16,-2-3-2-16,8 5-1 0,0-4 0 0,0-1 0 0,0 0-2 15,8-4-1-15,-2 5 0 0,0-5-1 0,8-2 1 0,-2 1-1 0,1-4 0 16,1-2-2-16,5 0-2 0,0-3-2 0,1-1-2 0,-1-3-4 16,1 0-3-16,0-3-6 0,-1-4-3 0,1-1-3 0,0 1-4 0,-1-5-3 15,1-2-1-15,-8-1-3 0,2 1-1 0,-2-5-1 0,-5 1 1 16,-1 0 0-16,1-4 2 0,0-1 2 0,-7-2 4 0,0 3 4 0,0-3 4 15,0-1 4-15,-7-1 2 0,0 2 2 0,1 0 3 0,-1 3 1 16,1 4 3-16,0 0 1 0,-2 3 2 0,-4 0 1 0,6 3 0 16,-8 10 2-16,8-6-1 0,-1 5 1 0,1 3 0 0,6 3 0 0,-6 5-1 15,6-1 1-15,-8 0-1 0,8 4-1 0,8 3 0 0,-2-2 0 16,-6 6 0-16,13-4 0 0,-7 5-1 0,8-1 0 0,-2-3-5 0,8 2-6 16,-7 3-11-16,7-6-11 0,0 1-21 0,-2-4-28 0,2 0-44 15,-1-1-53-15,7-2-62 0,-6-1-65 0,7-3-55 0,-9-4-50 0,2 0-43 16,7 0-39-16,-8-4-16 0,7 1-3 0,-6-4 4 0,6 2 11 15,-7-1 20-15,7 2 26 0,-6-3 43 0,6-1 54 0,-7 1 62 16,7 3 65-16</inkml:trace>
  <inkml:trace contextRef="#ctx0" brushRef="#br0" timeOffset="119431.8">25836 9206 0 0,'6'-5'14'0,"1"3"201"16,0-2 32-16,-1 1 36 0,0-1 38 0,-6 0 44 0,7-4 47 0,-7 1 32 16,0 4 22-16,-7-5 18 0,7 1 15 0,0 0-26 0,-6 0-45 0,6-5-39 15,-6 5-34-15,-1 0-31 0,0-1-29 0,1 1-33 0,-8-1-36 16,8 5-44-16,-7 0-47 0,0-5-31 0,0 5-21 0,1 3-19 15,-2-4-15-15,1 8-10 0,0-4-11 0,-6 3-7 0,5 1-7 0,-5 3-4 16,0 1-4-16,6 2-2 0,-1 1-2 0,-6 4-1 0,8 0 0 16,-8 3-1-16,7 1 1 0,7-1 0 0,-8 1 0 0,2 1 0 0,5 3-2 15,1-2 1-15,6 2 1 0,-7-2 0 0,7 2 0 0,0-1 0 16,0 0 1-16,7-3 0 0,-1-2 0 0,1 3-1 0,-1-6 0 0,0-3 1 16,8 0 1-16,-1-4-1 0,0 0 1 0,0-3-1 0,-1-1 0 15,8-3 1-15,-6-3 0 0,5-1 0 0,-6-3 1 0,6 0-2 0,1-9 1 16,-7 6-1-16,7-5 1 0,0-3-1 0,-8-1-1 0,8 1 0 15,-1-3-1-15,-5-2 1 0,-2-3 0 0,2 1 0 0,5 3 0 0,-6-7 0 16,0 4-1-16,-7-5-1 0,8 4 0 0,-2-4 0 0,1 5 2 16,1 3-1-16,-2-3 0 0,2 3 1 0,-8 0-1 0,7 7-1 15,-6 1-1-15,-1-2 1 0,1 6-2 0,-1 2 0 0,-6 5 1 0,6-1 0 16,-6 4 0-16,0 4 0 0,8 3 1 0,-8 0 0 0,0 4-1 16,-8 1 0-16,8 5 0 0,0 3 0 0,-6-3 2 0,0 5 1 0,-1 3-2 15,7 1 2-15,-13 4 0 0,6-5 0 0,1 5-1 0,0 3 1 16,-8-8 0-16,8 5-1 0,0-1 1 0,-1-3 0 0,7 0 0 0,-7-1 0 15,1-6-1-15,6-2 0 0,0 3 1 0,0-6-1 0,6-3 0 16,-6-4 1-16,7 0 1 0,0-3 1 0,-1 0-1 0,8-4 0 16,-8-4 0-16,6-3 0 0,2 3-1 0,-1-8 1 0,7 2 0 0,-8-5 0 15,8 0 0-15,-7 1 2 0,7-5-2 0,-1-2 0 0,-6 2-2 16,0-3-1-16,7-4 1 0,-8 0 0 0,8 1 1 0,-7 3-1 0,0-7 1 16,0 4 1-16,1 2-1 0,-2-3 0 0,2 5-2 0,-2-2 1 15,-5 6-1-15,-1 2 0 0,8 0 0 0,-8 4-1 0,0 5 0 0,-6-2-1 16,6 4-1-16,-6 4 1 0,0 4-1 0,8-1 1 0,-8 4-1 15,0 1-1-15,0 7 1 0,0-1 0 0,0 1 1 0,-8 7 0 0,8 0 1 16,-6 0 0-16,0 3 1 0,6 5 1 0,-6-5 0 0,-1 5-1 16,0-5 0-16,1 4 0 0,-1-3 0 0,-5 0 1 0,4-4 1 0,8 0-1 15,-6-4 1-15,0 0 0 0,0-3 0 0,6-4 0 0,-8-1 1 16,8-1 5-16,0-2 4 0,0-3 5 0,0-4 4 0,0 0 2 16,8 0 0-16,-8-4 2 0,6-3 1 0,0 3-1 0,0-8 1 0,8 2-1 15,-8-5 1-15,7 0-2 0,1-2 1 0,-2-2-5 0,8-3-5 16,-7 0-4-16,0-3-5 0,6-2-2 0,-5 2-1 0,5-1-1 15,1-2-2-15,-8 2 0 0,8 0 0 0,0 0 0 0,-7 4-2 0,6 4 0 16,-6 0 1-16,1 3-2 0,-2 4 1 0,-5 0-2 0,6 7 1 16,-7 1 0-16,1 3 0 0,-1 3 1 0,0 5 0 0,-6-1 0 0,0 8 0 15,8-4 0-15,-8 7 1 0,-8 0-1 0,8 1 0 0,0 2 2 16,-6 2-1-16,6-3 1 0,-6 0 1 0,6 2-2 0,-7 0 0 0,7-5-4 16,0-2-4-16,0 1-4 0,7-3-4 0,-7-1-7 0,6-5-11 15,8-3-16-15,-8 0-19 0,7-4-32 0,0-4-37 0,0-3-46 0,0-4-51 16,0-1-48-16,7-2-48 0,-7-1-31 0,0-3-23 0,6 0-19 15,-13-4-14-15,8 3-13 0,-8-2-9 0,1-2-12 0,-1 1-9 0,-6 0 14 16,0 4 28-16,0-4 41 0,-6 0 48 0,-1 4 50 0,1-1 46 16,-8-3 35-16,8 5 27 0,-7 1 22 0,0-2 112 0</inkml:trace>
  <inkml:trace contextRef="#ctx0" brushRef="#br0" timeOffset="119681.8">25706 9707 124 0,'-14'19'384'0,"8"-1"48"0,-7 1 26 15,6-8 13-15,1 3 9 0,0-2 7 0,6-5 7 0,-7 0 4 0,7-3 3 16,0-1 4-16,-6 1 2 0,12-4-76 0,-6 4-114 0,0-4-100 15,0 0-93-15,7 0-60 0,-1-4-43 0,-6 0-69 0,6 1-81 0,1-4-111 16,0-4-125-16,-1 4-69 0,0-8-35 0,-6 4-19 0,7-7-10 16,-7 2-6-16,0-5-2 0,0-1-2 0,0 0 0 0,0-8 12 15,0 4 17-15,0-3 55 0,-7-4 72 0</inkml:trace>
  <inkml:trace contextRef="#ctx0" brushRef="#br0" timeOffset="119937.06">24475 8883 388 0,'-33'11'459'0,"1"4"33"0,6-4 24 0,6-3 15 0,0-1 12 0,1 1 10 16,5-5 7-16,2-3 4 0,6 0 1 0,6 0 2 0,0 0 0 15,0 0-121-15,6-3-181 0,6 3-99 0,8-5-57 0,0 2-39 0,-1-1-30 16,14 1-34-16,-1-1-38 0,8 0-79 0,-1 1-99 0,0-1-114 15,7 0-122-15,-1 1-61 0,-6-2-30 0,0 5-15 0,7-2-8 16,-8-3-4-16,2-1-1 0,-7 1 3 0,5 2 7 0,-5-5 17 0,-1 2 27 16,1 2 69-16,7-4 92 0</inkml:trace>
  <inkml:trace contextRef="#ctx0" brushRef="#br0" timeOffset="120562.06">28779 8946 0 0,'7'0'224'0,"-7"0"56"0,7 0 19 0,-1 0 20 16,0 0 22-16,-6-3 27 0,0 3 29 0,0-5 21 0,0 2 19 0,0-1 13 15,-6 1 11-15,6-1-51 0,-6 0-79 0,-1 1-54 0,0-1-42 16,1-3-21-16,-7 2-12 0,7 3-17 0,-8-3-20 0,8 2-24 15,-7 0-28-15,6-2-22 0,-5 2-17 0,5 3-14 0,-6-4-10 0,0 4-9 16,-1 0-7-16,2 4-6 0,-1-4-5 0,0 8-6 0,0-5-8 0,-1 5-3 16,-4-1 0-16,4 4-2 0,1 0 1 0,-7 4 1 0,8-1 3 15,-8 4 2-15,7 0 1 0,0 5 3 0,0-1 2 0,-1 3 3 16,2 0 2-16,6 1 2 0,-8 0 2 0,8 0 1 0,6 3 1 0,-7-3-1 16,14-1 0-16,-7 1-3 0,6-1-1 0,1 2-1 0,6-6-3 15,-1-3-2-15,8 1-2 0,0-1-2 0,-1-6-5 0,7-2-6 0,1-3-11 16,5 1-16-16,-6-5-21 0,7-3-48 0,-1-3-59 0,7-5-77 15,-6 1-86-15,-1-3-78 0,2-6-73 0,-2 2-38 0,1-5-19 0,-7 1-9 16,-1-3-4-16,8-2 3 0,-7 1 7 0,0 0 15 0,0-3 20 16,-6 3 45-16,5-4 60 0,2 8 76 0,-1-4 225 0</inkml:trace>
  <inkml:trace contextRef="#ctx0" brushRef="#br0" timeOffset="120938.16">29431 9008 0 0,'13'0'26'0,"-7"-4"207"0,0 1 30 0,2 3 34 15,-2-4 33-15,-6-3 42 0,0 4 46 0,-6-2 26 0,6 2 20 0,-8-5 13 16,8 5 9-16,-6-1-26 0,0-3-46 0,0 3-46 0,-1 1-48 15,-6-1-33-15,0 4-27 0,7-3-31 0,-8 3-33 0,2 0-40 0,-2 3-42 16,1 1-26-16,-7-1-16 0,8 5-10 0,-2-1-6 0,2 4-7 16,-8 0-6-16,7 0-6 0,1 0-5 0,-8 3-4 0,6 5-2 0,1-4-1 15,7 3-2-15,-7 0-1 0,6 4-3 0,1-3-1 0,0-1-3 16,-1 3-3-16,7-2-3 0,0 4-3 0,0-6-1 0,0 2-1 0,7-1-1 16,-1 0-1-16,0-3 0 0,8-1-1 0,-2 1-1 0,1-4 0 15,1-3-1-15,6-1-2 0,-8 1-1 0,8-8-4 0,-7 0-4 0,7-5-2 16,-8-2-6-16,1 0-2 0,7 0-5 0,-7-9-1 0,0 3-1 15,-1-3-2-15,-4-2-3 0,4 0 0 0,-5 0 0 0,-1-4 1 16,1 0 3-16,-7-1 2 0,7-2 3 0,-7-1 4 0,0 1 4 0,0-1 5 16,-7 3 3-16,7-2 2 0,-7 3 3 0,7 5 2 0,-6-2 3 15,-1 4 2-15,7 0 0 0,-6 5 1 0,0 2 0 0,-2 1 1 0,8 3 0 16,-6 1-1-16,6 3 1 0,-6 0-2 0,6 3 0 0,0 5-2 16,-6-5 0-16,12 5 0 0,-6 2 1 0,0-2-1 0,6 3 0 0,0 3-3 15,2-3-2-15,4 4-10 0,1-4-10 0,1 0-27 0,-2 0-32 16,2 0-50-16,5-1-58 0,1-1-60 0,0-6-62 0,-2 5-55 0,2-5-50 15,-1 1-38-15,1-4-32 0,0 0-14 0,-1 0-6 0,7-4 6 16,-6 4 9-16,0-3 24 0,5-5 34 0,-5 5 48 0,6-1 59 0,-7-1 61 16,1-1 123-16</inkml:trace>
  <inkml:trace contextRef="#ctx0" brushRef="#br0" timeOffset="121597.05">29945 9024 121 0,'14'0'202'0,"-2"-5"28"16,2 5 30-16,-8 0 31 0,7-3 31 0,-7 3 39 0,-6-4 43 0,7 0 28 16,0 4 24-16,-7-7-16 0,0 3-36 0,6 0-30 0,-6 1-30 15,0-5-23-15,0 5-23 0,0-5-25 0,-6 5-27 0,6-4-30 0,0-1-30 16,-7 1-38-16,0 4-41 0,1-5-29 0,0 4-23 0,-1-3-14 15,1 3-11-15,-8 1-7 0,2-1-5 0,5 0-4 0,-6 1-3 0,0 3-2 16,0 0-2-16,0 0-2 16,-1 3 1-16,2 5-1 0,-8-5 1 0,7 5 1 0,-7 2 1 15,1 2 0-15,6-1-1 0,-6 3-1 0,-1 1 0 0,7 3 0 0,-6 0 1 0,6-3-1 0,-1 7 1 0,2-3 0 0,-2-1 0 0,8 4-1 16,0 0-1-16,6-4-3 0,0 4 0 0,0-5-1 0,0 3 0 0,6-3 0 16,0 2 0-16,8-4 0 0,-8-5-1 0,7 2 1 0,7-1 3 15,-8-3-2-15,8-5-4 0,0 0-1 0,-1-3 1 0,1-3-1 16,0 0 0-16,-1-9 0 0,0 5 0 0,0-8 0 0,1 1-1 0,6-5 1 15,-6 1-1-15,-1-4-1 0,1 0-1 0,6 0 1 0,-7-8 2 16,1 5 2-16,0-8 1 0,-7 4 2 0,7-4 0 0,-1-4 1 0,-6 0-1 31,0-2 0-31,0-3 0 0,0-1 1 0,0 3-1 0,-6-4 1 0,5 0 0 0,1 4-1 0,-6-1 1 0,6 1 1 16,-7 0 2-16,8 7 6 0,-8-1 4 0,0 5 8 0,1 4 8 16,0 3 7-16,-7 3 7 0,6 5 5 0,-6-1 5 0,7 7 1 0,-7-2-2 15,0 6 0-15,0 0 0 0,0 4 0 0,0 0-3 0,0 0-4 16,-7 8-7-16,7 0-7 0,-6 2-9 0,6 5-7 0,-7-1-6 0,7 5-6 15,-7 3-4-15,1 3-2 0,0 4 3 0,6 1-1 0,-6 0-1 16,-2 2 0-16,2 5-2 0,0 0 0 0,-1-1 0 0,0 1 0 0,1-1 0 16,6 5 0-16,-7-5 2 0,1 5 0 0,6-4 0 0,0 3 0 15,-6-7 0-15,6 3-1 0,0-3 1 0,0 0-1 0,6-3 1 0,0-1 0 16,1-4 0-16,-1 2 1 0,8-6 0 0,-8 2-1 0,14-6-1 16,-8-2-1-16,8-4 1 0,-1 0-1 0,7-1 0 0,1-5 0 0,-1-2-1 15,0-3 0-15,0-3-3 0,7-2-2 0,-7-1-3 0,-1-2-4 16,8-3-5-16,-7-3-3 0,0 3-2 0,0-8-2 0,1 5-3 0,-1-4-1 15,-7-1-1-15,1 1 1 0,-1-4-1 0,0 0 1 0,-5 4 3 16,-1-8 3-16,-1 4 3 0,-5 0 3 0,0 0 4 0,-1-4 5 0,0 5 3 16,-6-2 2-16,0 2 3 0,0 2 3 0,0-4 1 0,-6 6 1 15,6 2 2-15,-6-3 1 0,-8 7 1 0,8 0 1 0,-7 0-1 0,7 7 1 16,-8 1 1-16,2-1-1 0,-2 4-1 0,-5 4 0 0,6 3 1 16,0 4 0-16,-7 0-1 0,8 3 1 0,-8 5-2 0,7-1 0 0,-1 4-1 15,2 3 0-15,6 1 1 0,-8 0 0 0,14 3 0 0,-6-3 1 16,6 3 0-16,0 1-1 0,6-5 0 0,0 1 0 0,2 0-1 0,4-5 0 15,2 2 1-15,-2-5-1 0,8-4-2 0,-1 1-5 0,1-5-8 0,0-2-14 16,5-4-20-16,1 0-37 0,1-8-45 0,-1 0-78 0,0-4-93 16,6-2-91-16,-5-5-88 0,-2-3-45 0,1-1-23 0,0-2-10 15,1-2-6-15,-1-6 3 0,-6 4 4 0,5-8 14 0,1 0 19 0,0 0 36 16,-6-8 46-16,13 2 77 0,-7-3 178 0</inkml:trace>
  <inkml:trace contextRef="#ctx0" brushRef="#br0" timeOffset="123449.26">31697 8653 0 0,'6'-4'47'0,"8"4"113"0,-8-3 6 0,7 3 7 16,1-4 6-16,-8 0 6 0,7 1 4 0,0-1 9 0,0-1 10 16,0 3 3-16,-6-2 2 0,5 0-19 0,2 1-26 0,-2 3-9 0,-4-4 2 15,4 0 11-15,-5 0 20 0,-1 4 24 0,1-2 23 0,-1-3 16 16,1 5 15-16,-7-3 6 0,6 3 6 0,-6-4-4 0,0 4-7 0,0-4-10 16,6 4-12-16,-6-4-12 0,-6 1-15 0,6-1-20 0,0 0-22 0,0 1-24 15,-6 0-26-15,6-2-21 0,-7-2-17 0,1 4-14 0,-1-5-14 16,1 5-8-16,-1-5-10 0,1 5-6 0,0-4-4 0,-8 2-4 0,8-2-3 15,-8 4-2-15,2-1-3 0,-1-3-4 0,-1 3-3 0,2 4-3 16,-8-4-3-16,0 4 0 0,7-3-1 0,-7 3 1 0,2 0-2 0,-9 3 1 16,7-3-2-16,2 4-1 0,-2 3-2 0,-7 1-1 0,9-1 2 0,-9 1 0 15,7 2 2-15,-6 5 0 0,0-1 4 0,7 1 1 0,-7 7 2 16,6-3 2-16,-6 3 3 0,7 0 2 0,-1 3 4 0,7 5 3 0,-7-5 1 16,8 8 3-16,-2-4 2 0,2 4 1 0,5 1 0 0,0 1 0 15,7-1-1-15,-6 2-2 0,6-3-2 0,0 4-3 0,6-4-2 0,1 0-2 16,0-3-4-16,-1-1-3 0,7 0 0 0,0-3-4 0,0-4-3 0,0 0-3 15,6-5-4-15,1 2-10 0,0-4-15 0,5-5-21 0,-5-2-27 16,6 0-44-16,-6-5-53 0,-1-3-79 0,7-3-92 0,1-5-92 0,-7 0-92 16,5-2-46-16,-5-5-22 0,6-4-11 0,0 2-3 0,-7-5 5 15,7 0 12-15,0 0 22 0,-6-3 25 0,6-2 43 0,0 2 53 16,0-1 79-16,0 1 163 0</inkml:trace>
  <inkml:trace contextRef="#ctx0" brushRef="#br0" timeOffset="123683.64">32030 8891 259 0,'-13'3'420'16,"-1"2"39"-16,2-3 23 0,-2-2 15 0,8 5 11 0,0-5 9 0,-1 0 9 15,7 0 7-15,-7 0 11 0,7 0 8 0,0 0 10 0,0 3-90 16,7 1-139-16,0-4-92 0,-1 4-65 0,7-1-37 0,0 1-22 0,0 3-13 16,7-3-13-16,-1 4-7 0,8-5-9 0,-8 4-9 0,7 1-8 15,0-5-11-15,0 4-9 0,-1-3-15 0,2 0-19 0,-8-1-21 0,8 2-20 16,-8-2-24-16,0-3-21 0,-5 3-31 0,-1-3-35 0,-1 0-53 0,2 0-63 15,-2-3-69-15,-5 3-73 0,0-3-62 0,-7-5-58 0,6 4-27 0,-6 0-14 16,0-3 3-16,0 4 12 0,-6-5 16 0,-1 1 20 0,0 4 30 16,1-5 34-16,0 1 54 0,0-1 62 0,-2 1 69 0,-4-5 223 0</inkml:trace>
  <inkml:trace contextRef="#ctx0" brushRef="#br0" timeOffset="123877.77">32206 8756 0 0,'-8'-7'112'0,"2"-1"189"0,0 0 52 15,-1 5 43-15,7-5 39 0,-6 5 26 0,-1-1 19 0,7 1 15 0,-6 3 13 16,6-5 7-16,0 5 7 0,-7-3-35 0,7 3-58 0,0 0-64 0,0 3-68 15,-6-3-48-15,6 5-41 0,-6 2-32 0,6 0-28 0,-8 4-18 16,2 3-15-16,6 2-12 0,-6 2-10 0,-1 4-6 0,1 0-6 0,-1 0-3 16,1 7-2-16,-1-3-5 0,-5-1-3 0,4 5-11 0,2-1-13 0,0 0-11 15,-1 1-10-15,0-1-13 0,1-4-15 0,0 4-20 0,-1-3-27 16,1 0-36-16,-1 0-41 0,7-4-70 0,0-4-85 0,-7 0-94 0,7 1-98 16,0-9-56-16,7 1-36 0,0 0-19 0,-1-4-10 15,1-7 1-15,5 5 7 0,8-10 18 0,0-2 22 0,-1 4 35 0,7-8 40 0,0 0 69 0,7-4 86 0</inkml:trace>
  <inkml:trace contextRef="#ctx0" brushRef="#br0" timeOffset="124065.27">32752 9038 10 0,'-6'3'333'15,"-1"1"61"-15,7-4 43 0,-6 4 29 0,0-4 24 0,-2 2 18 16,2-2 15-16,6 0 14 0,0 0 14 0,0 0 12 0,0 0 10 0,0 0-53 16,0 0-85-16,6 0-90 0,2 5-93 0,4-5-57 0,1 0-44 0,7 0-29 15,0 4-24-15,-1-4-19 0,7 3-15 0,0-3-15 0,7 0-14 0,-7 4-13 16,0-4-14-16,0 4-15 0,0-1-15 0,0-3-18 0,-6 0-20 0,6 4-20 15,-14-4-22-15,8 0-35 0,-7 0-45 0,0 0-54 0,0 0-62 16,-7-4-61-16,2 4-62 0,-2-3-55 0,-6-1-51 0,6 0-18 0,-6-3-2 0,-6 2 9 16,6-1 14-16,-6-1 18 0,-2 3 20 0,2-4 37 0,0 1 43 15,-1 0 55-15,-6-4 61 0</inkml:trace>
  <inkml:trace contextRef="#ctx0" brushRef="#br0" timeOffset="124268.4">32948 8814 0 0,'-6'-7'262'0,"6"-1"91"0,-8 2 47 0,8-2 34 16,-6 4 24-16,6 1 20 0,-6-1 18 0,6 0 12 0,0 1 12 0,0-1 9 15,0 4 9-15,-6-4-50 0,6 4-77 0,0 0-77 0,0 0-76 0,0 0-54 16,-7 4-42-16,7 0-24 0,0-1-18 0,-7 5-14 0,7 2-14 0,-6 1-11 16,6 4-10-16,0 0-8 0,-7 7-8 0,7-1-5 0,-6 1-5 15,0 4 0-15,6 4-2 0,-8-1-5 0,2 0-7 0,0 4-9 0,-1-3-8 16,-6 2-16-16,7 2-21 0,-7-2-30 0,6 0-37 0,-6-1-87 0,0-2-115 16,6 0-103-16,-5 0-100 0,-2-3-50 0,8-3-24 0,-7-5-14 15,7-4-5-15,6 1-3 0,-8-8 1 0,16 0 9 0,-8-7 16 0,6 0 29 16,0-3 35-16,7-5 87 0,1 2 157 0</inkml:trace>
  <inkml:trace contextRef="#ctx0" brushRef="#br0" timeOffset="126184">2514 12650 0 0,'-7'14'99'0,"0"-3"204"0,1-3 46 15,0 3 31-15,6-4 21 0,-7 4 19 0,0-4 16 0,1-4 13 0,-1 2 11 16,1-1 8-16,0-1 9 0,6 0-30 0,-7-3-47 0,7 4-65 15,0-4-75-15,0 0-52 0,0 0-45 0,0 0-25 0,0 0-18 0,0 0-16 16,0-4-16-16,0 4-11 0,7-6-9 0,-1 2-8 0,0-4-8 0,7-3-9 16,-6 0-7-16,6-3-7 0,7-1-5 0,-8-3-6 0,8-4-3 15,-7 3-4-15,7-6-3 0,-1 3-3 0,1-4-2 0,-8 1-1 16,8-5 0-16,-7 5-2 0,7-4 0 0,-7-1-1 0,0 4 1 0,-1-4 1 16,2 1-1-16,-8 0 1 0,1 0-1 0,-1 3 1 0,1-3 0 15,0 3 1-15,-7 0 0 0,0 1 0 0,0 3 1 0,0 0 1 0,0 4 4 16,0-1 3-16,0 4 6 0,-7 1 5 0,7-1 7 0,-7 5 6 15,1-1 5-15,6 3 3 0,-7 1 3 0,7-1 2 0,-6 5 2 0,0-1 3 16,6 1 0-16,-8-1 0 0,8 4-4 0,0-4-5 0,-6 4-5 0,6 4-8 16,0-4-6-16,0 0-6 0,-6 4-6 0,6 3-3 0,0 1-5 15,-6 2-2-15,6 1-3 0,0 4-2 0,-7 3-2 0,7 4 1 0,0 4-1 16,0 0 3-16,-7 3-1 0,7 3 1 0,7 2 1 0,-7-1-1 16,0 3 1-16,0 1 0 0,7-1 1 0,-7 1-1 0,6 0 1 0,0-4 0 15,0 3-1-15,-6-2 0 0,14-1-1 0,-8-4 0 0,1 0 0 16,-1-4 1-16,8 0 0 0,-8-2 0 0,6-4 1 0,-4-1 0 0,4-4 0 15,2-2 1-15,-1-2-1 0,-7-2 1 0,7-1 0 0,0-3 0 16,0-1 1-16,0-6-1 0,0 3 0 0,1-8-3 0,-2 5-2 0,2-8-4 16,-2-1-4-16,1 2-4 0,1-5-3 0,-2 1-2 0,2-5-2 15,-2 1-1-15,-5 0-1 0,6-4 0 0,-6 0 0 0,-1 3 0 0,0-3 1 16,-6 1 1-16,7-1 3 0,-7 3 5 0,0-3 3 0,0 4 3 16,0 4 4-1,0-5 2-15,0 8 3 0,0 0 2 0,0 0 0 0,-7 4 0 16,7-1-1-16,0 5-1 0,0-1 0 0,0 4-2 0,0 0-1 0,0 0 0 15,0 0-2-15,0 0 0 0,-6 4 0 0,6 3 0 0,0 0-1 16,6 5 0-16,-6-2-2 0,0 5 2 0,0-1 1 0,7 5 0 0,-7-1 2 16,0 4 0-16,7 4 1 0,-1-5 1 0,-6 2 1 0,6 3-1 15,1-5-1-15,0 2 1 0,-1-3-1 0,1 0 0 0,-1-3 0 0,0 6 1 16,1-9-2-16,6 2 0 0,-7-2 1 0,2 0 1 0,4-2 0 16,-5-1 1-16,-1-4 1 0,7 0 0 0,-6-3 0 0,-1-1 2 0,8 2 0 15,-8-10 0-15,7 2 1 0,0-1-1 0,-7-3 1 0,7-4-1 16,1-1-1-16,-2-2-2 0,2-1-2 0,-2-3 0 0,1-4-1 0,1 3-1 15,-8-1 0-15,8-6-1 0,-8 3 1 0,0-2-2 0,1 3 1 16,-1-4 0-16,-6 4-1 0,7 4 2 0,-7-4 2 0,0 7 2 16,0 0 1-16,0 4 0 0,-7 0 1 0,7 4-1 0,0 3-2 0,0 1 1 0,0 3-2 0,-6 0 1 15,6 0-1-15,0 7 0 0,0-3 0 0,0 7-1 0,-7 0 0 16,7 4 0-16,0-1-1 0,0 0 1 0,7 5 0 0,-7 0 0 16,0 2 3-16,6 1 0 0,1-3 0 0,-1-1 0 0,1 1-1 0,-1-1 1 15,0 1-2-15,2-9-2 0,-2 5-4 0,7-4-10 0,-7 0-12 16,1-4-20-16,-1 0-22 0,7-4-49 0,-6-3-61 0,0-3-78 0,-1-1-86 15,0-3-74-15,1 0-69 0,0-4-34 0,-1-4-16 0,7-2-6 16,-13-2-1-16,6-4 6 0,1-2 14 0,-7-1 18 0,7 1 22 16,-7-4 49-16,-7-1 59 0,7 1 79 0,0-1 252 0</inkml:trace>
  <inkml:trace contextRef="#ctx0" brushRef="#br0" timeOffset="126371.5">3523 12191 116 0,'-13'-2'358'0,"7"-3"49"0,-8 2 35 0,1-1 27 0,0 0 21 15,7 1 19-15,-7-1 15 0,7 0 16 0,-8 1 14 0,8-4 10 16,-1 2 10-16,1 2-71 0,-1-1-112 0,7-3-86 0,-6 3-75 0,6 1-48 15,-7-5-34-15,7 5-27 0,0-4-21 0,0 2-19 0,0 2-17 0,7 0-15 16,-7-5-15-16,6 5-12 0,-6 3-13 0,7-4-10 0,-1 4-8 16,1 0-9-16,-1 0-5 0,0 4-6 0,2-1-4 0,-2 1-5 15,0 3-6-15,1 5-7 0,-1-6-8 0,1 5-12 0,-7 0-14 0,6 4-17 16,-6 0-22-16,0-4-38 0,7 4-50 0,-7-1-65 0,-7 1-71 16,7-4-69-16,-6 3-69 0,6-2-30 0,-7-5-14 0,1 4 1 0,6-8 4 15,-7 1 10-15,1 0 12 0,6-4 20 0,-6-4 23 0,6 0 43 16,0-7 55-16,0 1 68 0,0-5 231 0</inkml:trace>
  <inkml:trace contextRef="#ctx0" brushRef="#br0" timeOffset="126559">3412 11914 36 0,'-13'-11'376'0,"7"-1"64"0,-7 5 39 0,-1-1 31 15,8 4 25-15,-7 1 22 0,0 0 23 0,6-1 13 0,1 0 12 16,0 1 7-16,-1 3 7 0,0-4-58 0,7 4-91 0,-6-4-106 16,6 4-116-16,0 0-65 0,0 0-41 0,0 0-30 0,6 4-26 0,1-4-22 15,0 0-45-15,-1 0-19 0,7 4 0 0,0-4 0 0,0 3 0 0,1 1 0 16,5 0-29-16,-6-1-48 0,6 4-23 0,-5-2-35 0,-2 1-40 15,8-2-71-15,-7 3-87 0,-7 4-91 0,8-4-92 0,-8 1-49 16,-6 3-28-16,6-3-9 0,-6 2 3 0,0-2 13 0,0 3 19 0,-6-4 21 16,0 1 23-16,-1-5 35 0,0 1 42 0,-6-1 71 0,0 1 109 15</inkml:trace>
  <inkml:trace contextRef="#ctx0" brushRef="#br0" timeOffset="126746.51">2754 12140 0 0,'-25'15'323'0,"-1"0"110"0,6-4 43 0,0-1 22 0,1-2 12 0,5 3 6 16,2-7 5-16,5 3 4 0,-6-3 1 0,6-1 0 0,7 2 1 16,-6-5-49-16,6 3-71 0,0-3-111 0,6 3-130 0,1 1-70 0,6 0-43 15,0-4-21-15,7 3-13 0,6 1-20 0,0 0-24 0,-1-4-53 16,15 0-69-16,-7 0-101 0,6 0-116 0,-1 0-69 0,9-4-47 0,-9 0-24 16,1 1-13-16,7-5-6 0,-7 2-3 0,0-2-1 0,1-1-1 15,-2 3 12-15,1-5 19 0,7 3 50 0,-7-2 69 0</inkml:trace>
  <inkml:trace contextRef="#ctx0" brushRef="#br0" timeOffset="127435.13">4324 12393 0 0,'-7'22'125'0,"1"-4"214"15,0 1 42-15,-1-5 20 0,7 1 10 0,-7-5 5 0,7 2 4 0,0-4 2 16,-6-5 2-16,6 1 8 0,0-4 8 0,0 0-22 0,0 0-35 15,0 0-77-15,6 0-100 0,-6 0-58 0,7-4-38 0,0-3-20 0,-1 0-10 16,0-2-4-16,8-1-2 0,-2-5-3 0,1 1-3 0,7-8-6 16,0 3-8-16,-1-6-11 0,1-1-15 0,0 0-9 0,-1-2-9 0,0-2-4 15,-6 1-3-15,7-4-2 0,-7 3-2 0,6-2-1 0,-6-2-1 16,-6 2 1-16,6 2-1 0,-7 0 1 0,2 1-2 0,-8 4 1 16,6-1 2-16,-6 8 2 0,0-4 0 0,0 7 4 0,0 0 2 0,-6 1 3 15,6 7 6-15,-8-4 3 0,2 4 6 0,0 3 2 0,6-4 2 16,-7 5 1-16,0 3 4 0,1-4-1 0,-1 4-1 0,1 0 0 15,6 0-2-15,-6 4-1 0,-1-4-3 0,0 7-5 0,7-3-4 0,-6 7-4 16,0 0-3-16,6 0-3 0,-7 4-3 0,7 7-2 0,0-1-1 0,-7 5-1 16,14 0 1-16,-7 6 0 0,0 1 0 0,7 1 0 0,-7 6 0 15,6-3 1-15,0 2 1 0,1 6 1 0,0-5 0 0,-1 4 1 16,7 0-1-16,-7-4 0 0,1 0 1 0,0-3-1 0,5 0 0 0,-4-1-1 16,-2-3 1-16,6-4-1 0,-5-4 1 0,0 2 1 0,6-5 0 15,-7-4-1-15,8 1 1 0,-2-5 0 0,-6 1 1 0,8-5 1 0,-8-2 2 16,7 0 1-16,1-8-1 0,-8 0 2 0,6 0-1 0,2-8 1 15,-8 0-1-15,1-2 0 0,6-9-1 0,-6 4-1 0,-1-6 0 0,0-5-1 16,-6 1-3-16,6-9-4 0,-6 2-5 0,-6-5-2 0,6 1-1 16,-6-5-3-16,0 4 0 0,-8-3-2 0,8 0 2 0,-1 7-1 15,-5-4 0-15,4 8 2 0,2 3 1 0,0 1 4 0,0 6 4 0,-1 1 5 16,0 7 3-16,7 0 4 0,-6 4 2 0,6-1 0 0,-7 5 0 16,7 3 0-16,0-4-1 0,0 4 0 0,0 0-1 0,0 0-1 0,0 0-3 15,0 4-2-15,0-1-2 0,7 1-1 0,-1 0-3 0,-6-1 0 16,14 4-2-16,-8-2 2 0,0 2 1 0,8-4 2 0,-2 5-1 0,1-1 1 15,7 0 0-15,-8-2 0 0,2 2 1 0,-1-4-1 0,7 1 1 16,-8 0-1-16,2-1 0 0,5 1 0 0,-6-2 0 0,0 3-1 0,1 2-2 16,-2-2 1-16,2-2 0 0,-2 4 0 0,-5 0-1 0,6 1 1 15,0-1 0-15,-7 4 0 0,0 0 0 0,8-1-1 0,-8 5 0 16,1-4 0-16,0 7 1 0,-1-2 0 0,-6-2-1 0,7 5 0 0,-7-1 0 16,6 1 0-16,-6-2 1 0,6 3-1 0,-6-3 1 0,0 2-1 15,0-5 0-15,7 0 0 0,-7 1-2 0,7 0-5 0,-7-4-8 0,6 0-7 16,0-4-10-16,-6 1-12 0,7-1-13 0,0-3-27 0,-1-4-32 15,1 0-50-15,5-4-58 0,-5 0-64 0,6-3-65 0,1-4-63 16,-2 0-59-16,1-4-25 0,0 1-10 0,0-4 1 0,7-1 5 0,-7 0 10 16,6 1 13-16,1-1 25 0,-7-1 33 0,7 1 49 0,-1 1 58 15</inkml:trace>
  <inkml:trace contextRef="#ctx0" brushRef="#br0" timeOffset="128030">5639 12247 0 0,'27'-8'98'0,"-7"-3"98"0,-2 4 15 0,-4 0 18 0,-1 0 17 0,-7-1 18 15,0 0 17-15,2 6 21 0,-2-6 20 0,0 4 21 0,-6 0 18 16,0-3-17-16,6 3-34 0,-6 1-23 0,-6-1-16 0,6-4-11 15,0 5-9-15,-6-1-13 0,0 1-16 0,-2-5-15 0,2 5-15 0,0-1-18 16,-1 0-20-16,-6 1-24 0,6 0-30 0,-5-1-20 0,-2-1-18 0,2 5-10 16,-8 0-9-16,7 0-5 0,-7 5-6 0,1-1-3 0,6-1-2 15,-6 4-1-15,5-3-3 0,-5 3-1 0,6 4-2 0,0-3-2 16,0 2-4-16,0 1-3 0,7 5 0 0,-8-2-2 0,8-1-2 0,-1 4-2 16,1 0-2-16,-1 2 0 0,1-5-1 0,-1 5-1 0,7-1 2 15,0 1-1-15,0-1 0 0,0-4-1 0,7 5 2 0,-7-5-1 16,6 1-1-16,1-4 1 0,6 0 0 0,-7 0 1 0,8-4 0 0,-2-2 1 15,1 1-1-15,0-6 1 0,7 0 0 0,-7 0 0 0,7-4 1 16,-8 2-2-16,8-6 0 0,-7-4-1 0,1 1 1 0,4 0-1 0,-4-3 0 16,-1 3-3-16,-1-8-2 0,-4 5 0 0,4-4-1 0,-6 0-1 15,8-1-1-15,-8 1-1 0,-6-1 0 0,7 1 0 0,-1-3 1 0,-6 2 1 16,0 1-1-16,0-1 3 0,0 1 1 0,0-1 5 0,0 5 6 16,0 0 5-16,-6 2 5 0,6 1 6 0,0 4 4 0,0 0 1 15,-7-2 2-15,7 7-1 0,0 2 1 0,0-4-2 0,0 4-1 0,0 0-1 16,0 4-2-16,0-4-4 0,-6 2-4 0,6 7-5 0,0-2-5 15,0 4-5-15,0-1-3 0,0 2-1 0,6 6-1 0,-6-4 0 0,0 9 0 16,7-2 2-16,-7 2 0 0,6-1 0 0,0 4 2 0,2-5-1 16,-2 5 0-16,0-1 1 0,0-2-1 0,8-2-1 0,-8 2 2 0,7-2-1 15,1-2-2-15,-8-1 0 0,7-3 0 0,0 0-1 0,0-4 0 16,0-4 0-16,0 0 0 0,1-3-1 0,-2 0-1 0,1-4-3 16,0-4-2-16,0 0-2 0,1-3-1 0,-2-4-2 0,2-1 0 0,-2-2-1 15,1 0 0-15,-6-5 1 0,6-3-2 0,-7 0 0 0,0 0 0 0,2-3 1 16,-2-1 1-16,-6 0 3 0,6-3 1 0,-6 3 3 0,0-3 3 15,0 3 3-15,-6 4 5 0,6 0 4 0,0 0 7 0,-6 4 4 16,6 4 1-16,0 3 1 0,0 0 0 0,-8 7 1 0,8 0-1 0,0 4 1 16,0 0-1-16,0 4 2 0,0 2 2 0,0 6-3 0,0 3 0 15,8 0-4-15,-8 3-5 0,0 3-2 0,6 5-1 0,-6 0 0 0,6 0-1 16,1-1 1-16,-7 5 0 0,7-4 0 0,-1-1-1 0,1 1-3 16,-1 0-4-16,7-8-11 0,-6 0-16 0,-1 0-25 0,0-3-33 0,1-3-70 15,0-6-92-15,-1-2-96 0,1-8-99 0,-1 0-50 0,0-3-26 16,1-8-10-16,0 1-7 0,-7-8-2 0,6 0 1 0,-6-4 8 15,0-6 14-15,0-2 25 0,0 2 31 0,-6-9 71 0,6-3 133 0</inkml:trace>
  <inkml:trace contextRef="#ctx0" brushRef="#br0" timeOffset="128170.63">5992 11606 230 0,'-20'0'410'0,"6"0"41"0,-5 0 23 0,6 0 15 0,0 0 12 16,1 3 6-16,-2-3 3 0,8 0 2 0,-7 0 0 0,6 0 1 15,0 0 0-15,1 0-95 0,0 0-145 0,-1 0-109 0,7 0-92 0,0 5-84 16,-7-5-81-16,7 0-99 0,-6 3-109 0,6 0-79 0,-6 1-67 15,6 0-34-15,0-1-15 0,-7 1-9 0,0-4-4 0,7 4-1 0,-6 0 0 16,6-4 11-16,0 0 17 0,0 0 43 0,-7-4 58 0,7 0 83 16,-6 0 284-16</inkml:trace>
  <inkml:trace contextRef="#ctx0" brushRef="#br0" timeOffset="128326.87">5613 11591 196 0,'-19'0'399'15,"6"0"39"-15,-6-4 20 0,5 0 15 0,-5 1 7 0,6-1 5 0,0 0 2 16,-7 1 2-16,8-4-1 0,-8 3-1 0,0 0 1 0,1 4-98 15,-1-3-143-15,0 3-125 0,1 3-117 0,-7 1-103 0,0 0-97 0,0 3-92 16,-1 0-90-16,2 4-50 0,-1 0-31 0,0 5-16 0,-7-2-7 16,7 1-3-16,-6-1-1 0,5 1 5 0,1 0 9 0,-6-1 29 15,5 0 39-15,1 1 63 0,-6 0 110 0</inkml:trace>
  <inkml:trace contextRef="#ctx0" brushRef="#br0" timeOffset="128498.76">4526 11990 0 0,'-26'18'5'15,"-7"0"416"-15,7 1 62 0,-6-4 37 0,5 0 26 0,1-4 19 16,1 0 15-16,5-5 10 0,0 3 5 0,7-9 3 0,1 3 2 0,-2-3 1 16,8 3 1-16,6-3-128 0,0 0-189 0,0 0-104 0,6 0-62 15,1 0-37-15,6 0-27 0,6 0-27 0,1-3-31 0,6 0-35 0,13-1-42 16,-6-4-83-16,13 5-104 0,-1-5-109 0,7 1-113 0,-7 0-56 16,8-4-28-16,-8 3-14 0,1-3-8 0,-1 5-3 0,1-2-2 15,-7 0 8-15,-7 1 15 0,1 3 26 0,-1 0 35 0,-5 1 80 0,-1 3 103 16</inkml:trace>
  <inkml:trace contextRef="#ctx0" brushRef="#br0" timeOffset="129124.86">7495 12383 151 0,'-12'14'382'0,"-8"-3"43"0,7 3 23 0,0-3 13 0,6 0 9 0,-5-3 7 16,5-1 4-16,0-2 4 0,7-3 5 0,-6 2 7 0,6-4 9 0,0 0-72 16,0 0-112-16,0 0-87 0,0 0-77 0,6-4-39 0,-6 2-22 15,7-3-12-15,0-2-10 0,-1-4-5 0,7-3-4 0,0-2-5 16,7-2-3-16,-1-4-8 0,1 0-9 0,-1-4-10 0,1 0-13 0,6-2-7 16,-6-2-6-16,-1 5-4 0,1-5-1 0,-1 1-3 0,-6 3 0 0,7-3-1 15,-14 4-3-15,7-1-1 0,-7 3-2 0,-6 2 1 0,8-1-2 16,-8 4 2-16,0-1-1 0,0 5 0 0,-8-2 1 0,2 6-1 15,0-1 1-15,6 3 1 0,-13 5-2 0,6 0 1 0,0-2 2 0,1 5 2 16,0 0 0-16,-1 0 0 0,-6 0 0 0,13 5 1 0,-13-2-1 0,13 4 1 16,-7-3 1-16,7 4-1 0,0-2 1 0,0 1-1 0,0 5 1 15,7-1 2-15,0 0 0 0,5 0 1 0,2 4 1 0,-2-1 0 16,8 1-1-16,-1 3 0 0,7-2 0 0,-6-2 1 0,7 4 0 0,5 0 0 16,-6 1 1-16,0-1-1 0,0 0 0 0,6 4 0 0,-6-4-1 15,1 5 0-15,-7-2-1 0,-2 1 1 0,2 0-1 0,0 0 1 16,-7 4 1-16,-1-5-1 0,-4 2 0 0,-2-1-1 0,0 0 1 0,-6 0 0 15,0-5 0-15,-6 2 0 0,0-1 1 0,-8 1-1 0,8-4-1 16,-7-5 1-16,0 5 1 0,0-4-1 0,-7-3 1 0,8-1-1 0,-2-4 0 16,-5 2-4-16,5-5-6 0,-4-5-11 0,4 2-12 0,1-4-21 15,7-1-25-15,-1-6-44 0,0 2-55 0,1-5-60 0,6-5-64 0,0-1-45 16,6 1-36-16,8-3-36 0,-8-1-31 0,13 1-26 0,-5-2-20 16,5-2-4-16,7 4 7 0,-6 0 18 0,6-1 23 0,0 4 43 15,-1-1 55-15,2 2 59 0,5-2 64 0,-6 2 45 0,1 3 172 0</inkml:trace>
  <inkml:trace contextRef="#ctx0" brushRef="#br0" timeOffset="129879.14">8388 12023 123 0,'26'-7'173'0,"-6"3"21"0,6 4 23 0,-7-4 23 0,-6 4 22 16,6-3 21-16,-5 3 22 0,-8 0 21 0,1 0 23 0,6 0 2 16,-13-4-9-16,6 4-4 0,1 0-3 0,-7 0-4 0,0 0-6 0,0 0-11 15,0 0-18-15,0-4-18 0,0 4-22 0,0-3-21 0,-7-1-20 16,7 4-27-16,-6-3-29 0,-1-1-32 0,1 4-33 0,-1-4-26 0,-5 4-20 16,4 0-16-16,-4 4-12 0,-1-4-9 0,0 4-5 0,0-1-3 15,-7 4-1-15,7 1-1 0,0-1-1 0,0 4-1 0,-7 0 1 0,8 4-1 16,-2 0-2-16,2-1 1 0,-2 5 1 0,8-4-1 0,-7 6 0 15,7-2 0-15,-2 2 1 0,2 2-1 0,0-3 0 0,6 3 1 16,0 0 0-16,0 2 1 0,6-3-1 0,0 0 1 0,2 0 0 16,4 0 1-16,-5 0 0 0,6-4 0 0,6 0 1 0,-5-4 0 0,5 3 1 15,-6-7 1-15,6-3-2 0,1 1 1 0,0-6 0 0,-1-2 1 16,-6-2-1-16,6-3 1 0,1-1-1 0,-7-6 2 0,7 2-2 0,-8-5 1 16,2-4-3-16,-1 1 1 0,0-3 1 0,0-2-1 0,-7-3-1 15,8 1 0-15,-8-1 0 0,0-3 0 0,1 0 0 0,0 0-1 0,-7-1-1 16,0 1 2-16,6 0 0 0,-6 3 2 0,0-3 6 0,0 2 6 15,-6 6 8-15,6-1 10 0,0 4 10 0,0-1 7 0,-7 5 7 0,7 3 4 16,-7 4 2-16,7-1 1 0,0 5 0 0,-6-2 0 0,6 5-1 16,-6 5-3-16,6-2-5 0,-7 0-7 0,7 4-9 0,-7 5-9 15,7-1-10-15,0 3-7 0,-6 5-6 0,6-1-3 0,0 4-3 0,0 0-1 16,0 4 0-16,6-4 0 0,-6 4 1 0,7-1-1 0,0 1 1 0,-1-1 0 16,0 1 0-16,1 0 1 0,6 0 0 0,-7-5-2 0,8 2 2 15,-8-1-1-15,7-4 0 0,1 0-1 0,-8-4 1 0,7 1 0 16,0-4-1-16,0 0 1 0,-1-4 0 0,-4-2 2 0,4-2 0 0,2-3-1 15,-2-3 1-15,-5-2-1 0,6 2 1 0,0-5 0 0,0-2 0 16,-6-1 1-16,5-4-2 0,-5 0 1 0,-1 1 0 0,8-4-1 0,-8-4 0 16,0 3-1-16,-6-3 0 0,8 0 0 0,-2 0-1 0,-6 0 0 15,6-4 0-15,-6 5 0 0,0-5 1 0,0 3 0 0,6 2 0 0,-6 3 0 16,0-5 0-16,0 8-2 0,0 1 0 0,0-1 0 0,7 8-1 16,-7 0 0-16,0 0-2 0,7 7 0 0,-7 0 0 0,6 3-2 15,1 1 1-15,-7 3 0 0,6 4 0 0,0 4 2 0,2 0-1 0,-2 3 2 16,0 4-1-16,0 0 1 0,2 0 1 0,-8 3 0 0,6 5 0 15,0-4 2-15,-6 3 0 0,7 0 0 0,-7 0-1 0,6-3 0 0,-6 4-1 16,7-5 0-16,-7 1 0 0,7-5 1 0,-7 1 0 0,6-3 1 16,-6-5 0-16,6 1 0 0,0-5 1 0,-6 2 0 0,8-8 1 0,-8 3-1 15,6-7 0-15,0 0 1 0,1 0-1 0,-7-7 1 0,6 3-1 16,1-8 2-16,6 2-1 0,-7-5-1 0,1 1 1 0,0-8-2 16,5 0-2-16,-5 0-4 0,0 0-3 0,6-8-5 0,-7 5-4 0,0-4-4 0,2-1-3 15,-2 1-1-15,0-1-1 0,0 1-1 0,1 4-1 0,0 0 1 16,-7-1-2-16,6 6 1 0,1 3 0 0,-7 7 2 0,6-3 4 0,-6 6 5 15,7 4 3-15,-7 3 3 0,7 7 4 0,-7-4 2 0,0 10 0 16,6 1 0-16,-6-1-1 0,0 10 1 0,0-4 2 0,6 6-1 0,-6-3 0 16,0 4-5-16,6 3-6 0,-6-3-10 0,0 0-12 0,8-1-12 15,-2-3-13-15,0 0-20 0,1 0-23 0,-1-7-36 0,1 0-44 0,6-1-53 16,-7-7-58-16,8 0-52 0,-2-7-49 0,2 0-46 0,-1-7-44 16,-1 0-17-16,2-4-4 0,5-4 5 0,-6 1 10 0,7-4 17 0,-1-5 24 15,1 4 36-15,-1-2 44 0,1-1 52 0,6 4 59 0</inkml:trace>
  <inkml:trace contextRef="#ctx0" brushRef="#br0" timeOffset="130379.14">9788 12093 0 0,'13'-11'154'0,"1"0"95"0,-2 4 33 16,2-4 35-16,-8 7 38 0,0-4 31 0,-6 1 28 0,0-1 21 16,0 1 17-16,-6 4 8 0,0-5 6 0,-1 1-39 0,0 3-61 0,-5-3-41 15,4 4-34-15,-4-1-30 0,-1-3-30 0,0 3-34 0,-6 4-37 16,5-4-32-16,-6 4-28 0,8 0-21 0,-8 4-17 0,1 3-12 0,5-3-12 16,-5 7-8-16,6 0-8 0,0 0-8 0,-1 4-6 0,2 3-3 15,-1-1-2-15,6 3-1 0,1 2-2 0,-1-4 0 0,7 8 0 0,-6-5 1 16,12 2 0-16,-6-3-1 0,7 3-1 0,-1 0 0 0,1-5 1 15,6-4-1-15,-7 4 0 0,8-7-2 0,-2 0-2 0,2 1-2 16,5-9-3-16,-6 1-4 0,0-4-3 0,7-4-5 0,-1-4-3 0,-6 1-3 16,6-4 0-16,-5 0-1 0,5-4-2 0,-6 1 0 0,0-4 0 0,1 0 0 15,-8-1 2-15,7-2 1 0,-6 3 5 0,-1-9 3 0,0 5 3 16,-6 0 5-16,7 1 4 0,-7-1 3 0,0-4 1 0,0 3 3 16,0 5 5-16,0 0 3 0,0 0 5 0,0 4 5 0,0-1 5 0,-7 4 4 15,7 0 1-15,0 4 1 0,0 2 0 0,-6 2 0 0,6 0-1 16,0 3 0-16,0 3-1 0,0 0 0 0,0 4-2 0,0 5-2 0,0 3-3 15,0 0-4-15,0 6-2 0,0 1-3 0,6 3 0 0,-6 2-1 16,7 2 2-16,-1 4 0 0,1-1 1 0,0 5 1 0,5 0 0 16,-5 0 1-16,6 2-1 0,0 3-1 0,-7-3-2 0,8 2-1 0,-2-1-2 15,2 4 0-15,-2-4-2 0,2 1 1 0,-8-1 0 0,7 0-1 16,1 1 1-16,-8-5-2 0,0 1-1 0,0 0 0 0,-6 0 0 0,8-5-1 16,-8 0 1-16,6-2-2 0,-6-4-2 0,-6-1-2 0,6-3-1 15,0 0-4-15,-8-7-3 0,2 0-3 0,0-3-1 0,0-2-2 16,-8-6 1-16,8-1-2 0,-7-3 1 0,-1 0 1 0,2-7-1 0,-2 0 1 15,8-1 0-15,-7-4 4 0,0-1 3 0,0-1 4 0,7-6 4 16,-1 3 3-16,0-2 4 0,7-3 1 0,0-3 2 0,0-2 2 0,7 2 2 16,0-1 0-16,5-3 0 0,1 0 0 0,7 0 1 0,0-5-5 15,-1 5-6-15,7-4-24 0,-6-1-32 0,6 2-78 0,0 0-102 0,-7-2-96 16,7 2-95-16,-6-5-49 0,-1 0-25 0,1-3-13 0,0 0-5 16,-7-5-3-16,-1 2-1 0,8-10 3 0,-14 3 5 0,8-1 22 15,-8-4 30-15,1 0 77 0,-1 3 162 0</inkml:trace>
  <inkml:trace contextRef="#ctx0" brushRef="#br0" timeOffset="131726.32">11123 12126 193 0,'-6'18'374'16,"-7"0"34"-16,6-3 17 0,1-1 9 0,-1 2 5 0,1-7 3 0,-1 0 2 0,0-1 2 15,1-5 3-15,6 0 5 0,0 1 8 0,-6-4-85 0,6 0-129 16,0 0-82-16,6 0-59 0,-6 0-31 0,6-4-15 0,8-2-9 15,-8-2-4-15,7-3-2 0,1 0-2 0,5-1-2 0,0-2-3 0,1-4-5 16,-1-1-6-16,1 1-7 0,6-4-7 0,-7 4-3 0,1 0-4 16,0-1 0-16,-7 0-2 0,0 1-1 0,0 4 1 0,-7-1 2 0,0 4 2 15,2 1 2-15,-2 2 0 0,-6 1 1 0,0 3 1 0,6 0-1 16,-6 4-2-16,0 0 1 0,-6 0-1 0,6 4 1 0,-6 3-1 0,6 0-1 16,-8 5 0-16,2-1-2 0,0 7-2 0,6 0-1 0,-6 1-1 15,-1 6-1-15,0 1-1 0,7 4 0 0,-6-2 1 0,6 5 2 0,-7 1 1 16,7-2 0-16,0 5 1 0,0-1 0 0,0 5 0 0,0-4-1 15,0 3 0-15,0 0 1 0,0-3 0 0,0 3 1 0,0-3 1 16,0 0 0 0,0-5-1-16,0 5 0 0,0-8 0 0,0 0 0 0,7 1 0 0,-7-8 0 15,-7 4 1-15,7-8 1 0,0 0 1 0,0-3 3 0,0-3 5 16,0-6 6-16,0 5 5 0,0-8 5 0,-6 2 4 0,6-5 1 0,0 0 1 16,-7-5-1-16,7-1 1 0,0-2-2 0,-7-3 1 0,7-1-3 15,0-5 0-15,-6-2-4 0,6-2-5 0,0-5-6 0,0-4-6 0,6 2-7 16,-6-6-2-16,7-2-4 0,0-1-1 0,-1-7-2 0,7 4 0 15,-6-9 0-15,6 5-3 0,7-2 0 0,-8 2-1 0,8-4 0 16,-1 4-2-16,1 4 0 0,0-1 1 0,-1 1-1 0,1 8 0 0,6 2 0 16,-7 4 0-16,1 1 1 0,6 6 1 0,-7 1 0 0,-6 7 2 15,6 0-1-15,1 4 2 0,-6 3-1 0,-1 1 0 0,-1 3 2 0,-5 3-1 16,6 1 0-16,-7 3 2 0,8 0 0 0,-8 4-1 0,1 0 0 16,-1 0 0-16,0 3 0 0,-6-1 0 0,7 1 0 0,0-1 1 0,-7 7 1 15,6-6 1-15,0-2-1 0,2 2-1 0,-8-3 0 0,6 4 0 16,0-5-1-16,1-2 2 0,-1-1-1 0,1 0 0 0,-1 0 0 15,7-2 1-15,-7-2 0 0,8-3 1 0,-1-3 0 0,-6-2-1 0,5 3-3 16,1-6-3-16,1-3-3 0,-8 0-5 0,7-4-3 0,0 0-2 16,-7-2-1-16,7-6 0 0,1 0-2 0,-8 2-3 0,8-5-2 0,-8 1-3 15,6-1-1-15,-5-3-1 0,0-1 1 0,-1-3 4 0,1 1 3 16,5 2 4-16,-12-2 2 0,8-2 3 0,-2 1 1 0,0 1 1 0,-6 2 0 16,6-3 4-16,-6 4 2 0,7 0 2 0,-7 3 3 0,0 0 4 15,0 0 2-15,0 4 5 0,-7 4 5 0,7 0 8 0,0 4 6 16,-6-1 4-16,0 4 6 0,6 0 4 0,-6 0 4 0,-2 4 5 0,2-1 2 15,6 5 1-15,-6-1-1 0,-1 1-2 0,1 3-3 0,-1 0-5 16,7 0-5-16,-7 3-8 0,1 4-4 0,0 1-6 0,0 3-5 16,-2 3-5-16,2 4-6 0,6 4-3 0,-6 3-4 0,-1 6-1 0,0-2-1 15,7 7 1-15,0 1 2 0,0 0 0 0,0 3 2 0,0 4 0 0,7 0 0 16,-7 0 4-16,7 0 1 0,-1-1 2 0,0 2 1 0,2-1 3 16,4-1 0-16,-6 2 2 0,8-1 0 0,-1-4 1 0,-1-4 0 15,2 1 0-15,-2-4 0 0,8 0 1 0,-13-3-1 0,13-5-2 0,-8 1 0 16,-5-5 0-16,6-2 0 0,0-5-2 0,-7 2 1 0,8-6 0 15,-8-3 6-15,0 1 5 0,-6-4 7 0,8-4 9 0,-2 0 3 0,-6 0 2 16,6-4 0-16,0-4-1 0,-6-3 0 0,7 0-1 0,-7-7-1 16,7 0-22-16,-1-4-19 0,1-3 0 0,-1-5 0 0,0 1 0 0,2-4 0 15,-2-4 0-15,0 4 0 0,0-4 0 0,1 0 0 0,6 0 0 16,-6 5 0-16,6-1 0 0,0 4 0 0,-1 3 0 0,-4 4 0 16,4 1 0-16,1 5 0 0,1 1 0 0,-8 5 0 0,6 3 0 0,-4 3 0 15,-2 0 0-15,7 4 0 0,-6 4 0 0,-1 0 0 0,1 3 0 0,-1 3 0 16,0 2 0-16,1 2 0 0,0 2 0 0,-7 2 0 0,6 3 0 15,-6-2 0-15,6 6 0 0,-6-3 0 0,0 4 0 0,0 0 0 16,0 0 0-16,0-5 0 0,0 5 0 0,0-4-40 0,7 1-28 0,-7-2-19 16,7-6-20-16,-7-1-31 0,6 1-33 0,7-4-53 0,-7-4-63 15,8-3-64-15,-2-4-66 0,2 0-49 0,5-4-44 0,-5-3-27 16,4-4-17-16,2 0-1 0,0 1 8 0,-1-9 15 0,1 4 18 0,0 0 28 16,-1-3 34-16,1-1 53 0,6 1 62 0,-7 1 65 0,1-6 132 15</inkml:trace>
  <inkml:trace contextRef="#ctx0" brushRef="#br0" timeOffset="132321.18">13051 11939 0 0,'19'-15'107'0,"1"5"103"15,0-1 23-15,-1-1 24 0,-12 2 27 0,6-2 25 0,-13 1 29 0,6 0 33 16,-6 1 36-16,0-2 18 0,-6 5 10 0,6-3-24 0,0-2-42 16,-6 5-30-16,-1 0-23 0,0-1-20 0,1 1-20 0,-1 4-21 15,1-5-22-15,-7 3-27 0,0 5-25 0,-1-3-34 0,8 3-34 0,-13 3-25 16,5 2-22-16,-4-2-14 0,4 2-12 0,-6 2-8 0,7 4-9 0,-6-4-4 16,6 4-5-16,0 3-4 0,0-3-1 0,-7 4-2 0,14 0-2 15,-7 2 0-15,7 2-3 0,-2-1 1 0,2 1-1 0,6-1-2 0,-6 4 1 16,6 0 1-16,0 0 1 0,6 0-1 0,-6 0 2 0,6 0-2 15,2 0 1-15,-2 0 0 0,0-4-1 0,1 4 0 0,-1-3 1 0,1-4-2 16,6-1 0-16,-7-3-1 0,8 1 0 0,-2-6 1 0,2-2-1 16,-2-4-1-16,1 0-1 0,7-4 0 0,-6-2 3 0,4-2 0 15,-4-3 0-15,5-4 0 0,1 0 1 0,-7-3-1 0,6-4-1 0,-6 4 0 16,7-8-1-16,-7 4 2 0,0-3 0 0,-7-2 1 0,7 2 1 16,-6 0 0-16,6-5-2 0,-7 5 1 0,2-1 0 0,-8 0 0 15,6 1 0-15,0 3 2 0,-6 0 1 0,0 4 4 0,6 0 3 0,-6 2 2 16,0 5 2-16,0 4 0 0,0-1 2 0,0 1-1 0,0 4-1 15,0 3 0-15,0 0 1 0,0 0-2 0,0 3 0 0,-6 1 0 0,6 3 0 16,0 4-3-16,0 0-3 0,-6 5-4 0,6-2-2 0,0 4-2 16,-6 4-1-16,6 0-1 0,0 0 2 0,-8 3 0 0,8 2-1 0,0-2 1 15,0 1 1-15,0 3 0 0,0-4-1 0,8 1 0 0,-8 0-1 16,6 0 0-16,0-5 1 0,0-2-1 0,1-1 1 0,6 0-1 16,-6-2 0-16,5-6 0 0,-4 1 1 0,4-5-2 0,1-1 0 0,0-1 0 15,0-8 0-15,1 4 0 0,4-7-1 0,-4 0-1 0,-1-4 1 0,0-4 0 16,0 0 0-16,-1-4 1 0,2 1-1 0,-1 1 1 0,0-6 2 15,0-2-1-15,-7 2 0 0,1-6-1 0,6 4 1 0,-13-4 0 16,6 3 1-16,1-3 1 0,0-2-1 0,-7 6 1 0,6 0 0 0,-6 3 0 16,7 0 0-16,-7 0 0 0,0 7-1 0,6 0 0 0,-6 4 0 15,0 4 0-15,0 0-2 0,0 3 1 0,0 4 1 0,0 4 0 0,0-1 0 16,0 5 0-16,0 2 1 0,-6 2-1 0,6 2 0 0,0 9 2 16,0-5 0-16,0 7-1 0,0 1 1 0,0 0 0 0,0 3 3 0,0-3-1 15,0 3 0-15,0 0-1 0,0-3 1 0,6 3-2 0,-6-3 1 16,0-4-2-16,6-1-2 0,-6-2-6 0,8-4-7 0,-2 0-15 15,-6-8-21-15,6 0-44 0,0-3-58 0,2-1-74 0,-2-6-83 0,0-5-81 16,1-2-81-16,-1-5-40 0,1-4-20 0,0 1-9 0,-1-7-5 0,0-5 3 16,0-3 5-16,-6-3 16 0,8-5 20 0,-2-3 44 0,-6-3 57 15,0-4 73-15,0-5 200 0</inkml:trace>
  <inkml:trace contextRef="#ctx0" brushRef="#br0" timeOffset="132461.81">13553 11195 93 0,'-20'0'354'0,"1"4"48"0,-7 0 34 0,6-1 23 16,1 1 21-16,-1 0 12 0,0 3 11 0,7-3 5 0,1-1 5 15,-2 1 2-15,2-4 3 0,4 4-72 0,2-4-110 0,0 3-91 0,-1-3-81 16,7 4-49-16,0-4-35 0,0 0-33 0,0 0-36 0,0 0-57 16,0 0-68-16,0-4-89 0,7 4-101 0,-7 0-79 0,0 0-69 0,6-3-34 15,-6 3-16-15,0-4-8 0,0 0-5 0,0 1 0 0,0-1-1 16,0 1 11-16,0-5 15 0,0 1 43 0,-6 3 59 0,6-3 82 16,-7-1 271-16</inkml:trace>
  <inkml:trace contextRef="#ctx0" brushRef="#br0" timeOffset="132649.31">12849 11243 95 0,'-26'7'341'0,"1"0"49"0,5 1 40 0,0-5 25 0,1 1 19 16,5-4 12-16,2-4 8 0,-2 1 5 0,8 0 2 0,0-6 1 15,6 3 2-15,0-2-75 0,0-3-110 0,6 4-85 0,0-4-69 0,1 4-50 16,0-4-40-16,5 3-25 0,2 5-20 0,5-5-10 0,-6 4-11 0,0 1-5 16,7 6-5-16,-7-3-6 0,0 7-7 0,0 1-13 0,-7 3-15 15,0 4-31-15,-6 0-39 0,0 7-54 0,0-1-63 0,-6 1-65 16,-7 4-69-16,0 4-51 0,0-1-45 0,-7 0-20 0,1 4-11 0,-7-3 0 15,6-1 4-15,-6 0 9 0,1 4 15 0,5-8 30 0,-6 6 39 16,6-10 54-16,1 5 62 0</inkml:trace>
  <inkml:trace contextRef="#ctx0" brushRef="#br0" timeOffset="144212.89">14439 11994 11 0,'0'3'122'0,"6"1"6"0,-6 0 8 0,0-4 5 16,0 3 5-16,0-3 5 0,6 4 7 0,-6-4-4 0,0 0-10 15,0 0-14-15,0 0-14 0,0 0-11 0,0 0-11 0,0 0-5 0,0 0-5 16,0 0-3-16,0 0-1 0,0 4-1 0,0-4 2 0,0 0-1 15,0 0-2-15,0 0-1 0,0 0 0 0,0 0-1 0,0 0-1 0,0 0-1 16,0 0 2-16,0 0 2 0,0 0 3 0,0 0 2 0,0 0 1 16,0 0 2-16,0 0 3 0,0 0 1 0,0 0 1 0,0 0 2 15,0 0 1-15,0 0 2 0,0 0 3 0,0 0 2 0,0 0 0 0,0 0 2 16,0 0 0-16,0 0 3 0,0 0 3 0,0 0 4 0,0 0 1 16,0 0 1-16,0 0 2 0,0 0-2 0,0 0-1 0,0 0-3 0,0 0-4 15,0 0-5-15,0 0-5 0,0 0-7 0,0 0-7 0,0 0-8 16,0 0-7-16,0 0-6 0,0 0-8 0,0 0-5 0,-6 0-5 0,6 0-2 15,0 0-4-15,0 0-2 0,0 0-2 0,0 0 0 0,0 0-1 16,0 0 2-16,0 0 0 0,0 0-2 0,0 0-2 0,6 0-1 16,-6 0-2-16,0-4-1 0,6 0-2 0,2 1-3 0,-2-1-2 0,0-3-2 15,1 0-1-15,0-1-3 0,6-3-4 0,-1 4-2 0,2-4-1 0,-2 0-2 16,2 4-1-16,-1-4-1 0,-1-1 0 0,2 1-2 0,-2 0-1 16,8 0 0-16,-7 1 0 0,1-5-1 0,-2 4-2 0,8 0 0 15,-7-4-2-15,0 1-1 0,0-1-2 0,0 1-5 0,0-1-2 0,0 0-4 16,0-4-4-16,0 1-3 0,-7 1-4 0,8-2-3 0,-8 1-3 0,0-4-1 15,2 3-1-15,-2 1 0 0,-6-4 3 0,6 4 1 0,-6 3 3 16,0-3 4-16,0 3 3 0,-6 1 7 0,6-2 4 0,-6 5 7 16,6 0 8-16,-8 1 6 0,2 2 7 0,0 1 5 0,-1 0 4 0,0 3 3 15,1 1 3-15,0-2 2 0,-7 2 2 0,6 3 1 0,0 0 1 16,1-4 0-16,-7 4-1 0,6 4-3 0,1-4-1 0,0 0-5 16,-1 3-3-16,0 2-4 0,1-2-3 0,-1 4-2 0,7-3-1 0,-6 3-3 15,6 1-2-15,-6-2-3 0,6 6 0 0,6-1-3 0,-6 3-1 0,6-2 0 16,1 2 0-16,-1 1 0 0,8 3 1 0,-2 1-1 0,2-1 0 15,-2 0 0-15,2 1 0 0,5-1 0 0,-6 4-1 0,6-4 0 16,1 4 0-16,0-4 1 0,-1 1 0 0,1 3-2 0,-1-4 0 0,1 4-1 16,0-4 0-16,-1 1 1 0,-6-1 1 0,6 3-1 0,-5-2 0 15,6-1 2-15,-8 5 0 0,1-5-1 0,-6 0 2 0,6 1 0 0,-7 2 0 16,0-3-1-16,2 1 2 0,-2 0-1 0,-6-5 0 0,0 5 1 16,0-4 0-16,0-1-1 0,-6 0 1 0,6 1 0 0,-14-4 1 0,8 0-1 15,-1 1 1-15,-6-5 2 0,0 0 3 0,1 0 1 0,-2-1 4 16,-6-6 2-16,8 5 1 0,-8-5-1 0,7-5 0 0,-7 3 0 15,7-5-2-15,0-1-1 0,0-7-2 0,1 4-5 0,-2-7-7 0,8 0-12 16,-1-4-15-16,7 0-17 0,0-5-22 0,0 2-41 0,7 0-50 16,-1-4-58-16,0 0-65 0,8 3-62 0,-1-3-62 0,6 2-47 0,-6-2-39 15,7 7-15-15,0-3-3 0,-1 3 4 0,1 0 8 0,0 3 15 16,-1 1 19-16,0 3 39 0,0 1 48 0,-5 2 59 0,5 2 64 16</inkml:trace>
  <inkml:trace contextRef="#ctx0" brushRef="#br0" timeOffset="144716.19">15305 11808 0 0,'-7'14'272'0,"1"4"94"0,-1-3 40 0,-6 2 21 0,7-5 14 0,-1 2 10 16,0-3 7-16,7-4 6 0,-6 5 5 0,6-5 6 0,0-3 7 0,0 3-46 15,0-3-71-15,6-1-82 0,-6-3-88 0,7 5-53 0,0-10-37 16,-1 5-18-16,0-3-13 0,8-1-8 0,-1-3-8 0,-1-4-6 16,2-1-4-16,-2-1-8 0,2-6-7 0,5 4-6 0,-5-7-5 0,4 4-6 15,-4-3-6-15,-1-5-2 0,0 3-3 0,0-2-3 0,-7-1-1 16,8 5-1-16,-8-5 1 0,0 0 0 0,-6 5 1 0,7-2 4 0,-7 1 3 15,0 4 6-15,0 0 5 0,0 3 6 0,0 0 4 0,0 5 4 16,0 1 3-16,-7 3 3 0,7 1 0 0,0 2 1 0,-6 0-2 0,6 3 1 16,-6 3-3-16,6 0-2 0,0 2-2 0,-8 1-6 0,2 6-5 15,6-1-6-15,-6 0-5 0,6 7-4 0,-6 0-3 0,6 0-2 16,0 4-1-16,0 1-1 0,0 3 0 0,0-5 0 0,0 5 1 0,6-1 0 16,-6 1-1-16,6 0 1 0,0-4 0 0,2 3 0 0,-8-2 0 15,6 2 0-15,7-3-1 0,-6-3 1 0,-1 2 0 0,1-2-1 0,-1-4 2 16,8-1 0-16,-8 1-1 0,6-5-1 0,-5 1 0 0,6-3 0 15,0-5 0-15,-7 1 0 0,8-4 1 0,-2-4 0 0,-4 1 0 0,4-5 0 16,1 1 0-16,1-7-1 0,-2-1-1 0,2-4 0 0,-8 1 1 16,7-1 0-16,-7-6-1 0,8 3 1 0,-8-3 0 0,0-5 0 15,1 1 0-15,0 3-1 0,-1-3 0 0,-6 0 0 0,6 0 2 0,-6 3 2 16,0 0 5-16,0 0 7 0,0 4 7 0,0 8 6 0,0-4 6 16,0 6 4-16,0 2 2 0,0 2 0 0,0 5 0 0,0-1 0 0,0 4-2 15,0 0 1-15,0 4-1 0,0 3-1 0,0 4-4 0,0 0-5 16,0 0-7-16,0 7-6 0,7 0-7 0,-7 8-4 0,7-4-3 0,-7 4-1 15,6 4 1-15,1-5-1 0,-7 4 1 0,6 1 0 0,0-5-2 16,8 1-1-16,-8-1-1 0,0 0-8 0,2-2-8 0,4-2-11 16,-5-2-12-16,-1-1-15 0,7-6-18 0,-6 2-28 0,-1-6-32 0,8-1-56 15,-8-4-70-15,7-3-75 0,-7-3-80 0,7-4-63 0,-6-4-59 0,-1 0-22 16,8-8-7-16,-8 1 5 0,0-7 8 0,1-2 14 0,0-2 18 16,-7 0 26-16,6-7 33 0,-6-1 56 0,0 0 69 0</inkml:trace>
  <inkml:trace contextRef="#ctx0" brushRef="#br0" timeOffset="144936.06">15884 11331 93 0,'-19'0'362'16,"0"3"55"-16,-1 2 41 0,0-5 30 0,1 3 24 0,5-3 21 16,2 4 21-16,-2-1 18 0,8-3 14 0,0 0 14 0,-1 0 14 0,0 0-64 15,1 0-101-15,6-3-89 0,0 3-81 0,0 0-55 0,0-4-41 16,0 1-30-16,6-2-24 0,-6 2-54 0,7-5-75 0,0 1 0 0,-1 0 0 16,7-1 0-16,-6-3 0 0,5 4 0 0,2 0 0 0,-1-1 0 15,-7 2 0-15,7 1 0 0,-6 1 0 0,-1 1-50 0,8 0-53 0,-8 3-12 16,-6 3-14-16,6 0-17 0,-6 1-19 0,7 4-37 0,-7 3-43 0,-7-4-47 15,7 4-50-15,-6 4-41 0,0-4-38 0,-2 3-43 0,2 1-44 16,0 0-16-16,-8-1 1 0,8-3 7 0,-7 4 10 0,0-4 16 16,6 4 20-16,-5-4 39 0,-2-5 48 0,8 3 54 0,0-6 58 0</inkml:trace>
  <inkml:trace contextRef="#ctx0" brushRef="#br0" timeOffset="145170.44">15637 11085 351 0,'-14'-7'428'0,"-4"0"36"0,4-5 25 0,-5 9 16 0,5-5 12 0,-4-3 9 16,4 5 7-16,1-6 7 0,0 5 5 0,6 0-2 0,1-1-4 16,0 1-105-16,-2-4-156 0,8 4-90 0,0-1-61 0,0 1-36 0,0 0-24 15,8 0-17-15,-2-4-13 0,0 3-9 0,8 2-8 0,-1-3-10 16,-1 1-9-16,2 6-11 0,-2-2-11 0,2 0-7 0,5 4-5 0,-5 4-4 16,-2 0-5-16,2 3-6 0,-8 5-4 0,0-2-12 0,1 5-13 15,-7-1-34-15,0 4-46 0,0 1-60 0,-7 3-67 0,-5-1-72 16,-2 1-74-16,2 4-41 0,-8-4-22 0,0 3-11 0,1 1-3 0,-1-3 2 15,1 2 5-15,-1-3 10 0,-6-3 13 0,13 2 35 0,-7-2 46 16,8-1 62-16,-2-3 109 0</inkml:trace>
  <inkml:trace contextRef="#ctx0" brushRef="#br0" timeOffset="146444.42">16822 11470 4 0,'6'8'254'0,"1"-5"18"16,0 0 10-16,-1 2 6 0,0-5 7 0,2 0 5 0,-2 0 5 15,0-5 10-15,-6 2 12 0,7 0 19 0,-1-5 20 0,-6 5-41 16,0-5-74-16,7 0-43 0,-7 4-26 0,0-2-11 0,-7-5-4 0,7 3-1 15,0 1 1-15,-6-4-4 0,-1 4-3 0,1-1-8 0,0 1-12 16,-2 0-18-16,2 3-19 0,0-3-20 0,-8 3-19 0,8 1-13 0,-7 3-7 16,0 0-6-16,0 0-3 0,0 0-6 0,0 3-3 0,0 1-2 15,0 3 0-15,0 0-1 0,-7 1 3 0,8-1 0 0,-8 4 0 0,7 4 1 16,-7-4-2-16,8 3-1 0,-2 4 0 0,-5-2-2 0,5 2-2 16,2-4-2-16,-2 4-1 0,2 1-1 0,-2-1-2 0,8 0-2 15,-1 0-1-15,1 1-3 0,6-4-1 0,0 3-1 0,0-3-3 0,0 0-1 16,6-1-1-16,1-3 0 0,6 0 0 0,-6 0 1 0,5-4 0 15,2 1 0-15,5-5 0 0,-6 0 1 0,6-3-1 0,1 0 1 16,0-3 1-16,-1-4-1 0,1 0 1 0,0-5 0 0,-1-2 0 0,1-1 1 16,-1-6-1-16,0 2 0 0,1-3-1 0,-7-3 1 0,7-1-1 0,-8-3 0 15,2-1-1-15,-1-2 1 0,-7-1-1 0,7-1-1 0,-6-2 1 16,-1 3 0-16,-6-4-1 0,6-3-1 0,-6 3 1 0,0 1 0 16,0-1-1-16,0 0 1 0,0 4 0 0,0 1 0 0,-6-1 0 0,6 3 2 15,6 4 0-15,-6 1 2 0,0-1 1 0,0 3 3 0,8 6 3 16,-8-2 3-16,0 5 3 0,6 3 2 0,-6-1 2 0,0 6 1 15,0-2 0-15,6 5 0 0,-6-1-2 0,0 4-1 0,0 0-2 0,0 0-2 16,0 4 0-16,-6-1-3 0,6 1-2 0,0 6-4 0,0 2-2 0,0-1-3 16,0 3-2-16,0 5 1 0,0 3-2 0,-6 0 2 0,6 3 1 15,0 1 0-15,-8 3 0 0,8 0 2 0,0 5-1 0,0-2-1 16,-6 2 1-16,6 2-1 0,0 1 2 0,-6 3-1 0,6 0-1 0,0-4 0 16,0 6-1-16,0-3 0 0,0 1 0 0,6 2 0 0,-6-6 0 15,6-3-2-15,2 3 0 0,-2-6 1 0,0-1-1 0,1-4-1 0,6 1 0 16,0-8 0-16,-7 1 2 0,8-4 0 0,-2-4 0 0,2-4 2 15,-1 1 1-15,-1-8-1 0,2 0 2 0,-2 0-1 0,8-8 2 0,-7 1-1 16,0-4 1-16,6-4-1 0,-5 0 1 0,5-3 0 0,-6-3-1 16,0-2-1-16,7-2 1 0,-7 0 0 0,0-6 2 0,0 2-1 15,0 0-3-15,0 0 0 0,0 0 0 0,-6-1-1 0,-1 0 1 0,0 1-1 16,1 4 2-16,0-2 2 0,-7 6 3 0,6 3 3 0,-6-1 3 0,0 4 0 16,0 5-1-16,0 3 1 0,0-1 1 0,0 5 1 0,0-1 0 15,0 4 0-15,0 4 0 0,-6-1 2 0,6 5 0 0,0-1 1 0,0 3-2 16,0 5-2-16,0 0-3 0,-7 3-1 0,7 1-2 0,0 3 1 15,0 0 0-15,0 0 0 0,0-1 1 0,0 2-1 0,0-2-1 16,7 1-2-16,-7 1-2 0,6-5-2 0,-6 1-2 0,7-1-1 0,-1-4 0 16,0-3-2-16,2 0 0 0,-2 0 0 0,0-3 1 0,7-5 1 15,-6-3-1-15,6 0 1 0,-7 0 1 0,8-8 1 0,-2 1 0 0,-5 0 1 16,6-8-2-16,0 5 2 0,0-9 0 0,0 1 0 0,0 0 1 16,0 0-1-16,-7-1 1 0,7-4-1 0,-6 6 0 0,6-6 0 15,-7 5 0-15,2 0 0 0,-2 4 3 0,0-1 1 0,0-1 6 0,-6 6 2 16,7-1 2-16,-7 3 1 0,0 1 1 0,7 0-1 0,-7 3-1 15,0 4-1-15,0 0-2 0,0 0 0 0,0 0 0 0,0 4 0 0,0 0-3 16,0 3-2-16,0 4-4 0,0 0-2 16,0 4-5-16,0 0 0 0,0 3 0 0,-7 0 1 0,7 0 0 15,0 4 2-15,0-3-1 0,0 2 1 0,-7 1-2 0,7-3 1 16,0-1-1-16,0 1-2 0,0-1 0 0,7-4-3 0,-7 1-1 0,0-4-1 16,7 0-4-16,-7-3 1 0,6-1-1 0,1-3 2 0,-7-1-1 15,6-3 1-15,0-3 0 0,2-1 2 0,-2 0 1 0,6-2 0 0,-4-7 3 16,4 3 1-16,-5-1 2 0,6-4 2 0,0 1 1 0,-7-4 1 15,8-1 0-15,-8 1 0 0,7 0 0 0,-7-1-1 0,8 1 2 0,-8-4-2 16,0 3-1-16,1 1 1 0,0 0 0 0,-1 3-1 0,0 0 1 16,1 1 0-16,0 3 1 0,-1 3-3 0,-6 1 0 0,0 0 0 15,7 3-1-15,-7 0-1 0,0 4-1 0,0 4 2 0,0 0 1 0,6 3 0 16,-6 0-1-16,0 4 0 0,0 0 1 0,0 5-1 0,0 2 0 16,0 0 2-16,0 4 1 0,0 0-1 0,0 0 1 0,0-1 0 0,0 6 0 15,0-6-1-15,0 2-2 0,0-2 0 0,0-3-1 0,0 1 0 16,6-1 0-16,-6-3-1 0,7-4 0 0,-7 0 2 0,7-4-1 0,-7 1 0 15,6-1 1-15,0-7 2 0,1 0 0 0,0 0 0 0,-1-4 0 16,1-3 0-16,-1 0 0 0,1-4-1 0,6-4-1 0,-7 0-1 16,8 0 1-16,-8-3-1 0,7 0 0 0,-7 0-1 0,1-1 0 0,6-3 0 15,-7 4-1-15,0-4 0 0,8 4 1 0,-8-1-1 0,1 1 1 16,0 0 2-16,-1 3 1 0,1 1 0 0,-7 6-1 0,6-2 0 16,0 2-1-16,-6 3 0 0,7 2-1 0,-7 0-1 0,0 3 1 0,7 3 0 15,-7 0 2-15,6 2-1 0,-6 3 0 0,0 2-1 0,6 1 1 0,-6 4-3 16,7-1 0-16,-7 1-5 0,0 0-7 0,0 3-9 0,0 1-12 15,0-5-13-15,0 5-17 0,0-5-26 0,0 1-35 0,7-5-43 16,-7-2-51-16,0 3-50 0,6-7-55 0,1 3-44 0,-1-7-40 0,1 0-37 16,-1-4-36-16,7-3-17 0,1 3-9 0,-2-6 3 0,8 2 12 15,-1-7 24-15,-5 4 32 0,12-4 43 0,-7 1 49 0,1 0 51 0,-1-1 55 16</inkml:trace>
  <inkml:trace contextRef="#ctx0" brushRef="#br0" timeOffset="146961.31">18594 11257 0 0,'6'-7'60'0,"0"0"193"0,1 0 40 16,-7-1 49-16,0 1 54 0,-7 0 38 0,7-1 30 0,-6 5 20 15,0-5 16-15,0 5 11 0,-2-5 11 0,2 5-31 0,-7-2-51 0,6 2-53 16,-6 3-52-16,7-4-43 0,-7 4-37 0,6 0-48 0,-5 4-52 16,-2-1-36-16,8 2-29 0,-7 3-19 0,0-2-14 0,6 5-12 0,-5 1-10 15,4 2-9-15,2 1-6 0,0 3-4 0,-1 0-2 0,1 0-3 16,-1 4-3-16,1 1-2 0,-1-1-2 0,7-1-3 0,0 2 0 0,-6-5-4 16,6 3-4-16,0-2-6 0,0 0-3 0,6-5-6 0,1 1-5 15,-7-5-5-15,6 2-4 0,1-1-6 0,6-8-3 0,-7 5-6 16,8-8-6-16,-2 0-7 0,2-4-6 0,-2 0-2 0,1-7-2 0,1 4 1 15,-2-8 0-15,8 4 3 0,-7-6 4 0,0 2 3 0,0-4 1 16,1-3 5-16,-2 4 2 0,1-4 6 0,-6 0 8 0,6-4 6 0,-7 3 6 16,0-2 5-16,2 3 7 0,-2-4 10 0,-6 5 13 0,6-1 8 15,-6 4 11-15,0-1 10 0,6 1 10 0,-6 3 11 0,0 4 11 0,0 0 6 16,0 4 5-16,0-1 5 0,0 5 3 0,0-1 2 0,-6 4-1 16,6 0-1-16,0 0-2 0,0 0-1 0,0 7 0 0,0 1-2 15,0 3-3-15,0-1-4 0,0 5-7 0,0 4-3 0,0 4-3 0,-6-2-3 16,6 8-2-16,0 0-2 0,0 0 0 0,0 8-5 0,0 0-5 15,0-1-7-15,0 8-8 0,-6-2-7 0,6 5-6 0,0-4-5 0,-8 5-3 16,8 4-2-16,0-5-2 0,-6 1-3 0,6-1 0 0,0 0 0 16,0 2 0-16,-6-5-1 0,6-1-1 0,0-2-2 0,0-4-2 0,0 3-4 15,0-7-5-15,0-1-6 0,0 2-7 0,0-5-8 0,0 0-7 16,-7-6-7-16,7-1-7 0,-6-1-5 0,6-2-6 0,-7-4-4 16,0-5-6-16,1 1-3 0,0-7-2 0,0-4 0 0,-8 0 3 0,8-4 4 15,-1-7 6-15,-6 1 7 0,0-9 6 0,7 1 6 0,-1-5 8 0,0 2 6 16,1-9 5-16,0 1 6 0,6 0 6 0,-7-4 6 0,14-1 6 15,-7-1 4-15,6 1 5 0,7-3 0 0,0 1 1 0,0 3-3 0,7-4 0 16,0 0-7-16,-2 5-8 0,2-5-28 0,7 4-37 0,-2 1-55 16,1-2-63-16,0-3-70 0,0 5-70 0,-6 2-59 0,5-3-55 0,-5 7-27 15,0-3-12-15,-1 4-5 0,-5 0-1 0,-2 2 4 0,-5 0 10 16,0 2 25-16,-7 2 35 0,0 5 56 0,0-1 62 0</inkml:trace>
  <inkml:trace contextRef="#ctx0" brushRef="#br0" timeOffset="147211.31">17590 11887 0 0,'-18'29'81'0,"-2"1"403"0,0 0 60 15,1-5 31-15,5-3 15 0,2-4 6 0,-2 1 4 0,1-8 0 0,7 0-1 16,0-4 1-16,-1-3 0 0,0 0 2 0,7-1 2 0,0-3-156 16,-6 0-234-16,6 0-143 0,0 0-98 0,6-3-119 0,-6-5-130 0,7 1-112 15,0-4-108-15,-1-4-51 0,0-2-26 0,7-6-15 0,-6-3-6 16,6 1-4-16,-7-8-4 0,1-1 7 0,0-2 10 0,5-4 31 16,-5 0 36-16,6 3 90 0,-6-4 135 0</inkml:trace>
  <inkml:trace contextRef="#ctx0" brushRef="#br0" timeOffset="148806.15">20066 11462 196 0,'-14'19'395'0,"2"-1"41"0,4-3 24 16,-4-1 13-16,6-2 7 0,-1-1 3 0,0 0 3 0,7-4 3 15,-6-4 2-15,6 1 5 0,0 0 3 0,0-4-82 0,0 0-128 0,0 0-90 16,0-4-71-16,6 0-38 0,1 1-23 0,0-8-11 0,5 0-6 16,2 0-3-16,5-7-5 0,1-1 0 0,-1-7-4 0,7 0-3 0,0 1-4 15,0-8-7-15,0 4-6 0,0-5-6 0,1-2-4 0,-1-1-3 16,-1 2-1-16,-5-2-2 0,0 0-1 0,-1-4 0 0,-6 6 0 0,0-2 0 16,1 0 0-16,-2 0-1 0,-5 4 2 0,-1 0-1 0,-6 4 1 15,7 4 0-15,-7-1 2 0,0 4 0 0,-7 3 2 0,7 0 1 16,-6 5 5-16,-1 3 2 0,1 0 2 0,0 0 4 0,-2 4 0 0,-4 3 2 15,5-2 1-15,-6 1 2 0,7 1 1 0,-1 1 1 0,-6-1 1 16,6 4 0-16,-5 4-1 0,5-4 0 0,0 3-2 0,1 6-1 16,-1-3-3-16,1 5-1 0,0 0-1 0,-1 4 0 0,7 4 2 0,-7 2 0 15,1 5 0-15,0 3-1 0,-2 0-1 0,8 4 0 0,0 1 0 16,-6 2 0-16,6 4 1 0,0-3-1 0,0 3 1 0,0 4 0 0,6 0-1 16,-6 0-1-16,8-3-2 0,-2 2-3 0,7 1-2 0,-6-3-1 15,5-1-2-15,-5 1-1 0,6-1-2 0,6-8-2 0,-5 2 1 0,5-5-2 16,1 0-1-16,0-3-3 0,-1-8 0 0,0 1-1 0,8-5 0 0,-8-3-2 15,7-4-3-15,-6-3-3 0,6-1-3 0,-7-6-2 0,7-1-4 16,-6-7-1-16,-1 0-3 0,1-4-1 0,-8 1-3 0,2-7 0 16,-2-2-1-16,2 1-3 0,-8-4-1 0,-6-3-1 0,7 0 1 0,-7-1 2 15,-7-3 4-15,7 4 3 0,-6-4 4 0,-1 4 3 0,-6 0 3 16,7-1 3-16,-8 5 1 0,8 2 3 0,-7 6 2 0,0-1 4 0,0 3 7 16,7 4 2-16,-8 3 4 0,2 0 1 0,5 5 1 0,0 3 0 15,1 0-1-15,-1 0 0 0,1 8 1 0,0-5 1 0,6 5 1 0,-7 3 0 16,7-4 2-16,7 8-2 0,-7-4-3 0,6 0-1 0,0 4-1 15,7-5 0-15,1 1 0 0,-2 0 1 0,2-4-2 0,-2 1 1 16,8-1-3-16,-1-3 0 0,1-1-1 0,0-3-2 0,-1 0-2 0,1 0-1 16,0-3 0-16,-1-5-1 0,7 1 1 0,-6-1 0 0,-1 1 0 15,1-4-1-15,0-3 0 0,-2 2 0 0,-4-2 0 0,5 3 1 0,-5-3-1 16,-2-1 1-16,2 5 1 0,-2-6-1 0,-5 5 3 0,-1 0 0 16,1 0 0-16,-7 3 1 0,7-2 2 0,-7 3 3 0,0 3 3 0,0 0 2 15,0 0 4-15,-7 1 0 0,7-1 0 0,0 4 1 0,-7 0 0 16,7 0-1-16,-6 4-2 0,6-1-1 0,-7 1-1 0,1 4-2 0,6-1-2 15,-6 3-3-15,-2 2-5 0,8 2-2 0,-6-3-2 0,6 9-2 16,0-3 0-16,-6-2 0 0,12 7-2 0,-6-3 1 0,0-2 0 16,6 1 1-16,2 1 0 0,-2-4 0 0,7 3 0 0,-7-3 1 15,8-1-1-15,-2 1 0 0,2-4-1 0,-2 0 2 0,8 0-1 0,-7-4 1 16,7-3 0-16,-1 0-1 0,1-1 2 0,-1-3-4 0,0 0-2 0,1-3-5 16,0-5-3-16,5 1-7 0,-5-4-3 0,7 0-5 0,-8 0-6 15,0-4-5-15,1-3-6 0,6 4-3 0,-13-6-2 0,7 3-1 16,-1-5 0-16,-6 3 2 0,0-2 2 0,1-1 4 0,-8 3 5 0,7-3 6 15,-13 0 6-15,6 4 5 0,-6 0 5 0,0-1 7 0,-6 1 6 16,-1 0 5-16,1 3 5 0,0 4 3 0,-2-3 2 0,-4 2 1 0,-1 5 3 16,0 0 3-16,0-1 2 0,7 8 3 0,-14-3 1 0,6 3 1 15,8 0 1-15,-7 3 1 0,0 1-1 0,0 3-1 0,0 1-1 0,6 0-1 16,-5 2 1-16,5 4-2 0,1 2-2 0,-1-2-2 0,0 4-2 16,1 1-2-16,6-2-2 0,-6 6-2 0,12-2-1 0,-6 2-1 15,0-1-2-15,6 0-1 0,1 3-1 0,0-3 0 0,6 0-2 0,-1 0-1 16,2-3 0-16,-2 3-2 0,2-4 1 0,-1 1-1 0,6-5 1 0,-6 1 0 15,7-5 1-15,-1 1-1 0,1-3-1 0,-8 0 2 0,8-5-1 16,0-3 1-16,-1 0 0 0,-5-3 0 0,5-2 1 0,0-1 0 16,-6-2-1-16,1-4 1 0,6 2-1 0,-8-5 0 0,1 0 1 0,0-3-1 15,0 0 1-15,1 0 1 0,-8-4-1 0,6 3 1 0,2-3 0 16,-8 0 1-16,1 1-1 0,-1-5-1 0,1 4 2 0,6-1-1 0,-13 2 2 16,6-2-1-16,1 2-1 0,0 3 2 0,-1-1 1 0,-6 1 0 15,6 4 0-15,-6-2-1 0,7 6 1 0,-7 2-1 0,0 1-1 0,6 0 0 16,-6 3-2-16,0 1 0 0,0 3-1 0,0 0 1 0,0 3 0 15,0 4 1-15,0 1 0 0,0-1-1 0,0 5 0 0,0 1 0 16,0 3 0-16,0 2 1 0,0 0 1 0,0 0 1 0,0 4 1 0,0 0 1 16,0 3-1-16,0-2-1 0,0-1-1 0,0 4-2 0,0-5 0 15,7 1 0-15,-7-3-2 0,7-2-1 0,-1 3-2 0,0-6 1 16,1 1-1-16,0-4 0 0,5 0-1 0,-5-4 2 0,6 1-1 0,-6-5 1 16,5-3 0-16,2 0 1 0,-2-3 0 0,2-2 0 0,-8-2 2 15,7 0 0-15,1-4 0 0,-2 0 2 0,2-3 0 0,-8-1-1 0,7-4 2 16,-7 1-1-16,8 0 2 0,-8-4-2 0,0 0 1 0,0 0 0 15,2 0 0-15,-2-1 2 0,-6 2-1 0,6-2 3 0,1 2 2 0,-7 3 5 16,0-1 4-16,7 4 2 0,-7 4 0 0,0 0 1 0,0 0-1 16,0 9-1-16,0-6-1 0,0 8 0 0,0 0 0 0,0 3 1 15,0 4 0-15,-7 1-2 0,7 3-1 0,0 0-4 0,0 7-5 0,-7 1-3 16,7 3-2-16,0 0 0 0,0-1 2 0,0 5 1 0,0 0 0 0,0 3 0 16,0-3 0-16,7-1-2 0,-7 1-2 0,7-3-4 0,-1-2-2 15,1-3-7-15,-1-3-7 0,0 4-12 0,1-9-13 0,6-2-19 16,0-1-19-16,-6-3-26 0,12-1-28 0,-6-6-51 0,0-5-59 0,1 1-67 15,-2-4-72-15,8 0-64 0,-7-7-60 0,-1 0-35 0,2-4-23 16,-8-4-2-16,7 0 5 0,-6-3 14 0,-7 0 16 0,0-4 24 0,0-4 30 16,0 3 48-16,-7-5 60 0,-6 2 69 0,7-3 120 0</inkml:trace>
  <inkml:trace contextRef="#ctx0" brushRef="#br0" timeOffset="149057.32">21636 10793 154 0,'-34'10'377'0,"9"5"49"15,5-5 34-15,-6 2 25 0,6-5 19 0,7 0 13 0,1-3 11 16,-2 0 9-16,8-1 8 0,-1-3 5 0,7 0 6 0,0 0-80 16,7 0-122-16,-1-3-91 0,0-1-77 0,8-3-48 0,-1 3-35 0,0-6-24 15,6 1-20-15,1-1-13 0,0-1-11 0,-1 0-8 0,1 0-9 16,0 0-6-16,-8 0-5 0,8-1-4 0,-7 5-5 0,-7 0-1 0,8 0-3 16,-8 3-3-16,-6 2-1 0,6 2-1 0,0 0-2 0,-6 0-3 15,0 2-3-15,7 5-5 0,-7-3-3 0,0 8-5 0,7-5-7 0,-7 4-8 16,0 0-10-16,0 0-17 0,6 3-18 0,-6 1-47 0,7-5-56 15,-1 5-69-15,-6-4-74 0,7 0-69 0,0 0-67 0,-1-3-31 16,0-1-13-16,8 1-3 0,-8-6 1 0,7-2 7 0,0 0 10 0,0-2 18 16,0-6 22-16,0 1 45 0,0-3 60 0,0-2 70 0,6-3 233 15</inkml:trace>
  <inkml:trace contextRef="#ctx0" brushRef="#br0" timeOffset="149229.2">21993 10650 0 0,'0'-12'205'0,"-6"5"122"0,6 0 48 0,-6 0 41 15,-2-1 39-15,2 0 23 0,6 6 16 0,-6-6 10 16,6 4 6-16,-7 0 4 0,7 1 3 0,0-1-49 0,0 0-75 0,0 4-74 15,0-3-73-15,7 3-57 0,-7 0-47 0,6 0-42 0,0 0-39 0,2 0-24 16,-2 0-18-16,0 0-17 0,8 3-15 0,-8 1-13 0,7 0-14 16,-7-1-22-16,8 5-23 0,-8 0-35 0,0-1-39 0,0-1-41 15,-6 6-45-15,0-2-43 0,0-1-42 0,0 5-47 0,-6-3-51 0,0-1-27 16,0 2-17-16,-8-1-3 0,1 0 4 0,-7 1 18 0,8-3 23 0,-8-1 34 16,1 0 38-16,-1-1 42 0,-6-4 44 0,7 1 43 0,-1 0 158 15</inkml:trace>
  <inkml:trace contextRef="#ctx0" brushRef="#br0" timeOffset="149401.07">21198 10774 176 0,'-26'11'406'0,"-6"-3"48"0,6 2 28 0,0-6 17 0,0 3 15 16,12-3 7-16,-4 0 6 0,4-4 2 0,8 0 0 0,-7 0 0 16,13 0-1-16,-6 0-85 0,6 0-129 0,0-4-105 0,6 4-94 0,0-4-63 15,1 4-45-15,6-3-67 0,0-5-78 0,7 5-99 0,-8-4-107 16,8 3-73-16,-1-4-56 0,-5 5-29 0,5-1-12 0,-6 0-7 0,0 1-3 15,0-1 1-15,-6 0 3 0,-1 1 14 0,0 3 18 0,-6 0 49 16,8 0 63-16</inkml:trace>
  <inkml:trace contextRef="#ctx0" brushRef="#br0" timeOffset="150781.29">23335 11334 76 0,'-13'15'330'0,"0"-4"48"16,-1 4 40-16,2-4 24 0,6-4 17 0,-8 4 12 0,8-3 8 0,-1-5 7 15,1 4 4-15,0-7 6 0,-2 4 5 0,8-4-67 0,0 0-104 16,0 0-79-16,8-4-69 0,-8-3-48 0,6 4-38 0,0-5-25 16,7-7-18-16,1 4-11 0,-2-7-7 0,8 0-5 0,-1-4-5 0,1-1-4 15,6-2-5-15,-6-4-4 0,5 4-2 0,-5-4-2 0,6-2-1 16,-6 2 3-16,-1-4 1 0,1 5 3 0,-7-3 1 0,6 2 3 0,-6 3 1 16,1-3 4-16,-8 4 2 0,7-2 5 0,-6 6 4 0,-1-1 5 15,0 4 6-15,-6 3 4 0,7 1 4 0,-7-1 3 0,0 4 1 0,0 4 2 16,0-1 0-16,0 5-3 0,0-1-3 0,0 0-3 0,0 1-6 15,0 3-4-15,0 0-8 0,0 0-5 0,0 3-5 0,-7 1-6 0,7 3-6 16,0 1-3-16,0-1-6 0,-6 8-2 0,6-1-2 0,0 0-1 16,-6 9 1-16,6-5 0 0,0 4 1 0,0 5 0 0,-7-2 1 0,7 0 0 15,0 4 1-15,0-2-1 0,7 2 1 0,-7 0 1 0,0 0 1 16,6-3-1-16,0 3 0 0,-6-3-1 0,7 0-1 0,-1-5 0 16,8 2 0-16,-8-6 0 0,0 1-1 0,1-3 1 0,6-4-1 0,0 0 1 15,-6-3 2-15,6-4-1 0,7-1-1 0,-8-6 1 0,1-1 0 16,7-4 0-16,0-6 0 0,6 3-2 0,-7-8-2 0,7 1-1 15,-6-7-2-15,6-1-2 0,-1 0-2 0,1-3-3 0,-6-5-3 0,7-2-1 16,-9-1 0-16,2 2-1 0,0-7 0 0,-7-1-1 0,-1-1 2 0,2 0 1 16,-1-4 2-16,-7 4 2 0,1 0 3 0,0-3 2 0,-1 7 4 15,-6-1 4-15,0 4 6 0,0 5 5 0,0 2 7 0,0 1 4 0,0 3 5 16,-6 8 7-16,-1 0 5 0,7-1 6 0,-7 4 4 0,1 5 2 16,-1-1 3-16,1 3 0 0,0 0-1 0,-2 6-2 0,8-3-5 0,-6 2-4 15,0 3-7-15,0 3-4 0,-1 2-5 0,0 2-12 0,1 0-14 16,-7 8 0-16,7 0 0 0,-2 3 0 0,-4 3 0 0,6 1 0 15,-8 8 0-15,8-1 0 0,-1 1 0 0,1 6 0 0,-1-3 0 0,0 8 0 16,1-1 0-16,0-1 0 0,0 3 0 0,-2 2 0 0,8-5 0 16,0 5 0-16,-6 1 0 0,6-5 0 0,0 0 0 0,0 1 0 0,0-1 0 15,0-4 0-15,0-3 0 0,6 0 0 0,-6 1 0 0,8-9 0 16,-8 0 0-16,6 1 0 0,0-8 0 0,0 1 0 0,1-8 0 0,0 4 0 16,-7-8 0-16,6 0 0 0,1 0 0 0,-1-3 0 0,0-4 0 15,2 0 0-15,-2 0 0 0,6-4 0 0,-4-3 0 0,-2-4 0 16,7 4 0-16,-7-7 0 0,8-2 0 0,-8-2 0 0,6-4 0 0,2 1 0 15,-1-2 0-15,-7-2 0 0,8 0 0 0,-2-2 0 0,2-3 0 16,-8 5 0-16,7 0 0 0,-6-1 0 0,6 4 0 0,-1-4 0 0,-4 8 0 16,4 0 0-16,-6-1 0 0,2 5 0 0,4 3 0 0,-5 4 0 15,-1 0 0-15,1 2 0 0,0 2 0 0,-1 6 0 0,0 2 0 0,-6-1 0 16,6 6 0-16,2 1 0 0,-8 0 0 0,6 3 0 0,0 4 0 16,-6 1 0-16,0 4 0 0,7-2 0 0,-7 2 0 0,0 2 0 15,0-3 0-15,0 3 0 0,6 1 0 0,-6-3 0 0,0-2 0 0,7 1 0 16,-7-4 0-16,7 0 0 0,-7-3 0 0,6-1 0 0,-6-2 0 15,6-1 0-15,-6-5 0 0,7-1 0 0,0-2 0 0,-1 2 0 16,0-5 0-16,1-5 0 0,0 2 0 0,6-5 0 0,-1 1 0 0,2-4 0 16,-2-4 0-16,2 1 0 0,5 0 0 0,-6-5 0 0,0 1 0 0,7-4 0 15,-7 0 0-15,0-1 0 0,0 2 0 0,7-1 0 0,-8 0 0 16,2 0 0-16,-8-1 0 0,7 1 0 0,-7 4 0 0,8 0 0 16,-8 0 0-16,0-1 0 0,-6 9 0 0,7-5 0 0,-7 8 0 0,7-5 0 15,-7 9 0-15,0-4 0 0,0 7 0 0,0 0 0 0,0 0 0 16,0 0 0-16,-7 2 0 0,7 6 0 0,-7 4 0 0,7-5 0 0,-6 8 0 15,6-1 0-15,-6 4 0 0,6 4 0 0,-7 0 0 0,7 1 0 16,-7 3 0-16,7-1 0 0,-6-3 0 0,6 3 0 0,0 1 0 0,0-3 0 16,6-2 0-16,-6 1 0 0,0-1 0 0,7-6 0 0,0 4 0 15,-1-9 0-15,0 5 0 0,1-7 0 0,0-2 0 0,-1 2 0 16,1-8 0-16,6 5 0 0,0-10 0 0,-7 2 0 0,8-2 0 0,-2-5 0 16,1 3 0-16,7-8 0 0,-8 0 0 0,2 1 0 0,-1-4 0 0,0-1 0 15,0-3 0-15,0 0 0 0,0 0 0 0,-7 0 0 0,8 0 0 16,-8 0 0-16,0-3 0 0,1 7 0 0,0-4 0 0,-7 3 0 15,6 1 0-15,-6 3 0 0,0 0 0 0,7 4 0 0,-7 4 0 0,0 0 0 16,0 3 0-16,-7 1 0 0,7 3 0 0,0 3 0 0,0 1 0 16,-6 3 0-16,6 0 0 0,-7 4 0 0,0 4 0 0,7 0 0 0,-6 3 0 15,6 1 0-15,0 3 0 0,-6-1 0 0,6 1 0 0,0 4 0 16,6-4 0-16,-6 0 0 0,6 1 0 0,1-6 0 0,0 5-27 16,-1-7-105-16,7-1-25 0,1-3-47 0,-2 0-60 0,1-7-70 0,0 3-77 15,0-7-69-15,7-3-65 0,0-5-28 0,-1 1-11 0,1 0 3 16,-2-5 14-16,2-2 15 0,0 0 20 0,7-5 23 0,-9 5 25 0,9-5 48 15,-7 1 58-15,6 0 72 0,-7-1 171 0</inkml:trace>
  <inkml:trace contextRef="#ctx0" brushRef="#br0" timeOffset="151001.24">25582 10982 0 0,'0'-3'237'0,"0"-1"82"0,0 1 42 16,0-5 44-16,-7 5 39 0,1-5 27 0,-1 5 17 0,1-4 13 0,0-1 8 16,-2 5 8-16,-4-5 8 0,5 5-52 0,-6 0-80 0,7-1-65 0,-7-1-61 15,-1 5-46-15,8 5-42 0,-7-1-38 0,0-1-38 0,0 4-22 16,0 4-16-16,-6 0-9 0,5 0-7 0,2 7-5 0,-2 0-5 0,1 1-3 15,7 2-3-15,-8 6-2 0,8-2-1 0,0 1-1 0,0-1-2 16,6 4-2-16,0-3-4 0,0 0-4 0,0 0-3 0,6-1-3 16,0 0-1-16,0-6-7 0,8 4-10 0,-1-9-11 0,0 1-12 0,0-5-15 15,7 1-18-15,-8-7-25 0,8 0-30 0,-1-4-44 0,1 0-52 16,-7-8-56-16,7 1-58 0,-7 0-49 0,6-8-45 0,-5 4-44 16,-2-7-42-16,1-1-15 0,0 1-1 0,0-4 9 0,-7 0 14 0,2-3 22 15,-8-5 28-15,6 1 44 0,-6 0 53 0,0-5 56 0,0-1 57 0</inkml:trace>
  <inkml:trace contextRef="#ctx0" brushRef="#br0" timeOffset="151241.35">25165 10687 160 0,'-26'3'309'0,"-7"0"55"0,7 1 53 0,1-4 38 0,5 4 30 0,0-1 20 16,1-3 17-16,-1-3 13 0,8 3 12 0,-2 0-7 0,8-4-16 0,-1 4-63 15,7-4-90-15,0 1-64 0,0 0-54 0,0-6-56 0,7 6-52 16,5-4-40-16,-4-1-31 0,4 1-23 0,1 0-22 0,0-1-20 0,6 1-18 15,-5 0-14-15,6 3-11 0,-8-4-7 0,8 5-7 0,-7 3-3 16,-1 0-5-16,2 0-4 0,-8 3-1 0,7 5-1 0,-13 0 0 0,7 2 2 16,-7 2 4-16,0 2 6 0,0 0 5 0,-7 1 5 0,1 7 4 15,-7-4-2-15,7 5-4 0,-8-1-19 0,2 0-27 0,-2 0-46 0,-5-1-55 16,5-2-62-16,2 3-64 0,6-5-62 0,-8 3-58 0,8-6-29 16,-1-3-14-16,1 0-6 0,6-4-1 0,0-3 4 0,6-4 8 0,1 0 24 15,-1-7 32-15,8-1 49 0,-2-2 57 0</inkml:trace>
  <inkml:trace contextRef="#ctx0" brushRef="#br0" timeOffset="151381.99">25230 10449 73 0,'-13'-16'284'0,"0"5"17"15,0 1 9-15,1 2 5 0,4 1 1 0,-11-1 2 0,6 1-1 0,0 3 1 16,-1 1 0-16,-4-1-8 0,-2 4-8 0,1 4-99 0,-7-4-142 16,6 7-96-16,-7 0-71 0,1 1-60 0,1 2-54 0,-1 2-39 0,6-2-30 15,-6 5-15-15,0-3-6 0,-1 2-4 0,2 0-2 0,5 1 6 16,-6-1 9-16,7 1 23 0,-1 0 30 0,0-4 34 0,1 4 138 0</inkml:trace>
  <inkml:trace contextRef="#ctx0" brushRef="#br0" timeOffset="151616.35">23289 10939 258 0,'-19'7'416'0,"6"0"40"16,-6 1 24-16,5-1 13 0,1-3 9 0,6-1 5 0,-5 1 1 16,12-1 2-16,-7-3 0 0,7 0 1 0,7 5 1 0,-1-5-98 0,0 3-148 15,8-3-97-15,6 4-71 0,-1-4-42 0,7 3-27 0,6-3-44 16,1 4-48-16,6-4-88 0,0 0-108 0,0 0-90 0,6 0-82 16,1-4-40-16,-7 4-21 0,7-3-12 0,-7-4-6 0,0 2-2 0,0-2-2 15,1-4 3-15,-2 4 4 0,-5-4 27 0,-1 4 41 0,1-4 84 16,-1 1 223-16</inkml:trace>
  <inkml:trace contextRef="#ctx0" brushRef="#br0" timeOffset="153461.89">27067 10997 118 0,'6'-3'222'0,"8"-1"19"0,-8 1 18 0,7-5 17 15,-7 4 20-15,8 1 22 0,-8-5 24 0,7 5 34 0,-6-5 37 0,-1 5 4 16,0-4-13-16,1 3-31 0,-1 0-40 0,1-3-25 0,-7 3-18 0,0-2-12 16,7 2-12-16,-14-4-13 0,7 1-16 0,0 3-21 0,-7-4-23 15,1 1-30-15,-1 1-37 0,-5-3-27 0,5 6-23 0,-6-5-17 16,0 1-12-16,0 3-10 0,0-2-6 0,-7 6-7 0,8-5-6 0,-8 5-4 15,0 0-4-15,1 5-1 0,-1-2-2 0,0 4-1 0,1 0-1 16,-1 4-2-16,1 0 0 0,-1 0-1 0,1 3 0 0,0 6 1 0,-1-2-1 16,0 0 0-16,1 4 3 0,5 0-1 0,-5 1 0 0,0 1 1 15,6 2-2-15,-1 0 2 0,2 3-1 0,5-3 0 0,0 0 0 0,1-1-2 16,6 1 1-16,0-1 0 0,0-3-2 0,6 0 0 0,8-3-1 16,-8-5 0-16,7 1 1 0,7-4-2 0,6-3 0 0,-6-5 0 15,5 1-1-15,7-4 2 0,2-7 2 0,5-1-1 0,-7-3 0 0,7-4 0 16,0-3-2-16,7-1-1 0,-7-2-4 0,7-5-1 0,-7-3-5 15,6 0-2-15,-5-5-3 0,-2 2-4 0,1-5-3 0,0 1-3 0,-7-5-5 16,2 1 0-16,-9-4-1 0,8 0 0 0,-7-3 1 0,-6-1 1 16,0 0 3-16,-8 0 4 0,1 5 5 0,1-6 7 0,-8 5 9 15,0 0 10-15,-6 5 9 0,6 2 10 0,-12 0 9 0,6 5 9 0,-6-2 10 16,0 8 8-16,-1 0 7 0,0 1 6 0,-6 3 6 0,7 5 3 16,0 2 1-16,-8 0-1 0,8 3-4 0,-7 2-5 0,6 2-5 0,1 1-8 15,-7 3-8-15,6 4-9 0,0 0-7 0,1 0-8 0,0 8-8 16,-1-1-6-16,0 0-4 0,1 8-5 0,0 0-4 0,-1 4-2 15,1 2-2-15,-1 5-1 0,7-1 1 0,-7 9-1 0,1-5 1 0,6 7 1 16,-6 1 1-16,6 3 1 0,-8 1-1 0,2 2 0 0,0 6 0 16,6-2 0-16,-6 0 0 0,-1 4 0 0,7 1-1 0,-7-5 0 0,7 5 1 15,-6-4-2-15,6 3 0 0,0-8-1 0,0 5 1 0,0-7 0 16,0-1 1-16,6 0-1 0,-6-7 0 0,7-4 0 0,0 0-1 0,-1-3 0 16,-6-7 2-16,6-1-1 0,8-3 1 0,-14-4 1 0,6-4 2 15,0 0 1-15,8-3 1 0,-8-4-1 0,1-7 1 0,-1 3 0 16,7-7 0-16,0 0 0 0,-7-3 1 0,8-4 0 0,-1-5 1 0,0 1 0 15,0-4-1-15,-1-3-2 0,2 0 0 0,5 0-3 0,-5-1 0 16,-2-3-1-16,2 0 0 0,5 4-1 0,-6-3 0 0,0 5-1 0,7-2 0 16,-8 4 0-16,8 0 0 0,-7 2-2 0,0 4 1 0,0 1-2 15,1 7 0-15,-8-4 0 0,7 8 0 0,-7 0-1 0,1 7 1 0,-7-4 0 16,6 8 1-16,-6 0 0 0,0 2 1 0,7 6-1 0,-7-1 1 16,0 3-1-16,-7 1 1 0,7 4 1 0,0 3 0 0,-6 0 1 0,6-1 0 15,-7 5 0-15,1 0 1 0,-1 0 0 0,1 0-1 0,6-1 0 16,-6 0 1-16,-2 1 0 0,8-4 1 0,-6 1 0 0,6-2-1 15,0-3 0-15,0-3-1 0,0-1 1 0,0 1 0 0,0-8 1 0,6 1-1 16,2-1 2-16,-8-7 1 0,6 3 0 0,7-6 2 0,-7-1-1 16,7 1 0-16,0-8 1 0,7 3-1 0,-7-7 1 0,6 1 0 0,-6 0 1 15,7-5 0-15,0-3-1 0,-8 0 0 0,8 0-1 0,-1-3 0 16,-5 3-2-16,-2-3 1 0,8-1-1 0,-7 0-2 0,1 4 1 0,-2-4-1 16,-5 4 1-16,6 0 1 0,-7 4 1 0,1-1 3 0,-1 6 2 15,-6 1 1-15,7 1 1 0,-7 3-1 0,0 2-1 0,7 1 0 16,-7 1 0-16,0 4-3 0,-7 4-5 0,7 1 0 0,-7 1 0 0,7 2 0 15,-6 3 0-15,-1 3 0 0,1 1 0 0,6 0 0 0,-6 3 0 16,-1 4 0-16,0 0 0 0,7 0 0 0,-6 0 0 0,6 0 0 0,0 0 0 16,0 0 0-16,0 0 0 0,0-4 0 0,0 1 0 0,0-1 0 15,6-4 0-15,-6 1 0 0,7-4 0 0,0 0 0 0,-1 1 0 16,0-9 0-16,1 1 0 0,-1-1 0 0,8-3 0 0,-2-3 0 0,2-1 0 16,-2-3 0-16,1-1 0 0,7-3 0 0,-6 0 0 0,4-4 0 0,2 1 0 15,-7-4 0-15,7-1 0 0,-8 1 0 0,2 0 0 0,-1-5 0 16,0 6 0-16,0-6 0 0,-1 1 0 0,-4 4 0 0,4 0 0 15,-5 0 0-15,-1 3 0 0,1 1 0 0,0 1 0 0,-7 3 0 0,6 3 0 16,-6-1 0-16,6 6 0 0,-6-3 0 0,0 5 0 0,0 5 0 16,0-5 0-16,0 6 0 0,0 1 0 0,6 1 0 0,-6 3 0 0,0 4 0 15,0-1 0-15,0 1 0 0,0 3 0 0,0 1 0 0,0-1 0 16,-6 3 0-16,6-2 0 0,0 4 0 0,0-6 0 0,0 1 0 0,0 1 0 16,0-4 0-16,0-1 0 0,0 1 0 0,0-5 0 0,6 3 0 15,-6-7 0-15,0 2 0 0,0-1 0 0,8-3 0 0,-8 0 0 0,0-4 0 16,6-4 0-16,-6 0 0 0,6 0 0 0,1-3 0 0,0 0 0 15,-1-4 0-15,1-1 0 0,-1-2 0 0,0-1 0 0,8-3 0 0,-2-1 0 16,-5-2 0-16,0-2 0 0,6 1 0 0,0-3 0 0,-6 3 0 16,5 0 0-16,-6-3 0 0,8 3-16 0,-8 0-1 0,7 3 0 0,-6 1-3 15,6 3 1-15,-7 0-1 0,0 8 1 0,2-4 0 0,-8 8 3 16,6-1 0-16,0 0 3 0,-6 8 1 0,7-4 3 0,-7 7-1 0,7 1 1 16,-7 2 2-16,0 1 0 0,6 0 0 0,-6 4 2 0,0 3 1 15,0-4-1-15,0 6 3 0,0-6 0 0,7 4 0 0,-7 1 1 16,0-4 0-16,6-1 0 0,-6 1 0 0,6 0 1 0,1-4 0 0,0 0-1 15,-1 0 1-15,0-4 0 0,8-4 1 0,-8 5 0 0,7-8 0 16,0 3-3-16,6-6-2 0,-5-1-3 0,-1-3-2 0,6 4-3 0,0-9-2 16,1 1-3-16,0-3-3 0,-7-1-3 0,7 0-4 0,-1-4-5 15,0 1-3-15,-6-3-4 0,1-1-3 0,-2-4-1 0,8 0 1 0,-7 0 1 16,-6-3 1-16,6 0 2 0,-7 0 3 0,0-3 2 0,2 1 3 16,-2-2 3-16,-6 4 3 0,6-3 6 0,-6-2 5 0,0 5 3 15,0 0 5-15,0-4 4 0,-6 8 6 0,6-5 2 0,-6 4 6 0,6 4 2 16,-8 0 4-16,8-1 3 0,0 9 3 0,-6-4 1 0,6 6 1 15,-6-2 1-15,6 8-3 0,-7-2-1 0,7 0-2 0,0 5-1 16,-6 3-3-16,6 0-3 0,-7 3-3 0,7 1-3 0,-6 3-3 0,6 4-3 16,0 0-3-16,-7 9-1 0,7-3-3 0,-6 5 1 0,0 3 3 0,6 5 0 15,-8 3 0-15,8 0 1 0,0 4 1 0,-6-1 0 0,6 4 0 16,0 0-1-16,-6 5 1 0,6-5-1 0,0 4 1 0,-7-4-1 16,7 1 2-16,0-1 0 0,0-3-2 0,0-1 1 0,7-3-1 0,-7 0 0 15,0-3-1-15,6-8 1 0,0-1 1 0,-6 1 1 0,8-7 3 16,-2 0 4-16,0-9 5 0,1 6 2 0,-1-9 2 0,1-3 2 0,-1-3-1 15,7-1 0-15,-7-4 0 0,8 2 1 0,-1-5 0 0,-7-4-1 16,7 0-2-16,0-2 0 0,1-3-2 0,-2-2-5 0,2-3-5 0,-2 3-3 16,-5-4-3-16,6 1-2 0,-6 3 0 0,5-4 0 0,-4 4-1 15,-2 1 0-15,6-2-3 0,-5 9 0 0,0-1 0 0,-1 4 0 16,1 0-2-16,-1 7 0 0,0 1 0 0,2-2 0 0,-8 10 1 0,6-2 0 16,0 5 0-16,0 3 0 0,-6 0 0 0,0 3 2 0,7 1 2 0,-7 4 0 15,7-2 1-15,-7 5 1 0,0-3 0 0,0 4 1 0,0-6-1 16,0 5 1-16,6-4 1 0,-6 1-1 0,0-5-1 0,0 2-3 15,7-3-3-15,-7-2-6 0,6-3-7 0,1 0-11 0,0-4-14 0,-1-1-16 16,0-6-20-16,8 3-33 0,-8-9-39 0,7 3-55 0,0-5-64 16,-6-5-62-16,5 2-64 0,-6-4-59 0,2-4-59 0,-2-4-26 0,-6 1-8 15,0-5 4-15,0-3 8 0,0 0 16 0,-6-3 17 0,-2-4 33 16,-4-5 40-16,6 5 56 0,-8-4 62 0</inkml:trace>
  <inkml:trace contextRef="#ctx0" brushRef="#br0" timeOffset="153618.14">28448 10262 403 0,'-53'20'455'0,"8"-1"26"0,-1 4 14 0,7-5 6 16,7-4 5-16,6 1 2 0,-1-4 3 0,8 0 2 0,6-4 0 0,0-3 1 15,6-1 1-15,-6 2-125 0,13-2-187 0,-6-3-103 0,6 4-62 16,0-4-55-16,0 0-54 0,0 0-75 0,0 0-84 0,0 0-91 16,6 0-95-16,-6 0-50 0,13 0-24 0,-6 0-12 0,0 0-6 0,5-4-3 15,2 4-1-15,-2-3 7 0,8-5 11 0,-1 1 31 0,1-1 39 16,0 1 68-16,5-4 142 0</inkml:trace>
  <inkml:trace contextRef="#ctx0" brushRef="#br0" timeOffset="153758.76">28708 10129 0 0,'-6'-7'114'0,"-1"0"268"0,1 3 38 16,-1-3 19-16,-6-1 9 0,-1 0 5 0,2 2 2 0,-8-2 0 0,7 2-2 16,-7 1-12-16,-5 1-20 0,-1 1-74 0,0 3-102 0,0 3-184 0,-1 6-224 15,-5-3-130-15,-1 2-82 0,1 3-43 0,-1 0-19 0,7 0-10 16,0-1-6-16,0 2 0 0,7-2 0 0,-1 1 13 0,7 0 19 15,6-4 52-15,1 5 67 0</inkml:trace>
  <inkml:trace contextRef="#ctx0" brushRef="#br0" timeOffset="154431.76">30460 10847 114 0,'6'4'197'0,"0"-4"16"15,2 0 15-15,4 0 21 0,2-4 21 0,-8 4 20 0,7 0 19 0,1-4 20 16,-2 4 21-16,1-3-4 0,7 3-18 0,-8-3-17 0,2-2-20 16,-2 1-11-16,-4 4-8 0,4-3-9 0,-5 0-10 0,-1-5-15 0,1 5-18 15,0-1-18-15,-1 0-17 0,-6 1-21 0,0-4-20 0,0 3-26 16,-6-4-27-16,-1 5-24 0,0-5-19 0,1 1-15 0,-1 3-11 0,-5-4-7 16,-2 6-6-16,2-3-4 0,-2 2-3 0,-5 3-3 0,5-4 0 0,-4 8 0 15,-2-4 0-15,0 3 0 0,1 4 1 0,-1-2 1 0,0 6 0 16,-5 0 0-16,5 4 2 0,0-1-1 0,1 4-1 0,-1 0 0 15,0 1 0-15,1 3 1 0,6 3 0 0,0-2 0 0,1 2-1 0,4-3 0 16,2 4-1-16,0-5 0 0,6 6-1 0,0-6 0 0,0 1 1 16,6-3-1-16,8-2 0 0,-8 2 0 0,13-1-1 0,-6-6 1 0,6-1 0 15,1 0 1-15,6-8 0 0,-6 1 2 0,5-4 0 0,2 0 0 16,-1-4 0-16,0-7 0 0,7 5 1 0,-7-10-1 0,0 1 0 0,-7 1 1 16,7-4-1-16,0-5 0 0,-6 2-1 0,-1-2 0 0,1-2-1 0,0-4-1 15,-7-1 0-15,-1 1 2 0,2 1 0 0,-2-6 1 0,-5 4 2 16,0-2 3-16,-7 3 4 0,6-1 7 0,-6 0 6 0,0 4 9 15,0 1 7-15,0 7 6 0,-6-3 7 0,6 6 4 0,0 4 3 0,-7 0 2 16,0 4 1-16,7-1-1 0,-6 4-1 0,0 4-3 0,-1 4-3 16,0 4-5-16,1-1-7 0,0 7-5 0,-1 0-7 0,1 9-4 0,-8-2-6 15,8 8-4-15,0 5-1 0,-2-1-1 0,2 7 0 0,6 0 0 0,-6 5 3 16,6-1-1-16,-6 3 0 0,6 5 0 0,-7-5-1 0,0 4 1 16,7 1-2-16,-6-1-1 0,-1 3-2 0,7-2-2 0,-6-1-1 0,0-4-3 15,-2 5-3-15,8-4-9 0,-6-4-11 0,0 0-13 0,0-4-15 16,-2-3-18-16,8-1-20 0,-6-6-41 0,6 0-48 0,-6-9-57 0,6 1-61 15,0-7-62-15,0-5-61 0,6-2-57 0,-6-8-53 0,6 0-19 16,2-8-4-16,4-6 6 0,2-4 11 0,-2-8 15 0,8-3 19 0,-1-4 38 16,1-8 49-16,0 1 57 0,5-7 61 0</inkml:trace>
  <inkml:trace contextRef="#ctx0" brushRef="#br0" timeOffset="155325.69">31014 11085 103 0,'-7'-7'337'0,"1"3"36"15,-8 1 25-15,8 3 22 0,-7-3 24 0,6-1 20 0,1-1 17 16,-1 5 15-16,1-3 13 0,-1 3 13 0,1-3 11 0,-1-2-68 0,7 2-107 15,-6 0-75-15,6-2-62 0,6 2-34 0,-6 0-24 0,7-4-22 0,6-1-23 16,0-3-19-16,0 3-18 0,6-2-16 0,1-2-12 0,6-2-13 16,-7 3-12-16,8-4-9 0,5 1-7 0,-6-1-5 0,0 4-4 0,1-4-2 15,-1 0 0-15,-1 1 0 0,1 3 0 0,-6-4 0 0,6 4 2 16,-7 0 0-16,1-3-2 0,-7 3 2 0,0 0 0 0,0 3 1 0,-7-2 0 16,8 2 1-16,-8 0 0 0,-6 1 1 0,6 0 0 0,-6 3-1 15,0 1 1-15,0 3-1 0,-6-5-1 0,6 5 0 0,-6 0-2 0,0 5 0 16,-2-2 1-16,-4 1-1 0,-1 7 0 0,6-4-1 0,-6 7 0 0,1 2 0 15,-2-2 0-15,1 5 0 0,0 3 0 0,0-1 2 0,7 1-1 16,-8 0 0-16,8 5 2 0,0-2-1 0,6-3 0 0,-7-1 0 0,7 2-1 16,0-2 1-16,7 1-1 0,-7-2-1 0,6-3 2 0,0-2-1 15,8 0-1-15,-8-4 0 0,7 0 0 0,0-4 1 0,0-4 0 0,1 1 0 16,-2 0 1-16,8-8 0 0,-7 0 2 0,7 1 0 0,-2-9-1 0,2 6 1 16,-7-9-1-16,7 0 0 0,0 1-1 0,-8-4 1 0,8-4-1 0,-7 4 2 15,1-9-1-15,-2 5-1 0,-6-3 1 0,8-1-1 0,-8-3-1 0,1 3 2 16,-1-3-1-16,0 3 3 0,-6 1 4 0,8 3 5 0,-8-1 4 15,0 3 5-15,0 0 5 0,0 6 1 0,0 2 2 0,0 2-2 0,-8 2 0 16,8 5 0-16,0-1 0 0,0 1-2 0,-6 6 0 0,6 1-4 16,-6-1-3-16,-1 8-4 0,1 0-7 0,-1 4-4 0,0 0-5 0,7 3-3 15,-6 3-2-15,0-2 1 0,6 7 1 0,-6-4 1 0,6 3-1 0,0 1 0 16,0-4-1-16,6 5 0 0,-6-6 1 0,6 1-3 0,0-4-1 16,-6 0-3-16,14-3-3 0,-8-1-4 0,1 2-3 0,5-5-3 0,-4-5-3 0,4 3-3 15,2-3-2-15,-2-6 0 0,1 4-2 0,1-8 0 0,4 4-2 16,-4-6 2-16,-1-3 0 0,0 3 2 0,6-5 4 0,-5-5 3 0,-2 6 4 15,2-9 3-15,-1 4 2 0,-7-3 3 0,7 0 2 0,-6-4 3 16,5 4 0-16,-4-1 4 0,-2 1 0 0,0 0 3 0,-6-1 2 0,7 5 0 16,-7 3 1-16,0 0 1 0,0 4-1 0,0-1 1 0,0 5-2 0,0-1 1 15,0 4-2-15,-7 0 0 0,7 4 0 0,0 3-1 0,-6-3 0 16,0 7 0-16,6 0-2 0,-8 3 0 0,8 1-3 0,0-1 1 0,0 1 1 16,0 3 0-16,0-4 1 0,0 6 0 0,8-6 0 0,-2 4-3 15,0-3-1-15,1-1-3 0,-1-2-3 0,1-1-2 0,-1 0-4 0,7-3-2 16,-7-1-3-16,8-4-2 0,-8 0-1 0,7 2-2 0,-6-5-2 0,0 0 1 15,5-5 0-15,-5 2 1 0,6-5 1 0,-7 1 3 0,1 0 4 16,0-8 3-16,-1 5 2 0,1-2 5 0,-1-2 1 0,-6-1 3 0,6-3 1 16,1 4 3-16,-7-1 3 0,0-4 3 0,7 4 5 0,-7 1 4 15,0 0 3-15,6-1 4 0,-6 0 4 0,0 4 3 0,0 0 4 0,0 0 3 16,6 4 3-16,-6-1 1 0,0 5 1 0,0-2-2 0,0 3-2 0,0 2-3 16,0 0-5-16,0 0-3 0,0 2-4 0,0 3-4 0,0 6-3 0,0 0-2 15,0 0-4-15,0 7-4 0,0 0-1 0,0 4-2 0,0 5 0 16,0-2 0-16,0 4 1 0,8 0 1 0,-8 4 2 0,6 1 0 0,-6 1 1 15,6 6 1-15,-6-4 0 0,7 2 1 0,-7 6-1 0,6-4 0 16,-6 2-1-16,0 1 0 0,0 0 0 0,0 0 0 0,-6 0 0 0,6 0-2 16,-7 0-1-16,1-4-1 0,0 1 1 0,-8-4-1 0,8-2-1 0,-8 2-1 15,2-3-1-15,-1-5-2 0,-1 0-1 0,-5-4-4 0,6 2-4 0,0-6-1 16,-7-2-2-16,8-4-1 0,-8-1-2 0,7-3 0 0,0 0-1 16,0-8-1-16,-1 1-1 0,2-4 0 0,-2-4 0 0,8-3 0 0,-7 0 0 15,7-4 3-15,6-3 1 0,0-5-2 0,0-4-2 0,0 2-2 16,6-5-5-16,7-3-1 0,-7 0-5 0,14 0-5 0,-6-5-6 0,5 1-4 15,7 1-8-15,-6-5-9 0,5 5-10 0,8 1-19 0,-7-1-24 0,0 2-31 16,6-2-38-16,1 5-48 0,-1 2-56 0,-5 0-47 0,5 2-46 16,-6 2-44-16,0-1-43 0,1 2-18 0,-1 3-4 0,-7 2 4 0,1-3 9 15,0 4 19-15,-2 2 24 0,2-2 37 0,-1-1 39 0,1 4 54 0,-6-4 59 16</inkml:trace>
  <inkml:trace contextRef="#ctx0" brushRef="#br0" timeOffset="159445.85">32472 11144 0 0,'7'-4'77'0,"-7"1"58"16,0 3 3-16,0-5-2 0,7 2-1 0,-7 0-2 0,0-1-2 0,6 0-1 16,-6 1 0-16,6-1-22 0,-6 0-32 0,7 0-28 0,0 4-28 0,-7-3-15 15,6-1-8-15,0 4-5 0,1 0-2 0,-7-3 1 0,7 3 2 0,-7 0 2 16,6 0 2-16,-6-4 1 0,0 4 1 0,0 0 3 0,0 0 1 0,7 0 3 16,-7 0 4-16,0 0 4 0,0 0 4 0,0 0 5 0,0 0 4 15,0 0 5-15,0 0 4 0,0 0 4 0,0 0 5 0,0 0 3 0,0 0 3 16,0 0 3-16,0 0 1 0,0 0-2 0,0 4-1 0,0-4-4 15,0 0-3-15,0 0-4 0,-7 0-5 0,7 0-2 0,0 0-5 0,0 0-2 16,0 0-5-16,-6 0-3 0,6 0-2 0,0-4-1 0,0 4 0 0,0 0-1 16,0 0 0-16,0 0 0 0,0 0-1 0,0 0 0 0,0-4-1 0,0 4 1 15,0-3-1-15,0-1 0 0,0 0 2 0,0 1 0 0,6 3-1 0,-6-3 1 16,0-6 1-16,0 6 2 0,0 0 2 0,7-2 2 0,-7-1 2 16,0 1 2-16,0 2 2 0,0 0 3 0,0-4 3 0,0 7 4 0,0-5 1 15,0 2 2-15,0-1 0 0,0 4-1 0,0 0-4 0,0 0-2 0,0 0-4 16,0 0-3-16,-7 0-2 0,7 0-3 0,0 0-2 0,-6 4-3 15,6-1-6-15,-7 2-3 0,7 2-5 0,0-4-2 0,0 0-2 0,-7 5 0 16,7 0-1-16,0-5 1 0,0 5 0 0,0-4 0 0,0 2 0 0,0-2 0 16,7 3 1-16,-7-3 0 0,0 0 0 0,0-1 0 0,0 4 0 15,0-7 0-15,0 4 1 0,0 0-1 0,0-4-1 0,0 0 1 0,0 4 0 16,-7-4 0-16,7 0 1 0,0 0 1 0,-6 0 0 0,0-4 0 0,6 4 1 16,-7-4 0-16,0 4-2 0,1-4 0 0,0-3-1 0,6 4 2 15,-7-1 1-15,0-3 0 0,7 3 1 0,0-3 1 0,-6 4 2 0,6-6-1 16,0 6 0-16,0-5 0 0,0 5 1 0,6-5 0 0,-6 5 1 0,7 0 1 15,0-4 1-15,-7 2-1 0,6 2-1 0,0-1-1 0,1 4 0 0,0-4-2 16,-1 1-1-16,0-1-2 0,1 4 1 0,0-4 0 0,-1 4-2 16,-6 0 1-16,7 0 1 0,-1 0-1 0,-6 0-2 0,6 0 1 0,-6 0 1 15,8 0 0-15,-8 4-1 0,0-4-1 0,0 4 1 0,0-1-1 0,0 1 0 16,0 0 0-16,-8-1 1 0,8 2 0 0,0-3 0 0,-6 6 0 0,6-5 2 16,-6 2 1-16,-1-2 0 0,7 0 2 0,-6 2-1 0,6-2 1 15,-7 0 1-15,0 2-1 0,7-1 0 0,-6-1 2 0,6-3 2 0,-6 3 4 16,6-3 8-16,-7 0 6 0,7 4 7 0,-7-4 4 0,7 0 4 0,0 0 1 15,0 0-2-15,0-4-5 0,0 4-9 0,0-3-16 0,0 0-19 0,7-1-28 16,-7-1-32-16,7 2-41 0,-7-5-46 0,6 5-50 0,0-5-54 16,1 5-27-16,0 0-16 0,-1-4-6 0,1 2-3 0,-7-2 5 0,0 3 7 15,0 4 15-15,0 0 20 0,0-7 25 0,0 3 31 0</inkml:trace>
  <inkml:trace contextRef="#ctx0" brushRef="#br0" timeOffset="161632.31">3262 13471 176 0,'0'-7'207'0,"0"-2"17"16,0 2 16-16,0-4 17 0,0 8 17 0,0-4 18 0,0-1 20 15,0 4 25-15,0 1 26 0,0-1-7 0,0 0-23 0,0 1-22 0,0-1-20 16,-6 4-12-16,6-4-8 0,0 4-10 0,-6-3-11 0,6 3-11 16,-7-4-12-16,7 4-16 0,-7 0-16 0,7-3-22 15,-6 3-24-15,6 0-27 0,-6 0-28 0,6 0-19 0,-8 0-13 16,8 0-11-16,-6 3-9 0,6-3-6 0,-6 4-5 0,-1-1-6 16,7 1-4-16,-6 0-3 0,-1 3-3 0,1 0-2 0,6 0-2 0,-7 5-2 15,1-5-2-15,0 4-1 0,-2 3-1 0,2 1 0 0,0 0 2 0,-1 3 0 16,7 1 0-16,-7-1 1 0,1 0 0 0,0 4 2 0,6 1-1 15,-7-2 2-15,7 5 0 0,0-4 0 0,-6 3-1 0,6-3 1 0,0 4-3 16,0 0 1-16,0 0-1 0,0-1-1 0,0 0-2 0,0 1 0 16,0-4-1-16,0 5-1 0,0-2-1 0,0 0-1 0,0-3 0 0,0 4 0 15,-7-5-1-15,7 1 1 0,0 1-1 0,0-1 1 0,-7-4-2 16,1 0 2-16,6 0 1 0,-6 0 1 0,-1-2-1 0,0 2 1 0,1-3 2 16,0-4 1-16,-7 3 1 0,6-2 1 0,-6-2 0 0,7 1 1 15,-8 0 0-15,2-4-1 0,-2 4 1 0,1-7 0 0,1 4 0 0,-2-6 0 16,2 6 2-16,-2-4-2 0,1-4-2 0,0 0-1 0,0 0-2 15,0 0 0-15,0 0 0 0,0-4-1 0,7-4-2 0,-8 6 1 0,2-6 0 16,4 1-1-16,2-1-2 0,0-3 0 0,0 4-2 0,-1-4 0 16,0 1-2-16,7 2-1 0,0-3 2 0,0 0-1 0,0 4-1 0,0-5-1 15,0 5 1-15,7 0 0 0,0 0-1 0,-1 3-1 0,0-3 0 0,0 2 0 16,2 3 0-16,4-3 1 0,-5 2 2 0,6 3 0 0,0-4 1 16,0 4-1-16,0 0 2 0,0-4 0 0,7 4 1 0,-7 4-1 15,0-4 1-15,7 0 1 0,-8 4 1 0,1-4 0 0,7 3 0 0,-8-3-1 16,2 5-1-16,-1-3 1 0,7 3-1 0,-8-2 1 0,2 5 0 0,5-5 0 15,-6 1 0-15,0 3 2 0,7-3 0 0,-8 4 0 0,2-1 0 16,-1-4 1-16,6 5-1 0,-6-1 1 0,1-3 0 0,-2 3 1 0,8-4 0 16,-7 2 2-16,0-2-2 0,-6 0 2 0,5-3 0 0,2 4 0 15,-2-4 0-15,-5-4 2 0,6 1 0 0,-6 3 0 0,5-8 2 0,-4 1 1 16,-2 0-1-16,7-4 1 0,-7-3-1 0,1-1 0 0,-1-4-1 16,1-3-2-16,-7 0-2 0,6-7-4 0,-6 3-3 0,0-6-3 15,0-2-3-15,-6-3-1 0,6 1-1 0,-13-1-2 0,6 2 1 0,-6-2 0 16,1 0 0-16,-2 4 1 0,1-1 4 0,-7 2 5 0,1 2 8 15,6 5 6-15,-7-1 5 0,1 5 4 0,-1-2 4 0,0 4 2 0,1 5 2 16,-7 0 1-16,6 3 2 0,1 0 0 0,-7 3 1 0,6 2-3 16,1 1-2-16,0 2-5 0,-1-1-5 0,1 4-4 0,-1 0-6 0,0 0-5 15,1 4-7-15,5-1-10 0,2 2-10 0,-1-2-13 0,0 4-13 0,6 0-13 16,-6 1-14-16,6 3-28 0,7-1-34 0,-6-2-47 0,6 2-54 16,0 2-55-16,0-1-57 0,6 0-61 0,1 4-61 0,0-4-29 15,-1 0-13-15,1-1-1 0,6-2 6 0,-6 3 9 0,-1-4 12 0,6 0 27 16,-4 1 35-16,-2-5 46 0,0 5 54 0,1-5 57 0,-1 1 175 15</inkml:trace>
  <inkml:trace contextRef="#ctx0" brushRef="#br0" timeOffset="161819.81">2878 13844 0 0,'-19'14'54'0,"5"1"384"0,-5-4 58 0,-1 1 33 0,8-2 18 0,-8-2 14 0,7-1 10 16,0-4 11-16,6 1 9 0,-5 1 9 0,4-5 7 0,2 0 3 15,6 3-1-15,-6-3-128 0,6 0-191 0,0 0-105 0,0 0-59 16,6 0-32-16,-6 0-20 0,6-3-13 0,8 3-12 0,-1-5-13 0,7 1-36 15,-2 1 0-15,9-2 0 0,5 3 0 0,1-6-31 0,0 4-51 16,6-2-31-16,0-6-49 0,0 5-59 0,0-1-74 0,0 1-86 0,-6 0-81 16,6-1-79-16,-7 1-40 0,1 4-19 0,-7-5-5 0,6 5 3 15,-6-1 16-15,1 4 20 0,-7-4 26 0,5 1 29 0,-5 3 49 0,6-4 60 16,-7 4 76-16,1 0 204 0</inkml:trace>
  <inkml:trace contextRef="#ctx0" brushRef="#br0" timeOffset="162758.42">3660 13994 118 0,'-6'11'403'0,"-2"-4"55"0,2 4 27 0,0-3 14 0,-1 0 5 16,1-1 2-16,6-4 0 0,-7 0 1 0,7-3 0 0,0 0 2 15,0 0 2-15,0 0-70 0,0 5-108 0,0-5-105 0,7 0-106 0,-1-5-51 16,-6 5-25-16,7-3-12 0,5 0-3 0,-4-4-1 0,4-5-1 0,1 5 1 16,0-4-1-16,7-4-2 0,-7 0-4 0,7-3-3 0,-1 4-3 15,-6-5-4-15,0 1-3 0,7-1-3 0,-8 5-3 0,-5-5 0 16,6 1-3-16,0 4-1 0,-7-4 1 0,1 3 1 0,-7 4 1 0,7-5 0 15,-7 6 2-15,0-1 0 0,0 5-1 0,0-6 2 0,0 4 2 16,0 5 3-16,-7-5 0 0,7 5 2 0,-7 0 2 0,1-2 2 16,6 2-1-16,-6 3 1 0,6-4-1 0,-7 4 0 0,7 0 0 0,-6 0 0 15,6 0 0-15,-7 4-1 0,7-4-2 0,-7 3-4 0,7 2-1 0,-6-2-2 16,6 0-1-16,-6 5-3 0,6-5 0 0,0 8-1 0,0-2 0 16,-8 0-1-16,8 7-2 0,0-6 1 0,0 5 0 0,0-1 0 15,0 5 0-15,8-1 1 0,-8 0-1 0,0 1-1 0,6 0 0 0,0-1 1 16,-6 1 0-16,7-2 1 0,0-2-1 0,6 3-1 0,-7-4-1 15,7 1 2-15,-6 0-1 0,5-1-1 0,2-3 1 0,-1 1 1 0,7-5-1 16,-8 0-1-16,8-2 1 0,-1-2-4 0,-5-3-4 0,4 0-5 16,2-8-6-16,0 1-7 0,-1 0-6 0,1-5-7 0,0 1-9 15,-1-7-7-15,-6 4-6 0,6-8-4 0,-5 4-6 0,-1-4-2 0,0-1-2 16,0-2 1-16,-7 3 2 0,8-3 6 0,-8-1 6 0,-6 3 8 16,6 2 9-16,-6-2 13 0,0 3 14 0,0-3 15 0,-6 9 15 0,6-5 13 15,-6 4 14-15,6 5 10 0,-8-2 8 0,2 5 8 0,0 0 4 16,-1-1 7-16,7 5 5 0,-6-2 3 0,-1 5 2 0,1 0-3 15,-1-2-5-15,7 4-7 0,-6-2-8 0,6 0-9 0,-6 5-9 0,-2-2-6 16,8 5-7-16,-6-1-4 0,6 0-4 0,-6 0-6 0,6 5-6 16,0 2-4-16,0 1-4 0,-7-1-3 0,7 5-2 0,7-5-1 0,-7 9 0 15,0-5 1-15,6 3 0 0,0 2-1 0,2-5 0 0,-2 4 0 16,0 1-1-16,1-2 1 0,-1 2 0 0,7-6 1 0,-6 5-1 0,5-4-1 16,2 1 1-16,-1-5-2 0,0-3 1 0,0 4-2 0,7-4 0 15,-8-3-1-15,8-2-1 0,-7-2-1 0,7 1-2 0,0-5-1 0,-8 0-4 16,8-5-2-16,-1-2-3 0,-5 0-1 0,-2 0 1 0,8-4 0 15,-7-4 1-15,0 0 0 0,0-4 0 0,0 5 3 0,0-4 0 0,-7 0 3 16,1-1 2-16,-1 1 3 0,1-3 3 0,0 1 3 0,-7 3 2 16,0-2 4-16,0 1 2 0,0-1 4 0,0 1 1 0,0-1 5 15,-7 1 3-15,7 4 6 0,-7-1 4 0,1 0 4 0,6 4 3 0,-7 0 1 16,7 1 2-16,-6 3-1 0,6-2 0 0,-6 6-3 0,6 0-5 0,0 3-3 16,0 0-5-16,0 0-3 0,0 0-3 0,0 3-5 0,6 4-4 15,-6-2-4-15,0 5-4 0,6 1-1 0,1 0-1 0,-1 4 0 16,1-1 0-16,0 6 1 0,-7-3 3 0,6 1 2 0,0 4 1 0,2 0 0 15,-2-3-2-15,0 2 0 0,0 1 1 0,1-3-2 0,0 3-1 16,-1-4-1-16,1-4-1 0,-1 2-1 0,0-2 2 0,2-3-2 16,4 0 0-16,-6 0-1 0,1-4 1 0,0-3-1 0,6 0 1 0,-7-4-3 15,8 0-1-15,-8-4-1 0,0-3 0 0,8-1-3 0,-2-2 0 0,-5-5-2 16,6 0-2-16,-6-4 0 0,-1 2 1 0,0-3-1 0,0 0-2 16,2-7 1-16,-2 5-1 0,0-3 2 0,-6-1 1 0,7 1 2 15,-7-1 3-15,0 3 2 0,0 3 2 0,0-3 3 0,0 9 3 0,0-2 2 16,0 2 2-16,0 3 2 0,0 3 2 0,0 6 0 0,0-3-2 15,0 5 0-15,0 0 0 0,-7 5 0 0,7-3 1 0,0 10 4 16,7-1 1-16,-7 3 0 0,0 1-1 0,7 7 0 0,-7-4-3 0,6 8 1 16,1-4-1-16,-1 4-1 0,8 0 2 0,-8-1 0 0,6 0-1 15,2-3 0-15,-8 4-2 0,7-8-4 0,1 5-7 0,-2-5-8 0,2-4-11 16,-2 1-14-16,-5 0-14 0,6-8-27 0,0 0-31 0,-7-3-57 16,8-4-72-16,-8 0-80 0,0-7-85 0,8-1-64 0,-8-7-54 0,-6 1-24 15,7-4-11-15,-7-4 1 0,0 0 7 0,-7-8 13 0,1 1 12 16,-1-4 26-16,-6 0 30 0,-1-7 58 0,-4 0 72 0</inkml:trace>
  <inkml:trace contextRef="#ctx0" brushRef="#br0" timeOffset="163025.35">4246 13323 241 0,'-26'18'367'16,"6"2"42"-16,1-6 35 0,-1 1 22 0,0-4 19 0,14 0 14 15,-7-4 13-15,7 1 13 0,-1-5 13 0,0 1 0 0,7-1-7 0,0-3-73 16,0 0-103-16,0 0-75 0,0 0-60 0,0 0-37 0,7 0-26 0,0-3-19 15,-1-1-12-15,7 1-12 0,-7-5-11 0,8 1-12 0,-2-4-13 16,2 3-12-16,-1-2-11 0,6-5-10 0,-6 4-6 0,1-5-6 0,-2 6-4 16,-5-5-6-16,6 4-9 0,-7 3-7 0,1 2-8 0,-1-2-6 15,1 5-6-15,0 0-6 0,-1 3-4 0,0 0-4 0,1 3-3 0,0 0-5 16,-7 5-6-16,6-2-7 0,7 6-10 0,-7 2-11 0,1-3-13 16,0 5-17-16,-1-2-20 0,8 0-42 0,-8 5-54 0,7-8-68 15,-7 3-77-15,1-2-71 0,6-2-67 0,-7-2-36 0,8-1-17 0,-8-2-5 16,0-5 4-16,7 0 9 0,-6-5 11 0,6-2 20 0,-7-4 21 0,1 0 46 15,0-4 59-15,-1-3 71 0,7-1 182 0</inkml:trace>
  <inkml:trace contextRef="#ctx0" brushRef="#br0" timeOffset="163181.6">4526 13191 385 0,'-13'-7'478'15,"6"0"39"-15,-6 3 22 0,7 4 16 0,-7-3 13 0,6 3 10 0,1-4 9 16,6 4 8-16,-6 0 10 0,-2 0 8 0,8 0 6 0,0 0-115 16,0 0-178-16,0 0-108 0,0 0-75 0,0 0-39 0,8 0-22 0,-2 0-15 15,0 4-14-15,7-4-11 0,0 0-29 0,0 3-13 0,7 1 0 16,-7-4-28-16,6 4-46 0,8-1-31 0,-7 2-31 0,-2-3-47 0,2 3-56 15,-1-2-75-15,-5-3-83 0,5 4-76 0,-12 0-75 0,6-1-35 16,-7-3-17-16,-6 0 2 0,0 0 12 0,0 0 19 0,-6 0 23 16,-1-3 26-16,-6-1 30 0,6 0 48 0,-11-4 58 0,4 1 75 15,-5 0 226-15</inkml:trace>
  <inkml:trace contextRef="#ctx0" brushRef="#br0" timeOffset="163353.47">3777 13314 107 0,'-32'25'450'0,"6"-3"76"15,-1 0 40-15,1-4 20 0,0 0 10 0,7-3 3 0,5-5 3 16,2 1-1-16,-2-7-1 0,2 1 0 0,5-3 0 0,7-2-68 16,-7 5-105-16,7-5-140 0,0 0-158 0,0 0-96 0,0 0-64 0,0 0-67 15,7 3-69-15,0-3-98 0,-1 0-113 0,0 0-84 0,8 0-70 16,-2-3-34-16,2-2-16 0,-1 3-10 0,7-3-2 0,-8-2 5 16,1-1 11-16,7 1 19 0,-7 0 25 0,0-1 46 0,7 1 59 0,-1 0 95 15,1 0 271-15</inkml:trace>
  <inkml:trace contextRef="#ctx0" brushRef="#br0" timeOffset="163979.68">5966 13877 142 0,'-8'7'384'0,"8"-2"48"15,-6-5 25-15,0 2 18 0,6-2 11 0,0 0 9 0,-7 0 8 0,7 0 8 16,0-2 7-16,-6 2 8 0,6-5 8 0,0 5-75 0,0-4-115 15,0 1-95-15,0-1-86 0,0-3-44 0,0 3-28 0,0-3-16 16,6-1-11-16,1-2-10 0,-1-1-8 0,0-4-8 0,2 4-8 0,4-7-8 16,2 2-8-16,-2 2-7 0,1 1-4 0,1-7-4 0,4 9-1 15,-4-3-3-15,-1 3 0 0,0 3 0 0,0 1-1 0,0 7 1 0,0-3 0 16,0 6 1-16,0-3-1 0,-6 7 2 0,5 4-2 0,2 0 2 16,-8 4 0-16,8 3 1 0,-8 0 2 0,7 5 0 0,-7-1 1 0,7 3 1 15,-6 4-1-15,-1-3 0 0,0 3 0 0,2 2 0 0,-2-6-1 16,0 4 1-16,1-4 1 0,-1 2-1 0,-6-6 0 0,7 2 0 0,0-2 0 15,-7-6-1-15,6-1 1 0,-6 0 0 0,0-2 0 0,6-5 2 16,-6 0 0-16,0 1 3 0,0-5 5 0,0-3 5 0,0 0 4 0,7 0 2 16,-7-3 2-16,0-1 1 0,7-3-2 0,-7-4 1 0,0-4-1 15,6 1 0-15,-6-5 1 0,6-3-2 0,-6-3-2 0,7-5-4 16,0 1-3-16,-7-4-6 0,6 4-6 0,1-4-2 0,-1 3-3 0,0 2 1 16,8 2-2-16,-8 0 1 0,0 4-1 0,2 3-1 0,4 1-1 0,-5 7 0 15,-1 0 1-15,7 4 0 0,-6 3 0 0,-1 1 0 0,0 6 1 16,2 1-1-16,-2 0 2 0,0 7 1 0,7 1-1 0,-13 1 1 15,7 1 1-15,-1 5 0 0,1 4 0 0,-1-2 1 0,1 2-1 0,0 2-3 16,-7-3-2-16,6 3-7 0,0-2-8 0,1-1-13 0,0-4-13 16,-1 0-17-16,0 0-21 0,1-2-39 0,6-6-48 0,-6 1-58 15,5-3-63-15,2-5-60 0,-2-3-58 0,2-3-50 0,-1-1-44 0,7-8-17 16,-2 6-3-16,2-9 5 0,7-4 10 0,-8 4 15 0,7-6 21 0,0 3 39 16,-6-4 46-16,6 0 60 0,-1-1 63 0</inkml:trace>
  <inkml:trace contextRef="#ctx0" brushRef="#br0" timeOffset="164842.81">7196 13621 0 0,'-7'-5'199'0,"1"-2"116"0,0 4 40 0,-1-1 41 16,1 0 39-16,-8 1 26 0,8-1 20 0,-7 0 13 0,0 1 10 0,0 3 7 15,0-4 6-15,0 1-46 0,-1 3-71 0,2 0-67 0,-1 0-68 0,0 0-47 16,0 3-39-16,-1-3-38 0,2 4-39 0,-2 3-26 0,2 0-20 16,-1 1-13-16,6 2-9 0,0 2-9 0,1-1-8 0,0 3-3 15,0 1-4-15,-2 3-3 0,2-2-3 0,6 1-1 0,0 3-2 0,0 0-3 16,0-1 0-16,6 3-1 0,-6-4-1 0,8 4 1 0,-2 0-1 15,0-4 0-15,7 1 1 0,-6-4-4 0,6 4 0 0,-1-5-5 16,2-3-1-16,-8 0-2 0,8-4-1 0,-2-4 0 0,1 1-3 0,7-4 1 16,-8 0-2-16,2-7-1 0,-1 3-2 0,0-7 0 0,0 0 1 15,0-3 1-15,0-1 2 0,0 0 3 0,-6-2 2 0,6-6 1 0,-7 4 2 16,0-2 1-16,1-2 3 0,0-2 0 0,-1 3 3 0,-6-4 1 16,6 1 4-16,-6-1 2 0,0 0 1 0,0 1 4 0,0 3 4 0,-6-4 3 15,6 4 6-15,0 0 6 0,-6 4 6 0,6 0 4 0,-7 3 7 16,7 4 3-16,-7 1 2 0,7 1 0 0,-6 6-1 0,6-1-3 0,0 0-1 15,0 4-3-15,0 4-2 0,0 0-4 0,0 3-3 0,0 0-3 16,0 4-5-16,0 1-2 0,0 7-4 0,0-2-2 0,6 5-1 0,1 0 2 16,-7 4 0-16,7 0 2 0,-1-1 0 0,0 1-1 0,2 4 1 15,-2-5-3-15,0 0-1 0,1 1-3 0,6-1-1 0,-6-2-4 16,-1 3-3-16,6-9-1 0,-4 5-2 0,4-7-1 0,1 0 0 0,1 0-1 16,-2-8 1-16,2 0-1 0,-2-4 0 0,2 2-1 0,-1-10-2 0,-1 2-3 15,8-8-3-15,-7 0-4 0,0-1-3 0,7-5-2 0,-7-2-3 16,-1 1-1-16,2-4-1 0,-1 0 1 0,0 0-1 0,-7 0 1 15,1-4-1-15,-1 5 3 0,0-1 2 0,2 0 5 16,-8 0 5-16,6 4 6 0,-6 3 9 0,0 1 7 0,0-2 6 0,0 5 5 16,-6 4 2-16,6-1 2 0,0 5 0 0,-8-1 1 0,8 4-1 0,0 0-1 15,-6 4-1-15,6 4-1 0,0-1-1 0,0 4-3 0,-6 0-3 0,6 4-6 16,0-1-5-16,0 4-4 0,6 1-2 0,-6 3-2 0,6-4 0 16,-6 4-1-16,14-4-1 0,-8 4 1 0,1-3 0 0,6-1 0 15,-7 0 0-15,7-3 0 0,1-1-1 0,-2 1 0 0,2-4-1 0,5-4 1 16,-6 1 1-16,0-5-2 0,1-3-1 0,-2 0-2 0,1 0-2 0,0-6-1 15,0-1-4-15,1-5-3 0,-2 1-1 0,-5-3-2 0,0-1-3 16,5-4-1-16,-5-3 0 0,-7 0-2 0,6 0-1 0,-6-3 1 16,0 0 2-16,0-2 3 0,0 1 3 0,0 1 3 0,-6-1 4 0,6 0 4 15,-7 5 4-15,1-2 8 0,6 6 8 0,-6-3 7 0,6 10 7 16,-7-5 4-16,7 8 4 0,-7 0 1 0,7-1-1 0,0 5 0 0,0 3-1 16,0 0 1-16,0 3 5 0,0 1 3 0,0 7 2 0,7 1 2 15,-7 2-3-15,7 4-2 0,-1 4-2 0,0 0-4 0,1 8 0 16,6-1 1-16,-6 4 1 0,5 3-1 0,2 1 2 0,-2 3-4 0,8 1-5 15,-7 3-30-15,1-1 0 0,4 1 0 0,-4 4 0 0,5-4 0 16,-5 4 0-16,-2-4 0 0,2 3 0 0,-2-3 0 0,1 4 0 0,-6-4 0 16,6-4 0-16,-7 4 0 0,0-4-25 0,-6 1-21 0,8-4-9 15,-8-1-7-15,6-3-6 0,-6 0-6 0,0-4-7 0,0-3-5 16,0 0-6-16,-6-5-2 0,-2-2-1 0,2-1 2 0,0-7 6 0,0 4 8 16,-8-9 7-16,8-1 9 0,-13-2 9 0,5-3 6 0,-6 0 7 0,8-8 8 0,-8 2 8 15,1-5 8-15,-1-4 10 0,1 0 9 0,-1-2 6 0,7-6 6 16,0 2 4-16,0-2 3 0,0-3 0 0,6-3 1 0,1 4 1 0,6-5 0 15,0 1 2-15,0-3-3 0,6 2-1 0,7-3-5 0,1 0-6 16,-2-4-11-16,8 4-11 0,0 0-17 0,5-4-18 0,-5 0-38 16,6 5-50-16,-7-5-64 0,7 1-71 0,1-1-76 0,-7 0-77 0,-2 1-48 15,2-1-32-15,0 0-15 0,-13-3-6 0,5 4 2 0,-5-1 7 16,0 4 13-16,-1-4 14 0,-6 4 39 0,0 0 48 0,0 1 64 16,-6-2 74-16</inkml:trace>
  <inkml:trace contextRef="#ctx0" brushRef="#br0" timeOffset="165092.82">6909 13119 0 0,'-32'18'33'0,"-1"0"411"0,1 0 64 15,6 0 37-15,-1-2 25 0,2-2 19 0,-1-2 19 0,12-2 12 0,-5-3 7 16,13 1 4-16,-8-5 2 0,8-3-1 0,0 4 1 0,6-4-135 15,0 0-203-15,6 0-109 0,0 0-62 0,1 0-109 0,13 0-15 0,-8 0 0 16,14 0 0-16,1-4 0 0,-1 4 0 0,13-3-185 0,-7 3-109 16,8 0-111-16,5 0-115 0,-6 0-55 0,-7 0-27 0,8 3-15 15,-7-3-7-15,-8 4-3 0,-5 0-2 0,6-1 12 0,-13 2 19 0,0 1 31 16,0-2 38-16,-7 3 83 0,8-4 107 0</inkml:trace>
  <inkml:trace contextRef="#ctx0" brushRef="#br0" timeOffset="166302.99">8915 13877 127 0,'0'12'377'0,"0"-2"44"0,0-3 26 0,-6 1 11 0,6-1 7 16,0-4 2-16,-7 1 0 0,7 1 1 0,0-5 0 0,0-5 0 0,7 1 0 16,-1-4-78-16,1 2-117 0,0-5-96 0,-1-4-85 0,8 0-46 15,-2-2-24-15,8-6-13 0,-7-3-8 0,7 1-1 0,-2-5-1 0,9-2-1 16,-7-1-2-16,6-1-4 0,-7-1-7 0,7-2-5 0,-6 0-6 15,-1-3-3-15,1 4-4 0,0-1-1 0,-2 0 0 0,-4 0 1 0,-1 0 0 16,-7 4 0-16,8 0-1 0,-8 4 1 0,-6-1 2 0,6 1 6 16,-6 4 5-16,0 3 9 0,0 0 9 0,-6 0 10 0,6 4 10 0,-6-1 6 15,-8 4 7-15,8 1 2 0,-1 3 1 0,1 0 5 0,-8 0 4 16,8 0 4-16,0 3 3 0,-8 1 1 0,8 0 2 0,0 4-2 0,-1-1-4 16,1 0-5-16,-1 4-5 0,7 0-8 0,-7 0-4 0,1 4-3 15,6 3 0-15,-6 4-1 0,6 0 0 0,-7 4 0 0,7 3 0 0,0 4 1 16,-7 3 3-16,7 5 3 0,0-1 4 0,0 4 5 0,7 4 5 15,-7 0 3-15,0 3 4 0,7 0 2 0,-1 4 1 0,0-4-1 16,1 4 0-16,0 0-2 0,-1 0-2 16,1 0-2-16,-1 0-3 0,0 0-3 0,2-4-6 0,-2 1-5 15,0-1-5-15,0 0-4 0,1-7-3 0,0 4-2 0,-1-7-1 0,1-2-4 0,-1-2-2 0,8 0-1 0,-8-8-3 0,-6 0 0 0,6-3-2 16,8-3 2-16,-14-5 1 0,6-1 0 0,0-1 2 0,1-5 1 16,6-5 0-16,-6 2 0 0,-1-7 0 0,6-2 0 0,-4-3-1 0,4-7 0 15,-5 1 0-15,6-5 0 0,0-3-2 0,-7-5 0 0,8 1-3 16,-2-3-1-16,-5-1-1 0,6 2-2 0,0-2-1 0,0-4 0 0,-6 8 0 15,5-4-2-15,2 4 2 0,-1 3 0 0,-7 5-1 0,7 3 0 16,-6 0-1-16,5 7 0 0,-4 1 0 0,4 6 0 0,-5 1 0 0,0 4 1 16,5 3 0-16,-5 3 0 0,-7 4 1 0,6 1 0 0,1 6 0 15,0 1 2-15,-1 0 1 0,-6 7 2 0,6 0 0 0,-6 4 1 16,7-1 1-16,-7 1-1 0,0 0 2 0,0 2-1 0,0-2 1 0,0 1-1 16,7-7 1-16,-7 6-2 0,0-8-1 0,0 5-2 0,0-4-5 15,6-5-9-15,-6 1-15 0,7 0-17 0,-1-5-17 0,-6-3-39 16,6-3-45-16,1 0-63 0,6-4-70 0,-7-4-69 0,8-3-69 0,-1-1-51 15,6-3-42-15,-6 1-19 0,7-5-8 0,0-4 5 0,-1 5 10 16,7-4 16-16,-6 3 18 0,-1-2 37 0,7-3 47 0,-6 6 61 0,6-5 71 16</inkml:trace>
  <inkml:trace contextRef="#ctx0" brushRef="#br0" timeOffset="166662.35">10231 13496 0 0,'6'-11'98'16,"2"0"140"-16,-8 1 29 0,0-2 34 0,0 1 37 0,0 4 43 15,-8-5 46-15,8 2 29 0,0 2 20 0,-6 1 17 0,6 0 13 0,-6 0-35 16,-1-1-59-16,1 4-42 0,-1 1-33 0,0-1-26 0,1 1-22 0,0 3-28 15,-8 0-31-15,8 0-39 0,0 3-40 0,-1 1-27 0,-6 3-18 16,6 1-14-16,1-1-10 0,-8 4-8 0,8 3-10 0,0 1-5 16,0 3-7-16,-1 0-6 0,0 5-5 0,1-1-5 0,6 0-5 0,0 3-6 15,0-3-4-15,0 0-3 0,0 4-4 0,6-5-3 0,1 5-2 16,0-7-4-16,-1 3-2 0,6-4-3 0,2 0-6 0,-8 1-6 0,7-5-9 16,7 1-10-16,-6-4-8 0,-2-4-10 0,8 1-9 0,-7-5-8 15,-1 1-8-15,8-4-6 0,-7 0-8 0,0-4-4 0,0-3-6 0,1 0-1 16,-2-5-3-16,2-2 2 0,-8-1 1 0,0 0 0 0,1-3 1 15,-7-4 2-15,0 0 2 0,0 0 6 0,0-4 9 0,-7 1 10 16,1-4 11-16,0 3 14 0,-2 4 18 0,2-3 15 0,0 3 15 0,0 3 14 16,-1 2 15-16,0 1 13 0,1 2 14 0,-1 7 9 0,1-1 9 15,-1 1 2-15,0 3 1 0,1 4-2 0,6-4-4 0,-6 8-9 0,0-4-12 16,6 4-11-16,-8 3-10 0,8 1-11 0,0-1-7 0,0 0-7 16,8 4-6-16,-8 1-11 0,6-5-10 0,0 3-17 0,7 0-20 15,0-1-39-15,0 2-48 0,7-4-57 0,0-3-59 0,-1-1-56 0,7 0-49 16,0 2-51-16,0-5-55 0,7 0-26 0,-7-5-12 0,6 2 1 15,-5 0 5-15,5-1 14 0,1-3 20 0,-1 4 38 0,-6-5 46 0,7 4 57 16,-1-3 62-16</inkml:trace>
  <inkml:trace contextRef="#ctx0" brushRef="#br0" timeOffset="167429.1">11032 13408 0 0,'6'-7'12'0,"8"3"232"16,-14-3 38-16,6 3 39 0,-6-4 40 0,0 5 39 0,0-4 37 0,-6 3 23 16,6 1 19-16,-6-5 12 0,-2 5 13 0,-4-1-24 0,5-3-44 15,-6 7-50-15,0-5-57 0,1 5-42 0,-2-3-34 0,1 3-37 16,-7 0-37-16,8 0-37 0,-2 3-34 0,2-3-24 0,-2 5-17 0,1-3-12 15,1 7-12-15,-2-2-8 0,2 0-6 0,4 4-3 0,-4 0-4 16,5 0-2-16,-6 4-3 0,7 3-1 0,-1 0-3 0,1 0-1 0,0 1-1 16,6 4-1-16,-8 2 1 0,8 0-2 0,0-3-2 0,0 4-1 15,0 0 0-15,0-5-2 0,8 5 0 0,-2-8-2 0,0 4-1 0,1-2-2 16,-1-3 0-16,7-2-2 0,0-4-1 0,1-4-4 0,-2 0-4 31,2-3-3-31,-2-1-4 0,1-6-4 0,1-1-5 0,5-3-6 0,-6-4-5 16,0-3-4-16,7-2-4 0,-8-2-3 0,2 0-3 0,-8-4-3 15,7 0-1-15,-6-3 0 0,-1-2 1 0,1 2 2 0,-1-4 1 0,0 0 5 16,-6-1 5-16,0 1 5 0,0 3 6 0,0-3 4 0,0 3 5 16,0 1 6-16,-6 3 6 0,6-1 8 0,0 5 8 0,-6 4 6 15,6 3 3-15,0 0 3 0,0 3 3 0,0 1 1 0,0 3 1 0,0 4 3 16,0 0 6-16,0 4 5 0,0 3 4 0,0 1 3 0,0 3 2 16,6 3-1-16,-6 1-2 0,6 3 1 0,-6 5 2 0,8-2 0 0,-8 5 3 15,6 4 1-15,0-2 0 0,0 2-2 0,1-1-4 0,0 4-7 16,-1-3-4-16,1-1-6 0,-1 0-4 0,1 1-4 0,0-1-5 0,5-4-4 15,-5 1-3-15,0-5-1 0,5 2-3 0,-5-4 0 0,-1-5-2 16,1 1 0-16,6-5 0 0,-7 1 1 0,2-7 1 0,4 0 0 16,-6-1-1-16,1-3 2 0,6-3 0 0,-6-1 2 0,-1-3-1 0,0-4 1 15,8 0-2-15,-8-4 1 0,0 0 1 0,1 1-1 0,6-4 0 0,-13-1-3 16,13-3 1-16,-6 4-2 0,0-4 0 0,-1 0-1 0,0-3 0 16,0 3-2-16,2-1 1 0,-2 2 0 0,0-2-2 0,1 2 0 15,-1 2-1-15,1 5 0 0,0-1-1 0,-1 4 0 0,0 1-1 0,0-2 1 16,2 8-1-16,-2 0 0 0,0 1 0 0,-6-1-1 0,7 4-3 15,0 0 1-15,-7 4-1 0,6-1 1 0,-6 1-1 0,7 0 0 0,-7 3-1 16,0 0-1-16,0 4 0 0,0 1 0 0,6-1 0 0,-6 0 0 16,0 3 0-16,0 1 1 0,-6-1 4 0,6 1-1 0,0 0 1 0,0-1 1 15,0 4 1-15,0-2 0 0,0-5 1 0,0 4 2 0,0-1 1 16,0 0 1-16,0-3 0 0,6 0 1 0,-6-3 1 0,6 3 1 16,-6-8 1-16,7 6 0 0,-7-7 1 0,7 2 1 0,-1-1 2 0,0-3 1 15,1 0 1-15,0-3-1 0,6 3 1 0,-7-6 0 0,7 1 0 16,-6-2-1-16,5-4 0 0,2 0-1 0,-1 0-1 0,-7-4-1 0,7 1-4 15,0-2-3-15,-7-1-6 0,8 1-5 0,-8-2-6 0,8 0-5 16,-8 0-4-16,1 0-4 0,-1-1-3 0,0 5-2 0,-6-1-2 16,7 4 0-16,-7 0 0 0,7 3-1 0,-7 1 2 0,0 7 3 0,0 0 4 15,6 0 5-15,-6 5 4 0,0 2 4 0,0-1 6 0,0 6 4 16,0 2 4-16,6 1 2 0,-6 3 3 0,0 0 3 0,0 0 2 0,7 5 1 16,-7-2 1-16,0-2 2 0,7 4 1 0,-1-2 0 0,1-3 0 15,-7 1 1-15,6-1-1 0,0-4 0 0,1 2 0 0,0-6-2 16,5-2-1-16,-4-1-9 0,-2-3-10 0,7-4-26 0,-7 0-32 0,7-8-57 15,-6 1-66-15,-1-5-69 0,8-2-70 0,-8 1-62 0,0-7-62 0,1-2-29 16,0 0-17-16,-7-4-6 0,0-2-4 0,0-2 4 0,-7-3 8 16,0 0 25-16,-5-3 31 0,-2-1 56 0,1-3 65 0</inkml:trace>
  <inkml:trace contextRef="#ctx0" brushRef="#br0" timeOffset="167600.99">10902 12932 375 0,'-45'11'451'0,"5"-1"34"0,1 2 21 0,7-5 18 0,-1 4 15 15,7-7 10-15,6 3 5 0,1-4 3 0,6 2 2 0,0-2 0 16,7-3 0-16,-2 4-119 0,8-4-181 0,0 0-97 0,8 0-56 0,-2 3-38 16,7-3-26-16,0 0-33 0,0 4-38 0,7-4-57 0,6 0-70 15,-1 0-90-15,1 3-101 0,1-3-79 0,-1 4-65 0,6-4-34 0,-6 4-16 16,1-1-8-16,-1-3-4 0,-7 4 2 0,7 1 4 0,-6-3 15 16,-8 3 21-16,8-5 50 0,-7 3 63 0,7 1 86 0,-8-1 270 15</inkml:trace>
  <inkml:trace contextRef="#ctx0" brushRef="#br0" timeOffset="168164.63">12784 13511 0 0,'-6'17'265'16,"-1"2"76"-16,0-1 36 0,1-3 23 0,6 0 16 0,-6-4 13 0,-1-1 11 15,7-2 10-15,-6 0 8 0,6-5 10 0,0 1 10 0,0 0-44 16,0-4-72-16,6 0-74 0,1 0-71 0,-7-4-48 0,6-3-34 0,7-1-22 16,-6-2-15-16,5-2-13 0,2-6-12 0,5 3-8 0,-6-7-9 15,6-3-9-15,1-1-12 0,0 1-8 0,-1-9-11 0,-5 1-5 0,5 0-5 16,-6-4-3-16,6 0 0 0,-12 1-1 0,6 0 0 0,-7-5 0 16,2 4 3-16,-2 1 2 0,0 3 3 0,-6 1 4 0,0 2 4 15,0 1 6-15,0 7 8 0,-6 0 7 0,6 4 8 0,-6 2 5 0,-2 2 3 16,2 3 2-16,0 4 1 0,-1-1 0 0,0 5-3 0,1-1-2 15,-1 4-4-15,1 0-5 0,0 4-2 0,-1-1-8 0,0 5-8 0,1 4-8 16,0-2-7-16,-1 5-6 0,0 3-3 0,7 3-3 0,-6 2-2 16,6 3 1-16,0 2-1 0,0 2 0 0,6 3 2 0,-6 0-1 15,7-4 0-15,0 7 0 0,-1-2 1 0,0-1-1 0,1 0 0 0,6-1 0 16,-7-2 1-16,7 3 0 0,1-4 0 0,-8-3-1 0,8 4 0 16,-2-10-5-16,1 3-8 0,0-1-12 0,0-7-14 0,-7 3-16 0,8-7-20 15,-1 0-36-15,-7-7-44 0,7-1-58 0,-6 1-65 0,-1-8-65 16,1 1-64-16,0-8-57 0,-1-1-51 0,-6 2-21 0,0-8-5 0,0-1 5 15,0-3 11-15,-6 0 15 0,-8-4 18 0,8 1 37 0,-7-4 43 16,0-1 58-16,-6 0 66 0</inkml:trace>
  <inkml:trace contextRef="#ctx0" brushRef="#br0" timeOffset="168289.63">12901 13173 155 0,'-13'-3'372'0,"-6"-1"47"0,5 4 34 0,-5 0 21 0,6 0 17 0,0 0 10 16,7 0 8-16,-8 0 3 0,8 0 4 0,0 0 0 0,-1 0-1 16,0 0-82-16,7 0-125 0,0 0-91 0,7 0-73 0,0 4-47 15,-1-4-32-15,14 0-25 0,-7 3-19 0,6-3-18 0,8 0-22 0,-2 0-25 16,8 0-32-16,0 0-43 0,6-3-47 0,-1 3-54 0,1-4-59 15,1 4-48-15,-1-4-44 0,0 4-47 0,1-3-50 0,-2 3-23 0,-5-4-10 16,6 4 4-16,-7 0 10 0,1 0 21 0,-7 4 27 0,6-4 41 16,-5 0 49-16,-1 3 54 0,-7-3 57 0</inkml:trace>
  <inkml:trace contextRef="#ctx0" brushRef="#br0" timeOffset="168664.63">13676 13170 63 0,'0'0'231'0,"0"-4"35"0,0 0 36 0,-6 1 40 15,6-1 45-15,-6 1 31 0,6-2 27 0,-8-2 18 0,2 4 16 16,0-4-7-16,6 3-20 0,-6-3-39 0,-1 3-48 0,0-3-39 15,1 2-35-15,-1 2-35 0,1 0-33 0,-8 3-40 0,8 0-44 0,0 0-31 16,-8 0-24-16,8 3-18 0,-7 5-16 0,7-1-11 0,-8 0-8 16,2 1-8-16,5 6-3 0,-6-3-6 0,7 4-1 0,-1 4-2 0,1-5 0 15,-1 4 0-15,7 1-2 0,-7 2-2 0,7-2-1 0,0 3-1 16,0-4 0-16,7 3 0 0,0 2-1 0,-1-1 0 0,1 0-3 0,-1-3 0 16,7-2-3-16,0 3-1 0,0-3-2 0,0-2-4 0,0 0-3 15,1-4-7-15,-2 0-5 0,8-4-8 0,-7-3-8 0,0-1-9 16,6-3-9-16,-5-3-11 0,-2-5-11 0,2 0-12 0,-1 2-12 0,-1-8-12 15,2 2-12-15,-8-3-6 0,0-2-8 0,-6-3 1 0,7-2 3 16,-7 4 5-16,-7-3 6 0,7-5 8 0,-6 3 9 0,-7-6 16 0,6 4 21 16,-5-1 34-16,-1-3 41 0,-7 3 33 0,6 0 31 0,-4 5 26 15,4-1 21-15,-5 3 14 0,5 1 11 0,2 8 7 0,-2-7 7 0,2 11 3 16,-1 2 1-16,-1-3-4 0,8 7-11 0,0 0-21 0,-1 0-27 16,7 4-22-16,-7 3-20 0,7-3-14 0,7 7-10 0,0-3-11 0,-1 2-13 15,0-3-16-15,14 4-18 0,-7 0-30 0,7 0-38 0,6-4-53 16,-7 5-61-16,7-5-59 0,7 0-60 0,-7-3-58 0,6-1-59 0,1 1-32 15,-1 0-20-15,1-1-7 0,-1-3 0 0,1 0 8 0,0 0 13 16,-7-3 27-16,6 3 37 0,2-4 52 0,-9 4 61 0,1-4 60 16,7 1 217-16</inkml:trace>
  <inkml:trace contextRef="#ctx0" brushRef="#br0" timeOffset="169400.11">14315 13144 56 0,'0'-4'243'0,"6"1"34"16,-6-1 30-16,0 1 35 0,-6-1 36 0,6-3 34 0,-6 3 30 0,6-3 20 15,-8-1 12-15,2 5-8 0,0-5-19 0,-7 2-43 0,6 1-57 0,-6 2-44 16,0-1-41-16,0 4-31 0,0 0-28 0,0 0-31 0,0 0-35 15,-7 4-30-15,8 4-30 0,-8-2-18 0,7 2-12 0,0 3-7 16,-6 0-4-16,5 0-4 0,1 6-2 0,7-2-5 0,-7 4-3 0,6-1-3 16,1-3-3-16,0 7-3 0,-2-4-2 0,8 5-3 0,0-6-2 15,0 5-1-15,0-4 0 0,8 5-2 0,-2-5-2 0,0-3-1 0,7 3-1 16,0-4-1-16,-6 1-1 0,5-4-3 0,8 0-5 0,-7-4-4 16,0-2-4-16,7-2-5 0,-7-3-5 0,0 0-6 0,6-3-5 0,-6-4-3 15,7-2-5-15,-7-2-2 0,0 1-6 0,0-5-1 0,0 4-2 16,0-7 0-16,1 3 2 0,-8-3 2 0,0 0 3 0,0-1 6 15,1-4 5-15,0 3 5 0,-1-3 5 0,-6 2 6 0,0-2 9 0,0 2 9 16,0-2 9-16,0 1 10 0,0 0 11 0,0 3 9 0,0 2 11 16,0-3 8-16,0 10 5 0,0-5 4 0,0 8 2 0,0-4 1 0,0 7-2 15,0 1-1-15,0 3-4 0,0 0-3 0,7 0-1 0,-7 3-3 16,0 1-3-16,6 3-4 0,-6 4-5 0,6 1-4 0,-6-1-3 0,8 3-1 16,-2 5 0-16,-6 3 0 0,6-4 2 0,0 7 0 0,-6-3-2 15,8 1-1-15,-8 3-5 0,6-1-4 0,-6 0-5 0,6-3-3 0,-6 0-3 16,0 1-2-16,7-2-3 0,-7-2-1 0,6-1-3 0,-6-4 0 15,0 1-1-15,7-4 0 0,-7 0 1 0,0 1 0 0,7-9 2 0,-7 4 1 16,0-3 0-16,6-4-1 0,-6 0 1 0,6-4 1 0,0 0-1 16,-6-2 2-16,8-1-1 0,-2-5-1 0,0-3 1 0,1 0-1 15,0 1-3-15,-1-4-3 0,1-4-3 0,-1 4-5 0,0-9-5 0,2 1-3 16,-2-2-3-16,0-1-4 0,0-1-2 0,1 1-1 0,0 0-1 16,-1-1 0-16,1 5-1 0,-1-1 2 0,8 4 0 0,-8 0 1 0,0 7 3 15,0 0 3-15,8 8 5 0,-8 0 4 0,7 3 3 0,-6 4 2 16,0 4 2-16,5 3 1 0,-6 5 1 0,2-2 1 0,-2 8-2 0,-6 1 2 15,6 7 0-15,-6-1 3 0,7 5 0 0,-7-5 0 0,0 9-1 16,0-2 0-16,0-3 2 0,6 4-1 0,-6 0 0 0,0-3 2 16,7-1 2-16,-7 0 2 0,7-3 4 0,-7-4 1 0,6 0 1 0,0 0 1 15,1-7 1-15,0-1 1 0,-1 1 1 0,0-4 5 0,1-4 2 0,0 0 6 16,-7-3 2-16,6-4 1 0,1 0-2 0,-1 0-3 0,0-7-1 16,-6-1-1-16,7 1-1 0,0-7-3 0,-1 3-1 0,0-8-3 15,2 1-4-15,-2-3-7 0,0-6-7 0,1 2-9 0,-7-1-8 0,6-3-5 16,1-1-2-16,-1 0-2 0,1-2-2 0,-1 3-1 0,0 3-2 15,2-3 1-15,-2 7 0 0,0 0 0 0,1 4 2 0,-1 2 3 0,7 6 4 16,-6 3 3-16,-1 4 6 0,1 3 2 0,0 3 3 0,-1 4 2 16,0 0 2-16,1 4 1 0,-7 4 1 0,7 3 0 0,-1 0 0 15,-6 4 0-15,7 1 1 0,-7 3 0 0,6-1 1 0,0-3 0 0,-6 3 0 16,7-3 1-16,-7 1-2 0,7-5-2 0,-1 0-2 0,0 0-5 16,-6-3-8-16,8-4-14 0,-2 0-18 0,0-4-44 0,1-3-55 0,-1-4-72 15,1 0-79-15,-1-4-72 0,1-7-68 0,5 1-35 0,-4-2-15 16,-2-6-7-16,0-1-3 0,1-2 5 0,-7-2 6 0,6-6 14 15,-6 1 19-15,0-2 44 0,0-7 55 0,-6 0 71 0,-1 1 246 0</inkml:trace>
  <inkml:trace contextRef="#ctx0" brushRef="#br0" timeOffset="169571.98">14309 12672 295 0,'-40'14'431'0,"7"1"35"0,1-4 21 0,-1 4 13 0,7-5 11 0,7-2 5 16,-1-1 1-16,8 0 0 0,4-2 0 0,2-5 0 0,6 2 1 15,0-2-105-15,0 5-158 0,6-5-100 0,8 3-67 0,-1-3-46 0,6 4-35 16,1 0-53-16,-1-1-60 0,14 1-80 0,-7-4-84 0,6 4-84 16,1-1-81-16,-1 1-42 0,1-1-21 0,-1 2-11 0,-5-5-4 0,5 3-3 15,-6-3-1-15,-6 4 10 0,7-4 13 0,-9 0 40 0,2 3 50 16,-7-3 73-16,7 0 196 0</inkml:trace>
  <inkml:trace contextRef="#ctx0" brushRef="#br0" timeOffset="170187.65">15917 13225 0 0,'-14'18'88'16,"2"0"252"-16,-1 1 53 0,6-5 30 0,-6-3 17 0,7 0 11 0,0 0 11 15,6-4 4-15,-8-2 6 0,8-3 5 0,0 3 11 0,-6-1-19 16,6-4-32-16,0 0-80 0,6-4-104 0,2 4-68 0,-2-7-51 0,7 2-29 16,-7-6-17-16,14 2-11 0,-8-8-9 0,8 3-6 0,0-8-3 15,6 1-8-15,-7-5-10 0,8 1-11 0,-1-5-13 0,0 1-10 0,-7-4-10 16,1 0-6-16,0-1-5 0,-1-2-4 0,0 0-1 0,-6 3-2 16,1-3-1-16,-8 2 0 0,0 1 0 0,1 0-1 0,0 3 2 0,-7 2 2 15,0 2 5-15,-7 4 3 0,7 0 7 0,-7 2 7 0,1 3 8 16,-8 2 5-16,8 1 6 0,-7 3 3 0,0 4 2 0,0-5 2 15,1 9 2-15,-2-5 3 0,1 8 2 0,0-3 1 0,0 3 0 0,0 3-1 16,0-3-3-16,0 8-2 0,0-1-2 0,0 1-3 0,7 2-2 0,-8 5-2 16,8-1 0-16,0 5 1 0,-1-1 0 0,0 4 1 0,7 4-1 15,0 0 0-15,0 6-1 0,0-2 0 0,7 3 1 0,-7 3-1 16,7-3-2-16,-1 4-1 0,0 3-2 0,1-3 0 0,0-1-1 0,6 1-3 16,-7 0-3-16,0 0-4 0,8-5-4 0,-2-2-6 0,-5-1-9 15,6 0-11-15,0-7-11 0,0 0-12 0,0 1-14 0,1-9-22 16,5 1-23-16,-6-8-41 0,0 1-50 0,7-5-56 0,-8 1-59 0,8-8-47 15,-1 1-42-15,1-2-30 0,0-2-28 0,-1-3-22 0,-6-1-23 16,14 0-4-16,-9-5 6 0,2 7 17 0,-1-8 22 0,1 3 39 0,0 0 49 16,-1-1 55-16,1 1 61 0,0-1 49 0,-1 0 119 0</inkml:trace>
  <inkml:trace contextRef="#ctx0" brushRef="#br0" timeOffset="170593.9">16763 13039 0 0,'14'-12'126'0,"-8"4"69"0,7-2 25 0,-6 3 30 15,-1-5 29-15,-6 5 30 0,7 0 29 0,-7-1 35 0,0 1 36 0,0-1 10 16,0 1-6-16,-7 0-18 0,1 0-26 0,-1 3-20 0,0 1-20 15,-5-1-21-15,-2-1-21 0,2 3-24 0,-2 2-24 0,1 0-25 0,1 0-25 16,-2 0-29-16,-5 2-35 0,6 3-26 0,0 2-21 0,-7 1-13 16,8-1-10-16,-2 0-8 0,1 4-5 0,0 0-6 0,6 0-5 0,-5 3-7 15,6-2-5-15,-2 2-6 0,2 4-5 0,0-3-4 0,6 4-2 16,-7-1-3-16,7 0-1 0,0 1 1 0,7-2-2 0,-1 2-1 16,0-1 1-16,2-3-3 0,-2 0-4 0,6-1-2 0,-5 1-4 0,6-4-4 15,0-4-5-15,1 1-5 0,-2 0-3 0,2-5-6 0,-2 0-5 16,1-3-2-16,1-3-3 0,-2 3-3 0,2-8-1 0,-2 1 1 15,-5 0 3-15,6-4 6 0,-6 0 3 0,-1-4 5 0,0 1 4 0,1-4 4 16,0-1 5-16,-1-4 5 0,-6 2 5 0,0-5 4 0,0 1 3 0,0-1 3 16,0 0 5-16,0 0 2 0,-6 1 4 0,6-1 4 0,0 5 6 15,-7 2 7-15,7 2 9 0,0-3 4 0,-7 9 2 0,7 0 0 16,0 4-1-16,0 0 0 0,0 7-2 0,0 0 2 0,0 0 0 0,0 7 2 16,0 0 1-16,0 4-2 0,7 0-4 0,-7 9-4 0,7-3-8 15,-7 5-2-15,6 3-3 0,0 1 0 0,-6 4 0 0,7 0 1 0,0-3 0 16,-1 4-1-16,1 2-4 0,5-4-3 0,-5 1-4 0,6-5-4 15,-7 1-3-15,8-1-3 0,-8-7-2 0,7 4-8 0,0-7-7 0,-6-1-11 16,5-2-12-16,2-1-20 0,-8-7-24 0,7-1-41 0,-6 1-50 16,0-8-52-16,-1-3-53 0,0 0-46 0,0-4-39 0,2-5-41 15,-8-2-41-15,6 0-27 0,-6-8-19 0,-6 1-4 0,6-4 6 0,-8-5 16 16,2-2 21-16,-6-4 42 0,-2-1 49 0,1-3 51 0,1-3 54 0,-2 3 45 16,-5-5 146-16</inkml:trace>
  <inkml:trace contextRef="#ctx0" brushRef="#br0" timeOffset="170734.52">16712 12602 248 0,'-20'-11'400'0,"0"4"39"0,1 0 27 0,-1 2 17 0,0 5 12 0,8-3 6 15,-1 3 3-15,6-4 2 0,0 4 1 0,1 0 2 0,0 0 4 16,6 0-97-16,0 4-146 0,6-1-90 0,0 2-60 0,1-2-39 16,6 4-27-16,6-3-22 0,1 3-22 0,0-3-38 0,6 3-45 0,-1 0-74 15,2 1-88-15,5-4-91 0,1 3-95 0,-7-3-49 0,0 3-24 16,0-3-14-16,0-1-6 0,1 2-3 0,-8-2-2 0,-6 0 5 0,6 1 9 16,-5 0 32-16,-8-4 42 0,7 3 72 0,-6-3 159 0</inkml:trace>
  <inkml:trace contextRef="#ctx0" brushRef="#br0" timeOffset="172210.24">17884 13100 237 0,'-14'19'394'0,"2"-1"35"0,-2-3 19 0,2-1 12 16,5-3 11-16,-6 1 6 0,6-10 5 0,1 6 4 0,0-8 4 0,-1 4 2 16,7-4 4-16,7-4-97 0,-7 1-144 0,6-4-90 0,0-1-62 15,8-7-34-15,-1 1-19 0,6-5-13 0,0-3-11 0,8-3-8 0,-1-5-7 16,0 1-12-16,7-4-11 0,-1 0-8 0,-6-3-9 0,7 0-10 15,-1-1-7-15,-6-4-7 0,1 4-5 0,-2-3-2 0,-5 0 0 16,0 4-1-16,-8-1 2 0,2 0 4 0,-2 4 7 0,-5 0 13 0,-1 4 15 16,-6 4 18-16,0-2 15 0,0 5 15 0,-6 4 15 0,6-1 12 15,-13 5 11-15,7 3 9 0,-8-1 5 0,8 2 4 0,-8 2 2 0,2 5 1 16,-1-1-1-16,-7 0-4 0,8 4-8 0,-2 0-8 0,1 4-7 16,0 0-6-16,-6 4-4 0,12 3-4 0,-6-1-6 0,0 5-4 15,0-1-2-15,7 5-1 0,-1 3 1 0,-6 0-2 0,13 3 0 0,-7 0-2 16,1 6 0-16,6-2 0 0,-6 4 1 0,6-3-1 0,0 6 1 15,0 0-2-15,0 0 1 0,0 1-2 0,6 4-2 0,-6-5-3 0,0 5-4 16,0 3-2-16,6-7-1 0,-6 2-2 0,0-2-1 0,0 4-1 16,0-8-3-16,7-1-3 0,-7 1-3 0,0-3-2 0,0-5-1 0,0 1 0 15,0-3 1-15,7-6 0 0,-7-2-1 0,0-4 1 0,0 0 0 16,6-3 2-16,-6-1-1 0,0-3 3 0,0-4-1 0,7 0 1 16,-7 0-1-16,6-9 1 0,0 2-1 0,1-4-1 0,0 2-3 0,5-11-1 15,2 3-3-15,-1-2-2 0,0-6-2 0,0-1-5 0,-1 0-5 0,2-3-2 16,-1 3-3-16,0-3-2 0,0-2-2 0,7 4-1 0,-8 0-1 15,2-2-1-15,-2 7 2 0,1-3 1 0,1 5 0 0,-2-1 3 16,2 7 1-16,-2-1 3 0,-5 4 0 0,-1 3-2 0,1-3-3 0,0 8-2 16,-7-1-1-16,6 1-1 0,-6 3 0 0,6 0 0 0,-6 3 1 15,0 1-1-15,0 3 0 0,0 0 0 0,0 1 2 0,0 3 0 0,-6-5 4 16,6 11 3-16,0-7 5 0,-6 5 6 0,6-1 3 0,-7-3 2 16,0 3 3-16,7 1 0 0,-6-4 2 0,6 4 1 0,-7-4 1 0,1 0-1 15,6 0 1-15,-6-4 1 0,6 0-1 0,-7-2 4 0,7 2 2 16,-7-4 5-16,7 1 3 0,0-4 4 0,0 0 3 0,0 0 1 15,-6 0-1-15,6-4 1 0,0 4-1 0,0-3-1 0,-6-4 1 0,6 2 0 16,0 3-1-16,0-7-3 0,0 2-4 0,0 3-5 0,0-3-5 16,6 0-3-16,-6-1-4 0,0 5-2 0,6-1 0 0,1-3 0 15,0 7-3-15,-1-4 2 0,0 4 0 0,1 0-1 0,-1 0 1 0,1 4-1 16,0 0 2-16,5-1 0 0,-4 4 1 0,-2 1-1 0,7 3 1 16,-7 0 0-16,7 1 2 0,-6 2 0 0,5-1 2 0,2 4-1 0,-8-3-1 15,8 4 0-15,-2-3 1 0,-5 2 1 0,6-2 0 0,0 0-1 16,0-1 1-16,-6 2 0 0,12-5 1 0,-6-1 0 0,0-2-1 0,1-1-1 15,4-3 1-15,-4-1 1 0,5 1 1 0,1-4-3 0,-8-4-4 16,8 1-4-16,0-4-5 0,-1-5-4 0,1-2-6 0,-1-1-5 16,1-3-4-16,0-1-6 0,-8-3-5 0,8-3-7 0,-7-1-7 0,7-3-7 15,-8-1-9-15,2-3-5 0,-8 1-6 0,7-5 1 0,-6 0 2 0,0 1 5 16,-1-1 6-16,-6-3 6 0,6 3 7 0,-6 1 10 0,0-1 14 31,0 1 16-31,0-1 16 0,0 7 17 0,0-2 18 0,0 2 16 0,-6 5 14 16,6-1 11-16,0 4 7 0,-6 0 6 0,6 7 7 0,-7-3 4 15,7 7 4-15,-7-4-1 0,7 7-2 0,0-2-7 0,-6 7-8 0,6-5-11 16,0 8-10-16,-7-4-9 0,1 4-6 0,6 4-6 0,-7-1-6 16,0 5-6-16,1 0-6 0,6 2-7 0,-6 5-6 0,-1 4-4 0,0-1-4 15,1 3 0-15,0 4 0 0,-1 2 4 0,1 6 4 0,-1-4 3 16,7 7 4-16,-7-2 1 0,7 6 3 0,-6-3 3 0,6 2 1 0,0 5 1 16,0-2 0-16,0 2-1 0,0-5-1 0,6 6 0 0,-6-2-4 15,7-3-2-15,-7-3-4 0,7 4-3 0,-1-8-3 0,1 3-3 16,-1-3-3-16,0-7-1 0,1-1-2 0,0 2-2 0,-7-7 1 0,6-1 0 15,0-4-1-15,1-5 3 0,0 2 1 0,-7-4 0 0,6-1 1 16,1-4 2-16,-7-3-1 0,6-3 1 0,1-1-1 0,0-3 1 0,-1-4 1 16,6-1-1-16,-4-6-1 0,4-1 0 0,-5-1 0 0,6-7-2 15,0-2 0-15,-1-1-2 0,2-2-1 0,-8 3 0 0,8-4-2 16,-1 0 0-16,-1 3 0 0,2 1 1 0,-2 0-1 0,2 3-2 0,-8 8 0 16,7-5 0-16,0 9-1 0,-6 3 0 0,-1-1-1 0,8 6-1 15,-8 2 0-15,0 4 1 0,7 0 0 0,-6 4 0 0,-1 2 0 0,1-1 0 16,-1 7 0-16,0-2 2 0,2 0 1 0,-2 6 0 0,0-2 2 15,-6-3-1-15,7 7 0 0,0-3-1 0,-1-1-1 0,0 1-6 16,1 0-8-16,-1-3-8 0,-6 2-10 0,7-3-11 0,0 0-14 0,-1 0-18 16,7-4-22-16,-6 0-43 0,5-4-57 0,1 2-69 0,-6-5-77 0,6 0-69 15,1 0-63-15,-2-5-35 0,1-1-24 0,0 2-7 0,0-6 4 16,7 2 8-16,-7-1 11 0,0-1 18 0,0 3 20 0,7-3 43 16,-8-2 56-16,8 4 70 0,-7-2 127 0</inkml:trace>
  <inkml:trace contextRef="#ctx0" brushRef="#br0" timeOffset="172632.13">19864 12884 0 0,'12'-12'52'0,"2"2"167"0,-8 0 26 0,0-6 29 16,-6 6 29-16,0-1 34 0,0-4 34 0,0 4 32 0,-6 0 31 16,0-1 19-16,6 2 13 0,-6-1-30 0,-2 3-53 0,-4-2-40 0,5 2-34 15,1 1-27-15,-8 3-25 0,8 1-26 0,-8-1-28 0,8 4-31 16,-6 0-33-16,-2 0-30 0,8 4-28 0,-7-1-17 0,-1 4-10 0,2 5-7 16,6-5-3-16,-8 7-4 0,1-3-2 0,0 4-2 0,0 4-3 15,7-1-2-15,-8 0-2 0,2 0-1 0,5 4-2 0,1 0-4 16,-1-4-2-16,0 5-4 0,7-2-4 0,0 2-5 0,0-2-4 0,0-2-1 15,7-1-1-15,6 1-1 0,-6-1-2 0,5-6-1 0,8 2-1 16,-7-8-2-16,7 6-2 0,-7-8-2 0,6-1 0 0,1-3-1 0,-1-3 0 16,1-1 0-16,0-3-2 0,-1-1 1 0,1-3-2 0,-8-3 1 15,8-1 0-15,-7 1 1 0,0-5 2 0,0 1 2 0,-6-4 3 0,0 3 1 16,-1-3 3-16,0-3 1 0,-6 3 1 0,0-5 1 0,0-1 0 16,0 2 0-16,0-3 3 0,0-1 1 0,-6 2 2 0,0-2 3 15,6 4 4-15,-7 4 4 0,7-3 5 0,-7 6 4 0,7 1 2 0,0 7-1 16,-6 0-1-16,6 0 0 0,0 7 0 0,-7 1-1 0,7 3-1 15,0 3 1-15,0 1 2 0,0 3 0 0,0 5-1 0,7 2 0 0,-7 1-1 16,0 3 0-16,0 4 0 0,6 4 3 0,1-1 3 0,0 5 2 16,-1-1 1-16,0 0 0 0,0 1-1 0,2 2-2 0,-2-2-3 0,0-1-3 15,1 1-3-15,6-5-6 0,-6 1-5 0,-1-4-6 0,6-1-6 16,-4-2-11-16,-2-2-14 0,7-5-15 0,-6-1-14 0,-1-3-21 0,7-5-24 16,-7 0-49-16,8-6-60 0,-8 0-72 0,7-5-79 0,-6-3-76 15,6-3-75-15,-7-4-36 0,7-1-17 0,-6-3-1 0,-1-4 6 0,0-3 11 16,2 0 13-16,-8-8 20 0,6 5 24 0,-6-9 47 0,6 1 61 15,-6 0 72-15,0-5 208 0</inkml:trace>
  <inkml:trace contextRef="#ctx0" brushRef="#br0" timeOffset="172835.24">19884 12228 147 0,'-33'-3'378'0,"-1"-1"49"0,2 4 37 0,7-5 25 0,-1 3 21 0,-1-2 15 16,1 1 15-16,6-1 12 0,8 0 7 0,-1-4 6 0,-1 6 5 15,8-3-81-15,0 2-124 0,6-1-92 0,0 0-81 0,0-3-51 0,0 3-37 16,6 1-28-16,0-4-22 0,1 2-23 0,6 2-19 0,-6-1-17 15,5 1-17-15,2 3-12 0,-2-4-11 0,2 4-8 0,-8 4-5 0,7-1-2 16,-6 1-4-16,0 4-3 0,-1-1-6 0,-6 4-10 0,0 0-13 16,-6 4-31-16,-1-1-39 0,0 4-50 0,-6 1-58 0,0 3-60 0,0 0-62 15,-7-1-44-15,8 1-35 0,-8 1-14 0,1 3-7 0,5-5 0 16,-5-3 3-16,6 4 12 0,-6-2 16 0,5-3 33 0,8-2 46 16,-7 0 57-16,6-1 64 0</inkml:trace>
  <inkml:trace contextRef="#ctx0" brushRef="#br0" timeOffset="173711.34">21421 12829 0 0,'-8'4'74'0,"2"-1"176"0,6-3 21 0,-6 4 13 0,6-4 10 0,0 0 11 16,0 4 13-16,0-4 14 0,0 0 19 0,0 0 30 0,0 0 35 0,-7-4-12 15,7 4-35-15,0 0-44 0,0-4-50 0,0 4-27 0,0-3-16 16,0 3-11-16,-7-4-6 0,7 4-11 0,0-3-9 0,-6-5-16 15,6 5-16-15,0-1-29 0,-6-4-34 0,6 1-28 0,-7 0-24 0,1 0-15 16,-1-1-10-16,0-2-6 0,1 2-4 0,0 0-2 0,-1-3-2 16,-6 8-1-16,7-4-2 0,-7 2-1 0,6 2 0 0,-6-1-2 0,-1 4 1 15,-5 0 2-15,6 4 2 0,-6 4 3 0,5-1 3 0,-5 0 3 16,0 4 0-16,-1 1 2 0,1 2 1 0,-1 1 2 0,1 3 1 16,-1-3 2-16,0 3-1 0,8 0 1 0,-8 1-2 0,7-1-1 0,-1-1-4 15,8-1-4-15,-6 2-2 0,12-3-3 0,-8-1-2 0,8 1-3 16,0-4-1-16,0 3-1 0,8-6-3 0,-2 4 0 0,0-10 1 0,8 6-1 15,-2-4 1-15,1-1 1 0,7-3 1 0,0-3 1 0,-1-1 0 16,7-4 1-16,-6 1-1 0,6-4 1 0,-1 0-1 0,1-7-1 16,1 3-3-16,-1-6-2 0,-6 2-3 0,6-6-3 0,-1 0-2 0,-5-2-1 15,6-2 0-15,-7-1-1 0,1-2 0 0,-6-2-1 0,5 2 0 16,-6-1 0-16,0-4 0 0,-7 0 2 0,8 1 3 0,-8-1 1 0,0 1 3 16,1-1 4-16,-7 0 5 0,6 0 3 0,-6 0 3 0,0 5 4 15,0-1 3-15,0 0 6 0,0 4 4 0,0 4 5 0,0-2 6 0,-6 2 3 16,6 3 3-16,0 4 2 0,0-1 4 0,-7 1 2 0,7 3 0 15,0 4 0-15,0 3-4 0,0 1-5 0,-6 0-6 0,6 3-5 16,0 4-3-16,0 0-6 0,0 4-5 0,0 3-4 0,0 5-3 0,0-2-2 16,0 9-2-16,0 3-2 0,0-1 1 0,0 9 0 0,0-1 2 0,0 8 6 15,0 0 4-15,0-1 4 0,0 4 3 0,0 5 3 0,-6-5 5 16,6 4 1-16,0-1 2 0,6 1-1 0,-6-3 2 0,0-1-1 16,6 1-2-16,1-1-2 0,-1-8-23 0,1 5-9 0,-1-7 0 0,1-1 0 15,6 0 0-15,0-7 0 0,0 0 0 0,0-7 0 0,0 0 0 16,7-4 0-16,-8 0 0 0,8-8 0 0,0 1 0 0,-1-4 0 15,-5-4 0-15,4-3 0 0,2 0 0 0,-7-4 0 0,7-4 0 0,-7-2 0 16,6-3 0-16,-6-2 0 0,1 1 0 0,-8-5 0 0,7-3 0 0,-6-1 0 16,-1 1 0-16,0 0 0 0,1-4 0 0,0 4 0 0,-7 3 0 15,0-4 0-15,6 5 0 0,-6 7 0 0,0-4 0 0,7 6 0 16,-7 2 0-16,0 8 0 0,0-2 0 0,0 4 0 0,-7-1 0 0,7 10 0 16,0-1 0-16,-6 4 0 0,6-2 0 0,0 8 0 0,-7 2 0 15,7 2 0-15,0 4 0 0,-7 3 0 0,7 1 0 0,0-1 0 16,0 5 0-16,0-1 0 0,0-3 0 0,0 4 0 0,7-5 0 0,-7 1 0 15,7 0 0-15,-7-5 0 0,6-3 0 0,1 1 0 0,-1-1 0 16,8-7 0-16,-8 0 0 0,0-1 0 0,7-5-24 0,-6-1-107 0,6-4-44 16,-7-4-72-16,8-1-88 0,-2-5-92 0,-6-1-92 0,8-3-52 15,-1-5-29-15,-7-3-11 0,1-3 0 0,0-5 9 0,-1-3 16 0,0-4 23 16,-6-3 24-16,6 0 37 0,-6-8 44 0,0-3 73 0,0-1 87 16</inkml:trace>
  <inkml:trace contextRef="#ctx0" brushRef="#br0" timeOffset="173853.08">22026 12078 0 0,'-7'4'33'0,"-5"0"326"0,-2-1 57 15,2 5 36-15,-2-2 25 0,1 3 19 0,0-6 14 0,0 0 7 16,7 5 4-16,-8-8 3 0,8 3 2 0,0 1-16 0,6 0-22 0,-7-4-101 16,1 0-139-16,6 3-87 0,0-3-60 0,0 0-53 0,0 4-47 15,0-4-63-15,6 0-70 0,1 0-82 0,-7 0-90 0,6 0-77 16,8 0-73-16,-8-4-37 0,6 1-18 0,2-1-7 0,-8-3-4 0,7 3 1 16,7-6 4-16,-8-2 16 0,8 1 21 0,-7-3 44 0,7 3 56 0,-8-8 75 15,2 5 237-15</inkml:trace>
  <inkml:trace contextRef="#ctx0" brushRef="#br0" timeOffset="174087.45">22130 11953 0 0,'-13'8'121'0,"0"-4"199"0,0-1 54 0,0 1 45 16,7 0 39-16,-8-4 25 0,8 0 18 0,0 0 12 0,-1-4 8 15,0 0 10-15,1 1 7 0,6-4-34 0,0-1-54 0,0 1-73 16,0-4-84-16,6 3-66 0,-6-2-53 0,7-1-47 0,0-1-37 0,5 2-27 16,-6-5-20-16,2 4-13 0,4 3-10 0,2-2-10 0,-8 2-12 15,7 1-6-15,-7 3-3 0,1 4-3 0,6-4 0 0,-7 8-1 0,1 0-1 16,0-1 0-16,-1 5 2 0,1-1 0 0,-1 4 0 0,0 0 3 15,1 3 1-15,0-3 3 0,-1 5 1 0,0-3 3 0,2-1 0 16,-2 3 2-16,0-5 1 0,1 5-1 0,-1-4-1 0,8-3-10 0,-2-1-12 16,2-4-26-16,-2 1-32 0,8-4-56 0,-7-4-68 0,7-3-69 15,6 0-71-15,-7-4-65 0,1 0-59 0,6-7-33 0,-7-1-15 0,1 1-6 16,0-7-1-16,-1 2 7 0,0-2 12 0,-6-5 23 0,7 1 34 16,-7 0 55-16,0-4 68 0</inkml:trace>
  <inkml:trace contextRef="#ctx0" brushRef="#br0" timeOffset="175153.27">23322 12514 160 0,'0'4'275'0,"0"0"22"0,0-4 14 15,0 3 16-15,0-3 15 0,0 0 21 0,0 0 23 0,-7-3 23 16,1 3 22-16,6-4-2 0,-6 0-15 0,6 1-56 0,-8-1-74 0,2-3-48 16,0 3-33-16,0-3-19 0,6-1-13 0,-7 1-11 0,0-1-13 0,1 1-20 15,-7 0-20-15,7-1-22 0,-2 1-22 0,-4 3-14 0,-2-2-12 16,8 1-8-16,-7 2-4 0,-7 3-3 0,8 0-2 0,-2 0-2 15,2 3-1-15,-8 2-3 0,7 1-3 0,-7 2-1 0,1-2-1 0,6 6-2 16,-6-1-1-16,5 3-1 0,2 2 1 0,-2-2 1 0,1 5 0 16,0-1 1-16,0 0 1 0,7 4 1 0,-8 1 2 0,8 2 0 0,6-3 1 15,-6 3 1-15,6 1 2 0,0-1 1 0,6-3 2 0,0 4 0 16,2 0 0-16,-2-4 0 0,6-3 1 0,2-2-3 0,5 3-1 0,-5-6-2 16,4-1-3-16,9-1 0 0,-7-1-2 0,6-7 0 0,0-1-2 0,6 1-1 15,-6-8-1-15,6 1-2 0,2-4-1 0,-9-4-2 0,7-5-1 16,1-2-2-16,0-1 0 0,0-6-2 0,-1 0-2 0,-5-4-3 0,5-5-3 15,1 2-4-15,-8-5-3 0,1-3-3 0,0-1-5 0,-6-3 0 16,-1-3-4-16,1-1 0 0,0 0-1 0,-8-3 2 0,2 3 0 16,-1-3 4-16,-7 4 3 0,0 3 8 0,2 0 9 0,-8 4 9 0,0 3 9 15,0 3 7-15,0 2 8 0,0 6 4 0,-8 1 7 0,8 3 3 16,-6 4 4-16,0 2 2 0,6 1 3 0,-7 5 0 0,1-1-3 0,6 4-5 16,-7 0-8-16,7 3-6 0,0 0-7 0,-7 8-5 0,7-4-3 0,0 7-3 15,0 0-3-15,-6 4-1 0,6 3-1 0,0 5 0 0,-6 4-1 16,6-2 3-16,-7 5 1 0,7 3 5 0,-7 4 4 0,7 0 5 15,-6 4 5-15,0 3 4 0,-1 0 3 0,0 1 4 0,1 3 2 0,-1 0 2 16,1 3 0-16,0-3 0 0,-1 4 0 0,7 0 0 0,-7-4-3 16,1 3-3-16,6-3-2 0,-6-4-5 0,6 1-4 0,0-1-3 0,0-3-4 15,0-4-3-15,0-1-4 0,6-7-1 0,-6 2-2 0,6-5-2 16,-6-4 0-16,7-4-3 0,0 1 1 0,-1-4 0 0,-6-7 3 0,6 3 1 16,1-7 0-16,-1 0 1 0,1-3 1 0,6-5-1 0,-7-3-1 15,8 1-1-15,-8-5 0 0,7-3 0 0,0-1 0 0,-6-3-2 0,5-4-3 16,2 1-5-16,-1-5-4 0,0 1-3 0,0-4-6 0,-7 4-2 15,8-5-2-15,-2 6-1 0,2-1 0 0,-8-1-1 0,7 4-1 0,0 4 0 16,-6 4-2-16,5 0 2 0,-5 2 1 0,0 9 2 0,-1 1 3 16,0-2 2-16,1 8 3 0,0 0 1 0,-1 0 3 0,-6 8 1 15,7-5 2-15,-7 7 1 0,0 2 1 0,6 3 1 0,-6-5-1 0,0 9 1 16,6-4 0-16,-6 3-1 0,0 0 0 0,0 0-5 0,0 1-6 16,0-1-12-16,0 1-11 0,8-1-16 0,-8-3-15 0,6-1-30 0,0 1-41 15,0-4-49-15,1 0-60 0,0-3-57 0,6-1-59 0,-1-4-57 16,2-3-56-16,6 0-28 0,-8 0-17 0,8-3-2 0,-1-4 7 0,1-1 11 15,-1-3 15-15,7 3 29 0,-6-2 39 0,0-2 51 0,-1-2 59 16,1 3 59-16,6-4 178 0</inkml:trace>
  <inkml:trace contextRef="#ctx0" brushRef="#br0" timeOffset="175450.15">24481 12558 0 0,'20'-7'184'0,"-7"-4"100"0,-1 4 31 16,2-4 41-16,-8 3 46 0,-6-3 35 0,7-1 29 0,-14 2 19 16,7 3 13-16,-6-3 8 0,0 2 7 0,-2-1-46 0,2 6-75 0,-7-4-56 15,7 7-49-15,-7-4-36 0,0 4-28 0,-1 4-38 0,2 0-45 0,-2 2-32 16,2 6-27-16,-1-1-18 0,-1 0-12 0,2 8-8 0,-2-5-6 15,8 5-7-15,0 2-4 0,-1 2-6 0,7-2-3 0,0 5-4 16,0-4-3-16,0 4-2 0,7-1-3 0,-1 0-1 0,0-2-2 0,8-2-2 16,-2 2-2-16,2-1-1 0,-1-4-1 0,-1-3-2 0,8-1-2 15,-6-3 0-15,5-3-1 0,-6-1 0 0,0-7 0 0,7 0-1 16,-8-3 0-16,1-6-1 0,0-1 1 0,0 0 1 0,1-9 1 0,-8 1 1 16,0-1 2-16,-6-6 1 0,7 2 3 0,-7-6 0 0,-7 4 1 0,1-5 0 15,0 5 1-15,-2-5-1 0,-4 5 0 0,5-1-1 0,-6 1 0 16,0 6-5-16,1 1-8 0,-8 3-12 0,7 0-11 0,-7 8-25 15,8 0-28-15,-8 7-45 0,6 0-56 0,-5 4-59 0,-1 4-64 0,8 2-58 16,-8 5-60-16,0-1-40 0,7 1-33 0,-7 3-11 0,8 0-1 16,-1 0 6-16,0 5 12 0,0-4 21 0,-1-1 29 0,8 0 46 0,0 0 54 15,0 0 59-15,6-3 98 0</inkml:trace>
  <inkml:trace contextRef="#ctx0" brushRef="#br0" timeOffset="176367.05">25341 12536 0 0,'-14'4'145'16,"-4"-1"235"-16,4 1 54 0,-5-4 32 0,5 4 18 0,8-4 15 15,-6-4 14-15,4 4 10 0,-4-7 7 0,12 3 4 0,-7 1 5 0,1-2-28 16,6-1-44-16,0-2-98 0,6 1-124 0,-6 0-78 16,7-2-52-16,-1-1-31 0,0-1-18 0,2 0-14 0,4-4-13 0,2 4-10 0,-8-3-8 0,13 3-5 0,-5 0-4 0,-2 0-2 31,-6 0-2-31,8 0-4 0,-1 4-2 0,0-1-3 0,-6 0-1 0,-1 6-1 16,0 2-2-16,1 0-1 0,0 0 0 0,-1 2 0 0,0 3 1 15,-6 2 0-15,7 4 1 0,0 0 0 0,-7 4 0 0,6-1 1 0,-6 4 2 0,7 4-1 0,-7-2 1 16,6 5 1-16,0-3-1 0,-6 0 0 0,7 3 2 0,-7 1-1 15,7-4 0-15,-1 4 0 0,-6-5-1 0,6 1 0 0,1-3 1 0,0-1-1 16,-1 1 1-16,1-5 0 0,-1 0 1 0,1-2 0 0,-1-5 2 0,1 0 0 16,5 1-1-16,-4-5 1 0,4-3 0 0,-5 0 1 0,6-3-2 15,0-5 1-15,-1 1-1 0,2-5-1 0,6-2-1 0,-7-1-2 16,-1 0-1-16,2-6 0 0,-2 3-2 0,2-4 1 0,-1 0 0 0,-7-3-1 16,1 2 1-16,-1-3 0 0,1 1-1 0,-7 3 3 0,0-5 0 15,0 6 3-15,0-2 2 0,-7 3 3 0,7 1 2 0,-6 4 3 0,-1 5 1 16,1-2 0-16,-1 1 1 0,1 8 1 0,-1-1 0 0,0 4-1 15,1 0 1-15,0 4-1 0,-1-1 1 0,0 8-1 0,1-4-1 0,6 5-1 16,-6 2-3-16,6 1 0 0,0-4-2 0,0 6 0 0,0 0-2 16,6-3-1-16,0-1 1 0,8 3-1 0,-2-1 2 0,2-1-2 15,-1-3 1-15,6 0-2 0,0 0 1 0,1-3-1 0,0-1 0 0,5-4 1 16,-5 1-1-16,6 0-1 0,-6-4-2 0,-1 0-2 0,7-4 0 0,-6 0-3 16,-1-3-1-16,1-1 0 0,0 1 0 0,-7-4 0 0,7 0 0 15,-8 1 0-15,2-5 0 0,-2 0 1 0,-5 1 1 0,6-1 2 16,-13 0 2-16,7-3 3 0,-1 4 6 0,-6-2 5 0,6 2 5 0,-6 0 3 15,0-1 3-15,-6 4 3 0,6 0 3 0,0-1 2 0,0 6 0 16,-6-2 0-16,6 0-1 0,0 5-1 16,-7 0-2-16,7 3-4 0,0 0-3 0,-7 0-4 0,7 3-5 0,-6 0-3 15,6 5-5-15,-7 3-3 0,7-3-3 0,-6 6-3 0,6-3-1 16,-6 3 0-16,6 5 1 0,0-5-1 0,0 5 2 0,6-2 1 16,-6 2-1-16,6-1 1 0,-6 5 1 0,7-5 0 0,-1 0 0 0,1 1 1 15,6-4 0-15,-7 3 1 0,8-4 0 0,-2 5 0 0,1-8 0 16,1 3-2-16,6-3-2 0,-8-3-3 0,8-2-5 0,-1-1-4 0,7-2-8 15,-6 1-5-15,-1-8-6 0,7 4-8 0,-6-8-6 0,6 5-8 16,-7-8-6-16,7 0-5 0,-6-1-4 0,-1-1-1 0,1-1-1 0,0-2 3 16,-1 2 5-16,1-5 4 0,-8 1 7 0,2-1 6 0,-1-2 7 15,-7 3 8-15,1-5 10 0,-1 1 11 0,-6-3 11 0,0 3 11 0,0 0 9 16,-6 0 8-16,6 3 8 0,-7 1 4 0,-6-1 7 0,7 5 3 16,-8 0 3-16,2 3 1 0,-1 3 2 0,0 1-1 0,0 3-1 15,-7 4-1-15,7 0-3 0,0 4-2 0,0 3-4 0,0 1-4 0,0 3-3 16,-1 3-2-16,2 5-4 0,6-1-1 0,-1 3-4 0,0 2-2 15,1-1-2-15,6 3-1 0,0 1-2 0,6 3-3 0,1-4-3 0,0 6-1 16,5-6-3-16,2 5-1 0,-2-5-2 0,8 1-2 0,-1-4-5 16,1 3-7-16,0-6-7 0,6-1-9 0,-7 1-10 0,7-5-12 15,-6-3-15-15,5-3-22 0,-5-1-27 0,7-4-43 0,-8-3-52 0,7-3-56 16,-6-4-58-16,6-1-50 0,-6-3-44 0,-1 0-47 0,0-4-47 16,0-3-16-16,1 0-6 0,-6-1 8 0,5 1 10 0,1 0 22 0,-8-4 24 15,8 3 45-15,-1-3 51 0,-5 4 56 0,6-1 56 0</inkml:trace>
  <inkml:trace contextRef="#ctx0" brushRef="#br0" timeOffset="176585.8">27126 12433 0 0,'12'-6'179'0,"-5"1"54"0,6 2 27 16,-7-1 28-16,1 0 32 0,-7 1 35 0,0-4 38 0,0 3 29 16,0-3 23-16,0 0 6 0,0-1-3 0,-7 1-38 0,7-1-55 0,-6 1-38 15,0 3-31-15,6-4-28 0,-14 6-24 0,8-3-29 0,0 2-31 0,-1 3-35 16,-6 0-38-16,6 0-28 0,1 3-24 0,-8 2-16 0,2 2-10 16,6 0-5-16,-8 4-1 0,1 3 0 0,7-2 2 0,-8 6 0 15,8-4 2-15,-6 8 2 0,4-2 1 0,2 0 2 0,0 3 0 0,6-2 0 16,-7 5 2-16,7-3-1 0,0-2-1 0,0 5-4 0,7-4-3 15,-1 0-3-15,0-4-1 0,2 4-2 0,4-3-5 0,1-5-3 0,0 1-7 16,0 0-9-16,1-8-12 0,4 0-22 0,2-3-26 0,0 0-41 16,-1-8-48-16,1 0-54 0,-1-3-57 0,1-5-50 0,0-2-48 15,-1-1-51-15,-6-3-51 0,6 0-23 0,-5-5-10 0,-2-2 2 0,2 0 8 16,-1-5 19-16,-7-3 24 0,1-4 41 0,0-2 49 0,-7-3 53 16,6-1 56-16</inkml:trace>
  <inkml:trace contextRef="#ctx0" brushRef="#br0" timeOffset="176868.14">26787 11943 203 0,'-39'7'344'0,"-1"4"48"0,2-4 43 16,5 4 32-16,0-3 25 0,7-1 21 0,6-4 16 0,-5 1 16 15,12 3 13-15,0-3 4 0,-1-4-2 0,8 4-67 0,0-1-103 0,-1-3-68 16,7 4-50-16,0-4-43 0,0-4-38 0,7 4-30 0,-1-3-21 16,7 3-19-16,-6-4-14 0,6 0-14 0,6-3-21 0,-6 0-72 15,7 0 0-15,-1-4 0 0,1 0 0 0,0-1 0 0,-1-2 0 0,-6 3 0 16,0-1 0-16,0-1 0 0,0 1 0 0,0 5 0 0,-6-5 0 15,-1 6 0-15,-6 2 0 0,7 0 0 0,-7 1 0 0,0 3 0 0,0 0 0 16,6 3 0-16,-6 1 0 0,0 3 0 0,0 0 0 0,7 4-33 16,-7 5-16-16,6-3-6 0,-6 3-5 0,7 2-6 0,-1 0-4 0,-6 4-6 15,6-4-9-15,2 0-14 0,-2 5-18 0,0-6-42 0,1 3-51 16,-1-3-64-16,1-2-72 0,-1 4-69 0,-6-4-68 0,7-1-36 16,-1 1-23-16,0 0-5 0,2-1 3 0,-8 1 7 0,6-1 12 0,-6 5 17 15,6-5 19-15,1 5 42 0,-7-4 53 0,7 2 67 0,-7 6 112 0</inkml:trace>
  <inkml:trace contextRef="#ctx0" brushRef="#br0" timeOffset="177008.77">26761 12943 257 0,'-20'22'395'0,"1"-4"27"0,-1-4 12 0,0 1 3 16,8 0-2-16,-1-8-13 0,-1 0-21 0,8-2-23 0,0-2-25 0,-2 1-29 16,2-4-32-16,6 0-145 0,-6 0-201 0,6-4-142 0,0-4-114 15,0 1-63-15,0-4-37 0,6-3-14 0,-6-1-6 0,6 0 12 0,-6-6 19 16,0-1 22-16,8 0 23 0,-8-8 31 0,-8 1 31 0,8-4 45 15,0 0 157-15</inkml:trace>
  <inkml:trace contextRef="#ctx0" brushRef="#br0" timeOffset="177196.27">26213 11943 0 0,'-18'7'7'0,"-9"1"408"15,7-1 54-15,-6 0 30 0,7 0 19 0,-1-3 11 0,0 0 9 0,8-1 2 16,-2-6 4-16,8 3 1 0,-7-4 1 0,13 4 1 0,-6-4 0 15,6 4-130-15,-7-3-194 0,7 3-114 0,0 0-74 0,0 0-74 16,0 0-76-16,7 0-87 0,-7 0-90 0,6 0-87 0,1 0-84 0,5 0-41 16,-4 0-22-16,4 0-10 0,2 0-6 0,5-4 1 0,-6 4 3 15,13-4 14-15,-7 4 20 0,1-3 43 0,-1 3 59 0,7-4 74 16,1 1 196-16</inkml:trace>
  <inkml:trace contextRef="#ctx0" brushRef="#br0" timeOffset="177743.14">27978 12349 122 0,'-13'19'200'0,"1"-1"20"0,-2 0 19 15,2 0 22-15,-2 1 22 0,1-4 24 0,7 3 25 0,0-1 28 0,-8-1 30 16,8 2-5-16,6-3-24 0,-6 3-25 0,6-4-27 0,-8 1-18 16,8-4-15-16,0 0-13 0,0 1-17 0,8-5-17 0,-8 4-20 15,6-9-21-15,0 3-24 0,8-1-26 0,-2-4-30 0,1 0-23 0,7-4-23 16,0-1-14-16,5-1-13 0,-5-5-6 0,6 1-6 0,7-9-5 15,-7 4-5-15,0-7-5 0,0 0-5 0,7-3-4 0,-8-5-4 0,1-4-5 16,-6 2-2-16,6-5-3 0,-7 0-1 0,1-2-2 0,0-1 0 16,-7-1-1-16,0 1 1 0,-6-1 4 0,5 1 6 0,-12 4 7 15,6 3 10-15,2-1 10 0,-8 5 12 0,0 4 10 0,0 3 10 0,0 4 6 16,0 2 7-16,0 1 4 0,-8 5 2 0,8 3-1 0,0 3 0 16,-6 0-4-16,6 1-6 0,0 3-6 0,-6 3-9 0,6 1-7 0,0 3-8 15,-6 4-6-15,6 1-7 0,-7 5-2 0,7 1-1 0,0 9 0 16,-7-2 1-16,7 4 2 0,0 0 4 0,0 9 1 0,0-2 3 0,0 1 0 15,0-1 0-15,0 5 1 0,0-1-2 0,0 0 1 0,0-3-2 16,0 3-4-16,0-3-3 0,0-1-4 0,0 1-1 0,0-7-3 16,0-1-3-16,7 0-1 0,-7-3-2 0,0-5-5 0,7-2-7 0,-1-1-9 15,-6-3-10-15,6-5-14 0,0-2-15 0,-6 0-30 0,8-5-38 0,-2-3-65 16,-6-3-76-16,6-5-75 0,1-3-76 0,-1 0-57 0,-6-3-48 16,7-8-20-16,0 3-7 0,-7-6 2 0,0-5 7 0,0 1 13 15,0-5 14-15,0-1 30 0,-7 1 38 0,7-2 64 0,-7-4 75 0</inkml:trace>
  <inkml:trace contextRef="#ctx0" brushRef="#br0" timeOffset="177900.5">28265 12118 0 0,'-26'-10'35'0,"6"2"296"0,-6 5 55 16,7-1 31-16,-1 0 24 0,-6 4 16 0,7-3 16 0,6 3 10 16,0-4 8-16,-1 0 6 0,8 1 2 0,-7 3-19 0,13-4-31 0,-6 4-89 15,6 0-118-15,0 0-74 0,6 4-52 0,1-4-33 0,5 3-22 16,2 1-18-16,6-4-18 0,-1 7-21 0,7-3-20 0,0 0-27 16,7-1-33-16,5 5-37 0,-5-4-41 0,6-1-48 0,1 4-50 0,-2-3-43 15,1 3-39-15,1-3-46 0,-1 3-47 0,0 1-28 0,-1-5-21 0,-5 4 0 16,-1 1 5-16,2-1 20 0,-9 0 29 0,8 0 35 0,-7 1 41 15,0 0 47-15,0-1 50 0,0 0 44 0,-7 5 193 0</inkml:trace>
  <inkml:trace contextRef="#ctx0" brushRef="#br0" timeOffset="178291.13">29034 12316 164 0,'6'7'224'15,"1"-2"26"-15,-7-2 28 0,6-3 31 0,1 3 33 0,-1-3 41 0,-6 0 44 16,7-3 29-16,-7 3 22 0,6-3-20 0,-6-2-40 0,6 2-36 16,-6-5-35-16,8 5-25 0,-8-4-21 0,0-1-21 0,0 1-23 0,0 3-28 15,0-7-34-15,-8 4-39 0,8 0-44 0,-6-1-29 0,6 1-21 16,-6 0-13-16,-1-1-9 0,-6 1-7 0,7 0-6 0,-7 0-7 15,-1-1-6-15,2 5-5 0,-2-2-5 0,1 5-2 0,1 0-3 0,-8 0-1 16,0 0-1-16,7 8 1 0,-6-4-1 0,0 7 0 0,-1-4 0 16,0 8 0-16,1-4 0 0,-1 7-1 0,0-3 2 0,1 2-2 0,6 6 1 15,0-2-1-15,0-2 1 0,0 4 0 0,7 2 1 0,-1-3-1 16,7 0 0-16,0 0 1 0,0-5-3 0,7 6 1 0,-1-4 0 16,7-1 0-16,-6-4-1 0,12 1-2 0,-6-4-3 0,6 0-3 0,1-4-4 15,6-2-3-15,-6-3-1 0,-1 3-1 0,7-10-2 0,-6 3-1 16,6-3 1-16,-7-2-1 0,1-4-1 0,-1 0 2 0,1-4 0 0,-6 1 4 15,5-4 3-15,-6-1 5 0,0-4 4 0,-1 2 4 0,-4-2 3 16,4-2 4-16,-5 0 5 0,-1-4 5 0,-6 2 2 0,7-2 5 16,-7 0 6-16,6 0 4 0,-6 3 5 0,0-3 7 0,0 7 10 0,0 0 7 15,0 4 5-15,0-1 0 0,0 4 1 0,0 9-4 0,0-5-4 0,-6 7-4 16,6 0-4-16,0 4-5 0,0 4-3 0,-7 3-5 0,7 1-5 16,-6 3-8-16,6 3-10 0,-7 4-8 0,1 1-6 0,6 6-5 15,-6 1-5-15,-2 0-10 0,8 3-12 0,0 0-17 0,0 5-18 0,0-5-34 16,0 4-43-16,0-4-55 0,8-1-64 0,-2-1-63 0,0-1-65 15,1-1-59-15,6-3-61 0,0-4-27 0,7 1-12 0,-8-8 3 0,14 0 10 16,-6-3 16-16,7-1 18 0,-2-7 35 0,1 0 40 0,6-5 56 16,1-2 64-16</inkml:trace>
  <inkml:trace contextRef="#ctx0" brushRef="#br0" timeOffset="178964.15">29770 12341 218 0,'0'-10'293'0,"-7"-1"39"0,7 0 39 0,-7-1 40 0,1 2 41 16,0-1 23-16,-1 0 17 0,0 0 11 0,1 0 7 0,0 4-18 0,-7-4-33 15,6 0-58-15,-6 4-72 0,-1-1-51 0,2 5-40 0,-1-2-39 16,-7 3-38-16,8 2-39 0,-2 0-37 0,-6 0-24 0,8 7-15 16,-8-4-11-16,7 5-7 0,1 1-5 0,-8 3-2 0,7-1 0 0,-1 8-1 15,2-5 0-15,4 5-1 0,-4-1 1 0,6 4 0 0,-1-4 0 16,7 4 0-16,-7 0-1 0,7 4 0 0,7-8 1 0,0 4 1 0,-7 0-1 16,12 0-3-16,2-3-1 0,-2-1-2 0,2-4-1 0,5 1-3 15,1-4 0-15,6 0 0 0,-7-4-2 0,7 1-1 0,0-8-1 0,1 0-5 16,5 0-3-16,-6-8-5 0,0 1-5 0,7-4-5 0,-8 0-6 15,1-4-6-15,1-3-5 0,-1-4-4 0,0-1-6 0,0-2-6 0,-7-4-6 16,1 0-7-16,0-4-4 0,-1-3-6 0,1-1-1 0,-8-3-1 16,8-6 3-16,-13 3 3 0,6-1 6 0,0-3 3 0,-7 4 7 15,0-2 5-15,2 1 10 0,-2 0 13 0,-6 4 11 0,6 3 13 0,-6 4 12 16,0 1 14-16,0 2 11 0,0 0 13 0,0 4 11 0,0 5 9 16,0 3 7-16,0-1 6 0,0 5 6 0,0 2 5 0,-6 1-2 0,6 0-6 15,0 4-5-15,0 4-7 0,0-1-6 0,0 4-8 0,0 0-9 16,-6 0-7-16,6 4-8 0,-8 3-8 0,2 0-7 0,0 4-5 0,6 0-5 15,-7 5-7-15,-6 1-3 0,7 5-3 0,-1 0 0 0,-5 4 1 16,4-1 0-16,-4 5 1 0,5-1 0 0,-6 4 0 0,0 0 0 16,7 3 1-16,-8 1 1 0,2 0-1 0,-2 3 1 0,1-2 0 0,0 1-2 15,0 1 0-15,7 1 0 0,-8-4 1 0,2 3 0 0,5-4 1 0,1 1 0 16,-1-5 2-16,1 2-1 0,6-5-2 0,0 0 1 0,-7-3-2 16,7-4 1-16,0-3 0 0,7-1 1 0,-7-3 1 0,0-5 2 15,6 1 0-15,-6-3 4 0,7-1 4 0,-7-4 3 0,6-3 3 0,1 5 3 16,-7-10 2-16,6 5 1 0,8-7-1 0,-8 4 1 0,0-5 0 15,1-3 0-15,6 1 1 0,-7-1-3 0,7-4-2 0,-6-1-3 0,6-1-6 16,-7 2-4-16,8-3-3 0,-1-1-2 0,-7-2-4 0,7 3-2 16,0-1-1-16,7 1-4 0,-7-5-5 0,0 6-6 0,6 2-3 0,1-4-4 15,-7 5-3-15,6 3-3 0,-6 0 0 0,7 3-2 0,-7 1-1 16,0 2-1-16,0 5-1 0,0 0 1 0,-6 5 2 0,-1 2 4 16,0 1 4-16,2 3 4 0,-2 4 5 0,-6-1 4 0,0 7 3 0,0-2 3 15,-6 4 3-15,6-2 1 0,-8 5 3 0,8-4 1 0,-6 3 1 0,6-2 1 16,-6 2 1-16,6-6-1 0,0 3 1 0,-7-8 1 0,7 4-2 15,0-3 1-15,0-4-1 0,7-4 1 0,-7 1 0 0,6-1-6 16,0-3-7-16,2-4-16 0,-2 0-17 0,6-4-28 0,2 0-36 0,-1-3-55 16,-1-4-64-16,2-4-66 0,5 1-69 0,-6-4-65 0,0-4-65 15,7-5-34-15,-8 2-15 0,2-7-4 0,-1-2 4 0,-7-2 12 0,1-5 16 16,0 1 29-16,-1-3 35 0,-6-1 54 0,0-1 64 0,0 1 66 16,0-3 248-16</inkml:trace>
  <inkml:trace contextRef="#ctx0" brushRef="#br0" timeOffset="179120.41">29483 11368 323 0,'-39'7'432'0,"0"0"29"0,7 0 14 0,-1 1 8 15,1-1 3-15,-1 1 2 0,7-1 1 0,6 0-2 0,-6-3-1 0,0 7-29 16,7-5-42-16,-8 9-188 0,1 1-263 0,-6 2-179 0,6 0-138 16,-7 4-69-16,0 0-33 0,7 0-18 0,-13 4-8 0,7-4-5 15,-1 0-1-15,1 0-1 0,-1-4 3 0,1 0 28 0,-1 4 41 0,1-4 79 16,-8 1 219-16</inkml:trace>
  <inkml:trace contextRef="#ctx0" brushRef="#br0" timeOffset="180704.97">2533 15335 0 0,'0'14'245'0,"0"-2"28"0,0 2 11 0,6-3 6 16,-6 1 6-16,0-5 8 0,0 4 8 0,0-8 13 0,0 5 13 15,7-1 12-15,-7 0 15 0,0-3-44 0,0-1-74 0,7 5-38 16,-7-8-21-16,6 3-8 0,-6-3-1 0,6 0 1 0,2 0 0 0,-2-3-4 16,0-1-8-16,7-3-11 0,-6-1-12 0,6-2-13 0,-1-5-15 0,2 1-17 15,-2-1-20-15,8-7-19 0,0-1-20 0,-7 1-12 0,7-3-10 16,-8-1-6-16,8 1-6 0,-7-4-3 0,-1-5-2 0,2 5-1 0,-1-1 0 15,0-2 0-15,-6 3 0 0,-1-1 3 0,0 0 1 0,1 5 7 16,0 0 7-16,-7 2 8 0,0 1 7 0,6 4 8 0,-6 0 7 0,-6 7 6 16,6-4 6-16,0 8 3 0,-7 0 4 0,7-1 1 0,0 5 1 15,-7-1-1-15,1 4-3 0,0-3-5 0,6 3-9 0,-7 3-8 0,1-3-9 16,-1 4-8-16,0-1-8 0,7 5-6 0,-6-1-7 0,0 0-4 16,6 0-5-16,-8 5-1 0,8 2-2 0,0 1 0 0,0-1 0 0,0 2 0 15,0 2 2-15,0 4-1 0,8 0 2 0,-8-5-1 0,6 9 2 16,0-3 1-16,1-1 0 0,0 3 2 0,6-3 0 0,-7 4-1 0,7-1 0 15,-6-3 0-15,5 1 1 0,2-1 1 0,-8-1-1 0,7 2 0 16,1-2-1-16,-8-3 0 0,6 1 0 0,2 0-1 0,-1-1 0 0,-7-7 0 16,8 4 0-16,-2-5 1 0,-6 1-1 0,8 0 1 0,-1-4 1 0,-6-3 0 15,6 0 1-15,-1-1 0 0,-5-3 0 0,6 0 1 0,0-3 0 16,-6-1 0-16,6-3-1 0,-7-4 0 0,7 4-2 0,-6-8 0 16,5 4 0-16,-4-4-1 0,-2 1-2 0,7-4 0 0,-7 2-2 0,1-2 0 15,-1 0-1-15,-6 0 0 0,7-1 0 0,-7 1 0 0,6 0 2 16,-6 4 0-16,0-5 2 0,0 4 0 0,0 0 1 0,0 1 1 0,-6 3 1 15,6-1 1-15,0 6 0 0,0-2 0 0,-7 5 0 0,7-1-1 16,0 4-2-16,0 0-2 0,0 0 0 0,0 0-2 0,0 4 1 0,0-1 1 16,0 5-2-16,0 2 0 0,0 1 0 0,0 4-1 0,0-1 1 0,0 1 1 15,7 4-1-15,-7-1 2 0,6 1 0 0,-6-1 2 0,6 4 0 16,2-4 1-16,-2 0 0 0,0-3 0 0,1 4 0 0,0-4 0 16,-1-1 1-16,0-3-1 0,7-1 0 0,-6 2 0 0,0-1 0 0,5-8 3 15,-5 5 1-15,0-5 1 0,5 1 0 0,-5-4 1 0,-1 0 2 16,8 0 0-16,-8-4 0 0,0-3 0 0,2 0 0 0,4-1 1 0,-5-2 1 15,-1-2-1-15,7-2-1 0,-6 0 0 0,-1-1-2 0,0-1 0 16,2-2 0-16,-8 0-2 0,6 0 0 0,-6-1-2 0,6 1 2 0,-6 0-2 16,0-1 1-16,0 1 0 0,0 3-1 0,0 1 2 0,-6-1 0 15,6 5 1-15,0-2 1 0,0 5-1 0,0 3-1 0,0 1-1 16,0-1-2-16,0 4-2 0,0 0 0 0,0 4 2 0,0-1 2 0,0 5 3 16,6 2 0-16,-6 1 1 0,7 0-1 0,-1 4 0 0,1 3 0 0,-1-4 1 15,1 6 1-15,-1 2 1 0,8-4 2 0,-8 0 1 0,7-3 0 16,-6 3-3-16,5-4-3 0,-5-3-7 0,6 5-10 0,0-10-12 15,1 3-13-15,-8-3-20 0,6-2-23 0,-5-4-46 0,6 0-58 0,0-4-72 16,-7-2-77-16,2-6-66 0,-2 1-62 0,0-3-39 0,0-1-32 16,1-4-12-16,-7-3 0 0,0 0 6 0,-7 1 12 0,1-5 19 0,0-4 21 15,-8 5 47-15,2-4 56 0,-1 0 71 0,-1 3 115 0</inkml:trace>
  <inkml:trace contextRef="#ctx0" brushRef="#br0" timeOffset="180909.24">3471 14891 0 0,'-7'-3'295'15,"7"3"59"-15,-6 0 40 0,6 0 34 0,-7 0 30 0,1 0 21 16,0 0 17-16,6 0 14 0,-8 0 11 0,8-4 12 0,-6 4 11 0,6-3-52 15,-6 3-81-15,6-4-76 0,0 4-73 0,0 0-52 0,0-4-42 16,0 4-35-16,0-3-30 0,6 3-22 0,-6-4-18 0,6 0-14 16,2 1-12-16,-2-1-14 0,0 1-12 0,1-2-10 0,-1 5-10 0,7-3-6 15,-6-1-4-15,6 4-3 0,-6 0-2 0,-1 0-3 0,7 4-4 16,-6-1-6-16,-7 2-6 0,6-2-7 0,0 4-8 0,1 1-11 0,-7-1-10 16,0 0-21-16,0 0-23 0,0 1-36 0,0 3-39 0,0-3-51 0,0-2-54 15,-7 3-55-15,1-3-53 0,0-2-39 0,-1 3-29 0,-6-3-11 16,7 0-1-16,-8-4 7 0,8 0 12 0,-7-4 20 0,6 0 27 0,-6 1 36 15,7-8 45-15,0-1 51 0,-2-2 58 0</inkml:trace>
  <inkml:trace contextRef="#ctx0" brushRef="#br0" timeOffset="181069.29">3321 14632 158 0,'-6'-11'410'0,"-8"4"55"0,8 2 31 16,-7 2 25-16,6-1 20 0,-6 0 20 0,7 4 17 0,0 0 13 0,-1-3 13 16,0 3 8-16,7 0 6 0,-6 0-77 0,6 3-120 0,0-3-109 15,0 0-102-15,0 0-56 0,0 0-33 0,6 0-25 0,1 0-21 0,0 4-20 16,-1-4-17-16,7 0-25 0,0 0-16 0,6 4-30 0,-5-4-28 15,5 0-26-15,7 3-28 0,-6-3-42 0,-1 0-52 0,1 5-66 0,0-3-77 16,-1 3-75 0,0-2-74-16,-6 2-46 0,1 1-35 0,-8-2-10 0,7 3 4 0,-13 1 13 15,7-1 20-15,-7-3 22 0,-7 3 25 0,7 0 42 0,-13 1 54 0,7-5 69 0,-8 4 78 0</inkml:trace>
  <inkml:trace contextRef="#ctx0" brushRef="#br0" timeOffset="181253.33">2741 14896 0 0,'-20'22'23'0,"2"-4"413"0,-2 0 61 0,7 0 32 0,-1-3 17 0,2 0 9 16,6-5 3-16,-2-2 2 0,8-1 1 0,-6-3 1 0,6-1 0 31,6 1 1-31,-6-4 2 0,8 0-129 0,4 0-196 0,1-4-107 0,7 1-61 0,0-1-39 0,6 0-26 0,6-3-31 0,1 0-31 16,-1 0-65-16,7-1-82 0,-6 1-101 0,5 0-112 0,2-1-66 16,-7 1-44-16,-1 3-21 0,1 1-13 0,-7-1-4 0,-7 4-3 15,7 0 5-15,-12 0 9 0,5 0 21 0,0 4 27 0,-6-1 64 0,1-3 81 16</inkml:trace>
  <inkml:trace contextRef="#ctx0" brushRef="#br0" timeOffset="181896.28">4520 15284 0 0,'0'18'74'0,"6"-4"405"0,-6 2 62 0,0-2 31 0,0 1 16 0,0-4 6 15,0 0 3-15,0-4 3 0,0-4 1 0,-6 2 1 0,6-2 1 0,0 1 1 16,-7-4 2-16,7 0-148 0,0 3-221 0,-7-3-132 0,7 0-88 16,0 0-78-16,-6-3-72 0,6 3-104 0,0-4-123 0,-7 1-90 0,7-5-76 15,0 1-38-15,0-1-20 0,0-3-11 0,0 1-7 0,0-6 0 16,0 2 1-16,7-1 18 0,-7 1 24 0,0-1 48 0,6 0 56 15,1 1 99-15,0-1 257 0</inkml:trace>
  <inkml:trace contextRef="#ctx0" brushRef="#br0" timeOffset="182979.52">6337 14540 0 0,'0'-4'173'0,"-7"1"88"0,7-1 17 0,0 0 14 16,-7 1 13-16,7-1 12 0,-6 0 16 0,6 4 14 0,0-3 15 15,0 0 17-15,-6 3 19 0,6-5-36 0,0 5-65 0,0 0-47 0,0 0-38 16,0 0-22-16,0 0-14 0,0 0-12 0,0 0-11 0,0 0-13 15,0 0-13-15,0 0-15 0,0 0-16 0,0 0-17 0,0 0-17 0,0 0-17 16,0 0-14-16,0 0-10 0,6 0-7 0,-6 0-4 0,0 5-1 16,0-5-2-16,0 3 0 0,0 0 0 0,0 1 1 0,0 0 1 0,-6 3 2 15,6 0 0-15,-7 0 0 0,7 5-1 0,-7-1 0 0,1 0 1 16,-1 3 0-16,1 1 1 0,-8 0 2 0,8-1 1 0,-7 1 1 0,0 3-1 16,0-3-1-16,1-1 0 0,-2 1-1 0,1 0 2 0,0-3 2 15,0 1 4-15,0-1 5 0,0-2 2 0,0 2 0 0,0-5 3 16,0 0 1-16,0-3 3 0,6 0 2 0,-5-1 1 0,4 1-1 0,-4-4 1 15,6-4-1-15,-1 1-2 0,0-1-3 0,1-3-3 0,-1-4-5 16,1-1-4-16,6-2-3 0,-6-1-4 0,6-3-4 0,0-4-6 16,0 0-7-16,0 0-1 0,6-4-2 0,0 0-1 0,1 4-1 0,-1-3 0 15,1 3-1-15,0 4 1 0,5-5-2 0,-6 9 1 0,8-5-1 16,-8 5 1-16,8 3 1 0,-1 0 0 0,-7 3 1 0,7-2-1 0,-6 6 2 16,5 0-1-16,-5 1 0 0,6-1-1 0,-6 4 0 0,5 4 1 15,2-1 0-15,-8 5 0 0,8-1 2 0,-2 4 0 0,-5 4 0 0,6 4 2 16,-7-1 0-16,1 3 3 0,5 9 0 0,-4-5 1 0,-2 8 2 15,0 0 1-15,1 4 3 0,-1 4 2 0,-6-2 3 0,7 2 3 16,0-1 1-16,-1 4 4 0,7-3 0 0,-6-1 2 0,-1 0 1 0,0 0 0 16,8 1 0-16,-8-5-1 0,7-3 1 0,0 0-1 0,-6-4-2 0,5 1-3 15,8-8-2-15,-7 0-2 0,0-4-3 0,0 0-1 0,7-6-2 16,-1-1 0-16,-6-5 0 0,7-1-1 0,-1-2 1 0,-5-6-1 16,5-2-1-16,1-6-2 0,-1 0-2 0,-6-3-3 0,7-4-1 0,-7-4-4 15,7-4-3-15,-8 1-2 0,1-9-3 0,0 5-4 0,0-7-3 16,-7-1-5-16,2 0 0 0,-2-4-1 0,0 2-1 0,1-1 1 15,-7-1 2-15,0 4 2 0,0-3 4 0,7 4 7 0,-7 2 4 0,-7 6 8 16,7-2 7-16,0 4 9 0,0 4 8 0,0 4 8 0,0-1 7 0,-7 4 6 16,7 5 6-16,0-1 5 0,-6 3 5 0,6 1 2 0,0 4 2 15,0-1-3-15,0 0-4 0,0 4-4 0,-6-3-8 0,6 3-5 16,0 3-7-16,0-3-5 0,-8 4-6 0,8 0-6 0,0 3-4 0,-6 0-6 16,6 4-4-16,0 3-2 0,0 1-1 0,-6 0 1 0,6 7 2 15,0 0 3-15,0 4 0 0,6-1 3 0,-6 5 2 0,0-1 2 0,6 1 2 16,-6 2 0-16,8 5 1 0,-2-1 0 0,0 2 1 0,8-2-1 15,-8 1 0-15,7 2-1 0,-7 3-3 0,8 2 1 0,-2-5-2 0,2 6 0 16,-2-5-2-16,2 4-1 0,5-1-1 0,-5 2 0 0,-2-5-2 16,1-1 1-16,-6 3-2 0,6-3-1 0,-1 2 0 0,-4-4-2 15,4-2 0-15,-6 2 1 0,2-3-1 0,-2 2 1 0,0-6 1 0,1 3-1 16,-7-4 0-16,6 0 0 0,-6-3 1 0,0 0-1 0,0-4-1 0,-6-3 1 16,6-2-2-16,-7 1 0 0,1-3 0 0,0-4 1 0,-8 0 0 0,8-4-1 15,-8-2 0-15,2-2 0 0,-1 1 1 0,-1-8-1 0,2 1 0 0,-8-2 1 16,7-2 2-16,0-4 1 0,-6-3 1 0,5-1 0 0,2 0 1 15,-2-2 2-15,8-2 2 0,-7-3 2 0,13-4 1 0,-6 3 3 0,6-2-1 16,6 0-1-16,0-1 0 0,7-4-1 0,1 1-2 0,-2 0-1 16,8-1 0-16,0 2-5 0,-1-6-8 0,7 2-15 0,0-1-20 0,7-4-28 15,-7 1-35-15,0-1-60 0,-1 0-78 0,2 1-92 0,-1-4-102 16,0-1-63-16,-13 1-44 0,7 0-21 0,-8-5-10 0,2 5-2 16,-8-4 3-16,-6 0 13 0,0 0 18 0,0 0 24 0,-6 1 33 0,6 2 60 15,-7 1 77-15</inkml:trace>
  <inkml:trace contextRef="#ctx0" brushRef="#br0" timeOffset="183182.64">6694 14346 254 0,'-6'0'411'0,"0"0"37"0,-1 0 20 0,1 0 12 0,-1 0 10 0,7 0 4 16,-7-5 4-16,1 5 1 0,0 0-1 0,-1-2-5 0,0 2-6 0,-5 2-113 15,5-2-164-15,0 5-145 0,-6-2-134 0,1 1-110 0,-2 4-100 16,2 3-78-16,-2 0-71 0,1 3-36 0,-6 1-19 0,6 3-8 16,-1 0-3-16,-5 0 0 0,6 5 4 0,0 2 15 0,1-3 23 0,-2 0 47 15,8 4 63-15</inkml:trace>
  <inkml:trace contextRef="#ctx0" brushRef="#br0" timeOffset="184199.43">8258 14943 202 0,'0'22'378'0,"0"-4"30"16,-7 1 17-16,7-5 9 0,0 1 6 0,0-5 9 0,-6 3 10 15,6-7 8-15,0 2 8 0,0-1 6 0,6-3 4 0,-6 3-85 16,0-3-134-16,7-1-82 0,-7-3-59 0,6 0-29 0,1 0-14 0,6-3-10 16,-7-4-4-16,8-1-10 0,-2-7-9 0,1 1-8 0,7-5-8 0,-7 1-7 15,6-4-7-15,1-4-8 0,-1-2-8 0,1 2-10 0,0-8-9 16,-1 1-10-16,-6 4-10 0,0-3-12 0,1-6-11 0,-2 5-10 15,-5-3-9-15,6 3-6 0,-7 0-5 0,1-1-1 0,-7 2-1 0,6 6 4 16,-6-3 5-16,0 3 10 0,0 4 15 0,0 4 19 0,-6 0 19 16,6 3 19-16,-7 4 17 0,7 4 12 0,-6 0 11 0,6-1 8 0,-7 4 5 15,7 4 3-15,-6-3 1 0,6 6 0 0,-7-3-2 0,7 4-5 16,-6 4-8-16,6-1-9 0,-6 3-13 0,6 2-7 0,0 2-4 0,0 1-1 16,0 3-1-16,6 4 2 0,-6 1 2 0,6-2 2 0,1 5 2 15,-7 0 3-15,6 3 1 0,1 1 3 0,-1-1 2 0,7 0 1 16,-7 4 2-16,2 1 1 0,4-2 0 0,-5-3-2 0,0 4-1 0,5 0-2 15,-5 0-2-15,-1-3-3 0,1-1-1 0,6 0-3 0,-7 0-3 16,8-7-3-16,-8 4-3 0,7-4 0 0,-6-4-2 0,6-4 1 16,-1 1-2-16,-4-7 2 0,4 3-1 0,1-8-1 0,-6 1-1 0,6-8-1 15,-1 4 0-15,-4-7 1 0,4-4 0 0,2 1 1 0,-2-5-1 16,1 0-2-16,-6-7-1 0,6 4-4 0,-7-8-2 0,1 0-4 0,0 1-2 16,-1-5-2-16,0 1-2 0,-6-1 0 0,0-2-2 0,0 2 0 0,-6-2 0 15,6 1 1-15,-6 4 1 0,6-4 5 0,-7 6 5 0,7 3 7 16,-7 4 5-16,1 4 4 0,6 1 2 0,0 3 1 0,-6 6 3 0,6 0 2 15,0 4 2-15,-7 4 2 0,7 3 3 0,0 5 1 0,0-1 2 16,0 7-1-16,0 0 0 0,0 1-2 0,0 2-1 0,0 5 0 16,7 0 3-16,-1-4 2 0,-6 4 3 0,6-1 2 0,1 1-2 0,0-1 0 15,5-2-2-15,-5 3-2 0,-1-5-1 0,8-3-2 0,-8 1-2 0,8-1-3 16,-2 0-2-16,-6-7-2 0,8 5-2 0,-1-6-1 0,-7-3-3 16,8 1 0-16,-2-1-1 0,2-7-1 0,-8 4 0 0,7-4 0 15,0-4-1-15,-6 1-1 0,5-5 0 0,2 1 0 0,-8-1 1 0,7-3-1 16,-7-4 0-16,8 1-1 0,-8-1-1 0,0-3-2 0,1-1-2 15,0 1-1-15,-1-3 1 0,-6 2-3 0,6-3-1 0,-6-4-2 0,0 4 0 16,0-3 0-16,7 3-2 0,-7-5 1 0,-7 6 1 0,7-1 1 16,0 1 0-16,0 2 1 0,-6 4 3 0,6 1 0 0,0 3 1 15,0 3 0-15,0 2 1 0,-6 1 0 0,6 2 0 0,0 3 0 0,0 3 0 16,0 5 1-16,0-1-1 0,0 0 1 0,0 8 1 0,0-4 0 16,0 7 0-16,0 0 0 0,0 4 1 0,6-3 0 0,-6 3 3 0,6 4 0 15,-6-5 0-15,7 1 1 0,0 0 0 0,-1 0 0 0,1 1 0 16,-1-1-1-16,0-4-1 0,2 0-3 0,-2 0-2 0,6-4-7 15,-5 1-9-15,6-4-13 0,0 0-17 0,-6 1-32 0,6-4-41 0,-1-5-58 16,2-3-63-16,-1 0-64 0,0 0-62 0,0-8-57 0,-1 0-57 16,8 1-28-16,-6-7-13 0,5 3 0 0,1-7 5 0,-1 3 12 0,1 0 15 15,-1-3 32-15,0-1 41 0,1 2 56 0,0 1 65 0</inkml:trace>
  <inkml:trace contextRef="#ctx0" brushRef="#br0" timeOffset="184833.73">9834 14708 230 0,'7'-11'274'0,"-7"1"34"0,0 2 31 16,-7 1 37-16,7-4 40 0,-13 4 26 0,7-4 19 0,-2 3 11 15,-4-3 11-15,-1 3-22 0,6 1-37 0,-6 4-52 0,1-5-60 16,-2 8-40-16,1-3-32 0,0 3-29 0,0 0-28 0,0 0-33 0,0 3-37 16,0 5-22-16,0 0-15 0,0 2-8 0,7 1-5 0,-8 4-5 15,2 3-4-15,4 1-4 0,2-1-4 0,0 4-2 0,-1 0-2 0,1 0-4 16,6 4-4-16,0-5-3 0,0 1-3 0,0 4-3 0,6-4-4 16,1 0-6-16,-1 1-3 0,0-6-4 0,8 5-2 0,-1-3-5 0,0-5-4 15,0 1-6-15,0-1-7 0,6-2-5 0,-5-4-9 0,5-2-7 16,-6-2-6-16,6-4-7 0,1 0-7 0,-7-4-7 0,0 1-10 15,0-8-10-15,1 3-10 0,-2-7-12 0,-5 1-11 0,6-1-9 0,-7-3-8 16,-6-4-5-16,7 1-5 0,-7-2-1 0,-7-3 0 0,7 1 4 16,-6-1 4-16,0-3 11 0,-1 4 15 0,-6-2 27 0,7 2 33 0,-8 0 37 15,1 2 39-15,0 2 30 0,0 2 27 0,7 4 21 0,-8 0 21 16,2 4 14-16,5 4 13 0,-6 3 6 0,7-3 5 0,-1 4-1 16,1 3-5-16,-1 0-15 0,7 0-20 0,-7 3-21 0,7 1-21 0,0-1-15 15,0 5-13-15,7-5-7 0,0 8-6 0,-1-4-7 0,1 1-5 0,5 0-3 16,2-1-2-16,6 0-2 0,-1 1 1 0,0-4-4 0,8-1-1 15,-8 1-3-15,7-1-4 0,0-3-2 0,-6 0-2 0,5 0-4 16,1-3-5-16,-6-1-5 0,6 1-4 0,-7-5-4 0,1 4-3 0,6 1-1 16,-13-5-3-16,7 5 0 0,-8 0-1 0,2-2 0 0,-1 5 2 15,0 0-1-15,-6 0-1 0,-1 0 3 0,0 8 4 0,-6-5 4 0,8 8 5 16,-8 1 3-16,0-2 4 0,0 5 4 0,0 4 2 0,0-5 3 16,-8 4 1-16,8 4 0 0,0-4 2 0,-6 5 0 0,6-2 1 0,0 1-1 15,0 0 0-15,0 0 0 0,0-4-1 0,6 4-1 0,-6-3 1 16,8-1-1-16,-2 1-1 0,0-5-2 0,0-3-1 0,1 4 0 15,0-4-1-15,-1-4 0 0,1 1 2 0,-1 0-1 0,0-5 1 0,2-3-1 16,-2 0 1-16,0-3-1 0,0-2 1 0,1-3-1 16,-7 1-1-16,7-4-1 0,-1-3-2 0,1 2-1 0,-7-5-4 15,6-2-3-15,-6 1-5 0,0-1-5 0,7-3-3 0,-7 1-5 0,0-1-4 16,0 0-4-16,0 0-3 0,0 4-2 0,0-5-1 0,0 5-2 0,7 1-1 0,-7 1-1 0,0 5-3 0,0 1 2 0,0 1 1 16,6 3 3-16,-6 6 3 0,0 0 1 0,6 0 1 0,-6 6-2 15,0 3-3-15,6-3-7 0,2 5-10 0,-8 0-9 0,6 4-6 0,-6-4-7 16,0 4-8-16,6 3-9 0,-6-3-10 0,7-1-14 0,-1 5-13 15,-6-4-17-15,7-1-21 0,0 1-22 0,-1-5-24 0,0 1-21 0,0 0-20 16,8-3-24-16,-1 0-24 0,0-8-24 0,0 4-23 0,7-4-5 16,-8-4 3-16,8-1 10 0,6-1 13 0,-7-2 19 0,8-3 23 15,-1-4 27-15,-6 1 29 0,6-1 33 0,-1 0 89 0</inkml:trace>
  <inkml:trace contextRef="#ctx0" brushRef="#br0" timeOffset="185334.88">10876 14654 0 0,'0'-8'46'0,"-7"5"203"0,1-5 36 0,0 2 28 16,-1 1 27-16,0-3 27 0,-5 1 24 0,-2 4 16 0,8-1 11 15,-7 0 9-15,0 1 7 0,0 3-31 0,-7 0-52 0,7 0-56 16,-6 3-54-16,6 5-42 0,-7 0-31 0,7 2-28 0,-6 1-24 0,6 0-22 16,-1 8-21-16,2-5-15 0,-2 9-12 0,1-6-7 0,7 5-7 0,-1 1-3 15,7-1-3-15,-6 0-2 0,12-1-2 0,-6 2-3 0,7-2-2 16,-7-3-3-16,13 1-3 0,-7 0-2 0,8-5-3 0,-2 1-2 16,2-5 0-16,-1 2-3 0,-1-9-5 0,8 1-5 0,-7 0-5 0,7-4-8 15,-8-4-9-15,8 0-12 0,-6-7-13 0,-2 4-10 0,1-4-8 16,0-4-6-16,0 0-5 0,1-2-4 0,-8-2-1 0,0-3 2 15,8 0 1-15,-14 0 6 0,6-3 6 0,-6-1 6 0,0 0 10 0,0 0 16 16,0-3 19-16,0 4 26 0,-6-1 26 0,6 1 24 0,-7 2 22 16,7 1 17-16,-7 4 15 0,7 3 9 0,-6 1 6 0,6 6 3 15,0-3 2-15,-6 7 0 0,6 1 0 0,-8 3-4 0,8 0-4 0,0 7-11 16,0 1-14-16,-6 3-15 0,6 3-15 0,0 5-11 0,0 3-9 0,6-1-6 16,-6 10-6-16,8 1-2 0,-8-3-1 0,6 8 0 0,0-4-1 15,8 4-1-15,-8 3-1 0,0-4-3 0,1 4-4 0,6 1-3 16,-6 2-4-16,-1-2-2 0,0 4-4 0,8-1-7 0,-8 3-8 0,-6-3-7 15,6 3-10-15,1-3-10 0,-1 5-9 0,1-6-14 0,-7 1-16 16,7-4-20-16,-7 1-19 0,0-1-20 0,0-4-19 0,0-2-9 0,0-2-2 16,0-7 1-16,-7 2 5 0,7-6 8 0,-7-2 7 0,-6 0 14 15,7-9 16-15,0 1 28 0,-8 0 34 0,2-7 40 0,-2-1 43 0,1-3 36 16,1-3 31-16,-2-1 19 0,2-3 13 0,-2-4 9 0,1-3 6 16,0-2 4-16,0-1 3 0,7-2-1 0,0-6-4 0,-2-1-12 15,2 0-18-15,6 0-21 0,0-7-26 0,0 4-16 0,6-4-14 0,2-3-14 16,-2-1-13-16,7 4-15 0,0-7-11 0,0 3-15 0,-1 0-17 0,8-3-25 15,0 0-30-15,-7 2-39 0,7-1-44 0,-1 2-53 0,-6-3-56 16,0 3-61-16,7 4-61 0,-14-4-37 0,8 5-27 0,-8-2-8 16,0 2 0-16,-6-1 7 0,0 0 12 0,0 3 22 0,-6 1 26 0,0-4 39 15,-2 4 42-15,-4 0 54 0,-2 4 103 0</inkml:trace>
  <inkml:trace contextRef="#ctx0" brushRef="#br0" timeOffset="185616.12">9723 14357 198 0,'-7'-4'264'0,"-5"4"24"0,5 0 20 0,1-4 22 0,-8 4 25 16,8-3 23-16,0-2 22 0,6-1 18 0,-7 2 13 0,0-3-15 15,7 3-33-15,-6-2-50 0,6-3-59 0,-7 6-42 0,7-5-33 0,0 1-24 16,0 0-20-16,0-1-24 0,0 5-24 0,0-4-23 0,7 3-21 0,-7 0-21 15,6 1-19-15,1 3-17 0,0 0-16 0,-7 0-18 0,6 0-19 16,0 3-13-16,1-3-13 0,0 8-9 0,-7-1-9 0,6 1-10 16,-6-2-11-16,7 5-11 0,-7 0-12 0,6 0-13 0,-6 4-15 0,0 0-16 15,0 0-17-15,-6-1-17 0,6 1-18 0,0-1-23 0,-7-3-28 16,7 4-26-16,-6-4-27 0,6 4-8 0,-7-7 2 0,0 2 7 0,7-2 9 16,-6-5 15-16,0 1 18 0,6-4 23 0,-7 0 24 0,0 0 29 15,1-4 69-15</inkml:trace>
  <inkml:trace contextRef="#ctx0" brushRef="#br0" timeOffset="185834.87">9541 14341 0 0,'-6'-2'91'0,"-8"-2"192"0,8 0 32 0,-7-3 33 0,6 3 34 15,1-2 32-15,-7 1 29 0,6-2 18 0,0-1 13 0,1 1 6 16,0 0 5-16,-1-1-36 0,7 1-55 0,-7 0-68 0,7 0-74 0,0-4-46 16,0 4-33-16,7-1-36 0,-7 1-35 0,7-1-38 0,-1 1-38 15,0 0-30-15,8 0-25 0,-8 2-26 0,7 2-23 0,-6-1-25 0,6 0-25 16,-7 4-19-16,8 0-15 0,-8 0-12 0,0 8-11 0,-6-5-13 15,7 9-14-15,-7-5-12 0,0 4-14 0,0 3-7 0,-7 1-3 0,1 4-1 16,0-4 0-16,-8 2 4 0,8 5 5 0,-7-3-16 0,6-1-28 16,-6 4-10-16,0-4 3 0,0 1 8 0,7-4 15 0,-8-1 16 15,8 1 20-15,-7-5 18 0,7 1 19 0,-1 1 19 0,0-5 29 0</inkml:trace>
  <inkml:trace contextRef="#ctx0" brushRef="#br0" timeOffset="186074.99">9150 14419 0 0,'-13'3'34'0,"0"-3"240"15,0-3 37-15,-1 3 29 0,8 0 24 0,-6-4 24 0,5 1 23 0,0-5 15 16,1 5 8-16,-1-5 7 0,7 5 1 0,-6-4-27 0,6-1-42 16,6 1-70-16,-6 0-79 0,0-1-52 0,7 1-36 0,-1-4-30 0,1 3-24 15,0 1-25-15,5 1-24 0,-6-3-23 0,8 2-21 0,-8 3-25 16,7-3-25-16,-6 3-23 0,0 4-22 0,5-3-16 0,-5 6-13 0,-7-3-13 15,7 8-11-15,-1-5-12 0,-6 5-15 0,0-1-16 0,0 4-16 16,-6 0-12-16,6 4-8 0,-7-4-2 0,0 4 1 0,1 3-10 16,-7-4-13-16,6 4-14 0,-6 1-11 0,1-4 1 0,4 3 4 0,-4 1 11 0,6-4 12 15,-8-1 16-15,1 0 17 0,7 1 20 0,-8-4 21 0</inkml:trace>
  <inkml:trace contextRef="#ctx0" brushRef="#br0" timeOffset="186340.62">8140 14595 329 0,'-6'3'441'0,"0"5"32"0,-1 0 20 0,7-6 11 0,-7 6 6 0,7-8 4 16,0 0 5-16,0 0 3 0,7-3 3 0,0 3 2 0,5-5 2 15,2 3-113-15,-2-3-166 0,8-2-99 0,6 3-64 0,1-3-40 16,5 0-31-16,-7 0-44 0,15-1-55 0,-7 1-83 0,6-4-98 0,6 3-91 16,-6 1-86-16,7-4-44 0,-8 4-23 0,8-3-10 0,-7 1-4 15,1 3-3-15,-1-2-1 0,-7 5 6 0,7-5 10 0,-6 5 36 16,-1-2 46-16,1 3 79 0,-1 2 198 0</inkml:trace>
  <inkml:trace contextRef="#ctx0" brushRef="#br0" timeOffset="187905.36">12074 14687 0 0,'0'0'156'0,"-6"0"80"15,6 0 27-15,0-4 22 0,-6 4 22 0,6 0 28 0,-8 0 28 0,8 0 29 16,-6 0 30-16,0-4 13 0,6 4 4 0,-7-3-30 0,7-1-49 16,-6 0-40-16,6 1-33 0,-7-1-27 0,7 1-24 0,0-5-22 0,0 1-19 15,0-1-27-15,0 2-29 0,0-7-30 0,0 6-28 0,7-7-22 16,-1 3-17-16,1-4-12 0,-1 4-9 0,0-4-7 0,8 1-5 0,-8 3-3 16,7-4-2-16,0 5-1 0,-6-6-2 0,6 5-2 0,0 4-1 15,0 0 0-15,-6 3 0 0,5 1-1 0,-5-1 0 0,6 4 1 16,-6 4-1-16,-1-1 0 0,8 5-1 0,-8 2 1 0,0 6 0 0,0 1 0 15,1 2 2-15,0 3 0 0,-1 4 0 0,1-1 1 0,-7 5-1 16,6-1 1-16,-6 0 0 0,6 4 1 0,-6-4-1 0,0 4 1 0,0-3 1 16,0-1-1-16,0 0 1 0,0-3-1 0,0-1 1 0,0-2-1 15,0-1 2-15,-6 0 1 0,6-8-1 0,0 1 1 0,0-1 0 16,0-3 1-16,0 1 2 0,0-4 5 0,0-5 2 0,0 0 5 0,0-3 3 16,0 0 0-16,0-3 1 0,6 0-1 0,-6-10-1 0,8 3 0 15,-2-5 1-15,0 1-1 0,0-8-1 0,1 0-2 0,0 0-2 0,6-7-5 16,-7-1-5-16,8-3-4 0,-8 4-3 0,6-4-2 0,2-4 0 15,-1 4 2-15,-7 4-2 0,8-4 0 0,-2 7 1 0,2 0-2 16,-8 5 1-16,7 6-1 0,-6 0 0 0,-1 4 0 0,1 4 0 0,-1 3 1 16,-6 4-1-16,6 4 1 0,-6 0-1 0,0 6 1 0,0 5 1 0,7-1-1 15,-7 9 1-15,0-2 0 0,0 6 1 0,0-2 0 0,0 0 2 16,0 5 0-16,0-4 0 0,7-1 0 0,-7 1-1 0,0 0 0 16,6 0-3-16,0-8-6 0,-6 3-6 0,7-2-14 0,0-5-20 0,-1 1-34 15,7-4-44-15,-7 0-55 0,8-4-60 0,-8-3-55 0,8 0-54 0,5-4-55 16,-6-4-57-16,0 0-27 0,7-3-12 0,-1 0-2 0,-6 0 3 15,6-4 13-15,1 4 18 0,0-9 34 0,5 5 44 0,-5 0 54 0,0-3 61 16</inkml:trace>
  <inkml:trace contextRef="#ctx0" brushRef="#br0" timeOffset="188780.36">13143 14639 57 0,'6'-10'224'0,"-6"-3"33"16,6 3 29-16,-6 2 31 0,-6-3 28 0,6 4 32 0,0-1 32 15,-6 5 25-15,-1-4 22 0,0 0-6 0,1 3-18 0,-1 0-37 0,1 0-46 16,-7 1-36-16,0 3-34 0,7-4-29 0,-8 4-25 0,1 0-26 15,0 4-28-15,0-1-29 0,1 1-31 0,-2 0-24 0,1 0-21 0,0 3-13 16,0 3-10-16,0-2-7 0,0 3-5 0,0 0-4 0,6 1-4 16,-6 3-5-16,7-1-4 0,-1 4-2 0,1-3-4 0,-1 2-1 0,1-2-1 15,0 4-2-15,6-1-1 0,0-3-2 0,0 4-2 0,0-5 0 16,0 1-1-16,0-1-2 0,6 1 0 0,0-5-2 0,1 2-2 0,-1-5-2 16,1 0-2-16,6 1-2 0,0-5-2 0,0-3-2 0,-7 4-3 15,8-4-2-15,5-4-2 0,-6 1-1 0,0-1-1 0,1-3 1 16,4-1 2-16,-4-2 0 0,-1-2 1 0,-1 1 2 0,2 0 1 0,-1-3 2 15,0 3 3-15,0-8 3 0,-7 5 3 0,1-5 2 0,6 1 3 0,-7-3 1 16,1 2 0-16,0-3 2 0,-7 4 1 0,6-1 0 0,-6 1 3 16,6-1 3-16,-6 4 5 0,0 1 4 0,0-1 6 0,7 5 4 15,-7 2 3-15,0 1 2 0,0 0 0 0,-7 4 1 0,7-2-1 0,0 5-1 16,0 0-1-16,0 5-2 0,0-2-2 0,-6 0-2 0,6 5-3 16,0-1-6-16,0 4-5 0,-6 4-4 0,6 2-2 0,0 2-3 0,-7-1-1 15,7 5 1-15,0 3 1 0,0-5 2 0,7 5 0 0,-7-1 0 16,0-3 0-16,6 5-1 0,0-6 0 0,-6-3 0 0,7 4 0 0,-1-3-1 15,1-1 1-15,6-4 0 0,-7 2 0 0,2-5 0 0,4 0 0 16,1-4-1-16,-6 0 1 0,6-3 0 0,-1-4-1 0,2 0-2 16,-2-4-3-16,2-3-2 0,5 0-3 0,-5-4-2 0,-2 0-2 0,2-5-1 15,-2 2-2-15,1-4 1 0,1-1-1 0,-2-3-1 0,-6 4-2 16,8-8 1-16,-8 4 0 0,1-3 2 0,0 0 4 0,-7 2 3 16,6-2 4-16,1 3 5 0,-7 4 2 0,0-1 6 0,0 1 5 0,0 7 2 15,0 0 1-15,0-1 3 0,-7 9 0 0,7-1 1 0,-6 1 0 16,-1 6 0-16,7 1 0 0,-7 3-1 0,1 1-1 0,0 3-1 0,-2 3-3 15,2 1-4-15,6 4-5 0,-6 2-4 0,6-2-1 0,0 3-1 16,0-1 0-16,0 1 1 0,6 0 0 0,0 1 1 0,2-5-2 0,-2 0-2 16,0-3-1-16,8-1-2 0,-1-3-2 0,-1 1-2 0,2-5-2 15,-2-4-4-15,2 1-2 0,-1-4-3 0,-1 0-3 0,8-4-2 16,-6-3-3-16,-2-1-1 0,1-2 0 0,1-1 0 0,-2 0 1 0,-6-7 2 16,8 3 2-16,-8-3 3 0,1-1 3 0,0 1 4 0,-1-4 2 15,-6 0 2-15,7 4 4 0,-7-4 5 0,0 0 5 0,0 3 6 0,-7 1 8 16,7 0 7-16,0 3 5 0,-6 0 4 0,6 4 4 0,0 0 3 15,-7 5 0-15,7 1 0 0,-7 1 0 0,7 1-1 0,0 3 1 0,-6 3-2 16,6 6-4-16,0-3-5 0,-6 5-6 0,6 4-5 0,0 3-4 16,0 1-3-16,0 2-4 0,6 10-2 0,0-2 0 0,1 0 0 0,0 3 2 15,-1 1-2-15,7 4 0 0,0 0 0 0,0-1-1 0,0 4 1 16,0 1-1-16,6-1 1 0,-5 0-2 0,-2 1-1 0,2-1 0 0,-1 4 0 16,0-4-2-16,0 5-3 0,-7-5-7 0,0 3-6 0,2-1-7 15,-2-7-7-15,-6 6-8 0,0-4-6 0,0 0-9 0,-6-5-6 16,6-3-6-16,-8-3-3 0,2 0-3 0,0-4-3 0,-1-4 0 0,-6-3 2 15,0-4 6-15,7 0 7 0,-8-7 7 0,-5-1 8 0,6-6 8 0,0 3 8 16,-7-9 9-16,1 3 10 0,6-5 12 0,-6 0 11 0,5-4 12 16,-6 1 10-16,8-1 7 0,-1-4 7 0,6 1 3 0,1 0 2 15,6-5 1-15,0 2 1 0,0-2 0 0,6 3-2 0,8-7-2 0,-2 5-4 16,2-3-6-16,-2-1-10 0,15-4-13 0,-8 5-17 0,7-1-21 16,0-3-38-16,0 0-46 0,7 0-61 0,-7-1-67 0,6-3-68 15,-6 0-69-15,1 4-53 0,-1-3-45 0,-7-6-23 0,1 2-12 0,0-1-2 16,-8 1 0-16,-5-5 10 0,-1-3 11 0,-6 4 34 0,7-1 44 15,-7-3 58-15,-7 5 66 0</inkml:trace>
  <inkml:trace contextRef="#ctx0" brushRef="#br0" timeOffset="188984.72">13143 14137 0 0,'-27'4'5'0,"1"-1"411"0,0 0 57 0,7 2 34 15,-1-2 24-15,0 1 16 0,8 1 18 0,-2-3 8 0,1-2 5 0,7 0 4 16,0 0 1-16,-1 0 0 0,0 0 1 0,7 0-127 0,0 0-190 16,0 0-102-16,7 0-58 0,6 0-47 0,0 4-41 0,0-4-54 0,6 0-56 15,7 3-98-15,7-3-114 0,-7 4-100 0,13-4-90 0,-6 4-46 16,-1-1-23-16,2 2-10 0,-2-3-5 0,1 3-1 0,-8-5-1 16,1 3 13-16,0 1 18 0,-6 0 33 0,-1-1 44 0,-5 1 86 0,-2 3 189 15</inkml:trace>
  <inkml:trace contextRef="#ctx0" brushRef="#br0" timeOffset="190745.26">15148 14383 0 0,'7'7'61'16,"5"-7"203"-16,-4 3 32 0,-2-3 19 0,0 4 14 0,-6-4 20 16,7 0 25-16,-7 0 29 0,0 0 30 0,0 0 19 0,0-4 16 0,0 1-27 15,-7-1-48-15,7 1-59 0,-6-2-66 0,0-1-42 0,-2 2-29 16,2 0-18-16,-7 1-11 0,7-5-21 0,-7 4-24 0,0 1-28 0,7-2-29 15,-8 5-21-15,8-2-15 0,-7-2-9 0,0 4-6 0,6 0-4 16,-5 0-2-16,-2 4-2 0,8-2-3 0,-8-2-2 0,2 8-1 16,-1-4-1-16,-1 7-1 0,2-3 1 0,-2 3 1 0,1-1 2 0,-6 5 3 15,6 4 3-15,-1-5 1 0,-5 4 4 0,6 5 5 0,0-2 2 16,1 1 4-16,-2 4 2 0,8-5 1 0,-8 5 0 0,8-3 1 0,6 2-1 16,0-3-1-16,0 0-1 0,6-4-2 0,1 1-3 0,0-1-3 15,13-3-2-15,-8-1-4 0,8-6-3 0,-1 3-3 0,7-4-1 16,0-7-3-16,7 4-1 0,0-8-1 0,-1 1-2 0,1-8-2 0,-1-1-4 15,7-2-4-15,-7-1-5 0,2-7-5 0,-2 1-3 0,1-5-6 0,-1 0-3 16,1-3-3-16,-7-1-3 0,7-3-3 0,-7-3-2 0,-7-1-4 16,1 0-1-16,-2-3-1 0,2 0 0 0,-6-1 2 0,-1-3 3 15,-1 1 3-15,-4-1 4 0,-2 0 3 0,-6 3 4 0,0 1 5 0,0 0 7 16,0 3 7-16,-6 1 9 0,-2 6 9 0,2 1 10 0,0 3 8 16,-7 5 9-16,6-2 6 0,-6 9 7 0,-1-1 7 0,8 0 5 0,-6 4 6 0,5 3 3 15,-6 1 2-15,6 0-2 0,1 3-4 0,0 1-6 0,-2 3-7 16,2 0-6-16,6 3-5 0,-6 1-6 0,6 3-3 0,0 5-5 15,-6-1-4-15,6 3-6 0,0 5-5 0,0 3-3 0,0 3-1 0,0 2-1 16,0 0 1-16,0 7 2 0,0-1 3 0,0 4 0 0,6 0 1 16,-6-1 1-16,0 8 3 0,0 0 1 0,0-4 0 0,0 8 1 0,0-1-1 15,0 1 0-15,0 0-2 0,0-1 0 0,0 5-1 0,0-5-2 16,-6-3 0-16,6 0-3 0,6 0 0 0,-6-4-2 0,0-4-1 16,6-2-3-16,-6-5 0 0,6-3-1 0,2-4 1 0,-2 0 1 0,0-8 2 15,1-3 0-15,-1 1 2 0,1-9 1 0,0 1 0 0,5-4 1 0,2-4 2 16,-8-2-1-16,7-6 1 0,0-2 0 0,0-2 1 0,1-2 1 15,4-3-2-15,-4-5-1 0,-1-3 1 0,7-2-2 0,-8-1-2 0,2 0-2 16,5-5-1-16,-6 1-1 0,0-2-1 0,7 2-1 0,-8-1-1 16,8 1-1-16,-7 2 0 0,7 5-1 0,-8 0 0 0,8 7 1 15,-7 0-2-15,-7 3 0 0,8 6 0 0,-2 1-2 0,-4 1 1 0,-2 7-1 16,0-3 0-16,1 7 1 0,-1 0 0 0,1 3-1 0,-7 5 1 16,6-1 0-16,1 4-1 0,-1 0 1 0,-6 4-1 0,6 3 2 0,-6-3-1 15,8 7 3-15,-8-4 0 0,6 4 1 0,-6 4-1 0,0-5 0 16,6 1 1-16,-6 4 0 0,7-4 0 0,-1 0-1 0,-6 0 1 0,7 1-1 15,-1-2 0-15,-6-2 1 0,7-5 2 0,-1 1 0 0,1-1 0 16,6-3 0-16,-7-3 3 0,1-1-1 0,0-3 0 0,6-4 1 16,-7 0 1-16,7 0-1 0,-6-8 1 0,5 1 0 0,2 0 0 0,-8-8-1 15,7 1-2-15,0-1 1 0,0-7-1 0,-7 4 0 0,8-5-1 0,-1-3 0 16,-7 5-1-16,1-5 0 0,-1 0 0 0,1 4-1 0,-1 1 1 16,0-1 1-16,-6 0 0 0,8 3 3 0,-8 1 3 0,0 4 2 15,6-1 5-15,-6 4 2 0,0 3 3 0,0 1 0 0,0 1-1 0,0 1-1 16,0 1-1-16,0 4 0 0,0 0-2 0,-6 4 0 0,6 1-2 15,0 1-1-15,0 1-3 0,0 5-5 0,-8-2-3 0,8 5-3 16,0 4-2-16,0-1-1 0,0 3 1 0,0-2 0 0,0 4 3 0,0-2 0 16,0 2 1-16,8-2-1 0,-8 1 1 0,6-1-1 0,0 2 0 15,1-4 0-15,6-1 0 0,-7-4 1 0,1 1-2 0,6-4 0 0,-6 0 0 16,5-7 1-16,2-1-1 0,-2 0 0 0,2-3-1 0,-1-3 1 16,-1-4-2-16,8 0 2 0,-7-4 0 0,0-4 0 0,0 0 0 0,1-4 1 15,-2 1-1-15,-6-3-1 0,8-1 0 0,-8 0 0 0,7-3 1 16,-6-1 0-16,0 0 0 0,-1-3 2 0,0 3 1 0,-6 0 0 15,7 0-1-15,-7 1 0 0,0 3 1 0,7 3 0 0,-7 1 1 0,0 4 1 0,0-1 0 16,0 4-1-16,0 4-3 0,0 3-1 0,0 0-2 0,0 4 0 0,0 4-1 16,0 0 1-16,-7 6 0 0,7 2 1 0,0 2-1 0,0 4-2 15,0 1 2-15,0 6 0 0,0 0 0 0,0 2 1 0,0 2 3 0,0 1 2 16,0-1 0-16,0 4 0 0,7-4-1 0,-7 0 1 0,6 1-2 16,-6-1-1-16,6-3 2 0,1 0-2 0,-7-5 0 0,6-3 0 15,1 1 1-15,0-1-1 0,-1-7 0 0,0 0 0 0,2-3 2 0,-2-1 0 16,0-4 1-16,0 2 0 0,1-5 2 0,0-5-1 0,-1 2 1 15,1-4-1-15,-1-1 2 0,0-3-2 0,2-4 0 0,4 1-1 0,-6-5 0 16,2-2 1-16,4-1-2 0,-5 0 1 0,-1-4-1 0,1-3-1 16,0-1-1-16,-1 1 1 0,0 0 0 0,0 4 0 0,8-5 0 15,-8 4 0-15,1 1 1 0,-1 3-1 0,1 2-1 0,0 3-1 0,-1 7-1 16,0-2-1-16,1 4 0 0,0 8 1 0,-1 0-1 0,7 8 1 16,-6-1-1-16,-1 4 1 0,1 4 1 0,-1 3 0 0,0 4 0 0,1 0 1 15,0 3 3-15,-1 5 1 0,0 0 1 0,-6-1 1 0,0 0 2 16,0 3-1-16,0-2 1 0,0 0 1 0,0-1-1 0,0-3-1 15,0-1 0-15,0-3 0 0,0 0-1 0,0-4 0 0,0-3 2 0,0 0-1 16,0-8 0-16,0 4 1 16,0-7 2-16,0 3 2 0,0-7 4 0,0 4 2 0,0-4 4 0,8-4 1 15,-8 4 1-15,0-7 0 0,6-1 0 0,0 1 1 0,-6-4-2 16,7 0-1-16,-1-7-2 0,1 3-1 0,-1-7-4 0,1 0-3 16,-1-3-8-16,0 3-3 0,8-4-6 0,-8-4-2 0,7 8-5 0,-6-7-2 15,6 7-5-15,-1-3 0 0,2 3 0 0,-8 4 0 0,8-1-1 16,-1 1 0-16,-1 6 0 0,-5 2 1 0,6-1 1 15,0 3 2-15,-6 5 0 0,-1 3 2 0,7 0 3 0,-6 0 3 0,-1 3 2 0,-6 5 0 16,7 3 1-16,-7-4-1 0,6 4-1 0,-6 4-3 0,0-1-5 16,6 1-6-16,-6 0-8 0,0 4-10 0,0-5-11 0,0 0-13 15,0 5-16-15,0-5-29 0,0-3-35 0,0 4-48 0,8-8-52 16,-2 5-55-16,0-10-58 0,1 6-50 0,-1-3-46 0,7-5-32 0,0 0-29 16,1-5-7-16,-2 2 1 0,8-4 10 0,-1-1 14 0,1 0 29 15,0-3 34-15,-1 4 47 0,7-4 53 0,-6 0 56 0,6 0 80 0</inkml:trace>
  <inkml:trace contextRef="#ctx0" brushRef="#br0" timeOffset="191272.71">17617 14459 0 0,'26'-11'29'0,"-6"4"204"0,5 0 30 16,-11 0 26-16,-2-5 24 0,2 1 30 0,-8 4 33 0,0-4 32 16,-6 0 31-16,0 0 22 0,0 0 18 0,0-3-24 0,0 2-42 0,-6 1-43 15,0 0-43-15,-2 0-30 0,2-3-24 0,0 3-22 0,0 4-21 16,-8-4-28-16,1 3-33 0,7 1-31 0,-8 4-30 0,2-5-22 0,-2 4-17 16,2 4-13-16,5 0-11 0,-6 0-12 0,0 4-9 0,7 4-7 0,-8-5-7 15,8 8-4-15,-7 0-2 0,6 0-3 0,1 3-1 0,-1 1 0 16,1 3-2-16,0 1-1 0,6-1 1 0,-7 4-1 0,7-4 0 15,0 1 1-15,0 3-2 0,7-4 0 0,-7 1-2 0,6-5-4 0,0 4-4 16,1-3-5-16,-1-4-6 0,8 0-5 0,-8 0-6 0,8-7-5 16,-2 3-6-16,-6-7-5 0,8 0-7 0,-1 0-6 0,-1-7-5 0,2-1-5 15,-2-3-5-15,-4 0-1 0,4 0 3 0,-5-4 5 0,6-2 5 16,-6-1 5-16,-1-1 6 0,0 1 5 0,0-5 7 0,2 2 10 16,-8 2 9-16,6-4 13 0,-6-2 15 0,0 3 13 0,0 5 13 0,0-6 10 15,0 5 9-15,0 0 8 0,-6-1 9 0,6 4 9 0,0 4 8 0,-8 2 6 16,8-3 3-16,0 4-2 0,0 5-4 0,0-1-7 0,-6 4-8 15,6 0-5-15,0 4-5 0,0 2-3 0,-6 2-1 0,6 3-5 16,0 4-5-16,-6 3-8 0,6 4-7 0,0 4-4 0,0-1-5 0,0 8 0 16,0 3 0-16,6 1 0 0,-6 0 0 0,0 7 0 15,6 0-4-15,-6 4-4 0,6-4-4 0,-6 4-4 0,8 2-3 16,-2-2-3-16,-6 4-2 0,6-5-2 0,1 1-2 0,-1 0-3 16,-6-1-5-16,7-3-5 0,0 0-7 0,-7 0-7 0,6-4-6 0,-6 1-7 15,0-4-7-15,0-1-8 0,0 1-6 0,0-8-6 0,-6 0-9 16,-1 0-6-16,7-3-9 0,-7-4-5 0,1-4-3 0,-7-3 2 15,7 0 5-15,-8-5 5 0,2-5 7 0,-2 2 7 0,1-7 9 0,1-3 12 16,-8-1 13-16,6-4 15 0,-5 1 13 0,6-3 14 0,-6-7 13 16,-1 3 11-16,7-4 9 0,0-4 7 0,0 0 6 0,0 0 3 0,0-4 3 15,7 0 0-15,-1-2 1 0,0 2-7 0,7-3-5 0,7 4-6 16,-7-5-5-16,13 0-5 0,-7-2-5 0,8 3-8 0,5 0-10 0,1-2-19 16,0 2-24-16,-2 0-39 0,9-3-45 0,-7 1-58 0,6-1-63 15,-7 2-65-15,7-2-68 0,-6-2-44 0,-1-1-30 0,1 1-14 16,-1-3-6-16,-6 1 1 0,0-1 5 0,0-3 16 0,-6 3 20 0,-1-4 36 15,0 5 44-15,-6-4 56 0,0 0 103 0</inkml:trace>
  <inkml:trace contextRef="#ctx0" brushRef="#br0" timeOffset="191491.46">16588 13672 0 0,'0'-4'8'0,"-7"1"384"0,7 3 55 0,0-4 29 0,0 4 14 0,0 0 7 16,0 0 6-16,0 0 2 0,-7 0 1 0,7-3 2 0,0 3 0 15,0-5-4-15,-6 5-8 0,0 0-120 0,0 5-175 0,-2-2-109 0,-4 1-74 16,-2 3-61-16,-5 0-55 0,-1 4-56 0,1 4-56 0,-1-1-59 16,-6 8-62-16,0 1-59 0,0 2-61 0,-7 8-28 0,8-3-17 15,-1 2-2-15,-7 5 4 0,7 0 12 0,0-1 17 0,0 4 33 16,0-3 40-16,13 0 48 0,-7-4 52 0</inkml:trace>
  <inkml:trace contextRef="#ctx0" brushRef="#br0" timeOffset="192086.31">18854 14499 28 0,'-6'19'269'16,"-1"-1"24"-16,7-3 18 0,-6 3 19 0,6-3 19 0,-7-4 24 15,7 3 27-15,0-7 22 0,0 6 18 0,0-7 15 0,0 2 12 0,0-5-58 16,0 1-94-16,7 0-53 0,-7 0-35 0,6-8-19 0,1 4-16 16,-1-8-16-16,7 1-17 0,-6-3-22 0,12-5-26 0,-6-4-20 0,0-4-19 15,7 2-14-15,0-5-10 0,-1-3-8 0,1-1-7 0,-8-2-3 0,8-1-3 16,-7-4-2-16,0 0-2 0,0-3-1 0,0 0-1 0,0 0 0 15,-7-1 0-15,1-3 0 0,0 5 2 0,-1-3 0 0,1 3 3 0,-7-2 2 16,6 8 4-16,-6 1 4 0,0 2 4 0,0 4 3 0,0 4 3 16,0 4 2-16,0 3 1 0,0 1 0 0,0 7-3 0,0-1-2 15,-6 4-5-15,6 0-2 0,0 4-4 0,0 4-4 0,0 0-6 0,0 4-6 16,-7 2-6-16,7 5-6 0,0 4-5 0,0-1-3 0,0 8-1 16,-6 2 0-16,6 2 1 0,0 3 4 0,0 0 4 0,0 3 2 0,0 1 3 15,0 3 1-15,0 1 1 0,6-1 1 0,-6 0 1 0,0 1-1 16,7-1-1-16,-1 0 0 0,-6-3 0 0,7 3-1 0,-1-3-1 0,1-5-3 15,-1 2-3-15,0-5-6 0,2 0-7 0,-2-3-10 0,7-5-12 16,-7 2-16-16,1-4-14 0,-1-5-20 0,1-3-23 0,5-7-45 16,-4-1-60-16,-2-3-69 0,0-3-71 0,1-5-59 0,0-3-56 0,-1-3-40 15,-6-5-33-15,0 0-9 0,0-6 1 0,0 0 10 0,-6-5 12 16,-1 2 19-16,0-6 22 0,1 1 47 0,-8-4 58 0,2 5 68 16,-1-5 73-16</inkml:trace>
  <inkml:trace contextRef="#ctx0" brushRef="#br0" timeOffset="192242.56">19063 14137 60 0,'-13'-7'310'16,"-1"-1"49"-16,-6 5 46 0,8 3 31 0,6-4 26 0,-8 0 17 0,8 4 11 15,-7-3 9-15,7 3 5 0,-2 0 6 0,8-4 2 0,-6 4-68 16,6 0-104-16,0 0-74 0,6-4-60 0,2 4-49 0,4-3-45 0,1 3-33 16,1-4-26-16,12 0-25 0,-7 4-22 0,7-3-28 0,6 0-30 15,1-2-39-15,-1 1-45 0,1 1-44 0,7 0-45 0,-8-1-43 0,1 0-41 16,-1 1-33-16,1 3-30 0,-1 0-35 0,-6 0-38 0,1 0-21 16,5 0-9-16,-13 3 9 0,7 1 17 0,-6 3 33 0,-1-4 41 0,1 6 43 15,0-3 42-15,-1 2 41 0,1-1 41 0</inkml:trace>
  <inkml:trace contextRef="#ctx0" brushRef="#br0" timeOffset="192758.19">19766 14155 0 0,'0'0'98'0,"6"0"102"16,-6 0 25-16,7 0 28 0,-7-3 28 0,0-2 35 0,0 5 41 16,6-3 38-16,-6 0 36 0,0-1 14 0,0 0-1 0,-6-3-24 0,6 3-37 15,0-3-29-15,-7 3-22 0,7-3-22 0,-6 3-21 0,0 1-25 16,-2-1-27-16,2 0-33 0,0 1-37 0,-7 0-35 0,6 3-37 16,-6 0-21-16,0 0-17 0,0 3-9 0,1-3-6 0,-2 7-7 0,1 0-5 15,0 1-4-15,-6 3-5 0,5 0-1 0,2 3-3 0,-2 1-1 16,8 3-2-16,-7 1-2 0,7 3-1 0,-1 0-3 0,0 3-1 0,1-3 0 15,6 5-4-15,0-2 0 0,0 0-1 0,6-3 0 0,1 4 1 16,0-4-2-16,5 0 2 0,1-1-1 0,1-2-1 0,-2-1-2 16,8-3-2-16,0-4-3 0,-1 0-3 0,1-4-3 0,-1-3-4 0,1 0-4 15,0-4-5-15,-2 0-6 0,2-4-4 0,0-3-3 0,-7-5-2 0,-1 2 0 16,2-5 0-16,-1 0 0 0,0-3 3 0,-6-1 2 0,-1-2 2 16,-6-2 4-16,6-2 3 0,-6 0 6 0,-6-1 4 0,6-4 7 15,-6 5 5-15,-1-4 6 0,-6 0 4 0,6 3 5 0,-5 0 6 0,-2 0 6 16,2 4 6-16,-2 4 6 0,1 0 6 0,7 4 7 0,-8 2 6 15,8 1 6-15,-6 3 4 0,5 5 1 0,0-5 1 0,7 6-3 0,-6 2-5 16,-1-5-6-16,7 5-5 0,0 0-6 0,7 5-5 0,-7-3-7 16,6 3-5-16,1-2-7 0,0 5-5 0,5-1-6 0,-6 0-4 0,14 5-3 15,-7-6 0-15,7 2 1 0,0-1 2 0,-1 0 1 0,7 1 1 16,-6-1-1-16,6-3 0 0,0-1-1 0,-7 1 0 0,7-4 0 16,1 4-1-16,-9-8-1 0,2 4 0 0,0 0 0 0,-1-4 1 0,-5 1-1 15,5-1 0-15,-6 4-1 0,-6-4 0 0,-1 1-1 0,0 3 1 16,1-4 0-16,-7 4-3 0,7 0 1 0,-7 0 1 0,0 4-1 0,0 3 1 15,-7 0 2-15,7 1-2 0,-7 3 0 0,7 3 1 0,-6 1 0 16,0 3 2-16,6 4 1 0,-7 0 1 0,1 0 0 0,6 0 2 0,-7 5 1 16,7-6-2-16,0 1 0 0,0-1 1 0,0 2-2 0,0-5 0 15,7 0-2-15,-7-3-1 0,6-1-7 0,1-3-8 0,-1 1-12 0,0-5-14 16,1-4-18-16,6-3-23 0,-7 0-50 0,8-6-60 0,-1-2-74 16,-7-3-78-16,7-4-74 0,0-3-74 0,-7-4-36 0,2-4-16 15,4-3-4-15,-5 0 3 0,-7-8 9 0,7 1 11 0,-7-5 19 16,6-3 23-16,-6 0 49 0,0-3 61 0,0 0 73 0,-6 2 222 0</inkml:trace>
  <inkml:trace contextRef="#ctx0" brushRef="#br0" timeOffset="192884.33">20222 13745 112 0,'-13'-4'374'0,"6"-3"50"0,-5 7 31 16,-2-4 21-16,1 4 16 0,0 0 12 0,0-3 9 0,0 3 6 15,0 0 4-15,0-5 3 0,0 2 1 0,0 3-76 0,7 0-112 0,-8-3-103 16,2 3-95-16,4 0-69 0,2 0-55 0,-6 0-73 0,5-4-84 16,7 4-92-16,-7 0-97 0,1 0-74 0,-1 0-63 0,7 0-31 0,-6-4-14 15,6 4-9-15,-6-3-3 0,6 0 3 0,0-2 7 0,0-2 17 0,-8 3 23 16,8-3 53-16,0 0 67 0</inkml:trace>
  <inkml:trace contextRef="#ctx0" brushRef="#br0" timeOffset="193118.7">19655 13702 24 0,'-26'14'347'0,"1"0"59"0,-2-3 42 0,1 0 28 0,6-4 21 16,1 0 18-16,-1 1 16 0,1-4 15 0,6 0 15 0,-1-4 16 16,2 0 14-16,5 0-48 0,1 0-80 0,6 0-91 0,0 0-95 0,0-4-59 15,0 0-41-15,6-4-26 0,1 6-22 0,5-10-18 0,2 5-17 0,-1-4-15 16,0-4-21-16,6 4-58 0,-5 0 0 0,5 0 0 0,-6-3 0 15,0 7 0-15,7-5 0 0,-14 5 0 0,8 4 0 0,-8-5 0 16,6 8 0-16,-5-3 0 0,0 3 0 0,-1 3 0 0,1-3 0 0,-1 4 0 16,0 0 0-16,2 2 0 0,-2-2-43 0,0 4-17 0,7-1-15 15,-6 0-15-15,-1 1-16 0,7 3-25 0,1-3-30 0,-8-2-49 16,6 2-63-16,2 3-60 0,-1-4-61 0,0 0-61 0,0 0-60 0,-1 1-28 16,2 2-12-16,-1-5 2 0,0 2 9 0,0 0 13 0,-7 1 16 15,8-1 25-15,-2-4 31 0,-5 2 51 0,6-2 60 0,-6 1 64 16,6-1 169-16</inkml:trace>
  <inkml:trace contextRef="#ctx0" brushRef="#br0" timeOffset="193821.83">21817 14159 140 0,'7'5'219'15,"0"1"14"-15,-7-3 9 0,6 1 13 0,-6-4 13 0,0 4 17 0,6-4 19 16,-6 0 27-16,0 0 33 0,7 0 10 0,-7 0-2 0,0 0-25 15,0-4-34-15,0 4-22 0,0 0-17 0,0-4-11 0,0 1-6 0,0-1-10 16,-7 2-13-16,7-3-16 0,0 1-19 0,-6-4-27 0,6 2-32 16,-6-2-37-16,6-3-38 0,-7 4-22 0,0-4-16 0,1 0-6 15,-1 1-1-15,1-5 0 0,0 4 1 0,-8 0 2 0,8-1 3 0,-7 1 2 16,6 4 2-16,-6-4 2 0,-7 3 0 0,8 5 2 0,-8-1-2 16,7 4 0-16,-13 0 0 0,6 4-3 0,1-1-3 0,-7 5-3 0,0-1-4 15,0 4-3-15,6 0-4 0,-5 4-3 0,-2 0-3 0,8 4-2 16,0-5 0-16,-1 8-3 0,6-4 0 0,2 0-1 0,-1 0-1 0,6 5 1 15,0-5-1-15,1 1 0 0,6-1 0 0,0 0-1 0,6-4 0 16,1 1-2-16,0-4-1 0,6 0-4 0,-1-4-3 0,2-3-4 16,6 0-4-16,-1-4-4 0,7-4-3 0,0 0-3 0,0-3-5 0,0-4 0 15,0-4 0-15,0 1-2 0,0-4-2 0,0-4 1 0,7 0 0 0,-7 0 3 16,0-4 3-16,0-3 4 0,-7-1 3 0,7 2 5 0,-6-6 5 16,-1 1 5-16,1 0 4 0,-7 0 4 0,7-3 5 0,-8 2 4 15,2-2 8-15,-8 3 5 0,0 0 4 0,1 0 6 0,0 0 6 0,-1 4 4 16,-6-1 5-16,0 1 3 0,0 3 3 0,0 0 4 0,0 5 1 15,-6-5 2-15,6 9 2 0,-7-6-2 0,0 9-1 0,7-5-2 0,-6 4-1 16,0 5-4-16,0-2-3 0,6 5-5 0,-8 0-5 0,2-1-6 16,6 5-5-16,-6 3-4 0,-1 0-4 0,7 7-7 0,-6-3-5 0,-1 7-4 15,0-1-2-15,1 9-2 0,0-1-1 0,-1 4-1 0,0 0 0 16,1 8-1-16,6-1 2 0,-6 0 0 0,-1 4 2 0,0 1 1 16,7 2 1-16,-6 0 1 0,6 0 1 0,0 1-1 0,-7 0 0 0,7-4-1 15,0 4-1-15,0-4-1 0,0 3 0 0,7-6-1 0,-7 2-3 16,6-5-6-16,1-2-11 0,6 1-11 0,-7-4-15 0,8-4-14 15,5 0-16-15,-6-6-35 0,6-2-41 0,1 1-52 0,0-7-56 0,5 0-58 16,-5-4-56-16,6-4-46 0,7-3-39 0,-7-1-31 0,0 0-24 16,0-2-5-16,0-1 3 0,6 0 12 0,-6-4 14 0,1 4 34 0,-1-3 40 15,0 3 52-15,0-4 58 0,-7 0 55 0,7 1 100 0</inkml:trace>
  <inkml:trace contextRef="#ctx0" brushRef="#br0" timeOffset="194197.98">22560 13921 126 0,'7'-7'196'0,"-1"-5"21"0,0 6 22 0,-6-1 29 0,0-5 30 16,0 4 29-16,-6 1 28 0,6 0 28 0,-6-4 28 0,-1 4-12 15,7-1-31-15,-7 1-25 0,-6 0-22 0,7 0-16 0,-1 2-17 0,-6-2-17 16,1 4-22-16,-2 3-25 0,1 0-27 0,0 3-27 0,-6 1-25 16,5 4-26-16,-5-1-24 0,0 4-21 0,-1 3-18 0,1 1-12 0,5 3-8 15,-5 0-7-15,-1 5-3 0,8-1-5 0,-2 0-2 0,2-1-2 16,-2 2-3-16,1-2-1 0,7 2-5 0,0-1-1 0,6-4-2 0,-8 4-3 16,16-4 0-16,-8-3-1 0,6 3-1 0,0-7-1 0,1 3-1 15,6-7-2-15,0 1-1 0,-1 0-3 0,8-5-3 0,0-3-3 16,-1-3-1-16,1-1-3 0,0-3 1 0,5 0-3 0,-5-5 1 0,0 1 0 15,-1-8 0-15,1 5 0 0,0-4 1 0,-1-4 1 0,-6 0 2 16,0 0 4-16,0-4 2 0,0-3 4 0,-7 0 3 0,1 0 6 16,0-1 4-16,-1 1 7 0,-6-1 12 0,0 1 6 0,0 4 7 0,0-2 8 15,0 6 8-15,-6 3 7 0,6 3 6 0,-7 0 2 0,0 4 0 16,7 4-1-16,-6 3-2 0,0 4-2 0,-1 0-5 0,0 8-7 0,1 3-10 16,-1 0-7-16,1 6-8 0,-7 2-8 0,6 6-7 0,7 2-6 15,-6 2-6-15,0 4-3 0,6 1-1 0,0-2 0 0,0 5 0 0,6-5-3 16,-6 5-3-16,6-4-7 0,1-4-8 0,-1 4-11 0,1-8-12 15,6 1-18-15,0 0-21 0,-6-7-38 0,5-1-48 0,-5-3-55 0,6-4-59 16,0-4-53-16,0-4-53 0,-6-3-53 0,5-3-52 0,-4-4-21 16,4-4-6-16,-6-7 5 0,8-1 9 0,-8-4 16 0,1-2 19 0,-1-8 39 15,-6 0 47-15,6-7 55 0,2 0 59 0</inkml:trace>
  <inkml:trace contextRef="#ctx0" brushRef="#br0" timeOffset="194463.6">22593 13474 0 0,'-26'-10'243'16,"6"1"44"-16,-6 6 23 0,7-5 33 0,-8 5 38 0,8-4 32 0,0 3 31 15,5 1 19-15,-6-2 15 0,8 2 10 0,-1-1 9 0,-1 1-54 16,8-1-84-16,0 4-55 0,-1-4-41 0,0 1-29 0,7 3-23 0,0-4-32 16,0 0-37-16,0 1-36 0,7-1-31 0,0-4-24 0,-1 5-17 15,0-4-15-15,1 0-12 0,6-1-11 0,-6 1-6 0,-1 0-8 16,7-1-4-16,-6 0-3 0,-1 5-1 0,0-1-1 0,2 2-1 0,-2 2 1 16,0 0 3-16,-6 2 2 0,7 2 5 0,-1 3 3 0,-6 0 5 15,7 0 1-15,-1 5 2 0,1-1 1 0,-1 0 3 0,0 4 0 0,2-4 0 16,4 0 1-16,-5 4 1 0,6-5-1 0,0 1-5 0,0-4-7 15,0 4-10-15,0-3-18 0,6-5-22 0,1 1-28 0,-7 0-34 0,7-4-34 16,-1-4-36-16,1 0-34 0,0 1-33 0,-8-5-28 0,8 1-27 16,-7-4-22-16,-1 4-18 0,-4-4-26 0,4 0-28 0,-12 4-8 15,7-8 6-15,-7 4 19 0,0 0 28 0,0-3 34 0,0 3 34 0,-7-5 34 16,1 2 32-16,0-1 28 0,-2 1 27 0</inkml:trace>
  <inkml:trace contextRef="#ctx0" brushRef="#br0" timeOffset="194651.1">21954 13485 29 0,'-32'26'367'0,"-1"-9"60"15,1 6 35-15,6-9 26 0,-7 5 21 0,13-8 18 0,-6 0 19 16,7-3 14-16,5-6 12 0,2 3 10 0,-2-2 9 0,8-3-56 16,0 0-89-16,6 0-104 0,6 0-111 0,0-3-64 0,8 3-41 0,12-5-41 15,-7-2-42-15,14 4-56 0,-1-5-63 0,14 1-99 0,-1 0-119 0,1 3-105 16,7-4-101-16,-2 1-50 0,-5 4-24 0,6-1-12 0,0-3-6 15,-6 3 0-15,-1-3 5 0,1 3 16 0,-7-4 20 0,-6 2 37 16,-1 2 42-16,-6-3 87 0,1 4 181 0</inkml:trace>
  <inkml:trace contextRef="#ctx0" brushRef="#br0" timeOffset="199087.26">23439 14074 77 0,'-6'9'308'0,"6"-3"33"0,-7 2 20 0,7-5 15 16,0 1 8-16,-7 0 10 0,7-1 13 0,-6 1 17 0,6 0 18 0,-6-4 18 15,6 0 13-15,0 3-62 0,0-3-101 0,0 0-67 0,0 0-47 16,0 0-28-16,0 0-18 0,0 0-10 0,0 0-7 0,0 0-8 15,0 0-10-15,0-3-15 0,6 3-19 0,0-4-15 0,-6 0-11 0,7 1-12 16,0-1-6-16,5 0-5 0,-4-3-4 0,4 0-4 0,-5-1-2 16,6 1-4-16,0-4-2 0,-1 0-3 0,2 1 0 0,5-6-3 0,-6 2-1 15,0-1-2-15,7-3-1 0,-7 3-1 0,6-7-1 0,-6 4-2 16,7-4 0-16,-7 0-1 0,6-3 0 0,-5 2-1 0,-1-3 1 0,-1 1-2 16,2-1 0-16,-8 4 0 0,7-3 2 0,-6-1-1 0,6 0-1 15,-7 5 0-15,0-5 2 0,-6 4 0 0,8 0-1 0,-2 4 1 16,-6-1 1-16,0 2 1 0,6-2 1 0,-6 4 5 0,0 0 3 0,0 4 6 15,-6-3 4-15,6 7 3 0,0-5 4 0,-6 5 2 0,6 0 1 16,-8 3 1-16,8 0 2 0,-6 1-1 0,6-1 1 0,-6 1-3 0,6 3-2 16,0 0-4-16,-7 0-5 0,7 3-5 0,-6 1-6 0,-1 3-4 15,7 0-3-15,-6 4-2 0,-1 4-2 0,7-1-2 0,-6 6 0 0,0 1-1 16,6 2 1-16,-8 2 0 0,8 0 1 0,-6 4 2 0,6 0 0 16,-6 1 1-16,6 3 0 0,0-4 0 0,0 2 0 0,0 1 0 0,0 0 0 15,6-2-2-15,-6-1 1 0,6 0 0 0,2-4 0 0,-8 2 0 16,6-1 1-16,7-5-1 0,-7 1 1 0,7-7-1 0,-6 4-1 0,5-8 1 15,2 0-1-15,6-5-1 0,-8 3-1 0,8-6-4 0,-1-3-2 16,1-3-7-16,0-6-6 0,5 3-6 0,-5-10-6 0,0 3-7 16,5-6-6-16,-5-4-8 0,6 2-7 0,-6-8-8 0,-1-4-8 0,1-1-8 15,-1-2-10-15,1 0-6 0,-7-6-7 0,0-2-1 0,0 1 4 16,-6 3 6-16,6-4 4 0,-7 0 7 0,0 4 6 0,2 0 12 0,-2-1 16 16,-6 4 17-16,0 5 17 0,6 2 18 0,-6 1 20 0,-6-1 17 15,6 8 18-15,0 0 12 0,0 1 9 0,-6 3 6 0,-2-1 6 16,8 4 6-16,-6 0 5 0,6 5 0 0,-6-1-3 0,6 0-7 0,-7 3-4 15,7 1-9-15,-6 3-8 0,6 1-8 0,-7 0-8 0,7 3-7 16,0 3-6-16,-7 0-6 0,1 5-4 0,6-2-5 0,-6 10-6 0,-1-2-3 16,0 5-4-16,1-1 0 0,6 8-1 0,-13 3 1 0,6 0 3 15,1 4 2-15,6 0 4 0,-7 4 3 0,1 3 1 0,0 0 3 16,-2 4 1-16,2 0 0 0,0 3 1 0,6 2 0 0,-6-2-3 0,-1 1-1 16,7 0-3-16,0-1-1 0,-7 0-2 0,7 1-4 0,0-4-3 15,7 0-3-15,-7-4-2 0,7-3 0 0,-7 0-2 0,6-1 0 0,0-7-2 16,0 1-1-16,2-5 2 0,-8 1 0 0,6-8 0 0,0 1 0 15,1-5 2-15,-1-3 1 0,1 0 1 0,6-3 0 0,-7-4 0 0,1-4 1 16,0-4-2-16,5 0 1 0,2-3 0 0,-8-3 2 0,7-6-1 16,1 1-1-16,-2-3 0 0,2 0 0 0,5-8 0 0,-6 4-3 0,0-7-1 15,-1 3-1-15,2-3-1 0,-1 0-1 0,0-5-1 0,0 5 0 16,-7 0-1-16,8 0 1 0,-2 3-1 0,-5 1 1 0,0 0-2 0,6 5 1 16,-7 3 0-16,0 2-1 0,1 0-1 0,-7 8 0 0,7 0-1 15,-7 2 1-15,6 2 1 0,-6 6-1 0,0-3 1 0,6 8 0 16,-6-1 0-16,0 1-1 0,8 6 2 0,-8-2 0 0,6 5-1 0,-6 3 2 15,0-3 0-15,6 5 2 0,-6 0 1 0,0 0 1 0,7 0-1 16,-7 4 1-16,6-5-1 0,-6 2 1 0,0-1 0 0,7 0 0 0,-1-4 0 16,1 0 0-16,-7-3 1 0,6 3 0 0,0-6-1 0,2-2 2 15,-2 1 0-15,0-3 0 0,7-5 2 0,-6 1-1 0,-1-1 0 0,7-3 1 16,-7-3-2-16,8-1 0 0,-1-3 0 0,-6 0 0 0,5-4 0 16,1-4 0-16,1 4 1 0,-2-4-2 0,2-3 1 0,-1 0-2 0,0-4 0 15,0-1-1-15,-7 1 0 0,8 4 1 0,-8-4 0 0,0-3 0 16,7 7 1-16,-6-4 0 0,-1-1 0 0,-6 5-1 0,7 3 1 0,-1 1 0 15,-6 3-1-15,0 0 1 0,0 3 0 0,0 1-1 0,0 4-2 16,0-1-1-16,0 4-1 0,0 0 0 0,0 4-1 0,0-1 1 16,-6 4-1-16,6 1-1 0,0 3 1 0,-7 3-1 0,7 2 1 0,-6 2 0 15,6 1-1-15,0 1 2 0,0 3 1 0,-7-5 1 0,7 4 0 16,0 1 0-16,0-2 1 0,0 2 0 0,7-6 0 0,-7 5 1 0,0-3-2 16,6-5 2-16,1 1 0 0,-1-1 0 0,-6-2 1 0,14-1 0 15,-8-4-1-15,0 0 2 0,1-3 0 0,6-1-1 0,-7-3 1 0,7-3-1 16,1-1 1-16,-8 1 1 0,7-5-1 0,0-3 1 0,0 1-1 15,-6-2 1-15,6-1-1 0,-1-7 0 0,-4 6-1 0,4-5 0 16,-6 1 0-16,1-1 0 0,0-3-2 0,-1 1 1 0,1-1 1 0,-1 0-1 16,0 0 0-16,-6-4-2 0,8 3 0 0,-2 6 0 0,-6-5 1 0,6 3 1 15,-6 5 0-15,6-1 2 0,-6 4 1 0,8 1 1 0,-8 2 0 16,0 1-1-16,0 3-2 0,0 4-1 0,0 0-1 0,0 0 4 16,0 7 4-16,0 0 2 0,0 1 4 0,0 7 1 0,0-1 1 0,0 4 0 15,0 1-2-15,0 6 1 0,-8-3 0 0,8 4 2 0,0 0 2 16,0 0 1-16,8 3 0 0,-8-3-1 0,6 0-5 0,-6-5-4 0,6 1-2 15,1-1-3-15,-1 2-1 0,8-4-9 0,-8-1-12 0,6-4-17 16,-4 1-20-16,4-8-31 0,1 4-36 0,1-7-64 0,-2-4-78 0,2 0-85 16,-2-7-90-16,2-1-62 0,-1-2-50 0,-1-5-25 0,-4-4-11 15,4-3 2-15,2 0 7 0,-8-7 15 0,7 0 19 0,0-4 29 16,-6 0 36-16,5-4 64 0,-6-4 78 0</inkml:trace>
  <inkml:trace contextRef="#ctx0" brushRef="#br0" timeOffset="201085.09">24768 14166 193 0,'-7'7'213'16,"7"-3"14"-16,-6 0 11 0,0 4 15 0,6-6 16 0,-8 3 20 15,8 2 20-15,0-3 19 0,-6-1 19 0,6 1-19 0,0 0-38 0,0-1-24 16,0-3-18-16,0 4-9 0,0-4-3 0,0 0-2 0,0 3-2 15,0-3-8-15,0 5-12 0,6-5-12 0,-6-5-17 0,8 5-15 0,-2-3-15 16,7 3-18-16,-7-4-15 0,7-3-17 0,6 3-19 0,1-3-14 16,0 0-16-16,-1-5-10 0,7 1-9 0,0 2-8 0,1-8-6 15,-1 3-6-15,0 0-4 0,-1-1-3 0,9-3-3 0,-9 0-2 0,-5-1-2 16,6-3-3-16,0 0 0 0,-7 0-1 0,1 0 0 0,0-3-1 16,-7 3-2-16,7-3 1 0,-8-2 0 0,2 5-1 0,-8 0-1 0,0-3 1 15,1 6 0-15,-1-3 2 0,-6 4 1 0,0 0 2 0,0-1 4 16,-6 5 2-16,6-1 4 0,-7 5 3 0,1-5 5 0,0 4 1 0,-2 0 3 15,-4 4 2-15,-2-1 1 0,8 0 0 0,-7 1 2 0,0 0-2 16,0 3 0-16,1 4 0 0,-2-3 1 0,-6 3-1 0,7 0 0 0,1 3-2 16,-2-3-1-16,-5 7 0 0,6-3 0 0,0 3 1 0,-1 4 0 15,2 1 4-15,-2-1 3 0,2 0 2 0,-1 7 4 0,-1-4 4 0,2 8 2 16,-2-3 2-16,8 6 6 0,0 0 2 0,-7 2 3 0,6 2 4 16,0 1 3-16,7 2 3 0,-6-2 2 0,6 6 0 0,0-7 0 0,0 4-2 15,6 4-3-15,1-8-3 0,0 4-4 0,6-3-4 0,-1-1-4 16,8 0-5-16,-7-3-11 0,7 0-30 0,0-5 0 0,6 1 0 15,-1-2 0-15,1-7 0 0,0-1 0 0,7-2 0 0,-1-6 0 0,1-4 0 16,-1 0 0-16,1-7 0 16,-1-4-82-16,1-4-47 0,0 0-45 0,0-7-71 0,-8 1-85 0,1-8-93 15,-6 3-99-15,6-8-52 0,-13 2-27 0,7-5-9 0,-14 1 1 16,7-1 12-16,-6-4 17 0,-1 1 21 0,-6 4 23 0,7-5 38 0,-7 5 45 16,0-1 70-16,0 1 97 0</inkml:trace>
  <inkml:trace contextRef="#ctx0" brushRef="#br0" timeOffset="201460.09">24891 13297 0 0,'-19'12'43'0,"6"-1"354"0,0-4 55 16,7 5 29-16,-8-10 16 0,8 7 11 0,0-6 6 0,-2 1 7 16,2 0 5-16,6-4 6 0,0 0 6 0,0 0-3 0,0 0-7 0,6 0-110 15,2-4-160-15,-2 4-88 0,7-4-53 0,0 1-26 0,6-1-16 16,1-3-8-16,0-1-6 0,-1 0-5 0,1 1-6 0,0 0-5 0,-2 0-7 16,2-4-7-16,-1 3-7 0,-5 2-6 0,6-2-4 0,-8 4-3 15,1-3-3-15,-6 3-2 0,6 0-1 0,-7 1-3 0,0 3-2 0,2 0-2 16,-2 0 0-16,-6 3 1 0,6-3 0 0,1 8 0 0,-1-5 0 15,1 5-2-15,-7 0 0 0,7-2-1 0,-1 5-4 0,0-3-8 16,8 6-14-16,-8-3-18 0,0 1-21 0,1 2-45 0,6-3-57 0,-6 3-72 16,5-2-82-16,-4-1-82 0,4 0-83 0,2-1-42 0,-2-2-21 0,1-1-9 15,1-3-3-15,-2-1 6 0,2-3 13 0,-2-3 19 0,1-1 20 16,1-3 46-16,-2-1 57 0,2 1 72 0,-8-7 182 0</inkml:trace>
  <inkml:trace contextRef="#ctx0" brushRef="#br0" timeOffset="201663.21">25471 13199 0 0,'-6'0'16'0,"-8"-3"340"0,8 3 62 0,0-5 35 16,-1 3 21-16,1-3 18 0,-1 2 15 0,0-1 11 0,1-3 7 16,0 3 6-16,6-3 2 0,0 0-10 0,0 2-22 0,0-2-97 15,0 0-137-15,6 4-86 0,0-1-63 0,1-3-35 0,0 3-22 0,-1-3-20 16,7 2-20-16,0 5-15 0,0-3-13 0,0 3-8 0,0 3-10 0,0 2-6 16,-6-2-9-16,6 5-5 0,-1 3-8 0,-4-1-9 0,-8 2-11 15,6 2-20-15,-6 1-25 0,0 0-30 0,-6 3-31 0,-2-4-38 16,2 5-44-16,0-5-45 0,-7 5-42 0,0-5-47 0,0 6-49 0,-7-7-21 15,7 1-5-15,-6 2 1 0,-1-5 10 0,7-1 18 0,-7 2 25 16,1-1 31-16,-1-4 35 0,0-3 44 0,2 3 49 0</inkml:trace>
  <inkml:trace contextRef="#ctx0" brushRef="#br0" timeOffset="201961.27">23453 13427 0 0,'-27'7'46'0,"-5"-4"357"0,6 4 54 15,0 1 33-15,6-5 21 0,-7 6 16 0,15-7 14 0,-8 3 11 0,7-5 7 16,1 3 4-16,4-3 4 0,2 0-8 0,0 0-13 0,6 0-118 0,0 3-167 15,6-3-92-15,0 4-54 0,14-4-31 0,-7 4-22 0,13-4-22 16,0 0-23-16,1 0-26 0,11 0-31 0,1 0-53 0,7-4-63 0,-1 0-85 16,1 1-94-16,7 0-82 0,-2-4-77 0,2-2-40 0,-1 2-20 15,0 0-10-15,-6 0-3 0,6 0 2 0,-7-1 7 0,8 1 16 16,-8-1 23-16,1 1 49 0,-1 3 59 0,1 1 83 0,-1-1 228 0</inkml:trace>
  <inkml:trace contextRef="#ctx0" brushRef="#br0" timeOffset="203524.89">26578 13924 39 0,'-20'19'324'0,"8"-1"50"15,-1-3 38-15,0-1 22 0,0-2 13 0,-1-2 10 0,8 1 10 0,0-3 8 16,-1-5 8-16,0 2 10 0,1-3 10 0,6 3-56 0,0-5-89 16,0 0-79-16,0 0-71 0,0 0-50 0,6-5-36 0,-6 3-22 0,7-3-11 15,6-2-11-15,0-4-10 0,7 0-9 0,-7-4-6 0,12 1-10 16,-5-9-12-16,6 3-8 0,1-3-9 0,5-3-6 0,-6-3-5 15,0 0-1-15,7-4-2 0,-8 4-2 0,2-8-1 0,-1 4-1 0,0-3 0 16,0-1 0-16,-7 0-2 0,1 0 1 0,0 1 0 0,-1-1 0 16,-6 4-1-16,-6 4-1 0,-1 0 1 0,0-1 0 0,2 4 2 0,-8 4 0 15,0 0 3-15,0 4 1 0,-8 0 2 0,2 4 1 0,0-1 2 16,-1 4 4-16,-6 0 3 0,6-1 2 0,-5 5 2 0,5 0 0 0,-6 3 2 16,0 0-1-16,6 1-1 0,-6 3 0 0,1 0-1 0,5 3 0 15,-6 1-2-15,7 0-1 0,-8 3-1 0,8 5-3 0,-7 2-2 0,6-3 0 16,1 8-1-16,-1-2 1 0,1 5 0 0,0 0 0 0,6 4 1 15,-8 4 2-15,2-2 2 0,6 2 0 0,0 3 2 0,-6 3-1 16,6-2 0-16,0 6-2 0,0-4 0 0,6 1-1 0,-6 4-2 0,0-1 1 16,6-4-1-16,-6 1-1 0,8 0 0 0,-8 0-2 0,6-5-2 15,-6-2-1-15,6-1 0 0,1 0-1 0,-1-7 0 0,1 0 1 16,-1-4 0-16,1 0 1 0,-7-2 0 0,6-6-1 0,0-2 2 0,2-1 0 16,-2 0-2-16,7-3 2 0,-6-4 1 0,-1 0 0 0,0-4 0 0,7 1 1 15,-6-5-1-15,6 2 0 0,0-9 0 0,0 4-1 0,0-5-2 16,0-2 0-16,6-3-2 0,-5-2 0 0,-2 2-2 0,2-1-1 15,5-4 0-15,-5 0-2 0,-2 0-1 0,2-3-1 0,-2 3 1 0,1 5-1 16,1-5 0-16,-2 4 0 0,2 0 1 0,-8 4 0 0,7-1 0 16,-7 2 3-16,1 5 0 0,0 1-1 0,-1 0 1 0,-6 8 0 0,6-4-1 15,-6 7 1-15,8-5-1 0,-8 5 0 0,0 5 1 0,6-3-1 16,-6 6 2-16,0 0-1 0,6 3 1 0,0-1-1 0,-6 5-1 0,7 0 3 16,0-1 1-16,-7 5 0 0,6 4 1 0,1-6 0 0,-1 5 1 15,-6 0 0-15,6 0-1 0,2-4 1 0,-2 4-2 0,0-4 1 16,0-2 1-16,1 2 0 0,-7-8 0 0,13 5 0 0,-6-7-1 0,-1 3 1 15,1-8 1-15,0 5 0 0,-1-5 1 0,6-3 0 0,-4 0 1 16,4-3-1-16,1-1 1 0,1-3-1 0,4-1 1 0,-4-3-2 0,-1 0 1 16,7-1 0-16,-8-2-2 0,2 1 1 0,5-3 0 0,-6-2-1 15,0 3-2-15,0-3 0 0,0 4 0 0,-7-5 0 0,8 4 1 0,-8 0 0 16,1 4 1-16,-1-3 1 0,-6 2 0 0,7 2 0 0,-7 3 0 16,7-1 1-16,-7 1-1 0,0 0 1 0,0 3 0 0,0 0-1 15,0 4-1-15,0 0-2 0,0 0-1 0,0 0 1 0,0 0-1 0,0 4 0 16,-7 0 0-16,7-1-2 0,0 5 1 0,0 3-2 0,0 0-1 0,0 0 1 15,0 3 0-15,7 1 1 0,-7 3 2 0,6 1 1 0,0-1 2 16,-6 0-1-16,6 0-1 0,8 1 1 0,-8-5 1 0,8 5-1 16,-8-4 0-16,7-1 1 0,0 1 0 0,0-5 1 0,0 2-1 0,7-5 0 15,-8 0-2-15,8-3 2 0,-6 0-1 0,5-4 1 0,-6 0-2 16,6 0 1-16,-5-8-1 0,5 1-2 0,0 0-1 0,-6-5-3 0,7 2-3 16,-7-5-1-16,0 1-2 0,6-4-2 0,-5-1-2 0,-2 0-1 15,2 1-3-15,-8-4-1 0,0 0-1 0,8 0 0 0,-14 0 1 0,6 0 1 16,1 0 2-16,-7 0 3 0,0 1 2 0,0-1 3 0,0 3 1 15,0 1 2-15,-7 3 0 0,7 1 3 0,-6-1 3 0,-1 0 3 16,0 4 0-16,7 0 0 0,-6 4 2 0,-6 0 0 0,4 4-3 0,2-5 1 16,0 8 0-16,-1 0 0 0,0 0 0 0,-6 3 0 0,7 2 0 0,0-2-2 15,-1 8 0-15,-6-5 0 0,7 10 1 0,-1-6-1 0,0 5 1 16,7 3 1-16,-6 1 1 0,-1-1 0 0,7 1 2 0,0 3 1 16,0-1 2-16,0-2 2 0,0 3 2 0,7-1 1 0,-1 2 0 0,1-1 0 15,0 0 1-15,5 0 0 0,-5-1 1 0,6-2-1 0,0 0-1 16,0-1 0-16,0-4 0 0,1-3-1 0,-2 3-3 0,8-6-1 0,-7 3-2 15,7-4-1-15,-1-3 1 0,0 0-2 0,1-4 0 0,-1 0 0 16,1 0-1-16,-1-8 0 0,1 5 0 0,0-4-1 0,-1-4 0 0,-6 3 0 16,6-6 1-16,1 2 0 0,-7-2-1 0,0 0 1 0,0-5 0 15,1 4 0-15,-8-3-1 0,6 0 0 0,-4 3 0 0,-2-3 0 16,0-1 1-16,1 1 0 0,-1 3-2 0,1 1 1 0,-7-1 1 0,7 0-1 16,-1 4-2-16,-6 0-1 0,6 4 0 0,-6 0-1 0,0 4 0 15,6-2 1-15,-6 5-2 0,0 0 0 0,0 0-1 0,8 5-1 0,-8-2 1 16,0 4 1-16,0 4-1 0,6-4 2 0,-6 9 0 0,0-6 1 15,0 8 0-15,0-3 0 0,0 4 1 0,0 2 0 0,-6-3 1 16,6 1 1-16,0 3-1 0,0-4 1 0,0 0 1 0,0 1-1 0,6-2-1 16,-6 0 0-16,0-7-1 0,6 5 2 0,-6-4 0 0,0-4 0 15,7 0-1-15,-7 0 2 0,7-3 1 0,-1-1-1 0,-6-3 1 0,7 0 0 16,-7 0-2-16,6-3 2 0,0-4 1 0,1-1-1 0,0 1 1 16,-1-4 1-16,0 0-2 0,1-3 0 0,6-1 0 0,-6-4-2 0,-1 1 0 15,1 0-1-15,6-1-1 0,-7-2 0 0,0-2-1 0,8 2-3 16,-8-5-2-16,1 4 0 0,6 0-3 0,-6 4-1 0,5-4 0 0,-6 8 0 15,8-5-1-15,-1 8 1 0,-6-1 0 0,-1 5 0 0,7 0-1 16,-7 7 0-16,1 0 1 0,0 4 1 0,-7 4 3 0,6 2 0 16,0 5 0-16,-6-1 2 0,0 5 2 0,0 3-1 0,0 0 2 0,0 1-1 15,0 2 0-15,0 0 1 0,0 1 1 0,0-1 0 0,0 1 0 16,0-3-1-16,0-2 1 0,0-3-3 0,0-3-6 0,7 0-4 0,-7-4-7 16,0-1-9-16,7-6-12 0,-7 0-30 0,6-4-39 0,1-4-56 15,-1-3-64-15,0-4-61 0,1-1-59 0,0-5-60 0,-1-3-59 0,0 0-28 16,2-7-10-16,-2-2-2 0,-6 0 1 0,0-4 7 0,0-4 11 15,0 1 30-15,-6-4 39 0,-2-4 56 0,-4 3 64 0</inkml:trace>
  <inkml:trace contextRef="#ctx0" brushRef="#br0" timeOffset="203774.89">27972 13119 135 0,'-45'21'348'15,"12"1"40"-15,-7-3 32 0,8 3 22 0,7-4 17 0,-2-3 15 16,8-1 11-16,-1-3 9 0,7-3 7 0,7 0 7 0,-1-2 6 0,7-2-74 15,0 3-114-15,0-7-78 0,13 3-58 0,-7-3-38 0,8 0-31 16,5-3-20-16,1-4-18 0,6 3-14 0,-7-2-10 0,7-6-9 0,0 5-8 16,0-8-6-16,1 5-8 0,-8-2-7 0,0 1-8 0,1 4-6 15,-1 0-6-15,-5 0-2 0,-2 2-3 0,-5 5 0 0,6 0-2 0,-6 5-2 16,-1-3-2-16,0 6-3 0,2 3-4 0,-2 0-5 0,0 4-6 16,1-1-9-16,0 5-10 0,-1-1-18 0,-6 4-24 0,6-4-40 0,7 5-52 15,-6-2-61-15,0-2-64 0,-1 3-65 0,0 0-62 0,1-1-40 16,6 1-24-16,-7-3-10 0,1 3 0 0,-1-4 6 0,-6 0 7 15,7 0 19-15,0 1 24 0,-1-1 42 0,-6 1 52 0,6-1 61 16,-6 1 121-16</inkml:trace>
  <inkml:trace contextRef="#ctx0" brushRef="#br0" timeOffset="203916.63">28174 14383 0 0,'-13'25'204'0,"0"-6"192"0,0-1 38 0,0 1 20 15,6-9 9-15,-5-2-1 0,5-1-6 0,0-3-27 0,1-1-34 16,0-6-49-16,6-1-55 0,-8 0-98 0,8-4-119 0,0 2-163 15,0-6-184-15,0-2-97 0,0-4-51 0,0-1-27 0,0-3-11 0,0 0-1 16,0-3 5-16,0-5 25 0,-6-2 36 0,6-5 48 0,-6-4 55 16</inkml:trace>
  <inkml:trace contextRef="#ctx0" brushRef="#br0" timeOffset="204088.51">27574 13415 0 0,'-19'12'7'0,"0"-5"408"0,-1 0 52 0,1 0 24 0,-1-3 13 15,1-1 7-15,5 1 4 0,-6 1 0 0,14-10 1 0,-6 5 1 0,5-4-2 16,0 4-9-16,1-3-13 0,6 3-168 0,0-4-249 0,0 4-179 16,0 0-146-16,6 0-102 0,1 0-83 0,0-4-42 0,-1 4-21 0,6 0-11 15,8-3-4-15,-6-1-1 0,5 4-2 0,1-3 9 0,-1-1 14 16,1 1 41-16,6-2 56 0,0-2 83 0,0 4 253 0</inkml:trace>
  <inkml:trace contextRef="#ctx0" brushRef="#br0" timeOffset="205044.94">29614 13896 0 0,'0'10'247'0,"-8"0"38"0,8 2 16 0,-6-4 14 15,0 3 11-15,6-5 21 0,0-1 27 0,-6 2 27 0,6-3 27 0,0-1 20 16,0 1 16-16,0-1-47 0,0 1-83 0,0-4-55 0,0 4-43 15,6-4-21-15,-6-4-15 0,12 0-11 0,-4 1-11 0,4-4-21 16,-5-1-26-16,13-3-26 0,-2-3-28 0,2-1-21 0,0-4-17 0,6-3-11 16,0-3-10-16,0-1-5 0,0 0-6 0,0-3-2 0,0 0-3 15,1-4-2-15,-2 0 0 0,1-3 0 0,-6-1-1 0,6 0 0 0,-7-4 0 16,-5 4 2-16,6 1 0 0,-8 3 2 0,-5 1 4 0,6 3 5 16,-7-1 2-16,1 8 6 0,-7 0 4 0,6 4 4 0,-6 3 4 0,0 4 0 15,0 1 0-15,0 5 0 0,0-2-1 0,0 4-2 0,0 3 0 16,0 0-3-16,0 3-4 0,-6 4-4 0,6 1-3 0,0-1-4 15,0 8-4-15,0-1-3 0,0 1-3 0,-7 7 0 0,7 0 2 0,0 4 3 16,0 0 4-16,0 3 4 0,0 3 3 0,0-2 4 0,0 4 4 16,0-2 0-16,0 5 0 0,7-5 2 0,-7 5-1 0,0-4-1 0,0 4 0 15,6-5-3-15,-6 2 0 0,6-1-2 0,2-4-3 0,-2 0-3 16,-6-3-4-16,6-1-3 0,7-6-2 0,-6 3-1 0,-1-8 1 0,1 1-2 16,6-4 1-16,0 0-1 0,-7-4 2 0,8-7-3 0,5 0-1 15,-6 0-4-15,6-7-6 0,-5-4-5 0,5 0-6 0,1-7-7 16,0 0-7-16,-2-4-7 0,2-8-8 0,0 1-7 0,-1-1-6 0,1-6-5 15,-7-4-6-15,0-1-1 0,0-3-1 0,-1 1 4 0,-4-5 6 16,4 4 4-16,-5-4 7 0,0 0 7 0,-7 5 8 0,6-1 11 0,-6-1 13 16,0 9 12-16,0-1 14 0,-6 5 12 0,6-2 12 0,0 9 10 15,-7-1 6-15,0 4 8 0,1 4 6 0,6 3 4 0,-6 1 4 0,-2 3 0 16,2-1 1-16,0 5-3 0,0 0-4 0,-1-1-8 0,7 5-7 0,-7 3-9 16,1-4-7-16,-1 8-7 0,1-1-7 0,0 1-6 0,-2 3-6 0,2 4-6 15,0 4-2-15,0 4-3 0,-1-1-2 0,0 8 1 0,1-1-2 16,-1 1 1-16,7 7 0 0,-6 4 0 0,-1-5 1 0,0 10 1 15,7-3 2-15,-6 5 1 0,6 0 4 0,-6 0 2 0,6 4 1 0,-6-4 3 16,6 3-1-16,0 1 1 0,-8-4 1 0,8 4 1 0,0-4 1 16,0-5 1-16,8 3-1 0,-8-7 0 0,0-1-1 0,6-5-1 0,0 0-1 15,-6-6-1-15,6-2-3 0,1-3 0 0,0 1 0 0,-1-8 1 16,1 0 0-16,-1-4 3 0,1 0 1 0,6-3 1 0,-7-4 1 0,0-4 0 16,2 1 0-16,4-5-2 0,1 1-1 0,-6-4-1 0,6-4 1 0,-1-3-2 15,2-1 0-15,-1-2-2 0,0-1-2 0,0-4-4 0,1-4-2 0,-2 1-3 16,1 1-2-16,0-2-1 0,6 1-1 0,-5-5 0 0,-2 5-1 15,2 3 0-15,5 0 0 0,-5 6-1 0,-2-3 0 0,2 5-1 16,-2 3 0-16,2 4 1 0,-8 0 0 0,7 8 1 0,0-4 1 0,-6 7 1 16,-1 0-1-16,0 0 1 0,8 2 0 0,-8 6 0 0,-6 0-1 15,7 3 1-15,-1 4 0 0,0-1 1 0,1 4-1 0,-7 0-1 0,7 1-1 16,-7 2-1-16,0-3-2 0,0 5-3 0,6 3-2 0,-6-4-2 16,0-1-3-16,6-2-6 0,-6 3-5 0,0-5-7 0,8 0-9 0,-2 0-12 15,0-6-12-15,1 0-22 0,-1 0-29 0,7-4-50 0,0-3-61 0,1-4-67 16,-2 0-66-16,8 0-64 0,-7-4-61 0,7-3-26 0,-1 0-11 15,7-4 1-15,-6-1 4 0,6-2 9 0,-7-1 13 0,7 1 23 0,0 0 30 16,-6-5 52-16,6 4 64 0,-7 0 68 0,1-3 252 0</inkml:trace>
  <inkml:trace contextRef="#ctx0" brushRef="#br0" timeOffset="205685.57">31391 13653 0 0,'6'-10'98'0,"-6"-1"141"0,-6 0 28 0,6-1 29 0,-6 1 31 16,6 0 35-16,-7 4 40 0,1-4 27 0,-1 4 21 0,0-4 13 0,-5 7 11 15,6-3-40-15,-8 3-66 0,1 1-46 0,7-2-37 0,-8 5-28 16,2 0-24-16,-2 5-25 0,-5-2-29 0,6 1-33 0,0 3-36 0,0 4-26 15,0-4-21-15,0 8-10 0,0-4-7 0,0 4-4 0,6 3-1 16,-6 1-3-16,7-1-2 0,0 0-3 0,-2 0-3 0,2 4-3 0,6 0-2 16,0 1-2-16,0-5-3 0,0 3-1 0,6 2-2 0,2-5-2 15,-2 4-3-15,0-4-2 0,7-3-3 0,0 0-2 0,0-1-1 0,1-3-3 16,-2 0-2-16,2-3-4 0,-2-5-3 0,8 1-4 0,-7 0-5 16,7-8-5-16,-8 0-5 0,2 1-5 0,-1-5-4 0,-1-3-4 0,2 0-4 15,-2-1-3-15,2-2-4 0,-8-4-3 0,1-4-5 0,-1 4-2 0,0-8-1 16,-6 4 2-16,8-3 2 0,-8-1 5 0,-8-3 4 0,8 3 10 15,-6 1 10-15,6 3 11 0,-6 0 11 0,-1-1 9 0,1 5 11 0,-1 3 9 16,-6 1 9-16,7 3 9 0,0 4 8 0,-2-1 5 0,-4 5 2 0,5 3 4 16,1-4 1-16,-1 8 0 0,0-4-4 0,1 3-2 0,6 5-3 15,-6-1-5-15,6 0-3 0,0 4-3 0,6-4-2 0,-6 5-3 0,6-2-3 16,8 1 0-16,-8 0-3 0,7 1-1 0,7-1-1 0,-8 0-4 16,8-5-3-16,-1 3-2 0,1-2-4 0,0 0-4 0,-1-4-1 0,1 1-3 15,0 0-2-15,-1-1-2 0,1-3 0 0,0 0-1 0,-2-3 0 0,2 3 0 16,-7-4 0-16,1 4-1 0,4-4-1 0,-10 1 2 0,4 3-1 15,-5-4 1-15,6 1 0 0,-13 3-1 0,7-4 0 0,-1 4-1 0,-6 0 0 16,0 0 0-16,0 0-2 0,0 0 0 0,0 0 1 0,0 4-1 0,0-1 1 16,0 1-2-16,0 3 0 0,0 0-1 0,0 4 1 0,0 0 0 15,0 0-1-15,0 4 3 0,0-1 0 0,0 4 1 0,0-2 0 0,0 2 0 16,0 0 2-16,0 1-1 0,0-1-1 0,0-4 0 0,0 6 2 16,6-7 0-16,-6 1 0 0,0 3 1 0,6-7-1 0,-6-3 0 0,0 4 1 15,0-3 0-15,8-1 1 0,-8-4 1 0,0-3-1 0,6 4 2 0,0-4 0 16,-6-4-1-16,7 4 0 0,-1-7-1 0,1 4 0 0,0-5-1 15,5-3-1-15,-5 0-1 0,0-4-7 0,5 5-5 0,2-5-7 0,-8-4-8 16,7 1-10-16,-7 0-8 0,8 0-8 0,-2-5-6 0,-4 5-8 0,4-3-4 16,-5 2-4-16,-1 1-4 0,7-1-3 0,-6 5-1 0,5-1 1 15,-4 1 4-15,-2 2 2 0,0 5 6 0,-6 0 3 0,7 3 7 0,-1 4 5 16,-6 0 6-16,0 0 7 0,7 4 6 0,-7 3 2 0,0 5 6 16,0-2 2-16,0 1 4 0,0 7 3 0,-7 1 2 0,7-1 2 0,0 4 3 15,0 0 4-15,0 3 3 0,0-2 2 0,0 3-7 0,0-5-12 0,0 2-18 16,7-3-23-16,-7 3-22 0,7-4-23 0,-1-5-26 0,0 1-30 15,8-5-35-15,-2-2-39 0,2-1-34 0,-1-7-33 0,6 4-42 0,0-8-43 16,1 1-14-16,0-4 1 0,5-1 12 0,-5-3 20 0,6-3 22 16,-7-2 22-16,8 2 27 0,-8-4 28 0,8-4 35 0,-8 3 41 0</inkml:trace>
  <inkml:trace contextRef="#ctx0" brushRef="#br0" timeOffset="206179.01">32440 13668 0 0,'0'-10'183'0,"0"-2"63"0,-7 5 21 0,7-4 19 0,-6 4 16 0,0-5 17 15,6 5 15-15,-8 0 15 0,2-1 13 0,0 1 2 0,-7-1-5 16,6 5-40-16,0-4-55 0,-5 3-46 0,-2 4-40 0,2-4-27 0,5 4-19 15,-13 4-16-15,8-4-13 0,-2 4-11 0,2 3-11 0,-2 1-11 0,1 2-12 16,1 1-6-16,-2 0-5 0,2 4 0 0,4 0 0 0,-4-1-1 0,5 5-1 16,1-1-1-16,-1 0-1 0,1 4-1 0,6-4-1 0,0 0-4 15,0 1-4-15,0-1-3 0,0 1-3 0,0-1-2 0,6-3-4 0,1-1-5 16,-7 1-5-16,6-3-3 0,1-2 0 0,5-2 0 0,-4-1-1 0,4-4 0 16,-5-3-4-16,6 0-1 0,0-3-1 0,0-2-2 0,0-1 0 0,0-5-1 15,0 3 0-15,0-6-2 0,0-1-1 0,0 0-1 0,1 1 0 0,-2-4-2 16,1-1-1-16,0-3-1 0,-6 4 2 0,5-4-1 0,-4 4 0 0,-2-4 1 15,0 0 1-15,1 3 3 0,0 1 1 0,-1-1 8 0,-6 1 6 16,6 4 8-16,-6-1 9 0,7 0 8 0,-7 5 6 0,0-1 5 0,0 3 4 16,0 1 2-16,0 3 3 0,0 1-2 0,0 0-1 0,0 3 0 15,0 0-3-15,0 0-5 0,0 3-4 0,0 0-6 0,0 5-5 0,-7 3-6 16,7 0-3-16,0 3-4 0,0 0-3 0,0 5-1 0,0 4 0 0,0 2 0 16,0 1 1-16,0-1 1 0,-6 4 1 0,6 4-1 0,0 0-1 0,0 0-2 15,0 4-2-15,-6-1-2 0,6 1-2 0,-7 4-1 0,7-5-1 16,0 0-2-16,-7 6 0 0,1-6 0 0,6 4-1 0,-6-3 2 0,-2 0-1 15,2-1 0-15,0 0-1 0,-1 0 1 0,1-2 0 0,-1-1 0 0,0-4 0 16,1 0 0-16,-6 1 0 0,4-8-1 16,2 3 1-16,0-6-2 0,-1-1-2 0,-6-3 1 0,6-1-1 0,1-7-1 15,0 1 2-15,-1 0-1 0,-6-8 0 0,7 0 0 0,-1-3 0 16,0-5-2-16,-6-4-1 0,7 1-2 0,0-3 0 0,-8-4-1 0,8-1 1 16,0-3 0-16,-2-4 1 0,2 4-2 0,0-7-2 0,6 3 1 15,0-3-2-15,0 0 0 0,6-4 0 0,0 0-2 0,2 4-1 0,4-7-1 16,2 2-3-16,5 5-1 0,1-4-4 0,-8 0-3 0,14 0-5 0,-6 3-10 15,-1 1-14-15,7 4-26 0,1-4-34 0,-7 4-44 0,6-2-52 0,-1 1-54 16,1 4-55-16,0 1-53 0,-6-1-56 0,7 0-26 0,-9 3-11 0,2 1-3 16,-7-4 0-16,7 4 9 0,-8-1 16 0,2 1 26 0,-8-3 33 0,1-2 47 15,6 2 52-15</inkml:trace>
  <inkml:trace contextRef="#ctx0" brushRef="#br0" timeOffset="206475.88">31385 13103 7 0,'-27'23'356'0,"1"-5"61"0,1 0 35 0,5 1 20 0,0-4 14 16,1-1 12-16,-1-6 14 0,8-1 13 0,-2-4 13 0,8 2 10 0,0-2 10 16,6-3-51-16,0 0-81 0,0 0-100 0,6-3-110 0,0-2-60 15,1 2-35-15,6-4-20 0,0-4-15 0,0 3-12 0,0-2-14 0,7-2-12 16,-1-3-12-16,1 5-10 0,0-5-11 0,-8 4-4 0,8 0-5 0,-14 4-2 15,7-4-3-15,-7 7-2 0,2-3 0 0,-2 4-3 0,0-2 0 16,-6 5-5-16,0-3-6 0,6 6-5 0,-6-3-6 0,0 5-13 0,0 1-12 16,8-2-20-16,-2 6-21 0,0-2-44 0,-6 3-53 0,13 4-62 0,-6 0-64 15,0-1-63-15,5 1-62 0,2 3-44 0,-8-3-35 0,7 4-14 16,0-5-3-16,0 4 6 0,1-3 10 0,-2-1 18 0,-6 1 21 0,8-4 42 16,-1 3 55-16,-7-7 62 0,8 5 66 0</inkml:trace>
  <inkml:trace contextRef="#ctx0" brushRef="#br0" timeOffset="206772.76">29854 13357 0 0,'-33'4'275'0,"1"3"116"0,-1-4 47 0,7 1 30 15,-6-1 22-15,13 2 17 0,-7-2 15 0,6 1 8 0,1-4 7 0,5 0 2 16,8 0 2-16,0 0-47 0,12 0-73 0,0 0-95 0,8 0-108 16,5 0-73-16,7 3-53 0,6-3-49 0,7 0-47 0,7 0-74 15,7 0-90-15,-2 0-108 0,8 0-115 0,-7 4-68 0,7-4-40 0,-8 0-23 16,2 0-11-16,-7 0-5 0,-7 0-2 0,-1 0 4 0,-5 0 7 15,-1-4 18-15,-5 4 25 0,-1 0 58 0,-6 0 75 0</inkml:trace>
  <inkml:trace contextRef="#ctx0" brushRef="#br0" timeOffset="208274.99">3191 16463 0 0,'6'0'79'0,"7"0"143"0,-7 0 12 0,-6 0 7 16,8 0 4-16,-2 0 5 0,-6 0 5 0,6 0 11 0,-6-4 8 0,7 4 13 16,-7-3 13-16,0 3-33 0,7-4-56 0,-7 1-35 0,0 3-25 15,0-4-6-15,0 1 1 0,0-2 9 0,0 2 11 0,0-1 6 0,0 1 6 16,0-1-2-16,0 0-5 0,0 1-5 0,-7-1-8 0,7 0-6 0,0-3-5 15,-7 4-11-15,1-2-11 0,0 2-12 0,6-1-12 0,-14 1-14 16,8-1-13-16,-1 1-12 0,-6 3-10 0,0-4-6 0,1 4-5 0,-2 0-6 16,1 4-4-16,0-4-6 0,0 3-5 0,-7 4-4 0,8-3-4 0,-8 4-2 15,7 2-2-15,-7 1-1 0,0 0-1 0,8 1-1 0,-8 2 0 16,1 4-1-16,5-3-1 0,-4 2 0 0,-2 3-1 0,7-3 1 0,-1 2 0 16,2-1 0-16,-2 1 2 0,8 3-1 0,0-7 0 0,-1 3 0 0,1-4-1 15,-1 1 0-15,7 0 0 0,0-4-1 0,7 0 1 0,-1 0-1 16,1 0-1-16,-1-7 0 0,7 4-2 0,0-2 0 0,0-3 1 0,0-3-1 15,7 0 1-15,-7 0-1 0,7 0 0 0,-1-7 0 0,1 5 0 16,-2-10 1-16,2 4-1 0,0-6 1 0,-1 3 0 0,1-8 0 0,0 5 1 16,-1-4-1-16,-6-4 0 0,6 3-1 0,-5-2 1 0,5-6 0 0,-6 6 1 15,0-4 0-15,1 2-1 0,-8 2 1 0,7-6-1 0,-6 5 1 16,-1 0-1-16,0 0 2 0,1 4 1 0,-7-1 4 0,0 1 4 0,0-1 5 16,0 5 5-16,0 3 5 0,0 0 6 0,0 4 4 0,-7-4 4 0,7 8 3 15,-6-1 2-15,6-4-1 0,-6 8 2 0,-1-3-3 0,7 3-1 16,0 0-4-16,-7 3-4 0,1 2-5 0,6-2-7 0,0 4-5 0,-6 4-6 15,6 0-4-15,0 4-5 0,-8 2-3 0,8 6-1 0,0-2-1 16,0 6 1-16,8-2-1 0,-8 9 1 0,0-2 1 0,6 0 0 0,0 10 2 16,-6-6 2-16,7 9 2 0,0-6-1 0,-7 5-1 0,6 0 1 0,0 4-1 15,-6-4 0-15,7 3 1 0,-1-2-2 0,1-1 2 0,0-4-2 16,-7 4 1-16,6-8 0 0,0 1-2 0,1 1 0 0,0-11-3 0,-1 3-5 16,-6 0-5-16,6-9-8 0,1 1-10 0,-7 0-12 0,6-7-15 0,-6 0-17 15,7 0-27-15,-7-8-31 0,0 0-47 0,0-4-56 0,0-3-60 0,0 0-65 16,-7-6-59-16,7-2-56 0,-6-3-23 0,-1-3-6 0,1-1 3 0,0-7 9 15,-1 0 12-15,-6-4 17 0,7 0 25 0,-8-6 32 0,8 0 47 16,-7-2 55-16</inkml:trace>
  <inkml:trace contextRef="#ctx0" brushRef="#br0" timeOffset="208759.38">3360 16631 164 0,'6'0'373'16,"-6"0"41"-16,0 0 26 0,0 0 16 0,0 0 11 0,0 0 9 15,0 0 9-15,0 0 8 0,0 0 9 0,0 0 8 0,0 0 6 0,0 0-79 16,0 0-122-16,0 0-85 0,0 0-67 0,0 0-38 0,0 0-26 0,8-2-12 15,-2-3-9-15,0 2-7 0,7-5-8 0,-6 1-8 0,6-3-7 16,7-2-7-16,-8-3-7 0,8-3-5 0,-1 0-6 0,-5 3-5 0,5-7-2 16,-6 5-2-16,6-3-3 0,-5 6-1 0,-2-4-1 0,-4 3-1 15,4 4 0-15,-6-4 5 0,1 5 2 0,-7 2 6 0,7 1 7 0,-7 0 6 16,0 2 4-16,6 2 5 0,-6 3 2 0,-6-3 3 0,6 3 0 16,0 0 0-16,0 0-2 0,0 3-2 0,-7-3-2 0,7 3-5 0,-7 2-6 15,7-3-5-15,0 7-8 0,-6 2-6 0,6-4-5 0,-6 3-5 16,6 5-5-16,0 0-1 0,0-1-1 0,0 5 0 0,6-4 2 0,-6 3-1 15,6 4 2-15,1-4 0 0,0 1 3 0,6-5-1 0,-1 4-1 16,2-2-1-16,-2 1 0 0,2-6-1 0,5 4 0 0,-5-4-4 0,4-3 0 16,2-1-5-16,0 1-3 0,-1-5-3 0,-5 1-4 0,5-4-4 0,1-4-3 15,-8 4-2-15,8-8 1 0,-7 5-2 0,0-4 2 0,0-1-1 16,-7-3 2-16,2 1 2 0,-2-6 2 0,0 2 4 0,0-1 2 0,-6 0 4 16,8-3 4-16,-8 0 3 0,0 0 4 0,0-4 1 0,-8 3 0 0,8-3 3 15,-6 0 0-15,0 4 2 0,6-1 1 0,-6 2 2 0,-2-3 4 16,8 10 2-16,-6-5 4 0,0 5 1 0,6 1 0 0,-7 6 0 15,7-4-1-15,0 7-2 0,-6 0-1 0,6 0-2 0,0 4 0 0,0-1-2 16,-7 5 1-16,7 4-3 0,0-2-2 0,0 5-4 0,0 3-4 16,7 0-1-16,-7 4-1 0,6 0 1 0,-6 3 0 0,7-3 3 0,-1 3 2 15,0 2 1-15,8-5 0 0,-8 0-4 0,8 0-6 0,-2-4-8 16,1 1-11-16,-6-1-12 0,6-4-15 0,7 1-21 0,-8-8-25 0,2 1-47 16,-1-5-62-16,6 1-76 0,-6-8-79 0,0 1-73 0,7-5-68 0,-8-2-30 15,8-5-12-15,-6 0 0 0,5-4 6 0,-6-2 11 0,6 3 13 16,-5-5 20-16,5 2 25 0,0-1 48 0,1 0 63 0,-1-1 73 0,1 1 245 15</inkml:trace>
  <inkml:trace contextRef="#ctx0" brushRef="#br0" timeOffset="209166.8">4597 16218 131 0,'8'-7'244'0,"-8"0"25"0,0-1 23 0,0 0 26 0,0 1 31 16,-8 3 36-16,8-2 40 0,-6 2 26 0,6-4 20 0,-6 4-10 16,-1-3-25-16,0 4-44 0,1-1-53 0,-1 0-38 0,1 1-29 0,0-1-20 15,-1 4-16-15,-6-3-22 0,7 3-25 0,-1 0-34 0,0 0-38 0,-6 0-26 16,7 3-17-16,-1 1-13 0,-6 3-7 0,7 0-8 0,-8 0-5 15,8 5-4-15,-7-2-5 0,7 1-4 0,-1 5-6 0,-6 2-4 0,7-4-4 16,0 5-4-16,-8-1-1 0,14 1-2 0,-6-2-2 0,-1 3-1 16,0-3 0-16,7 2-1 0,0-1-3 0,0 0 1 0,0-3-1 0,7-1-1 15,-7 1-3-15,7-4-1 0,-1 0-2 0,0 1-5 0,8-5-3 0,-8 3-6 16,7-6-5-16,0 2-3 0,-6-6-6 0,5 5-2 0,2-5-5 16,5-5-3-16,-6 3-2 0,0-6 0 0,1 1-1 0,5-1-1 0,-6-2 2 15,0-2 3-15,0-2 4 0,0-1 5 0,-7 1 6 0,8-1 5 16,-8-3 4-16,0 0 4 0,1-1 5 0,0 2 3 0,-7-3 2 0,0 3 6 15,0-2 6-15,0 1 5 0,0 3 6 0,-7-3 5 0,7 2 8 16,-7 6 6-16,7-1 6 0,-6 0 4 0,6 4 4 0,-6 2 2 16,6 2 0-16,-6-1-2 0,6 4-1 0,-8 0-3 0,8 0-5 0,0 7-4 15,-6-2-5-15,6 5-5 0,0 1-6 0,0 0-7 0,-6 8-6 0,6-1-4 16,6 4-4-16,-6 4-1 0,0-1-3 0,6 1 2 0,2 4 0 16,-2-5 0-16,0 1 0 0,0 0 0 0,1-1-4 0,6-3-3 0,0 0-7 15,-7 0-10-15,8-4-14 0,-2-3-18 0,-5-4-24 0,6-1-49 16,0-1-60-16,-6-6-75 0,6 0-85 0,-7-3-69 0,0-3-62 0,8-4-29 15,-8-1-13-15,1-7-3 0,-7 1 2 0,6-1 8 0,-6-2 11 16,0-6 20-16,0-3 23 0,0 1 49 0,-6-5 59 0,-1-3 77 16,1-4 274-16</inkml:trace>
  <inkml:trace contextRef="#ctx0" brushRef="#br0" timeOffset="209921.01">5607 16412 301 0,'-6'22'407'0,"-1"-4"30"0,0-3 14 16,7 4 8-16,-6-5 5 0,-1 1 3 0,7-1 4 0,0-3 1 16,-6 0 2-16,6 0-2 0,6 0-4 0,-6 0-98 0,0-3-145 0,7-4-84 15,-1-1-53-15,1 0-26 0,0-3-11 0,-1-3-4 0,8 0-4 0,-2-6-1 16,1-1-4-16,0-5-2 0,6-4-2 0,1 2-2 0,0-5-1 15,5-3-5-15,-5-2-3 0,6-2-5 0,-6-1-3 0,-1-2-4 0,1-5-4 16,0 0-3-16,-1 1-3 0,1-1-1 0,-8 0-1 0,2 1 0 16,-1-1 1-16,-7 1 1 0,8-1 0 0,-8 4-2 0,-6 0 0 0,6-1 2 15,-6 7 3-15,0 0 4 0,0 2 6 0,-6 3 7 0,0 3 5 16,-2 1 6-16,2 4 8 0,0 1 2 0,-1 3 3 0,1 6 1 0,-8-2 2 16,8 6-1-16,-6-5 0 0,4 10-1 0,-4-5-3 0,-1 3-6 15,-1 4-5-15,2 3-6 0,5 3-5 0,-6-3-4 0,0 9-6 0,6-1-1 16,1 4-1-16,-1 3 1 0,1 1 1 0,0 4 2 0,6 2 3 15,0 5 2-15,0 3 3 0,0 1 2 0,6-2 3 0,0 5 0 0,-6 0 1 16,13 1 1-16,-6 2 1 0,0-2 0 0,5-2-1 0,-5 1-1 16,6 0-2-16,0-3-2 0,0-1-1 0,-6 1-3 0,5-8-1 0,2 3-3 15,-2-7-1-15,-5 0-1 0,6 2-3 0,0-6-1 0,-7-7-2 16,2 3-2-16,4-6-1 0,-6 0-1 0,2-1 0 0,-2-2 1 0,0-5 1 16,1-4 4-16,-1 1 3 0,-6 0 4 0,7-4 3 0,-7 0 2 0,0-4 2 0,7-3 0 15,-7 0-1-15,0-5 0 0,0-2-2 0,6-4 0 0,-6-1-1 16,0-6-1-16,6-1-2 0,-6-3-3 0,0-1-4 0,6-3-5 0,-6-4-4 15,8 5-3-15,-8-5-3 0,6 1-2 0,0-1-2 0,1 4 1 0,0 4-3 16,6 0 0-16,-7 3-2 0,0 0-2 0,8 9-1 0,-8 0-4 16,7 3-3-16,-6 8-2 0,6-2-1 0,-7 4-1 0,7 4 0 0,-6 4 2 15,5 4-1-15,-4-2 3 0,4 8 0 0,-5-2 1 0,-1 3 2 16,7 2 3-16,-6 3 1 0,-1 2 3 0,8-1 2 0,-8 2 3 16,0-2 1-16,1 2-3 0,-1 2-5 0,8-3-6 0,-8 0-11 0,0-4-11 0,1 1-15 15,0-1-22-15,-1 1-26 0,0-9-49 0,8 5-59 0,-8-8-73 16,1 0-79-16,-1-2-72 0,7-2-69 0,-6-3-31 0,5-3-11 0,-4-5 0 15,11 1 5-15,-6-4 11 0,0 0 13 0,7-4 23 0,-8 0 25 0,14 1 49 16,-6-5 59-16,-1 1 73 0,7 0 237 0</inkml:trace>
  <inkml:trace contextRef="#ctx0" brushRef="#br0" timeOffset="210860.16">7000 16284 0 0,'0'-8'222'15,"-6"5"105"-15,6-5 41 0,-6 1 35 0,0 4 31 0,-2-4 22 16,2 2 18-16,0 2 13 0,-1-1 8 0,1 1 5 0,-1-1 4 0,-6 0-47 15,7 1-74-15,-8-1-70 0,2 4-71 0,-1 0-48 0,-1 0-38 0,2 0-32 16,-2 4-27-16,2-1-21 0,-2 1-18 0,1 3-10 0,1 0-9 16,-2 1-6-16,2 3-3 0,-2 0-4 0,1 0-3 0,7 0-4 15,-8 3-3-15,8 1-3 0,0 4-3 0,0-6-3 0,-2 7-3 0,2-6-1 16,6 4-2-16,0 1-2 0,0-4 0 0,0 2 0 0,0-2 0 0,6 0 0 16,2 0 0-16,-2-1 0 0,0-3 0 0,7 0 0 0,-6 0 1 15,6 0-1-15,-1-4 0 0,2 1-2 0,-1-1 0 0,0-4-1 16,0-3 0-16,7 0-1 0,-8 0-2 0,2-3-2 0,-2-1-1 0,2-3-1 15,5 0 0-15,-5 0-2 0,-2-4-1 0,1 0 1 0,0-3 0 0,-6 2 1 16,5-3 1-16,-4 0 0 0,4 1 2 0,-6-4 1 0,2 3 1 16,-2-3 2-16,-6 3 2 0,6-3 0 0,1 0 0 0,-7-1 2 0,0 2 2 15,6-3-1-15,-6 6-1 0,0-1 2 0,0 0 2 0,0 5 1 16,0-2 0-16,0 5 1 0,0 4 0 0,0-5 1 0,0 5-3 0,0 3 1 16,0 0-1-16,-6 3 1 0,6 1-2 0,0 3 2 0,0 0-1 15,0 8 0-15,0-4-1 0,0 7-1 0,0 1-2 0,0-1 0 0,0 4 0 16,0 4 1-16,6-5 2 0,-6 5-1 0,0 0 0 0,7-4 0 15,-7 4 0-15,7-4 0 0,-1 0 0 0,0 0-1 0,0-1 0 0,2-2 0 16,-2-5 0-16,0 4 0 0,1-6 0 0,-1 3 0 0,8-5 0 0,-8-2 0 16,0-1 1-16,8-3 0 0,-8-1 1 0,0-3 0 0,8 0 1 15,-8 0-1-15,1-3 1 0,-1-4-1 0,7 3 1 0,-6-7 1 0,-1 4-1 16,0-8 1-16,2 3-1 0,-2-2 1 0,0-4-1 0,1 3 1 16,-1-7-1-16,1 3 0 0,0-1-2 0,-1-3 0 0,0 2 0 0,0-2 0 15,2-3 0-15,-2 4-2 0,0 0 0 0,1 4 1 0,-1-4 0 16,1 7-2-16,0-4-1 0,5 9-1 0,-12 0 0 0,7 2 0 0,6 0-2 15,-13 5 0-15,6 3-1 0,1 3-1 0,0 5-1 0,-1 0-1 16,1 2 0-16,-1 5-1 0,-6 3 2 0,6 1-1 0,-6 3 1 0,7 0 0 16,-7 3 1-16,7-3 0 0,-7 4 1 0,0 3 2 0,0-3 1 0,6-1 2 15,-6 1 1-15,0-4 1 0,0 0 2 0,0 0 0 0,6 0 0 16,-6-4 0-16,0-3 1 0,0-1 0 0,7-3 3 0,-7 0 1 0,0-3 1 16,0-1 4-16,0-2 3 0,7-3 4 0,-7 2 5 0,0-4 4 15,0 0 4-15,0 0 1 0,0 0 1 0,0-4 1 0,6 2 0 0,-6-6 0 16,7-1-1-16,-7-1-2 0,6 0-3 0,-6-2-3 0,7-6-4 0,-7-1-5 15,6 1-3-15,1-3-7 0,-1-2-2 0,0-3-3 0,2 1-2 16,-2 3-1-16,0-7-1 0,1 6-1 0,6-2 0 0,-7 3-1 16,7 0 0-16,1 0-1 0,-2 8-2 0,2-6-4 0,5 10-2 0,-6-1-3 15,0 0-1-15,0 4-4 0,0 2-4 0,0 2-1 0,0 3-3 0,0 3-1 16,1 2 0-16,-8-1-1 0,6 6 0 0,-5 2 1 0,0-1 2 16,-7 3 2-16,0 4 2 0,6 1 3 0,-6-1 3 0,-6 1 3 0,6 2 3 15,0-3 5-15,-7 5 2 0,7-4 3 0,-7-2 0 0,1 2 2 16,6-1 1-16,-6-3 0 0,6-1-1 0,-6 1 1 0,6-5 1 0,-8-2 1 15,8 0 0-15,0-1 2 0,0-3 2 0,0-1 4 0,0 1 3 0,0-4 3 16,0 0 5-16,0 0 2 0,0 0 2 0,0-4 0 0,0 1 2 16,0-1-1-16,8 0 0 0,-8-3 0 0,0-5-1 0,6 2-2 0,0-1-3 15,-6-3-6-15,6-2-7 0,1 2-8 0,0-1-6 0,-7-3-5 16,13 0-5-16,-7-1-4 0,0 2-3 0,8-3-3 0,-8 3-4 0,8 2-2 16,-8-4-2-16,7 4-2 0,0 1 0 0,0 3 2 0,0-1 2 15,0 5 3-15,-7 4 2 0,8 3 2 0,-8 0 3 0,7 3 4 0,-7 4 3 16,2 5 4-16,-8-1 2 0,6 8 4 0,-6-1 2 0,0 0 2 15,0 7 0-15,0-3 2 0,0 1 2 0,0 2 0 0,0 1 2 0,0-4-1 16,6 0 0-16,-6 0 1 0,6-4-2 0,-6-3 0 0,7-1-1 0,0 1-2 16,6-8-3-16,-7 1-10 0,0-1-15 0,8-7-41 0,-8 0-56 15,8-4-74-15,-8-3-85 0,0-4-79 0,7 1-74 0,-6-5-37 0,0-4-19 16,-1 1-9-16,0-4-5 0,0 0 0 0,-6-4 1 0,0 1 10 16,0-1 14-16,-6 0 40 0,0-3 55 0,0 3 75 0,-8-3 221 0</inkml:trace>
  <inkml:trace contextRef="#ctx0" brushRef="#br0" timeOffset="211084.66">6388 15804 0 0,'-25'26'30'15,"5"-4"409"-15,-6 3 58 0,0-6 29 0,7 3 16 0,-1-4 8 0,7-3 5 16,-7-5 3-16,8 2 2 0,4-8 1 0,-4-1-1 0,5 0 0 0,7-3-1 15,-7 4-135-15,7-4-202 0,0 0-111 0,7 0-64 0,0 0-44 16,-1 0-30-16,8 0-44 16,-2 0-50-16,8 0-80 0,-1-4-94 0,7 4-89 0,1 0-88 0,-1 4-44 15,6-4-21-15,-6 0-9 0,7 4-4 0,-7-1 2 0,7-3 6 0,-8 8 13 0,1-5 14 0,0 1 36 0,0 4 45 0,1-1 77 16,-1 0 177-16</inkml:trace>
  <inkml:trace contextRef="#ctx0" brushRef="#br0" timeOffset="211819.04">9105 16379 0 0,'-14'22'194'0,"2"0"216"0,5 4 41 0,-6-8 20 0,6 4 10 0,-5-5 5 16,4 3 3-16,2-6 5 0,0-3 4 0,0 0 4 0,6 0 4 0,-8-4-28 16,8 0-40-16,0 2-108 0,0-3-139 0,0-2-71 0,0 0-34 15,0-1-16-15,8 1-5 0,-2-4-3 0,0 0-1 0,0-4-2 0,2-3-4 16,4-3-3-16,1-2-4 0,7-3-4 0,0-3-4 0,-1 0-5 0,1-9-6 15,6 0-7-15,0-3-4 0,-1-3-7 0,1 0-6 0,-6-4-5 16,0-3-3-16,-1 3-2 0,1-3-2 0,-7-1-2 0,-7 5-1 0,1-4 0 16,0 3-2-16,-7 4 1 0,-7 0-1 0,0 1 0 0,-6 6 4 15,1-1 2-15,-2 7 3 0,-5-3 4 0,-1 9 1 0,0-1 0 0,2 4 3 16,-2 3 1-16,0 1 1 0,1 4 1 0,-1 3-1 0,0 0 2 16,1 3 0-16,5 1-1 0,2 3-2 0,-1 4-1 0,0-4-2 0,6 8-1 15,1-4-3-15,0 4 0 0,6 3 1 0,0-3 1 0,6 3 0 16,0 3 0-16,7 2 2 0,1-2 0 0,4 1-1 0,2 0 2 0,7 3 0 15,-1 2 0-15,0-5 2 0,7 3-1 0,-1 1 0 0,1-3 0 16,-1 2 0-16,7 1-1 0,-7-5-1 0,1 5-1 0,-1-4 0 0,1 0 1 16,-1 4-1-16,-5-5 1 0,-1 2-2 0,0 3 0 0,-6-5 0 15,-1 2 0-15,-6-3-1 0,0 3 1 0,0-1-2 0,-6-4 2 0,-7 5 2 16,6-5 1-16,-6 1 2 0,-6-1 3 0,6 0 3 0,-7-3 2 0,-6 3 2 16,7-4 1-16,-8 1-1 0,-5-5 2 0,6 2-1 0,0-1 2 15,-7-3 3-15,7-2-4 0,0-1-5 0,-6-3-9 0,5 3-14 0,2-5-18 16,-1-5-21-16,0 3-25 0,0-6-30 0,-1-3-51 0,2 0-67 0,5-4-72 15,-6-2-76-15,7-6-71 0,-1 2-69 0,1-2-31 0,-1-6-13 16,7 4 1-16,0-5 4 0,0 1 14 0,7-2 17 0,-1-1 23 0,1 3 26 16,5 0 53-16,2 3 64 0,-2-3 73 0,8 3 245 0</inkml:trace>
  <inkml:trace contextRef="#ctx0" brushRef="#br0" timeOffset="212117.03">10140 16181 0 0,'13'0'154'0,"0"4"123"16,-7-4 25-16,2 0 20 0,-2 0 16 0,0 0 20 0,-6 0 19 16,0 0 27-16,6 0 30 0,-6-4 19 0,0 4 16 0,0-4-39 0,-6 4-66 15,6-3-59-15,0 0-55 0,0-1-34 0,-6-4-23 0,6 4-18 0,-6 1-16 16,-2-4-16-16,8-1-20 0,-6 1-25 0,0 4-29 0,6-6-19 16,-7 3-13-16,0-2-6 0,1 5-3 0,-1-5 1 0,1 5 1 0,0-1 2 15,-2-1 0-15,2 5 1 0,0-2 1 0,-7 4 1 0,6-2 0 16,-6 5 1-16,7 2 1 0,-8 1 0 0,2-1-1 0,-2 8-1 0,2-4-3 15,-8 7-4-15,7 1-3 0,1-2-2 0,-2 6-3 0,1-1-2 16,0 3-3-16,0-3-2 0,7 4-1 0,-8-1-2 0,8 5-2 0,6-5-2 16,0 1 0-16,0-1-3 0,6 1-1 0,8 0-4 0,-2 0-4 15,1-4-6-15,7 0-8 0,0-1-11 0,-1-2-11 0,7-5-17 0,0 2-21 16,7-6-40-16,-7-2-50 0,6-1-59 0,-5-7-64 0,5 0-61 16,1-4-56-16,-7 1-47 0,0-8-40 0,7 4-15 0,-7-9-5 0,-1 2 5 15,1-1 10-15,-6 0 16 0,6-3 18 0,0-4 41 0,0 4 50 16,-6-4 60-16,6 4 63 0</inkml:trace>
  <inkml:trace contextRef="#ctx0" brushRef="#br0" timeOffset="212899.37">10811 16185 0 0,'6'-11'151'0,"-6"-4"108"0,6 4 24 0,-6 0 27 15,0 1 30-15,0-2 35 0,-6 1 40 0,6 0 28 0,-6 4 19 16,6-4 14-16,-7 4 10 0,1 0-43 0,-1 0-69 0,1-1-50 16,-1 4-42-16,1 0-28 0,-8 0-22 0,8 1-23 0,-7 3-28 0,0 0-36 15,7 0-38-15,-7 3-28 0,-1 5-20 0,2-4-14 0,-2 6-8 0,2-2-7 16,-1 3-8-16,-7 4-4 0,6-1-3 0,2 0-2 0,-1 5-1 15,0-1-2-15,0 1-2 0,7-1-1 0,-8 1 0 0,8-1 0 0,-1 4 1 16,1-4-1-16,6 0-1 0,0 4 0 0,0-7-1 0,0 4 0 16,0-1-3-16,6-3 0 0,1-1-1 0,-1 1-3 0,8-4 0 0,-2-4-4 15,1 4-1-15,0-3-2 0,0-5-4 0,7 1-4 0,-7-1-2 16,7-3-6-16,-8 0-4 0,8-3-5 0,-7-4-6 0,7-1-7 0,-8 1-8 16,2-4-5-16,-2 0-5 0,2-4-4 0,-1 1-4 0,-7-1-2 15,7-3 2-15,-6-1 0 0,-1-3 2 0,0 0 4 0,-6 0 4 0,0-3 5 16,8-2 6-16,-8 2 6 0,0-1 8 0,0 1 7 0,0-1 7 15,0 1 13-15,0 2 15 0,0 1 13 0,0 5 12 0,0-2 9 0,0 4 10 16,0 5 4-16,0-2 4 0,0 5 4 0,0 0 0 0,0 3 1 16,0 1 1-16,0 3 2 0,0 0 1 0,0 3-5 0,0 1-4 0,0 3-8 15,0 0-7-15,0 5-6 0,6-2-5 0,-6 9-2 0,6-1-2 0,1 0-3 16,-7 5-2-16,7-3 0 0,-1 7 0 0,0-1-2 0,7-1-1 16,-6 4-3-16,0-3-4 0,-1 0-1 0,7 3-3 0,-6-3-2 15,-1 0-2-15,0-1-2 0,7-3-1 0,-6 0-1 0,0 0 1 0,-1-4 0 16,0-3-1-16,2-1 0 0,-2-2 1 0,0-2 1 0,0-2 1 0,-6-1 0 15,7-3 1-15,0 0 1 0,-1-4 0 0,-6 0 1 0,7-4 1 16,-1-3 0-16,0 0 0 0,-6-5-2 0,8 1 1 0,-2-3 1 16,0-5-2-16,0 1-1 0,1-4-1 0,0 0-1 0,-7-3-2 0,6-1-1 15,1 1 1-15,-1-5-1 0,1 4 0 0,0-4 0 0,-1 5 1 0,0-1-1 16,1 5 0-16,0-1 0 0,-1 3 1 0,0 5-1 0,1 3 1 16,-1-1 0-16,1 2 0 0,-7 2 0 0,7 4 0 0,-1 1-1 0,-6 3-1 15,6 3 2-15,2 1 0 0,-8 0 0 0,6 3 0 0,0 5 0 16,0 2 2-16,-6 1 0 0,7-1 1 0,0 9 0 0,-1-5 3 0,1 8 2 15,-7-5 2-15,6 5 3 0,-6-1 3 0,6 1 1 0,-6 0 2 16,0 0 0-16,8-1 1 0,-8 1 0 0,0-5 1 0,0-2 0 0,6 3 0 16,-6-4 0-16,0-3-2 0,0-1-1 0,0-2-2 0,0-5 1 15,6-1 0-15,-6 3 4 0,0-6 1 0,0 2 4 0,0-5 0 0,6-5 2 16,-6 2-1-16,7-1-2 0,0-3 0 0,-7-4-2 0,6-1-2 16,1-6-3-16,-1 0-4 0,1-4-8 0,0 0-9 0,-1-7-9 0,0 0-8 15,0-2-5-15,2-1-4 0,-2 0-2 0,7-2-1 0,-7 5-1 16,8-1-1-16,-8 5 3 0,6-1 1 0,2 3 2 0,-8 6 3 0,8 2 6 15,-1 4 4-15,-1 4 5 0,-5 0 3 0,6 3 2 0,-7 8 1 0,1-1 0 16,0 4 2-16,-1 5 0 0,1-2 2 0,-7 9-1 0,6 4 1 16,0-3-1-16,-6 7 1 0,7-1 0 0,-7 2 2 0,0 2 1 15,7-1 0-15,-7 0 0 0,6-4 0 0,-6 6 0 0,6-6 1 0,2-3-2 16,-2 0 0-16,0 0 0 0,1-7-2 0,-1-1-2 0,7 2-4 0,-6-6-6 16,5-3-9-16,2-3-19 0,-8-4-25 0,8 0-48 0,-1-4-59 15,-7-6-75-15,7-2-83 0,0-3-71 0,0-2-65 0,-6-2-33 0,-1-6-14 16,7-5-6-16,-7 1-1 0,-6-8 5 0,7 0 7 0,-7-3 18 15,0-4 25-15,0-3 46 0,-7-1 62 0,7-4 74 0,-6 5 261 16</inkml:trace>
  <inkml:trace contextRef="#ctx0" brushRef="#br0" timeOffset="213461.87">12602 16329 0 0,'-7'17'69'0,"-5"5"404"0,-2-4 59 15,8 4 31-15,-8-7 16 0,2 4 8 0,-1-9 3 0,-1 1 0 0,8 0 1 16,0-6-2-16,-1 2-2 0,0-4-5 0,7 1-7 0,0-1-159 16,7 5-235-16,-7-6-140 0,7 3-95 0,-1 2-115 0,0-2-128 0,1-2-106 15,6 0-95-15,0 1-47 0,-7-4-22 0,8-4-11 0,-2 1-3 16,2-8 2-16,-1 0 5 0,-7-4 14 0,8-7 18 0,-2 0 29 16,2-7 33-16,-8-4 86 0,7-1 183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  <inkml:channelProperty channel="T" name="resolution" value="1" units="1/dev"/>
        </inkml:channelProperties>
      </inkml:inkSource>
      <inkml:timestamp xml:id="ts0" timeString="2021-10-28T06:52:27.925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2553 2553 0 0,'-7'7'134'0,"7"2"246"0,-7-3 54 0,7 1 29 16,-6 1 16-16,6-2 9 0,-7-1 6 0,7-2 5 0,-6 1 5 15,6-4 6-15,0 4 6 0,0-4-20 0,0 0-33 0,0 0-92 0,0 0-120 16,0 0-68-16,0 0-43 0,0 0-15 0,6 4-2 0,-6-4 3 0,13 0 5 16,-6 0 2-16,6-4 0 0,7 4-2 0,-1 0-2 0,1-4-6 15,6 4-6-15,-7 0-10 0,7-4-99 0,6 4-8 0,-5-3 0 0,-1 3 0 16,6 0 0-16,-5 0 0 0,5 0 0 0,-6 0 0 0,1 0 0 0,-1 3 0 16,-7-3 0-16,7 4 0 0,-6-4 0 0,-1 4 0 0,1 0 0 15,-1-1 0-15,-6-3 0 0,0 4 0 0,0 0 0 0,-6-4 0 0,5 3 0 16,-5-3 0-16,-7 3 0 0,7-3 0 0,-7 0 0 0,0 0 0 15,0 5 0-15,-7-5 0 0,7 0 0 0,-7 0 0 0,-5 0-193 0,-1 0-74 16,-1-5-76-16,2 5-73 0,-8-3-72 0,1 0-58 0,-1-5-49 0,0 5-17 16,1-5-3-16,-1 1 13 0,0 0 20 0,2-1 23 0,4 1 26 15,1-3 37-15,0-2 42 0,6 1 64 0,1 0 76 0</inkml:trace>
  <inkml:trace contextRef="#ctx0" brushRef="#br0" timeOffset="249.99">2865 2242 147 0,'-13'0'375'0,"6"-4"45"0,1 4 29 0,0-4 20 0,-1 4 15 16,1-3 13-16,-1 3 11 0,0-4 11 0,7 4 10 0,-6-4 9 0,6 4 10 16,-6 0-76-16,6 0-119 0,0 0-88 0,0 0-71 0,-8 0-45 15,8 0-28-15,0 4-19 0,0-4-16 0,0 4-10 0,0-1-9 0,-6 1-8 16,6 7-8-16,0-3-6 0,0 6-8 0,0 1-5 0,0 3-4 0,0 4-4 16,6 4-5-16,-6-1-1 0,0 5 0 0,0 2-2 0,0 2 1 15,8-1-2-15,-8 3-2 0,6 1-3 0,0-4-4 0,-6 3-2 0,7-2-1 16,0-2-2-16,-1 2 0 0,1-5-3 0,-1 0-4 0,7 0-8 15,-13-3-10-15,13-4-17 0,-13-1-19 0,6 2-25 0,1-9-32 0,0 2-54 16,-7-6-69-16,6-3-89 0,-6-4-101 0,0-3-63 0,-6 0-48 0,6-6-20 16,-7-2-9-16,0-3 2 0,1-3 8 0,0-4 15 0,-8-4 18 15,8-5 26-15,0-2 29 0,-1-3 56 0,1-5 69 0</inkml:trace>
  <inkml:trace contextRef="#ctx0" brushRef="#br0" timeOffset="1777.47">4343 1736 15 0,'7'-3'186'0,"-1"-1"11"0,1 0 7 0,-7-2 9 0,7 1 8 0,-7 1 16 16,6 1 18-16,-6-1 24 0,0-3 26 0,6 3 8 0,-6 0 0 0,0 1-9 15,0 0-17-15,8-2-10 0,-8 2-5 0,0-1-2 0,0 1 0 16,0-1-2-16,6 0-4 0,-6 1-11 0,0-1-16 0,0 0-20 0,0 1-23 16,6-1-25-16,-6 4-27 0,0-3-27 0,0-2-28 0,0 5-18 15,7-3-13-15,-7 3-8 0,0 0-6 0,0 0-3 0,0 0-3 0,-7-4-2 16,7 4-2 0,0-3-1-16,0 3-1 0,-6 0-3 0,6 0-3 0,-6 0-1 0,-2 3-3 15,2-3-2-15,0 0-2 0,-8 4-2 0,8-1-2 0,-7 5-3 16,-7-4-2-16,8 3-2 0,-2 0-2 0,-5 1 0 0,-1 2-1 0,8 1-1 15,-8 4-2-15,0-4 0 0,1 4 1 0,-1 0 0 0,0-1-1 0,1 1 1 16,6 0 0-16,-6 3 0 0,5 0 1 0,2-3 0 0,-1 3 0 0,-1 1-1 16,2-1 0-16,-2 1 1 0,8-2 1 0,0 2 0 0,-1-1-1 15,0 0-1-15,7-3 0 0,0 4-1 0,0-1 0 0,7-4 1 0,0 1 1 16,-1 0 0-16,6-1-1 0,2-2 1 0,-1-2-1 0,7-3 1 16,-1 1-2-16,7-1 1 0,-6 0 1 0,6-3 1 0,0-4 0 0,0 0 0 15,7 0-2-15,-7-4 1 0,6-3-2 0,-6 0 0 0,6-1-1 0,-6-3-2 16,7-3-3-16,-7-1-1 0,7-3-3 0,-7 0-3 0,0-1-3 15,6-3-3-15,-5 0 0 0,-1-3-1 0,0-1-1 0,-7 0 0 0,7-3-1 16,-6 0 1-16,-1-1 2 0,1 1 0 0,0 0 1 0,-8-4 3 0,1 3 2 16,1 5 3-16,-8-4 4 0,0 3 4 0,0 3 5 0,2 2 4 15,-8 3 4-15,0-1 6 0,-8 5 6 0,8-1 2 0,-6 4 3 0,0 1 3 16,0 2 3-16,-1 1 2 0,-6 3 0 0,0 0 1 0,7 4-2 0,-8 0-2 16,2 0-4-16,-2 4-3 0,1 3-3 0,0 5-4 0,0-6-7 15,1 9-3-15,-2 3-2 0,1 1-2 0,0 2-1 0,0 6 0 0,1-2 0 16,-2 4 2-16,1 5 0 0,0-2 2 0,6 5 0 0,-5 3 1 15,-2-4 0-15,8 8 1 0,0-2 1 0,-1 1 0 0,0 1 2 0,7 0 0 16,-6 0 0-16,6 0-1 0,0 0-3 0,6 0-1 0,1 0 0 0,0-4 0 16,-1 0 0-16,7 1 0 0,0-5-3 0,0-3-1 0,7 1 1 15,0-5-1-15,-2-4-2 0,2-3 0 0,7-4 1 0,-2 1 0 16,-5-4-1-16,6-4 0 0,0-5 0 0,0-1-2 0,-1-5 0 0,-5-5 1 16,7 2 1-16,-7-8 0 0,5 0-2 0,-5-1 2 0,-8-2 0 0,2-4-1 15,-2 0-1-15,2-1 2 0,-8-2 2 0,-6 3 4 0,0-5 5 16,0 4 7-16,-6-2 7 0,0 6 6 0,-8-3 4 0,-6 3 2 15,8 4 3-15,-8 0 2 0,1 4 0 0,-7 0 0 0,-1 7 0 0,1-3-1 16,0 6-3-16,7 0-5 0,-7 1-7 0,6 3-15 0,-6 4-18 0,13-3-20 16,1 3-19-16,-2 3-24 0,8-3-25 0,-1 4-40 0,7-4-49 15,7 4-62-15,-1-4-71 0,0 3-70 0,8-2-69 0,-2-2-52 0,2-2-41 16,5-1-14-16,1-3-1 0,6-1 9 0,-7-3 14 0,7 0 17 16,-6-3 23-16,6-5 39 0,-7 1 48 0,7 0 63 0,-6-5 70 15</inkml:trace>
  <inkml:trace contextRef="#ctx0" brushRef="#br0" timeOffset="2744.4">5067 2436 0 0,'-7'8'254'0,"7"2"45"0,0-2 22 0,-7 3 11 15,7-8 8-15,0 4 7 0,0 1 8 0,0-4 12 0,0-1 14 0,0 1 23 16,0-4 26-16,7 4-39 0,-7-4-74 0,0 0-53 0,7-4-43 0,-1 4-26 16,-6-4-16-16,7 1-8 0,-1-1-1 0,7-4-5 0,-6-2-5 15,5-1-10-15,2 0-13 0,-1-4-22 0,-1 0-27 0,2-4-19 0,6 2-16 16,-8-5-12-16,8 0-8 0,-7 0-5 0,-1-1-2 0,2 2-2 15,-1-2 0-15,0 2-1 0,-7-2 3 0,7 2 0 0,-6 3 1 0,0-5 3 16,-7 5 3-16,6 0 5 0,-6 3 4 0,6 1 4 0,-6 3 4 0,0-1 2 16,0 5 0-16,0 0 0 0,-6 0-2 0,6 3-5 0,0 4-3 15,0-4-3-15,0 4-3 0,-6 4-4 0,6-4-5 0,0 0-4 0,-7 7-5 16,7-3-5-16,0 3-5 0,-7 5-3 0,7-2-4 0,-6 5-1 16,6 4-1-16,-7-2-2 0,7 3 1 0,0 1 0 0,-6 1 1 0,6 4 0 15,0-1 2-15,0-3 0 0,0 4-1 0,0 0 0 0,0 0 1 0,0-5 0 16,6 5-2-16,-6-4 0 0,7-4 1 0,-1 3-1 0,1-2 0 15,-7-4-1-15,7 0 1 0,5-1 0 0,-5-3 1 0,0-4 1 16,6 1 1-16,-7-5 1 0,7 1-1 0,0-4 1 0,-7 0 1 0,8-7 1 16,-1 4 1-16,6-9-1 0,-6 1 1 0,1-3 0 0,5-1 0 0,-6-3 0 15,6 0-2-15,-5-5-1 0,-2 1 1 0,8 0-1 0,-7-3-2 16,0-1 1-16,0 1-1 0,-7-1 0 0,8 0 0 0,-8 0 0 0,7 5-1 16,-6-5 1-16,-1 4 0 0,1 3 1 0,-1 1 0 0,-6 0 0 15,6 3 0-15,-6 4 0 0,8 4 0 0,-8-1-1 0,0 5 0 0,0-1-1 16,0 4-2-16,0 0 1 0,0 4-1 0,0 4 0 0,0-1 0 15,0 4 2-15,-8 3-2 0,8 1 0 0,0 7 0 0,0 0 1 0,0 4 0 16,-6-1 0-16,6 4 0 0,0 1 1 0,0 2 0 0,0-2 1 0,0-1 0 16,0 4 0-16,6-4-1 0,-6-2-1 0,8 2 1 0,-8-7-1 15,6 0 1-15,0-1 0 0,0-2-1 0,1-1 1 0,0-3 1 0,-1-4 0 16,1 0 0-16,-1-4 0 0,8-3 2 0,-8 0 1 0,0-1 2 16,8-6-1-16,-2-1 1 0,-5 0 0 0,6-7 0 0,0-1 1 15,0 2 0-15,0-5 0 0,-7-3 0 0,8 0-1 0,-1-4 0 0,-1-3 0 16,-4 2-2-16,4-3 0 0,-6 1-1 0,1-1 0 0,6 1-1 0,-6 0 0 15,-1-1 0-15,-6 3 0 0,6 1-1 0,2 0 1 0,-2 4 0 0,-6 4-1 16,6 3 0-16,-6 0-2 0,6 3-2 0,-6 1 0 0,0 2-2 16,0 5 0-16,0 0-1 0,8 0 1 0,-8 9-1 0,0-6 1 0,6 5 0 15,-6 3 0-15,6 3-1 0,-6-3 1 0,7 7 1 0,-1 1 0 16,1 3 3-16,-7-1 1 0,7 1 1 0,-1 4 0 0,-6 0 1 0,6 0 0 16,0-1-1-16,-6 1 0 0,8-1 0 0,-2-2 0 0,-6 3 0 15,6-5 0-15,1-3 0 0,-7 1-1 0,7-5 0 0,-1 1 0 0,-6-4 0 16,7 0 0-16,-7-4 2 0,6-3 3 0,-6 0 2 0,6-1 3 15,-6-3 3-15,7 0 2 0,-7-3 1 0,7-1 0 0,-7-3 1 0,6-5 1 16,0-2 0-16,1-1 1 0,0-3 0 0,-1-4 0 0,1 0-1 16,-1-3-2-16,0-1-4 0,1-3-3 0,6 3-3 0,-7-3-2 15,2 3 0-15,4 0-1 0,-5 0-2 0,-1 4 0 0,7 1-1 0,-6 2-1 0,-1 4 0 0,8 5 0 0,-8-1-3 0,0 3 0 0,1 1-1 16,-1 7-2-16,-6 0 2 0,7 0 0 0,0 4 0 0,-7 3-1 16,6 4 0-16,-6 0 0 0,0 4 1 0,0-1 0 0,0 9-1 0,0-1 2 15,0-1 0-15,-6 5-2 0,6-4-1 0,-7 3-9 0,7 2-10 0,0-6-15 16,0 2-19-16,0-5-21 0,0 0-24 0,0 0-42 0,7-3-55 15,-1-3-65-15,-6-2-75 0,6-7-65 0,8 5-65 0,-8-8-46 16,7-4-37-16,0 0-11 0,0-3-1 0,7-4 11 0,-8-4 17 0,8 1 19 16,0-4 23-16,-1-1 44 0,1 1 53 0,6 0 65 0,-7-5 75 15</inkml:trace>
  <inkml:trace contextRef="#ctx0" brushRef="#br0" timeOffset="3244.4">6759 2278 89 0,'14'-7'298'0,"-1"0"43"0,-6 0 33 0,5-1 32 0,-5 1 32 0,-7-1 21 15,6 5 20-15,-6-5 13 0,0 1 12 0,0 4 5 0,-6-5 0 0,6 5-55 16,0-5-82-16,-7 5-62 0,1-1-52 0,0-3-37 0,-1 7-29 15,0-4-30-15,1-1-28 0,0 3-22 0,-2 2-19 0,-4 0-13 16,5 0-11-16,1 2-12 0,-8 3-14 0,2-1-9 0,-2 3-10 0,2 0-6 16,5 4-4-16,-6 0-6 0,0 4-6 0,0-4-4 0,6 7-1 0,-5-3-4 15,5 4-3-15,0-1-3 0,1-1-4 0,6 6-4 0,-7-5-4 16,7 4-4-16,0-4-4 0,0 0-5 0,0 5-4 0,7-9-5 16,-7 4-5-16,6-3-5 0,1-4-3 0,0 0-1 0,-1-4 0 0,7 1 1 15,-6-8 4-15,5 3 2 0,-5-6 2 0,6 3 3 0,0-8 2 0,1 1 4 16,-8-4 5-16,6-3 5 0,2-1 5 0,-1 0 6 0,-1-4 3 15,-4 1 4-15,4 0 3 0,-5-4 3 0,6 0 1 0,-7 4 4 0,1-4 6 16,-7 0 4-16,6 0 3 0,1 4 4 0,-7-4 6 0,0 3 7 16,7 1 5-16,-7 0 8 0,0 2 6 0,0 6 7 0,0-5 5 0,0 8 3 15,0-4 4-15,0 7 1 0,-7-3-1 0,7 7 0 0,0-4 0 16,0 4-4-16,0 0-5 0,0 4-5 0,-7 0-7 0,7-1-4 0,0 8-5 16,0-2-4-16,7 4-5 0,-7 6-4 0,7-1-4 0,-7 4-3 15,6 0-2-15,0 7-1 0,1 0 1 0,0 1-1 0,-1 7-1 0,0-4-1 16,1 3 0-16,6 5-1 0,-6-5-1 0,-1 4-2 0,8 1-1 0,-8-1-2 15,0 0 0-15,0 0 1 0,1 1-1 0,0-4 1 0,-1 2-1 16,1-2-1-16,-7 0 1 0,6 0-2 0,-6-4-2 0,0 0-3 0,0 0-3 16,0-4-2-16,-6 0-2 0,6-3-3 0,-7-1-2 0,7-6-2 15,-6 0-3-15,-1-5-3 0,0 1-2 0,1-8-2 0,0 0-4 0,0-3 1 16,-8-4-1-16,8 0 4 0,-1-4 2 0,1-3 3 0,-8-4 3 16,8 0 3-16,0-3 4 0,6-5 1 0,-7 0 3 0,7 1 3 15,0-8 2-15,7 5 2 0,-7-5 1 0,12 0 1 0,-5-3 1 0,6 3-2 16,6-3-5-16,-5 0-7 0,5 0-10 0,1-1-10 0,0 0-12 15,-2 2-24-15,-4-2-27 0,5 1-49 0,1-1-59 0,0-3-73 0,-8 4-77 16,1-3-67-16,1 2-58 0,-2-3-28 0,-5 0-10 0,6-4-1 16,-13 5 5-16,6-2 8 0,-6 2 10 0,0-5 23 0,-6 4 27 0,6 0 49 15,-6 0 58-15</inkml:trace>
  <inkml:trace contextRef="#ctx0" brushRef="#br0" timeOffset="3479.91">5769 1583 0 0,'-32'25'61'0,"-1"0"406"0,7-2 60 0,1-2 33 16,-1 1 17-16,0-7 11 0,6 4 5 0,7-8 1 0,0-4 1 16,6 0-1-1,-5-3 1-15,12 0-1 0,0-4 0 0,0 3-141 0,6-3-214 16,0 4-112-16,8 0-62 0,-2-4-42 0,8 3-34 0,-1 0-33 0,7-3-32 15,7 5-55-15,-7-5-68 0,7 0-100 0,-1 0-116 0,1 0-75 0,-1 0-52 16,1 0-26-16,-1 0-14 0,-6 0-5 0,1 0-2 0,-1-5 9 16,0 5 13-16,0-3 23 0,-7 3 27 0,1-3 54 0,0-1 67 0</inkml:trace>
  <inkml:trace contextRef="#ctx0" brushRef="#br0" timeOffset="4621.68">7613 2161 0 0,'0'8'64'0,"0"3"258"15,0-8 69-15,0 5 37 0,0-5 24 0,0 5 12 0,6-8 10 0,-6 3 7 16,0-3 6-16,0 0 10 0,0 0 8 0,0 0-18 0,0 0-36 0,7-3-68 16,-7 3-88-16,7-4-70 0,-1-3-65 0,-6 3-34 0,6-3-20 15,8-2-10-15,-8 3-9 0,0-5-5 0,8 1-4 0,-1-2-9 0,-7 1-9 16,8-3-10-16,-2 6-11 0,-6-3-8 0,8 0-8 0,-1 4-5 15,-7 0-4-15,8-1-4 0,-8 1-4 0,0 3-4 0,8 4-2 0,-8 0-2 16,0 0-3-16,1 4-1 0,-1 3-1 0,1 1 0 0,0 2 0 0,-1 5 0 16,-6-1-1-16,6 5 0 0,1-1 0 0,0 4-1 0,-7 4 1 15,6-5 1-15,-6 5 1 0,6 4 1 0,-6-5-1 0,0 1 1 16,7 3 1-16,-7-3 0 0,0 0 0 0,0-1 0 0,0-2 2 0,7-2 0 16,-7-3 1-16,0 1 1 0,0-4 0 0,6-5 0 0,-6 1 0 15,0-3 2-15,0-1 1 0,0-3 1 0,7-1 4 0,-7-3 1 0,6 0 0 16,-6-3 2-16,6-5 0 0,2-3 0 0,-2 0 0 0,0-3 0 0,0-1 2 15,8-7-1-15,-8 0-2 0,7-4 1 0,-7 0-2 0,8-2-1 16,-2-2-3-16,2 1-3 0,-1 0 0 0,0 0-1 0,0-1-1 0,-1 1 1 16,2 2 0-16,-1 2-1 0,0 3-1 0,6 0 0 0,-5 8 1 15,-2-1-1-15,-5 5-2 0,6-2 0 0,0 9-1 0,-7-1 1 0,8 4-1 16,-8 0 1-16,8 7 0 0,-8 0 1 0,0 5-2 0,1-1 2 16,-1 7 0-16,1 0 0 0,0 0 0 0,-1 4 1 0,-6 4 2 0,0-1 1 15,0 1 1-15,0 0 0 0,0 3 2 0,0-3-2 0,0 0-1 0,-6-1-3 16,6 1-2-16,0-4-4 0,0 0-6 0,0-4-7 0,0 1-8 15,0-9-9-15,6 5-8 0,-6-7-14 0,6-1-13 0,0-3-30 16,2-4-34-16,-2 0-45 0,0-4-49 0,7-7-52 0,1 4-53 0,5-8-34 16,-6 4-26-16,7-7-19 0,-7 3-14 0,6-4-14 0,0 1-14 0,1-4-9 15,0 4-7-15,-1 0 17 0,-5-4 30 0,5 4 41 0,0-5 51 16,-6 5 64-16,1-4 70 0,5 4 71 0,-6 0 70 0,-7-1 58 16,7 1 56-16,-6-1 52 0,0 5 54 0,-1-1 49 0,0 0 49 0,-6 1 38 15,0-1 34-15,0 5 35 0,0-5 37 0,-6 4 18 0,6 3 9 0,-6-2-15 16,-1 2-25-16,7 0-22 0,-7 1-22 0,1 3-23 0,-1-3-24 0,7 4-25 15,-6 3-26-15,0-5-27 0,-1 5-27 0,0 0-34 0,7 5-34 16,-6-2-28-16,0 1-24 0,-2 3-17 0,8 4-12 0,-6 1-11 0,0-2-11 16,6 5-5-16,-7-1-6 0,7 5-3 0,0-1-2 0,0 4-1 15,0-4-1-15,0 4 0 0,0 1 0 0,7-1 0 0,-7-1-3 0,6 5 0 16,0-4-1-16,-6 1-3 0,8-2-3 0,-2-3-2 0,0 1-3 16,8-1-3-16,-8 0-2 0,0-4-3 0,7 1-3 0,-6-4-1 0,0-3-1 15,5 0-2-15,-5-1 0 0,6-7-2 0,-7 0-3 0,8-5 0 16,-8 3 1-16,1-6 2 0,-1-3 1 0,8 0 1 0,-14-4 2 0,6 1 2 15,0-5 2-15,-6 1 1 0,7-4 1 0,-7 3 1 0,0-6 1 16,-7 0 3-16,7-1 3 0,-6 0 3 0,0 1 3 0,-2-1 2 0,2 0 2 16,0 0 3-16,6 5 4 0,-7 3 3 0,1-1 4 0,6 8 4 0,-7-3 5 15,7 6 4-15,-7 0 3 0,7 5 0 0,0-1 1 0,-6 4-2 16,6 0-1-16,0 0-1 0,0 0-2 0,6 0 0 0,-6 4-1 0,0 3 1 16,7 0 1-16,0-2-1 0,-1 5 0 0,1-2-2 0,5-1 0 15,-4 4 1-15,11-3-1 0,-6-1 1 0,6 4 1 0,1-4 0 0,0-3 1 16,5 3-2-16,-5-4-2 0,6 2-4 0,-7-5-4 0,7 0-3 0,-6 0-4 15,6-5-2-15,-7 2-2 0,7-1-2 0,-6-3 0 0,0 0-1 16,-7 3-2-16,7-3 0 0,-8 0-1 0,1-1 0 0,1 1 2 0,-8 3 0 16,0-3-1-16,1 3 2 0,0 0 3 0,-7 4 1 0,0-3 2 0,0 3 1 15,0 0 3-15,0 0 1 0,0 3 0 0,0-3 0 0,-7 4 1 16,7 0 1-16,0 3 0 0,-7-3 0 0,1 6-1 0,6-2 0 0,-6 3-4 16,6 4-2-16,-7 0-2 0,7-1-1 0,-7 0-2 0,7 5-1 0,0-4-1 15,0 3-1-15,0-3-4 0,0 3-3 0,0-4-3 0,7 4-8 16,-7-6-7-16,0 2-9 0,7-3-10 0,-1-4-13 0,-6 4-14 0,6-6-23 15,1-2-28-15,0 1-44 0,-1-4-54 0,0-4-59 0,1 1-63 16,-7-2-50-16,7-6-45 0,-1 1-37 0,1-5-35 0,-1 1-12 16,0-5 0-16,2-3 9 0,-8 0 10 0,6-3 23 0,-6 0 26 0,6-2 46 15,-6-6 52-15,0 4 61 0,0-5 66 0</inkml:trace>
  <inkml:trace contextRef="#ctx0" brushRef="#br0" timeOffset="4731.07">9229 1813 0 0,'-8'-18'341'16,"8"3"76"-16,-6 4 45 0,6 4 27 0,0 3 21 0,-6 1 13 0,6 3 12 15,-7 0 9-15,1 0 4 0,-1 0 4 0,0 3 1 0,1-3-53 16,0 4-80-16,-1-4-103 0,-6 4-115 0,7-1-71 0,-8 1-47 0,8 0-41 15,-1-1-39-15,-5 5-53 0,4-5-61 0,-4 4-88 0,6-3-102 0,-1 0-88 16,-6 3-83-16,6-7-42 0,1 4-20 0,0-4-11 0,-2 0-4 16,2-4 1-16,0 0 2 0,0-3 13 0,6 0 19 0,-8-5 38 0,8 2 49 15,-6-1 81-15,0-5 207 0</inkml:trace>
  <inkml:trace contextRef="#ctx0" brushRef="#br0" timeOffset="4887.31">8779 1549 0 0,'-13'3'366'0,"0"2"69"0,6-1 37 0,-5-1 22 15,-2 0 16-15,1-3 11 0,7 0 7 0,-8 0 5 0,8 0 2 0,0 0 0 16,-8-3 1-16,8 3-57 0,-7 0-83 0,6 0-121 0,-6 0-137 0,1 0-95 16,-2 3-74-16,-6 1-89 0,1 3-98 0,0 1-101 0,0 0-103 15,-1 2-54-15,0 5-30 0,-6-1-16 0,7 5-6 0,-1-4-3 0,1 3 3 16,-1 0 8-16,7-2 14 0,-6 1 29 0,5 2 36 0,8-5 66 16,-1 0 99-16</inkml:trace>
  <inkml:trace contextRef="#ctx0" brushRef="#br0" timeOffset="5529.04">10785 2000 0 0,'-13'0'7'0,"7"0"184"0,-2-4 14 0,2 4 10 0,-7-4 9 16,6 1 9-16,1-1 6 0,0 1 7 0,-1-2 5 0,7-1 8 0,-6 2 9 15,-1 0-27-15,7 1-45 0,-7-1-24 0,1-3-13 0,6 3-1 16,-6 0 7-16,6 1 11 0,-7-1 13 0,0 0 8 0,7-3 5 0,-6 3 2 15,0 1 5-15,-1 0 0 0,7-2-4 0,-13 2-8 0,6 3-10 0,-5-4-14 16,4 4-17-16,-4-3-20 0,-1 6-18 0,-7-3-22 0,8 4-22 16,-8 4-15-16,0-5-9 0,1 8-9 0,-1-4-11 0,0 8-6 0,1-4-5 15,-1 6-4-15,0-2-3 0,8 4-1 0,-8 3-2 0,7-4 1 16,-7 4 0-16,14 0-2 0,-6 0 0 0,5 0-1 0,0-4 0 0,1 5 0 16,6-5 0-16,0 0-1 0,0 0 0 0,6 0 1 0,1-6 1 0,0 2 0 15,5-3 0-15,2-4-1 0,-2-2 0 0,8-2 0 0,-1-3 1 16,1 0-1-16,0-3-1 0,5-4-1 0,1-1 0 0,1-7-2 0,-1 4 0 15,0-7-1-15,6-1-2 0,-5 1 0 0,-1-4 0 0,-1 0 0 16,1 0 0-16,-6-4 0 0,6-3-2 0,-7 3 1 0,1 1 2 0,-7-5 1 16,7 1-1-16,-8 4 2 0,-4-5 2 0,4 5 3 0,-5-5 5 0,0 5 6 15,-7-1 6-15,0 4 9 0,6 0 10 0,-12 4 10 0,6 0 10 16,0 4 7-16,0 2 7 0,-7 1 4 0,7 3 3 0,-7 2 0 0,7 1-1 16,0 2-3-16,-6 3-3 0,6 3-7 0,-6 2-7 0,-2 1-10 15,8 5-10-15,-6 0-10 0,6 8-8 0,-6-2-7 0,-1 6-5 0,7 3-1 16,-6 6-1-16,6 2 1 0,0-1 1 0,0 7 3 0,0-3 1 0,0 6 2 15,0 1 0-15,0 5 1 0,6-2 0 0,-6 1-1 0,7 2-1 16,-7-1-3-16,6-2-2 0,-6 1-3 0,6 0-5 0,-6-4-11 0,0 0-14 16,8-5-17-16,-8 2-21 0,6-8-21 0,-6 4-20 0,6-12-30 15,-6 5-35-15,7-9-56 0,-7-2-70 0,7-1-68 0,-1-7-69 0,-6 0-62 16,6-7-58-16,1-4-21 0,-1-4-5 0,1-3 9 0,0-8 14 0,-1 0 18 16,7-2 19-16,-6-6 29 0,-1-3 34 0,7-3 58 0,-7-4 69 15</inkml:trace>
  <inkml:trace contextRef="#ctx0" brushRef="#br0" timeOffset="5982.17">10999 2092 0 0,'-6'-4'249'0,"6"0"98"0,-6 4 39 0,0 0 21 0,-2 4 12 16,8 0 16-16,-6-1 17 0,6 1 14 0,0-1 11 0,-6 2 9 0,6-5 9 15,0 3-45-15,0 0-69 0,6 1-76 0,-6-4-77 0,6 4-48 0,-6-4-32 16,14 0-18-16,-8-4-9 0,7 0-14 0,0-2-17 0,6-2-12 16,-5-3-12-16,5-4-8 0,1 0-9 0,0 1-8 0,-1-4-7 0,0-1-5 15,1-3-6-15,-7-3-6 0,7 3-5 0,-8-3-4 0,2-1-3 16,-1 3-2-16,-1-2 0 0,2-1 1 0,-8 4 1 0,0 0 4 0,1 4 3 15,0 0 4-15,-7 4 2 0,6 2 2 0,-6 4 4 0,0 1-1 0,0 3 2 16,0 1-1-16,0 3 1 0,-6 0 0 0,6 3 1 0,0 5-1 16,-7-1-1-16,7 0-2 0,-7 8-3 0,1-4-4 0,6 8-2 0,-6-1-3 15,0 4-1-15,6 0-1 0,-8 3 0 0,8-3-1 0,0 4-1 0,0 0 0 16,0-1-1-16,0 1 0 0,0-1-3 0,8-3 0 0,-8 1 0 16,6 3-1-16,6-8 0 0,-5 0-2 0,0 0 0 0,6 0-1 0,0-3 0 15,0-4 0-15,7-3-2 0,-8 3 0 0,8-8-2 0,-7-3 0 16,7 0 0-16,-1 0 0 0,1-7-1 0,-1 0-1 0,0-5 1 0,1 1 0 15,-1-3 1-15,-5-5 0 0,6 5 2 0,-8-8 0 0,1 3 2 16,0-2 1-16,0-2 1 0,-7 5 0 0,8-7 1 0,-8 3 0 0,1 3 2 16,0-3 0-16,-1 1 3 0,-6-2 1 0,7 5 6 0,-7 4 2 0,0-1 4 15,0 0 3-15,0 4 2 0,0 3 2 0,0 2 0 0,0-2-1 16,0 8 1-16,0 0-1 0,0 0-1 0,-7 8 0 0,7-5-1 0,0 8-3 16,-6 0-4-16,6 4-4 0,0 0-4 0,-7 3-4 0,7 3-3 0,0 2-2 15,0-1 0-15,0 0-3 0,0 0-4 0,7 3-8 0,-7-3-9 16,6 0-14-16,-6 0-13 0,7 0-15 0,-1-3-17 0,0-1-26 15,1-4-31-15,6 1-49 0,-7-4-60 0,8-4-64 0,-1 1-67 0,-1-4-50 16,2-4-40-16,-2 0-32 0,8-8-29 0,0 1-7 0,-7-1 5 0,7-3 9 16,-1-3 14-16,0 3 25 0,8-4 31 0,-8 1 49 0,-6-4 59 15,6 3 66-15,1-4 72 0</inkml:trace>
  <inkml:trace contextRef="#ctx0" brushRef="#br0" timeOffset="6376.5">12127 1905 134 0,'6'-15'227'0,"7"4"30"0,-6 1 28 0,-1 2 36 0,0-3 38 0,1 0 39 15,-7 4 35-15,6-1 23 0,-6-3 17 0,0 4-17 0,7-1-35 0,-7 1-35 16,0 4-34-16,-7-5-27 0,7 1-25 0,0 0-22 0,-6-1-20 15,6 5-28-15,-7-6-36 0,1 7-34 0,6-6-33 0,-6 5-23 0,-1-1-17 16,-6 0-10-16,7 4-10 0,-8-4-8 0,8 4-8 0,-7 4-9 16,-1 0-8-16,2 0-8 0,-2 3-9 0,2-1-5 0,-1 6-3 0,-1-1-4 15,2 3-2-15,-2 1-2 0,2 0-1 0,5 4-1 0,-6-1-1 0,6 3 1 16,-5 2-1-16,5-1 1 0,0-4-1 0,7 4 1 0,-6-1 0 16,6-2-1-16,0-1-2 0,0 1 1 0,0-1 1 0,6-3 0 0,1 0 1 15,-7-4-1-15,7-1 1 0,-1-2-1 0,7-1 0 0,-7-7-1 16,8 0 0-16,-2 0 1 0,2-4-1 0,-2-2 1 0,2-2 1 0,-1-3 0 15,-1-4-1-15,2 0 0 0,5-3 0 0,-6-1 2 0,0 1 0 0,1-3 0 16,-2-1-1-16,2 0 0 0,-2-3 0 0,-5 2 2 0,6-3 1 16,-6 1 2-16,-1 3 3 0,0-4 7 0,2 4 10 0,-8 4 10 0,6 0 12 15,-6-1 9-15,0 8 8 0,0-4 5 0,6 9 5 0,-6-2 1 0,0 4-1 16,-6 1 0-16,6 3-2 0,0 3-3 0,0 1-3 0,0-1-57 16,0 8-8-16,0 0 0 0,-6 4 0 0,6 0 0 0,0 7 0 0,0 0 0 0,0 0 0 15,0 7 0-15,0-3 0 0,0 3 0 0,0 0 0 0,0 1 0 0,0-1 0 16,6 0 0-16,-6-4 0 0,6 2 0 0,0-2 0 0,1-3 0 15,0 0 0-15,-1-4-1 0,1-3-62 0,-1 0-14 0,8-4-20 0,-2-7-23 16,1-1-27-16,0-3-56 0,0-3-73 0,1-6-78 0,4-1-80 16,-4-5-63-16,-1-3-50 0,0 0-21 0,0-8-5 0,-1 0 3 0,2-3 7 15,-1-4 13-15,-6-3 17 0,-1-1 24 0,7-7 28 0,-7 0 56 16,1-3 74-16</inkml:trace>
  <inkml:trace contextRef="#ctx0" brushRef="#br0" timeOffset="7190.62">12914 1780 0 0,'-6'8'238'0,"-1"-1"61"0,1-4 30 0,-1 5 28 0,7-5 29 15,0 1 27-15,0-4 28 0,0 0 17 0,0 0 16 0,0 0 10 16,0 0 12-16,0 0-50 0,0 0-80 0,0 0-56 0,0 0-46 0,0 0-33 16,7-4-27-16,-1 1-26 0,1-1-27 0,-1-3-26 0,1 0-26 0,6-1-18 15,-7-3-15-15,8 4-11 0,5-4-10 0,-6-4-8 0,0 4-8 0,7-4-7 16,-8 4-8-16,8-3-3 0,-7 3-5 0,7 0-2 0,-7 0-4 15,0 4-2-15,0 3-2 0,0-4 1 0,-6 8-2 0,5-3 1 0,-5 6-1 16,0 2-2-16,-1-2-1 0,0 8-1 0,-6 0 0 0,7 3 0 16,-7 1 0-16,0 3 1 0,6 1 1 0,-6 3 1 0,0-4 1 0,0 8 0 15,0-4 2-15,0 3-1 0,0-3-1 0,0 1 2 0,0 3 1 0,0-5 1 16,0 1 0-16,7-4 2 0,-7 4 1 0,7-4 0 0,-1 1 0 16,0-4 0-16,2 0-1 0,-2-5 0 0,6 1 0 0,2-3 2 15,-8-1 1-15,7-4-1 0,1 2 1 0,4-5-1 0,-4-5 0 0,-1 2 0 16,7-4 1-16,-8-1-1 0,8-6 0 0,-7 2-1 0,7-2 1 15,-8-1 0-15,2-3-2 0,-2-1 0 0,2 1 0 0,-1 0 0 0,-7-4 0 16,0 1 1-16,1 2-1 0,-7-4 1 0,0 2-1 0,0-2 1 0,0 5 3 16,-7 0 5-16,1 0 5 0,0 0 7 0,-1 3 5 0,1 0 2 15,-1 4 3-15,0 4 1 0,-5 3 0 0,4-3 1 0,2 7-2 0,0 0 0 16,0 0-1-16,-1 3-1 0,0 1-3 0,1 3-4 0,6 2-7 0,-7-3-5 16,7 5-5-16,0-1-2 0,7 2-1 0,-1-1-1 0,1 3-2 15,0-2 1-15,5 2 1 0,8-3 0 0,-7 1 0 0,7-2 1 0,-1-2 0 16,7 3-2-16,0-3 1 0,-6-6-1 0,6 3 0 0,0-2-3 15,7-3-1-15,-7 0-3 0,-1-3 0 0,1 3-2 0,1-7 0 0,-1-1-2 16,-6 0 0-16,5 1-2 0,-5-4-1 0,6 0 1 0,-13 0 0 0,6 0 0 16,-6-3 2-16,1-1 0 0,-2 4 3 0,-5-5 2 0,0 3 3 15,-1-1 3-15,-6 2 2 0,0-3 6 0,0 5 6 0,0-5 5 0,0 4 5 16,-6 0 2-16,-1 4 2 0,0-1 1 0,1-3 3 0,-7 7 0 16,6-3 0-16,-6 3 0 0,7 1 0 0,-7 3-2 0,6-5-1 0,-5 5-5 15,4 5-4-15,-4-2-5 0,-1 1-3 0,6 3-2 0,1 1-2 0,-7 2-2 16,7 2-1-16,-2-1-1 0,2 3-2 0,0 4 0 0,-1-3 1 15,0 3-1-15,7 5 1 0,0-5 1 0,-6 3-1 0,12 2 1 0,-6-2 0 16,0 2-1-16,7-2 1 0,0 2-1 0,-1-1 0 0,0 0 1 0,8 0-1 16,-8-5 0-16,7 2 0 0,0-1-1 0,0-3-1 0,1 0-3 15,-2-4-4-15,1-3-10 0,0-1-13 0,7 0-16 0,-7-7-21 0,7 0-29 16,-8-4-32-16,8 1-57 0,-7-9-69 0,7 2-77 0,-7-5-79 16,0 1-69-16,0-5-61 0,-1-4-29 0,2 2-12 0,-8-1 2 0,7-4 9 15,-6-3 15-15,-1 0 19 0,1-1 28 0,-7-7 33 0,6 0 56 16,-6 1 68-16,0-4 78 0,7-4 269 0</inkml:trace>
  <inkml:trace contextRef="#ctx0" brushRef="#br0" timeOffset="7426.31">13898 1344 224 0,'-27'11'344'0,"8"0"50"0,-7 0 44 0,6 0 28 0,1 0 23 16,6 1 17-16,-6-6 14 0,5 2 13 0,8-5 16 0,0 1-3 16,-1 3-11-16,0-2-61 0,7-5-87 0,0 2-64 0,0 3-53 0,0-5-43 15,7 0-36-15,0 0-26 0,-1 0-18 0,7 0-17 0,0-5-13 0,-6 3-13 16,12-3-13-16,-6-2-70 0,1 0-21 0,5-1 0 0,-6 2 0 15,6-6 0-15,-5 5 0 0,-2-4 0 0,1 0 0 0,0 4 0 0,0-1 0 16,-6 1 0-16,0 0 0 0,-1 3 0 0,-6 0 0 0,6 1 0 0,-6 3 0 16,7 0 0-16,-7 3 0 0,7 1 0 0,-1 3 0 0,-6-3 0 15,6 6 0-15,1-2 0 0,-1 3 0 0,1 4-6 0,-7-5-91 0,7 5-21 16,-1-4-22-16,0 5-50 0,2-6-62 0,-2 1-74 0,0 0-79 16,1 1-73-16,-1-6-70 0,1 2-29 0,6-1-8 0,-7-3 3 0,0-4 10 0,8-4 15 15,-8 4 16-15,7-7 22 0,0-1 23 0,0-3 50 0,1-3 67 16,-2-1 75-16,2 0 231 0</inkml:trace>
  <inkml:trace contextRef="#ctx0" brushRef="#br0" timeOffset="7584.67">14243 1198 398 0,'-7'-11'461'0,"1"4"38"16,-7-2 27-16,6 2 21 0,1 1 17 0,-7 1 7 0,7 2 6 0,-1-3 1 15,0 1 3-15,7 2-1 0,-6 3-1 0,6-4-123 0,0 4-184 0,0 0-99 16,0 4-56-16,6-4-39 0,1 3-31 0,0 2-29 0,-1 1-31 0,7-3-29 16,0 5-28-16,6 0-56 0,1-1-71 0,0 4-83 0,-1-4-89 15,1 4-73-15,6-3-69 0,-7-1-34 0,1 0-16 0,0 0-7 0,-1 1-3 16,1-5 9-16,-2 1 12 0,2-4 21 0,-6 0 23 0,5 0 54 15,1-4 68-15,-8 4 84 0,8-3 256 0</inkml:trace>
  <inkml:trace contextRef="#ctx0" brushRef="#br0" timeOffset="8057.52">15317 1710 0 0,'8'4'228'0,"-2"1"55"0,-6-5 20 0,6 2 24 0,0-2 22 0,-6 4 27 16,0-4 29-16,0 0 26 0,7 0 26 0,-7 0 19 0,0 0 17 0,0-4-49 15,0 4-79-15,0-2-54 0,0-3-41 0,0 5-25 0,0-4-16 16,-7 1-16-16,7-5-17 0,-6 5-21 0,6-1-24 0,-6-3-22 0,6 4-23 16,-6-2-18-16,-2-2-13 0,2 4-11 0,0-1-7 0,-7 4-6 15,6-4-5-15,-6 4-5 0,0 0-7 0,0 4-5 0,-7 0-7 0,7 3-7 16,1 1-4-16,-8 2-3 0,0 1-3 0,7 0-2 0,-6 8-3 0,6-6-2 15,-7 7 0-15,14-3-1 0,-14 2 2 0,14-1 0 0,-7 4 0 16,7-3 2-16,6-1 0 0,-8 4 0 0,8-4 0 0,0 1-1 0,0-1-1 16,8 0 1-16,-2 0-2 0,7-3 0 0,0 4-1 0,0-5-4 15,-1-3-6-15,8 4-9 0,0-8-13 0,5 4-14 0,-5-3-14 0,6-5-18 16,1 1-21-16,5-4-37 0,-6-4-42 0,1 1-53 0,-2-5-58 0,7 1-54 16,-6-4-50-16,7 0-52 0,-7-4-49 0,7 1-20 0,-1-5-2 15,-6-3 8-15,7 4 9 0,-1-8 17 0,-5 4 21 0,-1-3 35 16,6 0 44-16,-5-2 53 0,-1-2 58 0</inkml:trace>
  <inkml:trace contextRef="#ctx0" brushRef="#br0" timeOffset="8418.02">15988 1586 0 0,'7'0'249'16,"-7"-3"67"-16,7 3 30 0,-7-5 36 0,0 5 35 0,0 0 27 0,0 0 20 15,-7 0 17-15,7 0 12 0,-7-3 9 0,7 3 5 0,-6 0-54 0,0 0-82 16,-1 3-67-16,0-3-61 0,-6 0-39 0,7 5-30 0,-7-2-33 16,6 0-34-16,-5 4-25 0,-2-2-20 0,-5 6-14 0,6-4-13 0,0 4-8 15,-7 4-5-15,7-1-3 0,-6 1-3 0,-1 3-2 0,7 0-2 16,-7 1-1-16,8 3-1 0,-2-4-2 0,-5 4-2 0,5 0-2 0,8 0 0 15,-6 0-2-15,5-3 1 0,0 3-1 0,7-4 0 0,0 0-1 0,0-3-2 16,7 3 0-16,0-8 0 0,-1 5 0 0,6-4-2 0,2-3 1 0,-1 0 0 16,7-6-1-16,-1 3-1 0,0-5-1 0,1 0-1 0,-1-5-1 15,1-2-1-15,0 0 1 0,-1-4-2 0,1-3 0 0,0 3-1 0,-1-8 1 16,-6 5 0-16,6-5 0 0,-5-2 0 0,-2 2-1 0,2-3 0 16,-1-3 1-16,-1-1 2 0,-5 0 2 0,0 1 1 0,-1-1 2 0,-6-4 5 15,6 5 2-15,-6-1 3 0,0 4 5 0,0 0 6 0,0 1 8 16,-6 2 5-16,6 1 8 0,0 7 8 0,-6-4 3 0,6 8 3 0,0-1 0 15,-7 5 0-15,7-5-1 0,-7 8-1 0,7 0-3 0,0 4-3 0,-6 0-5 16,6 3-6-16,-6 4-6 0,6 0-7 0,-7 4-7 0,7 3-7 16,0 1-4-16,0-1-5 0,0 4-5 0,0 3-3 0,7-3-8 0,-7 4-7 15,6-3-11-15,0-2-12 0,1 1-13 0,6-1-17 0,-7-2-25 0,8-1-32 16,-8-3-48-16,14 0-55 0,-7-4-58 0,-1-3-58 0,2-1-48 16,5-4-41-16,-6-3-37 0,6 0-30 0,1-3-10 0,0-4 2 0,-1-1 9 15,1-3 14-15,0 0 25 0,-1-1 30 0,1-2 47 0,0-1 57 0,5 0 58 16,-5-2 58-16</inkml:trace>
  <inkml:trace contextRef="#ctx0" brushRef="#br0" timeOffset="8621.14">16581 1575 242 0,'7'-8'290'0,"-7"2"41"0,0-3 46 16,0 3 37-16,-7 2 32 0,7 0 21 0,-7-3 13 0,1 3 10 15,0 1 8-15,-8 3-20 0,8-4-36 0,-7 4-56 0,0-4-67 0,0 4-45 16,0 4-36-16,-6-4-41 0,5 4-44 0,-5 3-36 0,-1 0-32 16,8 1-19-16,-2-2-12 0,1 6-10 0,0 2-5 0,0 2-7 0,7 2-6 15,-8 0-5-15,14 4-4 0,-6-4-3 0,6 4-2 0,0 0-4 0,6 4-1 16,-6-4-2-16,8-1-3 0,4 2-5 0,-6-5-7 0,8 0-10 15,-1 1-11-15,-1-4-17 0,8-4-17 0,-6 0-33 0,5-1-40 0,-6-2-53 16,6-5-64-16,1-3-57 0,-1 0-56 0,1-6-54 0,0 1-56 0,-8-5-24 16,8-1-9-16,-7-5 3 0,1 2 8 0,-2-4 12 0,2-4 17 15,-2 0 31-15,1 0 40 0,-6-5 55 0,0 0 61 0</inkml:trace>
  <inkml:trace contextRef="#ctx0" brushRef="#br0" timeOffset="8777.39">16177 1095 131 0,'-26'12'345'16,"1"-6"36"-16,5 2 23 0,-6-2 15 0,6 3 7 0,7-1 3 0,-7-2 4 16,8-3 0-16,-1 5 0 0,-1 0 0 0,8-1-2 0,-7 0-105 15,6 0-159-15,-6 4-151 0,0-4-149 0,7 5-111 0,-7-1-92 0,-1 0-48 16,2-1-24-16,-1 1-14 0,0-3-6 0,-6 3-2 0,-1-7-3 16,0 4 1-16,7-6 1 0,-13 2 24 0,6 0 37 0,1-4 70 0,-7 0 251 15</inkml:trace>
  <inkml:trace contextRef="#ctx0" brushRef="#br0" timeOffset="9887.87">17799 1659 21 0,'-20'23'308'0,"8"-2"52"0,-8 1 41 0,1-7 22 0,5 3 14 16,2-7 8-16,-2 3 7 0,8-6 3 0,-7-1 3 0,7 1 5 0,-2-5 5 16,8 1-56-16,-6-4-89 0,6 4-73 0,0-4-68 0,0 0-48 15,0 0-35-15,0 0-17 0,6-4-11 0,2 0-4 0,-2-3-4 0,7 0-4 16,0 0-2-16,0-8-3 0,7 0-5 0,-1 1-6 0,1-5-5 16,-1-3-6-16,7-4-5 0,-6 5-5 0,-1-5-1 0,0 0-4 0,1-3-3 15,-7 0-3-15,7 3 0 0,-8-3-1 0,8 0 2 0,-7-1 0 0,-6 0 1 16,6 2 2-16,-1-2 3 0,-4 5 3 0,-2 0 7 0,0 2 2 15,1 1 4-15,0 4 4 0,-7 0 2 0,6 3 4 0,-6 4 5 0,0 0 3 16,0 4 4-16,0-1 1 0,0 0 1 0,0 5-1 0,0 3-2 0,0-4-4 16,0 4-7-16,0 0-4 0,0 0-6 0,0 0-5 0,0 4-5 0,-6-1-4 15,6 5-6-15,0 0-5 0,0 3-4 0,-7 3-2 0,7 0-4 16,0 9-1-16,0-5-1 0,0 7 0 0,0 1 2 0,0 4 2 0,0-2 0 16,0 6 1-16,0-5 1 0,0 4-1 0,0 1 1 0,7-2-1 15,-7-3-1-15,0 5 1 0,6-2 1 0,1-2-2 0,-7-1 1 0,6-4 0 0,0 1-1 16,1-5 0-16,0 2-1 0,-1-4 1 0,7-5-1 0,-6 1 0 15,6-5 1-15,-7-2 0 0,7-4 1 0,0-1-1 0,7-3-2 0,-7 0-2 16,6-7-2-16,0-1-4 0,8-6-5 0,-8-1-2 0,8-3-4 16,-8-4-2-16,7-3-5 0,-6-1-5 0,6-7-4 0,-7 0-4 0,1-4-4 15,0 0-1-15,-8-3-3 0,8 1 3 0,-7-5 2 0,0-1 5 0,0 1 4 16,-7-3 5-16,8-1 1 0,-14 4 5 0,6-1 3 0,0 1 5 16,1 5 5-16,-7 2 8 0,0 0 9 0,0 5 7 0,0 6 7 0,0 0 4 15,0 4 6-15,-7 4 3 0,7 4 4 0,0 2 4 0,-6 1 4 0,0 4 1 16,6 0 3-16,0 3 0 0,-7 1-1 0,0 3-4 0,7 0-5 15,-6 0-4-15,0 3-4 0,-1 1-5 0,0 3-5 0,1 0-4 0,-1 4-4 16,1 4-3-16,-7 0-4 0,6 7-4 0,-5 0-1 0,-2 3-1 0,8 1 0 16,-7 4-2-16,6 2 0 0,-6 1 0 0,7 4 1 0,0 0 1 15,-2-1 0-15,2 4 1 0,0 0-2 0,-1 1 1 0,7-1 0 0,-7 0 0 16,7 4 1-16,-6-3 0 0,6-1-1 0,0 1 2 0,0-1 0 0,0-3-1 16,0-1 1-16,6-3-1 0,-6 0-2 0,0-4 2 0,7-3 0 15,-7-1 1-15,7-6-1 0,-1-1 1 0,-6 1-1 0,6-8 0 0,-6 0 0 16,8-4 1-16,-2 1 1 0,-6-5 0 0,6 0 2 0,1-3-1 15,-7 0 0-15,6 0 0 0,1-3 1 0,-7-5-2 0,6 1 0 0,1 0 0 16,5-4 0-16,-4-3 1 0,-2 2-1 0,7-6-1 0,-6 3-2 0,5-3 1 16,-5 0-2-16,6-4-1 0,0 2-1 0,-7-1 0 0,8-1-1 15,-2 1 1-15,1-2-2 0,1 5 1 0,-2 0 1 0,2-1-1 0,-8 4 1 16,7 4 0-16,0-3-1 0,0 7 0 0,-7-1-2 0,8 1 0 16,-8 3 0-16,7 4 0 0,-6 0-1 0,6 0 1 0,-7 4-1 0,1 3-2 15,0 1-2-15,-1 2-1 0,0 1-4 0,0 5-1 0,2 2-3 0,-2-4-1 16,0 8-2-16,-6-3-3 0,0 2-6 0,7-2-5 0,-7 3-4 0,0-5-5 15,6 3-2-15,-6-3-4 0,0 2-4 0,0-4-3 0,0-5-6 16,0 2-5-16,0-1-7 0,7-4-7 0,-7 0-4 0,7-2-12 0,-1-3-16 16,0 3-33-16,0-10-41 0,2 3-56 0,4-3-61 0,-5 2-47 15,6-8-41-15,6 3-40 0,-5-2-40 0,5-2-16 0,7 1-3 0,-6-3 2 16,6-1 6-16,0 1 15 0,-1-1 20 0,2 0 38 0,5 0 48 0,-6 1 58 16,7-1 67-16</inkml:trace>
  <inkml:trace contextRef="#ctx0" brushRef="#br0" timeOffset="10826.47">19375 1583 161 0,'6'-8'258'0,"8"4"24"0,-8 0 21 0,-6 1 25 15,0 0 27-15,7-1 31 0,-14-1 33 0,7-1 23 0,0 2 18 0,0-3-11 16,-6 3-22-16,6 0-46 0,-6-3-55 0,6 3-37 0,-8-3-25 0,2 3-18 16,6 1-15-16,-6-5-21 0,-1 5-22 0,0 0-28 0,7-2-31 15,-6 2-19-15,-1-1-17 0,1 4-11 0,0-3-12 0,-1 3-12 0,0 0-9 16,1 0-9-16,-7 3-7 0,6 1-7 0,-6-1-6 0,1 2-3 16,-2 1-5-16,2 5-3 0,-2-3-4 0,1 3-2 0,0 3-2 0,0 0-1 15,1 1 0-15,-2 1 1 0,1 2 0 0,0-4-1 0,0 4-1 0,0 1 0 16,6-1 2-16,1 0 0 0,0 1 0 0,-1-1 0 0,7-3-2 15,-7 0 0-15,7-1 1 0,7-3-1 0,-7 0 0 0,7 0-1 0,-1-4-1 16,7 1 1-16,-6-1 2 0,6-7-1 0,0 3 1 0,0-6-1 0,7 3-1 16,-8-4 0-16,8-3 3 0,-7 0 0 0,7-4 0 0,-1 4 1 15,-6-8-1-15,6 0 2 0,-5 1 1 0,5-1 0 0,-6-4-1 0,6 5-2 16,-5-5 1-16,-2 1 1 0,2 0 1 0,-1 0 3 0,-7-1 3 0,7 1 4 16,-6-1 5-16,-1 4 6 0,0 1 7 0,2-4 5 0,-2 3 2 15,0 4 5-15,-6 0 4 0,7 1 4 0,-7-1 4 0,7 3 1 0,-7 5 0 16,0-2-3-16,0 3-3 0,0-3-5 0,0 5-6 0,0 0-7 15,0 0-8-15,0 5-4 0,0-3-6 0,-7 3-3 0,7 2-5 0,0 4-4 16,0-4-4-16,0 8-1 0,0-1-1 0,0 1 0 0,0 3 3 0,0 1-1 16,0-1 0-16,0 1 1 0,7 2 1 0,-7-3-1 0,0 5-2 15,6-5-1-15,-6 0-1 0,6 0-2 0,1 1-3 0,-7-4-1 0,6-1-4 16,1-3 0-16,6 0-2 0,-7-3-1 0,1-1 0 0,6 0-1 16,0-3 1-16,0-4 0 0,0 0 1 0,1-4 2 0,-2 0 2 0,8 1 2 15,-7-4 1-15,7-4 2 0,-2 0 2 0,2 0 0 0,0-4 2 0,-1 0 0 16,1 0 0-16,6-3 2 0,-7 3-1 0,1-3 0 0,-7 0 1 15,7 0 0-15,0-1 1 0,-8 1 0 0,1-1 0 0,0 4 3 0,0-2 1 16,-6 2-1-16,6 4 1 0,-7-4 0 0,0 9 0 0,-6-6 2 16,8 5-1-16,-2 3-1 0,-6 1 0 0,0-1-2 0,0 4 0 0,0 0-1 15,0 4 0-15,0-1-2 0,-6 1-2 0,6 7 2 0,-8-3-1 0,8 6 0 16,-6 0-1-16,0 1 1 0,6 3-1 0,-6 4 1 0,-1 1 0 16,0-2 1-16,1 2 2 0,-1-2 0 0,7 2-1 0,-6-2 0 0,-1-3-1 15,7 5 0-15,0-5-1 0,0-3 0 0,0-1-2 0,0 1 1 0,0-8 0 16,0 4 0-16,7-3 2 0,-7-1-1 0,6-4 0 0,1 1 0 15,-7-4 3-15,6 0-1 0,1-4-1 0,0 1 2 0,5-4 0 0,-6 2 1 16,2-5 1-16,4 2 2 0,-5-3-1 0,-1-4 0 0,8 1-1 16,-2 0 0-16,-6-5-1 0,8 2 1 0,-8-3-2 0,8 3 0 0,-8-6 0 15,1 2-1-15,5-2 1 0,-5 2-2 0,6-6 1 0,-7 9-1 0,8-4-1 16,-8 4 0-16,7 0 0 0,-7 3-1 0,1 1 0 0,6 3 0 0,-7 4-2 16,2 2 0-16,-2 2 0 0,0-1 0 0,1 8-1 0,-1-1 0 15,1 2-1-15,-1 2 0 0,1 4 1 0,-1 0 0 0,-6-1-1 0,6 5 1 16,-6 0 2-16,8 3 0 0,-8 0 1 0,0 0 2 0,0 1-1 15,0 3 0-15,0 0 0 0,0-4 2 0,-8 1 0 0,8-1 1 0,0 0-1 16,0 0 1-16,0-3 1 0,0 0 0 0,8-4-2 0,-8 0 0 16,0-4 1-16,0 1 0 0,0-5 3 0,0 1 1 0,6-1 2 0,-6 1 1 15,0-4 1-15,6 0-1 0,-6-4 0 0,7 1 0 0,0-1 1 0,-1 1 1 16,0-5-1-16,1 1 1 0,-1-4-1 0,8 0-2 0,-8-4 0 0,7 4-1 16,-6-7-4-16,6 3 0 0,-1-3-3 0,2-4-1 0,-2 0 0 15,2 4-2-15,-1-8-1 0,6 4-2 0,-6 0-2 0,1 0-1 0,-2 0-1 16,1 4 0-16,0 0-1 0,0 0-1 0,1 6 1 0,-8 1 0 15,7 4 0-15,-6 0-2 0,-1 7-2 0,0 0-1 0,1 0 0 0,-1 7-1 16,-6 0 0-16,7 0 0 0,-7 9 2 0,0-6 0 0,7 9 0 16,-7-4 1-16,-7 6 0 0,7-3 1 0,0 4 0 0,0-4 2 0,0 9 3 15,-7-9 2-15,7 3 1 0,0-2 2 0,0-1 1 0,7-3 2 0,-7-1-1 16,7-3-1-16,-1 0-3 0,0-3-5 0,2-1-7 0,4-3-14 16,1-4-17-16,0-4-20 0,0 1-20 0,7-5-39 0,-8-3-46 0,8 0-54 15,0-4-56-15,-7-3-56 0,7-4-54 0,-8 0-51 0,1-3-47 0,1-1-26 16,-2-3-14-16,-4-4 3 0,-8-4 13 0,6 5 17 0,-12-10 20 15,6 3 37-15,-8-5 46 0,2 3 54 0,-7-3 56 0,0 0 56 0,-6 4 211 16</inkml:trace>
  <inkml:trace contextRef="#ctx0" brushRef="#br0" timeOffset="11217.1">18196 1333 101 0,'-19'8'345'0,"-8"-5"48"0,2-3 36 0,5 4 26 15,-6 0 20-15,6-4 14 0,1 3 11 0,6-3 12 0,-6-3 13 0,5 3 11 16,2 0 13-16,-2 0-66 0,8 0-105 0,-1-4-80 0,1 4-66 0,0 0-46 16,6-4-36-16,0 4-24 0,6 0-19 0,0 0-14 0,1-3-11 15,13 3-13-15,-2 0-13 0,9 0-23 0,-1 0-29 0,13-4-36 0,0 4-41 16,7 0-85-16,6-4-109 0,0 4-106 0,0-3-104 0,0-1-52 15,1-1-27-15,-2 3-13 0,1-6-7 0,-5 1-3 0,-2-3 1 0,0-2 10 16,-5 1 16-16,-2-3 26 0,1-1 32 0,-6-4 79 0,-1 1 131 16</inkml:trace>
  <inkml:trace contextRef="#ctx0" brushRef="#br0" timeOffset="11973.45">21407 1802 0 0,'6'15'129'0,"-6"-5"129"0,0 2 25 0,0-1 13 15,0-4 11-15,0 0 10 0,-6-2 12 0,6-3 20 0,0 3 24 0,0-5 31 16,0 0 36-16,0 0-26 0,0 0-53 0,0 0-44 0,0 0-41 0,0 0-26 16,6-5-21-16,-6 3-12 0,14-6-8 0,-8 0-11 0,7 1-12 0,0-7-20 15,6-1-22-15,1 0-32 0,6-4-35 0,-6-2-23 0,13-5-17 16,-8 0-14-16,1 1-9 0,0-4-7 0,1-1-4 0,-1 0-1 0,-7-2-1 15,1 3-2-15,0-4 1 0,-8 4 1 0,2 0 0 0,-2-1 1 16,-5 4 3-16,-1 1 1 0,1 3 2 0,-7 2 4 0,7 3 3 0,-7 2 1 16,-7 4 2-16,7 0 0 0,-7 4 1 0,1-1 1 0,-1 5-2 0,1-1 0 15,0 4-2-15,-8 0-1 0,8 0-1 0,-7 4-3 0,6-4-1 16,-6 8-3-16,7-5-2 0,-8 4 0 0,8 0-3 0,0 5 1 0,0-2 0 16,-2-2 0-16,2 3 1 0,6 0 0 0,0 4 1 0,0-4 0 15,6 3 0-15,-6-3 0 0,8 4 1 0,4 0-1 0,-6 3 1 0,8-4-2 16,5 1 0-16,-5 4-2 0,-2-1 0 0,8 0-1 0,-1 0-2 0,1 4 0 15,0-4 0-15,6 4 0 0,-7 1 0 0,1-2-1 0,-1 2-2 0,1-2-1 16,0 1-2-16,-2 0-1 0,2 1-1 0,-7-5-3 0,1 0 0 16,-2 0 0-16,-6 1 0 0,8-1 1 0,-14-3-1 0,6-1 0 0,-6-2 1 15,0-1 0-15,0 0 2 0,-6-1 1 0,6-2 0 0,-6-5 3 16,-2 1 1-16,-4 0 2 0,6-4 0 0,-8 0 1 0,1-4 1 0,7 0-2 16,-8 1 0-16,2-8-4 0,-2 4-7 0,2-4-9 0,-1 0-12 0,6-4-21 15,0 0-25-15,1-4-48 0,6 1-58 0,-6-3-62 0,12 2-62 16,-6-4-56-16,6 2-50 0,8-1-40 0,-8-4-33 0,7 5-13 0,7-2-3 15,0 2 4-15,-1-2 11 0,1 1 20 0,-2 4 25 0,9 0 48 16,-7 0 57-16,6 3 62 0,0 0 93 0</inkml:trace>
  <inkml:trace contextRef="#ctx0" brushRef="#br0" timeOffset="12285.95">22508 1411 0 0,'13'0'128'16,"0"0"118"-16,0-4 22 0,0 4 26 0,-13 0 28 0,7-5 36 0,-7 5 38 16,0-3 31-16,0 3 25 0,0-4 18 0,-7 1 15 0,7 3-39 15,-7-4-63-15,-6 0-47 0,7 4-35 0,-7-3-24 0,6 3-17 0,-5-4-23 16,-2 4-27-16,-5 4-34 0,6-4-38 0,0 3-28 0,-7 1-26 0,7 3-18 15,-6 0-13-15,6 5-11 0,-7-1-7 0,7 3-8 0,0 1-6 16,0 4-5-16,0-1-3 0,6 4-4 0,1 0-1 0,0 0-2 0,-2 4-1 16,8-1-2-16,-6 0 1 0,12 1-2 0,-6 0-1 0,8-1-2 0,-2 1 0 15,7 0-1-15,0-5-3 0,0 2-1 0,0-2-2 0,6-2-2 16,1-4-4-16,-1 0-2 0,1-4-1 0,0 0-3 0,6-8-1 0,-7 1-1 16,7-1 1-16,-6-6 0 0,6-1 0 0,-7-3 0 0,1 0 0 0,-1-4 3 15,-5-4 1-15,-2 0 2 0,8-4 4 0,-14-2 4 0,8-2 3 16,-8 2 2-16,-6-5 4 0,7-3 1 0,-7-1 3 0,0 5 2 0,-7-8 2 15,1 8 2-15,-1-5 4 0,0 1 1 0,-5 3 0 0,-2 0 1 16,8 8-3-16,-7-3 0 0,0 5-1 0,0 2-2 0,-7 2-3 0,8 2-6 16,-2 2-8-16,1 5-14 0,0-1-15 0,0 4-36 0,1 0-46 0,-2 0-68 15,1 0-78-15,0 4-73 0,0-1-70 0,7 1-48 0,0 0-39 16,-2-1-19-16,2 1-8 0,0-1 0 0,6 2 4 0,0-5 10 0,0 0 13 16,0 0 34-16,0-5 44 0,6 2 66 0,0-1 77 0</inkml:trace>
  <inkml:trace contextRef="#ctx0" brushRef="#br0" timeOffset="12537.05">22423 1127 53 0,'-13'-3'375'0,"-6"0"62"16,-1-1 36-16,7 0 30 0,-7 1 29 0,1 0 23 0,6-2 23 0,0 2 18 15,-1-1 18-15,2 0 12 0,6 4 14 0,-1-3-55 0,0-1-86 0,7 4-101 16,-6-4-107-16,6 4-59 0,0 0-35 0,0-3-190 0,0 3-7 0,6-4 0 16,1 0 0-16,0 1 0 0,-1 0 0 0,6-5 0 0,-4 4 0 0,4-7 0 15,8 4 0-15,-7 0 0 0,0 0 0 0,0-1 0 0,7 0 0 16,-14 1 0-16,7 3 0 0,0 1 0 0,-6 0 0 0,-1-1 0 0,0 4 0 15,2 4 0-15,-8-4 0 0,6 3 0 0,0 0 0 0,-6 5 0 0,7-1 0 16,-7 0 0-16,0 0 0 0,6 5 0 0,-6-1 0 0,7 0 0 16,-7-3 0-16,6 2-48 0,-6 1-80 0,7 0-19 0,-1 1-23 0,0-6-40 15,2 5-47-15,4-3-62 0,-5-4-68 0,6 4-51 0,0-6-45 0,0-2-35 16,0 0-31-16,0 0-5 0,6-2 4 0,1-6 13 0,-1-1 14 0,1 3 23 16,0-5 24-16,5-4 45 0,-5 0 53 0,6 1 66 0,-7-4 72 15</inkml:trace>
  <inkml:trace contextRef="#ctx0" brushRef="#br0" timeOffset="12650">22912 908 38 0,'12'-18'307'0,"-4"4"55"0,-8-1 49 0,6 0 32 0,-6 4 22 15,-6 0 15-15,6 0 10 0,-8 4 4 0,-4-1 2 0,5 5 1 16,-6-4 0-16,0 2-66 16,0 5-102-16,-6 0-85 0,5 0-83 0,-5 5-95 0,-1 2-102 0,0 0-110 15,1 0-115-15,-7 4-88 0,6 4-74 0,-5-1-39 0,-1 1-19 0,0 4-8 0,6-6-3 0,-6 4-2 0,0-3 2 0,0 1 9 16,6-1 12-16,-6 0 40 0,7-2 56 0,-1-2 78 0,0 1 268 0</inkml:trace>
  <inkml:trace contextRef="#ctx0" brushRef="#br0" timeOffset="13619.9">23342 1535 183 0,'-20'22'382'0,"7"-1"38"0,-7-3 23 16,8 1 12-16,-8-4 7 0,7 0 4 0,-1-4 5 0,8-4 5 0,0 0 5 15,-1 0 6-15,0-2 8 0,7-2-83 0,0-3-127 0,0 0-85 0,0 0-63 16,7-3-35-16,6-2-19 0,-7 2-6 0,14-8-5 0,-7 4-1 15,13-8-4-15,-6 0-3 0,6-3-5 0,0-4-7 0,7 0-7 0,-1-4-6 16,-5 1-5-16,5-5-6 0,-7-2-6 0,2 2-5 0,-1-7-3 0,0 5-4 16,0-5-5-16,-7 0-2 0,-5-3-2 0,5 3 1 0,-6-3-1 15,-7 3 2-15,8 1 5 0,-8 3 5 0,1-1 3 0,-7 2 4 0,6 6 3 16,-6 1 3-16,0 3 4 0,-6 0 4 0,6 4 4 0,0 3 4 0,-7 3 3 16,7 2 4-16,-6-2 3 0,6 5 0 0,-7 0-3 0,7 3-1 15,-7 1-5-15,7-1-5 0,0 4-4 0,0 0-3 0,-6 0-5 0,6 4-4 16,0-1-4-16,0 5-4 0,-6-1-4 0,6 8-3 0,0-1-4 0,0 4-1 15,-7 5-3-15,7 2 0 0,0 1-2 0,0 6 0 0,0-2 2 0,0 3 0 16,0 4 2-16,0-1 0 0,7 1 3 0,-7 0-2 0,0-1 2 16,0 1-1-16,6-1-2 0,-6 1 1 0,0-4 0 0,6 0-1 0,-6 0 0 15,0 0-1-15,7-7 1 0,-7 3-2 0,7-7-1 0,-1 0-3 16,-6-3-2-16,7-1-3 0,-7-4-2 0,6-3-2 0,0-4-2 0,2 1 0 16,-8-4 0-16,6-4-5 0,0 0-4 0,1-4-5 0,6 1-5 0,-7-5-1 15,1-3-4-15,5-4 2 0,2 0 0 0,-1-3 1 0,0-1 1 0,0-2 1 16,0-5 0-16,0 1 0 0,0-4 0 0,0-1 5 0,0 1 4 15,-6 0 5-15,6-4 4 0,-7-1 5 0,0 5 3 0,8-4 3 0,-14 4 2 16,6 4 3-16,0-2 1 0,-6 6 5 0,0 2 5 0,0 5 5 16,0-1 4-16,-6 4 2 0,6 4 3 0,-6-1 1 0,6 5 1 0,-6-1 0 15,-2 4 1-15,2 0-1 0,0 0-1 0,-7 4-1 0,6-1-1 0,0 5-2 16,1-5-4-16,0 5-3 0,-1 3-4 0,7 0-1 0,0-3 0 16,-7 2-1-1,14 0-1-15,-7 2 0 0,7-5 0 0,-1 5 0 0,7-1 0 0,0-4 0 16,0 0-1-16,7 0 0 0,-1 1 1 0,1-1-1 0,6-4-1 0,-6 2-1 15,5-2-1-15,1 1 0 0,0-4-1 0,1 0-1 0,-1 3 0 16,0-3-2-16,-1 0 0 0,-5 0-1 0,6 4-1 0,-6 0 0 0,-7-1-1 16,7 1 1-16,-8 0-2 0,1 3 0 0,-6 1 0 0,0-2-1 0,-1 5 1 15,-6-3-1-15,0 4 3 0,0-2-1 0,-6 5 2 0,6-1 0 16,-7 1 1-16,0 0 1 0,1 3 1 0,-7-4 0 0,7 5 0 0,-2-1 0 16,-4 1 1-16,6-1 0 0,-1 1 0 0,7-2-1 0,-7 2-1 15,7-5-3-15,0 5-2 0,0-5-8 0,7 1-11 0,0 0-12 0,-1-4-14 16,0 0-14-16,8-1-15 0,-2-2-23 0,1-4-25 0,7-4-37 0,0 0-44 15,-1 0-45-15,1-4-44 0,-1-4-38 0,0-2-35 0,1 2-21 16,6-6-15-16,-7 2-10 0,-5-2-7 0,5-4-9 0,1 3-9 0,-8-3 1 16,2-1 7-16,6-3 30 0,-8 4 39 0,1-3 42 0,1 2 42 0,-2 1 41 15,2-5 37-15,5 5 29 0,-6 4 24 0</inkml:trace>
  <inkml:trace contextRef="#ctx0" brushRef="#br0" timeOffset="14229.28">24774 1282 0 0,'13'-8'147'0,"-6"1"64"0,-1 3 40 16,0-2 40-16,-6 1 39 0,8 2 45 0,-8 3 48 0,0-4 30 0,0 1 22 15,0-1 2-15,0-3-9 0,-8 3-24 0,8 0-32 0,-6-3-29 16,0 4-27-16,-1-2-29 0,1 2-32 0,-1-1-36 0,-6 4-35 0,7-3-43 15,0 3-47-15,-8 0-29 0,1 3-21 0,7-3-14 0,-7 7-14 0,0-2-8 16,-1 5-11-16,2-2-8 0,-2 6-8 0,1 1-4 0,7-1-4 0,-7 6-2 16,0 1 0-16,7 1-2 0,-2-1 0 0,2 5-1 0,0-3-2 15,-1 2 0-15,7 1 0 0,0-1-1 0,0 1 0 0,7-4 0 0,-1-1 1 16,0 2-2-16,8-2-1 0,-1-2 0 0,-6-1-2 0,12-3-3 16,-6 0-2-16,0-4-4 0,0-3-3 0,7-2-6 0,-7-2-5 0,0 0-3 15,-1-4-4-15,2-4-3 0,-1-3-1 0,0-1-2 0,0-2-3 0,-1-1 0 16,2-4-1-16,-1 0 1 0,-6 1 2 0,-1-4 4 0,7-1 2 15,-7 1 5-15,1-4 4 0,-7 0 3 0,7 3 3 0,-7-2 3 0,0-6 1 16,0 6 3-16,0-2 2 0,0 2 1 0,-7-2 2 0,7-2 0 16,-7 3 2-16,1 5 4 0,-1-6 2 0,1 4 4 0,0 5 4 0,-1-1 4 15,0 0 8-15,1 5 4 0,0 2 4 0,-2 1 3 0,8 4 1 0,-6-1 0 16,6-1 2-16,0 5-2 0,0 0 1 0,0 0-1 0,0 0-1 0,0 5-2 16,6-1-1-16,2 3-3 0,-2-4-4 0,0 5-3 0,8-1-4 15,-8 1-1-15,13 2 0 0,-5-2-1 0,5 3 0 0,0-4-1 0,1 1-1 16,-1-2-2-16,1 2-1 0,6-1-1 0,-7-3-2 0,7 0-2 0,-6 4-1 15,0-6-1-15,5-2-3 0,-11 4 1 0,5-4-1 0,1 0-2 0,-6 0-1 16,-2 4 0-16,1-4 0 0,-6 0-1 0,-1 0 0 0,1 4-1 16,-1-4 0-16,0 3 0 0,-6 1-1 0,0 0 1 0,0-2-1 0,0 7 1 15,0-2 0-15,0 0 1 0,0 4-1 0,-6-3 1 0,0 6 1 0,6-3 1 16,-7 3 0-16,1 1 0 0,-1 0 1 0,0 4-1 0,7-5-1 16,-6 4 1-16,0-3 1 0,6 0 0 0,0-1 0 0,-6 1 0 0,6 0 0 15,0-5 1-15,0 1-1 0,6 0 2 0,-6-4 0 0,0 1 0 16,6 0 1-16,-6-5 0 0,6 1 1 0,1-4 0 0,0 0 2 0,-1-4-2 15,7 1 1-15,-7-5-1 0,2 0 0 0,4 1 0 0,-6-4-2 0,8-3 1 16,-1-1-1-16,-7 1 1 0,8-5-2 0,-8-3 0 0,0 4-2 16,8-4 0-16,-8-4-1 0,7 5 0 0,-7-5 0 0,1 3-1 0,6 2 0 15,-7-1 1-15,1 3 0 0,0 1 1 0,-1 3-3 0,0 4 0 0,1 1 1 16,0 2-2-16,-1 5 0 0,-6-1-1 0,7 4-2 0,-1 0 0 16,0 4-2-16,-6 3 0 0,7-3 0 0,-7 6 1 0,7 1 0 0,-7 4 0 15,6 1 1-15,-6-2-4 0,6 4-4 0,-6 0-5 0,0 1-6 0,0-1-9 16,0 0-10-16,7 0-10 0,-7 1-11 0,0-1-18 0,7-3-22 15,-7-1-38-15,6-3-48 0,1 0-52 0,-1-7-56 0,1 3-51 0,-1-3-49 16,7-4-45-16,1 0-45 0,5-4-18 0,-6 1-6 0,6-5 3 16,1 1 9-16,6-3 17 0,0-2 19 0,0 5 39 0,0-8 46 0,6 5 53 15,-5-2 55-15</inkml:trace>
  <inkml:trace contextRef="#ctx0" brushRef="#br0" timeOffset="14730.39">26063 1315 42 0,'14'-11'285'0,"-1"3"51"0,-7 1 45 0,1 0 39 0,-7-4 34 0,0 3 23 15,0-3 18-15,0 1 10 0,0 2 12 0,-7-3 0 0,1 1-4 16,-1-2-50-16,1 1-76 0,-8 4-65 0,8-5-61 0,-6 5-49 0,4 1-45 15,-4 1-37-15,-1-2-34 0,-1 7-22 0,2-2-18 0,-2 2-13 16,2 2-10-16,-2 2-9 0,1 4-6 0,1-2-6 0,-2 6-3 0,8-1-2 16,-7 3-3-16,6 1-1 0,1 3-2 0,-1 0 0 0,1 4 0 0,6 0 1 15,-6 1 1-15,6-1-1 0,0 0 1 0,6-1 0 0,-6 2 0 16,6-5 0-16,1 1-1 0,-1-1 2 0,8 0 0 0,-8-4 1 0,7-3 1 16,0 0-1-16,0-3 0 0,0-5 1 0,0 1-1 0,1-4 1 0,-2 0-1 15,8-4 0-15,-7-3 1 0,-1-4-1 0,2 4-2 0,-2-7 0 16,2-1 0-16,-1 0-2 0,0-4 2 0,0 1-1 0,0-4-1 0,-6 4 0 15,5-5-1-15,-5 2 1 0,-1-1 3 0,1 1 2 0,-7 1 4 0,7-2 3 16,-7 8 3-16,6-4 5 0,-6 3 5 0,0 0 4 0,0 5 5 0,0-1 4 16,0 3 1-16,0 5 1 0,0-5-1 0,0 8-2 0,0-4-2 15,0 4-3-15,0 0-3 0,0 4-4 0,0-1-4 0,-6 2-4 0,6 6-4 16,0-4-6-16,0 7-4 0,0 1-2 0,0 3-3 0,0 4 1 0,0 0 1 16,0 5-1-16,0-2 2 0,0 4 0 0,0 4 0 0,6 0-1 15,-6 4 2-15,0 0 0 0,6 2-1 0,-6 1 1 0,0 1-2 0,0 3 0 16,0 0 0-16,0 0 0 0,0-1 0 0,0 1-1 0,-6 0 0 0,6-2 1 15,-6-3 1-15,-1 1-2 0,0 1-2 0,1-4-2 0,-7 0-3 16,7 0-3-16,-1-5-1 0,-6 0-3 0,0-2-5 0,6-4-2 16,-6-1-1-16,7-2 0 0,-8-2-1 0,2-6-2 0,6 0-1 0,-8-4 0 15,1-4 1-15,0-3 3 0,6-4 1 0,-5-4 1 0,-2-3 2 0,2-4 2 16,-2-4 3-16,1-4 3 0,7-3 0 0,-7-3 1 0,6-5 1 16,7-2 1-16,0-1-1 0,0-4 0 0,7 0-1 0,0 1 0 0,5-1-1 15,1 0-2-15,7 1-1 0,0 3-2 0,-1 0-2 0,7 1-5 16,0 2-4-16,0 0-7 0,7 1-6 0,-7 4-10 0,7 3-11 0,-1-4-20 15,-6 7-24-15,7-2-44 0,-7 2-52 0,0 1-71 0,-1 3-78 0,-5 1-69 16,0-1-64-16,-7 0-31 0,-1 1-11 0,2-1-3 0,-8 0 3 16,1 1 9-16,0-1 11 0,-7 0 19 0,0-3 25 0,-7-3 45 0,7 2 55 15,-7-7 72-15,1 4 246 0</inkml:trace>
  <inkml:trace contextRef="#ctx0" brushRef="#br0" timeOffset="15105.4">23733 1040 334 0,'-14'15'443'0,"8"-4"35"0,-1 0 21 0,1-4 11 0,-1 0 7 16,7 1 6-16,-7-5 8 0,7 2 8 0,0-2 10 0,7 0 9 0,0 1 8 15,-1 0-109-15,1-4-164 0,5 3-98 0,8 0-63 0,0 2-35 16,-1-5-21-16,7 4-18 0,0-1-19 0,1-3-31 0,-1 0-39 0,6-3-102 15,1 3-129-15,-7-4-111 0,7-1-100 0,-1 2-51 0,-6-4-25 0,-1 0-14 16,2-4-6-16,-7 0-3 0,6 0-2 0,-7-8 7 0,7 5 11 16,-6-4 25-16,6-1 31 0,7 1 92 0,-7-1 191 0</inkml:trace>
  <inkml:trace contextRef="#ctx0" brushRef="#br0" timeOffset="15872.14">27359 1289 0 0,'-12'19'266'0,"-1"-1"98"0,6 0 42 16,1-4 23-16,-1-2 12 0,1-1 8 0,-1 0 4 0,0-8 8 15,1 1 6-15,6-1 6 0,0 2 7 0,0-5-46 0,0 0-72 0,0-5-80 16,6 5-86-16,-6-3-56 0,7-1-41 0,0-3-22 0,6-4-13 0,0 0-7 16,0 0-4-16,-1-7-7 0,8 0-5 0,0-1-6 0,5-3-6 0,-5-4-8 15,7 1-8-15,-8-4-5 0,7 0-4 0,-6-4-4 0,-1-1-1 16,8-2-1-16,-8-1-1 0,-6 0 2 0,6 1-2 0,1-1 0 0,-7 1 1 16,0-1 2-16,-6 4 3 0,5 3 7 0,-5 2 6 0,0 6 5 15,-7 0 7-15,0 3 3 0,0 4 4 0,0 5 4 0,0-2 2 0,-7 5 2 16,0 0 0-16,7 4 2 0,-6-2 0 0,0 2-2 0,-7 3-4 0,6 0-5 15,0 0-5-15,1 3-5 0,-8 5-4 0,8-1-4 0,0 0-4 16,-7 5-1-16,0 3-1 0,6-1-3 0,-5 4 0 0,4 1-2 0,-4 6 0 16,5 0 0-16,-6 5 1 0,7-1-1 0,-1 5 1 0,-6 3 0 0,6-1 0 15,1 4 0-15,0-3 0 0,-1 3-2 0,0 4-1 0,7-4 1 0,-6 0 0 16,0 1 0-16,-1-1-1 0,7 0 1 0,-6 1-1 0,-1-5 0 16,7 1-1-16,-7 0-1 0,1-5 1 0,6-2 1 0,-6-2-1 0,6-2 0 15,-8 0 2-15,8-4-2 0,0-3-1 0,0-5 1 0,0 1 1 0,0-7-1 16,0 2 1-16,0-3 1 0,0-3 2 0,8 0 0 0,-8-4 1 15,6-4-2-15,0 0 0 0,8-3 0 0,-8 0 1 0,7-1-2 0,0-6 0 16,0-1 1-16,0 0-3 0,7-3 0 0,-1-1 0 0,-6-2-3 16,7-2-1-16,-1-2 0 0,1 3 0 0,0-7 0 0,-1 4 0 0,1-1 1 15,-1-4-2-15,-6 5-1 0,7-1 0 0,-7 3 1 0,-1 2 1 0,8 3-1 16,-14-1 0-16,8 5-1 0,-1 7 0 0,-7-4-1 0,1 7-2 16,-1 0 0-16,1 4 0 0,-1 4 0 0,0 0 1 0,2 3 0 0,-8 4-1 15,6 0-1-15,-6 3 0 0,0 1 1 0,6 4-1 0,-6-1-1 0,0 4-1 16,0 0-2-16,0 0-4 0,0 0-6 0,0 0-6 0,0 0-11 15,0-4-11-15,0 0-10 0,0 1-10 0,0-5-26 0,0 1-33 0,7-5-38 16,-7-1-41-16,7-3-50 0,-1-2-53 0,0 0-46 0,1-8-42 0,-1 0-40 16,8 1-41-16,-2-4-13 0,2-4-3 0,5 0 7 0,1 0 9 15,0-4 24-15,-2 0 32 0,9 1 38 0,-1-1 41 0,0-4 51 0,7 5 56 16</inkml:trace>
  <inkml:trace contextRef="#ctx0" brushRef="#br0" timeOffset="16800.31">28532 1304 27 0,'20'-8'276'0,"0"6"41"0,-8-3 32 0,-6-2 35 16,2-1 36-16,-2 1 26 0,0 0 20 0,-6-4 15 0,0 0 14 0,0 4 8 15,-6-4 5-15,0 4-50 0,-2-5-82 0,2 1-56 0,-6 4-45 16,5 0-34-16,-13-5-28 0,7 6-33 0,0 1-34 0,-7 2-25 0,1-1-18 16,-1 2-16-16,0 2-13 0,2 0-13 0,-2 2-11 0,1 2-9 0,-7 4-7 15,6 3-8-15,0-4-9 0,1 7-5 0,-1 1-4 0,1 0-2 0,-1 3-2 16,8 4 0-16,-2-4-1 0,-6 8-1 0,14-4 2 0,-7 4-1 16,7-4 1-16,-8 3-1 0,14 1 1 0,-6-5-2 0,0 2 0 0,6 2-1 15,6-6-2-15,-6 3-1 0,6-5-1 0,1-2-2 0,0 1-1 16,-1-3-1-16,7-1-1 0,0-5-2 0,0 1 0 0,1-5 1 0,4 1-3 15,2-4 1-15,-1-4-1 0,-5 1-1 0,12-5-1 0,-7-3 1 16,1 1 0-16,0-6 2 0,-1 2 1 0,1-1 2 0,-2-3 1 0,2 0 1 16,0-4-1-16,-1 0 1 0,-5-1 2 0,-2 2 0 0,8-5 2 0,-7 4 0 15,1-3 3-15,-2 3 1 0,2-4 2 0,-8 4 1 0,7 0 1 0,-7 4 2 16,8-1 3-16,-8 1 3 0,0 3 6 0,-6 1 3 0,6 2 5 16,-6 1 3-16,0 4 2 0,8 0 0 0,-8 0 0 0,0 2-3 0,0 5-1 15,0 0-2-15,0 0-2 0,-8 5-3 0,8-1-2 0,0-1-4 0,-6 8-5 16,6 0-4-16,-6-1-4 0,6 6-4 0,-6 2-3 0,-1 0 0 15,7 1 0-15,-7 2 3 0,1 2 2 0,6-1 0 0,0 3 0 0,0-3-3 16,-7 0-1-16,14 0-3 0,-7-4-2 0,0 1-2 0,6-1-1 0,-6-3-2 16,7-1-3-16,0 1-1 0,-1-8-3 0,0 4-1 0,8-7-1 15,-8 3-1-15,7-7 1 0,0 0 2 0,0 0 1 0,0-3 4 0,0-1 2 16,0-3 1-16,0-4 2 0,0 0 2 0,0 0 3 0,6 0 4 16,-11-4 2-16,4 0 0 0,1 1 1 0,0 0 1 0,-6-5-1 0,5 1 2 0,-4-1-1 0,-2 1 0 15,7-4 0-15,-6 3-1 0,5-3 1 0,-5 5 0 0,-1-2 0 0,1 1-1 16,0 3-2-16,5 0 0 0,-12 1 1 0,7 7-1 0,0-4-2 0,-1 3-1 15,0 4 0-15,1 4-2 0,-1-2 1 0,-6 4 0 0,7 2-1 0,-7 4 0 16,7-2-1-16,-7 6 0 0,0-1 0 0,6 3 1 0,-6 5 0 16,0-1 1-16,0 4 0 0,-6 0 1 0,6 4 3 0,-7-1 0 0,0 0 2 15,7 1 0-15,-6 1 0 0,-1-2-1 0,1 1 0 0,0-5 1 16,-1 1 1-16,0 0 0 0,7 0 1 0,-6-4-2 0,6-2 0 0,0-3 0 16,0-1 0-16,0-1 1 0,0-4 1 0,0 0 0 0,0-2 2 0,6-2 2 15,-6-3 2-15,7 0 2 0,-7 0 0 0,7-3 2 0,-1-2 1 16,0 2 1-16,7-4 1 0,1-4 2 0,-8 3 0 0,8-2-1 0,-2-6-1 15,1 2-1-15,0-1-2 0,6 1-2 0,-5-5-2 0,-1-3-1 0,6 4-1 16,1-4-2-16,-7 0-2 0,7-3-3 0,-8 2 1 0,8-3-3 0,-1 5-1 16,-5-1 0-16,-2 3-1 0,2 5 0 0,-1-1-2 0,-1 5 0 15,-4-2-1-15,4 9-1 0,-6-1-1 0,1 0-1 0,0 8-1 0,-1 0-1 16,1 3 2-16,-7 1-1 0,6 6 0 0,-6 1 2 0,7-1 0 0,-7 7 2 16,0 2 0-16,-7-1 3 0,7 4 0 0,-6-1 1 0,6 2-1 15,-7 2 2-15,1-4 3 0,6 1 0 0,-7-4-1 0,0-1 1 0,1 1-1 16,6-3-1-16,-6-1 0 0,6-3-1 0,-6 0 0 0,6-4 1 15,0-1 1-15,0-2 2 0,0-5 0 0,0 1 2 0,0 0-1 0,0-4 0 16,0 0 2-16,6 0-1 0,-6-4 1 0,6-3 0 0,0-1-1 0,1 1 1 16,0-4-1-16,-1 0-1 0,1-4-1 0,-1 1-1 0,8-4-1 15,-2 0 0-15,-6-4-2 0,8-1-2 0,-1-2-1 0,7 0 1 0,-8-1-1 16,2-4 2-16,-2 0-2 0,8 2 1 0,-7 2-2 0,1-3 1 16,-2 6 0-16,1 1-1 0,0 0 1 0,0 8 0 0,-7-1-1 0,2 8 0 15,4-1 1-15,-6 5-1 0,-6 3 0 0,8 0 0 0,-2 3-1 0,-6 5 0 16,6-1 2-16,-6 8 0 0,0-4 2 0,0 3-1 0,0 5 1 0,0-1 0 15,0 3 0-15,0 2 0 0,0-1 1 0,-6 0 1 0,6 1 1 16,0-2 0-16,0-2 0 0,0-1 0 0,6 1-1 0,-6-2-3 0,7-2-4 16,-7-4-8-16,13 0-9 0,-6-4-12 0,-1 1-13 0,6-4-17 15,-4-4-19-15,4-4-38 0,2-1-45 0,-8-1-56 0,7-5-60 0,0-4-57 16,-6 0-54-16,-1-2-54 0,-6-6-52 0,6 2-23 0,-6-6-8 0,0 2 4 16,-6-9 9-16,0 6 15 0,-1-6 18 0,-6-2 38 0,7-4 44 0,-14 0 56 15,7-4 61-15</inkml:trace>
  <inkml:trace contextRef="#ctx0" brushRef="#br0" timeOffset="16940.93">28851 578 406 0,'-46'8'460'0,"8"-5"25"0,-1 4 16 0,6 1 10 0,1 0 9 0,6-8 6 15,6 3 5-15,1-3 3 0,11 0 3 0,-4 0 1 0,6 4 2 0,6 0-125 16,6-1-185-16,-6 1-97 0,12 4-51 0,2 2-36 0,5-3-27 16,1 5-46-16,0-2-51 0,12 5-96 0,-6 0-114 0,7-1-92 0,6 1-80 15,-7-5-39-15,7 6-22 0,-6-2-10 0,6-2-5 0,0-2-2 16,-6-2-2-16,6-1 9 0,-7 0 12 0,1-3 34 0,-1-1 44 0,1-3 88 15,-1 5 240-15</inkml:trace>
  <inkml:trace contextRef="#ctx0" brushRef="#br0" timeOffset="17520.16">30297 1725 299 0,'-13'21'415'16,"-6"-1"27"-16,5-6 16 0,8 1 10 0,-7-8 8 0,0 4 8 0,13-7 9 16,-7-4 4-16,1 0 7 0,6 0 1 0,6-4 1 0,-6 0-106 15,7-3-162-15,6 0-90 0,0-5-55 0,1-2-29 0,4 0-13 0,9-5-11 16,-1 2-8-16,0-6-9 0,7 1-8 0,-1-4-5 0,7 1-6 16,-7-4-3-16,7-1-2 0,1-3 0 0,-1 0 0 0,0-3-1 0,-7-1 0 15,8-4 0-15,-8 1-2 0,-6 0 1 0,6-1 1 0,-12 1 2 0,0 4 3 16,-1-1 5-16,-6 0 4 0,-6 4 4 0,-1 8 3 0,-6-4 3 0,0 6 1 15,0 2 1-15,-6 6 0 0,-1 0 2 0,1 1 1 0,-7 6 0 0,0 1 0 16,-1 3-3-16,2 1-3 0,-2 0-6 0,2 6-3 0,5 0-4 0,-6 1-1 16,0 3-1-16,7 5-2 0,-1-2 0 0,0 5 1 0,7 4-2 15,-6-2 1-15,12 1 0 0,-6 5 1 0,7-1 1 0,0 3 2 0,-1 1 0 16,7 1 0-16,0 0-2 0,6 3 0 0,-5 0 1 0,6 2 0 0,-1 1 0 16,-6-3-1-16,6 2 0 0,1 2 0 0,-7-1-1 0,0 0 0 0,0-3-2 15,0 2 0-15,0-3-2 0,-7-3 1 0,1 3 0 0,0-3 1 0,-1-4-2 16,-6 0-1-16,0 0-1 0,0-4-2 0,-6 1-1 0,-1-6-1 15,0-1 0-15,1-1 1 0,0-3-3 0,-8-5 0 0,1 0-3 0,-6 2-1 16,6-5-3-16,-7-5-4 0,7-1-5 0,-6 2-6 0,0-7-6 0,5 0-7 16,-6 0-13-16,8 0-15 0,-1-4-35 0,6 0-43 0,0 1-53 15,1-4-57-15,12 3-53 0,-6-4-50 0,14 1-48 0,-8-1-48 0,13 1-24 16,1 1-11-16,6-2-3 0,0-3 4 0,7 4 10 0,-1-1 17 0,7 1 32 16,7-1 45-16,-7 5 52 0,6-4 60 0</inkml:trace>
  <inkml:trace contextRef="#ctx0" brushRef="#br0" timeOffset="18465.72">31535 1311 0 0,'20'-7'143'0,"-2"3"141"0,2 0 31 0,-7 2 30 15,1-3 28-15,-8 2 27 0,0-1 27 0,0-4 20 0,-6 5 16 0,0-5 13 16,0 5 11-16,0-5-34 16,-6 1-60-16,0 0-54 0,0 0-55 0,-2-1-34 0,2 1-27 0,-7-1-24 15,0 1-24-15,0 0-24 0,1 0-27 0,-8 3-19 0,7-3-16 0,-7 7-13 16,0-5-10-16,1 3-11 0,-1 2-11 0,0 2-9 0,2-2-9 0,-9 5-6 16,7 2-7-16,2 0-4 0,-2 1-4 0,0 2-2 0,1 2-2 0,5 2-1 15,-5 1 0-15,6-1 1 0,0 5-1 0,0-1 1 0,6 3 0 0,1-1-1 16,6 2-2-16,-6-1-4 0,12 2-4 0,-6-2-5 0,6-3-4 0,8 5-8 15,-2-4-9-15,1 2-10 0,1-3-10 0,12-3-13 0,-7 4-14 16,7-5-19-16,0-3-22 0,0-1-21 0,1-2-21 0,-1 0-19 0,6-5-14 16,1-3-15-16,-7 0-11 0,7 0-10 0,-1-7-6 0,1 3-4 0,-7-4-1 15,6 1 4-15,-7-4 7 0,8 0 12 0,-7-4 15 0,0 5 19 0,-6-8 22 16,6 3 19-16,-7-3 17 0,1 0 18 0,0-1 20 0,-1 1 20 0,-5-4 18 16,-2 3 20-16,1-2 18 0,-6 2 21 0,0-3 20 0,-1 4 25 15,0-1 29-15,1 1 30 0,-7 0 31 0,0 3 32 0,0 1 33 0,0 3 21 16,-7-4 17-16,7 4 6 0,-6 4 4 0,0-4-3 0,-1 6-6 0,-6-2-10 15,6 4-12-15,-5 0-18 0,4 3-21 0,-11 0-25 0,6 3-29 0,0 0-29 16,-7 4-31-16,8 5-20 0,-8-1-18 0,1 0-9 0,-1 4-6 0,0 3-3 16,8 1-1-16,-8-2 0 0,1 5 1 0,5 3-2 0,2-2-2 0,-2 3-1 15,1-1 0-15,1 1-1 0,4-1 0 0,8 2-2 0,-6-2-3 0,6 1-1 16,0-4-2-16,6-1-3 0,-6 1-2 0,14 1-4 0,-8-9-4 0,7 1-2 16,1 0-3-16,-2-4-1 0,8-1-1 0,-7-2-2 0,7-5 0 15,6-3 1-15,-7 0-1 0,1 0 1 0,-1-6 2 0,8-2 3 0,-8 1 3 16,0-4 3-16,0-4 1 0,1 4 2 0,0-4 4 0,-7-4 0 0,7 1 2 15,-8 1 0-15,2-2 2 0,-1-3 3 0,-7 4 1 0,7-4 4 0,-6 4 0 16,-1-5 3-16,0 1 1 0,2 4 6 0,-2-4 7 0,-6 3 5 0,6 2 4 16,-6-3 4-16,0 7 3 0,0-6 2 0,0 8 1 0,-6-4 0 0,6 9 2 15,0-6-1-15,0 5-3 0,-6 3-3 0,6 1-3 0,-8-1-5 0,8 4-6 16,-6 0-7-16,6 4-4 0,-6-1-4 0,-1 5-2 0,0-1-1 0,1 1-1 16,6 2-3-16,-6 1-1 0,6 5-1 0,-7-2-1 0,1-1 0 15,6 3 0-15,0 2-1 0,0 1-1 0,0-1 0 0,6-3-1 0,-6 3-1 16,7-4-2-16,-1 1-1 0,-6 0-1 0,13-1-2 0,-6-3 0 0,-1 0-1 15,0-3 1-15,8-1 0 0,-8-3 1 0,7-1 2 0,0-3 2 0,-6 0 2 16,5 0 0-16,-4-3 2 0,4-5 3 0,-5 1 1 0,-1 0 1 0,7-4 1 16,-6 0 3-16,-1 0 2 0,8-4 1 0,-8 0 4 0,0 1 3 0,1 0 2 15,0-2 1-15,-1 2 4 0,0-1 2 0,1 1 2 0,-1-1 0 0,1-1 1 16,6 6 2-16,-7-5-1 0,1 5 1 0,0-2-3 0,-1 5-2 0,0 0-4 16,1-1-4-16,0 1-3 0,-1 4-3 0,1 3-3 0,-7 0-4 0,6 0-3 15,0 3-1-15,-6 1-4 0,0-1-1 0,0 5-2 0,8 3-1 0,-8 4 0 16,-8-5 2-16,8 9-1 0,0-4 2 0,-6 3 0 0,6 4-1 0,-6-4 2 15,6 1 0-15,-7 2 1 0,1 2 2 0,6-5 0 0,-7 1 1 0,7-2 1 16,0 2 1-16,0-1-1 0,0-3 0 0,0-1 0 0,0-2 0 0,0-1 3 16,7-1-1-16,-7-2 1 0,6-5 0 0,1 1 1 0,-1 0-1 0,0-1 0 15,2-3 1-15,-2-3-2 0,6-1 0 0,2 0-1 0,-1-3 1 0,-7 0-1 16,8 0-1-16,5-4 0 0,-6-5-2 0,0 6 0 0,0-1 0 0,0-4-2 16,7 0 0-16,-8 1-1 0,2 0 2 0,-1-1-1 0,-1 0 1 15,2-4 0-15,-2 5 0 0,2-4 1 0,-1-1 1 0,-1 5 0 0,2-5 0 0,-2 5-1 16,2-1 0-16,-8 0-1 0,1 4 0 0,6 0 0 0,-6 4 0 15,-7-1-2-15,6 1-1 0,0 7-1 0,-6 0 0 0,6 0-1 0,-6 4-1 0,0 3-1 16,0 1 1-16,0 2 1 0,-6 2 1 0,0 1 0 0,6 7-1 0,-6-3 1 16,-8 6 0-16,8-2 2 0,-1 2-1 0,-5 3 2 0,-2-4 0 0,8 3 0 15,-8-3 1-15,2 0 2 0,5 0 0 0,1-3 0 0,-1 2-1 0,0-6 0 16,1-1 1-16,0 1 0 0,6-4 1 0,0 0 2 0,6 1 1 0,-6-6 0 16,6-2 1-16,1 0 0 0,6-4 0 0,-6 0 0 0,5-4-1 15,2 0 0-15,6-2-2 0,-8-2 0 0,8 1-1 0,-1-4-7 0,1-4-5 0,-1 0-15 16,1 1-15-16,0-4-38 0,-1-1-45 0,-6 1-74 0,6-4-86 0,1 0-85 15,0-3-84-15,-1-1-41 0,1 0-22 0,0-3-8 0,-1-1-5 0,1 1 3 16,6 0 3-16,-7-4 13 0,1 4 15 0,6-1 38 0,-7 4 44 0,7-4 73 16,-6 9 187-16</inkml:trace>
  <inkml:trace contextRef="#ctx0" brushRef="#br0" timeOffset="20796.16">4891 3717 96 0,'0'-6'239'0,"6"-2"16"0,0 1 10 0,-6 0 7 0,7 0 2 15,0 2 7-15,-1 2 8 0,-6-1 11 0,7 1 14 0,-7-1-1 16,6 4-7-16,0 0-39 0,-6-3-53 0,8 6-26 0,-2-3-15 16,0 0-2-16,-6 4 1 0,6-4 4 0,-6 3 4 0,8 1-1 0,-8-4-2 15,6 3-8-15,-6 5-13 0,6-4-13 0,-6 3-16 0,0-3-16 16,0 7-16-16,-6-5-14 0,6 6-16 0,-6-4-11 0,-2 6-11 0,2-2-9 16,-6 2-9-16,-2-3-6 0,1 3-5 0,0 1-2 0,0-4-3 15,1 3-2-15,-8-2-1 0,0 2-2 0,1-3 0 0,-1 1-2 16,0-5 0-16,-5 4 0 0,-1-4-3 0,-1 0 1 0,1 1 1 0,0-1 0 15,-7-3 2-15,7-1 1 0,0 0 4 0,-6 2 4 0,6-5 2 16,6 0 2-16,-6-5 5 0,6 2 3 0,8 3 1 0,-1-7 2 0,0 0 1 16,0-1 0-16,7 1 1 0,-2 0-1 0,2-4 0 0,6 0-2 15,0 0-4-15,6-4-3 0,2 4-3 0,-2-4-4 0,7 1-3 0,0 0-2 16,0-5-5-16,7 4-1 0,-1 1-2 0,7 3 0 0,-6-3 0 16,6 1 0-16,-1 6-2 0,1-4 0 0,0 4-1 0,1 3 1 0,-1-3 0 15,0 4 0-15,0 3 1 0,-1-5-1 0,2 5 1 0,-7 0 1 16,6-3-1-16,-7 3 0 0,7 0-1 0,-6 0 1 0,-1 0 2 0,1-4 1 15,0 4 0-15,-2-3-1 0,2-1 1 0,-7 1 1 0,1-1 0 0,4 0 0 16,-4-3-1-16,-1 0 2 0,0 3 0 0,-6-3 0 0,5-1 1 16,-5 2 1-16,0-3-2 0,-1 1 1 0,0-1-1 0,-6 1 1 15,0 0 1-15,7 1 1 0,-7 0 2 0,0 0 3 0,-7-1 1 0,7 1 2 16,-6 4 2-16,0-6 0 0,-1 3 2 0,0 2 0 0,-5 0 2 16,5 1 1-16,-6-1 0 0,0 4-1 0,-7-4 0 0,8 4 0 15,-2 0-2-15,-5 0-1 0,-1 4-4 0,8 0-2 0,-8 3-1 0,0 0-1 16,7 0-2-16,-7 8-1 0,1-4-1 0,-1 7-2 0,8 1 0 15,-8 4-1-15,7 2 0 0,-7 0-2 0,8 4 0 0,-2 0 0 0,2 9 0 16,-2-6 1-16,8 5 0 0,-1 3 0 0,1 1 0 0,-1-2 0 16,7 5 0-16,-7-2 0 0,14 2-1 0,-7-5 1 0,7 6-2 0,-1-5 2 15,1 0 0-15,6-4 0 0,0 1 0 0,-1-4 0 0,2 1-1 16,5-6-1-16,1-2 1 0,0-3-1 0,-1-2-1 0,1-6 0 16,6-1-1-16,0-3 0 0,-1-3 0 0,1-4-2 0,1-4-3 0,5-4-2 15,-6-4 0-15,1-3-3 0,-1 0 2 0,-7-3-1 0,7-4-1 16,-6-1 0-16,-8 1 2 0,2-4 1 0,-1 0-2 0,-7 0 3 0,-6 0 0 15,0 4 3-15,0-4 2 0,-6 3 5 0,-7-3 3 0,7 8 3 16,-8-4 1-16,-6 6 1 0,1 1 1 0,6 1 0 0,-13 6 1 0,7-1-1 16,-8 5 1-16,7 0-1 0,-5 9-1 0,5-2-1 0,-6 4-2 15,6-1-3-15,1 5-5 0,-1 0-5 0,8 3-5 0,-2 4-10 16,8-4-12-16,-7 5-32 0,13-1-39 0,0 0-61 0,0-4-71 0,0 3-73 16,7-2-73-16,5-4-54 0,-4 0-48 0,4-1-21 0,1-3-11 0,7-4-1 15,-8-2 1-15,8-5 9 0,0 0 11 0,6-5 30 0,-7 2 40 16,7-8 60-16,1 0 72 0</inkml:trace>
  <inkml:trace contextRef="#ctx0" brushRef="#br0" timeOffset="21706.49">5406 4373 0 0,'-14'16'65'0,"1"2"280"0,6-4 51 0,-5 1 26 0,5-4 11 16,-6 1 7-16,6-5 3 0,7 0 3 0,-6-3 3 0,0-1 6 15,6-3 7-15,0 4-16 0,0-4-28 0,0 0-85 0,0-4-114 0,6 4-70 16,0-3-49-16,1-5-23 0,0 0-10 0,6 1-7 0,6-4-2 15,-6-3-3-15,7-1-3 0,-1-3-6 0,7-5-7 0,-6 2-8 0,6-5-9 16,0-4-6-16,0 1-7 0,-7 0-3 0,8-4-4 0,-7-4-2 16,-2 1-2-16,2-1 1 0,-7 1-1 0,1-5-1 0,-2 5 2 15,-6-4 0-15,8 3 0 0,-8 3 2 0,-6 2 0 0,7 0 5 0,-7 5 4 16,0-2 6-16,-7 7 7 0,7 0 5 0,-6 4 5 0,-1-1 4 16,7 5 3-16,-7-1 5 0,-5 1 5 0,6 3 5 0,-2 4 4 0,-4-1 4 15,5-3 5-15,-6 8 0 0,6-2-3 0,1 2-4 0,-6 0-7 16,4 3-5-16,2 0-4 0,0 0-3 0,-1 0-7 0,7 3-3 15,-7 5-7-15,1-2-4 0,-1 5-4 0,1 1-5 0,0 6-4 0,6 0-4 16,-7 4-2-16,0 0-1 0,1 3 0 0,6 8-1 0,-6 1 0 16,6-1 1-16,-7 3 1 0,7 5-1 0,0-1 1 0,-7 4 0 0,7-5 0 15,0 6-1-15,0-1 0 0,-6 0-2 0,6-3 0 0,0 2 1 16,0-3 1-16,0-3 0 0,0 0 0 0,6 0-1 0,-6-5-1 0,0-2 0 16,7-1 0-16,-7-6 1 0,7-2-1 0,-7 1 0 0,6-7 0 15,0 0 1-15,1-9 2 0,-7 5-1 0,7-6 0 0,-1-2 0 16,0-3 1-16,1-3 1 0,-1-2 1 0,8-2 0 0,-8-3 2 0,8-5-1 15,-2 0-1-15,1-3 1 0,0-4 1 0,0 0-1 0,1-3-1 16,4-2-1-16,-4-2 0 0,-1-1-1 0,-1 2 0 0,2-2 0 0,-2 1-2 16,2 0-1-16,-8 4-1 0,7-2 0 0,1 1 1 0,-2 9 0 15,2-6-1-15,-8 9 0 0,7-1 0 0,-6 4-2 0,6 0-1 0,-7 8-1 16,0-4-1-16,2 7-2 0,-8 0 0 0,6 3 0 0,0 4 0 16,0 0 0-16,-6 5 0 0,7 2 1 0,-7 4-1 0,7-3 0 0,-7 7 2 0,0 0 1 15,6 0 1-15,-6 0 0 0,0 0 2 0,0 3 1 0,0-3 3 16,0 1 0-16,0-1 1 0,0-5-2 0,0 2 0 0,7-1 0 15,-7-2 0-15,6-6 0 0,0 1 1 0,-6-4 0 0,8 0 0 0,-2-2 1 16,6-5 0-16,-4 0 1 0,-2-5 0 0,7-2-1 0,0 0 0 16,0-4 1-16,-1 1 0 0,2-6 2 0,-1-2 0 0,7-1 0 0,-8 2 0 15,2-5 0-15,5 3-2 0,-6-3 1 0,0 0 0 0,7 4 1 16,-8-3 1-16,-4 2 3 0,4-3 3 0,-5 7 1 0,6 1 2 0,-7-2 3 16,1 2 2-16,-1 7 2 0,-6-4 2 0,0 7-1 0,6-3 1 0,-6 3-1 15,0 0-2-15,0 4-2 0,0 0-3 0,0 0-2 0,0 4-4 16,-6 0-3-16,6 0-3 0,0-1-2 0,-6 8-4 0,6 0-1 15,-7-1-1-15,7 7-2 0,-6 0 1 0,-1 2 1 0,7 2-1 0,-6 1 2 16,6 0 1-16,0 4 1 0,0-3 0 0,0 2 1 0,0-3 0 16,0 0-1-16,6-4 0 0,1 3-1 0,-1-2 0 0,1-4 0 0,-1 0 1 15,0-4-1-15,8 0-1 0,-8-4 1 0,7 1-1 0,1-5 2 16,-8-3 2-16,7 0-1 0,0 0 1 0,0-3 0 0,7-5 0 0,-8 1 1 16,2-4 2-16,-2-5 0 0,2 2 1 0,-1-4-1 0,0-1 2 15,0-2 0-15,-1-1-1 0,-4 0 0 0,-2-8-3 0,7 4-1 16,-7-3 1-16,1 4 0 0,-7-5 0 0,6 4-1 0,-6-2 1 0,0 2 0 15,7 4 1-15,-7 4 1 0,0-1 0 0,0 5 1 0,0 3-2 0,0-1 0 16,0 4-2-16,0 5 0 0,0 3 0 0,0 0-2 0,0 3 0 16,0 5-1-16,0 4-1 0,0 2 0 0,0 1-2 0,6 7 0 15,-6-4-1-15,0 8 0 0,7 0 1 0,-7 3 1 0,7-4 1 0,-7 5-1 16,6-1-3-16,0-3-6 0,-6 3-7 0,7-7-10 0,0 4-11 16,-7-5-13-16,6-3-15 0,0 1-16 0,1-4-19 0,-1-5-30 15,1 2-40-15,0-5-50 0,-7-3-58 0,12-4-61 0,-5-4-61 0,0-3-56 16,-1-5-50-16,7 2-21 0,-6-9-7 0,-1 1 5 0,1-4 11 15,-1 0 13-15,-6-3 17 0,6-5 30 0,-6-3 39 0,8 0 51 16,-8-3 58-16,-8-1 64 0,8 0 244 0</inkml:trace>
  <inkml:trace contextRef="#ctx0" brushRef="#br0" timeOffset="21909.61">6564 3813 293 0,'-12'0'342'0,"-2"-3"35"0,1 3 28 0,0 0 27 16,0 0 29-16,7 0 20 0,0-3 18 0,-8 3 16 0,14-5 16 0,-6 5-8 15,6-4-20-15,-7 4-67 0,7-3-90 0,0 3-62 0,0 0-45 16,0-4-33-16,0 4-28 0,7-3-27 0,-7-1-28 0,6 0-21 0,0-3-20 15,8 4-17-15,-8-1-16 0,7-3-15 0,-6 2-19 0,6-1-15 16,0 6-15-16,0-5-13 0,-7 2-12 0,8 3-10 0,-8 3-12 0,7 2-9 16,-7-2-11-16,-6 5-11 0,7-1-13 0,-7 4-33 0,0 0-43 15,0-1-49-15,-7 2-53 0,1 2-47 0,-1 1-44 0,1 3-50 16,0-4-51-16,-8 2-21 0,2-2-7 0,-2 1 1 0,8-3 5 0,-7-2 10 16,0 0 15-16,0-1 32 0,7-6 42 0,-8 1 52 0,8-4 58 15,-1-4 53-15,1 1 229 0</inkml:trace>
  <inkml:trace contextRef="#ctx0" brushRef="#br0" timeOffset="22050.24">6629 3550 186 0,'0'-15'404'0,"0"3"42"0,0 2 22 0,-6-1 9 0,0 4 6 0,-1 0 1 15,0 3-1-15,1-4-8 0,-1 8-13 0,-5-3-33 0,-2-1-45 16,2 4-151-16,-8 4-204 0,0-1-181 0,-5 1-169 0,-2 4-85 16,-5 2-41-16,-1 1-20 0,1 0-11 0,-1 1-3 0,-6 2 0 0,6 4 7 15,1-3 12-15,-1-1 33 0,1 2 45 0,5-2 63 0,1 1 181 16</inkml:trace>
  <inkml:trace contextRef="#ctx0" brushRef="#br0" timeOffset="23116.38">7554 3978 273 0,'-6'7'394'0,"-1"-3"39"0,1 3 24 0,-1-2 15 0,1-2 10 0,-1-3 9 16,7 3 7-16,-6-3 10 0,6 0 8 0,-6-3 0 0,6 3-8 16,0 0-78-16,0-3-116 0,0-2-85 0,0 1-71 0,6-3-39 0,-6 0-22 15,6 0-15-15,1-4-10 0,-1-1-9 0,1-2-9 0,-1 0-9 16,7-1-9-16,-7 4-10 0,8-4-12 0,-1 4-7 0,0-3-7 0,0 6-3 16,-7 1-1-16,8 0-2 0,-8 3 0 0,7 4-1 0,-6 0 1 0,-1 4 0 15,7-1-1-15,-6 4-1 0,-1 5 1 0,1-2 0 0,-1 5 2 16,0 4 0-16,-6-1 1 0,8 4 1 0,-2 0 0 0,-6 3 0 15,6 1 2-15,-6 1-1 0,0-2 0 0,0 0 0 0,0 1 1 0,0 2-1 16,0-5 1-16,0 3 0 0,0-1-1 0,0-3 1 0,0 0 1 16,0-4 0-16,0 0 0 0,0 1 0 0,6-4-1 0,-6-4 2 0,0 0-1 15,0-4 2-15,0 1 1 0,0-2 1 0,7-6 2 0,-7 5 0 16,0-5 2-16,0-5 0 0,7 2-1 0,-7 0 1 0,0-8 0 16,6 0 1-16,1 0 0 0,-1-8 3 0,-6 0 0 0,6 1 0 0,2-7 0 15,4 4 0-15,-5-6-3 0,0-2 0 0,5 4 0 0,-5-5-2 16,6 1-3-16,0 3 1 0,0-2-1 0,0 1 0 0,0 5-3 0,0 0 0 15,6 0-3-15,-11 8-1 0,4 3-2 0,1 0-1 0,0 3 0 16,-6 1-1-16,5 7 0 16,-4 0 1-16,-2 4 2 0,0-1-1 0,0 5 0 0,8 3 0 0,-8 3 0 15,-6-3-1-15,7 8 1 0,-1-1 1 0,-6 1 0 0,7 1 2 16,-7 3-1-16,7-1 0 0,-7 0 2 0,0 0-1 0,6 0 0 16,-6-3 0-16,0 3 0 0,6-4-1 0,-6-4 1 0,6 4 0 0,-6-6 1 15,8-1 0-15,-2 0-1 0,0-4 1 0,1 0-1 0,6-7 1 16,-6 0 0-16,5 0 1 0,-5-7 1 0,12 0-1 0,-5-4 0 0,5 0 0 15,-6-8-1-15,6 1-1 0,1-4-2 0,0 0-2 0,-1-7-1 16,1-1-3-16,-1 1-2 0,1-8-3 0,0 0-2 0,-8 2-2 0,2-9 0 16,5 2-1-16,-6-1 1 0,-6-1 0 0,5 0 2 0,-5 0 1 15,0 0 2-15,-1 1 3 0,1 1 1 0,-7 2 3 0,6 4 3 0,-6-1 5 0,0 4 5 0,-6 0 6 0,6 4 4 0,-7 4 5 16,1 3 4-16,-1-1 5 0,0 1 4 0,1 7 3 0,-7-2 2 16,6 5 3-16,-5-2 2 0,5 7 0 0,1-1 1 0,-8 2-2 15,8 2-3-15,-7-1-4 0,6 2-5 0,1 6-5 0,-7-3-4 0,6 5-5 16,1 2-5-16,-1 0-5 0,7 4 0 0,-6 7-4 0,0-3-2 15,6 7-2-15,-8 0 0 0,8 7 0 0,0 1 0 0,0 2 1 0,0 5 1 16,0 0 1-16,0 0 0 0,0 2 0 0,0 5 2 0,8 1-1 16,-8-1 1-16,0 3-1 0,6 0 2 0,-6-3-1 0,6 4 0 0,-6 0-1 15,0-4 1-15,7 0 0 0,-7-5 0 0,6 6-1 0,-6-8 0 16,7-1-1-16,-7 1 0 0,7-8-1 0,-7 1 0 0,6-5-1 0,-6 1 1 16,6-3 0-16,-6-9 0 0,7 4 2 0,-7-7 0 0,7 0 1 15,-7-4 2-15,6-4 4 0,-6 2 3 0,6-1 2 0,-6-8 1 0,7 4 2 16,0-8 1-16,-1 1 0 0,1-4 1 0,-1-5-1 0,0 3 0 15,1-6-1-15,6-3-1 0,0-3-2 0,-6 0-3 0,6-5-3 16,0 1-5-16,0-2-1 0,-1 3-2 0,2-5-2 0,-1 4-2 0,0 3 0 16,0-4-2-16,-1 8 0 0,-4 1-1 0,4 2-1 0,2 5-1 0,-2-1 0 15,-5 8 1-15,6 0-1 0,-6 3 1 0,-1 4-1 0,0 4-1 16,8-1 0-16,-14 4 0 0,6 5 2 0,0 3 0 0,1-1 0 16,-7 1 0-16,7 6 2 0,-7-3 0 0,0 4-3 0,0 1-5 0,6-1-7 15,-6 3-8-15,0-3-11 0,0-4-11 0,0 5-14 0,0-6-14 16,0 1-19-16,0-2-21 0,7-2-34 0,-7-2-41 0,6-2-52 0,0-6-57 15,8 0-52-15,-8-1-53 0,7-3-43 0,0-3-40 0,6-5-18 16,-5 2-10-16,6-3 2 0,5-1 10 0,-5-1 15 0,6-5 20 0,0 3 33 16,1 2 42-16,-9-5 51 0,9 2 58 0,5 3 56 0,-12-3 209 15</inkml:trace>
  <inkml:trace contextRef="#ctx0" brushRef="#br0" timeOffset="23711.23">9229 4018 51 0,'18'-11'215'0,"9"0"27"0,-7 0 24 0,6 0 26 16,-14 4 27-16,8-3 28 0,-7-2 29 0,-7 1 31 0,8 0 31 15,-14-3 4-15,6 3-8 0,0-3-35 0,-6 1-49 0,0-1-30 16,0 3-19-16,0-3-18 0,0 3-17 0,-6 3-18 0,0-3-21 0,6 4-24 15,-8-4-27-15,-4 7-25 0,6-3-30 0,-1 4-18 0,-6-1-17 16,0 4-12-16,-1 0-8 0,2 0-10 0,-8 4-9 0,7-1-9 0,-7 8-6 16,2-4-6-16,4 4-4 0,-5 4-5 0,5 0-2 0,-5-1-2 15,6 8-2-15,0-3-2 0,0 7-1 0,6-5-1 0,-5 5 0 0,4-1 0 16,2 1 0-16,6 1-1 0,-6-2-1 0,6 0-1 0,0-3-1 16,6 0-1-16,0 0-1 0,-6-3-1 0,8-1 1 0,4-4 0 15,1 1 0-15,-6-3 0 0,6-6 0 0,0 2 0 0,6-5 0 0,-5-3 1 16,-1-3 0-16,7-1 0 0,-2-3 0 0,-4-5 2 0,5 2-1 0,-5-5 0 15,4 1-1-15,-4-5-1 0,-1-4-1 0,0 2 0 0,0-1 0 16,-7-4 1-16,8 1 0 0,-8-2 1 0,0-2 0 0,1 4-1 16,0 0 1-16,-7-1 3 0,6 1 5 0,-6 2 5 0,7 5 6 0,-7 0 5 15,0-1 7-15,6 4 2 0,-6 5 4 0,0-1 1 0,0 4 1 16,0 3 0-16,0-3 0 0,0 7-3 0,0 0 0 0,0 0-5 0,-6 0-5 16,6 4-5-16,0 3-5 0,0 0-5 0,0 0-6 0,-7 4-2 0,7 4-4 15,0-1-3-15,0 4-1 0,0 1 1 0,0 4-1 0,0-2 1 16,0 2 1-16,7-3 0 0,-7 3 1 0,0-2-1 0,6 2-4 0,-6 0-3 15,6-6-2-15,1 6-3 0,0-9-2 0,-1 4-3 0,0-3 0 16,1-4-2-16,6-1-2 0,-6-2-1 0,6 0 1 0,0-5-1 16,-1-3-1-16,2 0 1 0,-1-3 1 0,0-5 2 0,0 0 4 0,7-2 2 15,-8-5 2-15,2 1 1 0,-2-1 2 0,1-4 2 0,7-2 1 16,-7 3 1-16,0-9 1 0,-6 5 0 0,5-3 1 0,-5-1 1 0,6 1-1 16,-7 0 1-16,2-5 1 0,-2 0-1 0,0 1 0 0,-6 0 1 15,7-3 0-15,-1 1 1 0,-6 2 2 0,7 0 1 0,-7 3 0 16,6 0 6-16,-6 4 8 0,7 4 5 0,-7 0 5 0,0 6 3 0,0 2 4 15,0 3 1-15,0-1 0 0,0 5-1 0,0-1-1 0,0 4 0 16,0 4 1-16,0 3 0 0,0 0-1 0,0 4-4 0,-7 4-13 0,7 0-16 16,0 6 0-16,-6 1 0 0,6 4 0 0,0 3 0 0,-7 0 0 15,7 5 0-15,0 3 0 0,0-5 0 0,0 1 0 0,0 4 0 16,0 0 0-16,0-4 0 0,0 4 0 0,7-5 0 0,-7-3 0 0,6 1 0 16,1 0 0-16,-1-9 0 0,8 1-50 0,-8-4-26 0,0-3-19 0,8-4-26 15,-8 0-29-15,7-8-52 0,0 2-63 0,0-10-70 0,0 2-73 16,-6-5-60-16,5-1-50 0,1-8-30 0,1 0-20 0,-8-5-1 15,0 0 9-15,8-4 15 0,-14 5 18 0,6-9 25 0,-6 4 28 0,6-4 51 16,-12 5 64-16,6 0 71 0,-6-2 148 0</inkml:trace>
  <inkml:trace contextRef="#ctx0" brushRef="#br0" timeOffset="23868.6">9807 3766 150 0,'-25'0'325'0,"-1"0"47"0,0 4 41 0,6-4 30 16,1 0 22-16,-1 3 12 0,7-3 9 0,0 0 9 0,0 0 9 0,7 0 0 16,-1 0-7-16,0 0-69 0,7-3-102 0,0 3-72 0,7 0-53 15,0-4-48-15,-1 4-42 0,7-3-29 0,7-1-21 0,-1-1-19 16,1-1-16-16,-1 1-20 0,8-1-23 0,-2 3-33 0,1-2-42 0,0-3-58 15,-6 4-66-15,6-2-69 0,-7 2-70 0,1-3-60 0,-7 3-55 0,7-3-27 16,-14 3-14-16,8-4-2 0,-8 1 4 0,0 0 10 0,0 0 13 16,-6-1 25-16,0 1 36 0,0-4 54 0,-6 0 65 0</inkml:trace>
  <inkml:trace contextRef="#ctx0" brushRef="#br0" timeOffset="24134.22">9267 3382 0 0,'-32'6'16'0,"6"5"353"0,-7 0 62 15,7-2 41-15,6 1 28 0,1-7 23 0,-1 4 22 0,8-3 17 16,-2-4 18-16,8 3 20 0,-1-3 17 0,7 0 3 0,-6 0-3 0,6 0-92 16,0 0-137-16,0-3-84 0,0 3-58 0,6-4-36 0,1 1-144 15,-1-4-66-15,8 3 0 0,-2-2 0 0,2-6 0 0,5 1 0 16,-6 0 0-16,6-4 0 0,-5 1 0 0,5 3 0 0,-6-5 0 0,6 2 0 16,-11 0 0-16,4 2 0 0,-6 5 0 0,1-4 0 0,0 7 0 0,-1-3 0 15,-6 4 0-15,7 3 0 0,-7 0 0 0,0 3 0 0,6 1 0 16,-6 3 0-16,7 0 0 0,-7 1 0 0,7 7 0 0,-7-4 0 15,6 3 0-15,0 5 0 0,-6-1-91 0,6-4-43 0,2 5-16 0,-2-1-42 16,0-3-55-16,1 2-74 0,-1-1-81 0,1-5-73 0,6 4-68 16,-7-8-28-16,8 0-11 0,-8-3 1 0,7-1 8 0,0-3 12 0,0-3 16 15,7-1 23-15,-8-7 24 0,8 0 50 0,0 0 64 0,5-7 78 16,-5-1 241-16</inkml:trace>
  <inkml:trace contextRef="#ctx0" brushRef="#br0" timeOffset="24274.86">9821 3132 173 0,'0'-11'399'0,"0"4"51"0,0 3 33 0,0 1 21 0,-6-2 15 0,6 1 9 15,-8 4 5-15,2-3 1 0,0 0 1 0,-7 3-1 0,6 3-2 16,-6-3-94-16,-7 3-140 0,8 6-131 0,-8-2-125 0,1 4-126 16,-7-1-126-16,-1 6-112 0,1-2-107 0,0 5-54 0,0-1-27 0,1 3-13 15,-2-2-6-15,-5 3-2 0,6-4 1 0,0 1 7 0,6-1 14 16,-7 1 30-16,9-1 37 0,-2-4 75 0,7 1 169 0</inkml:trace>
  <inkml:trace contextRef="#ctx0" brushRef="#br0" timeOffset="24858.51">10811 3931 0 0,'-7'17'124'0,"1"-1"166"0,-7-2 39 15,6 0 29-15,1 1 25 0,0-4 23 0,-2 0 27 0,2-2 16 16,0-3 16-16,6-2 12 0,-7 0 11 0,7-1-31 0,0 1-55 0,0-4-62 16,0 0-65-16,0 0-45 0,7-4-36 0,-1 1-27 0,0-1-24 0,2-3-25 15,4-5-24-15,8 1-19 0,-7-3-14 0,7-5-13 0,-1-2-11 16,7-1-10-16,0 0-9 0,-6-7-5 0,5 2-5 0,1-2-4 16,-6 1-3-16,6-6-3 0,-7 1-1 0,1 0 1 0,-7 0-1 0,7 0 1 15,-7-4 0-15,0 4-1 0,-7-3 0 0,1 3 0 0,0 0 0 16,-1 3 1-16,0 1 1 0,-6 1 2 0,0 2 2 0,0-1 3 0,0 7 4 15,-6 0 2-15,0 2 3 0,6-1 4 0,-7 5 5 0,0 3 4 16,1 0 3-16,0 4 3 0,-1 0 3 0,0 3 1 0,1 0 0 0,-1 4-2 16,1 4 0-16,-8 3 0 0,8 1 0 0,-6-1 0 0,-2 8 1 15,8 2-1-15,-7 2-2 0,-1 4-2 0,8 2-1 0,-6 4-3 16,4 5-2-16,-4-2 0 0,5 5 0 0,7 0 1 0,-7 2-3 0,7 1 0 16,-6 6-3-16,6-3-5 0,6 1-2 0,-6-4-5 0,7 4-3 0,0 0-3 15,-1-4-7-15,0 1-9 0,8-5-12 0,-8 1-13 0,7-8-12 16,0 1-15-16,0-1-16 0,1-7-24 0,-2 0-28 0,1-8-49 15,7 0-58-15,-7-5-69 0,6-1-73 0,-5-5-62 0,-2-3-58 0,8-3-28 16,-1-5-10-16,1-4 1 0,0 1 8 0,-1-3 11 0,1-5 13 16,-1 2 24-16,7-6 27 0,0 2 49 0,0-2 60 0,1-3 69 15,-1 1 208-15</inkml:trace>
  <inkml:trace contextRef="#ctx0" brushRef="#br0" timeOffset="25249.13">11820 3734 84 0,'13'-8'264'0,"1"3"39"0,-8-2 38 0,-6 0 42 0,6 0 44 0,-6-1 25 16,7 1 18-16,-7-4 14 0,-7 4 13 0,7 0-1 0,0-1-7 0,-6 1-55 15,0 0-75-15,6-1-49 0,-8 5-36 0,-4-5-37 0,5 5-38 16,1 0-40-16,-7-1-44 0,6-1-25 0,-5 5-18 0,-2 0-14 16,1 5-13-16,-6-1-10 0,6 2-7 0,-7 2-8 0,0 3-5 0,1-1-4 15,-1 2-4-15,0 2-1 0,1 4-2 0,6 1 1 0,-6 4-1 16,-1-6 1-16,7 5 1 0,0 3-1 0,0 1 0 0,0-4 0 0,6 3-1 16,1 2 0-16,0-2 0 0,6 0-2 0,0 1-1 0,6-4 0 15,0 0 0-15,1 1 0 0,6-5-2 0,0-4-1 0,0 1-2 0,6-4-2 16,1-3-2-16,0-1-3 0,-1-7-2 0,1 0-2 0,0-4 1 15,5-3-1-15,-5-4 1 0,0-3 0 0,-1-1-1 0,1-4 0 16,0-4 2-16,-1 3 1 0,0-3 1 0,-6-2 2 0,1-5 5 0,-8 5 1 16,7-5 2-16,-6 1 4 0,-1 0 2 0,-6 3 5 0,6-4 5 15,-6 2 6-15,0 2 7 0,0 3 8 0,0 2 7 0,0 3 6 0,0 3 6 16,0 1 0-16,-6 6 1 0,6 0-1 0,0 5 0 0,-6 0-1 16,6 6-2-16,-7 0-5 0,7 5-5 0,-7 4-5 0,1 2-7 15,6 4-7-15,-6 0-7 0,6 4-6 0,0 7-6 0,-8-3-1 0,8 4-2 16,8-2-1-16,-8 6 1 0,0-5-7 0,6 1-10 0,0-1-15 15,1-4-15-15,0 1-17 0,5-5-21 0,1 2-38 0,-6-9-47 0,6 1-73 16,0-7-89-16,0-1-86 0,0-7-87 0,0-4-42 0,0-3-22 16,1-3-5-16,4-7 6 0,-4 0 11 0,-1-2 13 0,-1-6 18 15,-4-1 20-15,4-3 36 0,-6-5 46 0,1 2 74 0,0-5 177 0</inkml:trace>
  <inkml:trace contextRef="#ctx0" brushRef="#br0" timeOffset="25390.95">11977 3382 0 0,'-27'-23'5'15,"1"5"412"-15,0 0 59 0,1 7 42 0,5 0 33 0,-6-1 28 16,6 5 21-16,7 3 14 0,1-3 9 0,-2 0 6 0,1 3 5 0,13 1 3 15,-7-2 1-15,7 5-125 0,0 0-189 0,7 0-101 0,0 5-58 16,5-2-120-16,2 1-45 0,5-1 0 0,1 5 0 0,6-1 0 0,0 5 0 16,0-2-57-16,7 1-181 0,-8-3-117 0,9 3-135 0,-9 0-72 15,1 0-40-15,0-1-20 0,-6 1-9 0,-1 0-4 0,-5-3-2 16,-2-2 12-16,2 6 19 0,-2-7 30 0,-5 1 37 0,-1-2 64 0,8 3 78 16</inkml:trace>
  <inkml:trace contextRef="#ctx0" brushRef="#br0" timeOffset="47282.37">13475 3613 0 0,'0'3'89'0,"0"0"158"0,0-3 19 0,0 0 14 15,0 0 6-15,0 0 7 0,0-3 6 0,0 0 12 0,0 3 12 16,0-4 21-16,0-1 26 0,0 2-20 0,0-2-42 0,0 5-42 0,0-3-38 15,0 0-22-15,-7 0-16 0,7-2-5 0,0 2-4 0,0 3-3 16,0-3-5-16,-7-2-8 0,7 1-10 0,0 4-19 0,0-3-23 16,0 3-21-16,0-4-17 0,-6 4-15 0,6-3-11 0,0 3-6 0,0-4-4 15,0 4-2-15,-6 0-3 0,6-3-1 0,0 3-2 0,-8-4-1 16,8 4-1-16,-6-4 0 0,0 4 0 0,6-3 1 0,-6 3 1 0,-1-4-1 16,0 4 0-16,7-3-2 0,-6 3-1 0,-1-5-1 0,1 5-3 15,0 0 0-15,-2-4-1 0,2 4 0 0,0-3-1 0,0 3-1 0,-2-3-1 16,2 3-1-16,0 0-3 0,-1-4-2 0,1 4-2 0,-1 0 0 15,0 0-1-15,1 0 0 0,0 0-1 0,0 0 0 0,-2 0 0 0,2 0-1 16,6 0 0-16,-6 0-1 0,-1 4-2 0,1-4 0 0,-1 3-1 0,-6 0-1 16,7 1 1-16,0 1-2 0,-2-2 1 0,2 1-1 0,0-1 1 15,-1 5 0-15,0-5-2 0,1 4 0 0,-1-3-1 0,1 3 0 16,0 1 1-16,-1 0-1 0,0-2 0 0,1 2 0 0,0 4 0 0,-1-6 0 16,0 2 1-16,1 3-1 0,-1-1-1 0,1-2 1 0,6 3 1 15,-7-1 0-15,7 2 0 0,-6-1 1 0,6 0 0 0,0-1 1 16,0 3 0-16,0 1 2 0,0-3-1 0,0 0 0 0,0-1 1 0,6 5 0 15,-6-3 1-15,0-2 1 0,7 1 0 0,-1 0 1 0,-6 0 1 0,7 3 0 16,-1-2-2-16,1-1 1 0,0 0 1 0,-1 0-1 0,7 0 1 16,-6 0-1-16,-1 0 1 0,7 0-1 0,0-4-1 0,-6 4 0 15,5 0 0-15,2-4-1 0,-2 0-1 0,2 1-1 0,-8-1 0 0,7 0 1 16,1 1-2-16,-2-5 1 0,8 6-2 0,-7-6 0 0,-1-3 0 16,2 3 0-16,6 1-1 0,-8-4 1 0,1 0-1 0,1-4 0 0,4 1 1 15,-4 0-2-15,6-6 0 0,-7 6 1 0,-1-5 0 0,8 1 0 16,-7-3 0-16,0-2-1 0,6 1-1 0,-5 0 0 0,6-3 0 15,-8 3 0-15,8-3-1 0,-7-1-1 0,7-4 1 0,-8 4-2 0,8 0 1 16,-7-3 0-16,0 0-1 0,6 3 1 0,-5-3-1 0,-1 0 1 16,-1 0-1-16,2-1 2 0,-2 0-1 0,-4 1 1 0,4 0 2 0,-5 0 0 15,6-1 1-15,-7 5 1 0,1-4-1 0,-1 3 0 0,0 1 0 16,-6-2 0-16,8 5 0 0,-2-3 1 0,-6 3 0 0,6-1 0 16,-6 2-1-16,0-1 2 0,7 0 0 0,-7 4-1 0,0-4 2 0,0 4 0 15,0 0 3-15,0 2 3 0,0-3 1 0,6 5 3 0,-6-1 1 16,0 1 2-16,0 3 1 0,0 0 1 0,0 0 1 0,0 0 0 0,0 0 1 15,0 0-2-15,0 0-1 0,0 0-1 0,0 0-1 0,0 0-4 16,0 0-3-16,0 0-2 0,-6 0-2 0,6 0-2 0,0 0-1 0,0 3-1 16,-7-3-2-16,7 4 0 0,0 4-1 0,0-5 1 0,0 2 0 15,0 2-1-15,0 0 0 0,0 0 1 0,-6 1 2 0,6-1 0 0,0 4-2 16,0-4 1-16,0 3 1 0,0 2 0 0,0-1 1 0,0 0 0 16,-6 3-1-16,6-3 0 0,0 3 1 0,0-1 0 0,0 1-1 0,0 1 1 15,0-1 0-15,0 4-1 0,0-3 0 0,0 0 0 0,6 2-1 16,-6 3 2-16,0-6 1 0,0 5-1 0,0-5 1 0,6 4-1 15,-6 1 0-15,0-5-2 0,7 5 1 0,-7-5 1 0,6 2-1 0,-6-2 1 16,7 1-1-16,-1 0 1 0,1-5 1 0,-1 0-2 0,1 2-2 0,0-1 0 16,-1-4 2-16,0 4 1 0,1-8-1 0,6 6 2 0,-7-6 0 15,1 0-1-15,6 1 1 0,-6-4 0 0,-1 0 1 0,8-4-2 16,-8 1 0-16,0 0 1 0,7-6-1 0,-6 2 1 0,6-4-1 0,-7 1 0 16,8-6-2-16,-8 2 1 0,0 0 0 0,7-5 0 0,-6 2-2 15,-1-3 0-15,7 2 0 0,-6-4 1 0,0 0 0 0,-1 4-1 16,0-7-1-16,-6 3 0 0,7 2 0 0,0-1 0 0,-1-1 0 0,0 0 1 15,1 4 0-15,-7-3 0 0,6 1 1 0,1 3 0 0,-7 1 0 0,7-2 0 16,-1 3 0-16,0 5 0 0,-6-5 3 0,7 4 0 0,-7 4 0 16,7-4 1-16,-7 4 0 0,0 3 1 0,6-4 1 0,-6 5 1 15,0-2 2-15,0 2 1 0,6-1-1 0,-6 4 2 0,0 0-1 0,0 0 0 16,0 0-1-16,0 0-2 0,0 0 0 0,0 0-2 0,0 0-2 16,-6 4-2-16,6-4-1 0,0 3-2 0,0 2 0 0,0-2 0 15,0 5 1-15,0-1-2 0,0 0-1 0,0 1 2 0,0 3 0 0,0 0 0 16,6 0 2-16,-6 4 1 0,0-5 1 0,0 5 1 0,0-1-1 15,0 2 1-15,7-2-2 0,-7 4 0 0,0-3 0 0,0 3 1 0,7-3 1 16,-7 3-1-16,0-3 0 0,0 2 0 0,6 3-1 0,-6-6 0 16,7 5-1-16,-7-5 1 0,0 4 1 0,6-3-1 0,0 3 1 0,-6-3-1 15,8-1 0-15,-8 1 0 0,6 0 0 0,0 0 1 0,0-4 0 16,1 3-1-16,0-3 1 0,-1 1 0 0,1-5 0 0,-1 3-1 16,8-2 1-16,-8-1 0 0,0 0 0 0,0-2-1 0,2-2 2 0,-2 0-1 15,0 1-1-15,1 0 1 0,-1-4 0 0,1 0 1 0,0 0-2 16,-1-4 1-16,0 4 0 0,0-4-1 0,2-2 0 0,-2 1-1 0,0-2 2 15,-6 0 0-15,7-4-2 0,0 0 0 0,-1-1-1 0,1 2-1 16,-1-5 0-16,0-3-3 0,2 4 1 0,-2-6-1 0,0 3-1 0,-6-2-2 16,6-3 0-16,1 4-1 0,-7-4-1 0,7 3 1 0,-1 2-1 15,-6-6 1-15,7 5 2 0,-7-1-1 0,6 2 2 0,-6-2-1 0,6 1 2 16,-6 4 2-16,8-2 0 0,-8 2 1 0,0-1 2 0,6 1 1 16,-6-1 0-16,0 3 1 0,6 2 0 0,-6-1 0 0,0 0 1 15,0 4-1-15,0-4 2 0,0 4 2 0,6 0 2 0,-6-1 2 0,0 0 3 16,0 1 1-16,-6 3 2 0,6-3 2 0,0 3-1 0,0-3 2 0,0 3-1 15,0 1 2-15,0-2 1 0,0-1 1 0,-6 2 0 0,6 4 0 16,0-4 0-16,0 1-2 0,0 0-1 0,-6 3-1 0,6-5-2 0,0 5 1 16,0-4-1-16,0 4-1 0,0 0 1 0,0 0-1 0,0 0-2 15,0 0-2-15,-8 0-1 0,8 0-1 0,0 0-2 0,0-3-1 0,0 3-2 16,0 0 0-16,0 0-2 0,0 0 0 0,0 0-1 0,0 0-1 16,0 0 1-16,0 0-1 0,0 0 1 0,0 0-1 0,0 0 0 0,0 0 0 15,0 0 1-15,0 0-1 0,0 0 1 0,0 0-1 0,0 0 0 16,0 0 1-16,0 0-1 0,0 0 0 0,0 0-1 0,0 0 0 15,0 0-2-15,0 0 0 0,0 0 1 0,-6 0 0 0,6 3 0 0,0-3 1 16,0 4-1-16,-6 1 0 0,6-2 0 0,0 0 0 0,0 1-1 16,0 0 1-16,-7 2 1 0,7-1 1 0,0 2 0 0,0-2 0 0,7 1 1 15,-7-2 0-15,0 3 0 0,0-4 0 0,6 1 1 0,0-1-1 16,-6 2 1-16,8-2 0 0,-8 2 1 0,6-5-1 0,0 3 1 16,0 1-1-16,2-4 2 0,-2 3-1 0,7-3-2 0,-7 0-1 0,1 0 0 15,0 4 0-15,5-4 0 0,-6 0 0 0,8-4 0 0,-1 4 0 16,-7 0 0-16,8 0 0 0,-8-3 0 0,7 3 0 0,-6 0 0 0,-1 0 0 15,7 0 0-15,-6-4 0 0,6 4 0 0,-7 0 0 0,0 0 0 16,1 0 0-16,6 0 0 0,-7 0 0 0,2 0 0 0,-2 0 0 0,0 0 0 16,1 0 0-16,-1 4 0 0,1-4 0 0,-7 3 0 0,6-3 0 15,1 4 0-15,-7-1 0 0,6 1 0 0,-6 0 0 0,6 3 0 0,2-3 0 16,-8 3 0-16,0 4 0 0,6-4-1 0,-6 5 1 0,0-5-1 16,6 4 0-16,-6 3 1 0,0-2 1 0,7-1 0 0,-7 3-1 15,0 1 1-15,6-1-1 0,-6 1 0 0,0 0 0 0,0-1 0 0,7 1 0 16,-7-1 0-16,0 4 0 0,0-2 0 0,0-2 0 0,0 5 0 15,6-5 0-15,-6 0 0 0,0 1 0 0,0-4 0 0,0 4 0 0,0 0 0 16,7-5 0-16,-7 2 0 0,0-1 0 0,6 0 0 0,-6 0 0 16,0-4 0-16,7 0 0 0,-7 1 0 0,7-5 0 0,-7 5 0 0,6-5 0 15,0-3 0-15,1 3 0 0,0-3 0 0,-7 0 0 0,13 0 0 16,-7-3 0-16,0 0 0 0,1-1 0 0,0-3 0 0,5-1 0 16,-4 1 0-16,-2-4 0 0,7 4 0 0,-7-7 0 0,1 1 0 0,6-1 0 15,-7-1 0-15,0 1 0 0,2-1 0 0,-2-3 0 0,7 3 0 16,-7-2 0-16,1 2 0 0,-1-4-1 0,1 1-6 0,-1-1-1 0,0 1 1 15,2-4-1-15,-8 4 1 0,6 0 0 0,0-2 1 0,1 3 0 16,-7-2 1-16,7 1 1 0,-7-1 0 0,0 2 2 0,6-1-1 0,-6-1 0 16,0 1 2-16,0-1-1 0,0 6 0 0,0-7 0 0,0 6 2 15,-6-1 1-15,6 1 0 0,0 3 0 0,-7-5 0 0,0 6 1 0,7-5 0 16,-6 5 1-16,0 2 0 0,-2-3 1 0,8 3 1 0,-6 1 1 16,0 4 1-16,6-5 0 0,-7 4 1 0,7 1 0 0,0 3 1 15,-6-4-1-15,6 4-1 0,0 0-5 0,0 0-2 0,0 0 0 0,0 0 0 16,0 0 0-16,0 0 0 0,0 4 0 0,0-4 0 0,6 3 0 15,-6 1 0-15,0-1 0 0,7 2 0 0,-7-2 0 0,6 4 0 0,0-3 0 16,2 3 0-16,-2-3 0 0,0 3 0 0,1-2 0 0,0 2 0 16,5-4 0-16,-5 2 0 0,-1 1 0 0,8-2 0 0,-8 0 0 15,7-1 0-15,-6 5 0 0,5-4 0 0,-5-1 0 0,6 1 0 0,-6-1 0 16,-1 1 0-16,8 3 0 0,-8-3 0 0,0-1 0 0,0 4 0 16,8-3 0-16,-8 1 0 0,1 1 0 0,-1 2 0 0,0-5 0 0,2 5 0 15,-2-1 0-15,-6-2 0 0,6 1 0 0,0 1 0 0,-6 0 0 16,8 0 0-16,-8 1 0 0,6 0 0 0,-6-1 0 0,6 0 0 0,-6 5 0 15,0-5 0-15,0 4 0 0,7-4 0 0,-7 3 0 0,0 2 0 16,0-1 0-16,0 0 0 0,0-1 0 0,0 5 0 0,0-4 0 0,6 0 0 16,-6 4 0-16,0-4 0 0,0 0 0 0,7 4 0 0,-7-4 0 15,7-1 0-15,-7 2 0 0,6-1 0 0,-6 0 0 0,6-1 0 0,0-2 0 16,2 0 0-16,-8 3 0 0,6-8 0 0,0 5 0 0,8-1 0 16,-8-3 0-16,1-1-4 0,5 1-6 0,2-1-1 0,-8-3-3 0,7 0-4 0,0-3-3 15,0-1-3-15,7 1-3 0,-8-1-4 0,2-3-2 0,-1-1-3 16,7 0-1-16,-8-1 0 0,2-4-2 0,-2 3 2 0,1-1-1 15,1 0 0-15,-2-4 2 0,2 1 4 0,-2-1 2 0,2 0 3 16,-8 1 3-16,7-1 3 0,-7 1 2 0,1-6 4 0,0 6 2 0,-1 0 2 16,0-2 0-16,2-1 3 0,-2 2 1 0,-6 0 1 0,6 1 3 15,-6 3 0-15,7-4 2 0,-7 0 1 0,0 4 3 0,0 0 1 0,0 4 3 16,0-3 0-16,0-2 4 0,0 5 0 0,-7 0 4 0,7-1 4 16,-6 5 2-16,6-4 1 0,0 3 3 0,-6-4 1 0,-2 5 0 0,8-1 1 15,-6 4-2-15,6-4-1 0,-6 1-2 0,-1 3-1 0,7-3-1 16,-7 3-3-16,1 0-3 0,0 3-3 0,-1-3-3 0,1 3-2 0,6 1-3 15,-7 0-1-15,0-1-1 0,1 0-2 0,0 6-1 0,-1-2 0 0,0-4 1 16,1 8-1-16,6-4 1 0,-6 0-1 0,-1 2 1 0,7 1 1 16,-7-3 1-16,7 4-1 0,-6 0 1 0,6 0 0 0,0-4 1 15,0 8-1-15,-7-3 0 0,7-2 2 0,0 2-1 0,0-2-1 0,0 5-1 16,0-5-1-16,0 6 0 0,0-2 2 0,0-3-1 0,0 4 1 16,0-1-1-16,7 2-1 0,-7-2 1 0,6 1 1 0,-6-1-1 0,7 1 0 15,0 0 1-15,-1-1 1 0,-6 1 1 0,6-5 0 0,8 3 1 16,-8-4 0-16,0 2 0 0,1 1-2 0,0-5 1 0,6 0-1 0,-7 1 1 15,0-5 0-15,8 1-1 0,-8-1 0 0,8-3 1 0,-8 4-1 16,7-8 1-16,-7 4-1 0,7-3-1 0,-6-4-2 0,5 3 0 16,-4-3 0-16,4-4-1 0,-5-1-1 0,6 6-2 0,-7-8 1 0,7-3-1 15,-6 7-1-15,6-5 0 0,-7 0-1 0,8 1-1 0,-8-1 1 16,1-3 0-16,5 4 0 0,-5-1 2 0,0 1 0 0,-1 3 1 0,0-5 1 16,1 6 0-16,0-5 2 0,-1 7-1 0,1-2 3 0,-1-1 0 15,1 3 2-15,-1-2 1 0,1 2-1 0,-1 4 1 0,0-3 1 16,2 0 1-16,-2 4 1 0,0-2 0 0,1 2 0 0,-7-2 1 0,6 2 0 15,1-1-1-15,-1 4-1 0,-6-3-1 0,7 3-1 0,-1 0-1 16,-6 0-1-16,6 0-2 0,-6 3-1 0,8-3-2 0,-8 4 0 0,6-1-2 16,-6 2-1-16,0-2 1 0,6 2 0 0,-6 2 0 0,0 3 0 15,7-2 1-15,-7 3-1 0,0 0 2 0,0 3-1 0,7 1 2 16,-7 0 0-16,0-1 1 0,0 4 1 0,0 1 1 0,0-1 0 0,0 1 1 16,0-1-1-16,0 0 0 0,0 0 0 0,-7 1 0 0,7-4 1 0,0-1 0 15,0 0-1-15,0-2 0 0,0-1 0 0,7 0-1 0,-7-4 1 16,0 0 0-16,0-2 1 0,0-2 1 0,6 0 1 0,-6 1-1 15,0-4 1-15,6-4-1 0,-6 4 1 0,7-3-1 0,-1-5 1 0,1 1 0 16,0 0 0-16,5-4 0 0,-5 0-2 0,6-4-1 0,-7 1-3 16,8-6-3-16,-8-1-3 0,7 2-2 0,-7-2-3 0,8-5-2 0,-2 5-2 15,-5-6 0-15,6 5-2 0,0-3 1 0,-7 3 0 0,8 4 0 16,-8-1 0-16,8 5 1 0,-8-2 2 0,7 6 2 0,-7-1 2 0,1 5 1 16,0-3 3-16,-1 6 1 0,0-2 1 0,-6 2 0 0,7 3 0 15,-7 3 1-15,7 2-1 0,-7-2 0 0,0 6 2 0,6 1-1 16,-6 0 1-16,0 2-2 0,0 3 1 0,0-1 0 0,0 1 2 0,0 3 1 15,0 1 0-15,0-1 2 0,0-1 0 0,0 3 0 0,0-3 0 0,0 2 0 16,0-1 1-16,6-3-1 0,-6 3 0 0,0-7 1 0,7 4-1 16,-1-4 2-16,-6-1-1 0,7 3-1 0,0-7 1 0,5 2 0 15,-4-5 0-15,-2-3-2 0,6 0-1 0,-5 0-2 0,6-3-2 0,0-5-2 16,1 2-2-16,-2-2 0 0,2-4-4 0,-2-2 0 0,8-1-2 16,-7-3-1-16,-1-1-3 0,2 1-2 0,-1 1-2 0,0-6-3 0,0-3-1 15,0 4 0-15,0-3 2 0,-7-1 0 0,8 1 2 0,-8-2 2 16,1 2 3-16,-1-4 1 0,0 3 2 0,1 1 2 0,0 0 4 0,-7-2 4 15,6 2 7-15,-6-1 6 0,0 4 5 0,6-3 6 0,-6 6 8 16,0-2 2-16,0 2 6 0,0-4 1 0,0 9 5 0,0-4 4 16,0 3 6-16,8 1 3 0,-8 2 5 0,0 2 1 0,0-2 3 0,0 5-1 15,0 1-2-15,0 1-4 0,0 1-5 0,0 1-4 0,0 3-4 16,0 0-5-16,0 0-4 0,0 3-4 0,0 1-26 0,-8 1-4 16,8 5 0-16,0-3 0 0,0 8 0 0,0-4 0 0,0 7 0 0,0 0 0 15,0 4 0-15,0 4 0 0,0-1 0 0,0 5 0 0,0-1 0 16,0 1 0-16,0 2 0 0,0-3 0 0,0 4 0 0,0-3 0 0,0 3 0 15,0-4 0-15,0 1 0 0,0-5 0 0,0 1 0 0,0-1-17 16,0-2-19-16,8-6-11 0,-8 3-13 0,0-6-13 0,0 1-16 0,0-4-15 16,6-4-17-16,-6 0-28 0,0-3-36 0,6-4-50 0,-6-4-61 15,7 1-57-15,-7-5-56 0,6-3-50 0,1 1-45 0,-1-6-23 16,-6-1-11-16,7 1 2 0,-1-5 9 0,-6 2 15 0,6 1 14 0,-6-4 29 16,8 4 35-16,-8-5 53 0,0 3 64 0,-8 0 61 0,8 3 197 0</inkml:trace>
  <inkml:trace contextRef="#ctx0" brushRef="#br0" timeOffset="47408.62">16809 3252 0 0,'-20'-3'251'0,"8"-1"118"15,-2 1 60-15,2 3 38 0,-2 0 27 0,1 0 18 0,7 0 15 0,-8 0 11 16,8-4 11-16,6 4 8 0,0-3 8 0,0 3-44 0,0 0-70 16,6 0-83-16,8 0-88 0,-1-4-70 0,0 4-61 0,6-4-55 0,1 4-50 15,6 0-68-15,-7-4-72 0,7 4-113 0,1 0-132 0,-8 0-92 16,8-3-71-16,-2-1-36 0,-5 4-20 0,6-7-12 0,-6 3-3 16,-1-3-3-16,1-3 1 0,-1-2 15 0,1 1 25 0,-1 0 47 0,0-4 60 15,1 1 101-15,0-1 311 0</inkml:trace>
  <inkml:trace contextRef="#ctx0" brushRef="#br0" timeOffset="49746.91">17669 3476 21 0,'-6'0'317'0,"6"0"55"0,-8 0 42 0,2 0 25 0,0-3 17 16,0 3 12-16,-2-4 9 0,2 1 7 0,0 3 6 0,6-4 5 15,-7 1 6-15,7-2-60 0,-6 5-90 0,6-3-82 0,0 3-76 0,0 0-55 16,0 0-41-16,0-5-26 0,0 5-17 0,6-3-12 0,1 3-8 16,-1 0-7-16,8-4-6 0,-8 4-5 0,6 0-5 0,2 0-5 15,5 0-4-15,-5 4-1 0,-2-1-1 0,8 2 0 0,-7-2-1 0,0 9 0 16,-6-2 1-16,5 2-1 0,-5 2 0 0,-7 1 0 0,0 7 0 0,0-1 0 15,-7 6 0-15,-5-1-1 0,-2 2-4 0,-5 1-8 0,-1 4-12 16,-6 1-31-16,1-1-40 0,-9-1-65 0,9-2-77 0,-7-1-86 16,5 1-93-16,1-5-46 0,0-3-23 0,0 0-12 0,7-8-5 0,5-6 0 15,2-1 1-15,-2-7 7 0,8 0 13 0,6-7 29 0,0-8 42 16,6 1 64-16,8-5 148 0</inkml:trace>
  <inkml:trace contextRef="#ctx0" brushRef="#br0" timeOffset="50665.97">19134 3289 0 0,'7'5'272'0,"-7"-3"37"0,6-2 27 16,-6 0 22-16,0 5 23 0,0-5 21 0,7-5 19 0,-7 5 19 15,0 0 17-15,6-2 12 0,-6-3 12 0,0 2-55 0,0-1-85 0,0 0-60 16,0-3-48-16,0 3-31 0,0-3-24 0,0 4-19 0,-6-5-19 16,6 1-20-16,0-4-18 0,-7 3-17 0,7-2-17 0,-6 2-11 0,-1 1-10 15,1-3-8-15,-1-2-6 0,1 5-5 0,-1 0-4 0,0-4-2 16,-5 4-3-16,5-5-3 0,-6 5 0 0,0-1 0 0,0 1 0 0,0-1 1 16,-1 4 0-16,2 1 2 0,-8-4 1 0,7 3 0 0,1 4 0 15,-8 0-1-15,0 0 0 0,1 0-3 0,5 4 0 0,-5 3-2 0,0-4-2 16,-1 6-1-16,-7-2-2 0,9 4-3 0,-2-1-2 0,1 6-1 15,-1-2-1-15,7 0-3 0,-7 5-1 0,7-1 0 0,0 1 1 0,1-2 0 16,-2 6 1-16,8-4 0 0,-1 2-1 0,1 2 0 0,-1-5 0 16,7 3 2-16,0-2 0 0,7-1 0 0,-1 4 0 0,1-4 1 15,-1 1 1-15,8-4-1 0,4 3 2 0,-4-7-2 0,5 4 1 0,7-5 0 16,-6 1 0-16,6-4 1 0,-1-3-1 0,9-1 1 0,-2-3-2 16,1-3 1-16,-7-4-1 0,13 0-1 0,-6-8-2 0,-1 0-2 0,1 1-2 15,-1-8-3-15,-6 0-3 0,7-4-1 0,-7-3-3 0,0-1-2 16,-1-6-3-16,2-1-2 0,-8 0-1 0,8-3-1 0,-15-3 0 0,8-2-1 15,-7 1 0-15,0 1 2 0,0-2 4 0,-7-2 4 0,8 3 3 16,-8 4 3-16,-6-4 5 0,7 7 6 0,-7 0 6 0,0 5 8 0,-7-2 8 16,7 9 5-16,0 3 5 0,-6 0 5 0,0 3 6 0,-2 1 4 15,2 7 3-15,6 0 2 0,-6 4 1 0,-1-1-3 0,0 1-1 0,7 3-5 16,0 4-5-16,0 0-6 0,-6 0-5 0,6 4-4 0,0 3-5 0,0 1-6 16,0 4-4-16,0-2-5 0,0 5-5 0,0 3-3 0,0 3 0 15,0 2 1-15,0 6-1 0,0-4 1 0,0 9 3 0,0-1-1 16,0 3 1-16,-7 1 0 0,7 3 0 0,-6 1-1 0,6-1 1 0,-6 4 0 15,6-1 1-15,-7 1-2 0,0 0 0 0,7 1-4 0,-6-1-4 16,6-4-6-16,-6 0-7 0,6 1-8 0,0-5-9 0,-7-3-11 0,14-4-13 16,-7 1-11-16,0-5-13 0,6 1-24 0,0-8-28 0,1 0-43 15,6-7-52-15,0 0-60 0,0-8-61 0,0 2-58 0,7-10-52 0,-1 2-33 16,7-3-19-16,0-10-5 0,-6 5 5 0,13-7 9 0,-7-1 12 16,6-2 21-16,1 3 29 0,-1-4 43 0,1-1 52 0,-1 3 62 15,1-3 129-15</inkml:trace>
  <inkml:trace contextRef="#ctx0" brushRef="#br0" timeOffset="51561.8">20117 3202 0 0,'7'-8'223'16,"0"2"63"-16,-1-3 24 0,-6 6 30 0,0-4 35 0,0 0 33 16,0-1 30-16,0 0 18 0,0 1 12 0,0 0 9 0,-6-4 7 0,6 4-51 15,-7 0-78-15,7-2-58 0,-7 3-43 0,7-2-29 0,-6 5-20 16,6-5-29-16,-6 1-30 0,-1 4-29 0,7-2-30 0,-7 2-16 16,1 3-10-16,6-3-9 0,-6 3-6 0,-1-4-6 0,1 4-7 0,-1 0-5 15,0 4-3-15,1-1-5 0,0 0-5 0,-2 2-2 0,-4 2-5 16,6 0-1-16,-8 4 0 0,1-1-4 0,1 6-1 0,-2 2 0 15,2 1-2-15,-2-1 0 0,1 4 0 0,0-4-1 0,0 8 0 0,1-4 1 16,-2 3 0-16,8-3 1 0,-7 0 0 0,6 0-1 0,7 0 0 0,-7 0 0 16,7-4 0-16,7 1 0 0,-7-2 0 0,7-4 1 0,6 1 1 15,-1-3 0-15,2-4 0 0,-2 0 1 0,8-3 1 0,0-4-2 16,-1 0 1-16,1-4-1 0,6-3 1 0,-7 0-1 0,7-4 0 0,-6-3 1 16,6-2 0-16,-7 2-2 0,8-5 0 0,-8-3 0 0,0 0 0 15,-5 1-1-15,5-1-1 0,-6-5 2 0,0 2 2 0,-7-1 1 0,8 1 4 16,-8-1 7-16,1 1 8 0,0 0 9 0,-7 2 10 0,6 0 9 15,-6 2 8-15,0 7 9 0,0-1 6 0,0 0 5 0,0 3 4 0,0 6-1 16,0-2-1-16,-6 5-3 0,6-1-3 0,0 4-7 0,0 0-8 16,0 4-10-16,0-1-10 0,0 5-9 0,-7 3-8 0,7 0-7 15,0 4-9-15,0-1-4 0,0 8-4 0,0 0-1 0,7 0 1 0,-7 3-1 16,0 6 1-16,0-6 0 0,0 4 0 0,6 0 0 0,-6 1 1 0,6-2-3 16,-6-1-1-16,7-1-3 0,6-6-2 0,-6 7-4 0,-1-10-4 15,7 3-1-15,-6-6-3 0,6 1-3 0,6-4-2 0,-6-4-3 16,7-3-3-16,-7-4-4 0,6 0-4 0,0-8-2 0,1 1-1 0,6 0 0 15,-6-8 2-15,-1 1 2 0,1-6 3 0,-1 3 3 0,1-5 2 16,0-3 3-16,-1 2 3 0,-6-2 3 0,6 0 4 0,-5-6 4 0,-2 5 6 16,-5 1 6-16,0 0 6 0,6-1 9 0,-13 4 9 0,6 0 6 15,-6 4 7-15,0-1 4 0,0 5 6 0,0 3 1 0,0-1 1 16,0 6 0-16,-6 2 1 0,6 0-3 0,0 4-1 0,-7 4-3 0,7 0-2 16,0 2-7-16,-6 2-8 0,6 7-5 0,0-1-6 0,0 1-5 15,-7 3-5-15,7 5-2 0,7-3-1 0,-7 3-2 0,0-1 1 0,6 0-4 16,1 0-1-16,-7 0-4 0,6-3-4 0,1-1-4 0,6-3-4 15,-7-1-2-15,0-3-5 0,8 0-3 0,-1-4-3 0,-7-2-3 16,8-2-5-16,-2-6-2 0,2-2-1 0,5 1 1 0,-6-6 3 0,0-1 1 16,7-3 4-16,-8-5 3 0,2 1 5 0,-1-1 3 0,7-3 4 15,-14 0 2-15,6-3 5 0,2 3 6 0,-8 0 6 0,1-1 8 0,6 2 8 32,-6-2 8-32,-7 5 8 0,6 0 8 0,-6 0 6 0,6 3 5 0,-6 3 4 0,0 2 3 15,0-1 5-15,0 5 1 0,0-3-1 0,0 6-2 0,-6-2-3 16,6 5-5-16,0 0-5 0,0 0-6 0,0 5-9 0,0-2-22 15,0 6-8-15,0 1 0 0,0 1 0 0,0 7 0 0,0 1 0 0,0 2 0 16,0 1 0-16,0 8 0 0,0-1 0 0,0 5 0 0,0-2 0 16,0 5 0-16,6 2 0 0,-6 3 0 0,0-3 0 0,6 5 0 0,-6 1 0 15,0-2 0-15,0 1 0 0,8 4 0 0,-8-1 0 0,-8 1 0 16,8-4 0-16,0 4 0 0,0-1 0 0,-6-3 0 0,6 0-11 0,-6-3-17 16,6-1-4-16,-6-3-3 0,6 0-6 0,-7-5-3 0,0-3-4 0,7-3-1 15,-6-5 0-15,6 2 0 0,-7-9 2 0,1 1 2 0,0-7-1 16,6-1 1-16,-8-7-3 0,2 0 1 0,0-7 0 0,0-4 1 15,-2-1 2-15,2-6 4 0,0-3 3 0,6-1 3 0,-7-8 2 0,1 5 3 16,6-9 2-16,0 5 4 0,0-4 3 0,6 0 7 0,1 3 6 16,-1-2 5-16,0 3 5 0,8 3 1 0,-2-3 1 0,8 4-1 0,-7-2 1 15,7 1-1-15,0 6-1 0,-1-7-4 0,1 5-7 0,-1 0-11 16,0 0-11-16,1 0-20 0,-7 4-22 0,7-4-45 0,0 3-58 0,-8-2-76 16,1-1-86-16,0-4-73 0,-6 4-65 0,-1-8-34 0,0 5-16 15,2-7-5-15,-8-5 1 0,0 1 8 0,-8-6 10 0,2-2 18 16,0-3 22-16,-1-1 45 0,-6-3 57 0,0 3 77 0,1-4 259 0</inkml:trace>
  <inkml:trace contextRef="#ctx0" brushRef="#br0" timeOffset="51843.05">20032 2744 260 0,'-18'10'438'0,"4"2"47"0,1-5 29 0,7 0 17 16,-8 1 13-16,14-5 13 0,-6 5 11 0,6-5 15 0,0-3 15 15,0 0 18-15,0 0 18 0,0 0-85 0,0 0-135 0,0-3-96 0,6-1-80 16,2 0-42-16,4 1-48 0,-5-5-148 0,6-3 0 0,-6 5 0 16,11-6 0-16,-4 1 0 0,-1 0 0 0,0-4 0 0,0 4 0 0,0 0 0 15,0 1 0-15,-7-2 0 0,8 5 0 0,-8 0 0 0,1-1 0 0,5 5 0 16,-5-1 0-16,0 4 0 0,5 0 0 0,-4 0 0 0,4 4 0 16,-5-1 0-16,6 1 0 0,0 3 0 0,-1 1 0 0,2-1 0 0,-1 4 0 15,0-4 0-15,0 4 0 0,0 0 0 0,0 1 0 0,0-1 0 16,0-4 0-16,-6 3-276 0,5 2-149 0,-5-5-87 0,6 0-86 0,-7 1-35 15,2-1-13-15,-2-3 1 0,0-4 8 0,1 0 17 0,-1 0 20 16,-6-4 26-16,7 0 29 0,-7-3 45 0,0 3 54 0,0-7 83 16,0 0 192-16</inkml:trace>
  <inkml:trace contextRef="#ctx0" brushRef="#br0" timeOffset="52077.43">19330 2842 0 0,'-20'19'40'0,"0"-1"411"0,1 1 66 0,-1-4 34 15,8-1 21-15,-2 0 12 0,1-7 7 0,0 5 4 0,7-9 2 16,-1 1 1-16,7-4-1 0,0 4 1 0,0-4 0 0,7 0-136 16,-1 0-204-16,7 0-120 0,0 0-76 0,7 0-55 0,0-4-44 0,5 4-52 15,8-4-57-15,-7 1-90 0,14-5-108 0,-8 4-90 0,7-3-83 16,-7 4-40-16,7-4-20 0,0-1-11 0,-5 1-5 0,4-1 6 15,-5-2 10-15,-1 2 18 0,1-3 25 0,-1 1 39 0,7-2 49 0,-6 1 87 16,7 0 218-16</inkml:trace>
  <inkml:trace contextRef="#ctx0" brushRef="#br0" timeOffset="52635.55">22026 3309 204 0,'-13'17'395'0,"7"-2"36"0,-8 0 19 0,14-5 10 0,-6-3 6 0,0 2 3 15,6-6 2-15,0-3 4 0,0 0 2 0,0 0 6 0,6 0 7 16,0-3-87-16,0-2-133 0,2-2-91 0,4 0-71 0,1-4-34 16,7 0-17-16,0-4-9 0,-1-2-5 0,1-6-4 0,6 1-2 0,0-4-4 15,6-3-3-15,-5-1-7 0,5-3-5 0,1 1-6 0,-8-5-4 0,8 1-3 16,-7-5-1-16,6 1-3 0,-12 0-3 0,6-4 0 0,-6 0 0 15,-1 3 0-15,-5-2 0 0,-2 2 3 0,1 4 2 0,-6 0 4 0,-1 0 6 16,1 10 5-16,-7-4 8 0,0 6 8 0,0 0 9 0,-7 6 10 16,7 1 9-16,-6 3 8 0,-1 0 8 0,1 4 6 0,-1 3 7 0,7-2 3 15,-12 6 3-15,4 1-3 0,8-1-4 0,-6 0-6 0,0 4-6 0,-7 0-8 16,13 4-10-16,-13 3-8 0,6 4-9 0,1 0-8 0,0 4-8 16,-2-1-6-16,2 9-7 0,-7-2-5 0,6 9-4 0,1-5-1 15,0 8-1-15,-1 0 0 0,7 1-1 0,0 2 1 0,0 0 0 0,0 2-1 16,0 2 1-16,7-1-1 0,-7-2 0 0,6 3 0 0,0 1 0 15,1-4-3-15,0 0-3 0,-1-1-4 0,8 1-7 0,-8-4-10 0,0-4-10 16,7 1-14-16,-6-5-16 0,6 1-19 0,-7-9-21 0,8 2-39 16,-2-4-45-16,1-5-63 0,0-2-73 0,0-3-69 15,1-2-70-15,5-3-49 0,-6-3-38 0,6-5-14 0,1-4-1 16,0 1 7-16,6-3 14 0,-7-5 19 0,7 1 19 0,0 0 37 16,1-3 46-16,-1-2 62 0,-1 2 73 0</inkml:trace>
  <inkml:trace contextRef="#ctx0" brushRef="#br0" timeOffset="53041.8">23263 2898 291 0,'0'-8'366'0,"7"5"43"0,-7-1 35 0,0 0 22 0,-7 1 18 0,7-2 13 16,-6 3 11-16,-1-3 10 0,1 2 11 0,0-1-13 0,-2 0-22 15,2 1-70-15,-7-1-93 0,6 0-70 0,1 1-59 0,-7-1-41 0,0 4-32 16,6 0-21-16,-5-3-16 0,-2 6-14 0,2-3-9 0,-1 4-11 16,-1-1-8-16,2 1-9 0,-8 3-7 0,7 1-8 0,-7 0-7 0,8 2-5 15,-2 1-4-15,-6 0-4 0,8 4-2 0,-1 0-1 0,-1 2-1 16,2 2-1-16,-2-1 0 0,8 1-2 0,-7 3-1 0,7-4-1 0,6 4 0 15,-7 0-3-15,7 0-2 0,7 0-2 0,-7 0-4 0,6 0-6 16,1-4-6-16,5 1-7 0,2-1-7 0,-2-4-6 0,2-2-4 0,-1-2-4 16,7-2-3-16,-8-5-1 0,8 1-2 0,-1-4 1 0,1-4 0 15,0-3 2-15,-1 0 4 0,1-5 5 0,-1 2 6 0,0-5 7 16,-5-3 7-16,5 0 6 0,-6-2 5 0,6 0 6 0,-5-3 4 0,-1-3 3 16,-7 5 7-16,8-5 4 0,-8 0 4 0,0 1 7 0,0-2 4 15,-6 2 5-15,0 0 5 0,8-1 9 0,-8 4 7 0,0 0 9 0,0 4 8 16,0 3 6-16,-8 4 3 0,8 0 1 0,0 4-2 0,0 0-3 15,-6 3-3-15,6 4-5 0,-6 0-5 0,6 4-5 0,0 3-4 0,-6 0-7 16,6 4-9-16,-7 3-9 0,7 1-8 0,0 0-7 0,-7 7-4 16,7-3-3-16,7 3-4 0,-7-1-5 0,0 1-5 0,7 0-11 0,-7 0-15 15,6 0-14-15,-6 1-17 0,6-5-19 0,0-4-18 0,2 4-43 16,-2-6-53-16,0-1-69 0,1-1-76 0,-1-6-72 0,1 1-68 0,0-5-37 16,-1-5-22-16,0 1-4 0,1-3 8 0,6-7 11 0,-7-2 14 15,1 2 17-15,0-7 20 0,6-5 41 0,-7 0 53 0,0-3 69 16,1-5 131-16</inkml:trace>
  <inkml:trace contextRef="#ctx0" brushRef="#br0" timeOffset="53198.05">23335 2532 132 0,'-20'-15'402'0,"0"0"58"0,-5 4 32 16,5 3 28-16,-6 1 24 0,6 0 20 0,8 3 14 0,-1-3 10 0,-1 3 6 15,2 1 4-15,5-2 2 0,7 5-74 0,-7-2-114 0,7 2-106 16,7 2-103-16,0-2-56 0,5 5-33 0,2 2-31 0,5-3-30 0,1 7-37 16,6-4-40-16,0 4-45 0,7 0-49 0,-8 0-91 0,8 0-110 15,0 3-100-15,-1 1-94 0,-5-4-47 0,-2 4-23 0,1-4-12 16,-6 3-5-16,-1-6 1 0,-6 3 2 0,0-1 19 0,1-2 23 0,-2-4 37 15,2-1 42-15,-8 1 86 0,7 0 180 0</inkml:trace>
  <inkml:trace contextRef="#ctx0" brushRef="#br0" timeOffset="54355.44">24208 2977 76 0,'-13'19'322'0,"-1"-4"37"0,2 3 26 0,-2-3 13 16,2-1 8-16,-2 1 10 0,8-4 8 0,-7 3 10 0,7-5 14 16,-2 1 9-16,2-2 9 0,6-5-65 0,-6 4-100 0,6-3-71 15,0 1-56-15,0-3-33 0,0 3-16 0,6-5-8 0,-6 0-2 0,6-5-3 16,2 5-8-16,4-7-10 0,1 0-11 0,7 0-9 0,-7-8-9 0,6 3-8 15,8-5-7-15,-7-1-8 0,6-4-5 0,-1 0-8 0,1-3-7 16,0-6-7-16,1 2-6 0,-1-1-4 0,0-3-1 0,-1 1-2 16,1-1-1-16,1 0 2 0,-8 0 0 0,0 0 4 0,1 3 5 0,0 1 6 15,-7 0 7-15,-1 6 5 0,2-2 9 0,-8 7 7 0,1 0 8 16,0 0 7-16,-7 7 7 0,0-4 7 0,0 7 5 0,0-2 3 0,0 6 3 16,0-3-2-16,0 3-4 0,0 4-6 0,-7-4-7 0,7 4-6 15,-7 0-8-15,7 4-7 0,-6 0-10 0,6-1-36 0,-6 5 0 0,-2 2 0 16,2 5 0-16,0 0 0 0,-1-1 0 0,1 8 0 0,-1 0 0 0,1 1 0 15,-1 2 0-15,1 1 0 0,-8 3 0 0,14 0 0 0,-6 0 0 16,0 5 0-16,-1-5 0 0,7 3 0 0,0 2 0 0,-6-1 0 16,6-4 0-16,6 5 0 0,-6-6 0 0,0-2 0 0,7 0 0 0,-1 0 0 15,0-8 0-15,8 3 0 0,-1-6 0 0,0 0 0 0,0-3-19 16,7-5-6-16,-8-4-6 0,14 0-5 0,-6-6-7 0,-1 0-6 0,8-4-5 16,-1-5-5-16,0-3-3 0,0-4-3 0,7 2-2 0,-7-6-1 15,6 2-1-15,-6-9 0 0,0 0 1 0,0 1 4 0,0-3 7 0,-6-5 5 16,5 4 7-16,-5-3 6 0,-6-5 6 0,-2 1 7 0,1 0 10 15,-6-1 7-15,6 1 10 0,-13 1 9 0,6-3 7 0,-6 3 10 0,0 5 10 16,0-3 8-16,-6 5 10 0,6 2 7 0,-6 4 8 0,-1 1 8 16,0 3 6-16,1 4 5 0,-1 3 4 0,1 0 1 0,0 4-1 0,-2 1-2 15,2 2-4-15,0 1-6 0,0 3-70 0,-2 1-11 0,2-1 0 16,0 4 0-16,-1 0 0 0,1 4 0 0,-1-1 0 0,0 5 0 0,1 3 0 16,0-1 0-16,0 9 0 0,-8-4 0 0,8 6 0 0,-1 5 0 15,1-1 0-15,-1 5 0 0,0 3 0 0,1 0 0 0,0 4 0 0,-1-1 0 16,0 4 0-16,1 1 0 0,0-1 0 0,6 0 0 0,-7 4 0 0,0-3 0 15,7-1 0-15,-6 0 0 0,6 0 0 0,0 0 0 0,0 1 0 16,0-4 0-16,0 0 0 0,6-4 0 0,-6-1 0 0,0-2 0 16,7-5 0-16,0 1 0 0,-1-3 0 0,-6-6 0 0,6 1 0 0,1-3 0 15,0-4 0-15,-1-3 0 0,0-1 0 0,1-4 0 0,0-3 0 16,6 0 0-16,-7-3 0 0,0-1 0 0,2-4 0 0,4-2 0 0,-6-1 0 16,8-4 0-16,-8 1 0 0,7-4 0 0,1-1 0 0,-8-2 0 15,6-2 0-15,2 0 0 0,-8-2 0 0,7 0 0 0,1-2 0 16,-2 2 0-16,2 3 0 0,-8-4 0 0,7 5 0 0,0 2 0 0,0 1 0 15,-7-1 0-15,8 9 0 0,-8-5 0 0,7 8 0 0,-6 0 0 16,6 2 0-16,-7 2 0 0,0 3 0 0,2 0 0 0,-2 3 0 0,0 5 0 16,-6-1 0-16,6 4 0 0,2 5 0 0,-8-2 0 0,0 4 0 0,6 1 0 15,-6 2 0-15,0 1 0 0,0 4 0 0,0-4 0 0,0 4 0 16,0 0 0-16,0-1 0 0,0-3 0 0,0 3 0 0,0-6 0 16,0 3 0-16,0-4 0 0,0-3 0 0,6-1 0 0,-6-2 0 15,7-5 0-15,-7 0 0 0,6 1 0 0,-6-5 0 0,7-3 0 0,0 0 0 16,5-3-42-16,-6-2-88 0,8-2-42 0,5-3-49 0,-5 2-62 15,5-6-71-15,0-1-62 0,1 1-61 0,-1-1-49 0,7-3-43 0,-6 2-15 16,6-2 1-16,1-1 11 0,-2 2 19 0,1 2 20 0,0-3 23 16,1 7 41-16,-1-5 50 0,0 2 64 0,0 3 70 0</inkml:trace>
  <inkml:trace contextRef="#ctx0" brushRef="#br0" timeOffset="55262.83">25960 2941 0 0,'12'-3'161'0,"-4"3"35"16,4-7 13-16,-6 3 16 0,-6-3 18 0,7 0 21 0,0-5 23 15,-7 5 24-15,0-4 23 0,0 4 15 0,0-5 12 0,0 5-13 0,0-4-24 16,0 0-15-16,-7 3-8 0,7-2-6 0,-7 3-4 0,1-1-10 15,6-3-13-15,-6 4-16 0,0 0-17 0,-2-1-21 0,-4 5-21 0,5-5-26 16,0 4-31-16,-6 1-26 0,1 3-26 0,-2-3-15 0,2 3-12 16,-2 3-10-16,1 0-8 0,1 1-6 0,-2 4-5 0,-6-1-6 0,8 4-4 15,-1 4-3-15,0-1-2 0,0 0-2 0,-1 5-2 0,2-1-3 16,-1 5-2-16,6-6 0 0,-6 6-1 0,7 2-1 0,-1-3 1 0,7 0-1 16,-7 1 0-16,7-1 0 0,0-5 0 0,0 6-1 0,7-6-1 15,0 2-1-15,-1-4 0 0,1-1-1 0,-1-3 1 0,7 1 0 0,0-5 0 16,1-4 1-16,-2 2-1 0,8-5 0 0,-1 0 0 0,-5-5 1 15,5-3 0-15,0 2 0 0,1-5 0 0,-1 1 0 0,-5-6 1 16,5 2 0-16,1-5 0 0,-8 5-1 0,2-4 0 0,5-1 1 0,-6-4 1 16,-6 6 1-16,5-5 0 0,-4 0 3 0,4 0 6 0,-6 0 4 15,2 4 6-15,-2-4 7 0,-6 3 8 0,6 1 8 0,-6 0 10 0,7 3 8 16,-7 0 6-16,0 4 4 0,0 4 4 0,0 0 0 0,0-1-1 0,0 4-3 16,0 4-6-16,0 0-5 0,0 0-7 0,0 4-7 0,0 4-7 15,0-5-10-15,0 8-16 0,0 0-15 0,0 0 0 0,0 4 0 16,0 3 0-16,0 0 0 0,0 5 0 0,0-5 0 0,0 4 0 0,0 3 0 15,0-3 0-15,0 0 0 0,6 0 0 0,-6 0 0 0,0-3 0 16,7-1 0-16,-7 0 0 0,7-4 0 0,-1 2 0 0,-6-5 0 0,6-1 0 16,1-1 0-16,0-2 0 0,5-4 0 0,-5-3 0 0,6 0 0 15,0-3 0-15,1-2 0 0,-2-2 0 0,1 0 0 0,7-4 0 0,-8-3 0 16,8-1 0-16,-6 0 0 0,5-4 0 0,1 2 0 0,-8-3 0 16,8-1 0-16,-7-2 0 0,7 3 0 0,-8-3 0 0,8 2 0 0,-7-2 0 15,0 2 0-15,0 2 0 0,0-4 0 0,-6 9 0 0,5-4 0 16,-5 3 0-16,0 4 0 0,-1 5 0 0,1-3 0 0,-7 3 0 0,0 2 0 15,6 4 0-15,-6 0 0 0,0 0 0 0,0 4 0 0,7 2 0 16,-7 6 0-16,0-1 0 0,0 3 0 0,0 5 0 0,0-2 0 0,0 9 0 16,0-3 0-16,-7 2 0 0,7 1 0 0,0-1 0 0,-6 5 0 15,6-5 0-15,0 1 0 0,-7-1 0 0,7-2 0 0,0 3 0 0,0-8 0 16,0 3 0-16,0-2 0 0,7-5 0 0,-7-2 0 0,0-1 0 16,0 0 0-16,6-4 0 0,-6-4 0 0,7-3 0 0,-1 0 0 15,-6-3 0-15,7-1 0 0,5-3 0 0,-4 0 0 0,-2-4 0 0,7-1 0 16,0-2 0-16,0 0 0 0,-1-5 0 0,2 4 0 0,-1-4 0 15,0-2 0-15,0 2 0 0,0-2 0 0,0-1 0 0,0 3 0 16,7-3 0-16,-7 5 0 0,0-6 0 0,-1 5 0 0,2 3 0 0,-1 1 0 16,0-2 0-16,-7 6 0 0,1-1 0 0,5 3 0 0,-4 5 0 0,-2-1 0 15,0 1 0-15,1 6 0 0,-7-3 0 0,7 4 0 0,-7 3 0 16,6 0 0-16,-6 4 0 0,6 1 0 0,-6 2 0 0,0 0 0 0,0 2 0 16,0 2 0-16,0-4 0 0,0 5 0 0,0-1 0 0,0 0 0 15,-6 1 0-15,6-1 0 0,0-4 0 0,0 1 0 0,0 0 0 0,0-5 0 16,0 2 0-16,0-5 0 0,0 1 0 0,0-1-13 0,0-4-2 15,6 1 2-15,-6-4 3 0,7 0 1 0,-7-4 1 0,6 4 3 0,1-7 0 16,0 0 3-16,-1 0 1 0,0-5 2 0,1 2 1 0,6-5 1 16,-7 1-1-16,1-5 0 0,6 1-2 0,0-1 0 0,1-3-1 15,-2 0-1-15,1 0 1 0,0 1 0 0,0-1 0 0,1 0 0 0,-2 3 0 16,2 1-2-16,5 0 1 0,-6 3 0 0,0 0-1 0,-7 4-1 16,8 4-2-16,-2 3-1 0,-5 1-1 0,-1 0-3 0,1 6-1 0,0 0-1 15,-1 1-1-15,0 3-1 0,2 4 1 0,-2 4 0 0,-6 0 1 16,6 3 0-16,0 0 1 0,-6 4 2 0,7 0 1 0,-7 0 2 0,0 0 1 15,7 0 0-15,-7 0 0 0,6 0-2 0,-6-4-4 0,7 1-4 16,-7-1-7-16,6-7-7 0,-6 4-8 0,6-9-10 0,2 3-14 0,-2-6-16 16,0-3-21-16,0 0-38 0,1-8-46 0,6 1-55 0,-6-4-61 15,6-3-56-15,-6-1-54 0,5-3-53 0,-6-8-51 0,2 4-24 16,-2-4-7-16,-6-3 3 0,0-1 9 0,0 2 16 0,0-6 20 0,0 2 37 16,-6-1 47-16,-2-4 57 0,-4 4 62 0</inkml:trace>
  <inkml:trace contextRef="#ctx0" brushRef="#br0" timeOffset="55654.58">24429 2571 178 0,'-19'8'396'0,"5"-1"48"0,-5-3 29 16,6 2 24-16,0-1 21 0,-7-2 16 0,8 1 15 0,-2 0 10 15,8-4 9-15,-7 4 6 0,6-4 6 0,7 3-84 0,-6-3-127 0,6 4-97 16,0-4-81-16,0 0-47 0,6 4-30 0,1-1-22 0,6 0-21 0,-1-3-24 16,8 8-25-16,0-4-34 0,13-1-36 0,-7 1-72 0,13 0-89 15,0-4-117-15,-1 3-130 0,2-3-65 0,5 0-34 0,1 0-16 0,-7-3-9 16,6-1-4-16,-5 0-2 0,5-3 5 0,-6-4 11 0,7 0 22 16,-7 0 30-16,0-1 63 0,1-2 84 0</inkml:trace>
  <inkml:trace contextRef="#ctx0" brushRef="#br0" timeOffset="56312.92">28077 2887 0 0,'-14'21'249'0,"1"2"50"0,0-6 18 16,6 6 15-16,-5-5 11 0,-2-3 28 0,2 2 35 0,5-5 23 15,0-1 23-15,-6 0 15 0,7-3 13 0,6-1-47 0,-6 0-78 0,6-3-57 16,0-1-48-16,0 1-25 0,0-4-12 0,0-4-13 0,6 4-11 16,0-7-25-16,7 0-35 0,1 0-24 0,6-8-22 0,-2 0-17 0,2-3-12 15,7-3-12-15,5-2-10 0,-6-3-9 0,7 1-8 0,-1-5-7 16,-5-3-4-16,5 3-4 0,-7-2-2 0,1 0-1 0,1-2 2 0,-1 5-2 15,-6-1 0-15,-8 1 3 0,1 4 0 0,1 3 4 0,-8-1 3 0,-6 5 2 16,0 3 0-16,0 1 3 0,0 3 2 0,-6 4 1 0,-1-1-1 16,0 1 1-16,1 4 0 0,-1-2 0 0,-5 5 0 0,4 0-2 15,-4 0-2-15,6 5-2 0,-8-2-3 0,8 1-1 0,-1 3-2 0,1 0-1 16,-1 4-1-16,7 1-1 0,0-2 1 0,0 5 0 0,7-1 0 0,-1 1 0 16,1 3 0-16,6 1 1 0,0-1 0 0,-1 0-1 0,2 5 2 15,-1-2 0-15,7-3-1 0,-8 5 1 0,8 2-1 0,0-3 1 16,-7 4 0-16,6-4-2 0,-6 3 0 0,0-2 0 0,7 3 1 0,-7-5 0 15,0 2-3-15,-7-3 0 0,8 3-1 0,-8-4 0 0,-6-1-1 16,6 0-1-16,-6 0-2 0,0-7 0 0,0 3 0 0,0 2-1 0,-6-5 1 16,0-1-1-16,-2-1 0 0,2-2 1 0,-6-4 1 0,5 0-2 15,-6 2 2-15,0-5-2 0,-1 0-1 0,2-5-3 0,-2 2-5 0,8-5-9 16,-7 1-12-16,7-4-22 0,-1 0-25 0,0 1-47 0,7-5-56 16,0 0-65-16,7 1-68 0,0-5-60 0,6 1-53 0,-1-4-39 0,8 3-32 15,0-3-13-15,-1 4-4 0,7-4 7 0,0 0 10 0,7 4 20 16,-7-4 26-16,7 3 46 0,-1 1 57 0,1 0 65 0,-1 0 101 0</inkml:trace>
  <inkml:trace contextRef="#ctx0" brushRef="#br0" timeOffset="56610.99">29158 2700 84 0,'12'0'248'0,"2"0"30"0,-8 0 28 0,0-4 38 0,1 0 48 15,-7 1 32-15,0-1 27 0,0 1 19 0,-7 3 15 0,1-5-5 16,0 2-17-16,-1-1-45 0,-6 4-63 0,0 0-44 0,6 0-34 0,-6 0-29 16,0 0-24-16,-6 0-37 0,5 4-45 0,2 4-33 0,-1-1-25 0,0 0-18 15,0 4-13-15,-1 1-10 0,-5 1-9 0,12 3-6 0,-6-1-5 16,1 2-4-16,5 5-2 0,0-3-2 0,1 2-2 0,0 1 0 15,-1 4-3-15,7-3-1 0,0-2-1 0,0 5-2 0,7-4 0 0,-1 0-1 16,0 0-2-16,1-4-4 0,6 1-2 0,0-1-4 0,0-4-2 0,6-2-3 16,-5-2-3-16,-1-2-3 0,6-5-1 0,0 1 0 0,1-4-1 15,-7-4 0-15,7 1-1 0,0-8 1 0,-1-1 2 0,-6 2 2 16,0-9 3-16,7 1 3 0,-14 0 4 0,8-4 4 0,-8-4 4 0,0 0 5 16,0 1 5-16,-6 0 5 0,0-1 3 0,-6 0 6 0,0 0 3 15,0 4 3-15,-2 4 0 0,-4 0 1 0,-8-1 0 0,7 9-2 0,-7-1 0 16,1 0-4-16,-1 4-2 0,1 2-7 0,-8 5-8 0,8-4-15 15,0 4-18-15,0 4-28 0,-1 1-31 0,6-3-62 0,-5 3-75 0,6 1-82 16,6-1-86-16,1 2-65 0,0-3-51 0,-1 2-25 0,7-2-13 16,7 1-3-16,-1-5 1 0,0 0 9 0,1 0 15 0,6-5 22 0,0-2 27 15,7 0 58-15,0-5 76 0</inkml:trace>
  <inkml:trace contextRef="#ctx0" brushRef="#br0" timeOffset="56845.37">29085 2388 0 0,'-19'-7'13'0,"0"0"360"0,6 3 58 0,-7-3 39 15,7 3 30-15,0 0 27 0,0-3 26 0,0 3 24 0,6-2 21 0,7 1 16 16,-6-2 14-16,6 4-3 0,0-1-10 0,0 0-103 0,6-4-150 16,1 5-89-16,6 0-57 0,0-4-39 0,0-1-50 0,6 0-127 0,-5 1 0 15,5 0 0-15,1 3 0 0,0-4 0 0,-1 1 0 0,0 4 0 0,-6-1 0 16,1 0 0-16,5 1 0 0,-12 3 0 0,5 0 0 0,-5 0 0 16,6 3 0-16,-6 1 0 0,-7 0 0 0,0 3-75 0,6 1-19 0,-6 2-7 15,0 1-8-15,0 5-8 0,0-3-6 0,-6 3-8 0,6-1-9 16,0-1-26-16,-7 4-37 0,7-3-51 0,0 2-61 0,7-2-54 0,-7 0-53 15,6-3-43-15,0 2-40 0,2-7-15 0,4 1-4 0,1-1 4 16,7-7 9-16,0 3 14 0,-2-6 15 0,2-1 37 0,7-3 47 0,-1-4 61 16,-1-1 68-16</inkml:trace>
  <inkml:trace contextRef="#ctx0" brushRef="#br0" timeOffset="56970.37">29705 2271 0 0,'13'-14'97'0,"-1"2"259"0,-5-2 58 0,-7 3 36 16,0 4 27-16,0-4 15 0,-7 3 10 0,1-3 5 0,0 8 0 0,-7-6 3 15,-1 7 0-15,2-2-27 0,-8 0-42 0,7 4-100 0,-7 4-128 16,0 0-117-16,-6 3-113 0,7 0-120 0,-1 4-124 0,2 0-93 0,-2 4-79 15,0-4-39-15,1 3-18 0,5 1-11 0,2 3-5 0,5-7-2 16,0 4 1-16,1 0 5 0,12-1 11 0,-6-3 39 0,7 4 55 16,6-4 83-16,-1 0 260 0</inkml:trace>
  <inkml:trace contextRef="#ctx0" brushRef="#br0" timeOffset="58397.64">29965 2960 170 0,'-20'22'386'0,"7"0"39"0,-6-5 21 0,6 3 10 0,7-6 6 15,-8-3 5-15,14 0 2 0,0-4 4 0,0-3 5 0,6-4 4 0,8 0 4 16,-8 0-84-16,14-4-124 0,-7-3-92 0,7 0-78 0,6-5-38 15,-1 2-20-15,1-5-10 0,7 1-7 0,-1-5-3 0,1-4-3 16,0 3-4-16,0-6-4 0,-8-1-4 0,9-1-5 0,-2-2-3 0,-7 1-2 16,8-4-3-16,-7-3 0 0,0 2 0 0,-6-3-1 0,6 1 3 15,-7-1 1-15,1 2 2 0,-7-2 4 0,0 3 2 0,0-2 3 0,-7 6 3 16,8-3 3-16,-14 4 4 0,6 3 4 0,-6 1 4 0,0 2 4 0,0 2 4 16,0-2 5-16,0 9 3 0,-6-4 3 0,6 3 1 0,-6 4 2 15,-2 0-1-15,2-1 0 0,0 6-2 0,6 2-3 0,-7-3-3 0,1 7-2 16,-1 0-6-16,0 3-4 0,-5 1-4 0,4 4-5 0,-4 3-4 15,6 0-5-15,-8 3-4 0,1 4-2 0,7 4-3 0,-8 4-4 0,2 4 1 16,6-2-1-16,-8 6-1 0,8 2 1 0,-7 1-1 0,6 0 0 16,0-1 0-16,1 4-2 0,6 5 1 0,-6-6 0 0,6 2-1 0,0-1 0 15,0 0 0-15,0 1-2 0,6-4 0 0,-6 0-1 0,6-2-1 16,1-1-3-16,6-5 0 0,-6 0 0 0,6-4-1 0,-6-2 1 0,5-4-1 16,2-1 0-16,5-7 0 0,-6-1-1 0,6-2 1 0,1-4 1 0,0-4 1 15,-1-4-1-15,1-4 1 0,-1 1 0 0,7-4 0 0,-6-3-1 16,0-4 0-16,-1-1-2 0,-6-3 0 0,6 0-2 0,-5-4 0 0,-2-3 1 15,2 3-3-15,-8-3 1 0,7-4-1 0,-13 4 0 0,6 0 2 16,-6-1 1-16,0 1 4 0,0 3 2 0,-6 0 5 0,0 5 3 0,-1 3 3 16,1 3 3-16,-1 0 2 0,0 3 2 0,1 6 1 0,0-2 2 0,-2 5 0 15,2 3 2-15,0 0 0 0,0 0 2 0,-1 3-1 0,7 1 0 0,-7 0-1 16,7 2-2-16,-6 6-1 0,12-4-2 0,-6 3 0 0,0 0-1 16,14-1-1-16,-8 5 0 0,6-4 1 0,2 0 0 0,6 0-1 0,-1 0-2 15,1 1 0-15,6-5-4 0,-1-1 0 0,1 2 0 0,1-4-2 16,-1 0 0-16,0-1-1 0,0-3-1 0,0 0 0 0,0-3-2 0,0-1 1 15,0 0-1-15,-6-4 0 0,6-3-2 0,-13 4 1 0,7-4 1 0,-1 0 2 16,-6 1-1-16,0-2 2 0,0-2 0 0,-6-1 3 0,-1 1 4 0,0-1 3 16,1-1 3-16,0 2 3 0,-7 1 4 0,6-3 3 0,-6 1 3 0,0 1 2 15,0 3 4-15,0 0 1 0,-6 4 1 0,6-5 0 0,0 5-2 0,0 4-13 16,-7-1-23-16,7 0 0 0,0 1 0 0,-7 3 0 0,7 3 0 16,-6 1 0-16,6 3 0 0,-6 0 0 0,-1 1 0 0,0 3 0 0,1 4 0 15,-1 0 0-15,1 2 0 0,6 3 0 0,-7-3 0 0,1 1 0 16,-1 5 0-16,7-5 0 0,0 4 0 0,0 0 0 0,0-1 0 0,0 1-19 15,0 0-9-15,7 1-1 0,-1-5 0 0,1 4 0 0,-1-4 0 0,7 0-1 16,1 0 0-16,-2 1 2 0,2-5 1 0,5-2 2 0,-6-1 1 16,6-4 1-16,7 0 0 0,-6-3-1 0,-1-1 1 0,7-3 0 0,1-3-2 15,-7-1 0-15,6 1-1 0,-1-4 1 0,-5-1 0 0,6-2-2 0,-6-2 1 16,-1-2 0-16,1-2 0 0,-1 2 1 0,-6-1 3 0,0-3 3 16,1 0 2-16,-2 0 4 0,-6-1 4 0,2 1 2 0,-2-1 2 0,0-3 6 15,-6 8 4-15,0-5 4 0,0 1 3 0,0 4 4 0,0 2 3 0,-6-2 4 16,6 3 3-16,-6 4 0 0,-2 0 0 0,2-1 0 0,0 4 0 15,0 4-1-15,-2-3 0 0,2 3-3 0,0 3-2 0,-1 1-4 0,-6 4-2 16,6-1-2-16,1 0-5 0,-6 4-1 0,4 3-5 0,2 1 0 0,0 0 1 16,-1 4-1-16,1-1 0 0,6 3-1 0,-7 2 0 0,7-4 0 15,0 2 1-15,0 5-1 0,0-4 0 0,0-1-1 0,7-3 0 0,-7 5-1 16,6-4-1-16,1-1-2 0,5-1 0 0,-4-2 0 0,4-1 0 0,-6-2 1 16,14-1 0-16,-7 0-1 0,1-7 1 0,4 2 0 0,-4-6 0 0,5 0 1 15,1 0 2-15,0-2 1 0,-1-6 0 0,1 1 1 0,-1-3-1 16,0-2 0-16,-5 1 0 0,5-3 1 0,1-5 1 0,-8 4 1 0,8-4-2 15,-7 2 0-15,0-6 0 0,6 1-1 0,-11 1 1 0,4-1 0 0,1 0 2 16,-6-1 1-16,6 1 3 0,-7 0 4 0,1 1 6 0,0-1 4 16,-1 3 5-16,0 4 6 0,1 1 4 0,-7-1 3 0,7 5 4 0,-7 2 0 15,6 1-1-15,-6-1-1 0,0 8-2 0,0 0-1 0,0 0-14 0,0 0-24 16,0 0 0-16,-6 8 0 0,6-1 0 0,0 1 0 0,-7 6 0 0,7-3 0 16,-7 3 0-16,1 5 0 0,0 3 0 0,6-4 0 0,-7 9 0 15,0-6 0-15,1 5 0 0,0-4 0 0,6 3 0 0,-7 1 0 0,7-4 0 16,0 4 0-16,-7-5 0 0,7 2 0 0,7-2-29 0,-7 1-5 15,0-2-2-15,7-7-1 0,-1 1-1 0,0 2 0 0,1-5-2 0,6-4 3 16,-7 1 1-16,8-5 2 0,-1 1 3 0,-1-4 3 0,2 0 3 0,-2-4 2 16,2-4 2-16,5 2 1 0,-6-2 2 0,6-3 0 0,1-1-2 15,-7-2-2-15,7 1-1 0,0-7 0 0,-8 6-1 0,8-5 0 0,-7 5 0 16,7-5-1-16,-1 1 2 0,-6-1-1 0,0 1 1 0,7 0-1 0,-8 0-2 16,2 3 3-16,-8-3 1 0,7 3 3 0,-6-3 2 0,-1 4 1 0,1 3 1 15,-7-5-1-15,0 6 1 0,0-1 0 0,0-1 0 0,0 5 1 0,-7-4 1 16,1 4 2-16,-1 3 1 0,0 1 0 0,-5-1 1 0,6 1 0 15,-2-2 0-15,-4 5 1 0,5 0 1 0,1 5-1 0,-8-2 0 0,8 1 0 16,0-4 0-16,-1 7 1 0,7-3-1 0,-7-1 0 0,7 1 0 0,-6 3 0 16,6-3 1-16,0 4 0 0,0-5 0 0,0 1 1 0,6 3 0 0,-6-3 4 15,0-1 1-15,0 1 3 0,7-1 0 0,-7 6 4 0,0-9 5 0,0 7 5 16,0-4 8-16,7 0 7 0,-7 2 5 0,0-2 7 0,0 5 5 0,0-5 6 16,6 4 4-16,-6 1 3 0,0-1 2 0,0 0 1 0,0 4 0 0,0-3-1 15,0 3-3-15,0 0-5 0,0 0-7 0,6 3-6 0,-6-3-7 16,0 3-7-16,0-2-6 0,0-1-5 0,7 3-6 0,-7-2-3 0,7-5-4 15,-7 4-5-15,6-1-6 0,-6-1-9 0,7-3-11 0,-7-2-14 0,6 0-12 16,0-1-18-16,2-3-19 0,-8 0-39 0,6-3-50 0,0-1-68 16,0 0-78-16,1-2-88 0,0-6-91 0,-1 1-43 0,1-3-19 0,5-5-5 15,-4 1 5-15,-2-1 10 0,7-6 11 0,-6-1 18 0,5-3 18 0,1-1 40 16,1-3 49-16,-2 1 69 0,2-1 142 0</inkml:trace>
  <inkml:trace contextRef="#ctx0" brushRef="#br0" timeOffset="58897.64">31573 2191 0 0,'-6'3'244'0,"0"5"71"0,0-5 36 0,-2 5 28 0,2-5 27 0,0 1 27 16,6-1 24-16,-7 1 21 0,7 0 15 0,0-4 17 0,0 0 16 0,0 0-43 15,0 0-70-15,0 0-56 0,0 0-47 0,0 0-32 0,7 3-25 0,-7-3-21 16,6 0-20-16,0-3-21 0,2 3-24 0,-2-4-18 0,6 0-14 16,2 1-16-16,-1-1-16 0,-1 1-14 0,8-5-16 0,-6 1-38 0,5 3-35 15,1-3 0-15,-2 0 0 0,-4-2 0 0,-1 3 0 0,0 2 0 0,0 0 0 16,0-3 0-16,0 7 0 0,-7-4 0 0,8 4 0 0,-8 0 0 15,1 0 0-15,-1 4 0 0,-6 0 0 0,6 3 0 0,1-3 0 0,-7 7 0 16,7-4 0-16,-7 4 0 0,0 0-37 0,0 4-25 0,6-1-15 0,-6 1-20 16,0 0-19-16,0-1-40 0,0 2-49 0,0-3-72 0,0 3-81 0,0-1-84 15,6-5-84-15,-6 5-38 0,14-4-16 0,-8 0-1 0,7-4 7 16,0 0 12-16,0-4 16 0,1 2 19 0,5-5 19 0,1 0 41 0,-1-5 50 16,0 2 74-16,1-4 174 0</inkml:trace>
  <inkml:trace contextRef="#ctx0" brushRef="#br0" timeOffset="59100.78">32225 2198 0 0,'-7'-4'63'0,"1"1"266"16,-8-5 51-16,8 5 38 0,0 3 29 0,-1-4 21 0,1-3 17 0,-1 7 10 16,1-4 8-16,6 0 5 0,-7 0 6 0,7 1-24 0,0 3-37 15,0 0-83-15,0 0-107 0,0 0-71 0,0 0-50 0,7 0-37 0,-7 0-31 16,6 0-20-16,1 3-17 0,-1 1-13 0,7 0-9 0,-7 2-9 0,8 3-9 16,-8-2-8-16,8 4-6 0,-8-1-8 0,0 2-6 0,-6 2-12 0,7-3-12 15,-7 4-24-15,-7 0-32 0,1-1-38 0,0-2-41 0,-1 2-52 0,-12-3-57 16,5 4-56-16,-5-4-55 0,-1-4-37 0,-6 4-24 0,0-4-10 15,1 1-1-15,-2-1 6 0,-5-3 11 0,6-1 24 0,-7-3 30 0,1 0 39 16,-1-3 42-16,1-1 52 0,-2-3 117 0</inkml:trace>
  <inkml:trace contextRef="#ctx0" brushRef="#br0" timeOffset="59257.02">31293 2198 0 0,'-26'4'28'0,"-6"-4"411"0,6 3 61 0,0-3 33 0,0 3 18 0,0-3 7 16,6 5 5-16,7-5 3 0,0 0 1 0,0 0 1 0,7-5 0 15,0 5 0-15,6 0 0 0,0 0-139 0,0 5-211 0,6-5-136 0,0 3-102 16,1 1-132-16,-1-1-144 0,7 5-106 0,0-5-83 0,7 5-41 16,-1-5-22-16,-6 4-10 0,7-7-4 0,-1 5-3 0,-5-5-2 0,5-5 6 15,-6 5 10-15,-6-7 31 0,5 4 38 0,-5-5 100 0,-7 8 253 16</inkml:trace>
  <inkml:trace contextRef="#ctx0" brushRef="#br0" timeOffset="61764.54">2911 6107 0 0,'0'10'202'0,"0"2"139"0,0-1 54 0,0-1 33 16,0-1 19-16,0-2 14 0,0-1 8 0,-7-1 8 0,7-2 6 0,-6 1 7 15,6-4 7-15,0 2-38 0,0-2-63 0,0 0-68 0,0 0-75 16,0 0-57-16,0 0-50 0,0 0-28 0,0 0-19 0,0-2-13 16,6-2-7-16,1-4-7 0,0 5-8 0,-1-5-5 0,6-3-8 0,2 1-8 15,-1-5-9-15,0 0-10 0,6 1-8 0,-5-4-6 0,5-1-5 0,1-4-2 16,-8 6-3-16,8-5 0 0,0 0 0 0,-7-4-1 0,6 0 0 16,0 5 0-16,-5-5 0 0,-1 0-1 0,0 1 1 0,0-1 0 0,-1 0 1 15,2 0 0-15,-8 1-1 0,1 0 0 0,0 2 0 0,-1-3 0 16,0 5 0-16,-6 3 0 0,7-1 1 0,-7 1 0 0,0 3 0 0,0 5 3 15,-7-5 1-15,7 7 1 0,0-3 3 0,-6 4 3 0,6-1 4 16,-6 5 3-16,-1-1 3 0,7 1 1 0,-7-1 2 0,7 4 0 0,-6-4 2 16,0 4-2-16,6 0-1 0,-8 0-1 0,8 0-2 0,-6 4-2 15,6 0-2-15,-6-1-4 0,6 1-2 0,-7 4-4 0,7 2-2 0,-6 1-3 16,6 4-2-16,-7 3 0 0,7 0-1 0,-6 5 0 0,6 2 0 16,0-3 2-16,0 7-1 0,0-3 0 0,0 3 0 0,0-3 0 15,0 3 1-15,0 1 0 0,6-2 1 0,1 2 0 0,-7 0 1 0,6-1-1 16,1-4 0-16,-1 5 0 0,0-5 1 0,2 0 0 0,-2-2-1 0,7-1 1 15,-6 0 0-15,5-3 0 0,-5-1-1 0,6-4 1 0,-6 1-1 16,5-4 0-16,2 0 1 0,-2-4-1 0,1-2 3 0,1-2-1 0,6-6 0 16,-8 3-3-16,8-9-4 0,-7-1-2 0,7-2-3 0,-1-1-4 15,0-6-4-15,1-4-2 0,-1 2-5 0,1-8-4 0,-1-2-3 16,1 4-6-16,-6-7-5 0,4-3-4 0,-4 1-2 0,-1-5-2 0,-7 1 0 16,8 0 2-16,-8-5 2 0,0 1 1 0,-6 0 4 0,6 5 3 15,-6-6 4-15,0 5 2 0,0 0 5 0,0-1 3 0,0 5 6 0,0 7 5 16,-6-4 5-16,6 7 5 0,-6 0 7 0,6 5 5 0,-6 2 4 15,6 1 5-15,-8 6 5 0,2-2 4 0,0 7 4 0,6-4 3 16,-7 6 3-16,7-1 3 0,-6 2 0 0,-1 1-1 0,7 3-1 0,-7-4-3 16,7 4-3-16,-6 4-2 0,6-4-4 0,-6 3-3 0,6 5-5 15,-6-1-4-15,-2 4-4 0,2 0-2 0,0 4-3 0,6 3-2 0,-7 3-2 32,-6 2-1-32,13 6 0 0,-7 0 1 0,1 1-1 0,0 3 1 0,-1-1 1 0,7 5 1 15,-7 0 0-15,7-1 1 0,-6 5-1 0,6-4 1 0,0 3 0 0,0 0 0 16,0-4 0-16,6 5 1 0,-6-1 1 0,7-3 1 0,0 0 0 15,-1-4 0-15,0-1-1 0,1 1 1 0,6 1-2 0,-6-5 0 16,-1-4 0-16,8 1 0 0,-8-4-1 0,6 1 0 0,-5-5 0 0,6-1-1 16,-6-2-1-16,5-1 0 0,-4-2 1 0,-2-5 0 0,0 1 1 15,0-5 1-15,1 1 3 0,0 0 2 0,-1-4 2 0,1-4 3 16,-1 4 1-16,1-7 2 0,0-1 0 0,-1-3 0 0,0 0 2 0,0-3-2 16,2-6-1-16,4 3-2 0,-5-5 0 0,-1-3-2 0,1-1-2 0,0-3-2 15,-1-2-4-15,6 4-2 0,-4-4-1 0,-2 2-1 0,0 0-1 16,1 0-1-16,0-1 0 0,-1 5-1 0,7 3 1 0,-7 0-1 15,1 8 0-15,0-5 0 0,-1 7-2 0,0 1 1 0,1 9-3 0,0-6 1 16,-1 4-1-16,1 4 0 0,-1 0 0 0,-6 4 0 0,6 4 0 16,2-1 2-16,-2 4 0 0,-6 0 2 0,6-1 1 0,0 5 1 0,2 3 0 15,-8 1 1-15,6-2 1 0,-6 6 0 0,6-2 2 0,1 2 0 16,-1 3 0-16,-6-5-1 0,7 1 1 0,0 0-2 0,-1-3 1 0,-6-2-1 16,6 3-2-16,0-3 2 0,2-2-1 0,4 0 1 0,-5-4 0 15,0 0-2-15,-1-4-2 0,7-3 0 0,-7 3 3 0,1-3 2 0,6-4 0 16,-7 0 1-16,1 0 2 0,6-4-1 0,-6-3 0 0,5 0 0 15,-5 0 1-15,6-5-1 0,-7-2 0 0,8-1 1 0,-8 1 1 0,7-5 0 16,-6 1-1-16,-1-1 0 0,1 1-3 0,-1 0 1 0,0-4-1 16,2 4 2-16,-8-1-1 0,6 1 2 0,-6 4 3 0,6-2 3 15,-6 2 5-15,0 2 2 0,0 2 3 0,0 3 1 0,0-1 0 0,0 5-1 16,0-1-1-16,0 0-3 0,0 4-1 0,0 0-2 0,0 0-1 0,0 4-2 16,-6 3-2-16,6-3-3 0,0 7-5 0,0-4-3 0,0 8-3 15,0-4 0-15,0 8-1 0,0-5 2 0,0 4 2 0,0 4 3 16,6-4 0-16,-6 1-1 0,7 3 1 0,-7-4 0 0,7 1 0 0,-7-1-2 15,6-3 1-15,0-1-3 0,1-3-4 0,-1 4-7 0,1-8-11 16,0 4-15-16,-1-4-13 0,0-3-17 0,1 0-18 0,0-4-29 16,-1 0-37-16,0-4-64 0,1-3-77 0,-1-5-77 0,-6-2-74 0,7-1-57 15,-7-3-48-15,7-4-16 0,-7-4-2 0,0 1 7 0,-7-5 9 16,0-2 17-16,1-1 16 0,-1-1 31 0,1-2 36 0,-7-1 64 16,0 1 77-16</inkml:trace>
  <inkml:trace contextRef="#ctx0" brushRef="#br0" timeOffset="61920.79">4259 5572 0 0,'0'-15'154'0,"-7"5"257"0,7 2 52 16,-6 1 33-16,6 3 25 0,0 0 22 0,-6 1 18 0,-2-1 15 0,2 4 14 15,0-4 11-15,-1 1 13 0,1 3-19 0,6-4-29 0,-7 4-112 16,7 0-151-16,-6-3-84 0,6 3-48 0,0-5-34 0,0 5-25 0,0 0-23 16,0 0-74-16,0-3-15 0,0 3 0 0,0 0 0 0,0 0 0 15,6 0-82-15,-6 0-42 0,7 3-56 0,-1-3-68 0,1 8-85 0,-1-1-91 16,0 4-76-16,2 0-66 0,-2 4-31 0,0 3-14 0,-6 0 5 16,7 5 11-16,0-1 21 0,-7 3 23 0,0-3 24 0,0 4 26 15,6-1 52-15,-6 1 67 0,6 0 82 0,1-1 259 0</inkml:trace>
  <inkml:trace contextRef="#ctx0" brushRef="#br0" timeOffset="62077.05">4382 6557 328 0,'-6'22'441'0,"0"-4"33"0,6 1 16 0,-7-7 9 0,0-2 4 16,7 0 1-16,0-5 0 0,-6-2-1 0,6 1-3 0,-7-4-7 15,7 0-13-15,-6 0-142 0,0 0-208 0,-1-4-164 0,0 1-139 0,1-5-110 16,0 1-96-16,-1 0-56 0,-6-5-36 0,6-2-17 0,-5 3-8 15,-2-4-3-15,8-3 0 0,-8-1 8 0,2 1 10 0,-1-3 33 16,0-5 41-16,-6 0 64 0,5-3 83 0</inkml:trace>
  <inkml:trace contextRef="#ctx0" brushRef="#br0" timeOffset="62421.9">2936 5770 393 0,'-12'11'464'0,"-8"0"38"15,7 0 27-15,0 0 23 0,-6-4 22 0,5 0 17 0,2-3 14 0,5 0 12 16,-6-1 10-16,6-3 9 0,1 3 6 0,6-3-117 0,-6 5-180 16,6-5-98-16,0 0-58 0,6 0-37 0,0 0-151 0,8 0-1 15,-1-5 0-15,6 5 0 0,7-3 0 0,0-4 0 0,6 3 0 0,8-3 0 16,-1 0 0-16,0-1-259 0,7 1-197 0,-1-4-85 0,-6 1-57 0,1-2-27 16,5 1-16-16,-13-3-6 0,7-1-5 0,-5 0 3 0,-2-4 9 15,1 1 24-15,-8-3 33 0,1 2 60 0,0-6 71 0</inkml:trace>
  <inkml:trace contextRef="#ctx0" brushRef="#br0" timeOffset="69433.98">5542 5886 105 0,'0'16'336'0,"-6"-5"42"0,6 4 30 0,-7-5 19 16,7-2 13-16,-7 2 11 0,7-2 7 0,-6-5 9 0,6 5 6 15,0-5 9-15,0-3 10 0,0 4-68 0,0-4-107 0,0 0-74 16,0 0-59-16,0 0-37 0,0 0-25 0,0 0-18 0,0 0-12 0,0-4-11 16,6-2-7-16,-6 1-9 0,7-2-5 0,0-4-9 0,-1 0-10 15,0 1-9-15,1-2-8 0,0-2-8 0,-1-2-3 0,0 2-6 16,7 3-2-16,-6-3-3 0,0-1 2 0,-1 0-1 0,0 1 1 0,2 3-1 16,-2-3 0-16,0-1 0 0,0 4-1 0,1 0 1 0,0-1 0 15,-7 1 0-15,6 0 1 0,-6 1 0 0,7 2 2 0,-7 1 2 0,0-1 1 16,6 1 0-16,-6 3 3 0,0 1 0 0,0-1 2 0,0 1 1 15,0-2 0-15,0 2 0 0,0 3 1 0,0 0-1 0,0 0-1 0,0 0-3 16,0 0-1-16,0 0-3 0,0 0-3 0,0 3-3 0,0 2-1 16,0-2-1-16,0 1-3 0,0-1 1 0,0 5-2 0,0-1 1 15,0 4 0-15,0 0 1 0,6 0 0 0,-6 4 1 0,0 0 0 0,8-1 1 16,-8 4 1-16,0 1 1 0,6-1 0 0,-6 4 0 0,6-4 0 16,0 0 1-16,-6 5-2 0,7-5 0 0,0 1 1 0,-1-1 0 0,1 0 0 15,-1-4 0-15,0 1-1 0,2 1 1 0,-2-6 0 0,6 1 0 16,-4 0 0-16,-2-4 0 0,0 1-1 0,7-5 2 0,-6 1 0 0,0-4 1 15,5-4 0-15,-5 4 2 0,6-7-1 0,-7-1 0 0,8-2 2 16,-8-5-1-16,7 0 1 0,1 0 0 0,-8-2 0 0,0-6 0 0,7 2-1 16,-6-2-1-16,-1 2 1 0,1-6-1 0,-1 6-1 0,0-5 1 15,2 4-1-15,-2 0 3 0,0 0 1 0,-6 4 1 0,6-1 0 0,-6 1 2 16,8 3 0-16,-2 1 2 0,-6 2-2 0,6 2 1 0,-6-1-1 16,7 7 0-16,-7-3-1 0,0 2-1 0,6 3-2 0,-6-2-3 15,7 4-1-15,-7 4-3 0,7-4-1 0,-7 2 0 0,6 7-1 0,0-2 0 16,-6 4 2-16,6-1-1 0,2 2 0 0,-2 2 0 0,-6 4 2 15,6 1 0-15,-6-1 0 0,7 5 2 0,-7-5-1 0,7 7 0 0,-7-3 1 16,0 3-1-16,6-2-1 0,-6 3 1 0,7-4 0 0,-7 3-1 16,0-3 1-16,6-4 0 0,-6 4 0 0,6-3-1 0,-6-4-1 15,7-1 1-15,-7-3 1 0,7 0-1 0,-7 0 0 0,6-4 0 0,0-3 0 16,-6 0 1-16,7-1 0 0,-7-3 2 0,7 0 1 0,-1-3-1 16,1-1 1-16,-7-3-1 0,12-5 1 0,-5 2 1 0,0-1-1 0,-1-7 1 15,8-1 0-15,-8 1 0 0,7-4-1 0,-7 0-2 0,7-3 0 16,0 2 0-16,-7 2-1 0,8-2-1 0,-1 4 0 0,-7 2-1 15,8 2-2-15,-8 0 0 0,7 1-1 0,-6 6-1 0,5 1-1 0,-5 0 0 16,0 3 0-16,-1 4 1 0,1 4-1 0,-1 0-1 0,0 3 0 0,1 4-1 16,0 0 2-16,-7 3 1 0,6 1 0 0,-6 3 2 0,0 0-1 15,6 4-4-15,-6-3-6 0,0 3-8 0,0-4-10 0,0 4-12 16,0-4-12-16,0 1-25 0,0-5-28 0,0 1-48 0,0-5-55 0,0-2-65 16,8 0-70-16,-8-4-67 0,0-1-64 0,6-6-31 0,0-1-16 15,1 0-4-15,6-8 5 0,-7 2 9 0,7-5 12 0,7 1 24 0,-7-5 29 16,6 5 47-16,1-4 55 0,-1 0 64 0,7-1 190 0</inkml:trace>
  <inkml:trace contextRef="#ctx0" brushRef="#br0" timeOffset="70199.6">6949 5747 30 0,'6'0'241'15,"-6"-3"34"-15,7 3 29 0,-1-3 34 0,-6 3 34 0,0-5 35 16,6 3 34-16,-6 2 27 0,0-5 18 0,0 2 4 0,0 3-5 0,0-4-41 16,8 0-59-16,-8 4-43 0,0-3-35 0,0 3-26 0,0-4-21 15,0 4-27-15,0-4-26 0,0 4-31 0,0-3-30 0,-8-1-22 16,8 4-16-16,0-3-12 0,-6-2-11 0,6 5-9 0,0-3-7 0,-6-1-8 15,6 4-7-15,-7-3-7 0,1-1-9 0,-1 4-7 0,0-4-7 16,1 1-5-16,0 3-5 0,-8-4-4 0,8 4-3 0,0 0-2 0,-1-4-3 16,-6 8-2-16,6-4-1 0,1 0-1 0,0 4-2 0,-1-1 1 15,-6 1 0-15,7 3 0 0,-1 0-1 0,-6 1 1 0,6 3-2 0,-5 0 1 16,5 3 0-16,-6 2 0 0,7 2 1 0,-8-4 0 0,8 5 1 16,-1 3 0-16,-6-5 2 0,6 2-2 0,7 4-1 0,-6-5 1 15,0 3 0-15,6-2 0 0,0-1 1 0,0 0-1 0,0 1 1 0,0-5-2 16,6 1 0-16,0 0-3 0,1-4 0 0,0 0-2 0,6-1-2 0,-1-2-3 15,-4-1-2-15,4-7-3 0,8 4-3 0,-7-4-3 0,0-4-5 16,6-3-3-16,-5-1-5 0,5-2-3 0,-6-1-3 0,6-5-3 16,-5 2-1-16,5-8-2 0,-6 4 0 0,0-8 0 0,7 5 1 0,-8-9 1 15,2 4 2-15,-1-6 3 0,0 2 3 0,0-6 4 0,-7-1 4 16,8 0 4-16,-8 1 4 0,0-4 4 0,1 3 2 0,-1-4 4 0,-6 1 3 16,7 4 3-16,0-5 2 0,-7 8 4 0,0-3 4 0,6 3 4 15,-6 3 4-15,0 1 7 0,0 0 6 0,0 3 9 0,0 1 7 0,0 6 11 16,0-3 10-16,0 4 11 0,0 4 10 0,-6-1 6 0,6 4 7 15,0 0 3-15,0 4 2 0,-7-1-2 0,7 4-2 0,0 1-7 16,0-1-7-16,-7 4-7 0,7 0-73 0,0 0-2 0,0 0 0 0,0 0 0 16,0 0 0-16,0 4 0 0,0 3 0 0,-6 1 0 0,6-1 0 0,0 7 0 15,-7 1 0-15,7-1 0 0,-6 9 0 0,6-1 0 0,0 0 0 16,-6 6 0-16,6-2 0 0,0 7 0 0,-8-4 0 0,8 5 0 16,0-1 0-16,0 0 0 0,0 4 0 0,0-1 0 0,0-3 0 0,0 3 0 15,0 1 0-15,8-4 0 0,-8 4 0 0,6-5 0 0,0 2 0 16,1-5 0-16,-1 4 0 0,1-4 0 0,6-4 0 0,0 1 0 15,0-3 0-15,0-1 0 0,7 0 0 0,-8-8 0 0,8 1 0 0,0-4 0 16,-1 0-16-16,7-4-18 0,-6-3-3 0,-1-4-3 0,7-4-2 16,-6 0 0-16,6-3-2 0,-7-3 0 0,7-6-1 0,-6 2 3 0,6-5 0 15,-7 1 3-15,1-3 3 0,0-2 2 0,-1 1 3 0,-5 0 3 16,5-3 4-16,-6-1 5 0,-7 4 4 0,7-4 3 0,-6 0 4 0,0 5 3 16,-1-5 6-16,-6 4 3 0,0 0 2 0,0 0 3 0,0 0 1 15,-6 4 5-15,-1 0 4 0,0 3 3 0,1 0 3 0,-1 1 3 16,-5 6 3-16,5-2 2 0,-6 2 1 0,7 0 1 0,-8 5-3 0,8-1-1 15,-1 4-2-15,1 0-2 0,-1 0-1 0,1 7-4 0,-1 1-5 16,7 0-1-16,-6 6-3 0,0 1-2 0,6 3-4 0,-8 4-3 0,2 3-2 16,6 1-1-16,0 4-2 0,0-1 1 0,0 0 1 0,0 1-1 15,6-1 0-15,2 0 0 0,-2-3-1 0,0 3 0 0,1-3 0 0,6-5-3 16,-7 1-3-16,7 1-8 0,1-5-11 0,-2-3-12 0,8-1-13 16,-7-3-16-16,0-7-20 0,6-1-28 0,1-3-32 0,0-7-56 15,-7 0-66-15,7-8-71 0,-2 0-75 0,2-3-63 0,-1-3-58 0,1-6-23 16,0 2-5-16,-7-4 5 0,7-1 10 0,-8 1 15 0,2-4 17 0,-2 4 29 15,2-5 32-15,-1 6 56 0,-1-2 66 0</inkml:trace>
  <inkml:trace contextRef="#ctx0" brushRef="#br0" timeOffset="70513.31">8049 5461 164 0,'0'8'312'0,"-6"-4"52"15,6 3 50-15,-7-3 35 0,7 0 26 0,-6-4 21 0,6 3 14 16,0-3 16-16,0 0 14 0,-6 0-4 0,6 0-16 0,0 0-56 0,0 0-74 15,0 0-64-15,0-3-56 0,0 3-50 0,6-8-50 0,-6 5-34 16,0-1-26-16,6 0-17 0,1-4-16 0,-7 1-14 0,6 4-14 0,1-5-11 16,0 1-10-16,5-4-8 0,-6 8-8 0,2-5-3 0,4 1-3 15,-5 0-2-15,6 3 0 0,-6-3-1 0,-1 3-2 0,7 0-2 16,-6 4 0-16,5-3-2 0,-5 3 1 0,0 3 0 0,-1 1-2 0,7 0 1 16,-7 7 0-16,1-4 1 0,0 8 1 0,-1-1 0 0,0 1-1 15,-6 7 0-15,0 0 0 0,8 4-1 0,-8 0 1 0,-8 2 0 0,8 2-2 16,-6 3-1-16,0-4-1 0,-1 4-3 0,0 1-1 0,1-5-3 15,0 0-3-15,-7-4-4 0,6 5-2 0,-6-5-8 0,0-3-9 0,6-3-11 16,-5-1-14-16,-2 0-19 0,8-7-20 0,-7 1-39 0,-1-6-46 16,8-6-52-16,-6 0-57 0,5-3-49 0,0-5-48 0,1 1-43 0,-1-7-41 15,7-4-26-15,0-1-16 0,7-4-1 0,-1 2 8 0,1-5 15 16,0-3 20-16,5 0 39 0,8 3 48 0,-1-7 55 0,-5 3 56 0,12 1 53 16,-7 0 167-16</inkml:trace>
  <inkml:trace contextRef="#ctx0" brushRef="#br0" timeOffset="70732.06">8427 5422 0 0,'13'-5'25'0,"-7"2"227"15,1 0 48-15,0-1 53 0,-1 0 55 0,-6 4 40 0,0 0 32 0,0 0 21 16,0 0 18-16,0-3 13 0,0 3 11 0,0 0-26 0,-6-4-45 16,6 4-49-16,-7 0-54 0,0 0-48 0,1 0-46 0,0 0-53 15,-1 4-55-15,0-4-39 0,1 7-32 0,0 0-22 0,-7 1-18 0,6 2-13 16,-6 1-10-16,7 5-9 0,-1 2-8 0,-6 0-6 0,7 4-6 16,-1 3-3-16,7 1-2 0,-7 0-1 0,7 3 0 0,0 1-1 0,0-1 1 15,0 0-1-15,7 1 1 0,0-1-1 0,-1-4-3 0,0-3-2 16,8 3-6-16,-2-6-7 0,2-1-8 0,5-3-13 0,-6-4-16 15,6 0-30-15,1-7-38 0,0-4-63 0,-1-4-76 0,7-3-76 0,-6-8-79 16,-1 0-58-16,-5-3-45 0,5-4-19 0,-6-7-7 0,0 0 1 16,0 0 7-16,0-8 10 0,-7-4 16 0,-6 1 30 0,7-4 38 0,-7 1 63 15,0-9 75-15</inkml:trace>
  <inkml:trace contextRef="#ctx0" brushRef="#br0" timeOffset="71107.06">5913 5246 0 0,'-6'7'36'0,"0"4"417"0,-2 0 69 16,2-4 42-16,0 1 29 0,-7-1 19 0,6 0 17 0,0-2 11 15,-5-5 8-15,5 2 3 0,0-2 4 0,7 0-1 0,-6 0 2 16,6 5-139-16,0-5-206 0,0 0-261 0,0 0-50 0,0 0 0 0,0-5 0 15,6 5-23-15,-6-2-284 0,7 2-120 0,0-5-114 0,5 2-58 16,-5-5-28-16,6 5-15 0,0-5-7 0,1-2 0 0,-8 2 2 0,6-3 17 16,-5-4 25-16,6 5 36 0,0-1 42 0,-7 0 89 0,8 0 127 15</inkml:trace>
  <inkml:trace contextRef="#ctx0" brushRef="#br0" timeOffset="72852.74">9502 5553 36 0,'0'19'300'0,"-7"-1"31"0,7-3 20 0,-6 0 10 0,6-4 3 0,0 0 4 15,0-5 2-15,0 2 3 0,0-1 2 0,6-3 11 0,-6-4 12 16,7 0-47-16,-7 0-76 0,6 0-61 0,7-4-51 0,-7 1-29 0,8-9-17 16,-1 6-8-16,0-9-2 0,0-3-2 0,-1-1-1 0,8 1-3 15,0-7-4-15,-7-1-9 0,7 0-14 0,-1-8-20 0,1 5-22 0,-8-3-14 16,8-1-7-16,-6 0-5 0,-2 0-2 0,1-4-1 0,-6 4-2 15,6-3 1-15,-7 2 0 0,0 1 0 0,2 1-1 0,-8 2 3 16,0 0 0-16,6 5 5 0,-12 0 4 0,6 3 5 0,0 0 3 0,-8 3 4 16,2 1 7-16,0 4 4 0,-1-1 5 0,1 0 6 0,-1 4 4 15,1 0 5-15,-7 0 4 0,7 4 4 0,-8-1 4 0,8 1-1 0,-1 4-2 16,-6 3-4-16,7-5-3 0,-1 10-5 0,1-5-7 0,-1 3-6 16,0 4-4-16,1 4-6 0,0 0-7 0,-1 1-5 0,0 2-3 0,7 4-5 15,-6 5-6-15,6-2-3 0,-7 5-2 0,7 3-1 0,0 0 1 16,0 0 2-16,7 5 0 0,-7 3 1 0,0-1 0 0,6 1-1 15,-6 0 1-15,7 6 0 0,-7-2 0 0,7 3 1 0,-7 0 0 0,6-1-1 16,-6-2 1-16,6 3 0 0,1 0-2 0,-7-4 1 0,7 1 0 16,-7-1-1-16,6-7 0 0,1 4-1 0,-7-8 1 0,6 0 0 0,0-3 1 15,1-1 0-15,-7-7-1 0,7 1 1 0,-1-4-1 0,-6 0 1 16,6-8 0-16,-6 0 3 0,8 0 2 0,-2-3 2 0,-6-4 5 0,6 0 1 16,-6-4 2-16,7 1 1 0,-1-8 1 0,1-1 0 0,-1-2 0 15,1-4 0-15,-1-1 0 0,0-3-2 0,8-3 1 0,-8-5-3 16,8 1-3-16,-8-1-3 0,7-2-4 0,0-1-2 0,0-4-3 0,-7 4 0 15,8 0-2-15,-2 0-1 0,1 1 1 0,7-2 1 0,-6 8 0 0,-2-3 0 16,1 7-1-16,0 0 0 0,0 5 1 0,1 2-1 0,-2 0 0 16,2 3 0-16,-8 2 0 0,7 2-1 0,-7 5 1 0,1-1-1 15,0 4 0-15,-1 4 0 0,-6-1-2 0,6 5 3 0,-6 0 0 0,6 2 0 16,-6 5 1-16,0-1-1 0,0 5 1 0,0 3 0 0,0-4 2 16,0 7 0-16,0-3 0 0,0 4-1 0,0 0 0 0,0 0 1 15,-6-1 0-15,6 2 0 0,0-6 0 0,0 1-1 0,6-4-1 0,-6 4 2 16,0-7 1-16,8 3 0 0,-2-3 1 0,-6-4 0 0,6-3 0 15,1 2 2-15,-1-7 1 0,1 5 0 0,0-8 0 0,5 0 1 0,-4 0 1 16,4-3 0-16,1-5 1 0,0 0 1 0,0-2-2 0,1-1 1 16,-2-4-1-16,8-3 0 0,-7-1 0 0,0-2 0 0,6-1-1 0,-5 0 0 15,-2-4 0-15,1 4 0 0,-6-4 1 0,6 0 0 0,-1 1 1 16,-4 0 4-16,4-1 1 0,-5 4 5 0,0 0 3 0,-1 0 5 16,1 4 7-16,-1-1 7 0,-6 4 7 0,6 4 5 0,-6 0 4 0,0 4 1 15,0-1 1-15,0 5-14 0,0-1-45 0,0 4 0 0,0 0 0 0,0 0 0 16,0 0 0-16,0 7 0 0,0-2 0 0,-6 2 0 0,6 4 0 15,-6 0 0-15,6 4 0 0,-7-1 0 0,7 4 0 0,-6 1 0 16,6 3 0-16,-7 3 0 0,7-3 0 0,0 3 0 0,0 2 0 0,0-5 0 16,0 3 0-16,7 1 0 0,-7-1 0 0,6-2 0 0,1 2 0 15,-1-3 0-15,0-4 0 0,8 5 0 0,-2-5 0 0,2-4 0 16,-8 1 0-16,14-4 0 0,-7 0 0 0,-1 1 0 0,8-9 0 0,-7 4 0 16,7-7 0-16,0 0 0 0,-8-4 0 0,8 1 0 0,-1-5 0 0,1-2 0 15,0-6 0-15,-1 3 0 0,-6-6 0 0,6 1 0 0,1-5 0 16,-7-3 0-16,7 1 0 0,-8 0 0 0,2-5 0 0,-1 1 0 15,0 0 0-15,-7-1 0 0,1 1-9 0,-1 0-4 0,1 3 4 0,-7-3 1 16,7 7 3-16,-7-4 2 0,-7 8 4 0,7-4 1 0,-7 3-1 16,7 5 2-16,-6-1 1 0,-1 1 1 0,1 6-1 0,0-3 1 0,-1 4-1 15,0 2-1-15,-5 3 0 0,4-2-1 0,2 4-1 0,0 4-1 16,-1-2-2-16,1 3 0 0,-1 2 0 0,1 4 1 0,-1-3-1 16,7 6-1-16,-6 1 1 0,0-1-2 0,6 5 1 0,0-1-1 0,-8 4 1 15,8 0 0-15,8 0 2 0,-8 4 0 0,6-1 1 0,-6 4-1 0,6-3 1 16,1 3-1-16,6-3-1 0,-7 3 1 0,1-3-1 0,5 0 1 15,2 0 1-15,-8-4 0 0,8-1 0 0,-2-3 0 0,1 1-1 0,1-4 1 16,-2 0 1-16,2-4 2 0,-2-4 1 0,1 0 0 0,1-3 0 16,-2-1 2-16,-4-3 2 0,4 0 1 0,1-3-1 0,0-4-4 15,0-1-4-15,-7-3 0 0,8 1 0 0,-2-6 0 0,2 2 0 0,-8-5 0 16,7 1 0-16,-6-4 0 0,6 4 0 0,-7-4 0 0,8 1 0 16,-2-6 0-16,-5 5 0 0,-1 0 0 0,8 0 0 0,-8 4 0 15,0-4 0-15,8 3 0 0,-8 4 0 0,0 1 0 0,1 3 0 0,-7 0 0 16,7 4 0-16,-1 3 0 0,-6-3 0 0,0 7 0 0,7 0 0 0,-7 0 0 15,0 0 0-15,0 4 0 0,0-1 0 0,6 5 0 0,-6 3 0 16,0 0 0-16,0 3 0 16,0 1 0-16,0 4 0 0,0-1 0 0,0 4 0 0,0 0 0 0,0 3 0 15,-6-3 0-15,6 5 0 0,0-6 0 0,-7 1 0 0,7-1 0 0,0 2 0 0,0-5 0 0,0 0 0 0,0-3-1 0,0-3-2 16,0-2 0-16,0 1 1 0,0-3-1 0,0-1 0 0,7-7 2 16,-7 3-1-16,6-6 0 0,0-1 1 0,-6 1 0 0,14-5 1 0,-8-3-1 15,0 1 2-15,8-6-1 0,-8 2 1 0,7-5 0 0,1 1 1 0,-8-4 0 16,6 0 0-16,2 0 1 0,-1 0-1 0,-7 0-1 0,8 0-1 15,-2 0 1-15,-6 4 1 0,8 0-1 0,-8 0 0 0,8 2-1 16,-8 2 0-16,1 2-1 0,-1 2-1 0,0 3 0 0,1 3-1 0,-7 0-1 16,7 1 0-16,-7 6 0 0,6 1 0 0,-6 0 1 0,6 3-2 15,-6 3 2-15,0 2-1 0,0 2 1 0,7 4 0 0,-7-2 1 0,0 5 1 16,0-2 0-16,0 3-1 0,0 0-1 0,0 1-2 0,0-6-7 16,7 2-10-16,-7-1-11 0,0-3-13 0,6-5-11 0,1 1-9 0,-7-3-13 15,6-1-13-15,0-7-18 0,1 0-23 0,0-4-39 0,-1 1-49 16,8-5-52-16,-8-6-55 0,0-1-46 0,1-3-40 0,-1 0-44 15,1-5-43-15,-1-2-20 0,-6-4-7 0,0 0 3 0,0-1 7 0,0-7 19 16,0 1 20-16,-6-1 40 0,-1-3 49 0,1-1 53 0,-7-3 57 16</inkml:trace>
  <inkml:trace contextRef="#ctx0" brushRef="#br0" timeOffset="73118.37">10934 4817 0 0,'-26'22'233'0,"0"0"200"0,1-4 47 0,5 1 25 0,0-1 15 15,7-3 13-15,0-4 11 0,0 0 12 0,7-4 13 0,0-3 15 0,6-1 17 16,-8 1-18-16,8 0-37 0,0-1-106 0,8-3-140 0,-8 4-74 16,6-4-37-16,0 0-20 0,1 0-11 0,6-4-136 0,0 1-22 15,-1-1 0-15,8 0 0 0,-6-3 0 0,-2 0 0 0,8-1 0 0,-7-3 0 16,0 5 0-16,0-2 0 0,0 1 0 0,-7-1 0 0,1 5 0 16,0-1 0-16,-1 0 0 0,0 1 0 0,2 3 0 0,-8 0 0 0,6 3 0 15,0-3 0-15,-6 8 0 0,6-5 0 0,-6 5 0 0,7 2 0 16,0 1 0-16,-7 0 0 0,6 0 0 0,-6 4-143 0,7 0-66 15,-7 0-56-15,6-1-75 0,-6 0-82 0,6 1-71 0,-6 4-68 0,0-4-28 16,0 3-9-16,8 0 5 0,-8-4 10 0,0 1 15 0,0 3 17 16,6 1 22-16,-6-4 24 0,0 3 50 0,6-3 62 0,-6 3 80 15,6 0 232-15</inkml:trace>
  <inkml:trace contextRef="#ctx0" brushRef="#br0" timeOffset="73259">11104 6206 171 0,'-7'33'417'0,"-6"-5"51"0,0-2 22 16,0-3 2-16,7-5-8 0,-8-4-50 0,8-6-69 0,0-1-106 16,-1-7-125-16,1-7-65 0,-1 4-35 0,7-9-100 0,-7-2-134 0,1-4-113 15,0-5-102-15,0-2-50 0,-2-1-25 0,2-6-3 0,-7-5 10 16,0 0 48-16,6-7 70 0</inkml:trace>
  <inkml:trace contextRef="#ctx0" brushRef="#br0" timeOffset="73463.28">10420 5036 224 0,'-13'-2'433'0,"-1"2"51"0,2 0 32 0,-1-5 18 16,6 5 9-16,-6-3 6 0,1 0 2 0,-2 3 1 0,8-5 0 16,0 5-1-16,-1-3 0 0,0 3-105 0,1 0-154 0,6 0-138 0,-7 3-131 15,7-3-132-15,0 5-129 0,-6-2-112 0,6 0-102 0,0 4-51 0,0 1-25 16,0-4-12-16,6 3-7 0,-6 1-2 0,7-5 0 0,-1 1 11 15,8-4 16-15,-2 0 30 0,2 0 37 0,5-4 79 0,7-3 169 16</inkml:trace>
  <inkml:trace contextRef="#ctx0" brushRef="#br0" timeOffset="74041.41">12752 5572 35 0,'0'14'280'0,"0"1"31"15,0 0 22-15,-7-4 23 0,7 0 20 0,0-1 21 0,-6-2 21 0,6-1 20 16,0-3 20-16,0 0 19 0,0-1 16 0,0 1-55 0,0-4-89 16,0 0-54-16,0 0-38 0,0 0-25 0,0 0-16 0,0-4-19 0,6-3-17 15,1 0-19-15,-1-5-19 0,0 2-19 0,1-8-22 0,0-1-17 16,5-3-15-16,-4 0-15 0,4-7-13 0,1-1-9 0,-6-2-9 0,6-2-6 15,-1-2-8-15,-4-4-3 0,4 0-4 0,1-4-3 0,-6 3 0 16,6-4-2-16,0 2 0 0,-6-1-2 0,5 4 1 0,-5 4-1 0,0-1 2 16,-1 7-1-16,0 2 1 0,1 2 1 0,-1 3 2 0,-6 5 2 15,7 4 0-15,-7 2 1 0,0 1 1 0,7 4 0 0,-14 3 0 0,7 4 1 16,0 0-2-16,0 0 2 0,-7 8-1 0,7-1 1 0,-6 4 1 16,6 0-1-16,-7 4-1 0,1 6 1 0,6 2-1 0,-6 2 1 15,6 8 0-15,-7-3 2 0,7 7 0 0,0-1 1 0,0 1 4 0,0 3-1 16,0-1 2-16,0 6-1 0,0-4 0 0,7 3-2 0,-7-1 1 15,0-2-2-15,6 2 0 0,-6-6-1 0,6 4-1 0,1-5-1 16,-1-3-1-16,-6-3-3 0,7-5-2 0,0 1-7 0,-1-5-9 0,8-2-12 16,-8-4-14-16,0-5-16 0,7-2-21 0,-6-5-41 0,-1-3-51 15,7-3-69-15,-7-5-77 0,8-2-70 0,-8-5-67 0,1-4-45 16,6-2-36-16,-7-5-13 0,-6-3 0 0,7-1 7 0,-1-3 11 0,-6-3 16 16,0 3 20-16,0-3 40 0,-6-1 52 0,6 4 68 0,-7 0 76 0</inkml:trace>
  <inkml:trace contextRef="#ctx0" brushRef="#br0" timeOffset="74197.66">12960 5173 218 0,'-20'0'409'0,"-6"3"46"0,7-3 29 0,-7 4 22 0,0-4 17 0,6 0 13 16,-5 0 11-16,5 0 10 0,0 0 10 0,1-4 5 0,5 4 5 0,8 0-88 16,-7 0-139-16,6 0-99 0,7-3-80 0,0 3-46 0,0 0-28 15,7 0-23-15,0-4-17 0,5 4-18 0,8 0-16 0,-1-4-24 16,7 0-26-16,7 4-29 0,-1-2-31 0,8-3-48 0,-1 2-60 0,0-1-72 16,7 0-82-16,-7 0-78 0,6 1-76 0,1-1-38 0,-7 4-20 15,1-4-5-15,-2 1 0 0,1 3 13 0,-6 0 15 0,5 0 22 0,-5 3 25 16,-1-3 47-16,-5 4 56 0,5 0 74 0,-6-1 212 0</inkml:trace>
  <inkml:trace contextRef="#ctx0" brushRef="#br0" timeOffset="74808.25">13780 5242 0 0,'7'7'149'0,"6"1"123"0,-7-1 37 0,-6 1 47 15,8-5 52-15,-8 1 37 0,0-1 27 0,0-3 21 0,0 0 14 16,0 0 10-16,0-3 7 0,0-1-45 0,0 1-72 0,0-2-54 0,-8 2-46 16,8-4-38-16,0-1-33 0,0 1-44 0,0 0-52 0,0 0-34 15,-6-4-26-15,6 3-17 0,0 1-10 0,-6 0-7 0,6-2-4 0,-7 3-2 16,7 2-2-16,-7-3-1 0,1 3-4 0,6 0-4 0,-6 4-4 15,-1 0-4-15,-6 0-1 0,6 4-3 0,1 0 0 0,-7 0-4 0,0 3-5 16,0 4-3-16,0 0-2 0,0 0-2 0,-7 7-2 0,8-3-2 16,-2 3 0-16,-5 4-1 0,5 1 1 0,2-2 3 0,-2 2 0 0,8 2 0 15,-7 0 0-15,7 4-1 0,-1-2 0 0,0-2 0 0,7 1-1 16,-6-1 0-16,6-3 0 0,6 0-2 0,-6 0 1 0,7-3-2 31,0-5-1-31,-1 0-1 0,7-2 0 0,1-5-1 0,-2 0-1 0,2-7-1 16,-2 0 1-16,8-3-2 0,-1-1 1 0,1-7 0 0,-7 0 0 0,7-3 2 15,-1-6 1-15,0 3 1 0,1-2 1 0,-1-3 2 0,1-3 0 0,0 0 1 16,-1-1 1-16,-6 0 1 0,6 0 1 0,-5-3 1 0,-1 3 1 16,0-3 1-16,-7 4 4 0,7-1 5 0,-6 0 8 0,0 0 9 15,-1 5 8-15,-6-1 11 0,6 3 12 0,-6 2 9 0,7 1 8 0,-7 5 8 16,0 1 5-16,0 2 2 0,0 4 0 0,0 1-8 0,0-1-85 16,0 4 0-16,0 0 0 0,0 0 0 0,0 4 0 0,0-1 0 15,-7 4 0-15,7 1 0 0,0 3 0 0,0 4 0 0,0-1 0 0,0 5 0 16,0 3 0-16,0 0 0 0,0-1 0 0,7 2 0 0,-7 2 0 0,0 1 0 15,7-1 0-15,-7-3 0 0,6 4 0 0,0 0 0 0,-6-5 0 16,7 2 0-16,-1-1 0 0,1-4 0 0,0-3 0 0,-1-1 0 16,0-2 0-16,2-2 0 0,4-3 0 0,-5 1 0 0,6-8-5 0,-7 0-40 15,7 0 3-15,1-8 7 0,-8 1 4 0,7 0 7 0,0-8 8 16,0 1 3-16,0-1 6 0,0-3 1 0,-7-1 4 0,8-2 3 16,-8-2 1-16,7-2 1 0,-7 3-2 0,1-3 0 0,0-1 2 0,-1 3 1 15,0-2 2-15,-6 3 3 0,7 0 7 0,-7 4 4 0,7 3 5 16,-7-1 1-16,6 6 1 0,-6 3-1 0,0-1-1 0,0 6-1 0,6 2-17 15,-6 0-7-15,0 2 0 0,0 6 0 0,7 3 0 0,-7 0 0 16,0 4 0-16,7-1 0 0,-7 8 0 0,6 0 0 0,-6 4 0 0,0 0 0 16,7-1 0-16,-7 1 0 0,6 3 0 0,-6-3 0 0,6 0 0 15,-6-1 0-15,0-3 0 0,8 0 0 0,-8-4 0 0,6-3 0 16,-6-1 0-16,6-3-24 0,0 0-90 0,-6-7-32 0,7-4-40 0,0-4-59 16,-1-3-69-16,1-4-65 0,-1-4-67 0,-6-3-53 0,6-4-48 15,2-3-20-15,-8-9-6 0,0 2 5 0,6-5 10 0,-6-3 17 0,-6-1 18 16,6-6 32-16,0 3 40 0,-8-4 59 0,2 0 68 0,0 1 67 15,-1 3 211-15</inkml:trace>
  <inkml:trace contextRef="#ctx0" brushRef="#br0" timeOffset="74933.25">14301 4868 241 0,'-12'-18'407'0,"5"3"51"0,1 4 32 0,-1 4 23 0,0 3 15 16,1-3 8-16,0 4 8 0,6 3 4 0,-7-5 4 0,7 5 0 0,-7 0 0 15,7 0-94-15,0 0-136 0,-6 0-99 0,6 0-80 0,0 5-49 16,0-5-34-16,0 3-29 0,0 1-28 0,0-1-34 0,0 1-39 16,6 3-68-16,-6 1-86 0,0-1-94 0,0 1-101 0,0-1-58 15,0 4-39-15,0 0-18 0,0-1-11 0,0 6-5 0,-6-2 0 0,6 1 6 16,-6-1 14-16,6 5 24 0,-7-1 31 0,0 4 65 0,1-3 82 15</inkml:trace>
  <inkml:trace contextRef="#ctx0" brushRef="#br0" timeOffset="75120.75">13871 5942 235 0,'-19'25'440'0,"6"5"49"0,0-8 25 16,1 0 11-16,-2 0 6 0,8-7 3 0,-8-1-1 0,8-3 2 15,0 0 1-15,-1-8-3 0,7 5-2 0,0-8-106 0,0 0-159 0,0 0-164 16,0 0-166-16,0-3-154 0,7-2-152 0,-7-2-79 0,6-4-43 16,0-3-22-16,-6-1-11 0,0-3-5 0,7-4-3 0,0 1 0 15,-7-10 3-15,6 2 13 0,-6-4 17 0,0 1 53 0,6-10 70 0</inkml:trace>
  <inkml:trace contextRef="#ctx0" brushRef="#br0" timeOffset="76090.62">15546 5092 36 0,'0'7'268'16,"6"-3"33"-16,0 0 25 0,-6-4 24 0,7 3 25 0,-7 1 26 0,0-4 27 15,0 0 22-15,0 0 17 0,0 0 7 0,0 0 2 0,0 0-54 16,0-4-82-16,0 1-57 0,-7 3-46 0,7-4-32 0,0 0-24 0,-6 1-24 15,0-1-23-15,6 0-26 0,-6-3-26 0,-2 4-21 0,2-2-16 16,0 2-13-16,6-1-9 0,-7 1-7 0,1-1-3 0,-1 4-5 16,0-4-1-16,1 4-2 0,0 0-1 0,-2 4 0 0,2-4-3 0,-6 7 0 15,5-3-1-15,-6 7-1 0,0 0 1 0,7 0 0 0,-8 3-1 16,2 1 0-16,-2 4 0 0,1 3 2 0,0-4 0 0,6 4 0 0,-5 3 0 16,6-3 1-16,-2 4 1 0,2-1-2 0,0 2 1 0,6-2 0 15,0 1 0-15,0-1-1 0,6 1 1 0,0-5 0 0,2 6 0 0,-2-5 0 16,6-4 1-16,2 1 0 0,5-2 0 0,-5-2 0 0,4-4-1 15,9-3 1-15,-7-1 0 0,6-3 2 0,0-4-1 0,-1 0 1 0,1-4-2 16,1-3 1-16,-1-5-1 0,0-2 1 0,-7-1-2 0,7 0 1 16,0-6-1-16,-6-2 1 0,-1 2 1 0,1-2 1 0,0 1-1 0,-1-3 1 15,-6-1 3-15,0 4 4 0,-7-3 4 0,8 2 5 0,-8 2 4 16,1-2 6-16,-1 2 10 0,-6 3 8 0,7-1 10 0,-7 5 8 16,0-1 6-16,0 4 6 0,0 1 4 0,0-2 3 0,0 8 0 0,0-3-2 15,0 3-5-15,0 0-4 0,0 4-3 0,0 0-8 0,0 0-10 16,0 0-9-16,0 0-11 0,0 4-9 0,-7-4-8 0,7 4-7 0,0 3-3 15,0 1-6-15,0 0-2 0,0 2-3 0,0 1 1 0,0 4-1 16,0-1 0-16,0 0-1 0,0 5 2 0,7 3 0 0,-7-4 2 0,0 1 1 16,6 3-1-16,-6-4 1 0,7 4 0 0,-1-4-1 0,0 1-1 15,2-2-1-15,-8-2-1 0,6 4-1 0,7-9 0 0,-7 6-1 16,1-5-1-16,-1-4-2 0,7 1 0 0,-6-1-2 0,6-4 1 0,0-3-2 16,0-3 1-16,0-1-1 0,0 1-2 0,0-5 0 0,0-3 0 15,0 0 1-15,0-3 0 0,0-5 0 0,0 4 2 0,1-3 0 16,-2-4 2-16,1 4 0 0,-6-4 0 0,6 0 1 0,-7 0 1 0,0-4 3 15,2 4 1-15,-2 0 3 0,0-3 1 0,-6 3 2 0,7 3 0 0,-7 1 2 16,7-1 1-16,-7 5 3 0,0-1 4 0,0 4 2 0,0 4 1 16,0 4 2-16,0-5-2 0,-7 8 0 0,7 0 0 0,0 0-1 15,0 3 0-15,-7 5 0 0,7 3 3 0,-6 0-1 0,6 3-2 0,0 5-1 16,-6-1-3-16,6 4-2 0,0 4-3 0,6 0 0 0,-6-1-1 16,6 1 0-16,1-1 0 0,0 1-4 0,-1 0-7 0,7-1-9 15,-7-3-15-15,8 0-16 0,-2 1-15 0,2-2-19 0,-2-6-22 0,2-1-29 16,-1 1-37-16,-1-4-56 0,2-3-66 0,5-5-69 0,-6-3-72 0,0 0-59 15,7-7-53-15,-8 0-21 0,2-4-3 0,5-4 7 0,1 0 13 16,-7-4 17-16,6 1 18 0,-6-3 31 0,7-1 36 0,-6 0 55 16,4 0 67-16</inkml:trace>
  <inkml:trace contextRef="#ctx0" brushRef="#br0" timeOffset="76515.99">16887 5132 0 0,'0'-7'219'0,"0"4"92"15,0-2 51-15,0 5 44 0,0-3 41 0,-6-1 26 0,-1 1 17 0,1-1 14 16,0 0 13-16,-2 4 11 0,2-3 10 0,-7-1-48 0,6 0-77 15,-5 4-62-15,5-3-51 0,-6 3-53 0,6-4-50 0,-5 4-44 16,-2 0-40-16,8 0-25 0,-7 0-18 0,0 0-15 0,6 0-13 0,-5 4-12 16,-2-1-10-16,8 5-6 0,-7-5-7 0,6 5-4 0,-6 2-2 15,7 1-1-15,0 0-1 0,-8 4 1 0,8 4-1 0,0-6 0 16,-2 7 0-16,2-3 0 0,0 6-1 0,6-5 1 0,-7 4 2 0,7-4-2 16,0 5-1-16,0-5 1 0,0 4 0 0,7-4 0 0,-1-3-1 0,0 2 0 15,2-2 0-15,-2 1-2 0,6-3-1 0,2-1-2 0,-8-5-2 0,7 1-3 16,7-5-3-16,-8 1-2 0,2-4 1 0,-1-4-2 0,7 1 0 15,-8-5-2-15,2-3 0 0,5 1-1 0,-6-6 0 0,0 2 1 0,0-1 0 16,0-3 4-16,-7 0 3 0,8-4 2 0,-8 4 3 0,7-9 2 16,-13 6 3-16,7-5 0 0,-1 0 2 0,-6 5 3 0,0-5 0 0,7 0 7 15,-7 0 6-15,0 4 8 0,-7 4 7 0,7 0 10 0,0 0 9 16,0 3 6-16,-6 3 5 0,6 5 2 0,0 1 1 0,0 1-2 16,-7 2-1-16,7 3 0 0,0 3-1 0,0 2-3 0,0 1-5 0,-6 1-7 15,6 5-8-15,0 3-8 0,0 3-8 0,0 0-7 0,0 0-6 0,0 8-3 16,0-4 1-16,6 4-1 0,-6 0 1 0,7-5 0 0,-7 5-1 15,6-4-1-15,1 1-3 0,-1-2-4 0,0-3-6 0,8 1-9 16,-8-5-12-16,1 1-14 0,6-4-14 0,0-4-16 0,-7 1-18 0,8-5-29 16,-2-3-36-16,-5-3-48 0,6-2-58 0,0-5-62 0,0-1-65 15,0 0-54-15,-7-7-51 0,8 4-28 0,-8-9-18 0,1 2-2 0,-1-6 6 16,1 2 14-16,-7-4 16 0,0-4 28 0,0-1 35 0,0 1 49 16,-7-7 56-16,7 4 64 0,-6-5 136 0</inkml:trace>
  <inkml:trace contextRef="#ctx0" brushRef="#br0" timeOffset="76781.61">16223 4503 0 0,'-46'3'102'0,"7"4"276"0,0 0 56 0,0-3 35 0,6-4 24 0,1 4 17 16,6-4 13-16,0 0 12 0,6-4 10 0,8 4 8 0,-2-4 6 16,1 1-21-16,7 3-32 0,-1-4-102 0,7 0-135 0,0 1-83 15,0 3-56-15,7-3-34 0,-1-2-26 0,1 2-17 0,5-4-14 0,2 3-11 16,-1 0-12-16,6 1-8 0,-6-1-9 0,7 4-6 0,0 0-5 15,-1 0-5-15,-6 4-3 0,0-1-3 0,0 5-5 0,0 2 0 0,-6 1-2 16,-1 4-2-16,-6 0-1 0,0 7-5 0,-6-1-3 0,-1 6-8 16,1-2-8-16,-1 1-16 0,-6 3-22 0,0 0-54 0,0 1-73 0,0-1-96 15,0 0-108-15,0 0-53 0,0-3-27 0,6-1-11 0,-6 2-5 16,7-9 0-16,-1 0 4 0,7-7 7 0,0 0 9 0,7-4 20 16,6-3 25-16,0-4 59 0,6 0 75 0</inkml:trace>
  <inkml:trace contextRef="#ctx0" brushRef="#br0" timeOffset="77344.11">17773 5161 173 0,'-20'15'397'0,"-5"-5"46"0,5 2 27 0,7-1 16 0,-7-3 14 0,0-2 8 15,8 2 8-15,6-4 8 0,-8-1 8 0,8-3 8 0,-1 0 6 16,7 0-79-16,-6 0-125 0,6-3-98 0,0-1-86 0,6-4-45 0,-6 2-25 16,7-2-19-16,-1-3-14 0,0 4-9 0,8-8-6 0,-2 4-8 15,2 0-8-15,-1-4-8 0,7 1-8 0,-8 3-4 0,2 0-5 0,5 4-2 16,-6-4 1-16,6 4-2 0,-5 2 1 0,-2 2-1 0,2-1 2 15,-8 8-2-15,7-4-1 0,-7 3 0 0,8 5-1 0,-8 3 1 16,0 0 0-16,1 0 0 0,-7 7 2 0,7-3 0 0,-7 7 1 0,0 0 0 16,6 0 1-16,-6 0 0 0,-6 3 0 0,6-3 1 0,0 5 0 15,0-2 1-15,0-3 1 0,0 3-1 0,6-3 0 0,-6 0-2 16,0-4 0-16,7 0-1 0,-7-2 0 0,6-2 0 0,1-2-2 0,6-5 1 16,-7 0-1-16,8 0-2 0,-8-7-3 0,7-3-2 0,7-1-5 0,-8-3-3 15,2-5-5-15,5 2-2 0,1-9-3 0,-1 1-2 0,-6-1-2 16,7-6 1-16,-1 3 0 0,-6-4 0 0,0-3 1 0,1 3 2 15,-8-3 2-15,7 0 4 0,-7 0 4 0,-6 3 5 0,0-4 6 0,0 5 7 16,0-1 8-16,0 4 9 0,-6 0 7 0,-1 4 9 0,7 4 7 16,-12-2 6-16,4 5 2 0,2 5 3 0,0-3 2 0,-1 6-1 0,-6 0-1 15,7 3-2-15,-1 0-1 0,1 3-5 0,6 0-4 0,-7 2-6 16,7 2-7-16,0 0-8 0,0 5-7 0,0-1-6 0,7-1-6 0,-1 5-10 16,7-4-9-16,0 4-15 0,0-1-14 0,1-3-20 0,5 4-24 15,0-4-42-15,0-4-52 0,8 4-57 0,-8-4-63 0,8-3-49 16,-8 4-43-16,7-8-41 0,0 3-41 0,-6-3-22 0,6 0-16 0,-7 0 0 15,7-3 9-15,-6-1 18 0,-1 0 24 0,7 0 40 0,-6-3 51 16,-1 0 58-16,1-1 62 0,0 1 57 0,-1-3 163 0</inkml:trace>
  <inkml:trace contextRef="#ctx0" brushRef="#br0" timeOffset="78087.92">18671 5096 0 0,'14'-11'106'0,"5"4"94"0,-5-1 34 0,-2 4 37 15,2-3 34-15,-2 3 37 0,1-3 37 0,1 3 27 0,-2 1 23 0,-6-4 9 16,8-1 3-16,-8 0-28 0,-6 1-44 0,7 0-33 0,-7 0-26 16,0-1-26-16,0 1-25 0,-7 0-29 0,7-1-30 0,-6 5-32 0,0-5-34 15,-2 5-25-15,2-1-21 0,0 0-15 0,-7 4-12 0,0 0-8 16,6 0-6-16,-5 0-5 0,-2 4-4 0,2 3-3 0,-2-3-3 0,1 7-1 15,0 0-4-15,0-1-1 0,-7 5 0 0,8 1-1 0,-1 2 1 16,-1 0-3-16,2 4 0 0,-2-4-1 0,8 8-1 0,-7-4-3 0,6 4-2 16,1-4-3-16,6 3-1 0,-7 1-1 0,7-5-2 0,0 5-2 15,7-3-2-15,-7-5-2 0,13 1-2 0,-6-2 0 0,-1-2-2 0,8-4 0 16,-2 0 0-16,1-4 1 0,7 1 0 0,-8-8 0 0,8 0 0 16,0-5-1-16,-1 2 0 0,1-4 0 0,0-4 1 0,-8 0 0 15,8-4-1-15,-1 1 1 0,-5-4 0 0,5-1 0 0,-6 1 1 0,0-4 0 16,0 0 0-16,0 0 0 0,0 0 0 0,-6 0 2 0,-1 0 0 15,1-4 3-15,-1 5 1 0,1 2 4 0,0-3 7 0,-7 4 3 16,6-1 3-16,0 1 4 0,-6 7 4 0,0-3 2 0,6 2 2 0,-6 5 0 16,0 0 1-16,0 3-1 0,0 0 0 15,8 1-3-15,-8 3-1 0,0 0-5 0,0 0-6 0,0 3-4 0,0 1-2 0,0 0-4 0,0 3-4 0,0 3-3 0,0 2-1 0,6-1-3 16,-6 3 1-16,0 5 0 0,0-1 1 0,0 1 1 0,0 3 0 16,0-1 1-16,0 2-1 0,0-1 0 0,0 0-1 0,0-4 1 15,0 4-1-15,0-4-1 0,6 1-1 0,-6-1 0 0,7-4 0 0,-7-2-1 16,6-1 2-16,1 0-2 0,0-4-1 0,-1-4 0 0,6 2 2 0,-4-5 0 15,4 0 1-15,2-5 0 0,-1 2 0 0,-1-4 0 0,2-1 0 16,-2-3 1-16,2 1 1 0,-8-2-1 0,7 1-1 0,0-3 2 16,0-1 0-16,-7 0-1 0,8-4 1 0,-8 5-1 0,7 0 1 0,-6-5 0 15,-1 2-1-15,1 1 1 0,5 1 0 0,-4 1-1 0,-2-1 1 16,0 1-1-16,1 2 1 0,0 2 0 0,-1-1-2 0,-6 3-2 0,6 5 0 16,1-2-1-16,-1 3-1 0,-6 2-1 0,0 0 1 0,7 2-1 15,-7 6 1-15,7-4-1 0,-7 7 0 0,0 0 0 0,0 4 2 0,0-1-1 16,0 4 2-16,-7 1 0 0,7-1 0 0,-7 4 2 0,1 0 2 15,-1 3-1-15,1-2 1 0,0-2-1 0,-1 2 0 0,0-2 0 16,7-2 0-16,-6-1-1 0,0 1 0 0,6-5 0 0,0 1-1 0,-8-4 0 16,8-4 1-16,0 1-1 0,8-5 1 0,-8 1 0 0,0-1 1 15,6-3 0-15,0-3 1 0,1-1 0 0,0 1-1 0,-1-5 2 0,7-3 0 16,0 0 0-16,-6 0-2 0,5-3 2 0,2-5-2 0,-2 1 1 16,1-1-1-16,-6-2-2 0,6-2 0 0,1 2 0 0,-2-5 0 0,1 1 0 15,-6-1 0-15,6 0-1 0,-7 5 0 0,8-5-1 0,-8 8 1 16,0-1 0-16,8 1-2 0,-8 3 0 0,-6 4 0 0,6 3-1 0,1 2-2 15,-7 2 0-15,6-1 1 0,-6 10-1 0,7-1 0 0,-7-1 0 16,7 4 0-16,-7 5 1 0,6 1 0 0,-6 3 0 0,0-2-1 16,6 5 3-16,-6 3 1 0,0-4 1 0,7 4 1 0,-7 0-1 0,7 0 0 15,-7-4-5-15,6 1-3 0,-6-1-6 0,6-4-5 0,1 1-7 16,-1-4-8-16,8-4-12 0,-8 1-11 0,8-5-15 0,-8 2-18 0,6-5-29 16,2-5-35-16,5-2-45 0,-5 0-52 0,-2-4-54 0,1-4-53 15,0 0-48-15,0-3-43 0,-6-4-33 0,0-1-27 0,-1 2-8 16,0-5 4-16,-6-3 9 0,0 0 15 0,0-4 27 0,0 0 35 0,-6-4 46 15,-7-3 53-15,6 0 57 0,-6-4 75 0</inkml:trace>
  <inkml:trace contextRef="#ctx0" brushRef="#br0" timeOffset="78275.42">18926 4296 193 0,'-46'15'390'0,"7"4"44"0,-1-1 29 0,2 1 19 15,5-1 14-15,1 0 8 0,-1-4 6 0,7 1 3 0,7 4 4 16,-1-4 2-16,8-1 2 0,-2 1-89 0,8 3-134 0,-1-3-91 0,7-1-74 15,7 5-42-15,-1-4-29 0,8-1-18 0,-2 0-14 0,1-2-8 16,13 2-5-16,0-6-10 0,0 2-13 0,7-5-18 0,-1-1-22 0,1-1-46 16,-1-3-58-16,7-3-69 0,1-6-77 0,-7 2-73 0,-1 0-72 15,1-4-40-15,-1-3-23 0,-6-2-10 0,-7-1-7 0,7-2 3 16,-6-3 8-16,0 0 17 0,-7-3 18 0,-1-4 46 0,2-1 56 0,-1 0 69 16,0 1 184-16</inkml:trace>
  <inkml:trace contextRef="#ctx0" brushRef="#br0" timeOffset="79167.16">20150 4986 175 0,'-6'18'315'16,"6"1"20"-16,-7-1 10 0,7 0 7 0,-6-7 2 0,6 4 4 0,0-4 5 15,6 0 7-15,-6-4 10 0,0 1 13 0,7-2 12 0,-1-2-62 16,7 0-99-16,-6-1-57 0,5-3-33 0,2-3-17 0,-1-1-8 0,6-3-5 16,0-1-1-16,1-6-4 0,0 3-3 0,6-8-8 0,-7 1-12 15,8-1-20-15,-1-6-24 0,0 0-17 0,0-1-14 0,-7-3-9 0,7-4-6 16,-6 0-4-16,-1-4-4 0,1 1-2 0,-7-1 0 0,6 0 0 15,-6-3-2-15,-6 3 3 0,6 5 0 0,-7-1 6 0,-6-1 5 0,8 5 7 16,-8 4 8-16,0 3 6 0,-8-1 4 0,8 6 6 0,-6 1 6 16,0 2 8-16,-1 3 6 0,-6 4 4 0,6-4 4 0,1 3 2 15,-7 5 0-15,6-5-3 0,-5 8-6 0,5-3-6 0,0 3-6 0,-6 0-6 16,7 0-6-16,-1 3-6 0,1 1-4 0,-7 3-7 0,7 4-6 16,-2 4-4-16,2-1-5 0,-7 4-2 0,7 5-1 0,-1-2-2 0,1 9 0 15,-1-1-1-15,1 8 0 0,6-4 2 0,-6 7-1 0,-2 1 0 16,8-1 1-16,-6 4 0 0,6-1 0 0,-6 6-1 0,6-5 0 15,-7 3 0-15,7-3 2 0,0 0 0 0,-7 0 0 0,7-4 0 0,0 1 0 16,0-1-1-16,7-8 2 0,-7 2-1 0,7-5 0 0,-1-4 0 16,8 2 0-16,-2-9 0 0,1 0-1 0,0-3 1 0,0-8 0 0,7 0-2 15,-1-3 0-15,1-4-1 0,6-4-2 0,-6-3-1 0,5-4-5 16,-5-4-3-16,6 1-3 0,0-8-4 0,-7-1-4 0,1-2-1 16,0-1-3-16,-1-3-2 0,-5-4-2 0,-2 0 1 0,2 0 0 0,-8 0 1 15,0-3 2-15,1 2 2 0,-7 2 5 0,0-1 5 0,-7 3 6 0,7 1 6 16,-6 3 7-16,0 4 6 0,-2 4 2 0,8 3 5 0,-12 4 4 15,6 1 3-15,-1 2 0 0,0 5 1 0,1-1 0 0,-1 4-2 16,1 0-1-16,-1 4 0 0,0-1-2 0,1 5-3 0,0-1-4 0,6 0-3 16,0 4-2-16,0 0-2 0,0 0-5 0,6 0-7 0,0 4-7 15,1-5-13-15,6 2-16 0,0 3-36 0,1-8-46 0,-2 4-65 16,2-4-76-16,5 0-71 0,1 1-69 0,0-5-50 0,-2-3-40 0,2 4-19 16,-1-4-9-16,1-4 0 0,6 4 4 0,-7-3 11 0,7-5 16 0,-6 5 36 15,7-5 46-15,-1 5 65 0,-7-5 75 0</inkml:trace>
  <inkml:trace contextRef="#ctx0" brushRef="#br0" timeOffset="79949.57">21348 4894 94 0,'14'0'265'0,"-1"-3"40"0,-7 3 34 0,0-5 39 0,-6 3 41 0,7-3 25 16,-7 2 16-16,0-1 13 0,0 0 9 0,0-3-10 0,0 3-18 15,0-3-54-15,0 4-67 0,0-5-54 0,0 4-45 0,0 1-40 16,0-5-35-16,0 5-38 0,-7-1-41 0,7 0-25 0,0 1-17 0,0 3-13 16,0-4-9-16,-6 4-7 0,6 0-6 0,-6 4-2 0,-1-1-2 15,1-3 0-15,-1 8-1 0,-6-1-1 0,7 0 1 0,-8 0-2 16,2 5 1-16,-1 2-1 0,-1 2 2 0,2-2-1 0,-8 1 1 0,7 3 1 15,0 0 0-15,0 0 1 0,-1 1-1 0,2-1 0 0,-2 4 0 16,8-4 1-16,0 1-1 0,-1 3 1 0,1-4 1 0,6 1-1 16,0-2 1-16,0-2-2 0,6 0 0 0,1 0 0 0,-1-4 2 0,0 0 0 15,8-4 0-15,-8-3 0 0,8-1-2 0,5 0 1 0,-6-6 1 16,6 0-1-16,-5-1 0 0,5-7 1 0,-6 4-1 0,6-8 1 0,1 4 1 16,-7-4 0-16,7-3-1 0,-8-1 0 0,2 1 1 0,6 0 1 15,-8-4 1-15,1-1 4 0,-6 2 3 0,6-2 4 0,-7 2 4 0,8-1 3 16,-8-4 3-16,-6 5 6 0,6-2 5 0,1 1 7 0,-7 4 5 0,0 0 6 15,6 0 4-15,-6 3 4 0,0 4 3 0,0 0-2 0,0 4-3 16,0-1-4-16,0 1-4 0,0 7-4 0,0 0-4 0,0 0-6 0,-6 0-7 16,6 4-5-16,0 3-8 0,0-1-5 0,0 6-4 0,0-1-6 15,0 8-3-15,0-5-1 0,0 4-1 0,-7 4 0 0,7 0 0 0,0 1 1 16,0-2 2-16,0 1-1 0,0 4 0 0,0-5 0 0,7 5 1 16,-7-3 0-16,0-1 0 0,0 0 0 0,6 0 0 0,-6-4-2 15,0 0 0-15,7-2-1 0,-1-2 0 0,-6-1 0 0,7-1-1 0,-1-4 0 16,1-1 0-16,0-3 0 0,-1-1-1 0,0-3 0 0,8 0-2 15,-8-3-1-15,7-1 2 0,-7-3 0 0,8-1 0 0,-2-4 0 0,2 2 3 16,-2-5-1-16,2 5 1 0,5-9 0 0,-5 4 0 0,-2-3 0 16,1 4 1-16,-6-5 1 0,12 1-1 0,-12-4 1 0,6 3 0 0,0 1 0 15,-6 0 0-15,5 0 0 0,1-1-1 0,-6 1 0 0,0 0 1 16,5 4 0-16,-5 2 0 0,0 1 0 0,-1 0-1 0,0 3 0 16,-6 1 0-16,7 4 0 0,-7 3 0 0,0 0-2 0,0 0 1 0,0 3 0 15,0 1 1-15,0 7 0 0,0-4 1 0,0 4-1 0,0 5 1 16,0-2 0-16,-7 1 0 0,1 0 0 0,6 2 1 0,-6 5 0 15,-1-3 0-15,0-1 0 0,1 1 1 0,6-1 1 0,-6 0-2 0,-1 1-1 16,0-1 0-16,7-4 0 0,0 1-1 0,-6-4 0 0,6 0 0 0,0-4 0 16,0 0 0-16,0 1 0 0,0-4 2 0,6-1 0 0,-6 1 0 15,0-4 0-15,7-4 1 0,0 1 0 0,-1-1 0 0,0-4 0 16,1 1-1-16,6 0 1 0,0-4 1 0,-6-3-1 0,6 2 1 0,-1-2 0 16,2-4-1-16,-2 3 0 0,2-4-1 0,-1-2-1 0,-1 2-1 15,8-3 0-15,-6 0 1 0,-2-4 0 0,1 5 0 0,1-1-1 16,-2 3 0-16,2-3 0 0,-2 4 0 0,2 3-1 0,-8 1-1 0,7 3 0 15,-7 0-1-15,8 7 1 0,-8 0-1 0,0 4 0 0,1 4 1 0,0 0 0 16,-1 3-1-16,1 3 2 0,-7 5-1 0,6 0 1 0,-6 4 1 16,0-1-1-16,0 3 0 0,-6 6 0 0,6-6 2 0,0 1-1 15,-7 4 1-15,1-4-1 0,6 0-2 0,0-4-1 0,-7 1-4 0,7-1-3 16,0-3-4-16,0-4-5 0,7-4-7 0,-7 1-9 0,6-5-11 16,1-3-17-16,5 0-19 0,2-8-32 0,-8 1-41 0,14 0-46 0,-7-8-48 15,0 0-49-15,6 1-48 0,1-4-46 0,-7-5-45 0,0 2-34 16,6-5-28-16,-5-3-5 0,-8 0 3 0,7-5 14 0,-6 2 15 0,-1-2 33 15,1-2 40-15,-1-5 46 0,-6 5 50 0,0-1 50 0,-6 1 102 16</inkml:trace>
  <inkml:trace contextRef="#ctx0" brushRef="#br0" timeOffset="80183.95">21746 4242 0 0,'-39'0'147'0,"6"0"163"0,-5 0 52 0,4 0 44 0,9 0 38 16,-8 0 28-16,7-4 19 0,0 4 16 0,6-3 11 0,1 0 11 0,-1-1 11 15,8-1-37-15,4 2-61 0,-4-1-68 0,5-3-70 0,7 3-59 16,-7 1-50-16,7-1-45 0,0 1-38 0,7-6-28 0,0 7-21 0,-1-3-15 16,0-1-13-16,8 1-14 0,-1 2-16 0,-7 3-14 0,7-3-12 15,0 3-11-15,1 0-10 0,-2 3-12 0,-5 5-9 0,-1-2-9 0,1 6-11 16,-7-1-14-16,0 7-18 0,0 0-28 0,-7 4-33 0,-6 0-48 16,7 5-56-16,-14 0-72 0,7 4-80 0,-6-2-39 0,0 1-14 0,-1 3-5 15,0-4 3-15,1-4 7 0,-1 1 7 0,0-4 16 0,8-4 18 16,-1 1 27-16,-1-8 35 0,8-1 52 0,6-6 109 0</inkml:trace>
  <inkml:trace contextRef="#ctx0" brushRef="#br0" timeOffset="80903.78">23230 4235 42 0,'8'-7'308'0,"-2"2"50"0,0 2 47 0,1-4 31 15,-1 3 25-15,-6 4 20 0,7-4 16 0,-7 4 15 0,0 0 15 16,0 0 12-16,0-3 11 0,-7 3-60 0,7 0-95 0,-6 0-70 0,-1 0-60 16,1 3-49-16,0 1-43 0,-8 0-28 0,1 3-22 0,0 1-15 15,0 2-15-15,-7 1-12 0,1 7-12 0,0 1-10 0,-1 6-6 0,1 5-6 16,-1-1-4-16,0 8-2 0,7-1-1 0,-7 5-3 0,8 3-2 15,-8 4-2-15,7-1-5 0,7 1-3 0,-8-5-1 0,8 9-3 16,0-8-3-16,6 3-4 0,-6-2-4 0,6-2-2 0,6 1-2 0,-6-4-7 16,6-3-10-16,0 0-17 0,8-8-20 0,-8 4-26 0,7-7-28 15,1-4-52-15,-2-4-65 0,2-3-90 0,5-4-105 0,-6-8-76 0,6 1-61 16,-5-11-30-16,5-1-17 0,1-6-2 0,-1-1 3 0,0-7 14 16,1-3 20-16,6-1 24 0,-7-4 28 0,8-2 51 0,-1-1 65 15,0-1 90-15,0 2 297 0</inkml:trace>
  <inkml:trace contextRef="#ctx0" brushRef="#br0" timeOffset="81532.28">23569 4781 0 0,'-6'7'88'0,"-7"0"289"0,0 1 58 0,6-1 35 0,-5 0 24 0,4-3 21 15,2-1 17-15,-7 1 16 0,7-4 17 0,-1 4 15 0,7-4 16 0,-6 0-10 16,6-4-22-16,-7 4-95 0,7 0-131 0,0 0-82 0,0 0-54 16,7-4-36-16,-7 4-23 0,6-3-20 0,1-1-17 0,-1 0-68 15,1-3-38-15,5-1 0 0,-4 2 0 0,11-2 0 0,-6 1 0 0,0-4 0 16,0 4 0-16,6-1 0 0,-5 1 0 0,-2 3 0 0,8-2 0 15,-7 1 0-15,0 5 0 0,0 0 0 0,0 5 0 0,0-3 0 0,-6 2 0 16,5 7 0-16,-4-3 0 0,-2 3 0 0,0 3 0 0,-6 5 0 16,7-5 0-16,-7 8 0 0,0-4 0 0,-7 4 0 0,7 1 0 0,-6-2 0 15,6 5 0-15,-6-4 0 0,-2-1 0 0,2 5 0 0,0-8 0 16,-1 5 0-16,1-1 0 0,6-7 0 0,-7 3 0 0,7-4 0 16,-7 1 0-16,7-4 0 0,0-4 0 0,7 1 0 0,-7-4 0 0,7-1 0 15,-1-3-3-15,7-3-15 0,-7-1-3 0,8-4-5 0,-1-2-5 0,6-2-4 16,0-2-6-16,1-4-3 0,0-1-6 0,-1 1-2 0,7-8 0 15,-6 5-2-15,0-5 0 0,-1 0 2 0,1 0 1 0,-1-3 3 16,1 4 3-16,-8-5 6 0,2 4 5 0,-2 4 7 0,-4-3 6 0,-2 3 10 16,-6 0 9-16,6 4 8 0,-6 3 7 0,0 1 5 0,-6-1 7 15,0 4 5-15,6 3 3 0,-8 2 2 0,-4 2 1 0,6-1 0 0,-2 5 1 16,-4 0-2-16,5 5-2 0,1-1-3 0,-8 2-4 0,8 2-3 16,0-1-4-16,0 4-4 0,-2 3-5 0,8-3-4 0,-6 9-5 0,6-6-1 15,6 4-1-15,2-3-1 0,-2 2 1 0,0-2 0 0,7 4 0 0,0-4 0 16,0-1 1-16,7-3-1 0,0 1 1 0,-1-2-1 0,7 1 0 15,-6-3 1-15,5-5 0 0,-5 4 0 0,6-7-1 0,0 0 0 16,-7 0 0-16,1-3 1 0,6-4 1 0,-6 3 0 0,-1-7 0 0,-5 4 1 16,5-5-1-16,-6-2 1 0,0 3 2 0,0-4-1 0,0 0 1 0,-7 1 0 15,1-1 0-15,0-3 2 0,-1 2 0 0,1 3 1 0,-7-6 0 16,6 8 2-16,-6-4 4 0,0 4 2 0,0 1 5 0,0 2-1 16,0 1-1-16,0 3-1 0,0-2-3 0,0 6-1 0,0 0-1 0,0 0 1 15,0 6-3-15,0-2 1 0,0 7-3 0,-6 0-2 0,6 3-3 0,0 1-4 16,0 3-3-16,-7 5-1 0,7-1 0 0,0 3 3 0,0-3 0 15,0 4 2-15,0-1 0 0,0-2-1 0,0 3 0 0,0-5-1 16,0 5 0-16,7-9-2 0,-7 6-2 0,6-4-11 0,-6-5-11 0,6 1-19 16,-6 0-19-16,7-8-30 0,0 0-31 0,-7 0-69 0,6-7-91 0,0-3-101 15,2-1-108-15,-2-3-55 0,0-8-27 0,1 4-12 0,-1-12-4 16,1 2 6-16,-1-5 11 0,1-3 17 0,-1-3 19 0,0-5 28 16,-6-4 33-16,8 1 70 0,-2-9 89 0</inkml:trace>
  <inkml:trace contextRef="#ctx0" brushRef="#br0" timeOffset="81672.92">24520 4311 33 0,'-13'-2'353'0,"0"2"58"0,0 0 35 0,1 0 22 16,-2 2 15-16,1-2 11 0,0 4 8 0,7-4 4 0,-1 4 1 16,1-4 1-16,-1 4 2 0,0-4-62 0,1 3-93 0,6 1-98 15,-6 0-99-15,6-2-60 0,6 3-37 0,-6 2-34 0,6-3-32 0,-6 3-60 16,7-3-71-16,0 3-95 0,6 5-103 0,-7-5-71 0,0 3-53 0,8 1-25 16,-8-4-14-16,0 5-7 0,2 2-3 0,-2-3-1 0,0 4 3 15,1 0 10-15,-1-1 17 0,1 5 48 0,-1-1 64 0</inkml:trace>
  <inkml:trace contextRef="#ctx0" brushRef="#br0" timeOffset="81844.78">24377 5304 181 0,'-19'26'428'0,"-1"3"51"0,7-3 26 0,-7-4 12 16,8-4 6-16,5 0 3 0,0-2 2 0,1-6-1 0,-1-2-2 0,1-1-4 15,6-3-5-15,0-1-97 0,0 1-142 0,0-4-169 0,6-4-179 16,-6 1-158-16,7-5-143 0,-1 1-75 0,-6-7-41 0,7 3-20 0,-7-8-11 15,7 1-4-15,-7-4 1 0,6-4 2 0,-6-3 4 0,6-4 13 16,0-1 16-16,2-5 56 0,-2-3 75 0</inkml:trace>
  <inkml:trace contextRef="#ctx0" brushRef="#br0" timeOffset="82903.37">25601 4729 57 0,'-13'15'300'15,"0"0"34"-15,0-1 24 0,1 1 28 0,4-5 33 0,-4-2 23 16,-1 3 20-16,6-4 14 0,1 1 11 0,-1-5 10 0,1 1 10 0,-1-1-64 15,7 2-98-15,-7-5-66 0,7 3-48 0,0-3-31 0,0 0-22 0,7-3-28 16,-7-2-31-16,7 2-24 0,-1-4-19 0,7-4-15 0,0 0-12 16,0-4-10-16,7-3-10 0,-1 0-8 0,1-5-7 0,6 1-7 15,-6-3-6-15,5-4-6 0,1-1-4 0,1-2-4 0,-1-2-3 0,0-2-1 16,-7 3 0-16,7-3-1 0,-6-2 1 0,0 2 0 0,-1-1 1 16,1 0 1-16,-1 4 0 0,-6 1 2 0,0 2 2 0,-7 5 4 0,1-1 5 15,0 3 8-15,-1 2 7 0,-6 3 8 0,6 3 8 0,-6 0 8 16,-6 8 6-16,6-4 5 0,0 4 4 0,-6 0 0 0,6 4 1 0,-7 3-1 15,7-4 0-15,-7 4-2 0,7 4-3 0,-6-1-4 0,-1 0-5 16,1 5-8-16,0 3-8 0,6-1-7 0,-7 5-6 0,0 0-5 16,1 7-2-16,6-1-3 0,-6 1 0 0,-1 8 0 0,7 0 2 0,0-1 1 15,-7 7 0-15,7-3 0 0,0 4 1 0,0 3-1 0,0 0 1 16,0 1 1-16,0-1-1 0,0 0 0 0,7 5-1 0,-7-6 0 0,0 2 0 16,7-4-1-16,-7-2 0 0,6 2-2 0,0-3 0 0,-6-5 0 0,7-4 0 15,0 2-1-15,-1-6 1 0,0-6-3 0,7 3-1 0,-6-7-3 16,6-3-3-16,-7-2-3 0,14-1-4 0,-7-5-3 0,0-5-5 0,6-1-4 15,-5-2-2-15,6-3-2 0,-1-7-1 0,-6 3-1 0,6-6 0 16,1-1 1-16,-7-4 1 0,0 0 3 0,0-3 4 0,1-4 3 16,-8 0 4-16,0 0 4 0,0 0 5 0,-6-4 5 0,7 5 4 0,-7 2 7 15,0 1 4-15,-7-1 9 0,7 8 6 0,0 1 9 0,-6 3 5 16,0-1 8-16,6 8 5 0,-6-1 4 0,-2 5 3 0,8 0 0 16,-6 3 0-16,6 1 0 0,0 3-2 0,-6 0-3 0,6 0-6 0,0 3-6 15,0 5-8-15,0-5-6 0,0 4-6 0,6 2-5 0,-6-3-6 16,6 5-4-16,2-3-2 0,4 2 0 0,1-2 0 0,0 3 1 0,0 0-1 15,7-4 0-15,-8 1 2 0,15-1-1 0,-7 0 1 0,-2-3-1 16,2 4-1-16,0-5-1 0,5 1-1 16,-5-1 0-16,0 1-1 0,-1 0-1 0,1-1-1 0,0 1-1 0,-7 0-2 15,0-1 1-15,0 0-1 0,-1 6 0 0,-4-6 0 0,-2 8-1 16,0-3 1-16,1-2 0 0,-7 6 0 0,0-1 1 0,-7 3 0 16,7-2 1-16,-6 6 0 0,0-4 1 0,-8 4 0 0,8 1 0 0,-1-1 1 15,-6 1 0-15,7 3 1 0,-1-5 1 0,1 2-1 0,-1-1 1 16,0 1-1-16,1-1-1 0,0-4-1 0,6 2 2 0,0-5 2 0,0 4-1 15,0-5 0-15,0-3 0 0,6 1-1 0,0-1 0 0,1 0 1 16,0-7-1-16,-1 4 0 0,7-4 0 0,0-4 0 0,0 1 1 0,1-1 2 16,-2-3-3-16,1-1-1 0,0-3 0 0,0 0 2 0,1-3 0 15,5-1 0-15,-6-3-1 0,-6-1 1 0,5-3-1 0,2 0 0 0,-8-3 0 16,7 3-1-16,-6-4 0 0,-1 0-1 0,1 1 2 0,-7-1 0 0,6 4 0 16,-6 4-1-16,7-1 0 0,-7 5-2 0,0 3-2 0,6 4 1 15,-6 2-2-15,0 5 1 0,0 0 0 0,0 5 0 0,-6-1 2 16,6 6 0-16,0 5 0 0,-7 0 1 0,1 7 1 0,6 0 2 0,-7 3 1 15,1 4 2-15,6 1 1 0,-7-1 1 0,7 1 0 0,-7-1 0 16,7 0 0-16,0-4-1 0,0 2 0 0,0-6-1 0,0 1 0 0,0-3-3 16,7-2-1-16,0-5-4 0,-1 2-9 0,1-6-11 0,-7 0-18 15,13-6-21-15,-7-2-30 0,1-2-37 0,-1-3-62 0,8-6-73 0,-8 0-82 16,7-7-86-16,-7 0-63 0,7-4-53 0,-6-7-25 0,5 0-11 16,-4-5 1-16,-2-6 7 0,0 0 16 0,1-3 20 0,6-2 31 0,-7-3 36 15,1 0 61-15,-1 1 75 0</inkml:trace>
  <inkml:trace contextRef="#ctx0" brushRef="#br0" timeOffset="83043.99">26943 4238 178 0,'0'-6'401'0,"-6"2"48"0,6-1 28 16,-7 2 22-16,0-1 21 0,-5 4 15 0,5-3 13 0,-6-1 10 16,6 0 5-16,-5 4 4 0,5-3 1 0,0 3-85 0,1-4-129 0,0 4-101 15,-2 0-87-15,2-3-59 0,0 3-40 0,6 0-43 0,0 0-42 0,-7 0-65 16,7 0-76-16,0 0-92 0,-6 0-101 0,6 0-82 0,0 0-67 16,0 0-34-16,0 0-18 0,0 0-6 0,0 0-2 0,0 0 6 15,0-4 12-15,0-1 20 0,6-2 23 0,1 1 47 0,-1-5 63 16,8 0 84-16,-2-1 265 0</inkml:trace>
  <inkml:trace contextRef="#ctx0" brushRef="#br0" timeOffset="83215.87">27053 3982 0 0,'-12'0'308'0,"5"-4"125"0,-6 0 35 0,6 1 22 0,-5-4 13 0,-2 0 10 16,2 3 7-16,5-4 4 0,-6-3 1 0,0 5 1 0,7-2 0 0,-1-3-45 16,-6 7-68-16,7-3-119 0,-1 0-142 0,0 3-82 0,1 1-50 15,-7-2-50-15,7 2-48 0,-8 3-63 0,2 0-72 0,-2 3-70 16,1 2-69-16,-6-2-61 0,-8 4-57 0,2 0-28 0,-1 1-12 0,-7 3-3 15,1-3 2-15,-2 2 10 0,2 0 13 0,-1 2 28 0,-5 2 35 16,5-3 54-16,1 0 63 0</inkml:trace>
  <inkml:trace contextRef="#ctx0" brushRef="#br0" timeOffset="83388.87">25712 4235 321 0,'-32'11'444'16,"-1"0"39"-16,7-4 25 0,6 4 12 0,1-4 10 0,-1 0 3 0,8 0 2 15,-2-2 2-15,8 3 3 0,6-6 4 0,6 2 2 0,0 0-108 16,2-4-162-16,11 4-102 0,0-1-69 0,8 1-40 0,5 0-24 16,1-4-23-16,12 2-24 0,-5-2-42 0,5 0-53 0,7 0-93 0,-7 0-117 15,1 0-88-15,6-2-75 0,-6 2-38 0,-7-4-18 0,7 4-10 16,-7-4-5-16,-1 1-2 0,-5-1 0 0,7-4 10 0,-8 6 14 0,1-3 37 16,-8 2 51-16,7-2 92 0,2 5 263 0</inkml:trace>
  <inkml:trace contextRef="#ctx0" brushRef="#br0" timeOffset="84482.86">27862 4648 0 0,'-14'15'266'0,"1"-4"63"0,0 4 35 0,7-1 19 15,-7-3 16-15,7 4 16 0,-2-4 19 0,2-3 12 0,0 3 12 0,-1-9 10 16,7 7 6-16,-7-6-51 0,7 1-79 0,0-4-68 0,7 4-64 16,0-8-39-16,-1 4-31 0,0-7-18 0,8 3-15 0,-1-7-15 0,6 0-17 15,0-4-14-15,8 0-12 0,-1-2-8 0,0-6-8 0,6 2-6 0,1-2-7 16,-1-6-6-16,1 4-6 0,-7-9-4 0,7 5-6 0,-1-4-2 16,-6-4-2-16,7 1-2 0,-7-1-2 0,-6 1-1 0,5-5-2 0,-5 5 0 15,0-5-1-15,-7 4 2 0,0 4 1 0,0 1 3 0,-7-1 4 16,0 4 7-16,-6 3 7 0,8 1 6 0,-8 6 6 0,-8 1 3 15,8 2 3-15,-6 2 3 0,6 3 2 0,-6 1 2 0,0 2 1 0,-1 1 0 16,-6 3-1-16,6 1-2 0,-6-1-5 0,6 4-4 0,-5 4-9 16,-2-1-4-16,8 1-4 0,-7 7-3 0,0 0-1 0,0 3 1 0,-7 5-2 15,8 2 0-15,-2 1 3 0,1 8 1 0,1-1 4 0,-2 4 1 16,2 4 3-16,5 0 3 0,-6 3 4 0,6 0 2 0,-5 4 2 0,5 0 1 16,0 4 1-16,1 0 0 0,0-5 0 0,-2 5-1 0,8-4-2 15,-6 4-2-15,0-9-3 0,6 5-1 0,-7-7-3 0,7 0-2 16,0 0-4-16,0-8-2 0,0 0-1 0,0-4-1 0,0-2-2 0,0-1 1 15,7-8-3-15,-7 1 1 0,0-4 1 0,6 0 0 0,-6-7 0 16,0-1 1-16,6 0 1 0,2-3 1 0,-2-3 0 0,0 0-1 0,1-8-1 16,0 3 0-16,-1-6-1 0,7-1-1 0,0 0 1 0,0-3-1 15,0-3-1-15,0-2 0 0,0-3-2 0,0 4-3 0,6-7 0 0,1 4-2 16,0-5 1-16,-1 4-1 0,1-3 1 0,-1 3 0 0,7 1-1 16,-6 0 0-16,0-1 1 0,5 4-1 0,-5 0 1 0,0 3-1 15,-1 1 1-15,-6 4-1 0,6-2 1 0,-5 6-2 0,-2 2-2 0,-5-3-1 16,6 8 0-16,-6 0-2 0,-1 3-1 0,1 0-3 0,-7 0 0 15,7 3-4-15,-7 4 0 0,0 0-2 0,0 1-1 0,-7 0 0 16,7 2 0-16,-7 1 0 0,1 4 3 0,-1-4 1 0,1 0 3 0,-1 0 1 16,-6 3 3-16,7-3 1 0,-8 0 3 0,2-3 2 0,5 2 1 0,-6-2 1 15,0 0 3-15,-1-2 1 0,2-1 0 0,-1 2 1 0,6-4 1 16,-6 1 0-16,1 0 0 0,4-4 2 0,-4 3 3 0,6-3 1 16,-1 0 1-16,0 0 1 0,7 0-1 0,-6 0 0 0,6 0-1 0,0 0-1 15,0 0-1-15,0 0 0 0,6 0 0 0,1 0-1 0,0 0-1 0,-1 4-1 16,0-4-4-16,8 4-2 0,-2-1-2 0,-5 1 0 0,6 4 1 15,0-1-1-15,-1 0 0 0,2 0 0 0,-1 4 1 0,0-4 1 16,0 8-1-16,-7-4 0 0,8 0 0 0,-8 4 0 0,0 0 0 0,1-1 0 16,0 1 0-16,-1 0 2 0,1-1-1 0,-1-3 0 0,-6 3 1 15,7-2 1-15,0-1-1 0,-1 0 0 0,0-1 0 0,0-2 1 0,2 0-1 16,4-1 2-16,1-3 0 0,1-1 1 0,-2-3 1 0,8 0-1 16,0-3 0-16,-1 3-1 0,1-8 0 0,-1 1 0 0,1 0 0 0,6-5-1 15,-6 1 1-15,-1-3-2 0,7-1 0 0,-6 0 0 0,-8-3-1 16,8 0 0-16,-1-4-1 0,-5 0 0 0,-2 0 2 0,2-3 1 15,-2 2 2-15,-5-3 2 0,-1 5 4 0,1-2 6 0,-7 1 6 0,7 1 9 16,-7 2 11-16,0 5 8 0,6-1 7 0,-6 5 7 0,-6-2 2 16,6 5 3-16,0 0 0 0,0-1-2 0,0 8-1 0,0-3-4 15,0 3-3-15,-7 3-25 0,7 1-33 0,0 3 0 0,-7 1 0 0,7 2 0 16,-6 5 0-16,-1 0 0 0,7-1 0 0,-6 5 0 16,6 2 0-16,-6 1 0 0,6 4 0 0,-7-3 0 0,7 2 0 0,0-3 0 15,0 0 0-15,0 0 0 0,0 0 0 0,7 0 0 0,-7-7 0 0,6 3 0 16,-6-4-53-16,6-2-34 0,1-2-18 0,-1-2-30 0,1-1-38 15,0-3-63-15,-1-4-78 0,8-4-82 0,-8 0-87 0,7-7-51 0,-7 4-37 16,7-8-10-16,-6-3 2 0,-1-1 9 0,8-2 12 0,-8-8 17 16,0 3 19-16,1-7 29 0,-1 1 38 0,7-6 63 0,-6 1 79 15</inkml:trace>
  <inkml:trace contextRef="#ctx0" brushRef="#br0" timeOffset="84623.48">29144 4213 380 0,'-13'0'457'15,"-6"0"32"-15,0 3 19 0,-1-3 19 0,0 4 17 0,1-1 13 0,-1-3 9 16,0 0 5-16,1 5 2 0,-1-5 2 0,8 4-1 0,-2-4-119 15,1 3-180-15,1 0-106 0,5 1-68 0,0-4-52 0,1 4-43 0,0-1-66 16,6 5-74-16,0-5-94 0,0 1-101 0,0-1-87 0,6 1-81 16,0 0-39-16,1-4-20 0,0 3-9 0,5-6-4 0,1 3 5 15,7-4 8-15,-7-3 18 0,6 3 25 0,1-7 45 0,-1 4 57 0,8-3 82 16,-1-6 222-16</inkml:trace>
  <inkml:trace contextRef="#ctx0" brushRef="#br0" timeOffset="84795.35">29308 4001 0 0,'0'-9'276'15,"-8"2"155"-15,2 0 39 0,0 0 27 0,-1-4 20 0,1 4 16 0,-1-1 14 16,0 1 7-16,1-3 4 0,6 2 2 0,-6 1 1 0,0 3-41 16,6 0-62-16,-8 0-115 0,2 1-146 0,0 3-80 0,-1 3-53 15,-6 1-43-15,0 0-41 0,0 7-64 0,-6-3-74 0,5 6-90 0,-5 1-95 16,-1-1-78-16,-6 4-70 0,13 4-35 0,-6-4-17 0,0 5-5 16,11-2-3-16,-4-2 7 0,5-1 10 0,7 0 17 0,0-4 20 0,7 6 47 15,-1-9 63-15,8 2 80 0,5-1 252 0</inkml:trace>
  <inkml:trace contextRef="#ctx0" brushRef="#br0" timeOffset="85624.58">29874 4722 129 0,'-20'26'360'0,"-5"-1"38"15,5 0 20-15,6-2 12 0,-5-5 5 0,6 0 6 0,6-3 7 16,1-3 7-16,0-2 6 0,-1-2 8 0,7-1 8 0,0 0-71 16,0-3-110-16,0-1-81 0,7-3-66 0,-7 0-34 0,6 0-18 0,7-3-10 15,0-1-3-15,0-3-6 0,7-4-5 0,0-1-7 0,5-2-8 0,1-1-6 16,0-3-8-16,7-4-9 0,-7 0-10 0,7-3-7 0,-7-1-5 15,6-4-6-15,-6-2-1 0,7-2-3 0,-7-3-1 0,0 2 0 16,0-2-1-16,-7-4 0 0,8 2 1 0,-15 1 2 0,8-1 3 0,0 2 7 16,-7 1 8-16,-7 2 12 0,8 5 11 0,-8-1 12 0,0 5 11 15,0 2 10-15,-6 6 9 0,0-2 5 0,0 4 6 0,0 5 3 16,0-2 1-16,0 5-2 0,-6 0-3 0,6 4-7 0,0-2-8 0,-6 5-12 16,6-3-13-16,0 6-27 0,-6 2-30 0,6-2 0 0,-8 8 0 15,2 0 0-15,0 0 0 0,-1 3 0 0,1 4 0 0,-1 4 0 0,7 1 0 16,-7 2 0-16,1 5 0 0,0-1 0 0,0 5 0 0,6-7 0 15,-8 10 0-15,8-3 0 0,-6 2 0 0,6 1 0 0,0 0 0 0,-6-1 0 16,6 1 0-16,0-4 0 0,0 4 0 0,0-5 0 0,0 2 0 16,0-5-2-16,0-3-18 0,6-1 0 0,-6-3-1 0,6 0 0 15,2-4 0-15,-2-2 2 0,6-6 2 0,-5-2 3 0,6-1 2 0,0-3 3 16,1-4 4-16,4 0 2 0,-4-8 0 0,5 1 2 0,1-5 3 16,0 2 1-16,-1-5-2 0,1-4 2 0,-2 1 0 0,2-3 1 0,7-5-2 15,-15 0-1-15,8 1 2 0,0-1-1 0,-1-3 0 0,-5-1 1 16,4 0 1-16,-4 1 2 0,-1 4 3 0,0 0 7 0,0 2 8 0,-7 2 6 15,0 2 9-15,2 4-8 0,-2 1-31 0,-6 3 0 0,6 3 0 0,-6 1 0 16,0 3 0-16,0 1 0 0,0 3 0 0,0 0 0 0,0 3 0 16,-6 1 0-16,6-1 0 0,-6 9 0 0,-2-1 0 0,8 0 0 0,-6 4 0 15,0 3 0-15,0 4 0 0,-1 0 0 0,0 0 0 0,1 4 0 16,6-1 0-16,-7 1 0 0,7 0 0 0,-6-1 0 0,6 0 0 0,0 1 0 16,0 0 0-16,6-4 0 0,-6-1 0 0,7 2 0 0,-7-5 0 0,6-3 0 15,1-4 0-15,0 3 0 0,-1-7 0 0,6 1 0 0,-4-4-7 16,4 0-18-16,2-4 4 0,-1-4 4 0,-1 0 5 0,2-4 3 0,-2-2 3 15,8-1 3-15,-7-4 2 0,7 0 2 0,-8-3 1 0,8-1 1 16,-7-2 0-16,0-1-2 0,6-4 1 0,-5 0 1 0,-1 1 0 0,0-5 2 16,-7 5 1-16,7-5 3 0,-6 4 7 0,6 1 7 0,-7 3 1 15,-6 0-24-15,7 4 0 0,0-1 0 0,-1 5 0 0,-6 3 0 0,0 4 0 16,0-1 0-16,7 4 0 0,-7 1 0 0,0 3 0 0,-7 0 0 16,7 7 0-16,0 1 0 0,-6-1 0 0,-1 4 0 0,7 8 0 0,-7-5 0 15,1 9 0-15,0-2 0 0,-1 1 0 0,0 4 0 0,7 0 0 0,-6 3 0 16,6-3 0-16,-7-1 0 0,7 0 0 0,0-2 0 0,0-1 0 15,0 0 0-15,7-4 0 0,-7 0 0 0,6-3 0 0,1-4 0 0,0-1-46 16,-1-2-124-16,0-4-45 0,8-1-64 0,-8-6-73 0,7-1-64 16,0 1-63-16,-6-9-50 0,5 1-42 0,2-3-15 0,-8-4-1 0,7-4 7 15,0 0 14-15,-6 0 20 0,5-4 24 0,2-3 38 0,-8 3 45 16,1-3 65-16,6-5 76 0</inkml:trace>
  <inkml:trace contextRef="#ctx0" brushRef="#br0" timeOffset="85843.34">31150 4278 0 0,'-13'-11'221'0,"1"1"104"16,-2-1 46-16,1 0 42 0,0 4 40 0,0-5 27 0,-7 1 22 15,8 4 17-15,-2-5 18 0,2 5 14 0,-1-4 13 0,-1 5-40 0,2-5-69 16,-2 2-63-16,8 3-61 0,-1-2-48 0,1 1-43 0,6 0-41 16,-7 3-38-16,7-3-28 0,0 3-21 0,7 0-19 0,-7 1-19 0,6 3-14 15,1-4-14-15,-1 4-12 0,1 0-12 0,6 0-11 0,-7 4-9 0,8-4-11 16,-8 7-7-16,7-3-9 0,0 7-5 0,-6-4-6 0,5 4-5 16,-4-1-4-16,-2 7-4 0,0-3-4 0,-6-1-6 0,7 3-6 15,-7 2-6-15,0 0-11 0,-7 1-9 0,1-1-13 0,0 0-17 0,-2 0-39 16,2 1-51-16,-7-1-71 0,0 4-82 0,0-3-69 0,0-1-61 15,0 1-29-15,-7-2-13 0,1 1 0 0,-1 5 3 0,0-4 10 0,8-2 10 16,-8 5 19-16,1 0 20 0,5 0 46 0,-5 1 57 0,6 2 77 16,0 4 252-16</inkml:trace>
  <inkml:trace contextRef="#ctx0" brushRef="#br0" timeOffset="85952.71">30604 5473 78 0,'-14'7'233'0,"1"-3"-33"16,7-8-56-16,-1 1-50 0,0-1-47 0,1-8-24 0,6-1-11 15,0-3-6-15,0-2-3 0,6-4-10 0,-6 4-10 0,7-3-69 16,0-2-96-16,6-3-39 0,-7 4-12 0</inkml:trace>
  <inkml:trace contextRef="#ctx0" brushRef="#br0" timeOffset="86218.35">29971 4275 415 0,'-26'7'476'0,"7"-3"33"16,-7 3 16-16,12-4 11 0,-5 2 6 0,6-2 1 0,7-3 2 0,-7-3 1 16,13 3 1-16,0 0 2 0,6 0 0 0,1 0-124 0,6 0-188 15,0 0-103-15,13 3-61 0,0-3-35 0,7 5-20 0,6-5-22 16,-1 2-19-16,8-2-44 0,6 4-53 0,0-4-83 0,1 4-98 0,-1 0-89 15,6-4-80-15,-6 0-40 0,1 0-19 0,-8 0-10 0,1-4-5 0,-1 0 0 16,1 0 2-16,-1 2 10 0,-5-6 15 0,-1 0 40 16,0-3 51-16,-1 4 83 0,2-4 217 0</inkml:trace>
  <inkml:trace contextRef="#ctx0" brushRef="#br0" timeOffset="86513.51">31861 3773 399 0,'-14'-7'464'15,"1"0"32"-15,0 2 21 0,0-1 14 0,7-2 11 0,-8 2 9 0,8-2 5 16,0-1 4-16,-1 3 3 0,7 2 3 0,0 0 2 0,-7 1-122 16,7 3-184-16,0 0-97 0,0 0-56 0,0 0-29 0,7 3-18 0,-7 5-11 0,7-2-11 15,-1 6-7-15,0 2-4 0,1 2-3 0,6 5-2 0,0 1-2 0,0 4-3 16,-6 3 0-16,5 1-3 0,2 6-1 0,-1 1-2 0,0-1-2 15,-7 6-3-15,1 1-3 0,-1 1-3 0,-6-1 0 0,0 5-1 0,-6 0-4 16,-1-1-4-16,-6 1-9 0,0 0-10 0,-7-4-12 0,1 3-13 0,0 1-16 16,-8-4-18-16,-5 0-45 0,-1-4-57 0,1 0-81 0,-7-3-94 15,-1 0-80-15,8-4-72 0,-7-4-33 0,6-3-15 0,-5-4 0 0,5-4 6 16,1 0 9-16,5-7 12 0,1-3 17 0,6-5 16 0,8 1 45 16,-1-8 58-16,13 4 81 0,0 0 244 0</inkml:trace>
  <inkml:trace contextRef="#ctx0" brushRef="#br0" timeOffset="88237.95">3145 7447 27 0,'-6'8'301'0,"-1"-5"52"0,0 5 49 0,1-5 27 15,0 2 20-15,6-5 14 0,-7 0 11 0,1 0 7 0,6 0 7 0,-7 0 7 16,7-5 7-16,-7 2-60 0,7-2-92 0,-6 2-71 0,6-4-61 0,0 3-50 16,0-2-47-16,0-3-28 0,6-1-19 0,-6 2-12 0,7-2-13 15,0-2-7-15,-1 2-7 0,1-1-7 0,-1 0-6 0,7 4-6 0,0-5-5 16,-7 5-4-16,8 0-5 0,-1 4-1 0,0-5-3 0,-7 8 1 16,7-5-2-16,1 5 0 0,-2 5 1 0,-5 3 0 0,6-5 0 0,0 8 0 15,-7 0 1-15,8 0-1 0,-8 7-1 0,0 1 2 0,1-2 1 16,0 5 0-16,-1 3 1 0,0 2 1 0,-6-2-1 0,7 1 1 15,-7 3-1-15,6 0 1 0,-6-2 0 0,7 2 0 0,-7-4-1 0,7 1-1 16,-7-1 0-16,6-2 0 0,-6-1-1 0,6-4 0 0,2 0 0 0,-8 0 0 16,0-7 1-16,6 4 0 0,-6-8 0 0,6 4 1 0,-6-7 0 15,0 0 1-15,7-1 3 0,-7-6 2 0,0 3 2 0,6-8 3 16,-6 1 0-16,7-4 0 0,-7 0 1 0,6-4 1 0,1-3 0 0,-1-4 2 16,0 0 2-16,2-3-1 0,-8-1 2 0,6 0-2 0,0 0 1 15,7-2-3-15,-6 1 0 0,-1 1-1 0,1 1-1 0,6 3-1 0,-6 0-2 16,-1 4 0-16,7 1-3 0,-6 0-1 0,-1 3-2 0,7 8-1 15,-7-3-2-15,8 2-2 0,-8 4-2 0,8 3 0 0,-2 0-2 16,-6 7 1-16,8 0-1 0,-1 1 0 0,-7 6 3 0,8 2-1 0,-8 2 2 16,6 3 0-16,-5 1 0 0,0 4 1 0,-1-1 1 0,1 5 0 15,-7-4 1-15,6 4-1 0,-6 2 1 0,0-3-1 0,0 1 1 0,0-1 0 16,0 1-1-16,0-5-1 0,0 0 0 0,0 2 0 0,0-6 0 16,0-3 0-16,0 1-1 0,0-4 1 0,0-1 1 0,0-7 0 15,0 1 0-15,0-2 2 0,7-2 1 0,-7-4 1 0,0 0 0 0,0-4 0 16,7 1 1-16,-7-4-1 0,6-4-1 0,-6-3 1 0,6-1 0 15,0-4 0-15,2-2-1 0,-2-5 1 0,0 0-2 0,1 0 0 0,-7 0-2 16,6-2-2-16,1 2 0 0,6-4-1 0,-7 5 1 0,0-1 0 16,8 4 0-16,-1 4-1 0,-6-4-1 0,6 8 1 0,-1-2-2 0,2 6 1 15,-2-1-2-15,2 3 2 0,-1 5-1 0,-7-1 1 0,8 8-1 16,-2-1 1-16,2 1-1 0,-8 7-1 0,7-1 2 0,-7 2-1 16,1 7 1-16,0-1 0 0,-1 0 1 0,-6 5 1 0,0-2-1 0,6 1 0 15,-6-1-1-15,0 6-1 0,0-5-4 0,0 0-7 0,0-1-8 0,0-2-17 16,0-1-17-16,0-3-37 0,0-1-45 0,0-2-58 0,0-1-65 15,0-8-69-15,6 1-74 0,-6-4-52 0,8 0-42 0,-2-4-18 16,7-3-9-16,-6-3 3 0,12-2 7 0,-6 1 13 0,6-4 19 0,1 0 36 16,6-3 44-16,1-1 59 0,-2 5 65 0</inkml:trace>
  <inkml:trace contextRef="#ctx0" brushRef="#br0" timeOffset="88662.09">4695 7586 0 0,'20'-7'55'0,"-7"0"210"0,0 0 33 15,-7-1 25-15,8 1 19 0,-14-1 20 0,6 5 20 0,-6-4 25 0,0 3 26 16,0-3 21-16,0 3 19 0,0 0-24 0,-6 1-40 0,6-1-57 15,-8-3-64-15,8 3-37 0,-6 1-28 0,0-1-21 0,0 0-17 0,-1 1-19 16,0 0-19-16,1-1-24 0,-1-1-27 0,1 2-19 0,-8 3-19 0,8-5-11 16,-6 2-10-16,-2 3-7 0,8 0-7 0,-7 0-7 0,-1 0-4 15,2 3-4-15,-2-3-2 0,2 8-3 0,-2-3 0 0,-5 2-1 16,6 4 0-16,0 0 0 0,0-1-1 0,0 5 0 0,-7 4-2 0,7-1 0 16,1-1 1-16,-2 6-1 0,1 0-1 0,0-2 1 0,0 2 1 0,7 2 1 15,-8-4-1-15,8 2-1 0,6 2 1 0,-6-3-1 0,6 0-1 16,0-4 0-16,0 1 1 0,6-1 0 0,-6-3 1 0,14-1-1 15,-8-2-1-15,7-1 0 0,0-4 0 0,0-3-1 0,-1-1 1 0,8-3 0 16,0 0-2-16,-1-7-1 0,1 0-1 0,0-1-2 0,-1-2-3 16,1-6-2-16,0 2-1 0,-2-5-2 0,-4 1 1 0,5-1-2 0,-5 2 0 15,-2-1 1-15,1-5 0 0,0 4 1 0,-6-2 1 0,-1-1 2 16,-6 1 1-16,7 2 3 0,-7-3 2 0,0 4 4 0,7-1 1 0,-7 1 4 16,-7-1 1-16,7 9 2 0,0-5 4 0,0 7 0 0,0-3 1 15,-7 8-1-15,7-4 1 0,0 7-2 0,0-4 0 0,0 4-1 16,0 0-1-16,0 4 1 0,0 3 0 0,0 0-1 0,0 4-1 0,0 0-2 15,7 4-2-15,-7-1-2 0,0 9-1 0,0-6 0 0,0 6 1 16,7-1 2-16,-7 0 1 0,0 3 0 0,6-3 1 0,-6 0-2 0,6 0-1 16,-6 0-2-16,6-3-1 0,2-1-5 0,-2 0-7 0,-6-4-15 15,6 1-18-15,1-4-37 0,-1-3-46 0,1 0-65 0,0-8-75 0,-1 0-80 16,0-8-84-16,0-3-43 0,2 0-25 0,-2-8-10 0,7 1-4 16,-6-7 2-16,-1-1 6 0,1-3 14 0,-1-5 18 0,0-2 36 15,-6-1 45-15,0-3 65 0,0 0 152 0</inkml:trace>
  <inkml:trace contextRef="#ctx0" brushRef="#br0" timeOffset="88833.96">4728 7081 419 0,'-20'-7'481'0,"0"7"35"0,2 0 21 0,-2 0 17 16,0 4 16-16,7-1 12 0,1 1 12 0,-2-4 9 0,1 3 8 0,0 1 5 15,6-4 3-15,1 4-123 0,6-4-187 0,-6 4-105 0,6-1-64 16,0-3-35-16,6 4-19 0,0-1-17 0,7 1-15 0,1 4-28 16,6-5-26-16,-2 1 0 0,9 3 0 0,-1-3 0 0,6 3-82 0,-5-3-71 15,5-1-83-15,-6 2-118 0,-1-3-134 0,2 3-67 0,-7-2-35 16,0 2-16-16,-2-5-9 0,-4 3-5 0,-8-3-2 0,1 0 9 15,-7 0 14-15,0 0 27 0,0 0 37 0,0 0 67 0,0 0 83 0</inkml:trace>
  <inkml:trace contextRef="#ctx0" brushRef="#br0" timeOffset="89380.84">5678 7613 0 0,'-6'18'178'16,"6"-4"71"-16,-6 4 10 0,6-3 5 0,-7-4 2 0,7 0 2 0,0-4 4 15,0 1 3-15,0-1 5 0,0-3 5 0,7-1 3 0,-7-3-45 16,6 0-73-16,0-3-44 0,2-1-28 0,-2-3-11 0,6-4-4 0,2 0 1 16,-1-4 2-16,-1-3 0 0,2 0-2 0,6-8-4 0,-8 4-4 15,8-7-4-15,-7-1-5 0,7 1-7 0,-8 1-5 0,2-6-3 16,-8 1-2-16,7 0 6 0,-7 0 13 0,2-1 10 0,-2 6 11 0,-6-5 12 15,6 7 11-15,-6-4 8 0,0 5 10 0,0 3 7 0,0 0 9 0,0 4 4 16,0-1 3-16,0 5-2 0,-6 3-2 0,6 4-10 0,0 0-15 16,0-1-13-16,-6 8-14 0,6-5-12 0,0 3-11 0,0 2-12 15,0 2-8-15,-8-2-9 0,8 5-7 0,0 3-7 0,-6-1-8 0,6 0-4 16,0 4-6-16,-6 3-6 0,6 5-2 0,-7-1-5 0,7 4-1 0,0 0-2 16,-6 3 0-16,6 5 1 0,0-1 0 0,0 4 1 0,0 0 1 15,0 1 0-15,0-2 0 0,6 5 0 0,1-1 0 0,-7 1 0 16,6-4-1-16,0 4 0 0,2-8-2 0,4 5-5 0,-6-6-8 0,1 2-12 15,6-5-15-15,-6-3-20 0,5-3-25 0,2-1-38 0,-8-3-47 16,8-8-60-16,-8 0-68 0,7-3-61 0,-7-4-60 0,1-4-43 0,0-3-37 16,-1-4-13-16,0 0-2 0,0-7 8 0,-6-1 11 0,0 1 19 15,0-8 24-15,0 5 37 0,0-5 48 0,-6-3 59 0,0 2 67 16</inkml:trace>
  <inkml:trace contextRef="#ctx0" brushRef="#br0" timeOffset="89538.19">5881 7311 0 0,'-20'-3'355'0,"-6"3"75"0,7 0 41 0,-8-4 26 16,7 4 18-16,-6 0 14 0,7 0 9 0,-1 0 7 0,2 0 6 15,4 0 3-15,1 0 3 0,7 0-52 0,-1 0-79 0,0 0-109 0,7 4-122 16,0-4-68-16,0 0-40 0,7 0-26 0,0 3-18 0,6-3-12 16,-1 5-11-16,8-2-11 0,6-3-12 0,1 5-17 0,5-5-20 0,1 3-36 15,5-3-43-15,-5 0-66 0,6 0-79 0,7 0-84 0,-7-3-84 16,-1 3-53-16,2-5-37 0,-1 2-18 0,-6 3-9 0,5-5 0 0,-5 5 3 16,-1-3 12-16,-5 3 18 0,5-4 34 0,-6 4 42 0,1-3 66 15,-1 3 80-15</inkml:trace>
  <inkml:trace contextRef="#ctx0" brushRef="#br0" timeOffset="90116.31">6655 7297 185 0,'0'0'317'0,"0"0"51"16,0 0 50-16,0 0 30 0,-6 0 21 0,6 0 13 0,0 0 9 15,-6-4 9-15,6 4 6 0,-7-3-12 0,7 3-20 0,-7-4-61 16,1 1-82-16,6 3-63 0,-6-4-56 0,-1 0-51 0,0 4-48 0,1-3-29 16,-1 3-21-16,1-5-14 0,0 5-8 0,-1 0-9 0,-6 0-7 15,7 0-5-15,-1 5-7 0,-6-2-4 0,0 1-3 0,6 3-2 0,-6 0-1 16,1 1-2-16,-2 2-3 0,1 6 0 0,0-2 0 0,0 5 1 15,1 3-1-15,-2 0 1 0,1-1 0 0,0 5 2 0,0 1 0 0,7 1-1 16,-8-2-1-16,8 7 0 0,6-4 0 0,-6 1-1 0,6-1 0 16,0 0-1-16,6-4 1 0,-6 4-2 0,13-2 1 0,-6-2-3 15,-1 0-1-15,7-6-3 0,0-1-3 0,6 1-5 0,-5-8-5 0,5 0-3 16,-6-3-3-16,6-4-2 0,-5-8-2 0,5-1-2 0,1-3-1 0,0-2-2 16,-8-1-1-16,8-7-1 0,-7-1 4 0,7-2 1 0,-8-1 4 15,2-4 4-15,-8 0 5 0,7 0 4 0,-6-3 4 0,-1 0 3 16,1-1 3-16,-7 2 3 0,0-2 2 0,-7 1 6 0,1-4 3 0,-1 3 5 15,7 5 3-15,-13-5 6 0,7 4 4 0,-1 5 7 0,-6-1 6 16,7 4 5-16,-1 2 2 0,-6 6 2 0,6-1 0 0,1 4 0 0,0-1 0 16,6 5-2-16,-7 3-4 0,0-5-4 0,7 5-5 0,0 5-4 15,-6-5-6-15,6 3-5 0,0 5-7 0,6-5-5 0,-6 4-2 16,7 1-3-16,0-1-1 0,-1 1 1 0,0 0-1 0,7 2 1 0,1-3 2 16,-2 1 1-16,2-4 0 0,5 3 2 0,1-4-2 0,0 1 1 15,-2 0 1-15,2-1-1 0,-1-3 1 0,1 0 0 0,0-3-1 0,-1 3 1 16,1-4-1-16,-7 0 1 0,0 1-1 0,0-4-2 0,0 3 1 15,0 0 0-15,-7 0 0 0,2 1-2 0,-2-1 1 0,0 0-1 16,-6 4-1-16,6-3 1 0,-6 3-2 0,0 0 0 0,0 0-1 0,0 3 1 16,0 1-1-16,7 0 1 0,-7 3 2 0,0 1 0 0,0 2 0 15,0 1 0-15,0 0 0 0,0 4 2 0,0-1 0 0,7 4 1 0,-7-3 0 16,6 7 1-16,-6-3 1 0,0-1-1 0,7 4 1 0,-1-3-2 16,-6-1 0-16,6-1-2 0,2-2 1 0,-2 4 0 0,-6-4-1 0,6-4-6 15,0 0-5-15,2-1-16 0,-2-5-20 0,-6 2-47 0,6-4-61 16,1-6-84-16,-7 0-98 0,6-1-76 0,1-4-62 0,-7-3-32 15,7-3-16-15,-7-5-7 0,6 0-5 0,-6-6 3 0,6 3 5 0,-6-7 15 16,6 0 18-16,2-2 47 0,-8-5 61 0,6 3 86 0,-6-6 279 0</inkml:trace>
  <inkml:trace contextRef="#ctx0" brushRef="#br0" timeOffset="90241.32">7033 6942 145 0,'-13'-4'388'0,"1"1"49"0,4 3 27 0,-4 0 15 16,-2 3 12-16,8 1 6 0,0 0 4 0,-1-1 3 0,1 1 0 15,-1 0 0-15,0-4 0 0,1 3-80 0,6 0-121 0,-6 1-102 0,6 1-92 16,0-2-62-16,0-3-48 0,0 4-60 0,0-4-68 0,0 0-80 15,0 0-89-15,0 0-74 0,6 0-65 0,-6-4-35 0,6-4-16 16,-6 4-8-16,7-2-4 0,-7-5 1 0,0 0 3 0,-7-1 13 0,7 2 21 16,-6-5 42-16,0 3 58 0,0-2 74 0,-2 1 259 0</inkml:trace>
  <inkml:trace contextRef="#ctx0" brushRef="#br0" timeOffset="90492.41">6343 6920 205 0,'-26'18'424'0,"6"4"53"0,-5-3 34 0,5-1 22 0,7-4 16 15,-7 1 12-15,8-7 9 0,4 2 11 0,2-5 11 0,0-1 11 16,-1-1 11-16,7-3-79 0,0 0-126 0,0 0-101 0,0 0-89 0,7 0-52 16,-1-3-31-16,0-6-21 0,8 1-33 0,-1 2-82 0,0-5 0 15,6 1 0-15,-5-6 0 0,5 2 0 0,7 2 0 0,-6-2 0 16,-1-1 0-16,-6 0 0 0,6 5 0 0,-5 3 0 0,-8-1 0 0,8 1 0 16,-8 2 0-16,0 5 0 0,1 0 0 0,-1 0 0 0,1 5 0 0,-1-2 0 15,1 5 0-15,-1-1 0 0,0 4 0 0,-6 0 0 0,8 0 0 16,-8 4 0-16,6 0 0 0,-6-1 0 0,0 0-183 0,6 2-132 15,-6-2-113-15,-6 0-84 0,6 1-68 0,0-4-34 0,0-3-15 0,-6-1-4 16,6-4 2-16,0-3 11 0,0 0 17 0,0-7 27 0,0 0 28 16,6-4 52-16,0 1 62 0,1-7 99 0,-1 7 281 0</inkml:trace>
  <inkml:trace contextRef="#ctx0" brushRef="#br0" timeOffset="91179.91">7945 7481 110 0,'0'29'383'15,"-6"-4"48"-15,0 1 26 0,-2-1 12 0,8-3 7 0,-6-2 4 16,0-3 1-16,-1-2 2 0,7-3 2 0,0-6 2 0,0 2 6 0,0-1-68 16,7-3-104-16,-1-4-95 0,0 0-92 0,2 0-46 0,4-8-22 15,-6 1-12-15,8-3-7 0,-1-6-2 0,7-2-3 0,-2-4-1 0,2-3-2 16,0-1-3-16,-1-7-5 0,7 0-7 0,-6-5-9 0,-1 2-6 15,1-4-7-15,0 0-5 0,-1-1-3 0,-6-2-2 0,6-1-2 0,-11 1-1 16,4-2 0-16,-5 4-1 0,6-3 1 0,-13 4 0 0,7 3 0 16,-7 1 1-16,0-1 3 0,0 8 0 0,-7 0 4 0,7 3 2 0,-7 1 4 15,1 3 4-15,-1 3 4 0,-5 1 7 0,4-1 7 0,2 4 4 16,-7 5 4-16,6-1 3 0,1 0 3 0,-7 4 1 0,7-1 0 0,-1 5-1 16,0-1-1-16,7 4-1 0,-6 4-3 0,0-1-3 0,6 5-2 15,-7 6-5-15,7 1-7 0,-7 3-4 0,7 8-5 0,0 0-2 16,0 7-5-16,0 4 0 0,7 0-2 0,-7 2 0 0,7 5 2 15,-1 0 0-15,-6 0 1 0,6 4-1 0,8-4-1 0,-8 3 1 0,1 1 0 16,5-4 1-16,2-1 0 0,-8 2 1 0,8-6-1 0,-2 2 1 16,-5-4-1-16,6 0-1 0,0-5-2 0,-1-2 0 0,2-4-4 0,-1-4-2 15,-7-4-3-15,8 0-7 0,-2-7-5 0,2-3-5 0,-2-1-5 16,-5-7-6-16,6-3-5 0,0-6-2 0,0-1-3 0,0-5-2 0,-7-4 0 16,8 2 1-16,-1-9 1 0,-7 0 3 0,7-3 7 0,-13 0 4 15,7-2 5-15,-1-1 6 0,-6 3 5 0,0-4 9 0,0 4 11 0,0 2 10 16,-6 2 11-16,-1 0 12 0,1 6 10 0,-1 1 8 0,1 0 9 15,-1 6 4-15,-6 2 4 0,6 3 3 0,-5-1 1 0,5 5 1 16,-6 3 0-16,7 0-3 0,-1 0-6 0,-6 3-7 0,6 5-11 0,1-5-9 16,6 8-8-16,-6-3-8 0,6 3-9 0,0-1-7 0,0 5-6 15,6-3-13-15,7-2-16 0,-6 5-21 0,12-8-23 0,1 4-48 0,-1-4-58 16,1 0-80-16,6 0-90 0,0-7-79 0,0 0-77 0,7 0-36 16,-7-3-20-16,6-1-8 0,1-3-2 0,-7 0 8 0,7 0 10 0,-8-1 21 15,7-3 23-15,-5 0 47 0,-1 5 58 0,0-6 80 0,0 5 224 16</inkml:trace>
  <inkml:trace contextRef="#ctx0" brushRef="#br0" timeOffset="91809.71">9202 7210 81 0,'0'-4'253'0,"0"4"44"0,0-3 45 15,0 3 43-15,0-4 42 0,-6-1 26 0,6 2 16 0,0 0 12 16,-7-1 8 0,7 0-10-16,0 1-22 0,-7 0-44 0,1-2-56 0,6 2-49 0,-6 3-46 15,-1-5-41-15,0 5-43 0,1 0-40 0,-7 0-41 0,6 0-24 16,-6 5-19-16,1-2-11 0,-2 5-8 0,2-5-6 0,-8 5-6 0,7 3-5 15,-7 0-4-15,8-1-2 0,-8 1-3 0,0 5-3 0,7-2-2 16,1 4-2-16,-8-4-3 0,6 4 1 0,1 1 1 0,7 0-1 0,-7 3 0 16,6-5-2-16,7 6 0 0,-6-2 0 0,6-2 1 0,0 4-2 15,0-5 0-15,6 0 1 0,1 0 0 0,0-4 0 0,-1 1 0 0,7-4 1 16,-7 0-2-16,8-4 0 0,-2 1-1 0,2-8 1 0,5 3-1 16,-6-6 0-16,6 3 0 0,-5-8 1 0,-2 1-1 0,8-4 0 15,-7-3-1-15,7-1 1 0,-8 0-1 0,8-3 0 0,-7-4 1 0,1 4 0 16,-2-4-1-16,-5 0 1 0,6-3 1 0,-7-1 1 0,1 4-1 0,0-3 1 15,-1-2 1-15,-6 2 1 0,7 0-1 0,-7-2 2 0,0 1 0 16,6 6 5-16,-6-3 4 0,0 1 8 0,0 3 10 0,0 1 7 16,0 7 9-16,0 0 7 0,0 0 4 0,0 5 3 0,-6 2 1 0,6-1 1 15,0 2-1-15,0 3 0 0,0 3-2 0,0 2-3 0,0-1-4 16,0 2-8-16,0 2-8 0,-7 3-9 0,7 3-8 0,0 1-6 0,0 3-6 16,0 0-3-16,0 5-1 0,0-1 0 0,0 0 0 0,0 3 0 15,0-3 0-15,7 4 0 0,-7-1 0 0,0-3-1 0,6 4 0 0,-6-4 0 16,6 4 0-16,2-8 0 0,-2 4-2 0,0-5-1 0,0 3 0 15,1-2-1-15,6-7-1 0,-6 0-2 0,6 0-3 0,-6-8-3 16,5 1-3-16,2-4-4 0,-2 0-4 0,1-7-5 0,7-4-3 0,-8 0-3 16,2 0-1-16,-1-7-1 0,7-2 0 0,-8 0 0 0,2-3 2 0,5 2 1 15,-6-9 3-15,0 4 2 0,-6-4 3 0,6-2 4 0,-7 3 5 16,8-4 4-16,-8 0 5 0,0 0 4 0,-6-1 4 0,7 5 4 16,-7-3 7-16,6 6 7 0,-6 0 9 0,0 1 12 0,0 6 11 0,0 1 10 15,0 4 10-15,0 2 6 0,0 2 5 0,0 2 1 0,0 4 0 16,0 1-1-16,0-2-3 0,0 5-2 0,0 0-6 0,0 5-7 0,0-2-7 15,0 5-12-15,0 3-9 0,-6-1-29 0,6 5-6 0,0 4 0 16,0-1 0-16,-7 4 0 0,7 7 0 0,0-2 0 0,-6 1 0 0,6 1 0 16,0 4 0-16,0-2 0 0,-6 1 0 0,6-3 0 0,6 0 0 15,-6 0 0-15,0 2 0 0,6-6-7 0,1 0-34 0,-1-2-17 16,1-2-15-16,-1 2-18 0,7-9-18 0,-7 0-29 0,8-2-35 0,-8-5-61 16,8 0-73-16,-2-7-78 0,1-3-79 0,1-1-52 0,-2-3-41 15,-5-5-12-15,6 1 2 0,0-6 10 0,-7-2 12 0,1 1 18 16,0-1 17-16,-1-3 28 0,0 0 37 0,-6-3 60 0,0-1 74 0</inkml:trace>
  <inkml:trace contextRef="#ctx0" brushRef="#br0" timeOffset="91953.23">9508 7053 205 0,'-26'0'397'0,"6"-4"44"0,1 4 33 0,0 4 18 0,-1-4 12 0,7 3 7 15,-1-3 5-15,2 3 2 0,6-3 2 0,-1 0-1 0,0 4 0 16,7-4-85-16,0 4-128 0,7-4-94 0,0 3-76 0,-1 1-45 16,6 0-28-16,2-1-19 0,6-3-13 0,-1 4-15 0,1-4-15 0,-1 3-27 15,7-3-30-15,-6-3-59 0,6 3-74 0,0-4-88 0,-7 1-95 16,7-5-65-16,-6 5-48 0,-7-5-26 0,7-2-13 0,-8 2-6 15,2-3-2-15,-1 3 6 0,-1-3 11 0,-5-3 22 0,0 3 29 0,-7 0 57 16,0-4 72-16</inkml:trace>
  <inkml:trace contextRef="#ctx0" brushRef="#br0" timeOffset="92139.09">9032 6667 0 0,'-32'8'35'0,"-7"-1"358"0,7 0 51 0,5 4 26 0,1 0 15 0,0-4 5 16,7 1 4-16,-1 0 2 0,8-1 1 0,-2 0 1 0,14 0 2 15,-6-3-8-15,12 3-11 0,0 0-117 0,2 1-166 0,11-1-88 16,-6 0-52-16,6 1-30 0,7-1-22 0,0 0-37 0,1-2-45 0,-1 1-73 16,6-2-88-16,1-4-88 0,-1 0-88 0,-5 0-44 15,5-4-23-15,1 1-11 0,-7-5-6 0,0 1-3 0,7-4-2 0,-8 0 5 16,1-4 6-16,0 5 31 0,0-5 42 0,-6-4 71 0,-1 5 179 0</inkml:trace>
  <inkml:trace contextRef="#ctx0" brushRef="#br0" timeOffset="92264.09">9371 6506 317 0,'-12'0'381'0,"-8"4"32"0,7-1 18 0,-7 1 10 0,8 3 5 16,-8-3 3-16,7 3 1 0,-1 0-5 0,-4 1-5 0,-2 3-52 0,0 0-74 16,7 3-154-16,-7 2-195 0,1-2-150 0,-1 4-129 0,-6 1-66 15,7 3-35-15,-1-5-18 0,0 2-9 0,2-1-5 0,-2 1-1 0,0-4 3 16,1 0 6-16,5-5 33 0,2 1 46 0,5 0 71 0,0-4 252 16</inkml:trace>
  <inkml:trace contextRef="#ctx0" brushRef="#br0" timeOffset="93025.53">10981 7235 0 0,'6'3'3'0,"0"6"189"0,-6-6 15 0,6 0 19 15,1 5 21-15,-7-5 20 0,0 0 21 0,7 2 24 0,-7-2 23 0,0-3 37 16,0 4 43-16,0-4-6 0,0 0-32 0,0 0-22 0,0 0-17 16,0 0-12-16,0-4-8 0,0 4-14 15,-7-3-16-15,7 3-18 0,-7-5-18 0,7-1-22 0,-6 2-23 0,6-3-37 0,-6-1-41 0,0 1-33 0,-2 0-25 0,2-4-19 0,-7 0-17 16,6 4-8-16,1-4-8 0,-7 0-4 0,0 0-2 0,6 4-3 0,-5-1-1 16,-8 0-1-16,7 5 0 0,-7-1 0 0,8 0-1 0,-8 4 1 15,-6 4 0-15,7 0 0 0,-8 3 0 0,8 0 0 0,-8 5 0 0,1 2-1 16,1 0-2-16,5 5-1 0,-6-1-2 0,6 1 0 0,1 3 0 15,-1-4 0-15,7 3-1 0,0 6 1 0,7-5 0 0,-1 0 0 16,1 0-1-16,6-1 2 0,0 1 0 0,6-3-1 0,7-1 0 0,-6 1 1 16,6-1 0-16,-1-7 1 0,8-1 2 0,0 2-1 0,-1-9 0 15,7 1 0-15,-6 0 0 0,6-8-1 0,0 0 1 0,6-6-1 0,-6-2 1 16,1-2 0-16,5-4 1 0,-6-4-1 0,7-4-1 0,-7 0 0 16,0 1-2-16,0-8-2 0,1 0 0 0,-9-1-2 0,9-3-2 0,-15 1 0 15,8-4-1-15,-7 0-1 0,0-1-1 0,-6-2-1 0,-1-2-1 16,-6 5 1-16,7-4 0 0,-7 4 2 0,0 1 1 0,-7-3 3 15,7 6 4-15,-6 3 7 0,6 3 11 0,-7 1 9 0,1 4 10 0,6 3 11 16,-7 3 9-16,0 5 10 0,7 2 8 0,-6 1 7 0,6 4 6 16,0 0 2-16,-6 3 0 0,6 1 0 0,0 3-16 0,0-4-76 0,0 4 0 15,0 4 0-15,-6-4 0 0,6 3 0 0,0 4 0 0,0 4 0 16,-8 0 0-16,8 3 0 0,0 3 0 0,0 3 0 0,0 3 0 0,0 3 0 16,0-1 0-16,0 5 0 0,0 3 0 0,0 4 0 0,0 0 0 15,0-2 0-15,8 2 0 0,-8 4 0 0,0 3 0 0,6-4 0 0,-6 4 0 16,0-4 0-16,6 0 0 0,0 0 0 0,-6-3 0 0,7-1 0 15,6-2 0-15,-6-5 0 0,-1 0 0 0,8-3 0 0,-2-5-85 0,2 2-52 16,5-9-21-16,-6 1-37 0,6-4-47 0,1-7-55 0,6 0-60 16,-7-8-50-16,7 0-48 0,-6-3-43 0,7-3-43 0,-1-7-12 15,-1 0 4-15,1-2 10 0,0 1 14 0,1-4 17 0,-1 0 19 0,0 0 37 16,-1 0 48-16,-5 0 58 0,6 0 64 0</inkml:trace>
  <inkml:trace contextRef="#ctx0" brushRef="#br0" timeOffset="93589.24">11847 7070 0 0,'12'-11'91'0,"2"5"145"0,-8-6 34 0,-6 5 37 0,6-1 41 0,-12 1 38 15,6-1 39-15,0 1 25 0,-6 3 20 0,-1-3 16 0,0 0 14 16,1 3-34-16,0-3-61 0,-2 4-38 0,2-6-30 0,0 6-29 16,-1 0-30-16,1 3-35 0,-1-4-38 0,1 4-38 0,-1 4-38 0,-5-1-22 15,4 0-17-15,-4 6-12 0,5 1-11 0,-6 1-11 0,0 7-9 16,-7-3-7-16,8 3-7 0,-8 5-6 0,7-2-5 0,0 5-2 0,-6 0-2 16,5 0 0-16,1-1-2 0,0-3-2 0,7 3-4 0,-7 1-3 15,7 0-5-15,-2-5-1 0,8 2-1 0,0-1-2 0,0-4-3 0,0 0-3 16,8-3-5-16,4 0-4 0,-5-5-6 0,6 2-5 0,6-9-4 15,1 1-4-15,-7-4-3 0,13-4-1 0,-6 1-2 0,6-5 0 16,-7-6 0-16,7 3 1 0,-6-3 2 0,6-5 2 0,-7 1 5 0,1-4 5 16,0 3 6-16,-8-3 5 0,8 0 6 0,-7-3 6 0,-7 3 5 15,8-3 10-15,-8 2 9 0,0-3 11 0,-6 4 10 0,0-3 11 0,0 3 11 16,0 4 11-16,0-5 10 0,0 5 7 0,-6 3 6 0,6 1 3 16,-6 3 5-16,6 0 0 0,-7-1-1 0,7 6-5 0,-7-2-8 0,7 5-20 15,0-1-71-15,-6 4 0 0,6 0 0 0,0 0 0 0,-6 4 0 16,6-1 0-16,0 5 0 0,0 2 0 0,0 2 0 0,-7 2 0 15,7 4 0-15,0 1 0 0,0 7 0 0,0-4 0 0,0 3 0 0,0 1 0 16,0-1 0-16,7 5 0 0,-7-4 0 0,6-1 0 0,-6-3 0 16,6 4 0-16,1-5 0 0,0-1 0 0,5 1 0 0,-5-6 0 0,6-1 0 15,0-3 0-15,1 1 0 0,-2-5-36 0,1 0-9 0,7-7-2 16,0 0-1-16,-8 0-1 0,8-7 0 0,-1 0 4 0,1-5 4 0,0 1 4 31,5-3 4-31,-11-1 3 0,6-3 3 0,-2-5 3 0,2 5 4 16,-7-7 2-16,7 2 0 0,-8-5 3 0,2 2 1 0,-1-4 4 0,-7 1 2 15,8 0 3-15,-8 0 1 0,6-2 3 0,-4 6 1 0,-2 0 2 16,-6-1 1-16,6 4 1 0,1 4 2 0,-7 4 0 0,0-1-1 0,6 3 0 16,-6 5-1-16,0 4 1 0,0-1-1 0,0 4 1 0,0 4 0 15,0 3 1-15,-6 1 0 0,6 2 0 0,0 2-1 0,-7 2 0 16,7 4-3-16,-6 4 1 0,6 0 1 0,-6 5 0 0,6-2 0 0,-8 0 1 16,8 4-2-16,0-3 1 0,0 0-1 0,0 0-1 0,0-1-2 0,0 1-1 15,8-5 0-15,-8-2-1 0,6-1 1 0,0 0-1 0,1-3 1 16,-1-4-1-16,8 0 0 0,-8-7-1 0,6 3 0 0,2-7 0 15,-1 0-1-15,0-3 1 0,0-5-1 0,0 2 2 0,0-7-1 0,0 3 1 16,0-5 1-16,0-4 0 0,0 2 0 0,0-2 0 0,1-2 0 16,-8-1 1-16,7-5 0 0</inkml:trace>
  <inkml:trace contextRef="#ctx0" brushRef="#br0" timeOffset="94668.51">12713 6792 183 0,'0'0'214'0,"0"0"19"0,0 0 21 0,0 0 16 0,0 0 13 16,0 0 14-16,0 0 12 0,0-4 10 0,0 4 11 0,0 0-26 0,0 0-43 15,6 0-26-15,-6 0-19 0,0 0-10 0,0 0-4 0,0 0-6 16,0 0-6-16,6 0-6 0,-6 0-8 0,0-3-9 0,0 3-9 0,0 0-9 16,0 3-6-16,0-3-8 0,7 0-6 0,-7 4-9 0,0-1-9 15,-7 1-14-15,7 3-15 0,0 4-12 0,-6 0-14 0,0 3-6 16,-1 3-6-16,0 3-3 0,1 3-1 0,-7-2-3 0,7 9-3 0,-8-4-4 15,2 4-5-15,4 2-4 0,-4-3-1 0,6 4-5 0,-8-4-1 16,14 0-4-16,-6 1-1 0,-1-4-2 0,7-1-1 0,0-3-1 16,7 0 0-16,-7 0-2 0,6-6 0 0,1 1-2 0,0-5-2 0,-1 2-7 15,6-7-10-15,2 1-21 0,-1-5-29 0,-6-3-55 0,6-3-65 16,-1-1-78-16,8-7-83 0,-7 0-61 0,0 0-51 0,0-7-23 0,0 2-13 16,0-5-6-16,1-2-1 0,-8 3 4 0,7-7 7 0,-7 1 22 15,7-2 30-15,-6-2 53 0,5 1 67 0</inkml:trace>
  <inkml:trace contextRef="#ctx0" brushRef="#br0" timeOffset="95074.76">11651 6491 76 0,'-7'12'312'0,"-5"-2"38"0,4 1 29 15,8-3 22-15,-6-1 17 0,0 1 14 0,-1-5 12 0,7 1 10 16,0-4 11-16,-6 3 12 0,6-3 12 0,0 0-64 0,0 0-100 0,0 0-66 15,0 0-50-15,0 0-34 0,6-3-25 0,1 3-20 0,-1-4-16 16,0 1-11-16,2-2-12 0,-2 2-8 0,0-4-11 0,8-1-10 16,-8 5-13-16,7-5-11 0,-7 1-10 0,8 4-7 0,-8-5-5 0,7 4-4 15,-6 1-4-15,6-1-3 0,-1 4 0 0,-5 0-3 0,6 0-1 16,1 4-3-16,-2-1 1 0,-5 1-2 0,6 4 1 0,0-5 0 16,-1 8 1-16,2-4-1 0,-1 1 1 0,0 2-2 0,0 2-1 0,0-5-10 15,-6 4-11-15,5 1-21 0,2-5-23 0,-8 4-51 0,7-4-64 16,-7 0-76-16,8 0-84 0,-8 1-68 0,0-5-63 0,2 1-29 0,-2-4-16 15,-6 0-6-15,6-4-2 0,0 1 7 0,-6-5 11 0,7-4 20 16,0 3 23-16,-1-7 51 0,1-2 63 0</inkml:trace>
  <inkml:trace contextRef="#ctx0" brushRef="#br0" timeOffset="95262.26">12159 6327 330 0,'-13'-4'433'0,"6"0"36"0,-5 1 24 15,-2-2 18-15,8 3 16 0,-7-3 10 0,6-2 8 0,0 3 7 16,1-3 7-16,0 3 2 0,6 1 5 0,0-1-112 0,0 4-168 0,0-3-95 15,6 3-58-15,0 0-35 0,8-5-25 0,-1 5-19 0,0 0-14 16,6 5-19-16,1-5-20 0,6 3-23 0,1 4-26 0,-9-3-36 16,9 3-44-16,-7 1-73 0,-2 2-88 0,2 2-91 0,-7-1-92 0,1 3-48 15,-2-2-23-15,-6 2-11 0,-6 1-6 0,8-4 5 0,-16 3 10 0,8-3 15 16,-6 0 19-16,-6 0 34 0,5 1 40 0,-6-5 72 16,0 0 152-16</inkml:trace>
  <inkml:trace contextRef="#ctx0" brushRef="#br0" timeOffset="95482.2">11019 6859 336 0,'-26'13'431'0,"0"1"32"16,0 2 18-16,0-5 11 0,7-1 6 0,-1 2 3 0,1-5 1 15,5-3 4-15,8 3 3 0,0 0 7 0,6 0 5 0,6 5-107 0,0-5-165 16,8 4-88-16,-2 1-54 0,15-2-30 0,-1-3-18 0,6 3-22 15,7-2-21-15,0 1-56 0,7-3-74 0,-1-2-118 0,8-4-140 0,-1 0-75 16,-7-4-40-16,8 1-23 0,-15-9-14 0,1 2-8 0,1-5-5 16,-15 0-2-16,1-3-1 0,-6-5 11 0,-1 2 15 0,-5-1 54 15,-2 0 71-15</inkml:trace>
  <inkml:trace contextRef="#ctx0" brushRef="#br0" timeOffset="97395.16">13871 7053 131 0,'0'10'337'16,"-6"1"39"-16,6 0 32 0,-6-4 20 0,6 1 19 0,-7-1 10 0,7-4 11 16,-6 1 9-16,6-1 8 0,-7 2 6 0,7-5 5 0,0 3-71 15,-6-3-109-15,6 0-72 0,0 0-52 0,0 0-36 0,0 0-27 0,6 0-19 16,-6-3-15-16,7-2-12 0,-7-2-9 0,13 0-10 0,-7 0-8 16,8-4-8-16,-2-4-8 0,8 1-8 0,-7-6-6 0,7 0-7 0,-1-3-6 15,7-3-4-15,-6 1-5 0,0-1-1 0,-1-4-2 0,7 3-1 16,-6-4-1-16,-8 2 1 0,8-1 1 0,-1-3 0 0,-5 4 1 0,-2-3-1 15,2-1 1-15,-2 2-1 0,1 4-1 0,-6 0 1 0,0-2 0 16,-7 4 1-16,6 3 1 0,-6 0 4 0,0 3 3 0,0 1 2 16,0 3 3-16,0 0 3 0,-6 1 3 0,-1 3 3 0,7 4 4 0,-7 0 5 15,7-2 3-15,-6 3 5 0,6 2 1 0,-7 0 0 0,7 4 0 16,-6 0-3-16,6 0-4 0,0 0-3 0,-6 0-2 0,-1 4-3 16,7 3-3-16,-7 0-4 0,7 1-4 0,-6 7-4 0,0-1-4 0,-1 4-4 15,7 1-3-15,-7 3-2 0,1 3 0 0,-1 1 0 0,7 3 3 0,-6 1 0 16,6 2 0-16,-7-2-1 0,7 2-1 0,0 5 1 0,0-4 0 15,0 1 0-15,0-1 0 0,7-1 0 0,-7-2 1 0,6-1-1 16,1 1 2-16,-1-1-1 0,1-4-2 0,0-3-1 0,-1 0-1 0,7 0 0 16,0-7 0-16,-7 0-1 0,14-4 0 0,-7 0-2 0,0-8 0 15,6 1-3-15,1-4-2 0,-1-4-4 0,1-7-7 0,0 0-4 0,5-4-6 16,-5 1-4-16,6-7-4 0,-6-2-6 0,5-6-6 0,-5 0-4 16,7-5-5-16,-7 1-2 0,-2-3-2 0,-4-1-2 0,5-3-2 0,-5-4 3 15,4 0 3-15,-10 0 5 0,4-4 3 0,-5 4 7 0,-1-3 6 16,1 4 6-16,-7-2 8 0,7 4 8 0,-7 2 11 0,-7 2 9 0,7 7 13 15,-7 1 10-15,1 2 13 0,6 7 10 0,-7-3 11 0,1 9 9 16,0-1 9-16,-2 4 7 0,2 0 5 0,0 7 3 0,0-3 3 0,6 4-3 16,-8-2-1-16,2 5-7 0,0 0-8 0,-1 0-8 0,1 5-6 15,-1 2-10-15,0 0-9 0,-5 0-7 0,6 4-10 0,-2 8-6 16,-4-5-6-16,5 9-4 0,1-3-5 0,-1 7-1 0,0 2-2 0,1 1-1 16,0-1 0-16,-2 4-1 0,8 4 0 0,0-1 0 0,-6 1 0 15,6 3 0-15,0 0 2 0,0 1-1 0,0-1 1 0,0 0 0 0,6 4 1 16,-6-4-1-16,0 0 0 0,8 1-1 0,-8-1 1 0,6-4-1 15,0 1 0-15,-6-3 0 0,7-2 0 0,-7-2 0 0,7 0-2 16,-1-9-1-16,1 1 0 0,-7 0 0 0,6-7 0 0,-6-1 1 0,6-3-2 16,-6-4 2-16,8 1 0 0,-8-3 0 0,6-5 1 0,0 0 0 15,0-5 1-15,-6-3 0 0,14 1 0 0,-8-7 0 0,1 3 0 0,5-8 0 16,2 1 0-16,-8-4 0 0,8-4 0 0,-2 1 1 0,1-1-2 16,1-4 1-16,-2 2-2 0,2-1 0 0,5-1 1 0,-6 1-1 15,0 4 1-15,0-5-1 0,6 1 0 0,-5 2 1 0,-1 6 0 0,-1-2-1 16,2 6-1-16,-2-2 1 0,2 5-2 0,-8 3 1 0,1 3-1 0,6 1 1 15,-7 2-2-15,1 5 2 0,-1 5-1 0,-6-2 1 0,6 9 1 16,2-5 0-16,-8 8 0 0,6 3 2 0,-6 0-1 0,0 0 1 16,0 9 0-16,0-2 1 0,0 1 0 0,0-1 1 0,0 4 0 0,-6 1 0 15,6-1-1-15,0 1 0 0,0-5-1 0,0 4-2 0,6-2 0 16,-6-6-2-16,0 2 0 0,6-2-1 0,1-7-1 0,-1 1-1 16,1-1 0-16,-1-6-1 0,1-1-1 0,6 1 0 0,-6-8 0 0,5 0 1 15,2-4-1-15,-1-3 1 0,-7-5 1 0,14 2 2 0,-8-5 0 0,2 1 2 16,-1-5 1-16,0 1 0 0,0-4 2 0,-7 0 0 0,8 0 2 15,-2-4 0-15,1 0-1 0,-6 5 1 0,6-5 0 0,-7 0 3 16,0 4 1-16,2-3 1 0,-2 3 1 0,0 0 4 0,1 4 3 0,0-1 3 16,-7 4 4-16,0 0 2 0,6 8 3 0,-6-3 0 0,0 2 1 15,0 5 0-15,0-1-1 0,0 4-3 0,0 0-1 0,0 4-1 0,0-1-17 16,0 1-5-16,0 7 0 0,-6-1 0 0,6 2 0 0,0 2 0 16,-7 4 0-16,7 1 0 0,-7 4 0 0,7 2 0 0,0-3 0 0,-6 3 0 15,6 4 0-15,0-2 0 0,0-2 0 0,0 1 0 0,0-1 0 16,0 2 0-16,0-6 0 0,6 5 0 0,1-8 0 0,0 0 0 0,-7 0-3 15,6-3-19-15,7-4-3 0,-7 0-3 0,1-4-1 0,6-2-3 16,-7-3-1-16,8-2-1 0,-2 0-2 0,2-7-1 0,-1 0 0 16,7-4 1-16,-8 0 2 0,1-7 2 0,7 3 4 0,-8-7 4 0,8 1 3 15,-6-6 2-15,-2 2 3 0,1 0 2 0,1-5 5 0,-2 4 4 16,2-4 6-16,-8 5 7 0,7 0 7 0,-6-1 10 0,-1 4 9 0,1 3 9 16,-7 2 11-16,0-1 8 0,6 6 7 0,-6 1 5 0,0 4 3 15,0 0 1-15,0 2-64 0,0 5-14 0,-6-3 0 0,6 6 0 16,0 2 0-16,-7 2 0 0,1 0 0 0,6 4 0 0,-7 3 0 0,0 2 0 15,1 5 0-15,6-2 0 0,-6 2 0 0,6 5 0 0,0-4 0 16,-8 3 0-16,8-2 0 0,8 3 0 0,-8-4 0 0,6 0 0 0,-6-4 0 16,13 4-58-16,-6-7-154 0,-1 0-71 0,7-1-83 0,-7-7-78 15,8 1-75-15,5-1-47 0,-6-7-35 0,6 0-10 0,-5-4 4 0,12-3 13 16,-7 0 17-16,1-1 23 0,6-2 25 0,-7-5 39 0,7 3 45 16,0-1 73-16,-6-3 83 0</inkml:trace>
  <inkml:trace contextRef="#ctx0" brushRef="#br0" timeOffset="97634.48">16138 6795 241 0,'7'-10'284'0,"-7"-2"56"0,0-2 65 16,0 3 40-16,0-1 30 0,0 2 21 0,-7-1 18 0,1 0 17 0,6 4 12 16,-6-5-20-16,-2 5-37 0,-4 0-48 0,5 0-53 0,-6 3-46 15,0 0-43-15,0 4-57 0,0-3-63 0,-7 6-40 0,8 1-29 16,-8 0-22-16,7 7-18 0,-7-4-16 0,7 8-12 0,0-1-12 0,0 1-10 16,1 7-7-16,-2-4-5 0,8 8-1 0,-1-5-1 0,1 5-2 15,6 0 1-15,-7 3-1 0,7-3-2 0,0 3-2 0,7-3-4 0,-1 3-7 16,1-3-7-16,-1-3-8 0,0 2-12 0,2-3-9 0,4-5-12 15,1 2-11-15,0-8-15 0,0 1-24 0,1-5-29 0,5 1-41 0,-6-8-45 16,0 0-44-16,7-8-47 16,-8 1-37-16,2-5-34 0,5 1-40 0,-12-8-41 0,6 2-20 15,-1-5-10-15,-4 0 2 0,4-4 9 0,-5 0 22 0,-7-3 28 0,6 0 40 0,1-4 44 0,-7-1 49 0,0-3 49 0,0-2 43 16,0-1 200-16</inkml:trace>
  <inkml:trace contextRef="#ctx0" brushRef="#br0" timeOffset="97853.23">15761 6341 44 0,'-33'3'346'0,"13"1"60"0,-6 1 45 0,0-2 33 0,7-3 25 16,5 4 19-16,2-1 18 0,-2-3 15 0,8 0 14 0,-7 0 12 0,13 0 12 16,-6-3-57-16,6 3-91 0,0 0-90 0,0-4-88 0,6 4-60 15,-6-3-44-15,13-6-32 0,-7 6-26 0,2-4-20 0,4 3-18 16,2-3-17-16,-2 0-16 0,1 0-17 0,7 2-21 0,-8-2-19 0,2 3-21 16,-1 4-17-16,0 0-19 0,-6 0-15 0,5 4-15 0,-5 0-17 15,0 4-17-15,-1 2-33 0,0 1-39 0,-6 3-44 0,7 2-50 0,-7 2-44 16,0 1-44-16,-7-2-32 0,1 5-25 0,0 3-27 0,-1-2-28 15,0 3-6-15,1 3 6 0,-7 0 10 0,0 0 15 0,0 5 31 16,-1-5 40-16,2 3 46 0,-1-2 51 0,0 3 50 0,-6-3 51 0</inkml:trace>
  <inkml:trace contextRef="#ctx0" brushRef="#br0" timeOffset="97993.87">15350 7484 336 0,'-19'29'496'0,"-7"0"51"0,-1-3 24 0,8 0 13 16,0-7 3-16,-1-1-10 0,7-7-18 0,0 0-32 0,0-8-40 0,7-3-67 15,6 0-80-15,-8-3-202 0,16-5-264 0,-8 1-184 0,0-3-145 16,6-5-70-16,-6-4-36 0,6 1-18 0,1-4-5 0,-7-4 8 16,7-3 17-16,-1-1 32 0,-6 2 42 0,6-6 65 0,-6-2 79 0</inkml:trace>
  <inkml:trace contextRef="#ctx0" brushRef="#br0" timeOffset="98243.85">14171 6532 0 0,'-12'3'25'0,"-2"4"415"0,1 1 66 0,0-1 38 16,7 1 26-16,-7-5 13 0,7 4 10 0,-2-3 3 0,2 1 4 0,0-5 0 15,6 2 1-15,0-2 1 0,0 0 1 0,6 5-131 0,0-2-199 16,8-3-110-16,-1 3-66 0,6 2-42 0,1-5-33 0,6 3-36 15,6 1-35-15,1-2-57 0,0-2-67 0,6 5-105 0,6-5-126 0,-5 3-82 16,-1-3-58-16,6 0-30 0,-5-3-15 0,5-2-7 0,-7 3-3 16,2-2 2-16,-7-4 6 0,6 2 21 0,-7-6 27 0,1 5 52 15,-1 0 64-15</inkml:trace>
  <inkml:trace contextRef="#ctx0" brushRef="#br0" timeOffset="99761.83">17233 6909 0 0,'-7'19'89'0,"0"-1"220"15,7-1 41-15,-6-1 33 0,0-6 30 0,-2 1 24 0,2-2 18 16,6-2 14-16,-6-4 13 0,6-3 9 0,0 0 9 0,0-3-27 15,6-2-46-15,0-2-75 0,2 0-88 0,4-4-57 0,2-3-39 0,5-1-32 16,1-7-30-16,6 0-22 0,-7 0-20 0,13-8-14 0,-6 1-11 0,1 0-10 16,5-5-7-16,-6-1-6 0,1 1-3 0,-8-6-3 0,7 3-4 15,-6-2-2-15,0 2-1 0,-8-4-2 0,8 1 0 0,-7-1 0 16,-7 5 2-16,8 0 3 0,-8-1 3 0,0 3 4 0,-6 2 7 0,0 2 6 16,0 1 8-16,0 7 8 0,-6 0 7 0,0 0 7 0,-2 7 3 15,2-3 4-15,0 7 4 0,-7 0 4 0,6 0 5 0,-6 4 0 0,1-1-1 16,4 5-5-16,-4-2-6 0,5 5-8 0,-6 0-7 0,6 0-7 15,1 8-7-15,-7 0-6 0,6 3-4 0,1-1-4 0,0 9-4 0,-1-1-5 16,0 4-5-16,1 7-4 0,-1 1 0 0,7-1-1 0,0 8-1 16,0-1 0-16,0 9-1 0,0-5 1 0,0 4-2 0,0 3 2 15,7 1 1-15,-7 0 0 0,6-2 0 0,-6 7-1 0,7-6 1 0,-7 1 0 16,7 3 0-16,-7-7-2 0,6 4 2 0,-6-4 0 0,6-4-1 16,-6-4 1-16,7 1 0 0,-7-4 1 0,0-3-1 0,7-9-2 0,-7 2 1 15,6-5 0-15,-6 1 1 0,6-9 2 0,-6-3 4 0,0 1 3 16,7-5 3-16,-7 1 2 0,6-8 2 0,1 1 0 0,-7-1 1 0,7-7-4 15,5 1-15-15,-4-5 0 0,4-4 0 0,-6-3 0 0,14 0 0 16,-7-7 0-16,1 0 0 0,-2-2 0 0,8-1 0 0,-7 0 0 16,7-2 0-16,-8 2 0 0,8-2 0 0,-7 4 0 0,7 1 0 0,-8 1 0 15,2 2 0-15,5 3 0 0,-6 2 0 0,0-2 0 0,0 9 0 16,-6 0 0-16,5 3 0 0,-5 0 0 0,0 3 0 0,-1 2 0 0,1 1 0 16,-1 1 0-16,-6 1 0 0,0 3 0 0,7 0 0 0,-7 3 0 15,0 1 0-15,7 4 0 0,-7-1 0 0,0 3 0 0,6 2 0 0,-6 3 0 16,0-1 0-16,6 4 0 0,-6 1 0 0,0-1 0 0,6 1 0 15,-6 3 0-15,0-4 0 0,8 1 0 0,-8 1 0 0,0-1 0 16,6-1 0-16,-6 1 0 0,6-1 0 0,-6-3 0 0,7 0 0 0,-1-1 0 16,1-2 0-16,0-2-4 0,-1-3-8 0,0 1 1 0,0-5 2 15,2 1 2-15,4-4 1 0,-5 0 3 0,6-4 1 0,0-3 1 0,0 3 2 16,6-6 3-16,-5-2 0 0,-1 2 4 0,6-1 3 0,-6-4 4 16,1-3-3-16,5-1-12 0,-6 1 0 0,0 1 0 0,7-3 0 0,-8-2 0 15,2 0 0-15,-2-4 0 0,1 5 0 0,1-5 0 0,-2 4 0 16,2-3 0-16,-2 3 0 0,-5 0 0 0,6 2 0 0,-6 3 0 15,-1 2 0-15,0 1 0 0,2 3 0 0,-2-1 0 0,0 9 0 0,-6-4 0 16,0 3 0-16,0 4 0 0,0 4 0 0,0-1 0 0,0 4 0 0,0 5 0 16,-6-1 0-16,6 8 0 0,0-1 0 0,-6-1 0 0,6 9 0 15,-8 0 0-15,8 0 0 0,-6 3 0 0,0-3 0 0,6 3 0 16,-7 0 0-16,7 0 0 0,0-3 0 0,0 0 0 0,0-1 0 0,7-3 0 16,-7 0 0-16,6-3 0 0,0-5 0 0,8 2 0 0,-1-6 0 15,0 1 0-15,0-7 0 0,7-2 0 0,-1-2 0 0,7-2 0 0,-6-6 0 16,6 1 0-16,-1-8 0 0,1 4 0 0,0-7 0 0,1 0 0 15,-1-4 0-15,0 0 0 0,0 0 0 0,-7-4 0 0,7 0 0 0,-6 0 0 16,-1 1 0-16,-5-4 0 0,5-1 0 0,-6 5 0 0,-6-4 0 16,-1 2 0-16,0-2 0 0,1 4-1 0,-7 3-1 0,0-3 1 15,0 2 3-15,-7 5 0 0,1 0-2 0,0-1 0 0,-1 4 0 0,1 1 0 16,-1 3 0-16,0-1 0 0,1 6 0 0,-8-2 0 0,8 2 0 16,0 1 0-16,0 5 0 0,-1 0 0 0,0 0 0 0,1 8 0 0,-7-1 0 15,7 0 0-15,-2 8 0 0,2 0 0 0,0 0 0 0,0 3 0 16,-1 3 0-16,0 2 0 0,7 3 0 0,-6-1 0 0,6 0 0 15,0 6 0-15,0-3 0 0,0 1 0 0,0 1 0 0,6-1 0 0,-6 0 0 16,7 1 0-16,0-5 0 0,-1 6 0 0,0-6 0 0,8-3 0 16,-8 0 0-16,7-4 0 0,0-1 0 0,0-1 0 0,-1-2 0 0,8-3 0 15,-6-4 0-15,5-2 0 0,1-2 0 0,-1-3 0 0,1 0 0 16,0-8 0-16,-2 1 0 0,2-4 0 0,0 0 0 0,-1-4 0 16,1 1 0-16,0-4 0 0,-7-1 0 0,6-3 0 0,-6 4 0 0,0-8 0 15,0 4 0-15,0-3 0 0,0 3 0 0,0-4 0 0,1 0 0 0,-8 1 0 16,7 3 0-16,-7 0 0 0,1 0 0 0,6 3 0 0,-7 2 0 0,0 1 0 15,2 5 0-15,-8 1 0 0,6 2 0 0,-6 1 0 0,6 4 0 16,-6 3 0-16,0 0 0 0,0 0 0 0,0 0 0 0,0 3 0 16,0 4 0-16,0 1 0 0,0 2 0 0,0 1 0 0,0 5 0 0,-6-2 0 15,6 4 0-15,0 1 0 0,0 3 0 0,-6 0 0 0,6 3 0 16,-8-3 0-16,8 3 0 0,-6-2 0 0,6 2 0 0,0-3 0 16,-6 0 0-16,6 1 0 0,0-5 0 0,0 0 0 0,0 0 0 0,0-3 0 15,0-1 0-15,0-2 0 0,0-5 0 0,6 0 0 0,-6-3 0 0,6-1 0 16,2 1 0-16,-2-8 0 0,0 1 0 0,1-1 0 0,0-3 0 15,5 0 0-15,1-5 0 0,-6-2 0 0,6-1 0 0,0 0 0 16,0-2 0-16,0-5 0 0,-7 3 0 0,8-4 0 0,-2 3 0 0,2-3 0 16,-1-3 0-16,0 5 0 0,-7-2 0 0,7 1 0 0,1 0 0 15,-8 4 0-15,7-1 0 0,-6 5 0 0,-1-1 0 0,0 5 0 0,1 3 0 16,-1-1 0-16,-6 0 0 0,7 8 0 0,-7-2 0 0,7 4 0 16,-7 3 0-16,0 1 0 0,6 2 0 0,-6 3 0 0,0 1 0 15,0 5 0-15,0 2 0 0,0-1 0 0,-6 4 0 0,6 0 0 0,0 0 0 16,-7-1 0-16,7 2 0 0,0-2 0 0,-7-2 0 0,7-1 0 15,0 1 0-15,0-4-35 0,7-5-32 0,-7 2-14 0,0-5-13 0,7 0-18 16,-1-7-19-16,0 0-33 0,1 0-39 0,6-7-53 0,-7 0-61 16,1-5-55-16,6-3-53 0,-6-3-50 0,-1-1-49 0,0-1-19 15,2-3-2-15,-2-3 6 0,0-3 10 0,0-4 16 0,-6-3 17 0,0-1 33 16,0-4 41-16,-6 1 56 0,6-7 65 0</inkml:trace>
  <inkml:trace contextRef="#ctx0" brushRef="#br0" timeOffset="100027.45">18945 5986 0 0,'-39'23'67'0,"7"-2"272"0,-7 1 61 0,13-1 40 16,0-2 26-16,-1-4 22 0,15 0 18 0,-8-1 16 0,7-3 16 15,0-4 15-15,6 5 17 0,1-6-10 0,6-1-24 0,0 2-74 0,0-5-98 16,0 3-68-16,6-2-52 0,1 1-32 0,-1-4-23 0,8 5-18 16,-2-10-17-16,2 5-40 0,-2 0-114 0,8-4 0 0,-7 1 0 0,7-4 0 15,-8 3 0-15,2-4 0 0,-1 5 0 0,-7 0 0 0,7-4 0 16,-6 2 0-16,-1 1 0 0,-6 1 0 0,6 3 0 0,-6-4 0 0,0 4 0 15,7 4 0-15,-7-4 0 0,0 3 0 0,7 6 0 0,-7-2 0 16,0-1 0-16,0 6 0 0,6 2 0 0,-6-3-81 0,0 8-34 0,7-1-15 16,-7-3-19-16,0 6-49 0,6-2-62 0,-6-1-87 0,0 1-95 15,0-1-63-15,7 0-49 0,-7 0-20 0,0-3-5 0,7 3 5 16,-7-3 8-16,0-1 12 0,6 1 15 0,-6 0 22 0,6-1 25 16,0 1 58-16,-6 0 70 0</inkml:trace>
  <inkml:trace contextRef="#ctx0" brushRef="#br0" timeOffset="100168.07">18835 7363 300 0,'-20'19'413'0,"-6"-1"25"15,6-7 13-15,7 0-5 0,-7-4-12 0,8-4-39 0,6 1-53 16,-1-4-63-16,0-4-68 0,1 4-56 0,6-3-47 0,-7-4-148 0,7 3-196 16,0-3-106-16,0 0-62 0,0-5-31 0,7 2-13 0,-7-5 3 15,0 1 12-15,6-1 38 0,-6-7 53 0,7 3 64 0,-7-3 104 16</inkml:trace>
  <inkml:trace contextRef="#ctx0" brushRef="#br0" timeOffset="100386.82">18339 6301 0 0,'-25'0'46'0,"5"-4"405"0,-6 0 55 0,0 4 34 16,-1-7 23-16,2 3 16 0,5 1 13 0,0-4 8 0,1-1 2 0,6 1 1 15,0-4 1-15,0 7 0 0,6 1 0 0,7-1-143 0,-6 0-215 16,6 4-122-16,0 0-77 0,0 0-67 0,0 4-62 0,6 0-114 0,1 3-139 16,0-3-103-16,6 3-83 0,0 0-43 0,0 1-19 0,-1-1-11 15,2 0-5-15,5-3 3 0,1-1 6 0,0-3 16 0,-1 0 20 16,7-3 34-16,-6-1 39 0,6-3 98 0,-1 3 241 0</inkml:trace>
  <inkml:trace contextRef="#ctx0" brushRef="#br0" timeOffset="101391.15">20515 6675 0 0,'-7'7'252'0,"7"0"42"0,0 4 25 0,0-4 27 0,-6-3 29 0,6 3 30 16,0-3 32-16,-7-4 24 0,7 4 23 0,0-4 21 0,0 0 20 15,0 0-45-15,0 0-77 0,0 0-51 0,0-4-40 0,7 0-25 16,-7-3-21-16,6 3-24 0,-6-6-27 0,7-2-29 0,6-2-30 0,-6-1-24 15,5-3-24-15,2 3-20 0,5-3-19 0,1-1-18 0,-8 1-14 16,8 0-12-16,-7 3-7 0,7 1-6 0,-8 3-5 0,2-1-4 16,-2 5-4-16,-5 4-3 0,6-1 0 0,-6 4 0 0,-1 0-1 0,1 7 0 15,0 0 0-15,-1 1 0 0,0 7-1 0,-6-1 2 0,6 5 0 16,-6-1-1-16,0 4 1 0,8 0 0 0,-8 4 2 0,0-1-2 0,6 0 1 16,-6 5-3-16,0-4-4 0,6-1-3 0,-6 1-4 0,7-3-1 15,-7 2-3-15,6-3-3 0,-6 0-4 0,7-4-2 0,0 1-5 0,-1-1-3 16,0-4-2-16,2-2-1 0,-2-2-1 0,6-3 1 0,-5-3 3 15,0 0 2-15,6-4 4 0,-1-4 2 0,2-3 2 0,-2 0 2 16,2-9 5-16,-1 2 4 0,-1 0 3 0,8-5 3 0,-6-3 3 0,-2 0 2 16,1-3-1-16,7-5 1 0,-8 1-1 0,2 0-1 0,-8-1 1 15,8 1-2-15,-8 0-2 0,7-4 1 0,-7 6-1 0,-6 0 2 0,7 0 0 16,-7 5 0-16,0 4 2 0,0-1 2 0,-7 5 1 0,7 3 3 16,-6 4 3-16,0 0 2 0,-1 2 1 0,-6 5 3 0,6 0 2 0,-5 5 2 15,4-3 2-15,-4 6 1 0,6 4 1 0,-1-5 2 0,0 8 0 16,1-5 1-16,-1 5 1 0,7-1-2 0,0 1 0 0,7 0 2 0,-1-1-1 15,1 2 1-15,6-2 0 0,7 1-1 0,-8-4-4 0,8 0 0 16,6 0-3-16,-7-4-1 0,8 0-4 0,-1-3-2 0,0-1 0 0,0-3-4 16,-1 0 0-16,2 0-2 0,-1-7-1 0,0 4-3 0,0-5 1 15,-7-3-1-15,7 3-1 0,-6-6 2 0,0 3 1 0,-1-3 0 16,1-1 1-16,-1 0 3 0,-6 1 2 0,0-4 2 0,1 3 4 0,-8 0 3 16,0-4 5-16,1 2 4 0,-7 2 4 0,7 0 4 0,-7 0 4 15,0 1 5-15,-7-1 3 0,7 5 3 0,0-2 3 0,-7 1 1 0,7 4 0 16,0-4-1-16,-6 8-1 0,6-6-4 0,0 6-3 0,-6 0-5 15,6 3-4-15,0-4-5 0,0 4-4 0,-7 4-5 0,7-4-4 16,0 3-3-16,-7 4-4 0,7 1-1 0,0 3-2 0,-6 0-3 0,6 0-1 16,0 3 0-16,0 5 1 0,0-1 0 0,6 3 0 0,-6 2 1 15,7 3 2-15,0-1-1 0,-1 1 2 0,0-1-1 0,1 5-1 0,6-1-1 16,0-3 2-16,-7 3 0 0,8-3 1 0,-2 0-2 0,8-5 1 16,-7 1 1-16,7 0 0 0,-8-7 0 0,8 0-2 0,0-1-1 15,-1-3-1-15,7-4 0 0,-6-2-1 0,6-5-1 0,0 0-3 0,0-8-4 16,0 1-4-16,0-3-4 0,7-7-2 0,-7 3-2 0,0-4-5 15,0 0 0-15,-7-5-2 0,7 2 0 0,-6-5-2 0,-1 1 2 0,-5-5 3 16,-2 1 2-16,2 2 2 0,-1 0 5 0,-7-3 4 0,-6 4 4 16,6-4 5-16,-6 5 7 0,0-1 6 0,-6 4 6 0,6 0 7 0,-6 4 6 15,-1 0 5-15,1 4 4 0,-8 2 4 0,8 1 3 0,-7 4 3 16,6 0-1-16,-5 2 0 0,-1 5 1 0,-1 0-2 0,8 5-31 0,-8-2-14 16,2 5 0-16,-1 3 0 0,6-1 0 0,-6 5 0 0,7 3 0 0,-8 1 0 15,8-2 0-15,0 6 0 0,6 3 0 0,0-4 0 0,0 7 0 16,0-4 0-16,0 1 0 0,6 3 0 0,0-3 0 0,2-1 0 0,4 2 0 15,-5-2 0-15,6 1 0 0,0-4 0 0,-1-1 0 0,2-2 0 16,-1-1 0-16,0-2 0 0,0-6-84 0,7 0-44 0,-8-2-34 0,2-4-39 16,5 1-58-16,-6-10-64 0,6 1-63 0,1-4-60 0,0 2-54 15,-1-5-50-15,1-4-17 0,-1 0-3 0,1-2 8 0,6-2 14 0,-6 1 16 16,5-5 19-16,-5 2 32 0,6-1 39 0,0-5 58 0,1 7 69 16</inkml:trace>
  <inkml:trace contextRef="#ctx0" brushRef="#br0" timeOffset="101656.78">22774 6461 0 0,'8'-2'196'15,"-8"2"38"-15,0 0 29 0,-8-5 34 0,8 5 34 0,0-3 38 0,0 3 41 16,0-4 28-16,-6 1 25 0,6 3 3 0,0 0-6 0,0-4-36 16,-6 0-49-16,6 4-33 0,0 0-25 0,-7 0-26 0,7-2-26 0,0 2-31 15,-6 2-31-15,6-2-36 0,-7 0-41 0,0 4-26 0,1 0-22 16,0-1-13-16,-8 1-10 0,8 4-5 0,-7-1-5 0,0 0-1 0,0 1-3 16,-7 2-1-16,8 2-1 0,-2 2-1 0,-5-3-3 0,6 8 1 15,0-5 0-15,0 4-1 0,0 0-2 0,6 4-2 0,1-3-4 0,-1 3-2 16,1 3-5-16,-1-3-4 0,7 0-2 0,7 4-2 0,-7-3-3 15,6-2-3-15,1 2-1 0,6-6-3 0,0 3-4 0,0-3-5 16,7 1-7-16,-8-6-8 0,8-2-9 0,-1 2-13 0,1-9-12 0,6 1-19 16,-7-4-23-16,1-4-37 0,6 1-47 0,-7-5-54 0,1-3-58 15,0-4-51-15,-1-3-52 0,-5 1-51 0,5-6-55 0,-6 0-20 16,0-2-5-16,0 0 3 0,-6-4 10 0,-1-1 16 0,0-3 22 0,2-4 37 16,-8 0 47-16,6-3 54 0,-6 0 56 0</inkml:trace>
  <inkml:trace contextRef="#ctx0" brushRef="#br0" timeOffset="101922.41">22352 5986 62 0,'-33'7'312'0,"-7"0"53"0,15 2 47 16,-7-3 36-16,5 1 29 0,1-3 21 0,6 4 16 0,8-6 16 15,-2-2 14-15,2 5 17 0,5-5 16 0,1 3-56 0,-1-3-94 16,7 0-65-16,0 0-51 0,0 0-44 0,0 0-40 0,7-3-27 0,-1 3-23 16,7-5-17-16,-7 5-13 0,14-2-55 0,-7-2-92 0,0 0 0 15,6-3 0-15,1 3 0 0,-6-2 0 0,5 1 0 0,-6-2 0 0,0-1 0 16,-1 1 0-16,2 3 0 0,-8-2 0 0,1-2 0 0,-1 4 0 15,-6 0 0-15,7 1 0 0,-7 3 0 0,0-4 0 0,0 4 0 16,0 0 0-16,0 4 0 0,0-1 0 0,7 1 0 0,-7 0 0 0,0 4 0 16,0 2 0-16,0 1 0 0,6 0 0 0,-6 4 0 0,0 0-110 0,6 3-31 15,-6-3-19-15,0 3-39 0,0 4-48 0,7-4-64 0,-7 4-69 16,0-3-68-16,7 1-66 0,-7 3-35 0,0-1-18 0,6-3-2 16,-6 3 7-16,0-4 12 0,6 3 18 0,-6-2 20 0,0-5 23 0,7 5 47 15,-7-4 54-15,7-1 69 0,-1 1 117 0</inkml:trace>
  <inkml:trace contextRef="#ctx0" brushRef="#br0" timeOffset="102063.03">22241 7016 255 0,'-27'25'418'0,"8"1"36"0,0-8 18 0,-1 0 7 16,7-7 0-16,0 0-9 0,6 0-15 0,7-7-39 0,-6-1-51 16,6-3-60-16,0 0-64 0,6-3-156 0,-6-1-205 0,7-3-144 0,0 0-113 15,-1-1-57-15,0-6-27 0,-6 2-12 0,7-6-4 0,0 1 9 16,-1-2 13-16,1-4 40 0,-7-2 50 0,6-1 60 0,-6-3 63 15</inkml:trace>
  <inkml:trace contextRef="#ctx0" brushRef="#br0" timeOffset="102266.16">21589 6019 0 0,'-26'7'116'0,"0"-3"340"0,0-4 51 0,1 4 31 0,-2-4 19 16,8-4 10-16,0 4 7 0,-1-8 3 0,6 5 1 0,2-5 0 15,5 6 2-15,1-7-11 0,6 9-15 0,-7-3-137 0,7 3-197 0,0 0-108 16,7 0-61-16,-1 0-49 0,1 0-44 0,5 3-66 0,2-3-80 16,6 4-109-16,-1 1-122 0,0-3-71 0,0 2-45 0,8 0-22 15,-8-1-12-15,8 5-4 0,-8-4 0 0,0-2 6 0,1-2 10 0,-7 5 18 16,7-2 22-16,-1 1 59 0,7-4 73 0</inkml:trace>
  <inkml:trace contextRef="#ctx0" brushRef="#br0" timeOffset="102915.43">23948 6634 22 0,'0'0'199'15,"0"-3"22"-15,6 3 20 0,-6 0 20 0,6 0 20 0,0-3 18 16,1 3 18-16,0-5 24 0,-1 1 26 0,7 1 12 0,-7-2 4 0,2 3-17 16,-2-2-28-16,6 1-22 0,-4-2-19 0,-2-1-12 0,0 1-13 0,1-2-14 15,-1 3-16-15,-6-3-13 0,7 4-16 0,-7-5-19 0,0 1-25 16,0-1-28-16,0 1-32 0,-7 0-24 0,7-4-16 0,-6 4-15 15,-1 3-11-15,-5-4-10 0,-2 1-8 0,2 4-5 0,-2 3-6 0,-5-4-5 16,-1 4-3-16,-6 4-3 0,7-1-4 0,-7 4-1 0,0 1-2 16,-1 3 0-16,1 0-1 0,0 0 2 15,7 7 0-15,-7-3 1 0,6 4 2 0,1 1-1 0,-1 3 0 0,7-1 0 0,0 0 1 0,0 0 0 0,6 0 0 0,7 0 1 0,0-3 0 16,0 3 0-16,7-4 1 0,6 1 0 0,0-5-2 0,0 0-1 16,7-3-1-16,5 0-1 0,-5-4-2 0,13 0 0 0,-7-2-2 15,0-5-2-15,7-5-1 0,-1 3-1 0,1-6 0 0,-1-3 0 0,1-4-2 16,-7 1 1-16,6 0-1 0,1-9 1 0,-7 2 1 0,0-2 3 15,0-3 3-15,0 1 2 0,-6-4 2 0,-8-1 4 0,2 1 5 0,-2-1 4 16,2-2 2-16,-8 2 7 0,-6-3 7 0,7 3 8 0,-7 3 8 16,0 0 9-16,0 1 7 0,-7 5 6 0,1-1 4 0,6 3 3 15,-6 4 4-15,-2 4 1 0,2 0-1 0,6 4-2 0,-6-1-3 0,0 5-6 16,-2 3-5-16,2 3-7 0,6 2-7 0,-6 2-7 0,-1 7-8 0,1 2-4 16,-1 2-2-16,7 3-3 0,-7 9-4 0,1-1-19 0,6 8 0 15,-6 0 0-15,6 3 0 0,0 4 0 0,0 2 0 0,0 3 0 16,-7 2 0-16,7 4 0 0,0 1 0 0,-7-2 0 0,7 5 0 0,-6-5 0 15,6 6 0-15,-6-6 0 0,-1-3 0 0,0 1 0 0,1-5 0 16,-1 1 0-16,1-4 0 0,-8-4 0 0,8-3 0 0,0-4 0 16,0-4 0-16,-1-7 0 0,0 0 0 0,7-3 0 0,-6-9-68 0,6 1-103 15,0-7-69-15,0-4-80 0,0-7-86 0,0-4-80 0,0-8-76 0,0 1-35 16,6-7-16-16,-6-9 1 0,7 1 10 0,-7-7 14 0,7-4 18 16,-1-4 23-16,0 2 26 0,8-10 52 0,-8 5 70 0,7-4 79 15,0 4 220-15</inkml:trace>
  <inkml:trace contextRef="#ctx0" brushRef="#br0" timeOffset="103807.18">24266 6752 63 0,'7'0'308'0,"-7"3"30"0,0 1 20 0,0 0 15 16,0-1 14-16,0-3 26 0,0 3 28 0,-7-3 22 0,7 4 18 0,0-4 12 16,0 5 13-16,0-5-60 0,0 3-93 0,0 1-61 0,0-4-43 15,7 3-20-15,-1 1-9 0,1-4-7 0,0 0-9 0,5 3-21 0,2-6-28 16,-2 3-21-16,8-4-16 0,-1 1-13 0,7-4-11 0,-6-2-13 16,6-1-13-16,1-1-12 0,-8-3-11 0,7-2-11 0,-6 2-10 0,5-5-7 15,-5 1-7-15,0-1-2 0,-1 2-3 0,-6-5 0 0,0-1-1 16,0 5 0-16,0-3 2 0,-7 2 1 0,8 1 3 0,-14-1 2 15,6 1 1-15,1 4 3 0,-1-1 5 0,-6 5 5 0,0-2 2 0,0 1 1 16,0 3 1-16,0 5-17 0,0 0-13 0,0-2 0 0,0 5 0 16,0 0 0-16,0 0 0 0,-6 5 0 0,6-2 0 0,-7 4 0 0,7 3 0 15,-6 2 0-15,-1 3 0 0,0 0 0 0,7 3 0 0,-6 0 0 16,0 4 0-16,-1 0 0 0,7 4 0 0,-7 0 0 0,7 2 0 0,-6 1 0 16,6-2 0-16,0 5 0 0,6-5 0 0,-6 2 0 0,7 0 0 15,0-4 0-15,-1 0 0 0,0-2 0 0,8-2 0 0,-1 2 0 0,0-9 0 16,0 5 0-16,-1-8 0 0,8-1 0 0,0-6 0 0,-1 1 0 15,1-2 0-15,0-6 0 0,5-2 0 0,-5-5 0 0,6-1 0 0,0-4 0 16,1 0 0-16,-2-3-6 0,1-4-5 0,-6 0 1 0,6-4 1 16,-7-3 2-16,1 3 0 0,0-6 2 0,-1 2 1 0,-6-3 1 15,0 3 2-15,1-2 4 0,-2 2 2 0,1-2 5 0,-6 6 4 0,-1 1 4 16,1-1-5-16,-1 3-13 0,-6 3 0 0,6 3 0 0,-6 3 0 16,0 3 0-16,8 0 0 0,-8 4 0 0,0 0 0 0,0 3 0 0,0 4 0 15,0 0 0-15,0 0 0 0,-8 0 0 0,8 4 0 0,0 3 0 16,-6 0 0-16,6 1 0 0,-6 3 0 0,6 3 0 0,0 1 0 0,-7 0 0 15,7 7 0-15,0-4 0 0,0 4 0 0,0 0 0 0,7 0 0 16,-7 0 0-16,6 3 0 0,0-3 0 0,2 4 0 0,4-4 0 16,-6 0 0-16,8 0 0 0,-1 1 0 0,0-5 0 0,0-1 0 0,-1-1 0 15,8-2 0-15,0-3 0 0,-1-4 0 0,1 1 0 0,0-5 0 16,-1-3 0-16,1-3-33 0,6 0-6 0,-7-2 1 0,1-6 1 16,6 0 1-1,-7 1 1-15,1-6 0 0,0-1 0 0,-1-1 0 0,1-1 4 16,-8-4 3-16,8 2 3 0,-7-5 4 0,0 4 3 0,0-4 3 0,-6 1 3 15,6 0 1-15,-7-1 4 0,-6 0 2 0,6 4 2 0,-6 0 1 16,0 0 1-16,-6 0 2 0,6 7 1 0,-6 1-1 0,-1-1 2 0,1 5 1 16,-1 1 0-16,1 3 0 0,-1 2 1 0,1 4-2 0,-1 0 1 15,0 4-1-15,-5 2 1 0,5 3-1 0,0 1 1 0,1 1-2 0,-7 7 1 16,13 1 0-16,-6-1-2 0,-1 4 0 0,0 0 0 0,7 3 0 16,0 1 1-16,0 4-1 0,0-5 1 0,0 5-1 0,7-1-1 0,-7-3 1 15,7 2 0-15,-1-2 0 0,1 0 0 0,-1-4-1 0,7 0 0 16,0-4 0-16,-7 1 1 0,14-5 1 0,-7-3-1 0,7 0 1 0,0-3-1 15,-1-5 0-15,0-3 0 0,0 0 0 0,8-3-2 0,-1-5 0 16,-6 1 0-16,6-8 1 0,-1 1 0 0,-5-1-3 0,6-7 0 16,-6 3 1-16,5-6-1 0,-5 3 0 0,0-8 0 0,-1 2-1 0,-5-2 2 15,5-2-1-15,0-2 1 0,-6 1 1 0,1-4 0 0,-2 0 1 16,2 1 1-16,-2-4 0 0,2 3 1 0,-1-2 2 0,-7 2 2 0,0 4 3 16,2 0 5-16,-2-1 6 0,0 9 8 0,0 0 7 0,2 2 8 15,-8 9 6-15,0-1 4 0,0 1 3 0,6 2 2 0,-6 4 0 0,0 6-37 16,0-6-21-16,-6 8 0 0,6 0 0 0,0 0 0 0,0 4 0 15,-8 2 0-15,8 2 0 0,-6 4 0 0,0 2 0 0,6 1 0 16,-6 7 0-16,-2-4 0 0,2 7 0 0,6 2 0 0,-6 2 0 0,-1 0 0 16,7 0 0-16,0 4 0 0,-6-3 0 0,6-1 0 0,-7 4 0 15,7-5 0-15,0 2 0 0,0-4 0 0,0-1 0 0,0 1 0 0,0-8 0 16,7 5 0-16,-7-9-36 0,0 4-62 0,6-6-14 0,1-2-17 16,-7-1-18-16,6-6-36 0,0 0-44 0,2-3-56 0,-2-3-61 0,0-5-53 15,0 1-51-15,2-4-43 0,4 0-41 0,-5-4-13 0,-1 1 1 16,1-4 7-16,0-5 12 0,-7 5 17 0,6-4 18 0,-6-3 38 15,0 2 50-15,0-2 59 0,-6 3 66 0</inkml:trace>
  <inkml:trace contextRef="#ctx0" brushRef="#br0" timeOffset="103963.43">26148 6203 0 0,'-19'-12'209'0,"-7"7"103"0,6-1 43 15,0 3 42-15,2-2 39 0,-2 2 25 0,13 3 18 0,-6-3 11 16,6 3 8-16,1 0 6 0,6 0 4 0,0 0-49 0,0 0-77 0,6 0-67 16,1 3-62-16,6-3-49 0,0 3-44 0,1 2-41 0,4-2-42 15,2 1-32-15,7-2-29 0,-8 3-38 0,7-2-46 0,0 1-60 16,0-4-68-16,-6 5-72 0,5-5-73 0,-5 0-62 0,0 0-56 0,-7 0-30 15,7-5-12-15,-8 5-7 0,-6-7-2 0,2 2 5 0,-2-1 10 0,-6-2 28 16,0 2 37-16,0-6 53 0,-6 5 66 0</inkml:trace>
  <inkml:trace contextRef="#ctx0" brushRef="#br0" timeOffset="104150.92">25771 5909 0 0,'-20'0'251'0,"1"0"87"0,-1 0 46 0,7 0 39 0,0 0 35 15,0 0 19-15,0 0 13 0,0 0 7 0,0 0 4 0,6 0 3 16,-5 0 3-16,4 4-55 0,-4-4-82 0,-1 3-75 0,0 1-70 0,0-1-56 16,-1 2-49-16,2 2-52 0,-8 0-52 0,7 0-65 0,-7 4-75 15,8 1-84-15,-2-2-91 0,-5 5-76 0,13-1-67 0,-8-3-32 16,8 3-17-16,0 2-8 0,6-1-6 0,0-1 0 0,6-3 2 0,0 4 12 16,8 0 17-16,-1-5 47 0,-1 1 60 0,14 5 78 0,-6-6 266 15</inkml:trace>
  <inkml:trace contextRef="#ctx0" brushRef="#br0" timeOffset="104402.07">26949 6769 0 0,'0'30'40'0,"0"-4"404"16,-6-4 56-16,6 0 25 0,-6-7 10 0,6 3-3 0,-7-7-10 15,0-4-39-15,7 1-52 0,-6-8-86 0,6 3-103 0,0-3-86 16,0-3-78-16,-6-5-175 0,6 1-224 0,-7 0-115 0,0-5-58 0,7-3-29 16,-6-3-11-16,6-1 2 0,0-1 11 0,0-3 38 0,0-3 52 15,0-3 86-15,6 0 229 0</inkml:trace>
  <inkml:trace contextRef="#ctx0" brushRef="#br0" timeOffset="105481.63">28819 6030 42 0,'0'-11'268'0,"6"-4"17"16,-6 0 8-16,0 1 13 0,0 3 18 0,0-7 27 0,0 3 33 15,0 0 30-15,0 4 28 0,0-3 19 0,0 2 11 0,0-2-62 0,-6 6-97 16,6-2-52-16,-6 2-30 0,-2-3-14 0,2 4-4 0,0 0-12 16,-1-1-15-16,-6 5-27 0,7-1-32 0,-7-3-29 0,-1 7-28 0,2 0-18 15,-2 0-11-15,2 0-10 0,-8 3-7 0,7 1-6 0,-1 3-5 16,2 4-3-16,-1 0-3 0,0 3-2 0,0 1-1 0,-1 4-3 16,2-1 1-16,-1 4-1 0,0 0-2 0,6 4 0 0,-6-1 2 0,6 5 0 15,-5-1 0-15,-2 1 0 0,8 2 1 0,-7-2-1 0,7 2 0 16,-8 5 0-16,8-4 1 0,-8 0 0 0,2 1-1 0,6-2 0 0,-8 1 0 15,1 0-1-15,1-4 1 0,-2 4 1 0,2-4-1 0,-2 1 1 16,1-4 0-16,0-1 0 0,0 1 0 0,1-3 0 0,-2-3 1 0,1-1-1 16,0-1 1-16,0-3 0 0,1-4 2 0,-2 0-1 0,1 1 1 15,0-5 0-15,0 0 2 0,0-3 0 0,0-1 2 0,0-3 1 16,0 0 1-16,0-3 3 0,7 3 0 0,-8-4 2 0,2-3 1 0,4 0 1 16,2-1 2-16,0 0 2 0,-1 1 1 0,1 0 0 0,-1-5-1 0,7 2 0 15,0 3-1-15,0-4-1 0,0 0-2 0,0 3-3 0,7 1-1 16,-7-3-1-16,6 1-2 0,1 1-1 0,-1 6-2 0,8-5-3 15,-2 2-1-15,-5 2-1 0,6 0-2 0,0-2-2 0,7 5-1 0,-8-2 1 16,8 2 0-16,-1 2 0 0,1-2 0 0,0 5 0 0,-1 1 0 16,1-1 1-16,0 2 1 0,5 0-1 0,-5 0 1 0,0 4-1 0,-2-3 0 15,2-2 1-15,0 6 0 0,-1-5 1 0,-5 1 1 0,5-1 0 16,-6 0-1-16,0-4 2 0,7 5 0 0,-8-4 0 0,2-1 2 0,-1-3-1 16,0 0 1-16,6 0 0 0,-5-3 1 0,5-1 0 0,-6-4 0 15,6 1 0-15,1-3-1 0,0-1 0 0,5-5 1 0,-5 2-3 16,0-4-1-16,-1-1-3 0,1-3-2 0,0-3-3 0,-1-1-1 0,0-3-2 15,-6 0-1-15,1-8-2 0,-2 0 0 0,2-2 0 0,-2-3-2 16,-5-2 1-16,-7 0 0 0,6 1 0 0,-6-1 3 0,-6 4 3 0,-1 0 4 16,1 3 5-16,-7 0 2 0,0 4 4 0,-7 4 5 0,-6 0 1 15,7 3 5-15,-14 3 1 0,7 6 1 0,-6-2 3 0,-1 5-1 16,1 3 0-16,-1 0-1 0,1 4-2 0,-1 3-3 0,-7 0-1 0,14 4-3 16,-6 0-3-16,5 4-3 0,9 3-4 0,-2 0-2 0,1 1-5 15,5 3-2-15,8 0-3 0,0 0-3 0,6 3-7 0,6 0-10 0,0 1-14 16,8 4-17-16,-2-4-40 0,8 3-51 0,-7 1-76 0,7-5-88 0,-1 4-84 15,1-3-81-15,-1-1-39 0,0-3-20 0,1 4-8 0,-7-8-3 16,7 5 5-16,-8-5 8 0,2-4 13 0,-1 5 17 0,0-8 41 16,-6 4 51-16,5-4 76 0,-6 0 197 0</inkml:trace>
  <inkml:trace contextRef="#ctx0" brushRef="#br0" timeOffset="105653.5">28460 6172 0 0,'-32'12'175'0,"-1"-5"242"0,7 0 46 16,-6-2 24-16,5-2 15 0,9 0 8 0,-2 1 6 0,7-4 5 0,-1 0 6 15,2 0 3-15,12 0 5 0,0 0-25 0,0 0-37 0,6 4-115 16,0-4-149-16,14 3-83 0,-1 0-46 0,1 2-26 0,13-2-14 0,-1 1-15 16,1 0-15-16,5-1-24 0,9 1-27 0,-2-4-57 0,1 4-73 15,-1-4-84-15,-5 3-89 0,5 1-73 0,1-4-63 0,-7 4-32 16,0-4-16-16,-1 3-5 0,-4-3-5 0,5 0 5 0,-7 3 8 0,-6-3 18 16,7 0 21-16,-1 0 54 0,-5 0 68 0,-2-3 81 0,1 3 276 15</inkml:trace>
  <inkml:trace contextRef="#ctx0" brushRef="#br0" timeOffset="106562.99">29125 6454 186 0,'-20'12'337'0,"8"3"26"15,-2-8 15-15,1 3 19 0,7-2 21 0,-1-1 19 0,7 1 21 16,-6-1 14-16,6-3 15 0,0 3 5 0,0-4 4 0,6 5-71 16,-6-4-108-16,7-1-63 0,-1 1-40 0,7 0-24 0,1-4-11 0,-2 0-17 15,1 0-20-15,7-4-21 0,0 0-18 0,6 1-16 0,-1-4-12 16,1-1-13-16,-6-3-11 0,6 4-12 0,1-4-12 0,-9-4-8 0,9 1-8 15,-7-1-4-15,-2 0-3 0,2-2-1 0,-7-3-2 0,7-2-1 16,-8 1-1-16,2 3 1 0,-1-5-2 0,-6-3 1 0,-1 4 1 0,1 1 1 16,-1 2 1-16,0 0 4 0,-6 2 2 0,0 2 4 0,8 1 5 15,-8 3 4-15,-8 4 4 0,8-2 2 0,0 2 4 0,0 4 2 0,0-1 0 16,-6 4-1-16,6 0 1 0,0 0-3 0,-6 0-1 0,6 4-2 16,0-1-3-16,-7 4-5 0,1 2-4 0,-1 1-3 0,0 5-4 15,1-1-2-15,0 1-6 0,-2 7 0 0,2 0 0 0,0 0-1 0,0 0 1 16,6 4-1-16,-7 0 1 0,7-1 0 0,-7 0 0 0,7 1 0 15,0-1-1-15,7 5 0 0,-7-8 1 0,7 4 1 0,-1-4 0 0,0-1 0 16,0 1 0-16,8-3-1 0,-1-1 1 0,0 1 1 0,6-8-1 16,1 3 1-16,0-7-1 0,-1 0-1 0,7-2 1 0,0-2-2 15,1-3 0-15,5-3-3 0,-6-5 0 0,7 1-1 0,-7-4-1 0,6-4 1 16,-5 1-1-16,5-5-1 0,-7-2-1 0,2 3-2 0,-1-5-1 16,-6-3 0-16,6 1 0 0,-7-4 2 0,-6-1-1 0,0-4 2 0,1 6 1 15,-2-5 2-15,-5 0 0 0,-1 3 3 0,1-2-1 0,-7 2 3 16,0 5 4-16,0-1 2 0,0 0 3 0,-7 8 3 0,1-1 2 0,-1 5 1 15,1 3 0-15,-8 0 1 0,2 3 0 0,5 5-2 0,-6 3-1 16,0 0-1-16,0 3 0 0,-6 2-2 0,5 5-1 0,1 1-2 0,0 0-3 16,-6 8-1-16,5-1-2 0,2 4-1 0,-1 3-1 0,6 1 0 15,-6 0 1-15,7 3 1 0,0 0 1 0,-2 5-1 0,8-5 0 0,-6 1 1 16,6-2-1-16,0 1 0 0,6 1-2 0,-6-1 1 0,8-3 1 16,4 0 0-16,-5 0 0 0,6-6 1 0,0 0-1 0,-1-3 0 15,2 2-1-15,5-8 0 0,1 0 1 0,0-3-1 0,-1-1-1 0,7-7 1 16,0 0 0-16,0-4-1 0,0 1 0 0,1-5 0 0,-2-3 3 15,-5 0-1-15,6-3-2 0,0-5 0 0,0 1 0 0,-7-1 0 0,1 1 1 16,0-4 0-16,-1 0 1 0,1-3 2 0,-8 3 0 0,2-5 0 16,5 0 1-16,-5 0 2 0,-8 1-1 0,6 1 3 0,2-1 4 0,-8 0 5 15,7 4 5-15,-6 1 5 0,0 2 4 0,-7 0 3 0,6 9 0 16,-6 0 0-16,6-2-18 0,-6 7-16 0,0 3 0 0,0 2 0 16,0 0 0-16,0 2 0 0,-6 3 0 0,6 7 0 0,-6-2 0 0,-1 5 0 15,7 3 0-15,-7 3 0 0,1 2 0 0,-1 3 0 0,-5 2 0 0,4 2 0 16,2-1 0-16,0 2 0 0,6-4 0 0,-6 3 0 0,-1 3 0 15,0-3 0-15,7-5 0 0,0 5 0 0,0-5 0 0,0-3 0 0,0 0 0 16,7 0 0-16,-7-7 0 0,7-1 0 0,-1 1 0 0,0-4 0 16,8-3 0-16,-2-5 0 0,1-3 0 0,1 0 0 0,-2-3 0 0,8-1 0 15,-7-7 0-15,7-1 0 0,0 2 0 0,-2-9 0 0,2 1 0 16,-1 0 0-16,1-8 0 0,0 0 0 0,-1 1 0 0,-5-4 0 0,4-4 0 16,-4-1 0-16,6-3 0 0,-1 5 0 0,-6-5 0 0,0 1 0 0,7-1 0 15,-7 4 0-15,-1 0 0 0,2 3 0 0,-8 5 0 0,8 4 0 16,-8 3 0-16,0 2 0 0,1 5 0 0,-7 4 0 0,6-1 0 0,-6 8 0 15,0 5 0-15,0-2 0 0,-6 8 0 0,6 0 0 0,-7 8 0 16,1-1 0-16,6 4 0 0,-6 0 0 0,-2 7 0 0,2-4 0 0,6 9 0 16,-6-6 0-16,6 2 0 0,-7-1 0 0,7 2 0 0,0-4 0 15,0 3 0-15,7-4 0 0,-7-4 0 0,6 4 0 0,0-7 0 0,8-1 0 16,-8-1 0-16,1-5 0 0,6-1-71 0,0-5-106 0,-1 2-43 0,2-8-55 16,5 0-64-16,-6-8-61 0,0 2-60 0,1-5-54 0,-2-4-48 15,2-4-16-15,-1 1-1 0,-1-7 10 0,-5-1 14 0,6-4 19 0,-13-2 21 16,6 0 36-16,2-5 42 0,-8-4 58 0,0 1 64 0</inkml:trace>
  <inkml:trace contextRef="#ctx0" brushRef="#br0" timeOffset="106828.62">30239 5842 0 0,'-39'12'196'0,"-1"-5"107"16,1 4 34-16,0-4 34 0,7 0 34 0,6-2 28 0,0 2 23 15,6-3 18-15,1-1 17 0,5 1 13 0,8 0 14 0,-1-4-37 16,1 0-64-16,6 0-55 0,0 0-50 0,6 3-32 0,1-3-22 0,-1-3-27 15,8 3-31-15,5 0-24 0,1-4-21 0,-1 4-18 0,0-4-15 16,8 1-14-16,-1-1-14 0,0-3-12 0,0 2-15 0,-7 3-13 0,7-6-13 16,-6 4-12-16,-7-3-12 0,7 3-7 0,-8 0-4 0,-4 1-4 15,4-1-4-15,-6 4 0 0,1-3-2 0,-7 3 0 0,7 0-1 0,-7 3-1 16,0 1 0-16,6-1-1 0,-6 5-2 0,0-5-4 0,7 8-5 16,-7-4-8-16,6 5-11 0,-6-1-12 0,6 3-13 0,2-2-19 15,-2 2-23-15,0 1-47 0,0-4-61 0,8 0-76 0,-8 3-84 0,7-3-79 16,1 0-75-16,-2-3-34 0,8-2-15 0,-7 2-1 0,7 0 6 15,-2-4 10-15,-4-4 13 0,6 0 20 0,-1 0 22 0,1-4 49 0,-1 0 60 16,1-3 78-16,-8 0 214 0</inkml:trace>
  <inkml:trace contextRef="#ctx0" brushRef="#br0" timeOffset="106984.87">30655 5891 130 0,'-6'-7'374'16,"-7"-5"52"-16,7 5 37 0,-2-1 31 0,2 1 24 0,-6-1 18 0,12 5 17 16,-8 0 11-16,2-5 6 0,6 8 4 0,0-3 3 0,0-1-78 15,0 4-117-15,0 0-94 0,6 0-83 0,-6 4-54 0,14-1-36 0,-8 1-33 16,8 0-29-16,-2 2-32 0,8 2-33 0,-7 3-32 0,7 0-31 15,-1 1-55-15,1-2-66 0,-1 1-83 0,0 4-88 0,1-4-76 0,-7 0-68 16,7 0-33-16,-14-4-17 0,8 0-6 0,-2 1 1 0,-5-1 9 16,-1-3 18-16,1-1 20 0,-1 1 23 0,-6-4 53 0,0 0 62 0,0 0 81 15,0-7 255-15</inkml:trace>
  <inkml:trace contextRef="#ctx0" brushRef="#br0" timeOffset="107172.37">29835 5715 377 0,'-33'3'458'0,"7"1"33"0,0 0 19 0,0-4 14 16,7 3 11-16,5-3 7 0,2-3 4 0,4 3 3 0,2-4 1 15,6 4-1-15,-6-4 1 0,6 4-121 0,0 0-181 0,0 0-113 0,0 0-78 16,6 0-82-16,0 0-84 0,2 0-115 0,4 0-127 0,-5 4-83 16,6-4-59-16,-6 4-28 0,5-1-15 0,2 2-7 0,-8-5-4 15,0 2 1-15,-6-2 2 0,7-2 12 0,-7 2 16 0,0-5 50 0,0 5 65 16</inkml:trace>
  <inkml:trace contextRef="#ctx0" brushRef="#br0" timeOffset="108385.09">2983 9221 147 0,'-7'14'323'0,"0"-3"27"0,1 4 18 0,-7-4 19 15,7-4 22-15,-2 4 22 0,2-4 24 0,0-3 16 0,0 3 16 0,-1-2 9 16,0 1 5-16,7-1-63 0,0-3-99 0,-6-2-58 0,6 5-38 16,0-5-17-16,6 0-7 0,-6 0-15 0,0 0-18 0,0-5-21 0,7 3-22 15,0-3-18-15,-7-1-15 0,6-2-13 0,0-3-15 0,8-1-14 16,-8-2-14-16,7 0-12 0,-7-2-11 0,8 2-11 0,-2 0-10 0,2-1-6 15,-2 1-4-15,-5 2-2 0,6 1-1 0,0 0-1 0,-7 4-3 16,8 4 1-16,-8-2-1 0,7 5 0 0,-6 0 0 0,6 5 0 16,-7 2-1-16,7 4 0 0,-6 0 0 0,-1 4 1 0,0 3 1 0,2 1 0 15,4 1 0-15,-5 3 3 0,-7 6-1 0,6-3 2 0,1 3-2 0,-1 1 2 16,-6-1 2-16,7 4-1 0,-7-4 0 0,6 1 0 0,-6-5 0 16,0 4 0-16,0-3 0 0,6-3 0 0,-6-2-1 0,0-3 1 0,0 1 1 15,0-1 1-15,0-7 1 0,0 3-1 0,0-7 0 0,0 5 1 16,0-9 1-16,0 5 1 0,0-8 3 0,8 3 2 0,-8-3 1 0,0 0 2 15,0-3 2-15,0-1 0 0,0-3-1 0,6-5-1 0,0 2-1 0,-6-5 2 16,7-4-1-16,0-1-1 0,5-3 0 0,-5-7-3 0,6 2-3 16,-6-2-2-16,5-3-2 0,2 0-2 0,-2 4-1 0,1-4-1 15,1 0 0-15,6 4 1 0,-8 3-1 0,1 0 0 0,7 4-3 0,-8 4 0 16,2 3 0-16,-1 1 0 0,0 6-1 0,0 1 0 0,0 2 0 16,0 5 0-16,0 5 0 0,-6 2 0 0,5 1 0 0,-5 6-1 15,-1-3 1-15,8 8 0 0,-14-2 1 0,6 6 2 0,0-2 0 0,2 2 0 16,-2-1-1-16,-6 0-2 0,6 3-2 0,0-3-9 0,-6 1-9 15,7-1-14-15,0-4-16 0,-1-3-24 0,1-1-29 0,-1 1-52 0,8-8-63 16,-8 1-73-16,6-1-78 0,2-4-73 0,5-3-69 0,1-3-32 16,0-4-15-16,-1-1 0 0,1-3 5 0,6 0 12 0,0-3 16 0,-1-1 24 15,1 0 28-15,1-4 51 0,-1 1 63 0,6-4 73 0,-5 5 234 16</inkml:trace>
  <inkml:trace contextRef="#ctx0" brushRef="#br0" timeOffset="109245.58">4259 9254 0 0,'7'-4'189'0,"-7"0"85"0,6 1 25 0,-6-2 30 15,0 2 32-15,0 3 35 0,-6-3 38 0,6-5 22 0,-7 5 19 16,7 0 12-16,-7-2 11 0,1-2-46 0,6 2-74 0,-6-1-51 0,-2 3-41 16,2-5-26-16,6 5-16 0,-6-4-26 0,-1 2-29 0,1 2-32 15,-1-5-34-15,1 5-20 0,-1-1-16 0,1 0-11 0,6 4-12 16,-14-3-7-16,8 3-5 0,0 0-8 0,-1 0-7 0,-6 3-7 0,0 1-6 16,7 3-4-16,-8 1-5 0,2 0-4 0,-2 2-3 0,2 1-3 15,-1 4-2-15,-1-1-2 0,2 5 1 0,-2-1-2 0,8 0-2 0,-7 0 1 16,6 4-2-16,1 1 0 0,-1-5 0 0,1 4-1 0,6 0-2 15,-6-4 1-15,6 4-1 0,0-7-1 0,6 2-3 0,0-1-2 16,1-2-3-16,-1-2-1 0,1-2-1 0,6 1-1 0,-7-7 2 0,8 3-2 16,-2-7-1-16,8 0 0 0,-7-3-1 0,7-1-1 0,-1-3-1 15,1-4 1-15,-1-4 2 0,0 1 0 0,1-6 3 0,0 3 2 0,-1-5-1 16,1 0 1-16,0-4 1 0,-8 0 0 0,1 1 4 0,7 0 0 16,-14-1 3-16,8-4 1 0,-8 5 3 0,0-1 4 0,1 1 5 0,-1-1 5 15,-6 0 5-15,0 4 7 0,0 0 5 0,0 4 5 0,0 0 5 16,-6 3 4-16,6 0 3 0,0 8 0 0,-7-4 1 0,7 7 0 0,-6 0-1 15,0 1-3-15,6 6-4 0,-7 1-4 0,0 0-5 0,7 7-5 16,-6 1-4-16,0-2-5 0,6 7-5 0,-7 3-5 0,0 2-3 0,7 3 0 16,0-3-1-16,0 7-1 0,0-3 1 0,0 3 1 0,7-3-1 15,0 3 2-15,-1 0-1 0,0-3-1 0,1-4 0 0,6 4 0 16,0-4-1-16,-7 0 1 0,14-4 0 0,-6-3 0 0,-2 0-1 0,8-4 0 16,-1 0 1-16,-5-8-2 0,5 1-1 0,0-4-3 0,1 0-4 15,-1-4-4-15,1-7-4 0,6 4-3 0,-13-8-5 0,13 0-1 0,-13-4-3 16,7 2-2-16,0-5-1 0,-8 0 0 0,1 0-1 0,0-3 2 15,0 2 1-15,-6-2 3 0,0 3 5 0,-1 0 5 0,0 3 7 0,-6 1 9 16,6-1 9-16,-6 5 7 0,0-1 8 0,0 5 4 0,0-2 4 16,0 5 1-16,-6 0 1 0,6 7 0 0,0-4-1 0,-6 8 0 15,6-4-3-15,0 7-1 0,-6 0-2 0,-1 5-5 0,7-2-5 0,-7 5-6 16,7-1-6-16,0 5-2 0,0-1-2 0,0 4-2 0,0 0-1 16,0 0 0-16,7-4-1 0,0 4 0 0,-1-3-2 0,0-1-1 0,0 1-2 15,8-5-3-15,-8-3-4 0,7 1-3 0,1-6-3 0,-2 2-3 16,-6-5-5-16,8-3-4 0,6-3-4 0,-7-1-3 0,-1-6-3 0,8 2 0 15,-7-7 1-15,0 1 2 0,6-5 0 0,-5 1 5 0,-2-1 1 16,2-3 5-16,-1 4 4 0,0-4 4 0,-6 0 4 0,5 0 5 16,-6 1 5-16,2-2 8 0,-2 5 9 0,-6-1 7 0,6 1 8 0,-6 4 4 15,0 2 6-15,0-2 5 0,0 7 4 0,0 0 1 0,0-2 1 16,0 7 0-16,0-2-2 0,0 4-1 0,-6 0-1 0,6 4-4 16,0-2-5-16,-6 10-5 0,6-1-5 0,0 0-5 0,-8 7-5 0,8 1-3 15,0 3-2-15,0 0-3 0,0 7 1 0,0-3-1 0,8 7 2 0,-8 0 0 16,6-1 0-16,0 5 0 0,1-4-1 0,0 7 0 0,-1-3-2 15,1 3 0-15,-1-3-1 0,7 3-2 0,-6 1 0 0,-1-2 1 16,7 2-1-16,-6-1 0 0,-1-3-2 0,1 0-1 0,-1-1-1 0,0 1-4 16,1-4-5-16,0 0-3 0,-7 0-3 0,0-4-4 0,0-3-2 15,0 3-4-15,-7-7-4 0,7 0-3 0,-7 0-5 0,-5-7-3 0,5 4-4 16,-6-9-1-16,0 1 1 0,0-3 3 0,0-5 5 0,0 0 4 16,0 1 4-16,0-8 3 0,-1 1 3 0,2 0 4 0,-1-5 4 0,0-3 4 15,6 1 5-15,1-6 4 0,0 2 5 0,-2-1 2 0,8-3 2 16,8-5-1-16,-8 3-1 0,6-7-1 0,0 1 0 0,7-2-4 0,1-2-7 15,4 1-10-15,-4-5-14 0,6-3-26 0,-1 1-35 0,1-4-62 16,-1 0-76-16,1-1-82 0,-1-2-81 0,0-2-58 0,1 2-45 0,-7-5-22 16,7 3-11-16,-8 1-1 0,2 5 2 0,-1-1 9 0,0 0 12 15,-7 3 26-15,7 4 34 0,-6 3 61 0,0 1 77 0</inkml:trace>
  <inkml:trace contextRef="#ctx0" brushRef="#br0" timeOffset="109465.52">4116 8660 0 0,'-33'18'231'0,"1"1"240"0,6-1 58 16,0 0 32-16,-1-2 24 0,1-2 16 0,6-3 13 0,1 0 8 0,-1-3 2 16,8-5 4-16,5-3 1 0,0 3-26 0,1 1-41 0,6-4-129 15,0 4-178-15,0-4-97 0,6 3-73 0,1 1-85 0,6 0 0 0,0-1 0 16,7 1 0-16,6 0 0 0,0-1-63 0,7 5-114 0,-1-5-94 15,7 1-113-15,0 3-123 0,0-4-62 0,0 2-30 0,6-1-16 16,-5-1-7-16,5-3-2 0,-6 3 1 0,1-3 15 0,5 4 21 0,1-4 31 16,-7 0 33-16,13-4 73 0,-7 4 92 0</inkml:trace>
  <inkml:trace contextRef="#ctx0" brushRef="#br0" timeOffset="109809.27">6193 9114 0 0,'6'8'173'0,"-6"-5"214"0,0 1 50 0,0-1 29 0,0 2 15 0,-6-2 11 16,0-3 9-16,-1 0 5 0,0 0 3 0,1-3 5 0,0 3 4 16,-7-5-24-16,6 2-43 0,0-1-94 0,-5 1-121 0,-2-5-73 15,8 5-49-15,-7-1-25 0,7 0-15 0,-1 1-10 0,-6-4-8 0,7 7-5 16,-2-5-4-16,2 5-4 0,0-3-6 0,0 6-7 0,-1-3-8 0,0 5-6 15,1-2-6-15,-7 4-3 0,7 1-3 0,-8 3-3 0,2-1 0 16,4 5 0-16,-4 4 0 0,-1-1 0 0,-1 4 0 0,2-4 0 16,6 8-1-16,-8-4 1 0,8 3-2 0,-1 2-2 0,1-6-3 0,6 5-7 15,0-4-10-15,0 3-11 0,0-6-14 0,6 3-21 0,1-7-26 16,5 3-40-16,2-7-47 0,-2-1-59 0,8-2-66 0,-1-1-62 0,1-3-58 16,0-4-45-16,-1-4-37 0,7-3-14 0,0-1 0 0,1-6 6 15,-1 0 10-15,6-5 21 0,-6 2 23 0,7-6 40 0,-7 1 49 16,7-4 59-16,-8 1 65 0</inkml:trace>
  <inkml:trace contextRef="#ctx0" brushRef="#br0" timeOffset="110106.14">6662 9082 0 0,'-7'-4'110'0,"1"0"147"0,0 4 32 0,-1-3 28 16,0 3 28-16,1-4 27 0,0 4 27 0,-1 0 24 0,0 0 22 0,1 0 14 16,-7 4 10-16,7-4-37 0,-1 3-64 0,0 5-50 0,1-2-46 15,0 2-34-15,-8 3-29 0,8 0-27 0,-1 3-25 0,1 1-27 0,-1 4-27 16,-6-1-23-16,7 4-21 0,0-4-15 0,-2 8-9 0,8-4-8 15,-6 0-5-15,6 0-5 0,-6 4-6 0,6-5-4 0,6-2-4 0,0 3-7 16,2-4-7-16,-2-3-10 0,0-1-11 0,7-2-15 0,0-1-18 16,7-4-25-16,-7-3-25 0,7-1-23 0,-1-3-19 0,1-3-15 0,6-1-13 15,-7-8-7-15,1 6-3 0,0-8 4 0,-8 2 5 0,8-3 14 16,-7-3 15-16,7 0 30 0,-14 0 35 0,7-1 52 0,-6 1 59 16,-1 0 50-16,-6-1 43 0,0 1 33 0,0-1 23 0,-6 5 16 0,-1-5 9 15,-6 5 6-15,-1 3 2 0,2-4-3 0,-8 5-5 0,7 2-14 16,-7 0-19-16,1 1-27 0,-1 3-36 0,-6 1-35 0,7 3-34 0,-1 3-50 15,1 1-56-15,0 3-77 0,5 1-88 0,-5 0-88 0,6 2-89 16,-6 1-44-16,5 0-21 0,8 1-12 0,-7-2-5 0,6 0-1 16,7-2 0-16,-6-4 7 0,6-4 10 0,0 0 33 0,0 0 45 0,6-4 68 15,7-4 176-15</inkml:trace>
  <inkml:trace contextRef="#ctx0" brushRef="#br0" timeOffset="110278.02">6662 8660 34 0,'-13'0'389'0,"0"-3"65"0,0 3 35 0,0 0 19 16,0 3 11-16,0-3 5 0,0 0 3 0,0 3-1 0,0-3 1 16,0 5-2-16,-7-2-3 0,7 1-75 0,-7 3-114 0,1 0-189 0,-7 1-228 15,0 7-166-15,0-5-137 0,0 5-70 0,0-1-37 0,0 2-17 16,0-5-8-16,0 4-6 0,0-5 0 0,7-3 1 0,-1 1 3 16,0-1 15-16,7-3 23 0,7-4 76 0,6 0 132 0</inkml:trace>
  <inkml:trace contextRef="#ctx0" brushRef="#br0" timeOffset="110872.89">7821 8993 0 0,'0'4'135'0,"0"0"217"16,7-1 61-16,-7 1 36 0,0 0 23 0,0 0 17 0,0-1 15 0,0-3 12 16,0 0 11-16,0 0 15 0,0 0 15 0,0 0-21 0,0 0-38 15,0 0-73-15,0 0-91 0,0 0-68 0,0-3-57 0,6 3-33 0,-6-4-23 16,0-4-16-16,7 5-15 0,-7-5-11 0,7-3-13 0,-1 4-15 15,0-7-15-15,1 3-49 0,0-1-19 0,5 2 0 0,-5-1 0 0,0 0 0 16,6-1 0-16,-7 6 0 0,0-2 0 0,2 4 0 0,-2 4 0 16,0 0 0-16,0 0-5 0,1 4-30 0,0 4-3 0,-1-2-5 0,1 6-4 15,5 2-3-15,-4 4-3 0,-2 5-4 0,0-2-3 0,0 5-2 16,2 0-1-16,-2 3 1 0,-6 4 1 0,6-4 3 0,-6 4 4 0,0 1 4 16,0-2 4-16,0-2 3 0,-6-2 3 0,6 3 4 0,0-6 6 15,-6-3 5-15,6 0 5 0,0-8 7 0,-8 2 6 0,8-6 11 16,0-3 12-16,0 1 9 0,0-5 10 0,0-3 5 0,0 0 3 0,0-3 2 15,0-5 0-15,8 1 0 0,-8-8 0 0,6 1-2 0,0-4 1 16,7-4-2-16,-6 0-2 0,0-8-6 0,5 5-8 0,2-8-10 0,-2 3-7 16,1-2-5-16,1-2-3 0,-2 5-2 0,8-4-1 0,-7 4 0 15,0 3 0-15,6 0 0 0,-5 9-1 0,-2-6 1 0,2 9-2 0,-1 2 1 16,0 5-2-16,0 0 1 0,-1 3-1 0,-4 8 0 0,4 0 2 16,-5-1 0-16,-1 9 0 0,1 2-2 0,0 0 2 0,-1 8-1 15,0 1 2-15,-6-1-2 0,0 7 1 0,0-3 1 0,0 3 0 0,0 0 1 16,0 1 0-16,0-5-4 0,0 4-6 0,0-3-11 0,0 0-11 15,0-5-16-15,0 2-14 0,7-9-27 0,0 1-27 0,-1-4-49 0,0-4-60 16,8-3-64-16,-1-4-70 0,6-7-57 0,0 0-49 0,1-5-36 16,6-2-30-16,-7-4-8 0,14-1 4 0,-7-4 10 0,7 2 14 0,-1-2 24 15,1 3 27-15,0-3 49 0,0-3 60 0,-8 4 65 0,7 0 91 16</inkml:trace>
  <inkml:trace contextRef="#ctx0" brushRef="#br0" timeOffset="111969.84">8949 9008 223 0,'18'-11'271'0,"2"4"39"0,-7-4 35 0,1 3 41 15,-8 1 42-15,6 4 24 0,-4-5 17 0,-2-2 13 0,0 2 9 16,-6 1-22-16,0-1-39 0,-6 1-45 0,0 0-49 0,6 2-42 0,-8-2-37 15,2 1-35-15,0 1-35 0,0-2-39 0,-2 3-42 0,-4 1-26 16,5 3-16-16,1-3-12 0,-8 6-11 0,2-3-9 0,6 3-8 0,-8 5-7 16,1-5-6-16,0 8-6 0,0-4-4 0,0 9-2 0,0-2-1 15,0 1 1-15,0 3-1 0,0 0 0 0,7 4 1 0,-8 0 0 16,8 3 1-16,0 2-1 0,-8-2 1 0,8 1 0 0,6 0-1 0,-7 0 0 16,7-1 0-16,0 1-1 0,0-1-3 0,7-3-3 0,-7 0-2 15,6-4-4-15,8 1 0 0,-8-4-2 0,7-5-3 0,0-2-2 0,0-1-1 16,0-7-3-16,6 0 0 0,1-7-1 0,-7-1 0 0,7-2 1 15,0-1 1-15,-8-5 3 0,8-2 3 0,-7-3 2 0,7 2 1 0,-8-3 3 16,-6-3 1-16,8-1 3 0,-1 0 2 0,-7 1 1 0,1-5 3 16,0 4 1-16,-1-2 2 0,-6-2-1 0,6 1 3 0,-6 3 2 0,6-3 3 15,-6 3 5-15,0 5 7 0,0-2 6 0,0 4 5 0,0 5 6 16,0 0 3-16,0 3 2 0,0 3 0 0,0 1 0 0,0 3 0 16,0 1-1-16,0 3 1 0,0 0-1 0,0 3-1 0,0 5-2 0,0-1-3 15,0 4 0-15,0 4-2 0,0-1-1 0,8 8 0 0,-8 1 0 16,6-2 3-16,-6 5 3 0,6 3 2 0,1 0 2 0,-1 5 2 0,1-1-1 15,0 3-1-15,-1 1-3 0,0 3-3 0,1-3-5 0,0 3-4 16,-1 4-3-16,-6-4-5 0,6 4-3 0,1-1-4 0,0 1-2 16,-7-2-4-16,0 2-2 0,6-5 0 0,-6-2-2 0,-6 4-1 0,6-5-3 15,0 0-1-15,-7-2-1 0,7-1-3 0,-7-4-4 0,1 0-5 16,0-4-6-16,-1 2-6 0,0-9-6 0,1 4-7 0,0-8-5 0,-1 1-5 16,-6 0-3-16,6-8-2 0,-5 0-2 0,4-2-2 0,-4-5 0 0,6 0 2 15,-8-5 4-15,8-2 5 0,-7-4 7 0,7 0 6 0,-2-4 6 16,2 1 5-16,0-4 6 0,6-1 5 0,0-3 3 0,0 0 1 0,6 0 3 15,0-3 5-15,2-1 1 0,4-3 0 0,1 3 1 0,1-7-1 16,4 4 0-16,9-5 0 0,-1 2 1 0,0 0 0 0,7-5 0 0,-7 0 1 16,6 0-1-16,1-2 0 0,-7-3-1 0,7 3 0 0,-7-5 0 15,6-1 0-15,-6 4 0 0,0-2-1 0,0-1-1 0,0 4-3 0,0-4-1 16,0 3-3-16,1-3-3 0,-8 5-3 0,7 2-2 0,-6-3 0 16,-1 3 0-16,1 4 0 0,-8 0 2 0,8 0 3 0,-6 0 6 0,-8 4 8 15,0-1 6-15,1 5 7 0,-7-1 7 0,0 1 6 0,0 2 8 16,-7 2 7-16,7-2 6 0,-6 2 7 0,0 2 2 0,-8 1 2 0,8-1 1 15,-8 5 2-15,2-1-1 0,-1 0-2 0,6 1-3 0,-6 3-2 16,0 4-2-16,0-4 0 0,6 4-4 0,-5-1-2 0,5 4-6 16,0 0-5-16,1 4-4 0,0 0-1 0,6 0-4 0,-8 4-4 0,8 3-3 15,-6 0-6-15,0 5-3 0,6 3-3 0,-7 0-2 0,7 6-4 0,-6 1 0 16,6 4-2-16,-7 3 1 0,7 4 2 0,0 0 0 0,0 3 0 16,0 5 2-16,0-1 0 0,0 4 2 0,0 0-1 0,7 0 1 15,-7 4 3-15,0-1-1 0,0 1 2 0,0-1 0 0,0 1-1 0,0 0 0 16,0-4-1-16,0 3 0 0,0-4-1 0,0 2-1 0,0-4 0 15,6-4-1-15,-6-1-1 0,0-7-2 0,7 0-1 0,-7-3 0 16,6-4 0-16,-6-7 0 0,6 0 1 0,2-5 0 0,-8 2 1 0,6-9 0 16,0-3 1-16,1 0-1 0,6-3 2 0,-7-5-1 0,7-3 1 0,-6-3 1 15,6-5-1-15,0 2 0 0,7-10 0 0,-8 1-2 0,2-2 0 16,-2-6-2-16,8 1-1 0,-7 0-1 0,7-3 0 0,-8-1 0 16,8 4-1-16,-6-4 0 0,5 5 0 0,-6-1-1 0,0 3 1 0,7 4 0 15,-8 1-1-15,1 7 1 0,1 0 0 0,-8-1-1 0,8 8 0 16,-8-1-1-16,0 10 1 0,0-6-2 0,1 8 0 0,0 0-1 0,-1 0 0 15,1 8 0-15,-7-1-1 0,6 0-1 0,-6 8-1 0,6 0 0 16,-6-1-1-16,8 4-2 0,-8 4 1 0,0 0-2 0,0 0-1 16,0 0 0-16,0 3 0 0,-8 1-1 0,8 0-2 0,0-4-2 0,0 4-3 15,0-1-2-15,0-3-3 0,0 0-3 0,0-3-2 0,8-1-3 16,-8-4-2-16,6 2-2 0,-6-6-1 0,6 1 0 0,0-3 0 0,2-5 3 16,-2 1-1-16,7-8 1 0,-7 1 2 0,8-1 0 0,-8-7 2 15,6-1 2-15,2-1 2 0,5-3 3 0,-5-2 5 0,-2-4 1 16,2 0 3-16,-2 0-1 0,2-3 1 0,5 3 0 0,-5-4 2 0,-2 0 2 15,1 5 3-15,-6-5 3 0,6 4 4 0,0 1 6 0,-6-2 6 16,-1 9 8-16,0-2 7 0,0 2 5 0,2 3 5 0,-2 3 3 0,-6 1 1 16,0 4-1-16,0-1 0 0,0 4-1 0,0 0-1 0,0 4-1 15,-6-1-2-15,-2 9-4 0,8-5-5 0,-6 7-5 0,0 1-8 0,0 3-4 16,-1 4-5-16,0 0-2 0,1 0 1 0,-7 3-2 0,6 5 1 16,0-4-4-16,1-1-8 0,0 5-5 0,0-5-7 0,-2 1-8 0,8-4-9 15,-6 3-8-15,6-6-12 0,0-1-12 0,0 1-14 0,6-9-34 16,2 2-45-16,-2-9-60 0,6 1-66 0,2-8-61 0,-1 1-58 0,7-9-45 15,-2 2-41-15,2-5-17 0,7-4-3 0,-1 1 4 0,0-4 6 16,-1 0 12-16,1 0 12 0,1 5 36 0,-8-6 43 0,8 2 61 16,-2 2 67-16</inkml:trace>
  <inkml:trace contextRef="#ctx0" brushRef="#br0" timeOffset="112392.82">10791 9008 135 0,'0'-4'220'0,"7"1"24"0,-7-1 23 0,0-3 23 0,0 4 24 0,-7-2 25 15,7 2 25-15,0-5 26 0,0 1 29 0,0 4-9 0,0-1-25 16,0-3-32-16,-6 3-34 0,6-4-28 0,0 5-23 0,0-4-21 0,0 3-21 15,0 0-21-15,-7 1-23 0,7-1-23 0,0 0-26 0,-6 1-26 16,6 3-27-16,-6-5-22 0,-2 5-18 0,2 0-11 0,0 0-7 0,-8 0-6 16,8 5-3-16,-7-2-3 0,0 1-2 0,0 3-1 0,0 1 0 15,0-1 2-15,0 4-1 0,0 0 1 0,-6 3-2 0,5 2 1 0,-5-2 0 16,6 4 0-16,0 1 0 0,-1-1-1 0,2 0-2 0,-1 1 0 16,6 2-1-16,1-3 0 0,-1 1-2 0,1 4-1 0,6-5-3 0,0-4-1 15,6 4-1-15,-6-4-3 0,7 2-2 0,6-5-3 0,-7-4-3 16,7 0-3-16,-7 1 0 0,8-5-2 0,-1-3-3 0,0 0-1 15,6-8-2-15,-5 5 1 0,-2-8-1 0,2 0 0 0,5 0 4 0,-6-3 3 16,0 0 3-16,0-5 2 0,0 1 1 0,-6-1 5 0,5-3 3 16,-5 4 6-16,6-4 6 0,-7 0 5 0,2 0 6 0,-2 0 5 0,0 0 7 15,1 0 6-15,-1 0 7 0,1 0 7 0,-7 4 7 0,6-1 6 16,-6 4 7-16,7 1 4 0,-7 3 4 0,0-1-1 0,6 6-2 0,-6-2-5 16,0 5-4-16,0 3-6 0,0 0-5 0,0 0-6 0,0 3-8 15,0 5-6-15,0-2-8 0,0 6-7 0,-6 2-8 0,6 4-5 16,0 1-3-16,0-1-3 0,-7 5 0 0,7-2-1 0,0 5 1 0,0-4-4 15,-6-1-5-15,6 2-9 0,0 3-9 0,0-8-13 0,0 1-12 16,0-1-15-16,0-4-14 0,0 1-31 0,0-4-37 0,0-5-48 0,6-1-52 16,-6-1-61-16,7-4-63 0,-7 0-59 0,6-9-57 0,0 3-25 15,2-5-8-15,-2 1 4 0,0-6 9 0,1-2 12 0,0-4 14 0,-7 0 31 16,6-7 34-16,0 0 48 0,1-1 53 0,-7-7 60 0,0-3 237 16</inkml:trace>
  <inkml:trace contextRef="#ctx0" brushRef="#br0" timeOffset="112549.07">10524 8356 261 0,'-32'7'414'0,"6"1"38"0,0 3 26 0,-1-4 17 0,1 1 10 0,14-1 9 16,-8-4 5-16,7 1 4 0,-1-4 6 0,8 4 3 0,0-4 5 15,0 3-99-15,6-3-149 0,-7 0-96 0,7 0-68 0,0 0-48 0,0 0-41 16,0 0-49-16,0 0-55 0,0-3-90 0,0 3-111 0,0-4-92 16,7 0-87-16,-1-3-44 0,0 0-24 0,0-4-13 0,2 0-6 0,-2 0-2 15,7-4-1-15,-7 1 10 0,8-1 14 0,-2-4 33 0,8 1 42 16,-7 3 85-16,0-2 217 0</inkml:trace>
  <inkml:trace contextRef="#ctx0" brushRef="#br0" timeOffset="112775.79">10472 8169 56 0,'-13'5'313'0,"0"-3"54"15,7 2 52-15,-7 0 33 0,-1-4 24 0,8 0 17 0,0 0 11 0,-2 0 10 0,8-8 8 0,-6 6 7 0,6-6 8 0,0 0-63 16,0 1-97-16,0-1-74 0,0-3-60 0,0 4-54 0,6-4-51 0,2 4-33 16,-2-4-25-16,0 3-16 0,8 1-13 0,-8-4-10 0,7 4-8 15,0 3-9-15,0-4-7 0,7 6-8 0,-7-3-5 0,0 5-5 16,0 0-3-16,-1 5-1 0,2-3-1 0,-1 6 0 0,0-4 0 0,0 3 0 15,-1 4 0-15,-4-4 2 0,4 5 1 0,-5-1-1 0,0 0 1 16,-1-1-4-16,1-2-1 0,-1 3-7 0,0-4-7 0,1 1-10 0,6-5-13 16,-7 2-26-16,1-3-32 0,6-4-61 0,-6-3-72 0,5-3-80 15,-5-2-81-15,6-1-59 0,1-4-47 0,-2-3-21 0,1-4-8 0,0-4 0 16,-6 0 4-16,5-3 10 0,2 0 12 0,-8-3 27 0,8-5 33 16,-8 3 59-16,7-6 73 0</inkml:trace>
  <inkml:trace contextRef="#ctx0" brushRef="#br0" timeOffset="113401.87">12048 8857 18 0,'-13'26'277'0,"0"4"30"0,0-5 19 0,1 1 14 16,4 0 16-16,-4-8 14 0,5 4 15 0,-6-7 11 0,6 0 12 15,7-4 11-15,-6 0 11 0,6-5-51 0,6-1-85 0,-6 2-56 0,7-7-43 16,-1 0-22-16,8-4-14 0,-2-4-13 0,8 2-12 0,-7-9-14 16,13-1-14-16,0-1-12 0,0-5-10 0,1-3-11 0,5-1-13 0,1-7-12 15,-7-1-14-15,6 2-10 0,1-5-8 0,-7 0-6 0,-7-2-5 16,7 2-3-16,-6-4-2 0,-1 1 0 0,-5 3-1 0,-2-3 2 15,-6 4 2-15,2 2 5 0,-2 1 5 0,-6 0 6 0,6 4 6 0,-12 3 6 16,6 1 9-16,0-1 5 0,-6 4 6 0,-2 4 7 0,2-1 6 16,0 1 6-16,0 4 6 0,-1 3 3 0,0 0 3 0,1 3-2 0,-1 1-2 15,-5-1-3-15,4 6-4 0,2 2-5 0,0 0-7 0,0 0-4 16,-1 2-6-16,-6 6-5 0,6 3-6 0,1 0-6 0,-8 4-5 0,8 2-4 16,-6 6-5-16,4-2-3 0,-4 9-2 0,5 0-1 0,1 2-2 15,-1 5 0-15,-6-1-2 0,13 5-2 0,-6-1 0 0,0 0-1 16,6 1 0-16,0-1-2 0,0 0-3 0,0 1-7 0,6-1-7 0,-6-3-9 15,6-1-12-15,0 1-10 0,1-4-11 0,6-3-12 0,-6-2-12 16,5-2-13-16,2 1-13 0,-2-6-26 0,2-3-29 0,-1-3-39 0,7-5-43 16,-2 2-51-16,2-9-54 0,0 1-47 0,-1-4-45 0,7-4-34 15,-6-3-27-15,6-1-7 0,-7-2 1 0,8-5 9 0,-1 1 12 16,0-1 22-16,0-3 30 0,7-1 39 0,-7-3 46 0,-1 4 56 0,8-4 59 31</inkml:trace>
  <inkml:trace contextRef="#ctx0" brushRef="#br0" timeOffset="113792.51">13084 8741 0 0,'19'-8'221'0,"-6"-3"100"0,0 4 38 0,-6-1 35 16,0 1 36-16,-1 0 22 0,-6-4 17 0,0 4 11 0,0 0 10 16,0-1 11-16,-6 1 12 0,-1-4-41 0,7 4-68 0,-7-2-64 15,1 7-61-15,-1-6-42 0,-6 1-33 0,7 3-30 0,-7 0-33 0,-1 4-18 16,8-2-14-16,-7 2-10 0,0 2-10 0,-6 2-8 0,5 0-11 16,-5 7-10-16,6-5-9 0,-6 6-9 0,-1 3-8 0,0 0-6 0,1-1-5 15,-1 4-5-15,0 1-5 0,1 3-2 0,0 0-3 0,6-4-2 16,-1 4-2-16,2 0-1 0,-2 0-1 0,8 0-6 0,6 0-5 0,-6-4-6 15,6 1-5-15,6-1-5 0,-6 0-5 0,13-3-5 0,-6-4-4 16,5 0-7-16,2-4-6 0,5 1-5 0,-6-8-4 0,6 3-4 0,8-6-1 16,-8-1 0-16,1-4 4 0,6 1 4 0,-7-3 6 0,8-2 5 15,-7-2 5-15,-2-1 5 0,2-3 7 0,-1-1 5 0,-5 1 8 0,-1-1 7 16,0-2 11-16,0 2 8 0,-7-3 6 0,1 0 7 0,0 1 7 16,-7-2 9-16,6 5 8 0,-6-4 9 0,0 4 9 0,-6 3 6 15,6 1 5-15,0 3 1 0,0 0 1 0,-7 2-5 0,7 7-4 0,0-2-6 16,0 4-3-16,-7 4-7 0,7-2-6 0,0 7-7 0,0-2-10 15,0 8-9-15,0-1-9 0,0 4-5 0,0 0-6 0,0 5-2 0,7-2-1 16,0 6 1-16,-7-2 0 0,6-3-2 0,0 4-1 0,1-1-6 16,0-2-9-16,-1-2-11 0,0-3-11 0,7 1-14 0,-6-5-16 15,0 2-22-15,-1-10-26 0,8 2-51 0,-8-1-62 0,6-7-76 0,-5 0-85 16,6-4-68-16,-6-3-60 0,5-3-25 0,2-2-7 0,-8-2 3 16,0-4 7-16,8-1 13 0,-8-4 14 0,1 2 22 0,-1-8 26 0,-6-1 50 15,6 2 62-15,-6-9 78 0,0 0 271 0</inkml:trace>
  <inkml:trace contextRef="#ctx0" brushRef="#br0" timeOffset="113933.13">13175 8279 340 0,'-26'-15'454'0,"-7"1"44"0,1 2 30 0,6 2 31 0,-1 3 29 0,1-1 16 16,0 5 12-16,7-1 6 0,6-1 4 0,-6 5 1 0,12-2 3 15,-6 4-112-15,6-2-167 0,7 5-100 0,0-1-68 0,7 3-43 16,-1 0-84-16,8 1-56 0,-2 3 0 0,8-1 0 0,6 5 0 0,1-4 0 16,5 4 0-16,-7-4-80 0,8 3-170 0,0 1-121 0,0-4-131 15,-8 4-67-15,9-4-35 0,-9-4-17 0,-5 4-10 0,0-7-5 16,-2 0-1-16,-4-1 11 0,5-3 16 0,-5-3 31 0,-2-5 36 0,-6 1 73 15,8-1 92-15</inkml:trace>
  <inkml:trace contextRef="#ctx0" brushRef="#br0" timeOffset="115435.4">14562 8678 210 0,'7'4'308'0,"-7"-4"39"0,6 4 37 0,0-4 31 15,-6 0 28-15,0 0 20 0,0 0 13 0,0-4 11 0,0 4 8 16,0-4-11-16,0 1-22 0,0-1-62 0,0 1-83 0,0-2-54 0,0-1-43 16,0 2-35-16,0-3-34 0,0-1-27 0,0 1-27 0,0 0-17 15,0-1-10-15,0 1-10 0,0-1-7 0,0 1-5 0,0 0-6 0,0-4-6 16,0 3-2-16,0 2-5 0,-6-2-2 0,6 1-3 0,-6-1-1 15,6 1-2-15,-7 0-2 0,1 0-1 0,-8 2-3 0,8-2-1 16,-6 4-2-16,4-1-3 0,-4 0 0 0,-8 1-2 0,7-1-2 0,-7 4 0 16,1 0-2-16,-1 4-2 0,-6-1-2 0,6 1-1 0,-5 3 1 0,5 0-1 15,-6 1 0-15,7 3 0 0,-7 0 2 0,6 3-1 0,0 1 0 16,1 0 0-16,-1 3 2 0,8-3 0 0,-2 3-2 0,1 4 2 16,7-4 0-16,-1 1-1 0,1 3 0 0,-1 0 0 0,7-4 1 0,0 4 0 15,0-4 1-15,0 1 0 0,7-1-1 0,-1-3 2 0,1 0 0 16,-1-1-1-16,1-3 2 0,6-1 0 0,0 2 1 0,0-8 0 0,0 3 1 15,6-7 0-15,1 0 1 0,0-4 0 0,-1 1-1 0,1-5 0 16,0-2 0-16,5-6 0 0,-5 2-2 0,6-4 0 0,-6-4-1 0,5 0 1 16,-5-4-2-16,6-4 0 0,-6 1-2 0,-1-4-2 0,1 1 0 15,-8-5-2-15,8 0 0 0,-7-3-2 0,1 0 1 0,-2-5 0 16,2 2 0-16,-8-1 0 0,0-1 2 0,1 6 0 0,-1-1 1 0,1-1 3 16,0 4 5-16,-7 0 7 0,6 5 6 0,-6 2 8 0,6 4 7 15,-6 4 8-15,0 1 7 0,0 2 8 0,0 5 8 0,0 3 5 0,0 3 3 16,0-3 3-16,0 8 1 0,0-4-3 0,-6 7-7 0,6-4-67 15,0 4 0-15,0 0 0 0,0 4 0 0,-6-1 0 0,6 1 0 0,0 7 0 16,-7-4 0-16,7 8 0 0,-7-1 0 0,7 8 0 0,-6 0 0 16,-1 3 0-16,1 5 0 0,6 3 0 0,-6 4 0 0,-2 0 0 15,2 3 0-15,0 0 0 0,0 4 0 0,-2 0 0 0,2 0 0 0,0 3 0 16,6-2 0-16,-7-1 0 0,7-1 0 0,-6 2 0 0,6-6 0 0,0-2 0 16,6 0 0-16,-6-4 0 0,7 0 0 0,-1-4 0 0,0-4-6 15,8 1-109-15,-2-8-21 0,2 1-27 0,-1-4-30 0,7-4-44 16,-2-7-52-16,2-1-47 0,7-3-45 0,-8-7-30 0,7-1-25 0,-6-2-12 15,6-5-6-15,0-4 0 0,0 1 3 0,-1-4 2 0,-5 0 3 16,6 0 12-16,1 0 20 0,-1 1 37 0,-7-5 47 0,7 0 56 16,0 0 60-16,-6 5 63 0,-1-5 63 0,1 4 54 0,-1 1 52 0,1-2 46 15,-8 4 43-15,2-2 50 0,-1 6 50 0,0-3 51 0,-7 3 52 16,1 1 45-16,-7 3 44 0,0-5 21 0,0 6 10 0,0-1-8 0,0 3-17 16,0-3-19-16,-7 4-22 0,1 0-21 0,0-1-22 0,-1 5-28 15,0-1-30-15,1 0-32 0,-8 1-34 0,8 3-34 0,-7 0-37 0,0 0-23 16,0 7-16-16,1-3-10 0,-2 3-7 0,1 4-6 0,-6 4-6 15,6-1-2-15,-1 4-6 0,2 1-2 0,-2 3-3 0,2 3-4 16,-1 1-4-16,6 0-4 0,0 0-2 0,-5 3-4 0,12 0-3 0,-7 0-5 16,7 0-3-16,0-3-4 0,0 4-3 0,0-5-4 0,7 1-4 0,-1 0-8 15,0 0-7-15,8-4-8 0,-1-4-7 0,-1 0-7 0,2 1-8 16,-2-9-6-16,2 1-4 0,5-4-6 0,1-3-5 0,-8-4-5 16,8 0-3-16,0-7-1 0,-1 0 1 0,-5-4 3 0,5-4 7 0,-6 0 6 15,6-4 7-15,-5 1 7 0,-2-3 6 0,-5-5 7 0,0 0 6 16,5 1 5-16,-12-4 4 0,7-1 4 0,-7 1 5 0,0-5 4 0,0 2 4 15,-7 0 6-15,1 1 5 0,0 2 6 0,-1 0 6 0,-6 3 6 16,7 5 4-16,-1 2 5 0,-6 1 4 0,6 7 1 0,1 0 2 0,-7 4 1 16,6 3 1-16,1 4-3 0,0 0-4 0,6 4-4 0,-8 3-3 15,2 0-7-15,6 4-6 0,0-1-5 0,6 2-8 0,2 2-12 16,-2 2-14-16,0-2-16 0,8 1-18 0,5-5-40 0,-6 5-49 0,6-4-63 16,7 0-70-16,-6 1-68 0,7-6-62 0,-2 2-52 0,1-5-46 15,0 1-19-15,0 0-10 0,7-4 2 0,-7-4 7 0,0 0 14 0,7 1 15 16,-7-1 38-16,7-3 49 0,-7-1 63 0,-1 1 72 0</inkml:trace>
  <inkml:trace contextRef="#ctx0" brushRef="#br0" timeOffset="116185.4">15982 8503 0 0,'13'0'112'0,"0"-4"155"0,-6 0 41 0,-1 1 45 0,0-1 47 15,-6-3 34-15,0 0 27 0,7-1 19 0,-7 0 15 0,0 1 10 16,0-3 10-16,0 1-39 0,0 3-62 0,0-5-53 0,-7 3-49 0,7 1-41 16,-6 0-37-16,6 3-42 0,-6-3-47 0,-1 3-33 0,1 0-26 15,-1 1-19-15,-6 3-15 0,7 0-11 0,-8 3-8 0,1 1-7 16,0 0-4-16,0 7-6 0,1-4-3 0,-2 4-4 0,-5 4-4 0,6-4-2 15,-6 7-1-15,5 1 0 0,-6-1 0 0,8 3 0 0,-1 2 0 16,-1-2-1-16,2 1 1 0,-2 0 0 0,8 1-1 0,0 2 0 0,-1-3-2 16,0 0 0-16,7 0 0 0,0-4-2 0,0 5-2 0,7-9-4 15,0 4-4-15,-1-3-3 0,7-4-4 0,-6 0-2 0,5-7-3 16,8 3-2-16,-7-7-3 0,7 0-1 0,-8-4-3 0,8-3 0 0,0 0-1 16,-1-4 3-16,1-3 1 0,-1-1 3 0,-6-4 3 0,7 1 4 15,-1-4 4-15,-5 0 2 0,-1 0 2 0,-1-4 3 0,2 1 3 0,-8 0 3 16,7-2 2-16,-6 2 4 0,-1-1 5 0,1 0 6 0,-1 5 7 15,1-6 7-15,-7 6 5 0,6 2 8 0,1 1 7 0,-7 0 7 16,0 7 7-16,6-4 2 0,-6 8 4 0,0-5-1 0,6 10 1 0,-6-6-3 16,0 8-6-16,0-4-4 0,0 4-8 0,0 4-6 0,0-1-7 0,0 2-6 15,0 5-8-15,8-2-6 0,-8 6-6 0,0 1-4 0,6 3-4 16,-6 4-1-16,0-1 0 0,0 2 1 0,6 3 2 0,-6 3 0 16,0 0-2-16,0-3 2 0,0 3-1 0,0 1 0 0,0-1 0 0,7-4-1 15,-7 1 0-15,0-4-1 0,0 1 0 0,6-5 0 0,-6 0-3 16,7-7 0-16,-7 3-1 0,6-6 0 0,1-1 0 0,-1-3 0 0,0-1 0 15,2-3 1-15,-2-3-1 0,0-5 1 0,8 1 0 0,-8 0 2 16,7-7-1-16,0 2 3 0,0-2 2 0,-7-4 1 0,8-5 1 0,-2 4-1 16,2-6 1-16,-8 3-1 0,7-3-1 0,1-1 1 0,-2-4 0 15,1 5 0-15,-6-4-1 0,6 3-1 0,-1 1 1 0,2-2-1 16,-2 6-1-16,2-1 1 0,-8 3 0 0,7 5 0 0,-6-1-1 0,6 4 0 16,-7 4-1-16,1 3-1 0,0 1 0 0,-1 3-1 0,0 0 2 15,1 7-1-15,-1-3 0 0,1 7-1 0,0-1 0 0,-7 5-1 0,0 0-1 16,6 7 2-16,-6 0 0 0,-6-1-1 0,6 5 2 0,-7 0-1 15,7 3 0-15,-7-3-2 0,1 3-3 0,-1-3-2 0,1 0-2 0,0-1-1 16,6-3-1-16,-7-3-3 0,0 2-1 0,7-5-1 0,-6-2-2 16,6-3 0-16,0 0-1 0,0-3 2 0,0-5 2 0,0 0 1 0,6 1 4 15,-6-8 1-15,7 1 4 0,0 0 2 0,5-5 1 0,-5-3 0 16,6 0 2-16,0-3 1 0,1-2 3 0,-2-2 1 0,1-4 1 0,0 0-1 16,0-3-2-16,1-1 0 0,-2 0 1 0,8-3-1 0,-7 0-1 15,0-1 1-15,0 0 0 0,-1 5 1 0,8 0 2 0,-7-1-2 16,1 4-1-16,-2 4-1 0,2 3-1 0,-8 4 0 0,7 3-1 0,-6 1 1 15,6 7-1-15,-7 0 1 0,0 5-1 0,1 5 2 0,-7 1-2 16,7 4 1-16,-7 3-2 0,0 4 1 0,0 4 0 0,0-1 1 16,0 5 0-16,-7-1 1 0,0 0 0 0,7 0-2 0,-6 2-4 0,6-4-5 15,-6 4-5-15,6-10-6 0,0 1-6 0,0 0-8 0,0-7-6 16,6-1-9-16,-6-2-8 0,6-5-22 0,1-3-28 0,0 0-42 0,-1-8-49 16,8 0-53-16,-8-7-57 0,7 1-45 0,0-6-40 0,0-2-38 15,-1 0-36-15,2-4-13 0,-8-4-4 0,7 1 4 0,1 0 6 0,-8-6 20 16,0 2 28-16,0 0 41 0,-6 0 50 0,8-1 55 0,-8 5 60 15</inkml:trace>
  <inkml:trace contextRef="#ctx0" brushRef="#br0" timeOffset="116503.44">15930 9184 0 0,'-13'17'270'0,"7"3"167"0,-2-3 42 0,2 2 22 15,0-4 14-15,-1 0 6 0,7-8 6 0,-6 4 2 0,6-3 1 0,0-5 2 16,0 0 2-16,0-3-36 0,-7 5-56 0,7-5-117 0,0 0-151 15,0 0-89-15,7-5-58 0,-7 2-60 0,0 0-62 0,0-5-81 0,0-3-95 16,0 4-88-16,0-8-87 0,6 4-43 0,-6-4-24 0,0 1-12 16,0-5-8-16,0 1-1 0,0-1 0 0,0-2 12 0,0-2 16 15,0 2 37-15,0-2 49 0,-6-2 75 0,6 0 189 0</inkml:trace>
  <inkml:trace contextRef="#ctx0" brushRef="#br0" timeOffset="116737.82">14686 8195 297 0,'-26'22'450'0,"6"-1"46"0,1 2 30 0,5-5 16 0,2 0 11 16,-2-3 9-16,2-3 7 0,12-2 6 0,-7 1 6 0,7-3 7 15,7-1 5-15,-7-4-100 0,12 5-157 0,2-1-105 0,6-3-81 0,-1 3-54 16,7-3-37-16,0-4-38 0,0 4-39 0,7-4-64 0,6 0-76 15,-7-4-115-15,1 4-133 0,5-4-82 0,-5 0-57 0,7-3-27 0,-8 3-14 16,1-2-7-16,-7-2-2 0,6-3 3 0,-5 0 8 0,5-1 22 16,-7-2 26-16,9 3 56 0,-9-3 70 0</inkml:trace>
  <inkml:trace contextRef="#ctx0" brushRef="#br0" timeOffset="117331.56">17538 8312 99 0,'-6'7'341'0,"-1"-2"51"0,1-3 42 0,0 3 29 0,-1-2 20 15,0-3 17-15,1 0 13 0,0-3 12 0,-1-2 11 0,0 5 11 16,7-2 10-16,-6-3-67 0,6 2-107 0,-7-5-80 0,7 5-65 0,0-5-50 16,0 1-40-16,7-1-28 0,-7 1-20 0,6 0-17 0,1-4-12 15,0 4-13-15,5-5-12 0,2 6-11 0,-2-2-10 0,1-3-9 0,7 8-6 16,-6-6-6-16,4 7-2 0,2-2-3 0,-7 4-1 0,7 0-2 15,-8 4-1-15,8-2-1 0,-7 7-1 0,1 2-1 0,-2 0-2 0,2 4 1 16,-2 2-1-16,-5 1 0 0,-1 5 1 0,1-2-2 0,-7 6 1 16,7 2-1-16,-7 0 1 0,-7 1 0 0,7-2 1 0,-7 6 1 15,7-5 0-15,-6 1 1 0,-1-1 1 0,-5 0 2 0,4-3 0 0,2-1 0 16,-6 1 2-16,5-8-2 0,-6 4 1 0,0-8-2 0,7 5-1 16,-8-8-5-16,2 1-8 0,4-6-11 0,-4 2-15 0,5-5-19 0,-6-3-20 15,6-3-41-15,-5-1-52 0,6-3-56 0,-2-4-61 0,2-4-55 16,0 1-50-16,6-5-53 0,0 1-55 0,0-4-22 0,6 0-8 0,0-4 5 15,2 1 12-15,4-5 17 0,8 4 20 0,-1-3 40 0,1 0 52 16,6 3 58-16,-7 0 60 0</inkml:trace>
  <inkml:trace contextRef="#ctx0" brushRef="#br0" timeOffset="117585.87">18215 8261 0 0,'8'-4'72'0,"-2"-3"134"0,0 0 29 0,-6 2 33 0,7-1 35 0,-7 2 41 15,0 0 44-15,0 1 34 0,0-1 27 0,0 0 8 0,0 1 0 0,-7-1-26 16,7 4-39-16,-6 0-29 0,0 0-29 0,-2 0-25 0,2 4-24 15,0-4-29-15,-7 3-30 0,6 5-38 0,-6-5-42 0,7 5-30 0,-8-2-26 16,2 6-15-16,-1-5-10 0,0 4-10 0,0 3-8 0,6 1-6 16,-6-4-7-16,0 7-5 0,6-2-5 0,-5 2-4 0,5 0-3 0,1 1-4 15,-1 2-3-15,0-2-2 0,7 2-3 0,-6 5-3 0,6-4-1 16,0 0-5-16,6 0-4 0,1 4-5 0,-7-3-6 0,13-6-8 16,0 5-4-16,-7-3-8 0,14-5-9 0,-7 1-11 0,7-1-16 0,6-2-30 15,-6-5-41-15,5 0-44 0,-5 0-50 0,6-7-47 0,0 0-48 16,7 0-40-16,-7-7-34 0,-1 3-34 0,1-3-32 0,1-4-12 15,-1 4-1-15,0-8 8 0,0 4 12 0,0-3 31 0,0-1 38 0,0-3 46 16,0 3 50-16,0-3 50 0,0 3 66 0</inkml:trace>
  <inkml:trace contextRef="#ctx0" brushRef="#br0" timeOffset="118335.88">18815 8429 0 0,'13'-14'8'0,"-6"-1"195"0,6 4 23 0,-7-4 25 0,0 4 27 0,-6-3 26 16,0 3 26-16,0-1 29 0,0 2 30 0,-6-1 29 0,6 3 27 16,-6-2-21-16,-1 2-44 0,1-3-38 0,-1 4-33 0,-6 3-26 15,7-3-19-15,-2 0-24 0,-4 2-23 0,-1 5-24 0,6-3-23 0,-6 0-29 16,1 3-29-16,-2 3-27 0,2 0-26 0,-2 2-15 0,1 2-9 15,0 0-5-15,-6 4-2 0,5 0-1 0,-5 0 0 0,6 7-3 16,-6-2 0-16,5 2-2 0,2 3-2 0,-2-2-1 0,1 3-1 0,1 3 0 16,-2-3-1-16,8 3-3 0,0 2-3 0,6-5-2 0,-7 3-2 15,7 1-3-15,0-3 0 0,7-6-3 0,-7 5 0 0,6-7 0 0,7 0 0 16,0-1 0-16,0-3 0 0,0-7 0 0,6 3-1 0,1-7 0 16,0 0 1-16,-1-4 0 0,1-3 1 0,6-4-1 0,-7 0 1 0,1 0-1 15,6-7 1-15,-7 0 0 0,1-1 0 0,0 1-2 0,-1-4 0 16,-6-4 1-16,0 5 1 0,7-5 0 0,-14 3-1 0,7-2 2 15,-6-1 2-15,6 1 5 0,-7 3 5 0,-6-4 5 0,7 5 5 0,0-2 7 16,-7 4 5-16,0-2 6 0,6 7 5 0,-6-5 4 0,0 8 4 0,0 0 3 16,0 0 1-16,0 4 0 0,0-1-4 0,0 4-6 0,-6 2-4 15,6 2-7-15,0 0-5 0,0 2-6 0,0 2-7 0,-7 0-5 16,7 7-5-16,-7 0-5 0,7 0-4 0,0 4-1 0,-6 0-3 0,6 6-2 16,-7-2-1-16,7 2 1 0,0 5 2 0,-6-4 1 0,6 4 0 15,0-1 2-15,0 0 0 0,0 1-1 0,6 0-1 0,-6-4-1 0,7 4 0 16,-7-8-1-16,6 4 0 0,1-3 2 0,6-1 3 0,-7-3 0 15,8-4-1-15,-2-4-1 0,1 4-1 0,7-7 0 0,-8-1 0 0,8-3-1 16,0 0 2-16,-1-7-3 0,1 0-1 0,0-1-1 0,6-4-1 16,-7-1-1-16,1-1-1 0,-1-2-1 0,1-2 0 0,0-4-2 15,-8 4 2-15,8-8-1 0,-7 3 0 0,0 2 0 0,0-5 0 0,0 1 2 16,-6-1 1-16,-1 1 3 0,0-2 1 0,7 2 3 0,-13 3 0 0,7 0 3 16,0 0 1-16,-7 4 2 0,0 2 1 0,6 3-1 0,-6 1 0 15,0 5 0-15,0-1 0 0,0 5-1 0,0 3 0 0,0 3-1 16,-6 2 1-16,6 3-1 0,-7 2-1 0,7 1 0 0,-7 4-3 0,1 3-2 15,-1 4 0-15,7-4-2 0,-6 8 2 0,6-1 2 0,-6-2 0 16,6 6 2-16,-7-3 0 0,7-1-1 0,0 0-2 0,0-3 0 16,0 4-1-16,7-3 0 0,-1-2-3 0,-6-3-1 0,6-3-3 0,1 0-2 15,6-3-4-15,-6-2-2 0,5-3-3 0,-4-3-3 0,4-4-3 16,1 0-2-16,0-4 0 0,0-3-2 0,1-3-1 0,-2-2 1 0,8-3 3 16,-7 0 2-16,0-3 2 0,0 0 3 0,-7-4 3 0,8-1 2 15,-8-2 2-15,7 0 3 0,-7-1 3 0,1 0 2 0,0-3 1 0,-1 3 2 16,0-3 4-16,2 3 3 0,-2 5 2 0,-6-1 4 0,6 0 3 15,-6 7 2-15,0 0-1 0,6 4-1 0,-6 4 2 0,0 3 0 16,7 4 1-16,-7 0 0 0,0 7 2 0,0 5 2 0,7 2 0 0,-7 1-1 16,0 3-2-16,0 7-4 0,6-2-3 0,-6 6 0 0,0-3-1 15,0 3 1-15,0 4-1 0,0-4 1 0,0 1-2 0,7-1 0 0,-7 0-3 16,0-3-7-16,6 0-7 0,0-1-11 0,2-3-10 0,-2-3-13 16,0-6-12-16,0-1-19 0,8-1-21 0,-8-7-40 0,7 0-49 0,1-8-59 15,-8 0-65-15,6-7-55 0,2-1-52 0,-1-5-47 0,0-1-43 16,-6-5-19-16,5-6-2 0,-6 3 5 0,2-6 10 0,-2-2 18 15,-6-2 19-15,0-4 40 0,6 0 49 0,-12-1 59 0,6-2 65 0</inkml:trace>
  <inkml:trace contextRef="#ctx0" brushRef="#br0" timeOffset="118633.89">18874 7729 91 0,'-33'15'329'0,"1"4"48"0,6-4 44 0,-1-1 27 0,1 1 22 16,7-4 13-16,-1-1 10 0,7 1 8 0,6-3 9 0,-5-1 9 0,6-4 8 16,6 5-67-16,-8-8-104 0,8 4-70 0,8-1-54 0,-8-3-44 15,6 0-38-15,0 0-24 0,0 0-16 0,1 0-12 0,6-3-7 0,0 3-10 16,1-4-8-16,-2 0-7 0,2 0-8 0,-8 1-9 0,7-1-9 16,-7 1-8-16,8-1-8 0,-8 0-7 0,-6 4-7 0,6-3-4 15,-6 3-5-15,0 0-3 0,0 0-1 0,0 3-1 0,0-3-1 0,0 8 0 16,6-5 0-16,-6 1 0 0,0 3 0 0,0 1 1 0,0-1-1 0,8 3 2 15,-2-2-1-15,-6 4-4 0,13-5-10 0,-6 4-15 0,6 0-20 16,-7-3-32-16,14-2-40 0,-8 5-69 0,2-7-86 0,5 4-95 16,1-5-101-16,-8-3-52 0,8 4-25 0,0-4-13 0,-1-4-6 0,1 1 2 15,-7-1 9-15,7 0 16 0,-8 0 19 0,2-3 33 0,-2 0 38 16,2-1 70-16,-8 1 113 0</inkml:trace>
  <inkml:trace contextRef="#ctx0" brushRef="#br0" timeOffset="119634.98">20847 8455 271 0,'-6'14'320'0,"-8"5"21"0,8-4 15 0,0-5 11 16,-1 5 12-16,0-4 12 0,1-3 11 0,-1-1 11 0,1-4 11 0,6 2-7 16,0-2-14-16,0 0-67 0,0-3-92 0,6 0-52 0,1 0-36 15,-1-6-19-15,8 1-13 0,-2-5-12 0,2-1-12 0,5-4-12 0,1 0-10 16,0-3-12-16,5-4-14 0,1-3-14 0,0-1-16 0,7 0-11 15,-7-7-7-15,0 3-3 0,-6-2-2 0,5-1 0 0,-5 0-2 0,6 0 2 16,-13-4 4-16,7 4 5 0,-8 1 6 0,2-2 8 0,-1 5 11 16,-7 0 9-16,1 3 7 0,-1 4 9 0,1 0 7 0,-7 0 7 0,0 7 6 15,0-3 6-15,0 7 4 0,0 0 4 0,0 0 2 0,-7 4-2 16,7-1-3-16,0 2-6 0,-6 2-8 0,6-1-7 0,-7 2-9 16,7 3-7-16,0 3-9 0,-6-3-6 0,-1 9-6 0,7-3-7 0,-6 5-5 15,0 0-6-15,-2 8-4 0,2-2-4 0,0 6-4 0,-1-1-2 16,7 7 0-16,-7 1 1 0,1 2 2 0,6 5 0 0,0 0 1 0,0 3-1 15,-6 0-1-15,12 1-1 0,-6 3 2 0,0 0-1 0,0-4 0 16,6 4 0-16,-6-4 1 0,0-3 0 0,7 3 0 0,0-7-2 16,-1 0-1-16,0-4 0 0,2-4 0 0,-2 2 1 0,0-5 1 0,1-8 0 15,-1 1 0-15,7-4 2 0,0 0 0 0,-7-7 1 0,8-1-2 16,-1-3 2-16,7-3-1 0,-8-5 2 0,8 1-1 0,0-4-1 0,-1-4 1 16,1-3-1-16,0-4 0 0,-1-1 0 0,0-2-2 0,0 0 1 15,1-4-1-15,0 0-2 0,-7-1 0 0,7-3 0 0,-8 0 2 0,2 0 0 16,-8 4 0-16,7 0 2 0,-7 3 3 0,1 0 5 0,0 4 5 15,-7 3 4-15,6 2 5 0,-6 2 2 0,0 4 1 0,0 4-1 16,0-1-1-16,0 4-1 0,0 2 0 0,0 2-1 0,0 2-1 0,0 6-2 16,0-1-2-16,-6 3-5 0,6 2-5 0,-7 3-4 0,7 0-5 15,0 6-1-15,-7-3-2 0,7 5 0 0,-6 3 3 0,6-4-1 0,0 3 2 16,0 1-2-16,0-1 0 0,0-3-3 0,0 3-3 0,6-2-4 16,-6-1-4-16,7-4-4 0,0 0-5 0,-1-3-2 0,0-4-2 0,2 0-2 15,-2 0 0-15,6-7-1 0,-5 0-1 0,6-4 0 0,-6 0 0 0,5-4 1 16,2-4 5-16,-2 1 3 0,2-4 5 0,-1-4 3 0,7 1 4 15,-8-4 4-15,2 0 1 0,5-5 2 0,-6 2 0 0,0-2 2 16,0-2 0-16,0-1 1 0,0 0 2 0,0-3 0 0,-6 3-1 0,5-3 1 16,-4 3 0-16,-2 0 2 0,0 1 1 0,0 7 1 0,1-3 0 15,-7 5 1-15,0 5 0 0,7 0 0 0,-7 7-3 0,0 1 1 0,-7 6-1 16,7 1 1-16,-7 7 0 0,7 0 1 0,-6 7 0 0,0 1 1 16,0 7-2-16,-2 0 0 0,2 6-1 0,6-3 1 0,-6 5 2 0,-1 2-1 15,7-3 2-15,0 0 0 0,0-1 0 0,7-2-1 0,-1 0-2 16,-6-1-6-16,6-3-7 0,8-4-10 0,-8-4-13 0,7-3-17 15,-6-1-20-15,6-3-38 0,-7-7-46 0,8-1-71 0,-2-3-85 0,2-7-83 16,-2-1-81-16,1-2-48 0,1-5-35 0,-2-3-12 0,-6-3-2 16,8-6 5-16,-8 2 10 0,1-9 17 0,0 5 19 0,6-8 36 15,-13 1 46-15,6-4 71 0,0 0 84 0</inkml:trace>
  <inkml:trace contextRef="#ctx0" brushRef="#br0" timeOffset="119853.73">22078 7964 118 0,'-14'-4'317'0,"-4"-3"55"16,-2 0 51-16,7 4 33 0,-7-5 26 0,8 1 19 0,-2 3 16 0,1-3 14 15,0-1 14-15,0 2 4 0,7-3 2 0,0 6-63 0,6-5-97 16,-8 1-69-16,8 3-58 0,8-3-51 0,-8-1-51 0,6 1-35 0,0 4-27 16,0-5-18-16,8 1-18 0,-1 0-13 0,-1 4-13 0,8-6-16 15,-6 6-17-15,5 3-13 0,-6-3-10 0,6 6-6 0,-5-3-8 0,-2 3-5 16,2 6-6-16,-1-3-3 0,-1 5-4 0,-5 0-5 0,-7 4-3 16,7 0-5-16,-7-1-5 0,0 5-4 0,0-1-3 0,-7 0-6 15,0 1-7-15,-5-1-24 0,5 0-31 0,-6 0-41 0,0 1-46 0,-1-4-52 16,2 3-56-16,-1-4-58 0,0-2-59 0,0-1-28 0,7-4-12 0,-8 0-2 15,8 0 4-15,-8-7 9 0,8 0 12 0,6-3 28 0,0-4 36 16,0-1 46-16,0-3 51 0,0 1 56 0,6-5 226 0</inkml:trace>
  <inkml:trace contextRef="#ctx0" brushRef="#br0" timeOffset="120009.98">22007 7766 120 0,'-8'-22'365'0,"2"4"53"0,0 3 41 0,-8 1 28 16,8-1 23-16,-7 5 20 0,7-2 15 0,-1 5 15 0,0-4 13 0,1 4 10 15,0 3 8-15,6 1-73 0,-6-1-113 0,6-1-90 0,0 2-79 16,0 3-53-16,0 0-42 0,6 0-28 0,0 0-23 0,7 3-23 0,-6-3-22 15,12 5-28-15,-5-1-30 0,4-1-30 0,2 4-30 0,0 0-42 16,5-3-48-16,-5 3-70 0,0 5-84 0,-1-5-87 0,-5 0-89 0,-2 0-50 16,2 1-28-16,-1-1-11 0,-7 4-1 0,0-8 10 0,1 5 15 15,-7-1 18-15,0-4 22 0,0 2 38 0,-7-2 44 0,1 2 69 16,0-2 101-16</inkml:trace>
  <inkml:trace contextRef="#ctx0" brushRef="#br0" timeOffset="120197.48">21016 8074 0 0,'-39'19'362'0,"7"2"77"16,5-3 38-16,1 1 19 0,7-4 12 0,6-1 7 0,0-3 7 0,7-3 7 15,6-1 5-15,0-3 3 0,12 3 3 0,-5-3-51 0,6-1-80 16,6 1-110-16,7 0-129 0,1-1-76 0,-1 0-51 0,6-3-54 0,1 5-51 16,-1-5-90-16,1 0-111 0,6 0-96 0,-7-5-90 0,8 5-46 15,-1-3-24-15,-7 0-12 0,7-1-6 0,-6-3-2 0,6-1-1 16,0 1 8-16,0-4 13 0,0 4 32 0,7-5 42 0,-7 5 82 0,7-4 203 15</inkml:trace>
  <inkml:trace contextRef="#ctx0" brushRef="#br0" timeOffset="120729.94">23055 7935 0 0,'0'-4'125'0,"7"1"172"0,-7-1 37 0,0-3 37 0,6 3 39 16,-6-3 30-16,0 0 26 0,0-1 17 0,-6 3 13 0,6-1 9 15,0-2 7-15,0 1-32 0,0 3-54 0,-7-3-65 0,7 3-71 0,0 1-47 16,0-1-34-16,-7 0-36 0,7 4-38 0,0 0-30 0,-6-3-27 16,6 3-17-16,0 0-14 0,0 3-10 0,-7-3-8 0,7 4-7 15,0 0-6-15,-6 3-6 0,0 0-4 0,-2 1-5 0,8 6-1 0,-6 2-2 16,0-2-1-16,-8 8 1 0,8 0 1 0,0 3 0 0,-1 4 1 16,-6 1 1-16,6-1 0 0,1 4 0 0,0 4 0 0,0-3 0 0,-2 2 0 15,2-3 1-15,6 3 0 0,0-3 1 0,0 0 0 0,0 0 0 16,6-4 1-16,2-4 0 0,-2 1-1 0,6 0 0 0,2-4 1 0,-8-3 0 15,13-5-1-15,-5-3 1 0,6 1 0 0,-1-9 0 0,1 0-1 16,-2-3 1-16,9-6-2 0,-7-2 1 0,-1-3 0 0,7-4-2 16,-6 0 1-16,-1-6 0 0,0-2 0 0,-5-2-1 0,-1-4 1 0,0-1 0 15,-6-2-1-15,-1-5 1 0,-6 0-1 0,0 1 3 0,-6-6 1 16,-1 2 3-16,0 1 2 0,-6-2 4 0,1 4 1 0,-2 0 2 0,1 5 0 16,0 3 1-16,-6 3-1 0,5 5 1 0,2 5-2 0,-2 2-1 15,2 2-1-15,-8 9-4 0,7-1-4 0,-1 8-10 0,-4-1-13 0,4 9-18 16,-5-1-20-16,5 3-39 0,-4 5-46 0,4-1-70 0,1 0-77 15,-7 5-86-15,8-2-88 0,6 5-48 0,-8-4-27 0,8 0-13 16,-1 0-4-16,1-4 5 0,6 1 8 0,0-1 14 0,6-4 18 0,1-2 36 16,-1-2 47-16,8-2 67 0,-2-4 108 0</inkml:trace>
  <inkml:trace contextRef="#ctx0" brushRef="#br0" timeOffset="121245.56">24351 8210 0 0,'-20'3'336'16,"8"1"69"-16,-14 0 42 0,6-4 28 0,1 0 21 0,-1 0 19 15,0 0 17-15,7 0 13 0,0-4 12 0,0 4 14 0,0-4 12 0,6 4-43 16,1 0-73-16,6 0-87 0,0 0-96 0,0 0-52 0,0 0-30 0,6 4-20 16,8-4-9-16,-2 4-11 0,8-4-55 0,7 3-107 0,-1-3 0 15,13 0 0-15,-1 4 0 0,8-4 0 0,0 4 0 0,6-4 0 16,-7 0 0-16,7 0 0 0,7 3 0 0,-7-3 0 0,0 3 0 0,0-3 0 16,1 0 0-16,-8 5 0 0,1-5 0 0,-7 0 0 0,-7 0 0 15,1 4 0-15,-7-4 0 0,0 0 0 0,-7 0 0 0,-5 0 0 0,-8 0 0 16,0 0 0-16,1 0 0 0,-7 0 0 0,0 0 0 0,-7-4 0 15,1-1 0-15,-8 2 0 0,2 0 0 0,-1-1 0 0,-7-3 0 16,0-1 0-16,2 1-338 0,-9-4-116 0,7 4-93 0,-6-5-58 0,7 5-38 16,-1-4-9-16,1 0 7 0,0 0 15 0,5-3 19 0,8 3 24 15,-7 0 28-15,13-1 33 0,-6-2 35 0,6 3 69 0,6-1 82 0</inkml:trace>
  <inkml:trace contextRef="#ctx0" brushRef="#br0" timeOffset="121469.69">24944 7979 59 0,'6'0'356'0,"-12"-7"59"0,6 3 41 0,-7 0 29 0,1 0 25 16,-8-3 21-16,8 0 20 0,-7-1 23 0,6 1 24 0,1 0 21 0,0 0 22 15,-1-1-48-15,0 5-82 0,1-4-81 0,-1 2-82 0,7 2-51 16,-6 3-80-16,6-5-217 0,0 5 0 0,0 0 0 0,6 0 0 0,1 0 0 16,-1 5 0-16,8-2 0 0,-2 2 0 0,8-1 0 0,0 2 0 15,-1 5 0-15,7-3 0 0,0 7 0 0,1-5 0 0,5 5 0 16,-13-1 0-16,7 5 0 0,-6-1 0 0,-1 1 0 0,1 2 0 0,-14 1 0 16,8 0 0-16,-8 4 0 0,-6-4 0 0,-6 3 0 0,0 0 0 0,-2 2 0 15,-11-2 0-15,-1 1 0 0,-6 3 0 0,0-3 0 0,-7 0 0 16,1 3 0-16,-7-3 0 0,-6 0-456 0,5-4-150 0,1-1-51 15,-7 1-23-15,8-3-6 0,5-8 2 0,1 3 12 0,5-7 16 0,1-2 26 16,13-2 27-16,1-3 37 0,12-3 41 0,0-5 87 0,12 1 108 16</inkml:trace>
  <inkml:trace contextRef="#ctx0" brushRef="#br0" timeOffset="132585.35">25797 8253 85 0,'0'8'365'0,"-7"3"53"0,7-4 30 0,0 1 19 15,-6-5 8-15,6 4 5 0,0-3 3 0,0 0 5 0,0-1 3 0,6 1 7 16,-6-4 7-16,0 4-63 0,7-4-100 0,-7 0-90 0,6 0-87 16,-6-4-49-16,7 4-29 0,-1-4-16 0,0 1-6 0,8-1-4 15,-8-3-1-15,8 0-4 0,-2-1-4 0,-5-3-8 0,6 4-5 0,0-7-9 16,0 2-6-16,6 1-6 0,-6-3-3 0,1-1-3 0,-2 0-4 15,2 1-1-15,-2-1-1 0,2 0-3 0,-8 1 0 0,7-5-2 16,-7 4 1-16,2 1 0 0,4-1-1 0,-6 0 0 0,-6 4-1 0,8-3 0 16,-2 2 0-16,-6 6 0 0,6-2 0 0,-6 1-1 0,0 0 0 0,7 3-1 15,-7 1 0-15,0-1-1 0,0 4 0 0,0 0 1 0,0 0-2 16,0 0 1-16,0 4-1 0,-7-4 2 0,7 3-2 0,0 4 1 16,0-3-1-16,-6 3 1 0,6 4 1 0,0 1-1 0,-6-2 1 0,6 2 1 15,0 1 0-15,-8 6 1 0,8-4 0 0,0 0 1 0,-6 3 0 16,6-4-1-16,0 5 1 0,0-1-2 0,0-3 1 0,0 2 0 0,0-1-1 15,0-1 0-15,6-4 1 0,-6 3-1 0,0-3 0 0,8 0 0 16,-2-3-1-16,-6 2 1 0,6-2-1 0,1-5 0 0,-1 1 1 0,1 0 2 16,0-4 0-16,-1 0 0 0,7-4 0 0,-6 0 1 0,5 1 0 15,1-8 1-15,1 4-1 0,6-5 0 0,-8-2 2 0,1 0 0 16,7-1 0-16,-8-4 0 0,8 1-2 0,-6-1-1 0,-2 1 2 0,1-4-1 16,7 4 0-16,-8-4-2 0,2 4 0 0,-1-4 1 0,0 4 1 0,-6-1-1 15,5 4 0-15,-6 1 1 0,8-1-2 0,-8 4 1 0,1 0 0 16,-7 4 0-16,7 4-2 0,-1-2 0 0,-6 2 1 0,7 3 1 15,-7 0 0-15,0 3 0 0,6 5 1 0,-6-1-1 0,0 0-1 0,6 5-1 16,-6 2 0-16,0 1 1 0,0 3 1 0,0 1 0 0,0-1 0 16,0 4 1-16,0-4 0 0,-6 4 0 0,6 0-2 0,0-4 1 0,-6 4 0 15,6-3 0-15,0-1 0 0,0 0-2 0,0-3 1 0,-7-1 0 16,7 1 0-16,0-4-1 0,0 0-1 0,0-4 1 0,0 1 0 16,0-5 1-16,0 2 2 0,0-3-2 0,0-2 0 0,0 0 0 0,7 0 1 15,-7-2 1-15,6-6 1 0,0 0-1 0,1 1 0 0,6-7 1 16,-7 2 0-16,8-6 1 0,-1 4-1 0,0-8-1 0,0 2-1 0,7-1 0 15,-8-1 0-15,1 4 0 0,0 0-1 0,0-1-1 0,1 1 0 16,-2 3-1-16,2 4 0 0,-1-4-1 0,-7 9-2 0,7-2 1 0,-6 4 0 16,-1 0-2-16,0 4 1 0,1 4 1 0,-7 0-1 0,7 4 1 15,-7-2 1-15,6 6 1 0,-6 2-1 0,0 4 1 0,0-3 1 0,0 7 1 16,-6-4-1-16,6 5-4 0,0-1-3 0,-7-4-11 0,7 4-11 16,0-3-19-16,0-2-19 0,0 1-39 0,0-3-51 0,7-4-69 0,-1-3-77 15,1 0-79-15,-1-6-81 0,7 3-39 0,0-10-20 0,1 3-5 16,-2-10-1-16,8 1 9 0,-1-3 10 0,7-5 16 0,0 1 21 15,1-4 38-15,5-5 50 0,7 6 68 0,-7-5 196 0</inkml:trace>
  <inkml:trace contextRef="#ctx0" brushRef="#br0" timeOffset="133274.65">27549 7931 259 0,'0'-3'337'0,"-7"-1"50"16,7 4 45-16,-6-4 27 0,-1 1 17 0,1-1 13 0,6 0 9 0,-7 1 8 15,0 0 7-15,-5-1-18 0,5-1-29 0,0 2-63 0,1-2-77 16,0 2-66-16,-1 0-60 0,1-1-49 0,-1 0-43 0,0 4-27 15,1-3-15-15,0 3-13 0,-2-4-10 0,-4 4-8 0,6 0-7 0,-1 0-6 16,-6 0-7-16,6 0-4 0,-5 4-4 0,-2-1-1 0,8 1-3 16,-7 3 0-16,-7 1-1 0,7 0-2 0,0 2 0 0,-7 1-1 0,1 0 0 15,6 1 0-15,-6 2 0 0,-1 1 1 0,7 3-1 0,-7-1 0 16,8 2 0-16,-2-1 1 0,2 1-1 0,-2-1 0 0,8 4 0 0,-7-3-1 16,13 2 1-16,-6-3 0 0,6 1 0 0,0 0-2 0,0-1-1 15,6-3-2-15,0 0-2 0,7-1-4 0,-6-3-3 0,6-4-4 16,7 1-6-16,-8-5-5 0,8 1-5 0,-1-4-4 0,1-4-5 0,6-4-2 15,-7 1-3-15,7-4 0 0,1-3-2 0,-1-4-1 0,0-1-2 16,0 1 1-16,-1-3 1 0,2-6 3 0,-1 2 3 0,0-4 4 0,-6-1 5 16,-1-3 5-16,1 0 4 0,0 0 5 0,-1-3 2 0,-6-1 4 15,0 0 6-15,-1 1 6 0,2-1 11 0,-8 5 10 0,1-2 9 0,0 1 8 16,-1 4 9-16,-6 0 8 0,7-1 8 0,-7 4 7 0,0 0 7 16,0 5 6-16,0-1 5 0,0 1 4 0,0 1 5 0,0 3 2 0,0 1 0 15,0 2-3-15,0 0-1 0,0 2-3 0,0 5-3 0,0 0-6 16,0-1-7-16,-7 5-9 0,7-1-8 0,0 1-6 0,0 3-8 0,0 0-6 15,0 3-7-15,0 1-6 0,-6 3-6 0,6 0-5 0,0 4-3 16,0 4-4-16,-7-1-4 0,0 4-1 0,7 5 0 0,-6 0 1 16,6 5 2-16,-6-2 0 0,-2 7 0 0,2-4-1 0,0 5-1 0,6 1-2 15,-6 2-2-15,6-4-6 0,-7 4-4 0,7 0-5 0,0-1-5 16,0 1-4-16,0-4-3 0,7 0-2 0,-1-4-2 0,0 0-1 16,0-3 0-16,8-5 0 0,6-2-2 0,-7-1 1 0,6-3 1 0,0-4 1 15,1-3 1-15,6-1 1 0,1-4 1 0,-2-6-2 0,1-1-1 0,0-3-4 16,7 0-3-16,-7-8-2 0,6 4-1 0,-5-7-2 0,5 0 2 15,-6-5 0-15,1 4 2 0,-1-6 2 0,-1 3 3 0,1-3 4 16,-6-1 6-16,-1 0 6 0,1-3 6 0,0 3 11 0,-8 1 12 0,2 0 11 16,-8-1 10-16,7 3 11 0,-7-2 10 0,-6 7 10 0,8 0 11 15,-8-1 8-15,-8 5 8 0,8-2 6 0,-6 5 4 0,0 0 2 0,-1 5 1 16,1-3-4-16,-8 6-5 0,2 3-7 0,6 0-7 0,-8 0-7 16,1 7-10-16,0 1-8 0,0 3-8 0,-7 0-9 0,8 4-7 0,-2-1-8 15,1 9-4-15,7-2-3 0,-7 5-3 0,0 0-2 0,7-1-1 16,-2 8-2-16,2-4-1 0,6 4-1 0,-6 0-2 0,6 1-1 15,0-2-2-15,6-2-3 0,-6 2-4 0,6-3-7 0,2-2-5 0,4-2-9 16,-5-6-8-16,6 2-12 0,0-6-11 0,0 1-16 0,6-10-16 16,-5 2-31-16,5-5-37 0,1-6-65 0,-8-1-80 0,8-4-85 0,6-2-87 15,-7-5-48-15,1-4-28 0,0 1-11 0,-1 0 1 0,1-4 6 16,0-3 10-16,5 2 14 0,-5-2 18 0,0-1 29 0,-8 0 39 0,8-3 65 16,-1 3 81-16</inkml:trace>
  <inkml:trace contextRef="#ctx0" brushRef="#br0" timeOffset="133557.04">28708 7741 0 0,'-6'0'124'0,"6"3"213"0,-7-3 69 16,7 0 45-16,-6 0 34 0,-1 0 24 0,7 0 20 0,-7-3 18 16,1 3 16-16,6-5 15 0,-6 2 12 0,6-1-25 0,-8 1-47 0,8-1-70 15,0 0-87-15,0 1-74 0,0-1-69 0,0 0-46 0,0-3-32 0,8 4-24 16,-8-5-21-16,6 5-18 0,0-5-17 0,1 5-45 0,0-4-15 16,6 2 0-16,-7 2 0 0,0-1 0 0,8 1 0 0,-8 3 0 0,0 0 0 15,8 0 0-15,-8 0 0 0,1 3 0 0,-1 1 0 0,0 4 0 16,1-1 0-16,-7 4 0 0,7 0-7 0,-7-1-7 0,0 9 0 0,0-4 0 15,0 3 0-15,-7 4 1 0,0 0 0 0,1 0 0 0,0 3 1 16,-7-3-2-16,-1 5-1 0,2-2-4 0,-2 0-2 0,2-2-7 0,-8-2-5 16,7 2-8-16,-1-1-9 0,-4-1-10 0,4-6-11 0,1 4-13 15,1-5-14-15,4-3-22 0,2 0-24 0,0-4-45 0,0-3-55 0,6-1-58 16,0-3-61-16,0-3-45 0,6-1-40 0,0-3-35 0,0 0-33 16,8-4-10-16,-1-4 0 0,0 0 9 0,6 1 12 0,-5-2 21 15,12-2 25-15,-7 1 48 0,1-2 59 0,6 1 61 0,-1-1 66 0</inkml:trace>
  <inkml:trace contextRef="#ctx0" brushRef="#br0" timeOffset="133760.17">29008 7770 0 0,'12'-15'29'0,"2"4"208"0,-1 3 36 0,-7-2 42 0,7-1 42 0,-6 3 42 16,-7 1 46-16,6 0 29 0,-6 0 23 0,6-1 18 0,-6 5 14 15,0-4-24-15,-6 2-42 0,6 2-45 0,0-1-44 0,-6 4-38 0,-1-3-34 16,1 6-37-16,-7-3-38 0,6 4-41 0,-5-1-44 0,-2 6-27 16,1-3-21-16,0 5-17 0,0 0-14 0,0 4-14 0,0 3-11 0,0 1-7 15,6 3-7-15,-6 0-4 0,7 0-3 0,0 3-4 0,6 4-3 16,-7-2-4-16,7-2-3 0,0 4-8 0,7-3-10 0,-7-1-11 15,6-3-13-15,0 1-14 0,1-2-18 0,6-3-22 0,0-3-25 0,-7-4-49 16,14-3-59-16,-7-1-76 0,7-7-82 0,-8 0-73 0,15-7-66 0,-8-1-29 16,0-3-8-16,1 1 4 0,0-9 7 0,-1-4 14 0,1 2 14 15,0-5 22-15,-8-3 25 0,8-3 49 0,-7-2 59 0,1-6 75 16,-8-1 250-16</inkml:trace>
  <inkml:trace contextRef="#ctx0" brushRef="#br0" timeOffset="134166.42">26116 7532 0 0,'-13'7'37'0,"0"4"416"0,0 0 65 0,-1 0 38 0,8-1 19 0,-6-1 13 15,-2 2 9-15,8-8 8 0,-1 5 9 0,1-8 5 0,-1 3 6 0,7 0 2 16,-7-3 2-16,7 5-133 0,0-5-204 0,0 4-114 0,7-4-69 16,-7 3-51-16,7 1-44 0,-1-4-49 0,1 3-56 0,-1-3-115 15,8 4-148-15,-8-4-107 0,6-4-84 0,2 1-43 0,5-1-22 0,-5-3-11 16,5-1-5-16,-6-3-2 0,13-3 1 0,-7-1 15 0,7-4 22 16,1 4 38-16,11-3 46 0,-5 0 107 0,7 4 260 0</inkml:trace>
  <inkml:trace contextRef="#ctx0" brushRef="#br0" timeOffset="134636.28">30095 7828 49 0,'-13'4'392'0,"-6"0"70"0,6-4 42 0,-1 3 27 16,2 1 21-16,-8-4 18 0,7 4 19 0,7-4 16 0,-8 0 16 15,8 0 15-15,0 0 13 0,-1 0-52 0,0 0-81 0,7 0-107 16,0 0-117-16,7 0-75 0,-7 3-217 0,7-3 0 0,5 0 0 0,2 0 0 15,-1 4 0-15,6-4 0 0,0 0 0 0,1 0 0 0,6 3 0 0,1-3 0 16,5 0 0-16,-6 0 0 0,7 0 0 0,-1 0 0 0,1-3 0 16,-7 3 0-16,7 0-190 0,-1-4-354 0,-6 1-84 0,7-1-42 0,-8 0-20 15,7 1-5-15,-5-5 3 0,-1 2 17 0,6-3 22 0,-5-1 32 16,5-1 36-16,1 4 51 0,-1-4 56 0,1 0 97 0,-1 0 226 16</inkml:trace>
  <inkml:trace contextRef="#ctx0" brushRef="#br0" timeOffset="135105.03">31235 7752 147 0,'-7'3'407'0,"1"5"54"16,0-5 30-16,-1 1 16 0,0 0 10 0,7-4 9 0,-6 4 7 0,6-4 9 15,0-4 12-15,6 0 10 0,-6 0 8 0,7 1-72 0,0-5-115 16,-1 5-105-16,7-8-98 0,0 3-53 0,0-3-27 0,7 0-16 0,-8 0-9 16,8-3-8-16,-1 0-7 0,-5-2-8 0,5 2-12 0,1 0-9 0,-8-6-8 15,2 6-1-15,-2-4 1 0,2 3 1 0,-1 1 2 0,-7-1 5 16,1 0 6-16,0 4 7 0,-1-3 6 0,-6 3 4 0,6-1-41 0,-6 4-15 15,0-2 0-15,0 6 0 0,0-2 0 0,0 1 0 0,0 1 0 0,-6 1 0 16,6-1 0-16,0 4 0 0,0 0 0 0,0 0 0 0,0 0 0 16,-6 4 0-16,6-4 0 0,0 7 0 0,-7-2 0 0,7 1 0 0,0 5 0 15,-7 0 0-15,7 4 0 0,-6 0 0 0,6-1 0 0,0 5 0 16,-7 3 0-16,7 0 0 0,0-1 0 0,0 6 0 0,0-2 0 0,0 4 0 16,0-3 0-16,7 3 0 0,-7 1 0 0,0 3 0 0,0-4 0 0,0 3 0 15,6-3 0-15,-6 5 0 0,0-5 0 0,0 1 0 0,0-2 0 16,0 3 0-16,7-2 0 0,-7-3 0 0,0-1 0 0,0 0 0 0,-7 1 0 15,7-4 0-15,0-3 0 0,0 3 0 0,0-4 0 0,-6 0 0 16,6-4 0-16,-7 1-20 0,7 0-26 0,-6-3 6 0,0-2 5 0,-2-2 7 16,2-1 5-16,-6 0 9 0,4-3 9 0,-4 4 12 0,-1-5 13 0,-7-3 10 15,8 3 12-15,-2-3 11 0,-5 0 6 0,-1 0-59 0,7-3 0 16,0 3 0-16,0-3 0 0,0-2 0 0,0 2 0 0,7-1 0 0,-1 1 0 16,0 3 0-16,1-4 0 0,6 0 0 0,6 1 0 0,-6-1 0 0,7 4 0 15,6-4 0-15,0-4 0 0,7 6 0 0,-1-3 0 0,7 2 0 16,6-1 0-16,1 0 0 0,-1 1 0 0,2-1 0 0,5 0 0 0,-7 4 0 15,7-3 0-15,-7 3 0 0,7 0 0 0,-13 0 0 0,7 0-177 16,-7 3-546-16,0-3-31 0,1 0-15 0,-8 0-6 0,0 0 16 0,8-3 25 16,-8-1 33-16,0-4 36 0,1 5 47 0,0-8 54 0,5 4 82 15,-5-4 99-15</inkml:trace>
  <inkml:trace contextRef="#ctx0" brushRef="#br0" timeOffset="136626.2">3295 11132 0 0,'6'0'170'16,"1"0"111"-16,-7 0 23 0,7 0 13 0,-1 0 10 0,-6 0 12 0,0 0 17 15,0 0 26-15,0 0 28 0,0 0 29 0,0 0 26 0,0 0-32 16,0 0-59-16,0 0-55 0,0 0-49 0,0 0-30 0,0 0-17 16,0 0-13-16,0 0-6 0,0-3-12 0,0 3-16 0,0-3-25 0,-6-1-28 15,6 0-28-15,0-3-26 0,0 3-17 0,-7 0-15 0,7-3-8 16,0 0-6-16,-7 0-5 0,1-1-1 0,0 2 0 0,-1-6 1 0,0 4 2 15,1 2 1-15,-7-2 3 0,0-2 0 0,0 5 3 0,-1-2 0 16,-5 3-1-16,6-3-1 0,-6 3 1 0,-1 4-2 0,0 0 0 0,1 0-3 16,-7 4-3-16,6 0-3 0,-5-1-3 0,5 5-3 0,-6 0-3 15,0 2-2-15,7-2-3 0,-7 3 0 0,6 4-1 0,0-5 1 0,1 5-2 16,-1-5 0-16,1 5-2 0,5-1 0 0,-6 1 1 0,8 0-2 16,-1-4 2-16,0 8-2 0,6-5 1 0,-5 1 1 0,4 0-1 0,2-4 1 0,6 4-1 15,-6-1 0-15,6 0 1 0,0 1 0 0,6-4 0 0,0 4 0 0,2-4 0 16,-2 0 1-16,7 0 0 0,0 0 1 0,0-4 1 0,-1 0 1 15,8-3-1-15,0 0 1 0,-1-1 0 0,7-3 0 0,-6-3-1 0,7-1 1 16,-1-3 1-16,-7-1 0 0,7-6 1 0,0 3-2 0,0-8 1 16,0 1 0-16,0-4-2 0,-6 0 1 0,6 0 0 0,-6-3-1 0,-1-5 0 15,0 1 0-15,-6 0-1 0,1-5 0 0,5 2-2 0,-12-5-2 16,5 0 1-16,-5 1-2 0,-1-1 0 0,-6 0-1 0,7-3 0 16,-7 4 1-16,0-1 0 0,0 0 2 0,0 1 0 0,-7 3 1 0,7-1 2 15,0 6 3-15,-6 2 5 0,6 0 6 0,-7 4 5 0,7 0 7 0,0 8 7 16,-6-6 6-16,6 10 6 0,0 0 4 0,0 3 2 0,-6-2 3 15,6 2 1-15,0 7 0 0,0-4-1 0,-7 4-3 0,7 0-5 0,0 0-5 16,0 0-7-16,0 4-5 0,0 0-7 0,0-1-5 0,0 6-6 16,0 1-4-16,0 1-3 0,0 0-4 0,0 7-1 0,0 1 0 0,7 2 1 15,-7 5 0-15,0 0 1 0,6 3 1 0,-6 1 0 0,6 2-1 16,-6 5 0-16,0 0-1 0,7 0 0 0,-7-2 1 0,6 6 0 16,-6-4 0-16,7 3-2 0,-7-4 0 0,7 6-1 0,-7-7 1 0,6-1-5 15,0-1-3-15,1-1-8 0,-7 2-7 0,7-8-8 0,5-1-10 16,-5 0-11-16,-1-3-15 0,1-3-14 0,6-2-17 0,-7-1-22 15,8-5-25-15,-1-4-45 0,-7 1-58 0,7-5-65 0,0-3-71 0,1-3-60 16,5-1-57-16,-6-7-28 0,0 4-15 0,7-8-1 0,-1 0 7 16,0 0 11-16,1-3 16 0,7 0 20 0,-9 0 25 0,9-4 46 0,-1 3 57 15,-7-3 69-15,7 4 171 0</inkml:trace>
  <inkml:trace contextRef="#ctx0" brushRef="#br0" timeOffset="137032.45">4083 10924 168 0,'13'-10'239'0,"-7"2"25"0,1-3 21 0,0 3 28 0,-7 1 32 16,6 1 38-16,-6-3 42 0,0 2 31 0,0 0 25 0,0 3-10 15,0-3-25-15,0 4-40 0,-6-6-45 0,6 6-29 0,-7 0-23 0,7-1-18 16,-7 4-20-16,1-4-26 0,0 4-30 0,-1 0-38 0,0 0-42 16,1 0-30-16,-7 0-25 0,7 4-18 0,-8-4-18 0,8 7-10 15,-8-4-13-15,2 1-6 0,-1 4-6 0,6-1-4 0,-6 0-3 0,1 4-1 16,-2 0-2-16,8 0-1 0,-8 1 0 0,8 3-1 0,-7-1 0 16,7 1 1-16,-8 3-1 0,8-4 1 0,0 5-1 0,-1-1 0 15,0 1 2-15,1-2-1 0,6 3-2 0,0-3 1 0,0 1-2 0,0 1 0 16,0-4 0-16,0-1-1 0,6 1 0 0,1-5-1 0,0 3-1 15,-7-3-1-15,12-3 0 0,-5-3-2 0,0 4-3 0,6-8-3 0,-1 0-3 16,2 0-3-16,-2-8-2 0,2 4-1 0,-1-3-1 0,0-3-1 16,0-3 0-16,-1-1 0 0,2-1 1 0,-1 0-1 0,-6-2 2 0,6-2 3 15,-7 1 1-15,7-4 4 0,-6 0 4 0,-1 4 5 0,0-4 2 16,1 0 4-16,-7 0 4 0,7 0 3 0,-7 0 5 0,6 3 4 16,-6 6 5-16,0-7 5 0,0 9 3 0,0 0 3 0,7 4 1 0,-7 0-1 15,0 3-1-15,0 1-1 0,0 3-2 0,0 0 0 0,-7 3-1 0,7 1-1 16,0 6-2-16,0-1-2 0,0 5-5 0,0 0-2 0,0 5-4 15,0-2-3-15,0 6-1 0,0-1 1 0,7 0-1 0,-7 0 1 16,6 4 1-16,-6-5-4 0,6 1-5 0,-6 1-9 0,7-5-9 0,0 0-12 16,-1 1-14-16,0-5-21 0,8-3-24 0,-8 0-43 0,1-3-51 15,-1-5-65-15,7 2-71 0,-6-5-62 0,-1-5-58 0,8 2-39 0,-8-9-32 16,7 1-10-16,-6 0 0 0,-1-7 7 0,0 0 11 0,1-4 19 16,-1-3 23-16,-6-2 42 0,7-2 52 0,-7 0 65 0,0-4 87 0</inkml:trace>
  <inkml:trace contextRef="#ctx0" brushRef="#br0" timeOffset="137298.07">4064 10412 59 0,'-20'0'349'0,"1"3"53"0,-1-3 34 16,0 4 23-16,1-1 17 0,5-3 11 0,-4 4 10 0,4-1 12 15,1 1 10-15,0-4 14 0,0 4 13 0,7-4-55 0,-8 3-90 0,8-3-83 16,6 0-80-16,-6 0-45 0,-1 4-27 0,7-4-17 0,0 0-13 0,0 0-9 16,0 0-9-16,0-4-11 0,0 1-11 0,7-1-15 0,-7 0-14 15,6 1-12-15,-6-1-12 0,6-3-13 0,1 4-13 0,0-5-16 16,-1 1-14-16,7 3-12 0,-6-3-13 0,-1 3-8 0,1 0-8 0,-1 4-6 15,8 0-4-15,-8 4-3 0,0 0-3 0,0-1-3 0,2 5 0 16,4-1-1-16,-5 4 2 0,-1 0 3 0,1 0 3 0,0 1 3 16,-1-2 1-16,0 5-1 0,0-5-2 0,2 2-4 0,4-1-8 0,-5-5-12 15,0 2-15-15,-1-4-31 0,1-1-38 0,5 1-51 0,-5-8-56 0,6 1-50 16,-7-1-50-16,8-7-44 0,-1 0-40 0,-7 0-17 0,7-7-4 16,-6 4 5-16,-1-9 9 0,8 5 15 0,-8-4 17 0,-6-3 34 15,6 3 41-15,1-5 54 0,-7 7 58 0</inkml:trace>
  <inkml:trace contextRef="#ctx0" brushRef="#br0" timeOffset="137564.82">3119 10678 0 0,'-19'19'221'0,"-1"-1"234"16,0 0 56-16,1 0 34 0,-1-2 20 0,8-2 18 0,-8-2 15 16,14-5 9-16,-8 0 7 0,8-3 4 0,-7-1 2 0,13 1-26 0,-6 0-42 15,6-1-125-15,0-3-167 0,0 0-92 0,0 3-56 0,6-3-33 0,0 4-20 16,7-4-56-16,1 5-3 0,-2-5 0 0,8 0 0 0,6-5-62 16,0 5-61-16,7-4-92 0,-1 1-115 0,7-4-102 0,-6 3-94 0,6-3-49 15,0-4-25-15,0 4-11 0,0-4-8 0,0 0 0 0,-7-5 1 16,8 6 17-16,-7-1 24 0,-1-4 37 0,1 4 43 0,-1 0 90 15,1 0 168-15</inkml:trace>
  <inkml:trace contextRef="#ctx0" brushRef="#br0" timeOffset="138635.93">5724 10854 170 0,'13'-3'216'0,"1"-1"19"0,-2 0 18 15,-6 4 18-15,8-3 19 0,-8 0 23 0,1-2 23 0,-1 5 33 16,1-4 39-16,-7 1-1 0,7 3-21 0,-7-3-24 0,6-1-29 0,-6 0-18 16,0 4-14-16,0-3-15 0,-6-1-15 0,6 0-18 0,-7-3-16 15,7 4-21-15,-13-1-23 0,6-4-31 0,1 1-35 0,-8 3-30 16,2-3-27-16,-2 0-17 0,-5 2-12 0,6 3-8 0,-6-3-6 0,-1 2-2 16,1 3-1-16,-1 0-2 0,0 0-3 0,1 3 0 0,-1 4-2 0,1 1-2 15,-7 0-4-15,6 3-3 0,1 0-3 0,-8 3-1 0,8 5-2 16,0-1-1-16,0 0-2 0,-1 4 0 0,6-1-1 0,2 2 0 15,-1 3 1-15,-1-1-2 0,8-3 0 0,0 5 1 0,-1-3 0 0,0 2 0 16,7-4 0-16,0 4 1 0,7-4-1 0,-7 0 1 0,7-4 0 16,5-3 0-16,-5 4 0 0,6-9 1 0,0 1 0 0,0-3 2 15,6-2 1-15,-5-2 0 0,5-4 1 0,1-4 0 0,6-2 1 0,-7-2 0 16,7-6 0-16,0-5-1 0,0 2 0 0,1-6-1 0,-1-3 1 0,6 1-1 16,-5-8 1-16,-2-1-1 0,1-2-1 0,0-1 0 0,0-3-1 15,-6 0-1-15,-1-4 1 0,1 0 0 0,0-4-2 0,-1 1 2 16,-5 3 0-16,-2-4 3 0,1 0 1 0,-6 4 4 0,6 0 3 0,-7 4 6 15,-6 0 7-15,6 4 7 0,-6-1 10 0,8 7 9 0,-16 1 9 16,8 3 11-16,0 1 12 0,-6 7 8 0,6-1 8 0,-6 4 7 0,6 1 4 16,-7 3 1-16,7 4-88 0,-6-1-23 0,6 4 0 0,-7 1 0 15,7-1 0-15,-7 4 0 0,7 0 0 0,0 4 0 0,0-1 0 0,-6 1 0 16,6 7 0-16,-6 0 0 0,6 0 0 0,0 8 0 0,-6-1 0 16,6 4 0-16,-8 0 0 0,8 7 0 0,-6 0 0 0,6 1 0 0,0 2 0 15,0 2 0-15,0 2 0 0,0 5 0 0,0-2 0 0,0 2 0 16,6 4 0-16,-6-6 0 0,8 5 0 0,-2 0 0 0,-6-3 0 0,6 3 0 15,0-4 0-15,1-4 0 0,0 1 0 0,6-4 0 0,-7-3 0 16,8-5 0-16,-8 0 0 0,6-3 0 0,-4-7 0 0,4 0 0 16,1-1 0-16,-6-6 0 0,6-4 0 0,-1-1 0 0,2-3 0 0,-1-3 0 15,0-1 0-15,0-7 0 0,0 0 0 0,6-4 0 0,-5 0 0 16,-1-2 0-16,-1-1 0 0,2-5 0 0,6-3 0 0,-8 4 0 0,1-3 0 16,0-2 0-16,0 6 0 0,1-5 0 0,-8 4 0 0,7 1 0 15,-7-1 0-15,1 0 0 0,0 6 0 0,-1-2 0 0,0 9 0 16,-6-3 0-16,0 1 0 0,7 3 0 0,-7 2 0 0,0 1 0 0,0 1 0 15,0 1 0-15,0 3 0 0,0 0 0 0,-7 3 0 0,7-3 0 16,0 4 0-16,-6 4 0 0,6-1 0 0,0 3 0 0,0 2 0 0,-6 2 0 16,6 2 0-16,0 2 0 0,0 0 0 0,0 4 0 0,0 3 0 15,0-3 0-15,6 4 0 0,-6 0 0 0,6 0 0 0,-6-1 0 16,7 0 0-16,0-2 0 0,5-2 0 0,-5-2 0 0,6-5 0 0,-6 5 0 31,5-8 0-31,2 0 0 0,-2 0 0 0,-4-7 0 0,4 3 0 0,1-7 0 16,7 0 0-16,-8-4 0 0,2 1 0 0,-1-5 0 0,6-3 0 15,-6-3 0-15,1 0 0 0,5-6 0 0,-6-4 0 0,0 1 0 0,0-3 0 16,0-3 0-16,0 1 0 0,0-3 0 0,-7-2 0 0,1 4 0 16,0-3 0-16,-1 2 0 0,1 0 0 0,-7 1 0 0,0 7 0 0,6-3 0 15,-6 6 0-15,0 1 0 0,0 4 0 0,0 2 0 0,0 5 0 16,0 0 0-16,0 3 0 0,0 0 0 0,0 4 0 0,0 0 0 16,0 8 0-16,0-5 0 0,-6 8 0 0,6 1 0 0,0 2 0 0,0 4 0 15,0 1 0-15,6 2 0 0,-6 5 0 0,0 0 0 0,0 0 0 0,0 3 0 16,6-3 0-16,-6 3 0 0,8-4 0 0,-2 1 0 0,-6 1 0 15,6-2 0-15,0-7 0 0,1 0 0 0,0 0 0 0,6-3 0 16,-7-3-143-16,0-5-122 0,8-1-61 0,-8-6-59 0,8 0-59 0,-2-3-42 16,1 0-32-16,1-4-26 0,-2-5-24 0,8 1-3 0,-7-3 8 15,7-5 16-15,-8 1 20 0,8 0 29 0,-7 0 32 0,7-5 52 16,0 6 61-16,-2-6 64 0,2 4 66 0</inkml:trace>
  <inkml:trace contextRef="#ctx0" brushRef="#br0" timeOffset="138979.67">7170 10675 0 0,'13'-11'70'0,"0"-3"187"0,0 2 35 0,1 2 38 0,-2 2 39 16,-5-3 39-16,-1 3 38 0,1 1 26 0,-7 4 18 0,0-5 15 15,0 1 12-15,0 3-28 0,-7-3-48 0,7 4-50 0,0-2-51 0,-6 2-35 16,6-1-29-16,-7 1-34 0,7-1-36 0,-6 4-38 0,0 0-38 16,6 0-25-16,-8 0-18 0,2 0-16 0,0 4-11 0,-1-1-11 15,-6 4-9-15,7 1-9 0,-1-1-9 0,-6 4-7 0,6 5-5 0,-5-3-4 16,5 3-2-16,-6 2-3 0,7 4 0 0,-1 0-1 0,0 3 1 16,1 1-1-16,-1 0-1 0,1 0 0 0,0 3 0 0,6 0 0 0,0-4 0 15,0 0-1-15,6 2 0 0,-6-5-1 0,6 0-3 0,1-4-2 16,6-3-2-16,-6-1-1 0,5-2-3 0,2-6-3 0,-2 2-2 0,2-5-4 15,5-3-5-15,-6-3-5 0,0-5-5 0,7 2-2 0,-7-6-2 16,0-2 0-16,0-4 1 0,-1-1 1 0,2 1 1 0,-8-4 3 16,1-5 1-16,-1 6 3 0,-6-8 2 0,7 3 5 0,-7 1 5 0,-7-1 5 15,7 1 6-15,0 0 7 0,-6-2 8 0,-1 8 6 0,1-2 7 0,0 2 6 16,-2 5 4-16,2-1 4 0,0 7 1 0,6-2 0 0,-6 6 1 16,-1 0-2-16,0 1-1 0,7 3-3 0,-6 0-1 0,-1 3-7 15,7 1-10-15,0 3-12 0,-6 0-12 0,6 1-14 0,6 0-14 0,-6 3-15 16,7-1-15-16,-1 2-31 0,1-5-36 0,0 4-47 0,5-1-53 15,2-1-57-15,-2-3-61 0,1 2-48 0,7-5-42 0,-7 0-32 16,6-3-26-16,-5 0-8 0,5 0 2 0,1-3 9 0,-1 0 12 0,1-1 28 16,6-3 38-16,-6-1 48 0,-1 1 53 0,0-4 59 0,8 0 113 15</inkml:trace>
  <inkml:trace contextRef="#ctx0" brushRef="#br0" timeOffset="139214.04">7743 10550 0 0,'7'-7'2'0,"-7"3"212"0,6-3 29 0,-6 3 26 15,0 1 24-15,0-1 24 0,0 1 26 0,0-2 31 0,0 2 33 16,-6 0 25-16,6-1 23 0,0 0-22 0,-7 1-43 0,0 3-40 0,1-3-38 15,0 3-30-15,0 0-28 0,-2 3-21 0,-4-3-20 0,5 3-23 16,-6 1-23-16,6 0-29 0,-5 2-30 0,-2 2-25 0,8 3-21 0,-7 0-13 16,0 3-9-16,6-2-5 0,-5 6-4 0,5 1-4 0,0-1-4 15,1 4-4-15,-8 0-4 0,8 3-3 0,6-3-2 0,-6 4-1 16,6 0-2-16,0 0-2 0,0-5-1 0,6 5-2 0,0-4-1 0,2 0-4 16,-2-5-3-16,7 3-6 0,0-6-4 0,-7-3-10 0,14 0-9 15,-7-7-21-15,0-1-25 0,6 1-38 0,-5-8-45 0,5-3-58 16,-5 0-62-16,-2-8-57 0,8 4-54 0,-7-7-43 0,-7-4-38 0,8 0-15 15,-2-3-4-15,-5-1 5 0,0-4 8 0,-1-2 18 0,-6-2 25 16,6-3 38-16,-6-3 46 0,0 1 56 0,0-3 62 0</inkml:trace>
  <inkml:trace contextRef="#ctx0" brushRef="#br0" timeOffset="139449.54">7294 10188 89 0,'-26'11'338'0,"0"-4"54"0,7 0 51 16,-1-2 35-16,0 2 29 0,7-4 25 0,0-3 21 0,0 4 20 15,7-4 20-15,-1 0 14 0,0 0 12 0,7 0-67 0,0 0-105 0,0 0-79 16,0 0-68-16,0 0-54 0,0 0-47 0,7-4-35 0,-7 1-30 16,7-1-77-16,-1 1-57 0,0-2 0 0,1-2 0 0,0 4 0 0,-1-5 0 15,1 5 0-15,-1-1 0 0,0 0 0 0,1 1 0 0,0 3 0 16,-1 0 0-16,0 0 0 0,2 7-55 0,-2-3-33 0,-6 3-14 0,6 3-13 16,-6 6-15-16,7-6-18 0,-7 9-19 0,0-1-32 0,6 0-42 15,-6 4-49-15,-6 4-54 0,6-1-54 0,-7 1-56 0,7 4-37 0,-6 0-33 16,6-3-8-16,-6 4 4 0,-2 1 9 0,8-2 13 0,0 2 20 0,0-2 22 15,0 3 41-15,8-4 50 0,-2 2 57 0,0-4 63 0</inkml:trace>
  <inkml:trace contextRef="#ctx0" brushRef="#br0" timeOffset="139558.92">7385 11151 0 0,'-6'22'185'0,"-1"0"228"16,0-3 39-16,1-5 12 0,0 1-1 0,-1-5-36 0,0 2-53 16,1-9-86-16,0-3-102 0,-1 0-71 0,0 0-59 0,7-6-56 15,-6 1-56-15,-1-5-123 0,1-1-154 0,0 0-79 0,6-4-38 0,-8-3-14 16,2-1 1-16,6 1 36 0,-6-5 54 0</inkml:trace>
  <inkml:trace contextRef="#ctx0" brushRef="#br0" timeOffset="139855.79">6773 10239 159 0,'-14'7'409'0,"2"-3"55"0,5 0 31 0,1 4 21 16,-1-5 16-16,7-3 9 0,-7 3 9 0,7-3 6 0,0 0 6 16,0 0 4-16,0 0 3 0,0-3-81 0,0 0-122 0,0-5-107 15,7 4-100-15,-7-3-53 0,7-1-32 0,-1 1-23 0,1 4-17 0,-1-9-11 16,0 8-11-16,2-2-9 0,4 2-11 0,-5 0-7 0,0 4-6 16,5 0-4-16,-5 0-4 0,-1 4-2 0,1 3 1 0,0 0-2 0,-1 5-1 15,0-2-1-15,-6 5-1 0,0 0-5 0,0-1-4 0,0 6-11 16,-6-3-14-16,6 1-32 0,-6 1-44 0,-1-1-62 0,-6 4-68 0,6-3-78 15,1-2-78-15,0 3-46 0,-1-3-29 0,-6-2-13 0,7 0-4 16,-2-1 2-16,-4-3 6 0,5-4 13 0,1-3 15 0,-1 3 37 16,-6-7 49-16,7 0 64 0,0 0 94 0</inkml:trace>
  <inkml:trace contextRef="#ctx0" brushRef="#br0" timeOffset="140074.54">5678 10493 0 0,'-19'20'339'0,"-1"3"139"0,8-5 49 0,6 4 26 0,-8-7 10 0,8 0 6 16,-1-1 1-16,7-6 3 0,0-2 0 0,0-2 0 0,7 1 0 16,5-2-42-16,2-3-65 0,5-3-133 0,7 3-169 0,0-5-109 0,7-2-84 15,-1 0-98-15,7 0-108 0,1-4-110 0,5-1-115 0,-6 1-56 16,7 0-29-16,-7 1-14 0,-1-2-8 0,2-2-4 0,-1 6-1 15,-6-2 6-15,5-1 10 0,-5 3 25 0,-1-3 32 0,-5 4 73 0,-1 2 97 16</inkml:trace>
  <inkml:trace contextRef="#ctx0" brushRef="#br0" timeOffset="140935.07">9385 10521 0 0,'6'4'54'0,"-6"-4"186"0,6 3 24 16,1-3 17-16,-7 0 13 0,0 0 10 0,7 0 10 0,-7 0 10 15,0-3 9-15,6-1 18 0,-6 1 23 0,7-2-14 0,-7 2-30 0,6 0-37 16,-6-1-38-16,0 0-27 0,6-2-17 0,-6 1-14 0,0-2-10 0,7 2-8 15,-7-1-5-15,0 2-6 0,0-3-8 0,0 4-15 0,7-4-18 16,-7 2-23-16,0-2-27 0,0 3-15 0,0 0-14 0,0 1-7 0,0 3-3 16,0-4-1-16,0 4 1 0,0 0-1 0,0 0 1 0,0 0-2 15,0 0-3-15,0-3-1 0,-7 3-3 0,7 0-3 0,-7 3-3 16,1-3-1-16,-7 0-2 0,7 0-2 0,-8 4-5 0,2-1-2 0,4-3-4 16,-4 4-1-16,-8 0-5 0,7-1 0 0,1-3-2 0,-2 4 1 15,2 1-1-15,-2-3 0 0,1 3 0 0,7-5 0 0,-8 3 0 0,8 0 2 16,0-3 0-16,-8 4 1 0,8 0-1 0,0 0 0 0,-7-2 0 15,6 6 0-15,-6-4 0 0,0 4 1 0,6 3-1 0,-5-5 2 16,-8 9 1-16,7-4-1 0,-1 4 1 0,-4 3-1 0,4 1 1 0,-5-1-1 16,5 4 1-16,2-3-2 0,-2 2 1 0,2 1-1 0,-1 0-2 15,6 0 1-15,0-3-2 0,7 3 1 0,-6-4-1 0,6-3 0 0,6 2-1 16,-6-2 0-16,7-4 1 0,6 0-1 0,-6 0 0 0,5-7 1 16,8 3 0-16,-6-7 0 0,5 0 1 0,1-3-1 0,-2-1 1 0,9-2 1 15,-7-6-1-15,6 1 0 0,0-3 0 0,-1-5 0 0,1 1 0 16,1-1-1-16,-7-3 0 0,6 0-1 0,-1 0 0 0,-5 0 1 0,6-3 2 15,-6 0 0-15,-1-1-1 0,1-4 0 0,-1 5 2 0,-6-5 1 16,0 5 0-16,0-1 5 0,0 1 6 0,1 2 7 0,-8-3 9 0,0 5 9 16,1 3 11-16,-1-1 11 0,-6 4 12 0,0 0 12 0,0 4 12 15,7 2 10-15,-7-3 10 0,0 7 5 0,0-1 6 0,0 2-1 16,-7 4-4-16,7-4-109 0,0 4-14 0,0 0 0 0,0 4 0 0,-6 0 0 16,-1-1 0-16,7 5 0 0,-6 4 0 0,0-3 0 0,-2 7 0 15,2 2 0-15,0 3 0 0,-1 2 0 0,1 3 0 0,-1-1 0 0,1 4 0 16,-1 4 0-16,7 0 0 0,-6 4 0 0,6 0 0 0,0 3 0 15,0 4 0-15,-7-4 0 0,7 8 0 0,7-4 0 0,-7 3 0 0,0 2 0 16,0-3 0-16,6 6 0 0,-6 0 0 0,7-2 0 0,-7-2 0 16,6 4 0-16,-6-5 0 0,7 4 0 0,-7-7 0 0,6 3 0 15,-6-3 0-15,7 1 0 0,-7-5 0 0,0-4 0 0,6-2 0 0,-6-1 0 16,0-4 0-16,0-7 0 0,0 0-25 0,0-4-199 0,0-3-60 16,0-9-81-16,0 2-91 0,0-8-68 0,-6-3-57 0,6-5-23 0,-7-3-6 15,7-7 5-15,-6-4 11 0,6-7 19 0,-7-4 20 0,7-8 25 16,-6-2 26-16,6-9 52 0,6 0 67 0,-6-6 87 0,7 0 278 0</inkml:trace>
  <inkml:trace contextRef="#ctx0" brushRef="#br0" timeOffset="141861.28">9801 10697 164 0,'-13'7'393'0,"7"-4"47"0,-7 5 29 0,6-4 18 0,1 3 12 15,-8-3 9-15,8-1 4 0,6 1 5 0,-6-4 3 0,6 4 8 0,0-4 7 16,0 0-77-16,0 0-115 0,6 0-93 0,0-4-79 0,8 0-45 15,-8 1-28-15,14-3-18 0,-7-3-11 0,13-2-8 0,-6 0-5 0,5-7-4 16,1 3-3-16,0-2-8 0,1-6-8 0,-1 2-8 0,0-6-7 16,-7 5-7-16,7-3-5 0,-6-1-1 0,-1 1-2 0,-5 2 1 15,-2 1-2-15,2 0 1 0,-8 1 0 0,7 3 4 0,-13 3 5 0,6 0 4 16,-6 3 8-16,0 2 5 0,0-1 4 0,0 7 4 0,0-3 2 0,-6 3 2 16,-1 4 1-16,1 0 0 0,6 0 1 0,-14 4 1 0,8 3-1 15,0-3-2-15,0 7-3 0,-8-1-6 0,8 2-5 0,-1 3-6 16,1 3-5-16,-8-3-4 0,8 6-2 0,0 1-7 0,6 0-3 0,-6 1 0 15,6 2 0-15,6-3 0 0,-6 4 0 0,6-4 0 0,0 0 0 16,2 4 0-16,4-9 0 0,1 6 0 0,1-5 0 0,-2 0 0 0,2 1-5 16,5-5-12-16,-6-3-4 0,6 3-4 0,1-6-3 0,0 0-3 15,-1-5-4-15,1 1-4 0,-1-4-3 0,1-4-3 0,0 1-4 0,-2-5-1 16,2-2-2-16,0-2 0 0,-1 1 3 0,-5-8 3 0,5 5 3 16,1-4 4-16,-8-4 3 0,2 0 4 0,-2 0 4 0,2 0 4 0,-1 0 4 15,-7 0 4-15,7 0 6 0,-6 0 5 0,-1 4 10 0,-6-4 7 0,6 3 9 16,-6 1 7-16,0 3 6 0,0 1 7 0,0 3 6 0,0 0 6 15,0 0 4-15,0 7 1 0,0-3 1 0,-6 4 0 0,6-1-2 0,0 4-3 16,0 0-7-16,0 0-6 0,0 0-8 0,0 0-6 0,0 4-5 16,0-1-6-16,0 4-7 0,0 0-6 0,0 5-4 0,0-1-3 15,0 0 0-15,6 7-1 0,2 0 2 0,-2 0 0 0,-6 1 2 0,13 4 1 16,-7-3 1-16,1 3-1 0,6 3-1 0,-7-5 0 0,8 2 1 0,-2-5-3 16,2 1-1-16,5-2-1 0,-6-2-2 0,0 0-2 0,0-4-2 0,7 0-3 15,-8-4-3-15,8-2-2 0,-6-5-3 0,5 0-4 0,-6-5-5 16,6 1-4-16,1-7-3 0,-7 0-3 0,6 0 0 0,-6-3 0 15,7-4 2-15,-7-1 1 0,0-3 3 0,0 0 2 0,0 0 2 0,0-4 3 16,1 5 2-16,-8-4 5 0,0-2 5 0,0 5 4 0,1-3 5 16,-7 3 4-16,7 0 3 0,-7 0 2 0,0 0 0 0,0 3 2 0,-7 1 2 15,7 3 2-15,-7 1 2 0,1-1 3 0,0 4 4 0,0 4 1 16,-2 0 3-16,2 0 0 0,0 2 0 0,-1 5-1 0,0 0 0 0,1 5-1 16,-1-2-1-16,1 4-1 0,0 0-3 0,-1 8-2 0,0-3-1 15,1 2-3-15,0 4-4 0,-1 0-1 0,7 4-3 0,-7 0 0 16,7 0 0-16,0 0 1 0,7 4-1 0,-7-1-1 0,7-2 1 0,-1-1 0 15,0 3 0-15,1-3 0 0,0-3-1 0,5 2 0 0,-5-5 0 16,6-3-1-16,0 3 0 0,1-6-1 0,-2-2-2 0,1-4-2 0,0-1-3 16,6-3-2-16,-5 0-4 0,-2-7-2 0,8-1-2 0,-7-2-3 15,1-1-2-15,5-7-1 0,-6 2 0 0,0-5 0 0,0 2 0 0,6-3 2 16,-5-3 0-16,-2-1 2 0,2 5 2 0,-8-9 3 0,7 4 3 16,1-4 3-16,-2 1 2 0,-6 0 3 0,8 0 4 0,-8-4 1 15,7 3 2-15,-6-2 0 0,0 2 1 0,-1-3 2 0,6 3 5 0,-12 1 7 16,14 4 7-16,-14-5 7 0,6 8 10 0,1 1 6 0,-1-2 8 15,1 6 8-15,-7-3 6 0,0 6 7 0,7 3 6 0,-7 0 7 16,0 0 4-16,0 4 0 0,0 3-34 0,0 1-58 0,0 0 0 0,0 3 0 16,0 0 0-16,0 0 0 0,0 0 0 0,-7 6 0 0,7-2 0 0,-7 6 0 15,7 2 0-15,-6-1 0 0,-1 8 0 0,7-1 0 0,-6 3 0 16,6 5 0-16,-6 0 0 0,6 3 0 0,0 1 0 0,0 3 0 16,0 0 0-16,0-4 0 0,6 3 0 0,-6-2 0 0,6 3 0 0,1-4 0 15,-1 2 0-15,1-6 0 0,0 0 0 0,-1-3 0 0,6 0 0 16,-4-3-37-16,4-2-78 0,-5-2-15 0,0 0-16 0,6-8-29 0,-7 1-35 15,0-6-58-15,1-2-70 0,0 0-67 0,5-6-67 0,-5-2-43 16,0-3-34-16,-1 0-8 0,1-7 3 0,-1 0 10 0,0-4 13 0,-6 0 14 16,7-4 16-16,-7-3 33 0,0 3 40 0,0-7 65 0,0 0 76 15</inkml:trace>
  <inkml:trace contextRef="#ctx0" brushRef="#br0" timeOffset="142017.51">11403 9975 0 0,'-19'7'218'15,"-1"1"161"-15,8-1 53 0,-8 0 33 0,7 1 25 0,0-1 14 0,0-2 9 16,6 2 4-16,0-7 2 0,1 3 2 0,6 0 3 0,-6-3-41 15,12 4-61-15,-6-4-92 0,6 0-108 0,1 0-70 0,6 0-55 16,0 0-39-16,1 0-30 0,4 0-28 0,2-4-26 0,0 4-44 0,-1-3-53 16,1 0-71-16,6-2-79 0,-7-2-84 0,1 3-84 0,-7 1-43 15,7-5-25-15,-8 1-10 0,2 0-4 0,-8-1 2 0,0 1 4 0,2-4 14 16,-2 4 17-16,-6-4 39 0,0 3 51 0,0-2 68 0,0-1 171 16</inkml:trace>
  <inkml:trace contextRef="#ctx0" brushRef="#br0" timeOffset="142158.15">11123 9719 273 0,'-26'7'400'0,"0"4"29"0,1-4 15 0,5 0 7 16,0 1 4-16,1 0-5 0,-1-1-10 0,7-3-34 0,-7-1-47 15,8 4-72-15,-2 1-83 0,2-1-176 0,-2 1-223 0,1 2-119 16,-6 1-70-16,6 0-36 0,-1 0-19 0,-5 0-11 0,6 0-4 0,-6 0 4 16,5 1 10-16,-5-2 35 0,0-2 47 0,6 3 71 0,-7-1 257 15</inkml:trace>
  <inkml:trace contextRef="#ctx0" brushRef="#br0" timeOffset="142881.7">12784 10368 98 0,'-13'25'328'0,"6"-3"43"0,-5 0 32 0,5 0 25 0,-6-5 21 0,6 0 14 16,-5-3 9-16,5 0 7 0,0-3 4 0,1-4 6 0,0 1 6 0,6-1-70 15,-7-4-109-15,1 2-72 0,6-5-57 0,0 0-40 0,0 0-33 16,6-5-23-16,-6 2-23 0,7-4-13 0,-1-4-10 0,7 0-7 15,-6-7-4-15,5 4-7 0,2-9-6 0,-1 2-8 0,-1-6-7 0,8 2-5 16,-6-4-5-16,-2-1-3 16,1 0-2-16,0 1 1 0,-6 0 0 0,-1-3 1 0,8 2 1 0,-8 0 3 15,-6 4 4-15,0 5 6 0,6-2 8 0,-6 6 7 0,0 2 6 0,-6 0 5 0,6 5 5 0,-6 3 4 0,6 2 5 0,-8 1 3 16,2 1 1-16,0 3 3 0,-7 0-1 0,6 0-1 0,1 3-2 0,-1 1-6 16,1 3-7-16,0-2-6 0,-2 1-5 0,8 2-4 0,0-2-5 0,0 2-3 15,0 1-3-15,8 1-2 0,-2-3-3 0,0 1-1 0,1 3-1 16,6-4 0-16,0 0-3 0,7-3 2 0,-1 3-1 0,7 1 0 15,0-5 1-15,-6 1 0 0,12-4 0 0,-5 3 1 0,5 1-2 0,-7 0 1 16,2-4-1-16,-1 3-2 0,0 1 0 0,0 0 0 0,-7-1-1 31,-5 2 0-31,6 2 0 0,-8 0-1 0,-6-3 0 0,8 7 1 0,-8-5-1 0,1 3 0 0,-1 1-1 0,-6 1 0 16,0 0 1-16,0 1 1 0,0 2-1 0,0-3 0 0,-6 3 1 0,6-3 1 16,-7 3-1-16,7 2 2 0,0 2-1 0,0-3-1 0,-6-1-1 15,12 1-4-15,-6 0-2 0,0-1-6 0,7 2-7 0,-1-6-9 0,0 5-8 16,2-8-10-16,-2 5-10 0,6-9-13 0,2 0-17 0,-1 1-26 15,-1-4-31-15,8-4-38 0,-6 1-42 0,5-5-39 0,-6 1-38 0,6-4-30 16,1 0-27-16,0 1-20 0,-7-6-18 0,6 2-20 0,-6-1-17 16,7-3-14-16,-7 3-8 0,-1 0 13 0,8-3 26 0,-6 4 35 0,5-5 43 15,-6 4 40-15,6 1 43 0,-5-5 35 0,5 5 34 0</inkml:trace>
  <inkml:trace contextRef="#ctx0" brushRef="#br0" timeOffset="143287.96">13820 10144 0 0,'19'-12'43'0,"1"2"157"0,0 3 30 0,-1-1 32 0,0 1 34 15,1 0 41-15,-7 2 45 0,0-1 38 0,-6-2 35 0,-1 2 14 16,-6 1 7-16,0-2-27 0,-6 2-39 0,6-1-35 0,-7 2-29 0,0 0-29 15,-5 1-24-15,5 0-29 0,-6-2-30 0,0 5-38 0,0-2-43 16,0 2-36-16,-1 0-32 0,-5 2-20 0,6 3-11 0,0-2-8 0,1 4-3 16,-8 1-4-16,6-1-4 0,2 5-3 0,-1 2-2 0,-1 0-2 15,2 5-2-15,-2-2-2 0,2 2-1 0,5 4-2 0,1-5-2 0,-8 3-1 16,14 1-4-16,-6 5-3 0,6-7-2 0,-6 3-1 0,12-2-1 16,-6-1-2-16,6 2-1 0,1-4-2 0,6 0 0 0,-6 0-2 15,5-3-3-15,8-1-2 0,-7-3-3 0,7 1-2 0,-8-5-2 0,14 0-2 16,-12-2-1-16,5-5-3 0,1 0-3 0,0-9-2 0,-1 6-1 0,-6-8-3 15,6 0-2-15,1-4 0 0,0 0 0 0,-8-2 2 0,1-2 3 16,1-3 1-16,-2 0 2 0,2-3 2 0,-1 0 2 0,-7-6 3 16,1 6 3-16,-1-9 2 0,1 6 4 0,-7-2 4 0,0-3 6 0,6 3 7 15,-6 1 9-15,-6 1 9 0,6 1 9 0,0 5 10 0,-7 4 10 16,7 0 9-16,0 3 9 0,-6 5 6 0,6-2 5 0,-7 4 0 0,7 6 0 16,-6-3-3-16,6 5-2 0,-7 0-6 0,7 7-6 0,-6 1-9 15,6 0-11-15,-6 3-9 0,6 4-10 0,-8 3-10 0,8 0-9 16,0 4-6-16,0 3-5 0,8 0-2 0,-8 2-1 0,6-1 0 0,0 2 0 15,7-2-1-15,-6 4-2 0,6-5-1 0,-1 1-3 0,2 0-4 16,5-4-3-16,-6-1-7 0,0 2-7 0,7-5-7 0,-7-4-8 0,6 1-9 16,-6-4-11-16,7-3-11 0,0-1-14 0,-8-4-15 0,8-3-17 15,-1 0-30-15,1-7-36 0,0 0-49 0,-7-4-55 0,7-3-58 16,-2-5-60-16,-4 1-54 0,-1-5-49 0,7 2-21 0,-8-9-4 0,-6 1 4 16,8-4 9-16,-1-4 15 0,-6 1 17 0,-1-4 30 0,1-1 41 15,5-6 51-15,-4-1 62 0</inkml:trace>
  <inkml:trace contextRef="#ctx0" brushRef="#br0" timeOffset="144180.9">14895 10026 12 0,'0'15'260'16,"0"3"29"-16,0 1 28 0,0-1 40 0,0-3 48 0,0-1 32 15,0-2 22-15,0 2 14 0,0-7 10 0,0 4 8 0,0-4 8 0,0 1-58 16,0-4-90-16,0 3-53 0,6-7-34 0,-6 4-26 0,6-4-22 0,1-4-38 16,-1 1-47-16,1-1-30 0,6-8-22 0,0 5-14 0,0-7-11 15,7-1-8-15,-1-3-7 0,1-4-8 0,0 0-5 0,5 0-6 16,-5-8-5-16,0 5-6 0,5-4-3 0,-5 3-4 0,0-3-2 0,-1-1-1 16,0 0 1-16,-6-2 0 0,7 3 0 0,-7 0 1 0,0-1 1 0,0 0-1 15,0 5 0-15,-6 0 0 0,-1-1 0 0,0 4 4 0,2 3 3 16,-8 1 4-16,6 0 5 0,-6 3 4 0,0 4 5 0,0 1 4 15,-6-2 2-15,6 9 1 0,0-4 0 0,0 3-1 0,-8 4 0 0,8 0-1 16,-6 0-2-16,0 4-2 0,6 3-2 0,-7 0-3 0,1 4-4 16,-1 4-4-16,-6 3-6 0,7 4-1 0,-1 1 0 0,0 4 0 0,1 0 0 15,0 6 1-15,-1 0 0 0,0 4 2 0,1 0 1 0,6 2 1 0,-7-2-1 16,7 3 0-16,0-3-1 0,0 4 0 0,7-4-2 0,-7-5-1 16,6 5-1-16,1-8-3 0,6 4 0 0,-7-7-2 0,8-1 1 15,-2-3 0-15,2-4 0 0,-1 1-1 0,-1-8 2 0,2 0 1 0,5 1-1 16,-6-10 1-16,0-2 0 0,7 0 0 0,0-2 1 0,-1-7-2 15,1-2 1-15,-2 0-2 0,-4-3 1 0,6-1-1 0,-1-6-1 0,1 2 0 16,-1-4-1-16,1 2-1 0,0-5 1 0,-8 1-2 0,2-1-1 16,-2-3 1-16,1 4-1 0,1-2 1 0,-8 2 0 0,6-1 1 15,-4 4 0-15,-8-1 1 0,6 2 0 0,0 3 1 0,-6 3 1 0,7 0 3 16,-7 4 1-16,0 1 1 0,0 2 0 0,0 1 0 0,0 4-1 16,0-2 1-16,0 5 0 0,0 5 2 0,0 2 1 0,-7 0 2 0,7 4 2 15,0 0 0-15,-6 7 1 0,6 0-1 0,-6 4-1 0,6 4-1 16,-8-1 0-16,8 5 1 0,0-1 0 0,-6 5 1 0,6-6-1 0,0 6-1 15,0-5-3-15,0 0-2 0,0 1-2 0,6-5-2 0,2-3-1 16,-2 0-1-16,0-4-1 0,1 1 1 0,6-5 0 0,-6-3 0 16,5-4-1-16,2-2 0 0,-2-3-2 0,8-2-3 0,-7 0-4 0,7-7-3 15,-8 0-1-15,2-4-1 0,5-3-1 0,1-5-1 0,-8 1-1 16,2-4 0-16,5-3-1 0,-6-2 1 0,0-2-1 0,1-3 2 0,-2 2 0 16,2-6 4-16,-8 2 3 0,7 1 4 0,-7 1 3 0,1-1 6 15,0 3 8-15,-7 5 8 0,6 3 6 0,-6 3 4 0,6 5 1 0,-6 3 1 16,0 0-2-16,0 7 2 0,0 1 1 0,0 3 1 0,0 3 2 15,0 4 2-15,0 1-1 0,0 3-16 0,0 3-21 0,0 5 0 16,0 3 0-16,0 0 0 0,0 3 0 0,-6 1 0 0,6 3 0 0,0-3 0 16,6 3 0-16,-6-3 0 0,0 0 0 0,7-1 0 0,-7-3 0 0,7 0-37 15,-1-4-41-15,1 0-18 0,-1-6-19 0,1-1-29 0,-1-1-38 16,1-6-59-16,-1-4-74 0,0 0-77 0,8-4-80 0,-8-6-50 16,1 3-39-16,6-9-11 0,-7-2 1 0,7 0 11 0,-7-4 14 0,8-3 17 15,-8 0 17-15,1-6 31 0,6 2 36 0,-7 0 63 0,1-4 75 16</inkml:trace>
  <inkml:trace contextRef="#ctx0" brushRef="#br0" timeOffset="144388.51">16268 9693 39 0,'-6'-7'318'16,"-7"7"60"-16,0-4 54 0,0-3 35 0,0 7 27 0,6-4 20 0,-5 1 16 15,4-2 14-15,2 2 12 0,0 0 11 0,6-1 8 0,-7 0-61 16,7 1-97-16,-6 0-79 0,6-2-72 0,0 5-61 0,0-3-52 0,6-1-38 16,-6-1-26-16,7 5-26 0,-1-2-21 0,0-2-21 0,2 1-25 15,-2 3-20-15,0 0-21 0,8 0-15 0,-8 0-12 0,7 3-11 16,-7 1-9-16,8 3-7 0,-8-3-6 0,0 7-9 0,1-4-10 0,0 3-12 15,-7 2-13-15,0-1-18 0,0 3-17 0,-7 1-20 0,0 0-19 0,1-1-22 16,0 1-25-16,-8 0-25 0,8-1-27 0,-7-2-35 0,0-1-38 16,0-1-22-16,-1 1-16 0,8-6 5 0,-7 1 11 0,7-6 23 15,-7 0 28 1,13-3 28-16,-7 0 31 0,7-5 32 0,0-3 35 0,0 0 36 16,7-3 155-16</inkml:trace>
  <inkml:trace contextRef="#ctx0" brushRef="#br0" timeOffset="144544.76">16229 9488 172 0,'-6'-14'398'0,"6"3"56"15,-6-1 40-15,6 1 29 0,-7 3 26 0,0 2 19 0,7-2 16 16,-6 5 12-16,6-5 9 0,0 5 6 0,0 3 3 0,0-4-83 16,0 4-128-16,0 0-99 0,0 0-87 0,6 0-57 0,1 0-41 0,0 4-40 15,5-4-38-15,-5 3-40 0,6-3-37 0,6 5-40 0,-5-2-39 16,5 0-64-16,-6 1-73 0,6 0-84 0,1-1-89 0,-7 0-70 0,0 5-60 16,0-4-29-16,1 3-13 0,-8-3 2 0,0 4 9 0,0-5 18 15,-6 0 21-15,0 4 27 0,0-2 30 0,-6-1 57 0,0-1 72 16</inkml:trace>
  <inkml:trace contextRef="#ctx0" brushRef="#br0" timeOffset="144747.89">15110 9756 148 0,'-33'18'425'0,"7"1"61"0,-7-5 37 15,7 0 27-15,6 2 20 0,1-6 13 0,6-3 6 0,0 1 3 16,0-1 1-16,13-7 0 0,-7 5 1 0,7-5-78 0,7 2-117 0,-1-2-115 15,7 0-115-15,7 0-69 0,6 0-44 0,-6-2-45 0,12 2-41 16,1-5-44-16,5 1-46 0,2 1-77 0,-1-2-93 0,0-1-101 0,7 2-100 16,-7 0-54-16,-1-2-24 0,1 1-13 0,-5 2-5 0,-2-5 3 15,1 5 7-15,-7-4 17 0,7-1 20 0,-15 1 31 0,9-1 40 16,-7 1 75-16,-8-4 122 0</inkml:trace>
  <inkml:trace contextRef="#ctx0" brushRef="#br0" timeOffset="145326.01">17460 10225 101 0,'-12'18'358'0,"-2"-4"45"0,2 5 30 0,-2-8 15 16,8 3 13-16,-7-3 5 0,6-4 5 0,7-2 2 0,-7 2 3 15,7-7 6-15,0 3 9 0,0-3-66 0,0 0-107 0,0-3-87 16,7 3-79-16,0-7-45 0,-1 2-27 0,7-6-18 0,1 2-11 0,5-8-5 16,0 0-5-16,8-5-2 0,-1 0-4 0,-1-4-7 0,1-3-10 0,0-5-6 15,7 2-6-15,-7-5-3 0,0 0-4 0,1-2-1 0,-1-2 1 16,-1 4-2-16,-5-7 0 0,0 4 0 0,-8 0-1 0,2-1 2 16,-1 4 0-16,-1 1 1 0,-5 0 2 0,0 2 2 0,-1 5 4 0,-6 4 7 15,0 3 7-15,0 0 11 0,0 7 9 0,0 1 8 0,0-1 7 16,-6 7 4-16,6 1 1 0,0 0 1 0,-7 7-1 0,7-5 1 0,-7 10 1 15,1-2 1-15,0 6 0 0,-1-3-3 0,1 8-4 0,-1 2-7 16,0 2-7-16,-5 4-5 0,5 3-6 0,-6 5-2 0,7-1-3 0,-1 8 0 16,0-4 1-16,1 7-2 0,-1 0-1 0,7 1-3 0,0 2-5 15,0 1-3-15,0 0-4 0,0 4-3 0,0-3-3 0,7-1-1 16,-1 3-3-16,1-7-2 0,0 0-2 0,-1-3-5 0,7-1-10 0,-6-5-9 16,5-4-9-16,2 0-14 0,-8-5-13 0,7 0-15 0,0-7-18 15,0-5-30-15,0-3-38 0,0-3-54 0,0-4-62 0,1-4-66 0,-8-3-65 16,6-3-57-16,-4-5-52 0,-2 0-19 0,0-4-6 0,1-2 6 15,-7-5 9-15,0 0 13 0,0-2 17 0,0-2 30 0,0-3 38 0,-7 0 55 16,1-4 63-16</inkml:trace>
  <inkml:trace contextRef="#ctx0" brushRef="#br0" timeOffset="145483.44">17720 9874 87 0,'-25'6'312'0,"-1"-2"36"16,0 3 30-16,6-4 30 0,-6 4 29 0,13 1 17 0,1-4 8 0,-2 0 5 16,1 0 2-16,6-1 4 0,1 1 1 0,6-1-74 0,6 1-111 15,1-1-73-15,6 2-52 0,1-2-38 0,4-3-28 0,9 0-38 16,-1 4-40-16,6-4-42 0,1 0-42 0,-1 0-47 0,7-4-50 0,-6 4-55 15,6 0-57-15,-6-3-57 0,6 3-57 0,-7-5-38 0,1 5-25 0,-1-3-12 16,-5 3-6-16,-1 0 3 0,6 0 8 0,-6 0 26 0,-7 0 33 16,8 0 43-16,-8 0 46 0,0 0 53 0,1 0 154 0</inkml:trace>
  <inkml:trace contextRef="#ctx0" brushRef="#br0" timeOffset="145827.19">18503 9931 0 0,'0'-3'90'0,"0"-1"212"16,0 1 50-16,0-1 45 0,0 0 44 0,-7 0 26 0,7 1 18 15,-7-4 13-15,1 2 11 0,-1 2 7 0,-5-4 8 0,5 3-30 0,0 0-50 16,-5 2-69-16,4 2-79 0,-4-5-60 0,5 5-47 0,-6 0-47 16,7 0-42-16,-1 5-27 0,1-5-17 0,0 6-14 0,-2 1-9 0,2 0-10 15,0 8-6-15,6-3-6 0,-7 5-3 0,7 2-2 0,-7-1-3 16,7 4-1-16,0 0-1 0,0 4-1 0,0 0 0 0,0-1 0 16,7 1 0-16,0-1-1 0,-7 2 1 0,6-6-1 0,8 5 0 0,-8-4-1 15,0-3 1-15,7-2-2 0,-6-2-1 0,6-1 1 0,-7-3-1 16,8 1 1-16,-2-9-1 0,2 1 1 0,-2-4-1 0,1 0 1 0,1-7-1 15,-8 0 1-15,7-1 0 0,0-7 2 0,0 1 0 0,-7-1 0 16,1-7 2-16,0 4 0 0,-1-5 0 0,0-2 0 0,-6-1 0 0,0 0 0 16,0 1 0-16,-6 0 0 0,6-1 0 0,-6-4-1 0,-8 8 1 15,8-3-2-15,-7 3 1 0,0 3-2 0,0 2-2 0,0 2-2 16,0 0-4-16,0 4-7 0,0 5-6 0,-6 1-9 0,5 1-11 0,1 4-19 16,0 4-23-16,0 1-43 0,7-3-52 0,-8 2-65 0,8 3-70 0,0 0-72 15,-1 5-70-15,7-5-35 0,0 1-16 0,0-1-3 0,7 0 0 16,-7-4 8-16,6 2 10 0,0-2 17 0,2-3 23 0,4-3 43 15,-5-2 53-15,-1 2 65 0,7-4 203 0</inkml:trace>
  <inkml:trace contextRef="#ctx0" brushRef="#br0" timeOffset="146077.19">18359 9576 67 0,'-13'-7'379'0,"0"7"62"0,-6-4 38 16,5 1 33-16,2-2 28 0,-2 5 23 0,1-3 19 0,7 3 19 15,-7-4 15-15,6 4 15 0,1-3 14 0,6 3-53 0,-6-4-88 0,6 4-97 16,0 0-102-16,6 0-58 0,0-4-167 0,1 4-80 0,0-3 0 15,5-5 0-15,1 5 0 0,7-4 0 0,-7-1 0 0,6 1 0 0,1-4 0 16,7 0 0-16,-8 4 0 0,0-4 0 0,0-1 0 0,-5 5 0 16,6 0 0-16,-8-1 0 0,-5 1 0 0,6 3 0 0,-6 1 0 0,-1 3 0 15,0 0 0-15,1 0 0 0,-7 3 0 0,0 1 0 0,7 3 0 16,-7 1 0-16,0 4 0 0,0-2-115 0,0 0-13 0,0 2-6 16,0 3-7-16,-7-5-16 0,7 5-23 0,0 0-37 0,0-1-48 0,0-2-49 15,0-2-52-15,0 1-45 0,7 0-39 0,-7-4-36 0,6-2-30 16,7 1-11-16,-7-6 2 0,8 0 9 0,-2-3 13 0,2 0 23 15,5-4 31-15,-6-5 46 0,6 1 53 0,1-3 58 0,0-1 61 0</inkml:trace>
  <inkml:trace contextRef="#ctx0" brushRef="#br0" timeOffset="146217.81">18828 9418 0 0,'7'-14'68'0,"-1"3"286"0,-6 4 71 15,7-4 42-15,-7 4 28 0,0-1 19 0,0 1 12 0,-7-1 8 16,7 1 4-16,-6 0 1 0,-1 2 1 0,7-2-25 0,-7 4-37 0,1 0-92 16,-8 3-122-16,8-5-93 0,-6 10-80 0,5-5-59 0,-6 3-49 15,0 0-64-15,-7 4-73 0,8 5-79 0,-2-5-84 0,-5 8-76 16,-1-4-73-16,0 4-36 0,1 3-19 0,-1-4-6 0,8 5-2 0,-8-5 5 15,7 4 10-15,0-2 16 0,0 2 20 0,0-3 44 0,6-1 61 16,1 1 72-16,0 0 226 0</inkml:trace>
  <inkml:trace contextRef="#ctx0" brushRef="#br0" timeOffset="147627.74">19421 10239 179 0,'0'15'406'0,"-7"-1"46"0,1-3 23 0,6 0 12 0,-7 0 6 16,1-7 1-16,0 3 1 0,-2-3 0 0,8-1 0 0,-6-3-1 15,6 5 1-15,0-5-89 0,0 0-130 0,0 0-121 0,0 0-117 16,0 0-124-16,0 0-126 0,0 0-103 0,0 0-91 0,0-5-45 0,0 2-23 16,0 3-11-16,0-4-4 0,0-7-2 0,0 4-2 0,0 0 1 0,-6-4 2 15,-1 0 19-15,7 0 28 0,-7 0 76 0,7 0 197 0</inkml:trace>
  <inkml:trace contextRef="#ctx0" brushRef="#br0" timeOffset="150083.2">5574 12375 158 0,'0'0'262'0,"0"0"21"0,0 0 15 0,0 0 10 0,0-4 11 0,0 4 6 16,0 0 8-16,0 0 6 0,0 0 10 0,-6 0-11 0,6 0-17 0,0 0-49 16,0 0-65-16,0 0-38 0,-6 0-26 0,6 4-15 0,0-1-11 15,-7-3-8-15,0 5-8 0,7-2-7 0,-6 1-5 0,0 3-6 16,-1 0-9-16,-6 4-9 0,6-4-12 0,-6 4-11 0,0 0-11 0,1 1-7 16,-2-2-4-16,1 5-1 0,-6-5 0 0,6 2 1 0,-7 3 1 15,0-5 3-15,1 2 3 0,-7-1 3 0,6 0 2 0,-6-1 3 0,1 2 4 16,-2-5 3-16,1 4 4 0,0-4 2 0,6 0 2 0,-5 1 0 15,-1-4-2-15,0 0-1 0,6-1-1 0,-7-3 2 0,9 0 0 0,4 0 1 16,-5 0 1-16,-1-3-2 0,8-5-3 0,-2 5-2 0,8-4-3 16,-1-1-3-16,-6 0-5 0,6-3-4 0,7 4-4 0,0-4-2 0,0 0-3 15,0 0-4-15,7 0-4 0,0 0-4 0,-1 0-6 0,1 0-1 16,5-1-3-16,2 2-1 0,-2-1 1 0,2 0-1 0,5-1 2 0,-5 2-1 16,4 3 1-16,2-1 0 0,0 1-1 0,-1 0 1 0,7 3 0 15,-6 1 0-15,-1-1 1 0,7 0 0 0,1 4 1 0,-8-3 0 16,8 3-1-16,-2 0 1 0,1-4 0 0,0 4 0 0,1-3 1 0,-1 3 1 15,0-5-1-15,-7 5 0 0,7-7-1 0,0 4-1 0,-6-1 1 16,-1-3 0-16,1-1 0 0,0 0 1 0,-1 1 1 0,1-4-1 0,0 0 1 16,-8 5 0-16,1-6 0 0,0 1-2 0,0-3 2 0,1 3 0 15,-2 0 1-15,-6-3-1 0,1 2 2 0,0-2-1 0,-1 3 1 16,-6-1 0-16,0 1 0 0,0 0 2 0,-6 1 2 0,6-2 3 0,-7 1 4 16,0 0 1-16,-5 5 4 0,6-3-1 0,-8 3-1 0,1-2 1 15,0 1-1-15,-6 3 0 0,-1 1-1 0,0 3 0 0,1 0-2 0,-1 0-1 16,-6 3-2-16,0 1-3 0,7 3-3 0,-7 1-3 0,0 3 0 15,-1-1-1-15,1 5 1 0,1-1 0 0,-1 1 0 0,6 4 1 16,-6-1-1-16,7 4 1 0,-1 0 0 0,0 4 1 0,7-1 1 0,1 1 1 16,-2 3 0-16,1 5 0 0,6-2 0 0,-5-3 0 0,5 8 1 0,7-4-1 15,-6 4 0-15,6-1 0 0,6 1 1 0,-6 0 1 0,7-1-1 16,5 4 0-16,-5-3 0 0,6 4-1 0,7-1-2 0,-7-4 0 16,6 1-1-16,8 0 0 0,-8-5-1 0,7 1-1 0,0-3-1 0,7-4-3 15,-7-1-4-15,6-3-4 0,1-3-5 0,-1-1-4 0,1-7-6 16,-7-1-4-16,6-2-4 0,1-4-4 0,-7-4-2 0,0-4-3 0,1-4-2 15,-9 1 0-15,2 0 1 0,-1-4 1 0,-5-3 6 0,-2-1 4 16,-4 0 7-16,-8 1 7 0,0-1 9 0,-8-3 8 0,2-1 9 0,-6 4 7 16,-2 1 6-16,-5-1 4 0,-1 0 5 0,0 1 1 0,-5 3 2 15,-1 0 0-15,0 3-1 0,-1 1-1 0,1 4-3 0,0 3-4 16,0 0-3-16,1 0-7 0,5 3-8 0,0 1-15 0,1 4-16 0,5-1-26 16,-5 0-33-16,12 0-43 0,1 1-49 0,6-1-55 0,0 1-59 15,6-1-52-15,8 0-49 0,-2 0-46 0,2-3-45 0,-1-1-18 16,6 1-8-16,8-4 4 0,-8 0 10 0,7-4 23 0,0 1 31 0,0-1 41 15,0 0 48-15,1-3 55 0,-2 0 58 0</inkml:trace>
  <inkml:trace contextRef="#ctx0" brushRef="#br0" timeOffset="151021.84">6024 12946 0 0,'-7'12'91'0,"1"-5"262"0,-1 4 60 0,1-4 34 0,-8 0 20 0,8 0 13 15,0 1 10-15,0-4 7 0,-2-1 5 0,2 1 7 0,0-1 3 0,6 1-20 16,-7-4-36-16,7 0-88 0,0 0-113 0,0 0-77 0,0 0-58 0,0 0-30 15,7 0-19-15,-1-4-10 0,8 1-9 0,-2-4-5 0,2 0-6 16,-2-1-6-16,8-3-6 0,-1-4-3 0,1 0-3 0,6 1-4 16,0-4-3-16,-7-4-4 0,8 0-2 0,-1 0-3 0,-6 0-2 0,-1 0-3 15,0-4-1-15,0 5-2 0,1-6 0 0,-7 5 0 0,1 1 1 16,-8 2-1-16,0 2-1 0,1-2 2 0,0 1 3 0,-7 3 4 0,0 0 6 16,0 4 5-16,-7 0 6 0,7 0 3 0,-7 4 4 0,1-1 1 15,0 1 1-15,6 4 2 0,-7-2 2 0,0 2 0 0,1 0 0 0,-1 3-1 16,1-4-2-16,6 4-4 0,-6 0-5 0,6 0-7 0,-8 4-6 15,8-1-3-15,0 0-4 0,-6 2 0 0,6 2-2 0,0 0-1 16,-6 4-3-16,6 0-1 0,0 4 0 0,-7 3-1 0,7-4 0 0,0 5 2 16,0 4 0-16,0-6 0 0,7 5 1 0,-7 0 1 0,6 0 1 15,0 1 1-15,2 2-1 0,-2-3-1 0,0 0 1 0,7 0 1 16,-6-5-1-16,6 6 0 0,0-4 0 0,0-5 1 0,7 4-1 0,-7-6 0 16,6-2-1-16,-6 1 0 0,7-3-1 0,-1-1-1 0,1-7 0 0,6 3-5 15,-7-6-6-15,7-1-9 0,-6-3-8 0,6 0-11 0,-7-4-8 16,7-4-8-16,-6 1-7 0,6-6-4 0,-7 3-5 0,1-1-4 0,0-5-5 15,-1 1-2-15,-5 1-1 0,-2 2 4 0,2-3 5 0,-8 0 7 16,0 1 10-16,1 2 11 0,-7 1 10 0,0-1 12 0,0 2 11 0,0 0 11 16,0 4 10-16,-7-1 10 0,1 2 8 0,0 1 6 0,-1 4 7 15,0 0 4-15,-5-1 4 0,4 4 2 0,2 1 2 0,-7 3 0 16,7-4-1-16,-1 8-4 0,0-4-3 0,-5 3-7 0,6 1-4 0,-2 4-4 16,2-1-3-16,0 0-3 0,-1 4-2 0,1 1-2 0,6 2-2 0,-7-1-2 15,7 4-2-15,0 0 0 0,0 2-1 0,0-1 1 0,0 4-1 16,7 0 1-16,-7-4-1 0,6 4-1 0,1 0-1 0,-1 0-2 15,8-4-2-15,-8 5 0 0,6-9-3 0,2 5 1 0,-8-5 0 0,7 1 0 16,7-8-1-16,-7 4-1 0,0-4 2 0,6-3 0 0,1 0 0 16,0-4-1-16,-8-4-3 0,8 0-3 0,-1-3-3 0,1-4-5 0,0 0-4 15,-1 0-3-15,1-3-4 0,0-5-1 0,-1 1-1 0,-6-1-2 16,6 1 0-16,-5-4-2 0,-2 4 0 0,1-4 1 0,1 0 2 0,-8 3 3 16,0-3 7-16,1 4 5 0,0-4 5 0,-1 8 8 0,-6-6 7 15,0 7 9-15,0-1 7 0,0-2 7 0,0 5 8 0,0 1 6 16,0 2 4-16,0 1 3 0,0-1 3 0,0 5-1 0,0 3-1 0,0-4 0 15,0 4-2-15,0 0-5 0,-6 4-6 0,6-1-5 0,0 1-5 16,0 7-5-16,0 0-6 0,0 4-3 0,0-1-4 0,0 5-1 0,0 6-1 16,0-3 0-16,0 8 3 0,0 2 0 0,0 2 1 0,0-2 1 15,6 5-1-15,-6 4 1 0,0-1-2 0,6 0-1 0,-6 1-3 16,7-2-2-16,0 6 0 0,-7-5-3 0,6 0-1 0,-6-3-2 0,7 3 0 16,-1-6-1-16,-6-2-1 0,6 0 0 0,1-2 2 0,-7-4 0 15,7-4-1-15,-7 0 0 0,6-4 1 0,-6-3 0 0,0-4 2 0,6 0 0 16,-6-4 2-16,0 1 2 0,0-5 0 0,0-3 0 0,0-3-1 15,0 0-4-15,0-5-3 0,-6-3-1 0,6-4-4 0,0-4-3 16,0-2-7-16,-6-9-8 0,6 1-10 0,0-7-9 0,-7-1-8 0,7-7-8 16,0 0-4-16,7-4-2 0,-7 1 1 0,6-1 1 0,0 0 2 0,8 4 4 15,-8 1 1-15,7 2 4 0,1 4 6 0,-2 5 9 0,8 2 8 16,-7 5 7-16,0 2 7 0,6 6 5 0,-5 1 3 0,-2 2 1 16,2 7-1-16,-8-1 2 0,7 5-1 0,0 3 1 0,-6 0 0 0,-1 7-1 15,0 0 2-15,8 1 0 0,-14 6 0 0,6 1 1 0,1-1-1 16,-1 9 2-16,1-5 1 0,-1 4 1 0,1 0 0 0,-1 0 1 0,-6 0 0 15,6-4 0-15,2 3 0 0,-2-5-3 0,0 2-4 0,1-3-5 16,-1-4-9-16,1-4-10 0,-1 0-16 0,1-3-30 0,-1-1-40 0,0-6-54 16,8-1-61-16,-8-3-64 0,1-8-64 0,0 5-59 0,-1-9-57 15,-6-4-26-15,6 2-11 0,-6-8-1 0,0-1 5 0,0-3 9 16,-6-6 13-16,0-3 30 0,-1-2 41 0,-6-2 53 0,7-6 61 0</inkml:trace>
  <inkml:trace contextRef="#ctx0" brushRef="#br0" timeOffset="151289.59">6858 12060 194 0,'-33'22'408'0,"1"-4"46"0,-2 4 27 0,9-4 17 15,5-3 11-15,0 0 11 0,8-4 7 0,-1-3 9 0,6-1 8 16,0-4 8-16,1 1 9 0,0 0-80 0,6-4-126 0,0 0-94 0,0 0-81 16,0 3-41-16,6-6-21 0,0 3-13 0,1-4-8 0,6 0-8 15,-6 1-7-15,5-4-9 0,8-1-7 0,-7-3-9 0,0 3-9 0,6-2-9 16,-5-2-7-16,6 5-8 0,-8-4-5 0,-5 4-7 0,6 4-7 15,0-1-6-15,-7-1-5 0,1 5-4 0,6 0-5 0,-7 5-4 0,1-1-6 16,0-1-6-16,-1 8-7 0,7-4-9 0,-7 4-9 0,2 4-12 16,-2-4-10-16,0 3-16 0,7 1-16 0,-6 2-38 0,-1 0-48 15,1 0-59-15,-1 2-62 0,0-5-62 0,8 5-59 0,-8-5-45 0,0-2-39 16,8 1-15-16,-8-5-3 0,7 0 5 0,1-1 11 0,-2-7 14 16,2 0 16-16,-2-4 40 0,1-3 49 0,7-5 61 0,-7-1 68 0</inkml:trace>
  <inkml:trace contextRef="#ctx0" brushRef="#br0" timeOffset="151415.68">7320 12026 26 0,'-7'-10'301'0,"1"2"41"0,-1 1 29 0,1 3 15 0,-8-3 9 0,2 4 5 16,-1-1 1-16,0 0-7 0,0 1-12 0,-7-1-28 0,0 4-37 0,-5-4-123 15,5 4-166-15,-6 4-142 0,0 0-126 0,-1-1-71 0,-5 1-45 16,7 0-22-16,-1-1-14 0,-1 1-5 0,-5-4-4 0,6 3 8 16,-1 1 12-16,1-4 27 0,7 0 37 0</inkml:trace>
  <inkml:trace contextRef="#ctx0" brushRef="#br0" timeOffset="151587.57">6414 12184 339 0,'-26'23'470'0,"7"-2"47"0,-7-2 29 15,6-4 24-15,-6-1 19 0,7-3 16 0,-1-1 12 0,7-5 6 16,0-1 4-16,0-1 2 0,1-3 1 0,4 3-112 0,2-3-168 16,0 0-116-16,6 0-94 0,0 0-69 0,0 0-57 0,0 0-63 0,0-3-66 15,6 0-102-15,0-1-122 0,8-4-105 0,-1 5-92 0,6-5-48 16,-6-3-23-16,7 4-11 0,-1-4-5 0,1 4 5 0,6-4 9 15,-6 3 22-15,5-4 27 0,1 6 40 0,7-5 44 0,-7 3 89 0,13 1 187 16</inkml:trace>
  <inkml:trace contextRef="#ctx0" brushRef="#br0" timeOffset="152884.69">9254 12565 0 0,'7'4'16'0,"6"-4"266"0,-13 3 50 0,6 2 44 15,-6-5 40-15,7 0 30 0,-7 3 23 0,0-3 15 0,0 0 13 0,0 0 10 16,0 0 8-16,-7 0-19 0,7-3-36 0,0 3-64 0,-6-5-80 16,6 5-59-16,0-3-49 0,-7-1-43 0,7 1-38 0,0-5-28 15,-6 5-23-15,6-5-16 0,-7 5-11 0,7-4-11 0,-7-1-8 0,1 1-8 16,6-4-7-16,-6 4-4 0,0-2-2 0,-2-1-3 0,-4 3-3 15,5-1 0-15,-6-2-2 0,6 6-2 0,-5-4 0 0,-8 5 0 0,7-1-1 16,-7 4 2-16,8 4-2 0,-8-1 1 0,0 0 2 0,-5 6 0 16,5 1 0-16,0 2 2 0,-6 1 1 0,7-1-1 0,-1 3 1 0,0 3-1 15,1 0 1-15,6-3-1 0,-6 3 0 0,5 1-1 0,8-1 2 16,-7-3-1-16,7 4 0 0,6-5 0 0,-7 0-3 0,7 1 0 16,7-1-1-16,-1 2-1 0,0-6 2 0,1 1 0 0,6 1 1 0,0-5 0 15,0-4 0-15,6 1 1 0,-6-4-1 0,13 0 0 0,-6-4 0 0,6-4 0 16,1-2 0-16,-1-1 2 0,-1-3 0 0,1-5-2 0,7 1-4 15,-7-4-3-15,0-4-2 0,7 4-2 0,-7-7-1 0,0-1-2 16,0 1-1-16,-1-4-2 16,2 0-1-16,-7 0-1 0,-2-3-1 0,2-1 0 15,-6 1-1-15,-1-5 3 0,-7 4 1 0,0-3 4 0,1 0 3 0,0-1 2 0,-7 1 2 0,0 4 2 0,0-1 1 0,-7 0 4 16,7 1 3-16,-7 7 3 0,1-4 5 0,6 7 4 0,-6 0 7 16,-1 5 5-16,7 2 8 0,-6 1 3 0,-1 3 4 0,7 4 2 0,-7 3 1 0,7 1 0 15,0-1 0-15,-6 5-3 0,6 3-2 0,0 0-3 0,0 0-6 16,0 3-5-16,0 1-6 0,0 4-6 0,0-1-6 0,0 3-4 15,0 3-4-15,0 5-3 0,0-4-2 0,0 8-1 0,0 0 1 0,6 4 3 16,-6-1 2-16,0 5 4 0,0 2 4 0,7 2 1 0,-7-2 2 16,0 5 1-16,7 0-1 0,-7-1 0 0,6 5 1 0,1-4 1 0,-7 3 0 15,6-4 1-15,0 4 1 0,1-3-2 0,6 0-3 0,-7-4-2 16,1 1-3-16,6-2 0 0,0-6-3 0,0 3 0 0,0-3 0 16,7-5-1-16,-1-3 0 0,-6-2 0 0,6-2-2 0,8 1 1 0,-8-8 0 15,1 0-1-15,6-4 0 0,0 2-1 0,0-10-3 0,0 2-5 16,-6-4-4-16,5 0-8 0,2-4-8 0,-1-4-7 0,0 1-6 0,-6-5-7 15,5 1-3-15,-5-4-6 0,0-4-5 0,-1 4-3 0,1-3-2 16,0 0-2-16,-8-6 3 0,2 6 4 0,-2 0 5 0,1-5 7 16,-6 5 8-16,0-1 7 0,-7 0 8 0,6 4 9 0,-6 4 12 0,0-4 10 15,0 4 7-15,0 3 6 0,-6 0 5 0,-1 1 4 0,0 2 4 0,7 5 3 16,-6 0 1-16,-7-1 2 0,7 2 1 0,-2 2 0 0,2-1 0 31,0 5-4-31,-8-3-7 0,8 6-3 0,0-3-4 0,-1 5-5 0,1-1-1 16,-8 2-4-16,8 2-1 0,0-1-3 0,0 4 0 0,-2 0-2 15,2 4 1-15,0-1 0 0,-1 5 1 0,0-1 0 0,7 4 1 0,-6 0 1 16,6 0 2-16,-7 3 1 0,7-3 3 0,0 4 1 0,7 0 1 16,-7-1 1-16,6 1 0 0,1 1-1 0,0-7-1 0,5 3 1 15,2-2 0-15,-2-2-1 0,8-1 0 0,-7-3 0 0,7 0-1 0,6-4 0 16,-7-1-1-16,7-2-1 0,-6-4 1 0,6 0-1 0,1-4-1 0,-2 0 1 16,1-4-1-16,0-3-1 0,0 0-1 0,1-5-1 0,-1-3 0 15,-1 0-1-15,1-3-1 0,-6 0-2 0,0-4 1 0,5-1-3 16,-11 2 0-16,5-5-2 0,-6 1 1 0,0-4-1 0,0 3 1 0,-6 1 0 15,5-5 0-15,-4 8 0 0,-2-3 1 0,-6 2 0 0,6 0 1 16,-6 6-1-16,7 2 0 0,-7 4-2 0,0 0 0 0,6 1-1 0,-6 2 0 16,0 4-2-16,0 4 1 0,0 0-1 0,0 4 1 0,0-1 2 15,7 5-1-15,-7 3 1 0,0 0 0 0,0 3 1 0,6 5 1 0,-6-1 1 0,0 4 1 0,0 4 2 0,7 0 0 0,-7 0 0 16,0-1 0-16,0 0 1 0,0 5-2 0,6-5 0 0,-6 1-2 0,0-1 0 16,0-2 0-16,0-2-1 0,6 2 0 0,-6-5-1 0,8 0-1 15,-8-3 1-15,0-3-1 0,6-2 1 0,-6-2 1 0,6-1 2 0,-6-5 1 16,7 3 0-16,-7-5 0 0,7-5 2 0,-1 5-2 0,-6-6 1 15,7-1 0-15,-1 0 1 0,0-8-1 0,1 4 0 0,0-7 0 0,-1 3 0 16,0-7-2-16,1 0-1 0,0 0-1 0,-1-4-2 0,1 0-1 16,-1 1 1-16,0-4 0 0,1 3-1 0,0 1-1 0,-1-2 1 15,8 6-1-15,-8-1 0 0,0 3-1 0,1 5 0 0,-1 3-1 0,7 0 0 16,-6 7-1-16,-1-3 0 0,0 7-1 0,2 4 0 0,-2-1-1 0,0 3 1 16,1 3 1-16,0 2 1 0,-1 3-1 0,0 1 2 0,1 3 0 15,-1 5-1-15,1-1 2 0,-7-1 0 0,7 1 1 0,-7 0-1 16,6 0-2-16,0 0-4 0,-6 0-5 0,7-3-7 0,0-1-9 0,-1-3-11 15,-6-4-12-15,6 0-13 0,1-4-15 0,-1 0-29 0,1-3-37 16,0-8-58-16,-1 0-70 0,0-3-68 0,2-4-68 0,-2-3-55 16,0-1-51-16,-6-7-20 0,0 0-6 0,0-3 4 0,0-1 8 0,-6-4 12 15,0-2 13-15,-2-1 30 0,-4-4 37 0,-2-4 58 0,-5 2 69 0</inkml:trace>
  <inkml:trace contextRef="#ctx0" brushRef="#br0" timeOffset="153150.32">10225 11712 0 0,'-33'14'70'0,"1"5"237"0,5-5 53 0,-5 1 44 0,12 0 37 0,-5-1 23 16,5-3 17-16,0 0 13 0,7-3 11 0,0-1 11 0,0-3 13 15,7-1-20-15,6 5-35 0,-6-8-66 0,6 3-82 0,0-3-57 0,0 0-44 16,6-3-38-16,0 3-33 0,0-4-20 0,8-3-14 0,-1 3-12 16,-1-3-11-16,2-4-11 0,6 3-12 0,-1-3-11 0,-6 1-14 0,0 2-10 15,7-3-8-15,-14 4-7 0,7-1-10 0,-7 0-6 0,1 5-6 16,0 0-6-16,-1 3-5 0,0 0-4 0,2 0-5 0,-2 3-6 15,-6 5-5-15,6-5-9 0,0 9-8 0,1-1-8 0,0 0-9 0,-1-1-9 16,1 5-12-16,-1 0-14 0,0-1-16 0,-6 5-39 0,14-4-47 0,-8-1-47 16,0 0-46-16,1 1-43 0,6-4-42 0,-6 0-31 0,6 1-27 15,0-5-29-15,-1-4-32 0,2-3-9 0,5 0 0 0,-5-3 11 16,4-1 15-16,-4-4 38 0,6-2 50 0,-1-1 50 0,1-5 52 0,-1 3 47 16,1-6 48-16</inkml:trace>
  <inkml:trace contextRef="#ctx0" brushRef="#br0" timeOffset="153275.32">10596 11771 0 0,'6'-15'125'0,"0"0"138"0,2 4 31 16,-8-4 42-16,0 4 46 0,0 4 31 0,0-3 27 0,-8-2 11 15,2 5 7-15,6 0 3 0,-13-4 2 0,7 7-46 0,-1-3-69 16,-6 3-70-16,1-3-74 0,-8 3-76 0,7 4-75 0,-7-4-101 0,0 4-112 16,-6 4-99-16,7-4-96 0,-7 4-51 0,0 3-30 0,0-3-13 15,-1 3-8-15,2 0-3 0,-8 4-1 0,8-3 12 0,-2 3 18 0,-5-4 38 16,6 4 46-16,-7 0 59 0,1-1 173 0</inkml:trace>
  <inkml:trace contextRef="#ctx0" brushRef="#br0" timeOffset="153464.45">9235 12097 0 0,'-39'18'20'0,"-1"0"409"0,8 1 60 0,-1-5 36 0,1 1 28 15,-1 0 17-15,7-4 15 0,7-4 7 0,-1 0 3 0,8-3 3 0,4-1 0 16,2-3 2-16,6 5 2 0,6-5-130 0,8 0-196 0,-2 0-104 31,8 0-59-31,7-5-43 0,-1 2-34 0,13-1-38 0,-1-3-38 0,1 0-46 16,14-1-50-16,-8-2-86 0,7 2-105 0,1-3-96 0,-1 3-90 15,-7-2-45-15,7-2-22 0,-13 5-11 0,6 0-4 0,-5-1 1 0,-7 2 8 16,-1 2 17-16,-6-4 25 0,1 5 38 0,-2-1 47 0,-5 0 84 16,6 4 186-16</inkml:trace>
  <inkml:trace contextRef="#ctx0" brushRef="#br0" timeOffset="154073.82">11944 12522 109 0,'-6'14'335'0,"-1"1"44"16,0-4 37-16,-5 4 25 0,5-8 20 0,0 4 13 0,1-4 9 0,6-3 10 15,-7 4 7-15,7-8 10 0,-6 2 10 0,6 3-69 0,0-5-110 0,0 0-76 16,0-5-59-16,6 3-44 0,-6-3-35 0,13-2-24 0,-6-4-20 15,6-3-13-15,0-1-9 0,6-4-9 0,1-2-8 0,-1-5-10 16,7 0-11-16,-6-3-9 0,7-1-7 0,-9 2-3 0,9-6-4 0,-1 1 0 16,-6 0-2-16,-1-3-1 0,1 3 0 0,0-4-2 0,-8 4 2 15,1-3-2-15,-6 3 1 0,6 3 0 0,-7-3 0 0,0 8 0 0,-6-4-1 16,0 3 3-16,0 3 0 0,0 5 1 0,0-1 1 0,-6 2 2 16,6 2 1-16,-6 0 1 0,-1 4 1 0,1 5 2 0,-1-6 2 0,-6 5 1 15,7 3 2-15,-8 1 0 0,2-1 1 0,5 4 0 0,-6 4 0 16,0-4 1-16,-7 7 0 0,8 0 1 0,-2 0 0 0,1 4 2 15,-7 4 1-15,8 0 1 0,-2 7-1 0,2-4 1 0,-1 7 4 0,6 1 1 16,-6 4 3-16,7-1 0 0,0 0 1 0,-2 4-1 0,8 0 1 16,0 0-1-16,0 0-2 0,0 3-1 0,8-2-3 0,-2-1-3 0,0 0-2 15,0-1-4-15,8 2-1 0,-1-5-3 0,-1-4-3 0,8 1-4 16,-7 1-6-16,7-10-10 0,0 2-12 0,-1-1-15 0,0-8-16 0,8 2-22 16,-7-5-24-16,-2 0-49 0,9-7-62 0,-7 0-72 0,-2 0-78 15,2-3-73-15,7-5-73 0,-9-2-34 0,2-1-13 0,0 0 0 16,-1-4 7-16,1 0 11 0,0 0 15 0,-1 1 21 0,1-5 23 0,-1 1 51 15,1 0 62-15,-1-1 73 0,0 1 225 0</inkml:trace>
  <inkml:trace contextRef="#ctx0" brushRef="#br0" timeOffset="154496.91">12921 12152 227 0,'0'0'326'0,"7"-5"54"0,-1 5 56 0,-6-3 33 0,0 3 23 16,0 0 16-16,0-4 14 0,-6 1 10 0,6-1 8 0,-7 4-13 15,0-7-26-15,1 7-60 0,-1-4-77 0,1 0-63 0,-1 1-56 0,-6 0-51 16,7-1-52-16,-8-1-33 0,2 5-21 0,5-3-15 0,-6 3-14 15,0 0-10-15,1 0-8 0,-2 3-9 0,1 2-7 0,0-1-3 0,-6 2-4 16,5 2-3-16,2-1-5 0,-8 4-1 0,7 4-3 0,-7-1-1 16,8 4 0-16,-8 1-2 0,7-1 1 0,0 1-1 0,-6 3 1 0,11 3-1 15,-4-3 1-15,5 1-1 0,0 2 0 0,1-3 0 0,6 0 1 16,0-3-2-16,0 1 0 0,6-1 0 0,1-4 0 0,0 0-1 16,-1 0-1-16,8-8 1 0,-2 3 0 0,1-5 1 0,7 2-1 0,-8-7 0 15,8 0-3-15,0-4-2 0,-1 1-3 0,1-5-3 0,0 1-1 0,-1-4-3 16,1-5 0-16,0 3 0 0,-1-1-1 0,-6-6 0 0,0 6-1 15,7-8 1-15,-14 4-1 0,7-4 2 0,-7 0 1 0,1-1 3 16,-1 2 4-16,1-1 2 0,-7 0 3 0,0 3 5 0,0-4 4 0,0 6 5 16,0-1 6-16,0 3 5 0,-7 1 4 0,7 2 2 0,-6 1 4 15,6 4 1-15,-7 0 0 0,7 4 0 0,0-1-2 0,0 4-1 16,0 4 0-16,-6-1-3 0,6 0-3 0,0 5-5 0,6 3-5 0,-6 4-3 16,0-1-5-16,7 4-2 0,-1 1-4 0,-6 3 1 0,7 0-1 15,-1 0 0-15,1 3 1 0,6-3 0 0,-7 1-1 0,1-2 1 0,6 2-1 16,-7-5 0-16,7 0-4 0,-6-4-7 0,6 0-12 0,1 3-16 0,-8-11-19 15,6 5-24-15,2-8-23 0,-8 2-49 0,7-5-61 0,-7-5-76 16,8 2-85-16,-1-4-80 0,-7-3-76 0,1-7-38 0,-1 0-18 0,1-2-2 16,-1-2 6-16,-6-5 14 0,0 1 18 0,0-8 22 0,-6-1 24 15,-1-2 48-15,1-1 60 0,-7-3 78 0,6-1 216 0</inkml:trace>
  <inkml:trace contextRef="#ctx0" brushRef="#br0" timeOffset="154637.54">12940 11833 0 0,'-19'-15'259'0,"-1"5"175"0,1 5 48 15,0-2 36-15,-1 4 31 0,7 3 24 0,-7 0 20 0,8-4 12 0,-2 4 12 16,1 0 8-16,6 0 7 0,1 4-32 0,0-4-53 0,-1 3-115 15,7-3-144-15,0 4-80 0,0-1-45 0,7 2-97 0,-1-2-66 0,0 0 0 16,14 1 0-16,-6 3 0 0,11-3 0 0,-5 4 0 0,6-1 0 16,0-4-157-16,7 5-147 0,-7-1-110 0,6 0-115 0,-5 5-58 15,5-6-29-15,-13 2-14 0,7 0-8 0,-6 3 2 0,-1-4 4 0,1 0 20 16,-7 0 27-16,0 1 35 0,6-5 37 0,-5 1 79 0,-2-1 98 16</inkml:trace>
  <inkml:trace contextRef="#ctx0" brushRef="#br0" timeOffset="155670.03">14745 11961 0 0,'0'11'213'0,"0"-4"81"0,0 1 22 0,-7-1 23 0,7-4 22 0,0 1 21 15,-7 0 22-15,7-4 12 0,-6 0 10 0,6 0 8 0,-6 0 8 0,-1-4-45 16,7 0-69-16,-7-3-61 0,7 4-54 0,-6-5-32 0,6-3-20 15,-7 4-22-15,1-4-21 0,0 0-20 0,6 0-21 0,-8-1-14 16,2 2-9-16,6-1-8 0,-6 0-6 0,0-1-8 0,-1 2-10 0,-6 3-6 16,6-1-2-16,-5 1-3 0,-2 0 0 0,2 3 1 0,-2 4-1 15,1 0 0-15,-7 0 0 0,2 4 0 0,-2 3 2 0,0 0 0 0,1 4-1 16,-1 0 2-16,0 4 2 0,1-1 1 0,-1 4 2 0,0 1 2 16,1 4-1-16,6-2 0 0,-6 1 0 0,5 0-1 0,8 4 0 0,0 0 1 15,-1-4-3-15,1 3 0 0,6-3-2 0,0 4-2 0,6-7-3 16,1 2-1-16,5-3-2 0,-4 1-3 0,10-4 0 0,-4-1-2 0,5-7-1 15,1 4 1-15,0-8-1 0,5-3-2 0,1 0-3 0,0-3-2 16,1-4-2-16,-1 0-3 0,0-8-3 0,-1 0-2 0,1-2-4 0,1-2-2 16,-7-4-2-16,6 2-1 0,-1-9-1 0,-5 5 1 0,0-4 0 15,-1-1 2-15,1-3 4 0,-8 0 1 0,2-4 3 0,-2 5 3 16,2-5 2-16,-8 0 5 0,1 1 3 0,-1-4 6 0,1 3 5 0,-1 0 4 16,-6 1 3-16,7 3 5 0,-7-1 6 0,0 2 3 0,6-2 6 15,-6 5 4-15,0 3 7 0,6 0 4 0,-6 5 7 0,0-1 4 16,8 4 2-16,-8 3 2 0,0-3 1 0,0 7 1 0,0 0 1 0,6 0-3 15,-6 3-4-15,0 1-4 0,0 3-7 0,0 0-6 0,0 4-5 16,0 0-8-16,0 0-6 0,0 0-5 0,0 4-5 0,-6 0-5 0,6 3-4 16,0 1-3-16,0-2-5 0,0 10-2 0,0-5 0 0,0 7-1 15,-8 0 3-15,8 5-1 0,0-2 1 0,-6 5 2 0,6 4 0 0,-6-1 0 16,6 0-1-16,-7 4 1 0,7 1 1 0,-6 2 0 0,6 1-1 16,0-2 0-16,0 7 0 0,0-6 1 0,0 4 1 0,6-4 0 0,-6 4 2 15,7-3-1-15,-1 0 0 0,0-1 1 0,2-2-2 0,4-1 1 16,1 0-1-16,0-4 2 0,0-3-1 0,1 0 0 0,5-5 1 0,1 1-1 15,-1-3 0-15,0-5 0 0,1-3-1 0,0 1 1 0,5-9-1 16,-5 0 2-16,6-3-1 0,-7-3 0 0,8 0-1 0,-8-9-1 0,1 1-1 16,-1-3-3-16,1-5-2 0,0 2-3 0,-1-2-4 0,-5-4-2 15,-2 2-2-15,1-5-1 0,0 0-3 0,0 1 0 0,-7-4-1 0,2 4 1 16,-2-6 0-16,0 6 2 0,-6-5 0 0,0 9 5 0,6-5 5 16,-6 4 6-16,0 4 7 0,0-1 7 0,0 5 6 0,0 3 5 15,0 3 4-15,0 2 0 0,0-2 1 0,0 4-1 0,0 4-1 0,-6 4-1 16,6-4 1-16,0 8-2 0,-6-2-1 0,6 2-3 0,-6 7-5 0,6-1-4 15,0 4-4-15,-8 0-2 0,8 4-3 0,-6 1 1 0,6 3 1 16,0-1-1-16,0 0 0 0,6 1-1 0,-6 0 2 0,8 0-3 16,-2-4-1-16,-6 3-8 0,6-6-10 0,8-1-19 0,-8 1-23 0,0-5-35 15,1-3-46-15,6 0-78 0,0-3-101 0,-1-5-91 0,2 0-91 16,-1-6-45-16,0 0-23 0,6-5-11 0,1-3-6 0,0-4 5 16,-1 0 10-16,1-3 17 0,0-1 21 0,5-2 37 0,-5-2 43 0,0-2 80 15,-1 0 173-15</inkml:trace>
  <inkml:trace contextRef="#ctx0" brushRef="#br0" timeOffset="156216.9">15995 11844 122 0,'7'0'207'0,"-1"3"31"0,1-3 32 0,-1 0 28 15,0 0 30-15,1 0 36 0,0-3 40 0,-1 3 32 0,-6-4 26 0,6 4-18 16,1-3-38-16,-7-1-26 0,0 0-20 0,0 0-22 0,0 1-24 0,0-1-28 15,0-3-28-15,-7 4-28 0,1-5-27 0,6 4-37 0,-6-3-41 16,-1 3-30-16,-6-3-28 0,7 3-15 0,-7 1-8 0,-1-1-10 16,8 1-8-16,-7-2-7 0,0 5-6 0,0 0-2 0,0 0-3 0,0 5 0 15,-1-2-1-15,2 1 2 0,-1 3 1 0,0 0 1 0,0 1 2 16,-1 2 2-16,2 5 1 0,-2-4 0 0,2 4 2 0,-1-1 0 0,6 4 1 16,-6 1 0-16,7 0 0 0,-8-1 0 0,8 0 0 0,6 0-3 15,-6 4 0-15,6-4-3 0,0 0-1 0,0 1-1 0,6 0-2 0,0-5-2 16,1-3-2-16,6 3-1 0,7-2 0 0,-7-1-2 0,6-4-2 15,0 0 0-15,1-3 0 0,6-1-4 0,1-3-4 0,-2-3-4 16,1-1-6-16,0 1-6 0,1-8-7 0,-1 3-5 0,-7-2-6 0,7-5-2 16,0 0-5-16,-6 1-2 0,-1-5 0 0,1-3 1 0,0 4-1 15,-1-4 3-15,-6 0 5 0,0-4 4 0,0 0 7 0,0 1 6 0,0-1 6 16,-6-3 7-16,-1 3 6 0,0-3 7 0,1 0 7 0,0-4 6 16,-7 4 7-16,6-1 6 0,-6 1 7 0,0-1 7 0,0 1 7 0,0 4 7 15,0-1 8-15,0 5 11 0,0 1 12 0,0-2 7 0,0 8 6 16,0-1 7-16,-6 0 7 0,6 5 6 0,0-1 3 0,0 3 1 0,0 1-2 15,0 0-6-15,-7 3-29 0,7 1-85 0,0 3 0 0,0 0 0 16,0 0 0-16,0 0 0 0,0 3 0 0,0 5 0 0,0-1 0 16,-7 7 0-16,7-3 0 0,0 8 0 0,0-1 0 0,0 7 0 0,0 2 0 15,0-2 0-15,0 4 0 0,0 4 0 0,0 0 0 0,7 4 0 16,-7-5 0-16,0 5 0 0,7-4 0 0,-7 4 0 0,6-4 0 0,-6 4 0 16,7-8 0-16,-1 3 0 0,0-2 0 0,8-4 0 0,-8-1 0 15,7-3 0-15,-6-2 0 0,6-3 0 0,-7-2-85 0,8-4-76 16,-2-4-31-16,-6-3-55 0,8 0-68 0,-1-8-70 0,-7 0-71 0,1-3-55 15,6 0-46-15,-7-4-17 0,-6-4-2 0,7-3 8 0,-7-1 13 16,0-3 15-16,0 0 17 0,-7 0 26 0,1-3 30 0,0-1 59 0,-8 0 72 16</inkml:trace>
  <inkml:trace contextRef="#ctx0" brushRef="#br0" timeOffset="156376.25">16275 11712 145 0,'-19'-8'388'0,"-1"5"56"16,1 3 37-16,5 0 30 0,2 0 25 0,-2 0 18 0,1 0 17 16,7 0 14-16,-1 0 15 0,1 0 11 0,-1 0 11 0,7 3-70 0,0-3-113 0,0 0-95 15,7 0-85-15,6-3-52 0,0 3-36 0,-1-4-29 0,8 4-113 16,0-4-29-16,6 1 0 0,0 0 0 0,7-1 0 0,-8-4 0 15,8 5 0-15,-1-1 0 0,-6-3 0 0,7 3 0 0,-13 0-191 0,6-3-117 16,-7 4-105-16,1-5-87 0,-6 4-76 0,-2-3-38 0,-6 3-18 16,1-2-2-16,0-2 4 0,-7 0 15 0,0 1 20 0,-7-1 26 0,0-3 29 15,1 4 49-15,-6-4 60 0,-2 4 88 0,1-4 234 0</inkml:trace>
  <inkml:trace contextRef="#ctx0" brushRef="#br0" timeOffset="156564.92">15285 11451 406 0,'-26'16'461'0,"7"-5"32"15,-1 4 22-15,1-5 12 0,5-3 9 0,2 1 3 0,4-5 2 16,-4 1-1-16,12-4 2 0,-7 3-3 0,7-3-3 0,0 0-134 0,0 5-201 16,7-2-142-16,-7-3-113 0,6 4-124 0,8-4-126 0,-8 0-91 15,14 3-75-15,-8-6-36 0,1 3-18 0,1 0-9 0,5-4-4 16,0-4 0-16,-5 5 1 0,5-4 10 0,-5 3 15 0,4-3 44 0,-4-1 60 15,5 5 91-15,-5-4 280 0</inkml:trace>
  <inkml:trace contextRef="#ctx0" brushRef="#br0" timeOffset="157002.42">17219 11921 161 0,'-6'7'399'16,"6"0"51"-16,-6 1 31 0,6-5 19 0,0 4 15 0,0-2 10 16,0-2 6-16,0 1 6 0,6-4 6 0,0 0 8 0,8 3 6 0,-8-3-77 15,7 0-122-15,7 0-98 0,-1 0-89 0,0 4-51 0,1 0-31 16,-1-1-21-16,1 1-14 0,0 3-14 0,-1 4-13 0,-5 0-16 0,-2 0-19 15,-5 7-19-15,0 1-21 0,-7 3-21 0,0-1-20 0,-14 5-36 16,2 4-46-16,-15 0-66 0,1-3-77 0,-6 7-83 0,-1-1-86 16,-6 0-38-16,-7-3-16 0,7-1-1 0,-7-3 7 0,8 0 11 0,-1-6 12 15,6-3 16-15,7-3 15 0,6-3 34 0,1-4 45 0,12-7 65 16,7 0 171-16</inkml:trace>
  <inkml:trace contextRef="#ctx0" brushRef="#br0" timeOffset="157915.92">18933 11712 71 0,'0'3'297'0,"6"1"31"15,0-1 24-15,-6-3 27 0,6 4 29 0,-6-8 25 0,8 4 20 16,-8-3 18-16,6-1 13 0,-6 1 13 0,0-1 11 0,0 0-67 16,0 1-105-16,0-1-63 0,0 0-43 0,0-2-28 0,0 2-21 0,-6-4-25 15,6 5-26-15,-8-5-22 0,2 1-21 0,6 0-16 0,-6-4-14 16,-7 3-12-16,6-3-11 0,1 5-7 0,-1-7-4 0,-6 6-5 0,6-4-4 16,-5 4-2-16,-2-4-4 0,2 4-2 0,5 0-2 0,-6 3-2 15,-6 0-1-15,5 1-2 0,2 3 1 0,-8 3 0 0,1 1-1 0,-1 0 1 16,0 7 0-16,-6-4 1 0,7 7 1 0,-7 1 1 0,6 4-1 15,1-1-1-15,-7 0 2 0,6 1-1 0,1 2 0 0,5 1 0 0,-5 0 1 16,6 0-1-16,6 1-1 16,1-2 2-16,0 1-1 0,6 0-1 0,0-3 0 0,0-1-1 0,6 4 1 15,7-7 1-15,0 3 1 0,0-4 0 0,0-2 0 0,6-1 0 0,1 0 2 0,7-8 1 0,-2 1-1 0,1-1-1 0,0-6 1 16,0-1-2-16,1 1 1 0,5-8-1 0,-6 0 1 0,7-4-2 16,-7-3 0-16,6 0 0 0,-6-5 0 0,0 1-2 0,0-3 0 0,0-5-1 15,1 1 0-15,-9-5 2 0,2 2 0 0,0-4-1 0,-7-1 1 16,0-8 0-16,0 6 2 0,-7-5 1 0,1-1 4 0,0 2 4 0,-7-5 6 15,6 5 5-15,-6-2 5 0,7 4 8 0,-7-2 7 0,0 6 7 16,6 1 7-16,-6 2 7 0,0 2 8 0,0 3 5 0,0 6 6 0,0 1 2 16,0 4 1-16,0 0-1 0,0 7-4 0,0 0-45 0,0 0-36 15,0 7 0-15,0 1 0 0,0 3 0 0,0 0 0 0,0 3 0 0,0 5 0 16,0-1 0-16,7 7 0 0,-7 1 0 0,0 4 0 0,0 2 0 16,0 5 0-16,0 8 0 0,6-2 0 0,-6 0 0 0,0 9 0 0,0 4 0 15,0-6 0-15,0 9 0 0,0 0 0 0,0-1 0 0,-6 0 0 16,6 2 0-16,0-2 0 0,0 1 0 0,0-4 0 0,0-1 0 15,6 1 0-15,-6-2 0 0,7-6 0 0,-1-3 0 0,-6-4 0 0,14 0 0 16,-8-6 0-16,0-2 0 0,1-3 0 0,6-6 0 0,0-1 0 16,-1-4-52-16,2-3-104 0,-1-4-43 0,0-4-53 0,6-3-62 0,1-4-65 15,0-4-54-15,-1-3-48 0,1 0-40 0,0-5-35 0,-1 1-13 16,0 0 0-16,0 0 12 0,1 0 16 0,0 1 22 0,-1-2 25 16,1 5 43-16,-7-1 54 0,6 1 62 0,1 4 66 0</inkml:trace>
  <inkml:trace contextRef="#ctx0" brushRef="#br0" timeOffset="158776.43">19701 11614 0 0,'13'-5'29'0,"7"2"189"0,-8-2 29 0,2 5 29 0,-2-3 27 0,1 3 35 15,-6 0 36-15,0 0 35 0,-1-4 35 0,-6 1 23 0,6-1 16 16,-6 0-25-16,0 1-45 0,0-1-39 0,0 0-34 0,0 1-27 16,-6-1-23-16,6 1-19 0,-6-1-21 0,6 0-28 0,-7 1-31 0,0 3-33 15,1-4-32-15,-1 0-19 0,-5 4-15 0,4 0-10 0,-4 4-7 0,-1-4-7 16,0 4-6-16,0-1-3 0,-1 5-5 0,2-5-4 0,-2 4-7 16,2 4-3-16,-1-3-4 0,-1 2-2 0,2 3-3 0,-2 1-1 15,8-3-3-15,-7 3-2 0,0 1-4 0,6 0-4 0,-5 3-2 0,5-4-4 16,0 5-1-16,1-2-3 0,6 3-3 0,0-6-1 0,-6 4-2 15,12 1-2-15,-6-1 0 0,6-3 0 0,1-1 0 0,0 1 0 0,5-4 2 16,1 0-1-16,1-3 0 0,-2-1-2 0,8-4-2 0,-7 1-2 16,7-4-3-16,0-4-3 0,-2-4-3 0,2 6-1 0,7-9-4 0,-9-1-1 15,2-3-1-15,0 1-3 0,-1-1 1 0,1-3-2 0,0-3 2 16,-7 2 1-16,-1-3 2 0,2 0 3 0,-2-4 3 0,2 0 3 16,-8 1 2-16,1 3 4 0,-1-7 3 0,1 6 3 0,-7-2 2 0,7-1 2 15,-7 4 4-15,0 0 4 0,0 4 3 0,0-1 5 0,0 4 6 0,0 1 3 16,0 3 1-16,0 4 2 0,0-1-1 0,0 5-1 0,0-1-3 15,0 4-1-15,-7 4 0 0,7-1-3 0,0 2-1 0,-7 2-4 16,7 4-5-16,0 3-5 0,-6 1-5 0,6 4-3 0,-7-1-2 0,7 4-2 16,0 3 2-16,0 1 0 0,0-1 2 0,0 1 1 0,0 4 0 15,0-5-1-15,7 1-1 0,-1-1 1 0,1 0 0 0,0-2-1 16,-1-1-1-16,6-4 0 0,-4 1 1 0,4-5 1 0,1 1-1 0,1-5 0 16,-2-1-2-16,2-3-1 0,-2 2-2 0,2-5-4 0,-1-3-4 15,6-3-6-15,-6-1-5 0,0 0-5 0,7-2-3 0,-8-6-3 16,8 1-2-16,-6 0 0 0,-2-3-2 0,1-1 2 0,0-3-1 0,-6 3 3 15,-1-3 2-15,0-1 4 0,2 1 4 0,-2 0 6 0,0 3 6 0,-6-4 7 16,7 5 7-16,-7 0 6 0,0-1 5 0,7 4 2 0,-7 1 1 16,0 2 0-16,0 0 0 0,0 4-1 0,0 4-1 0,0 0 0 15,0 0 2-15,0 4-2 0,0 4 0 0,-7 3-1 0,7 0-4 0,0 0-1 16,0 3-4-16,0 5-1 0,0-1-2 0,0 0 0 0,7 0 2 16,-7 4 0-1,0-3 1-15,6-1 0 0,0 0-1 0,-6 1-1 0,7-4-1 16,-1-5 1-16,1 5 0 0,6-8-2 0,-7 0-2 0,8-2-1 0,-8-2-3 15,7-3-2-15,0 0-4 0,0-3-3 0,1-2-2 0,-2-5-2 16,1 2-3-16,0-3 0 0,0-3-2 0,1-1 0 0,-2 0 0 0,1-3 1 16,0 0 1-16,-6-4 3 0,6-1 2 0,-6 5 3 0,-1-8 4 15,0 5 3-15,1-1 3 0,0 1 3 0,-1-2 5 0,-6 4 3 16,0 1 5-16,6 0 3 0,-6 3 4 0,0 1 3 0,0 3 1 0,0 4 0 16,0-1-1-16,0 5 0 0,-6-2-1 0,6 5 0 0,0 0 0 15,0 5-1-15,-6 1 1 0,6 6 0 0,-7-1-1 0,7 7 0 0,-7 0-1 16,7 1 2-16,-6 6-1 0,6 2 1 0,-6 2 0 0,6 3 2 15,0-3 0-15,0 8 0 0,0-4 0 0,0 4 0 0,0-1 0 0,6 1-4 16,0 3-3-16,-6 1-3 0,7-5-4 0,0 4-3 0,-1 1-1 16,0-1-4-16,-6-3-1 0,7 3-4 0,-1-3-7 0,1 3-7 15,-7-4-8-15,7 1-8 0,-7-3-10 0,0-2-5 0,0 0-7 0,0-1-6 16,0-2-6-16,-7-8-5 0,0 5-4 0,7-8-2 0,-6 1-3 0,-7-4 1 16,7 0 5-16,-8-8 5 0,8 0 8 0,-7-3 8 0,0-2 7 15,6-4 8-15,-6-2 5 0,0-3 7 0,7-5 7 0,-8-2 8 16,2-1 4-16,5-3 6 0,1 0 4 0,-1-5 4 0,1-2 3 0,6 0 0 15,0-1 1-15,0-4 1 0,6 1 0 0,1 0-1 0,-1-4 0 16,7 4 0-16,1-4-2 0,-2 0-3 0,1 0-1 0,0 3-6 16,7-3-7-16,-1 1-14 0,1 2-16 0,-1-3-38 0,1 4-47 0,0 0-62 15,-8-5-70-15,8 9-71 0,-1-5-73 0,-5 4-45 0,-2 5-30 16,2-5-14-16,-1 4-6 0,-7 1 1 0,1-2 2 0,0 5 13 0,-1-4 17 16,0 0 36-16,-6 3 47 0,6-2 62 0,-6-1 100 0</inkml:trace>
  <inkml:trace contextRef="#ctx0" brushRef="#br0" timeOffset="159057.68">19870 10935 0 0,'-33'15'304'0,"-5"3"79"0,11-4 43 0,-5 5 28 0,6-1 22 0,-1-3 19 16,1 4 16-16,14-4 14 0,-8-5 11 0,7 5 13 0,7-5 12 15,0-2-42-15,-2 3-71 0,8-4-80 0,0 1-84 0,0-1-53 16,8-4-34-16,-2 1-23 0,0 0-17 0,7-8-15 0,7 4-15 0,-8-4-13 15,8-3-10-15,6-1-12 0,-6 2-78 0,-1-9-14 0,1 4 0 16,-1-4 0-16,1 1 0 0,0-1 0 0,-8 1 0 0,2 3 0 0,-1-4 0 16,-7 4 0-16,0 3 0 0,2 1 0 0,-2 4 0 0,-6 3 0 15,6-5 0-15,-6 10 0 0,6-2 0 0,1 1 0 0,0 3 0 0,-1 0 0 16,1 1 0-16,-1 2 0 0,8 1-44 0,-2 0-63 0,-6 0-19 16,8 1-40-16,-1-1-52 0,0 0-65 0,0-1-73 0,-1-2-67 15,2 3-63-15,-1-4-46 0,-6 4-36 0,6-7-9 0,-7 3 1 0,0 0 11 16,1-3 18-16,-7 0 17 0,0-1 22 0,0-3 41 0,0 0 52 0,0 0 67 15,0 4 74-15</inkml:trace>
  <inkml:trace contextRef="#ctx0" brushRef="#br0" timeOffset="159307.68">18978 11225 276 0,'-39'11'427'0,"0"0"43"0,-1-5 29 0,8 6 22 16,-1-5 18-16,7 0 14 0,1-3 12 0,-1 0 9 0,12-1 5 16,-5-3 4-16,12 4 4 0,-6-1-101 0,13-3-152 0,-6 4-97 15,12-4-73-15,0 4-41 0,1-4-30 0,13 0-21 0,0 0-18 0,6 0-22 16,6 0-24-16,7 0-29 0,0-4-32 0,7 4-47 0,5-4-55 0,2 1-86 16,-1-1-99-16,0 4-89 0,0-3-82 0,-6-1-41 0,6 0-20 15,-6 4-11-15,-8-3-5 0,9-1 6 0,-15 4 11 0,7-4 18 16,-7 1 26-16,-5 3 43 0,5-3 53 0,-6-2 84 0,1 1 211 0</inkml:trace>
  <inkml:trace contextRef="#ctx0" brushRef="#br0" timeOffset="159965.01">21693 11503 113 0,'-6'15'346'0,"-7"0"47"0,7-1 36 0,-1 1 23 0,-6-1 13 0,7 1 10 16,0-5 7-16,6-2 6 0,-8 3 6 0,2-3 5 0,6-1 6 0,-6 1-71 15,6-5-110-15,0 1-78 0,0-1-63 0,0 1-43 0,6-4-32 16,-6 0-18-16,6-4-11 0,8-3-8 0,-2 0-7 0,2-4-6 16,5 0-4-16,1-8-6 0,-1 1-7 0,7 0-6 0,-6-8-5 0,6 0-6 15,0-3-5-15,0-1-4 0,0 1-4 0,0-4-4 0,-6 1-4 16,-1-2 0-16,1 1 0 0,0-4 0 0,-8 2-2 0,-6 1 0 0,8 1 1 16,-8 0-1-16,1 0 0 0,-7 4 2 0,6 4 1 0,-6-1 4 15,-6 3 3-15,6 5 7 0,-7 4 6 0,7-1 4 0,-6 1 5 0,0 2 3 16,-2 4 5-16,2 2 3 0,6-2 4 0,-6 5 2 0,0-5-1 15,-2 8 0-15,8-2-4 0,-6 2-3 0,6 0-3 0,-6 2-7 16,-1 2-8-16,7 3-6 0,-6 1-3 0,-1 3-3 0,0 4-4 0,1-1-4 16,0 4-3-16,-8 4-3 0,8 4 0 0,-7-1 0 0,7 5 2 15,-1 3 1-15,-6 0 0 0,7 0 1 0,-1 4-1 0,0 3 1 16,1-4 0-16,0 5-1 0,-1-1-2 0,0 0 1 0,7 1-1 0,-6-1 0 16,6-3 2-16,6-1-2 0,-6 1-2 0,7-8-4 0,0 5-7 15,-1-9-7-15,7 0-10 0,0-6-13 0,0-1-14 0,0-3-21 0,6-4-24 16,1-3-45-16,0-5-58 0,-1-3-74 0,7-3-82 0,-6-5-78 15,6 0-76-15,-7-3-34 0,7-4-14 0,1 1-3 0,-1-4 6 0,-7 0 9 16,7-4 13-16,0 3 21 0,0-3 24 0,1 0 45 0,-1-3 59 16,-1 6 73-16,1-3 203 0</inkml:trace>
  <inkml:trace contextRef="#ctx0" brushRef="#br0" timeOffset="160403.67">22677 11404 25 0,'7'0'249'0,"-1"0"40"0,1-4 37 0,-7 4 44 0,0 0 48 15,0 0 31-15,0-3 22 0,0 3 12 0,-7-4 11 0,7 0-1 16,0 1-5-16,-6-5-46 0,-1 5-66 0,0-4-48 0,1 3-40 0,6-3-36 15,-12-1-32-15,4 1-39 0,2-1-45 0,0 5-26 0,-1-5-20 16,-6 1-11-16,6 0-7 0,-5 3-6 0,-2 0-8 0,8-3-4 16,-7 7-5-16,0-4-5 0,-7 4-3 0,7 4-4 0,-7-1-4 0,1 1-5 15,0 4-3-15,0-1-2 0,-1 3-3 0,0 3-2 0,1 1-2 16,-1 1-1-16,0 3-2 0,1 0-2 0,-1 4-2 0,8-1-2 0,-2 5-2 16,2 0 0-16,5 0-1 0,0 0 0 0,1-1 0 0,6 0-1 15,0 2-1-15,6-2-1 0,1-3 0 0,0 0-1 0,5-4-1 0,2 1-1 16,5-8-1-16,1 3-3 0,-1-6-5 0,0-1-4 0,8-3-5 15,-1-4-3-15,0-4-4 0,0 1 0 0,-7-4-1 0,7-6-1 16,-6 3 0-16,-1-5 0 0,1-3-1 0,0 0 1 0,-8-4 2 0,1 0 4 16,1 0 6-16,-2-4 4 0,-4 0 6 0,-2 1 2 0,-6-1 6 15,6-2 4-15,-6 2 6 0,0-4 4 0,0 5 4 0,-6-5 6 0,6 5 8 16,-6 2 8-16,6 1 10 0,-8 4 5 0,8 3 6 0,0 1 0 16,-6 2 0-16,6 6-2 0,0-2-1 0,-6 8-5 0,6 0-3 0,0 0-4 15,0 8-3-15,0-2-6 0,-7 6-8 0,7 2-8 0,0 1-11 16,0 3-5-16,0 4-7 0,7 1-1 0,-7 2 0 0,0 0 1 0,6 1 0 15,0 3 0-15,-6-2-1 0,8 2-1 0,4-4-3 0,-6 1-5 16,1-1-8-16,6-2-11 0,-6-1-11 0,5-4-16 0,-4-3-17 0,4 0-21 16,-6-9-23-16,8 2-48 0,-1-5-62 0,-7 1-79 0,8-8-91 15,-2-3-75-15,-5 0-68 0,0-8-29 0,5 1-9 0,-12-8 1 16,7 0 9-16,-1-4 12 0,-6-3 17 0,0-5 21 0,-6 2 22 0,-1-8 48 16,7-1 61-16,-12-3 81 0,-2-1 248 0</inkml:trace>
  <inkml:trace contextRef="#ctx0" brushRef="#br0" timeOffset="160528.69">22632 10975 0 0,'-27'-22'12'0,"1"8"412"0,0-1 60 0,0 5 42 15,1 2 32-15,-2 1 27 0,8 3 24 0,0-4 15 0,5 5 10 0,1-1 6 16,0 0 4-16,7 4 2 0,-1 0 1 0,7 0-127 0,0 0-192 16,0 4-103-16,7 0-140 0,5-1-85 0,2 9 0 0,-2-5 0 0,15 5 0 15,-8-2 0-15,8 5 0 0,5-1-36 0,-6-3-261 0,7 3-114 16,-8 1-119-16,1 0-59 0,7-1-30 0,-7-3-15 0,-6 5-10 16,-1-5 0-16,1-1 2 0,-8 1 17 0,8 0 23 0,-6 0 35 15,-8-3 40-15,7-1 81 0,0-3 99 0</inkml:trace>
  <inkml:trace contextRef="#ctx0" brushRef="#br0" timeOffset="161940.26">23798 11184 231 0,'-8'5'412'0,"-4"-5"39"0,5 0 23 0,-6 0 16 0,7 0 13 16,-7 0 10-16,7-5 12 0,-8 5 12 0,8-3 10 0,-7-2 12 16,6 2 9-16,0-1-88 0,1 1-136 0,6-1-94 0,-6 0-71 0,6 1-38 15,-7-5-19-15,7 5-15 0,0-4-11 0,0-1-11 0,7 1-11 16,-7-4-11-16,6 3-12 0,0-2-11 0,8-1-9 0,-8 0-8 15,7 4-7-15,-7-4-4 0,8 3-5 0,-1-3-4 0,-7 3-2 0,7 6-3 16,0-6-1-16,-7 4-2 0,8 4 0 0,-8-4-1 0,1 8-1 16,6-4 0-16,-7 4 0 0,1-1-1 0,-1 4 1 0,8 4-1 0,-8 0 0 15,-6 0 0-15,6 4 1 0,1 4-1 0,0-1 0 0,-7 0 1 16,6 4 0-16,-6 3 1 0,0-2 0 0,6 3 1 0,-6-1 1 0,0 1-1 16,0-1 1-16,0 0 1 0,0 2 0 0,0-5 1 0,-6 0 1 15,6 0 1-15,0-4 0 0,0 1 0 0,0-2 0 0,0-1 0 16,-6-6 1-16,6 1 1 0,0 0 1 0,0-4 0 0,0-2 1 0,0-2 4 15,0 1 5-15,6-1 1 0,-6-3 5 0,0-3 1 0,0-1 0 0,6 1 1 16,1-5 0-16,-7-3-1 0,13 0 0 0,-6-3-1 0,5-2-1 16,2-1-1-16,-2-6-2 0,2 2-2 0,-1-2-5 0,7-2-2 15,-8 0-5-15,8-2-1 0,-7-2-1 0,7 3-1 0,-8 1-1 0,2-1 1 16,5 4-1-16,-6 0 0 0,0 4 0 0,0 3-1 0,0 1 0 16,-7 2-1-16,8 2 0 0,-8 2-2 0,7 8 1 0,-7-3-2 0,2 6 1 15,-2-3-2-15,0 8 0 0,0 2 1 0,2 2 1 0,-2 2 1 16,-6 1 1-16,6 7 0 0,1-4 2 0,-7 8 0 0,6 0 1 0,-6 0 0 15,0 2 0-15,0 2 2 0,0-4 1 0,-6 3 0 0,6-4 1 16,0 1-1-16,-7-1 0 0,7-3-1 0,-6 1 0 0,6-5 0 16,0-4 0-16,-6 1 1 0,6 0 0 0,0-8 2 0,-8 0 0 0,8 1 2 15,0-5 2-15,0-3 2 0,0 0 0 0,0-3 1 0,8-1 1 16,-8 0-1-16,6-6 0 0,0-1-1 0,1-4 0 0,-1 0-1 0,1-3 0 16,0-4-1-16,5 0-2 0,2-4-2 0,-8 0-2 0,7-3-3 15,0 0 0-15,0 0-1 0,0-1-1 0,0 5 0 0,0-4 1 16,-6 3 1-16,12 5-1 0,-6-2 1 0,-6 4-2 0,5 4 0 0,2 1-1 15,-1 3 2-15,0 4-1 0,-7 3 1 0,7 1-2 0,-7 3-1 16,8 3 2-16,-8 4-1 0,1 1-1 0,-1 7-1 0,1-1 2 0,-7 4 1 16,6 0 0-16,1 5 2 0,-7-1-1 0,0 4 0 0,0-1-1 15,0 0-4-15,0 1-4 0,0-3-7 0,0 2-10 0,0-3-12 16,0 0-15-16,0-4-18 0,0 0-20 0,0-2-30 0,0-5-32 0,6 0-55 16,0-7-64-16,2-1-71 0,-2-6-75 0,7-1-61 0,0-4-50 0,0 0-21 15,7-3-4-15,-1-4 6 0,1-2 11 0,6-1 16 0,-6-1 18 16,12 1 28-16,-7-4 34 0,2 3 54 0,-1 1 63 0</inkml:trace>
  <inkml:trace contextRef="#ctx0" brushRef="#br0" timeOffset="162519.48">25171 11158 0 0,'8'-3'34'0,"-8"-1"228"0,0 0 37 0,0 1 44 0,-8-1 42 15,8 1 40-15,-6-2 34 0,-7-1 24 0,6 2 18 0,1-3 11 16,-1 3 10-16,-5-4-23 0,4 5-41 0,2-1-55 0,-6 1-64 0,5-1-44 16,0 0-35-16,-6 4-40 0,7-3-43 0,0 6-37 0,-8-3-35 15,2 4-22-15,4 0-15 0,-4 3-13 0,-1 4-10 0,6 0-6 0,-6 4-9 16,1-1-6-16,-2 1-7 0,8 3-4 0,-7 4-3 0,6-3-1 15,0 3-2-15,1-1 0 0,0 1-1 0,6 0-1 0,-7 0 0 16,7-3-2-16,7 3 0 0,-1-4-1 0,-6-4-1 0,13 5-2 0,-6-4 0 16,6-5-3-16,-1 1-4 0,2-3-4 0,5-5-5 0,-6 2-6 15,6-2-6-15,-5-3-5 0,6-3-5 0,-1-2-3 0,1-1-6 0,-8-2-2 16,8-4-3-16,-7 2-3 0,0-1-3 0,0-3-1 0,1-5 0 16,-2 4 2-16,-6-3 3 0,1 0 4 0,0-4 5 0,-7-1 3 15,6-2 4-15,-6 3 5 0,0-3 4 0,-6 3 6 0,6-5 6 0,-7 6 7 16,0-2 9-16,1 6 9 0,0-2 9 0,-8 5 8 0,8 3 6 15,0-1 5-15,-1 6 5 0,0 1 2 0,1 2 1 0,-1 0 4 0,7 3 2 16,-6 3 1-16,6 0 1 0,0 2-1 0,0 1-3 0,0 6-5 16,0-1-3-16,6 0-4 0,-6 3-5 0,13-3-3 0,-6 3-2 0,6 1-1 15,-7 0-3-15,14-4-2 0,-7 5-1 0,7-6-4 0,0 1-3 16,-2-3-3-16,2-1-4 0,7 0-2 0,-9-3-5 0,9-4-3 16,-7 0-3-16,6 0-3 0,-7-4-2 0,1-3-1 0,-1 0 0 0,0-5 0 15,1 1-1-15,0 0 0 0,-7 0 0 0,-1-4 2 0,2 4 1 16,-1-4 4-16,0 1 5 0,-7 3 8 0,1-3 6 0,-1-1 8 0,-6 5 7 15,6-5 7-15,-6 4 4 0,0 0 6 0,0-1 6 0,0 1 4 16,0 0 2-16,0 1 4 0,0 2 2 0,0 1 2 0,0-1-2 0,0 5-2 16,0-1-5-16,0 0-6 0,0 4-7 0,0 0-6 0,0 0-6 15,0 0-5-15,-6 0-5 0,6 4-4 0,0 0-3 0,-6 3-3 0,6 0-2 16,-7 5-2-16,7 2 0 0,-6 1 2 0,-1 3 1 0,7 4 2 16,-6 0 3-16,-1 3 3 0,7 1-1 0,-6 3-14 0,0-3 0 0,6 4 0 15,0-1 0-15,-8 0 0 0,8-4 0 0,0 1 0 0,8 0 0 0,-8-4 0 16,6 0 0-16,0-3 0 0,1-5 0 0,-1 1 0 0,7-5 0 15,0-2 0-15,1-5 0 0,-2-3 0 0,8 0 0 0,-7-3-6 16,7-9-104-16,-1 6-49 0,1-9-60 0,-1-4-82 0,0-2-95 0,1-1-83 16,0-3-76-16,-7-5-36 0,-1-3-18 0,2 0-4 0,-1-4 5 15,0-3 16-15,-7 0 20 0,7-1 25 0,-6 1 28 0,0 0 47 16,-1-1 60-16,0 5 83 0,1 3 227 0</inkml:trace>
  <inkml:trace contextRef="#ctx0" brushRef="#br0" timeOffset="162868.26">25660 10653 0 0,'0'0'269'0,"-6"0"99"0,6 0 57 0,-7 4 35 0,7-4 25 16,0 0 16-16,-6 3 14 0,6-3 11 0,0 4 10 0,-7-4 9 16,0 4 8-16,7-1-47 0,-6 1-77 0,0-1-79 0,-2 6-84 15,2-3-65-15,0 2-55 0,-1 3-35 0,1 3-23 0,6 1-18 0,-7 0-13 16,1 3-10-16,-1 4-11 0,7 0-8 0,0 3-8 0,-6 6-7 16,6-4-6-16,0 4-2 0,0-2-1 0,6 4-2 0,-6-1-1 0,0 1-3 15,7-3 0-15,-1 3-8 0,1-4-8 0,-7 1-12 0,6-1-13 16,7-3-16-16,-7-5-16 0,2 1-30 0,-2-4-37 0,0 1-48 15,1-9-55-15,0 3-64 0,-1-10-67 0,-6 1-66 0,0-4-63 0,7-4-25 16,-7 1-9-16,6-10 6 0,-6 3 8 0,0-9 13 0,0 5 15 0,0-7 30 16,-6 2 39-16,6-6 48 0,0 2 53 0,-7-3 63 0,7 1 249 15</inkml:trace>
  <inkml:trace contextRef="#ctx0" brushRef="#br0" timeOffset="163071.39">25445 10928 324 0,'-13'7'447'0,"-7"-3"42"0,1 0 29 0,6-1 23 16,0 1 19-16,6-4 15 0,-6 3 13 0,7-3 8 0,0 0 7 16,6 0 6-16,0 0 6 0,0 0-105 0,6 0-162 0,0 4-98 15,7-4-70-15,7 0-42 0,0 0-28 0,-1 0-27 0,13 0-25 0,-6 0-30 16,7-4-36-16,-1 4-36 0,1-3-39 0,-1-1-63 0,2 1-74 16,-2-1-95-16,-6 0-104 0,0 1-78 0,-6-5-66 0,0 5-32 15,-8-4-16-15,1-1-5 0,0 1 0 0,-13-5 16 0,0 5 21 0,0-4 28 16,0 4 31-16,-6-8 56 0,-7 5 70 0,6-2 89 0,-5-2 281 15</inkml:trace>
  <inkml:trace contextRef="#ctx0" brushRef="#br0" timeOffset="163368.26">24917 10687 182 0,'-32'10'413'0,"-1"0"50"0,7-2 31 15,0 1 22-15,7-3 19 0,-7 1 15 0,12-3 15 0,2-4 15 16,-1 0 13-16,6 3 12 0,1-3 14 0,-1-3-78 0,7 3-124 0,0 0-99 15,0 0-88-15,7-4-46 0,-1 0-23 0,1 1-17 0,6-1-63 16,7-3-81-16,-8 0 0 0,14-1 0 0,-7-3 0 0,8 5 0 0,-8-6 0 16,8 1 0-16,-8 0 0 0,0 4 0 0,1-5 0 0,-7 6 0 15,7-2 0-15,-14 0 0 0,7 2 0 0,-6 1 0 0,6 3 0 0,-7-3 0 16,-6 2 0-16,6 3 0 0,2 0 0 0,-8 0 0 0,6 0 0 16,0 3 0-16,0 2 0 0,-6-3 0 0,8 6 0 0,-2 0 0 0,0-1 0 15,1 0 0-15,-1 5 0 0,8-2-50 0,-8 1-85 0,0 3-13 16,0 1-17-16,2-4-35 0,-2 4-46 0,0-4-59 0,1 3-68 0,-1 1-66 15,-6-4-65-15,7 4-34 0,-7 0-17 0,0-4-1 0,7 3 7 16,-14-2 11-16,7 2 14 0,0-3 19 0,0 1 22 0,-7-2 42 16,7 1 50-16,0 0 66 0,0 1 104 0</inkml:trace>
  <inkml:trace contextRef="#ctx0" brushRef="#br0" timeOffset="163509.99">25159 11741 0 0,'-20'37'44'15,"-7"-4"407"-15,15-4 55 0,-8 0 25 0,1-7 6 0,5 1-8 16,2-9-15-16,-2-3-28 0,8-4-31 0,0-3-56 0,6-4-70 0,-7 0-77 16,7-4-77-16,0-3-203 0,0 0-260 0,7-1-135 0,-7-2-70 15,6-6-30-15,-6 2-11 0,6-4 8 0,2-1 13 0,-2 1 26 16,0-3 32-16,0-2 57 0,2 2 69 0</inkml:trace>
  <inkml:trace contextRef="#ctx0" brushRef="#br0" timeOffset="165183">26773 11265 325 0,'0'3'396'0,"-6"1"40"0,6 0 24 0,0-1 14 0,-6 1 10 0,6-4 10 15,-7 4 10-15,7-4 11 0,-6 0 11 0,6 0-6 0,-7 0-16 16,7 0-73-16,0 0-100 0,0 0-75 0,0 0-64 0,0 0-33 0,0 0-21 16,0 0-14-16,0-4-9 0,7 0-10 0,-1-3-9 0,1 0-11 15,-1-5-13-15,8 2-12 0,-2-1-14 0,8-3-12 0,-1-5-12 0,1 1-12 16,6-5-14-16,0-3-10 0,0 5-8 0,0-5-9 0,0-3-6 15,0 4-6-15,0-9-6 0,1 5-4 0,-1-4-5 0,-7-1-2 16,1-2-2-16,-1 3 0 0,0 1 1 0,-6-5 4 0,1 4 5 0,-2 0 5 16,-4 0 6-16,-2 3 7 0,0 2 8 0,-6 2 10 0,0 0 11 15,0 4 11-15,0 0 11 0,0 5 8 0,-6-2 8 0,0 4 8 0,-2 0 4 16,2 4 5-16,0 0 4 0,-1 1 4 0,0 2 2 0,1 4 1 16,-1-3-2-16,-5 3-2 0,5 1-3 0,0 3-7 0,1 0-6 0,0 0-7 15,-8 3-6-15,8 5-5 0,-1-1-5 0,-5 4-2 0,4 0-2 16,-4 7-2-16,6 0 0 0,-8 4-1 0,8 1 1 0,-7 6 2 0,6 0 2 15,-6 5 2-15,7 1 4 0,-8 2 3 0,8 4 3 0,0-2 1 16,-1 3 2-16,0 2 0 0,1-1-22 0,6 1-9 0,-7 0 0 0,7 0 0 16,0 0 0-16,0-4 0 0,0 1 0 0,0-2 0 0,7-1 0 15,-7-5 0-15,6-1 0 0,1-2 0 0,6 0 0 0,-7-5 0 16,8-3 0-16,-2-4 0 0,2-3 0 0,-1-4 0 0,7 0 0 0,-2-5-85 16,2-6-51-16,7 0-48 0,-8-3-56 0,7-4-69 0,0-4-74 0,0-3-62 15,0-5-57-15,1 1-43 0,-2-4-33 0,1 0-10 0,0 0 4 16,0-4 13-16,1 0 20 0,-1 1 25 0,0-1 27 0,-7 4 49 15,7-4 57-15,-6 5 69 0,6-1 74 0</inkml:trace>
  <inkml:trace contextRef="#ctx0" brushRef="#br0" timeOffset="165606.07">27705 10994 64 0,'13'-4'216'0,"0"-4"20"0,-6 1 16 0,6 4 18 15,-7-5 21-15,0 5 25 0,1-5 31 0,0 5 35 0,-7-4 39 0,6-1 8 16,-6 1-7-16,6 3-33 0,2-2-43 0,-8-3-28 0,0 1-19 16,6 2-12-16,-6-2-8 0,0 5-11 0,0-5-11 0,0 1-19 0,0 0-23 15,0 3-30-15,-6-3-31 0,6 3-23 0,0-3-16 0,-8 4-9 16,2-6-7-16,6 6-7 0,-6 0-7 0,-1-5-6 0,0 5-8 0,1-1-6 15,-7 0-7-15,7 1-8 0,-8-1-7 0,2 4-8 0,-2 0-5 16,2 0-6-16,-1 0-7 0,-1 4-4 0,2-1-5 0,-8 5-2 16,7-1-3-16,0 3-2 0,0 5-3 0,-7 0 0 0,7 1-1 0,0 1 0 15,0 6 2-15,0-2 0 0,0 1 2 0,0 3 2 0,6 1 1 16,1 0 0-16,-7-1 1 0,13 1 1 0,-6 0 1 0,6 3 1 0,0-3 1 16,6 0 0-16,1 0-1 0,-1-5-1 0,0 2 2 0,8-2-2 15,-2 1-1-15,8-7-1 0,-7 4-2 0,7-9-1 0,0 1-1 0,-1-3-5 16,7-1-4-16,-6-4-5 0,-1-3-7 0,7-3-5 0,-6-1-8 15,-1-7-5-15,1 4-8 0,-1-7-3 0,0-2-5 0,-5-2-2 0,5-4-2 16,-6 4-2-16,-6-8 0 0,-1 5 1 0,8-8 4 0,-14 2 5 16,6-3 5-16,-12 1 8 0,6 0 5 0,-8-3 9 0,2 2 7 0,6 0 10 15,-13 5 11-15,7-4 8 0,-1 7 8 0,-6 0 6 0,1 3 6 16,4 5 3-16,2 0 1 0,-7 5 2 0,6 3 0 0,1-2 0 16,-7 5 0-16,7 3-2 0,6 0-2 0,-7 3-6 0,0 1-6 0,7 0-6 15,-6 2-6-15,6 3-5 0,6 1-3 0,-6 1-4 0,7 0 0 16,0 0-6-16,-1 0-7 0,1 4-10 0,5-3-13 0,8-2-16 0,-6 1-20 15,5-4-31-15,-6 0-37 0,12 1-59 0,-5-5-68 0,0 1-76 16,6-4-78-16,0 0-59 0,0-4-52 0,-6 4-20 0,6-3-7 0,0-5 5 16,-1 5 10-16,2-4 16 0,-1-1 18 0,0 1 30 0,-6 3 39 15,5-2 57-15,1-3 70 0</inkml:trace>
  <inkml:trace contextRef="#ctx0" brushRef="#br0" timeOffset="166281.32">28460 10939 74 0,'0'4'280'0,"-6"-1"45"15,0-3 43-15,6 4 39 0,-8-4 36 0,8 0 23 0,0 0 18 0,-6 0 10 16,6 0 8-16,0-4-2 0,0 4-10 0,0-3-55 0,0-1-80 16,0 0-57-16,0 1-49 0,0-1-42 0,0 0-39 0,-6-2-35 15,6 2-33-15,0-4-19 0,0 3-13 0,0-1-7 0,0-2-3 0,-6 5-2 16,6-1-2-16,0-2-1 0,-7 1-3 0,0-2-2 0,1 3-5 16,-1 0-3-16,1 1-2 0,-8 3-2 0,2 0-1 0,-1 0-2 0,0 0-3 15,-7 0-2-15,7 3-4 0,-7 5-1 0,1-5-2 0,6 6 0 16,-6 1 0-16,-1-3 2 0,7 3 1 0,-7 3 0 0,1 1 2 0,6 1-2 15,0-1-1-15,-7 1-2 0,8 3-3 0,-2 0 0 0,8-2-2 16,-8 2-2-16,8-1-3 0,0 2-2 0,6-1-2 0,0-3-2 16,0 3-2-16,0-3 0 0,6-4-1 0,0 3-1 0,8-2 0 0,-8-1-1 15,8-4 1-15,-2 0 0 0,8 1 1 0,-1-4-3 0,1-4-2 16,-1 0-4-16,1-4-3 0,6-4-4 0,-6 1-4 0,-1 0-3 0,7-4 0 16,-6-4-2-16,-1 4 0 0,1-4-1 0,0-3 0 0,-1 3 0 15,-6-3 1-15,0 0 1 0,-1 0 3 0,2-1 3 0,-8-3 4 0,1 4 7 16,0-4 8-16,-7 3 5 0,6 1 6 0,-6-3 5 0,0 2 4 15,0 0 5-15,0 5 4 0,0-1 5 0,0 0 6 0,0 1 2 0,0 3 3 16,0 0 2-16,-6 4 0 0,6 3-3 0,0-3-3 0,-7 3-11 16,7 4-33-16,0 0 0 0,0 0 0 0,0 4 0 0,-7-1 0 0,7 5 0 15,-6-1 0-15,6 4 0 0,-6 4 0 0,-2 0 0 0,2 2 0 16,6 3 0-16,-6-3 0 0,6 6 0 0,-6-2 0 0,6 5 0 16,0-5 0-16,0 2 0 0,0 3 0 0,0-4 0 0,6-1 0 0,0 1 0 15,0 0 0-15,2 0 0 0,-2-4 0 0,7 0 0 0,-6-2 0 16,6-2 0-16,-1 1 0 0,2-4 0 0,5 0 0 0,-6-4 0 0,0-4 0 15,7 1 0-15,-8-4 0 0,8-4 0 0,0 1 0 0,-7-4 0 16,7 0 0-16,-8-4 0 0,2-4 0 0,5 0 0 0,-6-4 0 0,0 1 0 16,-7 0 0-16,8 0 0 0,-8-8 0 0,1 4 0 0,-1-4 0 15,0 2 0-15,1-3 0 0,-7 2 0 0,0-1 0 0,0 1 0 16,0-1 0-16,0 5 0 0,0-2 0 0,0 0 0 0,0 9 0 0,-7 0 0 16,7 3 0-16,0 3 0 0,0 1 0 0,0 3 0 0,0 4 0 15,0 4 0-15,0 0 0 0,0 3 0 0,-6 4 0 0,6 4 0 0,0-1 0 16,0 4 0-16,0 4 0 0,0 4 0 0,0-3 0 0,0 2 0 15,0 0 0-15,0 1 0 0,6 0 0 0,-6-5 0 0,0 6 0 0,7-6 0 16,-7-3 0-16,0 1 0 0,7-1 0 0,-1-3 0 0,0-1 0 16,-6-2 0-16,8-4 0 0,-2-2 0 0,0-2 0 0,7-4-24 15,-6 0-152-15,-1-4-46 0,7-2-56 0,-7-2-62 0,2-4-68 0,-2-6-55 16,0 4-50-16,1-8-35 0,0-4-26 0,-1-4-4 0,-6 2 9 16,0-9 14-16,0-4 21 0,0 2 25 0,0-6 27 0,0 1 46 0,0 0 56 0,-6 0 62 15,6 0 69-15</inkml:trace>
  <inkml:trace contextRef="#ctx0" brushRef="#br0" timeOffset="166407.44">28878 10499 21 0,'-8'-15'339'0,"-4"7"58"0,5 2 41 15,1-2 26-15,-7 5 19 0,6 0 13 0,-5-2 9 0,4 3 6 16,2 2 3-16,-7-5 2 0,6 1 1 0,1 4-61 0,0 0-88 0,-1 0-97 16,7 0-99-16,-6 0-67 0,-1 4-49 0,7 1-51 0,-7-3-50 15,7 3-66-15,0 1-74 0,0 2-81 0,-6-2-85 0,6 6-62 16,0-1-52-16,0 3-26 0,-6-2-13 0,6 2-4 0,-7 1-1 0,0 0 5 16,1 3 12-16,0-4 23 0,-1 5 30 0,1-1 54 0,-8 1 65 15</inkml:trace>
  <inkml:trace contextRef="#ctx0" brushRef="#br0" timeOffset="166579.32">28310 11518 283 0,'-18'25'465'0,"-2"1"48"16,0-4 26-16,1-4 12 0,5 1 5 0,-5-4 2 0,12-5-1 16,1 1-2-16,-7-3-4 0,13-5-6 0,-6 0-9 0,-1-3-119 15,7 5-177-15,0-5-182 0,0-5-183 0,0 2-155 0,7 0-142 0,-1-5-71 16,0-3-34-16,1 4-16 0,-1-8-7 0,1 1-1 0,6-5 2 15,-7 1 4-15,2-4 9 0,4 0 19 0,-6-4 25 0,1 0 66 16,0-2 86-16</inkml:trace>
  <inkml:trace contextRef="#ctx0" brushRef="#br0" timeOffset="167549.18">29789 10796 140 0,'6'4'181'0,"1"-1"12"0,0-3 14 0,-7 4 16 15,6-4 16-15,-6 4 22 0,0-4 22 0,6 0 27 0,-6 0 32 0,0 0-1 16,0 0-14-16,0 0-7 0,0 0-3 0,0 0-6 0,0 0-6 15,-6-4-9-15,6 4-12 0,-6-4-12 0,6 1-14 0,-7-1-19 16,0-3-20-16,1 3-25 0,0-3-27 0,-1-1-34 0,1 1-37 0,-8 0-23 16,2 2-17-16,5-2-9 0,-6 0-3 0,0 3-2 0,0 1-2 15,0 3-2-15,-7-4-2 0,8 4 0 0,-8 4 0 0,1-1-1 0,-1 1-1 16,0 3-3-16,1 0-4 0,-7 5-2 0,6 3 0 0,1 0-3 16,-7-1 0-16,6 4-2 0,7 0 1 0,-7 4-3 0,0-3 0 15,8 3 0-15,-1 0-3 0,0 0-3 0,6 3-2 0,1-3 0 0,6 0-1 16,0 1-2-16,0-6-2 0,0 6-1 0,6-5-2 0,1 4 0 15,6-7-2-15,0-1 0 0,-1 1 1 0,8 0 1 0,0-7-2 0,-1 2 2 16,1-6 0-16,0-1 0 0,5 1-1 0,-5-8-1 0,6 1 0 16,1-1-1-16,-1-3 0 0,-7-4-1 0,7-1 0 0,0-2 0 15,-6-4-4-15,5-1-1 0,-5-3 0 0,0 0-2 0,5-4-3 0,-5 2 0 16,-6-6 0-16,5-3-1 0,0 0-1 0,-6-4 1 0,1 0 0 0,-2 1 0 16,1-4 3-16,0-1 2 0,0 1 2 0,-6 0 1 0,6 3 3 15,-7 0 4-15,1 1 7 0,0 2 7 0,-1 2 7 0,1 2 7 16,-1 1 9-16,-6 7 7 0,6 0 8 0,-6 0 4 0,7 4 5 0,-7-1 3 15,0 5 1-15,7-1 4 0,-7 1 3 0,0 3-1 0,0 0 0 16,6 3-5-16,-6 1-5 0,0 3-7 0,0-3-8 0,0 4-9 16,0 3-24-16,0 0-15 0,0 0 0 0,0 0 0 0,0 3 0 0,0 4 0 15,-6 1 0-15,6 3 0 0,0 3 0 0,-7 0 0 0,7 5 0 0,-7 4 0 16,1 2 0-16,6 1 0 0,-6 3 0 0,-7 4 0 0,6 0 0 16,0 4 0-16,1 3 0 0,0 0 0 0,-8 1 0 0,8-1 0 15,-1 4 0-15,1-5 0 0,-1 3 0 0,7 2 0 0,-6-7 0 0,6 3 0 16,0-4 0-16,0-4 0 0,6 2 0 0,-6-2 0 0,7-6 0 15,-1-4 0-15,1 4 0 0,6-8 0 0,0-3 0 0,0-1 0 0,0-2 0 16,6-4 0-16,-5-5 0 0,6 0 0 0,-1-3 0 0,0-3 0 16,8 0 0-16,-8-5 0 0,0-4 0 0,8 1 0 0,-8-3 0 0,7-1 0 15,-6-3 0-15,0 0 0 0,-2-1 0 0,-4-2 0 0,5 2 0 16,-5-3 0-16,-2 0 0 0,1 0 0 0,-6 0 0 0,6 0 0 16,-7-1 0-16,-6 6 0 0,7-2 0 0,-7 5 0 0,7 3 0 0,-7-1 0 15,0 2 0-15,0 3 0 0,0 3 0 0,0 0 0 0,0 1 0 0,0 3 0 16,0 0 0-16,-7 3 0 0,7-3 0 0,-7 8 0 0,7-5 0 15,-6 8 0-15,-1 1 0 0,7-2 0 0,-6 5 0 0,-1 3 0 16,0 1 0-16,1 0 0 0,0-2 0 0,0 1 0 0,6 4 0 0,-8-3 0 16,2 3 0-16,6-4 0 0,0 1 0 0,0-4 0 0,0 2 0 15,0-2 0-15,6 0 0 0,-6-4 0 0,8 3 0 0,-2-7 0 0,0 1 0 16,7-1-74-16,0-3-172 0,0-1-65 0,1-3-73 0,-2-3-72 16,8-1-69-16,-1-3-45 0,1-1-29 0,0 1-7 0,-1-4 8 0,7-3 15 15,-6 2 18-15,6-2 24 0,-7 3 25 0,7-3 42 0,0 3 50 0,-6-5 65 16,5 3 74-16</inkml:trace>
  <inkml:trace contextRef="#ctx0" brushRef="#br0" timeOffset="168056.75">30994 10946 0 0,'13'0'104'0,"-6"0"151"0,-1-3 28 15,0-1 31-15,-6 0 33 0,0 1 39 0,0-1 41 0,0-3 26 0,0 0 16 0,0-1 13 0,-6-3 9 0,6 3-36 0,0-3-58 0,0 0-51 16,-6 0-46-16,6 0-27 0,0 0-20 0,-7 4-22 0,7-4-23 16,0 0-32-16,0 4-35 0,-6 0-18 0,6-1-12 0,-7 1-10 0,0 3-5 15,1 1-7-15,0-1-6 0,-1 0-4 0,-6 4-3 0,6 0-5 16,-6 4-5-16,0 0-8 0,1-1-7 0,-8 5-6 0,7 3-7 0,-7 0-5 15,0 3-4-15,8 0-3 0,-8 5-3 0,7-1-1 0,0 1-2 16,0 3-2-16,0 0-3 0,6 0-1 0,-5 3-3 0,5-3-2 0,7 0-2 16,-6 4-1-16,12-3-2 0,-6-2 0 0,7-3-1 0,-1 4 0 15,7-4-1-15,0 1 1 0,0-4-1 0,7-1-1 0,-8-3-3 0,14 1-2 16,-6-5-5-16,6-4-3 0,-7 1-6 0,8-4-4 0,-1-4-5 0,0-3-4 16,0 0-3-16,0-4-3 0,1-3-4 0,-2-2-1 0,1-2 0 15,0 3-1-15,-6-7 0 0,6 0 2 0,-7 0 2 0,1-4 4 16,-1 2 5-16,-5-6 4 0,5 0 5 0,-6 1 5 0,0 0 3 0,0-3 4 15,0-2 2-15,-7 1 1 0,8 0 3 0,-8 0 2 0,7-1 2 0,-6 5 3 16,-1-3 5-16,1 3 6 0,-1-1 5 0,0 0 6 0,-6 5 6 16,8 0 6-16,-8 2 8 0,6 1 7 0,-6 4 8 0,0 0 6 0,0 4 8 15,6-1 6-15,-6 4 4 0,0 0 3 0,-6 4-77 0,6-1-11 0,0 4 0 16,0-3 0-16,0 7 0 0,0 0 0 0,0 0 0 0,0 0 0 16,-6 4 0-16,6-1 0 0,-8 4 0 0,2 5 0 0,0-5 0 0,-1 8 0 15,1 3 0-15,-1 0 0 0,0 5 0 0,-5 2 0 0,6 1 0 0,-2 3 0 16,-4 4 0-16,5 4 0 0,-6-5 0 0,6 8 0 0,1-3 0 15,0 4 0-15,-1-1 0 0,0 4 0 0,7-4 0 0,-6-2 0 16,0 1 0-16,6-2 0 0,0 0 0 0,0 0 0 0,0-9 0 0,6 5 0 16,-6-7 0-16,6 0 0 0,1-4 0 0,0-4 0 0,-1-3 0 0,7-1 0 15,-6-7 0-15,6 1 0 0,-1-5 0 0,-4-3 0 0,4-3 0 0,1-5 0 16,0 1-1-16,0-7-303 0,1-1-91 0,-8-3-91 0,6-4-95 16,-4-1-44-16,4-6-18 0,-12 3-1 0,7-6 7 0,-1-2 17 0,1-2 23 15,-7-1 25-15,7 1 28 0,-7-1 45 0,0 0 50 0,0 5 77 16,-7-1 150-16</inkml:trace>
  <inkml:trace contextRef="#ctx0" brushRef="#br0" timeOffset="168213">31202 10650 187 0,'-26'7'418'16,"7"0"55"-16,-1 4 34 0,-6-4 24 0,13-2 17 0,0 1 11 15,0-2 10-15,7 3 7 0,6-7 8 0,0 3 5 0,6 2 5 0,1-5-83 16,6 3-129-16,0 1-105 0,7-4-96 0,5 5-58 0,1-5-41 0,7 2-36 16,-1 2-32-16,1-4-34 0,6 0-32 0,-6 3-52 0,6-3-58 15,-7 0-83-15,1 0-92 0,-1 0-90 0,-6-3-86 0,1 3-43 0,-7 0-21 16,-2-4-8-16,2 2 1 0,-13-3 9 0,5 1 15 0,-4 1 20 15,-8-5 24-15,0 5 42 0,0-5 54 0,-8 2 75 0,-4-3 186 0</inkml:trace>
  <inkml:trace contextRef="#ctx0" brushRef="#br0" timeOffset="168401.57">30512 10429 308 0,'-20'4'446'0,"8"0"40"0,-8-1 24 0,7 1 16 15,0-4 15-15,0 0 8 0,7 0 5 0,-8-4 3 0,8 1 1 16,0-1-1-16,6 4-3 0,-7-4-120 0,7 4-179 0,-7-3-140 0,7 3-123 16,0 0-109-16,7 3-104 0,-7-3-109 0,7 4-110 0,5 0-58 15,2 3-30-15,-2-2-17 0,8 2-7 0,-1-1-2 0,7 2 1 0,1-2 14 16,5 6 16-16,1-4 38 0,-1 3 47 0,7-5 69 0,7 2 119 31</inkml:trace>
  <inkml:trace contextRef="#ctx0" brushRef="#br0" timeOffset="168745.34">31476 10693 27 0,'0'4'326'0,"-6"0"56"0,6-1 44 0,-7 0 26 0,7-3 21 16,0 5 16-16,0-5 14 0,0 0 11 0,0 0 12 0,0 0 10 16,0 0 8-16,0 0-56 0,-7 0-90 0,7 0-84 0,0 0-83 0,0 0-54 15,0 3-44-15,0-3-29 0,0 0-20 0,0 0-16 0,0 4-15 0,-6 1-11 16,6-3-11-16,0 5-10 0,0 1-9 0,0 0-6 0,0 2-4 0,0 1-3 16,-7 4-2-16,7 3 2 0,0-3 0 0,0 4 2 0,-6-2-1 15,6 3 1-15,-6-3-1 0,6 6-1 0,-8-2 1 0,8-3 0 0,0 4 0 16,0-3-2-16,0-1-1 0,0 1-6 0,0-2-8 0,8 3-11 15,-2-6-12-15,0 0-16 0,1 1-20 0,-1-4-31 0,1-1-41 0,6-2-54 16,-7-1-63-16,8-3-58 0,-2-4-57 0,8 4-56 0,-7-8-55 0,1 0-23 16,4 1-8-16,2-1 1 0,-1-7 8 0,1 4 14 0,0-4 18 15,-1 3 32-15,1-6 41 0,0 3 54 0,-1 1 63 0</inkml:trace>
  <inkml:trace contextRef="#ctx0" brushRef="#br0" timeOffset="169730.8">32062 10800 0 0,'0'-4'212'0,"0"1"53"0,0-1 23 0,0 4 24 15,0-4 25-15,0-3 32 0,6 3 38 0,-6 0 28 0,0 1 22 0,8-5 10 16,-8 5-1-16,0-4-44 0,0-1-69 0,6 4-49 0,-6-3-42 0,0 1-25 15,0-3-20-15,0 1-20 0,-6 5-22 0,6-4-31 0,0 0-37 16,-8 4-27-16,2-6-23 0,0 6-13 0,-1-1-9 0,-6 1-6 0,7 3-4 16,-7 0-2-16,-1 0-2 0,2 0-3 0,-2 3-3 0,2 4 0 0,-2-3 1 15,1 7 3-15,-7-3 1 0,8 6 3 0,-1-3 2 0,-7 4 4 16,8 3 3-16,-2 1 3 0,1-1 1 0,0 0 2 0,7 5 0 0,-7-6 0 16,6 5 0-16,0 1-3 0,1-1-2 0,6 0-4 0,0-4-4 0,0 3-2 15,6-2-3-15,1-1-4 0,0-3-3 0,6 4-4 0,-1-4-1 16,2-5-2-16,-2 5-1 0,8-8-3 0,0 0-2 0,-1 1-4 0,-5-5-3 15,5 1-4-15,1-4-6 0,-1-4-5 0,0 1-3 0,-5-1-4 16,-1-4-4-16,6-2-3 0,-6 2-4 0,-7-6-1 0,8 2-1 0,-8-2 0 16,1 0 0-16,-7-5 3 0,6 4 3 0,-6-3 5 0,-6 0 4 0,6-4 5 15,0 4 5-15,-7-4 4 0,1-1 4 0,-8 5 6 0,8-3 4 0,-7 2 6 16,6 1 6-16,1 3 6 0,-7 0 7 0,7 1 6 0,-1 2 3 16,0 5 1-16,1 0 3 0,6 1 0 0,-6 1 0 0,6 1-3 0,0 4-1 15,0 0-1-15,0 0-2 0,6 0-3 0,-6 0-5 0,6 4-4 0,8-4-8 16,-1 5-3-16,-7-5-4 0,14 2-2 0,-8 2-1 0,8-1 0 0,0 1 1 15,-1 0 0-15,1-1 1 0,6 2-1 0,-7-3 0 0,1 3-1 16,0-2-1-16,-8 1-1 0,8 0-1 0,-7-4 0 0,7 3 0 0,-14 1-2 16,7 0 0-16,0-1-1 0,-6 1-1 0,-1 0 0 0,-6 0-1 0,6-1 1 15,-6 4 0-15,8-3 0 0,-8 3 0 0,0 1 1 0,0-2 0 16,-8 6 1-16,8-1 0 0,0 0 1 0,-6 3 0 0,6-3 1 0,-6 3 2 16,6 6-2-16,-7-6 0 0,7 1 1 0,0 3 0 0,-6-4 1 0,6 5 0 15,0-4 0-15,0 0 0 0,0 2-1 0,0-6 0 0,0 4 0 0,0-4 0 16,6 0-1-16,-6 0 0 0,0-3 2 0,7-1 0 0,-7 0 2 15,6-4 0-15,-6 2 0 0,6-5 0 0,2 0-1 0,-2 0 2 0,0-5 0 16,0 2 1-16,1 0-1 0,6-5 0 0,-6 1 1 0,-1-4 0 0,8 0-1 16,-2 0 0-16,-5-3-1 0,6-2-3 0,-7 2 1 0,7-4 0 15,1 3-1-15,-2-4-1 0,-5 1 0 0,6 0-1 0,0-4 0 0,0 7 1 16,-6-3 0-16,5 3 0 0,2 1-2 0,-8-1 0 0,7 5 0 0,-6-2 0 16,-1 5 0-16,1 0-3 0,-1 3-1 0,0 0 1 0,2 1-2 15,-2 3-2-15,0 3-4 0,-6 1-6 0,0 0-6 0,6 3-3 0,-6 3-6 16,0-1-5-16,0 5-8 0,0-3-9 0,-6 3-13 0,6-3-14 0,0 3-30 15,-6 6-39-15,6-6-41 0,-6-3-39 0,6 4-43 0,0-1-43 0,0-2-38 16,0-2-35-16,0 1-38 0,6 0-40 0,0-4-14 0,0 1-1 0,8-5 8 16,-1 2 13-16,0-2 30 0,6 0 38 0,1-3 42 0,-1 0 43 15,1 0 45-15,6-3 49 0</inkml:trace>
  <inkml:trace contextRef="#ctx0" brushRef="#br0" timeOffset="170950.7">33104 10939 0 0,'7'-11'189'0,"-7"4"48"0,-7-5 25 16,7 2 24-16,-6-2 21 0,6 1 27 0,-7-3 29 0,7 3 23 15,-7 0 20-15,1-4 3 0,0 4-4 0,-1 0-34 0,0 1-51 0,1-2-38 16,-7 5-30-16,7 0-28 0,-8-4-26 0,2 6-21 0,-2 3-20 0,2-3-27 16,-2 5-28-16,-5 0-20 0,5 5-20 0,2-3-15 0,-1 3-12 0,0 6-7 15,0 0-3-15,-1 0-3 0,2 3 0 0,-8 1-1 0,14 4 1 0,-7-2 1 16,-1 5 0-16,2-3 0 0,5 4-1 0,-6-2-2 0,7 1-1 0,-1-1 0 16,0-2-2-16,1 4-1 0,6-5-5 0,0-1-1 0,0 2-2 15,6-1-1-15,-6-3-1 0,7 0-2 0,0-4-1 0,-1-1-1 0,7-2 0 16,-6-5-1-16,5 5 1 0,2-8 0 0,-1 0-1 0,6-4 0 0,-6 0 0 15,1-3 0-15,5 0 0 0,-6-5 0 0,6 2-3 0,-5-1 0 16,5-4 1-16,-6-3-1 0,0-1-1 0,7 2 0 0,-8-1-1 0,-5-5 0 0,6 4 0 16,0-2 0-16,-7-5 2 0,1 5 1 0,0-6-2 0,-1 5 2 15,0 0 3-15,-6 1 3 0,7-1 6 0,0 0 4 0,-7 3 6 0,6 1 6 16,-6 3 8-16,7 1 5 0,-7 3 6 0,0 0 4 0,0 3 1 0,6 1-1 16,-6 3 0-16,0 1-3 0,0 3-3 0,0 0-2 0,0 0-5 0,-6 0-4 15,6 3-5-15,0 4-7 0,-7 2-7 0,7-3-6 0,-6 5-5 0,6 4-4 16,-7-1-2-16,7 2 1 0,-7 2 0 0,7 4 1 0,-6 0 2 0,6-1-1 15,-6 1-1-15,6 0 0 0,-7 3 0 0,7-2-2 0,0 3-1 0,-7-4-1 16,7 0-3-16,0 0-2 0,0-4-3 0,0 4-3 0,0-4-3 0,0-3-3 16,0-1-3-16,7 1 0 0,-7-4-2 0,7 0-1 0,-1-4 0 0,0 1 0 15,1-5 0-15,6 1 0 0,-6-4-1 0,6 0 0 0,-7-4 0 0,7 1 0 16,1-5 0-16,-2 5 1 0,1-9-1 0,0 2 0 0,0-1 0 0,1 0-1 16,-2-4 0-16,2 1-2 0,-2-1 1 0,1-4 0 0,1 1 1 15,-2-4 2-15,2 0 1 0,-8 0 3 0,0 1 3 0,8-5 3 0,-8 4 3 0,1-4 5 16,-7 5 4-16,6-5 9 0,0 4 8 0,-6 3 8 0,0 0 6 0,0 1 7 15,0 4 5-15,0 2 5 0,0 2 3 0,0 3 1 0,-6-1 2 16,6 4 0-16,-6 1-1 0,6-1-2 0,-7 4-3 0,1 4-4 0,-1-4-6 16,0 3-6-16,-5 1-5 0,5 4-5 0,0-1-2 0,1 0-4 0,0 4-1 15,-1 0 0-15,0 0-2 0,7 3 1 0,0 2-1 0,0-5 0 0,0 4 1 16,0-5-1-16,7 5-1 0,0-5 0 0,-1 5-2 0,7-4 0 0,-6 4 0 16,5-4-2-16,2 0 0 0,-1-3 0 0,-1 2-1 0,2-1 0 0,5-3-1 15,-6-2-1-15,0 3 0 0,1-3 1 0,-8 0 0 0,7-1-1 0,-6 1 0 16,5-4 0-16,-5 3 1 0,-1-3-1 0,-6 4 0 0,7-4-1 0,-7 4-1 15,7-4 2-15,-7 3-1 0,0-3 0 0,0 4 0 0,0 0 0 0,0-1 0 16,0 1 0-16,0-1 1 0,0 5 0 0,-7-1-1 0,7 1 0 0,-7-1 0 16,7 5 1-16,-6-2 0 0,6 1 0 0,-7 0-1 0,7 4 0 0,-6-1-1 15,6-3-1-15,0 4 0 0,-6 0-1 0,6-1-1 0,0 1-1 0,0-1-1 16,0 1-1-16,0 0-1 0,0-4 1 0,0 4-3 0,6-4-1 16,-6 0-3-16,6-5 0 0,1 6-3 0,-7-5 0 0,6-3 0 0,1-1-1 15,0 1-1-15,-1-4 0 0,0 0 0 0,8 0 0 0,-8-4 0 0,0 1 1 0,7-1 0 16,-6-3 1-16,6-5 3 0,-7 2 1 0,8 3 1 0,-8-8 1 0,7 0-1 15,-6 4 1-15,6-8 1 0,-7 5 1 0,8-4 1 0,-8 0 0 0,0-1 3 16,8-3-1-16,-8 5 1 0,7-6 1 0,-7 2 0 0,8 2 3 0,-8-4 4 16,0 2 3-16,8-1 5 0,-8 4 5 0,0-4 6 0,1 3 5 15,-1 1 8-15,1 3 3 0,-7-4 6 0,7 5 5 0,-7 3 4 0,0 1 5 16,0 2 3-16,6 1-1 0,-6-1-3 0,0 5-3 0,-6-1-6 0,6 0-4 16,0 4-5-16,-7 0-6 0,7 4-5 0,-7 0-5 0,1 3-6 0,6 0-5 15,-7 5-6-15,1-2-3 0,0 1-3 0,-2 3-2 0,2 5 0 0,6-1-1 16,0 1 1-16,-6-2-1 0,6 3-2 0,0 2-3 0,0-4-2 0,0 0-3 15,6-3-3-15,-6 3-2 0,6-4-2 0,-6 2-5 0,8-2-2 0,-2-2-4 16,0-2-3-16,1 1-1 0,-1-4-1 0,1 0 0 0,0-3 0 0,-1 0 1 16,7 0 3-16,-6-4 3 0,5 0 2 0,-5-4 2 0,6 0 4 0,0-3 3 15,-7 3 1-15,8-7 5 0,-14 4 4 0,0-3 2 0,0-2 1 0,0 1 2 16,0-3 2-16,0 2 1 0,0-2 1 0,0-1 0 0,0-3 0 0,0 3 0 0,0-3 2 16,0 0 1-16,0 3 1 0,0-4 3 0,0 6 3 0,0-7 4 15,0 9 5-15,0-4 3 0,0 5 3 0,0 3 3 0,0-1 2 0,0 1 2 0,0 4-1 16,0-1 1-16,0 0-2 0,0 4-1 0,0 0-3 0,0 0-2 0,0 4-4 15,0-4-2-15,0 7-4 0,0 0-4 0,0 1-4 0,0-1-2 0,0 7-3 16,0 1 1-16,0 0 0 0,0 3 1 0,0 3 1 0,0 2 1 0,0-1 1 16,0 0 0-16,0 4 1 0,0-4-1 0,0 4 0 0,0 3 0 0,0-4 1 0,0 5-2 15,0-1 0-15,0 0 0 0,0 1-1 0,-6-1 2 0,-2 0-1 16,8 4-1-16,-6-4-1 0,0 1-1 0,6 3 1 0,-7-4 0 0,1 1 0 16,6-2-1-16,-7 2 0 0,0-1-1 0,1 0-1 0,0 0 1 0,-1-2-1 15,0 2 1-15,7-3 0 0,-6-5-1 0,0 5 0 0,-1-5-1 0,0 6-1 16,1-9-3-16,-1 4-2 0,1 0-3 0,0-4-4 0,-8 0-3 0,14 1-3 15,-12 0-5-15,5-5-4 0,0 1-5 0,1 0-5 0,-1-5-1 0,1-2-2 16,0-1 0-16,-2 0-1 0,2-3 1 0,0-4 2 0,-8 0 3 0,8-4 5 16,0 1 4-16,-7-5 5 0,6 1 4 0,0-4 3 0,-5-4 4 0,6 1 4 15,-2-2 3-15,2-2 2 0,0-4 3 0,6 1 2 0,-7-1-1 0,7 0 1 16,7-4-1-16,-7 0-1 0,6 1-1 0,8-1-3 0,-2 1-2 0,1-1-2 16,0 0-9-16,6 1-10 0,1 2-20 0,6-2-25 0,1 3-33 15,-1 0-35-15,6 1-47 0,1-2-55 0,-1 4-49 0,1 1-47 0,-33 0-45 0,0 3-46 16,0 1-20-16,0-1-7 0,0 1 2 0,0-1 8 0,0-1 19 0,0 6 24 15,0-5 31-15,0 1 36 0,0-5 47 0,0 4 55 0</inkml:trace>
  <inkml:trace contextRef="#ctx0" brushRef="#br0" timeOffset="171376.71">32225 10209 0 0,'-13'9'32'15,"-7"1"410"-15,1-3 57 0,-1-3 33 0,0 3 20 0,-5-7 18 0,5 4 19 16,0-4 19-16,8-4 20 0,-2-3 12 0,2 3 12 0,5 1 6 0,-6-1 3 15,13 4-134-15,-7-3-200 0,7-1-112 0,0 4-156 0,0 0-59 16,0-3 0-16,0 3 0 0,7-5 0 0,0 5-84 0,6 0-282 0,-1-4-115 16,2 4-90-16,-2 0-47 0,2-3-22 0,5 3-12 0,1-3-5 0,-8-1 3 15,8-3 7-15,0 3 22 0,-1-3 29 0,-5 2 42 0,5-2 49 16,-6 4 108-16,6-1 253 0</inkml:trace>
  <inkml:trace contextRef="#ctx0" brushRef="#br0" timeOffset="177193.78">2983 14639 0 0,'0'11'243'0,"0"-3"117"0,0-1 48 15,-7 0 27-15,7 0 16 0,-7 1 10 0,1-5 5 0,6 4 7 0,-7-7 4 16,7 5 6-16,0-2 6 0,0-3-45 0,0 3-70 0,0-3-82 15,0 0-86-15,0 0-59 0,0 0-45 0,7 0-27 0,-7-3-15 0,6 0-10 16,1-2-4-16,0-2-7 0,5-4-5 0,2 0-4 0,-2-3-5 16,2-1-5-16,-1 0-4 0,6-7-3 0,0 4-5 0,-5-4-1 0,5-4-4 15,1 4 0-15,0-3-2 0,-1 0 2 0,0-2 1 0,0-2 0 16,1 4-1-16,-6-5 0 0,5 4-1 0,-6-3 0 0,0 0-1 0,0 3 2 16,0 1 0-16,-7-4-1 0,7 4 2 0,-6-2-1 0,-7 5 0 0,7-4-1 15,-7 5-2-15,6 2 2 0,-12 1 3 0,6-1 2 0,0 1 3 16,0 3 3-16,-7 1 5 0,0-1 3 0,7 4 3 0,-6 0 3 15,-1 4 4-15,1 0 5 0,0-1 4 0,-1 1 3 0,7 4 1 0,-7-2-1 16,1 5 1-16,0-2-2 0,-1 2-2 0,0 0-3 0,1 2-5 16,-1-2-4-16,1 8-4 0,0-5-3 0,-1 5-3 0,0 3-5 0,1 1-5 15,0 2-3-15,-2 4-2 0,2 0-1 0,0 1-3 0,-1 2-1 16,1 5-2-16,6-4 2 0,-7 4-1 0,7-1 1 0,0 0 0 0,0 1 0 16,0 4 1-16,0-5 1 0,0 5 1 0,7-1 0 0,-1 0 0 0,-6 1 2 15,7-1 1-15,-1 0 0 0,0 1 1 0,2 0 0 0,4 2 1 16,-5-3-1-16,6 1 0 0,0-5 0 0,-7 4-1 0,8-3 0 15,-2 0 1-15,8 0-2 0,-7-5-1 0,0 1 0 0,0-3-1 0,7-2-2 16,-7-1 0-16,6-1 0 0,-6-4 1 0,7-1-1 0,-7-2 0 16,6-5-1-16,1 1 2 0,-7-4-1 0,7 0 0 0,-1-4 1 0,1 1 1 15,-8-5-1-15,8-2 0 0,0-1 1 0,-7-4-1 0,7-1 1 16,-8 2 0-16,8-4 1 0,-7-4 0 0,0 0-1 0,0 0 1 16,-1 0 0-16,2 0 0 0,-8-4-1 0,1 5-1 0,-1-1 2 0,1-4 0 15,0 8 0-15,-1-4 0 0,-6-1 1 0,0 9 0 0,6-4 2 16,-6 3 0-16,0 4 3 0,0 0 2 0,0 4 1 0,0 0 3 0,-6 2 1 15,6-1 1-15,0 6 1 0,0-4 0 0,-6 4-2 0,6 4 0 16,0-1-1-16,-7 0 0 0,7 2-1 0,0 5-3 0,-7 1-1 16,7 0-3-16,0 1-2 0,-6 6-2 0,6 1-2 0,0-1-1 0,0 3 0 15,0 1 0-15,0 0 1 0,6 0-1 0,-6 0 0 0,7 1-1 16,0-2 0-16,-1-2 1 0,0 3-1 0,0-5-2 0,2-2 1 0,-2 4-1 16,7-5 1-16,-6-3-1 0,6 1 0 0,-7-5 0 0,7 1-1 15,0-5 1-15,0 1 0 0,0-4 3 0,0-4-1 0,1 1 0 0,-8-5 1 16,14-3 1-16,-14 0 1 0,13-4 0 0,-12 4 1 0,6-7-1 15,-1 0 2-15,2-1 0 0,-8 1-1 0,8-3 1 0,-8 1 0 0,1-2 0 16,-1 4 1-16,0-4-2 0,1 4 1 0,-7 0 0 0,7 0 1 16,-7 2-1-16,0 3 2 0,0-3 1 0,0 2 1 0,0 2 2 0,0 5 2 15,-7 0 0-15,7 0 2 0,0-1 1 0,0 5 1 0,0 3 0 16,-7-4 0-16,7 4-1 0,0 0 0 0,0 0-1 0,0 4-1 16,-6-1-2-16,6 5-2 0,0-5-2 0,0 8-1 0,0 1 0 0,0-2-3 15,0 5-3-15,6-1 0 0,-6 2-1 0,0 1 1 0,7 2 0 0,-7-1 0 16,7 1 0-16,-1-2 1 0,0 2-1 0,1-1 0 0,0-3 1 15,-1 0-1-15,1 0-2 0,-1-1 1 0,0-3 0 0,1 0 0 16,6 1 1-16,-7-9 0 0,8 4-2 0,-1-3-1 0,-7-4 2 0,7 0-1 16,0-4 1-16,1 0 1 0,-8-2-1 0,7-3 0 0,0-1 1 15,0-1 0-15,0-3 1 0,0-1 0 0,-7 1 0 0,8-6 0 0,-2 2 2 16,-5-1 0-16,-1 2-1 0,8-5 1 0,-8 3-2 0,0-2 2 16,2 2 0-16,-8-3 1 0,6 4-2 0,-6-1 1 0,0 5-1 15,6-4 1-15,-6 7-1 0,0 0 1 0,0-1 0 0,0 4-1 0,-6 2 1 16,6 2-2-16,0 0 2 0,0 4-1 0,0 0-2 0,0 4 1 15,-6 0 0-15,6 2 0 0,0 2 0 0,0 4 1 0,-8 2 1 0,8 4 0 16,8 1-1-16,-8 3 2 0,0 3 0 0,6 1 0 0,0 0 1 16,1 3 0-16,-1-3-1 0,1 3 2 0,6-3-1 0,-7-1 1 15,8 1-1-15,-2-5-1 0,1 2-2 0,0-5 0 0,0-3-1 0,1 2-4 16,-2-4-8-16,2-6-16 0,5 0-21 0,-6-3-26 0,0-4-31 16,7-4-56-16,-8-7-68 0,2 0-74 0,-1 0-78 0,-1-8-65 0,2 1-58 15,-8-8-38-15,7 5-28 0,-6-5-11 0,-1 0-1 0,1-3 12 16,-1 0 20-16,-6-1 25 0,7 5 31 0,-7-4 55 0,0-1 67 0,-7 5 76 15,7-1 151-15</inkml:trace>
  <inkml:trace contextRef="#ctx0" brushRef="#br0" timeOffset="177588.73">4773 14247 0 0,'0'-4'143'0,"0"4"90"16,7 0 31-16,-7 0 30 0,0 0 28 0,0 0 32 0,0 0 36 0,0 0 30 15,0 0 29-15,0 0 7 0,0 0-4 0,0 0-31 0,0 0-43 0,0 0-40 16,0 0-37-16,0 0-34 0,0 0-28 0,0 0-27 0,-7 0-26 15,7 0-28-15,0 4-31 0,0-4-28 0,0 4-24 0,-6 3-15 16,6-3-7-16,0 6-4 0,0-2 1 0,0 6 1 0,0-3 2 0,0 8 2 16,0-2 2-16,0 3 0 0,0-3-1 0,0 9-2 0,0-3-2 15,0-2-2-15,0 5-3 0,6-1-5 0,-6 1-4 0,7 0-5 16,-1-5-6-16,1 5-5 0,0 0-3 0,-1-7-5 0,0 3-5 0,8-4-2 16,-8 1-2-16,7-5-4 0,0-3-2 0,0 1-9 0,1-6-11 15,-2-2-15-15,1-4-17 0,0 0-32 0,0-4-38 0,-7-2-62 0,8-6-71 16,-8-3-71-16,8 0-68 0,-8-3-61 0,0-3-57 0,-6-5-27 15,7 0-13-15,-7 0 1 0,0-7 6 0,-7 4 13 0,7-4 16 0,-6-4 31 16,0 1 40 0,-2 2 60-16,-4-3 73 0</inkml:trace>
  <inkml:trace contextRef="#ctx0" brushRef="#br0" timeOffset="177963.74">4025 14141 41 0,'-14'0'302'0,"2"3"54"15,-2-3 48-15,8 3 34 0,-7-3 27 0,-1 0 20 0,8 0 15 0,-6 0 15 16,4 0 12-16,2-3 11 0,0 3 10 0,6 0-60 0,-7-3-98 16,1-1-72-16,6 4-60 0,0-4-51 0,0 1-50 0,0-5-33 0,6 5-28 15,1-5-20-15,-1 1-15 0,0 3-14 0,8-3-14 0,-8 0-11 16,8-1-11-16,-2 1-5 0,1 4-6 0,1-1-1 0,-8 4-3 0,6 0 0 16,2 4-1-16,-8-1 0 0,1 9-1 0,0-2-4 0,-1 5-3 15,-6 3-5-15,0 0-7 0,-6 8-12 0,-1 0-17 0,0 3-38 16,-5 0-49-16,-2 4-81 0,2 4-93 0,-2-4-85 0,-5 0-79 0,5 4-38 15,-4-5-19-15,4-2-6 0,1-1-1 0,0-4 3 0,0-2 5 16,7-5 14-16,-1-4 15 0,0 2 39 0,7-9 48 0,7-4 82 16,6-3 218-16</inkml:trace>
  <inkml:trace contextRef="#ctx0" brushRef="#br0" timeOffset="178839.84">6363 14236 103 0,'6'-8'234'0,"7"1"23"0,-13 0 18 0,6 0 24 16,1-1 25-16,0 0 30 0,-7 1 30 0,0 0 28 0,6 0 27 0,-6 1 0 16,0 1-15-16,0-7-46 0,0 6-61 0,0-2-35 0,0 1-22 15,0 0-16-15,-6-4-14 0,6 0-19 0,-7 3-22 0,7-3-24 16,-7 4-28-16,1-4-25 0,0 3-23 0,-1 2-15 0,1-6-8 0,-1 5-6 15,0 3-3-15,-5-3-1 0,5 3-1 0,0 1-2 0,-5-1-2 0,-2 4-4 16,8 0-4-16,-13 4-2 0,5-1-4 0,1 5-2 0,0-1-2 16,-6 5-4-16,5 1-2 0,-5 3-2 0,0 2-3 0,-1 4-5 15,7 0-3-15,0 3-1 0,-6 1 0 0,12 0-1 0,-6 0 0 0,6-1 0 16,1 0 0-16,6 6-1 0,0-6 1 0,0-3-1 0,6 3-1 16,1-3 1-16,0-3-2 0,6 2-1 0,-7-3 0 0,14-2-2 0,-8 1-1 15,8-5-3-15,-1-1-1 0,1-4-11 0,6 0-16 0,0-7-25 16,1 4-31-16,-8-8-61 0,7 1-78 0,0-8-84 0,0 3-87 15,0-7-66-15,1 5-59 0,-2-5-27 0,-5-3-14 0,0-1-7 16,-1 1-2-16,0 0 9 0,1-5 15 0,-1 6 23 0,1-5 31 0,-7-1 60 16,7 5 77-16</inkml:trace>
  <inkml:trace contextRef="#ctx0" brushRef="#br0" timeOffset="179308.59">6982 14097 6 0,'6'-4'232'0,"0"0"34"0,0 4 28 16,-6-3 34-16,8 0 35 0,-8-2 36 0,0 5 37 0,6-4 24 0,-6 1 17 15,0 3 1-15,-6-3-6 0,6-1-46 0,0 4-64 0,-8-4-47 16,8 1-38-16,-6-2-32 0,6 5-28 0,-6-3-32 0,0 0-31 0,-2 3-34 16,2-5-34-16,0 5-23 0,-1-2-16 0,1 2-9 0,-1-5-8 15,0 5-3-15,1 0-5 0,-6 5-1 0,4-5-2 0,2 2 0 16,-7 3-1-16,0-2-1 0,6 5-2 0,-5-1-3 0,5 0-1 0,-6 5-1 16,0-2 1-16,0 1-1 0,6 4 1 0,-5-1 0 0,-2 0 1 0,8 3 1 15,-8 0-1-15,8 1 0 0,0 4 0 0,-1-3 0 0,1-1-1 16,-1 4 0-16,7-4-1 0,0 0-1 0,0 5-1 0,0-9-2 15,7 5 0-15,-1-1-2 0,1-4-1 0,-1-3-1 0,0 1-1 0,8-2-1 16,-1 1 0-16,0-7-1 0,0 3 0 0,7-7 0 0,-8 0 0 16,8 0-1-16,0-3 1 0,-1-5-2 0,-5 1 0 0,4-4 0 15,-4 0-2-15,5-4 1 0,-5 1-1 0,-2-1 0 0,2-3 2 0,-2 2-1 16,-5-1 2-16,-1-2-1 0,1 1 1 0,0 0 0 0,-7 0 0 16,6 0 2-16,-6-1 0 0,-6 1 2 0,6-1 1 0,-7 1 2 0,7 0 0 15,-7 3 2-15,1-3 1 0,6 3 2 0,-7 5 3 0,1-5 1 16,6 4 0-16,0 3 2 0,-6 0 0 0,6 1-1 0,0 4-1 0,-8 3-1 15,8 0-1-15,0 0 0 0,0 0-2 0,0 3 0 0,8 2-2 16,-8 2-2-16,0-1-4 0,6 2 0 0,-6 3-2 0,6 4-1 16,-6-1 0-16,7 5 2 0,-1-5 0 0,1 5 1 0,0-1 0 0,-1 1-2 15,0 2 1-15,0-3-1 0,8 5-1 0,-8-5-7 0,1 0-9 16,6 0-14-16,-6-3-19 0,5 0-38 0,-5-1-47 0,6-2-69 0,-7-1-79 16,8-5-75-16,-1-1-74 0,-7-2-49 0,7-3-37 0,0-3-19 15,1-2-6-15,-2-1 1 0,1-5 7 0,7-1 13 0,-8 2 18 0,8-5 39 16,-7 0 46-16,7-3 68 0,0 4 79 0</inkml:trace>
  <inkml:trace contextRef="#ctx0" brushRef="#br0" timeOffset="179544.08">7574 14049 0 0,'6'-8'52'0,"-6"1"248"15,-6 0 64-15,6 3 50 0,0-3 44 0,-6 3 27 0,-2 1 23 16,2-1 15-16,0 1 13 0,-1-2 16 0,1 2 13 0,-1-1-23 16,-6 4-42-16,7-3-65 0,0 3-79 0,-8 0-68 0,1 3-62 0,7-3-48 15,-7 4-41-15,0 4-28 0,-1-1-20 0,2 0-15 0,-2 4-14 16,2 1-14-16,-1-2-15 0,-1 5-8 0,2 4-6 0,5-5-3 0,-6 8-1 15,7-4-4-15,-1 4-1 0,7-4-3 0,0 4-1 0,0 0-2 16,7-3-1-16,-1 3 1 0,0-1-1 0,1-2 0 0,6-1 0 0,0 1-1 16,7-5-2-16,-8 1-6 0,8 0-8 0,0-5-15 0,-1 1-17 15,7-7-23-15,-6 0-24 0,-1-1-45 0,1-3-54 0,0-3-64 16,-8-1-70-16,8-3-60 0,-7-1-54 0,0-2-51 0,-6-1-51 0,-1-4-21 16,0-1-3-16,1-1 7 0,0 2 15 0,-7-3 21 0,0-1 24 0,0-2 44 15,-7 3 52-15,0-5 66 0,1 2 69 0</inkml:trace>
  <inkml:trace contextRef="#ctx0" brushRef="#br0" timeOffset="179778.45">6923 13616 0 0,'-6'-2'161'0,"6"-3"132"0,-8 2 37 0,8 3 41 15,0-4 36-15,-6 4 27 0,6 0 21 0,-6 4 12 0,6-4 5 16,-7 0 4-16,1 3 2 0,-1 2-48 0,-6-3-72 0,7 3-70 16,-8 2-70-16,-5 0-82 0,6 4-90 0,-6 1-116 0,-1 5-128 0,-6-2-101 15,6 7-89-15,-5 0-44 0,5 0-24 0,-7 4-11 0,1 0-6 16,0-1-3-16,1 0-1 0,5 1 5 0,0 0 8 0,1 0 36 16,-1-4 51-16,14-1 76 0,0-3 259 0</inkml:trace>
  <inkml:trace contextRef="#ctx0" brushRef="#br0" timeOffset="180920.27">8239 14496 310 0,'-8'15'429'0,"2"-1"31"0,0 1 17 0,-1 0 8 0,0-4 3 0,1 0 2 15,6-1 2-15,0 1 0 0,-6-3 0 0,6 0 2 0,6-1-1 16,-6-4-107-16,0 2-162 0,6-2-94 0,1-3-60 0,0 0-30 16,5-3-15-16,-4-2-6 0,4-3-2 0,1-2-1 0,7-1-1 0,-8-7 0 15,15-1-1-15,-7-3 0 0,6 0-1 0,-7-7-1 0,7 0-2 16,0 0 0-16,-6-5 0 0,6-2-2 0,-7 3-1 0,1-4-1 0,-7 1-2 16,6-1-1-16,-6 0-1 0,-7 1 2 0,2-1-2 0,-2 4 2 0,-6 1-1 15,0 2 2-15,-6 0 3 0,-2 4 2 0,2 6 2 0,0-3 2 16,-7 4 1-16,0 5 3 0,0 3 2 0,-1 0 3 0,-5 3 3 0,6 5 2 15,0-1 1-15,-7 4 1 0,1 4-2 0,6-1 0 0,-6 5-1 16,5-1-4-16,-5 0-1 0,6 4-3 0,0 0-1 0,0 0-3 16,6 1-3-16,1-2-2 0,0 2-4 0,-2-1-3 0,8 0 0 0,0 0-1 15,8-1-1-15,-2 1 1 0,0-4 0 0,1 5-1 0,6-1-2 0,-6-4 1 16,12 0 1-16,-6 5 0 0,7-9 0 0,-7 5-1 0,6-1 2 16,7-3 0-16,-6 2 0 0,-1-2-1 0,8 1 1 0,-8-2-1 15,7 0 0-15,-6 5 0 0,-1-5 0 0,7 1-2 0,-6 0 0 0,-1 3 0 16,0-3 0-16,1 3 1 0,-7 0-1 0,7 1 0 0,-7-2 1 15,0 2-2-15,0 1 1 0,-7 0 0 0,8-1 1 0,-8 2 1 0,0 2 0 16,1-1 0-16,0 0 0 0,-7 4-1 0,6-4-1 0,0 3 0 16,-6 1 1-16,7-4 1 0,-7 3 0 0,6 1-1 0,-6 0 2 0,7-4-1 15,0 4-2-15,-1-1 0 0,0-3 0 0,1 0 1 0,0 0 1 16,5 0 0-16,-5 0 0 0,6-4-2 0,0 1 1 0,7-1-1 16,-8-3 0-16,2-1 1 0,5-3 0 0,-5 0 0 0,4 0 0 0,2-3-1 15,0-5-2-15,-7 1-2 0,7 0-4 0,-1 0-4 0,1-8-3 16,-8 4-3-16,8-4-4 0,-7 1-1 0,7-5-2 0,-8 5-2 15,8-5-1-15,-7 1 0 0,0-1 0 0,0 1 1 0,1-4 2 0,-8 4 1 16,6 0 4-16,-4 0 4 0,4-1 6 0,-5-4 3 0,-1 6 3 16,1-2 1-16,-7 1 3 0,7-1 2 0,-7 2 1 0,0 1 3 0,0-2 1 15,0 0 2-15,-7 3 1 0,7 1 3 0,-7-4 3 0,1 3 2 16,-7 5 2-16,7-7 4 0,-2 7 4 0,-4 0 3 0,-1 3 3 0,6-2 1 16,-6 2 0-16,0 3 0 0,0 1-2 0,1-1-1 0,-2 4-1 15,8 0-2-15,-7 4-2 0,-1-1-2 0,2 5-1 0,5-1-2 16,0 5-1-16,-5-2 1 0,5 5 1 0,7 3 2 0,-7 1 4 0,1-1 3 15,6 3 2-15,0 2 3 0,0 3 2 0,0-1 0 0,6 1 2 0,-6-1-2 16,7 5-1-16,0-5-2 0,-1 5-2 0,7-4-4 0,-6-1-5 16,5-3-3-16,2 0-6 0,-1 0-2 0,7-5-5 0,-8-1-2 15,8-1-6-15,-1-9-11 0,1 2-16 0,6-4-21 0,-7-1-24 0,7-6-39 16,0-1-46-16,1-7-62 0,-8 0-72 0,7-4-66 0,0 1-64 16,0-5-56-16,-6 1-52 0,6-3-28 0,-7-2-16 0,7 2 1 15,-6-2 10-15,-1 4 20 0,1-2 21 0,-7-2 38 0,7 6 46 0,-1-2 62 16,-6 1 73-16</inkml:trace>
  <inkml:trace contextRef="#ctx0" brushRef="#br0" timeOffset="181751.84">10010 13969 153 0,'0'-4'255'0,"6"4"34"0,-6 0 29 16,0 0 32-16,0 0 32 0,0 0 33 0,0 0 34 0,0-4 23 16,0 4 19-16,6 0-11 0,-6 0-26 0,0-3-41 0,0 3-49 0,0-5-39 15,0 5-36-15,0-3-29 0,0 0-27 0,0-1-29 0,0 0-31 0,0 1-32 16,-6-5-32-16,6 4-24 0,0-4-20 0,0 6-13 0,-6-6-13 15,-1 1-8-15,7 4-7 0,-6-4-5 0,-1 2-4 0,0-2-3 16,1 3-3-16,0 0-1 0,-8 1-1 0,8 3 1 0,-7 0 1 0,6 0 0 16,-6 3 0-16,1 1 0 0,5 0 3 0,-6 3 2 0,0 5 4 15,0-2 1-15,6 0 1 0,-5 7 0 0,-2-3 1 0,8 4-2 0,-8 0-1 16,8 1 0-16,0-1-1 0,-7 3-1 0,6-2 0 0,7 4-2 16,-6-2-3-16,6-3-3 0,0 4-4 0,0 0-1 0,6-4-2 15,-6 5-2-15,7-5-1 0,6 0 0 0,-7-3 1 0,8-1-2 0,-2-3 0 16,2 0 0-16,-2-3-1 0,8-5-4 0,-1 1-5 0,-5-4-6 15,5 0-6-15,1-4-8 0,0-3-7 0,-8 0-7 0,8-4-6 0,-1 0-7 16,-5-4-6-16,-2-3-3 0,2 3-2 0,-2-3 0 0,1-4-2 16,-6 5 3-16,6-6 4 0,-7 4 5 0,-6-6 8 0,6 2 7 0,-6 1 8 15,0 1 7-15,0-1 8 0,0 0 7 0,0 0 8 0,-6 0 6 16,6 3 7-16,-6 5 8 0,6 0 9 0,-6-2 6 0,-1 5 7 0,7 4 5 16,-7-3 4-16,7 2 5 0,-6 4 0 0,6 1 0 0,-7 3 1 0,7-4-2 15,0 4-1-15,-6 4-4 0,6-1-4 0,0 1-5 0,0 4-6 16,0 2-5-16,0 1-6 0,0 5-3 0,0 1-5 0,0 1-2 15,6 5-1-15,1 2 0 0,-1 0 1 0,1 1 0 0,0 3 1 0,-1 2 1 16,0 1 0-16,8 0 0 0,-8 5 0 0,7 0 0 0,-7 4 0 0,8-5-1 16,-8 5-1-16,8-2-1 0,-8 2-1 0,6 4-1 0,-5-6 0 15,0 1-2-15,6 1 1 0,-7-1-2 0,0-3 0 0,2-1-2 16,-2 1-2-16,0-5 2 0,0 2 0 0,-6-5 0 0,7 1 1 0,-7-5 0 16,0-2 1-16,0-1 0 0,0-4-1 0,0 0 2 0,-7-3-1 0,1-4 0 15,0-5 0-15,0 2-2 0,-8-1-1 0,8-3 0 0,-7-4 0 16,-1 0-1-16,2 0 0 0,-8-7-1 0,7 3 1 0,0-4-2 15,0-2-1-15,7-1 0 0,-8 0-1 0,8-4 1 0,6 1 0 0,-6-4 1 16,6-1 0-16,0 1 1 0,6-4-2 0,0 0-1 0,0-4-2 0,8 1-2 16,-1-1-4-16,0-4-3 0,6 2-2 0,1-2-2 0,0-3-3 15,-1 3-3-15,1-2-4 0,6-2-4 0,-7 2-5 0,7-2-3 16,0 2-4-16,-6-1-1 0,5-1-3 0,2 2 0 0,-7 2 1 0,-1-3-1 16,0 4 1-16,8 0 1 0,-14 0 2 0,6 3 3 0,1 0 3 15,-7 1 5-15,0-1 6 0,0 1 3 0,-1 3 7 0,-4-1 4 0,-2 2 6 16,0 2 6-16,1-3 7 0,0 4 8 0,-7-1 11 0,0 1 7 15,-7 3 10-15,7 1 8 0,-7-5 6 0,1 5 8 0,0 3 6 16,-8 0 6-16,8-3 5 0,-7 6 4 0,0-3 5 0,0 4 1 0,-1 3 2 16,8-3-4-16,-13 2-7 0,12 5-5 0,-6 0-7 0,0 5-8 15,0-2-5-15,7 1-8 0,-8 3-5 0,8 4-6 0,0 1-5 0,-1 2-7 16,1 4-3-16,-1 0-4 0,7 1-3 0,-7 6-2 0,7 1 1 16,7-1-1-16,-7 5 1 0,7-1-1 0,-1-2 0 0,7 2 0 15,-7 0-2-15,8 0-1 0,-2 0 1 0,8 0 0 0,-7-3-2 0,7 0 0 16,0-4-4-16,-1 0 0 0,0 0-1 0,0-8-3 0,1 5-2 15,0-8-10-15,-7-4-13 0,7 1-19 0,-1-5-20 0,-6-3-33 0,6-3-40 16,-5-5-71-16,6 1-84 0,-8-8-89 0,8 0-88 0,-7-3-54 16,-1 0-36-16,2-8-17 0,-8 5-6 0,8-9 4 0,-8 4 11 0,7-7 18 15,-7 4 19-15,1-3 35 0,6-2 40 0,-7 1 68 0,1 0 86 16</inkml:trace>
  <inkml:trace contextRef="#ctx0" brushRef="#br0" timeOffset="182079.97">10987 13808 0 0,'-14'10'129'0,"8"-2"214"0,-7-1 56 0,6-3 38 0,-6 3 26 16,7-4 19-16,0 2 12 0,-1-2 10 0,0-3 9 0,7 3 8 0,-6-3 9 15,6 0-31-15,0 0-46 0,0-3-84 0,0 0-99 0,0-2-71 16,0 2-56-16,6-1-38 0,-6-3-28 0,7 0-18 0,0-1-12 0,-1 1-10 16,-6-1-9-16,6 5-9 0,7-8-8 0,-6 7-7 0,0-3-5 15,-1 3-2-15,0 1-2 0,2-2 0 0,4 5 2 0,-6 0 0 16,1 0 0-16,0 0 1 0,-1 5-1 0,7 2 1 0,-7 0 1 0,2 1-1 15,-2 2 0-15,0 2 1 0,0 2 0 0,-6 4 2 0,7-3 0 16,0 7-2-16,-7-4 0 0,0 4 1 0,0 4 0 0,0 0-2 0,0 0-1 16,-7-1 0-16,7 0-2 0,-7 1 0 0,1 4-1 0,6-5-1 15,-6 1-2-15,-8-1-2 0,8 1-4 0,0-3-4 0,-1-2-6 0,-6 2-6 16,6-6-9-16,1 3-8 0,0-7-10 0,0-1-21 0,-2-2-28 16,2-6-36-16,0 0-39 0,-1 0-41 0,7-8-37 0,-7-4-33 15,7 0-27-15,0-2-26 0,0-5-23 0,0 1-23 0,7-5-23 0,-7-2-18 16,7-1-17-16,5 0 8 0,-4-5 21 0,4 2 34 0,1-4 40 15,0 3 39-15,0 1 39 0,7-1 36 0,-8 0 30 0,8 4 29 16,0 0 159-16</inkml:trace>
  <inkml:trace contextRef="#ctx0" brushRef="#br0" timeOffset="182283.09">11196 13899 0 0,'18'-10'14'0,"2"-2"201"0,-1 4 33 0,-5 1 31 0,-2 0 25 0,2-1 33 15,-1 1 35-15,0 4 34 0,-6-1 34 0,-1-3 22 0,0 3 18 16,0-3-23-16,-6 3-45 0,0-4-39 0,8 1-39 0,-8 0-29 16,0 3-26-16,0-3-24 0,-8 0-21 0,8 0-28 0,0 2-31 0,-6-2-32 15,0 3-31-15,0 1-21 0,-1-1-17 0,-6 4-13 0,6-2-10 16,-6 4-7-16,0 2-9 0,7-1-6 0,-8 5-6 0,2 2-5 15,-1 6-4-15,-1 2-4 0,2 0-5 0,6 4-2 0,-2 4-3 0,2-1-2 16,0 5 0-16,6 2 0 0,0 2-1 0,6-5 0 0,0 4 1 0,2-4-2 16,-2 1-2-16,6-1-8 0,8-2-10 0,-1-7-17 0,1 3-19 15,6-9-45-15,-6 1-58 0,5-8-77 0,8 1-88 0,-7-8-77 16,0 0-73-16,7-8-36 0,-7-2-18 0,0-5-8 0,0-4-2 0,1 1 7 16,-8-8 8-16,0-3 16 0,0 0 19 0,-5-4 45 0,-1-8 57 15,-6 1 79-15,-1-4 234 0</inkml:trace>
  <inkml:trace contextRef="#ctx0" brushRef="#br0" timeOffset="183168.1">12517 13950 0 0,'-13'3'57'0,"0"5"160"0,0-4 20 0,7 3 18 15,-7-3 21-15,6-1 20 0,0 5 23 0,1-8 28 0,0 3 32 16,-2 1 33-16,2-4 33 0,6 0-22 0,-6 3-48 0,6-3-37 0,0 0-29 16,0 0-19-16,0 0-14 0,0 0-16 0,0 0-17 0,0 0-19 0,0 0-20 15,0 0-26-15,0 0-30 0,0-3-31 0,6-1-32 0,-6 1-21 16,6-1-15-16,2-3-11 0,-2 3-7 0,7-7-7 0,-6 3-8 0,6 2-3 15,-7-5-1-15,7 3-4 0,-6-4-3 0,5 6-2 0,-5-2-2 16,0 5-3-16,6 0 0 0,-7 3-1 0,0 0 1 0,1 0-1 16,0 3 0-16,-1 4 2 0,0 1 0 0,-6 2 0 0,8 5 0 0,-8-1 1 15,6 2 1-15,-6 2 0 0,0 4 0 0,6-4 1 0,-6 4 0 16,0 0 0-16,0 0-1 0,0 0 1 0,0 0 0 0,0 0 0 0,0 0-1 16,0 0 0-16,0-4 1 0,0 1-1 0,0-1 0 0,7-4-2 15,-7 1 0-15,0-4 0 0,0 0 2 0,0-4-1 0,6 1-1 0,-6-5 2 16,0 1 2-16,0-4 0 0,0 0 2 0,7 0 2 0,-7-4-1 15,7-3 1-15,-7 1 1 0,6-3 0 0,0-5 1 0,-6 0 1 16,6-1-2-16,2-4 1 0,-2-3-1 0,7 0-1 0,-6 0-3 0,-1-3 0 16,1-1-2-16,-1 0-1 0,0 0-2 0,8 1 0 0,-8-1 0 15,0 0-1-15,8 5 0 0,-8-2-1 0,1 6-1 0,-1-3 1 0,7 6-1 16,-6 1 0-16,-1 4 1 0,0 2-2 0,2 0 1 0,-2 7 0 16,0 0 1-16,1 0 0 0,-1 7 1 0,1 4 0 0,-1 1 0 0,1-2 0 15,-1 8 1-15,0 1 1 0,2 3 0 0,-2 0 0 0,0 3 1 16,1 2 0-16,-1-2 0 0,-6 0 1 0,7-3-1 0,-1 4 0 0,1 1-1 15,-1-7 0-15,-6 3-1 0,7-5 1 0,0 0 1 0,-7 1-1 16,6-4 1-16,-6-5 0 0,0-3 0 0,6 4 2 0,-6-7 0 16,0 1 1-16,0-3-1 0,0-2 2 0,7-2 0 0,-7-3 0 0,7-2 1 15,-7-1-1-15,0-6 0 0,6 3-1 0,0-7 1 0,-6 0-2 16,7-5 1-16,-1 2-3 0,1-4-2 0,-7-2 1 0,7-2 0 0,-1 4 0 16,0-6-2-16,8 2-1 0,-8 0 1 0,0 4-2 0,1 3 1 15,0-1 1-15,6 1-1 0,-7 9 1 0,0-3-1 0,2 5-1 16,-2 1 2-16,7 2-2 0,-7 4 0 0,1 4 0 0,-1 0 1 0,1 4 0 15,6 4 2-15,-6 2 1 0,-1 1 0 0,0 5 1 0,1-3 0 16,6 6 0-16,-13-1 0 0,13 4 1 0,-13-4 0 0,6 8 1 0,1-4 0 16,0 0-1-16,-1 0 1 0,-6-4-1 0,6 1-2 0,-6 3 0 15,8-8-3-15,-2 6-7 0,-6-11-9 0,6 2-19 0,-6 1-20 0,6-5-54 16,1-3-68-16,0-4-77 0,-1 0-79 0,1-4-71 0,-1 0-65 16,0-4-32-16,8-2-16 0,-2-1-7 0,2 0-2 0,-1-4 4 0,-1 4 9 15,8-3 18-15,0-1 21 0,-1 0 53 0,1 0 67 0,0 1 77 16,-1 3 259-16</inkml:trace>
  <inkml:trace contextRef="#ctx0" brushRef="#br0" timeOffset="183575.47">13715 13914 0 0,'20'-8'12'0,"-7"1"198"16,-6-1 29-16,-1 1 31 0,1 0 34 0,-1-1 40 0,-6 1 46 0,6 3 33 15,-6 1 31-15,0-5 19 0,0 5 16 0,-6-1-27 0,6 1-47 16,0-1-38-16,-6 0-33 0,-1 1-28 0,1 3-25 0,-1-4-28 16,0 4-30-16,-5-4-38 0,5 4-42 0,0 0-33 0,-5 0-28 0,5 4-19 15,-6-4-16-15,6 4-11 0,-5-1-8 0,4 1-9 0,2 3-5 16,-6 0-5-16,5 1-3 0,-6 3-4 0,6 0-3 0,1 3-4 0,0 1-2 15,-8 0-4-15,8 0-2 0,6 2 1 0,-6 2 0 0,-2-1 1 16,8 1-1-16,-6-1 1 0,6 1-1 0,0-1 0 0,6 1 0 0,-6-5-1 16,8 0 1-16,-2 5 0 0,0-8 0 0,0 3 0 0,8-3 3 15,-1 0-1-15,0-4-2 0,0-2 1 0,-1-3 2 0,8 3 0 16,-6-10 0-16,5 3 1 0,-6-3 0 0,6-2 1 0,1-4 0 0,-1 0 1 16,-5-3 0-16,6-1 0 0,-8 0-1 0,8-3 1 0,-7-4-2 0,-1 0 1 15,-4 0 0-15,4 0-1 0,-5-4 1 0,-1 0-1 0,-6 1-1 16,7-1 1-16,-7 1 0 0,-7 0 0 0,7-1-1 0,0 8 5 0,-6-5 3 15,-1 9 4-15,7-1 1 0,-6 4 0 0,6 0 0 0,0 7-1 16,-6 1 1-16,6 6 4 0,0 1 6 0,0 3 5 0,-8 4 6 0,8 3 5 16,0 5 2-16,0 7-1 0,0 0-3 0,0 3-2 0,0 1 0 15,0 2 0-15,8 1 1 0,-8 0 0 0,6 0-2 0,0 0-3 16,1-4-6-16,-1 1-7 0,7-2-5 0,-6-2-4 0,6-3-5 0,-6-1-6 16,5-4-9-16,-5-3-15 0,6-4-19 0,-7-1-30 0,7-5-32 0,1-5-63 15,-8 0-82-15,0-8-85 0,8-3-88 0,-8-4-65 0,1 0-54 16,-1-6-26-16,1-2-14 0,-7-6-2 0,6 0 3 0,-6-8 13 15,-6-3 18-15,-1 0 28 0,1-4 31 0,-1-5 65 0,-5 2 81 0</inkml:trace>
  <inkml:trace contextRef="#ctx0" brushRef="#br0" timeOffset="183731.72">13806 13419 34 0,'-26'-7'371'0,"1"-1"62"0,-1 5 35 0,0-1 27 16,-1 4 24-16,7-4 19 0,-5 4 18 0,5-3 12 0,0 3 10 16,8-4 9-16,-2 4 9 0,2-3-56 0,5 3-89 0,1 0-108 0,6-5-115 15,0 5-61-15,0 0-33 0,6 5-27 0,7-5-23 0,7 0-20 16,0 3-16-16,-1-3-22 0,13 4-23 0,-6-1-31 0,13 1-35 0,-6 0-48 15,6 3-52-15,0-3-88 0,0 3-101 0,0 1-89 0,-6-1-82 16,0 3-39-16,-1-2-21 0,-5 4-10 0,-8-2-5 0,0 1 7 16,0-5 11-16,-5 6 20 0,-1-4 28 0,0 3 42 0,0-5 51 0,0 2 87 15,0 0 226-15</inkml:trace>
  <inkml:trace contextRef="#ctx0" brushRef="#br0" timeOffset="184325.47">15051 13921 189 0,'-14'18'392'0,"2"4"39"0,5-4 21 0,0 0 11 0,-5-3 6 0,5 0 4 16,7-3 2-16,-6-2 3 0,6-7 3 0,-7 5 4 0,7-4 9 15,0 0-82-15,0-1-125 0,0 0-87 0,7-3-70 0,-7-3-33 0,6 3-16 16,1-3-5-16,5-5-5 0,-5-3-1 0,6 1-1 0,7-6-2 16,-7-2 0-16,6-4-5 0,0 0-7 0,1-6-7 0,0-3-8 0,-1 2-7 15,1-4-8-15,0 1-6 0,-8-5-4 0,8 0-4 0,-7 0-2 16,-7-2-2-16,8 2-1 0,-8 0 2 0,0 0 3 0,-6 1 4 16,7 2 8-16,-7 5 7 0,-7 0 7 0,7 3 4 0,-6 4 4 0,0 4 3 15,-1-1 4-15,0 8 1 0,1 2-2 0,0 0 0 0,-8 6 0 16,8-2-4-16,-1 5-3 0,-5 5-8 0,5 2-7 0,-6 4-7 0,7 0-5 15,-8 8-4-15,8-1-2 0,-1 4 1 0,-6 7 0 0,7 0 2 16,-1 4 2-16,7 0 2 0,-6 4 4 0,6 3 1 0,0 1 0 0,0-1 2 16,6 4 0-16,1-4 1 0,-1 4-25 0,1-4-1 0,-1 0 0 15,7-4 0-15,1 1 0 0,-8 0 0 0,14-4 0 0,-8-4 0 16,1-3 0-16,1 0 0 0,-2-4 0 0,2-4 0 0,-2-3 0 0,2-4 0 16,-1 0 0-16,-1-3-61 0,-4-6-48 0,4-2-55 0,-6-7-67 15,1 0-83-15,0-4-89 0,-7 0-79 0,6-7-72 0,-6-4-34 0,-6 0-17 16,-1-7-1-16,0-1 4 0,-5-2 15 0,-2-1 18 0,2-3 23 15,-8-1 28-15,1 3 53 0,-1-2 69 0,-6-1 82 0,7 4 237 0</inkml:trace>
  <inkml:trace contextRef="#ctx0" brushRef="#br0" timeOffset="184467.64">15045 13639 119 0,'-20'-4'349'0,"6"1"51"0,-5 6 41 0,6-3 28 15,6 4 21-15,-5-4 14 0,12 0 11 0,-7 4 10 0,0-4 8 0,1 0 6 16,6 0 4-16,-7 0-76 0,7 0-118 0,0 0-86 0,7-4-69 16,-1 4-49-16,1 0-41 0,6 0-28 0,7 0-20 0,-7 0-20 0,13 0-20 15,0-4-22-15,0 4-23 0,7-3-40 0,-1 3-45 0,1-4-62 0,5 0-68 16,1 4-69-16,-6-3-66 0,7 3-60 0,-2-5-53 0,1 5-26 15,-6 0-14-15,5 0-2 0,-4 0 4 0,-1 5 13 0,-1-5 15 0,-7 3 32 16,9 5 41-16,-9-5 60 0,1 1 70 0</inkml:trace>
  <inkml:trace contextRef="#ctx0" brushRef="#br0" timeOffset="184998.89">15923 13694 0 0,'7'0'227'16,"-1"-4"69"-16,-6 0 41 0,7-3 45 0,-7 3 48 0,0-3 26 15,0 0 20-15,0-1 11 0,0 1 11 0,0 0 8 0,-7 0 7 0,1-4-53 16,6 4-82-16,-7-1-57 0,1 0-44 0,0 5-41 0,-8-5-39 0,8 5-45 15,-7-4-45-15,6 7-27 0,-6-5-18 0,7 5-12 0,-8 0-10 16,2 5-8-16,-2-2-6 0,2 4-3 0,-1 1-3 0,6 3-2 16,-6 4 0-16,0-1 1 0,0 4 1 0,7 1 1 0,-8 3 1 0,8 0 0 15,-1 3 0-15,1 5-1 0,6-1 1 0,0-3-1 0,0 3-1 16,0 0-1-16,6 1-4 0,1-1-3 0,-1 0-2 0,8-4-4 0,-2 1-2 16,2-3-2-16,5-1-1 0,-6-4-3 0,6-4 0 0,1-3-2 15,0 0-4-15,6-3-3 0,-7-5-5 0,1 1-4 0,-1-8-5 0,7 1-3 16,-12-5-2-16,5-3-2 0,-6 0 0 0,0-3-2 0,0-1 0 15,-6-7-1-15,-1 4 0 0,-6-4 2 0,0-4 3 0,0 1 3 16,0 0 4-16,-13-6 2 0,6 2 7 0,-5 0 1 0,-1 0 5 0,6-1 1 16,-12 4 0-16,5-3 1 0,1 7 4 0,0 0 0 0,0 4 3 15,1-1 1-15,-2 5 3 0,8 3 2 0,-7 1 2 0,6 2 3 16,1 4 0-16,-1 0 0 0,1 1 0 0,6 3 0 0,0 0 1 0,0 0 2 16,0 3 2-16,6 5 1 0,1 0-1 0,-1-1 0 0,1 0-1 15,6 0-2-15,-1 1-1 0,2 2-1 0,5-2 0 0,-6 3 0 0,7-4 2 16,-1 0-1-16,1 1 0 0,-1-5-2 0,7 5-4 0,-6-5 0 15,0 1-2-15,-1-4-1 0,1 0 0 0,-1 0-1 0,1 0 0 0,-8-4 0 16,8 4 1-16,-6-3-2 0,-2-5 1 0,-5 5-1 0,6-1 0 16,-6-3-2-16,-1 3 1 0,0 0 1 0,1 1 0 0,0-1-1 15,-7-3 0-15,6 7-2 0,-6-3-1 0,0 3-1 0,0 0 1 0,0 0-2 16,0 0 2-16,0 0 1 0,0 3 3 0,0 4 4 0,0-3 3 16,0 3 3-16,0 4 0 0,0 1 1 0,0 2 2 0,0 0 1 0,0 4 0 15,0 0 3-15,0 1-1 0,6 4 1 0,-6-2 0 0,0 5-4 16,7-4-2-16,0 0-3 0,-7 0-4 0,6 0-1 0,1-4-4 0,-1 0-4 15,0 0-8-15,2-3-11 0,-2-4-15 0,6 0-20 0,-5-4-23 16,0 1-51-16,6-8-66 0,-7 0-76 0,0-8-80 0,8 1-72 0,-8 0-64 16,0-8-33-16,8 0-20 0,-8-6-5 0,1-2 2 0,-1 3 9 15,-6-11 13-15,7 2 19 0,-7-4 21 0,0 1 53 0,0-10 66 0,0 3 75 16,-7-2 231-16</inkml:trace>
  <inkml:trace contextRef="#ctx0" brushRef="#br0" timeOffset="185123.89">16392 13353 0 0,'-6'-19'307'0,"-7"5"72"0,6 3 42 0,-6-1 26 0,7 9 20 0,0 0 11 16,-8-1 6-16,8 4 5 0,-7 0 3 0,6 0 2 0,0 0 0 15,1 4-54-15,-7-1-83 0,6-3-90 0,7 3-93 0,-6 2-59 16,6-2-43-16,-6 1-41 0,6 1-45 0,0-3-61 0,0-2-72 0,0 4-79 16,0-4-81-16,0 0-68 0,0 0-59 0,0 0-32 0,0 0-14 15,0-4-9-15,0 2-2 0,-7-7-2 0,7 6 0 0,-7-5 17 0,-6 1 22 16,7 0 52-16,-7-1 63 0</inkml:trace>
  <inkml:trace contextRef="#ctx0" brushRef="#br0" timeOffset="185373.88">15787 13283 0 0,'-20'14'32'0,"0"-6"301"0,8 3 68 0,-8 0 44 0,1-4 33 0,5 0 26 16,2-2 23-16,-2-1 22 0,1-1 19 0,7-3 20 0,0 0 20 0,6 0-8 16,-8 0-20-16,8 0-78 0,0 0-106 0,0-3-81 0,0-1-69 15,8-1-43-15,-8-2-32 0,12 0-26 0,-5-4-145 0,-1 0 0 16,8 0 0-16,-2 0 0 0,2-3 0 0,-2 3 0 0,1-4 0 0,1 0 0 16,-2 5 0-16,2-1 0 0,-8 3 0 0,7 0 0 0,0 1 0 15,-6 4 0-15,5-1 0 0,-5 4 0 0,0 0 0 0,5 4 0 0,-4-4 0 16,-2 8 0-16,0-6 0 0,1 6 0 0,-1 3 0 0,1 0 0 15,-1 1 0-15,1-2 0 0,-1 5 0 0,0-1 0 0,2 1 0 0,-8 3-126 16,6-3-145-16,-6 4-115 0,6-5-127 0,1 1-66 0,-7 0-31 16,6-1-16-16,1-3-8 0,-1 0 2 0,1-8 5 0,-1 5 18 15,8-8 22-15,-2 0 29 0,2 0 34 0,-1-8 66 0,-1 1 86 0</inkml:trace>
  <inkml:trace contextRef="#ctx0" brushRef="#br0" timeOffset="186078.11">17572 13577 146 0,'6'3'195'0,"0"1"23"0,0 3 24 15,1-3 26-15,0-1 27 0,-1 1 25 0,1 0 24 0,-1-4 29 16,0 3 31-16,2 2-8 0,-8-3-27 0,6-2-19 0,-6 0-16 0,6 5-10 16,-6-5-9-16,0 0-13 0,0 0-16 0,0 0-24 0,6-5-24 15,-6 3-24-15,0-3-23 0,0 2-29 0,-6-5-32 0,6 5-26 16,0-8-26-16,0 4-16 0,-6-5-14 0,0 1-11 0,6 4-10 0,-8-4-8 15,2 0-7-15,-7 0-3 0,7 5-3 0,-8-2-1 0,2-1 0 16,-2 3-1-16,2 6 0 0,-8-4-2 0,1 4 1 0,-1 4-1 0,0-4 1 16,1 6-1-16,-7 3 0 0,6 2-2 0,-6 0 1 0,7 3-1 15,-7 1 1-15,6 3-1 0,-6-3 1 0,7 3 0 0,-1 4 1 0,7-3-1 16,0 3-1-16,0-1 0 0,-1-2-2 0,14 3 0 0,-6-1-1 16,6-3 1-16,0 1 0 0,6-1 0 0,2 1 1 0,4-1-2 15,2-3 0-15,-2-4 1 0,8 0 0 0,-1-4 0 0,1 0 1 0,0-2 0 16,5-5 1-16,1 0 0 0,-6-7 0 0,7-2 0 0,-1 2-1 15,-1-4 0-15,1-4-1 0,0-3-1 0,-6 0 0 0,7-4-1 0,-9-1 0 16,9-2-1-16,-7 0 0 0,-2-1-1 0,2-3 1 0,0-4 0 16,-1 0 0-16,-5 0 0 0,-2-1 2 0,1-3-1 0,1-2 1 0,-8 2 0 15,0-3 2-15,1 4 2 0,-7-6 1 0,0 3 0 0,0 2 0 16,0 0 4-16,-7 5 5 0,7-1 5 0,-6 0 7 0,0 3 8 0,-1 8 7 16,0 0 9-16,7 0 5 0,-6 8 5 0,-1-1 4 0,1 0 3 15,6 8 3-15,-6-4 0 0,-2 8 1 0,8-1-4 0,0-3-6 0,0 7-6 16,0 0-9-16,0 0-7 0,0 2-9 0,0 7-7 0,0-2-6 15,0 4-5-15,0 4-4 0,0 3-4 0,8 3-2 0,-8 1-1 16,6 5-2-16,-6 2 2 0,6 4 1 0,-6-1-1 0,7 5 0 0,-7 0 1 16,6-1 0-16,-6 1 0 0,0-1 3 0,7 5-2 0,-7-1 1 15,0-3 0-15,7 3-2 0,-7-3 1 0,6-1 0 0,-6 1-1 0,6-4-5 16,-6-4-9-16,7 1-14 0,0-1-17 0,-1-7-18 0,7 0-21 16,-6-4-21-16,6-3-47 0,-1-4-58 0,2-3-74 0,5-1-80 15,-6-7-73-15,7 0-66 0,5-7-38 0,-5-1-25 0,7-3-3 16,-9 0 8-16,9-3 14 0,-1-2 15 0,0-2 19 0,0 0 21 0,7 0 46 15,-7-1 59-15,-7 2 73 0,7-2 149 0</inkml:trace>
  <inkml:trace contextRef="#ctx0" brushRef="#br0" timeOffset="186456.33">18457 13448 109 0,'7'-7'202'0,"-1"-4"23"0,-6 3 25 0,6-2 26 0,-12 2 24 0,6 1 32 16,-6 0 37-16,6 0 36 0,-7-1 37 0,7 1-7 0,-7 0-29 0,1 3-34 16,0 0-34-16,-8 1-21 0,8-1-13 0,-7-1-19 0,6 5-19 15,-6 0-20-15,1 0-21 0,-2 5-27 0,1-1-32 0,0-1-34 16,-6 5-34-16,5-1-20 0,2 0-11 0,-8 4-9 0,7 0-7 0,0 4-6 15,-6 0-6-15,5-1-5 0,1 4-6 0,7 0-4 0,-7 1-5 16,6 3-3-16,1 0-5 0,0 0-3 0,-2 0-2 0,8-4-1 0,0 4-2 16,8 0 0-16,-2 0-2 0,0-4 0 0,1-2 0 0,6 1-1 15,0-6 0-15,-1 4 0 0,2-4 1 0,6-3-1 0,-8-6 1 0,8 3 0 16,-1-5 0-16,-5 0-1 0,5-5 1 0,1-2 0 0,-8-4 0 16,8 2-1-16,-7-3 0 0,0-3-2 0,0-3 1 0,1-1 0 0,-2 2 0 15,-5-6 0-15,6 2 0 0,-7-6 1 0,1 2-1 0,-7-1 0 16,6 1 0-16,-6-5 1 0,7 1 0 0,-7 4 1 0,0-1 1 0,0 0 1 15,0 4 3-15,0 3 4 0,0 1 3 0,0 4 1 0,0 3-1 16,0 3-1-16,0 2 1 0,-7 6-1 0,7 0 1 0,0 0 0 0,0 3 0 16,0 4 1-16,0 3 1 0,-6 7-1 0,6-4-2 0,0 10-2 15,0-5-4-15,0 7-1 0,-7-3 1 0,14 7 0 0,-7-2 0 0,0-2 0 16,6 4 0-16,-6-3-2 0,7 0 0 0,6-5-8 0,-7 2-9 16,1-1-15-16,6-4-18 0,0-4-31 0,-7 1-36 0,8-8-62 0,-2 1-75 15,2-5-74-15,-2-3-74 0,2-3-61 0,-1-5-52 0,-1 1-26 16,2-4-12-16,-8-7-2 0,7 0 6 0,-6-1 13 0,-1-3 17 0,-6-3 29 15,7-5 36-15,-7-3 61 0,0 0 75 0</inkml:trace>
  <inkml:trace contextRef="#ctx0" brushRef="#br0" timeOffset="186706.33">18489 13002 11 0,'-19'-5'272'16,"-1"2"42"-16,-6 3 37 0,7 0 44 0,-1 0 45 0,-6 0 29 0,13 0 20 16,-7 0 18-16,1 0 13 0,6 0 16 0,0 0 12 0,0 0-52 15,6 0-89-15,-5 0-59 0,12-4-46 0,-7 1-39 0,0 3-37 0,7-4-44 16,7-3-46-16,-7-1-29 0,7 5-22 0,-1-4-17 0,7-5-16 15,-7 2-21-15,8-1-21 0,-2 0-18 0,2 0-13 0,-2-1-9 16,-5 2-6-16,6-2-3 0,0 5-4 0,-7 0-2 0,2 4 1 0,-2-2-3 16,0 2 0-16,1 6 0 0,-7 2 1 0,6-2 4 0,1 4 10 15,-7 0 8-15,6 5 4 0,-6-2 5 0,7 5 2 0,-1 0 4 0,0 0 2 16,2-1 1-16,-2 1 2 0,0-4 1 0,8 3 3 0,-8-2-7 16,7-2-6-16,0 1-13 0,0-4-17 0,0 2-32 0,0-7-41 0,0-2-56 15,7 0-65-15,-8 0-60 0,2-7-55 0,-2 3-60 0,2-7-57 16,-1 1-28-16,-1-2-16 0,2-2-2 0,-8-1 6 0,0-3 11 15,1 0 16-15,0 0 31 0,-7-1 39 0,6 1 58 0,-6-4 64 0</inkml:trace>
  <inkml:trace contextRef="#ctx0" brushRef="#br0" timeOffset="186956.33">17702 13093 45 0,'-33'22'373'0,"1"3"58"16,-1-3 35-16,7-3 18 0,0-1 15 0,6-3 8 0,1-4 4 15,12-3 4-15,-6-1 2 0,7-4 7 0,6 1 5 0,0-1-57 0,6-3-91 16,0 0-104-16,8-3-109 0,-2 3-60 0,15-4-34 0,-7 1-19 16,12-1-14-16,1-4-21 0,-1 5-24 0,1-4-43 0,5 3-56 0,1-3-87 15,1 3-102-15,-8 0-89 0,7 1-80 0,-6-2-39 0,6 3-21 16,-13-3-9-16,6 2-6 0,-5 3-1 0,-8-4-1 0,7 0 12 0,-6 1 18 15,-1 3 40-15,-6-4 54 0,1 4 80 0,5-4 227 0</inkml:trace>
  <inkml:trace contextRef="#ctx0" brushRef="#br0" timeOffset="187504.32">19355 13591 77 0,'0'18'288'0,"0"1"23"0,0-4 13 0,-6 0 24 16,6-1 30-16,0-3 26 0,-7-4 25 0,7 0 16 0,0 1 14 15,0-5 12-15,0 1 11 0,7 0-68 0,-7-4-106 0,6 0-61 16,1-4-35-16,6 0-21 0,-7-2-12 0,14-2-24 0,-7-7-31 0,0 4-26 16,6-4-24-16,1-3-17 0,0-3-13 0,-1 2-11 0,7-7-12 0,-6 1-8 15,-7-1-5-15,7-3-1 0,-8-1-3 0,8 1-1 0,-14 0-1 16,8-4 0-16,-8-1 1 0,1 2 1 0,-1-5 1 0,-6 5 2 15,0-2 2-15,0 1 2 0,0 0 5 0,0 3 3 0,-6 2 5 0,6 2 7 16,-7 0 11-16,1 8 7 0,-1 0 8 0,7 3 5 0,-7 4 1 16,7 0 0-16,-6 4 0 0,6 3-2 0,-6 1-3 0,6-1-4 15,0 4-6-15,-6 4-3 0,6-1-4 0,-8 4-9 0,8 0-10 0,0 5-9 16,-6 6-8-16,6-4-5 0,0 8-2 0,0 5-2 0,-6-2 1 0,6 4-2 16,0 4 0-16,6 0 1 0,-6 0 2 0,0 4 0 0,6-4-1 15,-6 3 0-15,8 0 3 0,-8 1 1 0,6 0-1 0,0-4 0 0,0 4 1 16,-6-8-1-16,14 4 0 0,-8-8 1 0,1 1 0 0,-1 0-3 15,0-7-5-15,2-1-9 0,-2-4-10 0,0 1-14 0,0-8-17 16,1 1-33-16,0-1-41 0,-1-7-74 0,1-4-92 0,-1 1-90 0,1-8-89 16,0 0-45-16,-1-4-23 0,0-4-8 0,0-2-1 0,-6-1 6 15,8-4 9-15,-8-3 13 0,0 0 15 0,0-2 32 0,-8 4 43 0,8-3 74 16,-6 0 169-16</inkml:trace>
  <inkml:trace contextRef="#ctx0" brushRef="#br0" timeOffset="187650.81">19636 13261 0 0,'-14'8'90'0,"2"-5"184"0,-2 5 28 0,2-5 29 16,-2 1 30-16,1 0 26 0,7-1 26 0,-7 0 17 0,6-3 13 0,1 0 10 15,0 5 5-15,-1-5-33 0,7 0-56 0,0 0-65 0,7 0-70 16,-1 0-41-16,0 0-28 16,8 3-28-16,-2-3-28 0,8 0-27 0,-1 0-25 0,1 0-23 0,6 4-22 15,1-4-40-15,5 0-48 0,-6 0-59 0,7-4-67 0,-1 4-57 0,1 0-53 0,-7 0-53 0,7 0-51 0,-1 0-27 0,-6 0-13 16,7 4-7-16,-8-4-3 0,1 5 3 0,0-3 7 0,-6 2 32 0,6-1 41 16,0 1 58-16,-6 3 62 0</inkml:trace>
  <inkml:trace contextRef="#ctx0" brushRef="#br0" timeOffset="188072.69">20326 13412 0 0,'13'3'35'15,"-13"1"181"-15,7-1 29 0,-7 2 32 0,6-2 35 0,-6 1 45 16,0-4 54-16,7 3 39 0,-7-3 30 0,0 0 20 0,0 0 11 0,0 0-30 16,0-3-54-16,0 3-42 0,0-4-34 0,-7 1-30 0,7-5-27 0,0 4-30 15,0-3-32-15,-6 0-45 0,6-1-51 0,-7 1-36 0,7-1-29 16,-7 5-16-16,1-4-14 0,0 0-7 0,-1-1-6 0,0 5-4 16,1-6-3-16,-1 7-1 0,-5 2-4 0,-2-5-1 0,8 5-3 0,-8 5-1 15,2-5-3-15,-1 7-3 0,0-3-3 0,0 3-1 0,-1 4-2 16,8-1-1-16,-7 2-2 0,6 2 1 0,-5 1-1 0,5 0-1 15,1 3 2-15,-1 4 0 0,0-5 0 0,7 3 0 0,0 2-1 0,0-4 1 16,0 0-1-16,7 0 0 0,0 1 0 0,-1-1-2 0,1-3-2 16,5-1-3-16,2-2-2 0,-2-2-4 0,2-2-4 0,-1-1-4 0,6-3-1 15,-6-4-3-15,7 0-2 0,-7-4-1 0,6 0-2 0,1-3-1 16,-7-4 0-16,7 1 1 0,-7-2 1 0,6-2 4 0,-6-2 2 0,1 2 4 16,-8-4 3-16,7-1 2 0,0-2 2 0,-7 2 2 0,-6-3 3 15,7 0 1-15,-1-4 2 0,-6 5 2 0,6-1 2 0,-6-4 0 16,0 4 1-16,0-1-1 0,0 2 2 0,0 3 0 0,0-1 1 0,0 5 3 15,-6-1 1-15,6 4 2 0,0 4-2 0,0-1 1 0,0 5-1 16,0-1 1-16,0 4-1 0,0 4 2 0,0-1 1 0,0 5 1 0,0 3 1 16,0 0 0-16,0 0-2 0,0 7-1 0,0 0-2 0,0 0 1 15,0 9 1-15,0-6 0 0,0 1 1 0,0 4-1 0,0-4-1 0,0 3-3 16,6-2-6-16,-6-1-14 0,8 0-18 0,-2-4-38 0,0 0-48 16,1-3-57-16,6-1-63 0,-7-3-58 0,14-4-55 0,-7-2-52 15,0-2-53-15,6-3-27 0,1-3-14 0,-1-2-5 0,1-2 0 0,6 0 12 16,-7-4 16-16,7 0 37 0,-6-4 48 0,7 1 58 0,-9 3 62 15</inkml:trace>
  <inkml:trace contextRef="#ctx0" brushRef="#br0" timeOffset="188385.19">20932 13364 0 0,'6'-7'140'0,"-6"-4"91"0,-6 4 26 0,6-1 31 15,-7 0 33-15,7-1 38 0,-7 0 38 0,7 6 30 0,-6-5 27 16,0 1 11-16,0 0 4 0,-2 4-41 0,-4-2-62 0,5 2-41 16,-6-1-30-16,0 4-26 0,1 0-26 0,-2 4-29 0,8-1-31 0,-14 5-37 15,7-1-38-15,-1 3-29 0,8 2-26 0,-6 2-17 0,-2 4-9 16,8 2-7-16,-1-3-5 0,7 6-3 0,-6 3-3 0,6-5-1 0,6 5 0 15,-6 0-2-15,7-1-2 0,6 1-2 0,-6 0 1 0,5-5-1 16,2 2 0-16,-2-5-1 0,1 1 1 0,7-5 0 0,-6-3 0 0,-2 0-1 16,1-8 1-16,7 2 1 0,-8-2 0 0,-4-6 2 0,4-5-2 15,1 0 1-15,0-3-2 0,-6 1 1 0,-1-9-1 0,0 5 1 16,2-9 0-16,-8 1 0 0,0-3 2 0,0 3-2 0,-8-7 1 0,2 3-2 16,0-4 0-16,-7 5 0 0,-1-4 1 0,2 3 0 0,-8 1-1 0,7 2-1 15,-7 5 0-15,2 0-2 0,4 4 0 0,-6 2-3 0,7 1-2 16,1 7-6-16,-8 1-8 0,7 6-13 0,0-3-13 0,0 8-28 15,-1 3-33-15,2 0-43 0,-2 0-46 0,2 3-50 0,-1 1-52 0,-1 4-47 16,8-1-44-16,-6 0-41 0,4 4-38 0,-4-4-13 0,5 4-2 16,-6 0 7-16,6-4 11 0,-5 5 27 0,5-5 32 0,0 0 42 0,7 0 47 15,-6-3 51-15,6 3 52 0</inkml:trace>
  <inkml:trace contextRef="#ctx0" brushRef="#br0" timeOffset="188542.58">20371 14002 0 0,'-25'18'9'16,"-1"-4"415"-16,6 1 60 0,1 0 34 0,-1-5 14 0,0 2 8 15,7-5 3-15,7 0 0 0,-1 1 1 0,7-8-5 0,0 3-3 0,0 1-14 16,0-4-17-16,7 0-182 0,-1 0-265 0,7 0-214 0,-7-4-188 16,8 4-98-16,-1-3-54 0,0-5-25 0,0 1-12 0,0 0-5 0,6-1-3 15,-5-2 2-15,-1-6 4 0,6 5 13 0,-6-3 17 0,-7-4 54 16,8-1 75-16</inkml:trace>
  <inkml:trace contextRef="#ctx0" brushRef="#br0" timeOffset="188964.46">21563 13408 196 0,'-6'4'305'0,"6"-1"24"16,0-3 13-16,-6 4 12 0,12-1 11 0,-6-3 23 0,0 5 28 0,6-5 23 15,8 0 17-15,-8 3-6 0,7-3-17 0,0 4-62 0,0-1-86 16,7 1-58-16,-8-1-41 0,8 1-23 0,-7 3-13 0,7 2-10 16,-8 1-10-16,2 1-23 0,-1 0-29 0,-7 4-20 0,-6-1-18 0,7 5-11 15,-14 2-9-15,1 1-6 0,-1 5-6 0,-6-2-26 0,-6 8-37 0,-7-3-77 16,-1 2-99-16,1 0-90 0,-6 5-88 0,-1-3-42 0,1-2-22 15,-1-2-12-15,1-1-7 0,-1 1-2 0,1-9-1 0,-1 2 1 16,7-2 0-16,0-5 25 0,7-3 33 0,-7-1 76 0,12-2 190 16</inkml:trace>
  <inkml:trace contextRef="#ctx0" brushRef="#br0" timeOffset="190091.13">22632 13258 0 0,'0'3'63'0,"0"1"227"16,6-4 36-16,-6 0 24 0,0 0 19 0,0 0 22 0,0 0 23 15,0-4 20-15,0 1 16 0,0-1 13 0,0 0 11 0,0-3-27 16,0 0-42-16,6-1-70 0,-6 1-82 0,0 0-52 0,8-4-35 0,-2-1-26 15,0-2-17-15,0 3-22 0,1-3-23 0,0-1-18 0,-1 0-18 16,1 1-12-16,5 3-9 0,-4-3-7 0,-2 2-7 0,0 1-2 16,0 4-4-16,8 0-2 0,-8 2-1 0,1 5 0 0,-1-2 1 0,0 4-1 15,2 3 0-15,-2 2 0 0,7 0 0 0,-6 8-2 0,-1-1 2 16,7 0-1-16,-7 5 1 0,1 3 1 0,0 0 1 0,5 3 1 0,-12 2 1 16,7-2 0-16,0 1-1 0,-1 2-2 0,0 2 1 0,-6 0 0 15,7-4 1-15,-7 3 1 0,7 0 0 0,-7-4 1 0,0 0 0 0,0 2 1 16,0-5 3-16,0 0 3 0,0-4 1 0,0 0 3 0,0 0 0 15,0-2 0-15,0-5 2 0,0-1 2 0,-7-2 3 0,7-1 4 16,0 0 6-16,0-3 6 0,0-4 8 0,0 0 2 0,0 0 1 0,0 0-1 16,0 0-3-16,0-7-1 0,7 0-1 0,-7-5-1 0,6-2 0 0,-6-4-4 15,7-1-3-15,-1-3-5 0,0 0-5 0,2-3-8 0,4-5-6 16,-6 1-6-16,8-1-3 0,-8 1-2 0,7 4 0 0,-7-4 0 16,8 2 0-16,-2 7 0 0,-4-7-1 0,4 9 1 0,-5-1-2 0,-1 5-1 15,1 3 0-15,0 0-1 0,-1 0 0 0,0 7-2 0,-6 1 2 16,6-2 0-16,2 5-1 0,-2 5 1 0,0-2-1 0,1 5 2 0,0-1 0 15,-1 4 0-15,1 0 1 0,-1 3 0 0,0 5 1 0,1-1 1 16,0 4 0-16,-1 0 1 0,0 0-1 0,-6 0 2 0,7 4-1 0,0 0 1 16,-7-1 0-16,6 0 0 0,-6 1 0 0,7-1 1 0,-7-2-1 15,0-2 0-15,6 2-1 0,-6-4 0 0,6-5 0 0,-6 1 0 16,0 0 1-16,7-5-1 0,-7-3 0 0,0 1 1 0,0-1 1 0,7-3 0 16,-7-4 4-16,6 0 1 0,-6 0 0 0,6-4 1 0,2-3-1 0,-2-1 2 15,0-2 1-15,1-2-1 0,6-2 0 0,-6-4-1 0,5-5 0 16,-6 2-1-16,8-2 0 0,-1-3-2 0,-7-2-2 0,8 2-1 15,-8-4-2-15,7 5 0 0,-6-4-1 0,-1 3 0 0,7 3-2 0,-6 2 1 16,-1 3-1-16,1-1 0 0,5 5 0 0,-5 3-2 0,0 3 0 16,-1 1-1-16,0 4 0 0,2 3 0 0,-2 3 1 0,0 1 0 15,1 3 1-15,-1 0-1 0,1 9 2 0,-1-6-1 0,-6 8 2 0,7 0-1 16,-1 5 2-16,-6-1 2 0,6 3 0 0,2 1 1 0,-8-1 0 16,0 2-2-16,6 2 1 0,-6-4 0 0,6-3 0 0,-6 3 0 0,7-2 0 15,-7-4-3-15,6-1-2 0,1-1-8 0,-1-1-10 0,1-6-13 16,-1-2-19-16,8-1-38 0,-8-3-49 0,7-4-69 0,6-4-76 0,-6 0-67 15,7-3-63-15,0-4-47 0,-1-4-41 0,1-3-18 0,6-1-8 16,0 1 2-16,-1-3 7 0,2-2 14 0,-1 2 15 0,0 2 39 16,0-4 50-16,0 3 66 0,-7 1 77 0</inkml:trace>
  <inkml:trace contextRef="#ctx0" brushRef="#br0" timeOffset="190701.64">24084 13361 0 0,'12'-8'88'16,"2"1"174"-16,-8 2 29 0,1 3 26 0,-1-3 22 0,-6 2 33 0,0-1 36 16,-6 0 26-16,-1 1 21 0,-5-1 16 0,4-3 12 0,-4 3-28 15,6 1-55-15,-8-2-54 0,1 2-56 0,7 0-38 0,-8 3-25 0,8 0-22 16,-6 0-21-16,4 3-29 0,-4-3-32 0,5 8-24 0,1-5-20 15,-8 6-13-15,8 0-12 0,0 2-7 0,-8 5-4 0,8-2-3 16,0 0-4-16,-1 5-3 0,1-1-3 0,-1 4-1 0,7 0-2 0,-7 0-4 16,7 0-2-16,0-3-2 0,0 3-4 0,0-1-2 0,0 1-1 0,7-3-3 15,0-1-3-15,-1-3-2 0,1-1 0 0,-1 1-3 0,8-4 1 16,-8 0-1-16,6-4-1 0,2-2-1 0,-1-2 0 0,7 0-3 16,-8-3-3-16,8-3-4 0,-7 0-3 0,7-5-2 0,-2-3-5 0,-4 0-2 15,-1-3-2-15,7-1-3 0,-8 0 0 0,-5-7-1 0,6 3 0 16,-7-3-1-16,1 1 0 0,-7-5 3 0,0-1 3 0,0 2 4 15,0-4 2-15,-7 4 5 0,7-1 3 0,-6 1 2 0,0 3 3 0,-8-1 3 16,8 4 1-16,0 2 2 0,-8 2 3 0,8 4 0 0,-7 4 2 16,7 0 1-16,-2 3 1 0,2 1 0 0,0 3 0 0,6 0-1 0,-6 3 0 15,6 1 1-15,0-1 0 0,0 4 1 0,6-3-1 0,0 3 0 16,0 1 0-16,2 3 0 0,11-4 1 0,-6 0-1 0,0 1 2 0,7-1 0 16,-1-2 1-16,1 1 1 0,0-3 1 0,-2 1 1 0,2-4-1 15,7 0 0-15,-9 0-2 0,2 0 1 0,-7-4-2 0,7 1 1 0,0-1-1 16,-1 2 1-16,-6-7-1 0,6 6 1 0,-5-5 1 0,-2 1 2 15,2 3 3-15,-1-2 4 0,-7 1 5 0,7-2 3 0,-6 3 5 0,-1 1 1 16,0-1 1-16,-6 0 1 0,8 4-1 0,-8-3-1 0,0 3-1 16,0 0-1-16,0 0-3 0,0 3-2 0,-8 1-3 0,8 3-5 0,0-3-4 15,-6 8-3-15,6-2-5 0,-6 0-1 0,6 7-3 0,0-4-1 16,-7 6 0-16,7-4 1 0,0 2-1 0,0 2 1 0,0-1-1 0,0 1 0 16,0-1-2-16,0-4 0 0,0 5 0 0,7-8-2 0,-7 4-1 15,6-4-5-15,0 0-7 0,-6-4-12 0,8 0-15 0,-2-3-15 16,0-4-16-16,1 0-19 0,-1 0-22 0,1-4-35 0,-1-3-44 0,1 0-42 15,-1-4-45-15,0 0-43 0,2-4-40 0,-2 0-28 0,-6-2-21 16,0-6-17-16,6 1-15 0,-12-4-10 0,6 1-9 0,0-4 8 0,-6-1 18 16,6-2 58-16,-8-2 79 0,2 5 88 0,0-4 94 0,-1 4 88 15,1-1 86-15,-1 5 82 0,1 3 78 0,6 3 68 0,-7 2 63 16,1 1 47-16,0 5 36 0,-2 4 18 0,2-1 8 0,0 1-21 0,-1 4-34 16,1 3-45-16,-1-4-48 0,1 4-45 0,-1 4-44 0,7-1-51 15,-6 1-53-15,0-1-51 0,-2 2-52 0,8 2-70 0,-6-4-79 0,6 4-83 16,0-3-88-16,-6 0-69 0,6-1-59 0,0-3-31 0,0 0-16 15,0 0-7-15,0 0-4 0,0 0 1 0,0 0 0 0,0 0 12 0,0-3 17 16,-7-5 51-16,0 5 67 0</inkml:trace>
  <inkml:trace contextRef="#ctx0" brushRef="#br0" timeOffset="190967.26">23948 12946 114 0,'-33'4'306'0,"7"4"44"15,6-1 40-15,-6 0 37 0,7 0 34 0,-1-3 25 0,6 0 20 16,2-1 17-16,-1 1 17 0,0-4 9 0,6 3 4 0,1-3-59 0,0 0-89 15,6 0-62-15,-8 0-46 0,8 0-38 0,0 0-36 0,8 0-34 16,-8-3-32-16,6-1-24 0,0 1-19 0,1-5-16 0,-1 1-18 16,7-4-13-16,0 0-16 0,1-3-11 0,-2-1-10 0,8 0-24 0,-7 0-6 15,0-4 0-15,0 5 0 0,0-4 0 0,0 4 0 0,0 3 0 16,-6-4 0-16,6 8 0 0,-7-4 0 0,0 7 0 0,2 0 0 0,-2 1-11 16,0 3-9-16,0 3-5 0,1 1-4 0,-7 3-6 0,7 1-6 15,-1-1-7-15,-6 4-7 0,7 0-10 0,-7 0-12 0,6 0-14 16,0 3-15-16,-6-3-29 0,8 4-35 0,-2-4-52 0,-6 0-64 0,6-3-63 15,0 3-62-15,2-4-56 0,-2-3-54 0,0-1-20 0,1 1-8 0,-1-4 5 16,8 0 9-16,-8-4 15 0,6-3 16 0,-4 0 29 0,4-2 39 16,-5-1 55-16,6-5 67 0</inkml:trace>
  <inkml:trace contextRef="#ctx0" brushRef="#br0" timeOffset="191217.27">24214 12686 26 0,'-6'-11'289'16,"-1"-3"41"-16,1 3 37 0,-1-4 39 0,-6 4 41 0,0 1 25 0,6-2 17 15,-5 1 11-15,5-3 9 0,-6 2 4 0,6 1 5 0,1 4-63 16,0-4-96-16,6 0-69 0,-8 4-56 0,8 0-42 0,0-4-37 0,0 2-41 15,8 7-41-15,-8-6-25 0,6 1-17 0,7 3-12 0,-7 0-8 16,8 2-5-16,-8-3-6 0,14 5-2 0,-14 0-3 0,7 0 1 16,7 5-1-16,-14-3 0 0,14 6 2 0,-8-1 0 0,2 1 1 0,-1-1 0 15,-7 0 0-15,8 4 0 0,-2 0 1 0,-6-3-1 0,8 2 0 16,-8 1 1-16,1-3 1 0,-1-1 1 0,8 1 0 0,-8-1 1 16,7-4 0-16,-6 1-1 0,5 0 1 0,2-4-8 0,-1-4-10 0,-1 0-18 15,2 1-24-15,-2-4-47 0,2-5-58 0,5-2-74 0,-6-1-78 16,0 1-72-16,1-5-66 0,-2-3-34 0,1-3-16 0,-6-1-8 0,6-3-4 15,-7-1 4-15,0 0 10 0,2-2 18 0,-2-5 24 0,-6 4 47 16,6 1 58-16,1-2 72 0,-7 1 253 0</inkml:trace>
  <inkml:trace contextRef="#ctx0" brushRef="#br0" timeOffset="191815.21">25477 12906 111 0,'-19'22'311'15,"0"3"29"-15,-1-2 20 0,7-2 25 0,-7 1 27 0,8 0 22 16,-2-3 19-16,8-1 11 0,-7-3 9 0,7 3 6 0,6-3 5 0,-8-4-73 16,8-1-111-16,8 2-63 0,-8-5-38 0,6 0-23 0,7-3-17 15,0-4-23-15,6 0-27 0,1-4-20 0,0-3-19 0,5-4-12 16,8 0-9-16,0-3-5 0,0-5-5 0,5-3-8 0,-5-1-6 0,6-2-8 15,0 0-5-15,-6-4-5 0,6 0-4 0,-13-4-2 0,7-1-2 16,-7 1 0-16,-7-3 0 0,1-1 0 0,-1 0 1 0,-6 1-1 0,0-1 0 16,-7-3 0-16,1 3 0 0,0 4 0 0,-7-4 2 0,0 9 0 15,0-2 2-15,0 4 1 0,0 4 4 0,-7 4 4 0,0 0 5 0,1 3 4 16,-1 4 2-16,1 0 4 0,0 3 1 0,-1 6 3 0,-6-3 1 16,7 2-1-16,-8 3 0 0,1 0-1 0,1 3 1 0,-2 4-2 15,8 5-2-15,-8-1-4 0,2 3-5 0,-1 5-2 0,0-1-2 0,0 4-2 16,-1 5-3-16,8-2-1 0,-7 4 0 0,7 0 0 0,-1 4 2 15,1 1-1-15,-1 2 0 0,7 0 0 0,0 5-1 0,0-4 0 16,0 2 0-16,0 2-1 0,0-1-2 0,7 1-1 0,-1-5 1 0,-6 0-2 16,7 1 1-16,-1-5-3 0,7-1 0 0,-7-2 0 0,8-3-1 0,-8-5 0 15,7 2 1-15,0-9-3 0,0 1-4 0,1-4-9 0,-2-4-13 16,8 0-19-16,-7-7-23 0,0 0-45 0,6-3-57 0,1-1-69 16,-1-6-77-16,-5-2-59 0,6-2-52 0,-2-2-46 0,2-2-46 0,-1 0-19 15,1 0-9-15,6 0 6 0,-6-1 9 0,-1 2 18 0,1-6 23 16,6 4 44-16,-7 5 56 0,7-4 70 0,-6 3 77 0</inkml:trace>
  <inkml:trace contextRef="#ctx0" brushRef="#br0" timeOffset="192604.5">26533 12916 0 0,'13'0'1'0,"7"-2"188"0,-8-3 17 0,-5 5 16 0,6-3 19 15,-7 0 18-15,1-5 20 0,-1 4 22 0,-6 2 22 0,6-3 23 16,-6-2 26-16,0-1-12 0,0 5-32 0,0-5-20 0,0 2-16 0,-6 1-10 16,0-2-7-16,-1 0-10 0,1 3-11 0,-1-3-14 0,1 3-16 15,-7 1-17-15,-1-1-21 0,2 1-20 0,-1 3-20 0,0 0-22 16,0 0-23-16,-7 3-15 0,7 1-12 0,-6 3-10 0,6 0-5 0,-7 0-7 15,6 4-7-15,-4 4-4 0,4 0-3 0,1-1-4 0,1 4-3 0,-2 1-3 16,2-1-6-16,-2 4-3 0,8 0-5 0,-1 0-4 0,1 0-3 16,0 4-3-16,6-3-3 0,0-3-2 0,0 3-1 0,6-2-2 15,0-2-3-15,1-1-2 0,-1-3-3 0,8 0-4 0,-8-4-3 0,6 0-3 16,2-4-4-16,-1-3-2 0,7-1-2 0,-8-3-3 0,2-3 1 16,-2-1 0-16,8 1-1 0,-7-9 3 0,0 2 1 0,0-5 3 0,0 3 4 15,0-6 4-15,0 0 3 0,0 0 4 0,-6-4 4 0,5 4 2 16,-4-4 4-16,4 0 1 0,-5-1 1 0,-1-2 3 0,1 3 0 0,-1 0 4 15,1 4 4-15,-7-4 2 0,6 4 7 0,0-1 1 0,-6 1 4 16,8 4 2-16,-8 2 1 0,0 1 4 0,6 0 0 0,-6 4 0 16,0-1 0-16,0 5-3 0,0-1-2 0,0 4-3 0,0 0-5 0,0 0-4 15,0 0-4-15,0 7-3 0,0-2-3 0,0 5-3 0,0-2-2 0,0 2 0 16,0 6 1-16,0 1-1 0,-6-2-1 0,6 4 1 0,0 3 0 16,0-1 2-16,0-2 0 0,0 3 0 0,0 0-1 0,0 3 0 15,0-3-2-15,0 0 0 0,0-3 1 0,0 3-2 0,6-4-3 0,-6 0 1 16,6-3 1-16,1-1 1 0,0 1 0 0,-1-4 0 0,1-3 1 15,-1-1 1-15,7-4 1 0,-6-3 0 0,5 0 1 0,2 0 0 0,-1-3-2 16,6-4 0-16,-6-1 1 0,1 1-1 0,5-5 0 0,-6-2-1 16,6-1 1-16,-5-3 0 0,-2 4-1 0,2-8 0 0,-2 3 0 15,1-4 0-15,1 3-1 0,-8 1 0 0,7-3 0 0,-6 0 0 0,-1 0 3 16,0 4 0-16,1-4 0 0,-7 4 1 0,6 4-1 0,1-3 0 16,-7 3-1-16,0 3-2 0,7 4-1 0,-7 0-1 0,0 3 0 0,6 1 2 15,-6 3-1-15,0 3-1 0,0 1 1 0,0-1-1 0,0 8-1 16,0 0 2-16,0 3-1 0,0 3 1 0,0 0 1 0,0 2 2 15,-6 2-1-15,-1 1 2 0,7 4 0 0,-7-1 0 0,1 5-1 0,-1-4 2 16,1 2-1-16,0-1 0 0,-1-2-2 0,0-3 0 0,1 4 1 16,0-8-2-16,6 4 1 0,0-7-1 0,-7 4 0 0,7-9 0 0,0 0 0 15,0 2 3-15,0-5 2 0,0-3 5 0,7-1 6 0,-7 1 4 16,6-4 4-16,-6 0 0 0,6-4 3 0,1 1 0 0,0-3 2 0,-1-3 0 16,7-2 1-16,-7-3-1 0,1-1 0 0,6-3-2 0,1-1-2 0,-8-2-6 15,6-5-6-15,-5 0-5 0,0 1-4 0,6-5-1 0,-7 1-2 16,8-1-1-16,-8 5-1 0,6-4 0 0,-4 3-1 0,-2 1 0 15,7 3 1-15,-7 3-2 0,1 5 1 0,0-1-1 0,5 4 0 0,-5 3-1 16,0 5 1-16,-1-1-1 0,0 4-1 0,1 0 0 0,-7 7 0 16,6-2 1-16,1 5 0 0,0 0 0 0,-1 7 0 0,-6-3 1 0,6 4-1 15,-6 0 1-15,8 1 1 0,-8 2 1 0,0 2 1 0,0-2 0 16,0 5 1-16,0-4 0 0,0 0 0 0,0-4-1 0,0 1 0 0,0-2-1 16,0 2-2-16,0-4-3 0,0-5-4 0,6 2-8 0,-6-5-8 15,6-3-11-15,0 0-14 0,1-4-23 0,6-4-31 0,-6 0-49 0,5-3-57 16,2-5-66-16,-2 2-67 0,2-5-66 0,-1-4-62 0,0 2-34 15,0-5-17-15,-1 0-5 0,2 0 2 0,-8-3 8 0,1-2 12 16,-1-2 23-16,-6 4 30 0,0-8 48 16,0 3 59-16,-6-3 65 0,-1 0 183 0</inkml:trace>
  <inkml:trace contextRef="#ctx0" brushRef="#br0" timeOffset="192868.53">26670 12419 0 0,'-33'11'287'16,"0"3"90"-16,-5 1 49 0,11-4 30 0,-5 0 20 0,12-1 16 15,-6-1 15-15,7-2 14 0,5 0 12 0,2-3 12 0,-2-4 11 0,8 4-47 16,0-4-75-16,-1 3-82 0,7-3-87 0,0 0-61 0,7 0-49 0,-7-3-29 16,6-1-19-16,0 0-17 0,8-3-14 0,-2 0-13 0,2-2-14 15,5-1-11-15,-6-1-11 0,6 0-8 0,1-4-6 0,-7 4-4 16,7 0-6-16,0-3-1 0,-8 7-4 0,1-4 0 0,0 4-2 0,-6-1-1 16,5 4-1-16,-4 4 0 0,4 0 0 0,-5 0-1 0,-7 7 0 15,7-2 0-15,-1 5-3 0,1 1-4 0,-7 0-4 0,6 4-7 0,-6-1-11 16,6 6-15-16,-6-6-16 0,0 4-32 0,7 0-36 0,0-4-59 15,-7 1-70-15,6 0-67 0,0-1-64 0,1-2-61 0,0-1-58 16,6-4-26-16,-7-3-9 0,7-1 1 0,0-3 7 0,1 0 15 0,-2-3 15 16,1-5 32-16,0 1 37 0,0-4 59 0,1-4 70 0</inkml:trace>
  <inkml:trace contextRef="#ctx0" brushRef="#br0" timeOffset="193009.16">26943 12371 232 0,'0'-14'411'16,"-6"3"43"-16,-1-1 28 0,0-2 25 0,-5 6 25 0,5-2 21 15,-6-1 23-15,6 0 17 0,-5 3 13 0,5 1 7 0,0 0 4 0,1 3-94 16,6 0-144-16,0 1-97 0,0 3-76 0,0 0-45 0,6 0-29 15,1 0-25-15,0 3-25 0,5 1-34 0,8 0-39 0,-1 3-44 0,1 0-43 16,6 1-62-16,-7-1-73 0,7 3-91 0,1-1-102 0,-1 1-78 16,0 2-67-16,-7 1-30 0,1-1-18 0,0-1-6 0,-8-4-5 15,1 5 10-15,-6-2 17 0,6-2 25 0,-7-1 30 0,2 0 55 0,-2-3 68 16,0-1 92-16,0 2 274 0</inkml:trace>
  <inkml:trace contextRef="#ctx0" brushRef="#br0" timeOffset="207723.56">28389 12958 19 0,'13'0'191'0,"-7"0"14"0,1-5 12 0,6 5 12 0,-7-3 11 16,0 3 15-16,2-4 14 0,-2 4 15 0,0-3 13 0,8-1-4 16,-8 1-14-16,1-1-33 0,-1-3-42 0,0 3-23 0,1-1-13 0,0-2-7 15,-1 4 0-15,0-4 0 0,-6-1 0 0,7 1-2 0,0 4-6 16,-7-6-1-16,6 3 0 0,-6-2-4 0,0 2-2 0,7 1-5 15,-7-2-2-15,0 0-4 0,-7 3-4 0,7-3-9 0,-6 3-9 0,-1-3-10 16,0 4-10-16,1-2-10 0,-7 5-9 0,0-3-11 0,0 3-13 0,0 0-8 16,0 0-6-16,-7 3-5 0,1 2-5 0,-1-2-3 0,0 1-3 15,2 3-2-15,-2 0 1 0,0 0-1 0,1 4 0 0,-1-3-1 16,1 6-1-16,-1-2-1 0,8-2-2 0,-8 5-1 0,6 0-1 0,1-4 0 16,1 3-1-16,-2 5-2 0,8-5 0 0,0 1-1 0,-1 0 0 0,0 3-2 15,7-4 0-15,0 5-3 0,0-4 1 0,7 3-1 0,0-3 0 16,-1-1-2-16,7 1 2 0,0 0-1 0,0-5 0 0,0 1 0 15,6 0-2-15,1-4 0 0,0-2 1 0,5 2-1 0,-5-7-1 0,0 0-3 16,6 0-1-16,-7-4-3 0,1-4-1 0,6 1-2 0,-7-4-2 16,1 0-1-16,-7-4-1 0,7 1 0 0,-1 0 2 0,-6-8 1 0,0 3-1 15,7-3 2-15,-7 5 1 0,0-6 3 0,-7 1 3 0,8-4 3 16,-8 4 0-16,0 1 4 0,1-1 4 0,-1-4 5 0,1 7 7 0,-7-3 5 16,7 4 7-16,-7 0 4 0,6 0 5 0,-6 2 4 0,0 6 7 15,0-5 6-15,0 8 5 0,0-5 5 0,0 5 2 0,0 4-1 16,0-4-2-16,0 3-7 0,0 4-6 0,0 0-8 0,0 0-6 0,0 0-6 15,0 0-4-15,0 7-5 0,0-3-6 0,0 6-7 0,0 2-4 16,0 2-2-16,0 4-2 0,0 1 1 0,-6 7 2 0,6-1 5 0,0 8 4 16,-7 1 4-16,7 2 4 0,-7 1 2 0,7 3 0 0,-6 4 1 0,-1-1-1 15,7 1 1-15,-6 5-2 0,0-5-1 0,-2 3-1 0,2 0-2 0,0-3-3 16,6 5-2-16,-6-5-5 0,-1-4-2 0,7 0-3 0,0 0-2 16,0-3-1-16,0 0-3 0,0-8-2 0,0 4-10 0,0-8-11 0,0-3-17 15,7 0-18-15,-7-7-22 0,6 0-25 0,-6-4-51 0,0-4-64 16,6-4-80-16,-6-3-90 0,6-3-73 0,2-4-64 0,-8-8-31 15,6 1-13-15,0-5 0 0,1-6 9 0,-1 0 14 0,1-6 16 0,0-2 22 16,5-3 25-16,-6-5 49 0,8 5 65 0,-8-4 81 0,8-5 268 16</inkml:trace>
  <inkml:trace contextRef="#ctx0" brushRef="#br0" timeOffset="208677.82">28916 13144 0 0,'-12'0'17'0,"5"3"334"0,0-3 64 0,-5 5 35 16,4-5 23-16,2 0 17 0,0 0 14 0,-1 0 9 0,7-5 7 15,0 2 4-15,0-1 3 0,0 1-14 0,0-4-23 0,7 3-94 0,-1-3-130 16,8-4-86-16,-2 3-62 0,2-3-38 0,-2-3-22 0,8-1-18 16,-1 1-13-16,1-5-9 0,-1 4-8 0,7-3-4 0,-6 0-1 15,0 3-3-15,-1-3 1 0,1 0 1 0,-1 2 5 0,-6-2 6 0,0 4 5 16,1-1 7-16,-2 0 9 0,-5 4 7 0,0 1 7 0,-1 2 4 16,0-2 6-16,-6 2 2 0,0 4 3 0,0-3 3 0,0 3 1 0,0 1-3 15,0 3-3-15,0 0-8 0,0-4-7 0,0 4-8 0,0 4-8 16,-6-4-9-16,6 7-5 0,0-3-6 0,-6 3-4 0,6 4-4 0,-7-4-3 15,7 8-4-15,-7-1-1 0,1 5-1 0,6-1 0 0,-6 1 0 16,-1 3 3-16,7-1-1 0,-7 1 1 0,7 4 1 0,0-1 0 0,0-3-2 16,0 3 0-16,0 2 2 0,7-5-1 0,-7 0 0 0,7 0 0 15,-1-4 1-15,0 4-1 0,1-7 0 0,0-1-1 0,-1 1 2 16,0-4-1-16,7 0 0 0,1-7 1 0,-8 4 2 0,8-5 1 0,-2-3 0 16,1-3-1-16,0-2-4 0,0-2-2 0,7 0-3 0,-8-4-3 0,8-3-2 15,-7-1-3-15,7-4-1 0,-8 1-2 0,8-4-2 0,-7 0-2 16,1 0 0-16,-2 0-1 0,2-5 0 0,-2 7 1 0,2-3 4 15,-8 2 4-15,1-2 4 0,-1 5 4 0,0 0 5 0,2 0 7 0,-8-1 7 16,6 4 4-16,-6 5 5 0,0-5 6 0,0 7 2 0,0-3 5 16,0 4 0-16,-6 3 0 0,6-3-1 0,0 4-1 0,0 3-1 15,0-4-1-15,0 4-5 0,0 0-5 0,0 0-4 0,0 4-5 0,-8-1-3 16,8 1-3-16,0 3-4 0,0 0-5 0,-6 1 0 0,6 6-2 16,0-2 0-16,0 2 1 0,0 5 1 0,0-1 0 0,0 0 2 0,0 0 2 15,0 1 1-15,0 3-2 0,0-4 1 0,0 1-1 0,0 1-1 16,6 0-1-16,-6-3 1 0,8-1-2 0,-2 2 0 0,0-3-2 0,7-5-3 15,-6 5-4-15,6-8-5 0,-1 5-4 0,2-5-5 0,6-3-6 16,-8-4-8-16,8 0-7 0,-1 0-7 0,1-8-7 0,0 0-8 16,5 1-5-16,-5-4-4 0,6 0-5 0,-7-4 1 0,7 1 2 0,-6 0 3 15,0-5 5-15,-1 2 4 0,1-2 7 0,-7 1 7 0,0-1 9 16,0 1 8-16,0-1 9 0,0 1 9 0,-7-1 10 0,1 2 10 0,0 2 12 16,-7-3 9-16,0-1 7 0,0 4 6 0,0 1 5 0,-7-1 5 15,7 1 4-15,-7 3 5 0,1-1 4 0,0 2 3 0,-1 2 4 0,0 1-1 16,1 3-2-16,-1-4-4 0,1 6-6 0,-1 2-7 0,7 0-6 15,-6 0-7-15,-1 2-4 0,1 3-5 0,0 2-5 0,-2 0-4 16,2 4-6-16,0 1-4 0,6 2-5 0,-7 0-1 0,1 5-2 0,6-2 1 16,-7 2-1-16,7 4 3 0,0-1-1 0,0 3 1 0,0 1 2 15,0-1-1-15,0 2 0 0,7-2 0 0,-7 0 1 0,6 1 0 0,-6-1 0 16,7 1 0-16,-1-3 1 0,8-2-1 0,-8-3 0 0,7 1 0 16,-7-1-1-16,14-3 2 0,-7-4 0 0,0-5 0 0,7 2 2 0,-1-4 0 15,1-4-1-15,0-4 0 0,-1 1-1 0,0-5-2 0,8-3-2 0,-8-3-2 16,7-5-4-16,-6 2-5 0,-1-6-4 0,7-3-3 0,-6 1-5 15,0-4-4-15,-2-1-3 0,2-4-3 0,-7-2-3 0,7 3 2 16,-1-3 1-16,-6-4 3 0,0 3 0 0,1 0 5 0,-8-2 5 0,6 2 6 16,-4 3 8-16,4-2 10 0,-5 7 10 0,-7-2 11 0,6 4 12 15,1 4 11-15,-7 1 11 0,0 4 8 0,0 0 5 0,7 3 6 0,-7 0 4 16,-7 3 3-16,7 2 2 0,0 3-1 0,0-1-5 0,0 6-8 0,0-3-6 16,0 2-9-16,0 3-12 0,0 0-8 0,0 3-21 0,0 2-14 15,0 1 0-15,0 2 0 0,0 3 0 0,0 0 0 0,0 3 0 0,0 5 0 16,0 2 0-16,0-3 0 0,0 8 0 0,0 0 0 0,0 0 0 15,0-1 0-15,0 5 0 0,0 2 0 0,0 2 0 0,0-5 0 0,0 4 0 16,0 0 0-16,0 0 0 0,0-4 0 0,0 4 0 0,0-4 0 16,7 0 0-16,-7-2 0 0,6 2 0 0,-6-7 0 0,6 0 0 0,0-4-13 15,2 0-31-15,-2-3-18 0,7-4-20 0,-6-3-27 0,6-1-30 16,-1-7-52-16,2 0-66 0,-2-5-73 0,2-2-78 0,-1-4-72 0,-1 0-67 16,-4-4-31-16,4 1-10 0,2-4 5 0,-8 0 12 0,0-4 16 0,1 3 19 15,-1-3 26-15,-6 0 29 0,0 0 54 0,0 0 65 0,0 4 74 16,-6-4 238-16</inkml:trace>
  <inkml:trace contextRef="#ctx0" brushRef="#br0" timeOffset="208834.07">30382 12782 233 0,'-20'0'375'0,"0"-4"45"0,8 4 34 0,-8 0 23 0,14 0 15 0,-7-4 11 15,6 4 6-15,0 0 5 0,7 0 6 0,0 0-7 0,7 0-14 16,-7 0-77-16,13 0-110 0,0 0-85 0,1 0-69 0,4 0-45 0,9 4-35 16,-1-4-26-16,0 0-24 0,0 4-25 0,7-4-27 0,-7 0-50 15,-1 0-60-15,8 0-76 0,-7 0-83 0,-6 0-78 0,6-4-78 0,-7 4-40 16,1-4-22-16,-8 4-12 0,2-3-4 0,-1-2 2 0,-6 3 5 15,6-3 16-15,-7-2 18 0,-6 0 45 0,0-1 56 0,0 2 72 0,0-6 190 16</inkml:trace>
  <inkml:trace contextRef="#ctx0" brushRef="#br0" timeOffset="209021.57">29978 12386 215 0,'-19'0'414'0,"5"-3"46"0,1-2 29 0,0 2 22 0,0-1 19 0,7 4 16 15,0-3 13-15,-8-1 6 0,8 0 3 0,6 1 1 0,-7-1 1 0,1 0-92 16,-1 4-140-16,7 0-111 0,-6 0-101 0,-1 0-77 0,1 8-67 16,0-5-106-16,-8 8-128 0,8 1-111 0,-8-2-104 0,2 5-53 0,-1 4-25 15,-7-2-13-15,7 3-6 0,0-3-3 0,-6 5 0 0,5-3 12 16,2-1 15-16,-2-4 30 0,2 4 39 0,5-3 84 0,-6 0 181 16</inkml:trace>
  <inkml:trace contextRef="#ctx0" brushRef="#br0" timeOffset="210680.04">3021 16243 0 0,'0'12'66'0,"-6"-5"249"0,0 4 57 0,-2-4 32 16,2 0 21-16,6 1 12 0,-6-5 9 0,0 1 9 0,6 0 8 0,0-4 9 15,0 3 7-15,0-3-22 0,0 0-40 0,0 0-72 0,0 0-90 16,0 0-68-16,0-3-55 0,0-1-30 0,6 4-18 0,0-7-13 0,0-1-8 16,2 1-7-16,4-4-9 0,-5 0-8 0,6-4-7 0,0 1-7 0,0-4-7 15,0-5-3-15,7 2-2 0,-7-1-2 0,-1 0-1 0,2-3-2 16,-2-1-2-16,-4 0 1 0,4 0-1 0,1 0 1 0,-6-3 1 0,6 0 1 15,-7 3 2-15,0-3 2 0,2 3 3 0,-8-3 6 0,0 3 5 0,0 0 5 16,0 4 6-16,0 0 4 0,0 1 8 0,-8 2 5 0,8 2 6 16,-6 0 4-16,0 4 6 0,-1 1 3 0,7 5 2 0,-6-4 1 15,6 4 0-15,-7 3-4 0,7 1-5 0,-6-1-7 0,6 4-7 0,0 0-6 16,-7 0-6-16,7 4-8 0,0-1-7 0,-6 1-6 0,6 3-7 16,0 4-5-16,0 1-5 0,-6 2-4 0,6 4-3 0,6 4 0 0,-6 0-1 15,0 3 3-15,6 4 1 0,1 5 2 0,-7-1 1 0,6 1 2 16,1 3 3-16,-1-1 2 0,1 4 4 0,5-3 0 0,-4 2 1 0,-2-2 1 15,7 0 0-15,-6 0 0 0,5 0-2 0,-5-5 0 0,6-3-1 0,0 1-3 16,0-1-4-16,0-4-6 0,0-2 0 0,-7-5 0 0,8 0 0 16,6-3-2-16,-8-1-30 0,1-2-15 0,0-5-19 0,-6-4-21 0,5 1-27 15,2-4-50-15,-1-4-61 0,-7-3-80 0,7-3-86 0,-6-2-78 16,-1-2-75-16,1-4-34 0,-7-4-12 0,0 0 0 0,0-3 8 0,-7-6 13 16,1 6 17-16,-7-5 23 0,0-2 24 0,0 2 50 0,-7 1 63 15,7 0 78-15,-6-1 225 0</inkml:trace>
  <inkml:trace contextRef="#ctx0" brushRef="#br0" timeOffset="210836.29">3113 15998 173 0,'-20'7'406'0,"1"-3"51"16,5-1 29-16,-5-3 25 0,6 5 21 0,0-5 20 0,-1 0 20 0,2 0 17 16,6 0 14-16,-8 0 11 0,8 0 5 0,6 0-80 0,-7-5-125 15,7 5-103-15,0 0-92 0,0 0-50 0,7-3-31 0,-1 3-23 0,8-4-21 16,-2-3-22-16,8 3-66 0,0-3-6 0,-1 3 0 0,7-2 0 16,7-6 0-16,-1 5-64 0,1-4-39 0,-1 4-39 0,1-4-43 0,-1 3-72 15,8 1-86-15,-8-3-87 0,1 2-89 0,6-1-48 0,-7 6-29 16,1 0-8-16,-7-1 2 0,6 0 14 0,1 4 19 0,-7 0 22 0,7 0 26 15,-7 4 37-15,0 0 44 0,0-1 73 0,-1 5 104 0</inkml:trace>
  <inkml:trace contextRef="#ctx0" brushRef="#br0" timeOffset="211433.24">4090 16009 268 0,'0'0'327'0,"6"0"39"0,-6-4 31 0,0 1 28 15,0-1 23-15,0 0 19 0,0 1 15 0,0-1 12 0,0 0 10 16,0-2-15-16,-6 2-28 0,6-4-63 0,-7 4-79 0,7-3-60 0,-7 0-48 15,7 0-33-15,-6-2-28 0,6 2-21 0,-6 4-20 0,-1-4-13 0,1-1-12 16,-1 1-9-16,7 4-8 0,-7-6-7 0,1 6-7 0,0 0-4 16,-2-1-3-16,2 0-3 0,0 1-3 0,0 3-4 0,-1 0-5 0,0 0-4 15,7 3-6-15,-13 1-6 0,7 0-3 0,0 2-4 0,-2 3-2 16,-4 1-2-16,6 2-2 0,-2 1-1 0,2 3-3 0,-7-2 0 16,7 5 0-16,-1-5-1 0,0 9 0 0,1-6 1 0,0 5-1 0,-1-3 1 15,7 4 1-15,0-3-1 0,-7 7 1 0,7-5-1 0,7-1 1 0,-7 2 0 16,7-5 1-16,-7 4 0 0,6-8-1 0,7 5 0 0,-6-5 0 15,6 0 0-15,-7-2 0 0,8-1 0 0,-2-3 0 0,2-2 1 0,-2-1-1 16,1-3-2-16,7-2-2 0,-8 0-3 0,2-2-4 0,6-3-4 16,-7 2-4-16,-1-8-3 0,2 5-1 0,-2-6-4 0,-5-3-2 0,6 0-3 15,-6 1 0-15,-1-4-1 0,0 3-2 0,-6-3 0 0,7-5 0 16,-7 5 1-16,0-4 1 0,-7 0 5 0,7 0 4 0,-6 0 2 0,6 4 2 16,-6-3 4-16,-1 1 3 0,1 3 3 0,-1-2 3 0,0 4 3 15,1 0 6-15,0 1 7 0,-1 7 7 0,7-4 6 0,-7 4 5 0,7-1 4 16,-6 5 1-16,6-1 3 0,0 4 1 0,0-4-1 0,0 4-3 15,0 0 0-15,0 0-1 0,0 0-3 0,0 4-3 0,6-4-4 0,1 0-5 16,0 4-3-16,-1-1-5 0,7-3 0 0,0 3-4 0,0 2 0 16,0-5-2-16,0 2 2 0,1-2 1 0,5 0 0 0,-6 0 1 0,6 0 0 15,1 0 0-15,-7-2-2 0,6 2 1 0,-6-5-2 0,7 2 0 16,-7-4 0-16,0 3-1 0,0 0 0 0,0-3-1 0,0 4-1 0,1-6 0 0,-8 6-1 16,0 0 0-16,1-1 0 0,-1 0 0 0,1 4-1 0,-1-3 1 15,-6 3-1-15,0 0 1 0,0 0-2 0,0 0 1 0,0 3 0 16,0 1 0-16,7 0 2 0,-7 2 0 0,0 3 2 0,0-1-1 0,0 2 4 15,6 0 3-15,-6 2 3 0,0 3 1 0,6-1 1 0,-6 4 2 0,8-3 1 32,-2 4 1-32,-6-2 0 0,6 5 0 0,1-3 0 0,-1-1-1 0,1 1-1 0,-1-1 0 0,1 0-3 0,-1-4-2 0,1 1-3 0,0 0-2 15,-1-3-1-15,0-2-2 0,1 1-6 0,0-3-8 0,-1-1-13 16,0-4-19-16,1 2-39 0,-1-5-48 0,1-5-85 0,0 2-105 0,-7-4-91 31,6-4-85-31,0-5-41 0,2-2-21 0,-8 1-10 0,6-6-4 0,-6-2 2 16,0-5 6-16,0 1 13 0,0-4 18 0,-6-4 38 0,6 1 48 15,-8-1 85-15,2-3 208 0</inkml:trace>
  <inkml:trace contextRef="#ctx0" brushRef="#br0" timeOffset="211589.49">4435 15562 0 0,'-13'0'288'0,"0"4"157"0,0-1 44 0,-1-3 31 0,2 4 22 16,-2 0 20-16,8-4 18 0,-7 3 12 0,7-3 9 0,-8 0 5 16,8-3 4-16,6 3-40 0,-6 0-59 0,6 0-118 0,-7 0-145 0,7 0-83 15,0 0-50-15,0 0-43 0,0 0-41 0,0-4-42 0,0 4-45 16,0-4-57-16,7 4-62 0,-7-3-77 0,0 3-87 0,0 0-84 0,0 0-86 15,0-4-48-15,0 0-28 0,0 1-10 0,0 0-3 0,0-6 10 16,-7 6 16-16,0-4 22 0,1 3 27 0,-1-3 44 0,-5 0 52 0,5 3 74 16,-12-3 118-16</inkml:trace>
  <inkml:trace contextRef="#ctx0" brushRef="#br0" timeOffset="211823.87">3901 15639 221 0,'-14'15'409'0,"2"-4"43"0,-2 0 27 15,2 0 22-15,5-5 21 0,1 3 22 0,-1-6 21 0,0 1 23 0,1-4 23 16,0 3 20-16,6-3 19 0,0 0-77 0,0 0-126 0,0 0-84 15,0 0-65-15,0 0-29 0,0 0-201 0,0-3-68 0,0-1 0 16,6 1 0-16,0-1 0 0,-6-4 0 0,7-3 0 0,0 5 0 0,6-6 0 16,-7 1 0-16,0-3 0 0,8 2 0 0,-8-2 0 0,7 3 0 15,-6-4 0-15,-1 4 0 0,7 0 0 0,-7 4 0 0,2-5 0 0,-2 9 0 16,6 0 0-16,-4-1 0 0,4 4 0 0,-5 0 0 0,6 4 0 16,-6 2 0-16,5 3 0 0,2-3 0 0,-2 5 0 0,2 4 0 15,-1 0 0-15,-1-1 0 0,2 2 0 0,-2 2 0 0,2-4-372 0,-8 4-263 16,7 1-43-16,0-5-17 0,0 1-2 0,-7-5 5 0,8-1 11 15,-8-3 18-15,7-2 21 0,0-4 33 0,0-4 37 0,1 1 58 16,5-5 67-16</inkml:trace>
  <inkml:trace contextRef="#ctx0" brushRef="#br0" timeOffset="212499.22">5769 16123 16 0,'-6'22'354'0,"-6"-5"59"15,4 2 36-15,2-1 20 0,0-6 9 0,-1-1 6 16,1 0 3-16,-1-4 3 0,7-4 4 0,-7 2 5 0,7-5 6 0,0 0-51 16,0 0-79-16,0-5-93 0,7 2-101 0,0-1-57 0,-1-3-34 0,7-4-17 15,-7-3-8-15,8-2-6 0,6-5-2 0,-8-1-4 0,8-5-3 16,-1-1-5-16,1-1-6 0,0-5-8 0,-1 1-10 0,1-3-6 0,-8-1-5 15,8 0-2-15,-7 5-3 0,-7-5 0 0,2 1-3 0,4 3 0 16,-12-1-1-16,6 1 0 0,-6 1 1 0,-6 6-1 0,6 0-1 0,-6 4 0 16,0 1 2-16,-2 6 0 0,2 0-1 0,-7 4 0 0,7-1-2 15,-8 6 1-15,2 2 0 0,6 4-1 0,-8-4 0 0,1 8 0 16,0 0 0-16,0-1 2 0,0 0 0 0,0 6-2 0,7-2 0 0,-8 0 1 16,8 4 1-16,-1-1 1 0,1-1 1 0,6 1 0 0,-6 1 1 0,12 0 3 15,-6 0 0-15,6 0 3 0,1-1 0 0,6 3-1 0,0 1 2 16,0-3 0-16,6 0 1 0,1 3-1 0,-1-3-1 0,7 1 0 15,1-2 0-15,-1 5-1 0,0-5 0 0,7 5 0 0,-1-1-1 0,1-1-2 16,-7 1-1-16,6 1-1 0,1 3-2 0,-7-3 1 0,6 3-1 16,-5-4-2-16,-8 5 1 0,7-1-1 0,-6 3 1 0,-8-1-1 0,8-3-1 15,-7 6 0-15,-7-5 1 0,1 0-1 0,0 1 2 0,-1 3 0 16,-6-9 1-16,0 7 1 0,0-6 0 0,0 1 2 0,-6 0 3 0,-1-5 3 16,0 2 3-16,1-2 4 0,-7-2 4 0,7-1 4 0,-8 0 4 0,2-2 4 15,-2-3 6-15,2-2 1 0,-8 0 1 0,7-2 0 0,-1-3-1 16,-5-2-3-16,6-4-1 0,0 1-8 0,1-2-11 0,-8-2-16 0,13-4-20 15,-6-1-22-15,0 1-21 0,7 0-29 0,-1-5-34 0,7 1-52 0,-7 4-63 16,7-8-71-16,0 8-74 0,0-4-72 0,7 0-70 0,0 0-31 16,-1 4-13-16,1-1 3 0,-1 1 10 0,7 0 14 0,-6 3 16 0,5 1 25 15,2 3 27-15,-1-4 51 0,0 7 61 0,6-3 70 0,-5 5 210 16</inkml:trace>
  <inkml:trace contextRef="#ctx0" brushRef="#br0" timeOffset="212865.43">6571 15983 0 0,'0'15'190'0,"0"-1"84"0,0 1 14 0,0-4 16 0,7 0 14 0,-7 1 22 16,0-5 25-16,0 4 23 16,6-9 23-16,-6 7 19 0,6-6 16 0,1 2-40 0,-1 1-68 0,1-6-54 15,0 0-46-15,5 0-23 0,-5 0-13 0,6-3-13 0,0-5-14 0,0 5-21 0,0-6-25 0,1 0-23 0,-2-2-23 0,8-4-18 16,-7 3-16 0,-1-2-13-16,2-4-12 0,-1 3-7 0,0-4-7 0,-7 5-3 15,1-4-3-15,-1 3 0 0,1-2-1 0,0-3 1 0,-7 6-1 0,0-4 2 0,0 3 1 0,-7 1 4 16,7 2 5-16,-7-2 4 0,1 3 6 15,-1-1 4-15,1 4 4 0,0-2 3 0,-1 6 3 0,-6-2 2 0,7 1 3 16,-8 1 1-16,8 4 1 0,-7 0 1 0,6 0 0 0,-6 4-3 16,7 4-2-16,-8-5-3 0,8 5-3 0,0 3-2 0,-7 4-4 15,6-4-2-15,7 7-2 0,-7 0-3 0,7 1 0 0,0 2-2 0,0 2-1 16,7-1-1-16,-7 0 0 0,7 3-1 0,6 1-1 0,-7-5-1 0,8 1-2 16,4 0-1-16,-4 1-1 0,5-4 0 0,-5-2 0 0,5 2 0 15,0-5-3-15,1-3-1 0,-1 1 0 0,1-2-2 0,0-6-2 0,-1-1-8 16,1 1-9-16,-8-8-16 0,8 1-19 0,-7-1-24 0,1-6-26 15,-2-2-47-15,2-2-58 0,-8-4-65 0,0-1-67 0,1-3-63 0,-1-3-60 16,-6-2-43-16,-6-2-34 0,6 1-12 0,-13-6 0 0,7 1 11 16,-8 0 17-16,2-3 21 0,-2-1 25 0,-5-1 48 0,-1 2 57 0,0-4 63 15,1 4 79-15</inkml:trace>
  <inkml:trace contextRef="#ctx0" brushRef="#br0" timeOffset="213113.18">6617 15459 0 0,'-14'12'123'0,"-5"-1"190"0,-1 0 53 0,8 0 42 0,-8 0 36 0,7 0 27 16,0-4 22-16,-6 3 16 0,11-5 16 0,-4 2 15 0,5-4 15 15,1 1-24-15,-1 0-47 0,7-4-62 0,-6 3-73 0,6-3-57 16,0 0-47-16,0 0-42 0,0-3-35 0,6 3-26 0,-6-4-20 0,7 0-19 16,-1-2-15-16,1-3-17 0,-1-1-15 0,8-1-15 0,-8 0-15 15,7-4-15-15,-7 1-13 0,7-2-11 0,0 2-8 0,-6 3-7 0,0-3-5 16,5 3-3-16,-5 3-2 0,0 1-2 0,-1-1 0 0,7 5-1 16,-7 3-1-16,1 0 0 0,0 3 2 0,-1 5 4 0,0-1 5 15,8 4 6-15,-8 0 5 0,0 0 4 0,8 4 4 0,-8 0 2 0,7-1 2 16,-7 0-1-16,8-2-4 0,-2 3-10 0,2-8-15 0,5 3-26 15,-5-5-32-15,5-1-65 0,0-4-81 0,-6-4-86 0,7-4-89 0,0-3-61 16,-1 0-44-16,-6-8-22 0,0 2-12 0,1-9-2 0,-2 0 1 16,-6 1 11-16,1-5 15 0,0-2 26 0,-1-2 34 0,-6-2 64 15,0 3 79-15</inkml:trace>
  <inkml:trace contextRef="#ctx0" brushRef="#br0" timeOffset="-214067.93">8225 15921 69 0,'0'0'198'0,"6"-3"18"0,2 3 14 0,-8-4 12 16,6 0 13-16,0 0 16 0,-6 2 19 0,7-3 24 0,-7 2 24 16,6-1 4-16,-6-4-9 0,0 5-19 0,0-1-26 0,0 0-19 15,0 1-17-15,0 0-12 0,-6-5-9 0,6 4-9 0,-7-3-10 0,1 3-15 16,6-3-18-16,-14 0-20 0,8 0-24 0,0-1-23 0,-1 4-26 16,-6-3-17-16,7 0-14 0,-7-1-8 0,6 5-2 0,-6-4-2 0,0 2-3 15,6 2-1-15,-5 3-1 0,-2-5-1 0,1 5 1 0,1 5-1 16,-2-5-1-16,2 3-2 0,-2 4-3 0,1-2-3 0,-7 6-3 0,8-4-3 15,-2 4-3-15,-5 4-4 0,6-4 0 0,0 7-2 0,-7-4-1 0,14 0-2 16,-7 5-1-16,0-1 0 0,6 1-1 0,1-1-1 0,0 4-2 16,6-3-1-16,-7-1 1 0,7 4-1 0,7-3 0 0,-7-1 0 15,6 1-1-15,0-2 0 0,8 2 1 0,-8-5-1 0,13 0 0 0,-5-2-1 16,-2-1 1-16,8-4 0 0,-1 0 0 0,1-2 1 0,6-3-1 0,-6-4 0 16,5 2 0-16,2-8 1 0,-1 0 0 0,0-3 0 0,0-4-2 15,7 1 1-15,-7-4 0 0,0-4 0 0,-1-5-1 0,8 2-1 16,-7 0 1-16,0-4 0 0,1-5 0 0,-8 2-1 0,7 0 1 0,-6-2 0 15,-1-3-1-15,-6 1 0 0,-7-1 0 0,8 0 1 0,-8 1 1 16,-6-1-1-16,7-3 0 0,-14 3 0 0,7 1 0 0,-6-2 0 0,0 5 2 0,-2 1 1 0,2-1 1 16,0 4 1-16,-1 3 0 0,-6 1 4 0,7 2 3 0,-1 2 3 15,1 2 3-15,-1 4 4 0,7 1 3 0,-7-1 4 0,7 8 1 0,-6-1 1 16,6 0 0-16,0 5-3 0,0 0-3 0,-6-1-1 0,6 4-3 0,0 0-2 16,6 0-2-16,-6 4-4 0,0-1-3 0,6 5-2 0,-6 0-3 15,7 2-1-15,0 1-1 0,-1 4 1 0,1 3 3 0,-1 1 4 16,1 2 4-16,-1 2 6 0,1 2 3 0,-1 1 5 0,0 0 1 0,2 3 3 15,-2 0 2-15,7 0 2 0,-13 4 2 0,13-3 0 0,-7 2 1 16,1 1-2-16,-1-3-1 0,0 3-3 0,2 0-4 0,-2-5-3 0,0 1-4 16,1 2-3-16,6-2-4 0,-7-3-3 0,7-5-2 0,-6 2-2 15,6-1-3-15,-7-4-2 0,8-3-2 0,-2-1 0 0,2-2-2 0,-1-2-1 16,-1-3 0-16,2-3 0 0,5-4 0 0,-6 0-1 0,0 0 0 0,7-4-1 16,-7-3 0-16,6-3 0 0,-6-2 0 0,7 1-1 0,-7-3-1 15,0-2 0-15,0-2-1 0,0-1 1 0,-6 2-1 0,5-1 1 16,-4-1 0-16,-2-3 1 0,0 4 3 0,-6-4-1 0,6 3-1 0,-6-3 0 15,0 4 1-15,0-1 0 0,0 2 1 0,0 2 1 16,0 1 1-16,0 3-1 0,0-4 2 0,0 7-1 0,-6-3 1 0,6 8-2 16,0-5 1-16,-6 4 0 0,6 4 0 0,0-3 0 0,0 3-1 15,0 0-2-15,0 3 1 0,-6 1 0 0,6 0-1 0,0 3-1 16,0 1 0-16,0 3-2 0,0-1 0 0,6 6 1 0,-6-2-1 0,0 4 0 16,6 1 2-16,0-1 0 0,1 3 1 0,0 2 1 0,-1-4 0 15,1 2-1-15,5 2 1 0,2-2 1 0,-8-3 0 0,8 4-1 0,-2-7 0 16,1 4 0-16,1-6 0 0,-2-1-1 0,2 3-1 0,-2-8 1 0,1 1 0 15,1-1 0-15,5-4 0 0,-6 1 1 0,0-4 0 0,7-4 0 16,-8 1 0-16,2-4 0 0,-2-1 0 0,8-3-1 0,-7 0 1 0,1-3 0 16,-2-5 1-16,2 5-1 0,-8-9 1 0,7 5-1 0,-7-4 0 15,1 0-1-15,0 0-1 0,-1-1 0 0,-6 3 1 0,6-6 0 16,-6 4 1-16,0 0 0 0,0 0 0 0,0-1 1 0,0 5 0 0,-6 0-1 16,6 3 1-16,0 1 0 0,-6 3 0 0,6 4 1 0,0-1 0 0,-7 1-2 15,7 3-1-15,0 4 0 0,0 0-1 0,-7 0 0 0,7 4 0 0,0 3 0 16,0 1-1-16,0 2 1 0,0 1-1 0,0 0-1 0,0 8-1 15,0-5 0-15,7 4 3 0,-7 5 0 0,7-1 1 0,-1 0 1 16,-6 0-1-16,6-1 1 0,0 1 0 0,2 1 0 0,4-5 0 0,-5 4 0 0,0-4-1 16,6 0 0-16,-7-3 1 0,7-5 0 0,0 7 0 0,0-11 0 0,0 5-2 15,0-8 0-15,7 2-3 0,-8-5 1 0,2 0-1 0,5-5-1 16,-6 2-1-16,0-4-2 0,7-3-2 0,-7-2-1 0,0-3-1 0,6 0-2 16,-5 1-2-16,-8-4 1 0,7-1 1 0,-6 1 1 0,6-4 1 15,-7 3-1-15,-6-3 3 0,6 1 0 0,-6 2 2 0,0-3 2 16,0 4 3-16,0-1 1 0,-6 4 4 0,6 1 0 0,-6-1 2 0,-1 5 0 15,1 2 1-15,6 1-1 0,-7 3-1 0,0 4 1 0,1 0-1 16,0 0 0-16,-1 8-1 0,7-5 0 0,-7 8-1 0,7 0 0 0,-6 4-1 16,6 0-1-16,6 3 0 0,-6-1 1 0,7 3-1 0,0 2 0 15,-1-4 1-15,0 3 0 0,8 2 0 0,-1-4 1 0,-1-1 0 0,2-4-1 16,-8 1 0-16,14 0 0 0,-14-4 1 0,7-1-2 0,0-2 1 0,0-5-1 16,1 1 0-16,-2-4-2 0,2 0 0 0,-8-4-1 0,7 1 0 15,0-5 0-15,0-2 0 0,-7-1 0 0,8-4 0 0,-8 0 1 16,7-3-1-16,-7-1 1 0,1 1 0 0,0-4 0 0,-1 4 1 0,0-5 0 15,2 6 1-15,-8-5 1 0,6 4 1 0,-6-2 1 16,0 6-1-16,0-1 3 0,0 1-1 0,0 3 2 0,0 1 0 0,0 1 1 16,0 6 2-16,0-4 0 0,0 3 0 0,0 1 0 0,0 3-2 0,0 0-1 15,0 0 0-15,0 0 0 0,0 3-3 0,0 1 0 0,0 3-1 16,0 1-1-16,0 2-1 0,0 1-2 0,0 4-1 0,6 3 0 16,-6 1 1-16,6 3 2 0,-6 0 2 0,7 3 0 0,0 1 0 0,-1-1 0 15,1 5 0-15,-1-1 1 0,-6 1 1 0,14 2-1 0,-8 2 1 0,0-1 0 16,0-1 0-16,8 1 1 0,-8 0-2 0,1 1 0 0,-1-2 0 15,1 2 0-15,6-2-2 0,-13 1 1 0,6-3 1 0,0-1 0 16,2 0-1-16,-2 0 0 0,-6-3 0 0,6 0-1 0,-6-1-1 0,7-3 0 16,-7 0 1-16,0-3 1 0,0-1-1 0,0-4 1 0,-7 1 0 0,7 0 0 15,-6-3 0-15,0-2 0 0,-2-3 0 0,2-4-2 0,0 5 0 16,0-8 0-16,-8 4 2 0,8-4-2 0,-7-4-2 0,7 1-1 0,-8-2-3 16,8-1-2-16,0-5-2 0,-2 3-3 0,2-6-4 0,0-1-1 15,6 0-3-15,0-3-1 0,0-1-2 0,0-2 1 0,6-2-2 0,0-2 1 16,2 3-1-16,4-7 0 0,2 4 3 0,-2-5 0 0,1 1 3 15,7 0 1-15,0-1 4 0,5 1 1 0,-5-4 1 0,0 2 2 0,6 4 0 16,-7-3-1-16,7 0 0 0,-6 4 0 0,-1-2 0 0,1 2-2 0,6-1-2 16,-13 2-3-16,7 4-2 0,-2-5 0 0,-4 4 0 0,-1 0-1 0,0 0-1 15,0 0 2-15,0-3 1 0,-6 6 1 0,-1-3 3 0,0 4 1 16,1-4 2-16,-7 3 2 0,0-3 3 0,0 4 3 0,-7-1 3 0,1 2 2 16,0-1 0-16,-1 3 4 0,-6-4 1 0,7 4 2 0,-7 1 1 15,-1-1 2-15,2 4 0 0,-2 0 2 0,2 4 1 0,-2-1 0 0,1 1 1 16,1 4 0-16,-2 3-2 0,8 0 0 0,-7 0 1 0,6 7-3 15,-6-4 1-15,7 9-3 0,-1-5 0 0,0 8-1 0,1-1-1 0,6 1 0 16,0 0-1-16,-6 7 0 0,6-4 0 0,0 0 1 0,6 5 1 16,-6 2 1-16,6-3 1 0,1 0 0 0,6 0 0 0,0 3 1 15,-6-3 1-15,6 4-2 0,-1-5 1 0,8 2-1 0,-7-2 1 0,7 2-1 16,-8-4-2-16,8-1-1 0,-6 0 0 0,5-4-1 0,1-3 0 16,-8 1-1-16,8-4 0 0,-7-2-2 0,7-2 0 0,-8-4-1 0,2 0 0 15,5-4 0-15,-6-2-2 0,6-6 0 0,-5 1 2 0,6-3-1 0,-1-5-1 16,-6-3 0-16,0 0 0 0,7-3-1 0,-7-2 0 0,-1 2-2 15,8-9 0-15,-6 6-1 0,-2-6-1 0,-5 2 1 0,6-1 0 0,0-4-1 16,-7 4 0-16,0-4-1 0,2 5 1 0,-2-2 1 0,0 2 0 16,1-2 1-16,-7 5 3 0,7 4 1 0,-7 0 2 0,0 2 4 15,-7 2 4-15,7 2 6 0,0 0 5 0,-7 5 5 0,1-1 6 0,6 0 6 16,-6 8 3-16,-2-4 3 0,2 4 1 0,6 3 2 0,-6-3-2 16,6 7-1-16,-7-3-2 0,7 3-3 0,-6 3-4 0,6 1-5 15,0-1-5-15,0 5-8 0,0 3-6 0,0 4-4 0,0-1-4 0,0 4-2 16,0 4-2-16,0 1-1 0,0 2 1 0,6 4-1 0,-6 0 1 15,7 0 0-15,-7 4 1 0,6 1 1 0,0-1 0 0,-6-4 1 0,8 5 0 16,-2-2 1-16,0 0-1 0,-6-2-2 0,7-1 0 0,0-2 0 16,-1-2-1-16,0-3-1 0,1 0 0 0,-7 0-5 0,6-8-7 0,1 1-11 15,0-4-14-15,-1 0-15 0,0-3-18 0,-6-6-24 0,7-2-30 16,0 0-57-16,-1-7-71 0,0-1-76 0,1 2-81 0,-7-8-69 16,6-2-65-16,1 2-28 0,-7-4-10 0,0-4 4 0,0 0 8 0,-7-1 14 15,1 2 15-15,-1-2 26 0,1 2 29 0,0-2 57 0,-8 2 71 0,2-2 77 16,-2 6 254-16</inkml:trace>
  <inkml:trace contextRef="#ctx0" brushRef="#br0" timeOffset="-213927.31">10739 15419 88 0,'-7'4'339'16,"1"0"53"-16,0 3 45 0,-1-4 28 0,7 1 18 0,-6 0 8 16,6-1 6-16,0-3 4 0,-7 0 1 0,7 0 5 0,7 4 3 0,-7-4-72 15,6 4-108-15,1-4-83 0,5 0-70 0,2 0-55 0,-2 0-45 16,8-4-26-16,0 4-19 0,5-4-13 0,2 4-13 0,-1-7-23 0,0 3-25 16,0 1-49-16,0-4-60 0,1-1-75 0,-2 1-81 0,-5 0-72 15,0 0-68-15,-8-5-34 0,8 5-18 0,-14 0-8 0,7-4-3 16,-6 4 2-16,-7-4 6 0,0 3 19 0,0-3 22 0,0 3 46 0,-7-2 56 15,-6 2 73-15,7-3 246 0</inkml:trace>
  <inkml:trace contextRef="#ctx0" brushRef="#br0" timeOffset="-213661.69">10387 15291 0 0,'-12'11'109'0,"-8"-1"249"0,7-1 64 0,-1 2 46 0,2-8 33 15,6 5 25-15,-1-5 21 0,0-3 18 0,1 0 17 0,6 0 15 16,-7 0 13-16,7-3-21 0,7-2-35 0,-7 2-85 0,0-5-107 0,6 2-78 15,1-6-64-15,0 1-42 0,-1 0-34 0,0-3-38 0,8-1-106 16,-8 0 0-16,0 1 0 0,7-4 0 0,1-2 0 0,-8 6 0 16,6-4 0-16,-4 3 0 0,4 1 0 0,-5-1 0 0,0 4 0 0,6 0 0 15,-7 1 0-15,0 2 0 0,1 1 0 0,0 3 0 0,-1 0 0 16,0 4 0-16,1 0 0 0,0 0 0 0,-1 4 0 0,1 3 0 16,-1 1 0-16,1-1 0 0,6 4 0 0,-7 0 0 0,0-1 0 0,8 5 0 15,-8 0-53-15,1 3-80 0,6-3-34 0,-7 3-66 0,1-3-81 0,5 4-88 16,-4-4-89-16,-2 2-55 0,0-2-37 0,8 3-14 0,-8-4 1 15,1 1 7-15,-1 1 13 0,0-1 17 0,-6-5 21 0,14 5 31 16,-8-5 34-16,0 5 67 0,1-4 83 0</inkml:trace>
  <inkml:trace contextRef="#ctx0" brushRef="#br0" timeOffset="-213489.81">10746 16054 254 0,'0'21'376'0,"-7"2"29"15,7-6 14-15,0 2 7 0,0-5 4 0,0-3 1 0,0 1 1 0,0-6-10 16,0-2-16-16,7 0-48 0,-7-1-65 0,0-3-176 0,0 0-232 16,6-3-138-16,-6-5-89 0,6-2-46 0,-6-2-22 0,8 2-12 15,-8-8-6-15,0-1-2 0,6 1-1 0,-6-8 9 0,-6 0 16 0,6 0 42 16,-8-3 55-16</inkml:trace>
  <inkml:trace contextRef="#ctx0" brushRef="#br0" timeOffset="-212827.32">12178 15372 0 0,'0'18'201'0,"-6"0"98"15,-7 1 27-15,7-1 20 0,-1-4 15 0,0 6 26 0,1-6 32 0,0-3 20 16,-1 0 14-16,0 0 11 0,1-4 8 0,6 3-46 0,0-1-71 16,0-6-61-16,0 4-55 0,0-3-29 0,6-4-18 0,1 3-12 0,0-6-7 15,-1 3-22-15,7-4-28 0,0-3-19 0,0 0-13 0,0-4-10 0,6 0-8 16,1-7-6-16,0-1-5 0,-1 1-7 0,1-5-8 0,-1-2-10 15,1-5-8-15,-7 1-8 0,6 0-7 0,-5 0-5 0,-2-4-3 0,-5 0-2 16,6 0 0-16,-6 0-1 0,-1 0 3 0,0 0 0 0,-6 0 1 16,0 4 2-16,0-1 1 0,0 5 3 0,0 2 4 0,0 2 4 15,-6 3 4-15,6 2 6 0,-6 2 3 0,-1 3 3 0,7 4 0 0,-7-1 1 16,1 1 0-16,6 3-3 0,-7 1 0 0,7-1-2 0,-6 4-3 16,6 0-3-16,0 0-5 0,-6 4-3 0,6 3-5 0,0-3-3 0,0 7-3 15,0-1-1-15,0 6-1 0,0 1 2 0,0 6 1 0,0 2 1 16,0 5 3-16,0-1 0 0,6 4 2 0,-6 4 1 0,6-1 2 0,-6 1-1 15,7 3 0-15,-1-3-1 0,1 3-1 0,0-4-1 0,5 5-2 16,-6-8-3-16,8 0-2 0,-1-1-1 0,0-2-1 0,0 0-3 16,0-8 0-16,0-1-5 0,0 1-8 0,7-7-11 0,-8 0-12 0,2-5-17 15,-2-2-19-15,2 0-26 0,-1-8-29 0,0 0-58 0,0-4-71 16,-7-3-72-16,0 0-75 0,2-6-65 0,-2-1-62 0,-6-4-29 0,0 0-14 16,0-5-1-16,-6-2 8 0,-2 0 13 0,-4-2 19 0,-1 2 24 15,0-4 30-15,-6 3 57 0,5 1 71 0,-6-1 72 0,1 0 213 0</inkml:trace>
  <inkml:trace contextRef="#ctx0" brushRef="#br0" timeOffset="-212671.07">12433 15225 70 0,'-20'-11'330'15,"7"8"59"-15,0-4 47 0,0 2 32 0,-1 5 25 0,8 0 18 16,-6-3 14-16,5 3 14 0,0 0 13 0,1-5 11 0,-1 5 8 0,-6-3-62 16,6 3-99-16,7 0-84 0,-6-3-78 0,0 3-56 0,6 0-48 15,0 0-31-15,0-4-25 0,12 0-17 0,-5 4-15 0,6-3-18 16,0 3-21-16,7 0-20 0,6-4-22 0,-7 4-18 0,13-4-17 0,-5 4-17 16,5-4-17-16,1 4-27 0,-1-3-36 0,2 3-50 0,5 0-61 0,-7 0-60 15,1 3-62-15,-7-3-57 0,6 4-52 0,1 0-23 0,-7 0-6 16,0 3 3-16,7 0 8 0,-8 1 13 0,1 0 15 0,0-1 29 15,0 0 35-15,1 0 51 0,-1 4 60 0,0-4 61 0,-1 1 224 0</inkml:trace>
  <inkml:trace contextRef="#ctx0" brushRef="#br0" timeOffset="-212029.25">13240 15309 0 0,'13'3'45'0,"0"1"180"15,-6 1 31-15,5-2 33 0,-4-3 34 0,-2 0 39 0,0 0 41 0,0 0 29 16,1-3 26-16,-7 3 15 0,7-5 12 0,-7-2-32 0,0 4-54 16,0-1-41-16,0 0-35 0,0-3-32 0,0 0-28 0,0 0-32 0,0-1-30 15,-7 1-36-15,7-4-38 0,-7 3-27 0,1 1-21 0,6-4-14 16,-6 4-8-16,0 0-5 0,-8 0-3 0,8-1-4 0,-1 0-2 0,-6 5-2 15,6-1-1-15,-5 0 0 0,-2 1-2 0,2 3-2 0,-2-4-2 16,1 8-3-16,1-4-3 0,-2 3-3 0,2 5-1 0,-2-2-5 16,-5 2-5-16,6 4-2 0,0-1-4 0,-1 0-1 0,2 4-1 0,-1 2-3 15,6-2-1-15,0 3-1 0,-5 0-2 0,12 4 0 0,-6-2 0 16,-2 1-1-16,8-2 0 0,8 2-1 0,-8-3 0 0,6 4 1 0,0-2 0 16,0-6 0-16,1 4 1 0,6-3-1 0,0-4-1 0,1 0 1 15,-2-1 1-15,8-2-1 0,-7-5 0 0,7 1 0 0,-8-4 2 0,8 0-2 16,-1-4 0-16,1-3-1 0,0 0 1 0,-8-5-1 0,8 2 0 15,-7-5-1-15,7 1 1 0,-8-1-1 0,2-8 1 0,5 5 0 0,-5 0 0 16,-8-4 1-16,6 0-1 0,-4-3 1 0,-2 2-1 0,0 1 1 16,1-3 0-16,-7 3 2 0,6-4 0 0,-6 5 2 0,0-2 1 0,0 1 3 15,-6 4 4-15,6 0 3 0,-7-1 3 0,7 9 5 0,0-5 5 16,-6 4 3-16,6 4 2 0,0-1 2 0,-6 5 0 0,6-1-1 16,0 0 0-16,0 4-3 0,0 0 0 0,0 4-3 0,0-4-5 0,0 7-3 15,0-3-3-15,0 7-5 0,0-4-4 0,0 8-2 0,6-1-4 16,-6 1-1-16,6 3-1 0,-6 1 2 0,7 3 1 0,-1 0 1 15,-6 0-1-15,7 0 0 0,0 0 0 0,5 3-1 0,-6-2-1 0,2-1 2 16,-2-4-1-16,7 3 1 0,-6-2 1 0,6-4-1 0,-7-1-2 16,7 1-1-16,0-5 1 0,-7-2-1 0,8 0 0 0,-1-5-1 0,-1 1-1 15,2-4-3-15,-2-4-3 0,2-2-5 0,-1-2-5 0,0-7-5 16,0 4-5-16,-1-7-1 0,2-1-2 0,-1 1-3 0,0-4-3 0,-6-3 0 16,5-2-1-16,-5 2 2 0,0-1 0 0,-1-3 3 0,0 0 4 15,-6-1 5-15,0 5 6 0,0-5 6 0,0 1 6 0,0 4 4 16,-6-2 8-16,6 6 5 0,-6-2 9 0,-1 6 6 0,0-2 9 0,7 5 6 15,-6 0 8-15,0 2 6 0,-1 4 3 0,7 2 1 0,-6-2 2 0,6 5-1 16,0-2-1-16,-7 5-4 0,7 0-3 0,0 5-5 0,0-2-4 16,0 0-7-16,0 5-6 0,0 0-6 0,0 7-7 0,7-5-5 15,-7 8-4-15,6 1-1 0,1-2-4 0,-1 6 1 0,0 3-1 0,1-4 1 16,6 3-1-16,-7 4 2 0,1-3 1 0,6 0-2 0,-6 4 0 16,5-5-1-16,-5 0 0 0,6 1-1 0,-7-4-1 0,2 3-2 0,4-6-3 15,-5 3-9-15,6-4-13 0,-7-3-16 0,1 0-16 0,5-4-20 0,-4-4-22 16,-2 0-40-16,0-3-51 0,1-4-76 0,-1-4-86 0,-6 0-83 15,7-6-82-15,-1-1-41 0,-6-4-20 0,0 0-3 0,7-7 6 0,-14 4 14 16,7-7 15-16,0 2 19 0,-6-2 20 0,-1 0 41 0,1-1 51 16,-1 3 75-16,-5-2 167 0</inkml:trace>
  <inkml:trace contextRef="#ctx0" brushRef="#br0" timeOffset="-211878.37">13774 15057 0 0,'-13'-3'277'0,"0"6"72"0,0-3 43 0,0 0 36 0,0 3 32 16,0 1 21-16,0-4 14 0,0 4 8 0,7-1 6 0,-8-3 5 15,8 0 1-15,0 4-55 0,6-4-84 0,-7 0-80 0,7 0-73 0,7 4-54 16,-7-4-43-16,6 0-35 0,6 0-34 0,-4 0-23 0,4 0-21 15,8-4-23-15,-1 4-23 0,1-4-38 0,0 1-45 0,5-1-54 0,-5 0-56 16,6-2-57-16,-6-2-58 0,-1 0-59 0,1 1-59 0,-7-1-30 16,6-3-14-16,-6 4-4 0,-6-4 3 0,0 4 11 15,-1-4 18-15,-6 0 33 0,0 0 43 0,0 0 52 0,-6 1 57 0</inkml:trace>
  <inkml:trace contextRef="#ctx0" brushRef="#br0" timeOffset="-211612.75">13311 14939 0 0,'-32'19'136'0,"6"-1"260"15,-7 0 50-15,7-3 36 0,1-1 26 0,5 1 26 0,0-7 23 0,1 3 18 16,6-8 18-16,0 1 15 0,7 0 14 0,-2-4-12 0,2 0-26 16,6 0-101-16,0-4-140 0,6 0-78 0,2-2-50 0,-2-2-35 15,0-4-126-15,7 1-54 0,0-3 0 0,0-1 0 0,1 1 0 0,-2-5 0 16,2 1 0-16,-2-1 0 0,1 2 0 0,1-2 0 0,-2 4 0 0,-4-3 0 16,-2 7 0-16,0-4 0 0,0 4 0 0,1 4 0 0,-7 0 0 15,0 3 0-15,7 1 0 0,-7 3 0 0,0 0 0 0,0 3 0 16,0 1 0-16,0 0 0 0,0 3 0 0,6 0 0 0,-6 4 0 0,7 3 0 15,-1-2 0-15,0 2 0 0,2 1-79 0,4 4-111 0,-6-5-53 16,8 4-65-16,-1-3-75 0,-1-1-66 0,2 1-61 0,-2-1-42 0,8-2-32 16,-7-5-6-16,7 0 4 0,-8-3 15 0,8 0 15 0,-6-4 22 15,5-4 23-15,-6 0 44 0,0-3 54 0,0 0 69 0,0-5 77 0</inkml:trace>
  <inkml:trace contextRef="#ctx0" brushRef="#br0" timeOffset="-211487.74">13696 14705 0 0,'7'-12'264'0,"-7"6"35"0,0-2 22 15,0 1 21-15,0 0 21 0,0 3 11 0,-7-3 5 0,7 3 1 0,-6 0-1 16,-1 4-10-16,0-3-17 0,-5 3-108 0,-2 3-151 0,2 1-139 16,-2 0-132-16,1 7-75 0,-7-4-44 0,2 8-33 0,-2-5-27 0,-7 5-13 15,8 3-7-15,-7-3-3 0,0 4 0 0,6-1 12 0,-6 4 17 16,1-4 45-16,5 4 140 0</inkml:trace>
  <inkml:trace contextRef="#ctx0" brushRef="#br0" timeOffset="-210955.39">15077 15170 178 0,'6'0'217'0,"1"0"22"0,-1 0 23 16,-6 0 21-16,6 4 23 0,-6-4 26 0,8 0 28 0,-8-4 34 0,6 4 35 15,-6 0-13-15,0-4-36 0,6 4-31 0,-6-4-26 0,0 4-20 16,7-3-19-16,-7-1-16 0,0 1-17 0,0-1-16 0,0-3-18 0,0 3-23 16,0 0-24-16,0-2-30 0,-7 1-32 0,7-2-19 0,-6 4-13 15,6-1-11-15,-6-3-5 0,-2 3-5 0,2 0-3 0,0 1-2 16,-1 3-4-16,-6-4-3 0,7 4-4 0,-7 0-2 0,-1 4-4 0,2-1-3 16,-2 1-4-16,-5 3-2 0,6 4-3 0,-6 1-4 0,-1-2-2 15,7 5-2-15,-7 3-1 0,0 0-2 0,8 1-3 0,-8 3-2 0,7 0 0 16,1 0-2-16,4 3 0 0,2 1 0 0,6-1 1 0,-6 1-1 15,12 0 1-15,0-4-2 0,2 3 1 0,4-2 0 0,1-5-2 0,7 1 0 16,0-1 1-16,5-4-5 0,1-2-4 0,0-2-14 0,7-3-18 16,-7 1-26-16,7-5-30 0,-1-3-57 0,1 0-70 0,-1-3-73 0,-6-5-76 15,0 1-69-15,7-3-64 0,-13 1-31 0,6-5-16 0,-7 0-4 16,7-2 0-16,-6 2 11 0,-7 0 16 0,7-1 26 0,-2-4 30 0,-4 5 58 16,-1-1 68-16,7 0 74 0,-8 1 260 0</inkml:trace>
  <inkml:trace contextRef="#ctx0" brushRef="#br0" timeOffset="-210502.27">15767 15225 0 0,'6'-3'121'0,"1"-8"62"0,0 4 13 16,-7-1 17-16,6 0 16 0,1-3 15 0,-7 0 12 0,0 4 16 15,6-4 20-15,-6 0 9 0,0 4 4 0,0-5-19 0,0 6-32 16,-6-5-10-16,6 3 2 0,0 1 3 0,-7 0 2 0,1-1-5 0,6 1-9 16,-7 3-6-16,0 1-4 0,-5 0-9 0,5 3-11 0,0 0-17 15,1 0-21-15,-7 0-13 0,0 3-11 0,0 0-12 0,-1 5-13 0,2-1-12 16,-8 1-12-16,7 2-5 0,-7 1-3 0,8 3-5 0,-8 1-5 15,1 0-6-15,5-1-5 0,-4 5-6 0,4-1-4 0,-5 1-5 16,5-1-4-16,2 4-6 0,4-3-6 0,-4 2-6 0,6-3-5 0,6 4-6 16,-7-2-5-16,7-3-4 0,7 1-3 0,-7 1-1 0,6-4-4 0,6-1 0 15,-4-3-2-15,11-1-1 0,-6-1-1 0,6-1-1 0,1-5-4 16,0 0-4-16,-1-3-4 0,7-3-3 0,-6 0-3 0,6-2-3 16,-7-7-2-16,7 6-1 0,-6-9-1 0,-1 4 0 0,-5-3 0 0,5-1 1 15,-6-3 0-15,-6 3 2 0,5-4 3 0,-5 2 4 0,0-3 4 16,-1 3 4-16,0-5 3 0,-6 3 3 0,0-2 3 0,0 2 3 15,0-4 1-15,0 6 4 0,0-5 5 0,0 3 4 0,-6 4 2 0,6-2 5 16,0 2 3-16,-6 0 4 0,6 4 3 0,0 5 1 0,0-2-1 0,0 0 1 16,-7 4-2-16,7 4-1 0,0 0-1 0,0 0-3 0,0 4-5 15,0 4-3-15,7 3-5 0,-7 0-3 0,0 0-4 0,0 7-3 16,6-3-3-16,0 6-2 0,-6 1 0 0,8 0 2 0,-2 0-1 0,0 1 1 16,1-2-1-16,-1 1 1 0,1 0 0 0,-1 0 0 0,1-4 0 15,5 1-2-15,-4-4-1 0,-2-1-6 0,7 1-9 0,-7-7-14 0,7-1-14 16,0 0-27-16,-6-7-31 0,6 0-57 0,0-7-71 0,0 0-78 15,0-1-80-15,0-7-66 0,-6 1-59 0,5-4-30 0,2-4-12 16,-8-1-3-16,1-6 7 0,-1 3 11 0,-6-6 14 0,0-2 26 0,7 1 29 16,-14-3 58-16,7-1 72 0</inkml:trace>
  <inkml:trace contextRef="#ctx0" brushRef="#br0" timeOffset="-210299.14">15741 14643 56 0,'-26'3'312'0,"-1"1"55"16,9 0 50-16,-9 3 35 0,7-7 28 0,2 4 20 0,4-1 17 15,1-3 12-15,0 0 12 0,6 0 9 0,1 0 8 0,0 0-64 0,0 0-103 16,6-3-75-16,0 3-62 0,6-4-56 0,-6 1-48 0,12-1-37 16,-5 0-29-16,6 0-25 0,0 1-23 0,1-5-23 0,-2 5-22 0,8 0-21 15,-1-2-19-15,-5 2-13 0,-2 3-12 0,8 3-7 0,-7 2-9 16,0-2-9-16,-6 8-9 0,5-4-16 0,-12 8-20 0,7-1-25 0,-7 4-27 16,-7 4-28-16,7 0-29 0,-6 3-33 0,-7 2-35 0,0-2-50 15,0 4-56-15,-1 1-25 0,2 0-7 0,-8-1-1 0,7 0 6 0,1-3 15 16,-2-1 20-16,2-3 29 0,4 0 33 0,2-7 39 15,0 0 40-15,6-8 43 0,0 0 226 0</inkml:trace>
  <inkml:trace contextRef="#ctx0" brushRef="#br0" timeOffset="-205548.9">17499 14822 189 0,'7'0'255'0,"-7"0"22"16,7 0 17-16,-7 0 17 0,0 0 18 0,0 0 17 0,0 0 17 0,0 0 20 15,-7-4 21-15,7 1-8 0,0 3-26 0,-7-4-45 0,1 1-52 0,6-1-35 16,-6 0-26-16,-1 1-17 0,0 3-14 0,1-8-15 0,-1 5-17 16,1-1-16-16,0 1-18 0,-1-2-18 0,0 2-21 0,1-2-15 15,0 3-15-15,-2-2-9 0,-4 0-8 0,5 4-5 0,-6 0-4 0,6 0-1 16,-5 0-3-16,-2 4 0 0,2-4 1 0,-1 6-1 0,-7 2 3 15,7 0-1-15,-6 3 1 0,-1-4 1 0,7 8 1 0,-7-1 3 0,0 1 1 16,1 0 3-16,6 7 1 0,-6-4 2 0,5 1 0 0,2 2 4 16,-1 1 0-16,0 0 3 0,6 4 0 0,1-4-1 0,6 1 0 0,-7 2-2 15,7-3-3-15,7 4-2 0,-7-5-4 0,6 1-2 0,1-1-3 16,6-1-3-16,-7 2-4 0,13-4-3 0,-5 0-4 0,5-3-8 16,1-1-7-16,6-6-18 0,-6 2-21 0,5-5-49 0,1-2-59 0,0-3-83 15,1-3-90-15,-1-2-75 0,0-5-68 0,-1-1-34 0,2-4-16 16,-8-3-8-16,8-1-4 0,-8-2 3 0,7-2 5 0,-6 1 15 15,6 0 21-15,-7 0 46 0,7 1 62 0,0-1 80 0,0 0 260 0</inkml:trace>
  <inkml:trace contextRef="#ctx0" brushRef="#br0" timeOffset="-205063.43">18223 14847 37 0,'6'-3'273'0,"-6"-1"31"16,6 1 22-16,-6-1 22 0,7 0 23 0,-7 1 20 0,0-1 17 0,0 0 20 15,0 1 20-15,0-1 9 0,0 1 3 0,0-1-58 0,0 0-92 16,-7 1-58-16,7-1-44 0,0 0-29 0,-6 1-20 0,0-1-19 16,6 1-18-16,-8-2-18 0,2-3-16 0,0 6-20 0,6-2-18 0,-13 0-11 15,6 0-6-15,-6 4-3 0,7-3-1 0,-8 3-1 0,2 0-2 16,5 0 0-16,-6 0-2 0,-6 3 1 0,5 1-2 0,2 0 1 16,-2 2 0-16,2 2 3 0,-8 0 2 0,7 3 1 0,-1 0 2 0,-4 3 1 15,4 1 3-15,1-1 1 0,1 5 0 0,-8-1 2 0,7 0-2 16,6 4 0-16,-6-3-3 0,0 3-1 0,6 0-3 0,1 0-1 0,0 0-4 15,-1 1-3-15,7-2-3 0,-7 1-5 0,14-1-4 0,-7 2-2 16,7-5-3-16,-1 0-2 0,0 1-2 0,8-4-2 0,-1-1-1 0,7-3 0 16,-8 1-2-16,8-6 1 0,-1 2-1 0,1-5 1 0,6 1-1 15,0-4-2-15,-7-4-5 0,7-3-3 0,1 0-4 0,-1-1-3 0,-6-6-3 16,5 3 0-16,-5-8-1 0,0 5-1 0,-1-9 2 0,-6 5 0 16,0-4 0-16,7-3 2 0,-14 3 0 0,7-7 2 0,-6 3 3 0,-1-3 4 15,0 3 4-15,-6-3 5 0,7 0 2 0,-7 3 4 0,0 0 2 16,0 0 4-16,-7 1 3 0,7 7 7 0,0-2 6 0,-6 6 5 15,6 1 6-15,0 1 5 0,-6 4 3 0,6 1 2 0,0 3 1 0,-7 1 0 16,7 3-1-16,0 0-3 0,0 0 0 0,0 3-5 0,-7 5-4 16,7-1-5-16,-6 0-7 0,6 8-7 0,0-4-6 0,-6 7-3 0,6 1-4 15,0-1-3-15,0 4-1 0,0-3 1 0,0 2 0 0,0 2 0 16,0-1 0-16,0 3-5 0,0-3-7 0,6-4-11 0,-6 4-13 0,6-4-16 16,1 0-19-16,0 1-33 0,-7-4-45 0,6-4-57 0,0 0-64 15,7-4-63-15,-6 1-64 0,0-5-57 0,-1-3-55 0,8 0-23 0,-8-3-6 16,7-5 3-16,-7 1 9 0,7-4 16 0,0 0 15 0,1-4 37 15,-2 1 44-15,2-1 56 0,5 0 64 0</inkml:trace>
  <inkml:trace contextRef="#ctx0" brushRef="#br0" timeOffset="-204797.8">18801 14840 0 0,'0'0'209'0,"0"0"107"0,0 0 47 0,0-3 42 15,-6 3 41-15,6 0 26 0,-6 0 18 0,6 0 14 0,0-4 11 0,-6 4 11 16,-1 0 11-16,7-4-42 0,-7 4-68 0,1 0-63 0,6 0-55 0,-7-3-47 15,1 3-42-15,0 0-39 0,-2 3-38 0,-4-3-23 0,6 4-15 16,-1 0-10-16,-6-1-11 0,0 4-7 0,6 1-10 0,-6-1-9 16,1 4-9-16,-2 4-8 0,1-1-5 0,0 2-6 0,0 2-5 0,7 0-5 15,0 4-3-15,-2-4-3 0,2 4-5 0,6 0-1 0,6 0-3 0,-6 1-2 16,8-2-4-16,-2-3-1 0,6 4 0 0,-5-4-5 0,6-3-6 16,6 4-11-16,-5-4-15 0,5-4-17 0,-6 0-19 0,7-4-28 15,-1 1-34-15,1-8-55 0,-1 3-69 0,-5-6-71 0,4 3-75 0,-4-8-68 16,-1 1-64-16,0-4-28 0,0 0-12 0,0-4 4 0,-6-4 11 15,-1 1 15-15,0 0 19 0,-6-5 28 0,7 2 33 0,-7-1 57 16,-7-4 67-16,7-3 73 0,-6 3 254 0</inkml:trace>
  <inkml:trace contextRef="#ctx0" brushRef="#br0" timeOffset="-204579.05">18339 14397 127 0,'-6'-7'375'16,"6"0"50"-16,-7-1 34 0,1 5 24 0,6-5 20 0,-6 5 12 16,6-1 12-16,0 0 7 0,-7 4 8 0,7-4 4 0,-7 4 2 0,7 0-78 15,-6 0-118-15,0 4-101 0,-1-4-91 0,-6 4-73 0,0 0-61 0,0 3-97 16,-6 0-115-16,5 4-117 0,-5 0-117 0,-7 0-61 0,6 3-33 16,-6 5-18-16,0-4-10 0,0 3-3 0,0 1-1 0,6-1 4 15,-6 0 9-15,7 0 22 0,6 1 26 0,-6-5 72 0,11 4 107 0</inkml:trace>
  <inkml:trace contextRef="#ctx0" brushRef="#br0" timeOffset="-202963.03">19694 15086 0 0,'0'7'37'0,"-7"-3"185"0,1 3 25 0,6 1 19 0,-6-5 16 16,0 4 15-16,6-2 12 0,-8 1 20 0,2-2 23 0,6 0 29 16,-6-1 32-16,6 1-13 0,-7-4-38 0,7 4-33 0,0-4-33 0,-6 3-21 15,6-3-18-15,0 0-14 0,0 0-11 0,0 0-12 0,0 0-10 0,0 0-17 16,0 0-21-16,6-3-28 0,-6 3-32 0,0-4-24 0,7 4-22 16,-1-7-14-16,0 3-13 0,2 0-10 0,-2-2-6 0,6-3-5 15,-5 3-5-15,6-5-3 0,0 0-1 0,1 0-2 0,-2 0-3 0,8-3 1 16,-7 1-2-16,0-1 0 0,0-1-1 0,-1 5-1 0,8-5 2 15,-6-4 0-15,-1 5-2 0,-1-1 1 0,2 0 1 0,-8 1-2 0,7-5 1 16,-6 5 0-16,6-1 0 0,-7 0-1 0,1 5 1 0,0-5 1 16,-7 4-1-16,6 0 3 0,-6 0 1 0,6 4 4 0,-6-1 4 0,0 5 1 15,0-4 2-15,6 3 0 0,-6 4 2 0,0 0-1 0,0 0 1 16,0 0-1-16,0 0-1 0,0 0 1 0,0 0-2 0,-6 0-2 0,6 4-4 16,0-2-2-16,0 6-3 0,-6 0 0 0,6 7-1 0,0-4 2 15,-6 7 2-15,6 0 1 0,-7 8 2 0,7 0 3 0,0 7 4 0,-7-4 2 16,7 7 2-16,0 1 0 0,-6 3 3 0,6 1-1 0,0 2 0 15,0-2-1-15,0 6-2 0,-7-3-3 0,7 1-2 0,0-2-2 16,0 1-3-16,7-4-2 0,-7 5-3 0,0-6-1 0,0-2-3 0,0-1 0 16,0-2-1-16,6-1 0 0,-6-4 0 0,0-4-1 0,7 1 0 15,-7-3 1-15,0-5 0 0,7-4 0 0,-7 1 1 0,0-4 0 0,0 0 3 16,0-7 4-16,0 4 5 0,0-8 2 0,0 0 3 0,0-5 0 16,0 2 0-16,0-8 0 0,0 0 1 0,0-3-1 0,0-5-1 0,-7-6-1 15,7-5-1-15,0-3-5 0,0-4-5 0,0-3-9 0,0-4-11 16,0-3-5-16,0-5-5 0,7 1-3 0,-1-1-2 0,0-3-2 15,0 4 0-15,8 0 1 0,-8 3-3 0,14 4 2 0,-7 1 1 0,-1 2 4 16,8 4 3-16,0 5 6 0,-1 2 5 0,1 2 4 0,-7 2 1 16,7 3 2-16,-1 1 3 0,0 4 0 0,1 0-1 0,-7 3 2 0,0 1 1 15,6 3-1-15,-5-1 0 0,-1 2-1 0,-6 2 0 0,5 1-1 16,-5 3-2-16,-1 4 1 0,1-4 0 0,0 8 2 0,-1-4-1 0,0 4 1 16,1 7 0-16,0-5 1 0,-7 7 2 0,6 1 0 0,1 1-2 15,-1-1 0-15,0 4 0 0,1 4 0 0,0 0 0 0,-1 1 0 0,0-1 1 16,2-1 0-16,-8 5 0 0,12-5 0 0,-5 2 1 0,-1-2-2 15,1 2 0-15,-1-4-1 0,7-1 1 0,-7-1 1 0,2-2 0 16,4-4 1-16,-5 0 0 0,6-4 0 0,0 1 0 0,0-4 1 0,0-4-3 16,0 0-3-16,0-8-6 0,6 1-5 0,-5-4-6 0,6-4-7 15,-2 0-7-15,2-6-7 0,-1-1-7 0,1-4-10 0,0-3-9 0,-1-4-9 16,1 0-10-16,-8-3-6 0,8-1-4 0,-7 0 1 0,1-3 1 16,-2 0 6-16,-4 3 6 0,4 0 7 0,-6 1 7 0,1 3 12 15,0-1 13-15,-7 5 18 0,6 4 17 0,-6 0 16 0,0 2 16 0,0 2 11 16,-6 2 12-16,6 1 7 0,-7-1 6 0,7 1 5 0,-7 3 6 15,1 1 5-15,0-1 3 0,0 4-1 0,6 0 0 0,-8 1-7 0,2-2-3 16,0 4-6-16,6 1-4 0,-7 3-5 0,7 1-8 0,-7 0-4 16,7 3-4-16,-6 0-6 0,6 0-4 0,0 6-5 0,-7 2-4 0,1-1-3 15,6 4-3-15,-6 4-1 0,6 2-2 0,-8 6 2 0,8-1 0 16,-6 4 5-16,6 3 4 0,-6 4 5 0,6 1 3 0,0 1 3 16,-6 2 3-16,6 4 1 0,0-1 1 0,0 1 0 0,0-2 0 0,0 2-1 0,0-1-1 15,6 0-3-15,-6 0-2 0,6-3-4 0,-6-4-4 0,6 4-4 0,2-8-5 16,-2 1-2-16,0-5-1 0,1 0-2 0,-1-2-2 0,1-5-1 15,0-3-2-15,-1-1 0 0,0-3-1 0,2-3 1 0,-2-1 1 0,0-3 1 16,0 0-1-16,1-4 3 0,0-4 1 0,-1 0-1 0,1-3 0 16,5-4 0-16,-4 0-1 0,-2-4 0 0,0 0 3 0,7-3-2 0,-6-4 0 15,-1 4-2-15,1-8-4 0,-1 1-4 0,8-1-1 0,-8 0-4 16,0 0-4-16,0 1-3 0,2 0 1 0,-2-2-2 0,0 6 0 0,1-2-1 16,-1 9 0-16,1-4-1 0,0 7-2 0,-1 0 1 0,0 4 2 0,0 3 1 15,2 1 3-15,-2 3 1 0,0 3 5 0,1 1 1 0,0 3 1 16,6 0 2-16,-13 8 1 0,6-4 1 0,0 3 0 0,1 5 0 15,0-1 3-15,-7 4-1 0,6-3 1 0,-6 2 1 0,6 1-1 0,-6 0-1 16,0-3-5-16,7-1-8 0,-7 0-11 0,0 1-15 0,7-5-16 16,-7-2-25-16,6-2-26 0,1-2-47 0,-1-5-57 0,0 1-68 0,8-4-74 15,-2-4-67-15,2 1-64 0,5-5-35 0,1 1-21 0,0-4-4 16,-1-4 6-16,7 4 11 0,0-4 15 0,0 1 22 0,0-1 28 16,1 1 47-16,5-1 57 0,-7 0 67 0,2 1 179 0</inkml:trace>
  <inkml:trace contextRef="#ctx0" brushRef="#br0" timeOffset="-202181.78">21876 14760 0 0,'7'-8'249'0,"-14"1"75"0,7 1 45 0,0-3 41 16,-7 2 42-16,1 0 25 0,0-1 18 0,-1 2 14 0,0-6 13 0,1 5 10 15,-7 0 8-15,6-1-49 0,-6 5-81 0,7-4-66 0,-7 3-58 16,0 0-48-16,0 0-42 0,0 1-40 0,0 3-40 0,-7 0-25 0,8 3-18 16,-2 1-15-16,-5 0-10 0,5 3-11 0,-4 4-9 0,4-4-7 15,1 7-6-15,0-2-4 0,-6 2-2 0,12 6-3 0,-6-7-2 0,0 6-3 16,6-1-1-16,1 1 0 0,-1-1-1 0,1 0-1 0,6 0-1 15,0 1 1-15,0-4-2 0,0 2 1 0,6-1-2 0,1-2 2 16,-1 1-2-16,1-5 0 0,6 5 0 0,0-7-2 0,0 3-2 0,0-8-2 16,7 4-3-16,-8-3-3 0,8-4-3 0,-7 0-4 0,7-4-2 0,0 1-4 15,-8-4-1-15,8-1-1 0,-1-3-3 0,-5 0 1 0,-2-3 0 16,8-1 2-16,-7 1 1 0,0-5 2 0,-6 0 3 0,5-2 2 16,2-2 3-16,-8-2 5 0,0 3 3 0,1-4 4 0,0 1 3 0,-1 3 3 15,1-3 4-15,-7 2 3 0,6 2 4 0,-6-2 6 0,0 9 6 16,6-5 8-16,-6 4 7 0,0 5 6 0,0 2 4 0,0-3 2 0,0 8-1 15,0-1-1-15,0 0-3 0,0 4 0 0,0 0-2 0,-6 0-3 16,6 4-2-16,0 3-6 0,0 1-5 0,0-2-6 0,0 9-6 16,-6 0-4-16,6-1-5 0,0 5 0 0,-7 4-1 0,7-2 3 0,0 2 1 15,0-2 1-15,-6 5-1 0,6-4 0 0,0 4 0 0,0-5-1 16,0 1 0-16,0 0-3 0,6-3 0 0,-6-1-1 0,0 1 0 0,7-4 0 16,-7-1-1-16,6 0-1 0,-6-3 0 0,6 0 0 0,2-3 2 15,-2 3 1-15,0-8-1 0,7 1 0 0,0-1 2 0,-6-3 0 16,5-3 0-16,2-1 1 0,6 1-1 0,-8-5 1 0,1-3-1 0,1 0 1 15,4-3-1-15,-4-1 1 0,-1-4-2 0,0 2-1 0,0-2-1 16,0-3-1-16,0 0 0 0,0-4 0 0,0 5-1 0,-6-2 0 0,5-2 1 16,-5 6 0-16,0-3 1 0,-1 4-2 0,0 4 0 0,2-1-1 15,-2 4 0-15,-6 4-1 0,6-1 0 0,-6 5 0 0,7 3-1 0,-7 0 1 16,0 3 0-16,6 1 1 0,-6 3 0 0,0 5 1 0,0-2-2 16,7 5 2-16,-7 4 1 0,0-2 0 0,0 5 2 0,0 1 0 15,-7 2 2-15,7-3 0 0,0 4-2 0,0-1 1 0,0 1-1 0,0-1 0 16,-6 1-1-16,6 0 0 0,6-4 0 0,-6 0-1 0,0 0 0 15,0 1 0-15,7-9 0 0,-7 4 1 0,0-3 0 0,7-4-1 0,-7-1 2 16,0-2-1-16,6-1 3 0,-6-3 1 0,6-1 2 0,-6-3-1 16,6-3 1-16,2-1-1 0,-2 0 1 0,0-7-1 0,1 4 0 0,6-7 0 15,-6-1 1-15,5-3 1 0,2-1-2 0,-2-3-1 0,2 0-1 16,-1 0-2-16,-1-3-2 0,2 3-1 0,-2-4-1 0,2 4 1 0,-1-4-2 16,0 4 1-16,0 0-1 0,-1 4 0 0,-4 0 0 0,4 2-2 15,-5 6 1-15,6-1-1 0,-13 0-1 0,6 4-1 0,1 3 0 0,-7 4 0 16,0-4 1-16,6 8 0 0,-6 0 1 0,0-1 1 0,0 6-1 15,0 1 1-15,0 1 0 0,0 0 2 0,0 4-1 0,-6 3 2 16,6-4 0-16,0 5 2 0,0-1 1 0,0 0-1 0,0 0 0 0,0-2 0 16,6 1 0-16,-6-2-1 0,0 0 2 0,7-4-2 0,-7 0 0 0,0 0 0 15,7-4 0-15,-1 1-2 0,0-5-5 0,1 1-10 0,0-4-11 16,-1 0-16-16,7-4-17 0,0-4-27 0,0-2-32 0,-7-1-48 16,14-4-55-16,-7-3-65 0,0-4-69 0,0-3-69 0,-7-1-69 0,8-7-32 15,-8-4-17-15,0-3 1 0,1-1 7 0,-7-2 13 0,-7-4 15 16,7-5 28-16,-6 0 31 0,0 1 48 0,-8-1 55 0,2 5 64 15,-1-1 209-15</inkml:trace>
  <inkml:trace contextRef="#ctx0" brushRef="#br0" timeOffset="-201909.44">21831 14108 36 0,'-33'18'292'0,"7"0"46"0,6-3 44 0,-6 3 33 0,7-4 28 0,-1 5 24 15,7-4 18-15,0-4 17 0,6 4 13 0,1-4 13 0,0-1 9 16,0 1-58-16,6-3-92 0,0-1-61 0,0 0-45 0,0 2-40 15,6-7-39-15,0 6-29 0,0-8-25 0,1 3-19 0,6-6-18 0,0 3-15 16,1-8-13-16,4 1-11 0,-4 0-11 0,5-4-8 0,1 0-9 0,0 0-9 16,-1-4-8-16,1 1-7 0,-8-1-4 0,8 0-6 0,-7 1-5 15,0 2-2-15,-6 5-4 0,5-4-2 0,-4 9-2 0,-2-7-2 16,0 6-2-16,0-2-3 0,1 5-4 0,0 0-8 0,-7 5-8 0,6-2-14 16,1 1-13-16,-1 1-14 0,0 1-18 0,2 1-33 0,-2 0-42 15,0 0-62-15,0 1-75 0,2 0-72 0,4-5-73 0,-5 5-51 16,6-1-40-16,0-4-14 0,-7 2-2 0,8-5 7 0,5 0 10 0,-6 0 14 15,0-5 19-15,0 2 33 0,0-4 41 0,7-1 65 0,-7-3 74 16</inkml:trace>
  <inkml:trace contextRef="#ctx0" brushRef="#br0" timeOffset="-201752.99">22234 14027 155 0,'-12'-7'403'0,"4"-1"53"0,-4 5 34 16,-2-4 28-16,8 2 25 0,0-2 21 0,-1 4 17 0,1-5 8 0,-1 5 6 16,7-4 3-16,-7 3 0 0,7 4-82 0,0 0-124 0,0-4-105 15,7 4-95-15,0 0-53 0,-1 0-34 0,7 4-35 0,0 0-32 0,6-1-41 16,1 1-41-16,0-1-52 0,5 5-55 0,2-1-87 0,-7 4-103 15,6 0-90-15,0 0-81 0,-7 1-41 0,7-2-20 0,-6 1-11 16,-7 0-5-16,6 1 3 0,0-2 6 0,-5-3 19 0,-1 4 25 0,0-3 42 16,-7-5 50-16,7 5 85 0,-6-1 205 0</inkml:trace>
  <inkml:trace contextRef="#ctx0" brushRef="#br0" timeOffset="-200892">23504 14723 0 0,'-6'18'182'0,"-1"-3"68"16,7 0 11-16,0 0 12 0,-6-1 16 0,6-3 18 0,0 0 21 0,0-4 20 15,0 1 22-15,0-5 27 0,0 4 30 0,6-7-33 0,-6 5-65 16,7-5-42-16,-1 0-29 0,8-5-15 0,-8 2-6 0,7-4-13 16,0-1-12-16,0-3-16 0,7-3-17 0,-1-4-20 0,0-2-19 0,1-1-26 15,-1-5-29-15,1-3-21 0,0 4-17 0,-1-8-12 0,1-1-8 16,-1 2-4-16,1-5-4 0,-8 4-2 0,2-7 0 0,-1 3-2 15,0 1-1-15,0 2 1 0,-7-1 2 0,1 1 4 0,0 5 4 0,-1-1 5 16,-6 5 8-16,6 2 6 0,-6 5 5 0,0 4 5 0,0-1 5 0,0 4 5 16,0 0 4-16,-6 4 2 0,6-1 1 0,0 5-3 0,0 0-4 15,-6-2-6-15,6 5-6 0,0 0-8 0,0 0-10 0,0 5-7 16,0-2-5-16,0 0-7 0,0 8-7 0,0 0-4 0,0 4-5 0,0 3-2 16,0 2-3-16,0 5 1 0,0 0 0 0,6 4 1 0,-6 0 2 15,0 4 1-15,6 1 1 0,-6 2 1 0,7-3 0 0,0 4 0 0,-7 0 1 16,6 3 1-16,0-4-1 0,-6-3 1 0,7 5-1 0,-7-6-1 15,7 0-1-15,-1-2 2 0,-6-4 0 0,7-1-1 0,-1-2 1 0,0-2-1 16,-6-6 1-16,8-1 0 0,-2 1 0 0,0-7 2 0,7-1 1 16,-6 0 1-16,6-7 0 0,-7 0 1 0,14-3 0 0,-8-1 0 0,8-7 0 15,0 0 0-15,-1-4 0 0,1-3 0 0,6 0 0 0,-7-4-1 16,1-4 0-16,0 0-2 0,-1-2 0 0,-5-2-3 0,4 4 1 0,-4-4-1 16,-1 1 1-16,-7 4 0 0,8-1 0 0,-8 4 3 0,0 4 1 15,0-1 2-15,2 6 4 0,-8 1 1 0,0 5 0 0,6-1 0 16,-6 5-1-16,0-1-2 0,0 4 0 0,0 0-1 0,0 0 0 0,0 7 0 15,-6-3-1-15,6 7-2 0,0 1-4 0,0 1-1 0,0 3-3 16,0 2-2-16,-8 0-1 0,8 4 1 0,0 4 1 0,8-5 1 0,-8 5 1 16,0-4 1-16,0 4 1 0,6-5 0 0,-6 2-1 0,6 0 1 15,-6-6-1-15,7 1 0 0,-1-3 0 0,1 0 1 0,0-4 0 0,-1 0 0 16,0-4 2-16,1 0 0 0,0-3-1 0,-1-1 1 0,7-3 0 31,-6 0-1-31,6-3 1 0,-1-4 0 0,2-1 0 0,-2-3 0 0,2 1-1 16,-1-5 1-16,0-4-1 0,6 1-1 0,-5 1 0 0,-2-6 0 15,1-3-2-15,0 4 0 0,-6-3 1 0,5-2 0 0,-4 6-1 0,-2-2 3 16,0 2 1-16,1 6 3 0,0-3 5 0,-7 3 5 0,0 5 5 16,6 2 3-16,-6 0-1 0,0 2-2 0,0 1-21 0,0 5 0 15,0 0 0-15,-6 0 0 0,6 0 0 0,0 8 0 0,-7 0 0 0,7-1 0 16,0 3 0-16,-7 5 0 0,7 0 0 0,0 3 0 0,-6 1 0 0,6 2 0 16,0 1 0-16,0-2 0 0,6 1 0 0,-6 1 0 0,0-1 0 15,7-2 0-15,0-1 0 0,-7-3 0 0,6 0 0 0,0-1 0 16,-6-2 0-16,7-1-66 0,-1-8-25 0,1 5-26 0,0-5-30 0,-1-3-54 15,7-3-68-15,-6-1-74 0,-1-3-76 0,7-1-70 0,0-2-65 16,-6-5-27-16,5-4-7 0,-4 1 6 0,-2-4 12 0,7 0 18 0,-7 0 17 16,1-7 27-16,-1 3 29 0,1-3 56 0,-7-1 67 0,6-3 74 15,-6 4 243-15</inkml:trace>
  <inkml:trace contextRef="#ctx0" brushRef="#br0" timeOffset="-200673.25">24722 14251 0 0,'-13'0'175'0,"-6"-4"189"0,5 4 60 0,-5-4 36 0,-1 1 28 0,8-1 20 16,-8 1 20-16,6 3 15 0,2-8 13 0,-1 4 13 0,6 1 11 15,-6-1-29-15,7 0-53 0,6 1-85 0,-6-1-104 0,-2 4-73 0,8-4-60 16,0 4-39-16,8-3-27 0,-8 3-21 0,6-5-21 0,0 3-16 16,7 2-14-16,0-5-18 0,0 2-18 0,1 3-16 0,5-4-12 15,-6 4-9-15,6-4-8 0,-5 4-5 0,-2 0-4 0,2 4-5 0,-1-4-5 16,0 4-7-16,-7-1-7 0,1 2-7 0,-1 2-4 0,-6-4-6 16,0 5-5-16,0-5-20 0,-6 5-28 0,6-1-41 0,-7 1-49 0,1-5-55 15,-1 4-60-15,1 1-59 0,-1-1-59 0,1-3-27 0,-8 3-8 16,8-4-1-16,6 2 2 0,-6-2 10 0,-1 0 10 0,7-3 26 0,0 0 35 15,0 0 45-15,0 0 55 0,0-3 61 0,7 0 241 0</inkml:trace>
  <inkml:trace contextRef="#ctx0" brushRef="#br0" timeOffset="-200470.13">24696 14064 0 0,'-6'-15'175'0,"-1"0"100"0,-6 1 30 0,7-1 35 16,-8 0 40-16,8 4 35 0,-1 1 33 0,1-6 22 0,0 6 16 15,-1 3 11-15,7-5 9 0,-7 4-46 0,7 2-72 0,-6-2-58 0,6 5-50 16,0-5-36-16,0 6-27 0,6-3-37 0,-6 5-39 0,7 0-36 15,0-4-33-15,-1 8-22 0,0-4-16 0,7 0-11 0,1 5-9 0,-8-3-9 16,7 3-6-16,-6 1-8 0,6-2-5 0,0 4-7 0,-7-1-7 16,1 0-9-16,-1 4-9 0,-6-3-22 0,0 3-27 0,0 0-40 15,0-4-45-15,-6 7-55 0,-7-2-59 0,6-2-50 0,-12 5-48 0,5-1-40 16,-12-3-33-16,7 5-14 0,-1-6-4 0,-6 5 5 0,0 0 5 16,1-4 22-16,-2 3 25 0,1-3 41 0,6 0 46 0,-6 0 54 0,7 0 60 15</inkml:trace>
  <inkml:trace contextRef="#ctx0" brushRef="#br0" timeOffset="-200267">23784 14280 28 0,'-39'0'287'0,"7"3"42"0,-1 1 36 0,1 0 37 0,5-4 38 0,1 3 24 16,0-3 18-16,7 4 14 0,-1-4 12 0,0 4 8 0,8-4 8 15,5 0-63-15,-6 3-96 0,7-3-68 0,6 0-55 0,0 0-41 0,6 0-35 16,1 0-39-16,-1 0-37 0,7-3-29 0,7-1-27 0,6 4-33 15,-7-4-39-15,14 1-65 0,-1-5-79 0,1 5-81 0,0-5-82 0,6 5-66 16,0-1-59-16,0 1-31 0,0-5-13 0,0 8-9 0,-6-3-3 16,5-1 2-16,-5 4 9 0,-1-4 20 0,1 4 25 0,-1 0 57 15,-5 0 71-15</inkml:trace>
  <inkml:trace contextRef="#ctx0" brushRef="#br0" timeOffset="-199359.65">25888 14629 0 0,'-7'10'5'0,"1"1"269"16,-1 4 37-16,1-4 23 0,0 0 16 0,-1-1 23 0,0-2 28 0,1-1 24 15,6 0 24-15,-6 1 15 0,6-1 11 0,0-2-17 0,0 1-30 16,0-2-63-16,0-1-80 0,0 1-47 0,0 0-30 0,6-4-17 15,0 0-11-15,-6-4-18 0,14 0-23 0,-8 1-22 0,7-5-21 0,-7-3-13 16,14 0-12-16,-7-3-7 0,6-4-6 0,-6-1-7 0,7-3-8 16,0-3-5-16,-1-1-7 0,1-3-7 0,0-1-5 0,-2 2-6 15,2-6-5-15,0 1-1 0,-1-4-2 0,-5 5-2 0,5-5 0 0,-6 0-1 16,0 1-1-16,1-1-1 0,-2 1 0 0,-6-1 0 0,1 0 0 0,0 5 1 16,-1-2 1-16,-6 1 0 0,7 4-1 0,-7 0 0 0,0 4-1 15,0-2 1-15,0 5 3 0,0 0 1 0,0 4 2 0,-7 3 3 16,7 1 2-16,-6 2 3 0,6 2 2 0,-7 6 0 0,7-3-1 0,-7 3-1 15,7 4-1-15,0 0 2 0,-6 7 0 0,6-3 1 0,-6 7 0 16,0 4 1-16,6 3 2 0,-8 1 0 0,2 6 1 0,0 4 1 16,-1 4 1-16,0 0 4 0,1 4 4 0,-1 3 3 0,1 0 3 0,0 4 1 15,6 0 0-15,-7 4-1 0,7-4-2 0,0 3-3 0,-7 1-2 16,7 0-3-16,0-4-2 0,7 3-3 0,-7-3-3 0,7-4-4 0,-1 2-3 16,0-3-3-16,1-5-2 0,-1-2-1 0,8-2-2 0,-8-5 0 15,8-3-2-15,-2-4 2 0,-6 0-1 0,8-6 2 0,-1-1-1 0,-1 0-1 16,2-8 2-16,-2 1-1 0,2-8 1 0,-1 1-2 0,7-5 0 15,-8-3-6-15,8-4-5 0,-7 1-7 0,7-11-8 0,-8-1-9 16,8-4-6-16,-7 1-6 0,0-7-3 0,0-1-4 0,0-4-2 0,-6 1-3 16,-1 0 0-16,7 0 0 0,-13 3 3 0,7 0 4 0,-1 5 6 15,-6-2 7-15,0 5 9 0,0 3 9 0,0 4 6 0,0 4 9 0,-6 0 6 16,6 3 5-16,-7 4 5 0,0 0 2 0,1 3 2 0,0 6 0 16,-1-6 3-16,0 8 0 0,1-4 1 0,0 4 0 0,-1 0-1 0,1 0-1 15,6 4 0-15,-7-4-5 0,7 3-2 0,-7 2-3 0,7 2-2 16,0-4-1-16,7 5-1 0,-7-1 0 0,7 4-1 0,-1-3-1 0,1 2 0 15,5-2-1-15,-5 3 2 0,6-1-1 0,7-2 1 0,-7 3 0 16,6-4 2-16,-6 0-1 0,7 2 0 0,-1-3-1 0,1 1 2 0,0 1-2 16,-1-2 0-16,1-1-1 0,-1 2 0 0,0-3-2 0,1 3 0 15,0 1 0-15,-7-2-1 0,-1-1-1 0,8 2 0 0,-7 0 1 16,0 0-1-16,-6 1 0 0,5 2 0 0,-4-2 0 0,-2 3 0 0,0 0 1 16,1 1 0-16,-7-2 1 0,7 5 0 0,-7-1 0 0,-7 5 1 15,7-5-1-15,0 5 1 0,-7 3-1 0,7-4-1 0,-6 3 1 0,0 2 0 16,6-1-1-16,-8-4 0 0,2 5-1 0,6-2 1 0,-6-3-1 15,6 1 0-15,0 0-3 0,6-5-3 0,-6 1-10 0,6-1-12 0,2-3-15 16,-2 0-16-16,7-3-27 0,-6-5-32 0,5 1-57 0,1-1-69 16,7-6-71-16,0-1-72 0,-1 1-64 0,1-9-60 0,0 5-31 15,-2-8-15-15,2 5 0 0,7-5 8 0,-9-4 12 0,2 5 17 0,0-5 26 16,-1 1 31-16,1 0 57 0,-1 3 68 0,-5-3 72 0,6 0 232 16</inkml:trace>
  <inkml:trace contextRef="#ctx0" brushRef="#br0" timeOffset="-198702.31">27373 14503 136 0,'6'-4'217'0,"1"-2"22"0,-1-2 20 0,1 0 27 15,-7 5 30-15,7-5 39 0,-7 1 46 0,0 0 33 0,6 0 27 16,-6 3-10-16,0-3-30 0,0 0-34 0,-6 2-36 0,6-2-24 16,0 4-17-16,-7-5-15 0,7 5-13 0,-7-5-22 0,7 5-23 0,0-1-37 15,-6 1-41-15,6-2-30 0,-7 5-25 0,7-3-16 0,-6 3-14 16,0 0-10-16,6 0-9 0,-8 3-7 0,2-3-8 0,0 5-6 0,0-2-8 16,-1 4-6-16,0 1-4 0,1-1-6 0,-1 4-3 0,-6 0-2 15,6 4-3-15,1-1 1 0,0 1-1 0,0 4-2 0,-2-1 2 0,2 0 0 16,6 4 1-16,-6-1 0 0,-1-2 1 0,7 4-1 0,0-2 1 15,-6 2-1-15,6-2 1 0,6 2-2 0,-6-6 1 0,7 3-2 16,-1-7-1-16,0 1-2 0,8 2-3 0,-8-5-5 0,7 0-7 0,7-4-5 16,-7-3-9-16,0-1-6 0,7-3-6 0,-1 0-4 0,1-3-3 15,-2-4-3-15,-4-1-2 0,6-3-3 0,-7 1-1 0,6-5 0 0,-6-4-1 16,-7 1 0-16,8-1 3 0,-8-2 4 0,1-5 5 0,-1 0 3 16,-6 0 6-16,0 1 4 0,0-4 3 0,0 3 3 0,-6-4 4 0,-1 5 4 15,1-1 4-15,6 5 7 0,-7 2 7 0,-6 1 8 0,7 3 8 16,-1 1 5-16,0 2 8 0,7 4 5 0,-6 2 3 0,0-2 2 0,6 5-1 15,-7 3 0-15,7-4-2 0,0 4-1 0,0 0-3 0,0 4-1 16,7-4-2-16,-1 3-2 0,-6 1-1 0,6 0-1 0,8 2-3 0,-8-1 0 16,7 2-3-16,0 1 0 0,7-1 1 0,-7-3 0 0,7 2 1 15,-1 2 0-15,-6-4 0 0,6 3-1 0,1 0-2 0,0-3-3 16,-1 0-1-16,1-1-4 0,-8 1 0 0,8-1-3 0,-7 2-1 0,0-5-2 16,0 3-2-16,1 1 1 0,-8-1-1 0,7 1 0 0,-7 0-1 0,1-1 1 15,-7 1 0-15,6 3 0 0,-6-2 2 0,7 2-2 0,-7-1 1 16,0 2 1-16,0 3 0 0,-7 1 0 0,7-2 2 0,0 5-1 15,-6-1 0-15,6 1 0 0,-7 0 0 0,1-1-2 0,-1 1 1 0,7 3-1 16,-6-3-1-16,6 0 1 0,-6-1-1 0,6 1 0 0,0-1 0 16,0 1-1-16,0-4 1 0,0 0 0 0,0 0 1 0,6-4 0 15,0 1-1-15,1-4 2 0,-1-2-1 0,1 3 1 0,-1-5 0 0,7 0 0 16,1 0 0-16,-2-7 0 0,2 3 0 0,-2-7-1 0,1 3-2 0,7-6-1 16,-7-1-1-16,0 0-2 0,6-3-3 0,-5 0-1 0,-2-4-1 15,2-1-1-15,-2 2-1 0,2-2 0 0,-1 2-1 0,-1-1 1 16,-4 1 1-16,4 2 0 0,-5 1 1 0,0 3 2 0,-7 0-1 0,6 8 1 15,-6-5 1-15,6 9 1 0,-6-1 0 0,7 4 0 0,-7 0 3 16,0 4 1-16,0-1 1 0,0 5-1 0,6 3 1 0,-6 0 0 0,0 3-1 16,0 2 1-16,0-2 0 0,0 4 1 0,7 1 3 0,-7-1-1 15,0 3 0-15,0-2-6 0,7-1-9 0,-7 2-15 0,6-6-17 0,0 4-43 16,8-7-58-16,-8 0-73 0,7-4-80 0,0 0-75 0,0-2-71 16,7-5-39-16,-8 0-20 0,15-5-11 0,-7-2-4 0,5 0 2 15,1-4 8-15,0 4 13 0,0-4 17 0,1-4 42 0,5 5 58 0,-6-5 73 16,0 3 203-16</inkml:trace>
  <inkml:trace contextRef="#ctx0" brushRef="#br0" timeOffset="-198167.37">28695 14489 99 0,'0'-7'265'0,"-6"-1"24"0,6 0 18 0,0 1 24 0,0-4 26 0,-7 4 32 15,7-4 35-15,0 0 22 0,-7 0 17 0,7 0 0 0,0 0-10 16,0 0-56-16,-6 0-82 0,6 0-47 0,0 4-31 0,-6-4-21 16,6 3-13-16,0 1-23 0,-8 1-25 0,8 1-31 0,-6 1-34 0,0 1-23 15,0-1-15-15,-1 4-9 0,-6 4-6 0,6-1-6 0,-5 1-3 16,-2 3-3-16,2 1-4 0,-8 3-3 0,7 3-2 0,-1-2-2 0,-5 5-2 15,0-2 0-15,6 4 1 0,-1-1-2 0,2 0-1 0,-2 0-1 16,8 5-2-16,0-4-2 0,-1-2-1 0,7 1-1 0,-7-3-2 16,14-1 0-16,-7 1-2 0,7 0 0 0,5-3 1 0,-6-2-1 0,8-2 0 15,-1-5-2-15,0 1-2 0,6-4-4 0,1 0-3 0,-7-4-3 16,7 1-2-16,0-5-4 0,-2-2 0 0,-4-2-3 0,5 1-1 0,-5-3 0 16,-2-1-1-16,8 0 0 0,-7-3-1 0,0 0 2 0,-6 0 3 15,5-1 4-15,-5-3 4 0,6 4 3 0,-7-4 2 0,-6 3 5 16,7 1 5-16,0 0 5 0,-7 2 6 0,0-1 4 0,0 2 3 0,0 4 4 15,-7 0 4-15,7 1 2 0,-7 2 3 0,7 1 0 0,0 3-1 16,-6 0 1-16,6 4-1 0,-6-3-3 0,6 6-1 0,-7 1-4 0,7 0-2 16,0 3-2-16,-7 4-3 0,1 3-2 0,6 1-2 0,0 3-4 15,-6 1-2-15,6 7-1 0,-7-5 0 0,7 8 0 0,0 1 1 0,0 0 0 16,0 2 1-16,0 1-1 0,7 4-3 0,-7 0 1 0,0 0-1 16,6-2-1-16,-6 6-1 0,6-4 0 0,-6 3 1 0,7 1-1 15,-7-5 2-15,7 5-1 0,-7-5 0 0,0 1 0 0,0-1 1 0,0 1-1 16,0 0 0-16,0-1 0 0,0-3-2 0,-7 0-1 0,7 1 0 0,-7-5-2 15,1 0-4-15,0-3-4 0,-1 0-4 0,1-5-2 0,-1-2-3 16,0-1-5-16,-5-4-4 0,4-3-2 0,-4 0-4 0,-1-7-1 16,0-1-1-16,0 0 0 0,-7-6 2 0,8 0 2 0,-8-5 4 0,7 1 5 15,-1-4 2-15,2-3 5 0,-2 3 6 0,2-4 7 0,5-3 6 16,1 4 6-16,-1-6 3 0,7-2 3 0,7 4-1 0,-1-3 0 0,7-2 0 16,0 2-3-16,6-1-6 0,1-4-9 0,7 0-11 0,-1 0-31 0,-1-3-42 15,7 0-66-15,2 0-77 0,-2-1-89 0,7-3-90 0,-6 0-48 0,-1-4-28 16,7 1-12-16,-6-1-8 0,-1 1 0 0,-6-4 3 0,7 3 9 15,-7 0 10-15,-6 1 28 0,-1 3 39 0,1 3 64 0,-8 1 106 16</inkml:trace>
  <inkml:trace contextRef="#ctx0" brushRef="#br0" timeOffset="-197728.72">26031 14057 104 0,'-19'0'380'0,"-1"0"55"0,8 0 31 0,-2 3 14 16,8-3 7-16,-1 4 7 0,0-4 5 0,1 0 10 0,6 0 13 0,6 4 12 15,-6-4 10-15,14 3-64 0,-8 0-103 0,8 1-97 0,4 1-95 16,2-2-53-16,-1-3-31 0,7 3-13 0,7-3-7 0,0 4-13 0,-1-4-18 16,2-4-33-16,4 4-43 0,1-3-85 0,7 3-104 0,-7-3-115 15,0-6-119-15,7 6-59 0,-7 0-30 0,0-5-15 0,-1 0-7 0,2 5-5 16,-1-5-2-16,-6 1 7 0,-1 4 11 0,7-5 23 0,-7 5 29 16,-5-1 74-16,5 4 94 0</inkml:trace>
  <inkml:trace contextRef="#ctx0" brushRef="#br0" timeOffset="-196783.43">30271 14445 173 0,'6'0'204'0,"-6"0"14"0,7-4 16 0,0 4 18 16,-7-4 20-16,6 4 20 0,-6-3 18 0,7-1 22 0,-7 1 20 0,0 3-15 15,6-5-34-15,-6 2-21 0,0-4-14 0,0 3-10 0,0-3-6 16,0 3-7-16,-6-3-7 0,6 0-13 0,0-1-15 0,-7 1-18 0,1-4-16 16,6 3-18-16,-7-2-17 0,0 2-18 0,1 1-20 0,0-1-18 15,0-3-19-15,-8 4-12 0,8 3-12 0,-8-3-10 0,1 3-7 16,1 1-6-16,-2 3-3 0,2 0-3 0,-8 0-3 0,0 3-3 0,7 1-3 15,-7 3-3-15,1 1-2 0,-7 4-1 0,6-2-1 0,1 5 1 16,0-1-1-16,-1 5 2 0,1-1 3 0,5 4 1 0,1-4-3 0,0 4 2 16,0 3-1-16,1-3 0 0,4 1 1 0,8 2-1 0,-6-3 1 15,6 0 0-15,6-4 1 0,2 5-1 0,-2-5 2 0,7-3-2 16,0-1 1-16,6 0-1 0,1-2 0 0,0-5 1 0,5 0 0 0,-5-3-1 16,6-4 1-16,7 0-1 0,-7-7 1 0,0-1 0 0,7 2-1 15,-7-9 1-15,-1 0 0 0,1 1-2 0,7-5 0 0,-7-4 0 0,-6 2-2 16,-1-5 1-16,7 0 1 0,-6-3 1 0,-8 0 0 0,8-4 3 15,-7 0 2-15,1 0 2 0,-8 0 1 0,6-4 4 0,-4 4 4 0,-2 1 3 16,0-1 7-16,1 4 3 0,0-1 5 0,-7 4 4 0,6 1 6 0,-6 3 5 16,7 0 5-16,-7 7 3 0,6-3 1 0,-6 7 1 0,0 0-2 15,0-1-1-15,6 5-3 0,-6 4-4 0,0-5-6 0,0 5-5 16,0 3-6-16,0 0-7 0,0 0-7 0,0 0-6 0,0 0-7 0,0 0-3 16,0 3-5-16,-6 5-2 0,6-5-1 0,0 4-2 0,0 1 0 0,-6 3-1 15,6 0 0-15,-7 3 2 0,1 2 1 0,6-2 1 0,-7 4 2 0,0 1 1 16,1 3 0-16,0 0 1 0,6 3 0 0,-8-3 0 0,2 7 1 15,0-3-1-15,0 7 0 0,-1-4 1 0,7 1 0 0,-7 2-1 16,7-2 0-16,0 3 0 0,0-3-2 0,0-2 2 0,0 6 0 0,7-9 0 16,0 4-2-16,-1-7 0 0,6 4-1 0,-4-7 2 0,4-1 1 0,2 0 0 15,5-3 0-15,-5-4 0 0,4 0 0 0,2-4 1 0,-1-2 0 16,7-5 0-16,-6-5-1 0,7 1-1 0,-9-3-1 0,9 0-1 16,-1-7-1-16,0-1-3 0,0 0-1 0,0-7-2 0,-7 4-3 0,8-8 1 15,-8 4-1-15,8-4-1 0,-15-3-1 0,8 3 0 0,-7-3 0 0,0 3 1 16,0-3 2-16,-7 3 2 0,8 5 2 0,-8-5 4 0,-6 7 4 15,0 1 2-15,7 0 4 0,-7 7 2 0,0 0 1 0,0 0 1 16,-7 4 0-16,7-1 0 0,0 8-1 16,0-3 0-16,-6 3-2 0,6 0-1 0,0 3-1 0,-7 1-2 0,0 3-1 15,1 1-3-15,6-1-2 0,-6 7-1 0,-1-3-2 0,0 9 1 0,1-7 0 0,6 6 0 0,-7 3 2 0,7-4 1 0,-6 4-1 0,6 0 0 16,0 0-1-16,0 0 1 0,6 0-2 0,-6 0-3 0,7-4-5 16,-7 1-11-16,6-2-12 0,-6 2-15 0,7-4-16 0,0-5-34 0,-1 3-42 15,-6-3-58-15,6-3-64 0,1-3-68 0,0-4-68 0,-1 0-57 16,-6 0-52-16,7-7-21 0,-1-1-7 0,0 2 3 0,8-7 10 0,-8 3 13 15,0-5 16-15,2-4 33 0,4 5 42 0,-5-8 57 0,6 4 65 16</inkml:trace>
  <inkml:trace contextRef="#ctx0" brushRef="#br0" timeOffset="-196127.19">31489 14386 0 0,'7'0'31'0,"-1"-3"142"0,0-2 10 0,-6 2 11 0,7 0 11 0,0-1 13 15,-1-3 15-15,1 3 14 0,-1-4 13 0,0 0 10 0,-6 2 4 16,8-2-21-16,-8 1-31 0,6 1-10 0,-6-3 0 0,6 2 10 0,-6 0 13 15,0-4 5-15,0 8 1 0,-6-5-4 0,6 1-7 0,-6-1-9 16,6 1-10-16,-8 3-12 0,2-3-11 0,0 4-13 0,-7-5-18 0,6 4-20 16,-6 1-25-16,0-1-21 0,6 4-21 0,-12-4-16 0,12 4-10 0,-6 0-9 15,1 0-5-15,-2 0-5 0,2 4-4 0,-2 0-3 0,1-1-1 16,0 4-2-16,0-2 0 0,7 5 0 0,-8-2-1 0,2 3 1 0,5-1 0 16,-6 1-1-16,0 4-1 0,7 1-1 0,-1 1 0 0,0-2 0 15,1 3 0-15,0 1 0 0,6-1 1 0,-7 0-2 0,14 4-1 0,-7-4-2 16,6 0-1-16,0 1-2 0,1-1-1 0,6 1 0 0,-7-1-1 15,14-3 1-15,-7-1-1 0,7 1 0 0,-1-4-1 0,1-3-3 0,0 2-1 16,-2-5-3-16,9-2-4 0,-7-3-4 0,6 0-3 0,0-8-4 0,-7 5-5 16,7-9-3-16,0 1-2 0,-7 0-3 0,7-4-3 0,1 1-2 15,-7-1-2-15,-2-3 0 0,9 1-2 0,-7-6 4 0,-1 2 2 0,0-2 3 16,-5-3 4-16,5 1 4 0,-6-4 4 0,0 3 4 0,1-4 3 0,-2 2 3 16,-5-2 2-16,6 1 6 0,-7 0 8 0,1 4 9 0,-1-2 8 15,0 1 8-15,-6 1 7 0,8 7 7 0,-8-4 8 0,6 3 8 0,-6 4 8 16,0-3 6-16,0 7 7 0,0 0 5 0,0 0 8 0,0 3 0 15,0 2-3-15,0-2-7 0,0 5-6 0,0 3-7 0,0-3-8 0,0 3-8 16,0 0-7-16,-6 3-7 0,6-3-11 0,0 7-6 0,-8 0-8 0,8 1-7 16,0-1-5-16,-6 4-5 0,0 3-3 0,6 5 0 0,-7-5 0 15,7 4 0-15,-6 5 2 0,-1-4 1 0,7 2 0 0,-6 5 0 0,-1-1 0 16,7-3 2-16,-6 4 1 0,0-1-1 0,6 1 0 0,-8 0 0 16,8-1 0-16,-6 1 0 0,6 0 0 0,0-5 0 0,0 2 0 0,0-2-3 15,0-2-3-15,0-1-6 0,0 0-9 0,6-2-12 0,-6-6-11 0,8 1-17 16,-2 0-17-16,0-3-36 0,1-5-44 0,6 1-56 0,-7-4-61 15,7 0-56-15,1-4-55 0,-2 1-55 0,1-5-52 0,1 1-24 0,-2 0-6 16,-5-5 2-16,6-2 8 0,-7 0 14 0,1-1 15 0,-7-4 36 0,0 1 45 16,0 0 55-16,0 0 61 0</inkml:trace>
  <inkml:trace contextRef="#ctx0" brushRef="#br0" timeOffset="-196001.09">31853 14181 0 0,'-19'-15'127'0,"0"4"212"0,-1 0 35 0,1 0 28 31,5 4 22-31,2 0 17 0,-2-4 14 0,8 7 9 0,-1-3 8 0,1 3 3 16,6 0 2-16,0 1-33 0,0 0-48 0,6 3-88 0,1 0-107 15,6-5-60-15,0 5-36 0,0 0-27 0,6 0-22 0,1 0-22 0,6 0-22 16,-7 5-35-16,8-5-42 0,-1 0-57 0,-6 3-65 0,5-3-62 16,-5 0-62-16,0 3-57 0,-1-3-55 0,1 0-29 0,-8 0-14 0,2 0-6 15,-8 0-4-15,8-3 2 0,-8 3 8 0,-6-3 24 0,6-6 35 0,-6 6 54 16,0-4 64-16</inkml:trace>
  <inkml:trace contextRef="#ctx0" brushRef="#br0" timeOffset="-195829.22">31060 13884 288 0,'-34'18'427'0,"15"1"34"15,-7-4 18-15,6-4 7 0,7 0 3 0,0 0 3 0,7-4-1 0,-1-4 2 16,7 5 0-16,-6-8-17 0,12 3-26 0,-6 1-176 0,0-1-252 16,7 2-193-16,-1-2-162 0,1-3-81 0,6 4-41 0,-7-4-19 0,1 3-9 15,0-6-5-15,-1 3-3 0,0 0-1 0,-6 0-1 0,0 0 17 16,-6-7 27-16,0 2 70 0,-1 5 156 0</inkml:trace>
  <inkml:trace contextRef="#ctx0" brushRef="#br0" timeOffset="-194234.28">3770 17317 146 0,'7'-4'183'0,"0"0"14"0,-7 1 12 0,6-1 13 15,-6 4 11-15,0-4 16 0,0 1 15 0,0 3 13 0,0 0 10 16,0 0-15-16,0 0-28 0,0 0-14 0,0 0-7 0,0 0 2 0,0-3 6 16,0 3 2-16,-6 0-2 0,6 0-5 0,-7-5-8 0,0 5-9 15,7 0-13-15,-6 0-11 0,-1-3-14 0,1 3-16 0,0 0-17 0,-8 0-17 16,8-4-18-16,0 4-19 0,-8 0-18 0,8 0-13 0,-1 0-10 0,-6 0-7 16,6 0-5-16,-5 0-5 0,-2 0-2 0,2 4-4 0,5-1-2 0,-6 2-3 15,-6-2-2-15,5 4-4 0,2 0-1 0,-8 1-1 0,7 4-2 16,-7-2 1-16,8 1 0 0,-8 0 0 0,7 4-1 0,-7-4 0 0,8 3 1 15,-2-3 0-15,1 4-1 0,0 0 1 0,0-5 1 0,1 1-1 0,4 5-1 16,-4-6 0-16,5 1-3 0,0 0-2 0,1 1-1 0,-1-6-2 0,1 5 1 16,6 0 1-16,0-3-2 0,0 3-1 0,0-4-2 0,0 0 2 0,6 4 0 15,-6-4 2-15,7 1-1 0,-1-1 1 0,8 0 2 0,-8-2 0 16,8 2 0-16,-2-4 0 0,1 1 0 0,0 0 1 0,0-4 2 0,7 0 0 16,-1-4 2-16,-6 0-1 0,7 1-1 0,-1-4-1 0,1-5 1 0,-1 1 0 15,1-3-1-15,0-1 1 0,6-3 0 0,-7-1-1 0,1-3 0 0,-1 1 0 16,1-5-1-16,0 0 1 0,-2 0 1 0,2-3-1 0,0 0-1 0,-7-1 1 15,-1-3-1-15,2 1 0 0,-1-1 0 0,0-1 0 0,-6-3 1 16,-1 5 0-16,0-5 0 0,1 0-1 0,-7 1 2 0,0 0-2 0,0 0 0 16,0-1 0-16,0 3 0 0,0-2 2 0,-7 6 1 0,7 0 3 15,0 5 1-15,-6 0 5 0,6 3 8 0,0 3 4 0,-6 5 6 0,6-1 4 16,-7 4 5-16,7 0 4 0,0 3 4 0,0-2 2 0,-6 6-1 0,6 0 1 16,0 1 0-16,0 3-3 0,-7-4-4 0,7 4-6 0,0 0-7 15,0 0-7-15,0 4-5 0,0-4-5 0,0 7-5 0,0-3-4 16,7 6-2-16,-7-2-3 0,0 3-1 0,6 4 0 0,-6 0-1 0,7 3 1 15,-7 1 1-15,6 1 0 0,-6 3 3 0,6-2-1 0,-6 6 3 0,7-2-1 16,0 1 2-16,-7 3-1 0,6-3 0 0,0 3 0 0,1 1-1 16,0-1 2-16,-1 0-2 0,1 1 2 0,-1-1-1 0,0 0 0 0,8 0-2 15,-8-3 1-15,8-1-1 0,-2 1-1 0,1-3 0 0,7-2-2 0,-8 2 0 16,8-6 1-16,0 3-2 0,-1-7 0 0,1 1 0 0,0-2 0 16,-1-1 0-16,7-3 1 0,-6-2 0 0,-1-1 1 0,7-5 0 0,-6 0-1 15,6 0-1-15,-7-5-2 0,7-1 0 0,-6-2-4 0,-1 1-4 0,1-4-4 16,0 0-3-16,-1 0-4 0,-6-4-4 0,0 0-3 0,1 1-3 0,-2-1-1 15,1-3-1-15,-6 4-1 0,-1-5 1 0,1 1 1 0,-1-1 2 16,-6 1 4-16,0 0 5 0,0-1 4 0,-6 1 3 0,-1-3 3 0,1 6 5 16,6-4 6-16,-13 1 4 0,6 3 5 0,-5 1 3 0,4-1 2 15,-4 4 4-15,5 0 2 0,-6 4 3 0,0-1 3 0,7 5 2 0,-8-1 2 16,2 0 1-16,5 4 1 0,-6 0 0 0,6 0-1 0,1 4-3 0,0 0-3 16,-1 2-2-16,0 2-2 0,1 3-1 0,0 0-1 0,6 3-2 0,-7 1-3 15,7 0-2-15,0 4-2 0,0 3 0 0,7-4 0 0,-7 4-1 16,6 0-1-16,0 0 0 0,8-1 1 0,-2 2-1 0,1-5 1 0,1 4-1 15,-2-4-2-15,2 0 0 0,5-3-2 0,1 0-1 0,0-3-4 16,-8-2-3-16,8 1-9 0,-1-5-11 0,1-1-17 0,0-5-17 0,-8 0-42 16,8-5-55-16,-1-1-67 0,-5-2-73 0,-2-5-64 0,2 1-63 15,-1-7-45-15,-1 1-39 0,-4 0-16 0,4-8-6 0,-12 5 4 0,6-6 9 16,-6 1 14-16,0 1 17 0,0-4 42 0,-6 0 55 0,0-1 65 0,0 1 74 16</inkml:trace>
  <inkml:trace contextRef="#ctx0" brushRef="#br0" timeOffset="-193983.14">4363 16774 187 0,'-7'5'392'16,"-6"-3"43"-16,1 3 27 0,5 2 19 0,0-3 15 0,1-1 15 0,0-3 14 16,-1 4 13-16,7-4 13 0,-7 4 13 0,7-4 11 0,0 0-79 15,0 0-124-15,0 0-91 0,0 0-73 0,0 0-42 0,0 0-25 0,0 0-19 16,0 0-16-16,0 0-13 0,7 0-14 0,-7-4-13 0,7 4-10 0,-1-4-13 16,0 4-11-16,1-3-9 0,0-4-6 0,-1 3-5 0,7-3-2 0,-7-1-2 15,8 0-2-15,-2-1-2 0,2-3-3 0,-1 1-5 0,0 0-6 16,0 0-6-16,-7 0-6 0,8 0-6 0,-2 0-5 0,1 3-3 0,-6 1-6 15,6 4-3-15,-7-1-4 0,8 4-4 0,-8 0-5 0,0 4-5 16,8-1-5-16,-8 4-8 0,0 1-5 0,1-1-20 0,-1 4-23 0,1 0-48 16,0-4-63-16,-1 4-68 0,0 3-75 0,2-2-63 0,-2-1-57 15,0-3-27-15,7 3-11 0,-6-4 1 0,-1-3 3 0,7-1 8 0,-7 1 13 16,2-4 23-16,4-4 29 0,-6 1 53 0,8-6 65 0</inkml:trace>
  <inkml:trace contextRef="#ctx0" brushRef="#br0" timeOffset="-193780.02">4780 16481 0 0,'-13'-2'6'0,"7"-3"357"0,-2 2 59 0,2-5 33 0,-6 4 22 16,5 1 19-16,0-1 19 0,1 1 13 0,-1-4 11 0,1 2 8 16,-1-2 9-16,7 4-7 0,-7-1-12 0,7-3-103 0,0 3-147 0,0 4-89 15,0-4-59-15,0 1-36 0,0-1-22 0,7 4-19 0,0-3-18 16,-1-2-18-16,1 5-15 0,-1-3-15 0,8 3-13 0,-8-4-8 0,6 4-8 16,2 0-3-16,-1 0-1 0,0 4-4 0,-6-1-4 0,5 2-5 15,-6-2-6-15,2 1-8 0,-2 3-9 0,-6 0-21 0,6 4-26 0,-6-4-41 16,0 5-49-16,-6-2-57 0,0 5-62 0,-2-3-58 0,2 2-59 15,-6 1-30-15,-2-1-16 0,1 0-6 0,1-2 0 0,-2 2 7 0,-5 1 8 16,6-3 24-16,-7-2 29 0,1-3 48 0,5 1 53 0,-5 0 61 16,-1-1 194-16</inkml:trace>
  <inkml:trace contextRef="#ctx0" brushRef="#br0" timeOffset="-193561.26">3731 16841 0 0,'-19'18'165'16,"-1"-3"246"-16,0-1 46 0,2-3 25 0,4 1 16 0,1-2 10 0,7-2 9 16,-1-6 6-16,0 7 6 0,1-9 6 0,6 3 3 0,-6 2-22 15,6-5-36-15,6 0-111 0,0 0-147 0,1-5-78 0,6 2-46 0,0-1-25 16,7-1-15-16,-1-1-12 0,1-1-10 0,6 0-19 0,0 0-27 0,7-5-44 16,-7 1-57-16,6 0-83 0,1 0-93 0,-1-4-92 0,-5 4-89 15,5 1-43-15,-6-2-22 0,7 5-12 0,-7-4-6 0,-7-1-1 0,7 5 1 16,0 1 12-16,-7-2 19 0,1 2 41 0,0 1 51 0,-1 2 79 15,1 3 188-15</inkml:trace>
  <inkml:trace contextRef="#ctx0" brushRef="#br0" timeOffset="-192196.46">5984 17479 146 0,'-12'10'377'0,"6"-2"42"0,-8-1 25 0,8 0 12 0,-7 0 6 15,6 1 4-15,0-5 1 0,1 1 2 0,6 0 2 0,-6-4 4 16,6 0 6-16,0 0-73 0,0 0-114 0,0 0-87 0,0 0-71 0,0 0-39 15,0 0-21-15,0-4-10 0,6 0-5 0,0 1-1 0,-6-5-2 0,14 1 0 16,-8-4-3-16,7-3-4 0,1-1-7 0,-2 0-7 0,8-4-9 16,-7-2-7-16,7-2-7 0,-2 2-4 0,2-5-5 0,0 0-1 0,-7 1-3 15,7-1 1-15,-1-3 0 0,-6 0-1 0,6-3 0 0,-5 1-1 0,-2 2 2 16,2 0 0-16,-8 0 1 0,1-5 1 0,-1 9 1 0,1-4 5 16,-7 4 6-16,0 2 7 0,0 2 7 0,0-2 6 0,0 4 7 0,-7 5 6 15,7-1 4-15,-6 5 3 0,6-2 2 0,-7 5 0 0,7 0 1 0,-6 0 0 16,6 3-2-16,-6-1-4 0,6 5-6 0,-8-2-7 0,8 2-9 0,0 2-7 15,-6-2-10-15,6 5-6 0,0-1-6 0,-6 3-3 0,6 0-2 16,0 4-2-16,0 0-2 0,0 4 0 0,6 3 0 0,-6 0-1 0,0 4 1 16,6 4 1-16,2 0 0 0,-8 3 2 0,6 0 0 0,0 4 2 15,1-3 0-15,-1 2 0 0,7 1 2 0,-6 0 0 0,-1-4 1 0,8 5-1 16,-8-5-1-16,0-4 1 0,7 5-1 0,-6-5 1 0,6-2-2 0,0-1 1 16,-6-4 2-16,5 0-1 0,2 1-1 0,-1-5-1 0,-1-3 0 0,2 1 0 15,-2-10 1-15,2 6 2 0,-1-5 1 0,0-3 0 0,0 0 1 0,-1-3 0 16,2-5 3-16,5 1-3 0,-6-4-1 0,0 0-3 0,1-4-2 15,-2 1-2-15,2-4-4 0,-8 0-4 0,7-4-4 0,0-1-4 0,-6 1-4 16,-1-3-2-16,0 3-2 0,1-3-1 0,0-1-2 0,-7 0 1 16,0 0 1-16,0 4 3 0,0-3 3 0,0 6 5 0,0-2 3 0,0 6 6 15,0-4 4-15,-7 8 5 0,7 0 4 0,0 8 1 0,-7-4 1 0,7 2-1 16,0 5 1-16,0 0-1 0,-6 0 0 0,6 5 0 0,0-2-1 16,-6 4 0-16,6 1 0 0,0 3 0 0,-7 4-1 0,7-1 0 0,0 4-2 15,0 1 1-15,0-1 1 0,0 4 1 0,0-4 1 0,0 4 0 16,7 1 1-16,-7-5-1 0,6 4 1 0,0-4 0 0,1 1-2 0,0-2 0 15,-1 3 0-15,0-7-2 0,1 1 1 0,6 2-1 0,-6-5-2 0,-1-1 2 16,8-2 1-16,-8-1-1 0,6 1 2 0,2-5 0 0,-8 1-1 16,7-4 3-16,-7 0 0 0,8 0 1 0,-8-7 0 0,8 3-1 0,-8-3 1 15,7-5 0-15,-7 2 1 0,8-1 0 0,-8-5-1 0,7 2 0 16,-6-4 0-16,-1 3-1 0,0-2 1 0,1-2-2 0,-7-3-1 0,7 4-2 16,-7 0 0-16,6-5 0 0,-6 5 1 0,0 0-1 0,0-1 1 0,7 5-2 15,-7-1 1-15,0 5-2 0,0-2 0 0,0 5-2 0,0 0 0 16,0 3 0-16,0 0-2 0,0 4-1 0,0 0 0 0,0 0-1 0,0 0 0 15,0 8-1-15,0-5 1 0,0 8-1 0,0-4 1 0,0 8 1 16,0-4 1-16,6 7 1 0,-6-3 0 0,0 3 2 0,0 0 0 0,6 5 1 16,-6-5 1-16,8 1 1 0,-8-1 0 0,6 0 0 0,0 0 0 0,-6-3-1 15,6-1 0-15,1-3 0 0,-7 3-1 0,7-2-1 0,-1-4 1 0,1 3 0 16,-1-5 0-16,-6-1 0 0,6 2 1 0,2-7 0 0,-2 3 0 16,-6 1 1-16,6-4 1 0,0-4 1 0,2 1 0 0,-2-1 2 0,-6-4-2 15,6 2 1-15,7-2 0 0,-6-3 1 0,0-1 0 0,-1 2 0 16,0-5-1-16,0 1 0 0,2-5-3 0,-2 1-3 0,-6 4-3 0,6-9-2 15,1 5-4-15,-1-1-2 0,-6-2-2 0,7 3-2 0,0-1-2 0,-1 5-2 16,-6-1-2-16,6 0-3 0,1 4-1 0,-7 4-1 0,7 0 0 16,-1 3 0-16,-6 1 2 0,6 6 1 0,-6-3 3 0,7 8 3 0,0-1 2 15,-7 4 1-15,6 0 2 0,1 3 2 0,-1 1 1 0,0 3 3 16,1 2 2-16,-7-3 2 0,7 5 2 0,-1 0 1 0,0-4 0 0,2 4 2 16,-2-4 0-16,0 4-1 0,1-3 0 0,-1-2-1 0,1 3 1 0,0-3-1 15,-1-2 0-15,0 0 1 0,-6 4 1 0,6-9 0 0,2 5-1 0,-2-3 1 16,0-5 0-16,1-1 1 0,-7 2 0 0,6 0 4 0,-6-5 4 15,7 0 6-15,-7-3 7 0,0 0 5 0,0 0 5 0,0 0 4 0,7 0 2 16,-7-6 3-16,0 2 2 0,0-3 0 0,0-1 1 0,0-2 0 16,0-6-3-16,0 2-1 0,0-1-5 0,0-3-7 0,0 0-5 0,0-4-7 15,0 0-4-15,-7-1-5 0,7-2-3 0,0-1-4 0,0 1-4 0,0-1-1 16,7 1-2-16,-7 0-2 0,6-2-5 0,0 1-1 0,1 4-5 0,0 4-2 16,5 0-2-16,-5 4-2 0,6-2-3 0,0 5-3 0,-7 4-1 15,8-1-1-15,-2 5 0 0,2-1-1 0,5 4 2 0,-12 0 1 0,12 4 3 16,-5-1 4-16,-2 5 4 0,1-1 2 0,-6 4 3 0,6 0 3 15,-7 1 2-15,8 2 3 0,-8 1 1 0,0-1 3 0,1 1 1 0,0 3 1 16,-7-3 2-16,6 3 0 0,-6-3 1 0,0-1-1 0,0 5-1 0,6-4 1 16,-6-5 0-16,0 5 0 0,0-4-1 0,7 0 0 0,-7-4 0 15,0 1-4-15,6-1-6 0,-6-3-10 0,7-1-12 0,-7 1-24 0,7-4-30 16,-1-4-65-16,0 1-82 0,1-5-88 0,0 2-89 0,-1-9-55 16,0 0-38-16,8-4-19 0,-8-2-9 0,1-2-1 0,-1-6 3 0,-6-4 10 15,6 0 10-15,-6-3 24 0,-6-5 29 0,0 1 65 0,-1-4 82 0</inkml:trace>
  <inkml:trace contextRef="#ctx0" brushRef="#br0" timeOffset="-191992.18">6603 16526 98 0,'-13'17'373'0,"1"-1"50"0,-2-2 27 0,2 0 15 16,5-5 7-16,0 1 4 0,1-6 1 0,6-1 0 0,-7 1 1 0,7-4 0 15,0 4 0-15,0-4-73 0,0 0-112 0,0 0-118 0,0 0-123 16,0-4-110-16,0 4-108 0,7-4-98 0,-1 1-96 0,-6-1-53 0,7-3-34 16,0 0-16-16,5-1-6 0,-5-3-6 0,6 0-1 0,0 0 0 15,-7-3 1-15,8 0 20 0,-8-3 29 0,7 0 62 0,0 2 81 16</inkml:trace>
  <inkml:trace contextRef="#ctx0" brushRef="#br0" timeOffset="-191829.48">6669 16423 0 0,'-7'4'298'0,"7"3"118"0,-7-4 39 0,1 2 20 0,6-5 14 0,-6 3 8 16,6-3 4-16,-7 0 2 0,7 0 0 16,0-3 1-16,0 3 0 0,0 0-49 0,0 0-69 0,7 0-107 15,-1 0-125-15,0-5-67 0,1 5-38 0,13 0-25 0,-8 0-20 0,8 0-26 16,0 0-31-16,-1 0-55 0,7 0-65 0,0 0-73 0,1 0-75 16,-1 0-64-16,-7 0-58 0,7 5-29 0,0-5-17 0,-6 0-6 0,5 0-4 15,-5 0 2-15,-6 0 3 0,-2 0 20 0,1 0 26 0,1 0 52 0,-8 3 66 16</inkml:trace>
  <inkml:trace contextRef="#ctx0" brushRef="#br0" timeOffset="-191579.48">5926 17064 339 0,'-19'19'445'0,"5"-1"35"0,-5-4 23 0,6 1 12 16,0-4 7-16,7 0 4 0,-1-4 2 0,0 1 3 0,1-1 1 16,6-2 0-16,0-5 3 0,0 2-111 0,6-2-167 0,8 0-99 0,-2 0-61 15,2 0-35-15,5-2-22 0,7-3-11 0,0 1-8 0,7-4-15 0,6 5-20 16,-1-4-40-16,9 0-49 0,-9-4-81 0,8 3-95 0,0 1-89 16,0-4-86-16,-1 1-44 0,1 2-23 0,-1-3-11 0,-6 4-5 0,1-4-4 15,-2-1 0-15,-5 5 10 0,-1-4 16 0,1 4 38 0,-1-5 48 16,-5 9 79-16,-1-4 196 0</inkml:trace>
  <inkml:trace contextRef="#ctx0" brushRef="#br0" timeOffset="-191000.25">8896 17445 40 0,'-13'18'275'0,"6"0"24"0,-5 1 14 0,5-1 11 0,-6-3 8 16,0 0 13-16,7-1 14 0,-1 1 11 0,-6-5 11 0,7 2 7 0,6-1 6 15,-8 0-63-15,2-3-98 0,6-1-53 0,0-4-33 0,0 5-14 16,0-8-1-16,0 3-5 0,6-3-1 0,-6-3-9 0,8-1-10 0,-2-3-9 16,0 0-9-16,8-5-6 0,-2-3-6 0,1 0-4 0,1-2-6 0,-2-5-6 15,2 0-6-15,5-4-8 0,-6-3-11 0,0 0-8 0,1-1-3 0,-2-3-4 16,-6 0-4-16,1 0 0 0,0-3 0 0,-1 2 0 0,1 2 5 0,-7 0 1 16,0 1 1-16,0 2 4 0,-7 0 5 0,7 3 1 0,-6 4 2 15,-1 4 0-15,7 3 0 0,-7 0 0 0,1 5 0 0,0-1-2 0,6 3-1 16,-6 1-3-16,-2 3-4 0,8 1-5 0,-6 3-4 0,6-3-5 15,-6 3-7-15,6 3-4 0,0-3-5 0,0 3-1 0,0 1-1 0,0 0-2 16,6 2 0-16,0-1 0 0,8 6 0 0,-8-4 0 0,7 4 1 0,0-1 1 16,0 2 0-16,7-1 2 0,-8 0 1 0,8 4 1 0,0-4 1 15,-7 3 0-15,7-2 0 0,-1 2 0 0,-6 0 0 0,6-3 0 0,-5 4 1 16,5-5 1-16,-6 7 1 0,0-4 0 0,1 1-1 0,-8-2 1 16,6 3 0-16,-5 0 0 0,0 3 1 0,-1-4 1 0,1 1-2 0,-1 3 1 15,-6 0 0-15,0-3 1 0,7 4-1 0,-7-5 0 0,0 5 0 0,0-1-2 16,7-4 1-16,-7-2-4 0,0 2-2 0,0 1-7 0,6-5-5 0,-6-2-7 15,6 3-6-15,0-3-10 0,2-5-13 0,-2 0-23 0,0 1-30 0,1-4-33 16,6 0-35-16,0-4-38 0,-7 1-44 0,8-4-34 0,-2 0-31 0,2-4-27 16,-1-1-21-16,-1-2-30 0,2-1-32 0,-2 0-12 0,2 1-6 15,-1-4 17-15,-7 3 25 0,7 0 32 0,0 1 32 0,1-1 40 16,-2 0 43-16,1 0 35 0,0 1 36 0</inkml:trace>
  <inkml:trace contextRef="#ctx0" brushRef="#br0" timeOffset="-190562.75">9788 17031 188 0,'7'-11'229'15,"-1"0"29"-15,0 0 31 0,2 0 40 0,-2 4 45 0,-6 0 39 16,0-1 34-16,6 1 18 0,-6 0 13 0,0 4-26 0,0-5-44 0,0 4-38 16,-6-3-34-16,6 3-28 0,-6-3-24 0,-2 3-28 0,8 1-28 0,-12-2-38 15,5 3-45-15,1-3-37 0,-1 1-34 0,-6 4-19 0,1 0-12 16,-2 0-10-16,1 0-7 0,0 4-6 0,0 3-7 0,-7 1-3 0,8-1-3 16,-2 1-3-16,-5 3-2 0,6 3-3 0,0 0 0 0,-1 2 0 15,2-2 0-15,5 5-1 0,-6-1 0 0,7 1 0 0,-1-1 1 0,1 0-2 16,6 4 0-16,-6-4 1 0,6 0-1 0,0 1 0 0,6-1 0 0,-6 1 0 15,6-1 2-15,7-4-1 0,-6 1 0 0,6-4 1 0,-1 0 1 0,2 0 0 16,6-3-1-16,-8-2 2 0,8-2 0 0,-1 0-2 0,1-4 0 16,6 0-4-16,-7-4-3 0,1-3-3 0,-7-1-4 0,7 1-3 0,0-4-4 15,-1 0-3-15,-6-4-1 0,0 1-1 0,0 0 0 0,-6-5 0 16,5 2 0-16,-5-3 1 0,0 2 3 0,-1-4 2 0,-6 1 4 0,0-2 3 16,0 2 5-16,0-2 4 0,0 1 2 0,-6 0 4 0,6 0 2 0,-7 0 2 15,0 4 4-15,1-1 3 0,0 1 3 0,6 7 2 0,-7 1 2 16,0-2-1-16,7 5 0 0,-6 3-2 0,6 1 0 0,0 3 0 0,0 0-1 15,0 3 1-15,-7 5 2 0,7 2-1 0,0 2 0 0,7 2-3 16,-7 4-3-16,0 1-1 0,0 7 0 0,6-4-1 0,1 3 1 0,0 1 0 16,-1-1 1-16,0 1-1 0,1 0 2 0,0-1-3 0,5-3-2 0,-5 0-2 15,6-4-2-15,0 0 0 0,-7-2-1 0,8-2-3 0,-2-2-5 16,2-2-7-16,-1-2-11 0,-1-1-27 0,-4-3-33 0,4-4-55 0,2-4-67 16,-2 0-68-16,1-3-71 0,-6-4-61 0,6 0-57 0,-7-4-28 15,0 1-15-15,8-5-4 0,-14-3-1 0,6 0 7 0,-6 0 11 0,0-6 25 16,0 2 33-16,0-8 55 0,-6 1 67 0</inkml:trace>
  <inkml:trace contextRef="#ctx0" brushRef="#br0" timeOffset="-189686.64">10915 17152 0 0,'0'18'14'0,"-7"0"228"0,1 0 27 0,6-6 17 16,-6 3 10-16,-1-5 11 0,7-2 8 0,-7-1 9 0,7-3 10 15,0 0 15-15,-6-4 16 0,6 0-6 0,0 0-16 0,0 0-38 0,0 0-50 16,6 0-30-16,-6-4-22 0,7 0-13 0,0-3-9 0,-1-1-9 16,7-2-9-16,-6-5-8 0,5 1-10 0,1-5-13 0,1 1-17 0,-2-4-25 15,2-4-30-15,-2 0-22 0,2 1-16 0,-1-5-8 0,-1 1-5 0,-4 0-4 16,4 0-1-16,-6-4-1 0,1 3 0 0,0 1-1 0,-7 0 2 15,6 3 3-15,-6 1 5 0,0 2 6 0,0 4 2 0,0 2 3 0,0 2 5 16,-6 0 1-16,6 8 2 0,-7 0-1 0,0-1 1 0,1 5 1 16,0 3-2-16,0 0 0 0,-8 0-1 0,8 3-5 0,-7 5-5 0,-1-1-6 15,2 0-4-15,-2 4-3 0,2 5-4 0,5-6-1 0,-6 5-2 0,0-1 0 16,7 1-1-16,6 0 0 0,-7 3 1 0,7-7 0 0,0 4 0 16,7-1 0-16,-1-3 2 0,7 1 0 0,0-2 1 0,0-3 1 0,7 1-1 15,-8-1 1-15,15-2 0 0,-7-3-1 0,5 3 0 0,-5-5 0 0,6 0 0 16,0 3 1-16,0-3 0 0,-7-3-1 0,7 3 0 0,-6 0-1 15,7 0-1-15,-9 0-1 0,-4 0-1 0,5 0 0 0,-5 3 0 0,-2-3 0 16,-6 4 1-16,8-1 0 0,-8 1 0 0,1 0 0 0,-7 3 0 0,6 0 0 16,-6 4 0-16,0 0 0 0,0 0 1 0,0 4 0 0,0-1 0 15,-6 1 1-15,6 0 1 0,-7-1 0 0,7 5 0 0,0-1 0 0,0-3-1 16,0 3 1-16,0-3-1 0,0-1 0 0,0 0 0 0,7 3-2 0,-1-4 1 16,1 1 0-16,6-2 1 0,-7-1 0 0,8 0 0 0,-2-3 0 15,2-1 0-15,5-4 1 0,1 5 0 0,-8-8-1 0,8 3 0 0,-1-6 0 16,1 3-2-16,0-4-1 0,-1-3-2 0,1 0 0 0,-8-1-2 0,8-3-2 15,0 0-2-15,-7-1-1 0,7 2 0 0,-8-5-2 0,2 4 0 16,-1-7-1-16,-1 3-1 0,2 1 1 0,-2-1 1 0,2-3 2 0,-8 0 0 16,1 2 1-16,6-2 1 0,-7 0 1 0,1 0 2 0,-1-4 1 15,0 4 0-15,2-1 0 0,-2-3 2 0,-6 5 0 0,6-6 1 0,-6 4 2 16,7 1 0-16,-7 0 0 0,0-4 2 0,0 8 1 0,-7-5 1 0,7 4 1 16,-6 1 2-16,6-1 3 0,-6 0 2 0,-2 4 4 0,2 0 1 15,0 4 1-15,-1 0 1 0,-6-1 1 0,7 8 1 0,-7-3 0 0,-1 3 4 16,2 0 1-16,-2 3 3 0,2 5 2 0,-1-1 1 0,-1 0 0 15,2 4 0-15,5 0-1 0,-6 4-2 0,0 0 0 0,7 3 0 0,-1 1 0 16,7 2-1-16,-7 2-2 0,7-2-2 0,0 5-4 0,7-4-3 16,-7 4-3-16,7-1-4 0,6-3-2 0,-7 4-3 0,7-5 0 0,0 2-2 15,7-4-4-15,-1-1-5 0,-6-4-8 0,14 1-10 0,-8-1-11 0,7-6-14 16,-6-1-22-16,6 0-30 0,-1-7-46 0,1 0-55 0,-6 0-66 16,6-3-69-16,-7-5-62 0,1 1-58 0,0-4-35 0,-1-4-23 0,1 5-4 15,-8-9 2-15,2 4 8 0,-1-3 12 0,0-1 22 0,0-2 28 0,0 3 46 16,0-4 56-16,0 2 65 0,-7 3 161 0</inkml:trace>
  <inkml:trace contextRef="#ctx0" brushRef="#br0" timeOffset="-188872.98">12425 16786 0 0,'0'0'150'0,"8"0"120"0,-8-5 26 0,0 5 24 0,6-2 23 16,-6 2 21-16,6-5 17 0,-6 2 19 0,7 0 19 0,-7-2 17 0,0 2 14 15,7-1-40-15,-7-3-67 0,0 4-58 0,0-6-52 0,6 6-34 16,-6-4-25-16,0 3-25 0,0-2-21 0,-6-2-20 0,6 0-20 0,0 1-18 15,-7 3-19-15,7-3-16 0,-7 0-15 0,1 4-9 0,0-2-4 0,-8 2-2 16,8-1-1-16,-7 1 0 0,0 3 1 0,0 0-1 0,-1 0 1 16,-4 3 1-16,4 1 1 0,-5-1 1 0,5 5 1 0,-4-1 0 0,4 0 0 15,-5 4 0-15,5 0 1 0,-4 4 0 0,4 0-2 0,1-1 0 16,0 1-1-16,0 4-1 0,7-5 0 0,-1 5-1 0,0-1-3 0,1 3-2 16,6-2-1-16,-6-1 1 0,12-3 0 0,-6 2-1 0,6 3-1 0,1-6-1 15,6-3 2-15,0 0-2 0,0 0 0 0,0-4-1 0,7 0-4 16,-1-2-4-16,1-5-5 0,0 0-6 0,-2-5-10 0,2 2-6 0,0-4-7 15,-1-1-5-15,1-2-4 0,-1-1-3 0,-5-4-1 0,-2 0-1 16,2 1 0-16,-2-1 0 0,2-4 4 0,-8 1 5 0,7 0 7 0,-7 0 7 16,1 0 9-16,-7-1 8 0,7 1 8 0,-7 0 10 0,0-1 11 0,0 1 14 15,0-1 14-15,0 1 9 0,0 4 8 0,-7-1 6 0,7 0 7 16,0 4 3-16,-7 1 7 0,7-2 1 0,0 5 5 0,-6-1-2 16,6 5-1-16,0 0-7 0,0-1-7 0,-6 4-12 0,6 0-14 0,0 4-7 15,0-1-7-15,0 0-4 0,0 8-4 0,0 0-3 0,0 1-3 0,0 6-2 16,6 1-1-16,-6 2 0 0,0 2 2 0,6 2 1 0,-6 4 3 0,7 0 2 15,0 4 3-15,-1 1 2 0,0-2 2 0,1 5 0 0,0-5-2 16,-1 5 0-16,1 0-1 0,-1 4-2 0,7-5 0 0,-6 1-3 16,-1-1 1-16,0 1-1 0,2 0-1 0,-8-1-2 0,6 1-1 0,0-4-1 15,1 0-3-15,-7-1-1 0,6-2-1 0,-6 0-2 0,0-4-1 0,7-1 1 16,-7-3 0-16,0 0 0 0,0-4-1 0,0 1 1 0,0-5 0 0,-7 1 0 16,7-5 0-16,-6 2 0 0,6-5-1 0,-7 0 1 0,-5-3-2 0,4 0 0 15,2-1 0-15,0-3-2 0,-8 0-1 0,8-3 0 0,-7-1 0 0,0 0 0 16,6 1-1-16,-5-5 0 0,5 1-2 0,-6 4 1 0,7-5 0 0,-7 1 1 15,6-4 2-15,7 3 0 0,-7-2 0 0,1 2 2 0,6-3 0 16,0 0 0-16,6-4-1 0,-6 1 1 0,7-1 0 0,0-3-1 0,6 4 0 16,-1-9-1-16,2 2 0 0,5-2-1 0,1 1-1 0,6-4-2 0,-6 1-4 15,5-4-6-15,7 4-6 0,-5-6-8 0,-1 2-8 0,6 0-9 16,-5 0-8-16,5-1-11 0,-6 1-10 0,0 0-10 0,1-1-12 0,-2 5-8 16,-5-1-7-16,0 1-2 0,-1-1 2 0,0 3 2 0,1 3 5 0,-7-3 7 15,1 2 9-15,-2 1 9 0,-6 3 12 0,1 2 19 0,0-4 25 0,-1 4 25 16,-6 1 24-16,7 0 18 0,-7 3 17 0,0-5 9 0,-7 2 7 0,7 2 6 15,-6-2 4-15,6 3 5 0,-7 0 3 0,0-3-1 0,1 3-1 16,-6 0-10-16,4 0-13 0,2 0-13 0,-7 4-12 0,6 0-11 16,-6-1-9-16,7 0-6 0,-7 5-7 0,6-1-3 0,-5 0-3 0,-2 4-3 15,8 4-3-15,-7 0-1 0,6 3 0 0,1 0 1 0,-7 8 1 0,7 0 3 16,-2-1 2-16,2 8 3 0,0 0 5 0,6 0 3 0,-7 7 5 16,7-2 2-16,0 1 2 0,0 6 1 0,7-2 1 0,-1-2 0 0,0 4 1 15,2-6-2-15,4 5-2 0,-5-4-1 0,6-3-3 0,0 3-3 16,0-7-4-16,6 0-3 0,1-3-3 0,-1-1-2 0,1-4-1 0,0-3-4 15,-1 1-6-15,7-5-9 0,-6-3-12 0,-1-4-13 0,7 0-16 0,-6-4-33 16,6 1-43-16,-7-6-53 0,1-1-58 0,-6-5-61 0,4 4-61 16,-4-7-57-16,-1 0-55 0,-1-1-26 0,-4 2-9 0,-2-9 2 0,0 3 6 15,0-2 12-15,1-1 16 0,0-4 32 0,-7 5 41 0,6 0 54 16,1-1 59-16</inkml:trace>
  <inkml:trace contextRef="#ctx0" brushRef="#br0" timeOffset="-188435.49">13833 16731 202 0,'-27'0'245'0,"15"0"17"0,-8 0 16 16,7-4 9-16,-7 4 8 0,8-4 7 0,5 1 4 0,-6 0 6 15,7-2 9-15,-1 2-13 0,7-1-25 0,-6 0-39 0,6 1-45 0,-7-1-25 16,7 0-15-16,0 1-11 0,0-1-9 0,0 1-5 0,0-1-6 0,7 1-2 15,-7-2-1-15,0 5-3 0,6-3-4 0,-6-1-10 0,7 1-15 16,-7-1-11-16,6 4-10 0,-6-4-5 0,6 1-4 0,1 3-4 0,0-4-5 16,-7 0-3-16,6 1-2 0,0-2-3 0,1 5-1 0,0-2-5 15,-1-3-3-15,1 2-6 0,-1-1-6 0,0 4-4 0,-6-4-4 0,7 4-5 16,0-3-5-16,-1 3-2 0,0 0-3 0,2 0 0 0,-2 0 0 0,0 0-1 16,7 3 0-16,-6 1-2 0,-1 3-1 0,1 0 1 0,-1 1 0 15,0 3 3-15,2 0 0 0,-2 4 0 0,0-1 0 0,-6 5 1 0,7-1 0 16,-7 1 1-16,0 3-1 0,0 3 2 0,0-3-1 0,0 4 1 0,-7 3 0 15,7-4 2-15,-6 5-1 0,0-4-1 0,6-1-2 0,-8 4 1 16,2-3 0-16,-7-3 2 0,7 2-1 0,-1-3-1 0,1-4 1 0,-7 0 0 16,7 1-1-16,-8-5 1 0,1 1-1 0,0-4 0 0,0-1 0 15,0-1-1-15,0-6 2 0,0 1-2 0,0-1 0 0,0-3-5 0,-7-3-4 16,8-4-19-16,-2-2-23 0,2-1-45 0,5-5-57 0,-6-4-63 16,6 2-70-16,1-2-67 0,6-6-68 0,-6-1-33 0,6 0-16 0,6 1-8 15,0-5-5-15,1 4 2 0,6-2 4 0,0 2 17 0,-1 0 22 0,8 5 44 16,0-2 57-16,-1 5 64 0,7 0 237 0</inkml:trace>
  <inkml:trace contextRef="#ctx0" brushRef="#br0" timeOffset="-188197.99">14139 16705 17 0,'0'-7'281'0,"6"3"42"0,-6-3 38 0,7 3 39 0,-7-3 38 0,0 4 23 16,0-5 16-16,0 4 8 0,0-3 7 0,0 3 6 0,-7-3 5 15,1 3-61-15,6 1-94 0,-7-2-65 0,-6 3-53 0,7-3-43 0,-7 5-37 16,-1 0-38-16,2 0-39 0,-1 7-23 0,-7-2-17 0,0 2-9 15,1 4-7-15,-1 3-5 0,8 1-7 0,-8 3-4 0,7 1-2 0,0-2-1 16,0 6 1-16,6-2-2 0,7 6 0 0,-6-2 1 0,6 1-1 0,6-1 1 16,1 2 1-16,-1-7 1 0,7 7 1 0,1-5-1 0,-2 0 1 15,8-4-3-15,-1 0-5 0,1-7-11 0,6 4-15 0,-6-7-39 0,5-1-50 16,2-3-68-16,-1-4-78 0,0-4-80 0,0-3-81 0,0-1-40 16,0-7-20-16,0 1-11 0,0-4-3 0,-6-1-1 0,6-6 3 0,-7 3 10 0,-5-8 16 15,4-3 38-15,-4 0 50 0,-1 1 70 0,0-5 192 0</inkml:trace>
  <inkml:trace contextRef="#ctx0" brushRef="#br0" timeOffset="-183010.73">15546 16639 0 0,'0'0'97'0,"6"4"135"0,-6 0 20 0,0-1 10 16,0-3 8-16,0 4 4 0,0-4 6 0,0 0 6 0,0 0 6 0,0 0 11 15,0 0 12-15,0 0-25 0,0 4-46 0,0-4-27 0,0 0-17 16,0 0-7-16,0 0 1 0,0 0 1 0,0 0 2 0,0 0 1 0,0 0-1 16,0 0-2-16,0 0-3 0,0 0-9 0,0 0-9 0,0 0-19 15,0-4-20-15,0 0-21 0,0 4-21 0,0-3-18 0,-6-1-16 0,6 0-10 16,0 4-6-16,-6-3-3 0,6-2-4 0,0 3-1 0,-8 2 0 0,8-5-2 16,0 2-3-16,-6 3-3 0,6-4-2 0,-6 0-2 0,-1 4-2 0,7-3-3 15,-6 3-1-15,-1-4-3 0,0 4-2 0,1-4-1 0,0 1-2 0,6 3-1 16,-8-3-2-16,2 3-1 0,0-4-2 0,-7 4 0 0,6 0 0 15,1 0 1-15,-1 0 0 0,-5 4 0 0,4-4-1 0,2 3 1 0,0-3-2 16,0 3 0-16,-8 1-1 0,8 3-2 0,-1-3 0 0,-6 0 0 0,6 4 3 16,-5-1 0-16,6 4-1 0,-8 0 0 0,8-1 0 0,-7 2 1 15,6 2 2-15,-6 1 2 0,7 3 2 0,-1 1 3 0,-6-2 3 0,7 6 3 16,-1-1 3-16,0 3 2 0,1-3 2 0,6 4-1 0,-7-1-1 16,7-2 1-16,0 2 0 0,7-3 0 0,-7 4-1 0,6-8-2 0,1 4-2 15,0-3-2-15,5-5-2 0,2 1-4 0,5-1-3 0,-6-3-1 0,6-3-1 16,7-5-4-16,-6 5-7 0,7-8-10 0,-1 0-14 0,6-8-29 15,1 1-33-15,-7 0-58 0,7-7-67 0,-1-1-70 0,1-4-72 0,-7 1-66 16,-1-4-63-16,1 0-32 0,0 0-15 0,-6-4-5 0,-1 3 2 0,1-2 8 16,-7 3 14-16,0 0 26 0,-6 1 33 0,-1 3 56 0,0-1 68 15,-6 1 70-15,7 3 257 0</inkml:trace>
  <inkml:trace contextRef="#ctx0" brushRef="#br0" timeOffset="-182072.13">16217 16676 165 0,'0'-3'276'0,"0"3"22"0,0-5 17 0,0 2 16 0,0 3 14 16,0-4 18-16,0 1 15 0,0-1 23 0,0 4 24 0,0-4-2 0,0 4-12 16,0-3-55-16,0 3-79 0,0-4-48 0,0 0-33 0,0 4-21 15,0-3-16-15,0-2-15 0,0 5-13 0,-7-2-14 0,7-3-16 0,0 2-19 16,0-1-20-16,0 0-15 0,0 4-12 0,-7-3-6 0,7-1-4 0,0 0 0 15,-6 1 2-15,0 0 1 0,6 3 1 0,-8-4 1 0,2 4 1 16,0-5-1-16,-1 5-1 0,-6 0-1 0,7 0-1 0,-7 5-3 0,-1-1 1 16,8-1-2-16,-13 0 1 0,6 5-1 0,0-1 1 0,-1 0 0 15,2 5-1-15,-8-1 0 0,7 0-1 0,0-1 0 0,-6 5 1 0,5 0-1 16,1-1 0-16,0 1 0 0,0 4-1 0,7-5-1 0,-8 5-1 16,8 2-2-16,0-3-3 0,-1 1-3 0,1 3 1 0,6-4-3 0,-7 4-2 15,7-3-1-15,7-1-4 0,-7 0 0 0,6 1-1 0,1-1-1 16,5-4-1-16,-4 1 0 0,4 0 0 0,1-4 0 0,0-3 1 0,7 2-1 15,-7-6-1-15,7 3 0 0,-1-3 0 0,1-4-2 0,-8-4 0 0,8 4-3 16,0-7-4-16,-1 0-2 0,1 0-4 0,-7-5 0 0,6-3-2 0,-6 0-1 16,7 1 1-16,-7-4-1 0,0 0 0 0,0-4 0 0,0 0 1 15,0-1 1-15,-7 2 2 0,8-1 3 0,-8-4 3 0,0 4 2 0,1-3 3 16,0 0 1-16,-1 2 1 0,1-3 2 0,-7 4 0 0,6 0 0 16,-6 4 2-16,6-1 1 0,-6 1 1 0,0 8 2 0,0-6 2 0,0 5 3 15,0 4 2-15,0 0 1 0,0 3 1 0,0 1 0 0,0-2 1 16,0 5-2-16,0 0-1 0,0 0-2 0,0 0 0 0,0 5-2 0,0-2-1 15,0 1-2-15,0 0-2 0,0 6-1 0,0-2-3 0,-6 2 0 16,6 5 0-16,0 0-1 0,0 4 0 0,0-1 1 0,0 1 0 0,0-2 2 16,6 5 1-16,-6-3 0 0,0 4 0 0,8-3-1 0,-8-1 2 0,6 3 0 15,0 0-2-15,-6-4 1 0,6 4 0 0,1-4-1 0,0 1 0 0,-1-2 1 16,1 3 0-16,-1-6 0 0,-6-3 0 0,14 4 1 0,-8-4 0 16,0-1 1-16,0-2-1 0,8-4 2 0,-8-1-1 0,7 1 1 0,1-4 0 15,-2-4-1-15,-5 1 1 0,6-1-1 0,0-4 0 0,0-2 1 16,0-1-2-16,1-4 1 0,-2 1-3 0,1 0 1 0,0-5 0 0,0 1-1 15,1-1-2-15,-8 1 0 0,0-4 0 0,8 3 0 0,-8-3 0 0,0 1 0 16,1 2-1-16,-1-3 0 0,1 4 0 0,-7-1-1 0,7 1 0 16,-7 4 2-16,6-1-1 0,-6 4 0 0,0 0-1 0,6 4 1 0,-6 2-2 15,0-2 0-15,0 4-1 0,0 3-1 0,0 0 2 0,0 3 1 16,0 2-1-16,6-3 1 0,-6 10-1 0,0-5 1 0,0 8 0 0,0 0-1 16,0-1 2-16,0 4-1 0,0 4 1 0,0 0 2 0,8 1 0 0,-8-2 2 15,0-3-1-15,0 5 0 0,0-2-1 0,0-2 0 0,6 4 0 16,-6-9 0-16,0 4-1 0,0-3 1 0,6-1 0 0,-6-3 0 0,0 0 1 15,7 0 0-15,-7-4 1 0,6 0-1 0,-6-2 2 0,7-2 0 16,-7 1-1-16,7-4 1 0,-1-4-1 0,0 1 1 0,-6-2 0 0,7-2-1 16,6-4 2-16,-7 1-2 0,1-1 0 0,0-4 0 0,-1 0-1 0,7 1-2 15,-7-4-1-15,1-1-2 0,0 1-2 0,5-1-2 0,-4 1-2 16,-2-4-1-16,0 4-2 0,7 2-1 0,-6-2-3 0,-1 4 0 0,7-1-4 16,-7 1 0-16,2 3-1 0,4 3-1 0,-5 1 0 0,6 0 1 15,-6 0 2-15,-1 3 0 0,0 4 1 0,0 0 0 0,2 0 0 0,-2 0 1 16,0 4 0-16,1 3 3 0,-7-4 1 0,7 8 0 0,-7-3 2 0,0 3 2 15,0 0 0-15,0 4 0 0,0-1 2 0,0 0 0 0,0 2 1 16,0-2 2-16,-7 0 1 0,7 1 2 0,0 0 1 0,0-4 1 0,0 4-1 16,0-5-2-16,0 1-1 0,0 0-5 0,0-3-4 0,0-1-5 15,0 1-4-15,7-6-11 0,-7 3-12 0,6-5-27 0,1 0-33 0,-1-5-43 16,0-1-48-16,1-1-48 0,0 0-49 0,5-5-41 0,-5 1-38 0,0-3-36 16,6-1-35-16,-7-3-14 0,1 0-6 0,-1-5 6 0,-6 2 11 0,0-4 25 15,0-6 31-15,0 2 44 0,0-4 47 0,-6-4 48 0,-1 0 55 16</inkml:trace>
  <inkml:trace contextRef="#ctx0" brushRef="#br0" timeOffset="-181768.35">16080 16199 178 0,'-13'12'340'0,"-1"2"39"0,8-3 27 0,-7-4 14 0,6 1 10 0,7-4 5 15,-6-1 5-15,6 1 9 0,-6-1 11 0,6-3 0 0,6 0-5 0,-6 0-66 16,6 0-99-16,1 0-70 16,0 0-58-16,-1 0-36 0,7-3-25 0,0 3-13 0,-6-4-9 0,6-3-5 15,0 4-4-15,-1-5-9 0,2 1-11 0,-1-1-11 0,0 1-8 0,0-5-9 0,-1 5-8 0,-4 0-5 0,-2 0-4 0,7-1-2 0,-6 5-4 16,-1-4-2-16,0 2 0 0,-6 5-3 0,7 0-1 0,-1 0-2 16,-6 5-3-16,7-1-3 0,0-1-4 0,-1 4-7 0,0 4-10 0,1 1-16 15,0-2-21-15,-1 1-29 0,0 4-35 0,1 0-41 0,0-1-47 16,6-3-47-16,-7 4-45 0,0-1-51 0,2 1-51 0,4-4-29 0,-6 0-18 15,1-3-5-15,6 3 5 0,-6-8 12 0,-1 1 20 0,8 0 30 16,-2-4 35-16,-6-4 43 0,8 0 46 0,-1-3 47 0,0-5 179 0</inkml:trace>
  <inkml:trace contextRef="#ctx0" brushRef="#br0" timeOffset="-181612.1">16497 16098 60 0,'-14'-5'355'0,"2"5"55"0,5 0 33 0,-6 0 21 0,6 5 12 0,-5-5 6 15,4 0 3-15,2 0 1 0,6 0 1 0,-6 3-1 0,6-3 2 16,0 0-68-16,0 0-100 0,0 3-95 0,6 1-92 0,0 0-53 15,8-1-35-15,-1 5-20 0,0-4-13 0,6 3-25 0,1 0-29 0,6 0-57 16,-7 0-70-16,7 0-75 0,1 2-77 0,-1-3-61 0,0 5-53 0,-7-3-26 16,7-5-14-16,-6 4-7 0,-1-2-5 0,-5-2 1 0,5 1-1 15,-6 0 18-15,-7-1 27 0,8 1 54 0,-8 0 70 0</inkml:trace>
  <inkml:trace contextRef="#ctx0" brushRef="#br0" timeOffset="-180392.27">17675 16837 88 0,'0'11'318'0,"-6"0"34"0,6-3 21 0,-6 2 12 0,6-3 8 0,-8 1 4 15,8-1 3-15,-6 0 2 0,6 1 3 0,0-1 1 0,-6-3-1 16,6 2-74-16,0-1-109 0,6-1-69 0,-6-1-46 0,6 2-25 0,-6-5-13 16,8 0-7-16,4-5-3 0,-5 2-4 0,13-6-3 0,-8-1 0 15,8 0-2-15,-1-6-1 0,1-2 0 0,0 0-2 0,6-4-1 0,-1 0-7 16,-5-3-9-16,6-2-9 0,-6 1-8 0,-1-2-5 0,1-1-4 0,-1-1-1 15,-5-3-1-15,-2 3 1 0,2-2 0 0,-2 0 0 0,-5 2 2 16,0-4 2-16,-7 5 3 0,0 0 4 0,0 0 4 0,0 3 2 0,0 1 2 16,-7-1 3-16,7 7 4 0,-7-2 2 0,1 6 2 0,0-3 1 15,-2 7 1-15,2-1 1 0,0 1 1 0,6 4-1 0,-6 0-3 0,6 4-5 16,-7-1-2-16,7-1-5 0,0 5-3 0,0 0-4 0,0 0-3 16,0 5-3-16,-7-1-1 0,7 2-3 0,0 2-1 0,7 3-2 0,-7 4-2 15,0-1-2-15,0 4 0 0,0 4 1 0,0 5-1 0,7-2 2 16,-7 4 1-16,0 1 1 0,6-1 1 0,-6 3 0 0,0 2 3 0,0-1 0 15,6 3 1-15,-6-3 0 0,6 0 0 0,-6 0 1 0,0 4 0 0,8-8 0 16,-8 3 0-16,6-1 0 0,0-2 0 0,1-3-1 0,-7-1 0 16,7-3-1-16,-1-4-2 0,1 0-2 0,-1-3 1 0,0 0 1 0,1-3 0 15,0-6 3-15,-1-2 1 0,0 3 1 0,1-7 3 0,-7 0 1 16,13-3 0-16,-6-1 1 0,-1-3-1 0,7-1-1 0,-6-4 1 0,5-1 2 31,2-1 0-31,-8-2 0 0,7-2-5 0,0 0-3 0,0-4-2 0,1 3-2 16,-8-2-2-16,7-1 0 0,-6 3 0 0,5-3 0 0,-5 4 0 0,6-1 0 15,-6 2 0-15,-1 2-1 0,0 0-3 0,1 3 2 0,0 2 1 16,-7-1 2-16,6 3 0 0,-6 2 0 0,0 2-1 0,6 4-2 0,-6 0-1 16,0 0-1-16,0 0 1 0,-6 0-1 0,6 4 2 0,0-1 0 15,0 0-1-15,0 8 1 0,-6-3-1 0,6 2 1 0,0 6 0 0,0-2 1 16,0 1 1-16,0 3 2 0,0 0 1 0,0 1 2 0,0-1-2 0,0 1 0 16,0-1-2-16,0 0 1 0,6 1-1 0,-6-1 0 0,0-4 1 15,6 1-1-15,-6-1 0 0,7-3 1 0,-1 0 0 0,-6 1 0 0,7-5 0 16,0-1 1-16,-1-1 0 0,0-1 2 0,2-4-1 0,-2 0 1 15,0 0 2-15,7-4 1 0,-6-3-1 0,-1 3 0 0,7-7-1 0,1 1 0 16,-8-2 0-16,7-3-1 0,0 0-1 0,0-3 1 0,-7 0-2 0,8 0 1 16,-2-4-2-16,-5-1 0 0,6 2-1 0,-7-1 0 0,7 0 1 15,-6 0-1-15,6 0 0 0,-7-1 0 0,2 5-1 0,-2 1 0 16,0-2-1-16,0 4 0 0,1 4-1 0,-7 3-2 0,7 2 0 0,-7 2-1 16,0 0 1-16,0 4 0 0,6 4-2 0,-6 0 1 0,0 7 1 0,0 0-1 15,0 3 2-15,0 0 0 0,0 5 2 0,0 4 1 0,0-2 0 16,-6 2 2-16,6 2 2 0,0 0-1 0,0 1 0 0,0-1-1 0,0-2 1 15,0 3-1-15,0-5 0 0,6-3-1 0,-6 4 0 0,0-2 0 16,0-3-1-16,7-2 0 0,-7 0 1 0,6-4-1 0,-6 0 1 0,0-4 0 16,6 0 1-16,-6-3 4 0,8-1 1 0,-8 1 3 0,6-4 3 0,-6 0 1 15,6-4 1-15,0 1 1 0,1-1 0 0,0-7 1 0,-1 3 0 16,1-2-1-16,6-5 0 0,-6 1 0 0,5-4-1 0,-6-1-2 0,8 1-3 16,-8-4-2-16,7 0-4 0,-6 0-2 0,6 0-1 0,-7-1 0 15,0 2-2-15,8-1 0 0,-8 3 0 0,1-2 0 0,6 6-2 0,-6-3 0 16,-1 7-3-16,0-4 0 0,1 7 0 0,0 1 1 0,-1 0 0 0,0 4-1 15,1 3 0-15,0-4 0 0,-1 8 0 0,1-4 1 0,-1 6-1 16,1 2 1-16,0-1 1 0,-1 5 1 0,0 2 2 0,-6 1 0 0,6 0 1 16,2 2 1-16,-2 2 0 0,-6-1 0 0,6 4 0 0,-6-3 1 0,0 3-1 15,7-4 0-15,-7 0 0 0,6 0 0 0,-6 0 0 0,0-3-1 16,0 0 0-16,7-1-1 0,-7-2 0 0,0-1 1 0,0-4-1 0,7 0 2 16,-7 1 2-16,0-5-1 0,0 1 2 0,0 0 2 0,0-4 5 0,0 0 2 15,0 0 2-15,6 0 2 0,-6 0 1 0,0-4 0 0,6 0 0 16,-6-2 1-16,6 1-2 0,2-7 0 0,-8 6-1 0,6-5-2 0,0-4 0 15,1 4-2-15,0-3-5 0,-1-1-4 0,7-3-2 0,-7 0-2 16,1-1-1-16,6 1-2 0,-7 0-2 0,8-1-3 0,-8 1-2 0,7-1-3 16,0 1-2-16,0 0-1 0,-7 3-3 0,8 4-1 0,-1 0 0 0,0 1 0 15,-7 2-2-15,7 4 0 0,-7 0-1 0,2 4 3 0,-2 4 0 16,0 3 5-16,1 0 3 0,0 5 2 0,-7 3 3 0,6 0 2 16,-6 2 2-16,0 2 1 0,0 3 1 0,-6 1 1 0,6-3-1 0,-7 3 1 15,7-2 2-15,-7 2 0 0,7-2 0 0,-6-2-2 0,6-1 0 0,0 1-2 16,0-6 0-16,0-1-6 0,0-1-8 0,0 0-11 0,6-8-17 15,1 2-38-15,0-5-50 0,-1-5-65 0,0 2-71 0,7-8-63 0,-6 5-57 16,6-11-48-16,-7 0-43 0,8-2-19 0,-8 1-11 0,0-7 0 16,1-1 6-16,-7 0 10 0,0-6 15 0,0 1 39 0,-7-5 49 0,1 0 66 15,0-5 71-15</inkml:trace>
  <inkml:trace contextRef="#ctx0" brushRef="#br0" timeOffset="-180204.77">18450 16134 224 0,'-20'7'407'0,"8"0"40"0,-1-3 20 0,0-1 12 16,0 1 8-16,7-1 2 0,-2 2 1 0,2-5 0 0,0 4 0 0,6-4 0 15,0 0-1-15,0 0-101 0,0 0-154 0,0 0-134 0,0 0-125 16,0 0-108-16,0-4-99 0,0 4-89 0,6 0-87 0,0 0-42 0,2 0-20 16,-2 0-10-16,7-5-6 0,0 2-1 0,-7-1-1 0,7-3 7 15,1 4 11-15,-8-5 38 0,7 1 51 0,0-5 67 0,-7 6 201 16</inkml:trace>
  <inkml:trace contextRef="#ctx0" brushRef="#br0" timeOffset="-180016.15">18359 15991 358 0,'-13'-4'438'0,"6"4"26"0,1-4 16 0,-1 1 7 0,1-4 6 16,6 2 1-16,-6-5 2 0,6 3 1 0,6-1-1 0,0 1 0 0,1 2 0 15,-1 3-116-15,8-3-176 0,-2 2-92 0,2 3-53 0,5 0-27 0,1 0-14 16,0 0-9-16,-1 3-8 0,0 2-14 0,8-3-19 0,-8 7-48 0,7-6-60 15,-6 5-67-15,0-1-72 0,-2 0-73 0,2 5-72 0,-1-6-37 16,-5 5-18-16,-2 0-9 0,-5 1-5 0,6-5 0 0,-6 3-1 0,-7 2 13 16,6-4 18-16,-12 2 46 0,6-2 61 0,-7-1 68 0,1 4 218 15</inkml:trace>
  <inkml:trace contextRef="#ctx0" brushRef="#br0" timeOffset="-179781.77">17552 16518 365 0,'-20'15'437'0,"1"-5"26"16,5 2 15-16,2-5 7 0,5-3 4 0,0-1 3 0,7-3 1 0,7 0 0 15,0 0 1-15,-1-3-2 0,7 3 1 0,6 0-119 0,1 0-180 16,7 3-103-16,-2-3-68 0,7 0-79 0,-6 0-85 0,14 0-90 0,-7 0-90 15,-1 0-67-15,7-3-53 0,0 3-26 0,0-4-14 0,1-3-5 16,-8 3-3-16,7-4-1 0,0 2 0 0,0-2 11 0,0-3 19 0,-6 4 53 16,6-4 71-16</inkml:trace>
  <inkml:trace contextRef="#ctx0" brushRef="#br0" timeOffset="-179438.03">20098 17215 79 0,'-7'18'385'0,"7"-8"59"16,0 2 32-16,-6-1 16 0,6-4 7 0,-6-3 4 0,6-1 2 0,-7 1-4 16,7-1-6-16,0-3-15 0,0 5-21 0,0-5-110 0,0 0-154 15,0 0-186-15,0 0-202 0,0 0-129 0,7-5-92 0,-1 2-48 0,0-4-23 16,1-1-11-16,0 1-5 0,-1-4 2 0,7-4 5 0,-6 1 15 15,6-2 20-15,6-5 42 0,-6 3 51 0</inkml:trace>
  <inkml:trace contextRef="#ctx0" brushRef="#br0" timeOffset="-178593.15">20066 16837 31 0,'0'0'282'0,"0"0"30"0,0 0 23 0,0 0 14 0,0 0 7 15,0 0 9-15,6 0 12 0,1-4 18 0,-1 4 22 0,0-3 18 16,1 3 17-16,0 0-57 0,5-4-94 0,-5 4-63 0,6 4-45 0,0-4-29 15,-7 3-20-15,8 1-13 0,-2 3-7 0,-4 1-8 0,-2 2-11 16,7 2-18-16,-7-2-22 0,-6 5-18 0,7 4-16 0,-7-1-11 0,6 4-7 16,-12 0-3-16,6 0-4 0,-7 3-4 0,-6 2-6 0,7-2-11 0,-8 0-16 15,2 1-25-15,-8 0-31 0,7-1-38 0,-7 0-41 0,1 2-47 16,0-2-47-16,-1-3-48 0,1 0-47 0,-1 0-43 0,0-4-42 0,1 1-18 16,-1-4-6-16,8-4 4 0,-2 0 13 0,8-4 24 0,-1-4 28 0,1-3 38 15,6 0 42-15,0-3 46 0,6-4 46 0</inkml:trace>
  <inkml:trace contextRef="#ctx0" brushRef="#br0" timeOffset="-177603.03">21179 16680 0 0,'7'-12'231'0,"-1"5"25"0,0-4 11 16,-6 0 9-16,8 1 7 0,-8-2 7 0,0 1 11 0,0 1 11 15,6-6 13-15,-6 5 11 0,0 1 10 0,0-1-39 0,-6 0-64 0,6 0-40 16,0 3-28-16,-8-4-13 0,8 6-2 0,-6-5-2 0,0 3-1 16,6 1-3-16,-7 4-6 0,0-5-9 0,1 4-11 0,0-3-15 0,-1 4-18 15,1-1-14-15,-8 1-10 0,8-2-10 0,0 2-8 0,-8 3-11 16,2 0-8-16,5 0-8 0,-6 3-5 0,0-3-4 0,7 5-5 0,-8-2-3 15,2 4-1-15,-2 0-1 0,8 1-1 0,-7 4-1 0,-1-2-1 0,8 1 1 16,-6 4 2-16,-2-1 0 0,8 0 2 0,-1 5 4 0,-6-4 3 16,6 4 1-16,1 2 0 0,0-2 1 0,6-1 1 0,-6 4 0 0,6-4 0 15,0 0 0-15,0 4 0 0,0-2-1 0,6-3-2 0,0 2-2 16,0-5-2-16,1 5-2 0,6-9-3 0,0 5-1 0,1-4-1 0,4-3-2 16,-4-1 0-16,5-4-1 0,7-3 1 0,0 0-1 0,1-7-2 0,-1-1-2 0,0 1-2 15,-1-7-3-15,9-1-4 0,-2-3-6 0,1-4-5 0,-7-1-11 0,6-3-8 16,1 1-10-16,-1-4-9 0,-5 0-9 0,-2-4-9 0,7-1-5 15,-5 2-4-15,-8-5 1 0,8 0 0 0,-8 5 2 0,0-5 3 0,-6 1 7 16,7-1 6-16,-6 4 9 0,-8-4 11 0,0 4 13 0,0 1 15 16,-6 2 19-16,7 1 22 0,-14-1 16 0,7 5 13 0,0-1 10 0,-6 0 9 15,0 5 7-15,0-2 6 0,-2 6 3 0,2-2 5 0,0 4 2 16,-1 1 4-16,0-1-2 0,1 5-1 0,-1-2-8 0,1 1-10 0,6 3-9 16,-6 2-8-16,6-2-9 0,-7 4-8 0,7 1-5 0,0 3-6 0,-7 0-4 15,7 3-5-15,0 1-2 0,-6-1-5 0,6 8-3 0,-6 0-3 16,6 1-1-16,-7 6 0 0,7-1 1 0,-7 3 2 0,1 6 2 15,6-1 4-15,0 4 2 0,-7-4 4 0,7 9 1 0,-6-1 2 0,-1-1 1 16,7 5 2-16,-6-4 1 0,6 4 1 0,-7 3-1 0,1-3-2 0,6 0-2 16,-6-1-1-16,6 1-3 0,-8 0-4 0,8-5-3 0,-6 1-1 0,6 0-3 15,0 0-1-15,0-7-2 0,0-1-1 0,0 1-2 0,0-3 0 16,6-6-1-16,-6-2 2 0,8-1 0 0,-2-3 1 0,-6 1 2 0,6-8 2 16,1 3 0-16,-1-7 1 0,7 0 3 0,-6 0 0 0,6-7 1 15,0 3 0-15,-7-3-1 0,8-4 0 0,-2-1-2 0,1-2 0 0,7-1-3 16,-6-3 0-16,-2 3-3 0,1-3-1 0,7 0-3 0,-8-1 0 15,2 1-1-15,5-1-2 0,-6 1-1 0,0-4 1 0,1 8-2 0,-2-5 0 16,2 5 1-16,-2-1-2 0,1 1 1 0,-6 2-1 0,6 1 1 16,-7 4-2-16,8 0 0 0,-8 3-2 0,0 1-1 0,1-2-1 0,0 5 1 15,-1 0-1-15,-6 0 0 0,7 5 0 0,-1-2 0 0,-6 4 0 0,0 0 0 16,0 1 1-16,6 4 0 0,-6-2 0 0,0 5 2 0,0-1 1 16,0 1 1-16,0 0 1 0,0 3 1 0,0 0-1 0,-6-3 1 15,6 3 1-15,0-4 1 0,0 5 0 0,0-4 0 0,0-4 0 0,0 3-1 16,0-3 0-16,0 0 1 0,0-3 0 0,0-1 1 0,0 0 1 0,6 1 1 15,-6-4 0-15,8-4-1 0,-2 3 1 0,0-3-1 0,0-3 2 16,8-1-1-16,-8-1-2 0,7-1-2 0,1-5 0 0,4 0-5 0,-4 0-1 16,5-4-5-16,-5 0-2 0,4 1-2 0,2-4-3 0,0-5-2 15,-7 6-2-15,7-6 0 0,-8 1-2 0,8 0 1 0,-7-1-1 0,0 3 3 16,0-3 1-16,-7 2 3 0,8 2 4 0,-8 4 3 0,1 0 2 0,-7 5 3 16,6-1 1-16,-6 4 2 0,7-2 0 0,-7 9 2 0,0 0-1 15,-7 0 1-15,7 5 2 0,-6 2 2 0,6 1 3 0,-7 2 2 0,1 5 1 16,0 0 1-16,6 3-1 0,-8 0 3 0,2 4 0 0,6 0 2 15,0 5 3-15,-6-2-1 0,6-4 0 0,0 6 0 0,0-6-1 0,0-2-3 16,0 3-5-16,6-4-7 0,-6-4-9 0,0 1-12 0,6 0-14 0,2-8-24 16,-2 0-29-16,0 1-48 0,7-8-57 0,-6 0-60 0,0-5-59 15,5-1-53-15,2-2-48 0,-8-3-41 0,7-3-36 0,-7-4-15 0,1-1-3 16,0-3 6-16,-1-4 11 0,0 0 22 0,-6-2 27 0,7-5 48 16,-7 0 55-16,0-4 60 0,-7-3 60 0</inkml:trace>
  <inkml:trace contextRef="#ctx0" brushRef="#br0" timeOffset="-177462.4">22241 16046 0 0,'-7'-8'20'15,"-5"4"261"-15,4 1 36 0,-4 3 23 0,5-4 15 0,0 1 12 16,1 3 9-16,0-4 5 0,-1 4 4 0,7-3 2 0,-6 3 1 0,6 0-27 16,-7 0-40-16,7 3-93 0,-7-3-121 0,7 4-103 0,-6-1-99 0,6 1-92 15,0-1-92-15,0 5-49 0,0-4-29 0,0 4-15 0,0-6-9 16,6 6-3-16,-6-4-3 0,7 0 1 0,0-1 0 0,6-3 20 16,-1 0 31-16,-5 0 51 0,6 0 193 0</inkml:trace>
  <inkml:trace contextRef="#ctx0" brushRef="#br0" timeOffset="-176300.43">23094 16683 115 0,'-14'11'303'16,"-4"0"31"-16,4 1 23 0,1-6 14 0,1 2 9 0,4-5 6 0,-4 0 3 15,6 2 3-15,-2-5 4 0,8 0-1 0,0 0 1 0,0 0-65 16,0 0-95-16,0 0-61 0,0 0-43 0,0-5-30 0,8 2-22 0,-2 0-14 16,0-5-8-16,8 2-6 0,-2-2-3 0,1 0-4 0,7-3-2 0,-8-3-6 15,8-1-9-15,0 1-9 0,6-2-9 0,-7-2-3 0,1 1-4 16,-1-2-1-16,1-3 0 0,0 0-2 0,-1 0 1 0,1-3 0 0,0 2-2 16,-8-3 0-16,8 1 1 0,-7-1-1 0,0-4 2 0,0 5-1 0,0 0 1 15,-6-1 0-15,6 4 0 0,-7 0 6 0,0 0 8 0,1 4 7 16,0-1 7-16,-1 4 6 0,0 1 6 0,-6 0 3 0,0 7 5 0,8-2 1 15,-8 3 5-15,0-2 0 0,0 8 1 0,0-3-1 0,0 3-1 16,0 0-6-16,0 0-8 0,0 0-9 0,0 0-6 0,0 3-7 0,-8-3-5 16,8 8-3-16,0-2-3 0,-6 3-3 0,6 1-2 0,0 1-3 15,-6 3-1-15,6 1 0 0,0 4 2 0,0-1 0 0,0 1-1 0,-7 3 2 16,7-1-1-16,0 1 1 0,0 4 1 0,0-1 0 0,0 2 0 0,0-2 0 16,0 1 3-16,7 3 0 0,-7-4 0 0,0 0 0 0,0 2 1 15,6-1 1-15,-6-5-1 0,6 1 1 0,2 0-1 0,-8-3 1 0,6-4 1 16,0 3-1-16,1-7 0 0,-7 3-2 0,13-6-2 0,-7 0-1 15,1-2 2-15,5-2-1 0,-4 0 0 0,11-4-1 0,-6-4 0 0,0 0 0 16,0 1 0-16,6-8-1 16,-5 3-1-16,5-6 0 0,1 3 0 0,-1-7 0 0,0 3 0 0,-5-4 1 15,5-3-1-15,-5 4 0 0,5-4 0 0,-6 3 0 0,0-1 0 0,-1-3 0 0,-4 4 1 0,4 1 0 0,-5 4 1 0,0-1 1 16,-1 0 4-16,-6 4 3 0,6 4 3 0,-6-4 2 0,0 7 1 0,0 1-1 16,0-1-1-16,0 1 0 0,-6 3 0 0,6 0-1 0,-6 3 0 15,-1 1-2-15,0-1 0 0,1 1-3 0,0 7-1 0,6-4-4 0,-8 1-4 16,2 3-1-16,6 4-1 0,-6-5 0 0,6 5 2 0,0-1-1 15,0 1 1-15,6-5 2 0,0 7 0 0,2-3 0 0,-2 0 0 0,0-3 1 16,8 0 0-16,-2 0 0 0,1 1 0 0,1-6 1 0,-2 2-1 0,2-1 0 16,5-3 0-16,-6-1-1 0,6 2-1 0,-5-5-1 0,5 0-2 15,1-5-1-15,-8-2-4 0,8 3-2 0,-6-7-1 0,5 5-2 0,-6-6-2 16,6-3-2-16,-5 5-1 0,-2-9 0 0,1 5-2 0,1-6 1 16,-8 7-1-16,7-6 0 0,-6 1 1 0,-1-1 2 0,-6 5 3 0,6-4 2 15,-6-1 2-15,0 5 2 0,-6-2 2 0,6 3 3 0,-6-1 0 0,6 2 1 16,-7 1 2-16,0 3 2 0,1 2 2 0,-7-2 0 0,6 0 0 15,1 8 2-15,-7-3-1 0,7 3-1 0,-2 0 0 0,2 3-1 16,-6-3 1-16,5 8-2 0,0 0 1 0,1-2 0 0,-1 5-1 0,1 1 1 16,0-2-2-16,6 5 0 0,-8 0-2 0,8 3 2 0,0 1-1 15,0-1 1-15,8 0 1 0,-8 0 0 0,6 4 0 0,0-3-1 0,1 3 2 16,-1-4 0-16,1 0 1 0,6 0-1 0,-7-3 1 0,8 0 0 16,-8-1 1-16,7-3-1 0,0 1 0 0,0-5-1 0,7 0 1 0,-8 1 0 15,8-8-1-15,-7 3 0 0,7-6 0 0,0 3-2 0,-1-8 1 0,-6 1-1 16,6 0 0-16,1-5 0 0,-1-2-1 0,1 0 1 0,-7-2-1 15,6-2-1-15,-5-1-1 0,5-1-1 0,-6 1 1 0,6-4-1 0,-5-2 1 16,-1 3-2-16,-7-4 1 0,7 1-2 0,-6-2 1 0,5 2-1 16,-4-4 2-16,-2 3 0 0,-6-2 1 0,6 2 0 0,1-4 1 0,-7 5 2 15,0-1 1-15,0 3 1 0,0-2 3 0,0 7 3 0,0-3 4 0,-7 5 5 16,7-2 4-16,0 7 3 0,0 0 4 0,-6 0 2 0,6 4 4 16,0 0 1-16,0 2 0 0,0 2-1 0,-6-1-3 0,6 4-2 15,0 0-4-15,0 0-2 0,0 4-5 0,0-4-3 0,-8 8-5 0,8-1-3 16,0 0-4-16,0 4-5 0,-6 0-3 0,6 4 0 0,0 3-1 15,0 1 0-15,-6-1 3 0,6 4 1 0,0 4 0 0,0-5 2 0,0 5 0 16,-7-4 0-16,7 4 0 0,0 0-1 0,0-5 1 0,0 5 0 0,0-4 0 16,0 0 0-16,0-5 0 0,7 6 0 0,-7-4 0 0,0-1-1 15,0-4 1-15,6 1-4 0,-6-1-6 0,6-2-9 0,2-2-11 0,-8 2-15 16,6-5-16-16,0-3-41 0,1-2-52 0,-1-2-66 0,1 0-71 16,-1-2-63-16,1-2-56 0,5-3-45 0,-4-5-39 0,-2 2-16 0,-6-2-5 15,6-2 4-15,1-1 8 0,-7-3 14 0,0 4 17 0,0-5 39 16,0-4 52-16,0 6 66 0,-7-5 73 0</inkml:trace>
  <inkml:trace contextRef="#ctx0" brushRef="#br0" timeOffset="-176159.81">24396 16167 68 0,'-19'-5'314'0,"6"5"49"0,-7 0 43 0,7 0 29 0,1 0 22 0,4 0 13 15,2 0 9-15,0 0 5 0,0-3 3 0,6 3 3 0,0 0 1 0,0 0-70 16,6 0-107-16,-6-4-74 0,6 4-61 0,8 0-47 0,-2-3-44 16,1 3-29-16,1-4-22 0,5 1-16 0,7 3-12 0,-6-4-19 0,-1-3-21 15,8 3-36-15,-2-3-41 0,-5-1-54 0,6 1-59 0,-7 0-53 16,1-1-53-16,-8 1-54 0,2-4-58 0,6 4-27 0,-14-5-13 0,0 5-5 15,1 0 0-15,-7-4 11 0,0 4 17 0,-7-5 33 0,7 5 41 16,-6 0 52-16,-7 0 58 0</inkml:trace>
  <inkml:trace contextRef="#ctx0" brushRef="#br0" timeOffset="-175876.91">24051 16009 270 0,'-20'8'420'0,"2"-5"39"0,-2 4 25 15,0-3 18-15,7-1 11 0,1 1 11 0,4-4 9 0,2 0 8 16,0 0 8-16,-1 0 8 0,7 0 7 0,-6 0-97 0,6 0-150 0,0 0-95 16,6-4-69-16,-6 4-40 0,7-3-26 0,-1-4-16 0,0 3-12 15,8-4-11-15,-2-2-9 0,2 2-9 0,-1-3-10 0,7 1-9 0,-8-2-7 16,8 2-7-16,-1-1-5 0,1 0-5 0,-8 0-3 0,8 3-4 16,0-3-4-16,-7 4-4 0,7-1-4 0,-8 1-3 0,2 3-3 0,-1 1-2 15,-1 0-3-15,2 3-3 0,-8 0-2 0,8 0-2 0,-8 3 0 0,0 0 1 16,1 5 1-16,-7-2-1 0,6 3-1 0,-6-1-3 0,0 2-1 15,0 0-14-15,0 2-20 0,0-1-37 0,0 3-46 0,0-2-49 0,0-2-52 16,-6 1-42-16,6 0-39 0,0-4-40 0,0 1-41 0,0-1-24 16,6 0-18-16,-6-7-5 0,7 4 1 0,0-4 13 0,-1-4 23 0,6 1 39 15,2-4 49-15,-1 0 53 0,0-1 55 0,0-3 46 0,0 0 200 16</inkml:trace>
  <inkml:trace contextRef="#ctx0" brushRef="#br0" timeOffset="-175736.28">24540 15760 169 0,'0'-8'216'0,"0"2"17"0,-6-6 17 15,-2 5 15-15,2 0 15 0,0-1 8 0,6 1 6 0,-13 4 1 16,6-6 1-16,1 6-35 0,-7 0-54 0,-1 3-62 0,2-4-68 0,-2 4-59 16,-5 4-55-16,-1-1-62 0,1 0-66 0,0 2-49 0,-1 2-41 15,-7 0-21-15,9 1-11 0,-9 2-5 0,1 1-3 0,6-3 3 0,-5 3 4 16,5 0 18-16,-6-3 23 0,6 2 32 0,1 1 153 0</inkml:trace>
  <inkml:trace contextRef="#ctx0" brushRef="#br0" timeOffset="-175533.16">23733 16075 292 0,'0'0'405'0,"-8"-3"32"0,8 3 18 15,-6-4 7-15,6 4 7 0,-6-4 0 0,6 4 1 0,0-3 0 0,-7-2-2 16,7 3-11-16,0 2-19 0,0 0-130 0,0 0-190 0,0 0-151 15,0 0-129-15,0 0-94 0,0 0-73 0,0 0-54 0,0 0-45 0,0 0-22 16,0 0-10-16,0 0-5 0,7 2-1 0,-7-2 6 0,0 5 7 16,6-2 35-16,-6 1 45 0,0-4 62 0,0 0 68 0</inkml:trace>
  <inkml:trace contextRef="#ctx0" brushRef="#br0" timeOffset="-175298.78">23211 16302 0 0,'-7'4'287'0,"1"-1"128"15,-7 0 41-15,7-3 24 0,-1 0 15 0,0 0 8 0,1-3 5 0,0 3 4 16,6-3 1-16,-7 3-1 0,7-4 0 0,-7 4-46 0,7 0-69 16,0 0-104-16,7 0-126 0,0 0-72 0,-1 0-43 0,7 0-37 0,7 4-34 15,-1-4-57-15,8 0-70 0,-2 0-80 0,7 0-85 0,1 0-72 16,7-4-63-16,-1 4-33 0,7-4-17 0,-8 1-8 0,8 0-4 0,6-5 0 15,-7 4 1-15,1-3 13 0,-1-1 18 0,1 5 49 0,0-4 64 16,-7 3 78-16,0-4 261 0</inkml:trace>
  <inkml:trace contextRef="#ctx0" brushRef="#br0" timeOffset="-174625.7">25230 16768 0 0,'-6'13'157'0,"-1"-1"93"0,1-1 15 0,6 0 8 16,-7-3 4-16,7-1 3 0,7-4 4 0,-7 1 5 0,6 0 6 15,1-4 3-15,5-4 5 0,-4 4-51 0,4-4-76 0,2-3-53 0,5-1-41 16,-6-2-25-16,6-1-15 0,1-5-8 0,6 3-4 0,-7-6-2 15,7 1-4-15,1-4-5 0,-1-4-5 0,0 1-5 0,0-2-3 0,-7 2-2 16,7-4-2-16,-6 0 1 0,-1-4 0 0,1 4 2 0,0-5-1 0,-7 5 5 16,-1 4 6-16,2-5 5 0,-8 5 5 0,0 3 7 0,1-1 5 15,-7 1 7-15,0 8 5 0,-7-5 4 0,7 9 2 0,-6-5 2 0,0 8 0 16,-1 0 3-16,-6-1 2 0,7 0-3 0,-7 5-5 0,6-1-6 16,-6 4-5-16,7 0-6 0,-8 0-6 0,8 0-6 0,-1 4-8 0,1-1-5 15,-1 1-3-15,7 0 0 0,0-1 0 0,0 4 0 0,0 1 3 16,7 0 6-16,-7 3 7 0,6-4 7 0,7 8 3 0,1-5 6 0,-8 1 7 15,7 5 4-15,0-2 4 0,6 1 2 0,-5-1 2 0,5 0-2 16,-6 5-1-16,7-4-3 0,-1 3-4 0,1 0-8 0,-7 0-7 0,6 1-7 16,0 4-5-16,-5-6-5 0,6 5-9 0,-8-3-3 0,1 3-5 15,7-1-2-15,-7-2 0 0,0-1-2 0,-7 1-2 0,7-1-1 0,-6 1-2 16,6-2-1-16,-7-2 0 0,-6 0 1 0,8-4-1 0,-8 0 1 0,0 1 3 16,0-3 5-16,-8-1 7 0,8 0 8 0,-6-6 8 0,0 3 9 15,-8-1 7-15,1-1 7 0,1 1 4 0,-2-4 5 0,-5 0 1 0,6 0 1 16,-6 0 2-16,-1-4 0 0,6 1-3 0,-5-6-5 0,6 7-5 15,-6-6-13-15,5-3-15 0,8 5-25 0,0-6-29 0,-1-3-47 0,1 5-56 16,6-6-59-16,6 2-61 0,1 0-54 0,-1-1-50 0,8-4-43 0,-2 4-39 16,8-3-20-16,-1 4-8 0,1-1-2 0,0 0 3 0,5 1 17 15,-5-1 23-15,0 5 41 0,5-2 52 0,-5 1 55 0,6 0 60 0</inkml:trace>
  <inkml:trace contextRef="#ctx0" brushRef="#br0" timeOffset="-174281.94">26161 16580 0 0,'-6'12'162'0,"6"-8"73"0,0 2 8 0,0 2 6 16,0-1 9-16,0-3 3 0,0 4 4 0,0-6 3 0,6 3 2 16,-6-2 4-16,7 1 7 0,-7 0-50 0,7-1-78 0,-1 1-46 15,0-4-31-15,2 4-15 0,-2-8-8 0,6 4-7 0,2-4-6 0,-1 1-5 16,-1-5-4-16,2 0-2 0,6-2-3 0,-8-1-5 0,8-3-10 0,-7-2-8 16,7 2-9-16,-8-4-3 0,1 3-4 0,7-7 0 0,-8 4 0 15,-4-1 0-15,4-3 2 0,-5 4 2 0,0-4 6 0,-7 3 9 0,6 2 11 16,-6-3 13-16,0 3 14 0,-6 2 16 0,-1 0 18 0,7 1 13 15,-13-1 12-15,7 4 7 0,-8 4 5 0,2-4 5 0,-2 8 7 0,1-5 2 16,1 8 2-16,-2-4-5 0,-5 4-6 0,6 4-7 0,-6-1-10 0,5 2-8 16,2 2-8-16,-8 3-9 0,7 1-7 0,-1 5-2 0,8-2 0 15,-6 4-3-15,4 1-4 0,2 3-3 0,0-1-4 0,6 5-3 16,0-1-2-16,0 5-1 0,0-1 0 0,6-2-4 0,0 1-5 0,2 1-4 16,-2-3-4-16,6 4-3 0,2-8-4 0,-1 3-4 0,-1-3-3 0,8-4-2 15,-6 1-4-15,5-5-7 0,-6-2-11 0,6-1-26 0,1-9-35 16,-7 3-53-16,7-1-64 0,-2-8-61 0,2-3-60 0,0-1-62 0,-1-3-61 15,-5-7-31-15,5-1-17 0,1-3-8 0,-7-3-4 0,0-1 5 16,-1-7 6-16,2 0 23 0,-1 0 33 0,-7-7 51 0,1 3 64 0</inkml:trace>
  <inkml:trace contextRef="#ctx0" brushRef="#br0" timeOffset="-174077.72">26207 16017 0 0,'-32'3'105'0,"5"4"175"16,1-3 39-16,7-1 34 0,-7 1 32 0,6 0 29 0,0 0 32 15,8-4 17-15,-1 0 14 0,-1 0 9 0,8 0 7 0,-6 0-38 16,4 0-59-16,8 0-63 0,0 0-63 0,0 0-49 0,0 0-38 0,0-4-34 16,0 0-32-16,8 0-31 0,4 1-32 0,-6-4-21 0,8 0-16 15,-1-1-13-15,-1-3-10 0,2 4-5 0,6-4-5 0,-8-1-1 0,8 2-3 16,-7 3 0-16,7-4 0 0,-8 0-1 0,8 3 0 0,-7 1 0 0,1 3 1 16,-8-2 2-16,6 1 4 0,-5 2 3 0,6 3 1 0,-6-4 3 15,-1 4 1-15,0 4 1 0,2-4 0 0,-8 3 0 0,6 2-1 0,0-3 2 16,-6 6 0-16,6-1 0 0,2 1 1 0</inkml:trace>
  <inkml:trace contextRef="#ctx0" brushRef="#br0" timeOffset="-173089.09">26272 15961 0 0,'-6'0'98'0,"6"4"84"0,0-4 13 0,-6 3 11 0,6-3 11 0,0 0 12 16,0 0 11-16,0 0 11 0,0 0 12 0,0 0-4 0,0 0-9 15,0 0-29-15,0 0-39 0,0-3-28 0,0 3-22 0,6-4-14 16,0 1-11-16,-6 3-9 0,6-7-7 0,8 3-7 0,-8 0-7 0,1-3-6 16,6 2-7-16,-6-2-6 0,5 4-6 0,-6-4-3 0,8 3 0 15,-8-2 3-15,1 1 1 0,6 2-1 0,-6-6-1 0,-1 6-2 0,0 3-2 16,0-3-3-16,2 3-4 0,-8-4-4 0,6 8-6 0,0-4-5 0,-6 3-4 16,7 0-5-16,0 2-4 0,-7 2-2 0,6 0-3 0,1 1-2 0,-1-1-1 15,0 3 0-15,1 2-2 0,0-1 0 0,-1 0-2 0,0 1 1 0,8 2 0 16,-8-3 1-16,1-1 0 0,-1 5 5 0,7-4 6 0,-6 0 6 15,5-4 5-15,-4 5 9 0,-2-1 9 0,7-4 9 0,-7 0 11 0,1 1 9 16,-1-5 7-16,7 1 4 0,-7 0 3 0,2-1 1 0,-2-3 1 16,7 0-5-16,-6-3-7 0,6-1-7 0,-1 0-7 0,2-7-26 0,-2 4-36 15,8-4-45-15,-7 0-49 0,7-4-58 0,0-3-63 0,-1-1-58 16,0 1-57-16,0-3-42 0,1 2-36 0,0-6-18 0,-1 2-9 0,1 1-3 16,0-3-1-16,-1-1 16 0,-6 4 26 0,6-3 34 0,-5 2 40 15,-2 1 49-15,2 1 74 0</inkml:trace>
  <inkml:trace contextRef="#ctx0" brushRef="#br0" timeOffset="-171783.29">27386 16372 0 0,'0'4'220'0,"0"-4"64"15,0 3 24-15,-7 1 28 0,7-4 26 0,0 0 25 0,0 0 26 0,0 0 21 16,-6 0 19-16,6 0 11 0,0-4 10 0,-6 4-52 0,6-3-82 0,0 3-53 15,0-4-41-15,-8 0-28 0,8 1-22 0,0-6-25 0,0 7-25 16,8-6-23-16,-8 1-24 0,0-1-21 0,6-2-19 0,0 1-11 0,1-1-8 16,-1 0-5-16,1-2-7 0,0 1-7 0,5 0-4 0,-6-4-5 15,8 5-4-15,-1-1-3 0,0 0-1 0,0-1-1 0,-7 1-3 0,8 0 0 16,-2 5-2-16,2-3-1 0,-8 2 1 0,7 4-2 0,-6-1 0 16,6 1 0-16,-7-1 1 0,0 4-1 0,2 4 0 0,-2-1 0 0,0 1 2 15,1 3-1-15,-7 1 0 0,6 2 2 0,-6 1 0 0,0 5 1 0,0 2 1 16,0 0 0-16,0 0-1 0,-6 0 1 0,6 4 0 0,-7 1 0 15,1-5-2-15,6 4 2 0,-6 0 0 0,-2 0 0 0,2-4 0 0,6 4 0 16,-6-4-1-16,-1 0 2 0,7-3-1 0,-6 4 0 0,-1-5 0 16,7-3 0-16,0 0 0 0,-6 0-1 0,6-4 2 0,0 1-1 0,0-5 0 15,0 1 0-15,0-1-1 0,0 2 0 0,0-5 0 0,0 0-1 16,0 0 1-16,6-5 0 0,-6 5 1 0,7-7-1 0,-1 4 1 0,1-5-1 16,5-2 1-16,-4-6-1 0,4 2 1 0,1 0-1 0,7-5 1 15,-8-3-1-15,2 0 0 0,6 0-1 0,-7 0 0 0,6 0 1 0,-6 1-1 16,0 2 0-16,7-3 0 0,-8 7 0 0,2-2 0 0,-2 1 0 0,-4 5 0 15,4 4 1-15,-5 0-1 0,6-1-1 0,-7 5-1 0,1-1 1 16,-1 4-1-16,-6 0 0 0,6 4 2 16,2-1 0-16,-8 5 0 0,0-1 0 0,6 4 0 0,-6 4 0 0,0-1 0 15,0 0-1-15,0 5 1 0,0-1 2 0,0 5 0 0,-6-5 0 16,6 4-1-16,0-4 1 0,0 4 1 0,0-3-1 0,0-1-2 0,0-1-1 16,0 0-1-16,0-3-3 0,0 0-3 0,6-3-8 0,-6 0-9 15,0 0-17-15,0-3-21 0,6-4-32 0,-6-1-40 0,7-3-44 0,-7 0-48 16,7-3-48-16,-1-1-47 0,0-4-39 0,1 1-34 0,-1-4-35 15,1-4-32-15,0 4-11 0,-1-6 0 0,7 0 12 0,0 0 18 0,0 2 32 16,0-3 39-16,0 4 44 0,1-1 48 0,-2 0 48 0,1 1 81 16</inkml:trace>
  <inkml:trace contextRef="#ctx0" brushRef="#br0" timeOffset="-171189.54">28480 16295 38 0,'7'-8'180'0,"-1"1"13"0,0 0 10 0,1-1 9 0,-7 1 10 16,7 0 12-16,-7-4 15 0,0 4 17 0,0-1 19 0,0 1-4 15,0 0-16-15,0 0-20 0,0-1-24 0,-7 0-6 0,7 5 0 0,0-5 2 16,-7 2 3-16,7 2 2 0,0-1 4 0,-6 2-6 0,6-1-10 16,-6 4-14-16,-1-3-16 0,7 3-19 0,-6 0-15 0,-1 0-16 0,0 3-14 15,-5 1-18-15,4-1-15 0,-4 2-15 0,6 2-10 0,-8 0-13 0,1 4-11 16,1 1-6-16,-2 2-4 0,2-3-3 0,-2 3-2 0,1 5-3 16,0-5-2-16,0 5-3 0,7-2-1 0,-8 6-2 0,8-4-2 0,-7-1-2 15,7 3-1-15,-1-2-1 0,7 3-1 0,-7 0 0 0,7-4-1 16,-6 4 0-16,6-3 0 0,6 3 0 0,-6-4 1 0,7 0 0 0,0 1 0 15,-1-5-2-15,1 1-1 0,5 0 1 0,-4-4 0 0,4 0-2 16,1-1-1-16,0-5-4 0,0-2-4 0,1 1-5 0,4-4-4 0,-4-4-7 16,-1 1-7-16,0-2-8 0,6-2-7 0,-5-4-3 0,-2 0-2 0,-5-4-2 15,6 1-2-15,0 0 0 0,-7-5 1 0,8 1 2 0,-8-4 3 16,0 0 5-16,1 3 5 0,0-6 7 0,-7 3 5 0,6-4 7 16,-6 4 8-16,7-3 4 0,-7 3 5 0,0-1 8 0,0 4 7 0,0 2 10 15,0 2 10-15,-7 0 9 0,7 5 10 0,0-2 4 0,0 5 4 0,-6 4 2 16,6-5 2-16,0 8 0 0,0-3 1 0,0 3-2 0,0 0-3 15,0 3-5-15,0 1-6 0,0 0-8 0,0-1-10 0,0 4-8 16,0 1-9-16,6-1-6 0,-6 0-2 0,7 4-2 0,-1-3-1 0,1 0 1 16,0 2-1-16,5-3 1 0,-6-4 1 0,8 6 1 0,-8-1 0 0,7-6 0 15,1 2-1-15,-2-4 1 0,2 4-1 0,-2-4 1 0,2 0 1 16,-8-4 2-16,7 4 0 0,0-4 2 0,0 2 1 0,-7-3 2 0,8-2 3 16,-1 2 4-16,-7 2 3 0,7-4 3 0,-6 0 2 0,5 4 4 15,-4-5 0-15,-2 4 2 0,0 0 0 0,1-3-1 0,-1 3-2 0,1 1-1 16,-7-1-1-16,6 4-4 0,-6-3-5 0,0 3-3 0,7 0-1 15,-7 0-3-15,0 0-2 0,0 3-2 0,6 1-1 0,-6-1 0 0,0 5-1 16,0-1 1-16,6 0 0 0,-6 4 0 0,0 3 0 0,0-2 1 16,0 3 2-16,0 0 0 0,0-1-1 0,0 4 0 0,0-3-3 0,-6 0 0 15,6-1-2-15,0 1-2 0,0-1-2 0,0-2-4 0,0-2-7 0,0 2-10 16,0-5-11-16,0-1-22 0,0-1-26 0,6-1-36 0,-6-1-45 16,0-3-50-16,0 0-55 0,0-3-47 0,0-6-44 0,8 7-46 15,-8-6-48-15,0-2-21 0,6-2-8 0,-6-3 4 0,0 1 8 0,0-4 19 16,6-4 25-16,-6 0 36 0,0-5 44 0,7 2 50 0,-7-4 56 0</inkml:trace>
  <inkml:trace contextRef="#ctx0" brushRef="#br0" timeOffset="-171047.76">28949 15947 6 0,'-6'-4'369'0,"6"1"65"0,0-1 38 0,-7-1 22 0,7 3 15 0,-7-3 9 16,1 2 5-16,-1 3 3 0,7-3 0 0,-6-1-1 0,0 4-2 16,-8-4-65-16,8 4-97 0,0 0-144 0,-2 0-164 0,2 4-134 0,-7-4-119 15,7 0-109-15,-1 4-105 0,-6-4-56 0,7 3-28 0,0-3-16 0,-2 0-6 16,8 0-2-16,-6 0 0 0,0 0 9 0,6 0 14 0,-7 0 34 15,7-3 43-15,-7 3 68 0,7 0 143 0</inkml:trace>
  <inkml:trace contextRef="#ctx0" brushRef="#br0" timeOffset="-170860.26">28617 15811 11 0,'0'0'351'0,"-7"-3"58"0,7-1 37 0,-6-3 18 0,0 3 11 15,-8 0 4-15,8 1 3 0,-7-2 1 0,-7 3 0 0,7-3 0 16,-6 5-1-16,-1 0-64 0,-6 0-96 0,-1 5-135 0,2 2-155 0,-1-4-127 16,-6 8-113-16,-1-3-99 0,1 2-87 0,-1 5-46 0,1-4-22 0,-2 4-12 15,9-1-3-15,-1 0-4 0,-1 3 1 0,1-3 5 0,6-3 7 16,1 3 37-16,-1 1 48 0,8-5 68 0,-2 2 198 0</inkml:trace>
  <inkml:trace contextRef="#ctx0" brushRef="#br0" timeOffset="-169796.66">29588 16500 12 0,'-8'4'278'0,"2"3"39"0,0-3 33 16,-1-1 21-16,1 2 16 0,-1-2 14 0,7 0 12 0,-7-3 10 16,1 4 8-16,6-4 10 0,-6 0 8 0,6 4-58 0,0-4-92 0,0 0-63 15,0 0-52-15,0 0-38 0,0 0-31 0,0 0-19 0,6-4-15 16,0 4-11-16,1 0-10 0,6-4-8 0,-6-2-8 0,13 1-8 0,-8-2-8 16,8 0-4-16,6-4-5 0,-7-1-1 0,7 2-2 0,1-5-2 15,-1 1-2-15,6-1-2 0,-6-4-2 0,7 1-2 0,-7-4-1 0,-1 3-3 16,2-6-1-16,-1-1-1 0,-6 4-1 0,6-6 0 0,-13 2 1 0,-1-4 3 15,2 5 1-15,-8-5 3 0,0 5 3 0,2-1 2 0,-8 4 4 16,0 0 4-16,-8 0 6 0,8 4 2 0,-6 3 1 0,0 1 2 16,-8 2 0-16,8 2 1 0,0 2-1 0,-7 1 1 0,6 2-2 0,0-2-3 15,1 4-3-15,0 3-3 0,-1 0-5 0,0-3-5 0,1 6-4 0,6-3-4 16,-7 3-2-16,7 2-3 0,0-3 0 0,7 7 1 0,-7-2-3 16,6 4 1-16,1-1-2 0,0 2 2 0,5 2-1 0,2 1 2 0,-1 0 1 15,-1-1 0-15,8 4 0 0,0 1 0 0,-1-1 2 0,-6 1 0 16,6 3-1-16,1-4 1 0,0 4-1 0,-1-4 0 0,1 4-1 0,0 0 1 15,-8-3-1-15,1 2 0 0,1 1 0 0,-2-3 2 0,2 3 0 16,-8-5 0-16,7 3 0 0,-6-3 0 0,-1-2 0 0,-6 0-1 0,7-1 2 16,-1 1 0-16,-6-4 0 0,0 0 0 0,0-4 2 0,0 1 0 15,0-1 1-15,0 1 1 0,0-6-1 0,-6 3 0 0,6-1 1 0,-7-4 0 16,1 0 0-16,-1 0-1 0,7 0 1 0,-13-4-2 0,7 4-4 16,-8-5-6-16,8-1-8 0,-7 2-15 0,6-3-16 0,-6-1-32 0,7-2-39 15,0-2-52-15,-8 2-54 0,8-2-56 0,0-2-55 0,6 3-59 0,-7 0-61 16,7-4-29-16,0 5-13 0,7-5-1 0,-1 3 2 0,0 2 13 15,8 2 15-15,-2-2 32 0,1-2 37 0,7 5 51 0,-6 0 54 0</inkml:trace>
  <inkml:trace contextRef="#ctx0" brushRef="#br0" timeOffset="-168936.19">30890 16137 6 0,'6'-7'212'0,"-6"0"24"0,0-1 17 0,0 1 18 0,0 0 16 16,-6-1 18-16,6-4 18 0,-7 6 15 0,1-1 12 0,6-5 0 0,-7 5-5 15,1 4-36-15,-1-9-51 0,1 9-31 0,0-4-23 0,-2 0-14 16,2 2-12-16,0-2-11 0,-1 4-13 0,0-1-14 0,1 0-16 0,-7 1-10 16,7 3-8-16,-1-4-9 0,0 4-9 0,1 0-10 0,0 0-10 0,-1 4-8 15,0-1-6-15,-5 1-7 0,5 0-3 0,-6 3-4 0,0 1-2 16,7 2-3-16,-8 1-3 0,8 5-2 0,-7-2-3 0,0-1-3 0,0 4-2 16,7 3-1-16,-8-1 0 0,8 3-1 0,0-4-1 0,-2 4-4 15,2 1-3-15,6-2-2 0,-6-2 0 0,6 3-2 0,0-4-1 0,0 4-2 16,0-3 0-16,6-6-2 0,-6 7 0 0,6-10-2 0,2 5-3 0,4-4 0 15,-6-4 3-15,8 1 0 0,-1-1 1 0,0-4-1 0,0-3 1 0,-1 0 0 16,2 0 0-16,6-3 1 0,-7-4-1 0,6-1 0 0,-6-3 0 16,7 1 1-16,-7-2 0 0,6-2 0 0,0-2-1 0,-5-1-1 0,-1-1-1 15,6-1 0-15,-6-3 0 0,1 0 1 0,-2 0 0 0,1-3 1 16,-6 2-1-16,6-3 1 0,-7 5 3 0,1-2 2 0,0 3 3 0,-1-3 4 16,-6 4 4-16,6 5 3 0,-6-1 4 0,7 0 4 0,-7 5 3 0,0 2 4 15,7-3 3-15,-7 8 1 0,0-4 0 0,0 7-1 0,0-5-3 16,0 2-4-16,0 3-5 0,0 0-3 0,0 0-5 0,0 0-4 0,0 3-4 15,0 2-4-15,0-1-2 0,0 2-5 0,0 2-4 0,0-1 0 16,0 4-1-16,0 4 1 0,0-1 1 0,0 2 0 0,0-2 1 0,0 4 1 16,0 0 0-16,0 5 1 0,0-5 1 0,0-1-2 0,0 6 1 0,6-4-1 15,-6-1 1-15,0 0-1 0,7 0 0 0,-7 0-1 0,6-2 1 16,-6-2 0-16,6-3 1 0,1 3-1 0,0-6 1 0,-1 2 1 0,-6-3-1 16,14 2 1-16,-8-2 0 0,0-3 0 0,7-4 1 0,0 3 0 15,0-3-2-15,1-3 0 0,-2 3-4 0,1-4-1 0,7-3-3 0,-7-2-2 16,0 2 0-16,7-3-2 0,-8 0-3 0,1-2-1 0,7-3 0 0,-7 5 0 15,0-6-1-15,0-2 0 0,0 3 1 0,0 1 2 0,1-4 2 0,-8 3 4 16,0 0 2-16,7 1 3 0,-6-1 3 0,-7 4 4 0,6 0 6 16,-6-1 4-16,7 2 2 0,-7 3 4 0,0 4 0 0,0-5 0 0,0 4 0 15,0 4-1-15,0-5-1 0,0 5-2 0,0 0 1 0,0 5-1 0,-7-5 0 16,7 7-2-16,-6-2-1 0,6 1-2 0,-7 5 0 0,0 1 1 16,1 2-1-16,0 0 3 0,0 2 2 0,-8 1 2 0,8 1 2 0,-1 1 0 15,1-1 0-15,-1 4 0 0,0-3-2 0,1 3-1 0,0-4-2 0,-1 1-3 16,7-1-2-16,0-3-3 0,0-1-2 0,0 1-2 0,7-1-2 15,-1-3 0-15,0 1-2 0,1-5 0 0,6 0 1 0,-6-4 0 0,5 1 1 16,2 0 1-16,-2-4 0 0,8-4 0 0,-7 0 1 0,7-3 0 0,-8 0 0 16,8-1 1-16,-7-6-2 0,7 3 1 0,0-3 0 0,-1-5 0 15,-6 1 0-15,6-4-2 0,1 4 1 0,-7-5 0 0,7-2 0 0,0 0-1 16,-8-1 2-16,2 3 1 0,5-2-1 0,-6-1 5 0,0 5 5 0,-1-2 5 16,-4 0 6-16,4 6 4 0,-5 2 4 0,-7 0 0 0,6 8 0 0,1-3 0 15,-7 5-2-15,7 2-2 0,-7-1 0 0,0 4 0 0,0 0-3 0,-7 4-3 16,7 4-6-16,0-1-3 0,-7 3-7 0,7 2-4 0,-6 6-3 15,6-1-3-15,-7 3 1 0,7 2 0 0,0 0 0 0,-6 4 2 0,6-1 1 16,0-3 1-16,0 3-1 0,6-3 0 0,-6 0 0 0,0 0 0 0,7-2 0 16,-1-3-1-16,1 2 0 0,-7-5-1 0,7 0 0 0,-1-2 1 0,0-1 1 15,1 0-3-15,0-4-4 0,-1 1-9 0,0-5-12 0,1 1-15 16,0-1-14-16,6-3-20 0,-7 0-25 0,0-3-48 0,1-1-58 0,0 1-74 16,5-5-82-16,-4 1-75 0,-2-1-70 0,0-3-33 0,7 4-13 0,-6-8-1 15,-1 5 8-15,1-5 12 0,-1 3 14 0,0-2 19 0,8 0 24 0,-8-1 47 16,7 1 61-16,-6-2 74 0,6 2 237 0</inkml:trace>
  <inkml:trace contextRef="#ctx0" brushRef="#br0" timeOffset="-168764.32">32374 16562 0 0,'0'15'4'0,"-6"-5"412"0,6 2 60 0,-6-5 27 0,0 4 14 0,6-7 7 16,-8 4 4-16,2-6 1 0,0-2 1 0,6 0-2 0,-7 0-6 15,1 0-19-15,-1 0-28 0,-6-2-193 0,7 2-277 0,-1-5-203 0,-6 5-168 16,7-3-83-16,-1-1-41 0,0 0-21 0,1 1-9 0,-1-1-6 0,7-3-3 16,7 4 2-16,-7-1 5 0,6-4 20 0,1 1 27 0,6-1 67 0,-7 1 89 15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  <inkml:channelProperty channel="T" name="resolution" value="1" units="1/dev"/>
        </inkml:channelProperties>
      </inkml:inkSource>
      <inkml:timestamp xml:id="ts0" timeString="2021-10-28T06:56:55.379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4331 2307 0 0,'0'5'14'0,"6"-5"201"0,-6 0 16 0,6 3 9 16,-6-3 3-16,0 0 3 0,0 0 1 0,0 0 3 0,0 0 3 0,0 0 5 15,0 0 7-15,0 0-28 0,0 0-46 0,0 4-44 0,7-4-43 0,-7 0-24 16,0 4-13-16,0-4-9 0,0 0-3 0,6 0-3 0,-6 0 1 16,0 3-3-16,0-3-2 0,7 0-5 0,-7 0-8 0,0 0-8 15,0 3-7-15,7-3-5 0,-7 4-7 0,0-4-2 0,6 5-5 0,-6-2 1 16,0-3 3-16,6 3 2 0,-6 1 2 0,0 0 1 0,0-1-1 0,0 5 1 16,0-5 2-16,0 5 2 0,-6-5-1 0,6 5 1 0,-6-1 0 0,-1 3 1 15,0-2 0-15,7 3-1 0,-6 0-2 0,-7 1-2 0,7-2-3 16,-8 1-2-16,8 0 1 0,-7 1-3 0,0 2 1 0,0-3-2 15,0 0 1-15,0 3-1 0,-7-3 1 0,7 0 1 0,-6 0 4 0,6 0 3 16,-7 1 4-16,7-2 3 0,-6 2 3 0,6-5 5 0,-7 0 6 16,7 1 10-16,-6-1 13 0,6-4 13 0,-7 1 16 0,6 0 15 0,-4-4 16 15,4 0 7-15,1 0 5 0,-7 0 1 0,8-4-1 0,-2 0-1 16,2 1 0-16,-8-4-4 0,7-1-4 0,0 1-7 0,0 0-10 0,-6-5-12 16,5 4-13-16,2-2-14 0,4-1-14 0,-4 0-9 0,-1-4-5 0,6 4-5 15,-6 0-3-15,7 1-1 0,0-1-2 0,6 0-1 0,-8-1 1 16,2 5-3-16,6 0-2 0,0 0-2 0,0-1-2 0,0 0-3 15,0 1-1-15,0 0-2 0,6 0 0 0,2 3-2 0,-8-3 0 0,12 0-2 16,-5-1-1-16,-1 1-1 0,8 3-3 0,-2-3 0 0,2 0 0 0,-2-1 0 16,2 1 0-16,5 0-1 0,1 3 0 0,-8-3 1 0,8-1-1 15,-1 4 0-15,1-2 2 0,6-2-1 0,-6 5 0 0,-1-5 1 16,7 0 0-16,-6 1-1 0,-1 4-1 0,7-5 0 0,-6 1 0 0,6 0 1 16,-7 3-2-16,8-4 0 0,-8 1 2 0,8 0-3 0,-8 3 0 0,7-3-1 15,-6 0 1-15,-1 3 0 0,0-4-2 0,1 5 1 0,-7-4 0 16,7 0 0-16,-1 3-1 0,-6-3-1 0,0 3 1 0,1-3 1 0,-2 3 2 15,-5 0-1-15,6-3 2 0,-7 3 1 0,1 0-2 0,-1 2 0 0,1-7 2 16,-7 6 1-16,7-1-1 0,-7 0 2 0,6 1 1 0,-6-1 1 16,0 4 0-16,0-4 2 0,0 1-2 0,0 0 2 0,0 3 2 0,-6-5 2 15,6 2 1-15,0 3 0 0,-7-4 3 0,0 1 0 0,7 3 1 16,-6-4 1-16,-1 4-1 0,1-4 1 0,-1 4 0 0,-6 0-1 0,7 0-1 16,-8 0 0-16,8 0 1 0,-7 0-2 0,0 4-2 0,0 0 0 0,1-1-1 15,-2 1-1-15,1-1-2 0,0 2-1 0,-6 1-1 0,5 2-1 16,2-1-2-16,-2 4 0 0,-5-4 0 0,6 4 1 0,0 1-1 0,-7 2 1 15,7 1 0-15,0 0 0 0,0 3-3 0,1 0 2 0,-2 4 1 0,8 1 1 16,-8-2-1-16,8 8 3 0,-7-3 1 0,7 3 1 0,-1 4 0 16,0 0 0-16,7 4-2 0,-6-1-1 0,6 1-1 0,0 4 0 15,-6-5 2-15,12 4-1 0,-6 0 0 0,0 1-2 0,6-4 1 0,1-1-1 16,0 1-1-16,-1-4 0 0,1-1-2 0,5-3 0 0,2 1 0 16,-2 0 2-16,2-9 0 0,5 2-1 0,-6-2 0 0,6-2-1 15,1-1 0-15,0-3-3 0,-1-4-1 0,1 0-3 0,0-3-3 0,-1-4-4 16,7-1-3-16,-6-6-4 0,-1-1-3 0,7-4-2 0,-6 1-4 0,-1-5 0 15,1-1-2-15,0-3-1 0,-8-2 1 0,2 0 2 0,-8-1 2 16,7-2 4-16,-13-2 6 0,0 1 8 0,-7 0 7 0,1 4 9 0,-7-4 9 16,0 4 9-16,-7-1 10 0,1 1 6 0,-1 7 6 0,-6 1 1 15,0-2 2-15,1 8 1 0,-2 1 0 0,1-1-2 0,6 8-3 0,-6-4-4 16,1 7-3-16,5 0-8 0,0 0-12 0,1 5-11 0,6-1-16 16,6 3-20-16,-5-2-22 0,4 2-41 0,8 0-49 0,0 1-61 0,0-1-69 15,8 3-61-15,-2-7-57 0,7 5-48 0,-7-5-42 0,14-2-18 16,-8-1-5-16,8 1 0 0,0-5 6 0,-1 0 15 0,1-3 18 0,0-3 38 15,-1 0 47-15,7-1 62 0,-6 0 68 0</inkml:trace>
  <inkml:trace contextRef="#ctx0" brushRef="#br0" timeOffset="974.2">4630 2952 200 0,'-7'11'259'0,"1"-3"13"0,6-5 8 16,0 5 4-16,0-5 1 0,0 1 4 0,0-4 4 0,0 0 8 16,6 0 8-16,1 0-15 0,0-4-27 0,-1-4-48 0,7 5-60 0,-7-8-33 0,8 0-18 15,-2 0-11-15,2-3-5 0,5 0-3 0,-5-5 0 0,4 1-5 16,-4-5-4-16,5 2-8 0,1-5-10 0,-8 0-11 0,2 0-12 0,6-2-9 16,-7-2-9-16,7 1-8 0,-8 0-10 0,1-5-3 0,0 5-4 0,-6-4 0 15,5 4-1-15,-4-1 7 0,-2 1 9 0,0 3 17 0,0 0 17 16,2 5 18-16,-8-1 16 0,0 4 12 0,0 0 9 0,0 2 10 15,0 3 7-15,0-3 6 0,0 5 7 0,-8 4 5 0,2-4 5 0,6 4-2 16,-6-1-3-16,0 1-11 0,-2 3-14 0,2-3-14 0,6 4-14 0,-6 3-10 16,-1-5-8-16,1 2-7 0,6 3-7 0,-7 0-6 0,7 0-6 15,-7 3-4-15,7-3-7 0,-6 8-5 0,6-4-3 0,-6 3-6 0,6 4-4 16,-6 0-3-16,-2 4-3 0,8 3-1 0,0 1-3 0,-6-1 0 16,6 7 0-16,0 1 1 0,-6 3-1 0,6 0 0 0,0 5 0 0,0-1 1 15,0-1 0-15,0 1-1 0,0 3 2 0,6-2-2 0,-6 3 0 16,0-4 0-16,6-1 0 0,-6 2 2 0,0-5 0 0,0 0 1 15,8 0 0-15,-2 1-1 0,-6-5 0 0,6 1 0 0,-6-3-2 0,6-3 1 16,1 3 1-16,-7-8-1 0,7 3 0 0,-1-3-1 0,1-5 0 16,-1-2-3-16,-6 3 0 0,6-7-2 0,2-1 1 0,-2 1 0 0,0 0-1 15,0-8 1-15,2 0 2 0,-2 1 1 0,0-5 0 0,7-2 1 16,-6-1-2-16,6-4 1 0,-7-1 2 0,8-5 1 0,-2 3 0 0,2-4 0 16,-8 0 1-16,7-3-1 0,-7 2 2 0,8-3-1 0,-8 1-1 15,7 3-2-15,-6-4 0 0,-1 4 0 0,1 1 1 0,5-1 0 0,-5 3 0 16,0 1-1-16,-1-1 1 0,0 5-1 0,2 3 0 0,-8-1-1 15,6 6 0-15,-6 2-1 0,6 0 0 0,-6 1-1 0,0 3 1 0,0 3 0 16,0 1 2-16,7 0-1 0,-7 2 1 0,0 6 0 0,6 2-1 16,-6 1 1-16,0 3 3 0,7 0 0 0,-7 4 0 0,0 0 0 0,0 4 3 15,6-4-1-15,-6 3 0 0,7-2-1 0,-7 3 1 0,6-8 0 16,-6 4-1-16,6-4 1 0,2 0-1 0,-2-3-1 0,0 0 0 0,1-3 0 16,-1-2-1-16,1-3-1 0,6-3 0 0,-7 2 1 0,8-6 0 15,-2 0 1-15,2 0 1 0,-1-2-2 0,-1-6 0 0,2-3 0 0,-2 0 1 16,8-4 0-16,-7 1-2 0,0-5 2 0,6 1 1 0,-5-7-1 15,-1 3 1-15,0-4 0 0,-7 0-2 0,7 1 1 0,-6-1-2 0,6 1 0 16,-7-2 1-16,1 6 1 0,-7-2 0 0,7 5 3 0,-7 0 5 16,6 4 4-16,-6 3 2 0,0-1 2 0,0 4 3 0,0 2 0 0,0 2 0 15,0 0 1-15,0 4-1 0,0 0 1 0,0 0-1 0,0 0-1 16,0 8 0-16,0-4-2 0,0 6-4 0,-6-2-4 0,6 3-5 0,0 4-2 16,0-1-2-16,0 1-2 0,6 3 2 0,-6 0-1 0,0 0 1 0,0 1 0 15,6-1-1-15,-6 1 0 0,7-5-1 0,-7 5 0 0,6-5 0 16,1 1 0-16,0-1 1 0,-7-3-1 0,6 1 0 0,0-1-1 15,2 0-1-15,-2-5-1 0,0-2-2 0,0 4-1 0,1-4-1 0,6-4 0 16,-6 0-1-16,-1 0 1 0,0-4-1 0,2 1 1 0,-2-6 1 16,6-1 0-16,-5-1-1 0,0-1 1 0,-1-2 2 0,7-1 1 0,-7 0 0 15,2-2 1-15,-2-2 3 0,0 1 0 0,0-1-1 0,-6 5 1 16,8-5 1-16,-2 1-2 0,-6 0 0 0,0 3 1 0,6 1 1 0,-6-1 0 16,0 4 3-16,0 0 0 0,0 0 2 0,0 7 1 0,0-4 0 0,0 6-1 15,0-2 0-15,0 4-1 0,0 0-1 0,0 0 1 0,0 0-1 16,0 4 1-16,0 3-2 0,7 0 1 0,-7 4-2 0,0 0 0 15,6 4-1-15,-6-1-2 0,7 4 0 0,-7 1 1 0,7-1 2 0,-7 5 0 16,6-6 0-16,-6 6 0 0,6-5 0 0,1 0-1 0,-7 1-3 0,7-1-5 16,-1-4-5-16,0 1-10 0,-6 0-10 0,7-5-11 0,0 2-11 15,-1-5-16-15,1 1-18 0,-1-5-33 0,0-3-42 0,2 0-54 16,-2-3-63-16,0-5-61 0,0 1-62 0,-6-5-48 0,7-2-43 0,0 0-17 16,-1-5 0-16,1-3 4 0,-1 0 8 0,-6-3 14 0,0-5 17 0,6 1 33 15,-6 0 40-15,-6-4 56 0,6-1 63 0</inkml:trace>
  <inkml:trace contextRef="#ctx0" brushRef="#br0" timeOffset="1177.33">5868 2359 51 0,'-14'0'318'0,"2"4"50"16,-2-1 43-16,2-3 30 0,-2 4 27 0,1 0 20 0,1-1 19 15,4-3 15-15,2 4 16 0,0-4 13 0,0 0 13 0,-2 4-58 0,8-4-92 16,-6-4-73-16,6 4-64 0,0 0-48 0,0 0-39 0,0 0-31 0,0-4-24 16,6 4-21-16,-6-3-19 0,8-1-17 0,-2 0-15 0,0 1-14 15,0-1-13-15,8 0-14 0,-8 1-14 0,7-1-13 0,1 0-9 0,-2 1-12 16,2 0-8-16,-2 3-9 0,-5-5-7 0,6 10-9 0,0-5-10 15,-7 3-10-15,2 4-9 0,-2-3-14 0,0 7-15 0,-6-4-27 16,0 4-32-16,0 0-43 0,-6-1-50 0,6 2-52 0,-6 2-54 0,-8 2-57 16,8-2-55-16,-7 1-23 0,-1 0-7 0,2-5 2 0,5 5 7 15,-6-4 11-15,0-3 15 0,0-2 29 0,0 2 38 0,7-5 48 0,-2-3 56 16,-4 0 59-16,12-3 245 0</inkml:trace>
  <inkml:trace contextRef="#ctx0" brushRef="#br0" timeOffset="1349.2">5874 2081 338 0,'0'-11'405'0,"-6"7"34"0,6-4 17 0,-7 5 9 0,0-1 7 0,7 1 4 16,-6-1 3-16,6 0 2 0,-6 1 1 0,-1 3-14 0,0-4-21 0,1 4-95 15,0 0-133-15,-1 4-98 0,-6-1-82 0,6 1-72 0,-5 0-67 0,-2 3-78 16,2 4-84-16,-8 0-75 0,0 0-73 0,7 3-36 0,-7 1-19 16,1 3-7-16,-1-3-5 0,2 4 0 0,-2-5 1 0,0 5 13 15,1-5 19-15,5-3 38 0,2 4 51 0,5-8 67 0,0 1 238 0</inkml:trace>
  <inkml:trace contextRef="#ctx0" brushRef="#br0" timeOffset="2084.71">6793 2165 231 0,'-7'4'295'0,"0"-4"38"0,1 0 33 0,6 2 32 0,-6-2 28 0,-2 0 21 15,8 0 17-15,-6 0 13 0,0-2 13 0,6 2-16 0,-7-4-32 16,7 4-55-16,-6-4-64 0,6 0-48 0,-7-3-39 0,7 3-35 0,-7-3-32 16,7 3-30-16,0-3-28 0,0 0-23 0,0-4-17 0,0 3-14 15,0-2-13-15,7 2-9 0,-7-3-9 0,7 1-7 0,-1-2-7 0,1 5-5 16,5-4-6-16,-4-1-3 0,-2 5-3 0,7 0 0 0,0 0-1 0,-7-1 0 15,7 5 0-15,1-1-1 0,-8 4 0 0,7 0 0 0,-6 0-3 16,5 4-1-16,2-1-3 0,-8 5 0 0,7-1-2 0,-7 5-1 0,2-2 0 16,4 5-1-16,-6-1 2 0,1 5-2 0,-7-1 1 0,7 0 0 15,-7 1-1-15,6 3 2 0,-6 0 0 0,0 0 3 0,0 3 2 0,-6-3 1 16,6 0 1-16,-7 5 1 0,0-6 2 0,7 2 0 0,-6-6-1 0,0 5 1 16,0-3 1-16,-2-1-1 0,2 0 3 0,0-4 0 0,-1 2 1 15,1-5-2-15,-1-1 1 0,7 2 0 0,-7-5 0 0,7 0 0 0,0-3-1 16,0 0 0-16,0-1-1 0,0-3-1 0,0 0 0 0,7 0 1 15,-7-3 0-15,7 3 0 0,-1-4-1 0,1 0 1 0,-1 1 0 0,8-1 1 16,-8 0 0-16,6 1 1 0,2-4 1 0,-8 2 1 0,7 2 1 16,7-1 0-16,-8 1-1 0,2-1 0 0,-1 4 0 0,0 0 0 15,0 0 1-15,7 4-1 0,-8-1 1 0,1 1 0 0,1 4-1 0,-2 2 0 16,2-2 0-16,-2 6 0 0,-5-2 0 0,6 2 0 0,-6 0 1 0,-1 5 0 16,0-2 0-16,1 3 0 0,-7 2 0 0,0-1 2 0,0-3-1 0,0 5 1 15,-7-2 0-15,7 2 3 0,-6-1 1 0,0 0 3 0,-1 0 3 16,-6-5 5-16,6 2 4 0,-5-4 7 0,5 3 7 0,-6-7 5 0,0 3 4 15,0-2 5-15,0-5 3 0,-7 1 2 0,8-5 1 0,-8 1 1 16,7-4 0-16,-7-4-2 0,0 1-4 0,1-1-6 0,6-3-4 0,-6-5-11 16,-1 5-9-16,7-7-16 0,0 3-19 0,0-4-22 0,0 0-26 15,6 1-44-15,1-1-56 0,0-3-69 0,-1 3-74 0,7-3-82 16,0 0-82-16,0-1-44 0,7-3-23 0,-1 4-9 0,0-1-2 0,8-3 7 16,-2 1 11-16,2 2 18 0,5-3 21 0,-5 0 42 0,4 4 54 15,2-1 66-15,-1 1 149 0</inkml:trace>
  <inkml:trace contextRef="#ctx0" brushRef="#br0" timeOffset="2569.09">7476 2729 72 0,'-6'15'342'0,"-1"-1"44"0,1 1 25 0,6-4 14 0,-7 0 6 16,7-4 3-16,0 1 1 0,0-5 1 0,0 1 0 0,7 0 2 0,-7-4 3 15,6 0-66-15,-6-4-100 0,7 0-83 0,-1 1-77 0,1-5-41 16,5 1-24-16,-4-4-12 0,4-4-6 0,1 0-3 0,0 1-1 16,6-5-1-16,-5-2 0 0,6-2-4 0,-8-2-3 0,8-4-6 0,-7 2-6 15,7 0-3-15,-8-7-4 0,8 1-3 0,-7 0-1 0,1 0 1 0,-2-1-2 16,-6 2 3-16,1 0 3 0,0-2 3 0,-1 5 6 0,1-1 4 15,-7 1 9-15,0 4 5 0,0-1 4 0,0 5 5 0,0-2 2 0,-7 4 6 16,7 1 4-16,-6 0 7 0,-1 3 5 0,0 1 4 0,1 3 1 0,0-1 1 16,0 1-1-16,-2 4-2 0,2 0-3 0,-7 3-3 0,7 1-4 15,-1-2-3-15,0 5-3 0,-5 0-4 0,5 5-7 0,0-2-5 0,1 1-7 16,-7 3-4-16,6 4-5 0,-6 1-4 0,7 2-5 0,0 1-2 16,-8 3-3-16,8 4 0 0,0-3-2 0,-2 6-1 0,2 0 1 0,0 1 0 15,6 4 1-15,-7-1-1 0,7 0-2 0,-6 4 0 0,6 1-1 16,0-2 1-16,0 0 1 0,0 5 0 0,0-3 0 0,0 2 0 0,6-3 0 15,1 0-2-15,-1 0-3 0,0-8-5 0,2 5-8 0,4-4-12 16,-5-5-13-16,6 1-17 0,0-3-19 0,0-1-37 0,0-3-44 0,7-4-53 16,-8-4-60-16,2 1-59 0,5-5-58 0,1-3-54 0,-8-3-49 15,8-1-21-15,-1-3-4 0,1-1 5 0,0-3 10 0,6 0 17 0,-7-4 18 16,1 1 35-16,6 0 47 0,-7-5 51 0,7 4 59 0</inkml:trace>
  <inkml:trace contextRef="#ctx0" brushRef="#br0" timeOffset="3007.76">8296 2446 0 0,'8'-7'234'0,"-2"4"43"16,-6-5 36-16,0 5 35 0,0 3 38 0,6-4 30 0,-12 0 30 0,6 1 18 16,0 3 14-16,0-4 3 0,-6 4-5 0,6-3-42 0,-8 3-57 15,2-5-50-15,0 5-44 0,0 0-34 0,-1 0-31 0,-6 0-34 0,6 0-33 16,-5 0-30-16,4 5-29 0,-4-2-17 0,5 1-15 0,-6-1-10 0,0 5-11 16,0-5-7-16,6 5-8 0,-5 2-3 0,-2-2-6 0,8 3-3 15,0 0-4-15,-8 1-4 0,8-2-1 0,-1 5-3 0,-5-1-1 0,4 1-1 16,2 3 0-16,6-3 0 0,-6 4 1 0,6-5 0 0,-6 5 0 15,6-1 0-15,0 0 0 0,0 1 0 0,6-5 0 0,-6 4 0 0,6-3-1 16,0 0 0-16,2-1 0 0,-2 1 1 0,0-4 0 0,7 0-1 16,-6-4-1-16,6 1-2 0,0-1-1 0,0-3-1 0,0-4-1 0,0 0-1 15,0 0-2-15,0-4 0 0,6 0-2 0,-5-3 0 0,-1 0-2 16,0-4 1-16,0 0-2 0,-1-3 0 0,8-1 2 0,-13-4 2 0,6 4 1 16,-6-3 2-16,5-4 0 0,-5 0 3 0,0 0 1 0,-1-4 2 15,-6 4 1-15,6-3 4 0,-6 0 3 0,0-1 7 0,0 3 9 0,0 2 7 16,0-2 8-16,0 5 8 0,0-1 7 0,0 9 6 0,0-1 5 15,0 0 2-15,0 4 0 0,0 3 2 0,-6 0-1 0,6 4-2 0,0 0-3 16,0 4-4-16,0 0-6 0,0 3-6 0,0 0-7 0,0 4-7 16,0 3-6-16,0 1-5 0,0 4-5 0,0-1-3 0,0 4 0 0,6 0-1 15,-6 4 0-15,0-4 1 0,7 3-2 0,-7-2 0 0,7 2-3 16,-1-3-2-16,1 0-4 0,-7-3-3 0,12-1-5 0,-5 1-7 0,0-6-9 16,-1-1-15-16,0-2-14 0,8 2-19 0,-8-9-20 0,7 5-36 0,-6-8-47 15,6 0-63-15,-1-8-71 0,-4 5-70 0,4-9-69 0,-5 2-52 16,6-5-42-16,-7-4-17 0,1-2-1 0,-1-1 7 0,0-4 13 0,-6-3 16 15,8-4 20-15,-8-4 36 0,0 1 46 0,0-5 62 0,-8 1 73 16</inkml:trace>
  <inkml:trace contextRef="#ctx0" brushRef="#br0" timeOffset="3148.38">8362 2007 319 0,'-26'-7'454'0,"6"3"40"0,-6 4 22 0,7 0 12 16,-1 4 9-16,8-4 4 0,-2 3 5 0,1-3 2 0,6 0 2 0,1 0 1 16,0 0 1-16,-1 4-105 0,7-4-158 0,0 0-103 0,7 4-72 15,-1-1-39-15,0 2-21 0,1-3-12 0,12 6-7 0,-5-4-13 0,12 3-13 16,-7 1-27-16,7-1-37 0,1 1-74 0,-1-1-97 0,6-4-108 0,-6 5-114 15,0-1-60-15,0-3-32 0,0 3-16 0,-6-4-7 0,-1 2-4 16,1-2-1-16,-8-3 4 0,2 0 10 0,-1 0 25 0,0 0 33 0,-7-3 74 16,1-2 95-16</inkml:trace>
  <inkml:trace contextRef="#ctx0" brushRef="#br0" timeOffset="16698.22">9124 2645 155 0,'0'7'289'0,"0"4"23"0,0-4 16 0,0-3 8 16,6 4 6-16,-6-5 6 0,0 1 8 0,0-1 11 0,7-3 12 0,-7 4 4 15,0-4-1-15,0 0-50 0,0 0-75 0,0 0-47 0,7 0-33 16,-1 0-18-16,-6 0-8 0,6-4-6 0,1 1-2 0,6-1-6 0,0 1-4 16,0-5-10-16,0-3-12 0,7 0-19 0,-1 0-21 0,1-3-16 15,0-5-14-15,-2 1-12 0,9-1-7 0,-7-3-6 0,-2 0-5 0,9-3-3 16,-7-1-4-16,-1 1-3 0,0-1-2 0,1 0-2 0,0-3 0 15,-1 0 1-15,1 3-1 0,-1-3 1 0,-6 0-1 0,6 3 1 0,-5-3 1 16,-1 3 0-16,0 0 1 0,0 4-2 0,-7 1 0 0,1-2 1 16,0 2 1-16,-7 2 0 0,6 1 0 0,-6 3 1 0,0 0 2 0,0 1 1 15,0 3 2-15,-6-4 1 0,6 4 2 0,-7 0 0 0,7 0 0 0,-7 4 3 16,1-4 2-16,-1 4 1 0,1-4 2 0,0 3 1 0,-1 0 3 16,0 1 0-16,1 0 1 0,6 3 0 0,-6 1 1 0,-2-1-2 0,2 0-2 15,0 1 0-15,6 3 1 0,-7-4-3 0,7 8-2 0,-6-4-2 0,-1 0-2 16,7 3-3-16,-6 5 0 0,-1-5-2 0,1 5-5 0,6 2 0 0,-6 2-2 15,-2-1 0-15,8 3 1 0,-6 1-1 0,0 3-1 0,6 1 0 16,-7-2 0-16,1 6 2 0,6-2 0 0,-7 6 2 0,7-2 0 0,0 1 0 16,0-1 1-16,-6 5 1 0,6-1-2 0,0 1 1 0,0 2-1 15,-7-2-1-15,7 2 0 0,0 2 0 0,0-1 1 0,0 0-1 0,0-1 0 16,0 2-1-16,0-1-1 0,7-1-1 0,-7-1 0 0,6-4 1 16,-6 4 1-16,7-2 1 0,-1-3 0 0,1-5 1 0,-1 2 1 0,8-1 2 15,-8-4-2-15,7 0 0 0,0-3 0 0,0-1 0 0,7-3 1 16,-8 0 1-16,2-4 0 0,5 1-1 0,1-1 0 0,-1-3-1 0,1-4 2 15,-1 0-2-15,0-4-1 0,1 0 0 0,0-7 0 0,-1 4 2 16,1-4-1-16,0 0 1 0,-1-3-1 0,1-1-1 0,-8-3 1 0,8 0-1 16,-7-1 0-16,7-3 0 0,-8 0 0 0,2 0-1 0,-8 0 1 0,7-3 0 15,-6-1-1-15,-1 0 1 0,7 0-1 0,-13 5 0 0,6-5 0 16,-6 0 0-16,8 5 0 0,-8 2 1 0,0-4-1 0,0 6 2 16,0 2 0-16,0 0 0 0,-8 4 4 0,8-4 2 0,0 9 2 0,-6-2 3 15,6 0 3-15,0 2 0 0,-6 1 3 0,6 3 0 0,0-3 0 16,-7 2 0-16,7 3 0 0,0 0-1 0,0 0-2 0,0 0-3 0,0 0-1 15,0 3-3-15,0-3-3 0,-6 7-3 0,6-2-2 0,0 1-2 16,0 2-2-16,0 3 0 0,0 4 1 0,0-1-2 0,0 1 0 0,0 3 2 16,0 1 0-16,0 2 0 0,0-3 1 0,0 5 0 0,0-1 0 0,6 4 0 15,-6-5 0-15,0 1-1 0,7 0 0 0,-1 0 0 0,-6 1-1 16,6-5 2-16,2 4-1 0,-2-4 0 0,0 0 0 0,0-2 0 16,2-3 0-16,4 3-1 0,-5-6 1 0,-1 1-2 0,8-3 1 0,-2-1 1 15,-6 0-1-15,8-3 0 0,-1-4 0 0,-7 0-2 0,8 0-4 0,-2-4-3 16,2-3-5-16,-2 3-2 0,2-7-3 0,-1 0-4 0,-1-3-4 15,8-4-3-15,-7-1-5 0,0 1-4 0,0-4-3 0,1 0-1 16,-2-4-3-16,-6-3 2 0,8 3 3 0,-8-3 3 0,1 3 3 0,-1-3 4 16,1 3 2-16,0-3 5 0,-1 3 3 0,-6 4 6 0,6 0 5 0,-6 0 6 15,0 4 5-15,0-1 7 0,0 1 5 0,-6 4 5 0,6 2 5 16,-6-2 3-16,6 3 4 0,-7 4 4 0,0 0 1 0,7-1 2 0,-6 1 1 16,-1 0 1-16,1 3-1 0,0 0-2 0,-2 4-3 0,2-3-2 15,6 3-4-15,-6 0-5 0,6 0-5 0,-6 0-2 0,6 0-5 0,0 3-3 16,0-3-3-16,0 4-1 0,0 0-1 0,0-1-1 0,6 5 0 15,0-2-2-15,-6 2 0 0,6-1-1 0,2 4 1 0,-2 0-1 0,7 1 2 16,-7 2 1-16,8 1 1 0,-2-5 1 0,2 6 0 0,-2-2 1 16,2 1-1-16,5 3 0 0,-6-3 0 0,6 3 1 0,-5-3 2 0,5 3-1 15,1-4 2-15,0 5-2 0,-1-1 0 0,-6 1-2 0,6-5 2 16,-5 4 0-16,5-3-1 0,-6 3 1 0,6 1 0 0,-5-4 1 0,-2-1-1 16,-5 5-2-16,6-5 1 0,-6 1-1 0,5-1 0 0,-5 1 1 15,0 0 3-15,-7-5 0 0,6 6 0 0,-6-5 1 0,6 0 3 0,-6-5 2 16,0 6 1-16,-6-5 5 0,6-3 4 0,-6 3 3 0,6-3 3 15,-7-1 3-15,0-3 1 0,1 4-1 0,0-4 0 0,-1-4-1 0,-6 1-1 16,6-1-5-16,1-3-4 0,0-1-12 0,-8-3-13 0,8-3-19 16,6 2-20-16,-6-1-27 0,-1-6-30 0,7 1-46 0,0-1-55 0,0-3-58 15,0 4-60-15,7-4-54 0,-1 3-50 0,0-3-43 0,1 4-41 16,0 0-15-16,5 0-1 0,-5 0 8 0,6 3 16 0,-6-4 21 0,5 4 27 16,2 4 44-16,-2 0 53 0,8-4 57 0,-7 9 59 0</inkml:trace>
  <inkml:trace contextRef="#ctx0" brushRef="#br0" timeOffset="17074.34">11013 2476 0 0,'0'12'19'16,"0"2"265"-16,-7 1 42 0,7 0 24 0,-7-5 15 0,7 1 12 16,-6-4 10-16,6 4 13 0,0-7 13 0,0 3 14 0,0-3 14 0,0 4-13 15,0-6-29-15,0-2-63 0,0 5-80 0,6-2-51 0,-6-3-34 0,7-3-20 16,0-2-12-16,-1 3-11 0,7-6-10 0,-7 1-11 0,8-3-14 16,-2-2-14-16,2-3-14 0,-1-3-12 0,0 0-12 0,6-5-10 15,-5 5-8-15,-2-8-9 0,1 4-7 0,-6-3-6 0,6-1-5 0,-7 1-2 16,2-4-3-16,-2-1 0 0,0 0 0 0,-6 1 1 0,6-3 0 0,-6 2 1 15,0 1 2-15,0-1 6 0,0 1 6 0,-6 4 6 0,6-2 5 16,-6 6 10-16,6-2 11 0,-6 6 9 0,-2 2 9 0,8 0 7 0,-6 1 6 16,0 3 6-16,6 4 5 0,-7-1 7 0,7 1 5 0,-7 0 1 0,1 7-4 15,6-5-3-15,0 3-6 0,-7 2-8 0,7 0-10 0,0 0-9 16,0 0-8-16,0 2-6 0,0 3-7 0,-6 2-6 0,6 0-6 0,0 1-8 16,0 7-7-16,0-5-6 0,6 8-3 0,-6 1-1 0,0 3 1 15,7 3 0-15,-7-3 2 0,6 4 0 0,1 3 1 0,0 0 1 0,-1 2-1 16,0-4 1-16,2 7-1 0,-2-5 1 0,0 1 1 0,0 0 0 0,1 2-1 15,6-6-2-15,-6 3 0 0,-1-3 0 0,0-1-1 0,8 1-1 16,-8-4-4-16,0-4-7 0,8 1-10 0,-8-1-12 0,1-4-14 0,6-3-16 16,-6 0-17-16,-1-7-23 0,0 0-26 0,0-1-49 0,2-6-59 15,4-1-69-15,-12 0-74 0,7-7-63 0,-1 0-56 0,1-3-31 0,-7-4-17 16,0-1-1-16,0-3 6 0,0 4 14 0,-7-8 15 0,1 4 22 16,-1-3 27-16,1-1 48 0,-8 0 59 0,8 5 69 0,-6-2 162 0</inkml:trace>
  <inkml:trace contextRef="#ctx0" brushRef="#br0" timeOffset="17214.96">11162 2187 269 0,'-19'0'427'0,"-1"4"45"0,1-4 30 15,-1 3 22-15,0-3 17 0,8 4 12 0,6-4 9 0,-8 0 9 16,8-4 6-16,-1 4 3 0,7 0 2 0,0 0-99 0,0 0-150 0,7 0-99 16,-1-3-73-16,0 3-45 0,8-4-30 0,-2 4-22 0,8-4-16 0,0 1-15 15,6-1-12-15,0-1-18 0,0 3-24 0,6-2-22 0,-5-4-26 16,5 5-42-16,-6-1-51 0,1-2-73 0,-1 1-83 0,-1 1-85 0,1-3-88 16,-6 3-45-16,0-3-26 0,-7 3-11 0,-1-2-5 0,2 1 9 15,-8-2 13-15,0 4 21 0,-6-5 21 0,0 1 42 0,0 0 48 0,-6-5 72 16,-7 5 134-16</inkml:trace>
  <inkml:trace contextRef="#ctx0" brushRef="#br0" timeOffset="17449.33">10212 1923 375 0,'-14'7'479'15,"-4"4"42"-15,4-3 26 0,-6-5 17 0,7 5 12 0,1-5 6 0,-2 1 4 16,2-4 2-16,-2 0 2 0,8 0-1 0,-1 0-1 0,1-4-122 0,6 4-180 16,0 0-121-16,0 0-93 0,0 0-61 0,6 0-44 0,1 0-58 15,-1 4-65-15,1-4-90 0,6 0-102 0,7 0-87 0,-8 0-78 0,8 0-37 16,-1 0-19-16,7 0-6 0,-6-4 1 0,7 4 10 0,-2-3 15 0,1-1 17 16,0 4 18-16,7-4 40 0,-1 1 54 0,1-1 84 0,6 0 230 15</inkml:trace>
  <inkml:trace contextRef="#ctx0" brushRef="#br0" timeOffset="17839.96">11885 2542 298 0,'0'11'440'0,"-6"0"45"0,6 0 29 16,-6-4 23-16,6 1 17 0,-7-4 13 0,7-2 11 0,0 3 13 15,-7-2 13-15,7-3 11 0,0 0 13 0,0 0-99 0,0 0-151 0,0 0-97 16,0 4-70-16,7-4-41 0,-7 0-24 0,7 0-81 0,-1 0-65 0,7 0 0 16,0 0 0-16,0 0 0 0,0-4 0 0,6 4 0 0,1-3 0 15,-1 3 0-15,1-5 0 0,0 5 0 0,-1-2 0 0,7-2 0 16,-6 4 0-16,6-4-69 0,-7 0-241 0,7 4-99 0,-6-3-103 0,-1 3-64 16,1-4-43-16,0 4-20 0,-1-4-7 0,1 4 8 0,-8 0 14 0,8 0 23 15,-7-2 30-15,1 2 31 0,4-5 35 0,-4 5 69 0,-1-4 84 16</inkml:trace>
  <inkml:trace contextRef="#ctx0" brushRef="#br0" timeOffset="18278.58">12810 2575 23 0,'-6'7'322'0,"0"-3"57"0,-2 0 45 0,8-4 27 0,-6 4 18 16,0-4 10-16,6 2 4 0,0-2 3 0,0-2 2 0,0 2 2 15,0-4 0-15,0 0-62 0,6-3-92 0,0-1-85 0,2 1-81 0,-2-4-56 16,0 0-43-16,7 1-27 0,-6-5-17 0,6 0-11 0,-1 1-4 0,8-5-3 16,-7 1 1-16,0-5-2 0,0 5-1 0,7-4-1 0,-7 0-1 15,0-3 1-15,0-1 0 0,-7 0 0 0,8 1-3 0,-8-1 2 16,8-4 3-16,-8 2 5 0,0 2 6 0,0-4 4 0,-6 5 5 0,7-1 6 16,-7 1 7-16,0-2 7 0,0 6 6 0,0 3 8 0,0-4 11 0,-7 7 7 15,7 0 10-15,-6 1 3 0,0-1 4 0,6 8-1 0,-6-4-1 16,-2 4-1-16,2 0-2 0,6 2-5 0,-6 2-4 0,6-1-5 0,-7 0-6 15,7 4-9-15,0-3-11 0,0 3-9 0,-7 3-9 0,7-3-19 16,0 4-15-16,0 0 0 0,0-1 0 0,-6 4 0 0,6 1 0 0,0 3 0 16,0 4 0-16,0-1 0 0,0 5 0 0,6 3 0 0,-6 0 0 0,0 3 0 15,0 1 0-15,7 4 0 0,0-1 0 0,-7 3 0 0,6 1 0 16,0-3 0-16,2 3 0 0,-2-1 0 0,0 2-1 0,0-1 0 0,8 0 0 16,-8-4-1-16,1 0-3 0,-1-3-5 0,8 0-7 0,-8 0-9 0,7-5-8 15,-7-3-12-15,1 1-13 0,6-5-13 0,-7 1-12 0,1-4-19 16,0-3-18-16,5-1-30 0,-5-4-33 0,0-3-50 0,-1 0-59 0,0-8-59 15,-6 6-58-15,7-10-52 0,-7 1-51 0,6-7-22 0,-6 0-6 16,0 0 6-16,0-4 10 0,0-4 16 0,-6 1 17 0,-1-2 27 16,1 2 34-16,0-4 51 0,-1-1 63 0,-6 4 62 0,0-3 230 0</inkml:trace>
  <inkml:trace contextRef="#ctx0" brushRef="#br0" timeOffset="18419.21">12934 2135 240 0,'-20'0'397'16,"-6"0"43"-16,13 0 28 0,-7 0 18 0,1 0 15 0,6 0 11 0,0 0 7 15,7 0 8-15,-8-3 5 0,8 3-2 0,0 0-9 0,6 0-87 16,-7 0-127-16,7 0-92 0,0 0-77 0,7 0-44 0,-1 0-25 0,8 0-20 15,-8 0-13-15,13 0-15 0,-6 0-14 0,14 0-17 0,-8 0-20 16,7 0-25-16,0-4-31 0,6 4-43 0,1 0-50 0,-1-4-57 0,7 4-61 16,-6-3-54-16,0-1-48 0,6 4-47 0,-6-4-45 0,-1 1-19 15,1 0-5-15,-1 3 5 0,-6-5 9 0,7 2 23 0,-7-4 27 0,0 3 42 16,7 0 51-16,-7 1 58 0,-7-5 63 0</inkml:trace>
  <inkml:trace contextRef="#ctx0" brushRef="#br0" timeOffset="19951.64">13683 2066 0 0,'-7'4'231'0,"7"-1"80"0,-6-3 42 0,0 4 40 0,-2-4 41 0,2 0 24 15,0 0 18-15,6 0 14 0,-6 0 11 16,-1-4 9-16,0 4 9 0,1-3-48 0,-1 3-74 0,7-4-61 0,-6 4-55 16,0-3-44-16,-2-2-39 0,2 5-38 0,6-3-38 15,-6 3-25-15,0 0-18 0,-2 0-14 0,8-4-9 0,-6 4-12 0,0 4-9 0,-1-4-8 0,7 3-7 0,-6 2-6 16,-1-2-5 0,0 4-1-16,1 1-2 0,-7 3-2 0,6-1-3 0,1 1-2 0,0 4 0 15,-1 1 0-15,1 1-1 0,-1 2 0 0,0-1 1 0,7 4-1 16,0 0 0-16,-6 0 0 0,6 3 1 0,0-2-3 0,0 3-2 0,6-5-3 15,-6 5-2-15,7-4-6 0,0-1-5 0,-1 2-7 0,1-1-5 16,5-4-7-16,-5 0-6 0,6-3-5 0,0-1-4 0,0-3-5 0,0-3-4 16,1-5-4-16,-2 1-4 0,8-4-3 0,-7 0-2 0,0-7 0 0,0-1 2 15,-1 1 2-15,8-3 3 0,-13-5 6 0,6-4 4 0,0 4 5 16,-7-3 3-16,1-3 2 0,0-2 5 0,-1 1 6 0,-6 0 5 0,0 0 7 16,0-4 8-16,-6 4 10 0,-1-3 13 0,0 3 11 0,1-4 12 15,0 5 8-15,-7-1 7 0,-1 0 8 0,2 3 10 0,-2 1 5 0,2 3 5 16,-2 5 2-16,1-5 5 0,7 7-1 0,-8 1-1 0,8 0-5 15,0 3-7-15,-8 1-11 0,14 3-9 0,-6-5-7 0,6 10-6 0,-6-5-6 16,12 3-8-16,-6 1-5 0,0-1-4 0,6 5-2 0,-6-1-4 0,8 0-2 16,-2 0-1-16,0 1-1 0,8 3 1 0,-2-4 1 0,-5 4 2 15,6-4-1-15,0 1-1 0,7-1 0 0,-8-3-1 0,2 0-1 16,5 3-5-16,1-7-4 0,-1 0-6 0,-6 0-4 0,6-5-7 0,7 3-5 16,-6-2-5-16,0-4-6 0,-1-3-5 0,1 4-6 0,-1-4-5 0,1-4-5 0,0 1-4 15,-1-1-2-15,-6 1-2 0,6-5 2 0,1 1 3 0,-6-1 3 16,-2 1 4-16,1-4 5 0,0 4 4 0,0-4 5 0,-7 1 7 0,8-5 7 15,-8 3 6-15,1-2 13 0,-1 3 15 0,-6-4 17 0,7 4 16 16,-7-3 12-16,0 2 9 0,0 1 11 0,-7 0 10 0,7 4 11 0,0-3 10 16,-6 2 8-16,-1 1 8 0,7 3 7 0,-6 0 8 0,0 1 1 15,-2-1 1-15,2 4-3 0,6 0-3 0,-6 4-4 0,-1-1-4 0,1 1-5 16,-1 0-6-16,1 4-8 0,6-2-10 0,-7 2-9 0,7 3-8 0,-6 0-8 16,0 0-11-16,6 0-8 0,-8 3-12 0,8 5-8 0,-6-1-11 0,0 0-5 15,6 8-3-15,-7-4-5 0,7 7-2 0,-7 0 0 0,1 4 0 16,6 1-1-16,0 3 2 0,-7 3 1 0,7 0 0 0,0 0 0 0,0 4 1 15,0 4 0-15,0-5 2 0,0 5 1 0,0 0 0 0,-6 3 1 16,6-4 1-16,0 6 0 0,0-3 1 0,0 2-1 0,0-1 1 0,-6 1-1 16,6-1-1-16,0 0 0 0,-7-4 1 0,7 1-1 0,-7 0 1 0,7-5-1 15,0 2-2-15,-6-8 0 0,6 0 0 0,0-1-2 0,0-3 1 16,0-4-1-16,0-2 0 0,0-3 2 0,0-1 1 0,0-5 3 0,0 0 1 16,0-7 4-16,0 4 3 0,6-4 2 0,-6-4 0 0,0 0 2 15,7-6 0-15,0-2-1 0,-1 1 1 0,0-7-1 0,1-3-1 0,6-2-2 16,-6-3-3-16,5-3-5 0,2 0-5 0,-1 0-6 0,0-4-6 15,0-1-3-15,-1 1-6 0,8 4-3 0,-7-4-2 0,0 4-2 0,7 0-1 16,-1 3-3-16,-5 0-1 0,5 4 0 0,-6 4 2 0,6 0 1 16,-5 0 2-16,-2 7 3 0,2 0 1 0,-1-1 1 0,-1 5 2 0,-4 0 3 15,-2 3 1-15,0 4 3 0,0-4 1 0,1 8 3 0,-7-4 1 0,7 4 0 16,-7-1 0-16,0 5 0 0,-7 0-2 0,7 2-2 0,-7 1 2 16,7 0 0-16,-6 4 1 0,-6 0 0 0,4 3 0 0,2 0-1 0,-7-3 1 15,0 3 0-15,6 1-1 0,-5-1 2 0,-2 0 0 0,2 0 2 16,-2 1 3-16,1-4 1 0,1-1 2 0,-2 1-1 0,2-5 2 0,5 1 1 15,-6-3 2-15,6 0 1 0,1-2 0 0,-1 3 2 0,1-6 2 0,6-3 7 16,-7 3 5-16,7-3 5 0,0 0 4 0,0 0 2 0,0 0 1 16,7-3-1-16,-7 0 1 0,6-2-2 0,1 1-1 0,-1-2-1 15,-6 2-2-15,13-3 0 0,-6 2-3 0,0-1-6 0,-1-1-6 0,7 2-6 16,-6 2-5-16,5-1-4 0,-5 0 0 0,-1 1-1 0,1 3-1 0,0 0 0 16,5 0 2-16,-5 3-1 0,0-3 2 0,-1 4 0 0,0 3-1 15,1-2 2-15,0 2-1 0,-1-1 2 0,1 2 0 0,-1 3 0 16,0-4 0-16,2 4 1 0,-2-3 1 0,6 3 0 0,-5 0-1 0,0-4 0 15,6 4 0-15,-1-4-1 0,2 1-2 0,-2-5-3 0,2 4-3 16,-1-3-4-16,7-4-3 0,-2 0-4 0,2 0-5 0,0-4-3 0,-1-3-6 16,1-1-2-16,0 2-4 0,-1-2-6 0,1-3-3 0,0-3-4 0,-1 3 0 15,1-3 0-15,-2-1 1 0,-4-1 2 0,5-2 2 0,-5 4 5 16,-2-4 4-16,2-1 3 0,-2 1 4 0,2 3 6 0,-8-3 5 0,7 0 7 16,-7-1 6-16,-6 1 8 0,7-1 9 0,-7 5 7 0,0-4 8 15,0 3 7-15,0 0 9 0,-7 1 5 0,1 3 7 0,0-4 2 0,6 4 2 16,-13 0 2-16,6 4 1 0,0-4 0 0,1 3-2 0,-7 5-4 0,6-5-3 15,1 5-7-15,0 3-7 0,-1 0-6 0,0 0-7 0,1 0-6 16,-1 3-6-16,1 1-2 0,0 3-2 0,-2 1-4 0,8 3-3 0,-6-1-1 16,0 5-3-16,6 4 1 0,-6-1 0 0,6 1 2 0,0 2 0 15,0 5 1-15,0-1 0 0,0 1 1 0,0 0-1 0,6 0 1 0,-6 3 0 16,6-4 0-16,0 2 0 0,8-6 0 0,-8 2 1 0,7-2 0 16,1-3 0-16,-8 1-1 0,14-5 0 0,-8-3 1 0,2 0 1 0,5-4-1 15,-6-2 1-15,6-5 1 0,1 0-1 0,0-5 1 0,-1-2 0 16,1 0-1-16,6-8 1 0,-7 4 0 0,1-7-1 0,-7 0 1 0,7-1-1 15,-1 1-1-15,-6-4 1 0,1 0 0 0,-2 0-1 0,1 0 0 16,-6 0 1-16,6 0 0 0,-7-3 0 0,8 6-1 0,-14-3 2 0,6 1 1 16,0 2 0-16,1 1 5 0,-1 3 4 0,1 0 4 0,-7 1 5 0,0 2 3 15,6 5 1-15,-6-4 1 0,0 7 0 0,7 1-1 0,-7-1 0 16,0 4-2-16,0 0 0 0,0 0-2 0,0 4-1 0,0-1-4 0,0 1-4 16,0 7-4-16,0 1-4 0,0-2-4 0,0 5-2 0,0 4 1 0,0-1-2 15,0 0 2-15,0 4 1 0,0 1 0 0,0 2 2 0,-7 0-1 16,7-3 0-16,0 4-1 0,0-1 0 0,-6-3 0 0,6 4-1 0,0-3-2 15,0-6 0-15,0 5-3 0,-7-7-2 0,7 3-1 0,0-7-5 16,0 0 0-16,0 1 1 0,7-5 0 0,-7-4 0 0,0 1 2 16,0-4-2-16,0 0 1 0,6-4 1 0,1-4 0 0,-7 1 0 0,6-4 2 15,0 0 2-15,2-4 3 0,-2 1 1 0,0-4 0 0,1 0 0 0,0-5-3 16,5 6-1-16,-5-9-2 0,-1 4 0 0,8 0 0 0,-8 0-2 16,7 0 1-16,-6 0 1 0,-1 3 0 0,7 1-1 0,-6 3-1 0,-1 1 1 15,1 3 0-15,-1 0-1 0,0 4 2 0,2 3-1 0,-2 0 0 16,0 1 1-16,0 3 1 0,-6 3 1 0,7 5 0 0,0-5 0 0,-7 8 1 15,6 1 0-15,-6-2 2 0,0 8 0 0,7-3 1 0,-7 4 1 16,0-1-2-16,0 0-2 0,0 0-6 0,0 1-5 0,0-4-9 0,0 3-9 16,0-4-10-16,6-2-9 0,-6-6-13 0,6 2-13 0,2 0-26 0,-2-5-32 15,0-6-49-15,0-1-60 0,8 0-61 0,-8-7-65 0,7 1-54 16,1-6-51-16,-2-2-28 0,2 0-17 0,-2-8-3 0,2 1 5 0,-1-5 8 16,-7 1 11-16,8-8 25 0,-8 0 31 0,6-7 50 0,-5 1 60 0,0-9 65 15,6 2 175-15</inkml:trace>
  <inkml:trace contextRef="#ctx0" brushRef="#br0" timeOffset="21119.49">16099 2301 29 0,'-6'22'285'0,"-1"-4"30"0,1-4 19 0,6 5 12 16,-7-8 8-16,7 0 8 0,0 0 10 0,0-4 15 0,0-4 18 0,0 1 19 16,7 0 21-16,-1-4-54 0,1 0-88 0,-1 0-61 0,1-4-43 0,-1 0-28 15,8-3-18-15,-2-4-11 0,8 0-7 0,-7 0-9 0,7-3-9 16,-1-5-15-16,0 1-18 0,8-4-20 0,-8-4-19 0,7 0-15 16,0 1-13-16,-6 0-6 0,6-8-6 0,-7 3-4 0,7-2-3 0,-6 2-2 15,-1-3-2-15,1 0 0 0,-7 4-1 0,0-4 1 0,0 7 2 0,0-3 2 16,-6 6 3-16,-1 2 5 0,0-2 6 0,-6 9 6 0,0-1 3 15,0 0 3-15,0 9 4 0,-6-2 4 0,0 1 1 0,-8 3 2 0,8 1 0 16,-7 3 0-16,0 0-2 0,0 3-2 0,0 1-2 0,0 3-5 0,0 1-4 16,-1-2-6-16,2 2-5 0,-2 3-4 0,8 0-1 0,0 0-3 15,6 0-2-15,-7 0 1 0,7 0 3 0,7 3-1 0,-1-2-1 0,0 3-1 16,2-5 0-16,4 5 0 0,2-4-1 0,5 4 2 0,1-1 0 16,-1 0 1-1,0 1 0-15,8 0 1 0,-1 4 0 0,-7-1-1 0,7-4-1 0,0 5 1 16,0-1 0-16,1 0-1 0,-9 1 1 0,9-1 0 0,-7 1-1 15,-1 3 0-15,-6-5 0 0,0 2 1 0,0-1 0 0,0 1 0 0,-7 3-1 16,1-7 1-16,0 3 0 0,-7 1 0 0,6-5 0 0,-6 0 3 16,-6 1 0-16,-1-4 0 0,0-1 1 0,1 2 0 0,0-5 1 0,-1 0 0 15,-6 1 1-15,0-8 0 0,0 3 0 0,0-6-1 0,0 3-1 16,-7-8 0-16,8 1-1 0,-2 0-1 0,8-5-3 0,-7 2-6 0,0-5-9 16,6 1-10-16,1 3-13 0,0-8-23 0,6 5-29 0,-8-1-48 15,8-3-55-15,8 3-60 0,-8-4-63 0,6 1-59 0,0 4-56 0,1-4-37 16,6 3-29-16,0-3-9 0,-1 3 0 0,2 0 7 0,5 4 10 15,-5-4 22-15,5 4 26 0,0 1 48 0,1-1 56 0,-1 0 59 0,1 4 127 16</inkml:trace>
  <inkml:trace contextRef="#ctx0" brushRef="#br0" timeOffset="21478.86">17161 2180 0 0,'0'11'12'0,"0"3"240"0,0 1 27 16,-7-4 21-16,7 0 15 0,-6-1 19 0,0 2 22 0,6-5 15 0,-8 0 16 15,8 1 15-15,0-5 15 0,-6 4-19 0,6-2-37 0,0-2-58 16,0 0-67-16,0 2-40 0,6-2-25 0,2-3-17 0,-2 0-13 0,0-3-17 15,7 3-19-15,-6-8-16 0,12 5-17 0,-5-9-14 0,5 5-16 16,0-4-9-16,1-3-9 0,-1-1-5 0,1-4-5 0,0 1-2 16,-1 0-4-16,1 0-1 0,-1-5-4 0,-6 5 0 0,6-3-2 0,-5-2 0 15,-8 2 1-15,8 2 3 0,-8-4 5 0,0 5 7 0,-6-3 7 0,0 6 9 16,0-3 9-16,0 3 8 0,0 0 6 0,-6 4 5 0,0 1 5 16,-1-1 2-16,0 3 3 0,1 5 0 0,0-4 1 0,-8 7-3 0,1-5-5 15,7 5-7-15,-8 0-7 0,2 5-8 0,-2-3-10 0,2 3-8 16,-1 2-8-16,-1 0-7 0,8 4-6 0,-7 1-3 0,6 2-1 0,1 0-2 15,0 5 0-15,6 3-1 0,0-1 1 0,0 2 0 0,0 2 2 0,6 1 0 16,0 4 2-16,1-5 0 0,6 4 2 0,0 1 1 0,0-5 1 16,0 4 1-16,7-3 0 0,-1-1 0 0,-6 2-1 0,6-6-1 0,1 1 2 15,0-3-3-15,-1-5 0 0,1 1-3 0,-7-1-2 0,6-6-7 16,1 0-9-16,-7-6-15 0,7-2-16 0,-8-2-28 0,8-6-34 0,-7-3-51 16,1 0-58-16,-2-7-62 0,2-1-61 0,-8-3-60 0,7-4-60 0,-7 1-31 15,1-4-17-15,0-4-5 0,-7-1 5 0,0-3 12 0,0 1 13 16,0-4 28-16,0 0 35 0,0-1 49 0,0 1 60 0,0 0 60 0,0 0 218 15</inkml:trace>
  <inkml:trace contextRef="#ctx0" brushRef="#br0" timeOffset="21744.48">17473 1630 0 0,'-32'8'280'0,"5"-1"59"0,2 4 50 16,-7-4 38-16,5 0 34 0,1 0 20 0,6 1 16 0,1-5 15 0,-1 5 15 16,1-5 13-16,6 1 16 0,7-4-47 0,-8 4-77 0,8-4-63 15,6 0-58-15,-7 3-49 0,7-3-48 0,0 0-36 0,7-3-32 0,-7-1-21 16,6 0-15-16,0-3-17 0,8 3-15 0,-8-7-15 0,8 4-16 0,-2-4-16 15,8 4-16-15,-7-4-15 0,0 0-13 0,6 0-11 0,-5 0-9 16,-1 4-6-16,-1 0-4 0,2-1-5 0,-8 5-2 0,7-2 0 0,-6 5-1 16,6 0-1-16,-7 0 2 0,0 5 2 0,2-2 5 0,-2 5 5 15,0-1 6-15,1 0 7 0,-7 0 6 0,7 1 5 0,-1 2 3 0,-6-2 4 16,6-1 3-16,1 1 2 0,-7-5 1 0,6 5-1 0,1-5-4 0,0 1-7 16,5-4-11-16,-5 0-16 0,6-4-20 0,0 1-29 0,0-5-35 15,6-3-52-15,-5 1-61 0,5-5-62 0,1 0-61 0,0 1-65 0,-2-5-64 16,2-4-30-16,0 2-11 0,-7-1-1 0,7-4 7 0,-1 5 14 15,-6-5 17-15,6 1 30 0,-5-2 36 0,-2 1 52 0,2 1 60 0,-1 0 61 16,-7 3 244-16</inkml:trace>
  <inkml:trace contextRef="#ctx0" brushRef="#br0" timeOffset="23028.03">18359 2144 0 0,'0'10'198'0,"0"5"60"0,0-4 14 15,0 0 9-15,0 0 10 0,0-5 5 0,6 2 5 0,-6-4 5 0,8-1 6 16,-2 1 6-16,0 0 6 0,1-4-52 0,-1 0-81 0,7 0-50 16,-6-4-36-16,13-3-19 0,-8 0-13 0,2-1-8 0,-2-6-8 0,1 3-5 15,7-8-4-15,0 2-4 0,-8-3-6 0,8-2-5 0,-1 1-6 16,-5-5-6-16,5-3-5 0,1-1-4 0,-8 1-5 0,8 0-1 0,-7-4-2 15,0-3 1-15,0 2 3 0,1-3 17 0,-2 1 23 0,2 3 23 16,-8-4 21-16,0 4 20 0,1 4 14 0,-1 0 13 0,-6 3 9 0,0 3 7 16,0 2 9-16,0 3 6 0,0-1 6 0,0 8 5 0,-6-3 2 0,-1 3-14 15,7-1-19-15,-6 5-20 0,0 0-19 0,-2 0-16 0,2-1-12 0,0 5-8 16,0 0-6-16,-1 3-7 0,0-4-7 0,1 4-7 0,-1 0-7 16,1 0-6-16,6 4-7 0,-7-1-5 0,0 4-6 0,7 4-3 0,-6-4-3 15,0 8-4-15,6 0-4 0,-6 4-4 0,6-2-2 0,0 5-1 16,-8 3 1-16,8 1-1 0,0 4 1 0,0 0 0 0,-6 2 1 0,6 1-1 15,6 0 1-15,-6 4-1 0,0-4-2 0,0 3-2 0,8-2 0 0,-8 3-2 16,6-5-2-16,0 0-2 0,0 2-3 0,1-1-1 0,0-4-2 16,6-3-1-16,-7-1-2 0,8-3 0 0,-2 1-1 0,2-5 1 15,-8-3 1-15,13-1-1 0,-5-7 1 0,-2 1 0 0,2-1 2 0,5-7 1 16,-6 0 1-16,6 0 2 0,1-7 2 0,0-1 2 0,-1 1 0 0,1-4 2 16,6-3 0-16,-7-1 1 0,1-4 1 0,0 1 2 0,-1 0 1 15,1-4 2-15,-1 0 0 0,-6 3 3 0,7-2 0 0,-7-2 2 0,0 1 0 16,0 1 2-16,-7 2 3 0,8-3 3 0,-8 5 6 0,0-2 4 15,1 1 4-15,-7 3 4 0,6 0 3 0,-6 1 3 0,0 2 0 0,7 1 2 16,-7 4-1-16,0 0-1 0,0 3-1 0,0 1-3 0,0 3-5 0,0 0-4 16,0 0-6-16,-7 3-5 0,7 1-6 0,0-1-3 0,0 5-3 15,-6 3-2-15,6-1-3 0,0 2-1 0,-7 2 0 0,7 2 0 0,0 2 0 16,-6 0 0-16,6 0 3 0,0 0 1 0,0 4 3 0,0 0 0 16,0-4-1-16,6 5 1 0,-6-5-1 0,7 1 0 0,-7-1 0 0,6 0-1 15,1-4 1-15,-1-3 0 0,1 4 2 0,-1-8-1 0,0 4 0 16,8-3-1-16,-8-4 0 0,8-2-1 0,-2-2 1 0,1 0 0 0,1-2 0 15,-2-2 1-15,8-4 1 0,-7-3 0 0,0 0 0 0,6 0 1 0,-5-3 0 16,5-1 2-16,-6 1 0 0,0-4 1 0,1-1 0 0,-2 1 1 16,2-1 0-16,-2 1 3 0,-5 0 2 0,-1-4 5 0,8 7 5 0,-8-3 5 15,0 0 6-15,1 3 4 0,-7 3 4 0,7-2 4 0,-7 3 5 0,0 4 1 16,6 0 3-16,-6-1-1 0,0 4-1 0,0 4-4 0,0-3-5 16,0 3-5-16,0 0-7 0,-6 3-6 0,6-3-5 0,0 7-6 0,0-2-4 15,-7 2-6-15,7 4-5 0,0 0-4 0,-7 4-2 0,7-4 1 16,0 7 1-16,0-4 1 0,0 5 1 0,0-1 0 0,0 0 2 0,0 0 0 15,0 1-3-15,7-1-2 0,-7 1-1 0,7-1-3 0,-1-3 0 0,0-1-2 16,1 1-1-16,-1-4-2 0,8 0-1 0,-8-4 0 0,8 0 0 16,-2 1 1-16,1-5-2 0,0-3 1 0,0 0 3 0,1 0 2 15,-2-7 3-15,1 3 2 0,0-3 0 0,7-4 4 0,-7 0 2 0,-1 1 1 16,2-5 1-16,-1 0 2 0,0-4 0 0,0 5 2 0,-7-4 1 0,8-1 1 16,-8-3-1-16,7 4 0 0,-6 0 2 0,-1-4 2 0,-6 3 4 15,7 1 5-15,-7 4 4 0,6-1 5 0,-6 0 5 0,0 4 4 0,0 0 2 16,0 0 0-16,0 4-20 0,0 3-19 0,0 0 0 0,0 1 0 15,0 3 0-15,0 0 0 0,0 0 0 0,0 0 0 0,0 3 0 0,0 5 0 16,0-1 0-16,0 0 0 0,0 5 0 0,-6 2 0 0,6 1 0 0,0 0 0 16,0 3 0-16,0 1 0 0,6 2 0 0,-6 1 0 0,0-4 0 15,6 4 0-15,-6 1 0 0,8-5 0 0,-8 3 0 0,6-2 0 0,0-4 0 16,0 0 0-16,1-1 0 0,0 0 0 0,-1-5 0 0,7 1 0 16,-6-3-6-16,6-3-24 0,-7 0 1 0,8-4 1 0,-8 0 3 0,7-4 4 15,0 0 3-15,0-3 3 0,-1-3 3 0,2-2 4 0,-8-3 3 16,8 0 3-16,-1-3 0 0,-1-3 1 0,2 2 0 0,-8-6 0 0,7 2 1 15,-6-2 0-15,6-1-2 0,-7 0 0 0,0 1 1 0,1 0 0 16,0 2 2-16,-1 1 3 0,-6 4 2 0,6 0 4 0,-6 3 5 0,0 4 2 16,0 0 0-16,8 6 0 0,-8-1-1 0,0 2-1 0,0 4-1 0,-8 4 0 15,8-4 0-15,0 6-2 0,0 3-1 0,0-2-2 0,-6 8-4 16,6-4-3-16,0 3-5 0,0 4 0 0,-6 1-1 0,6-1 1 0,6 4 1 16,-6-3 0-16,0 2 1 0,6-2 0 0,2 3-3 0,-2-5-5 0,0-2-9 15,1 4-11-15,-1-4-13 0,7-4-15 0,-6 0-14 0,5-1-18 16,2-2-16-16,-1-4-22 0,0-1-24 0,0-3-42 0,0 0-52 0,0-3-54 15,0-4-53-15,0-1-43 0,0-3-36 0,-7 0-30 0,8-3-29 0,-8-2-17 16,0 2-10-16,2-4 2 0,-8-1 12 0,6 1 18 0,-6-3 24 16,0 2 41-16,-6-6 53 0,6 2 53 0,-8-3 56 0,2-3 48 0,0 0 174 15</inkml:trace>
  <inkml:trace contextRef="#ctx0" brushRef="#br0" timeOffset="23262.4">19669 1491 161 0,'-27'11'385'0,"1"-4"47"0,0 4 30 16,6-4 21-16,1-3 16 0,-1 3 15 0,8-7 11 0,-2 0 10 16,8 0 8-16,-1-3 7 0,1 3 3 0,6-4-81 0,0 0-126 0,0-3-95 15,0 3-81-15,6-3-47 0,7-4-31 0,-6 4-23 0,12-4-18 0,-5 0-18 16,5 4-15-16,1-4-13 0,0 4-13 0,-2-1-9 0,2 0-7 16,-1 8-4-16,-5-3-4 0,-2 6-1 0,2-3-1 0,-8 8-1 0,1 0 1 15,-1 2-1-15,-6 1-2 0,0 0-4 0,0 4-6 0,-6-1-15 16,6 5-17-16,-7-5-45 0,1 5-56 0,-1-1-68 0,7 1-74 0,-7 2-67 15,1-3-66-15,0 1-31 0,0-1-17 0,-2 0-5 0,8-3-2 0,-6 1 6 16,0-6 9-16,6 1 17 0,-7 0 22 0,7-4 47 0,0-3 59 16,0-4 71-16,0 0 249 0</inkml:trace>
  <inkml:trace contextRef="#ctx0" brushRef="#br0" timeOffset="23762.4">21362 1719 33 0,'6'2'160'0,"7"6"10"0,7-4 9 16,-8-4 9-16,2 3 9 0,-1-3 10 0,0 0 13 0,-7 0 19 0,7-3 21 16,1 3-2-16,-8-4-14 0,0 0-2 0,1 0 7 0,-1 2 10 15,1-3 13-15,-7 1 9 0,6-3 6 0,-6 3 2 0,0-3-1 0,-6 0-5 16,6-1-5-16,0 1-11 0,-7 0-16 0,1-4-19 0,-1 4-21 0,1 0-26 15,0-5-30-15,-8 5-22 0,1 0-23 0,0-1-17 0,0 0-13 16,1 6-9-16,-2-3-7 0,-6 2-6 0,8 0-7 0,-8 3-5 0,1 3-7 16,-1 0-5-16,1 2-5 0,-1 5-4 0,0-2-4 0,-6 3-6 15,7 4-3-15,-1 3-4 0,0 0-1 0,1 0 0 0,6 4-3 0,-6 0 0 16,5 0-1-16,8 3-1 0,-7 1-1 0,7-3-1 0,6 2 0 0,-7 1 0 16,7-1-1-16,7 1-1 0,-1 0 0 0,1-4 0 0,5-1-3 0,2 2-8 15,-2-1-13-15,8-4-18 0,-1-3-19 0,1-1-38 0,0-2-46 16,6-2-59-16,-7-3-64 0,7-3-59 0,1-4-58 0,-1 0-57 15,6-4-53-15,-6-3-26 0,1-3-13 0,-2-2 4 0,7-2 8 0,-5-1 16 16,5 0 19-16,-6-3 38 0,7-1 47 0,-7 1 57 0,0-1 65 0</inkml:trace>
  <inkml:trace contextRef="#ctx0" brushRef="#br0" timeOffset="24176.9">21987 1725 0 0,'6'-6'110'0,"0"-6"125"0,-6 1 25 0,8 3 24 0,-8 2 26 0,0-6 24 0,0 5 23 0,0 0 28 15,0-1 28-15,-8 1 18 0,8-1 15 0,-6 1-33 0,6 0-59 0,-6 3-44 16,6-3-34-16,-6 3-27 0,-2-4-21 0,2 6-23 0,0-3-24 0,-1 2-25 15,7 3-22-15,-6 0-27 0,-1 0-29 0,-6 0-21 0,7 3-18 16,0 2-9-16,-8 2-7 0,8 0-5 0,-7 0-2 0,-1 4-3 0,2 4-4 16,-2-4 0-16,2 7 0 0,-2-3 0 0,1 3-1 0,1 4 2 15,-8-3 1-15,7 3-2 0,0 0 1 0,0 3-2 0,-1-3-3 0,2 0-2 16,6 0 0-16,-8 0-1 0,8 0 0 0,6-4-2 0,-7 1 0 0,7-2-1 16,0 2-1-16,0-4 0 0,7 0 1 0,-1-1 0 0,0-3 0 0,2-4 0 15,4 1 2-15,1-1-2 0,0-3-1 0,0-4-2 0,7 0-2 0,0-4-1 16,-8 1-1-16,8-4-2 0,-1-5 0 0,1 1-1 0,0 0 0 15,-1-4-1-15,1-3 2 0,-1 4-1 0,-6-8 3 0,6 3 0 0,-5-3 2 16,-2 1 6-16,2-1 5 0,-1-1 5 0,-7-3 6 0,8 1 5 16,-8 3 6-16,0-3 8 0,0-1 7 0,2 4 7 0,-2 0 6 0,-6 0 8 15,0 4 8-15,6-1 8 0,-6 5 7 0,0-2 4 0,0 6 2 0,7-1-2 16,-7 3-4-16,0 5-4 0,0 0-8 0,-7-1-7 0,7 4-10 16,0 0-8-16,0 4-7 0,0-1-8 0,0 4-9 0,0 0-8 0,0 4-9 15,0 1-6-15,0 2-9 0,0 4-8 0,0 1-9 0,0 3-11 16,0-4-11-16,0 4-12 0,0 4-15 0,0-4-17 0,7-1-22 0,-7 2-39 15,7-5-51-15,-7 4-50 0,6-4-52 0,-6-3-46 0,7 0-42 0,5-4-33 16,-5 0-28-16,6-4-26 0,-7 0-28 0,8-3-4 0,5 0 5 16,1-8 15-16,-8 4 20 0,15-7 38 0,-7-1 48 0,-2 2 51 0,9-6 52 15,-1-2 47-15,0 3 58 0</inkml:trace>
  <inkml:trace contextRef="#ctx0" brushRef="#br0" timeOffset="24395.66">22638 1630 0 0,'6'-11'172'0,"-6"0"127"0,0 4 44 0,0 0 42 0,0-1 42 16,-6 0 29-16,0 5 21 0,6-5 15 0,-7 5 9 0,0-4 7 0,1 2 8 15,-7 2-45-15,7 0-71 0,-8 3-62 0,2-4-61 0,-2 4-49 16,1 4-42-16,0-4-40 0,-6 3-42 0,5 5-28 0,-5-1-20 0,6 4-13 16,-6 0-11-16,5 4-7 0,2 3-4 0,-2 1-3 0,2-1-4 0,5 3-2 15,1 1 0-15,-1 4-2 0,0 0 0 0,1 0-1 0,6-1 0 16,0 0-2-16,0 1-1 0,6-3-1 0,1 2 2 0,0-3-2 0,-1 0-2 16,7-4-1-16,0 1-5 0,0-5-6 0,1 1-10 0,-2-5-10 15,8 2-13-15,-1-8-20 0,-5-1-24 0,5-3-40 0,0 0-47 0,1-7-60 16,-1 0-65-16,-5-8-55 0,5 4-53 0,-6-7-45 0,0-1-41 0,1-3-14 15,-8-3-3-15,6-4 5 0,-5-1 10 0,0-3 18 0,-7 0 23 16,6-3 39-16,-6-5 49 0,0 1 59 0,-6-4 63 0</inkml:trace>
  <inkml:trace contextRef="#ctx0" brushRef="#br0" timeOffset="24551.91">22208 1099 97 0,'-20'3'358'0,"1"2"48"0,-1-2 30 0,1 0 18 0,6-3 13 0,-6 4 4 16,5-4 4-16,8 0 0 0,-8 0 0 0,2 0-1 0,-1 0-2 15,0 0-84-15,0 4-124 0,-1 2-129 0,2-1-128 0,-8 2-111 0,1 0-102 16,-1 5-88-16,0 1-81 0,1-1-45 0,-1 3-28 0,-6 0-14 16,7-1-7-16,-1 1-2 0,-6 0 1 0,7-5 8 0,-1 5 15 0,0-3 36 15,8-6 45-15,-8 5 64 0,7-3 155 0</inkml:trace>
  <inkml:trace contextRef="#ctx0" brushRef="#br0" timeOffset="25540.22">23583 1780 147 0,'-7'15'346'0,"-6"-4"33"0,0 0 19 0,0-1 17 15,0-2 14-15,7-1 13 0,-2-3 12 0,2 0 9 0,0-4 8 0,-1 0 7 16,7 0 7-16,0 0-79 0,0 0-118 0,0 0-78 0,7-4-57 16,-1-3-34-16,0 3-18 0,2-4-17 0,4-2-14 0,1-1-14 0,7-4-11 15,0 1-9-15,-1-1-8 0,7-3-7 0,-6-5-8 0,6 5-6 0,0-3-6 16,-1-5-1-16,2 3-1 0,-1-2-1 0,0 0-1 0,0-1 1 15,0 0-2-15,0 0 2 0,-7-3-1 0,1-1 1 0,-1 5 0 0,1-1 2 16,0-3 0-16,-7 7 0 0,-1-3 3 0,2 2 3 0,-8 5 6 0,0 0 7 16,2 0 6-16,-8 3 8 0,6 4 6 0,-6 0 7 0,0 4 7 15,0-1 5-15,-6 1 8 0,6 4 3 0,0-1 4 0,0 4 0 0,-8-5 1 16,8 5-4-16,0 0-6 0,-6 5-7 0,6-5-5 0,-6 7-6 0,6-3-6 16,-6 3-7-16,6 0-8 0,-8 5-5 0,2 2-8 0,0 1-5 0,-1 0-3 15,1 2-1-15,-1 5-2 0,7-3 0 0,-7 7 0 0,7-4 1 16,-6 3 0-16,6 1-1 0,0-1 0 0,0 5 0 0,0-5-2 0,0 5 0 15,0-5 0-15,6 4 0 0,-6-3 0 0,0 0-1 0,7 0 1 0,-7-5-2 32,7 5 0-32,-1-8 1 0,1 1-2 0,-1-1 0 0,0-3-2 0,2 0 0 15,-2-5-1-15,6 1 0 0,-4-3 0 0,4-5 0 0,1 1-1 0,1-1 1 0,-2-3-1 0,2 0 1 0,5-3 1 0,-6-1 1 0,6-3-1 16,-5 0 3-16,5-4 0 0,1-1 2 0,-8-2 2 0,2 0 0 0,6-1 0 16,-8-4 1-16,1-3 1 0,-6 5 1 0,6-6 1 0,-7 2 2 15,8-2 2-15,-8 4 3 0,0-2 5 0,1 3 4 0,-1-4 5 0,1 7 5 16,-7 0 6-16,7 1 6 0,-7 3 4 0,0 4 2 0,6-1 1 0,-6 1-2 15,0 3-1-15,0 4-2 0,0 0-5 0,0 0-4 0,0 0-4 0,0 0-5 16,0 8-5-16,-6-5-6 0,6 5-6 0,0 2-6 0,0-2-4 16,0 6-1-16,0 1-2 0,0 3-1 0,0 1 2 0,-7-1 0 15,7 3 1-15,0 2 0 0,0-1 0 0,0 0-4 0,7 0-3 0,-7 0-3 16,0 0-4-16,0-5-3 0,6 3-3 0,0-3-3 0,-6-2-3 0,7 0-2 16,0-1-1-16,-1-2 0 0,0-5-2 0,8 0 1 0,-8 1-1 0,7-5 3 15,0-3 4-15,0 0 3 0,1 0 3 0,-2-3 3 0,8-5 2 16,-7 1 3-16,7-4 2 0,-1 0 3 0,-6 0 1 0,6-4 1 0,-5-3 1 15,5 0 2-15,-6 0-1 0,0-5 1 0,0 1 0 0,0 0 0 16,0 1 1-16,-6-2 2 0,6 2 1 0,-7 3 2 0,1-5 5 0,-1 4 4 16,-6 5 5-16,0 0 4 0,7-1 4 0,-7 8 1 0,0-4 1 0,0 3-1 15,-7 5-2-15,7-1-2 0,0 4 1 0,-6 0-2 0,6 4-2 16,-7-1-2-16,7 5-5 0,-6 3-5 0,-1 0-7 0,1 3-4 0,-1 1-1 16,0 7-1-16,1-3-3 0,0 2 2 0,-1 5 0 0,7-4-4 15,-7 3-6-15,7-3-7 0,0 4-9 0,0-5-12 0,0-1-11 0,7 2-14 16,-7-8-14-16,7 4-18 0,-7-3-24 0,6-4-33 0,0 0-43 0,1-4-55 15,6-2-63-15,-6-3-56 0,6-2-53 0,0 0-47 0,-1-7-45 16,2 0-15-16,-1-4-2 0,6-3 8 0,-6-1 10 0,1-7 17 0,5 0 21 16,-6-5 34-16,0 0 42 0,0-4 56 0,0 2 64 0</inkml:trace>
  <inkml:trace contextRef="#ctx0" brushRef="#br0" timeOffset="25743.34">24865 1286 0 0,'-13'-4'291'15,"1"-4"79"-15,-8 5 49 0,6-5 34 0,2 5 28 0,5 0 18 0,-6-2 16 16,7 2 14-16,-7-1 14 0,7 1 10 0,6-1 9 0,-8 0-51 0,2 1-78 15,6-1-83-15,0 0-85 0,0 1-61 0,0 3-51 0,6-4-35 0,-6 1-29 16,8 3-19-16,4-5-16 0,-5 2-18 0,6 3-16 0,0-4-17 0,-1 4-18 16,2-3-13-16,-1 3-13 0,0 0-11 0,6 3-9 0,-5-3-8 15,-8 4-9-15,7-1-8 0,0 2-11 0,-7 2-10 0,1 0-13 0,-7 0-18 16,7 4-20-16,-14 1-22 0,7-2-22 0,-7 1-28 0,1 5-28 16,0-6-28-16,-8 5-26 0,2-1-27 0,-2 1-25 0,-5 0-31 0,6-1-34 15,0 1-10-15,-7-5 1 0,7 2 16 0,0-1 21 0,0-4 26 0,1-3 30 16,4 4 35-16,2-8 37 0,0 0 37 0,6 0 36 0</inkml:trace>
  <inkml:trace contextRef="#ctx0" brushRef="#br0" timeOffset="25915.22">24865 1048 164 0,'-6'-15'387'0,"-1"3"45"0,-5 2 28 16,5-1 22-16,-6 0 16 0,7 4 15 0,-8-5 11 0,8 5 7 16,-1 0 7-16,1 0 5 0,-1 3 4 0,1-3-82 0,-1 2-125 0,7 2-97 15,-6 0-83-15,6 3-45 0,0-4-28 0,0 4-22 0,6 0-19 0,1 0-20 16,6 0-23-16,-7 4-25 0,7-1-29 0,7-3-45 0,-7 8-54 0,6-4-69 15,1-1-77-15,-1 4-68 0,1-3-63 0,0 3-47 0,-1-3-36 0,-5 3-18 16,4-4-8-16,-4 6 3 0,-1-6 7 0,-1 4 18 0,-4-3 21 16,-2-1 41-16,0 5 49 0,0-5 66 0,-6 2 77 0</inkml:trace>
  <inkml:trace contextRef="#ctx0" brushRef="#br0" timeOffset="26105.94">23993 1231 0 0,'-39'18'155'0,"0"0"265"0,6-3 49 0,0 3 27 16,8-7 14-16,-1 4 8 0,6-8 4 0,7 4 3 0,0-7 0 15,6 0 1-15,7-1 1 0,0 0-22 0,0 2-35 0,7-2-115 0,6-3-158 16,0 4-86-16,7 0-50 0,6-4-30 0,-1 3-24 0,8-3-30 16,0 0-36-16,6 0-62 0,0 0-75 0,7 0-96 0,-7-3-103 0,6 3-60 15,1-4-38-15,-1 0-19 0,1-4-9 0,-7 2-6 0,6-2-2 16,-5 1 5-16,5-4 7 0,1 0 23 0,-7 0 29 0,0 1 61 0,-1-6 76 15</inkml:trace>
  <inkml:trace contextRef="#ctx0" brushRef="#br0" timeOffset="26605.94">25634 1677 45 0,'-13'15'352'0,"-1"0"55"0,8-3 35 0,0-2 19 0,-1 1 9 0,1-5 3 15,6 3 3-15,0-6 1 0,-7 1 0 0,14-4 3 0,-7 0 3 16,0 0-60-16,6 0-93 0,1 0-94 0,-1-4-93 0,0 1-53 0,8-6-36 15,-8 3-18-15,14-1-8 0,-7-5-5 0,7-2 0 0,-1-1-2 16,7 0-1-16,-6-3-3 0,6 0-4 0,0-4-3 0,-1-1-3 0,2 2-3 16,-8-5-1-16,8 1-2 0,-8-1 0 0,0-3 1 0,1 4 1 0,-7-8 2 15,1 3 3-15,-2 1 3 0,1-2 6 0,0-1 5 0,-6 3 4 16,-1 0 6-16,-6 3 7 0,6 1 6 0,-6-2 9 0,0 6 8 0,0 2 9 16,0 1 6-16,0 0 7 0,0 7 3 0,-6 0 3 0,6 0 0 0,0 4-1 15,-6-1-4-15,6 5-4 0,0-2-8 0,-7 3-7 0,7 2-9 16,0 0-10-16,0 2-8 0,-6-2-10 0,6 8-7 0,-7 0-9 0,7 3-6 15,-7-1-5-15,7 5-4 0,-6 3-4 0,6 4 0 0,-6 1-1 0,0 5 2 16,6-2 2-16,-8 7 2 0,8-4 0 0,-6 5 1 0,6-1 0 0,-6 0-2 16,6 3-3-16,0-3-6 0,0 0-5 0,0 1-8 0,0-2-8 15,6 0-7-15,-6-1-9 0,6-2-12 0,2-3-15 0,-2-5-13 0,0 2-15 16,0-2-21-16,1-3-23 0,6-3-30 0,-6-5-35 0,5 2-38 16,-4-4-41-16,4-5-39 0,-6 1-40 0,8-4-37 0,-8-4-33 0,7 1-27 15,-6-8-22-15,0 2-4 0,-1-4 6 0,0-1 17 0,1-6 21 0,0 3 32 16,-7-6 38-16,6 2 43 0,-6-2 45 0,0-3 48 0,0 1 85 15</inkml:trace>
  <inkml:trace contextRef="#ctx0" brushRef="#br0" timeOffset="26762.19">25972 1315 0 0,'-26'-15'66'16,"1"9"243"-16,-8-6 51 0,7 8 34 0,0-3 28 0,0 3 19 15,0 0 17-15,7 1 12 0,-1 3 8 0,0-3 4 0,7 3 5 0,0-5-29 16,6 5-43-16,1 0-76 0,0 0-93 0,6 0-65 0,0 0-50 0,0 5-35 16,6-5-25-16,0 3-20 0,14-3-17 0,-7 3-11 0,7 1-10 0,6 3-9 15,0-3-11-15,7 0-15 0,5 3-17 0,-5-2-30 0,6 1-36 16,1 2-41-16,-2-5-45 0,1 5-50 0,0-6-52 0,1 3-45 0,-1 2-40 15,-7-3-37-15,7 3-38 0,-7-3-14 0,1 0-4 0,-1-1 8 16,1 0 14-16,-1-3 28 0,-5 5 36 0,-1-2 42 0,-6 1 44 0,6-4 48 16,-7 0 68-16</inkml:trace>
  <inkml:trace contextRef="#ctx0" brushRef="#br0" timeOffset="27091.41">26617 1381 161 0,'0'0'239'0,"-6"0"27"0,-1-4 25 16,1 1 31-16,-1 3 34 0,1-4 37 0,-1 0 36 0,1 1 25 15,0-2 20-15,6 2-16 0,-8 0-36 0,2-1-41 0,0 0-45 0,6 1-34 16,-7 3-30-16,1-4-26 0,-1 4-27 0,7-4-31 0,-6 4-34 0,-1 0-35 15,1 4-38-15,-1-4-24 0,0 4-20 0,1-1-13 0,-7 5-8 16,6-5-7-16,1 8-5 0,-7-3-5 0,7 2-2 0,-8 5 0 0,8 0-1 16,-8-1 0-16,8 4 1 0,0 1 0 0,0-1-1 0,-1 4 0 0,0 0 0 15,1 3-2-15,6-2 0 0,-7 3-2 0,7-1-3 0,0 1-3 16,7-4-3-16,-1 3-2 0,1-3-2 0,0 1-4 0,5-1-6 0,2-5-4 16,-2-2-5-16,8 0-5 0,-1-4-5 0,1 0-2 0,0-4-1 0,-1-3-1 15,7 0 2-15,-6-4 3 0,6-4 4 0,-1 0 3 0,-5-3 2 16,0-4 5-16,-1-4 6 0,1 1 9 0,-7-1 8 0,0-7 11 0,0 0 12 15,-6 0 10-15,-1-4 10 0,-6 1 8 0,0-5 7 0,0 5 8 0,-6-5 4 16,-7 4 6-16,6-2 7 0,-6 2 4 0,0 4 0 0,-7 0 0 16,1 0-2-16,6 7-7 0,-6 0-6 0,-1 5-8 0,0-1-5 0,1 4-8 15,-1 3-7-15,7 0-8 0,-6 4-11 0,-1 4-16 0,7-4-17 16,-7 7-30-16,8 0-39 0,-1 1-53 0,6-1-63 0,-6 1-66 0,7 2-70 16,-2-2-64-16,8 3-61 0,0-3-30 0,0-1-15 0,8 0-3 0,-2 0 0 15,7-3 8-15,0-4 10 0,0 4 26 0,0-8 34 0,6 4 53 16,1-7 60-16</inkml:trace>
  <inkml:trace contextRef="#ctx0" brushRef="#br0" timeOffset="27341.41">26572 1091 329 0,'-20'-3'408'0,"-6"-1"39"0,7 0 25 0,-1-3 21 0,0 3 18 0,1-2 17 16,-1-2 14-16,8 4 14 0,-2-3 16 0,2 0-4 0,5 3-9 0,0 0-81 15,1 1-116-15,6-2-84 0,-7 3-66 0,7-3-37 0,0 5-26 16,0 0-21-16,7-3-20 0,-1-1-17 0,1 4-15 0,0-4-16 0,5 4-14 15,2-3-12-15,5-1-25 0,-6 0-9 0,6 1 0 0,-5 0 0 0,5 3-22 16,-6-4-13-16,7-1-8 0,-7 5-10 0,-1-3-10 0,-4 3-11 16,4-4-11-16,-5 4-12 0,-1 4-14 0,1-4-11 0,-7 3-9 0,6 2-8 15,-6-1-7-15,7 2-5 0,-7 2-7 0,0-1-17 0,0 5-23 0,0-2-22 16,0 1-22-16,0 4-29 0,-7-1-33 0,7 1-23 0,0 0-21 16,0-1-34-16,0 5-43 0,0-5-18 0,0-2-5 0,7 1 5 0,-1-1 11 15,0-5 23-15,8 4 29 0,-1-7 32 0,7-1 35 0,-8 2 40 0,8-5 43 16</inkml:trace>
  <inkml:trace contextRef="#ctx0" brushRef="#br0" timeOffset="27482.04">27171 876 0 0,'6'-15'167'0,"-6"3"143"0,0 2 31 0,0-2 19 0,0 5 15 16,0 0 11-16,0 0 8 0,-6 3 6 0,-1-3 2 0,7 4-6 0,-6-1-7 16,0 4-60-16,-8-5-86 0,8 5-116 0,0 5-130 0,-8-1-99 0,1-1-86 15,1 4-72-15,-8 0-65 0,0 4-35 0,1 1-23 0,-1-2-10 16,-6 5-6-16,0-3 4 0,7 2 6 0,-7-3 17 0,-7 3 20 0,7 1 39 15,0-5 52-15</inkml:trace>
  <inkml:trace contextRef="#ctx0" brushRef="#br0" timeOffset="28342.59">28083 1321 0 0,'6'9'49'0,"-6"-2"202"0,0-3 27 0,7 3 16 0,-7-3 11 0,-7-1 15 16,7 0 16-16,0-3 16 0,-6 0 17 0,6 0 19 0,-6 0 23 16,-2-3-21-16,2 0-38 0,6-1-51 0,-6 0-53 0,-1 1-33 0,1-5-21 15,-1 5-11-15,7-6-8 0,-7 3-10 0,1-1-16 0,6-1-16 0,-6 2-15 16,0-6-19-16,6 4-21 0,-8 1-15 0,8 0-11 0,-6-1-11 16,6 1-8-16,-6 4-6 0,-1-1-5 0,0-3-5 0,1 7-4 0,-7-4-1 0,0 4-3 15,0 0 0-15,0 4-3 0,0-1-2 0,-6 1 1 0,-1 3-3 16,0 5-1-16,1-2 0 0,-7 1 1 0,6 5 0 0,0-2-1 0,-5-1-1 15,5 7 0-15,0 2-1 0,1-4 0 0,6 3 1 0,0 2 0 0,-1-2 0 16,2 2-1-16,6 2-2 0,-1-3 1 0,0 0-2 0,7 1 1 16,7-1-1-16,-7-1 0 0,13-2 0 0,-7-1 1 0,8 0-1 0,5 0 1 15,-6-7-1-15,6 4 1 0,1-8 0 0,6 4 0 0,0-7 0 16,1 0 0-16,-2-4-1 0,1 0 1 0,7-8 0 0,-1 1 0 0,-6 0 1 16,7-8-1-16,-1 5 0 0,-6-9 0 0,7 4-1 0,-7-7 3 0,0 0 1 15,1 1 1-15,-1-1 0 0,-1-4 2 0,-5 0 0 0,0-3 2 0,-1 0 2 16,-6-5 2-16,6 1 1 0,-5 1 2 0,-8-1 3 0,7-4 4 15,-6 0 2-15,-1 0 0 0,1 0 1 0,-1 2 1 0,-6-2 2 0,0 4 1 16,0-4 4-16,0 4 3 0,0 0 3 0,0 0 1 0,0 8 4 16,0-1 5-16,0 0 5 0,-6 5 4 0,6 2 3 0,0 4 4 0,0 5 2 15,0-2 0-15,0 1 1 0,0 4-1 0,-7 4-4 0,7-1-5 0,0-1-6 16,0 5-8-16,0 0-7 0,0 0-7 0,0 0-7 0,0 9-8 0,0-6-5 16,0 8-4-16,-6-4-4 0,6 9-2 0,0 1-2 0,0 1-1 15,0 4 0-15,-7 5 1 0,7 2 1 0,-7-1 2 0,1 6 3 0,6-1 0 16,-6 0 1-16,0 3 0 0,6-3-1 0,-8 4-2 0,2 0 2 0,6 0-1 15,-6-5 1-15,6 5 1 0,0-4-1 0,0 4 0 0,0-8 0 16,0 4 0-16,6-3-2 0,-6-5-1 0,6 0-3 0,2 1-5 0,-2-4-7 16,0-3-9-16,7-2-9 0,-6-1-11 0,6-6-12 0,0 1-11 0,0-3-19 15,7-1-22-15,-1-4-39 0,1-3-45 0,-2-3-51 0,2-1-55 16,7-3-44-16,-8 0-39 0,7-4-34 0,-6-4-29 0,6 4-26 0,0-3-23 16,-7-1-5-16,7 0 2 0,0-3 15 0,-6 3 20 0,6-3 38 15,0 3 44-15,-6-4 52 0,6 5 56 0,-6-1 48 0,5-3 105 0</inkml:trace>
  <inkml:trace contextRef="#ctx0" brushRef="#br0" timeOffset="28764.46">28962 1326 0 0,'7'-7'70'0,"5"-1"182"0,-5 5 28 0,-1-5 28 0,1 4 28 0,-7-3 35 16,7 4 40-16,-7-5 29 0,0 1 22 0,0-1 16 0,0 2 11 16,0-2-30-16,0 1-48 0,0-1-51 0,0 1-51 0,0 0-33 0,-7 0-22 15,7-1-22-15,0 4-23 0,-7-3-31 0,7 3-36 0,0-3-27 0,-6 4-20 16,6-1-12-16,-7-1-12 0,7 5-10 0,-6-2-10 0,6 2-8 16,-6 0-6-16,-1 0-7 0,0 0-7 0,1 2-5 0,-7 3-5 0,6-1-4 15,-6-1-6-15,7 4-4 0,-14 4-2 0,8-4-1 0,-2 8-3 0,1-4 1 16,0 4 1-16,0-1 0 0,-7 5 0 0,14-1 1 0,-7 1-1 15,0-1 0-15,0 3 0 0,7-2 1 0,-1 3 0 0,0 0 0 0,7-4-2 16,-6 5-2-16,6-5-3 0,0 0-3 0,6 0-2 0,1-3-3 16,0 0-4-16,-1 0-2 0,7-5-1 0,0 2-1 0,0-6-1 0,1 1-1 15,-2-2-1-15,8-5 1 0,-7 0 0 0,7 0 3 0,-8-5 4 0,8 3 4 16,-1-6 3-16,-5-3 3 0,5 0 2 0,-6-1 3 0,6 2 3 16,-5-5 1-16,-2-3 2 0,2 0 6 0,-1 0 4 0,0-1 5 0,0-3 4 15,-7 1 6-15,8-6 3 0,-8 6 4 0,7-5 5 0,-7 4 6 0,1-4 8 16,-1 0 7-16,-6 5 8 0,7-1 11 0,-7 3 9 0,6 1 6 15,-6-1 3-15,0 5 1 0,0 3-3 0,0-1-3 0,0 6-5 0,-6 2-6 16,6 0-7-16,-7 4-5 0,7 0-48 0,-6 4-18 0,-1 3 0 0,1 1 0 16,-1 4 0-16,1-3 0 0,0 7 0 0,-2 2 0 0,2 0 0 0,0 0 0 15,-1 4 0-15,1 0 0 0,6 0 0 0,0 4 0 0,6-4 0 16,-6-1 0-16,7 5 0 0,-1-3 0 0,0-5 0 0,2 3 0 0,-2-2 0 16,7-4 0-16,0-1-9 0,-7 1-58 0,7 0-12 0,1-8-14 15,-2 4-17-15,2-7-15 0,-2-1-16 0,1 0-30 0,1-3-36 0,-2-3-38 16,2 0-35-16,-2-5-35 0,2-3-34 0,-8 0-23 0,7-3-20 0,-7 0-14 15,2-5-14-15,-2-4-14 0,0 2-18 0,0-5-7 0,1 1-6 0,0-1 21 16,-7-3 29-16,6-4 39 0,-6-4 40 0,7 1 44 0,-7-6 42 16,0 3 36-16,0-2 31 0</inkml:trace>
  <inkml:trace contextRef="#ctx0" brushRef="#br0" timeOffset="29049.02">29275 725 48 0,'-14'-14'218'0,"-4"2"22"0,-9 1 19 0,7 5 22 16,1-2 23-16,-7 1 27 0,6-1 31 0,-6 4 30 0,6 1 30 0,1-1 4 15,0 4-8-15,0-3-38 0,-1 3-52 0,0 0-34 0,7 0-26 0,0-4-17 16,0 4-15-16,0 0-17 0,6 0-16 0,1 0-24 0,6 0-25 0,-7 0-28 15,7 0-28-15,0 0-18 0,0-3-15 0,7 3-9 0,-7-5-6 0,6 2-6 16,1-1-5-16,6-3-5 0,0 0-5 0,0 3-5 0,0-8-7 0,0 5-4 16,0-4-4-16,7 4-4 0,-7-3-3 0,0 1-2 0,0-1-1 15,-1 2-1-15,-4 1-3 0,4 0-2 0,-5 4-2 0,6-6-4 0,-7 6-5 0,-6 0-1 16,7 3-2-16,-1 0-1 0,1 0-2 0,-7 0 0 0,7 0-2 16,-7 6 0-16,0-1-1 0,6-1 1 0,-6 3 1 0,6 0 3 0,-6 0 2 0,7 4 4 15,-7-4 3-15,7 1 0 0,-1 3-2 0,0-5 0 0,1 2-3 16,6-1-3-16,0-2-5 0,1 2-8 0,-2-7-9 0,1 4-17 0,7-4-18 15,0-4-26-15,-2-3-31 0,9 0-34 0,-7-1-38 0,6-3-33 0,-7-3-32 16,1-2-31-16,6 2-29 0,-7-4-29 0,1-4-30 0,-8 2-21 0,8 0-17 16,-7 0 5-16,0-1 12 0,-6-1 24 0,-1 1 28 0,0 2 35 0,2 1 37 15,-8-1 36-15,-8 2 36 0,8 0 33 0,-6 7 171 0</inkml:trace>
  <inkml:trace contextRef="#ctx0" brushRef="#br0" timeOffset="29283.39">28142 938 357 0,'-33'21'445'0,"1"6"31"0,-1-10 17 0,13 1 9 16,-6-2 5-16,13-2 6 0,0-7 4 0,0 1 6 0,13-1 8 0,-6-3 6 15,12-4 6-15,-6 3-110 0,13 1-168 0,0-4-96 0,6 0-56 16,1 0-30-16,6 0-19 0,7 0-16 0,6-4-15 0,0 4-28 0,7-3-32 15,-1-1-58-15,7 0-70 0,-6-2-90 0,6 1-102 0,0 2-78 0,0-1-68 16,-6-3-33-16,0 3-17 0,-1-3-8 0,1 3-2 0,-7-4 6 0,0 6 8 16,-1-6 21-16,8 0 28 0,-7 5 51 0,0-5 63 0,1 2 85 15,-1 2 284-15</inkml:trace>
  <inkml:trace contextRef="#ctx0" brushRef="#br0" timeOffset="29736.51">29913 1381 195 0,'-13'14'393'0,"7"-2"39"15,-2 2 18-15,2-7 9 0,0 4 3 0,-1-6 3 0,7-3 5 0,0 3 4 16,0-5 3-16,7 3 5 0,-7-6 3 0,6 3-87 0,8-5-131 15,-8 3-93-15,7-6-76 0,6 0-37 0,-6 1-19 0,7-3-8 0,0-6-3 16,5 2-3-16,-5-1-4 0,6-3-5 0,0 0-5 0,-7-1-3 0,8-3-4 16,-1-4-3-16,-6 1-3 0,-1 0-2 0,0-1 0 0,1-3 0 0,-7-2 1 15,7-1-2-15,-8 0-1 0,2 2 1 0,-1-3 0 0,-7 0 3 16,8-1 4-16,-8 2 5 0,0 2 6 0,0 1 5 0,1 4 5 0,-7 0 4 16,7 2 3-16,-7 5 4 0,0 0 4 0,0 4 3 0,0-3 2 0,0 7 0 15,0 3 2-15,0-1-2 0,0 1-4 0,0 4-6 0,0 3-7 0,-7-4-5 16,7 4-7-16,0 4-4 0,0-1-2 0,0 1-4 0,-7 7-4 15,7 0-2-15,-6 0-2 0,0 7-1 0,0 3-3 0,6 2 2 0,-8 3 0 16,2 6 2-16,0 2 0 0,-1-1 2 0,1 3 2 0,-1 4 1 0,0 1-1 16,1-1 0-16,6 0-1 0,-6-4 2 0,6 6-2 0,-6-3 2 15,6-2-1-15,0 0 0 0,-8-4 0 0,16 0-8 0,-8-4-6 0,0 1-11 16,6-5-13-16,-6-3-16 0,6 0-17 0,0-7-34 0,1-1-41 16,0-3-48-16,-1 0-50 0,7-7-57 0,-7-4-58 0,2 0-49 0,4-4-46 15,-6-3-27-15,1 0-20 0,6-8-3 0,-6 0 4 0,6-3 14 0,-6-3 15 16,-1-6 33-16,0 2 40 0,0-4 47 0,-6-4 51 0,0-1 56 15,0 1 164-15</inkml:trace>
  <inkml:trace contextRef="#ctx0" brushRef="#br0" timeOffset="29892.77">30271 967 0 0,'-26'-11'20'0,"6"4"281"0,-5 0 52 0,5 3 37 0,-6-4 27 15,6 5 21-15,1-1 20 0,5 0 13 0,-5 1 9 0,6 0 7 0,7-2 4 16,-1 2-20-16,1 3-35 0,0 0-76 0,6-4-97 0,0 4-68 0,0 4-51 16,6-4-35-16,0 0-29 0,7 3-20 0,7 2-19 0,-8-2-15 0,8 0-13 15,6 1-14-15,1 3-16 0,5 1-21 0,1-1-24 0,-1 0-34 16,1 0-41-16,5 1-49 0,2 2-53 0,-7-1-46 0,6 1-45 0,-1-3-49 15,-5 1-50-15,6 0-28 0,-7-1-17 0,2 0-2 0,-2 0 6 0,1 1 16 16,-1-1 20-16,-6-4 33 0,7 5 41 0,-8-5 50 0,1 1 51 0</inkml:trace>
  <inkml:trace contextRef="#ctx0" brushRef="#br0" timeOffset="30273.39">31026 1095 143 0,'0'-4'219'16,"0"4"23"-16,-6-3 22 0,6-1 22 0,-6 0 23 0,-1 1 28 0,7-5 33 15,-6 5 33-15,-1 0 31 0,0-5-11 0,1 4-35 0,6 1-31 0,-6-5-32 16,-1 5-26-16,0-1-24 0,1 0-22 0,-7 4-19 0,6-3-23 0,1 3-23 15,-7 0-28-15,7 0-31 0,-8 3-31 0,8 1-31 0,-7 0-19 0,-7-1-11 16,8 8-9-16,-2-4-7 0,-6 4-3 0,1 0-5 0,6 4-2 0,-6 0 0 16,5-1-1-16,-5 1 0 0,-1 4-2 0,8-1 1 0,-2 4-1 15,-5-4-2-15,6 4-1 0,0 0-4 0,7-4 1 0,-8 4 1 0,8-1-2 16,0-1 0-16,-2-3 0 0,2 2-2 0,6-4 1 0,6 0 1 0,-6-1-2 16,8-3 0-16,-2 1 1 0,6-5 0 0,2-4 1 0,-1 1 0 0,7 0-2 15,-8-4 0-15,14-4-1 0,-6-3 0 0,-1 0 1 0,7-5 1 0,1 1 0 16,-1-3-1-16,-6-1 2 0,5-3 0 0,1-1-1 0,-6 1-1 15,6-4 0-15,0-4 0 0,-7 4 1 0,1-3 2 0,-1-1 4 0,1 0 5 16,-6 5 8-16,-2-4 11 0,8 2 10 0,-14 1 12 0,7 0 8 0,-7 8 8 0,2-5 8 16,-2 8 7-16,-6-1 4 0,6 2 4 0,-6 2 1 0,0 1-1 0,0 3-4 15,0 1-7-15,0 3-9 0,0 0-12 0,0 3-11 0,-6 1-11 0,6 3-8 16,-6 1-9-16,-2 0-9 0,8 6-6 0,-6 1-6 0,0 0-3 0,-1 2-5 16,1 2-4-16,-1 3-7 0,1-4-8 0,-1 7-11 0,1-2-16 0,0-2-14 15,6 2-16-15,-8-5-21 0,8 7-27 0,0-5-40 0,0-3-48 0,0 2-54 16,8-1-56-16,-8-3-45 0,6-1-42 0,0-3-43 0,7-4-43 15,0 5-17-15,0-8-2 0,1-1 6 0,5 0 10 0,0-3 21 0,8-3 24 16,-8 0 42-16,7-6 47 0,6 2 53 0,-6 0 57 0</inkml:trace>
  <inkml:trace contextRef="#ctx0" brushRef="#br0" timeOffset="30914.02">31678 1208 0 0,'19'-10'172'0,"-13"-1"88"0,8 0 29 0,-8 4 39 0,1-4 41 16,-1 3 40-16,1-3 39 0,-7-1 23 0,0 6 19 0,0-5 8 0,0 0 1 15,0 3-35-15,0-3-52 0,-7 4-49 0,1-3-46 0,-1 2-33 16,1-3-29-16,-8 4-37 0,8 3-40 0,-6-3-41 0,-2 2-39 0,-5 3-25 15,5 2-19-15,-4 0-14 0,4 2-12 0,-5 6-9 0,-1 0-9 0,0-1-4 16,1 7-6-16,-1-3 0 0,1 4-2 0,0 3-2 0,5 1 0 0,-5-1 0 16,5 4 1-16,2-3 1 0,-2 2 0 0,2 1 1 0,5 0-3 0,1 0 1 15,-1 0 0-15,0 0 1 0,7 0 1 0,-6-3-2 0,12-1-2 0,-6-4-1 16,7 4 1-16,0-3 0 0,-1-4-2 0,1 0-2 0,5 1 0 0,8-5-3 16,-6 0 1-16,5-3-2 0,1 0-2 0,6-4-1 0,0-4-2 15,-1 4-1-15,1-7 2 0,7-1-2 0,-7-2-1 0,7-6-1 0,5 2 0 0,-5-1-2 16,0-3-4-16,6 0-2 0,-6-4-2 0,6 0-1 0,-7-3-2 0,7-2-2 15,-6-2-2-15,0-1 0 0,-1 2 1 0,1-2-1 0,-1-3 1 0,-5-4 2 16,-8 5 0-16,7-2 3 0,-6-3 5 0,-1 5 6 0,0 0 7 0,-6-2 9 16,1 1 8-16,-2 0 7 0,-5 3 6 0,0 5 8 0,-1 0 6 0,0-1 6 15,-6 1 5-15,7 2 9 0,-7 2 9 0,7 2 8 0,-7 1 5 0,0 3 4 16,0 0 0-16,0 0 0 0,0 4 0 0,0 4-1 0,0-4 0 0,-7 8-5 16,7-4-4-16,0 3-6 0,-7-1-5 0,7 5-9 0,-6 0-9 0,0 0-8 0,-1 5-7 15,7 2-4-15,-13 0-6 0,7 0-5 0,-8 8-4 0,1-3-2 16,7 5-3-16,-7 1-1 0,0 1 1 0,-1 4-1 0,2 2 2 0,-1 0 0 15,0 6 0-15,0-4 1 0,-1 7-1 0,2-1 0 0,-1 0 3 0,0 4-2 0,6-1 1 16,-5-3-1-16,-2 4-1 0,8 0 0 0,-1 0 0 0,-6-1 0 16,7-3 0-16,-1-1-1 0,1 2 0 0,-1-5 0 0,7 1 1 0,0-5 0 15,-7 1 0-15,7-4 0 0,0 0 0 0,7-4-1 0,-7-4 1 0,0 1 1 16,7-3 0-16,-7-2 1 0,6-3 2 0,1 1 0 0,-1-5 1 0,0 2 2 16,1-5-2-16,-7 0 0 0,13 0 0 0,-7-5 1 0,2 2 0 0,-2-5 2 15,7 1-2-15,-7 0 0 0,1 0 0 0,6-5 1 0,-7 1 0 0,8 1-1 16,-2-1-2-16,-5-4 1 0,6 4-1 0,-7-5 1 0,7 6-1 0,1-5-1 15,-2 5-2-15,-5-5 0 0,6 4-1 0,0 0 0 0,0 0 0 0,-6 0-2 16,5 4 0-16,-5-5-2 0,6 5 0 0,-7 0-1 0,1 0 0 0,6 3-1 16,-6 1 0-16,-7-1 0 0,6 4-1 0,0-5-1 0,2 5 0 0,-2 5 0 15,-6-5-2-15,6 4 0 0,-6-1-1 0,6 4 1 0,-6 1 1 0,7-1 1 16,-7 4 0-16,0 0 0 0,7 4 1 0,-7-5 0 0,0 5 2 0,0 0 2 16,6-1 0-16,-6 1-2 0,0 0-1 0,7 0-2 0,-7-4-3 0,0 0-2 15,6 0-5-15,-6-1-2 0,6-2-3 0,2-1-4 0,-8 1-4 0,6-4-6 16,0-1-7-16,1-3-7 0,6 0-10 0,-7 0-7 0,7-3-9 0,-6-1-12 15,6-4-15-15,0-3-24 0,0 4-31 0,0-4-30 0,0-4-33 0,6 1-37 16,-5-6-39-16,-2 7-35 0,2-9-33 0,-1 3-39 0,-7-3-41 0,8-3-16 16,-2-1-5-16,-6-4 9 0,2 2 13 0,-2-6 26 0,0 1 32 0,1 1 35 15,-7-9 35-15,6 4 41 0,-6 1 41 0</inkml:trace>
  <inkml:trace contextRef="#ctx0" brushRef="#br0" timeOffset="31087">31587 417 0 0,'-52'4'181'0,"6"3"227"0,0 1 39 0,8-5 20 16,5 2 12-16,1-3 7 0,-1 3 3 0,13-5 1 0,0 0 2 0,1 0 0 16,6 0-2-16,0 0-27 0,0 0-42 0,6 3-122 0,-5 1-159 0,-2 3-116 15,-5-1-92-15,6 3-101 0,-6 2-106 0,-1 0-81 0,-6 0-68 0,-1 3-35 16,1 1-16-16,-6-1-8 0,6 1-4 0,-7-5-2 0,0 5-3 0,1-3 8 16,-1-5 11-16,1 1 41 0,-1-5 53 0,7 1 81 0,-6-1 273 0</inkml:trace>
  <inkml:trace contextRef="#ctx0" brushRef="#br0" timeOffset="32964.3">2514 4242 0 0,'0'-4'49'0,"0"1"133"0,0 0 16 0,0-1 12 0,0-1 12 16,0 2 15-16,0-4 16 0,0 3 19 0,0 0 16 0,0-3 10 15,-7 4 5-15,7-6-29 0,0 2-46 0,-7 4-22 0,1-5-10 0,0 2-5 16,-1-2 1-16,0 0-1 0,-6 1 3 0,7 0-4 0,-7 0-8 16,0-1-12-16,-1 5-14 0,-5-4-13 0,6 3-14 0,-6-4-5 0,5 5-4 15,-5-1-7-15,-1 1-11 0,8-1-12 0,-8 1-11 0,7 3-10 16,-7 0-10-16,1 0-6 0,0-5-8 0,5 5-1 0,-5 5-1 0,-1-5 0 16,8 0 0-16,-8 3-1 0,0 1-3 0,1-1-1 0,-1 1-3 0,0 3-3 15,1 1-3-15,-7-1-3 0,6 0-3 0,-6 4-4 0,7-1-2 16,-1 2-3-16,-6 2-4 0,7-3-1 0,-1 5-2 0,7-2-1 0,-6 5-1 15,6-5-1-15,-1 4-2 0,2 0-2 0,-2 0 0 0,8 1 0 16,0 2-2-16,-1-1 0 0,0-3 0 0,7 2 1 0,-6-1-2 0,6 1-1 16,0-1 1-16,6-4-1 0,-6 2 0 0,7-2 0 0,0-2 1 0,-1-6 0 15,6 5 3-15,-4-7-1 0,4 4 2 0,2-8-1 0,5 3-1 16,-6-6 2-16,6 3-1 0,1-8 2 0,0 1-1 0,5-4 1 0,2 0 0 16,-1-4 1-16,0-4-1 0,0 1 0 0,0-4-1 0,0 0 0 15,6-4-1-15,-6 1-2 0,1-4 0 0,-1-1-3 0,0 1-3 0,0-3-3 16,0-1-1-16,-7 0-3 0,1-1-3 0,6-2-2 0,-13 3-2 0,7-5-3 15,-8 6-1-15,8 0-4 0,-7-2-4 0,1 2-1 0,-8-2 1 16,7 5 2-16,-6-1 2 0,5 2 3 0,-5 1 1 0,-1 1 5 0,-6 1 5 16,7 3 6-16,0-3 7 0,-7 7 10 0,0-5 7 0,6 9 10 15,-6-5 8-15,0 5 6 0,0-1 7 0,0 0 4 0,0 5 5 0,0 2 5 16,0-3 3-16,-6 4 1 0,6 0 1 0,0 3-1 0,0-3-4 0,-7 3-4 16,7 4-7-16,0-3-4 0,-7 3-5 0,7 0-5 0,0 0-5 15,-6 3-6-15,-1 1-4 0,7 3-5 0,-6 1-3 0,0 2-5 0,-1 1-2 16,0 3-4-16,7 5-4 0,-6-1 0 0,0 1-1 0,6 3 2 15,-8 4 1-15,8-5 0 0,0 5 1 0,0 0-2 0,0 3 0 0,8 1 1 16,-8-1 0-16,6 4 1 0,-6-4 0 0,6 5 0 0,-6 2 2 0,7-3 0 16,-7 3-1-16,7 1-1 0,-1 0 0 0,-6-1 1 0,6 1 0 15,-6 0 0-15,7-1-1 0,-1-3 1 0,1 0 0 0,-7 1 0 16,7-7 0-16,-1 0 1 0,0-1 0 0,1-1 0 0,6-7-1 0,-7 4-1 16,7-7 2-16,-6 0 0 0,6-4 0 0,1 0 1 0,-2-8 2 0,1 1-1 15,0 0 1-15,6-8-1 0,-5 0 0 0,5-2 0 0,1-6-2 16,0-2 1-16,6-2-1 0,-7-2-3 0,1 1 0 0,-2-6-3 15,2 2 0-15,7-5-1 0,-8 4-1 0,-6-3-1 0,7-2 1 0,-7 2 0 16,0 0 0-16,0-2 0 0,-7 1 0 0,0 1 0 0,2 3 2 0,-2-3 1 16,0 3 3-16,1 3 1 0,-7 1 1 0,0-1 4 0,0 5 1 15,0 0 2-15,0 2 2 0,0 1 2 0,0 4-2 0,0 0 1 0,0 3-3 16,0 1 0-16,0 3 0 0,0 0-2 0,-7 0-1 0,7 3-1 16,0 4-1-16,0 0-3 0,-6 1 0 0,6 2-3 0,0 5-2 0,0 4-1 15,-6-4 1-15,6 7 1 0,0 0 0 0,-8 0 2 0,8-1 0 16,0 5 0-16,0-1 2 0,0 1 0 0,0 1-1 0,0-2 1 0,0 0 0 15,8 2-1-15,-8-6 1 0,6 5-1 0,0-4-1 0,1-4 1 16,-1 3 0-16,1-2 1 0,0-4 0 0,5 0 1 0,-6-1 0 0,8-6 1 16,-1 2-1-16,-6-5 2 0,6-2 0 0,-1-3-1 0,8 0 2 15,-7-3-2-15,0-5 1 0,6 1-1 0,-5-4-1 0,6-5 0 0,-8-2-1 16,1 4-1-16,7-8 0 0,-8 4 0 0,2-4 0 0,-1 0 0 16,0 0 0-16,0-5 0 0,0 6 0 0,-6-1 0 0,-1-3 0 0,0 2 2 15,1 4 1-15,-7-2 2 0,7 2 4 0,-7 1 3 0,6 0 6 16,-6 3 3-16,0 5 4 0,0-2 0 0,0 5 1 0,0 0-2 15,0 0 0-15,0 7-2 0,0-4 0 0,0 4-2 0,-6 4 0 0,6-1-4 16,-7 1-2-16,7 7-5 0,0-3-4 0,-7 6-5 0,7-3-3 0,-6 3-3 16,6 5 1-16,0-1-2 0,0 1 0 0,-6-1-6 0,6 0-6 15,6 1-8-15,-6-5-11 0,0 4-13 0,0 0-16 0,6-3-29 16,-6 1-36-16,7-2-45 0,-7-3-47 0,7 0-54 0,-1-4-54 0,7 0-48 16,-7 1-44-16,1-5-37 0,6-3-31 0,1 0-11 0,-2-3 1 15,1-1 9-15,0-3 13 0,6-1 28 0,1-4 36 0,0 2 44 0,-1-5 49 16,1 0 52-16,6 1 54 0</inkml:trace>
  <inkml:trace contextRef="#ctx0" brushRef="#br0" timeOffset="33354.93">3940 4011 55 0,'0'-7'236'15,"0"-1"33"-15,0 1 29 0,0 0 32 0,0 3 31 0,0-3 31 16,0 3 29-16,-6 1 22 0,6-4 18 0,-8 3-5 0,8-1-17 0,-6 5-43 16,6-3-57-16,-6 3-45 0,-1-3-38 0,1 3-32 0,-1 0-28 15,0 3-32-15,1-3-30 0,0 3-29 0,-1 2-28 0,0 2-20 16,1 0-18-16,-7 0-9 0,7 4-5 0,-8 0-3 0,8 4-2 0,0 0-1 15,-8 3-1-15,8-3 0 0,-7 4 0 0,6 2-1 0,1-3-2 16,-1 4 0-16,1 1-1 0,6-6-2 0,-6 2-1 0,6 3-3 0,0-4-4 16,0 1-1-16,0-1-2 0,6 0 0 0,-6-2-2 0,6-2-1 15,1-1 0-15,-1 3-2 0,1-5-3 0,0-1-4 0,-1-1-3 0,6-2-2 16,-4-4-4-16,-2 1-1 0,7-4-2 0,0 0-5 0,-6-4-5 16,5 1-5-16,2-4-2 0,-2-5-2 0,-5 5-1 0,6-8 1 15,-6 3 2-15,5-1 2 0,-4-1 4 0,-2-6 3 0,0 2 4 0,0 0 4 16,2 0 3-16,-8-4 5 0,0 0 8 0,0-1 7 0,0 1 8 0,0 1 9 15,0-1 7-15,-8 0 7 0,8 0 6 0,-6 4 5 0,0-2 5 16,6 3 4-16,-6 2 2 0,-2 4 2 0,8 0 1 0,-6 1-1 16,6 6-2-16,0-4-6 0,-6 8-5 0,6-3-7 0,0 3-8 0,0 0-6 15,0 3-5-15,0 0-6 0,6 2-6 0,-6 2-10 0,0 0-11 16,6 0-15-16,2 1-18 0,-2 2-33 0,0 2-41 0,8-1-50 0,-8-5-55 16,7 7-54-16,0-6-55 0,0 0-58 0,-1 0-60 0,8-3-28 15,-6 0-16-15,5-1-2 0,1-3 3 0,-1-3 13 0,1-1 14 16,6 0 34-16,-6 1 40 0,5-1 52 0,-5-3 56 0</inkml:trace>
  <inkml:trace contextRef="#ctx0" brushRef="#br0" timeOffset="33589.3">4467 3887 0 0,'-6'-3'30'0,"0"3"173"0,6-5 25 0,-8 5 18 0,2-3 18 0,0 3 11 16,-1-5 12-16,1 5 13 0,-1 0 16 0,1 0 13 0,-7 0 15 15,7 5-17-15,-8-2-32 0,8-3-24 0,-8 5-21 0,8 2-16 0,-7 0-14 16,0 0-11-16,0 1-8 0,7-1-8 0,-8 4-6 0,8 3-10 15,-7-2-13-15,7 2-17 0,-1 4-18 0,0-3-19 0,1 2-20 0,0 3-18 16,6-2-14-16,0 1-12 0,0-5-11 0,0 4-9 0,6 0-8 16,-6-4-5-16,6 3-2 0,8-3-3 0,-8-1-3 0,0-1-2 0,7-1-1 15,1 0-8-15,-8-3-10 0,7-4-19 0,0 2-23 0,-7-6-39 16,7 0-43-16,1 0-52 0,-8-6-57 0,8 2-51 0,-8-8-48 0,7 5-46 16,-7-7-45-16,1-2-22 0,-1 2-11 0,1-5 2 0,-1-2 6 15,-6 3 18-15,6-8 23 0,-6 4 37 0,0-3 43 0,8-5 53 16,-8 0 57-16</inkml:trace>
  <inkml:trace contextRef="#ctx0" brushRef="#br0" timeOffset="33842.86">4057 3648 0 0,'-26'15'107'0,"0"-4"230"0,0 0 65 0,-1 4 40 16,1-8 32-16,1 3 22 0,5-6 19 0,0 4 17 0,1-3 14 0,6-5 13 15,-6 0 13-15,11 0-26 0,-4 0-44 0,6-5-78 0,-1 2-96 0,0-2-75 16,7 1-64-16,0-2-42 0,0-2-32 0,7 1-27 0,0 0-23 15,-1 0-24-15,0-1-22 0,8-3-25 0,-8 4-22 0,7-1-19 16,0 5-18-16,0-1-14 0,0 1-13 0,0 3-12 0,0 0-11 0,0 3-9 16,0 4-11-16,-7 1-7 0,8 3-9 0,-14-1-11 0,6 5-12 0,-6 4-14 15,0-1-14-15,0 1-20 0,0 3-24 0,-6 3-26 0,0 1-28 16,-2-1-30-16,2 0-31 0,-7 5-28 0,0 0-27 0,6-1-7 16,-5 0 2-16,5 0 14 0,-6-3 19 0,0 3 23 0,7 1 25 0,-1-5 30 0,0-2 35 15,1 2 38-15,0 1 54 0</inkml:trace>
  <inkml:trace contextRef="#ctx0" brushRef="#br0" timeOffset="33953.42">3881 4674 2 0,'-6'23'384'0,"6"-2"68"0,-7-3 33 0,0-3 12 0,7 0-3 15,-6-8-25-15,0 1-38 0,-1-5-68 0,7-3-85 0,-6-3-76 0,6-1-71 16,-7-3-105-16,7-2-120 0,-7-1-137 0,1-1-144 0,0-3-71 16,-2 2-37-16,2-5-11 0,0 2-1 0,0-4 26 0,-8-3 38 0,8 0 69 15,-1 1 84-15</inkml:trace>
  <inkml:trace contextRef="#ctx0" brushRef="#br0" timeOffset="34265.92">3321 3703 0 0,'-13'8'115'0,"6"-5"221"0,-5 0 50 16,5 1 32-16,-6-4 24 0,6 5 17 0,1-5 14 0,0-5 9 0,6 5 6 16,-7-4 5-16,7-2 3 0,0 2-30 0,0-3-49 0,0-1-82 15,0 1-100-15,0-1-65 0,7-2-49 0,-1-1-33 0,0 0-23 0,1 0-17 16,6 0-13-16,-6 1-9 0,5-2-9 0,2 4-4 0,-2 2-4 16,1-2-4-16,7 5-3 0,-6-2-5 0,-2 5-1 0,-5 0-4 15,6 5-2-15,-7 1-4 0,1 2-4 0,-1-2-6 0,0 7-8 0,-6 1-17 16,0 1-23-16,-6 3-39 0,0 0-49 0,-1 0-58 0,1 1-63 15,-7 4-63-15,0-6-67 0,-1 5-36 0,-5 0-24 0,6-4-9 0,-6 1-3 16,5-1 3-16,2 0 5 0,-2-2 19 0,1-6 22 0,1 1 40 0,5-3 49 16,-6-1 59-16,7-4 156 0</inkml:trace>
  <inkml:trace contextRef="#ctx0" brushRef="#br0" timeOffset="34515.91">2279 3737 120 0,'-6'11'386'0,"-1"0"51"0,0 3 27 16,1-3 14-16,-1-4 6 0,7 4 3 0,0-6 0 0,0-2 1 15,7 0 0-15,-7 1 1 0,6-4-2 0,1 4-76 0,6-4-113 0,0 0-114 16,6 0-110-16,1 0-92 0,-1 0-80 0,7-4-87 0,7 4-89 15,-7 0-75-15,13-4-70 0,-6 1-34 0,-1 3-18 0,8-3-9 0,-1-2-4 16,-1-2-1-16,-5 3-1 0,7-3 10 0,-1 0 17 0,6-4 40 16,-6 4 53-16,7-4 73 0,-8 0 246 0</inkml:trace>
  <inkml:trace contextRef="#ctx0" brushRef="#br0" timeOffset="35508.08">5678 4095 0 0,'0'12'5'0,"-6"-2"249"0,6-2 39 0,0-1 29 0,-6 0 22 0,6 0 21 16,0 1 19-16,-7-3 22 0,7-2 23 0,0 0 22 0,0-3 20 15,0 3-14-15,0-3-29 0,0 0-50 0,0 0-61 0,0 0-46 0,0-3-36 16,0 0-25-16,7 0-24 0,-1-5-19 0,0-1-20 0,2-1-22 16,4-5-23-16,-6 1-22 0,8-8-20 0,5 4-18 0,-5-7-16 0,-2-2-12 15,8 1-10-15,-7-2-5 0,7-1-6 0,-8-1 0 0,2 0-1 16,-2-3-1-16,2 5 0 0,-1-6 1 0,-7 1 0 0,0 4 1 16,2-5 0-16,-2 5 3 0,0 4 1 0,-6-5 4 0,6 8 4 0,-6-3 4 15,0 6 7-15,0 1 5 0,0 4 4 0,0-1 3 0,0 4 5 0,0 1 2 16,0 2 2-16,0 3 0 0,-6-2 0 0,6 7-1 0,0-3-2 15,0 3-3-15,0 0-5 0,-6 0-5 0,6 3-5 0,-6 1-6 16,6 4-4-16,0 0-4 0,-8 2-5 0,2 5-2 0,0-1-2 0,6 5 0 16,-7 3 1-16,1 3 1 0,-1 1 0 0,0 3 2 0,7 4 0 15,0-3 1-15,-6 2 2 0,6 2 0 0,0 2 0 0,0 1 0 0,6-4 1 16,-6 4 0-16,0 0-1 0,7-5-1 0,0 0 0 0,-1 5 0 16,1-7-1-16,-1-1 0 0,8 0 0 0,-8-4 1 0,6 1-2 0,2-3 0 15,-1-5 2-15,-1 1-1 0,2-5-1 0,-2-3 1 0,8 0-3 16,-7-4 1-16,7 0-1 0,-8-7-1 0,8 4-1 0,0-8-2 15,-1 1-3-15,1-5 0 0,0 1-2 0,-1-4-1 0,-6-3-1 0,6-1-2 16,1-3 1-16,-7 0 0 0,7-1 0 16,-8-4 2-16,2 2 0 0,-1-5 2 0,0 4 0 0,0-3 4 15,-7-2 2-15,1 2 4 0,0 3 5 0,-1-4 5 0,0 6 5 0,1-3 7 0,-7 2 4 0,0 1 6 0,0 2 6 0,0 4 5 0,0-1 6 16,0 5 4-16,0-2 4 0,0 5 1 0,0-1 1 0,0 1-2 16,0 7-2-16,-7-3-6 0,7 3-5 0,0 0-8 0,0 0-5 0,0 0-7 15,0 3-5-15,-6 1-7 0,6 3-4 0,0 0-4 0,-6 4-5 16,6 0-2-16,0 4-1 0,0 3 0 0,-7 0 0 0,7 2 1 15,0 1 1-15,0 5 2 0,0 0-1 0,7-1 2 0,-7 0 0 0,0 2-2 16,6-2-1-16,0 4-2 0,1-7-3 0,0 4-4 0,-1 0-5 16,1-9-3-16,5 6-5 0,-5-5-3 0,6 0-4 0,1-3-2 0,-2-4-5 15,1 0 0-15,0 0-1 0,0-8 0 0,1 1 2 0,-2-1 2 16,1-6 3-16,7-1 3 0,-7 1 4 0,0-8 4 0,0 0 6 0,6-4 3 16,-6 1 5-16,1-5 3 0,-2 1 2 0,2-4 3 0,-8-3 1 15,7-1 2-15,-6 0 0 0,6 0 2 0,-7-3 2 0,0 3 5 0,-6-3 6 16,8 4 6-16,-2-1 6 0,-6 1 6 0,0 3 5 0,0-1 6 15,0 5 5-15,0 0 4 0,0 7 2 0,0 0-1 0,0-1-1 16,0 5-2-16,0 4-4 0,-6-1-6 0,6 4-6 0,0 4-7 0,0-1-7 16,0 1-5-16,-8 8-6 0,8-2-6 0,0 5-6 0,-6 3-3 15,6 0-3-15,0 5 0 0,0 2 0 0,0-3 2 0,0 4 1 16,0-1 0-16,0 1 2 0,6 0-3 0,2-1-1 0,-2-3-5 0,-6 0-9 16,6-4-11-16,0 0-10 0,1 1-12 0,6-5-14 0,-6-2-14 15,-1-1-16-15,8-4-30 0,-8 0-38 0,7-3-55 0,-6-4-66 0,5-4-62 16,-5-3-61-16,6 0-54 0,0-9-48 0,-7 3-19 0,8-6-2 15,-8-3 5-15,0-3 9 0,1-4 13 0,-7-1 14 0,7-3 31 0,-7 0 38 16,0-4 56-16,6 1 65 0</inkml:trace>
  <inkml:trace contextRef="#ctx0" brushRef="#br0" timeOffset="35726.83">6793 3527 0 0,'-14'-4'135'0,"2"1"164"16,-2 0 46-16,1 3 46 0,7-4 47 0,-8 0 31 0,8 4 23 0,-6-3 18 15,4-1 13-15,2 0 12 0,6 4 11 0,-6-3-36 0,6 3-58 0,0-4-64 16,-7 4-68-16,7-3-53 0,0 3-46 0,0 0-47 0,7-4-48 15,-7 4-33-15,0 0-25 0,6-4-20 0,-6 4-20 0,6 4-14 16,2-4-16-16,-2 0-13 0,0 4-11 0,0-1-9 0,1 4-8 0,0 1-7 16,-1-1-7-16,1 0-5 0,-1 5-6 0,0 2-11 0,2 0-11 15,-8 2-19-15,0-2-21 0,6 0-33 0,-12 5-35 0,6-1-43 0,0-3-43 16,-8 3-40-16,2-3-36 0,0 3-45 0,-1-4-49 0,1-1-20 16,-1 1-8-16,-6-3 6 0,7-4 8 0,-8 0 21 0,8-3 26 15,-7-1 36-15,7-3 41 0,-1-3 45 0,-6-1 50 0</inkml:trace>
  <inkml:trace contextRef="#ctx0" brushRef="#br0" timeOffset="35914.33">6590 3402 32 0,'-6'-10'325'0,"0"0"57"15,-1 1 44-15,0-1 32 0,7 3 25 0,-6-1 20 0,0 5 17 0,6-1 14 16,-7-3 12-16,7 2 9 0,-7 2 7 0,7 0-61 0,0 3-95 16,0 0-85-16,0-4-81 0,7 4-57 0,-7 0-44 0,7 0-32 0,5 0-27 15,-5 0-21-15,6 0-21 0,6 0-22 0,-5 0-25 0,5 4-24 16,0-4-26-16,-5 3-39 0,5 0-42 0,1 2-62 0,-1 2-72 0,1-3-66 15,-8 3-65-15,2 0-55 0,-1 0-52 0,0 0-24 0,-7 2-10 16,1-6 3-16,-7 4 7 0,0 0 17 0,0 1 16 0,0-5 36 16,-7 6 41-16,-5-7 63 0,5 2 72 0</inkml:trace>
  <inkml:trace contextRef="#ctx0" brushRef="#br0" timeOffset="36103.48">5868 3604 0 0,'-40'26'19'0,"-5"4"408"0,5-5 54 0,1 1 30 16,7 0 17-16,6-4 8 0,1-8 5 0,5 1 0 0,0-5-2 0,7-1 0 15,7-3 0-15,6-2-1 0,0 0 1 0,0-1-130 0,12-3-194 16,-5 4-100-16,13 0-54 0,0-4-33 0,12 0-22 0,-7 0-27 16,15-4-28-16,-1 4-59 0,0-4-74 0,7-3-88 0,-1 3-98 0,-6-2-67 15,7 1-52-15,-7-2-28 0,-7-4-12 0,1 4-9 0,-1 0-3 16,-6-4 2-16,1 3 5 0,-1-3 17 0,-6 0 23 0,-8-1 58 15,8 2 76-15</inkml:trace>
  <inkml:trace contextRef="#ctx0" brushRef="#br0" timeOffset="37308.91">8024 4029 76 0,'-8'12'329'16,"8"-1"47"-16,-6 0 37 0,0-1 20 0,0-2 12 0,6-1 7 15,-8 0 6-15,8 1 5 0,0-4 6 0,-6-4 7 0,6 3 8 0,0-3-63 16,0 0-99-16,0 0-73 0,0 0-60 0,0 0-42 0,0 0-34 15,6-3-16-15,-6-1-12 0,8 0-7 0,-2-3-6 0,0 0-6 16,0-5-6-16,8 2-8 0,-8-9-7 0,7 1-10 0,1-1-10 0,4-6-11 16,-4 3-8-16,-1-7-9 0,0 3-6 0,6-3-3 0,-5-5-3 0,-2 2-1 15,2-1-2-15,-8-1 1 0,7 2 2 0,-7-5-1 0,8 4-1 16,-8 1 2-16,0-1-1 0,2-1 1 0,-2 5 1 0,0 0 3 0,1 4 3 16,-1-2 3-16,-6 5 4 0,7 4 2 0,-7-1 3 0,0 5 1 15,7 3 3-15,-7 1 2 0,0 1 4 0,0 3 3 0,0 2 1 0,0 0 1 16,0 1 2-16,0 0 0 0,0 3-1 0,0 0-2 0,0 0-3 15,-7 3-2-15,7-3-1 0,0 3-4 0,0 1-1 0,0 3-5 16,-7 5-2-16,7-2-2 0,0 1-2 0,0 7 1 0,0 1-2 0,0 4 1 16,0-3-2-16,0 10 1 0,0-1 4 0,0 0 2 0,0 4 0 15,0 0 1-15,7 4 0 0,-7 0-1 0,7-1-1 0,-1 1 0 0,-6 0 1 16,6 3-2-16,0-3 1 0,2 3 0 0,-2-3 2 0,0-1-1 16,-6-2-2-16,7-1 0 0,6-1 0 0,-6-3 1 0,-1-3 0 15,0-1-1-15,8-3-1 0,-8-4 0 0,7 1-1 0,-6-4-3 0,6-3-1 16,-1-6-2-16,-5 2-3 0,6-8-3 0,0 0-5 0,0-4-3 15,7-3-7-15,-7-5-4 0,-1 2-5 0,2-5-3 0,-1-4-2 0,0-1-1 16,-7-7 1-16,7 5-1 0,-7-7 2 0,2 0 2 0,-2-5 2 16,0 1 1-16,-6 1 4 0,0-5 4 0,0 5 6 0,0-6 5 0,0 2 7 15,-6 3 9-15,6-1 10 0,-6 5 10 0,-2 0 7 0,2 4 8 16,0 3 6-16,-1 3 5 0,1 1 7 0,-1 7 4 0,1 0 2 0,-7 3 3 16,7 1-1-16,-2 7 0 0,2-4-2 0,0 4-5 0,-1 4-6 15,-6-4-5-15,7 7-3 0,-1-2-3 0,7 1-2 0,-6 5-3 0,-1-3-3 16,7 4-4-16,0-2 1 0,0 5-1 0,0-5 1 0,7 2 0 15,-1-2 3-15,1-3 0 0,6 5 1 0,0-1-2 0,-1-4-1 0,8 0-3 16,0-4-3-16,-1 1-1 0,7 4-1 0,-6-8-2 0,6 5-2 16,0-5-1-16,0 0-1 0,0-5-2 0,0 5-1 0,0-3-3 15,-7 3-1-15,8-5-1 0,-8 5-2 0,1 0-2 0,-1-4-1 0,1 4 0 16,-7 4-2-16,0-4 0 0,0 5 1 0,-7-2-1 0,2 5 1 0,-2-5 1 16,0 5-1-16,-6 3 1 0,0 0 1 0,0-1-1 0,0 5 1 15,-6 0 0-15,6 3 1 0,-6 0 0 0,-2 0 2 0,2 2 0 16,0 1-1-16,6 2-1 0,-7-6 0 0,7 5-2 0,-7 0-4 0,7-4-2 15,0 1-6-15,0-1-7 0,7 1-8 0,-7-4-8 0,7-5-10 16,-1 5-11-16,0-8-12 0,8 0-16 0,-8 1-22 0,7-5-37 16,0 1-46-16,0-4-53 0,1-4-56 0,-2 1-44 0,2-1-39 0,5-3-34 15,-6-4-29-15,6 0-22 0,-5 0-16 0,5 0-4 0,-6-4 5 16,6 1 15-16,1-1 19 0,0-4 37 0,-1 4 47 0,1-3 55 16,-1 1 56-16,1 2 49 0,6-4 170 0</inkml:trace>
  <inkml:trace contextRef="#ctx0" brushRef="#br0" timeOffset="37902.66">9560 3773 31 0,'13'-7'227'15,"0"0"28"-15,1-1 25 0,-14 5 29 0,6-8 30 0,-6 8 34 16,6-10 37-16,-12 6 24 0,6 4 19 0,0-8-1 0,-6 3-10 0,-2 1-39 16,2-1-52-16,0 5-40 0,-1-4-32 0,1 0-24 0,-1-1-22 15,-6 4-27-15,7-3-27 0,-8 4-34 0,2-1-34 0,5 0-23 0,-6 4-19 16,0-3-13-16,0 6-11 0,6-3-7 0,-5 4-9 0,-2 0-6 16,2 3-4-16,5 0-4 0,-6 1-4 0,0 2-2 0,7-3-2 0,-8 5-2 15,8 2-2-15,0-3-1 0,-1 4-1 0,0 4 0 0,1-4-2 16,6-1-1-16,0 4 1 0,0 0 0 0,0 1-1 0,0-5 0 15,6 4 0-15,1 2 1 0,0-3-1 0,-1-2 0 0,6 3 0 0,-4-7-3 16,4 4-2-16,2-4-2 0,-1 0-4 0,6-4 0 0,-6 0-2 16,0-2-1-16,7-5-2 0,-7 0-1 0,6-5-1 0,-5-2-1 0,5 0-2 15,-6-1 0-15,6-6 1 0,-5 2 3 0,5-2 3 0,-6 0 2 16,0-1 5-16,-7-3 1 0,8-1 3 0,-8 1 3 0,7 0 6 0,-13-1 6 16,7 1 5-16,-7 0 6 0,6 0 6 0,-6-1 6 0,-6 0 6 15,6 1 4-15,0 4 6 0,0-5 6 0,-7 5 3 0,7-1 4 16,-7 4 4-16,7 0 1 0,0 1-2 0,-6 2-3 0,6 3-4 0,0-1-7 15,-6 6-7-15,6-3-7 0,0 3-6 0,0 0-8 0,0 3-4 16,0 0-6-16,0 5-4 0,0 0-5 0,6 2-5 0,-6 5-3 0,0-4-3 16,6 7 0-16,-6 1 1 0,0-1 0 0,7 3 3 0,0 1 0 15,-7 1 2-15,6-1-1 0,1 0-1 0,-1 0-2 0,0 0-6 0,1-5-3 16,0 6-3-16,-1-1-4 0,8-7-4 0,-8 2-4 0,7-1-4 16,0-2-2-16,0-3-1 0,-1-4 0 0,2-2-2 0,-1-2 1 15,0 0 2-15,0-6 3 0,0 0 4 0,0-6 3 0,7-1 3 0,-8-1 3 16,1 0 4-16,1-7 4 0,-2 4 3 0,2-5 3 0,-8-3 2 15,7-1 2-15,-6 1-1 0,6 1 1 0,-7-5 1 0,-6 1 2 0,6-2 0 16,2 1 5-16,-2-2 6 0,-6 2 7 0,6 4 5 0,-6-3 5 16,0 5 4-16,6 3 3 0,-6-2 2 0,0 9 0 0,0-1 0 0,8-1-1 15,-8 8-3-15,0 1-1 0,0 3-1 0,0 3-2 0,0 6-6 16,0-2-3-16,0 7-5 0,0 0-3 0,0 6-3 0,6 2-3 0,-6-1-2 16,0 5-1-16,0 3 1 0,0-3 1 0,6 3 0 0,-6 1 0 15,7-2-1-15,-7-2-4 0,6 0-7 0,1 0-10 0,0-1-14 0,-1-3-15 16,0-3-16-16,0-1-24 0,2-4-26 0,-2-3-52 0,7-4-65 15,-7-3-76-15,1 1-84 0,0-10-67 0,-1 1-59 0,0-6-25 16,2-5-10-16,-2 1 3 0,0-5 7 0,-6-2 11 0,6-5 15 0,-6-4 23 16,0 1 26-16,0-4 52 0,0-3 64 0</inkml:trace>
  <inkml:trace contextRef="#ctx0" brushRef="#br0" timeOffset="38044.4">10062 3278 0 0,'-14'-3'58'0,"2"-1"311"0,-2 4 58 0,2 4 37 15,-1-1 24-15,-1-3 16 0,2 4 12 0,6-4 8 0,-8 0 6 16,8 0 5-16,-1 4 3 0,0-4-17 0,1 0-25 0,-1 0-102 15,1 3-136-15,0-3-85 0,6 0-60 0,-7 0-42 0,0 5-33 0,7-5-31 16,-6 2-31-16,6-2-50 0,-6 5-62 0,-1-5-76 0,7 3-85 0,-7 2-81 16,1-2-79-16,-1 0-40 0,1 1-23 0,0-4-10 0,-1 4-5 15,0-4 3-15,-5 3 7 0,4-3 15 0,2 0 17 0,0 0 43 16,-7-3 57-16,6 3 71 0,1-4 183 0</inkml:trace>
  <inkml:trace contextRef="#ctx0" brushRef="#br0" timeOffset="38200.64">9612 3296 0 0,'-6'0'62'0,"-8"-2"256"0,8-3 56 0,0-2 38 0,-7 3 32 16,6-3 18-16,1 3 13 0,-7-3 7 0,7-4 4 0,-2 4 2 0,-4 0 0 16,5-1-29-16,-6 4-44 0,0 1-87 0,-7-1-106 0,1 8-96 15,0-4-88-15,-8 3-90 0,1 5-90 0,0-1-87 0,-7 4-85 0,1 0-65 16,-1 0-55-16,1 0-29 0,-1 3-12 0,-5 2-6 0,5-5-1 16,1 4 4-16,-1-5 8 0,1 1 26 0,5-4 33 0,-5 4 50 15,6-6 59-15</inkml:trace>
  <inkml:trace contextRef="#ctx0" brushRef="#br0" timeOffset="38435.01">8160 3517 203 0,'-20'15'420'0,"8"-1"51"0,-2 0 34 16,1 2 21-16,1-5 16 0,-2-5 7 0,2 2 6 0,5 0 2 15,0-4 2-15,7-1 0 0,0-3 1 0,7 3-89 0,0-3-133 0,11-3-106 16,2 3-91-16,0-3-57 0,6-1-40 0,7-4-37 0,-1 3-36 16,7-1-60-16,6 3-68 0,-5-5-94 0,5 0-103 0,1 1-78 15,-7 0-64-15,6 0-33 0,1-1-15 0,-7 1-8 0,0-1-4 0,1-2 2 16,-8-1 6-16,1 3 15 0,-1-2 22 0,1-5 50 0,-7 4 63 16,0 0 91-16,0-1 285 0</inkml:trace>
  <inkml:trace contextRef="#ctx0" brushRef="#br0" timeOffset="39095.21">11547 3989 84 0,'-7'22'299'0,"0"1"22"0,1-9 15 16,0 4 12-16,6-6 12 0,0-2 16 0,0-3 18 0,0 1 21 0,0-4 24 16,0-4 18-16,6 3 13 0,0-3-66 0,1-3-108 0,6 3-62 15,-7-8-40-15,8 1-22 0,-1 0-14 0,0-8-12 0,6 0-12 0,1-2-17 16,-7-3-18-16,7-2-21 0,6-3-25 0,-7-4-18 0,1 0-15 16,-1 0-15-16,0-5-13 0,-5 1-8 0,5 0-5 0,-6 0-3 0,0-4-3 15,-7 5-1-15,2-2 0 0,-2 5 1 0,0 0-1 0,-6 3 5 16,7 1 2-16,-14 6 4 0,7 1 3 0,-6 4 6 0,0 2 6 0,-2 2 5 15,-4 6 5-15,5 1 3 0,-6 3 0 0,-6 0 2 0,5 7 1 16,-5-4 2-16,6 4 0 0,0 1-2 0,0-1-1 0,0 4-2 0,0 0-1 16,6-1-2-16,1 2 1 0,0-1 0 0,6 0 1 0,6-1 0 15,0 2 1-15,1-1 1 0,6 0-2 0,0 1 0 0,0-2 0 0,6 1 0 16,7 0-1-16,-6-4-1 0,6 4 0 0,7 0-1 0,-7 0 1 16,7 0-1-16,-1 0-1 0,1-1-1 0,-7 2-3 0,6 2 0 0,-5-3-4 15,-2 5-3-15,1-2-6 0,-6-3-6 0,6 4-5 0,-7-1-4 16,-5 4-4-16,-2-3-2 0,-4-1-3 0,-2 2-1 0,0-2-2 0,-6 1 1 15,-6 0-2-15,6-1 2 0,-14 1 1 0,2-1 4 0,-2 1 5 16,1-3 5-16,-6-2 5 0,0 0 4 0,-1-2 5 0,0-3 2 0,1 2 0 16,-1-7 2-16,1 0-1 0,-1 0-10 0,8-7-16 0,-8 2-25 15,6-6-32-15,1 0-38 0,7 0-42 0,0-3-42 0,-1-4-41 16,7-1-36-16,7 2-34 0,-1-2-41 0,0-3-43 0,7 3-23 0,1-3-10 16,6 0 5-16,-2 0 12 0,9 4 25 0,-7 0 30 0,5 0 39 15,8-1 40-15,-7 4 42 0,6 1 42 16</inkml:trace>
  <inkml:trace contextRef="#ctx0" brushRef="#br0" timeOffset="39862.87">12569 3663 131 0,'14'0'213'0,"-2"4"27"0,-5-4 26 0,-1 0 24 0,1 0 21 16,0 0 29-16,-1-4 30 0,-6 1 29 0,0 3 30 0,6-4-15 15,-6-4-33-15,0 5-32 0,-6-1-29 0,6-3-26 0,0 3-24 0,-6-3-24 16,-1 0-23-16,7 4-20 0,-7-6-19 0,1 6-26 0,-1-5-27 16,-5 5-28-16,4 0-26 0,2-2-18 0,-7 2-10 0,6 3-7 15,-5 0-4-15,-1 0-3 0,6 3-1 0,-6 2 0 0,0-2 0 0,0 8-2 16,0-3-1-16,0-1-2 0,0 4-1 0,-1 3-2 0,2 1-2 15,-1-1-3-15,0 1-2 0,6 3-1 0,-5 0-1 0,4 1-2 0,-4 4-4 16,12-6-3-16,-6 5-3 0,6 0-2 0,-7 0-3 0,14 0-1 16,-7 1-1-16,6-1 1 0,0-4-1 0,8 4 1 0,-8-4 1 0,7-4-1 15,7 2 0-15,-8-2 0 0,2-3 1 0,5-3-1 0,1-1 0 16,-1-4 0-16,0 1-1 0,1-8 0 0,-7 1-1 0,7 0 0 0,0-6 1 16,-1-2-2-16,1-3 1 0,-2 2-2 0,-4-6 2 0,6 1-1 15,-7-2 1-15,-1 1-1 0,2-4 2 0,-8 0-1 0,7-4 0 0,-6 4 2 16,-7-4 0-16,6 1 3 0,1-1 0 0,-7-4 3 0,0 5 0 15,0-1 4-15,-7-3 5 0,7 4 7 0,-6-1 6 0,6 3 6 16,0 6 6-16,-7-6 7 0,7 9 5 0,-7 3 4 0,7 0 1 0,-6 0-2 16,6 7-2-16,0 1-1 0,-6-1-3 0,6 4-4 0,0 0-5 15,0 4-8-15,-7-1-6 0,7 9-6 0,0-2-4 0,-7 1-6 0,7 7-3 16,0 1-4-16,0 2-1 0,0 2 0 0,0 3 0 0,0 3 1 16,0 0 3-16,7-3 0 0,-7 8 1 0,7-5 0 0,-7 3 0 0,6-3-1 15,0 1-3-15,1 0-1 0,0-1-2 0,-1 0-5 0,1-4-2 16,-1-3-3-16,0 0-3 0,8-4-3 0,-8 1-4 0,8-8 0 15,-8 3-1-15,7-6-1 0,-7-1 0 0,7-3 1 0,0-4 1 0,1-4 1 16,-2 1 2-16,1-4 1 0,0-5 3 0,0 1 4 0,1-6 4 0,-2 0 1 16,2-3 3-16,-2 1 2 0,1-6-1 0,1 2 1 0,-2-2 0 15,-4 0 0-15,4-2 0 0,-6 2 1 0,8 0-1 0,-8-5 2 16,1 7 1-16,5-2 0 0,-4 3 3 0,-2 0 2 0,0 0 3 0,7 7 2 16,-6-3 1-16,-1 7 1 0,1 1-2 0,-1-3-1 0,-6 7-1 15,7 3-2-15,-7-2 0 0,7 5-2 0,-7 0-1 0,6 0-1 0,-6 5-3 16,0 1-1-16,6 2-3 0,-6 4-1 0,7-2-2 0,-7 5 2 15,0-1 0-15,7 8 2 0,-7-4 0 0,-7 4 2 0,7 1 0 16,0 3 1-16,-7-1 0 0,7 0 0 0,0 4 0 0,-6-3 0 0,6 0-1 16,-6 0-1-16,6-1-1 0,-7 1-1 0,7-5 0 0,0 2 1 15,0-9-2-15,0 5 0 0,0-8 1 0,0 3-1 0,0-6 2 0,7-1 0 16,-7-3 2-16,6-4 0 0,0 0 1 0,1 0 0 0,0-7-1 16,-1 0 2-16,7-5 0 0,-7 1-1 0,8-3 2 0,-2-6-1 15,2 3 2-15,-2-5-2 0,2 0 0 0,-1-4-1 0,-1 1-3 0,2 0 0 16,-2-2-1-16,2-2 0 0,-1 3 1 0,-1-3-1 0,2 7 0 15,-2-3-1-15,2 2 1 0,-1 5-1 0,-7 0 1 0,8 3-1 16,-2 4-1-16,-6 0-2 0,2 4 0 0,-2 3 0 0,0 1-1 0,1 3-1 16,-7 0 1-16,7 7 0 0,-7-3 0 0,0 7-1 0,0-4-1 0,0 8-5 15,0-5-6-15,0 5-5 0,0 3-6 0,-7-4-7 0,7 6-9 16,-7-3-12-16,7-1-12 0,-6 2-26 0,6-4-33 0,0 1-45 0,0 0-52 16,0-5-48-16,0 2-47 0,0-5-40 0,0 0-36 0,6 1-37 15,8-5-38-15,-8-3-18 0,7 0-8 0,0 0 4 0,6-3 8 0,1-2 24 16,-1-2 33-16,1 0 44 0,6 0 50 0,1-4 51 0,-9 4 49 15</inkml:trace>
  <inkml:trace contextRef="#ctx0" brushRef="#br0" timeOffset="40367.24">13852 3734 0 0,'13'-13'130'0,"-7"3"118"16,8-1 29-16,-14 0 27 0,6-1 26 0,1 2 26 0,-7-1 24 15,0 0 29-15,0 0 27 0,-7-4 19 0,7 5 11 0,-6-3-36 16,0 4-63-16,-2-2-45 0,2 2-37 0,-7 2-32 0,7 0-30 0,-7 0-26 16,6 3-24-16,-5 1-26 0,-2 3-27 0,-6 3-26 0,8 1-27 0,-1 0-19 15,-1 3-18-15,-5 3-9 0,6 2-7 0,0 2-5 0,0 6-5 16,0-3-2-16,-1 1-1 0,2 4 0 0,6 0-2 0,-1 0 1 15,0 4 1-15,1-3 0 0,6 2-1 0,0-3 0 0,0 0 1 0,0 0-1 16,6 0 0-16,1-4 0 0,0 1-1 0,-1-4 0 0,6-1-1 0,2-3-1 16,-8 0 1-16,8-8-1 0,-1 1 1 0,-1-4-2 0,8-4 0 15,-7 1-2-15,0-4 1 0,6-5 0 0,-5-2 1 0,6-4-1 16,-8 3 2-16,1-7 0 0,0 0 0 0,0 0 2 0,-7 0-1 0,8-4 0 16,-8 1 0-16,1 3 2 0,-1-4 1 0,1 0 3 0,-7 1 2 15,6 3 4-15,-6-3 3 0,0 5 3 0,0-2 4 0,0 8 4 0,-6-1 4 16,6 0 3-16,0 5 1 0,0 2 1 0,-7 1 0 0,7 3-2 15,0 1-1-15,-6-1-2 0,6 8-3 0,0-1-2 0,0 1-4 0,0 7-4 16,-7-1-3 0,7 2-5-16,0 6-1 0,0 0-3 0,7 1 0 0,-7 7-1 0,0-1 1 15,6 1 1-15,1 3 1 0,-7 4 0 0,6 1 0 0,7-2 0 0,-6 5-1 0,0-1 0 0,5 5-1 0,-5-2 1 0,6 2-2 16,-7-1 0-16,7 4-1 0,-6-3 0 0,0 4-1 0,-7-2-2 16,6-3-1-16,-6 0-1 0,-6 4-3 0,6-3-4 0,-7-5-3 0,0 4-4 15,1-3-5-15,-1 0-4 0,-5-1-4 0,5-3-3 0,-6-3-1 16,0-1-1-16,0 0-3 0,0-6-1 0,0-2 0 0,0 1 0 0,-1-7 3 15,2 0 3-15,-1-4 3 0,-7-4 4 0,14-7 3 0,-8 0 4 16,2-4 3-16,-2-3 4 0,8-4 2 0,0-4 1 0,-1-2 1 0,1-6 1 16,-1 1 3-16,7-7-1 0,0-1 2 0,7 1 0 0,-1-5-1 15,1 2 3-15,5-5 1 0,2 5 0 0,6-5 1 0,-1 0-1 16,7 1-1-16,-6-1-1 0,12 0-4 0,-6 4-13 0,0-3-18 0,6 2-41 16,-6-3-52-16,1 5-68 0,5 3-75 0,-6-4-71 0,-6 3-71 15,6 1-35-15,-7 0-18 0,1 0-9 0,-1-1-3 0,-5 0-1 16,-2 5 5-16,2-8 11 0,-2 4 18 0,2-4 41 0,-8-4 53 0,1 5 68 15,-1-5 232-15</inkml:trace>
  <inkml:trace contextRef="#ctx0" brushRef="#br0" timeOffset="41587.12">14907 3613 13 0,'-12'21'274'0,"-2"-7"29"15,8 5 19-15,-7-4 14 0,6-5 10 0,1 1 9 0,-1-3 8 0,1-5 13 16,6 4 12-16,-6-7 21 0,6 5 22 0,0-5-46 0,0 0-80 15,6 0-54-15,-6 0-39 0,6-5-22 0,1 1-16 0,6 1-12 16,-7-8-9-16,7 4-8 0,1-4-9 0,-2-4-10 0,8 1-12 0,-7-4-19 16,7-1-22-16,-8 1-17 0,8-1-15 0,-7-3-11 0,7 1-10 0,-8 2-3 15,2 1 1-15,-8 0 3 0,7 0 5 0,-6 3 6 0,6 0 3 16,-13 4 1-16,6 5 2 0,0-6 0 0,-6 7 0 0,0 2 0 16,8 0-2-16,-8-1-2 0,0 4-3 0,0 0-2 0,0 0-3 0,-8 4-5 15,8-1-8-15,0 5-5 0,-6-1-5 0,6 0-3 0,-6 8-2 16,6-5-1-16,0 10-2 0,-7-2 2 0,7 4 1 0,0 4 4 0,-6-1 2 15,6 5 2-15,0-1 1 0,-7 3 1 0,7 2 2 0,0 1 0 16,0 2 2-16,0 4 0 0,0-4 1 0,-6 2 0 0,6 3 0 0,0-2 1 16,0-1-2-16,0 3-1 0,-7-6-1 0,7 4-1 0,0-8-1 15,0 5 1-15,0-3 1 0,0-1-1 0,0-4 1 0,0-3 0 16,0 3-1-16,0-7 1 0,0-1-1 0,0 2 0 0,0-9 0 16,7 2 0-16,-7-2 1 0,0-7 3 0,0 5 4 0,0-10 3 0,0 3 4 15,0-2 0-15,0-3 2 0,0-3-1 0,0-2 0 0,6-2 0 0,-6-4-2 16,0 0 1-16,7-7 0 0,-1 0-2 0,-6-8-1 0,7 1-3 15,-1-5-7-15,0-3-5 0,2-3-6 0,4-5-3 0,-5 1-2 0,6 0-1 16,-7-7-1-16,7 3 0 0,1-1 1 0,-2 1 0 0,8 0-1 16,-7 0 0-16,7 0 1 0,-1 4 0 0,0 4 2 0,1-1-1 0,7 4 3 15,-9 4 0-15,2 0 1 0,7 2 1 0,-9 5 0 0,2 1-1 16,0 2-1-16,-1 5 1 0,1-1-2 0,0 8 1 0,-1-4 0 0,-5 4-1 16,-2 3-1-16,1 4-2 0,0-3 0 0,0 6 0 0,-7 1-2 15,8-1 0-15,-8 4 0 0,0 1-1 0,2 3 1 0,-8 0 0 16,0 3-1-16,6 5 0 0,-6-1-3 0,0 1-2 0,0 1-1 0,0 3-4 15,0-4-2-15,0 3-1 0,0 0-1 0,0-4-3 0,6 3-2 0,-6-5-1 16,7 1-2-16,-1-5-1 0,1 2 0 0,0-6 0 0,-1 2 0 16,6-6 3-16,-4 1 4 0,4-2 1 0,1-3 3 0,1-3 2 15,5-2 2-15,-6-2 1 0,7-4 3 0,-7 0 0 0,6-3 3 0,0-2 0 16,1-1 1-16,0-6 0 0,-1 2 0 0,1-5 0 0,-1-3-2 16,1-2 0-16,-7 2-2 0,6-6 1 0,1 1-1 0,-7-2 0 15,0-1-1-15,0-3 1 0,0 3 1 0,0 1-1 0,-6-1 2 0,6 0 2 16,-7 4 3-16,1 4 5 0,-1-1 6 0,-6 5 5 0,0 2 6 15,6 2 4-15,-6 2 4 0,-6 5 5 0,6-1 5 0,-6 5 3 0,6-5 2 16,-7 7 0-16,1 1 1 0,-1 0 1 0,-6-1-1 0,7 5-3 16,-1-1-4-16,0 0-4 0,-5 4-6 0,5 0-3 0,0 0-3 0,-5 4-4 15,5 0-3-15,-6 2-3 0,6 2-3 0,1 3 0 0,-7 4-2 16,0 0 0-16,6 3-2 0,-6 1-1 0,7 6 1 0,-7 1 1 16,7-1 2-16,-2 7-1 0,2-1 0 0,0 2 1 0,-1 3-1 0,7 2 2 15,-6-2-1-15,6 4 2 0,0-4 0 0,0 5-1 0,6-5 1 16,-6 5 0-16,7-4 0 0,-7 3 0 0,6-4-2 0,0-3 0 0,2-1 1 15,-2 2 0-15,0-5-2 0,1 1 1 0,-1-8-1 0,1 3 0 16,-1-6 0-16,1-1 1 0,-1-3-1 0,1-1 3 0,0-6 0 0,-1 3 3 16,0-8 1-16,1 0 3 0,0 2 1 0,-7-10 1 0,6 5 2 15,1-6 1-15,-1 2 1 0,0-6 1 0,1 2 0 0,0-7-1 16,-1 1 1-16,7-1-2 0,-6-4-3 0,-1-3-1 0,1 0-3 0,-1 0-2 16,1 1-4-16,-1-6-1 0,7 1 0 0,-7 1-2 0,8 0-2 15,-8 3-1-15,7-4-3 0,-6 3-2 0,6 6 0 0,-1-2-1 0,2 5-1 16,-1 0-1-16,0 2-1 0,-7 5-1 0,7 0-1 0,1 3-3 15,-8 4-2-15,0 0-1 0,8 0-2 0,-8 7-1 0,0-3-1 0,1 6-3 16,0-1-2-16,-7 1-5 0,6 5-6 0,-6-1-6 0,0 2-8 16,7-2-8-16,-7 1-9 0,0-1-14 0,-7 4-16 0,7-3-31 0,0-1-37 15,0-2-41-15,0-1-43 0,0 0-39 0,0-5-40 0,7 3-33 16,-1-1-30-16,0-5-35 0,2-3-38 0,4 0-15 0,1 0-3 0,7-3 9 16,-8-5 15-16,8 3 31 0,6-2 38 0,-6-4 43 0,6 4 45 15,0 0 43-15,0-5 42 0</inkml:trace>
  <inkml:trace contextRef="#ctx0" brushRef="#br0" timeOffset="42166.34">16777 3596 129 0,'12'-6'208'0,"2"-2"22"0,-1 2 21 16,-1-3 23-16,-5-1 25 0,0 3 25 0,-1-4 25 0,0 4 32 16,2-5 38-16,-8 1-5 0,6 4-25 0,-6-4-27 0,0 0-28 0,0 0-19 15,0 1-16-15,0 2-15 0,-6-4-15 0,6 5-17 0,-8-4-19 16,8 4-21-16,-6 0-23 0,0 2-31 0,-1 2-35 0,0 0-25 0,1 3-20 16,-7 0-14-16,0 0-12 0,0 3-8 0,0 0-7 0,0 9-8 15,0-5-5-15,-7 4-6 0,8 0-5 0,-2 5-6 0,-5 1-1 0,6-2-3 16,0 3-1-16,-1 5-1 0,8-5 1 0,-6 3-1 0,4 1 0 15,8 1-2-15,-6-1 0 0,6 0 0 0,0 0-2 0,6-4 0 16,-6-1-3-16,8 3-1 0,-2-6-1 0,0-2-3 0,8 2-1 0,-8-7-2 16,7 0-2-16,0 0-1 0,0-3 1 0,-1-4-1 0,2 0 0 0,5-4-2 15,-5 1 1-15,5-4 1 0,-6-4 2 0,7 0 1 0,-7-4 3 16,-1 1 1-16,8-2 1 0,-6-2 2 0,-2 0 1 0,-5 0 1 16,6-4 2-16,0 4-1 0,-7-5 2 0,0 6 0 0,2-6 3 0,-2 1 1 15,0 3 0-15,-6-2 3 0,7 3 5 0,-7 0 3 0,6 3 5 16,-6 0 4-16,7 0 2 0,-7 4 2 0,0 0 1 0,0 4 0 0,0 0-1 15,0 4-2-15,0-2 0 0,0 5-2 0,0 0-1 0,0 0-3 16,0 5-3-16,0 1-3 0,0 2-5 0,0 3-2 0,7 1-6 0,-7-2-1 16,0 7 0-16,0-1-1 0,6 2 1 0,-6 0 1 0,6 4 2 15,-6-3 0-15,6 2 0 0,-6 1-3 0,8-3 0 0,-2 3-5 16,-6-4-3-16,6-3-3 0,1 3-4 0,0-7-3 0,-1 4-3 0,-6-4-1 31,7-5-1-31,-1-2 1 0,0 4-1 0,1-8 1 0,0 0-1 0,-1 0 2 16,0-8 1-16,1 4 3 0,6-2 4 0,-6-5 4 0,-1 0 4 15,7-4 4-15,-6 1 2 0,5-1 2 0,-4-3 0 0,-2 0 1 16,7-1 2-16,-7-4 2 0,1 6 2 0,-1-6 3 0,7 2 6 0,-7-1 5 16,2 4 6-16,-2-5 5 0,0 5 4 0,-6 0 6 0,7 3 5 15,0 0 2-15,-7 4 2 0,6 1-2 0,-6 2-2 0,6 1-3 0,-6 4-3 16,0 3-5-16,0 0-4 0,0 0-7 0,0 7-6 0,0-4-6 16,-6 5-6-16,6 2-6 0,0 6-4 0,0-6-3 0,0 8-2 0,-6 1 1 15,6 3 0-15,0-4 2 0,0 4 1 0,0 4-2 0,6-4-6 16,-6-1-6-16,0 1-8 0,0 0-10 0,6-3-9 0,-6-1-10 15,7 1-11-15,-1-5-11 0,-6-3-14 0,7 0-23 0,0-4-31 0,-1 1-41 16,0-8-48-16,1 0-46 0,6 0-48 0,-7-8-36 0,1 1-32 16,6-4-31-16,-6-4-28 0,5 1-19 0,-4-4-11 0,4-1 2 0,-6-4 7 15,1-2 22-15,0 0 29 0,-1-8 41 0,1 4 47 0,-1-9 50 16,-6 2 51-16</inkml:trace>
  <inkml:trace contextRef="#ctx0" brushRef="#br0" timeOffset="42306.97">17343 3048 260 0,'-13'-11'365'0,"0"0"45"0,0 4 34 0,0 3 23 0,6 0 15 16,-5 4 12-16,5-4 9 0,0 4 10 0,1 0 8 0,-1 0-8 15,7 0-19-15,-6 4-78 0,6-4-107 0,-6 0-78 0,6 4-63 16,-7-4-44-16,7 4-34 0,0-4-31 0,0 2-26 0,0-2-30 0,0 0-35 16,0 0-59-16,0 0-74 0,0 5-81 0,0-5-85 0,0 0-73 15,0 0-64-15,-7 0-33 0,7 0-17 0,-6 0-7 0,0-5-5 0,6 3 6 16,-8-6 9-16,2 1 19 0,0-1 23 0,-1 1 52 0,1-5 64 16,-7-2 76-16,6 3 260 0</inkml:trace>
  <inkml:trace contextRef="#ctx0" brushRef="#br0" timeOffset="42510.1">16718 2861 286 0,'-20'8'425'0,"8"-1"39"0,-2-4 24 0,1 5 16 16,1-8 12-16,4 3 9 0,2-3 8 0,0-3 6 0,6 3 5 15,0-4 3-15,0 0 4 0,0 1-104 0,6-2-158 0,-6 3-96 0,14-6-69 16,-8 4-38-16,0-3-25 0,7-1-20 0,1 5-16 0,-2-1-16 16,2 1-15-16,-2-2-13 0,-5 5-13 0,6 0-14 0,-6 5-11 0,5-2-10 15,-12 1-10-15,7 7-11 0,-7-4-9 0,0 7-16 0,0 2-19 16,-7-2-24-16,1 5-26 0,-7-1-33 0,0 4-37 0,-6 0-39 15,-1 0-43-15,-6 3-48 0,-1 1-50 0,-5 0-21 0,-1 0-6 0,1-1 4 16,-1 0 6-16,-5 2 14 0,5-6 19 0,1-3 26 0,-1 1 32 16,7-1 38-16,0-3 45 0</inkml:trace>
  <inkml:trace contextRef="#ctx0" brushRef="#br0" timeOffset="43370.59">18483 3550 0 0,'13'7'140'0,"-6"0"78"0,-1-4 11 0,0 1 9 0,8 1 8 0,-8-2 9 16,0-3 10-16,1 0 11 0,6-3 8 0,-6-2 9 0,-1 1 9 15,0 1-33-15,8-4-55 0,-14 0-23 0,6-1-7 0,0-2 6 0,1 1 15 16,0-1 8-16,-7-1 5 0,6 0-1 0,-6-4-5 0,0 5-3 15,-6-5-6-15,6 3-7 0,-7 2-10 0,0 0-14 0,1-7-16 16,0 11-19-16,-8-5-18 0,8 3-23 0,-7 1-25 0,0 3-18 0,0-3-14 16,0 7-8-16,-6-3-6 0,5 6-4 0,1-3-7 0,-6 7-2 15,6 0-5-15,-7 2-2 0,7 1-1 0,-6 0-1 0,6 7-2 0,-1 0-2 16,2 1 0-16,-8 1 2 0,13 3 2 0,-5 0-2 0,5 3 1 16,0 0-1-16,1 1 1 0,0 0 0 0,6 0-1 0,0-1-1 15,6 1-1-15,0-5 1 0,1 5 0 0,6-3 0 0,0-1 2 0,0-3-1 16,0-2 0-16,7-2 0 0,-1 0 0 0,1-5 0 0,0-3-1 0,6 1 0 15,-1-3 2-15,1-5 1 0,0-5-1 0,1-3 2 0,-1 1-1 16,0-7 1-16,-1-1-2 0,8 1-1 0,-13-9 0 0,6 2 0 0,0-2 0 16,-7-2 1-16,7-4 0 0,-6-1 1 0,0 1 0 0,-7-3 2 15,-1-1 4-15,8 3 5 0,-14-3 6 0,8 4 8 0,-8-1 7 0,7 1 8 16,-6 3 7-16,0 0 8 0,-7 5 7 0,6 3 6 0,0-1 4 16,-6 5 4-16,0-1 4 0,0 7 1 0,6-3-1 0,-6 8-4 15,0-4-7-15,0 2-6 0,0 2-9 0,0 3-9 0,0 0-9 0,0 0-10 16,0 0-6-16,0 3-8 0,-6 2-6 0,6 2-5 0,0 0-4 15,0 0-3-15,0 4-4 0,0 4-1 0,0 0-1 0,0 4 0 0,0-1 1 16,-6 3 0-16,6 4 1 0,0-2 0 0,0 3-2 0,0-1-3 16,0 5-2-16,0-4-3 0,0-1-2 0,0 0-1 0,6 2-1 0,-6-6 0 15,6 1 0-15,2-4-1 0,-2-3 1 0,0 0 1 0,7-4 4 16,1-1 2-16,-8-2 1 0,6-3 3 0,2-2 5 0,6-3 1 16,-7-3 1-16,-1-5-1 0,8-1 1 0,0 3-2 0,-7-5 0 0,6-4-1 15,-6-3 0-15,7-1 0 0,-1-2-2 0,-6-2-1 0,0 1 0 16,1 0 0-16,-2-3-1 0,2-1 1 0,-2 1 2 0,-5 3 1 0,6-4 1 15,-6 4 2-15,-1 0 3 0,0 0 3 0,1 4 4 0,-7 0 3 16,7 7 1-16,-7-3 0 0,6 6 0 0,-6 1-2 0,0 2-1 16,0 2-1-16,0 3 1 0,0 3 1 0,0 4 2 0,0 1-2 0,-6 0-2 15,6 6-2-15,0-2-5 0,-7 6-2 0,7-1-2 0,0 2 1 16,-7 3 1-16,7-4-3 0,0 4-5 0,0 0-10 0,0 0-12 0,0 0-16 16,0-3-14-16,0 2-18 0,7-2-21 0,-7-2-34 0,7 0-44 15,-1-7-46-15,0 1-50 0,7 0-49 0,-6-8-52 0,6 5-38 0,1-8-34 16,-2 0-28-16,1-4-26 0,7 0-4 0,0 1 4 0,-8-8 14 15,8 4 18-15,6-7 34 0,-7 2 43 0,1-2 46 0,6-6 51 0,-7 6 49 16,7-4 74-16</inkml:trace>
  <inkml:trace contextRef="#ctx0" brushRef="#br0" timeOffset="43776.84">19864 3348 134 0,'6'-7'265'0,"0"4"38"16,2-6 37-16,-8 3 40 0,6 2 45 0,-6-3 28 0,0-1 19 0,0 0 14 16,0 1 8-16,0 0-11 0,0 3-25 0,-6-3-47 0,6 3-58 15,0-3-47-15,-8 4-41 0,2-2-37 0,6 2-36 0,-6-1-41 16,-1 4-44-16,-6 0-30 0,6 0-18 0,-5 0-14 0,4 4-9 0,-4-1-9 15,-1 2-9-15,0 5-6 0,0-2-6 0,-1 3-4 0,2-1-3 16,-1 6 0-16,0 1 0 0,0-1-1 0,-1 2-1 0,2 1 2 0,6 1-2 16,-8 3 1-16,8-5 0 0,-1 5 1 0,7-1-2 0,-6-4 0 15,6 3 1-15,0-2-3 0,0-1-2 0,0-3-1 0,0-1-3 16,6 2 0-16,1-6-1 0,-1-2 0 0,0-1-1 0,8-3 0 0,-8-4-1 16,7 0 0-16,0-4 2 0,0-3-1 0,1-1 2 0,4-2 2 15,-4-6 2-15,5 2 1 0,-5-1 3 0,4-3-1 0,-4-1 2 0,-1-2 0 16,0 3 1-16,0-4 0 0,1-5 2 0,-8 7 0 0,6-7 0 15,-5 5 0-15,0-3 3 0,-7-1 2 0,6 3 4 0,-6-2 5 16,7 3 5-16,-7 0 7 0,0 4 8 0,0 3 4 0,0 0 5 0,0 5 1 16,0-2-1-16,-7 9 0 0,7 0-2 0,0 3-2 0,0 0-2 15,0 3-4-15,-6 5-3 0,6 1-5 0,0 4-5 0,0 1-6 0,-7 4-7 16,7 1-6-16,0 3-4 0,0 3 0 0,0-3-1 0,7 3 2 16,-7 2 2-16,6-6 0 0,-6 1 1 0,7 4-3 0,-1-5-3 0,1-1-7 15,0 2-8-15,5-4-8 0,-6-4-8 0,8 1-11 0,-8 0-11 16,7-8-19-16,1 0-24 0,-2 0-39 0,2-2-48 0,-2-5-50 15,2-5-49-15,-8 1-41 0,7-3-34 0,0-3-27 0,-6-1-21 0,5-1-28 16,-5-2-30-16,0-1-13 0,-1-3-5 0,-6 0 12 0,0-1 19 0,0-3 39 16,0 0 45-16,0 0 50 0,-6-3 49 0,6-1 42 0,-14-4 38 15</inkml:trace>
  <inkml:trace contextRef="#ctx0" brushRef="#br0" timeOffset="44014.61">19336 2780 63 0,'-32'8'298'0,"-7"-1"47"16,5 0 47-16,2 1 36 0,7-5 28 0,-8 1 19 0,7 0 12 0,6-4 8 16,0 0 7-16,1-4 9 0,6 4 7 0,0 0-64 0,-1-4-101 15,8 4-62-15,6-3-46 0,-6 3-47 0,6-4-45 0,6 0-37 0,0 1-30 16,2-1-19-16,4-3-12 0,2 3-11 0,5-3-11 0,-6 3-14 0,13-3-18 16,-6 4-18-16,-1-2-20 0,0 5-18 0,1 0-19 0,0 0-16 0,-7 5-15 15,-1 1-13-15,-4 2-12 0,-8 3-12 0,6 3-10 0,-12 1-11 16,-2 3-9-16,2 4-13 0,-7 0-13 0,0 0-22 0,-6 4-28 0,-1 4-32 15,1-5-33-15,-7 4-36 0,6 1-38 0,0-1-13 0,1-1 0 16,-1-1 6-16,0-1 7 0,8-6 12 0,-1 3 13 0,6-8 19 16,1-1 21-16,6-6 33 0,0-1 40 0</inkml:trace>
  <inkml:trace contextRef="#ctx0" brushRef="#br0" timeOffset="44717.73">20750 3319 0 0,'0'7'62'0,"0"-4"216"16,0 2 34-16,0-1 26 0,0-4 22 0,0 0 14 0,0 0 12 15,0-4 10-15,0-1 10 0,6-1 7 0,-6 2 12 0,6-3-24 16,0-1-38-16,-6-2-61 0,8 2-70 0,4-3-43 0,-5 0-30 0,-1-1-22 16,8-2-15-16,-8 3-13 0,8 0-9 0,-8-3-10 0,6 3-8 15,-5-1-9-15,6 4-10 0,-6-1-12 0,5 1-10 0,-4 5-11 16,-2-2-6-16,6 3-7 0,-5 2-3 0,-7 0-7 0,7 2-4 0,-1 6-3 16,1 0-2-16,-7 1-1 0,6 8-1 0,-6 0 1 0,0 1 0 0,0 4 1 15,0 0-2-15,0 5 1 0,0-2 2 0,-6 4 0 0,6-4 2 16,0 4-1-16,0 1-1 0,-7-3 0 0,7 2 0 0,0-4 1 15,7 1 0-15,-7-1 0 0,0-2 0 0,6-6 0 0,0 6 1 0,2-9-1 16,4 1-1-16,-6-1 0 0,8-7-1 0,-1 1 1 0,0-1-2 16,0-3-2-16,7-4-2 0,-1-4-3 0,1 1-1 0,-8-4-5 0,8-1-7 15,0-6-6-15,-1-1-5 0,1 0-5 0,0-6-4 0,-1-1-2 16,-6-1 1-16,0-2-2 0,-1-5 2 0,-4 1 1 0,4 0 3 0,-5-3 12 16,-7 1 12-16,0-1 17 0,7 2 16 0,-14 5 16 0,7-1 16 15,-7 0 13-15,7 4 10 0,-6 4 7 0,0 3 6 0,-8 5 3 16,8-3 4-16,-1 4 2 0,1 1-1 0,-1 5-8 0,1-2-10 0,-1 5-11 15,1-2-12-15,0 4-10 0,-2-2-10 0,2 5-7 0,6-2-6 16,-6 5-6-16,6-1-4 0,0 3-3 0,6 2-2 0,-6-1-4 0,6 0-5 16,2-1-4-16,4 5-9 0,1-4-10 0,0 0-12 0,0 0-27 15,7 0-31-15,0-4-50 0,-1 0-56 0,7 1-59 0,0-3-60 0,0 1-51 16,7-2-49-16,-7-4-37 0,7 0-33 0,-1 4-11 0,1-4-1 16,-1 0 6-16,1 0 12 0,-7-4 24 0,6 4 32 0,-5 0 49 15,5-4 55-15,-13 4 59 0,7-3 95 0</inkml:trace>
  <inkml:trace contextRef="#ctx0" brushRef="#br0" timeOffset="45492.98">21941 3294 39 0,'13'0'209'0,"-6"-5"26"0,5 2 24 0,-4-1 21 16,-8 0 24-16,6 1 25 0,-6-5 27 0,6 1 29 0,-6-1 30 0,0 1 3 16,0-3-7-16,-6-2-33 0,6 5-42 0,0-4-30 0,-6 4-24 0,-2-3-19 15,8 1-20-15,-6-1-19 0,0 3-20 0,-1-1-24 0,1 5-24 16,-8-2-29-16,8-2-29 0,-6 7-22 0,-2 0-17 0,1 0-14 16,0 5-8-16,0 2-6 0,-7-1-7 0,1 2-4 0,6 3-2 0,-6 4-3 15,-1-1-2-15,7 4-3 0,-7 1-1 0,7 3-1 0,-6-4 0 16,5 4 0-16,8 0-1 0,-7 0-1 0,7 0-1 0,-1 0-1 0,0 0 0 15,7 0-2-15,0-4 0 0,0 4-1 0,0-3 0 0,7-5 0 16,0 0 0-16,-1 2 0 0,7-5-1 0,-7-1 1 0,8-3 0 0,-2 2 1 16,2-6 0-16,-1-3-1 0,0 0 1 0,6-3 1 0,-5-2-1 15,5-2 2-15,-6-4-1 0,6 4-1 0,-5-7 1 0,5-1-1 16,-6 0 2-16,6-3 0 0,-5 0 1 0,-2-5 1 0,2 1 2 0,-1 0 1 16,-1 0 3-16,2-3 1 0,-2-1 3 0,-4 1 5 0,4-5 7 0,-5 4 7 15,-1 1 9-15,1 3 5 0,0-5 5 0,-1 10 3 0,0-2 4 16,-6 1 0-16,6 8 1 0,-6-2-2 0,0 1 0 0,0 4-3 0,0 3-4 15,8 1-7-15,-8 3-9 0,0 0-8 0,-8 3-8 0,8 1-5 16,0 3-6-16,0 1-5 0,-6 7-3 0,6-1-4 0,0 0-2 16,0 8 0-16,-6-3 0 0,6 3 0 0,0 3 1 0,0 1 3 0,-6 0 0 15,6 0 0-15,0-1 0 0,0 1 0 0,0-1 0 0,0 0 1 16,6 2-1-16,-6-2-1 0,0-3 1 0,6 0 0 0,-6 0-3 0,6-3 0 16,2-1-1-16,-2 1-1 0,0-5-1 0,1-3 0 0,0 1 2 15,-1-6 0-15,1 2-1 0,-1-5 2 0,7-3 0 0,-6 0 0 16,5-3 2-16,2-1-1 0,-1-3 1 0,-1 0 0 0,2-6 2 0,-2 4 1 15,2-7 0-15,-1 2 1 0,0-4 0 0,0-1-1 0,-7 1 0 0,8-4 0 16,-2 1-1-16,1-2 0 0,-6 1 0 0,6 0 1 0,-7-4 0 16,8 5 0-16,-8-1-2 0,0 3 2 15,8-3 1-15,-8 4-1 0,1 3-2 0,-1 1 1 0,0-1 1 0,-6 4-1 0,7 0-2 0,0 4-1 0,-7 4-1 0,6-1-2 0,-6-1-2 16,0 5 1-16,6 5 1 0,-6-1-1 0,0 2-2 0,0 2 0 16,8-1 2-16,-8 4-1 0,0 4 0 0,0-1 1 0,0 1 1 0,0 3 0 15,0 1 1-15,-8 3 1 0,8-4 2 0,-6 4 1 0,6-3 0 16,-6 1 0-16,-1-1 0 0,7 3 0 0,-7-3 0 0,7-1-2 15,-6 0 0-15,6-3-1 0,0-1 1 0,-6 1-1 0,6-4 1 0,6 0 1 16,-6 1-1-16,0-9 0 0,6 5 1 0,-6-5 1 0,7-3 0 0,0 0 0 16,-1 0-1-16,0-3 1 0,8-2 0 0,-1-1 1 0,0-3 1 15,0 2 1-15,-1-3 0 0,2-1 1 0,-1-1-2 0,0-2 1 16,0-1-1-16,0 1-1 0,0-4 1 0,0 3-1 0,0-4 1 0,0 6 0 16,0-7-1-16,0 6 0 0,-7-1-1 0,8 1-1 0,-8-1 0 15,0 3-2-15,1 2-1 0,0 3-3 0,-1-1-4 0,-6 5-3 0,7-2-3 16,-7 5-2-16,6 0-1 0,-6 0-2 0,6 8-1 0,-6-3 1 15,0 5 0-15,8-3-1 0,-8 5 1 0,0 2 1 0,0-3 1 0,0 3 3 16,0 1 5-16,0 0 3 0,0-1 2 0,0 1 1 0,0 0 2 16,0-4-1-16,0 0-2 0,0 0-4 0,6-4-3 0,-6 0-6 15,6 1-5-15,0-5-9 0,1 1-9 0,0 0-11 0,-1-4-12 0,7 0-18 16,-7-4-20-16,8 0-30 0,-1-3-35 0,0-4-34 0,-7 4-34 16,7-8-37-16,1 5-38 0,-2-10-32 0,-5 2-33 0,6-1-36 0,-7-1-41 15,1-6-16-15,0-1-5 0,-7 2 9 0,6-8 16 0,-6 4 29 16,0-4 35-16,0-5 35 0,-6 2 36 0,-1-1 41 0,0 2 42 15</inkml:trace>
  <inkml:trace contextRef="#ctx0" brushRef="#br0" timeOffset="45696.11">22163 2721 28 0,'-40'8'293'0,"8"-5"45"0,-1 5 41 16,1-4 35-16,5 3 32 0,1-4 20 0,1 6 12 0,5-6 7 15,0 0 4-15,8 1 2 0,-1 3 2 0,-1-3-64 0,8 3-100 0,0 1-70 16,-1-1-58-16,7 0-46 0,0 4-40 0,0-3-34 0,7 2-34 15,-1 1-19-15,7 0-12 0,0-4-10 0,0 5-8 0,7-5-10 0,-1 4-13 16,1-4-21-16,0-2-28 0,6-2-37 0,-7 1-38 0,7-4-45 16,0 0-45-16,0-4-41 0,-7-4-39 0,7 4-38 0,1-6-38 0,-8-1-31 15,8-1-29-15,-8-2-8 0,1-1 2 0,-2 0 19 0,2-2 24 16,0-5 35-16,-1 3 38 0,-5-6 45 0,-2 2 45 0,8-2 42 0,-7-1 111 16</inkml:trace>
  <inkml:trace contextRef="#ctx0" brushRef="#br0" timeOffset="46431.58">23589 3144 0 0,'-6'21'45'0,"6"2"203"16,-7-2 22-16,0-3 18 0,7 0 15 0,-6 1 17 0,-1-5 19 0,7 2 14 16,-6-6 14-16,6 1 13 0,0-3 16 0,0-2-17 0,0 3-33 15,0-6-45-15,6 1-51 0,-6-4-28 0,13 0-17 0,-6 0-16 16,6-4-14-16,0 1-16 0,0-6-18 0,6-1-15 0,1 0-13 0,0-5-14 16,6-4-15-16,-7 1-18 0,7-4-21 0,0-4-17 0,-7 1-14 15,8-2-8-15,-8-2-8 0,8-4-2 0,-8 1-3 0,0-2-1 0,1-1 1 16,-7 1-1-16,7-3 1 0,-8 4 2 0,2 0 3 0,-1 3 6 15,-7 2 6-15,0 2 8 0,2 4 10 0,-2 0 11 0,-6 3 10 0,6 5 8 16,-6 0 9-16,-6 2 6 0,6 1 5 0,0 0 4 0,-6 4 4 0,-2-1 0 16,8 5 0-16,-6-4-5 0,0 3-4 0,-1 4-9 0,1-3-8 15,-1 3-9-15,0 0-9 0,-5 3-9 0,6 1-8 0,-2 0-5 16,-4 7-7-16,5-1-5 0,-6 1-4 0,0 7-3 0,7 1-2 0,-8 4 0 16,8-2 0-16,-7 8 2 0,6 1-1 0,1-2 1 0,-7 9 1 15,7-3-1-15,-1 2 1 0,7 4 0 0,-7 1 0 0,1-1 0 0,6 0 1 16,0 0-1-16,0-4-1 0,0 6 0 0,6-6-1 0,1 1 0 15,0-4 0-15,-1 0 1 0,7-3 0 0,0-2 0 0,0-6-1 0,0 5 2 16,6-10 0-16,1 2 1 0,-1-1-1 0,1-8 2 0,0 2 0 16,5-5-1-16,1-3 0 0,-6-4-3 0,7-4-3 0,-1-3-5 0,-7-1-3 15,7-6-2-15,-6-1-2 0,-1-3-2 0,7-3-2 0,-12-6-2 16,4 2-4-16,-4-5-1 0,-8 1 0 0,7-4-1 0,-6-4 0 0,-7 4 3 16,7-3 3-16,-7-2 2 0,0 6 6 0,-7 3 3 0,7 0 5 15,-7 0 3-15,1 6 4 0,-7 5 3 0,7 1 3 0,-8 5 2 16,2 1 1-16,-2 3 0 0,1 5 1 0,0 3-1 0,0 0 0 0,0 3-1 15,0 5 0-15,7-2-4 0,-8 2-3 0,8 3-6 0,6 0-3 16,0 3-6-16,0 2-8 0,6-1-10 0,1-1-9 0,6 4-15 0,7-4-19 16,-1 2-39-16,1-5-53 0,6 3-59 0,0-2-64 0,0-1-57 15,-1-4-53-15,8 0-46 0,-7 1-44 0,7-4-20 0,-7-1-3 0,0 0 1 16,7-3 8-16,-7 4 13 0,0-4 19 0,0 0 39 0,-7 4 53 16,7-4 60-16,-6 3 64 0</inkml:trace>
  <inkml:trace contextRef="#ctx0" brushRef="#br0" timeOffset="47229.56">24794 3260 81 0,'0'4'201'0,"6"-4"17"0,0 0 14 15,2-4 15-15,-8 1 15 0,6-5 16 0,-6 1 14 0,0 0 14 16,6-5 14-16,-6 2-13 0,0 2-26 0,7-6-27 0,-7 2-29 0,0 2-12 16,0-2-5-16,0 1-1 0,0 0 1 0,0 4-5 0,0-4-11 0,0 4-12 15,0-1-13-15,-7 4-12 0,7-2-10 0,-6 2-12 0,0 0-10 16,-2 4-12-16,2-3-12 0,-7 6-15 0,0-3-16 0,0 4-13 16,1 3-12-16,-2-4-6 0,1 9-3 0,-6-1-1 0,-1 0 2 0,7 3-2 15,-7 2-2-15,1 1 0 0,6 2-1 0,-6 3-1 0,5 0-3 16,1 0-2-16,0 0-4 0,0 1-1 0,7-3-3 0,0 7-4 0,-2-6-3 15,8 1-3-15,-6-2-2 0,12 0 0 0,-6-5-3 0,8 4 0 16,-2-4 0-16,0-1 0 0,7-3 1 0,0-4-1 0,0 0 1 0,7-2 0 16,-7-2 0-16,6-6-1 0,-6 3 1 0,7-9 0 0,0 3 1 15,-1-2-1-15,1-3 1 0,0 1-1 0,-8-5 0 0,8 1-1 16,-7-6 0-16,-1 6 0 0,2-9 1 0,-1 6 0 0,-6-2 3 0,-1-2 2 16,7-1 3-16,-7-5 4 0,1 6 4 0,-7-5 3 0,7 4 6 15,-1-3 5-15,-6 2 8 0,6 1 7 0,1 0 4 0,-7 4 4 0,0-1 4 16,7 5 0-16,-7 3-1 0,0 1-2 0,0 2-3 0,0 1-5 15,0 3-6-15,0 4-4 0,0 0-6 0,0 0-6 0,0 4-7 0,0 3-5 16,-7 4-7-16,7 0-4 0,-7 4-2 0,7 3-2 0,-6 0 0 16,0 5 0-16,-1 2 0 0,7 1 2 0,-7-1 2 0,1 5 0 0,-1-5 2 15,1 5-1-15,0-4 0 0,6-1-1 0,-7 0 2 0,7-3-2 16,0 0 1-16,0 0-2 0,0-7 0 0,0 4 0 0,7-5-1 0,-1-3 2 16,0-1 1-16,1-1 0 0,-1-2 0 0,8-4 2 0,-2-3-1 15,2 0 0-15,-2 0 0 0,8-7 1 0,-7 4-1 0,7-6 0 16,-1-1 0-16,1-1 1 0,0-3-2 0,-8-1-1 0,8 1 1 0,-1-6-1 15,-5 2-2-15,4-4 2 0,-4 5 0 0,5-9-1 0,-5 4 1 16,-2-3-1-16,2-2 2 0,-2 2-1 0,2 3 2 0,-1-4-1 16,-1 5 1-16,2-2-1 0,-8 4 0 0,8 1 1 0,-8 4-2 0,0-2 0 15,1 10-4-15,-1-2-1 0,-6 1 0 0,7 7-1 0,-7 0-1 16,7 0 0-16,-7 4 0 0,0 3-1 0,6 0 1 0,-6 5 0 0,0 2-2 16,0 0 0-16,-6 5 1 0,6-2 1 0,0 6 2 0,-7-1 1 15,0 0 0-15,1 4 0 0,-1-4-1 0,1 4-2 0,0-4-4 0,-2 3-4 16,2-2-4-16,0-3-4 0,0 3-3 0,-2-2-3 0,2-1-4 15,0-6-1-15,6 1-2 0,-7-1-2 0,7-3 0 0,0 1 0 0,0-5 3 16,0 0 2-16,0-3 5 0,7-1 4 0,-7-3 5 0,6-3 5 16,0-1 3-16,2 0 4 0,-2-3 6 0,0-5 3 0,8 2 2 0,-2-5 3 15,1 1 2-15,1-1 1 0,-2-3 1 0,2-4 0 0,-2 0 0 16,8 0 0-16,-7-4 0 0,0-4 0 0,6 5-1 0,-5-4-1 0,5-1-1 16,-6 5-1-16,6-4-2 0,1 3-2 0,-7 5-2 0,0-2 0 15,0 4-2-15,1 5-2 0,-2 3-1 0,1 4-1 0,-6 0-2 0,-1 2 1 16,7 5-1-16,-7 5 0 0,-6-2 0 0,8 4-1 0,-2 1 3 15,-6 3-1-15,0 4 0 0,0-1-1 0,0 4 1 0,0 5 1 16,0-1 1-16,-6-1 0 0,6 1 0 0,-8 3 0 0,2 1 0 0,6-3 1 16,-6-1-1-16,6 0 0 0,0-1 0 0,0-2-1 0,0-5 0 0,0 6-3 15,6-10-1-15,0 0-4 0,2-3-4 0,4 1-7 0,-5-3-11 16,6-5-12-16,6 0-13 0,-5-5-22 0,5-3-24 0,1-2-35 16,-1-1-42-16,8-4-48 0,-8 1-48 0,0-9-49 0,0 2-46 0,1-5-48 15,0 1-49-15,-7-9-22 0,0 2-8 0,0-1 5 0,0-4 9 16,-6 0 18-16,-1 1 24 0,-6-4 35 0,0-1 42 0,0 4 47 15,-6 1 51-15</inkml:trace>
  <inkml:trace contextRef="#ctx0" brushRef="#br0" timeOffset="47510.81">24931 2414 0 0,'-40'11'189'0,"8"-4"140"0,-1 5 47 0,7-5 35 0,0 0 29 15,1-3 20-15,5-1 14 0,7 1 11 0,-7-4 9 0,14 0 8 16,-1 0 7-16,0 0-38 0,1 0-62 0,6 0-72 0,0 0-77 0,0-4-57 16,0 1-46-16,6 3-35 0,1-4-30 0,6 0-18 0,0-4-15 15,0 6-11-15,0-3-11 0,1 2-10 0,-2-5-11 0,8 8-11 16,-7-3-14-16,-1 3-8 0,-4 3-6 0,4 1-5 0,-5 3-2 0,-7 0-3 16,0 5 1-16,0 3-2 0,-7 0-2 0,1-1-1 0,-8 4 1 0,2 4-1 15,-1 0 1-15,-7 0-7 0,0 0-10 0,1 3-31 0,6-2-41 16,-6 3-62-16,-1-5-74 0,7 5-79 0,0-4-79 0,0 0-39 0,7-4-19 15,6 1-8-15,0-2-5 0,0-2 0 0,6-4 2 0,7 0 10 16,7-6 16-16,6-3 34 0,0 3 44 0,7-10 66 0,-1 5 190 16</inkml:trace>
  <inkml:trace contextRef="#ctx0" brushRef="#br0" timeOffset="47682.68">26343 3326 0 0,'0'40'41'0,"-6"1"405"0,0-9 55 0,0 5 18 16,-1-7 1-16,0-1-11 0,1 0-16 0,-1-6-63 0,1-9-86 0,0 1-108 15,6-1-117-15,-8 1-61 0,2-4-28 0,-6-4-153 0,4 0-211 16,-4-3-109-16,-1-1-56 0,-1-6-19 0,2-4-1 0,-2-4 11 16,2-4 14-16,5-3 64 0,-6-1 86 0</inkml:trace>
  <inkml:trace contextRef="#ctx0" brushRef="#br0" timeOffset="61332.72">2983 5964 39 0,'0'8'293'0,"0"-5"43"16,0 0 39-16,-7 1 27 0,7 0 23 0,-7-1 18 0,7-3 15 0,-6 0 13 15,6 0 12-15,-7 0 11 0,7 4 8 0,-6-4-59 0,6 0-94 16,0 0-62-16,-6 0-47 0,6 0-37 0,0 0-33 0,0 0-23 0,0 0-19 16,0 0-16-16,0 0-12 0,0 0-13 0,0 4-11 0,6-4-9 0,0 0-9 15,1 0-8-15,-1-4-6 0,8 4-7 0,-2-4-7 0,8 4-6 16,0-3-5-16,-1-1-3 0,1 4-4 0,6-4-2 0,-1 1-1 0,9 0 0 16,-9-2-1-16,1 5 0 0,0-3 0 0,0 3-2 0,7-4-1 15,-7 4 1-15,-7-4-1 0,7 4-1 0,1 0 0 0,-8 0-2 16,0 0 1-16,1 0 0 0,-7 0-2 0,7 4-1 0,-7-4-1 0,-6 0 0 15,5 4 0-15,-5-4 2 0,0 0-1 0,-1 0 1 0,0 3 0 16,-6-3 2-16,0 0 1 0,0 0-1 0,0 0 1 0,0 0 1 0,0 0-1 16,0 5-7-16,0-5-10 0,-6 0-19 0,6 0-22 0,-6 0-38 15,-1 0-46-15,-6 0-65 0,7-5-76 0,-8 5-73 0,1-3-73 0,-6-1-56 16,6-3-46-16,-7 3-22 0,7-3-11 0,-6 0 2 0,6 0 6 16,-1-1 18-16,-5-3 21 0,6 4 38 0,0-4 44 0,0-1 67 0,6 1 72 15</inkml:trace>
  <inkml:trace contextRef="#ctx0" brushRef="#br0" timeOffset="61613.97">3269 5674 308 0,'0'-7'379'0,"-7"0"41"0,7 3 27 0,-6-4 20 0,6 5 14 0,-6 0 11 16,6-1 8-16,-7 0 9 0,7 1 6 0,-7 3-12 0,7-4-22 16,0 4-77-16,0 0-102 0,0 0-77 0,-6 0-64 0,6 0-40 0,0 4-27 15,0-4-20-15,0 0-13 0,0 3-12 0,0 1-9 0,0 0-7 16,0-1-6-16,0 8-6 0,6-4-5 0,1 8-4 0,-7-1-2 0,7 5-2 15,-1-1-2-15,-6 5-1 0,6 3 1 0,1 2-1 0,-1 2 2 16,-6-1-1-16,7 4 1 0,0 0 0 0,-7 3 0 0,6 1-1 16,-6-5-2-16,6 5 0 0,-6 0-2 0,7-4 0 0,-7 1 1 0,0-2-1 15,7-2 1-15,-7-2 0 0,6 2-1 0,-6-8-4 0,0 3-7 16,0-2-17-16,6-5-21 0,-6 0-46 0,0-4-55 0,0-2-85 0,-6-5-96 16,6 1-80-16,-6-8-69 0,6-4-36 0,-7 0-18 0,0-7-9 15,1-3-4-15,-7 0 3 0,6-9 4 0,1-3 15 0,-7-3 21 0,7 0 45 16,-1-4 57-16,-6-4 84 0,13 1 253 0</inkml:trace>
  <inkml:trace contextRef="#ctx0" brushRef="#br0" timeOffset="64561.47">5216 5001 43 0,'13'0'165'16,"-6"-4"14"-16,-1-1 15 0,0 2 17 0,-6 0 17 0,8-1 17 16,-2 0 18-16,0-3 17 0,-6 3 16 0,7 1-13 0,-7-5-25 0,6 5-16 15,-6-5-9-15,0 5 4 0,7-5 11 0,-7 2 5 0,0 1 1 16,0-2-6-16,0 4-10 0,0-5-13 0,0 1-15 0,0 3-12 0,0 1-12 15,0-4-13-15,-7 2-12 0,7 2-12 0,0-1-12 0,0 0-17 16,-6 1-21-16,6-1-18 0,0 0-13 0,-7 4-9 0,7-3-6 0,-6 3-3 16,6-4-3-16,-6 4-4 0,-2 0-4 0,8 0-2 0,-6 0-5 15,0 0-5-15,-1 0-6 0,1 0-6 0,-1 0-5 0,-6 4-3 16,7-1-3-16,-8 1-1 0,8 3-2 0,-7 1 0 0,0 0 0 0,0-1-1 16,0 4-1-16,0 0 0 0,0-1 0 0,0 1 0 0,0 4 0 0,0 0 0 15,0-1-1-15,-1 5 1 0,2-5 1 0,-1 4-1 0,6 1-1 16,-6 3 0-16,7 0 1 0,0 0 1 0,-8 0 0 0,8 1 0 15,0 2 0-15,-2 0 0 0,2 1-1 0,6-1 1 0,-6 1 1 0,6-1 0 16,-7 5-1-16,7-4 1 0,0-1 0 0,0 5 0 0,7-4-2 16,-7-1 0-16,6 5 2 0,-6-5 0 0,6 0-1 0,2 1 0 0,-2 0 0 15,0 0 2-15,0-4 0 0,8-1 1 0,-8 2 0 0,7-5 2 16,1 1-1-16,-2-1 1 0,2-4 1 0,5-2 0 0,-6 2 0 16,6-7 1-16,1 4 0 0,0-4 1 0,-1-3 0 0,7 0 2 0,-6-4 0 15,-1-4-1-15,1 0 1 0,6 1 0 0,-7-5 1 0,1-3-1 16,6-3-1-16,-6 3 0 0,-1-7 0 0,1 0-1 0,-8-5 2 0,8-3-1 15,-7 1-1-15,0-4-1 0,0-1-1 0,1-3-2 0,-8-3 0 16,0-1-1-16,1-4 1 0,-7 4-1 0,6-2 1 0,-6-1-1 16,-6-1 1-16,6 4-1 0,-7-3 2 0,1 6 0 0,0 2 3 0,-8 0 2 0,8 6 2 15,-7-4 5-15,0 5 5 0,0 2 4 0,-1 2 4 0,-5 2 2 16,6 5 3-16,-6-1 3 0,5 0 0 0,-5 1 3 0,-1 7-1 0,7-4-2 16,0 7-1-16,-7-3-2 0,8 2-3 0,-1 5-5 0,0 0-6 0,0 0-5 15,-1 5-2-15,2-2-6 0,5 1-2 0,-6 7-3 0,7-4-2 16,-1 5-5-16,1-2-1 0,6 5-4 0,-7-1-5 0,7 1-6 15,0 0-8-15,0 3-10 0,0 1-11 0,7-1-15 0,-1 0-15 0,1 0-26 16,5 1-30-16,-5-1-53 0,6 0-61 0,1-2-65 0,-2-2-69 16,8-1-62-16,-7-1-60 0,7-1-25 0,-8-3-7 0,8-5 1 0,-1 0 9 15,-5 2 12-15,5-5 15 0,1-5 25 0,-8 2 32 0,8 0 52 16,-6-5 62-16,-2 1 66 0,1-4 253 0</inkml:trace>
  <inkml:trace contextRef="#ctx0" brushRef="#br0" timeOffset="65259.65">5288 5429 0 0,'-13'19'227'0,"0"-6"85"0,-1 3 26 0,8-2 17 0,0-2 9 16,-1-2 13-16,1-2 10 0,6-1 19 0,-7-3 21 0,7-1 20 16,0-3 17-16,-6 4-39 0,6-4-68 0,0 0-63 0,0 0-60 0,6-4-38 15,-6 4-25-15,0-3-16 0,7-1-10 0,-7 0-11 0,6-3-12 16,1 0-17-16,-1 0-21 0,0-5-20 0,2 5-18 0,4-4-16 15,-5 4-11-15,-1-5-7 0,7 6-6 0,-6-2-3 0,-1 0-1 0,1 5-3 16,0-1 0-16,5 1 0 0,-12-2-2 0,14 2 0 0,-8 3 1 16,1 0-1-16,-1 3 1 0,0-3-1 0,1 8 0 0,0-4 1 0,-1 3-2 15,0 0 2-15,8 4-1 0,-8 4 0 0,1-4 2 0,-1 4 1 16,1 0-1-16,-1 3 0 0,1-4 0 0,-1 5 1 0,0-1 0 16,2-3 0-16,-2 2 0 0,0-1 0 0,1-1-1 0,-1-1 1 0,1 1 0 15,-1-4 0-15,1-1 0 0,-1-2 0 0,-6-1-1 0,7 1 0 16,0-1 0-16,-1-3 1 0,0-4 0 0,1 0 0 0,0 0 0 0,5 0 0 15,-5-8 1-15,-1 5 0 0,8-5 0 0,-2-2 0 0,-4-2 0 16,4-2 0-16,1-1 0 0,0-3 1 0,0 0 0 0,-7-1 0 16,8-3-1-16,-2 4-1 0,2-4 0 0,-8 0 0 0,7 3 0 0,1-2 1 15,-8 3 0-15,0-1 1 0,0 4 0 0,2 1 1 0,-2 3 2 0,0-4 2 16,-6 8 2-16,7-4 0 0,-7 7 1 0,6-3 0 0,-6 4 1 16,0-2-1-16,0 2 1 0,0 3-2 0,0 0 0 0,0 0-2 0,0 0-2 15,0 0-1-15,0 3-3 0,0 2-1 0,0 1-1 0,0-2-2 16,0 7 1-16,0 0 1 0,0 0-1 0,7 0-1 0,-7 7 1 0,0-3-1 15,0 4 1-15,7-1 2 0,-7 0 1 0,0 4 0 0,6-4 1 16,-6 0-1-16,6 1 0 0,1-1 0 0,-7 1 0 0,7-5-1 0,-1 1 0 16,0 0 0-16,1-5 0 0,0 1 1 0,6 0 0 0,-7-4 1 15,0 1 0-15,2-4 3 0,4-1-1 0,-6-3 1 0,8 0 0 0,-1-3 2 16,-7-1 1-16,8-4 3 0,-2 1 1 0,2-4 2 0,-2-3 2 16,1-1 0-16,1 1 1 0,-2-6 0 0,-6 3-1 0,8-5 2 15,-1 3 1-15,-6-2 1 0,-1-1 1 0,1 3 1 0,-1-3 1 0,0 4 0 16,-6-1-2-16,7 1 1 0,-7 4 1 0,0-1 1 0,0 4 0 15,0 0 1-15,0 1-1 0,0 2-1 0,0 1-1 0,0 3-3 16,0 0-1-16,0 4-4 16,0 0-1-16,0 0-4 0,0 0-1 0,0 0-2 0,-7 8-2 0,7-5-2 15,0 4-3-15,0 1 0 0,-6 3-2 0,6 0 1 0,0 3-1 16,0 1-1-16,-6 3 2 0,6 0-1 0,0 5 1 0,0-1 2 16,0 0 1-16,0 0 0 0,0-1-2 0,6 1 0 0,-6 1-1 0,0-1-7 15,6-4-9-15,1 0-11 0,0 0-11 0,-1-3-16 0,0-4-16 16,8 0-34-16,-8 0-42 0,7-7-61 0,-7-1-70 0,8 2-74 0,-2-10-75 15,2 2-49-15,-1-5-40 0,6-3-12 0,-6 1-1 0,7-5 5 16,-7-4 9-16,7 1 15 0,-1 0 16 0,0 0 34 0,1-5 40 16,-7 5 61-16,7-3 70 0</inkml:trace>
  <inkml:trace contextRef="#ctx0" brushRef="#br0" timeOffset="65697.16">6702 5367 0 0,'12'-4'35'0,"-6"0"196"0,1 1 33 0,0 0 29 0,-1-2 28 15,1 5 30-15,-7-3 30 0,0-1 31 0,6 1 28 0,-6-1 20 16,0 0 14-16,0 1-27 0,0-1-51 0,0 0-44 0,0 1-42 0,0-2-34 15,-6 3-32-15,6-3-27 0,0 2-24 0,-7 3-29 0,7-4-29 0,-6 0-29 16,-1 1-28-16,0 3-21 0,1 0-13 0,0 0-11 0,-8 0-6 16,2 0-7-16,5 3-5 0,-6 1-3 0,0 0-4 0,7-1-2 15,-8 4-3-15,2 1-2 0,-2 0-1 0,8 3-2 0,-7-4 1 0,0 4-1 16,6 0 0-16,-5 3 0 0,5 1-1 0,0-4-1 0,1 7 2 16,-1-3-1-16,1-1 1 0,-1 5 0 0,7-1 0 0,-6 1 0 0,6-5 1 15,0 9-1-15,0-6-1 0,6 3 1 0,-6-3-1 0,7 2 0 16,-1-5 2-16,1 0 0 0,-1 5-1 0,8-4 0 0,-2-5 0 0,-5 2 1 15,6-5-1-15,0 0-1 0,0-3 0 0,0 0-1 0,7-4 2 16,-8 0-2-16,2-4 0 0,-1-3-1 0,7-4 0 0,-8-1 1 16,8 2 0-16,-7-9 3 0,-1 1-1 0,2 0 1 0,-1 0 0 0,-6-7 2 15,5 2 0-15,-5-3 1 0,-1 4-1 0,1-3 4 0,0 3 2 16,-1-4 3-16,-6 3 3 0,6 2 4 0,-6 3 2 0,0-4 4 16,0 7 2-16,0 1 3 0,0-2 3 0,0 6 1 0,0 2 2 0,0 1-2 15,0 0-1-15,0 3-3 0,0 4-1 0,0 0-5 0,0 0-2 16,0 0-4-16,0 7-3 0,7-3-3 0,-7 3-5 0,0 4-2 0,0 1-3 15,7-1-3-15,-7 7 0 0,0-4-1 0,6 5 3 0,-6 3 1 16,6-5 0-16,-6 6 1 0,7 3 0 0,-7-4-2 0,0 0-1 0,7 0-6 16,-7-1-8-16,0 1-11 0,6-3-12 0,-6-4-21 0,7-1-23 15,-7 1-40-15,6-8-46 0,-6 4-62 0,6-7-67 0,2-4-60 0,-8 0-56 16,6-4-46-16,0-4-39 0,0 2-15 0,1-5-2 0,0-9 6 16,-1 7 9-16,1-10 19 0,-1 1 23 0,0-3 40 0,-6-5 47 15,8 1 61-15,-8-4 66 0</inkml:trace>
  <inkml:trace contextRef="#ctx0" brushRef="#br0" timeOffset="65837.78">6799 4865 0 0,'-20'0'28'0,"8"3"320"0,-8 1 57 0,0-4 31 0,7 4 17 15,-7-1 8-15,8 2 5 0,-1-5 0 0,-7 2 0 0,7-2-3 16,-6 5-4-16,5-2-50 0,1 1-71 0,-6 0-174 0,0 3-224 0,-1 0-157 16,0 0-123-16,1 4-64 0,-7-3-32 0,6 3-18 0,-5-4-7 15,5 4-3-15,-6-4-2 0,6 1 3 0,1-2 6 0,-1-1 30 16,7-1 45-16,0-1 80 0,6 0 273 0</inkml:trace>
  <inkml:trace contextRef="#ctx0" brushRef="#br0" timeOffset="67636.89">7606 5451 33 0,'0'15'331'0,"-6"-1"52"0,6-3 36 0,-6 4 21 16,6-8 12-16,0 4 10 0,-7-7 5 0,7 0 4 0,0-1 5 16,0-3 4-16,0-3 6 0,0-1-58 0,7 0-90 0,-7-3-85 0,6-4-81 15,0 0-50-15,1-4-35 0,6 1-21 0,-6-4-12 0,5-1-7 16,2-3-6-16,-2 0-4 0,2-4-4 0,5 1-5 0,-5-5-6 0,-2 1-6 15,8 0-3-15,-7 0-3 0,-1-4-1 0,2 0-3 0,-1-1-3 16,0-2 0-16,0-1-1 0,0 4 0 0,-6-3-2 0,-1 3 1 0,0 0 0 16,-6 0 0-16,7 7 1 0,0-3 0 0,-7 3-2 0,0 8 2 15,0-4 1-15,0 7 3 0,0 1 4 0,0 6 4 0,0 1 0 0,0-1 2 16,0 5-1-16,0 0-1 0,0 3 0 0,0 0 0 0,-7 0-2 16,7 3 1-16,0 0-2 0,0 5-1 0,0-1-3 0,0 4-2 15,0 4-3-15,0 0-3 0,7 3-3 0,-7 3 1 0,6 5 0 0,0 0 1 16,1 3 1-16,0 1 0 0,-1 3 0 0,1 0 2 0,5-1 0 15,-4 5 1-15,-2 0 0 0,6-1 0 0,-5 1-1 0,6-5-1 0,-6 5 2 16,5-3 0-16,-4-1 0 0,-2 0-1 0,6-3 1 0,-4-5 0 16,-2 0 0-16,7-3-1 0,-7 1-1 0,1-5 1 0,0-4-1 0,5 1 0 15,-6-4 1-15,2-4 0 0,-2-3-1 0,0 0 0 0,7-4 1 16,-6-4 0-16,0 0-1 0,-1-3-1 0,0-8-2 0,1 4-1 16,0-8-2-16,-1 1-2 0,0-3 0 0,1-1-2 0,-7-4 0 0,7 0-1 15,-7-3-1-15,0 0 1 0,0-1-1 0,0 1-1 0,-7 0 1 16,7 3 2-16,-7 1 1 0,7-1 2 0,-6 4 2 0,0 0 4 15,-1 7 1-15,7 1 2 0,-7-2 3 0,1 9 2 0,6 1 1 0,-6-2 1 16,-1 4 0-16,7 0 0 0,-7 1-1 0,7 3 0 0,0 0 0 16,-6 0-1-16,6 3 0 0,0-3 0 0,0 4-1 0,0 3 0 0,6-2-3 15,-6 1 0-15,7 1-2 0,0 1-1 0,-1 0 2 0,0-1 0 16,1 0 0-16,6 0 1 0,0 1 2 0,0-4 0 0,0 3 0 0,0-3 0 16,6 3 0-16,-5-3 0 0,-1-4-1 0,7 3 1 0,-8 1-1 15,2-4 0-15,5 3 0 0,-6 2-1 0,0-5-1 0,0 3 0 16,0 4-1-16,-7-3-1 0,8 3 0 0,-8 1-1 0,7 0 0 0,-7-2 1 15,1 5 0-15,-7-1-1 0,7 2 0 0,-7-1 2 0,6 3 0 0,-6 1 0 16,0 0-1-16,0-1 1 0,0 5-2 0,0-4 2 0,0 0-1 16,0-1 0-16,6 4 0 0,-6-3-1 0,0 0 0 0,7-4 0 15,-7 0 1-15,7 0 0 0,-1 0 1 0,1-4 0 0,-1 0 0 0,7-3 0 16,-6-1 0-16,5-3 0 0,-4 0 0 0,4 0 1 0,1-3 0 16,0-5 0-16,0 1 2 0,-7-4-2 0,14 0 0 0,-6-3 0 0,-2-1 0 15,-5 0-1-15,6-3 2 0,0 4 0 0,0-4-2 0,-6-1 1 16,-1-4 1-16,0 5 0 0,1 0 3 0,0 0 1 0,-1 3 6 0,1-3 4 15,-7 3 6-15,0 1 4 0,6 2 4 0,-6 1 3 0,0 0 3 16,0 4 0-16,0 0 3 0,0 3-1 0,0 1-1 0,0 3-1 16,0 0-2-16,0 0-4 0,0 0-6 0,-6 3-5 0,6 1-4 0,0 0-5 15,0 6-5-15,-7-2-3 0,7 3-2 0,0 0-2 0,0 3-1 0,0 1 1 16,0 0-1-16,7 3 0 0,-7 1 1 0,0-5 1 0,0 4 1 16,6-3 0-16,-6 3 0 0,6-2-1 0,2-2-1 0,-8 1 0 15,6 0 1-15,0-5-1 0,1-3 1 0,-1 4 0 0,-6-3-1 0,7-1 2 16,-1-3 0-16,1-4 1 0,-1 3 0 0,8-3-1 0,-8-3 0 15,0-1 1-15,1 0 0 0,6-3 0 0,-7 0 1 0,1-4 0 16,6 0-2-16,-6-4 1 0,5 4 0 0,-5-3 0 0,0-5-2 0,5 4 0 16,-5-3-1-16,-1 0 1 0,1 3 1 0,0-3 0 0,-1 0-1 15,0 3 0-15,2-4 0 0,-2 5-1 0,-6 3 0 0,6 0 0 0,-6 0-1 16,6 4 0-16,-6-1 0 0,7 5 0 0,-7 3-1 0,0-4 1 16,7 8-2-16,-7-4 1 0,6 3-2 0,-6 5 1 0,0-1 1 0,7 4 0 15,-7 3 1-15,0-2 1 0,6 6 1 0,-6-1-1 0,0 3 1 0,0-3 0 16,0 6 1-16,6-2 0 0,-6 2 1 0,0-4-1 0,0 2 0 15,0 2 0-15,0-6 1 0,0 2-1 0,8-1-1 0,-8 0 0 16,0-3 0-16,0-4 1 0,6-1 0 0,-6 2 0 0,6-5-2 0,-6 1 1 16,6-5 0-16,-6 1 1 0,0-4 0 0,8-4-1 0,-2 4 1 15,0-7-1-15,1 3 1 0,-7-7 1 0,6 3 0 0,8-5-1 0,-8 1 1 16,0-7 0-16,0 5 0 0,2-4-1 0,-2-4 0 0,7 4 0 16,-7-4-2-16,1 0 0 0,6 0-1 0,-7 0-1 0,1 0 1 0,6 0 1 15,-7 0-2-15,1 4 0 0,0-1 1 0,-1 4-2 0,1 1 0 16,-1 6 0-16,0-2-3 0,-6 2 0 0,8 5 0 0,-8 3 0 15,0 0 0-15,6 0 0 0,-6 3-3 0,0 5 0 0,0-1 0 0,0 4-1 16,0 0 1-16,0 4-1 0,0-1 1 0,0 5 0 0,0-1 1 16,-6-3 2-16,6 3 0 0,0 0 1 0,0 1 1 0,6-1 0 0,-6-4 1 15,0 1 0-15,6-4 0 0,0 4 1 0,-6-4-1 0,7-4 2 16,0 0 0-16,6-3 0 0,-7 0 1 0,8-4 1 0,-2-4 1 0,2 0 0 16,-2 1-1-16,1-5-2 0,1-3-1 0,-2 1-1 0,8-5-3 15,-7-4-1-15,7 1-3 0,-8-1-2 0,8-2-4 0,-7-2-3 16,0 2-4-16,0-5-3 0,7-3-4 0,-8 4-1 0,2-5-2 0,-1 1 2 15,0 0 1-15,-7-1 3 0,7 1 1 0,-7 3 3 0,2-3 1 16,-2 0 4-16,0-1 2 0,-6 4 4 0,7-3 3 0,-7 7 4 16,0-3 2-16,0 2 3 0,0 1 5 0,-7 0 3 0,7 4 2 0,-6 4 3 15,0-5 4-15,6 8 3 0,-8-3 5 0,2 7 2 0,0-4 3 0,6 3 2 16,-7 0 0-16,1 5 1 0,6 0-1 0,-7-1-1 0,7 4-4 16,-6 0-2-16,6 4-4 0,-7-4-2 0,7 6-4 0,-6-2-3 15,0 8-5-15,6-1-2 0,-8-1-4 0,2 5 0 0,6 4-2 0,-6 2 0 16,-1 2 0-16,7 2 1 0,0 1 0 0,-6 3 0 0,6 0 0 15,0 4 0-15,6 0 0 0,-6 0 0 0,0 0 0 0,7 0 0 16,-1 3 1-16,-6-2 1 0,6-2-1 0,2 2 0 0,-2-2 1 0,0 2 0 16,1-5 0-16,-1-3-1 0,1-1-2 0,-1 1 1 0,1-4 0 0,-1-4 2 15,0 1 0-15,2-4 1 0,-8-5 0 0,6 1 0 0,0-4 0 16,-6 1 2-16,7-1 0 0,0-3 0 0,-7-4 1 0,6 3 0 16,0-6 2-16,-6 3 0 0,7-4 0 0,-1-3-1 0,1-1-1 0,0-3 0 15,-1 0-1-15,0 0-1 0,1-3-1 0,0-1-1 0,-1-3-2 0,7-1-1 16,-7 1-3-16,1 0-1 0,0 0-2 0,-1-1-2 0,0 1-2 15,2 0-2-15,-2 4-2 0,0-2 0 0,1 5 0 0,-1 1 0 16,1 2-1-16,-1 1 1 0,1-1-1 0,-7 8 1 0,6-3 2 0,0 3 1 16,-6 3 3-16,8 1 1 0,-2 0 2 0,-6 3 2 0,6 1 2 15,-6 2-1-15,7 1 2 0,-7 5-1 0,7-6 1 0,-7 5 2 0,0-1 0 16,6 1 1-16,-6 0 0 0,6-1 0 0,-6-3 0 0,7 3-3 16,-7-2-4-16,6-1-7 0,-6 0-7 0,7-1-10 0,0-2-11 15,-1-4-20-15,-6 0-24 0,6-1-47 0,1-3-59 0,0-3-66 16,-7-1-70-16,6-3-63 0,0 0-61 0,-6-5-34 0,7-3-19 0,-7 0-6 15,0-3 1-15,0 0 8 0,-7-4 9 0,1-1 20 0,0-2 24 0,-1-4 45 16,-6 0 59-16,0-4 66 0,-7-3 184 0</inkml:trace>
  <inkml:trace contextRef="#ctx0" brushRef="#br0" timeOffset="67824.39">8935 4623 127 0,'-26'18'391'0,"0"-2"52"0,7-2 32 0,-8 0 21 0,15-2 15 15,-8-2 10-15,6-3 9 0,2 1 7 0,5-8 3 0,1 4 5 16,-1-4 2-16,1 0-74 0,6 3-115 0,0-3-103 0,0 0-95 0,0 0-54 16,0 0-34-16,0-3-32 0,6 3-30 0,1 0-48 0,-1 0-55 15,-6 0-92-15,13-4-108 0,-7 0-92 0,8 0-82 0,-1 1-43 0,0-5-21 16,0 2-9-16,0-2-6 0,0-3 0 0,0 0 0 0,-6-3 11 16,5-1 15-16,1 0 36 0,-6 1 48 0,6-2 84 0,1 2 222 15</inkml:trace>
  <inkml:trace contextRef="#ctx0" brushRef="#br0" timeOffset="67981.74">8955 4517 364 0,'-14'7'456'0,"8"1"38"0,-7 2 26 0,6-2 17 16,1-5 12-16,-1 1 7 0,1 0 3 0,0-4 2 0,6 0 1 0,0 0 0 15,0 0 1-15,0 0-116 0,6 0-175 0,0 0-100 0,7 0-64 0,1 0-38 16,6 0-26-16,-2 0-21 0,2 0-21 0,-1 3-23 0,7-3-27 16,1 3-53-16,-1 2-68 0,0-1-94 0,-7-4-107 0,7 3-75 0,-6 0-60 15,-7 5-30-15,7-5-14 0,-14 2-8 0,8-2-3 0,-8-3 3 16,0 3 5-16,0 2 17 0,-6-5 24 0,0 0 52 0,0 0 65 15</inkml:trace>
  <inkml:trace contextRef="#ctx0" brushRef="#br0" timeOffset="68231.75">7509 4997 0 0,'0'10'32'0,"0"-2"373"0,6 0 50 16,-6-2 25-16,7 1 13 0,-1-2 6 0,1-2 4 0,-1 1 3 15,1-4 1-15,-1 0 2 0,8 0 0 0,-2 0-6 0,2-4-9 0,5 4-120 16,-6 0-178-16,6 0-95 0,1 0-52 0,0 0-57 0,-1 4-59 0,1-4-96 16,-1 0-118-16,7 0-88 0,0 0-69 0,-6 0-36 0,6-4-18 15,0 1-9-15,0-4-3 0,0-1-4 0,-6 0 0 0,6-3 1 16,-1 1 4-16,1-1 31 0,1-4 46 0,-1 4 91 0,0 0 276 15</inkml:trace>
  <inkml:trace contextRef="#ctx0" brushRef="#br0" timeOffset="69284.07">11176 4982 0 0,'0'4'171'0,"0"-4"90"0,-7 3 19 0,7-3 13 0,0 0 11 0,0 0 9 15,-7 0 10-15,7-3 13 0,-6 3 14 0,6-4 15 0,-7 0 17 16,7 1-38-16,-6-1-66 0,6 0-44 0,-6 1-36 0,-1-5-19 0,7 5-15 16,-7-1-8-16,1 0-6 0,0-3-7 0,-1 3-6 0,7 4-13 15,-13-3-13-15,6 3-15 0,1-3-16 0,-1 6-16 0,-6-3-14 0,7 3-12 16,-8 1-8-16,2 0-7 0,-8 3-7 0,7 0-4 0,-7 4-4 15,8 0-2-15,-8 3-5 0,1 1 0 0,5 1-2 0,-5 2 1 16,-1 0 0-16,8 4 0 0,-8-4 0 0,6 5 0 0,2 2 0 0,-1-3 1 16,0 4 2-16,6-1 0 0,1 1 2 0,0-5 1 0,6 5 1 15,-8 0 1-15,16-4 1 0,-8 0-1 0,6 0 1 0,0 0 1 0,1-4 1 16,6 0 0-16,0-2 2 0,-1-2-1 0,2-3 1 0,6-4 0 16,-1 0-1-16,7-7 1 0,-6 0-3 0,5-3 1 0,9-4-2 0,-9-4 0 0,7-5 0 15,1-2-2-15,0-3-1 0,0-5-1 0,6-3 0 0,-7 3-3 16,1-6-4-16,-1-2-5 0,1-3-7 0,-1 1-5 0,-6-5-7 0,1 5-7 15,-1-8-8-15,-7 4-3 0,1-4-4 0,-8 0-1 0,8-4 0 16,-14 4 0-16,8-4 0 0,-8 5 1 0,1-1 4 0,-1 3 4 0,-6 4 8 16,6 0 13-16,-6 2 15 0,0 5 18 0,-6 1 15 0,6 3 12 15,-6 4 11-15,6 0 8 0,-7 7 9 0,1-3 5 0,6 3 3 0,-7 5 4 16,0-1 6-16,1 3 1 0,6 1 2 0,-6 3-7 0,6 1-11 16,-7-1-8-16,7 4-9 0,-7 0-7 0,1 4-6 0,6-1-8 0,-6 8-8 15,-1-3-5-15,1 6-3 0,-1 4-5 0,0 1-6 0,7 3-3 16,-12 4-3-16,4 3-2 0,2 0 0 0,0 8 1 0,0-5 1 0,-1 9 0 15,7-4-2-15,-7 3 0 0,1 4 0 0,6-4 0 0,-7 4 0 16,7 0 2-16,0-4 0 0,-6 4 0 0,6 1 1 0,0-5-1 0,0 4 0 16,0-4-1-16,0-3 1 0,0 2 0 0,0-5 1 0,0 2 0 15,6-2 0-15,-6-5 1 0,7-4-1 0,-7-3-1 0,6 0-1 0,1-4-1 16,-7 0 2-16,7-6 0 0,-1-1 3 0,-6-4 1 0,6 0 1 16,0-2 1-16,2-5 2 0,-2-5 0 0,0 2-1 0,1-1 1 15,0-7 1-15,-1 0-1 0,7-4 2 0,-7 1-1 0,8-4 0 0,-2-4-1 16,2 0-2-16,-1-3-2 0,-1-1-1 0,2-4-1 0,-2 5-2 15,2-5-2-15,-1 1 0 0,0 2 0 0,0 0 0 0,7 0 1 16,-8 2-1-16,2 3 0 0,5 0 0 0,-6 3 0 0,0 4 0 0,0 1-1 16,0 3 1-16,-6 4 0 0,5-1 0 0,-5 5-1 0,0 3 0 0,5 0 1 15,-4 0-2-15,-8 3 0 0,6 5 2 0,-6 2-2 0,6 1 1 16,-6 0 1-16,0 8-1 0,0-4 1 0,0 3 1 0,-6 4-1 16,6-3 0-16,0 2-2 0,-6 1-4 0,6-3-6 0,0 3-8 0,-8-5-10 15,8 2-14-15,0-4-16 0,0 0-19 0,0-1-32 0,8-7-37 16,-8 4-41-16,6-4-43 0,0-2-42 0,1-5-40 0,6 0-35 15,0 0-28-15,-1-5-28 0,2-2-25 0,-1 0-18 0,6-4-13 0,-6 0 5 16,7 0 11-16,0 0 29 0,-1-4 35 0,1 0 41 0,0 1 42 0,-2-4 42 16,2 3 40-16,-1-2 38 0,1 1 176 0</inkml:trace>
  <inkml:trace contextRef="#ctx0" brushRef="#br0" timeOffset="70145.52">12269 5011 138 0,'20'-7'223'0,"-7"-5"32"0,7 6 34 0,-7-2 36 16,0 1 38-16,-7 0 34 0,0-4 34 0,2 3 22 0,-8 1 19 0,0 0-16 15,0-1-32-15,0 1-33 0,0 0-32 0,0 0-29 0,-8 3-26 16,8 0-29-16,-6 1-30 0,0-2-36 0,0 3-37 0,-1 2-34 15,-6 0-34-15,6 0-23 0,-6 2-17 0,6 3-15 0,-5-2-13 0,-2 5-11 16,2-1-8-16,-1 4-7 0,-1 0-3 0,2 3-4 0,-2 1-2 16,2 0-2-16,-2 2 0 0,8 2 0 0,-7-1 0 0,0 5 1 0,6-5-2 15,1 4 1-15,0 0 2 0,-1 0-1 0,0 1-1 0,1-2 0 16,6-3-2-16,0 1 0 0,-7-1-1 0,7-4-3 0,7 1 0 16,-7 0-2-16,0-4-1 0,6-4 0 0,1 0-2 0,0-2 1 0,-1-5-1 15,7 0 0-15,0 0 2 0,0-5-1 0,0-6 2 0,0 4 0 16,1-4 1-16,4-4 2 0,-4 1 2 0,5-4 3 0,1-1 0 0,-8 1 2 15,8-4 0-15,-7 0-1 0,1 0 1 0,-2-4 0 0,2 5 0 16,-2-5 0-16,-5 0 1 0,6 1-1 0,-6 2 2 0,-1-2 0 16,0 0-1-16,0 2 1 0,2 2 0 0,-8-2 4 0,0 4 3 0,6 1 4 15,-6 4 4-15,0 2 3 0,0-2 3 0,0 7 1 0,0 0-2 16,0 3 0-16,0-1-1 0,0 5-1 0,-6 5-1 0,6-5 0 0,0 7-2 16,0 1-1-16,-8-1-4 0,8 8-4 0,0-5-6 0,-6 9-2 15,6-1-3-15,0 0-1 0,0 0 0 0,-6 5 2 0,6-1-1 0,0 0 1 16,6 0 2-16,-6 4-1 0,0-4 0 0,6-4-1 0,2 4-1 15,-8-4 1-15,6-3 0 0,0 3 0 0,1-7 0 0,6 3 1 16,-6-6 1-16,5-1-1 0,-5 0 0 0,6-3-1 0,0-4 0 0,0-4 2 16,0 2 0-16,7-6 0 0,-8 0 0 0,8-3 0 0,-7 1 1 0,7-5 0 15,-8 0 0-15,8-4 0 0,-6 5 1 0,5-4-1 0,-6 0-1 16,0-1 1-16,0 1 1 0,-6-1-2 0,6 5 0 0,-7-5 0 16,0 5 0-16,1-1 1 0,0 4 0 0,-1 1-1 0,-6 2-1 0,0-3-1 15,6 7 1-15,-6 0-2 0,0 1 0 0,0 3 0 0,-6 3 1 16,6 1-2-16,-6 0 1 0,6 3 0 0,-7 0-1 0,7 5-1 0,-7 2 1 15,7 1 0-15,-6-1 2 0,6 5-1 0,-6-1 0 0,6 0 1 16,0 0 0-16,0 4 0 0,0-3 1 0,0-1-1 0,0-3 1 0,0 3 1 16,0-3-1-16,6-1 0 0,-6-3 0 0,6-3-1 0,1-1-1 15,0 0 1-15,-1-3 2 0,0-4 1 0,8 0-1 0,-8-4-1 16,7 2 1-16,-6-6 0 0,6-4 0 0,-1 5 0 0,2-8 0 0,-1 1 0 16,0-1 0-16,0-3 1 0,0 3 0 0,0-4 0 0,0 1-3 15,-6 1 1-15,5-6 0 0,-5 5 1 0,-1 0 0 0,1-1 1 0,0 1 0 16,-1 4 0-16,0-1-1 0,-6 0 1 0,8 4-1 0,-8 0 0 15,6 4-2-15,-6 3 0 0,0 0-1 0,0 1 0 0,0 3-1 0,0 0 0 16,0 3-2-16,0 5 1 0,-6-1 0 0,6 4-1 0,0 4 1 16,-8-1 0-16,8 5 1 0,0 3-1 0,-6 0 2 0,6 3 0 0,0 0 0 15,0 6 1-15,0 1 0 0,0 1 2 0,0 1 1 0,0-2 0 16,0 5-1-16,0 0-1 0,0-1-1 0,6 4 2 0,-6-3 0 16,0 0-1-16,8 2 1 0,-8-2 0 0,0 4 0 0,6-4 0 0,-6-1 1 15,0 1-1-15,0 0-1 0,0-5 0 0,-6 5 0 0,6-4 1 16,-8-4 1-16,8 4-4 0,-6-3-4 0,0-1-4 0,-1-3-6 0,0-4-6 15,1 0-5-15,-1-1-5 0,-5-5-5 0,5-2-3 0,0-3-3 16,1 1-2-16,-7-6-2 0,6-6-2 0,-6 4-1 0,7-8 2 0,-7 0 4 16,6-7 6-16,1 0 4 0,-8-3 7 0,8-5 6 0,0 1 5 15,-1-4 5-15,7-3 4 0,-6-1 3 0,6 0 2 0,6-3 3 0,1 0 1 16,-1-5 0-16,8 5 1 0,-2-4-1 0,1 1 1 0,7-1-1 16,0-1 0-16,6 1-2 0,-1 1-1 0,1-1-3 0,0 4-8 0,7-1-11 15,0 1-28-15,-7 3-37 0,6 0-49 0,-6 5-57 0,7-2-59 16,-7 1-64-16,0 0-60 0,-7 4-60 0,1-1-30 0,0 2-15 15,-1 2-6-15,-5-3-1 0,-2 4 6 0,-6-2 10 0,2 1 27 0,-8 4 37 16,0-3 49-16,0-1 58 16</inkml:trace>
  <inkml:trace contextRef="#ctx0" brushRef="#br0" timeOffset="70367.67">12277 5403 0 0,'-14'29'346'0,"8"-2"100"0,-1-2 39 0,1 1 20 0,-1-4 9 0,0-4 7 15,7-4 3-15,0 1 2 0,0-8 2 0,0 1 0 0,0-4 2 0,0-1-49 16,0 1-73-16,7 0-114 0,-7-4-140 0,0 0-84 0,0 0-62 16,7-4-91-16,-7 0-108 0,6-3-112 0,-6-1-112 0,7-6-57 15,-1-1-28-15,-6 0-15 0,0-6-8 0,0-5-4 0,6 0-1 0,-6-3-1 16,0-4-1-16,0-4 15 0,0 5 20 0,0-5 74 0,8 0 100 15</inkml:trace>
  <inkml:trace contextRef="#ctx0" brushRef="#br0" timeOffset="71790.69">14354 5096 0 0,'-7'11'197'15,"1"-1"42"-15,-1 1 12 0,7 0 14 0,-7-3 15 0,7-1 14 16,0-2 15-16,7 1 19 0,-7-2 19 0,7 3 24 0,-7-3 24 0,6 0-29 15,-6-2-57-15,7 3-33 0,-1-5-23 0,0 4-11 0,2-4-8 16,-2-4-9-16,0 4-11 0,8-5-12 0,-8-1-12 0,7-1-16 0,0-1-18 16,-6 2-27-16,5-6-31 0,2 1-21 0,-2-3-17 0,2 2-13 15,-1-2-10-15,-7-4-7 0,8-1-5 0,-2 1-4 0,-6 0-4 16,8-4-2-16,-1 3-2 0,-1-7-2 0,-4 4-3 0,4-3-3 0,-6 0-2 16,8 2-1-16,-8-3-2 0,1 1 0 0,6 3 1 0,-6 0 3 15,-1 0 3-15,0 0 2 0,0 3 5 0,2 1 4 0,-2 4 2 0,0 3 5 16,-6-1 6-16,7 5 4 0,-7 0 3 0,0 0 3 0,6 3 2 15,-6 0 1-15,0 1 0 0,0 3-3 0,0 0-3 0,0 0-5 0,0 0-4 16,-6 3-4-16,6-3-4 0,0 8-4 0,-7-5-6 0,1 5-4 16,6 2-3-16,-6 2-3 0,-2 2-2 0,8 1 1 0,-6 3-2 15,0 4 0-15,0 0 1 0,-1 4 1 0,0 0 0 0,1 3 1 0,-1-4 0 16,7 2-1-16,-6 2 1 0,6-4 0 0,-6 1-1 0,6-1 1 31,0 1-1-31,6 0 0 0,-6-4-1 0,6-4 0 0,1 4 0 0,-1-3 0 16,8-5 1-16,-8 1-1 0,6-5 1 0,2-2 0 0,-1-1 1 0,7-3 0 15,-8 0 0-15,8-8 0 0,0 4 0 0,-1-7 0 0,1-5 2 16,0 2 0-16,-1-5-2 0,7-4 0 0,-6 1-2 0,-1-3 0 16,0-5-3-16,8-3-3 0,-8 3-3 0,-6-7-5 0,6 0-4 0,-5-4-4 15,6 0-4-15,-8-3-2 0,-5 0-1 0,6-1-1 0,-7-3 1 16,7 5-1-16,-7-5 1 0,-6 2 2 0,8 7 2 0,-8-2 4 0,6 3 5 16,-6 5 5-16,0 4 7 0,-6 3 7 0,6 0 6 0,0 7 3 15,-8 1 3-15,2 3 3 0,6-1 0 0,-6 10 2 0,6-6-1 0,-7 8 0 16,1 0 1-16,-1 0-3 0,1 3 0 0,-1 4-2 0,1 1-3 15,0-1-1-15,-2 8-3 0,-4 0-2 0,5 2-1 0,0 2-2 16,-5 3-1-16,5 4 0 0,1 0 0 0,-1-1 1 0,0 4 0 0,1 4-1 16,0 0 1-16,6 0-1 0,-7 5 0 0,0-3 0 0,7 2 0 0,0 0-1 15,-6 3 0-15,6-4 0 0,0 6-1 0,0-6 2 0,6 4 0 16,-6-3 1-16,0-5 0 0,7 5-1 0,-7-4 0 0,7 0 1 16,-1-4-1-16,0-4 1 0,1 2 0 0,0-5-1 0,-1 0 1 0,1-7 0 15,-1 3 0-15,0-7-2 0,1-1 2 0,0-2 0 0,-1-4 1 16,8 0 2-16,-8-4-1 0,0 0 1 0,1 0 1 0,-1-8-1 15,7 0 0-15,-6 1 0 0,5-4 1 0,-4-3-1 0,4-1 0 0,1-3 1 16,-6 0 0-16,6-1-2 0,-1-4 0 0,-4 2 0 0,4-5-2 16,2 1 0-16,-8-1-1 0,7 4 0 0,0-3 0 0,-6-1 1 0,5 3-2 15,2 2 1-15,-8-1-1 0,7 4-1 0,-6 0 1 0,6 3-2 16,-7 3-1-16,8 2 0 0,-8-1 0 0,0 7 0 0,0-3-1 0,1 3 1 16,6 4-1-16,-13 0 1 0,7 0 1 0,-1 4-2 0,0 3 1 15,2 0-1-15,-2 4 2 0,-6 1-2 0,6-1 2 0,-6 3 0 16,0 4 0-16,6-3 1 0,-6 3 0 0,0 1 0 0,0-1 1 0,0 4-1 15,0-4-1-15,0 1 1 0,0-1 2 0,0 0 0 0,0 0-2 16,8-3 1-16,-8 0-1 0,6-3 0 0,0-2 0 0,1 1 0 0,6-5 0 16,-6 3-1-16,5-6 0 0,2-3 0 0,-8 0 2 0,7 0 0 15,0-3 0-15,6-6-1 0,-5 3 1 0,-2-5 0 0,8 1 1 0,-7-2-1 16,7-3 2-16,-8 0 0 0,8-3 0 0,-7 0-1 0,1 0 2 16,-2-1 0-16,2-2-1 0,-2 2 1 0,1 1 0 0,-6-4 2 15,6 3 0-15,-7-3 3 0,1 8 2 0,0-4 2 0,-1 3 3 0,0 0 3 16,1 1 3-16,0 2 2 0,-7 1 0 0,0 4-1 0,6 3 1 0,-6-3 0 15,0 4-1-15,0 3-2 0,0 0-3 0,0 0-1 0,0 0-3 16,0 0-3-16,0 7-5 0,0-4-2 0,0 5-5 0,0-1-1 16,0 4 2-16,0 0-2 0,0 4-1 0,0-1 2 0,-6 5-1 0,6-4 1 15,0 3 1-15,0 0 0 0,0 0 0 0,0 1 1 0,0-1 1 16,0 1 0-16,6-1 0 0,-6-4 0 0,7 1-1 0,-1 0-1 0,-6-4 1 16,6 0 0-16,8-4 0 0,-8 1-1 0,0-5-1 0,8 0 1 15,-1-3 0-15,0-3 1 0,0 0-1 0,7-5 1 0,-8 1 0 0,8-4 1 16,-1 0-1-16,1-4 0 0,-7 0 1 0,7-4 0 0,-1 1 0 15,-6 1 0-15,7-6 1 0,-7 1 0 0,6-3 0 0,-6 3 0 16,1-3 0-16,-8-2 0 0,7 2 0 0,0-1 1 0,-7 1 5 0,1 3 5 16,-7-1 8-16,6 1 6 0,-6 5 8 0,0 2 5 0,6 0 3 15,-6 5 3-15,-6-2 0 0,6 5 0 0,0 3-2 0,0 4 0 0,0 0-1 16,-6 4-3-16,6 3-3 0,-7 5-5 0,1-2-8 0,6 8-6 16,-7 0-8-16,7 5-5 0,-6 2-4 0,6 1-2 0,0 0 0 15,0 6 0-15,0-6 1 0,0 7 0 0,0-7-1 0,6 3-3 0,1-3-3 16,-7 3-8-16,6-7-9 0,7 0-12 0,-7-4-12 0,2 1-15 15,4-5-16-15,-5 1-19 0,6-7-19 0,0-2-37 0,0-2-45 0,6-4-55 16,-5-4-63-16,5 1-53 0,1-8-49 0,0 0-36 0,-2-4-27 16,2-3-26-16,-1 0-22 0,1 0-4 0,0-9 7 0,-1 6 15 15,1-5 17-15,0 0 36 0,-1 1 42 0,-6 2 58 0,6-2 62 0,1 3 56 16,-7 0 101-16</inkml:trace>
  <inkml:trace contextRef="#ctx0" brushRef="#br0" timeOffset="72385.56">16731 4703 36 0,'13'-3'183'15,"0"0"23"-15,0-2 21 0,0 2 20 0,-7 3 20 0,1-4 21 16,0 4 22-16,-7-3 26 0,6-1 28 0,-6 0 4 0,0 1-10 0,0-1-19 15,0 4-21-15,0-4-19 0,0 1-16 0,0 3-18 0,-6-3-17 16,6-1-19-16,0 4-17 0,-7 0-21 0,0-5-22 0,7 5-26 0,-6 0-30 16,0 0-28-16,-8 0-24 0,8 5-20 0,-7-1-14 0,6-1-9 15,-6 4-5-15,7 0-6 0,-8 1-3 0,2-1-2 0,-1 7-3 0,6-3 0 16,-6 1-1-16,1 2 0 0,-2 1 2 0,8 3-1 0,-8-3 1 16,8 3 0-16,-7 0 1 0,7-3-1 0,-1 3 0 0,0 1 0 15,1-4 1-15,6-1-1 0,-6 1-1 0,6-1 2 0,0 1 0 0,0-4 0 16,0 0 0-16,6-4 0 0,0 1 0 0,1-2 0 0,0-1-1 0,-1-1 2 15,7-4 0-15,-7 0 0 0,8-4-2 0,-2-1 0 0,8-1 1 16,-7-2 1-16,1 1-1 0,-2-4 1 0,2-4 0 0,5 4 1 16,-6-3 1-16,-6-1 3 0,5-4 1 0,2 5 3 0,-8-4 2 0,7-1 5 15,-6-3 6-15,-1 4 4 0,1 0 3 0,-1-4 5 0,-6 1 9 16,6 1 4-16,1 3 3 0,-7-2 2 0,7 4 2 0,-7-3 1 0,0 7 0 16,6-4-1-16,-6 7-4 0,0 1-3 0,0 1-6 0,6 1-5 15,-6 2-3-15,0 3-8 0,0 0-7 0,0 3-4 0,-6 2-5 0,6 1-2 16,0 6-4-16,0-1-3 0,0 3-3 0,-6 5-1 0,6-1-1 15,0 4 1-15,0 4 0 0,0-1 0 0,0 1 2 0,0 0 1 16,0-1 0-16,0-3-1 0,0 4 0 0,6-4 1 0,-6 0 0 0,6-4 0 16,2 0-1-16,-2-3-1 0,0 0 0 0,1-4 0 0,6-1 1 0,-7-2-1 15,7-5 0-15,1 2 0 0,-2-5-1 0,8-5-1 0,-7-2 0 16,-1 3-3-16,8-6-1 0,-6-1 0 0,5-4-1 0,-6 0 0 16,6 1-2-16,1-5 1 0,-7-2-2 0,0-2 1 0,0 1-1 0,1-3 1 15,-2-1 2-15,1-3-1 0,0 0 1 0,-6-1 1 0,5 1 2 16,-4-3 0-16,-2 2 2 0,0 1 1 0,1-2 1 0,0 6 5 0,-1 0 4 15,0 3 6-15,-6 0 6 0,0 3 4 0,7 1 4 0,-7 3 3 16,0 4 3-16,0 4 1 0,0-4 0 0,0 8-1 0,0-1 0 0,0 1 0 16,0 3-1-16,0 0-5 0,0 3-4 0,0 1-5 0,0 3-6 15,0 4-4-15,0 3-3 0,0 1-4 0,0 3-2 0,0 1-1 16,0 3 1-16,0 3 0 0,-7 1 1 0,7 0-1 0,0 3 1 0,0 0-1 16,0 1-2-16,0-1-3 0,0 0-7 0,0 1-8 0,0-5-9 15,0 0-9-15,0 1-9 0,0-8-13 0,0 5-16 0,0-9-22 16,7 1-26-16,-7-4-39 0,6 0-46 0,-6-7-58 0,7-1-65 0,0-3-51 15,-1-3-44-15,0-4-36 0,1-1-33 0,0-3-13 0,-1-4 0 16,0-3 8-16,1-1 12 0,-7-2 22 0,7-5 24 0,-1 4 39 0,-6-3 47 16,0-5 60-16,-6 4 65 0</inkml:trace>
  <inkml:trace contextRef="#ctx0" brushRef="#br0" timeOffset="72541.8">17063 4513 76 0,'-26'0'318'16,"0"4"49"-16,-1-4 43 0,9 3 29 0,4 1 23 0,-5-4 13 0,13 4 6 15,-2-4 5-15,2 0 4 0,0 4 4 0,6-4 2 0,6 0-70 16,-6 0-106-16,6 0-76 0,8 0-59 0,-1 0-47 0,0 0-43 15,6-4-30-15,1 4-23 0,6 0-13 0,-7-4-8 0,7 4-13 0,1-4-17 16,-8 4-35-16,8-3-42 0,-8-1-62 0,0-3-71 0,0 4-77 16,1-2-77-16,-6-2-52 0,-2 0-41 0,-5 0-18 0,6-1-11 0,-13 0-3 15,7-2-2-15,-7-1 7 0,0 0 13 0,-7-4 29 0,7 4 40 16,-13 0 60-16,6-3 70 0</inkml:trace>
  <inkml:trace contextRef="#ctx0" brushRef="#br0" timeOffset="72791.8">16757 4323 55 0,'-20'11'324'0,"1"0"57"0,-1-4 47 0,8 4 31 16,-2-4 24-16,1 1 18 0,7-4 12 0,0-1 17 0,-2 1 15 16,8-1 16-16,0-3 14 0,0 0-57 0,0 0-91 0,0 0-77 0,0-3-69 15,0 3-53-15,8-4-47 0,-8-3-31 0,6 2-23 0,0-1-17 16,1-2-14-16,6-3-15 0,-6 4-15 0,-1-4-16 0,6 0-15 0,-4 3-12 16,-2 1-11-16,7-1-6 0,-7 1-3 0,1 0-3 0,0 3-3 15,-1 4-1-15,-6-3 0 0,6 3-2 0,1 0-4 0,0 3-4 16,-7 1-7-16,6 3-8 0,-6 0-11 0,6 6-13 0,-6-7-16 0,7 9-21 15,-7-4-24-15,0 4-48 0,0-1-61 0,0 1-80 0,0-1-87 16,0 1-74-16,0 3-67 0,0-3-30 0,0 4-11 0,0-5 0 16,7 1 5-16,-7 3 13 0,0-3 15 0,6-1 21 0,-6 1 22 0,7 0 51 15,-1-1 62-15,0 1 78 0,1 0 248 0</inkml:trace>
  <inkml:trace contextRef="#ctx0" brushRef="#br0" timeOffset="72932.42">16789 5290 191 0,'-19'26'388'0,"6"-1"35"16,0-3 17-16,6-4 7 0,-6 1 1 0,7-8-29 0,0 0-44 16,6-4-65-16,0-4-76 0,0-3-75 0,0 0-73 0,0 0-130 0,0 0-157 15,0-7-104-15,0-1-77 0,0-2-38 0,0-1-19 0,0-4-7 16,0 1-2-16,6-5 29 0,-12 1 44 0,6-3 66 0,0-2 177 16</inkml:trace>
  <inkml:trace contextRef="#ctx0" brushRef="#br0" timeOffset="73277.28">14654 4835 0 0,'-20'15'337'0,"1"-4"79"16,-1 0 42-16,6-4 30 0,2 5 20 0,-1-5 13 0,-1 0 8 0,2-3 6 16,6 0 5-16,6-1 5 0,0-3 5 0,0 4-48 0,0-4-78 0,6 0-99 15,6 3-111-15,2-3-65 0,5 0-43 0,7-3-29 0,0 3-19 16,7-4-13-16,-1 1-8 0,7-1-23 0,1 0-26 0,5 1-60 15,1-5-77-15,-7 5-117 0,6-4-138 0,1-1-76 0,-1 0-42 0,-5 1-23 16,-1-4-9-16,6 3-6 0,-5-2-4 0,-1-1 0 0,-1 0-1 16,1-1 16-16,1-2 21 0,-1 3 56 0,0-1 70 0</inkml:trace>
  <inkml:trace contextRef="#ctx0" brushRef="#br0" timeOffset="73511.66">17610 4886 0 0,'-26'8'119'0,"-6"0"22"0,5-5-2 16,8 5-8-16,-7-8-10 0,6 3-15 0,1-3-20 0,0 0-24 15,5 0-26-15,1 0-38 0,0-3-41 0,6 3-37 0,1-4-37 0,6 0-17 16,0 1-7-16,0-1 0 0,6-3 3 0,1 2 7 0,0 3 117 16</inkml:trace>
  <inkml:trace contextRef="#ctx0" brushRef="#br0" timeOffset="74390.67">17519 4894 66 0,'-6'0'165'15,"6"0"15"-15,0 0 15 0,0 0 13 0,-7 0 13 0,7-3 12 0,0 3 14 16,0 0 15-16,0-5 13 0,-7 5-12 0,7-2-27 0,0 2-18 16,0-5-13-16,-6 5-15 0,6-3-11 0,0 3-13 0,0 0-12 0,-6-4-9 0,6 0-9 15,0 1-7-15,0 3-10 0,0-4-11 0,-7 4-12 0,7-4-8 16,0 4-8-16,0-3-5 0,0 3-7 0,-7-4-3 0,7 4-4 0,0-3-2 15,0 3-2-15,0 0-1 0,0 0-4 0,-6-5-1 0,6 5-1 16,0 0-3-16,0 0-4 0,0 0-6 0,0 0-5 0,0 0-3 16,0 0-1-16,0 0 1 0,0 0 1 0,0 0 3 0,0 0 0 0,0 0 1 15,0 0 0-15,0 0-1 0,0 0-1 0,0 0-2 0,-7 0-3 16,7 0-2-16,0 0 0 0,0 0-3 0,0 0-1 0,0 0-2 0,0 0-3 16,-6 0-3-16,6 0-4 0,0 0-3 0,0-3-3 0,-6 3-10 0,6 0-12 15,0-4-17-15,-7 4-19 0,7 0-19 0,0-3-19 0,0 3-14 16,-7-4-11-16,7 0-6 0,0 4-5 0,-6 0-2 0,6-3-1 0,-6 3 2 15,6-4 1-15,0 4 7 0,-8-4 11 0,2 4 15 0,6 0 19 16,-6 0 20-16,6-3 17 0,0 3 14 0,-7 0 11 0,7-4 7 16,-6 4 5-16,6 0 1 0,0 0 1 0,0 0 2 0,0 0 1 15,-7-3 0-15,7 3-2 0,0 0 2 0,0 0 1 0,0 0 1 0,0 0 3 16,0 0 4-16,0 0 2 0,0 0 7 0,0 0 9 0,0 0 9 16,0-5 10-16,-7 5 8 0,7-3 7 0,0 3 6 0,0 0 6 0,-6 0 7 15,6 0 7-15,0-3 6 0,-6 3 5 0,6 0 1 0,-6 0 0 16,6 0-5-16,-8-4-5 0,8 4-8 0,-6 0-8 0,0 0-8 0,6 0-7 15,-7 0-6-15,7 0-6 0,-6-4-7 0,-1 4-9 0,7 0-6 16,-7 0-9-16,7 0-3 0,-6 0-3 0,6-3-3 0,-6 3-3 0,6 0-3 16,0 0-1-16,0 0 0 0,-7 0-1 0,7 0-1 0,0 0 0 15,0 0-1-15,0 0 0 0,0 0 0 0,0 0 0 0,0 0-2 16,0 0 1-16,0 0-1 0,0 0 1 0,0 0 0 0,0 0 0 0,0 3 2 16,0 1 0-16,0-4 1 0,0 4 1 0,7-1 0 0,-7 0-1 0,0 2 2 15,0-2 3-15,0 4 3 0,0-3 4 0,0 0 2 0,0-1 3 16,0 1 3-16,0 3 2 0,0-3 1 0,0 4 1 0,0-5 0 15,0 4 1-15,0 1 1 0,0-1 2 0,0 5 0 0,0-5-2 0,0 4-1 16,-7 0-3-16,7-4 1 0,0 7-1 0,0-3 2 0,0 4 1 16,0-4 2-16,0 4 1 0,0 0 0 0,0-5 1 0,0 5 1 0,7 0 1 15,-7-4 2-15,0 0 0 0,0-4 1 0,6 4 1 0,-6-4 0 16,6 1 1-16,-6-5 0 0,7 5 0 0,0-8 0 0,-1 3-2 0,1-3 1 16,-1-3-2-16,8-1-2 0,-8 0-1 0,6-3-3 0,2-4-2 15,5 0-12-15,1 0-15 0,-7-4-33 0,6 0-42 0,1-3-74 16,-1-4-92-16,1 0-94 0,-1 0-95 0,7-3-48 0,-6-4-25 0,0-1-12 15,-1 1-6-15,7-5-3 0,-6 2-1 0,-1 0 8 0,7-2 12 16,-6-3 31-16,-1 4 38 0,1 1 71 0,0 1 150 0</inkml:trace>
  <inkml:trace contextRef="#ctx0" brushRef="#br0" timeOffset="75243.92">18588 4828 0 0,'-14'19'207'0,"1"-1"104"0,6 1 32 0,-6-5 17 16,1 1 13-16,5-5 8 0,0 1 10 0,1-3 10 0,0-5 14 0,-1 1 15 16,7 0 18-16,-7-1-38 0,7-3-64 0,0 0-62 0,0 0-60 0,7-3-39 15,0 3-30-15,-1-4-15 0,0-3-9 0,1-1-10 0,6 2-8 16,6-9-11-16,-5 4-14 0,6-7-15 0,-2 2-18 0,2-5-14 15,7-2-12-15,-9 2-9 0,2-5-9 0,0 0-4 0,-1 1-2 0,1-4-3 16,-1-1 0-16,-5 1-1 0,4 0-1 0,-4-1 0 0,-1 1 1 16,0 3 1-16,-6-3 2 0,5 7 2 0,-5-4 3 0,0 8 5 0,-1-1 6 15,0 1 5-15,1 4 6 0,-7 3 6 0,0 0 5 0,7 0 4 16,-7 2 7-16,0 3 4 0,0-1 6 0,-7 3 2 0,7 0 1 0,0 0-2 16,0 4-1-16,0 0-5 0,0 0-5 0,-7 0-7 0,7 4-6 15,0 0-6-15,-6 0-5 0,6 3-6 0,-6-1-5 0,-1 6-6 16,0 3-4-16,1 0-4 0,6 3-1 0,-13 3-2 0,7 2-1 0,-1 3 0 15,0 3 0-15,1 0 0 0,6 0 0 0,-6 4 0 0,-2 4 0 0,2-3 0 16,6 1 0-16,0-1 0 16,-6 1 1-16,6 2-1 0,6-3-1 0,-6-5 1 0,0 4-1 0,6-4 0 15,2-3 2-15,-2-4 0 0,0 4-1 0,1-8 0 0,6 1 0 16,-6-5-5-16,5 1-4 0,2-5-9 0,-8-2-14 0,14-1-23 0,-7-3-27 16,0-4-53-16,0-4-65 0,-1-3-79 0,8-4-85 0,-7 0-74 15,1-4-69-15,-8-3-33 0,6-1-16 0,-4-2-6 0,-8-5 1 0,6 0 8 16,-6 1 12-16,0-8 22 0,0 4 28 0,-6-5 51 0,-2 2 67 15,2-1 77-15,0-1 250 0</inkml:trace>
  <inkml:trace contextRef="#ctx0" brushRef="#br0" timeOffset="75400.17">18841 4503 0 0,'-26'0'75'0,"6"0"247"0,1 0 58 15,-7 0 39-15,6 3 31 0,-6-3 22 0,7 3 16 0,-1-3 13 16,0 4 8-16,8-4 8 0,-1 0 6 0,6 4-24 0,-6-4-43 0,7 0-77 16,6 3-97-16,-6-3-68 0,12 0-57 0,-6 0-38 0,6 4-31 15,7-4-22-15,0 4-16 0,6-4-11 0,1 4-9 0,6-4-14 16,7 3-15-16,-1-3-23 0,1 4-23 0,6-4-48 0,0-4-58 0,7 4-75 15,-8 0-82-15,9-3-79 0,-2 3-75 0,-6-4-38 0,7 0-20 0,-8 0-10 16,2 1-4-16,-1-1 3 0,-7 0 7 0,1 1 18 0,-1 0 20 16,1 3 46-16,-7-5 57 0,0 2 73 0,1 3 216 0</inkml:trace>
  <inkml:trace contextRef="#ctx0" brushRef="#br0" timeOffset="75806.42">19590 4524 235 0,'0'4'303'0,"0"-4"43"0,-6 0 44 0,6 0 32 0,-7 0 26 0,7-4 18 16,-7 4 12-16,7-4 12 0,-6 1 10 0,6-1-16 0,-7 0-30 0,1 1-58 15,6 3-71-15,-6-3-53 0,6-2-43 0,-7 5-42 0,7-3-43 16,0-1-31-16,-7 4-26 0,7-3-17 0,0 3-14 0,-6 0-10 16,6-4-11-16,-6 4-9 0,-1 4-7 0,7-4-7 0,-7 3-4 0,1 1-3 15,-1 4-2-15,1-2-2 0,-7 2-1 0,0 3-1 0,-1 0 0 16,8 3-1-16,-13 5 0 0,6-1 0 0,0 1 2 0,-1 2-1 0,2 2-1 16,-2 2 1-16,-5 0 0 0,13 6 0 0,-8-4 0 0,8 0-1 15,-7 2 0-15,6 1 1 0,7-1 0 0,0-3 1 0,0 0 1 0,0-1 0 16,0-3 0-16,14 0 0 0,-8-4 1 0,0 1-1 0,8-5 1 15,-2 1 0-15,8-8 0 0,-1 4 1 0,1-7 1 0,-7-4-1 16,13 0 1-16,-6-4-1 0,0-4 0 0,-1-2-2 0,1-1 0 0,-1-5-2 16,0-2-2-16,-6-3-1 0,7-1-3 0,-6-4 0 0,-8 0-3 0,6-3-1 15,-5-4-2-15,0 0 0 0,-1-3 0 0,-6 3-1 0,0-4 0 16,-6 0 1-16,6 0 0 0,-7 5 1 0,0 2 3 0,1 1 1 16,0 7 3-16,0 0 2 0,-2 4 4 0,2 0 1 0,0 7-1 0,-1-1 2 15,0 5 0-15,7 3-1 0,-6 1 1 0,-1 3 0 0,7 0-2 16,-6 3 1-16,6 1 1 0,0 3-1 0,0 0 0 0,0 1-1 0,6 3-1 15,1 0 0-15,-1 4 0 0,1-4-1 0,6 4-2 0,-7-5-7 16,8 5-11-16,-2 0-20 0,8-5-26 0,-7 1-46 0,7-3-58 0,-1 2-66 16,-6-2-71-16,7 0-68 0,-1-5-67 0,7 1-38 0,-6-4-23 15,5 4-9-15,-5-8-5 0,7 4 5 0,-1-4 10 0,-7 4 20 16,7-3 25-16,0-5 47 0,0 5 57 0,1-2 66 0,-1 3 185 0</inkml:trace>
  <inkml:trace contextRef="#ctx0" brushRef="#br0" timeOffset="76541.97">20267 4572 73 0,'14'0'218'0,"-2"-5"32"0,1 2 33 0,-6 0 34 0,0 3 34 0,-7-4 33 15,6 0 28-15,-6 1 21 0,0-1 17 0,0 0-14 0,0 1-28 16,0-4-38-16,0 3-44 0,-6 0-36 0,6 0-34 0,-7 1-32 0,0-1-31 16,1 0-35-16,-1 1-34 0,1 0-32 0,0 3-29 0,-1 0-20 15,-6 0-16-15,-1 3-11 0,8 0-5 0,-7 5-4 0,0-5-3 0,0 9-1 16,1-5 0-16,-2 4 0 0,1 3-1 0,0 1-1 0,0-1 0 16,-7 2 0-16,8 2-1 0,5 3 1 0,-6-2 0 0,0 3-2 15,0-4 0-15,6 4 0 0,1 0 0 0,-8-3 0 0,14 3 1 0,-6-4-1 16,6 0 1-16,-6-4 0 0,6 5 0 0,6-8 1 0,-6 1-1 0,6-2 0 15,2-2 0-15,-2-5 0 0,7 1 2 0,-6 0 0 0,6-8 0 16,6 0 0-16,-6 1 1 0,0-5 0 0,7 0-2 0,-1-2 2 0,0-1 0 16,-5-4 1-16,5 0-1 0,-6-3 1 0,6-1-1 0,-5-2 1 15,-1-1 1-15,0 1 1 0,0-2 3 0,0 1 2 0,0-4 3 16,-7 1 4-16,1 3 3 0,6-4 3 0,-6 0 4 0,-1 4 2 0,0 0 4 16,1 0 3-16,-7 4 4 0,7-1 1 0,-1 5 1 0,-6-1-2 15,6 9-1-15,-6-6-4 0,8 8-3 0,-8 1-4 0,0-1-4 0,0 4-2 16,0 4-2-16,0-1-4 0,0 4-3 0,0 5-3 0,0-1-3 15,0 3-3-15,0 5-1 0,-8 3-1 0,8 0-1 0,-6 3 2 16,6 0 0-16,-6 1 0 0,6 4-1 0,-7 0 0 0,7 2-1 0,0-3 0 16,-7-3 3-16,7 4-1 0,0-5 0 0,0 1-3 0,0-5 1 0,7-2-1 15,-7-1 0-15,7-3 0 0,-1 0-1 0,0-4 1 0,2-3-1 16,-2-2 2-16,7-2-1 0,-7 0-2 0,7-8-1 0,0 4 1 16,1-7 2-16,5-1 0 0,-6 1 1 0,0-7 0 0,7 3 0 0,-1-8-1 15,-6 1 1-15,6-1 0 0,-5-3 0 0,6 1-1 0,-8-5 1 16,8 4-1-16,-7-4-1 0,-1 0 1 0,2 1-1 0,-2-1 0 0,2 4-1 15,-1 1 1-15,0-1 1 0,-6 3-1 0,5 4 0 0,-6 1-1 16,2 3-1-16,-2 0 0 0,0 3-1 0,1 5 1 0,-7-1 0 0,0 4 0 16,6 0-1-16,-6 4 0 0,0 4 0 0,0-2 0 0,0 5 1 15,0 1-1-15,0 2 1 0,0 1 0 0,-6 3 1 0,6 4 1 16,-7 4 1-16,1-5 0 0,6 5 0 0,-6 0-1 0,-2 0 1 0,2-1 0 16,0 1-1-16,0 0 1 0,6-1-1 0,-7-3 1 0,0 0 0 0,7-3 0 15,-6-1 0-15,6-4-1 0,0 1 0 0,0-4-1 0,0 0-1 16,0-4 1-16,0-3 2 0,6 0 0 0,1-4 1 0,0 0-2 15,-1-4 2-15,0 0 0 0,0-3 0 0,8-4 0 0,-1 0 1 0,0-4-1 16,0 1-2-16,1-9 1 0,-2 2 0 0,1-2 1 0,0-2 0 16,6-4-1-16,-5 2 0 0,5 0-1 0,-6-4-1 0,0 6 1 0,7 0-1 15,-8-1-1-15,2 3-1 0,5 5 1 0,-5-1 2 0,-2 9-1 16,2-1-1-16,-8 4 0 0,7 3-1 0,-6 1-1 0,-1 3 0 16,1 3 1-16,-1 4 0 0,0 1 1 0,-6 3 0 0,7 4 2 0,-7-1 0 15,0 0 0-15,0 5 0 0,0 3 0 0,0-4 0 0,-7 4 1 16,7-4 1-16,0 5-1 0,0-5 1 0,0-3-2 0,7 3-3 15,-7-3-3-15,7-4-5 0,-7-1-8 0,6-2-10 0,0-5-15 0,1 5-19 16,6-8-36-16,0-4-42 0,-7 0-52 0,8-3-53 0,-8 0-56 16,8-5-54-16,-2-2-54 0,-5 0-54 0,-1-5-25 0,7-3-13 0,-13 0 0 15,7-3 5-15,-1-4 14 0,-6 3 18 0,0-8 35 0,-6 2 42 16,6-1 51-16,-7 0 55 0</inkml:trace>
  <inkml:trace contextRef="#ctx0" brushRef="#br0" timeOffset="76713.85">20391 3996 2 0,'-32'15'323'16,"-1"3"58"-16,0-3 40 0,7 0 26 0,0-1 15 0,0-2 8 0,7-5 4 15,-1 0 2-15,0 1 0 0,8-5 1 0,-8 1 0 0,13 3-60 16,-5-3-88-16,-2-1-108 0,2 5-117 0,-1-5-118 0,-1 4-116 0,8 1-114 16,-8 0-114-16,8 3-58 0,-6-5-32 0,5 6-15 0,0-5-7 15,1 4-4-15,6 0-1 0,0-3 0 0,0 2 0 0,6-2 20 16,1 3 29-16,0-4 59 0,11 4 100 0</inkml:trace>
  <inkml:trace contextRef="#ctx0" brushRef="#br0" timeOffset="76964.94">21752 4396 16 0,'0'14'367'0,"0"2"59"0,0-2 32 0,0-3 15 16,0 4 8-16,-6-8 5 0,6 0 0 0,0 1 3 0,0-5-1 15,0 1 2-15,0-4 1 0,0 0-58 0,0 0-87 0,0 0-125 16,0 0-146-16,0 0-132 0,0 0-125 0,0 0-107 0,0 0-102 0,0-4-48 16,0-3-25-16,0 3-13 0,-7 1-6 0,7-5-3 0,0 5-3 15,0 3-1-15,0 0 0 0,0 0 18 0,0 0 30 0,0 0 72 0,13 0 165 16</inkml:trace>
  <inkml:trace contextRef="#ctx0" brushRef="#br0" timeOffset="77105.56">21843 4824 0 0,'-6'30'14'0,"-7"-5"406"0,0 1 56 0,6-3 31 15,-5-2 17-15,5-6 8 0,0-1 4 0,1-3 1 0,0-3 2 0,6-1 1 16,-7-4 1-16,7-3-1 0,0 4-1 0,0 0-127 0,0-4-190 16,0 0-115-16,0 0-73 0,0 3-97 0,0-3-106 0,0 0-119 15,0-3-126-15,0-5-63 0,7 5-31 0,-7-9-17 0,0-2-8 0,0 0-4 16,0-8-2-16,0-7-1 0,0 0 0 0,0-8 12 0,0-7 19 15,-7 0 65-15,7-4 89 0</inkml:trace>
  <inkml:trace contextRef="#ctx0" brushRef="#br0" timeOffset="84894.41">5783 6381 108 0,'6'-3'216'0,"-6"-1"16"0,-6 1 13 0,6 3 17 0,0-4 19 15,-6 0 18-15,6 1 20 0,-8-1 21 0,2 1 21 0,6-2-4 16,-6 1-16-16,0 1-35 0,-2 0-45 0,8-1-22 0,-6 0-10 0,0 1-12 16,-1-1-8-16,1 0-15 0,-1 1-15 0,0 3-17 0,1-5-18 15,0 5-20-15,0-2-21 0,6 2-19 0,-8 0-16 0,2-5-17 16,6 5-12-16,-6 5-11 0,-1-5-11 0,7 0-5 0,-6 2-2 0,-1 3-4 16,7-2-3-16,-7 1-2 0,7 3-3 0,-6-3-1 0,6 3 0 15,-6 5-1-15,6-5 2 0,-6 4-1 0,6-1 0 0,0 1 2 0,-8 0-1 16,8 3 0-16,0 3 0 0,-6-4 2 0,6 1-1 0,0 2 2 15,0 2-1-15,0-3 0 0,0 3 2 0,0 1 1 0,0-1-1 0,6 3 0 16,-6-2 2-16,0 4-1 0,0-3 1 0,8 3 0 0,-8-2 1 16,0 2 1-16,6 3-2 0,-6-4 0 0,0 3 2 0,6-3-1 15,-6 4 0-15,0-3-1 0,0 2 1 0,0-3-1 0,0 0 0 0,0-1-1 16,0 2 1-16,-6-2-2 0,6 2 0 0,-6-3 0 0,-2 3 0 16,2-4-1-16,0 3 0 0,-1-5 0 0,-6 2 0 0,6-1 0 0,-5-3 1 15,5 4-2-15,-6-4 2 0,0-5-1 0,-7 5-1 0,7-5 0 16,0 2 1-16,1-1 1 0,-8-5 0 0,7 2 2 0,-7 0 1 0,8-5 2 15,-8 1 3-15,0-4-1 0,7 0 1 0,-7 0 1 0,8 0 2 16,-2-4 2-16,1-3 3 0,0 3 0 0,0-4 1 0,1 2 1 0,-2-2 0 16,8 2 1-16,-7-6-1 0,6 5-1 0,7-1 0 0,-6 1-2 15,-1-3 1-15,7 1-3 0,0 3-1 0,0 2-1 0,0-3-3 0,0-1 0 16,7 5-2-16,-7-4-2 0,6 2-3 0,1 2-1 0,-7-1-2 16,6 0-1-16,1 1 0 0,-1 3-1 0,0 0-1 0,2-4-1 15,4 4 1-15,-5 4 0 0,-1-4 1 0,7 0-1 0,0 3 1 0,-6 1 1 16,6 0 0-16,0-1 0 0,0 2 1 0,6-3 0 0,-5 3-1 15,-2-2 2-15,8 2 1 0,-7-2 0 0,7 0 0 0,-8 1-1 16,8 0 0-16,0-1 0 0,-7 0-1 0,7 2 0 0,-1-1 1 0,0-4 0 16,1 3 0-16,-1 1 0 0,1-4-1 0,-7 3 0 0,7-3-1 15,0 0 0-15,-8 0 0 0,8 0 0 0,-1-3 2 0,-5 3 0 0,-2-4 1 16,8 1 0-16,-7-6-1 0,0 3 1 0,0-2 0 0,0 2 0 16,0-2-1-16,0-4 2 0,-6-2 0 0,6 3-1 0,-7-4 1 0,8-3 0 15,-8 0-2-15,0-1 1 0,0-4-1 0,-6 3 0 0,7-3-1 16,-7-3 0-16,0 1-1 0,7-1 1 0,-14-4 1 0,7 3 0 15,0-4 0-15,-7 6 0 0,1-5 1 0,0 5 0 0,0-5 0 0,-2 4 1 16,-4 5 0-16,5-2 1 0,-6 3 3 0,0-3 3 0,0 4 2 0,-6 5 2 16,5-1 3-16,-5 0 0 0,-1 1 1 0,0 3 2 0,1 4-2 15,-1-5 0-15,2 5 1 0,-2 4-1 0,0-4-1 0,1 7-2 16,-1-4-3-16,0 4-2 0,1 0-4 0,6 4-5 0,-6-4-8 0,5 3-8 16,1 4-12-16,-6 0-13 0,12-2-15 0,-5 5-30 0,4-2-36 15,2-1-41-15,0 4-41 0,6 0-45 0,0 0-48 0,0 0-43 16,6 1-42-16,-6-2-41 0,6 1-40 0,2 0-16 0,-2 1-2 0,0-2 9 15,1 0 12-15,-1 2 29 0,1-5 35 0,-1 4 40 0,1-4 42 0,-7 0 45 16,6 1 47-16</inkml:trace>
  <inkml:trace contextRef="#ctx0" brushRef="#br0" timeOffset="85083.03">5503 6806 0 0,'-13'11'100'0,"0"-3"321"0,-1-1 53 0,2 0 30 0,-1 1 19 0,0-1 10 16,6-2 10-16,-5-3 6 0,4 2 4 0,2-4 6 0,0 4 3 15,6-4-10-15,-7 3-18 0,7-3-119 0,0 0-169 0,0 0-91 0,7 0-54 16,-1 0-29-16,0 0-18 0,8-3-11 0,5 3-8 0,-6-4-7 16,6 4-6-16,8-4-13 0,-1 2-19 0,0-3-24 0,6-2-26 15,1 2-53-15,-1 2-66 0,-5-4-88 0,5 3-99 0,-6 1-78 0,7 0-66 16,-7-2-33-16,0-2-18 0,-7 7-8 0,7-4-2 0,-6 1 6 16,-1-1 13-16,1 0 19 0,0 1 23 0,5-1 51 0,-5 1 63 15,0-4 87-15,6 2 273 0</inkml:trace>
  <inkml:trace contextRef="#ctx0" brushRef="#br0" timeOffset="85931.34">6655 6803 0 0,'7'0'151'16,"0"-4"133"-16,-1 4 32 0,1-4 29 0,-7 4 29 0,0-3 25 0,0 3 25 15,0-4 16-15,0 4 11 0,-7-3 6 0,7-1 5 0,-6 1-41 16,-1-2-66-16,0 1-61 0,1 1-57 0,0 0-41 0,-1-1-29 15,0-3-29-15,-5 3-28 0,5 0-25 0,0 1-25 0,1-2-16 0,-7 3-10 16,7-3-6-16,-8 2-4 0,2 3-4 0,5-4-3 0,-6 4-2 16,6 0-3-16,-6 0-2 0,7 0 0 0,-7 0-2 0,7 4-1 0,-8-1 0 15,1 4-1-15,0-2 0 0,0 2 0 0,1 4 0 0,-2-4-1 16,1 5-2-16,0 2-1 0,0-3-2 0,0 8-2 0,-6-5 1 16,5 4-2-16,2 0 1 0,-2 1 0 0,8-1 1 0,-7 1 0 0,7 2 0 15,-8-3 0-15,8 4-1 0,-1-2 1 0,7 1-2 0,0-2 0 16,0-5 2-16,0 4 0 0,0-3 0 0,7-1 1 0,5-2 0 0,-4-2 1 15,4-2-1-15,1-1 0 0,1-3 1 0,-2-1 1 0,8-6 1 16,-7 3-1-16,7-8 0 0,-1 1-1 0,0-4 1 0,1-4 0 0,6 1-1 16,-7-4 0-16,1-1 0 0,0-4 0 0,-1-2-1 0,-5 3 0 15,5-4-1-15,0 5-1 0,-6-5 1 0,1 1 1 0,-2-1 1 0,2 0 2 16,-8 0 0-16,7 1-1 0,-6 0 3 0,-1 3 4 0,1-1 3 16,-7 5 4-16,6 0 4 0,-6 3 4 0,0 1 3 0,0-1 3 0,0 8 1 15,0-1 1-15,0 1-1 0,0 2 0 0,0 3 0 0,-6-2-3 16,6 4-2-16,0 0-4 0,0 4-5 0,0-2-4 0,0 3-3 15,0 2-3-15,0 1-3 0,0 3-2 0,0 0-3 0,0 3-1 0,6 1 0 16,-6 3-3-16,0-3 2 0,0 6 1 0,6-2 1 0,-6 4 1 0,8-6 0 16,-2 5 1-16,-6-3-2 0,6 4 0 0,0-3-4 0,1-1-1 15,0-1-2-15,-1 1-1 0,1-5-2 0,-1 4-3 0,0-3-3 16,8-4-5-16,-8 0-4 0,8-4-2 0,-8 1-1 0,7-1 1 0,-7-7-1 16,8 4-2-16,-2-8 2 0,-5 0 1 0,6-2 2 0,0-1 1 15,-6-5 4-15,6 1 3 0,-1-3 4 0,-4-1 4 0,4 0 2 16,-6-4 3-16,1 5 3 0,6-4 3 0,-6-1 3 0,-1 1 5 0,-6 0 4 15,6 4 4-15,2-5 4 0,-8 1 3 0,6-1 1 0,-6 5 3 16,0-2 1-16,0 2 2 0,6 3 0 0,-6 0 2 0,0 0-2 16,0 4-1-16,0 0-3 0,0 3-4 0,0 0-5 0,0 1-5 0,0 3-3 15,0 0-4-15,-6 3-2 0,6 1-1 0,0 3-2 0,0 4-1 0,0 0-1 16,0 0 2-16,0 4-2 0,0 3-1 0,0 1 1 0,0-1 1 16,0 0 0-16,6 5 1 0,-6-3 1 0,0-1-1 0,0 4 1 15,6-1-1-15,-6-5-1 0,8 2 1 0,-2-1-1 0,0 1-1 0,1-5-1 16,-1 2 1-16,1-3 0 0,6-1-1 0,-7-2 1 0,8-1-2 15,-8-6 0-15,7 0 0 0,0-3-1 0,0-3 0 0,-7 0-1 0,8-1-1 16,-2-9-1-16,2 7 0 0,-1-8-1 0,-7 2 0 0,7-6 0 16,0 4 0-16,-7-5 1 0,8 1 1 0,-8-1 1 0,1 1 0 0,-1-4 4 15,8 5 2-15,-8-3 4 0,-6 3 3 0,6-2 4 0,0 1 4 16,-6 2 6-16,8 2 5 0,-8 0 5 0,0 2 3 0,6 1 2 16,-6 4 0-16,0 0 2 0,0 0-1 0,0 2-2 0,0 5-3 0,0 0-4 15,0 0-2-15,0 5-4 0,0-2-2 0,0 4-4 0,6 1-6 16,-6 3-3-16,0 4-4 0,7-1-2 0,-7 0-2 0,0 5-1 0,6-1 2 15,-6 1-1-15,7-2 1 0,-7 2 0 0,0-1 0 0,7-3-6 16,-7 0-6-16,0-4-10 0,6 0-10 0,-6 0-13 0,6-7-13 0,-6-1-20 16,0 1-25-16,7-4-45 0,-7-4-56 0,0-3-63 0,7 0-68 15,-7-5-60-15,6-2-57 0,-6-1-34 0,0 0-23 0,0-5-6 16,0 0 4-16,-6-2 9 0,6-3 10 0,-7-1 19 0,0-4 25 0,1 1 45 16,0 0 55-16,-1-4 64 0,-6-3 136 0</inkml:trace>
  <inkml:trace contextRef="#ctx0" brushRef="#br0" timeOffset="86214.29">6603 6344 0 0,'-32'23'133'0,"-1"-1"190"0,1-4 53 15,5 0 32-15,2-3 24 0,5-1 14 0,0 1 10 0,1-3 8 0,6-5 5 16,0-4 8-16,7 4 7 0,-1-2-31 0,0-5-53 0,7 3-70 16,-6-3-82-16,6 0-59 0,0 0-48 0,0 0-29 0,6 0-20 0,1 0-8 15,-7-3-3-15,13 3-4 0,-6-5-2 0,-1 2-4 0,7-4-4 16,0 3-7-16,1-3-5 0,5-4-5 0,-6-1-5 0,0 5-3 15,-1-4-2-15,2 0-6 0,-1-3-4 0,0 3-6 0,-7 3-6 16,1-3-6-16,-1 4-5 0,1 4-3 0,0-5-3 0,-7 5-3 0,6 3-2 16,-6 0-1-16,6 0-1 0,-6 3-2 0,7 1-1 0,0 3-3 15,-7 0-6-15,6 4-9 0,0 0-13 0,1 0-21 0,-1 0-26 0,8 4-51 16,-8-4-63-16,0-1-75 0,1 2-78 0,6-1-69 0,-7-4-63 16,1 5-30-16,0-9-14 0,6 1-5 0,-7-4 1 0,0 0 9 0,2-4 14 15,4-4 20-15,-6 1 25 0,1-3 52 0,6-5 64 0,0 0 76 16,-7 0 267-16</inkml:trace>
  <inkml:trace contextRef="#ctx0" brushRef="#br0" timeOffset="86370.54">6838 6275 281 0,'-6'0'440'0,"-1"-3"46"16,0 3 29-16,1-5 23 0,-1 5 16 0,1 0 11 0,0 0 8 0,-1 0 4 15,0-3 2-15,7 3 2 0,-6 0 1 0,6-3-103 0,0 3-154 0,0 0-105 16,0 0-79-16,0 0-46 0,6 0-31 0,8 0-22 0,-8 0-17 16,7 3-23-16,7-3-27 0,-8 3-39 0,8 2-47 0,0 2-93 15,5 0-115-15,-5 0-94 0,6 4-84 0,-7-4-41 0,1 5-22 0,0 3-10 16,-1-5-5-16,-5-2-1 0,4 3-2 0,-4 0 12 15,-1-4 17-15,0-3 36 0,0-1 45 0,7 2 91 0,-8-5 216 0</inkml:trace>
  <inkml:trace contextRef="#ctx0" brushRef="#br0" timeOffset="87668.5">8166 6825 53 0,'-6'14'291'0,"6"1"26"16,0-4 16-16,-6 0 10 0,6-1 10 0,0-2 6 0,0-4 5 0,0 0 14 15,0 0 20-15,0-4 19 0,0 0 22 0,0-4-59 0,6 0-95 16,-6 0-62-16,6-4-43 0,1-2-22 0,0-1-13 0,6-4-8 16,-1 1-6-16,2-9-6 0,-2 5-5 0,2-8-14 0,5 1-16 0,-5-1-20 15,4-3-21-15,2 4-11 0,-7-8-9 0,7 4-6 0,-7-1-6 16,0 0-2-16,0-2-4 0,0 3 1 0,0-1 0 0,0 1 2 15,-6 4 3-15,-1-5 3 0,0 4 2 0,1 4 3 0,-7 0 5 0,0 0 4 16,0 4 4-16,0 0 3 0,-7 2 2 0,7 2 1 0,-6 3 2 16,6-1 0-16,-6 3 2 0,-1 1-1 0,0 0-4 0,1 6-2 0,6-3-5 15,-6 1-4-15,6 4-6 0,0 0-5 0,0 0-4 0,-7 4-3 16,7 1-3-16,0 2-1 0,7-1-2 0,-7 8-3 0,0-2-3 0,0 7-2 16,6-1-2-16,-6 4 0 0,6 0 0 0,1 3 1 0,-7 1 0 15,7 4 0-15,-1-1 1 0,0-1-1 0,-6 2 0 0,7 0-1 16,0-1 1-16,-1 0 0 0,-6 1 0 0,7-1 0 0,-1 0 0 0,1 1 0 15,-7-5 0-15,6 1 1 0,1-4 0 0,-7 0-1 0,6-1 1 16,0-2-2-16,2-4-1 0,-8-1 1 0,6-6-3 0,0 3 2 0,1-5-1 16,-7-1 1-16,6-5-2 0,1 0 2 0,-1-5-2 0,7 2 1 15,-7-8 0-15,8 5-1 0,-8-10 1 0,8 2 0 0,-2 0 3 0,1-5 0 16,-6 1 3-16,6-1-2 0,0 1 0 0,0-4-1 0,0 4 0 16,-6-4 1-16,-1 3-1 0,7 1 2 0,-7-1-1 0,2 1 1 0,-8 4 1 15,6-1 2-15,0 0-1 0,-6 1 1 0,0 2-2 0,7 2 0 16,-7 3 3-16,0-5 0 0,0 4 0 0,0 6-1 0,-7-6 1 0,7 4-2 15,0 4 0-15,0-3-1 0,0 3-3 0,0 3 0 0,0-3-1 16,-6 4 0-16,6 4 0 0,0-1-1 0,0 4 0 0,0 0-1 0,0-1 0 16,0 9-1-16,0-4 2 0,0 7 0 0,0-4 2 0,0 4-1 15,0 0 1-15,6 0 1 0,-6 0 0 0,7 0 0 0,-1 0 0 0,1 0 0 16,-1-4 0-16,7 1 0 0,1-1 1 0,-2-4-1 0,2-3 0 16,-2 0 0-16,8 0 0 0,-1-3-1 0,1-5 1 0,-1 0-1 0,1 2 2 15,0-10-2-15,-1 2 0 0,1 0-1 0,6-5-1 0,-6-3-1 16,5 0-3-16,-5-3 0 0,0 0 0 0,-1-1-2 0,1-4 1 15,-1 1-1-15,0-1 0 0,-5 1 1 0,-1-4-1 0,-1 3 0 0,2-1 0 16,-8 1 2-16,0-4 0 0,-6 5 4 0,7 0 1 0,-7 0 1 16,0-1 2-16,0 4 1 0,-7-2 1 0,1 2 1 0,6 3 1 0,-6 2 1 15,0 0 1-15,-2-2 3 0,2 4 0 0,0 1 2 0,-1 3-2 16,1-2 1-16,-1 6-1 0,0-5 0 0,1 5-1 0,0 5-1 16,-1-2-1-16,0 0 0 0,1 5 0 0,0-2-3 0,-1 6-1 0,0-5-3 15,1 8 0-15,-1 0-2 0,1 0 0 0,0-1 0 0,6 4 1 16,-8 1 0-16,8-1-1 0,-6 0 1 0,6 5 0 0,0-3 0 0,0 3 0 15,6-1 1-15,-6 0 0 0,8-3-1 0,-8 2 0 0,6-3 1 16,7 1 0-16,-7-1 0 0,8-3 1 0,-8 0 0 0,7-1 1 0,0-3 0 16,0 0 0-16,7-3-1 0,-8-1-1 0,2-2 1 0,5-3 2 15,-6-2 0-15,7 0-1 0,-1-2 1 0,-5-3 0 0,5-2 1 0,1-1-2 16,-8 1 1-16,8-3 0 0,-7-2-1 0,0-3 1 0,0 5 0 16,7-6-2-16,-14-1 1 0,7 1 1 0,0-2-2 0,0 0-1 0,-6 0 0 15,6 0 1-15,-7-1 0 0,0 2 0 0,2 0 0 0,-2 0-1 16,0-2 0-16,1 5 1 0,-1 0 0 0,-6-1 0 0,7 4-1 15,-7 0 0-15,6 4 0 0,-6-1 1 0,0 4-2 0,7 1-1 0,-7-1-2 16,0 4 1-16,0 0-1 0,0 0 2 0,0 4-2 0,0 3 1 16,6 1-1-16,-6-1 2 0,0 4-1 0,0 3 0 0,0 1 2 0,6 0 0 15,-6 4 1-15,0-1 1 0,0 3-1 0,0 1 1 0,0-3-1 16,0 2-1-16,0 1 1 0,8-3 0 0,-8-1 0 0,0 1-1 0,0-1 0 16,0-4 0-16,6-3 0 0,-6 5 1 0,6-10 0 0,-6 5-1 15,7-3 1-15,0-5 0 0,-7 1 1 0,6 1 0 0,-6-5 1 16,6 0-1-16,-6 0 1 0,7-9 0 0,-1 6 0 0,1-5-1 0,0 1 0 15,-1-3 0-15,0-2-1 0,1-3 1 0,0 1-1 0,-1-1 1 16,1-3 0-16,-1 4 1 0,0-9-2 0,1 4 1 0,0 2 0 0,-1-5 1 16,8 3-1-16,-8-4-2 0,0 6 1 0,1-2-1 0,-1 1 0 15,1 3 1-15,-1 5-1 0,1-1 0 0,-1 0-2 0,0 4-1 0,2 2 1 16,-2 2-1-16,-6-1-1 0,6 8-1 0,1-1 0 0,-7 2 2 16,7 2-1-16,-7 0 1 0,6 4 0 0,-6 0 1 0,0 4 0 15,0-4 2-15,6 8 0 0,-6-6-2 0,0 6-1 0,0-1-3 0,0-4-2 16,0 5-3-16,0-4-6 0,7 0-6 0,-7-5-11 0,0 1-8 15,6-3-14-15,-6 0-15 0,7-6-35 0,0 3-46 0,-1-5-55 16,-6-5-61-16,6-2-55 0,8-4-55 0,-8 0-49 0,0-4-47 0,1 1-20 16,-1-4-6-16,1-4 3 0,0 0 7 0,-1 0 12 0,-6-4 13 0,6-3 35 15,-6 3 44-15,-6-6 56 0,6-2 62 0</inkml:trace>
  <inkml:trace contextRef="#ctx0" brushRef="#br0" timeOffset="87918.5">9339 6067 133 0,'-19'14'342'0,"-7"4"46"0,6-3 42 0,7 0 27 0,-7-4 19 16,8-1 14-16,-2-1 14 0,8-2 9 0,-1-4 11 0,1 0 7 15,-1 2 5-15,7-2-73 0,-7 1-111 0,7-4-73 0,0 0-57 0,7-4-44 16,-7 4-36-16,7-3-26 0,-1-2-19 0,7-1-14 0,1 1-13 16,-8-6-11-16,13 4-9 0,-6-4-8 0,0 1-8 0,1-2-6 0,4 5-7 15,-4-4-6-15,-1 4-6 0,0 0-4 0,0 2-3 0,-1 2-4 16,-4 3 0-16,4 0-3 0,-5 0-2 0,6 3-2 0,-6 5-5 0,-1-4-9 15,0 3-9-15,1 4-11 0,0 0-11 0,-1 0-12 0,-6 0-15 16,6 0-29-16,1 3-38 0,-7-3-57 0,0 3-66 0,7-2-64 16,-7 3-64-16,0-5-55 0,0 2-50 0,6-5-20 0,-6 1-5 0,0-1 5 15,0-3 7-15,7-1 12 0,-7-3 13 0,0 0 30 0,0-3 39 16,0-1 56-16,6 0 67 0</inkml:trace>
  <inkml:trace contextRef="#ctx0" brushRef="#br0" timeOffset="88325.89">8791 6140 370 0,'8'3'447'15,"-2"1"27"-15,0-4 14 0,1 3 8 0,-7-3 2 0,7 4 3 16,-7-4 0-16,0-4 1 0,0 4 1 0,0 0-1 0,0 0 0 0,0 0-118 16,0 0-178-16,0 0-100 0,0 0-60 0,0 0-47 0,0 0-39 15,0 0-57-15,0 0-65 0,0 0-77 0,0 0-81 0,0 0-66 0,-7 0-58 16,7 4-30-16,-7-4-13 0,1 5-8 0,6-5-3 0,-6 2 2 16,-2-2 3-16,2 5 19 0,0-5 26 0,-1 3 50 0,-6-3 62 15</inkml:trace>
  <inkml:trace contextRef="#ctx0" brushRef="#br0" timeOffset="88529.01">8290 6451 0 0,'-19'15'35'0,"-7"0"376"0,0-5 52 0,6 2 31 16,1-5 22-16,5 0 12 0,-5 0 6 0,6-3 4 0,7 0 2 16,-1-4 1-16,0 0 2 0,7 0-6 0,7-4-8 0,6 4-123 15,0 0-176-15,6-4-96 0,8 1-52 0,-1-5-32 0,6 5-21 0,7-4-18 16,7-5-15-16,-7 5-38 0,6 0-52 0,8-1-104 0,-7-2-130 15,-1 2-86-15,7-3-65 0,-7 5-33 0,1-6-17 0,-7 4-7 16,0-3-5-16,1 0-1 0,-8 0-2 0,1 1 6 0,-1-1 7 0,-5 4 36 16,-2-5 49-16,1 1 103 0,0 4 308 0</inkml:trace>
  <inkml:trace contextRef="#ctx0" brushRef="#br0" timeOffset="89129.09">10596 6704 207 0,'-7'18'360'0,"1"-4"38"0,-1 2 29 0,7-5 17 15,-6-1 13-15,-1 2 8 0,1-5 6 0,0-4 7 0,6 5 7 16,-8-8-1-16,8 3-5 0,0-3-77 0,0 0-116 0,0 0-75 15,0 0-57-15,0 0-39 0,8-3-26 0,-2-5-19 0,0-2-12 0,1-2-8 16,6 2-6-16,0-9-7 0,-1 1-7 0,2-4-5 0,6-4-7 16,-7 1-5-16,6 0-4 0,0-6-4 0,-5 2-2 0,5 0-2 0,-6-4-2 15,0 0 0-15,1 4 0 0,-2-4 1 0,-5 0 2 0,-1-1-1 16,1 6-2-16,-1-6 0 0,1 9 1 0,-7-4 1 0,0 7 1 16,0 0 0-16,0-1 2 0,0 5 2 0,-7 0 3 0,7 3 3 0,-6 1 4 15,-1-1 3-15,1 4 4 0,-1 4 3 0,1-4 4 0,0 7 1 0,-2-3 1 16,8 7-2-16,-6-5-1 0,0 5-1 0,-1 5-1 0,0 2-1 15,7 1-4-15,-6 3-2 0,6 3-4 0,-6 1-4 0,6 6-5 0,0 2-3 16,0 6-1-16,0 0-3 0,6 1 1 0,0 3 0 0,1-1 0 16,0 5 1-16,5 0-1 0,-4-1 0 0,4 1 0 0,-5 0 1 15,6-1 1-15,0 1-2 0,-1-1 2 0,-4 1-1 0,4-4 0 0,-5-4-2 16,6 4 0-16,-7-3-4 0,7-5-3 0,-6-3-8 0,0 0-8 0,5-7-12 16,-5 0-16-16,0-1-23 0,-1-6-27 0,0-1-44 0,1-4-51 15,-1-3-56-15,1-3-60 0,0-4-48 0,-1-3-46 0,0-2-42 16,-6-3-45-16,0-4-16 0,8 1-3 0,-8-8 7 0,-8 5 11 0,8-5 21 15,0-4 27-15,-6 5 42 0,0-4 52 0,-1 0 56 0,7-1 60 16</inkml:trace>
  <inkml:trace contextRef="#ctx0" brushRef="#br0" timeOffset="89285.34">10863 6425 31 0,'-13'-3'283'0,"-6"3"49"15,5-5 51-15,-5 5 37 0,-1 5 29 0,0-5 19 0,8 0 12 16,-8 0 8-16,7 0 6 0,-7-5 5 0,8 5 5 0,5 0-64 0,-6 0-99 16,7 0-66-16,6 0-49 0,-7 5-50 0,7-5-49 0,0 0-37 15,7 0-29-15,-1 0-18 0,7 0-12 0,0 0-9 0,7 0-7 0,5 3-8 16,1-3-14-16,1 0-19 0,5 0-20 0,1 0-42 0,6 0-50 15,0 0-62-15,0 0-68 0,0 0-60 0,1 0-57 0,-2 0-46 16,1 0-39-16,0 0-20 0,1 0-9 0,-8-3-1 0,7 3 5 0,-6 0 15 16,-1 0 18-16,1-5 42 0,-1 5 49 0,-6-3 63 0,1 3 66 15</inkml:trace>
  <inkml:trace contextRef="#ctx0" brushRef="#br0" timeOffset="89816.58">11618 6385 98 0,'-6'0'257'0,"6"0"35"15,-7-4 34-15,7 4 35 0,-6 0 37 0,-1-3 26 0,1-1 21 16,6 1 14-16,-7-1 12 0,1 0-8 0,0 1-19 0,-2-1-47 15,2 1-66-15,0-2-44 0,-1 1-40 0,7 4-32 0,-7-3-31 0,1 0-35 16,0 3-37-16,-1 0-26 0,1 0-21 0,-1 0-15 0,0 0-11 16,1 3-10-16,0 4-6 0,-1-2-5 0,0 2-6 0,-5 4-4 0,5-1-4 15,1 1-2-15,-1 4-3 0,0 0 0 0,-5 3 0 0,4 1 0 16,2 3 2-16,0-5-2 0,0 6 1 0,6-2 0 0,-7 5-1 16,7 0 1-16,-7-4 0 0,7 4-1 0,0-1 0 0,0 0 1 0,7-2-1 15,-7-2 1-15,7 2 0 0,-1-1 0 0,0-4-1 0,0 0-1 16,8-3 0-16,-8-5-3 0,8 2-2 0,-1-5-2 0,-7 1-3 0,7-5-2 15,0-3-2-15,0 0-3 0,0-3-4 0,-6-5-2 0,5 1-2 16,2-5-1-16,-2-2-1 0,-4-4 0 0,4 0 0 0,-5-5 2 0,6 2 4 16,-7-5 2-16,-6 1 1 0,7-5 2 0,-7 1 4 0,0 0 3 15,0-1 3-15,-7 1 4 0,7 3 2 0,-6-3 5 0,-1 3 7 0,1 4 6 16,-7 0 6-16,7 4 6 0,-8 3 5 0,8 1 2 0,-8 3 3 16,8 0 2-16,-7 8-1 0,7-6 0 0,-1 9-1 0,0 0-1 15,1 0-1-15,0 4-3 0,6 1-5 0,0 2-5 0,0 0-7 0,0 0-4 16,6 4-5-16,0-4-3 0,1 4-1 0,6 0-1 0,-6 0 0 15,12-2 0-15,-6 1 0 0,7-3-2 0,-1-4 1 0,1 4 0 0,0-2 1 16,-1-2 0-16,1 1-1 0,6-4 1 0,-7 0-1 0,1 0 0 16,-1-4-1-16,0 4 0 0,-5-3 0 0,5-4 1 0,-6 2 0 0,0-2 0 15,1 0 1-15,-2 1-1 0,2-3 1 0,-8 1-1 0,7 5-1 16,-7-4 1-16,1 3 0 0,0-2 0 0,-7 1-2 0,6 2 0 16,-6-1 1-16,0 4 0 0,0 0-1 0,0 0-1 0,0 0 0 0,6 0 0 15,-6 4 0-15,0-1-1 0,0 2 1 0,0 1 1 0,0 5-2 0,7 0 1 16,-7 0 1-16,0 0 1 0,0 3-1 0,7 6 0 0,-7-6 2 15,6 4 0-15,-6 1-2 0,6-1 2 0,1 0-1 0,-7 0 1 16,6 1 0-16,1-1 0 0,0-3 0 0,-1 0-5 0,0-1-7 0,2 1-15 16,-8-5-21-16,12-2-43 0,-6-1-54 0,1-3-70 0,0-4-74 15,-1 0-71-15,1-4-68 0,5-3-39 0,-4-4-26 0,-2-3-13 0,0-1-7 16,0-3 1-16,1-5 5 0,0-2 15 0,-1-1 20 0,1-3 43 16,-1-4 54-16,-6 0 70 0,0-6 159 0</inkml:trace>
  <inkml:trace contextRef="#ctx0" brushRef="#br0" timeOffset="89958.32">12094 6085 97 0,'-7'-12'318'0,"0"6"44"15,1-2 35-15,0 5 26 0,-8 3 24 0,2-4 11 0,5 4 7 0,-6 0 5 16,0 0 2-16,1 4 3 0,-2-4 1 0,1 3-77 0,0 1-114 16,0-4-77-16,7 4-57 0,-8-1-65 0,2 0-73 0,5 2-91 15,-6-2-101-15,0-3-96 0,7 4-92 0,-8-4-52 0,8 3-28 0,0-6-15 16,-2 3-7-16,2-4-4 0,0 1-1 0,-1-2 1 0,7-1 2 0,-6-2 26 16,6 1 35-16,-7-1 63 0,1-2 134 0</inkml:trace>
  <inkml:trace contextRef="#ctx0" brushRef="#br0" timeOffset="90196.18">11449 6015 112 0,'-26'11'345'0,"0"4"49"0,0-4 40 0,-1 4 26 0,9-4 21 0,-2-1 14 16,7-2 11-16,-1 3 14 0,2-8 12 0,6 1 13 0,-2-1 14 0,2 2-68 15,6-2-106-15,0-3-77 0,0 0-60 0,6-3-46 0,-6 3-37 16,8-5-24-16,4 2-18 0,-6-1-14 0,8 1-11 0,-1-5-12 0,0 1-13 16,6 0-12-16,-5 0-14 0,-2-4-11 0,8 3-10 0,-7 1-7 15,-1-4-5-15,-4 6-6 0,4-1-3 0,-5 2-4 0,0 0-2 0,6 1-2 16,-13 3 0-16,6 0-1 0,0 3 0 0,1 1-2 0,0 0-2 15,-7 0-4-15,6 3-3 0,0 0-9 0,-6 1-8 0,7-1-10 16,0 3-14-16,-1-2-19 0,1 3-18 0,-1-4-38 0,0 1-44 0,1-1-70 0,0 1-81 16,5-5-89-16,-4 1-91 0,4-1-42 0,1-3-19 0,0-3-4 15,0-1 4-15,1-4 9 0,-2 1 12 0,2-4 17 0,-1 4 22 16,-1-7 35-16,2 3 45 0,-8-4 70 0,7-1 153 0</inkml:trace>
  <inkml:trace contextRef="#ctx0" brushRef="#br0" timeOffset="90836.8">12778 6736 0 0,'-7'23'185'0,"0"-1"102"0,1-4 25 16,6-4 22-16,-6 1 18 0,6-4 14 0,-7-3 14 0,7-1 8 16,0-7 3-16,0 5 2 0,7-10 2 0,-1 1-50 0,-6-4-77 0,13 2-61 15,-6-5-57-15,5-4-31 0,2-3-22 0,5-1-18 0,-6-2-15 16,6-5-12-16,1 0-12 0,0-3-7 0,-1 0-4 0,1-4-3 0,0 3 0 16,-1-2-2-16,1-2 0 0,-8 2-2 0,8-2-1 0,-14 4 2 15,8 2 5-15,-8-1 5 0,7 3 7 0,-13 3 6 0,6 2 6 16,-6 3 4-16,0-1 4 0,0 8 3 0,-6-3 0 0,0 6 2 0,-1 1-1 15,1 3 0-15,-1 1 0 0,-6 3-6 0,1 0-6 0,-2 0-10 16,8 3-10-16,-8 1-7 0,1 3-8 0,7 1-3 0,-7-1-5 0,6 0-1 16,1 1-1-16,6 3 0 0,0 0-1 0,0-1 0 0,0 1 0 15,6 0 1-15,8 1-2 0,-8 2 0 0,7-3 0 0,0 4 0 16,6-4-1-16,1 3 0 0,0 2 0 0,-1-2-1 0,1 0-2 0,6 1 0 16,-7-1 0-16,1 5 0 0,0-4 0 0,-1 3 0 0,1 0-3 0,0-3 0 15,-8 3 0-15,1 0 1 0,0 1-1 0,0-2 0 0,-7 0 0 16,2-3 2-16,-2 0 0 0,-6 1 1 0,6-1 0 0,-6-7-2 15,-6 5 0-15,6-5 1 0,-6 0 1 0,-2 1 1 0,2-5 0 0,0 2 0 16,-7-5-1-16,-1 0 1 0,2 0-1 0,-2-5 1 0,2 2-1 16,-2-5-3-16,1 1-6 0,-6 0-17 0,6 0-19 0,7-5-43 0,-8-2-52 15,8 3-63-15,-1-4-68 0,1 1-66 0,6-1-64 0,0 1-41 16,0-2-27-16,6-2-12 0,1 4-7 0,6-1-1 0,-6 0 5 0,5 1 15 16,8-5 21-16,-7 9 41 0,7-5 52 0,0 0 61 0,-2 0 153 15</inkml:trace>
  <inkml:trace contextRef="#ctx0" brushRef="#br0" timeOffset="91212.97">13599 6503 0 0,'-8'10'189'0,"2"1"63"0,6 0 14 0,-6 1 14 0,0-2 15 16,-2 1 12-16,8-4 12 0,-6 4 10 0,6 0 10 0,0-3 14 0,0-2 15 31,0 2-40-31,0 1-69 0,6-3-40 0,2-2-24 0,-2 3-12 0,0-4-5 16,0-3-11-16,8 5-13 0,-1-5-10 0,0-5-9 0,6 5-11 15,-5-6-9-15,-2 2-14 0,8-3-16 0,-7-5-15 0,7 4-16 0,-8-6-14 16,8 3-13-16,-7-3-9 0,0-1-9 0,0 0-3 0,-7-3-3 16,8 0-1-16,-8 3-2 0,1-3 0 0,-1-1 2 0,-6 1 3 15,0-1 5-15,0 2 7 0,0-2 7 0,0 5 8 0,-6-5 9 0,-1 5 8 16,1 3 5-16,0-1 6 0,-2 2 4 0,-4 2 2 0,5 1 2 0,-6 3 1 16,7 1-1-16,-7 3-3 0,-1 0-6 0,2 0-6 0,-2 3-9 15,2 5-7-15,-1-1-9 0,-1 5-7 0,2-2-5 0,-2 5-6 16,8-1-4-16,0 5-1 0,-1-1-3 0,0 4 0 0,7 0 0 0,0 3 0 15,0 2 0-15,7-2 2 0,-7 1-1 0,13-1 2 0,-1 4 0 16,2-4 1-16,-1 2 2 0,7-1-1 0,-1-5-1 0,0 1 0 0,1-3 0 16,-1-1 0-16,7-7 1 0,1 0-2 0,-1 1-2 0,0-9-5 15,-7 1-11-15,7-8-17 0,0 1-25 0,0-6-51 0,-6-1-64 0,7-5-77 16,-8-3-83-16,0-4-70 0,0 0-67 0,-5-4-31 0,-1-2-16 16,-7-6-9-16,7 1-4 0,-6-7 5 0,-7 3 8 0,6-7 18 15,-6 1 22-15,0-1 51 0,0-5 63 0,0 2 77 0,0-1 264 0</inkml:trace>
  <inkml:trace contextRef="#ctx0" brushRef="#br0" timeOffset="91462.97">13963 5953 36 0,'-26'3'264'0,"0"5"31"16,0 0 31-16,0-5 38 0,6 4 43 0,-5 0 29 0,5 1 20 15,0-5 16-15,1 1 11 0,-1 3 6 0,7-3 5 0,0 0-58 0,0-1-88 16,7 1-49-16,-1 0-30 0,0-4-23 0,7 4-22 0,-6-4-33 16,6 0-40-16,0 0-26 0,0-4-20 0,6 4-15 0,-6-4-11 0,7 0-8 15,6-3-9-15,-6 1-7 0,5-3-9 0,2 2-9 0,-2 0-11 16,2-1-10-16,-1-3-10 0,-1 8-8 0,2-5-5 0,-2 5-4 15,2-1-3-15,-8 1-2 0,7 6-1 0,-6-3 1 0,-1 7-1 0,1-3 0 16,-1 3 1-16,0 1 1 0,2 3 0 0,-2-4 3 0,0 4 2 0,1 0 2 16,-1-4 2-16,1 1 2 0,-1-4 3 0,1 3-2 0,-1-4-2 15,8-3-9-15,-2 0-12 0,2-3-17 0,-2-2-19 0,8-1-42 16,-7-5-54-16,7-4-70 0,-1 0-80 0,1-2-75 0,0-6-72 0,-1 2-41 16,0-5-25-16,1 0-10 0,-7-3-4 0,7-1 7 0,-1 1 10 15,-6 0 16-15,0-1 19 0,0-2 42 0,6 2 54 0,-5 1 70 16,-1 0 165-16</inkml:trace>
  <inkml:trace contextRef="#ctx0" brushRef="#br0" timeOffset="92854.69">14855 6638 0 0,'-6'15'220'0,"6"-1"101"15,-7 1 42-15,1-5 27 0,6 2 19 0,0-5 12 0,-6-3 8 0,6-4 4 16,0 0 4-16,6 0 4 0,0-4 5 0,1 0-46 0,-1-6-73 0,7 2-65 15,0-6-60-15,1-1-47 0,5-3-36 0,0-1-25 0,1-2-16 16,-1-6-11-16,8 6-5 0,-8-9-5 0,0 4-1 0,8-3-3 16,-8-4-7-16,-6 4-5 0,7-4-5 0,-1-3-7 0,-6 2-6 0,0 2-5 15,1-1-2-15,-8 0-3 0,0-1-2 0,1 9 0 0,0-5 0 16,-7 5 2-16,6 3 0 0,-6 0 1 0,0 4 1 0,0-1 0 0,-6 5 3 16,6-1 0-16,-7 5 1 0,0-2 0 0,1 1 0 0,0 4 1 15,-2 0 0-15,-4 0 0 0,5-1-1 0,-6 4-1 0,7 1-1 0,-7-1-1 16,-1 4-2-16,8 0-1 0,0 4-2 0,-7-1 0 0,6 1-2 15,1 7 0-15,-1 0-2 0,1 0 0 0,0 3-2 0,-2 8 0 16,8-2 0-16,-6 5-1 0,6 0 1 0,0 4-1 0,0 5 1 0,0-2 1 16,6 5 1-16,-6-5 1 0,8 9 0 0,-2-4 0 0,0 3 1 0,1 0-1 15,-1-4 0-15,1 6 1 0,-1-3 0 0,1-2 0 0,-7 0-2 16,6 0 0-16,0-1 0 0,2-3-1 0,-8 0-1 0,6 0-1 16,-6-4 1-16,6-3-1 0,1 0 0 0,-7-4 0 0,0-4-1 0,6 1-1 15,-6-5 0-15,7 1 1 0,-7-5 0 0,0-2 3 0,6-1 4 16,-6 1 4-16,7-5 5 0,-7-3 3 0,0 0 2 0,0 0 3 15,6-7 0-15,-6 3 1 0,6-3 1 0,-6-4-1 0,8 0-1 0,-8-4-1 16,6-3-1-16,0 1-2 0,1-3-4 0,0 3-4 0,-1-10-5 0,0 5-4 16,7 1-2-16,-6-5-4 0,6 4 0 0,0-4-2 0,0 1-1 15,0 3 1-15,0-4 0 0,0 5-1 0,1 2 0 0,-2-4-1 16,8 9 1-16,-7-4-2 0,-1 3-1 0,8 4 0 0,-6 0-2 0,-2-1 0 16,-5 5 0-16,6 0-3 0,0 4-1 0,-7-1-2 0,0 4-3 15,2 0-2-15,-2 4-3 0,-6-1-2 0,0 1-1 0,0-1-1 0,0 9 0 16,0-5-2-16,-6 4 2 0,-2-4 1 0,2 5 0 0,0 2 3 15,-7-3 1-15,6 0 2 0,-6 0 3 0,1 0 2 0,-2 0 4 0,8-4 2 16,-8 5 4-16,2-6 0 0,-1-1 2 0,6 2 0 0,-6-5 1 16,7 6 2-16,0-8 0 0,-2 4 0 0,2 1 2 0,0-5 1 15,-1 0 2-15,7 0 1 0,0 0 1 0,0 0 1 0,0 0 0 0,0 0 1 16,0 0-1-16,7 0 1 0,-7-5-1 0,6 5-2 0,0 0 0 0,2-4 0 16,4 4-2-16,-6 0-1 0,8 0 0 0,-1 0-3 0,-1 4-1 15,2 1-1-15,6-2 0 0,-8 0 0 0,8 5 0 0,-7-2-1 16,-1 2 1-16,8 0-1 0,-6 3 1 0,-1-4 0 0,7 3 0 0,-8 2 0 15,1-5 0-15,0 4 1 0,0 1 1 0,1-5-2 0,-2 0 1 16,2 4-1-16,-2-7 0 0,1 2 1 0,1-2 1 0,-2 1-1 0,2-2 1 16,-2-3-1-16,8 0 0 0,-7-3 1 0,0-2-1 0,6-2-1 15,-5 0 0-15,5 0-3 0,1-4-3 0,-8-1-4 0,8-2-6 16,0-1-5-16,-7-3-6 0,7-4-7 0,-1 0-5 0,-6 0-7 0,6 0-7 16,-5-7-7-16,-2 3-4 0,2-7-5 0,-1 4-1 0,-1-4-2 15,2-4 1-15,-8 1 4 0,7-1 4 0,-6 0 6 0,-1 1 4 0,1-5 7 16,-1 5 7-16,1 2 7 0,-7 1 10 0,0 1 8 0,0 3 10 15,0 3 10-15,0-4 11 0,-7 8 8 0,1 0 7 0,-1 4 5 16,1 0 3-16,-1 0 4 0,0 2 3 0,1 2 3 0,0 3 1 0,-1 0 2 16,-6 0 0-16,7 4-2 0,-1 3-4 0,1-3-8 0,-8 3-6 15,8 4-6-15,0 0-5 0,-1 4-4 0,0 0-4 0,-6 3-2 0,7 0-3 16,-1 4-2-16,1 4-3 0,-1-1-1 0,1 9-3 0,0-5 1 16,-2 8 1-16,8 0 2 0,-6 2 0 0,6 6 3 0,-6-1 1 0,6 3 1 15,-7 4 2-15,7 1 0 0,0-2 2 0,0 2-1 0,0 4 1 16,0-1 1-16,0-5 0 0,0 5 1 0,0-3 0 0,0-1 0 15,0-3 0-15,0 0-2 0,0 0-1 0,0-5-2 0,0-3-1 0,7 0-2 16,-7-3-1-16,0-4 1 0,6 0 0 0,-6-4 0 0,6-2 0 0,-6-6 1 16,8-3 1-16,-8 1 3 0,0-1 4 0,6-2 3 0,-6-5 1 15,6 0 1-15,1-5 3 0,-1-2 0 0,-6-1 0 0,13-3 0 16,-6 0-1-16,-1-7-1 0,8 0 0 0,-2-4-2 0,2-3-2 0,-1-2-5 16,-1-2-4-16,2-1-4 0,-2 1-1 0,2-4-1 0,-1 4-2 15,6 0-1-15,-6-1 0 0,1 5-1 0,-2 3 0 0,8 0 1 0,-7 4-3 16,-1 4 1-16,2-2-1 0,-1 6 0 0,-6 2-1 0,5 5 0 15,-5-1-1-15,-1 4 1 0,1 4-1 0,0-1 2 0,-1 1 0 0,-6 7 0 16,6-4 0-16,-6 5 0 0,0 2 2 0,0 0 0 0,0 1 0 16,0-1 1-16,0 5 1 0,0-1 1 0,0 1 1 0,0-5-5 15,0 4-5-15,0-3-9 0,0 0-10 0,7-1-13 0,0 2-14 0,-1-7-25 16,0-1-31-16,8 1-45 0,-1-3-53 0,-1-2-54 0,2-4-56 16,5 0-40-16,1 0-32 0,0-4-29 0,-2 1-26 0,2-5-22 15,7 1-20-15,-8 0-3 0,7-5 7 0,-6 1 22 0,0 0 28 0,5 1 44 16,-5-1 52-16,0-1 55 0,-2 2 56 0,2-1 39 0,0-4 136 15</inkml:trace>
  <inkml:trace contextRef="#ctx0" brushRef="#br0" timeOffset="93465.15">16868 6400 148 0,'19'-11'218'0,"-6"3"29"16,6-2 28-16,-5 2 31 0,-8 1 32 0,1-1 34 0,-7 1 34 0,6-4 26 15,-12 4 19-15,6 0-19 0,-7 0-40 0,7 2-36 0,-12-2-36 16,4 3-28-16,2 4-23 0,0-3-27 0,-7 3-26 0,0 3-29 0,0-3-30 16,-1 8-31-16,2 0-32 0,-2-1-23 0,2 4-19 0,-1 0-10 15,-1 4-7-15,-5 3-4 0,6-4-4 0,0 4-2 0,6 4-4 0,-6 0 0 16,1-3-1-16,4 6-3 0,2-3-2 0,0 0-3 0,0 4-1 0,6-3-2 15,0 2-2-15,0-3 0 0,0 0-1 0,6 0-2 0,0-5 0 16,0 2-1-16,2-4 1 0,4 0-1 0,1-1 0 0,1-6-1 16,-2-2 1-16,8-2 0 0,-7 1 0 0,7-5 0 0,-8-5 0 0,8 1 0 15,0-2 0-15,-1-5 1 0,-6 0-1 0,6-4 1 0,-5 0-1 16,-1-4 0-16,0 2-1 0,0-5-1 0,-1 0 0 0,-4-4 0 16,-2 5-2-16,0-6 0 0,1 2 1 0,-7-1-2 0,7 1 0 0,-14-2 0 15,7 2 0-15,0 3-2 0,-7 0 2 0,1 4-1 0,0-1 0 16,-2 5 1-16,8-1-1 0,-12 7 0 0,6 1 1 0,-1 0-1 15,7 7 1-15,-7 0-1 0,1 0-1 0,-1 4 2 0,1 4 0 0,6-6 0 16,-6 10 0-16,6-5 1 0,0 4 1 0,0 1 1 0,0 2 0 0,6-3 0 16,-6 0 1-16,6 0 1 0,7 0-1 0,-6 0 3 0,6 1-1 15,-1-6 0-15,2 1 1 0,-1-3-1 0,7 4 1 0,-8-6-1 16,8-2-1-16,-7 0 1 0,7 0-1 0,-1 0-1 0,-6-2 1 0,7-3-1 16,-1-2 1-16,-6 4 0 0,0-5-1 0,7 1 2 0,-7 0-2 15,0-1 1-15,-7 1 1 0,7 0 0 0,-6-1 2 0,0 5 4 0,-7-5 1 16,6 5 3-16,0-1 1 0,-6 1 1 0,0 3-1 0,0-4-1 15,0 4-1-15,0 0-1 0,0 0 1 0,0 0 0 0,0 4-1 0,0-1 0 16,0 4-3-16,-6 1-2 0,6 0-3 0,0 2-1 0,0 0-3 16,-6 7 0-16,6-4 0 0,0 6 1 0,-7-1 2 0,7 1-1 0,0-1-1 15,0 3 1-15,0-2-1 0,0-1 1 0,0 0-1 0,0 1 0 16,0-1 1-16,0-4-4 0,7 2-3 0,-7-5-9 0,6-1-11 0,0-3-19 16,1 1-22-16,0-4-45 0,-1-4-53 0,7-4-61 0,-6 1-64 15,6-9-48-15,-1 2-41 0,2-1-36 0,-2-5-34 0,2-4-27 16,-8-3-23-16,7 2-6 0,-7-6 4 0,2 2 16 0,-2-4 20 0,0-5 43 15,1 5 53-15,-7-4 92 0,0 4 109 0,0-1 114 0,0 1 114 16,0 3 91-16,-7 5 79 0,7-1 78 0,-6 3 75 0,6 5 43 0,-6 3 24 16,-2 3 12-16,8-4 7 0,-6 6 2 0,0 3 3 0,6-2-30 15,-7 2-47-15,7 0-65 0,-6 3-74 0,6-5-58 0,-7 5-51 16,0 0-74-16,7 0-90 0,-6 0-95 0,0 5-97 0,0-5-91 0,-2 0-90 16,2 0-44-16,-7 0-23 0,13 0-12 0,-13 0-4 0,13-5-2 15,-7 5-2-15,1-7 3 0,0 3 4 0,6-3 27 0,-7 0 41 0,7 0 68 16,0 0 178-16</inkml:trace>
  <inkml:trace contextRef="#ctx0" brushRef="#br0" timeOffset="93683.9">16992 6015 199 0,'-20'4'388'0,"0"-1"45"16,7 1 31-16,1 0 24 0,-2 0 17 0,1-4 13 0,7-4 9 0,6 4 10 16,-7-4 7-16,7 4 4 0,0-4 3 0,0 1-89 0,0-1-135 15,7 0-91-15,-7-3-70 0,6 3-45 0,7 1-31 0,-7-5-24 16,8 5-18-16,-8-5-13 0,7 5-10 0,1 3-9 0,-2-3-9 0,2-2-4 15,-8 5-6-15,7 5-3 0,0-2-5 0,-6 0-7 0,-1 5-6 16,0-1-8-16,1 0-10 0,-7 4-7 0,7-3-12 0,-7 7-16 0,0-5-20 16,0 2-39-16,-7 2-49 0,0 1-61 0,1-4-69 0,0 3-66 15,-7 1-65-15,6 0-35 0,-6-5-21 0,-1 6-7 0,-4-5 4 0,4-4 4 16,-5 3 9-16,5-6 17 0,2 4 21 0,-1-8 38 0,0 0 50 16,0 0 61-16,7-8 136 0</inkml:trace>
  <inkml:trace contextRef="#ctx0" brushRef="#br0" timeOffset="93920.39">16842 5828 257 0,'-20'-3'309'0,"1"-5"27"0,5 5 25 0,2-5 31 0,-2 5 33 0,2-5 20 16,5 1 12-16,0 0 8 0,1-1 8 0,-1 1-12 0,7 0-24 0,0 3-75 16,0 1-103-16,0-5-52 0,0 8-29 0,7-3-27 0,-1-2-26 0,1 3-30 15,0 2-35-15,-1 0-18 0,7 0-12 0,-6 0-10 0,5 2-9 0,-5 3-5 16,6-2-5-16,-6 0-7 0,5 5-8 0,-5 0-20 0,-7 2-26 15,7-2-40-15,-1 3-51 0,-6 3-57 0,-6-3-61 0,6 4-56 16,-7 0-54-16,0-1-40 0,1 1-33 0,-7 0-16 0,0 3-7 0,0-4 0 16,-7 1 5-16,8 0 18 0,-8-1 24 0,-7 1 42 0,9-4 50 15,-9 0 58-15,1 4 98 0</inkml:trace>
  <inkml:trace contextRef="#ctx0" brushRef="#br0" timeOffset="94624.63">18158 6301 0 0,'0'18'110'0,"-8"4"140"0,2-3 18 15,0-5 11-15,6 4 7 0,-7-7 7 0,7 0 7 0,0 0 10 16,0-7 10-16,0 3 17 0,0-3 20 0,0 0-19 0,0-4-41 0,7 3-38 15,-7-6-40-15,6 3-21 0,8-4-13 0,-8-2-8 0,7-3-4 16,0-2-6-16,0-3-5 0,7-1-10 0,-1-3-11 0,0-5-17 0,8 2-19 16,-8-5-25-16,0-4-27 0,1 5-18 0,-1-4-14 0,1 0-7 15,0-5-4-15,-1 1-3 0,1 4-3 0,-7-3 2 0,0 2 2 0,0-3 5 16,0 4 5-16,0 3 6 0,-7 1 7 0,8 3 4 0,-14-1 5 16,6 5 6-16,0 0 6 0,-6 3 5 0,7 4 3 0,-7 0 6 0,0 4 3 15,0 0 1-15,-7-1 0 0,7 5-3 0,0-1-5 0,-6 1-5 16,6 3-7-16,0 0-6 0,0 0-5 0,-6 3-5 0,6 1-6 0,-7-1-6 15,7 5-4-15,-7 3-4 0,1 3-5 0,0 1-4 0,-1 3-3 16,0 0-2-16,1 4-1 0,6 4 0 0,-7 0 0 0,1 3 1 16,0-3 0-16,6 3 0 0,0 4 0 0,0-3 1 0,0 2-1 0,0-2-1 15,0 2-2-15,0-1 1 0,6-3 0 0,0 2-1 0,1-1 2 16,-1-3-1-16,1-1-1 0,0 1 0 0,-1-4-1 0,7-4-4 0,-6 0-5 16,-1-3-9-16,7-1-8 0,0-2-16 0,-6-5-16 0,5-3-35 15,2 0-44-15,-8-4-58 0,7 0-67 0,-6-4-63 0,6-7-59 0,-1 4-52 16,-4-8-48-16,4 0-22 0,-6-3-7 0,1-1 3 0,0-2 6 15,-7-6 15-15,6 2 16 0,-6-1 35 0,0-3 44 0,-6 0 58 16,6 0 66-16</inkml:trace>
  <inkml:trace contextRef="#ctx0" brushRef="#br0" timeOffset="94780.88">18515 5975 0 0,'-12'-3'230'0,"-2"3"51"16,-5 0 19-16,6 3 14 0,0-3 15 0,-1 0 8 0,2 0 6 0,5 0 5 16,1 0 5-16,6 0 9 0,0 0 11 0,0 0-47 0,0 0-78 0,0 0-55 15,6 0-41-15,7 3-25 0,1-3-16 0,-2 0-14 0,8 4-14 16,-1-4-11-16,7 0-11 0,0 4-34 0,7-4-47 0,-1 0-65 15,1 0-75-15,-1 0-70 0,8 0-69 0,-7-4-47 0,6 4-32 0,-7 0-18 16,7-4-7-16,-7 4-5 0,1 0-2 0,-1-3 2 0,1 3 4 16,-1 0 30-16,-5-3 41 0,5 3 55 0,-6 0 143 0</inkml:trace>
  <inkml:trace contextRef="#ctx0" brushRef="#br0" timeOffset="95182.77">19323 6019 126 0,'0'3'264'0,"0"-3"33"0,-7 0 33 0,7 4 35 16,0-8 37-16,-6 4 25 0,6 0 19 0,-6-3 12 0,6-1 8 0,-7 4-13 15,7-4-22-15,-7 2-55 0,7-3-70 0,-6 1-49 0,-1 4-38 16,7-3-33-16,-6-1-32 0,0 4-36 0,6-4-38 0,-7 4-25 16,0 0-20-16,1 0-13 0,0 0-7 0,-2 4-4 0,2-4-5 0,-7 7-3 15,0-3-1-15,0 3-2 0,1 1-1 0,-2 3 0 0,1-5 0 16,0 10 0-16,-6-5 0 0,5 4 2 0,2-1 0 0,-8 1-1 0,7 3 0 16,0-3 0-16,0 4-1 0,7-1 1 0,-8 3 0 0,14-2-1 0,-6-1-1 15,0 0 0-15,6 1 1 0,6-1 0 0,-6-4 1 0,6 1 1 16,8 0-2-16,-8-5 2 0,7-1-1 0,0-2 0 0,0-4 2 0,7-3 0 15,-1 0 0-15,-6-3-1 0,7-1 2 0,-1-4-1 0,1-2 0 16,-1-1-2-16,-6-5 0 0,6 2 1 0,1-4 0 0,-6 0 1 16,-2-4-1-16,1 3-1 0,7-3-1 0,-14 1 1 0,8-6 0 0,-2 6 1 15,-5-1 1-15,-1 0 3 0,1-4 2 0,0 3 5 0,-1 2 6 16,-6 3 5-16,0-1 8 0,6 1 7 0,-6 4 8 0,0-1 6 16,0 4 7-16,0 0 2 0,0 4 0 0,-6 3 0 0,6 0-3 0,0 1-1 15,0 3-2-15,0 0-6 0,-6 3-4 0,6 5-6 0,0-5-8 16,0 8-7-16,-7 1-9 0,7-2-5 0,0 5-6 0,-7-1-5 0,7 5-1 15,0 4-1-15,0-6 0 0,0 5-9 0,0 0-9 0,0 0-14 16,0 0-14-16,7 0-27 0,-7 1-29 16,7-5-44-16,-1 3-53 0,0-2-55 0,2-5-56 0,-2 1-46 0,7 0-40 15,-7-4-44-15,7-1-48 0,0-6-18 0,7 3-1 0,-7-7 7 16,6 0 12-16,-6-3 24 0,13-5 29 0,-6 1 43 0,-1-4 52 0,1 0 55 16,0 0 56-16</inkml:trace>
  <inkml:trace contextRef="#ctx0" brushRef="#br0" timeOffset="95495.28">19884 5956 0 0,'0'-10'243'0,"0"-1"80"0,-8-1 42 0,8 2 39 16,-6-1 39-16,0 3 24 0,-1 0 14 0,-6 1 11 0,6 4 7 16,-5-5 4-16,-2 5 3 0,8-1-52 0,-7 0-83 0,0 4-71 15,0 4-64-15,7 0-49 0,-8-1-41 0,2 5-39 0,5 2-39 0,0 2-23 16,-6 3-15-16,7 3-10 0,6 0-6 0,-7 0-5 0,7 8-4 0,-7-4-3 16,7 4-1-16,7-4-1 0,-7 3-1 0,7 1-1 0,-1 0-3 15,-6 0-3-15,13-1-5 0,-6-3-3 0,6 0-5 0,-1 0-4 16,2-4-3-16,-1 0-1 0,0-7-1 0,0 4 0 0,7-7 0 0,-1-5 1 15,-6 1 2-15,6-4 3 0,1-4 1 0,0-3 4 0,-7 0 3 16,7-5 6-16,-8 1 3 0,2-7 6 0,-2 0 3 0,1 0 4 0,1-1 5 16,-8-3 5-16,0 1 4 0,0-6 6 0,-6 6 7 0,0-1 8 15,0-4 7-15,-6 1 6 0,0 3 5 0,0-1 5 0,-1 1 4 0,0 5 0 16,-6-2 0-16,7 4-2 0,-8 0-4 0,2 5-4 0,-1 2-7 16,0 1-7-16,0 3-8 0,-1 1-11 0,2 6-12 0,-2-3-20 15,-5 8-23-15,6-5-35 0,0 5-41 0,-7 2-64 0,8 2-75 0,-2-1-81 16,1-1-84-16,1 6-58 0,-2-6-41 0,2 5-22 0,-2-3-10 15,8 1-1-15,-7-1 0 0,-1-2 13 0,8 2 16 0,-6-1 30 16,4 0 38-16,2-1 61 0,0-2 74 0</inkml:trace>
  <inkml:trace contextRef="#ctx0" brushRef="#br0" timeOffset="95682.77">19336 6623 0 0,'-20'25'48'0,"1"2"406"15,6-5 58-15,-6-1 28 0,5-3 12 0,2-2 6 0,4-2 4 0,2-7-5 16,6 1-7-16,0-4-18 0,6-1-28 0,2-3-56 0,-2 0-68 16,7 0-248-16,0-3-335 0,-7 3-176 0,7-4-95 0,1-4-46 15,-2 1-23-15,2-4-10 0,-2 0-6 0,1-4 2 0,1-3 7 0,-2-1 20 16,2-2 26-16,-1-2 54 0,0-6 70 0</inkml:trace>
  <inkml:trace contextRef="#ctx0" brushRef="#br0" timeOffset="100509.08">21348 5814 0 0,'7'3'196'0,"0"-3"100"0,-7 4 31 0,6-4 23 0,-6 4 21 0,0-4 18 16,0 0 20-16,0 0 16 0,0 0 17 0,7 0 13 0,-7 0 10 0,0-4-44 15,0 4-71-15,0 0-64 0,0-4-57 0,0 4-40 0,0-3-28 16,0 3-21-16,6-4-20 0,-6 0-17 0,0 1-19 0,0-1-16 16,0 0-16-16,0 1-10 0,0-1-7 0,-6 0-6 0,6 1-2 0,0 0-1 15,0-2 1-15,0 2 1 0,-7-1 0 0,7 1 0 0,-6-1 2 16,6 0 1-16,-7 1 2 0,0-2 1 0,1 2 2 0,0 0-2 0,-1-2-3 16,0 3-2-16,1 2-3 0,-7-5-3 0,0 5-3 0,6-3-1 15,-5 3-4-15,-2 0-1 0,1-4-1 0,0 4-5 0,0 4-2 16,7-4-4-16,-8 0-1 0,2 3-2 0,5-3 1 0,-6 5-1 0,7-5 0 15,-1 2 0-15,1 3-1 0,-8-2 0 0,8 0 0 0,0 2 1 16,-1-2-1-16,-6 5 1 0,7-1 1 0,-7-4 0 0,6 8-1 0,-6-3 1 16,-1 3 1-16,8 0-1 0,-6 0 0 0,5 0 1 0,-6 0 0 15,6 3 1-15,1 1-1 0,0-5 0 0,-2 6-1 0,2-2-1 16,6 1 1-16,0 0 1 0,-6-1-1 0,6 1 1 0,0-1-2 0,6 1 1 16,-6 0 0-16,6 0 0 0,2-1 1 0,-2 1-1 0,7 0 0 0,-7-5 1 15,8 5 2-15,4-4-1 0,-4 0 1 0,6 0-1 0,-1-4 1 16,1 0 1-16,-1 2-2 0,1-7 2 0,-1 3-1 0,8-5 1 15,-8 0-2-15,7-5 1 0,0 3 0 0,0-7-2 0,0 6 1 0,7-8-1 16,-8 0-2-16,9-4 1 0,-9 4-1 0,7-7 0 0,-5 4 1 16,-1-5 0-16,6 1 0 0,-12-3 0 0,6 1 1 0,-7-2 0 15,1 1 0-15,0-2 0 0,-1 2 0 0,-5 3 0 0,-2-5-1 0,1 4 2 16,-6 2-1-16,6-2 1 0,-7 5 0 0,-6 0-1 0,7-1 1 0,-7-1 0 16,7 5 1-16,-7 1 2 0,0 2 0 0,6-3 3 0,-6 4 1 15,0-1 5-15,0 1 2 0,0 4 3 0,0-1 2 0,0 0 1 16,0 1-1-16,0 3 1 0,0 0 0 0,0 0-1 0,0 0-1 0,0 0-1 15,-6 0-3-15,6 3-2 0,0 1-3 0,-7 0-3 0,7-1-2 16,0 4-3-16,-7 5-2 0,7-1 0 0,-6 0-1 0,6 4 1 0,-7-1-1 16,7 4 0-16,-6 1 0 0,6 3 1 0,0-4 0 0,-7 4 1 15,7-4 1-15,0 4-1 0,0-3-2 0,0 3 1 0,0-4 0 0,7 1-2 16,-7-2 0-16,0 3 1 0,6-7 0 0,-6 1-1 0,7 2 0 16,-1-1 0-16,1-1-1 0,0-3 0 0,-1 0 1 0,0-4 0 15,1 5 2-15,6-5 0 0,-7-4-1 0,7 1 0 0,1 0 1 0,-8-4 0 16,7 0 0-16,0-4 1 0,7 0 0 0,-7-3 1 0,-1-1-1 15,2 1 0-15,-2-4-1 0,2 0 0 0,-1-4 0 0,-1 1 0 16,2-1 0-16,-2-3 1 0,2 1 0 0,-1-3 1 0,-7-2-1 0,1 1-1 16,6 3 1-16,-7-5 0 0,0 2 0 0,-6-2-1 0,8 1 1 15,-2 4-1-15,-6 0 0 0,6-1 0 0,-6 5 0 0,7-1 0 0,-7 1 3 16,0 2 0-16,0 5 2 0,0 0 0 0,0-1 1 0,0 5 1 16,0-1 1-16,0 4-1 0,0 0 0 0,0 0 1 0,0 0-1 0,0 0 1 15,0 4 0-15,-7-1-2 0,7 1-1 0,0 0-2 0,-6 3-2 16,6 5-2-16,0-5-1 0,-6 4 0 0,6 3 0 0,0 1 1 0,-8-1 0 15,8 1 1-15,0 3 0 0,0-4 0 0,-6 5 0 0,6-1 0 16,6 1-1-16,-6-4 1 0,0 3 0 0,0 0 2 0,8-3-1 0,-8 3 0 16,6-3-2-16,0-1 0 0,-6 1 0 0,7 0 1 0,0 0-1 15,-1-4-1-15,1 0 1 0,-1-4-2 0,0 4 1 0,8-8-1 16,-8 5 0-16,0-5-2 0,8-3 1 0,-8 4-4 0,7-8-2 0,0 4-5 16,0-7-5-16,1 0-2 0,-2-1-4 0,1-7-2 0,1 1-3 0,-2-1-1 15,8-3-3-15,-7 1-1 0,0-6-1 0,0 1-3 0,0-4-1 0,0 1 1 16,-7-2 4-16,8-2 3 0,-8 4 4 0,1-4 4 0,-1 4 3 15,-6-1 2-15,6 0 5 0,-6 4 5 0,0 0 5 0,0 0 6 0,0 7 5 16,-6 1 6-16,6 3 6 0,-6 0 5 0,-1 0 3 0,7 7 2 16,-6-4 1-16,-1 6 3 0,0 2-1 0,1 0 0 0,6 0-3 0,-6 0-1 15,6 0-3-15,-7 2-4 0,7 2-4 0,-7 0-3 0,7 3-4 16,0-3-2-16,0 2-3 0,7 3 0 0,-7-6-1 0,7 5-1 16,-1-1 0-16,-6 0 0 0,13 1 0 0,-6-1 1 0,-1 0-1 0,7 0 2 15,0-3-1-15,-6 0 1 0,5 3 0 0,2-4 1 0,-1 2-2 0,0-2 0 16,0 1 0-16,-1-1-1 0,-4 1-1 0,4 0 1 0,1-4-1 15,-6 3-1-15,6 1 1 0,-7 0-1 0,1-1 0 0,6 2-1 0,-7-3-1 16,1 3 0-16,0-2 0 0,-1 0 0 0,-6 5 0 0,6-4 0 16,1 3 2-16,-7 0-1 0,6 1-1 0,-6-1 1 0,7 0-1 0,-7 4 0 15,0-3 0-15,7 3 1 0,-7 0 1 0,0 3 0 0,0-3 0 16,0 4 0-16,0 0 0 0,0-1 0 0,0 1 0 0,0-4-1 16,6 4 0-16,-6-1 0 0,0 1 1 0,0-4 0 0,0 3 1 0,6-3-2 15,-6-3 1-15,8 3-2 0,-8-5 1 0,6 2-2 0,-6-4-1 16,6 4 1-16,0-5-2 0,1 1-2 0,0-4-2 0,-1 0-3 0,1 0-4 15,-1 0-2-15,0 0-2 0,8-4-1 0,-8 1-1 0,0-1 0 16,8-4-1-16,-8 0 0 0,7 2 0 0,-7-2 1 0,8-3 1 0,-1 4 3 16,-6-4 1-16,5-4 4 0,-5 4 3 0,-1 0 2 0,8-3 2 15,-8 0 2-15,0-1 1 0,1 0 0 0,0-4 2 0,-1 5-1 16,-6-4 1-16,6 3-1 0,-6-3 0 0,7-1 0 0,-7 2 0 0,0 2 1 16,0-4-1-16,7 4 0 0,-7 1 1 0,0-1 2 0,0 0 2 15,-7 4 3-15,7 0 2 0,0 1 4 0,0-1 3 0,0 3 3 0,0 1 5 16,0 3 3-16,0-3 4 0,0 2 4 0,-7 3 5 0,7-2 4 15,0 0 2-15,0 4 1 0,0-3 1 0,0 3-2 0,0 0-1 0,0 0-3 16,0 0-4-16,0 0-2 0,0 0-4 0,0 0-3 0,0 0-3 16,-6 0-6-16,6 0-5 0,0 0-5 0,0 0-3 0,0 0-2 15,0 3-4-15,0-3-1 0,0 0-1 0,0 0-2 0,0 0 0 0,0 0 1 16,0 0-2-16,0 4 1 0,0-4-1 0,0 0 2 0,0 4-1 16,0-4 0-16,0 2 2 0,0 3 1 0,0-5 0 0,6 4 1 0,-6-1-1 15,0 1 0-15,0 0 0 0,7-1 1 0,-7 1 0 0,0 0 1 16,0-1-1-16,7 0 0 0,-7 2 1 0,6-2 0 0,-6 1-1 0,7-1 0 15,-1 1 0-15,-6 0-1 0,6 3 1 0,2-3 1 0,-2-1 0 16,0 1-1-16,0-1-1 0,1 2-1 0,0-2 1 0,-1 1 0 16,1 3 1-16,-1-3-1 0,0-1 1 0,2 1-1 0,-2 3 0 0,6-2-1 15,-4-3 0-15,-2 6 1 0,0-5-1 0,7 5 1 0,-6-4 0 16,0 3 0-16,-1 0-1 0,6 1 0 0,-4-1 0 0,-2 0 0 0,0 1 1 16,1-1-1-16,-7 0 0 0,7 1 0 0,-1-1 2 0,1 3-2 15,-7-2 0-15,0-1 0 0,6 1 0 0,-6 3 0 0,0-3 1 0,0-1 0 16,6 4 0-16,-6-4 0 0,0 0 0 0,0 0 0 0,-6 1 0 15,6-1 0-15,0 1 0 0,0-1 0 0,0 0 1 0,0 0-1 16,0 1 0-16,-6-1 1 0,6 0-1 0,6 1 0 0,-6-1 0 0,0 0-1 16,6 1 0-16,-6-1-3 0,7 1-1 0,0-1-4 0,-1-4-2 0,0 5-5 15,1-4-3-15,0 3-5 0,6-3-4 0,-7-1-4 0,7 0-6 16,0-3-3-16,-7 0-4 0,8 5-4 0,-1-10-2 0,0 5-3 16,0 0-2-16,-7-3 1 0,8-4 1 0,-2 3 2 0,1-3 4 0,1-1 3 15,-2 0 3-15,2-2 4 0,-2-1 4 0,2 0 3 0,-1-4 4 16,-1 1 4-16,2-5 3 0,-2 1 5 0,2 0 3 0,-1 0 3 0,-7 0 2 15,7-5 2-15,0 4 2 0,1-2 0 0,-8-1 0 0,0 4 2 16,7-4 2-16,-6 4 2 0,-1-1 3 0,-6 4 4 0,7-3 4 0,-7 3 2 16,0 1 5-16,0-1 1 0,0 4 0 0,-7-3 2 0,7 3 1 15,-6 0 1-15,-1 3 2 0,1-3-1 0,-1 4-1 0,-5-1-2 16,4 5-3-16,2-1-3 0,-7 0-4 0,0 4-4 0,7 0-3 0,-7 4-1 16,7 0-2-16,-2-1-2 0,-4 5-3 0,5-1-1 0,0 0 0 15,-5 5-1-15,5-1-1 0,1 3 1 0,-1-3-1 0,0 3 0 0,7 1-1 16,-6 0-1-16,0-1-1 0,6 1 0 0,-7 0-2 0,7-1 0 15,0 2 0-15,0-5-1 0,0 4-1 0,0-1 1 0,7-3-1 0,-7 0-2 16,0 0 0-16,6-4-1 0,0 3-1 0,-6-2 0 0,7-1-3 16,0 1 1-16,-1-1 0 0,1-3 1 0,-1-1 0 0,0 2 1 15,1-3-1-15,6 3 1 0,-7-5 1 0,8 0 1 0,-1 0 1 0,-7 0 1 16,7-5 2-16,0 3 2 0,1 2 2 0,-8-5 2 0,7-2-1 16,0 3 2-16,-7 1-1 0,7-1 1 0,1-3 0 0,-8 3 1 0,7-4-3 15,0 5 1-15,-7-4-3 0,7 3 1 0,-6-3-1 0,0 3 0 16,5-3-1-16,-5 3 1 0,0-3 0 0,5 0 0 0,-5 3-1 0,0-3 2 15,-1 4 0-15,1-2 1 0,5-2 0 0,-4 4 2 0,-2-5 1 16,7 5 1-16,-7-5 0 0,1 5 0 0,-1-4 0 0,1 2 0 16,5-2 0-16,-4 3-1 0,-2 1-1 0,0-1 0 0,1 0 0 0,-7 1 2 15,7-1 2-15,-1 4 0 0,-6-3-3 0,6 3 0 0,-6 0-1 16,0 0 1-16,0 0-1 0,7 3 0 0,-7-3 0 0,0 4 1 0,0-4-1 16,0 3 1-16,-7 1 1 0,7 3-2 0,0-3-1 0,-6 3 0 0,6-2 1 15,0 2 2-15,-6 4-1 0,6-4 1 0,-7 0 0 0,7 0 1 16,0 1-1-16,0 3 1 0,-7 0 0 0,7-4 0 0,0 4-3 0,0 0 1 15,0-1 1-15,7 2 0 0,-7-1 2 0,0 0 1 0,0 4-1 16,7-4 0-16,-7 0-1 0,0-1 1 0,6 5 0 0,-6-4-1 16,6 0 2-16,-6 1 0 0,0-6 1 0,7 5-1 0,-7-3-1 0,0-1-1 15,0 0-1-15,6 1-1 0,-6-5 1 0,0 5 1 0,0-8 0 0,7 4 0 16,-7-2 0-16,0-2-1 0,0 0-1 0,7-2 0 0,-7-2 1 16,6 0-1-16,0 0-1 0,1-3 0 0,0 3-3 0,-1-7 0 15,0 0-2-15,1 0-3 0,6-3-2 0,-6 3-2 0,5-4-1 0,2 0 0 16,-8-3-3-16,7 4 1 0,0-1-1 0,0 0 1 0,1 1 0 15,-8-1 1-15,6 0 2 0,2 8 2 0,-8-4 1 0,7 4 1 0,-6-1 3 16,6 2 2 0,-7 1 0-16,0 2 1 0,2 3 0 0,-2-4 2 0,-6 4 0 0,6 4 0 15,1-4 0-15,-7 3-1 0,0 5 0 0,0-1 2 0,0 0-2 0,0 1 1 0,0 3 1 0,0 0 1 0,0-4-1 0,0 8 1 16,0-5 1-16,-7 1-1 0,7 0 0 0,0 1 0 0,0-1 0 0,0-4 1 16,0 4-2-16,7-3 2 0,-7-1 0 0,6 0-1 0,-6-3-1 0,7-1 0 15,0 1 0-15,-1-4-3 0,7 0-2 0,-6-4-2 0,5 1-1 16,2-1-1-16,-1-3-1 0,-1 0-1 0,8-5-2 0,-6 1-2 15,-2-3 0-15,8 2-2 0,-7-2-1 0,-1-4-3 0,2 3-2 0,5-3-3 16,-5-1-2-16,-2-3-4 0,2 4-3 0,-2-3 1 0,2-2-1 16,-8 1 0-16,7-4 2 0,0 5 0 0,-6-1 3 0,5-4 2 0,-4 4 5 15,-2 0 10-15,0 0 9 0,1 0 12 0,-1 4 12 0,1-4 10 16,-1 4 12-16,1-1 6 0,-1 1 6 0,-6 3 6 0,6 0 6 16,-6 1 5-16,0 0 2 0,8 2 3 0,-8 1 2 0,0 0-1 0,6 3-4 15,-6 1-3-15,0 0-6 0,0 3-3 0,0 1-6 0,0-1-4 16,0 4-5-16,0 0-7 0,0 0-5 0,0 0-5 0,0 0-5 0,0 4-4 15,0-1-5-15,-6 5-3 0,6 0-5 0,0 2-3 0,0 1-2 16,0 4-2-16,0 3-1 0,-8 0-1 0,8 4 2 0,0 0-1 16,0 4 1-16,-6 0 0 0,6 3 0 0,-6 0 1 0,6 0 1 0,0 1-1 15,-7-1-1-15,7 1 1 0,-6-1 1 0,6 0 0 0,0 1-2 16,0-1 1-16,0-7 1 0,0 3 1 0,0 0-1 0,6-6 1 0,-6 4-1 16,7-9-4-16,-7 4-2 0,6-6-9 0,0-2-9 0,-6 1-16 15,8-7-17-15,-2-1-36 0,0 1-45 0,1-4-64 0,-1-4-71 0,1-3-65 16,-1 0-65-16,1-4-50 0,5-4-42 0,-4 1-20 0,-2-2-7 15,0-2 2-15,1 0 8 0,0-4 13 0,-7 4 16 0,6-4 36 0,-6 0 44 16,0 0 64-16,0 0 72 0</inkml:trace>
  <inkml:trace contextRef="#ctx0" brushRef="#br0" timeOffset="100665.34">24520 5561 0 0,'-19'-4'258'0,"6"4"92"0,-6 0 51 0,-1 0 36 0,6 4 27 0,2-4 18 16,-1 0 12-16,-1 3 8 0,2-3 6 0,5 0 4 0,7 0 4 0,-7 0-50 15,7 0-79-15,7 4-75 0,0-4-76 0,-1 0-59 0,7 4-52 0,7-4-43 16,-1 0-39-16,8 0-61 0,-8 0-70 0,13 0-96 0,-6 0-107 15,7-4-85-15,-7 0-72 0,6 1-39 0,1-5-19 0,-7 2-12 16,7-6-3-16,-7 1-3 0,0 0-2 0,-1-4 7 0,2-3 12 16,-8-1 43-16,1 1 58 0,6-3 87 0,-7-1 269 0</inkml:trace>
  <inkml:trace contextRef="#ctx0" brushRef="#br0" timeOffset="101369.6">25621 5609 130 0,'-14'2'380'0,"8"7"48"0,0-6 29 0,-7 1 20 16,6 3 14-16,1-3 11 0,6 0 10 0,-7-1 10 0,7-3 10 15,-6 3 10-15,6-3 12 0,0 5-68 0,0-5-106 0,0 0-89 16,0 0-81-16,6 3-42 0,-6-3-23 0,13 0-15 0,-6-3-9 0,12 3-8 15,-5 0-7-15,5-5-9 0,7 5-9 0,0-3-10 0,7 3-10 16,-7-3-12-16,6 3-10 0,1-4-8 0,-1 0-6 0,1 4-21 0,-1-3-11 16,1-1 0-16,-1 4 0 0,-6-4 0 0,1 1 0 0,-7 3 0 15,6-4 0-15,-7-1 0 0,-6 5 0 0,6-2 0 0,-12 2 0 0,6 0 0 16,-7-4 0-16,1 4 0 0,-7 0 0 0,6 0 0 0,-6 0 0 16,0 0-54-16,-6-4-32 0,6 4-27 0,-7-3-31 0,1 3-55 15,0-4-69-15,-1 4-73 0,-6 0-76 0,0 0-70 0,0-4-68 0,0 4-29 16,-1 4-10-16,2-4 4 0,-2 0 13 0,2 4 20 0,-1-1 21 0,-1 1 28 15,8 2 29-15,-6-1 56 0,4 2 66 0,-4-3 75 0,5 3 242 16</inkml:trace>
  <inkml:trace contextRef="#ctx0" brushRef="#br0" timeOffset="101588.35">25712 5956 214 0,'-13'11'412'0,"-6"4"42"0,5-4 25 0,2 0 13 0,-1 0 11 16,-1 0 7-16,2-7 8 0,4 2 9 0,2-6 13 0,0 5 13 15,-1-2 13-15,7 1-76 0,-6-4-126 0,6 0-89 0,0 0-69 0,6 4-34 16,1-4-13-16,-1 0-6 0,8 4-4 0,5-4-4 0,1 0-6 16,-1 0-9-16,14 0-89 0,-7 0-41 0,7 0 0 0,-1 0 0 15,7 0 0-15,-7-4 0 0,1 4 0 0,-1 0 0 0,1-4 0 0,-7 4 0 16,7-4 0-16,-7 1-37 0,-6 3-305 0,5-5-106 0,-5 3-105 16,0-6-52-16,-8 4-28 0,1-3-12 0,1 1-7 0,-2-3 4 15,-4-2 9-15,4 0 21 0,-6 0 29 0,8 0 37 0,-1 1 43 0,7-5 85 16,-8 0 127-16</inkml:trace>
  <inkml:trace contextRef="#ctx0" brushRef="#br0" timeOffset="102151.96">27223 5385 173 0,'-6'-7'233'0,"6"-4"24"16,0 3 21-16,0 2 25 0,-6-2 27 0,6-3 31 0,-8 4 35 15,2-1 30-15,6 0 24 0,0 1-12 0,-6 0-33 0,6 0-38 16,0-1-43-16,-7 5-25 0,7-4-19 0,0 2-14 0,-7 2-15 0,7-4-20 15,0 3-22-15,0 4-28 0,-6-4-31 0,6 1-26 0,-7 3-24 16,7-4-16-16,-6 4-12 0,6 0-10 0,-6 4-8 0,-1-4-10 0,0 3-7 16,1 1-7-16,-7 0-7 0,0 3-6 0,6 1-5 0,-5 2-3 15,-2 1-4-15,-6 5-2 0,8-2-3 0,-1 1-1 0,-1 3-1 16,2 4 1-16,-2 0 1 0,2 3 0 0,-2 1-1 0,1 3 1 0,1 1 1 16,-2-1-1-16,8 4 0 0,-7 0 0 0,6 0 0 0,1 0 0 15,-1 0 2-15,1 4 1 0,6-5-1 0,0 1 2 0,0 0-1 0,0-4 1 16,6 5 0-16,1-8 1 0,-1 2 0 0,8-2 0 0,-2-4 0 15,2 0 2-15,5-4-1 0,1 1 0 0,0-9 0 0,5 5 0 0,-5-7 0 16,6-5-1-16,0 1 1 0,0-4-2 0,0-4 0 0,0 1-1 16,0-5 1-16,0-2-2 0,-6-5 1 0,5 0-1 0,-5-3 0 0,0-3 1 15,-7-6-1-15,0 1 3 0,0 1 1 0,-1-8 4 0,-12 0 4 16,8 0 6-16,-8-4 7 0,0-3 6 0,-8 3 7 0,2-3 9 0,0 0 8 16,-7 3 7-16,0 0 6 0,0 5 3 0,6-2 1 0,-6 9 0 15,1 0-4-15,-2 2-2 0,1 9-30 0,-7-1-38 0,8 8 0 0,-2-1 0 16,-5 8 0-16,-1 0 0 0,1 8 0 0,-7 3 0 0,0 0-142 15,0 3-96-15,0 9-121 0,-1-2-100 0,-5 1-88 0,6 4-45 16,7-1-21-16,-7 1-10 0,6 0-3 0,7-4 6 0,0 0 11 0,13-4 19 16,0 0 26-16,0-7 35 0,13 4 42 0,0-4 91 0,7-4 199 15</inkml:trace>
  <inkml:trace contextRef="#ctx0" brushRef="#br0" timeOffset="105274.11">4474 7213 0 0,'0'4'149'0,"0"-1"101"0,-7 1 17 0,7-4 15 15,0 0 12-15,0 4 11 0,-6-4 13 0,6 0 16 0,0 0 19 16,0 0 20-16,0 0 21 0,0 0-32 0,0 0-61 0,0-4-43 16,0 4-34-16,0 0-20 0,0 0-14 0,0-4-13 0,0 4-11 0,0-3-11 15,0 3-11-15,0-4-17 0,6 4-18 0,-6 0-21 0,7-3-21 16,-1 3-19-16,1-4-16 0,-7 4-10 0,6-3-8 0,1 3-4 15,-1 0-5-15,1 0-2 0,-7 0-1 0,7 0 0 0,-1 3 0 0,-6-3-1 16,6 4 1-16,-6-1-1 0,7 1 1 0,-7-1 0 0,0 5 0 16,7-5-1-16,-7 4 0 0,0 2 1 0,0-3 1 0,-7 2-1 0,7 3 1 15,-7-4-1-15,7 0-1 0,-6 0 2 0,0 4 0 0,-1-4-2 16,0 1 2-16,1 0 0 0,6-1 0 0,-7 0 1 0,1-3-1 0,-1 0 1 16,1 0 2-16,-1 3 1 0,1-7 1 0,0 3 2 0,-2-3 0 15,2 0 0-15,0 0 2 0,-1 0 2 0,1-3 1 0,6 3 1 0,-13-7 2 16,6 3 0-16,1-4 1 0,0 1 0 0,6 0 0 0,-8-4-3 15,2 3-1-15,0-3 0 0,6 0 1 0,0-3-2 0,0-1-2 0,0 5-1 16,0-6-2-16,0 2-1 0,6 3-1 0,-6-4-2 0,6 4-1 16,-6-3-2-16,8 2-1 0,-2 1-1 0,0 0 0 0,1 1 0 15,-1 2 0-15,1-3 0 0,-1 4 0 0,1-1 0 0,-1 5-1 0,0-1-1 16,2-3 0-16,-2 7 0 0,0-4 1 0,7 4-1 0,-6 0 1 16,-1 0-1-16,1 4 1 0,-1 0-1 0,1-1 1 0,0 4-1 0,-1 5 0 15,0-5 2-15,1 8 0 0,0-5 1 0,-1 5-1 0,-6-1 1 16,6 2 0-16,-6-2 1 0,0 1 0 0,0 3-1 0,0-4 1 0,-6 1-1 15,6-1-1-15,0 2 0 0,-6-2 1 0,6 0-2 0,-7-1 0 16,0-3 0-16,1-3 2 0,6 5 0 0,-6-5 1 0,-1 0 0 16,0-3 1-16,1-1 1 0,-1 1 2 0,1 0 1 0,6-4 0 0,-7 0 2 15,1 0 2-15,-1-4 1 0,1 0 1 0,0-3 0 0,-2 3 0 0,2-6 0 16,0 2 1-16,-1-3-1 0,1 1 0 0,-1-3-2 0,7-1-1 16,-6 0-1-16,6-2-2 0,0 2 0 0,0-1 0 0,0 5-2 0,6-5-3 15,-6 5 1-15,7-2-1 0,-7 1 0 0,6 0-2 0,1 3 0 16,-1 1-2-16,0 0 0 0,2 0 0 0,-2 3 1 0,-6 0-1 15,6 4 0-15,1-3-1 0,6 3 1 0,-7 3-1 0,1-3 1 0,-1 8-1 16,1-5 0-16,6 5 0 0,-7 0-1 0,1-1 3 0,0 4-1 16,-1-4 1-16,0 3 1 0,1 6-1 0,-1-6 0 0,-6 1 0 0,0 5 1 15,0-6 0-15,0 0 1 0,0 6 0 0,0-6 0 0,0 1 0 16,-6-4 0-16,6 6 0 0,-7-7-1 0,1 2 1 0,6-5 1 16,-6 5 0-16,-1-4 0 0,0-1 1 0,1-3 1 0,6 4 0 0,-6-4 0 15,-1-4 1-15,0 4-1 0,1-3 0 0,-7-1 2 0,13-4-1 0,-7 1 0 16,1 0 0-16,-1-4-1 0,1-1 0 0,6 1 0 0,-6 1-2 15,6-1 2-15,0-4 0 0,0 5 0 0,0-2-2 0,0 1-2 16,0 0 1-16,6 1-2 16,-6-2-1-16,6 5-1 0,1 0-1 0,-1 4 0 0,1-2 0 0,-1 2 0 15,1 3 1-15,6 0-1 0,-6 0-3 0,-1 8 1 0,7-5 1 0,0 4 1 0,-7 0 0 0,7 5 2 0,-6-5 0 0,6 3 2 16,-7 1 1-16,2 0 0 0,-2 0 0 0,-6 0 2 0,6 0 1 0,-6 0 4 16,0 0 4-16,0-4 6 0,0 0 4 0,-6 1 3 0,6-3 3 15,-6-2 1-15,-8 0 1 0,8 1-2 0,-8-4-2 0,1 0-14 0,1 0-19 16,-2-4-64-16,2-2-89 0,-8-2-111 0,0 0-124 0,1-3-66 15,-1-3-35-15,1-5-17 0,-1 2-12 0,0-6-4 0,1-2-3 16,6 0 0-16,-6-6 2 0,5-2 12 0,8-3 19 0,0 3 64 16,6-4 85-16</inkml:trace>
  <inkml:trace contextRef="#ctx0" brushRef="#br0" timeOffset="107448.78">27933 5886 83 0,'0'0'381'0,"0"5"53"16,6-5 28-16,-6 0 13 0,0 3 8 0,0-3 3 0,0 0 0 0,7-3 2 15,-7 3 0-15,0 0 1 0,7-5 1 0,-7 5-69 0,6 0-103 16,0 0-104-16,1 5-103 0,-1-5-52 0,-6 3-27 0,14 5-12 15,-14-5-6-15,6 5-1 0,0-1-1 0,2 4 0 0,-2 0-1 0,-6 3 1 16,0 2-2-16,0-2 1 0,0 4-2 0,-6 0 1 0,-2 1-2 0,2-1-5 16,0 4-4-16,-8-4-23 0,-5 5-30 0,6-5-59 0,0 3-73 15,-7-5-84-15,1 1-88 0,6-2-57 0,-6-1-44 0,5-2-20 16,-5-1-11-16,12-4-6 0,-6-3-1 0,7 0 1 0,0-4 4 0,6 0 21 16,0 0 27-16,0-8 59 0,6-3 72 0</inkml:trace>
  <inkml:trace contextRef="#ctx0" brushRef="#br0" timeOffset="108231.13">28675 5836 0 0,'0'6'3'0,"-6"2"325"0,0-1 64 0,-2-3 36 0,8 3 22 0,-6-3 13 16,6-4 9-16,-6 4 6 0,6-4 6 0,0-4 6 0,0 0 9 15,6 1-15-15,-6-1-23 0,6 0-85 0,2-3-116 0,-2-1-81 16,7-2-63-16,0-5-34 0,6 4-23 0,-5-3-11 0,5-5-11 0,7 1-6 16,-6-3-6-16,6-2-6 0,0 1-9 0,-1-4-4 0,-5-3-2 15,6 4-2-15,-6-9 0 0,-1 6-1 0,1-6 0 0,-1 5 0 0,-5-4 0 16,-2-1 0-16,2 6 3 0,-8-5 4 0,7 4 4 0,-6 3 4 15,-1 0 3-15,-6 4 4 0,0 0 2 0,0 0 3 0,0 4 2 0,0 0 1 16,0 4 3-16,-6-2 2 0,6 5 2 0,-7 1-1 0,1 2-1 16,6 1-4-16,-7-1-6 0,7 5-3 0,-6-1-4 0,6 0-4 15,-6 4-4-15,6 4-2 0,-8 0-2 0,8-1-2 0,-6 5-2 0,6 2-2 16,-6 5-3-16,-1 0 0 0,7 3-2 0,-7 3 1 0,1 6 3 16,6-2-1-16,-7 4 0 0,1 1 0 0,6 0 2 0,-6 6 1 0,-1-3-1 15,7 3 0-15,-7 1-2 0,7 4 0 0,-6-4 1 0,6 0 0 16,-6-1 1-16,6 0-1 0,-7 0 1 0,7-6 0 0,0 3 0 0,0-7-1 15,7-1 0-15,-7-3 0 0,6 0-1 0,0-4 1 0,1-2 1 16,0-6-1-16,-1 1-1 0,7-7 1 0,-7 0 1 0,8-4-2 0,-2 0-1 16,8-8 1-16,-7 1-3 0,7-5 1 0,0-2-2 0,-1-1 1 15,0-3-1-15,1 0-1 0,-7-4 1 0,7 1-1 0,-1-2 0 0,-6-3 0 16,6 1 0-16,-5 3 0 0,-2-4 2 0,2 4 0 0,-8-1 2 16,7 2 1-16,-7-1 2 0,2 4 1 0,-2 3 2 0,-6 1 3 0,6 3 3 15,-6-1 3-15,6 5 1 0,-6 0 1 0,0 3-1 0,0 1 0 16,0 3-1-16,0 0-1 0,0 3 1 0,0 5-1 0,-6-5 1 0,6 4-2 15,0 5-2-15,0 2-3 0,-6 1-3 0,6 3-1 0,0 0-1 16,-6 5-1-16,6-1 0 0,-8 3 1 0,8-3 0 0,-6 3 0 0,6-2-1 16,0 3 0-16,-6-4 0 0,6-1 0 0,0 1 0 0,0 0-1 15,6-3-1-15,-6-1-1 0,0-4-3 0,6-2-2 0,2 2-3 16,-2-6-4-16,0-1-3 0,0 1-3 0,8-8-2 0,-1 3-2 0,0-6-3 16,0-2-2-16,-1-2-1 0,2-4 0 0,-1 0 0 0,7 1 1 15,-8-6 3-15,2-2 3 0,5 0 2 0,-6 0 3 0,0-1 5 0,1-3 2 16,-2 4 3-16,1-3 3 0,0 2 4 0,-6-4 3 0,5 5 6 15,-4 0 6-15,-2 0 5 0,0 3 6 0,-6 3 5 0,6 2 6 16,-6-1 0-16,0 7 3 0,8-3 0 0,-8 3-1 0,0 4 1 0,0 0-1 16,-8 4-1-16,8 1-3 0,0 1-3 0,-6 2-4 0,6 3-5 15,-6 3-6-15,6 1-7 0,-6 0-4 0,-2 3-1 0,8 3-3 0,-6-2-2 16,0 4-8-16,6-2-8 0,-7 2-17 0,7-2-20 0,-6-3-40 16,6 4-48-16,0-4-72 0,0-3-80 0,6-1-79 0,1-2-80 0,-1-5-47 15,8 1-29-15,-2-5-14 0,2-3-7 0,5-3 4 0,1-5 8 16,6 1 15-16,0-5 20 0,6-2 38 0,-6 3 50 0,6-8 69 15,8 5 106-15</inkml:trace>
  <inkml:trace contextRef="#ctx0" brushRef="#br0" timeOffset="108481.13">30362 5653 0 0,'0'-5'217'0,"-6"2"118"0,-1-4 41 0,0 3 32 0,1-3 28 0,0 0 20 16,-8-2 14-16,8 3 10 0,-7-1 10 0,0-1 4 0,0 2 4 15,1-3-48-15,-2 6-72 0,1-5-79 0,0 5-80 0,0 3-52 16,-7-4-40-16,8 8-31 0,-8-1-27 0,7 1-17 0,0 3-12 0,-6 4-9 15,5 1-4-15,-5 1-4 0,6 7-1 0,0-6-1 0,-1 8 1 16,2-4 0-16,-2 4 1 0,8 5-2 0,-7-6 1 0,7 2-2 0,6 2-1 16,0-3-3-16,0 3-1 0,0-3-2 0,0 0-4 0,6 0-4 15,1-3-5-15,5-1-10 0,-5-4-8 0,6 1-16 0,1 0-16 0,-2-8-34 16,8 0-41-16,-7-3-48 0,7 0-54 0,-1-8-52 0,-6 0-51 16,6-3-43-16,1-4-40 0,0 0-35 0,-1-4-34 0,1 1-11 15,0-4 0-15,-8-4 8 0,1 0 15 0,7-1 31 0,-8 2 39 0,-4-5 49 16,4 0 54-16,-6 1 51 0,1-4 78 0</inkml:trace>
  <inkml:trace contextRef="#ctx0" brushRef="#br0" timeOffset="108731.13">30010 5260 0 0,'-19'0'219'0,"6"4"97"0,-6-4 46 0,5 0 43 0,1 0 39 0,0 0 29 15,0 0 21-15,1-4 17 0,4 4 15 0,2-3 10 0,0 3 12 16,-1-4-47-16,7 4-72 0,-6 0-63 0,6-4-59 0,0 4-49 15,0 0-45-15,6-3-44 0,-6 3-39 0,7-4-29 0,-1 4-22 0,0-4-20 16,2 1-18-16,4-1-18 0,1 4-21 0,-6-3-17 0,6 3-16 0,0-5-15 16,0 5-11-16,-7 5-10 0,8-2-6 0,-8 1-7 0,1-1-6 15,-7 5-4-15,6-1-4 0,-6 7-3 0,-6-2-4 0,6-1-4 16,-7 3-5-16,1 5-13 0,-8-4-14 0,2 3-22 0,5 0-28 0,-6-3-39 16,-7 3-48-16,7 0-50 0,1-3-50 0,-2 4-37 0,1-5-32 15,0 1-12-15,0-5-1 0,1-2 7 0,4-1 11 0,2 1 20 0,0-8 24 16,6 0 31-16,0 0 35 0,6-8 47 0,0 1 61 0</inkml:trace>
  <inkml:trace contextRef="#ctx0" brushRef="#br0" timeOffset="108874.3">30115 5085 0 0,'-6'-7'138'16,"6"-5"151"-16,-8 1 20 0,2 4 12 0,0 0 4 0,-1 0 3 0,-6-1 1 16,7 5 1-16,-7-5 1 0,-1 4-2 0,2 0-3 0,-2 1-51 0,-5 3-75 15,6 0-93-15,-6 3-102 0,-1 1-77 0,7 0-66 0,-7 4-64 0,0-2-64 16,-5 1-32-16,5 1-16 0,0 3-9 0,1 0-4 0,-7 1 0 15,6-5 2-15,1 4 8 0,0-4 11 0,-1 0 22 0,1 0 30 16</inkml:trace>
  <inkml:trace contextRef="#ctx0" brushRef="#br0" timeOffset="109063.02">28832 5396 408 0,'-27'11'471'16,"8"-1"31"-16,0 2 18 0,6-5 8 0,-1-3 5 0,2-1 3 0,5-3 0 15,7 0 2-15,0 0 2 0,0 0 2 0,7 0 1 0,5 0-122 16,2 0-186-16,5 5-101 0,1-5-60 0,6 0-34 0,6 0-20 0,1 0-26 16,-1-5-27-16,14 5-66 0,-7 0-83 0,7-3-107 0,0 3-119 15,5-4-66-15,-5 0-35 0,-1 1-19 0,8-1-8 0,-8 1-5 16,7-5-1-16,-6 5 0 0,6-5 2 0,-6 5 17 0,5-1 24 0,-5-3 63 16,7 3 80-16</inkml:trace>
  <inkml:trace contextRef="#ctx0" brushRef="#br0" timeOffset="109484.88">30492 5766 188 0,'0'12'321'0,"0"-6"24"0,0 2 13 15,7-1 6-15,0-3 4 0,-1-1 2 0,1-3 1 0,5-3 4 0,2-1 8 16,-2 0-4-16,8 1-8 0,-1-5-67 0,1 2-94 0,0-2-59 15,-1-3-39-15,7-1-21 0,-6 1-7 0,0-3-6 0,5-1-2 0,-5-3 0 16,6 3-2-16,-7-6-4 0,1 2-7 0,0-6-7 0,-1 2-9 16,1-2-8-16,-8-1-9 0,2-3-4 0,5 0 0 0,-12 0 3 0,6-5 2 15,-7 5 6-15,1-3 8 0,0 2 5 0,-7 0 6 0,0 1 6 16,0 3 5-16,0 1 8 0,-7-2 8 0,0 6 3 0,7-1 4 0,-6 1 0 16,-7 6-2-16,6-4 0 0,1 4-4 0,-7 1-2 0,7 3-4 15,-8 4-5-15,8-5-3 0,-7 6-4 0,6 1-6 0,1-2-6 0,-1 3-7 16,1 4-7-16,0 0-5 0,-2 0-6 0,2 4-5 0,0 3-6 15,-1 1-4-15,0 2-4 0,1 6-5 0,-7-2-3 0,7 8-1 0,-1 0-2 16,0 4 0-16,1 3-1 0,0 4 1 0,-1 0 0 0,0 3 0 16,1 1 1-16,0 4 1 0,-1-1 0 0,1 4 0 0,-1 0 0 0,0-4-1 15,1 4-1-15,6 0 0 0,-6 0 0 0,6-4 0 0,0 1-1 0,-8-4-5 16,8-1-6-16,8-3-9 0,-8 0-10 0,6-7-10 0,-6 3-13 16,13-7-16-16,-6 0-26 0,-1-8-32 0,7 1-54 0,0-4-63 0,0-4-72 15,7-3-76-15,-1 0-61 0,-6-8-53 0,6-2-22 0,1-3-6 16,0-5 3-16,-1 3 7 0,7-8 11 0,-6 1 15 0,-1 0 26 15,7 0 32-15,-6-5 54 0,6 1 62 0</inkml:trace>
  <inkml:trace contextRef="#ctx0" brushRef="#br0" timeOffset="109922.39">31423 5590 168 0,'0'-4'281'0,"8"4"31"0,-8-2 22 0,0-3 25 0,0 1 24 0,6 1 27 15,-6-5 29-15,0 1 18 0,0 3 13 0,-6-2-8 0,6-2-20 0,0 1-57 16,0-1-73-16,-8 1-50 0,8 0-34 0,-6 3-25 0,0-4-20 15,6 1-20-15,-6 4-21 0,-2-5-26 0,-4 1-26 0,5 3-16 0,1 1-13 16,-1 3-9-16,-6-5-8 0,7 5-6 0,0 0-5 0,-8 0-3 16,1 5-5-16,0 2-4 0,0-3-5 0,0 3-3 0,0 0-3 0,-7 5-2 15,7 2-3-15,1-3-1 0,-8 8-2 0,7-5 1 0,0 4-1 0,0 4-2 16,0-3 0-16,0 3 0 0,-1-1-1 0,8 1-1 0,0 0 0 16,-1-3 0-16,7 2-3 0,0-2 0 0,0-1-2 0,0-3-3 0,0 0-2 15,7-1-2-15,-1-3-3 0,8 0 1 0,-2-7-1 0,1 3 0 16,0-3-2-16,0-4 0 0,7 0 0 0,0 0 0 0,-1-8 0 0,1 1 3 15,-1-1 0-15,0-2 3 0,1-1 2 0,-1 0 2 0,1-4 3 0,0-2 1 16,-1-2 0-16,-5 1 0 0,-2-1 2 0,8-3 0 0,-7 0 2 16,0 0 0-16,-6-3 1 0,5-1 1 0,2 5 0 0,-8-6 4 0,0 5 2 15,1 0 5-15,0 4 6 0,-1 0 7 0,-6 2 4 0,7 6 2 16,-7-1 1-16,0 3-1 0,0 5 2 0,0-1-2 0,0 4 0 0,0 0-1 16,0 4 0-16,0 3-2 0,-7 0-3 0,7 9-4 0,-6-2-7 0,-1 1-6 15,7 7-4-15,-7-4-2 0,1 7-2 0,0-3-1 0,6 4 1 0,-7 0 1 16,7 0-1-16,-7-1-6 0,7-3-9 0,0 0-13 0,0 0-16 15,7-3-27-15,-7-1-32 0,7-4-51 0,-7 1-60 0,6-8-63 0,0 1-67 16,1-1-66-16,0-7-66 0,-1 0-34 0,7-7-16 0,-7-1-4 16,8 1 5-16,-2-8 12 0,-5 1 15 0,6-8 25 0,0-1 33 0,-7 2 50 15,8-9 59-15,-8 1 64 0,0-4 237 0</inkml:trace>
  <inkml:trace contextRef="#ctx0" brushRef="#br0" timeOffset="110048.57">31587 5184 0 0,'-14'-19'356'15,"-4"5"101"-15,-2 2 47 0,7 5 28 0,-7-3 20 0,7 5 12 0,0-2 8 16,7 4 7-16,-1-5 2 0,0 5 4 0,1 3 3 0,6 0-46 15,0 0-72-15,6 0-114 0,1 3-141 0,6 1-77 0,0 3-46 0,6 0-34 16,1 4-30-16,-1 0-37 0,7 4-40 0,7-4-81 0,-7 4-100 0,0 0-115 16,7 3-124-16,-1-3-62 0,-5-1-33 0,-1-3-15 0,-7 3-10 15,7-2-3-15,-6-5-3 0,0 0 7 0,-8 1 8 0,8-5 26 0,-7-3 29 16,-1 0 77-16,2 0 97 0</inkml:trace>
  <inkml:trace contextRef="#ctx0" brushRef="#br0" timeOffset="111635.78">1869 8719 51 0,'-7'14'302'0,"7"2"36"0,-7-2 26 16,1-3 15-16,6-4 9 0,0 0 6 0,0-2 3 0,0-2 2 0,0 0 1 15,0-6 2-15,6 0 1 0,1-2-68 0,0-2-102 0,-1-4-71 16,7 0-55-16,0-4-33 0,0-3-26 0,1-1-14 0,-2-2-9 0,8-2-6 15,-1-2-2-15,1-4-3 0,-7 3 0 0,7-7-1 0,-1 4-4 0,0-4 0 16,1-4 0-16,-1 4-1 0,1 0-2 0,0-3-2 0,-7 3-1 16,0-1-1-16,0 2 2 0,-1-1 9 0,-4 4 12 0,-2-1 13 0,-6 1 11 15,6 3 10-15,-6 4 9 0,0 0 7 0,0 1 7 0,-6 2 5 16,0 1 7-16,-2 3 6 0,2 1 8 0,0 2 4 0,-1 1 4 0,-6 5-5 16,7-6-10-16,-7 5-10 0,7 3-9 0,-8-3-6 0,8 7-5 0,-8-4-6 15,8 1-5-15,0 3-8 0,-1 0-6 0,1 3-6 0,-1-3-8 16,0 4-5-16,7 3-4 0,-6 1-4 0,0 2-3 0,6 1-4 0,-7 4-3 15,7 3-4-15,0 1-2 0,-7 2-2 0,7 1 0 0,0 4-1 16,0 0 0-16,7 0-1 0,-7 6 1 0,7-2 0 0,-7 3 1 0,6 0 0 16,0 4-1-16,1 0 1 0,0-1 0 0,-1 1 0 0,7 3 1 0,-7-3-1 15,8-1-2-15,-8 1 1 0,8-1 0 0,-8 1 1 0,7 0 0 16,0-5-1-16,0-2 0 0,-1 2-1 0,-4-2 0 0,4-4 0 0,2-1 0 16,-2-3 1-16,1 0 0 0,1-4 0 0,-2-3 1 0,2-4-1 15,-2 0-1-15,1-4 0 0,1 1-1 0,-2-8-4 0,8 0-2 0,-7 0-4 16,0-8-4-16,6 1-3 0,-5-4-3 0,-1 0-1 0,0-7-4 0,0 3-1 15,0-7-1-15,0 0-2 0,-7-3 0 0,1-1 1 0,0 1 0 16,-1-5 2-16,-6 1 4 0,0 3 4 0,-6-3 4 0,-1 3 4 16,0 1 4-16,1 2 7 0,0 2 5 0,-1 2 7 0,-6 4 5 0,6 5 5 15,-5-1 4-15,5 3 1 0,-6 5 2 0,7-2 2 0,-2 3 0 0,2 2 1 16,0 0-1-16,-1 2-1 0,7 3-1 0,-6-2-2 0,6 1-4 16,-7 3-6-16,7 4-3 0,0-4-5 0,0 5-2 0,0-1-3 0,7 0-1 15,-1 4-5-15,-6-5-3 0,13 5-10 0,-7-3-13 0,8-2-26 16,-1 1-30-16,0 0-65 0,0-4-85 0,7-3-95 0,-1 0-101 0,0-1-55 15,1-3-34-15,-1-3-17 0,7-1-8 0,-6-3-1 0,7-4 0 0,-2 3 8 16,1-3 15-16,6 0 23 0,-5-4 31 0,-1 4 64 0,0 0 86 16</inkml:trace>
  <inkml:trace contextRef="#ctx0" brushRef="#br0" timeOffset="112308.78">3178 8469 12 0,'6'0'283'15,"-6"0"45"-15,0 0 39 0,0-3 34 0,0 0 32 0,0 3 19 16,0-5 16-16,-6-2 10 0,6 3 10 0,0 1 8 0,-7 0 6 0,7-1-57 15,-6-4-89-15,0 5-66 0,-2-1-53 0,2 0-43 0,0 1-36 0,-1-1-32 16,0 4-29-16,-5-4-17 0,5 4-13 0,-6 0-10 0,6 0-9 16,-5 0-7-16,-2 4-8 0,2 0-5 0,-8-1-5 0,7 5-3 0,-7-2-2 15,1 6-2-15,-1-1-1 0,8 0-2 0,-8-1-4 0,0 6-1 16,7 2-4-16,0-3 0 0,0 3-1 0,0 1-1 0,0-2 2 0,0 3-2 16,7 1 1-16,-1-3 0 0,0 4-2 0,7-4 0 0,-6 4-2 15,6-3 0-15,0-1-1 0,0 1-1 0,0-1-1 0,6-4-3 0,1 1-3 16,0 0-4-16,6-4-4 0,-1 0-6 0,2-4-6 0,-2 0-7 15,8-4-10-15,0-3-6 0,-7 0-6 0,7-3-4 0,-1 0-7 0,1-5-3 16,-2 1-1-16,2-4 1 0,0-4 2 0,-1 1 4 0,-5-1 3 16,5-3 5-16,-6-1 8 0,0 1 7 0,-7-4 9 0,8 0 7 0,-8 0 7 15,8 0 8-15,-8 0 7 0,-6 0 9 0,6 0 8 0,1 0 10 16,-7 4 7-16,0-1 7 0,6 5 10 0,-6-4 7 0,0 3 5 0,0 4 6 16,0 0 6-16,0-1 7 0,0 6 6 0,0-2 5 0,-6 5 2 0,6-1-2 15,0 0-3-15,0 1-5 0,0 3-7 0,0 0-8 0,0 0-8 16,0 0-7-16,-7 3-6 0,7 1-7 0,0 0-8 0,-6 3-5 0,6 0-7 15,0 1-6-15,0 6-4 0,-6-2-4 0,6 1-3 0,0 3 1 16,0 2-1-16,0 0 0 0,0 4 0 0,6 0 0 0,0 0 0 0,1 0 0 16,-1 0 0-16,1 0 1 0,6 4-2 0,-1-5 0 0,8 2 1 0,-6-2-1 15,5-2 2-15,1-1-1 0,-1 1 1 0,0-5 1 0,1 1-1 16,-1-4 1-16,1-1 1 0,0-1 1 0,-1-3 0 0,1-2 2 16,-1 0-1-16,1-4 0 0,0-4 2 0,-1-3-1 0,-6 4 0 0,0-9 0 15,7-2 0-15,-8-1-1 0,2-3 0 0,-2-4-1 0,2-4 0 16,-8 0-1-16,7-3 1 0,-7-4-1 0,2 0-1 0,-2-4-1 0,0 4 0 15,-6-7 0-15,6 4 0 0,-6-1 4 0,0 0 2 0,0 1 6 16,0-1 8-16,0 4 8 0,0 0 7 0,0 7 7 0,0-3 7 16,-6 6 9-16,6 2 10 0,0 2 9 0,-6 5 9 0,6-1 5 0,0 5 5 15,-6 2 0-15,6 1-93 0,-8 3-3 0,8 1 0 0,0 3 0 16,-6 0 0-16,6 0 0 0,0 3 0 0,-6 5 0 0,6-1 0 0,0 4 0 16,-7 3 0-16,7 1 0 0,0 7 0 0,0 4 0 0,0 0 0 15,0 3 0-15,0 0 0 0,0 5 0 0,7 2 0 0,-1 1 0 16,0-2 0-16,2 2 0 0,-2 4 0 0,6-4 0 0,-5-1 0 0,6 1 0 15,0 0 0-15,1-5 0 0,-2 1 0 0,2-4 0 0,5 1 0 16,-6-4 0-16,0-4 0 0,-1 0 0 0,8-7 0 0,-6-1-106 0,-1 0-55 16,-7-7-34-16,7 1-43 0,0-8-57 0,-7 0-62 0,1-8-56 15,0 1-50-15,-1-4-45 0,-6-6-41 0,0-2-15 0,0-3 2 0,0-4 10 16,-6 1 15-16,-1-5 18 0,0-2 20 0,-5 2 37 0,-2-3 47 16,2 0 61-16,-8 4 71 0</inkml:trace>
  <inkml:trace contextRef="#ctx0" brushRef="#br0" timeOffset="112480.66">3627 8418 186 0,'-26'-7'339'0,"6"3"52"0,1 1 43 0,-1-1 29 0,1 4 25 0,0-3 15 15,5 3 11-15,1 0 11 0,0 0 10 0,7 0-1 0,-1 0-7 16,1 0-70-16,0 0-97 0,6 0-74 0,0 0-59 0,0 0-47 16,6 3-44-16,0-3-28 0,1 0-22 0,-1 0-16 0,14 0-12 0,-7 0-10 15,6-3-11-15,7 3-15 0,-6 0-17 0,13-4-19 0,-7 4-19 16,-1-4-24-16,1 0-27 0,1 1-51 0,5-1-67 0,-12 0-81 0,6-2-92 16,-7 1-72-16,1-2-62 0,-7 4-32 0,0-5-15 0,-6 1-3 15,-1 0 5-15,-6-5 10 0,0 5 15 0,0 0 21 0,-6-4 24 16,-1 4 51-16,1-5 62 0,-8 1 83 0,2-3 275 0</inkml:trace>
  <inkml:trace contextRef="#ctx0" brushRef="#br0" timeOffset="112668.16">2995 8063 306 0,'-26'11'432'0,"1"0"36"0,5 0 20 0,0 0 16 16,1-4 12-16,5 1 8 0,2-5 6 0,-2 1 5 0,8-4 1 15,0 3 1-15,-1-3 2 0,7 0-107 0,0 0-161 0,0 4-98 0,0-4-64 16,7 4-36-16,-1-1-20 0,7 1-16 0,0 0-11 0,0-1-15 15,7 1-15-15,0-4-20 0,6 3-21 0,-1 2-45 0,1-2-54 0,0-3-71 16,1 0-80-16,-1-3-77 0,6 3-76 0,-6-5-42 0,1-2-25 16,-8 4-14-16,7-8-5 0,-6 3 2 0,6-2 7 0,-7-1 14 0,1 0 21 15,-8-4 42-15,2 0 53 0,-2 1 71 0,1-4 154 0</inkml:trace>
  <inkml:trace contextRef="#ctx0" brushRef="#br0" timeOffset="112777.53">3360 7847 0 0,'-6'-11'223'15,"-1"3"105"-15,0 2 35 0,1-3 20 0,-7 6 12 0,0 3 5 16,6 0 2-16,-5 0 2 0,-8 3 1 0,7 2-9 0,-7 2-12 0,8 0-85 15,-8 8-125-15,-6-5-148 0,7 9-160 0,-1-1-106 0,-6 5-79 16,6-2-42-16,-6 1-23 0,7 4-10 0,-1-5-6 0,1-2-3 0,-1 4 0 16,7-9 7-16,6 4 11 0,1-6 36 0,6-2 48 0</inkml:trace>
  <inkml:trace contextRef="#ctx0" brushRef="#br0" timeOffset="113513.06">5210 8469 0 0,'0'0'110'0,"6"0"193"0,-6 0 42 0,7 0 34 0,-7-3 31 16,0 0 22-16,0 3 18 0,-7-5 13 0,7-2 9 0,-6 3 7 15,6-2 8-15,-7-3-32 0,7 3-50 0,-6-2-69 0,0 1-79 0,-2 0-52 16,2 0-40-16,0-1-33 0,-1-3-30 0,0 4-21 0,1-1-18 16,0 1-12-16,-1 0-8 0,1 0-6 0,-1 3-7 0,0-3-4 0,1 2-8 15,-7 3-4-15,6-3-3 0,1 5-3 0,-7-3-1 0,7 3-2 16,-8 3 0-16,2-3-1 0,-2 5-2 0,2 2 0 0,-2 0-3 0,1 0 0 16,1 4 0-16,-8 4 0 0,6-4-1 0,2 7-1 0,-1 0 1 15,-1 1 0-15,2 2 0 0,6 2-1 0,-2 2 1 0,2 1-1 16,0-1 1-16,-1 1 1 0,7 4-1 0,7-5 0 0,-7 0 0 0,12 1 2 15,-4 0 0-15,4-8 0 0,1 5 1 0,0-5 0 0,6-4 0 16,1 1 1-16,0-8 0 0,-1 1 2 0,1-5 0 0,0 1 1 0,6-8 0 16,-7 1 1-16,1-5 0 0,-1-3-1 0,-6-3 1 0,6-4-1 15,1-5 0-15,-6 1 0 0,-2-3 1 0,1-4-2 0,0-4 0 0,-6-1-2 16,-1 1 0-16,0-3 0 0,2-4-1 0,-8 3-1 0,0-3 1 16,0-1 0-16,0 1 0 0,0-4-1 0,0 4-1 0,0 3 0 15,0 0 2-15,0 1 1 0,0 3 2 0,0 4 5 0,0 2 3 0,0 2 5 16,0 6 5-16,0 2 5 0,0 2 4 0,0 4 4 0,6 0 4 15,-6 7-1-15,0-2 2 0,0 1-1 0,0 2 0 0,0 3-3 16,0 0-3-16,0 3-3 0,-6 2-6 0,6-2-4 0,0 4-4 0,0 4-5 16,0 0-4-16,0 4-3 0,0 2-2 0,0 6-2 0,0-2 0 0,0 6 0 15,0 2 2-15,0 0 1 0,0 4 0 0,6 4 1 0,-6-5-2 16,0 5 1-16,0 0-1 0,6 0-1 0,-6 3 0 0,0-3-5 16,7 0-6-16,-1-1-9 0,1 1-11 0,-1-1-15 0,1-3-16 0,-1-3-29 15,1-2-33-15,6-2-47 0,-7-3-53 0,8-2-59 0,-1-5-64 16,-1-2-59-16,2-7-57 0,6 1-35 0,-8-5-24 0,8-3-5 0,-1-3 5 15,1-5 10-15,-1-3 13 0,1 1 27 0,0-6 34 0,-1-2 46 16,0 0 54-16,8-1 59 0,-7-2 130 0</inkml:trace>
  <inkml:trace contextRef="#ctx0" brushRef="#br0" timeOffset="114266.34">5992 8345 241 0,'0'-3'303'0,"0"-5"40"0,0 5 38 15,-8-2 35-15,8-2 30 0,-6 4 20 0,0-1 13 0,0 0 9 16,6 1 9-16,-14-1-22 0,8 0-35 0,-1 4-60 0,-6-3-71 0,6 3-53 15,-5 0-44-15,-2 3-39 0,2-3-37 0,-1 4-32 0,-1 0-32 0,2-1-18 16,-2 5-13-16,2 0-10 0,-2 2-7 0,1 1-5 0,1 0-3 16,-2 4-4-16,2-1-2 0,4 1-3 0,-4 3-2 0,5-4-2 15,-6 5-2-15,6 4 0 0,1-5 0 0,0 3 0 0,0 2 0 0,6-2-1 16,-8 1 0-16,8 0 0 0,0 1 0 0,0-5 1 0,8 0 0 16,-8 0-1-16,6 1 2 0,0-4 0 0,7-1 1 0,-6-3-2 0,6 1 1 15,-1-5 0-15,8 0 0 0,-6-3-1 0,-2-4 1 0,8 0-1 16,-1-4 0-16,1-3 0 0,0 0-1 0,-1-5 1 0,-5-3-1 0,4 0 0 15,2-3 0-15,-7 0 0 0,1-4 0 0,-2-1 0 0,2-2 0 16,-8 0 1-16,7-1-2 0,-7 1 1 0,1-1 1 0,0 1 0 16,-7-2 0-16,0 2 1 0,0 0 1 0,6 2 4 0,-6 2 4 0,0 2 5 15,-6 4 6-15,6 1 5 0,0-1 5 0,0 7 1 0,0-2 3 0,0 6 0 16,-7 0-1-16,7 1 0 0,0 3-1 0,0 3-1 0,0 1 0 16,0 3-4-16,0 0-5 0,-7 5-5 0,7-1-6 0,0 3-5 0,-6 5-4 15,6-1-3-15,0 4-1 0,0 0 0 0,-7 0 0 0,7 3 1 16,0 2-1-16,0-2 0 0,0 1 0 0,7-1-2 0,-7 1 0 0,0-1-1 15,6 0-3-15,-6-2-3 0,7-1-5 0,0 0-6 0,-1-3-7 16,0-5-4-16,0-3-4 0,8 1-3 0,-8-2-2 0,8-2-3 16,-1-5-2-16,-1-3-2 0,-5-3-4 0,12-1-1 0,-5-3-1 0,-1 0 3 15,-1-5 2-15,2-3 5 0,-2 0 4 0,2 1 4 0,-1-8 4 16,0 4 2-16,0-4 3 0,-1 0 3 0,-4 0 3 0,4-3 3 0,-5 2 5 16,-1 2 5-16,1-5 5 0,0 3 9 0,-1 5 9 0,-6-4 8 0,0 4 10 15,6 4 8-15,-6-1 9 0,0 1 6 0,0 2 3 0,0 5 3 16,0 3 0-16,0 1-1 0,-6-1-2 0,6 4-2 0,0 0-4 0,0 0-6 15,0 4-7-15,0 3-7 0,-6 0-7 0,6 5-9 0,0-2-8 16,0 9-6-16,-7-5-4 0,7 7-2 0,0-2 0 0,0 4-1 16,0 2 1-16,0 1 1 0,0-1 1 0,0 1 0 0,0-3-1 0,7 2-3 15,-7-3-2-15,6 0-4 0,-6-4-3 0,6 0-3 0,1-3-5 0,-7-1-4 16,7-3-2-16,-1 1-2 0,7-9 0 0,-6 1-1 0,-1 0-2 16,7-8 0-16,-7 0-2 0,8-4 0 0,-8 1 3 0,8-4 2 15,-8-3 4-15,7-1 2 0,-7-7 4 0,7 3 4 0,-6-2 3 0,-1-5 1 16,0 1 1-16,2-1 0 0,-2-3 2 0,0-1 2 0,1 5 2 15,-7-5 2-15,6 5 1 0,-6 3 3 0,7 0 0 0,-7 3 4 0,6 1 0 16,-6 4 1-16,0 2 0 0,0 1-1 0,0 8 0 0,7-1 0 16,-7 4 1-16,0 4 2 0,0-1 3 0,0 8 4 0,0 4 4 15,0 0 1-15,6 7 1 0,-6 0-1 0,0 7-1 0,0 0-1 0,0 1 0 16,0 2 1-16,0 2 0 0,0-2 0 0,7 2-1 0,-7-1-2 16,0-4-4-16,7-4-4 0,-7 1-6 0,0-8-5 0,6 5-8 0,0-9-9 15,1-2-11-15,0-6-23 0,-7-2-30 0,12-4-53 0,-5-4-67 16,-1-2-68-16,8-6-72 0,-8-2-65 0,0-9-66 0,8-2-30 15,-14-5-17-15,6 1-4 0,0-7 1 0,-6-1 7 0,0-3 9 0,0-1 23 16,-6-2 30-16,6-2 54 0,-6 1 65 0,-1 1 69 0,-6-1 249 0</inkml:trace>
  <inkml:trace contextRef="#ctx0" brushRef="#br0" timeOffset="114531.98">5874 7883 56 0,'-32'3'298'0,"6"5"41"0,-1 1 39 0,1-3 34 0,6-2 33 0,1 0 20 15,-1-1 13-15,8 1 13 0,6 0 11 0,-8-4 9 0,8 3 12 16,-1-3-62-16,7 4-99 0,0-4-63 0,-6 0-48 0,6 0-39 0,0 0-34 16,0 0-34-16,6 3-31 0,-6-3-18 0,7 0-12 0,-1-3-10 15,8 3-9-15,-8 0-10 0,6-4-10 0,2 4-8 0,-1-3-7 0,-1-1-6 16,2 0-6-16,-2 1-3 0,8-1-2 0,-13 0-4 0,13 1-1 16,-14 0-3-16,7 3-5 0,-6-4-7 0,5 4-7 0,-5 4-8 15,0-4-6-15,6 3-11 0,-7 0-8 0,0 5-10 0,2-1-9 0,-2 0-14 16,0 0-17-16,0 4-35 0,1 0-44 0,0-3-54 0,-1 3-59 15,1 0-54-15,-1 0-51 0,0-5-47 0,2 3-44 0,-2-3-17 0,0-2-3 16,0 0 3-16,8-4 6 0,-8-4 14 0,7 0 16 0,1 1 35 16,-8-9 44-16,6 2 56 0,2-1 61 0</inkml:trace>
  <inkml:trace contextRef="#ctx0" brushRef="#br0" timeOffset="114688.22">6122 7796 7 0,'0'-15'354'0,"-7"4"62"16,0 0 40-16,1 1 29 0,0 2 23 0,-1 0 19 0,1 4 16 0,-1 1 10 15,0-5 7-15,1 5 5 0,6 3 4 0,0-4-57 0,-6 4-85 0,6 0-101 16,0 0-110-16,0 0-63 0,6 4-38 0,-6-4-30 0,6 3-23 15,1 1-19-15,6 0-17 0,-6 3-21 0,12-4-22 0,-6 5-25 16,0 0-27-16,7 3-48 0,-1-4-60 0,0 1-78 0,-5 2-85 0,-1 1-78 16,6 0-76-16,-12 1-38 0,5-2-19 0,-4 1-9 0,-8-4-4 15,6 4 8-15,-6 0 14 0,0-3 19 0,-6-2 22 0,6 2 49 16,-8 1 60-16,2-6 77 0,-7 0 219 0</inkml:trace>
  <inkml:trace contextRef="#ctx0" brushRef="#br0" timeOffset="114875.72">5092 8136 270 0,'-32'22'446'0,"-1"4"49"15,7-9 30-15,7 3 13 0,-1-3 7 0,0-2 3 0,14-4 2 16,-7-3 1-16,13-1 0 0,0-4 2 0,7-3-2 0,5 5-99 0,8-5-147 16,0 0-113-16,6 0-92 0,7-5-65 0,-1 2-51 0,7 3-67 15,0-7-75-15,7 3-108 0,-1-3-124 0,-6-1-70 0,7 2-47 0,-1 2-22 16,-5-7-11-16,-1 3-7 0,0 1-3 0,-7-4 0 0,1 0 5 15,-7 4 15-15,0-5 22 0,0 2 52 0,-6-2 69 0</inkml:trace>
  <inkml:trace contextRef="#ctx0" brushRef="#br0" timeOffset="115537.07">8173 8324 0 0,'-7'2'195'0,"7"3"77"0,-6-2 23 0,0-3 21 0,-1 4 23 15,0-4 20-15,1 0 21 0,0 0 22 0,-1 0 23 0,-6-4 19 0,6 4 14 0,1-3-46 0,0-2-75 0,-2 3-51 0,2-3-40 0,0 2-27 16,-7-1-19-16,6-3-20 0,1 3-18 0,-1-3-19 0,1 3-18 16,-8-4-21-16,8 5-23 0,-6-4-16 0,4 3-14 0,-4 4-11 15,5-4-7-15,-6 4-7 0,0 0-6 0,1 4-4 0,-2 0-3 0,-5 3-3 16,5 1-3-16,-5-1-2 0,6 7-1 0,-7-3-3 0,1 8-1 0,6-4-2 15,-6 3 0-15,5 4-1 0,-5-4 1 0,12 3-1 0,-6 2 0 16,7-2-1-16,0 2 0 0,-2-4-1 0,8 2-2 0,-6-3-1 16,12-3-2-1,-6 0-1-15,8-3-2 0,-2-2 0 0,6-3-1 0,-5 1 0 0,6-6 0 0,6-2-1 0,-5-2 0 0,6-2-2 16,-1-7-1-16,1 1-1 0,-1-2 1 0,7-3 0 0,-6-3 0 16,6-4 1-16,-7 0 2 0,1 0-1 0,6 0 2 0,-14-3 0 15,8-1 0-15,0 4 3 0,-7-3 2 0,-1-1 6 0,2 0 7 0,-8 4 7 16,1 0 9-16,-1 0 7 0,1 4 7 0,-7-4 8 0,0 7 8 15,0 0 9-15,0 1 8 0,0 2 7 0,0 1 5 0,-7 4 3 0,7 3 0 16,0-3-1-16,-6 4-6 0,6 3-6 0,-7 0-7 0,7 0-7 16,0 7-6-16,-6-4-8 0,0 8-7 0,6 0-8 0,-8 4-9 0,2 4-4 15,0 3-6-15,0 0-4 0,6 7-1 0,-7 0-1 0,7 5 0 0,-7 2-1 16,7 1 2-16,0 3 0 0,7-1 0 0,-7 6 0 0,0-4 0 16,7 2 1-16,-7 1-1 0,6 4 0 0,0-4 0 0,-6 0-1 15,6 0 0-15,-6-4-2 0,8 4 0 0,-2-7-6 0,-6 3-10 0,6-4-13 16,-6-2-15-16,7-1-23 0,-7-4-25 0,6-4-46 0,-6-3-56 15,0 1-71-15,7-5-76 0,-7-7-75 0,0 3-73 0,0-11-37 0,-7 2-18 16,7-5-3-16,0-5 3 0,0-1 12 0,-6-5 15 0,6-4 21 16,0-3 25-16,0-8 46 0,0 1 56 0,0-5 70 0,0-6 216 15</inkml:trace>
  <inkml:trace contextRef="#ctx0" brushRef="#br0" timeOffset="116445.6">8258 8528 126 0,'0'4'358'0,"-7"0"41"0,7-1 25 16,-6 1 15-16,0 3 10 0,6-3 6 0,0 4 5 0,0-5 8 15,0 0 8-15,0 1 9 0,0 0 9 0,0-4-69 0,6 3-110 16,-6-3-80-16,6 0-62 0,1 0-37 0,6-3-21 0,-6-1-13 0,5-3-7 16,2-1-7-16,5-2-5 0,1-5-7 0,-1 1-8 0,0-5-8 15,1 1-10-15,-1-5-9 0,1 2-9 0,0-1-8 0,-7 0-9 0,6-3-6 16,-6 2-3-16,1-3-3 0,-8 4 0 0,7 4-1 0,-7-4 0 16,1 3 1-16,-1 5 1 0,-6 0 1 0,7-1 3 0,-7 8 1 15,6-1 2-15,-6 2 2 0,0 1 1 0,0 2 0 0,0 3 1 0,0 0-1 16,0 0-2-16,-6 0 0 0,6 3-1 0,0 2 0 0,-7-3-1 15,7 6-3-15,-6-1-1 0,6 3-3 0,-7 6 0 0,7-1-3 0,-6 0-2 16,-1 2 0-16,7 1 1 0,-6 5 0 0,0-2 2 0,6 2-1 16,0-1 2-16,0 0-1 0,0 3-2 0,0-2 1 0,0-1 1 0,6-1 0 15,-6-2-1-15,6 3 0 0,1-8 1 0,6 4-1 0,-7-3-1 16,7-4 0-16,-7 0 0 0,8-4 0 0,6 1 0 0,-8-8 1 16,1 4 0-16,7-8-1 0,0 0 1 0,-1-2-1 0,1-6-1 0,0 1 0 15,-1-3 1-15,0-1-2 0,0-4-1 0,1 1 1 0,0-4 0 0,-7 3 0 16,0-3-2-16,0 1 2 0,0 2 0 0,0-3 0 0,-7 0-2 15,1 4 2-15,-1-3 1 0,1 2 1 0,-7 4 2 0,0-3 2 16,0 3 1-16,0 1 2 0,0 3 3 0,0 0 2 0,0 3 4 0,0 1 0 16,-7 2-1-16,7-1 0 0,0 6 0 0,0-4-1 0,0 4 0 15,-6 4-2-15,6 0-1 0,0 3 0 0,-7-3-1 0,7 7-2 0,0 0-4 16,-6 0-1-16,6 3-4 0,0 4 1 0,0-3 0 0,0 7 0 16,0-3 0-16,0 3 0 0,6-1 0 0,1 5 0 0,-7-4 0 0,6 0 0 15,8 0-2-15,-8 0-1 0,0 0-3 0,8 0-2 0,-2-4-2 0,-5 0-3 16,6-3-2-16,6 1-2 0,-5-6-2 0,-2-3-2 0,8 1-2 15,0-6-3-15,-1-2-3 0,1-2-2 0,-1-6-2 0,1 1-2 16,0-3-2-16,-1-6-1 0,1 1 1 0,0-3-1 0,-2-4 3 0,2 0 0 16,-7 0 2-16,7 1 2 0,-8-5 4 0,2 4 3 0,-8-4 2 15,7 0 4-15,-6 5 2 0,0-5 6 0,-1 4 6 0,-6 0 6 16,6 0 6-16,-6 0 6 0,0 4 6 0,-6-1 4 0,6 4 6 0,0-3 5 16,-6 7 1-16,-1 0 3 0,0 0 2 0,1 4 1 0,-1 0 1 15,1 3-2-15,0 0-3 0,-2 4-2 0,2 0-5 0,0 4-3 0,0 3-5 16,-1-3-3-16,0 7-5 0,1 0-3 0,-1 0-3 0,1 4-2 15,6-1-3-15,-7 5-1 0,7-1-1 0,0 3-1 0,0-2 1 0,0 3 1 16,7 0-1-16,-1 1 1 0,-6-2-1 0,7 2-2 0,-1-2 0 16,8-3 0-16,-8 1-2 0,0-1-1 0,0-4 1 0,8 2-2 15,-8-2-2-15,7-7-1 0,1 1 0 0,-8-1-2 0,6-4-2 0,2-3-2 16,-1-3-3-16,7-4-1 0,-8-1-3 0,8-3-3 0,-7-4 0 0,7 1-1 16,-7-4-2-16,6-1 2 0,1-2 1 0,-1-5 2 0,-6 0 0 15,0 0 1-15,7-3 2 0,-7 3 3 0,0-6 2 0,0 1 3 16,0 4 3-16,0-7 4 0,-7 1 1 0,8 4 2 0,-8-5 3 0,1 1 3 15,-1 4 4-15,-6 0 5 0,6 0 5 0,1 4 8 0,-7 2 5 16,7-3 7-16,-7 8 10 0,0-1 7 0,0 5 8 0,0 0 7 16,0 3 5-16,0 3 3 0,0 1 0 0,0 0-2 0,0 4-5 0,-7 3-3 15,7 0-7-15,0 3-6 0,-7 0-6 0,7 5-9 0,-6 3-8 0,6 0-8 16,-6 7-11-16,6-3-6 0,-7 6-4 0,1 1-5 0,6 3-1 0,0 2 0 16,0 3 1-16,-7-1-1 0,7 0 0 0,7 3 1 0,-7-2 0 15,0 3 1-15,0 0-1 0,6-1-3 0,1 2-4 0,-7-5-6 16,6 4-5-16,0-3-9 0,1-5-8 0,0 1-10 0,-1-4-13 0,0-4-12 15,8 1-12-15,-8-5-16 0,7-3-16 0,-6-4-30 0,6-4-35 16,-1 2-42-16,2-10-48 0,-1 2-51 0,0-8-53 0,0 4-43 16,0-7-37-16,0-1-31 0,-7-4-25 0,8-2-6 0,-8 3 3 0,0-5 11 15,1-3 13-15,-7 4 28 0,0-3 35 0,0-2 46 0,0 2 52 16,-7 0 57-16,1-1 68 0</inkml:trace>
  <inkml:trace contextRef="#ctx0" brushRef="#br0" timeOffset="116586.23">9606 7949 280 0,'-26'4'338'0,"6"-4"45"16,1 4 45-16,-1-1 26 0,7 1 20 0,0-4 10 0,7 4 6 15,-7 0 4-15,13-4 5 0,-7 0-18 0,7 3-28 0,7 1-70 16,-1-1-95-16,1-3-62 0,6 4-48 0,0-4-46 0,7 4-44 0,5-1-32 16,-5 1-27-16,6-4-33 0,0 0-37 0,7 4-65 0,-7-4-78 15,-1-4-92-15,1 4-100 0,1 0-60 0,-1-4-40 0,-6 1-20 0,-8-1-9 16,8-3-6-16,-7 0-2 0,-7-1 4 0,8-3 6 0,-8 4 24 16,-6-8 30-16,6 4 60 0,-6-3 74 0</inkml:trace>
  <inkml:trace contextRef="#ctx0" brushRef="#br0" timeOffset="116758.1">9424 7678 247 0,'-27'4'408'0,"7"3"39"15,2 1 25-15,4-5 14 0,1 1 11 0,1-4 5 0,-2 0 2 0,8 0 0 16,0-4 2-16,-1 4 1 0,0 0-1 0,1 0-101 0,-1 0-150 16,1 0-108-16,-1 4-86 0,0-1-88 0,1 5-84 0,-6-1-94 15,-2 0-97-15,1 8-75 0,-7 0-65 0,1 4-33 0,0-1-15 0,-1-1-8 16,-7 6-5-16,9-2 2 0,-2 2 1 0,-7 0 14 0,9-2 17 15,-2 1 47-15,0-4 62 0,7 0 78 0,-7 1 278 0</inkml:trace>
  <inkml:trace contextRef="#ctx0" brushRef="#br0" timeOffset="117811.09">10857 8224 16 0,'-14'23'276'0,"2"-6"30"0,-2 1 23 16,1 1 13-16,7-4 10 0,-7 0 9 0,6-1 10 0,1-6 7 16,0 2 7-16,-2-2 9 0,8-1 10 0,-6-3-50 0,6 3-82 0,0-3-53 15,0-4-39-15,0 0-24 0,6 0-18 0,-6-4-10 0,8 0-8 0,4-3-8 16,1 0-11-16,0-8-7 0,6 1-6 0,1-4-8 0,0-1-11 15,-1-7-13-15,7 4-15 0,-6-7-11 0,6 2-9 0,1 0-7 16,-9-7-6-16,2 5 1 0,-1-4 3 0,1 4 2 0,0-1 4 0,-7-3 6 16,0 7 4-16,0-3 7 0,0 7 7 0,-6-4 6 0,-1 4 8 15,0 4 6-15,-6 0 7 0,7 0 6 0,-7 3 7 0,0 4 3 0,0 0 3 16,0 0 0-16,-7 4 2 0,7-1-1 0,0 5-3 0,-6-5-3 16,6 4-6-16,-6 1-5 0,6-1-9 0,0 4-7 0,-7-4-8 0,7 4-7 15,0 4-6-15,0-4-7 0,-7 7-7 0,7 0-4 0,0 1-5 16,-6 3-4-16,0 4-3 0,6 0-4 0,-7 3-2 0,7 4 0 15,-7 0-2-15,1 3 1 0,6 6 1 0,-7-6 1 0,7 7-2 0,-6-2 1 16,6 2 1-16,0-3 1 0,0 5-1 0,0 3 0 0,0-5-1 16,0 2 0-16,0-1 0 0,0-4-1 0,6 3 1 0,-6-2-3 0,7 0-2 15,-1-9 0-15,1 5-1 0,0-4-1 0,5-4-1 0,-5 0-1 16,6-2-2-16,0-5 1 0,0-1-1 0,0-6-1 0,1 0 0 0,4-1-1 16,2-6 0-16,-1-1-1 0,1-3 0 0,0-5 0 0,-1 1-2 15,1-3 2-15,6-1 1 0,-7-3 0 0,1 0 0 0,0-4 0 16,-1 4 3-16,1-9 1 0,-8 6 2 0,8-2 1 0,-7-2 3 0,0 3 2 15,0-3 3-15,0 3 2 0,-6 0 2 0,5-1 0 0,-4 2 2 16,-2 2 1-16,0 1 6 0,-6 3 3 0,7 1 1 0,-7 2 2 16,0 6 2-16,0-2-1 0,0 0-1 0,0 8-2 0,0-3-1 0,-7 6-2 15,7-3 2-15,-6 8-1 0,6 0-1 0,-6 3-4 0,-2 3-4 0,8 1-3 16,-6 7-2-16,0 0-3 0,-1 3-1 0,7 2 1 0,0-2-1 16,0 4 1-16,0 0 2 0,0 1-2 0,0-5 0 0,7 5-1 15,-1-4 1-15,0-1 0 0,8 0-1 0,-1-2-1 0,-7-1-4 0,7-4-1 16,0 0-4-16,1-4-2 0,-2-2-2 0,2-1-3 0,5-4-1 15,-6-3-1-15,0-4-1 0,0-4 0 0,7-3-2 0,-8-1-1 0,2-2 2 16,-2-5 0-16,2 0 3 0,-1-7 2 0,0 3 1 0,0-2 3 16,-7-5 3-16,8 4 2 0,-8-7 2 0,0 4 2 0,1-5 2 0,0 0 2 15,-1 1 3-15,0 0 0 0,-6-1 0 0,0 5 2 0,7-1 0 16,-7 1 2-16,6 6 3 0,-6 1 1 0,0 4 2 0,0 3-1 16,0 3 0-16,0 0-1 0,0 5-1 0,-6 3-1 0,6 0-2 0,0 3 0 15,0 5 0-15,-7 0-1 0,7 3 0 0,0 3-3 0,0 1 0 16,-6 3-1-16,6 4 0 0,0 0-1 0,0 4-1 0,0-4 0 0,0 3-1 15,0-3 1-15,0 0-4 0,0 0-8 0,6 0-14 0,-6-4-18 16,0 1-18-16,7-4-38 0,-7 0-43 0,6-5-67 0,1-3-77 0,-7 1-83 16,7-4-85-16,-7-4-51 0,6-4-31 0,0-4-15 0,1 1-6 15,0-3 6-15,-1-5 11 0,0 0 16 0,-6-4 19 0,7 1 36 0,-1-4 43 16,1 0 66-16,0-3 78 0</inkml:trace>
  <inkml:trace contextRef="#ctx0" brushRef="#br0" timeOffset="117999.73">12042 7894 103 0,'-13'-8'331'0,"-1"2"54"15,2-2 49-15,-2 1 32 0,8-1 25 0,-7 1 17 0,6 0 15 0,1 0 11 16,-1-1 13-16,1 2 8 0,6-3 7 0,0 6-73 0,-6-4-113 16,6 3-78-16,6-3-60 0,-6 3-53 0,0 1-49 0,6-4-32 15,1 3-27-15,-1 0-18 0,1 0-14 0,0 1-15 0,5 3-17 0,-4-4-16 16,4 8-14-16,-6-4-14 0,8 3-10 0,-8 5-11 0,7-1-8 16,-7 4-9-16,2 0-8 0,-8-1-9 0,6 5-9 0,-6 4-21 0,0-5-24 15,-6 5-32-15,6-5-37 0,-8 5-43 0,2-1-47 0,0 0-41 0,-7-3-42 16,6 3-39-16,-6-3-40 0,1-5-16 0,4 5-3 0,-4-4 3 15,-2-3 7-15,8 0 20 0,-1-1 23 0,1-7 36 0,0 0 41 0,-1-5 49 16,7 3 56-16</inkml:trace>
  <inkml:trace contextRef="#ctx0" brushRef="#br0" timeOffset="118187.23">12015 7557 195 0,'-12'-10'393'0,"6"2"48"0,-8 1 33 0,8-1 24 0,-1 5 17 15,0-5 10-15,1 5 7 0,-1-1 4 0,1 1 5 0,6-1 2 16,0 0 1-16,-6 4-89 0,6 0-135 0,0 0-93 0,6 0-76 15,-6 0-47-15,6 0-34 0,1 0-29 0,-1 0-26 0,8 4-29 0,-8 0-29 16,8-4-50-16,-2 3-63 0,1 4-78 0,0-3-83 0,0 0-80 16,1 3-72-16,-2-3-39 0,-6 3-19 0,1 1-8 0,0-5-5 0,-1 4 4 15,-6-3 7-15,0 3 18 0,0-3 22 0,0 0 45 0,0-1 60 16,-6 0 75-16,-1 1 224 0</inkml:trace>
  <inkml:trace contextRef="#ctx0" brushRef="#br0" timeOffset="118359.11">11202 7891 0 0,'-40'22'7'16,"8"3"408"-16,-1-6 54 0,7-1 30 0,1 0 16 0,5-4 9 15,0-2 4-15,7-5 3 0,7 0 1 0,6-2 2 0,0-5 0 0,6 3 0 16,7-3 1-16,0 3-126 0,14-3-192 0,-2 0-100 0,1 0-58 16,7 0-48-16,6 0-44 0,0-3-81 0,0 3-101 0,7-3-104 0,-1 3-107 15,1-5-54-15,-7 2-28 0,6-1-13 0,-5 0-8 0,-1 1-2 16,-7-5-2-16,1 1 2 0,-1 0 2 0,-5-4 20 0,-1 4 27 15,0-4 73-15,-7 0 108 0</inkml:trace>
  <inkml:trace contextRef="#ctx0" brushRef="#br0" timeOffset="119889.56">12035 8217 59 0,'0'0'175'0,"0"0"11"0,0 0 9 16,0-4 8-16,0 4 6 0,-6-3 4 0,6 3 2 0,-7-4 2 0,7 4 1 16,-7-5-26-16,1 5-38 0,6-2-36 0,-6 2-34 0,0-4-21 15,-2 4-15-15,2-4-9 0,6 4-10 0,-6-3-7 0,6 3-6 0,-7 0-2 16,7 0-2-16,-7-4 0 0,7 4-1 0,0 0 2 0,0 0 3 15,0 0 7-15,0 0 9 0,0 0 13 0,0 0 13 0,0 0 16 16,0 0 15-16,0 0 18 0,0 0 18 0,0 0 22 0,0 0 23 0,0 0 21 16,0 0 23-16,0 0 13 0,0 0 8 0,0 0 2 0,0 0-2 15,0 0-4-15,-6 0-9 0,6 0-10 0,0 0-11 0,0 0-14 0,0 0-17 16,0 0-21-16,0 0-21 0,-7 0-22 0,7 0-22 0,0 0-17 16,-6 0-11-16,6-4-12 0,0 4-9 0,-6 0-6 0,6-4-6 0,0 4-7 15,0 0-4-15,0 0-3 0,0 0-4 0,0 0-2 0,0 0-1 16,0 0-1-16,0 0-1 0,0 0 0 0,0 0 1 0,0 0 0 15,0 0 0-15,0 0-1 0,0 0-2 0,0 0 0 0,0 0 1 0,0 0 0 16,0 0 1-16,0 0 1 0,0 0 0 0,0 0-2 0,0 0 0 16,0 0 0-16,0 0 0 0,0 0-1 0,0 0 0 0,0 0 1 0,0 0 2 15,0 0 1-15,0 0-1 0,0 0 0 0,0 0-3 0,0 0 1 16,0 0 0-16,0 0 2 0,0 0 0 0,0 0 0 0,-7 0 1 0,7 0-1 16,0 0 0-16,0 0 0 0,0 0-1 0,0 0-1 0,0 0 0 15,0 0 0-15,0 0 1 0,0 0-1 0,0 0 0 0,0 4 0 0,0-4-1 16,0 4 0-16,0 0 2 0,0 3-2 0,0-3 1 0,0 3 1 15,0 0 1-15,0 4 1 0,-7 0 1 0,7 1 2 0,0 2 1 0,0-3 2 16,0 4 1-16,0 3 1 0,0-4 0 0,0 5 2 0,0-4 1 16,0 3 1-16,7 0 0 0,-7 0 0 0,0 1 1 0,0-4-1 15,7 2-1-15,-1-1-1 0,0 2-1 0,-6-4 1 0,7 1-1 0,-1 0 1 16,1-4 2-16,0 4 1 0,5-5 0 0,-4 1 3 0,-2-3 2 16,6 0 2-16,-5-2 1 0,0-2 2 0,6 0 1 0,-1-1 0 15,2-3 0-15,-2-3-2 0,2-1-1 0,-1-4-6 0,7-2-6 0,-8-2-20 16,8-2-23-16,-7-1-52 0,0-3-64 0,0-1-95 0,1-2-111 15,-2-2-82-15,-6-2-66 0,1-1-33 0,0 1-18 0,-7-5-8 0,6 5-4 16,1-5 2-16,-1 4 4 0,0-3 16 0,2 4 23 0,4-2 46 16,1 2 62-16,0 3 93 0,7 0 285 0</inkml:trace>
  <inkml:trace contextRef="#ctx0" brushRef="#br0" timeOffset="121396.19">12954 8232 56 0,'-14'15'287'0,"8"-1"28"0,0-3 18 0,-1-1 13 16,0-2 11-16,1-1 8 0,-1-3 8 0,1 0 9 0,6-1 10 0,-7-3 15 15,7 0 20-15,0 0-57 0,0 0-97 0,7-3-58 0,-7 3-41 16,6-4-24-16,7-3-18 0,-6 0-12 0,6-5-10 0,7 1-9 0,-8-3-7 15,8-1-9-15,7-3-9 0,-9 0-17 0,9-5-18 0,-1 1-15 16,0 0-9-16,-7-3-8 0,7-1-3 0,-6 1-1 0,-1-1-3 16,1-3 0-16,-6 0 0 0,-2 0 0 0,8-1 2 0,-14 0 2 15,7 1 5-15,-7 3 3 0,2-3 7 0,-2 4 4 0,-6 0 7 0,0 2 5 16,0 1 3-16,0 4 4 0,0 0 2 0,-6 3 5 0,-2 0 3 0,2 1 2 16,0 3 2-16,-1 0-1 0,1 3-3 0,-1 0-3 0,0 1-3 15,1 0-3-15,0 3-6 0,0 1-3 0,-2 3-4 0,2-4-2 16,0 4-3-16,-1 4-4 0,0-4-5 0,1 3-2 0,6 1-3 0,-7 3-1 15,1 5-4-15,0-1-1 0,-1 3-1 0,0 1-3 0,7 3 0 16,-6 1-2-16,6 6 0 0,-6 0-2 0,6 1-1 0,0 4 1 0,0-1 0 16,-7 4 0-16,7 0 0 0,0 4 0 0,0-5-1 0,0 5 1 15,0-1 0-15,0 2 2 0,0-2 0 0,7 1-1 0,-7-1 0 0,0-3 1 16,6 4 0-16,0-4 0 0,-6-4-1 0,7 0 1 0,6 1 1 16,-7-5 0-16,1-2 0 0,-1-5 0 0,8-1-1 0,-8 2 0 15,8-7-1-15,-2-1-1 0,-6-4 1 0,8 0 0 0,-1-7 1 0,7 0-2 16,-8-4-2-16,1-4 0 0,7 1-1 0,-8-4-2 0,8-3-2 0,-6-1 0 15,-2-3-2-15,8-4 0 0,-7 1-2 0,-1-2 1 0,2-3-1 16,-8 1 0-16,1-1 2 0,0-4 0 0,-7 5 2 0,0-4 2 16,0 3 1-16,0 0 0 0,0 1 2 0,-7 3 1 0,7 0 3 0,-7 3 2 15,1 5 3-15,0 0 2 0,-2 2 1 0,2 5 2 0,0 0 1 16,0 3 0-16,-1 0 0 0,0 4-1 0,7 0 0 0,-6 4 1 0,-1 0-1 16,1 3 1-16,0 0-2 0,6 5-1 0,0-6-2 0,-8 10-2 15,8-5-1-15,8 3-2 0,-8 1-1 0,6-5 0 0,0 5 0 16,1 0 1-16,-1-4 0 0,8 0 2 0,-2 0 0 0,8-1 0 0,-7-2 0 15,7-1-1-15,-1-3 0 0,0 0 0 0,8 0-2 0,-7-4 2 16,6-4-1-16,-7 0 0 0,7 0-2 0,-6-3 1 0,6-1-2 0,-7-2 0 16,7-1-2-16,-6 0 1 0,-1 0 1 0,1-4 0 0,0 5-1 15,-8-5 1-15,8 0 0 0,-14 1 0 0,7-2 0 0,1 2 2 16,-8-1 0-16,0 4 1 0,1-3 1 0,-7-1 1 0,0 4 0 0,6 1 3 16,-6-2 3-16,0 5 3 0,-6-4 3 0,6 4 1 0,0 4 3 15,0-6 0-15,0 6 1 0,-7 3-1 0,7-5-3 0,0 5 0 0,0 0-1 16,0 5-1-16,-6-5-1 0,6 3-2 0,0 6-2 0,-6-3-4 15,6 2-3-15,0-1-2 0,-8 4-2 0,8 3-1 0,0 1 1 0,-6 0-1 16,6-1 0-16,0 0 1 0,0 5 1 0,0-1 0 0,0 1-1 16,0-1 0-16,0 1 1 0,6-1 0 0,-6 0 0 0,8 0 1 0,-2 2-2 15,0-6 0-15,7 4-1 0,-6-7-1 0,6 4 1 0,0-4-2 16,0-4-1-16,0 4-1 0,0-8 0 0,6 5-2 0,-5-8-1 0,-2 0-2 16,8 0-2-16,0-4-3 0,-7 0-3 0,7-3-1 0,-8 0-2 15,8 0-1-15,-1-8-4 0,-5 4-2 0,-2-5 0 0,8 3-1 16,-7-6 0-16,0 4 2 0,0-3 0 0,0 0 1 0,-6-4 3 0,-1 4 2 15,0-1 3-15,-6 1 2 0,7-1 3 0,-7 4 4 0,0-2 3 16,0-1 2-16,-7 6 3 0,7-2 3 0,-6-1 3 0,0 4 0 0,-1 4 1 16,0-3 2-16,1 6 0 0,0-4 0 0,-1 8 0 0,0-5 0 15,-6 5 0-15,7 5 0 0,0-2 0 0,-8 6-1 0,8-3-2 0,0 2 0 16,-1 3-1-16,-6 4-1 0,6-1 0 0,7 1-2 0,-6 3 0 16,-1-1-2-16,7 6 0 0,0-4 1 0,0 2 2 0,0 5 0 0,0-4-2 15,7 0 1-15,-1-1 1 0,1 2-1 0,6-1-2 0,-6 0 0 16,5-3 2-16,-5-2 0 0,6 1 0 0,0-3 2 0,0 0 0 15,6-3 1-15,-5-5-2 0,5 0 2 0,-6 0 0 0,6-7 1 0,1 0-1 16,0-3 2-16,-1-1-1 0,-5-8 1 0,12 2-1 0,-7-5-1 16,1 1 0-16,-2-5 0 0,2-2-1 0,0-2 1 0,-7 0-1 0,7-2-1 15,-1 0-1-15,-6-1 0 0,0 1 0 0,1-1 0 0,-2 1 2 0,2 2 3 16,-2-2 1-16,-5 3 2 0,6 0 5 0,-6 0 1 0,-1 4 2 16,0 4 3-16,0-3 2 0,2 3 1 0,-2 7 1 0,0-4 1 0,-6 7-1 15,7-3-2-15,-7 7 0 0,0 0 0 0,6 0-3 0,-6 4-2 16,0 3-3-16,0 0-2 0,0 4-2 0,0 0-2 0,0 5-3 15,7-2-1-15,-7 1 0 0,0 3 0 0,0 0 0 0,0 4 0 0,0-4 0 16,-7 4-1-16,7-4 1 0,0 8-1 0,0-3 0 0,0-5-2 16,0 3 1-16,0 1 0 0,0-2 0 0,0-3-1 0,0 2 0 0,0-5 0 15,0 0 1-15,0-2 0 0,0-1 0 0,0-4 0 0,0 0 1 16,0-3 1-16,0-1 0 0,7-3 1 0,-7 0-1 0,7-3 1 0,-7-1-1 16,6-3 1-16,0 0 0 0,1-4 0 0,0-1-2 0,-1-2 2 15,0 0-1-15,1-5 1 0,6 2-1 0,-6-3-1 0,5 2-1 0,-5 0-1 16,6-4 0-16,1 4-1 0,-8-1-1 0,7 1 0 0,-7 3 0 15,7 0 0-15,0 1 0 0,-7 3 0 0,8 0-2 0,-8 4-1 16,1 3 0-16,-1 0 0 0,1 4-1 0,-1 0 2 0,1 4 0 0,-1 0 0 16,-6 0 1-16,7 3 0 0,-7 4-1 0,7 0 1 0,-7-1-1 15,0 5 2-15,0-3-1 0,0 1 1 0,0 6 2 0,-7-4-4 0,7 0-1 16,0-1-5-16,0 1-6 0,0-4-5 0,0 3-5 0,0-2-6 16,0-4-8-16,7-2-7 0,-7 2-7 0,0-5-13 0,6-3-17 0,0 0-28 15,1-3-34-15,0-1-42 0,-1-4-45 0,7-2-46 0,-7-5-47 16,8 0-41-16,-8 1-36 0,8-8-37 0,-2 3-37 0,-5-6-15 15,-1 2-3-15,1-6 8 0,-1 4 11 0,1-5 28 0,-1 1 35 0,-6-5 42 16,0 2 49-16,0 3 49 0,0-4 52 0</inkml:trace>
  <inkml:trace contextRef="#ctx0" brushRef="#br0" timeOffset="121677.43">14477 7466 0 0,'-26'0'185'0,"0"3"71"0,1 2 21 0,5 2 21 0,0-4 23 0,7 5 26 15,-7-5 30-15,8 5 32 0,6-1 32 0,-8-4 21 0,8 5 16 16,-1-1-45-16,1-3-74 0,6 3-45 0,-7 1-30 0,7-5-18 16,7 1-13-16,-7-1-16 0,6 1-17 0,1 0-22 0,-1-4-27 0,8 3-29 15,-2-6-30-15,1 3-21 0,0-4-16 0,6 0-12 0,1-3-11 16,-6 4-7-16,5-5-8 0,1 1-6 0,-8-1-6 0,8 1-7 0,-7 0-6 16,0 0-4-16,-6-1-4 0,5 5-4 0,-4-5 0 0,-2 8-3 15,6-3 0-15,-5 3 1 0,0 0-1 0,-1 0 0 0,1 3-2 0,-1-3-2 16,0 4-4-16,2 3-7 0,-8-3-6 0,6 3-10 0,0-3-11 15,0 3-16-15,2-3-20 0,4 3-40 0,-5 0-52 0,-1-3-67 16,1-1-76-16,0 2-77 0,-1-5-76 0,0 3-37 0,0-3-16 0,-6 0-4 16,8-3 2-16,-2-2 8 0,-6 2 9 0,0-1 17 0,0 1 20 0,0-5 41 15,0 1 52-15,0 0 67 0,-6 0 198 0</inkml:trace>
  <inkml:trace contextRef="#ctx0" brushRef="#br0" timeOffset="121864.94">13944 7404 178 0,'-27'10'403'0,"1"1"46"0,6 0 28 0,1 0 18 0,0-3 15 0,0-2 7 15,5 2 4-15,-6 1 3 0,14-9 2 0,-7 3 1 0,13-3-1 0,-6 3-86 16,-1-3-128-16,7 0-103 0,0 0-91 0,0 0-58 0,0 0-41 16,7 4-55-16,-7-4-65 0,6 4-92 0,1-4-110 0,5 0-84 0,-5 0-70 15,6 3-34-15,1-3-19 0,-2-3-8 0,1 3-3 0,-6-4-1 16,12 0 4-16,-5 1 8 0,-2 0 14 0,-5-6 37 0,6 6 49 15,6-5 87-15,-5 5 267 0</inkml:trace>
  <inkml:trace contextRef="#ctx0" brushRef="#br0" timeOffset="122694.69">15826 8051 195 0,'0'16'253'0,"0"-2"17"0,-7 1 13 0,7-4 14 0,-7-4 13 0,7 1 11 15,0-1 10-15,-6-4 19 0,6 1 24 0,0 0 3 0,0-4-8 0,0 0-39 16,0-4-50-16,6 4-33 0,1-4-22 0,0 1-15 0,-1-4-12 16,0-4-13-16,8 0-12 0,-1-4-11 0,0 0-10 0,0-4-19 15,-1 1-25-15,8-4-28 0,-7 1-33 0,7-5-19 0,-7 0-12 0,6 1-7 16,-5-5-5-16,-1-3-3 0,6 1-2 0,-6-1-1 0,0 0 0 0,-6-4-1 15,6 4 0-15,0-4 1 0,-7 5-1 0,7 1 1 0,-7-1-1 16,2 6 1-16,-2 1 0 0,0 0 1 0,1 6 3 0,-1 0 4 16,-6 5 2-16,7-1 4 0,-7 5 2 0,0 1 1 0,0 3 0 0,0 2 0 15,0 0 0-15,0 4-1 0,0 0-1 0,0 4 1 0,0 0 1 16,0-1-1-16,-7 9-2 0,7-2-2 0,0 1-4 0,-6 7-2 0,6 1-1 16,0 4-1-16,0 2 0 0,0 4 0 0,-7 0 1 0,7 4-1 15,0 1 2-15,0-2-1 0,0 5-2 0,7-1 0 0,-7 1 0 0,6 0 0 16,-6-1 1-16,7 1-1 0,-1-4-1 0,1 0 0 0,-1 0 0 15,0-5 0-15,2-2 1 0,-2 0 0 0,7 0 0 0,-6-4-1 16,-1 0 1-16,7-4 0 0,-7-4-2 0,8-1 2 0,-8-3 0 0,7-3 0 16,-6 1-1-16,5-6 1 0,2-4 0 0,-1-2-1 0,-1 0-2 15,2-3 0-15,-2-3-2 0,8-6-2 0,-7 1-1 0,1-3-2 0,-2 0-3 16,-6-1-2-16,8-2-2 0,-1-5-1 0,-7 4-1 0,1-7-2 16,-7 3 0-16,7-3 1 0,-7 0 1 0,0-1 4 0,0 4 0 0,0-2 6 15,-7 2 2-15,7 0 7 0,-7 5 7 0,7-2 6 0,-6 4 7 16,-1 5 5-16,1 3 6 0,6 1 3 0,-6 1 3 0,6 6 0 15,-8-4 0-15,8 7-1 0,-6-4 0 0,6 4-2 0,0 0-3 0,0 4-3 16,0-4-4-16,0 3-5 0,0 4-4 0,6-2-5 0,2 2-3 16,-2 0-2-16,0 0-2 0,7 1 0 0,1-1-1 0,-2 0 0 15,2 0 0-15,5 1 0 0,1-5 0 0,0 4-1 0,-2-2 1 0,2 3 1 16,-1-5-2-16,1 4 0 0,0-3-1 0,-1-1-1 0,-5 5-1 0,4-1 1 16,-4 0-1-16,-1 1 0 0,0 3 1 0,0 0 0 0,-7-1-1 15,1 5 0-15,-7-1 1 0,7 1-2 0,-7-1 0 0,0 6 1 16,-7-2 1-16,0 1 0 0,1-2 1 0,0 2-1 0,-1-1 1 0,0 1 0 15,1-2 0-15,-1 1 0 0,1 1-2 0,0-4-4 0,6 0-3 16,-8-4-15-16,8 3-17 0,8-7-41 0,-8 4-50 0,6-7-70 16,0 0-77-16,7-1-80 0,1-3-79 0,-2-3-42 0,8-5-20 0,0 1-12 15,5 0-3-15,-5-8 0 0,6 1 5 0,0-1 13 0,1 0 17 0,5-4 40 16,-7 1 51-16,9 1 67 0,-2-2 187 0</inkml:trace>
  <inkml:trace contextRef="#ctx0" brushRef="#br0" timeOffset="123274.08">17448 7861 0 0,'12'-4'84'0,"-5"1"161"0,-7-4 30 15,6 3 33-15,-12 0 36 0,6-3 34 0,0 0 35 0,-7 4 24 16,1-6 17-16,6-1 14 0,-6 3 11 0,-1-1-35 0,0 1-57 0,-5-4-49 16,4 4-45-16,2-1-34 0,-7 2-29 0,7-2-32 0,-8 3-34 15,8 2-34-15,-6-1-33 0,4 4-25 0,-4 0-17 0,-1 0-13 0,-1 4-12 16,2-1-7-16,-2 2-8 0,8 6-4 0,-7-4-3 0,-7 4-2 16,14 4-1-16,-14-4-1 0,8 6-2 0,4-2-1 0,-4 4 0 0,-1-5 0 15,0 5 0-15,6 4 0 0,-5-6-2 0,4 1 1 0,2 1 0 16,0 3-2-16,6-4 0 0,-7 1-3 0,7-5-2 0,7 5-3 15,-7-5-4-15,6 1-5 0,0-5-2 0,2 2-2 0,4-1-3 0,1-4-1 16,0-3-1-16,0-4-1 0,1 0 0 0,5 0 0 0,0-4 0 0,1-3 3 16,-1-4 3-16,1 4 4 0,0-8 4 0,-1 0 4 0,1 1 3 15,-1-2 3-15,1-1 3 0,-8-2 3 0,8-3 4 0,-6 0 3 16,-2 4 6-16,1-4 4 0,-6 0 6 0,0 0 6 0,5 0 8 0,-5 0 6 16,-7 0 9-16,7 4 7 0,-7-1 9 0,6 2 7 0,-6 1 6 0,6 1 5 15,-6 4 4-15,0 1 2 0,0 2-1 0,0 1-4 0,0 3-6 16,0-2-6-16,0 6-8 0,0 0-7 0,0 0-10 0,0 0-7 0,0 0-8 15,0 3-8-15,0 4-8 0,0 0-7 0,0 1-6 0,0 2-4 16,0 5-4-16,0-1-1 0,0 5 0 0,0 0-1 0,0 3-2 0,0 0-2 16,0-1-4-16,0 1-2 0,0 0-3 0,7 1-2 0,-7-1-2 15,0-1-3-15,0 2-2 0,6-5-2 0,-6-4-2 0,7 4 0 16,-7-7-2-16,7 5 0 0,-1-6 2 0,8-2 1 0,-8-1 1 0,6-3 4 16,-5-4 2-16,6 0 2 0,6-4 0 0,-5 0 3 0,-2-3 1 15,2 0 2-15,5-5 0 0,-5 1 3 0,4 0 1 0,-4-7 2 0,5 4 1 16,-5-4 0-16,-2-1 0 0,2-3 0 0,-2 0 1 0,2-1 2 15,-8-2 1-15,1 3 1 0,5-4 3 0,-5 1 1 0,0 0 4 16,-1 3 4-16,0-1 3 0,-6 2 5 0,7 6 6 0,-7 1 3 0,7-1 3 16,-7 7 1-16,0 1 1 0,6 0-2 0,-6 4-1 0,0 3 0 15,0 0-1-15,0 3-3 0,0 4-2 0,0 4-3 0,0 0-4 0,0 1-5 16,0 5-5-16,0 1-3 0,0 4-2 0,0 1-2 0,0 3 0 16,0-5 0-16,0 5 1 0,0-1 1 0,7 1 0 0,-7-3 0 15,0-2-2-15,6 2-2 0,-6-6-3 0,0 2-9 0,7-1-12 0,-7-8-15 16,7 5-16-16,-7-4-23 0,6-3-28 0,-6-5-56 0,6 2-69 0,0-5-84 15,-6 0-88-15,8-8-66 0,-8 0-51 0,6-3-25 0,-6 0-10 16,6-7 1-16,-6-3 9 0,7-2 13 0,-7-2 17 0,0-5 23 16,0-3 26-16,0-3 55 0,0-1 71 0</inkml:trace>
  <inkml:trace contextRef="#ctx0" brushRef="#br0" timeOffset="123430.33">17844 7330 119 0,'-19'-3'344'0,"6"3"52"0,0-3 42 0,0 6 28 15,0-3 18-15,7 0 11 0,-8 0 8 0,8 0 5 0,-7 0 5 0,7 0 3 16,-2 0 3-16,2 0-77 0,0 0-118 0,0 0-83 0,6-3-64 15,-7 3-53-15,7 0-47 0,0 0-39 0,0 0-37 0,0 0-53 16,0 0-60-16,0 0-76 0,0 0-87 0,0 0-83 0,0 0-82 0,0 3-41 16,-7-3-20-16,7 3-10 0,-6-3-6 0,6 0 0 0,0 4 3 15,0-4 12-15,0 0 18 0,0 0 40 0,0 0 52 0,0 0 73 16,0 0 201-16</inkml:trace>
  <inkml:trace contextRef="#ctx0" brushRef="#br0" timeOffset="123602.2">17564 7261 108 0,'-6'-4'320'0,"-7"0"43"0,6 1 40 16,1-5 27-16,-1 4 25 0,-5-3 11 0,5 4 6 0,7-5 4 0,-7 1 3 16,1 4 0-16,0-1-1 0,-8 1-78 0,8 3-119 0,-7-4-74 15,0 8-50-15,0-4-49 0,-1 3-48 0,-5 1-49 0,-1-1-51 0,-6 4-47 16,7 1-49-16,-7 2-54 0,0 2-58 0,-7-1-52 0,7 3-44 16,0-3-47-16,-6 4-43 0,-1 0-21 0,7-1-10 0,-7 1-1 15,7 0 7-15,1-1 19 0,-1-3 26 0,0 1 36 0,6-2 40 0,-7 1 52 16,15-4 56-16</inkml:trace>
  <inkml:trace contextRef="#ctx0" brushRef="#br0" timeOffset="123838.69">16047 7591 149 0,'-26'6'388'0,"7"2"50"15,-1 0 34-15,0-2 20 0,7 3 18 0,0-6 9 0,7 4 6 16,-1-3 4-16,1-4 3 0,6 3 4 0,0-3 5 0,0 0-78 0,6 0-119 16,7 4-97-16,-6-4-84 0,12-4-50 0,1 4-33 0,0 0-28 15,12-3-24-15,-6 3-34 0,7-4-39 0,0 1-82 0,5-1-108 0,-5 1-103 32,-1-1-105-32,7-1-52 0,-6 2-28 0,-1 3-13 0,1-3-8 0,-7-5-4 15,0 5-2-15,7-5 6 0,-13 5 8 0,6-6 23 0,-1 3 32 16,-5-2 79-16,6 1 147 0</inkml:trace>
  <inkml:trace contextRef="#ctx0" brushRef="#br0" timeOffset="124589.78">18821 7928 0 0,'-6'7'93'0,"0"1"195"0,-2-2 34 0,2-2 32 0,0 0 29 0,6-1 27 16,-6-3 25-16,-1 0 15 0,7-3 10 0,0-1 6 0,0 0 5 0,0 1-32 16,0-5-50-16,7 1-67 0,-1-4-74 0,-6 0-46 0,12 1-33 15,-4-3-31-15,-2-1-28 0,7 3-27 0,0-3-24 0,0-1-15 16,0 1-11-16,6-1-6 0,-5 4-5 0,5-3-5 0,1 2-4 0,-8 5-5 16,2 0-2-16,5-1-4 0,-5 5-1 0,-2 3-2 0,2 0-1 15,-8 0-1-15,7 8 0 0,-6-2 2 0,-1 5-1 0,1 1 0 0,-7 2-1 16,6 4 2-16,-6 0-1 0,0 4 0 0,-6 0 0 0,6 5 1 15,-7-2 0-15,7 0-1 0,-6 1 0 0,-1 3 1 0,7-3 0 16,-7 0 0-16,1-1 2 0,6 1 0 0,0-4-2 0,0 0 0 0,0 1 0 16,0-6 0-16,0-2 1 0,6 0 0 0,1-1 1 0,0-2 1 15,6-6 0-15,-7-2 0 0,7 0 0 0,6-4-5 0,-5-4-5 0,5-3-3 16,1 0-4-16,0-4-2 0,-1-4-3 0,0-3-1 0,0-1-1 16,-5-3-2-16,6-4 0 0,-1 1 0 0,-6-1-2 0,0-4 0 15,-7-2 1-15,8-1 2 0,-8 0 6 0,-6 0 4 0,6-1 5 0,-6 2 7 16,0 0 7-16,-6 2 5 0,6 4 7 0,-6 4 4 0,6 0 5 15,-7 7 3-15,0 1 4 0,1 3 3 0,0 4 1 0,-1 0-1 0,0 7-2 16,1 0 0-16,-7 0-1 0,7 4-4 0,-1 2-4 0,0 2-4 16,1 3-5-16,6-1-5 0,-6 1-4 0,6 4-6 0,6 1-6 0,-6-2-11 15,6 1-12-15,1 3-25 0,6-7-32 0,0 4-42 0,7-5-47 16,-8 1-50-16,8-4-52 0,6 0-43 0,-7-3-39 0,1 0-46 16,6-4-50-16,1 0-22 0,-8 0-9 0,7-4 3 0,0 0 9 0,-6 1 23 15,5-4 31-15,1-1 42 0,-6 5 47 0,6-5 50 0,-7 2 52 16</inkml:trace>
  <inkml:trace contextRef="#ctx0" brushRef="#br0" timeOffset="125399.11">19967 7766 0 0,'8'0'150'0,"-2"0"73"0,0-3 27 0,-6 3 30 0,7-4 32 0,-7 0 30 0,0 4 31 0,0-3 28 15,0 0 29-15,0-2 8 0,0 2-2 0,0-2-31 0,-7 2-44 0,7-1-35 16,-6 1-27-16,6-1-26 0,-6 0-23 0,-2 1-29 0,2-1-30 16,0 0-31-16,-7 4-29 0,6 0-28 0,-6 0-29 0,0 4-19 15,0 0-15-15,1-1-10 0,-2 1-8 0,1 3-6 16,-7 5-6-16,8-1-2 0,-8 0-3 0,7 0-3 0,-7 3 1 0,8 1-2 0,-2 4 0 0,2-2-1 15,5 1 0-15,-6 1-1 0,6-1-1 0,-6 1 0 0,13-1 1 16,-7 4 0-16,7-3 1 0,-6-1-1 0,12-4 0 0,-6 4-1 0,7-2 1 16,0-3 0-16,-1-1 0 0,1-1 1 15,6 0-2-15,0-3 1 0,-1-5 0 0,2 1 0 0,-1-4 0 0,7 0 0 0,-2-4 0 0,-4 1 0 0,6-5 0 0,-1 1 0 16,1-4-1-16,-8 0 1 0,8-4 1 0,0 0 1 0,-1 0 0 0,-5 1 0 16,-2-8 1-16,8 4 0 0,-7-4 0 0,-1 0 3 0,-4 0 4 15,4-4 6-15,-5 0 6 0,6 5 7 0,-6-5 7 0,-1 0 6 16,0 1 8-16,1 2 8 0,-7 2 8 0,7 2 7 0,-7 1 7 0,0 0 5 15,0 7 4-15,6-4 0 0,-6 7-2 0,0 2-6 0,-6-2-5 16,6 5-8-16,0 3-7 0,0 0-7 0,0 0-8 0,-7 3-9 0,7 5-8 16,0-2-7-16,-7 2-8 0,1 7-5 0,6-1-4 0,-6 1-2 15,-1 7-2-15,7 0-1 0,-6 0-1 0,6 4 1 0,-7 0 0 0,7-1 0 16,0 0 0-16,0 4 1 0,0-3-1 0,0 0 1 0,7-4 1 16,-7 0-1-1,6 0 0-15,1-4-1 0,-1 0-1 0,0-3-2 0,1 0-1 16,6 0-1-16,-7-4-2 0,8-4-1 0,-8 0 0 0,7-3-1 15,0-1 0-15,0-3-2 0,1-3 1 0,-2-1 0 0,1-3 0 0,0 0 1 16,0-1 0-16,1-2 1 0,-2-1 3 0,2-5 2 0,-2 1 1 16,1 1 2-16,-6-4 1 0,6 3 1 0,0-7 0 0,-6 4 0 0,-1 1 1 15,7-6-2-15,-7 0 0 0,1 2 1 0,6-2 0 0,-7 6 1 16,2-5-1-16,4 3-1 0,-5 5-1 0,-1-5 0 0,7 4 0 0,-6 5-1 16,-1 2 1-16,0 1-2 0,2 0 0 0,-8 4-1 0,6 3 1 15,0 3 0-15,-6 0-1 0,7 5-1 0,-7-1 1 0,0 4 0 16,0 3 1-16,0 1-1 0,0 1 1 0,0 1 0 0,0 5 1 0,-7 0 1 15,1 0 0-15,6 0 0 0,-6 0 0 0,-2 1 0 0,2-5 2 0,0 3-2 16,-1-2 1-16,7-1 0 0,-6-3-1 0,6-1 0 0,-7 1-2 16,7-4-1-16,0 0-2 0,0-3 0 0,0-1 0 0,0-4-1 15,0-3 0-15,7 0 0 0,-1 0 1 0,1 0 1 0,-1-8-1 0,0 6 1 0,8-6 0 0,-1 0 1 0,0-3-1 0,-7 0 3 0,14 1 2 16,-7-5 0-16,0 1 0 0,0 2 0 0,0-2 0 0,0-4 0 16,6 3 0-16,-5 1 0 0,-2-5-1 0,2 4 0 0,-1 0 0 0,-1 1 0 15,2 3 0-15,-8-1 0 0,7 2 0 0,-6-1 2 0,-1 4 0 16,1 0-2-16,-1 3 0 0,1-4 0 0,-7 8-3 0,7 0 0 0,-7 0-1 15,0 0-2-15,0 0 1 0,0 8 0 0,0-4 0 0,0-1-1 16,0 4-1-16,0 4 0 0,0-3 0 0,0 3 1 0,0-4-1 0,-7 4 0 16,7 0 1-16,0-4-2 0,7 4-1 0,-7-4-1 0,0 4-1 15,0-8-3-15,6 5-3 0,-6-3-3 0,6 2-2 0,0-7-5 16,2 3-6-16,-2-3-7 0,0 4-8 0,1-8-6 0,6 4-7 0,-6 0-9 16,5-3-7-16,2 0-10 0,-8-6-10 0,7 6-16 0,0-5-19 15,-6 1-21-15,5-4-23 0,-4 0-18 0,-2 0-17 0,6 0-15 16,-5-3-13-16,0-1-13 0,-1-3-15 0,1-1-16 0,-7-3-17 0,6 0-13 15,-6 0-13-15,6 0-16 0,-6-3-17 0,8 0-1 0,-8-1 10 16,0 0 16-16,6 0 18 0,-6 0 20 0,0 1 19 0,6 0 21 0,-6-2 24 16,0 5 24-16,6 1 27 0</inkml:trace>
  <inkml:trace contextRef="#ctx0" brushRef="#br0" timeOffset="125930.36">20026 7191 127 0,'-12'3'303'0,"-8"2"35"0,7-1 28 16,-1-4 25-16,2 3 19 0,6 1 15 0,-8-4 14 0,8 0 11 0,-1 0 14 16,7 0 2-16,-6 3-2 0,6-3-64 0,0 4-93 0,-7 3-59 15,7-3-42-15,7 3-30 0,-7 0-24 0,6 1-21 0,1-1-19 16,-1 3-13-16,1-2-12 0,6 3-12 0,-1 0-11 0,8 0-10 0,0 0-11 15,-1-3-7-15,1-1-8 0,0 0-12 0,5 1-15 0,1-4-25 16,1-4-26-16,-1 0-55 0,0-4-63 0,6 0-76 0,-5-3-81 0,-1-4-72 16,-1 0-65-16,8-1-32 0,-13-2-16 0,6-4-8 0,0-1-4 15,-7 1 4-15,1 0 8 0,0-5 19 0,-1-2 25 0,-6-1 49 16,6 0 62-16,-5-3 75 0,5 0 258 0</inkml:trace>
  <inkml:trace contextRef="#ctx0" brushRef="#br0" timeOffset="126712.83">21707 7857 2 0,'-14'19'277'16,"2"-9"32"-16,-1 3 20 0,6-3 15 0,0-6 11 0,7 0 5 16,0-1 3-16,0-6 3 0,0-1 2 0,7 0 2 0,6-2 1 0,-6-6-57 15,5 4-87-15,8-6-60 0,-7-1-48 0,7 0-31 0,0-2-18 16,6-6-14-16,-7 5-10 0,7-8-5 0,0 4-3 0,-6-4-3 0,5-3-3 15,-5 4-1-15,6-4-2 0,-7-1-5 0,7-3-8 0,-6 4-4 16,0-4-4-16,-7 0-1 0,7-1 1 0,-8 6 12 0,2-5 19 0,-8 3 13 16,7 0 13-16,-7 5 9 0,-6 3 10 0,7-4 6 0,-7 8 6 15,0 1 5-15,0-2 6 0,-7 9 3 0,7-5 5 0,-6 3 2 16,0 1 2-16,6 4-9 0,-7-5-18 0,1 9-12 0,-1-4-12 0,-6 3-8 16,7 4-9-16,-2-3-8 0,2 3-4 0,-6 3-7 0,5 1-5 15,-6-1-4-15,6 4-5 0,-5 5-4 0,4-1-7 0,-4 3-1 0,6 6-5 16,-8-3 0-16,8 5-2 0,-1 3 1 0,1 1 0 0,6 3 0 15,-7 2 0-15,7 1 0 0,-7 0 1 0,7 5-1 0,0-4 0 0,0 4-1 16,0 0 0-16,7-1-2 0,-7 1 0 0,0 0-3 0,7-1-1 16,-1-3-2-16,1-3-4 0,-1 3-2 0,0-8-5 0,2 1-1 15,4-4-4-15,-6 0-2 0,8-5-4 0,-1-4-4 0,0 1-4 0,0-7-3 16,-1-3-4-16,2 0-2 0,6-4-4 0,-7 0-3 0,-1-8-4 16,2 1-2-16,5-3 0 0,-6-7-2 0,0 3-2 0,0-4-2 0,0 0 1 15,1-5 1-15,-8-2 3 0,0 0 3 0,7-2 5 0,-6 2 6 16,-7-4 5-16,7 3 7 0,-7 1 7 0,0 2 10 0,0 1 11 0,-7 1 13 15,7 3 11-15,-7 3 10 0,1 0 8 0,-1 4 4 0,1 0 4 16,0 8 2-16,-2-5 1 0,2 8 1 0,0 0-1 0,-8 0 0 0,8 8 0 16,0-1-6-16,-1 0-6 0,7 4-7 0,-6 0-10 0,6 3-5 15,0 1-5-15,6 0-8 0,1-1-9 0,-1 2-25 0,7-2-34 0,0 1-51 16,7-4-59-16,-1 0-62 0,7-1-66 0,0-1-59 0,1-3-57 16,5-6-26-16,-6 0-14 0,7 0-7 0,6-3-2 0,-7-4 4 15,1 2 6-15,-1-2 25 0,-6 0 32 0,7-4 50 0,-1 4 58 0</inkml:trace>
  <inkml:trace contextRef="#ctx0" brushRef="#br0" timeOffset="127495.29">22938 7576 0 0,'6'0'76'0,"-6"-4"149"16,0 0 20-16,0 1 20 0,-6-1 24 0,6-3 20 0,-6 3 17 15,6-4 14-15,-8 5 14 0,8-4 11 0,-6 3 15 0,6-3-33 0,-6-1-57 16,-1 5-41-16,7-4-36 0,-6 3-21 0,-1 0-16 0,0 4-18 16,1-3-23-16,-7 3-17 0,6 0-17 0,-5 0-8 0,-2 3-7 0,1 1-7 15,1 0-9-15,-2 3-6 0,-6 0-6 0,1 0-4 0,6 4-3 16,-6 1-3-16,-1 2-1 0,7-3-2 0,-7 8-1 0,8-5-1 15,-2 5-3-15,-5-1-3 0,6 0-7 0,0 4-4 0,7 0-6 0,-8 0-4 16,8 1-4-16,0-2-3 0,6 1-4 0,0-1-2 0,0-2 0 0,0-1 0 16,6 1-1-16,0-5 0 0,8 2 0 0,-8-6-1 0,7-2-1 15,0-1 1-15,6-3-1 0,1-1 0 0,-7-6 0 0,7-1 0 16,0 0 1-16,-2-3 1 0,2-3 0 0,-1-7-1 0,1 3-1 0,0-1 0 16,-1-3 0-16,1 1 0 0,0-6 2 0,-8 2 0 0,8-2 0 15,-7 1 0-15,-7-4 1 0,8 5 1 0,-8-2 5 0,0-2 3 0,1 3 6 16,0 0 5-16,-1 0 9 0,-6 4 6 0,0-4 5 0,7 7 6 15,-7 1 5-15,0-1 3 0,0 5 3 0,0 1 1 0,0 1 0 0,0 2-2 16,0 2-4-16,0 4-5 0,0 0-5 0,0 0-7 0,0 7-6 16,-7-4-7-16,7 5-6 0,0 4-4 0,-6-1-6 0,6 3-4 15,-7 4-2-15,7 0-2 0,-7 1-1 0,7 2-1 0,-6 2 0 0,6 0 0 16,-6 2-1-16,6-3 1 0,-6 3 1 0,6-3 0 0,0 0-1 0,0 0-2 16,0 0-1-16,0 0-3 0,6-4-2 0,0-3-2 0,0-1-3 15,-6-2 0-15,14-1-3 0,-8-5 0 0,7 2 1 0,-7-8-1 16,8 0 0-16,-2 0-1 0,8-3 1 0,-7-2 1 0,1-5 1 0,-2 3 3 15,8-5 1-15,-7-2 4 0,0 3 3 0,0-8 1 0,0 5 2 16,6-4 2-16,-12 0-2 0,6-4 2 0,0 3 0 0,0-3 0 0,0 4 0 16,-7-1 1-16,8-2 1 0,-1 3 2 0,-7 2 2 0,8-1 1 15,-8 2 1-15,0 4 1 0,0 0 1 0,2-1 0 0,-2 5 1 0,0 4-2 16,1-1 1-16,-7 0-2 0,6 4 1 0,-6 0-1 0,0 4-2 16,0 0-1-16,7 3-2 0,-7 1-1 0,-7 2-2 0,7 5-2 15,0-1-1-15,-6 2-1 0,6-2 1 0,-7 8 1 0,1-4 1 0,6 1 1 16,-14 3-2-16,14-4 0 0,-12 3-1 0,6-2 1 0,-1 4 1 15,0-5-1-15,1-4 1 0,6 4 1 0,-7-7-1 0,1 4 0 0,6-8 1 16,0 4 0-16,-6-3 0 0,6-5 1 0,0 0 1 0,6 2 1 16,-6-5-1-16,6-5 2 0,-6 5-1 0,7-6 0 0,-1 2 1 0,8-3-2 15,-8-5 2-15,6 5-1 0,-4-7 0 0,4 3 1 0,1-4-3 16,1-3 1-16,-2 4-2 0,8-5 0 0,-7 1 1 0,0-5-2 16,0 5 1-16,0-4 0 0,6 0 0 0,-5 1-1 0,-1-1-1 0,6 0 0 15,-6-1 0-15,1 2 0 0,5 2 0 0,-6 4-1 0,0 1 0 16,0-1 0-16,0 9-2 0,0-3 1 0,0 6-2 0,-7 3 1 0,1 0 0 15,-1 8-1-15,1-1 1 0,0 4 0 0,-7 0 1 0,6 7-1 16,-6 0 1-16,6 0-1 0,-6 4 1 0,0 1 0 0,0-1 1 0,0-1 0 16,0 2 1-16,0 2 0 0,0-3 0 0,0-1 0 0,0-2 1 15,0 0-1-15,7-5 1 0,-7 1-5 0,7 0-4 0,-1-5-7 16,0-2-10-16,8-5-12 0,-8 1-15 0,7-4-25 0,1 0-32 0,-2-4-36 16,1-3-39-16,7-3-45 0,-8-2-47 0,8 1-41 0,-6-7-39 15,-2 3-42-15,1-7-43 0,1 4-24 0,-2-8-12 0,-5 4 2 16,0-3 9-16,-1-4 23 0,0-1 30 0,1 1 36 0,-7-1 39 0,7-2 44 15,-7 3 47-15,0-4 40 0,-7-1 194 0</inkml:trace>
  <inkml:trace contextRef="#ctx0" brushRef="#br0" timeOffset="127745.29">23107 6898 15 0,'-27'8'271'16,"-5"-5"31"-16,7 1 23 0,5-1 27 0,-6 1 27 0,6-1 28 0,1-3 27 15,-1 0 17-15,7 0 15 0,-7 0 10 0,8-3 10 0,5 3-57 16,-6 0-91-16,7-4-58 0,-1 4-40 0,7 0-27 0,0-3-22 0,0 3-24 16,0 0-28-16,0-4-27 0,7 4-27 0,-1-3-19 0,7 3-12 15,0 0-14-15,0-4-13 0,7 4-11 0,0 0-12 0,-2 4-11 0,2-4-11 16,-1 7-10-16,1 0-10 0,-6 1-7 0,-2 6-4 0,1-3-7 16,-6 8-9-16,-7-2-17 0,7 5-21 0,-14-3-27 0,0 7-32 0,1-4-44 15,-7 3-50-15,-1-3-49 0,-4 0-49 0,-2 0-41 0,0 0-39 16,1-3-18-16,-1-1-6 0,1 1 3 0,-1-9 4 0,7 5 16 15,0-8 20-15,7 0 29 0,-1-3 34 0,7-4 48 0,7-4 56 0</inkml:trace>
  <inkml:trace contextRef="#ctx0" brushRef="#br0" timeOffset="130507.76">24338 7744 41 0,'0'5'320'0,"0"-2"46"0,0-3 31 15,0 0 19-15,0 0 9 0,-7-3 6 0,7 3 4 0,0-5 2 0,0 2-1 16,0-2 2-16,0-2-2 0,0 4-65 0,7-1-98 0,-7-3-85 16,6 3-75-16,1-3-72 0,0 3-69 0,-1-3-81 0,0 3-85 0,-6-3-83 15,7 3-80-15,0 1-42 0,-7-4-18 0,0 2-11 0,6 2-4 16,-6 3-3-16,-6-4-1 0,6-3 1 0,-7 3 4 0,7 1 24 15,-7-1 37-15,7 4 63 0,0 0 205 0</inkml:trace>
  <inkml:trace contextRef="#ctx0" brushRef="#br0" timeOffset="133339.43">4747 9990 156 0,'0'0'341'0,"0"0"37"0,0 0 26 0,0 0 18 16,0 0 17-16,-6-3 11 0,6 3 10 0,0-5 6 0,-6 2 7 0,6 3-1 16,0-4-3-16,0 1-73 0,-7 3-110 0,7-4-74 0,0 4-59 15,0 0-35-15,0-4-25 0,0 4-18 0,0 0-17 0,0 0-10 16,0 0-11-16,0 0-6 0,0 0-7 0,0 0-5 0,0 0-4 0,0 0-5 16,0-3-4-16,0 3-3 0,0 0-2 0,0 0-2 0,7 0-1 15,-7 3 1-15,0-3 0 0,0 4 1 0,0-4-1 0,0 0 0 0,0 4 2 16,0-1 0-16,0 1 0 0,0-1 2 0,0-3 0 0,-7 5 1 0,7-2 0 15,-7 1 2-15,7-1 0 0,-6 1 0 0,-1-1 1 0,1-3 1 16,-1 4 0-16,0 0 2 0,1-1 1 0,0 1 0 0,0-4 1 0,-2 5 2 16,2-5 3-16,0 0 1 0,-1 2 2 0,7-2 2 0,-6 0 1 15,6-2 1-15,-7 2-2 0,7 0 0 0,0-5-2 0,0 5 0 16,0-4-1-16,0 4-2 0,0-3-2 0,0-1-3 0,0 0-3 0,7 1-2 16,-7-1-2-16,6 1-4 0,1-1-1 0,-7 1-1 0,6-2 0 15,0 2-2-15,2-1 1 0,-8 1 0 0,6 3 0 0,0-4-1 0,0 4 0 16,1 0-1-16,0 0 1 0,-7 4 0 0,6-4 0 0,1 3-1 15,-1 4 1-15,-6-2-1 0,7 2 2 0,0 0-1 0,-7-4 0 16,6 8 0-16,-6-2 0 0,6-2 1 0,-6 3-1 0,0 0 1 0,0-2 0 16,0 4 0-16,0-5-1 0,0 3 1 0,0-2-1 0,-6 0 0 15,6-1 1-15,0 0 0 0,0-3 0 0,-6 3 0 0,6-4 2 0,0 2 0 16,-7-5-1-16,7 3 2 0,0-3 0 0,-7 0 2 0,7 0 0 16,0-3 1-16,-6-2-1 0,6 2 1 0,-7-1 0 0,7-3 1 15,0 0-1-15,-6 0 0 0,6-1 1 0,0-3-1 0,0 0 1 0,0 5-1 16,0-6-1-16,0 1 0 0,0 3 0 0,0 2-2 0,0-6 1 0,6 5 0 15,-6 3 0-15,0-3-1 0,7 0-1 0,-7 3 0 0,0 1 0 16,6 3-1-16,-6-5-1 0,0 5 0 0,0 0 0 0,0 0 1 16,7 5 0-16,-7-5 0 0,0 3 1 0,0 1 0 0,0 3 0 0,0-4-4 15,0 5-9-15,-7-1-30 0,7-2-47 0,-6 2-90 0,6-1-112 16,-7 2-86-16,1-2-73 0,-8-1-36 0,8-2-19 0,-6 1-8 16,-2-4-6-16,-5-4-3 0,5 1 0 0,-4-4 4 0,-2-1 7 0,6 1 33 15,-5-3 45-15,13-2 90 0,-8 1 264 0</inkml:trace>
  <inkml:trace contextRef="#ctx0" brushRef="#br0" timeOffset="134453.49">6519 9444 0 0,'13'-4'157'0,"-7"1"85"0,8 3 10 0,-8-5 9 0,0 2 5 0,1 0 9 15,0 3 8-15,-1-4 10 0,0 4 11 0,1-4 9 0,-1 4 8 0,1 0-46 16,0 0-70-16,-1 4-38 0,-6-4-22 0,6 4-4 0,1-4 5 15,-7 3 6-15,0 0 8 0,7 2 2 0,-7 2-2 0,-7-2-3 16,7 1-7-16,0 2-5 0,-7 3-3 0,1-4-5 0,0 4-8 0,-8 0-10 16,1 4-13-16,1-5-14 0,-2 5-13 0,-5-4-13 0,6 4-10 15,-7-4-7-15,-5 3-5 0,5 1-3 0,-6-4-3 0,-1 0-2 0,1 4 0 16,1-8-1-16,-8 3 0 0,0-2 0 0,0 0 0 0,1-5 1 16,-1 1 0-16,-5 0 0 0,5-4 1 0,1 0-1 0,-1-4 1 0,7 0 0 15,0-3-1-15,-1 0-1 0,1-4-2 0,1 3-2 0,5-6 0 16,0-1-1-16,1 1-1 0,6-2-1 0,0-2-3 0,0 3-1 0,0-3-3 15,7 0-4-15,-1 0-4 0,7 3-1 0,0-4-4 0,0 1-1 16,0 4 0-16,7-5-3 0,-7 5-1 0,6-1-3 0,7 4 1 0,-6-4-2 16,5 5-2-16,2 2-1 0,-1-3 1 0,-1 3 0 0,2 1 1 15,5 4-1-15,1 0 0 0,0 3 1 0,-2 0-1 0,9 3 1 16,-1-3-1-16,0 3 0 0,0 4 0 0,0-2-2 0,0 2 1 0,6 0-1 16,-6 1-2-16,7-1-3 0,-7 1-3 0,7-1-3 0,-7 0-2 15,0-3-4-15,7 3-3 0,-7-4-3 0,0 1-4 0,0 0-3 0,-7-4-2 16,7 0-3-16,-6-4-2 0,-1 0-1 0,1 1-1 0,0-4 0 15,-1-1 3-15,-6 1 1 0,0-4 2 0,0 0 2 0,0 0 3 0,-7-1 3 16,1-1 4-16,6 1 3 0,-13-2 4 0,7-1 2 0,-7 4 3 16,0-4 4-16,0 4 4 0,-7-3 5 0,1 3 2 0,-1 0 6 15,0 0 3-15,-5 4 3 0,5-5 4 0,-6 5 2 0,0 3 2 0,-7 1 3 16,8-1 0-16,-8 0 3 0,0 4 1 0,7 4 1 0,-6-4-1 16,0 7 0-16,-1-3-2 0,0 8-1 0,7-5-3 0,-7 4-2 0,8-2-2 15,-8 8-2-15,7 0-3 0,0 2-1 0,0 3-1 0,0 3-1 16,0 0-1-16,0 5-1 0,0 3-2 0,0 0-1 0,7 4-2 0,-8 0 1 15,8 3-1-15,-1 0 1 0,1 4 0 0,-1-1 0 0,1 1 2 16,6 5-2-16,0-5 0 0,0-1 0 0,0 1-1 0,6 0 2 16,1 0-1-16,-1-4 0 0,7 1-1 0,1-9 1 0,-2 2-2 0,8-1-1 15,-7-4-1-15,7-4-1 0,-1-2 0 0,7-5-1 0,-6-3-4 16,6-1-1-16,0-6-1 0,-1-1-2 0,2 0-1 0,-1-7-2 0,0-2-1 16,0-3-1-16,-7-2-3 0,7-4-3 0,-6-3-3 0,0-2-3 15,-7-2-3-15,-1-4 0 0,2 0 1 0,-8 0 2 0,-6-3 2 0,0-1 1 16,0 3 1-16,-6-2 2 0,0 3 3 0,-8 0 3 0,-5 4 6 15,5-1 6-15,-5 9 7 0,-7-1 4 0,0 3 3 0,0 5 3 0,0 3 0 16,0 0 1-16,-1 7 1 0,-5 0 0 0,7 4-1 0,-2 4-1 16,8-1-1-16,-8 1-6 0,15 3-10 0,-8-4-24 0,7 6-31 15,6-3-53-15,1-1-64 0,6-2-69 0,0 0-73 0,6 1-63 0,1-4-60 16,6 0-29-16,0-4-15 0,0-2-7 0,0-2-3 0,13-3 3 16,-6-3 5-16,0-2 20 0,5-5 30 0,1-1 51 0,0 0 63 15</inkml:trace>
  <inkml:trace contextRef="#ctx0" brushRef="#br0" timeOffset="135079.73">7294 9785 0 0,'0'0'267'0,"6"0"63"15,-6-4 46-15,7 4 35 0,-7-3 32 0,0 3 22 0,0 0 15 0,0 0 13 16,0 0 11-16,0 0 9 0,0-4 7 0,-7 0-51 0,7 4-83 15,-6-3-64-15,6-1-57 0,-6 0-48 0,6 4-40 0,-8-3-32 0,2-2-31 16,0 3-18-16,0-3-12 0,-1 2-10 0,0 3-10 0,1-4-9 16,-1 4-8-16,1 0-7 0,-8 0-6 0,8 0-6 0,-7 4-5 0,0-1-3 15,0 4-5-15,0 5-2 0,0-5-4 0,0 8-4 0,0-4-3 16,0 7-3-16,0-3-1 0,6 3-1 0,-5 4 0 0,4-4 0 16,-4 4 0-16,6 0 0 0,6 4-1 0,-7-4 0 0,7 3-1 0,0-3 0 15,7 3 2-15,-7 2-1 0,6-5 0 0,6 0 0 0,2 0 1 16,-1-4-1-16,0 1-1 0,0-1-1 0,7-4-2 0,-1 1-1 0,1-4-1 15,-1-4-4-15,-6-3-5 0,7 0-6 0,-1-1-4 0,1-3-3 16,-8-3-4-16,8-5-2 0,-7-3-5 0,1 1-1 0,-2-2-1 0,-5-6 0 16,6-1-2-16,-7-2-1 0,1-2-1 0,0 2 1 0,-7-5 2 15,0 0 0-15,0-2 3 0,-7 1 1 0,0-2 3 0,1 0 3 16,-7 4 5-16,6-2 2 0,1 2 3 0,-7-1 3 0,0 4 6 0,6 1 8 16,-5 2 7-16,4 5 9 0,2-2 8 0,0 6 7 0,0 2 5 15,-1 1 3-15,0 0 3 0,7 3-1 0,0 4 0 0,-6-3 0 0,6 3-1 16,0 0-3-16,0 0-2 0,0 3-4 0,6 1-7 0,-6-1-2 15,7 1-4-15,0 0 0 0,-1 3 0 0,0-3 0 0,8-1 0 0,-8 4 2 16,7-2 1-16,7 2 1 0,-8-7-1 0,8 4 2 0,0-1 1 16,-1-3 2-16,1-3 0 0,-1 3 0 0,1-4-2 0,6 0-3 15,-6-4-1-15,-1 1-3 0,0 0-1 0,0 0-1 0,-5-4-1 0,6 4-2 16,-8-1 1-16,1 1-2 0,-6 0 0 0,6 3-3 0,-7 0 0 16,1 1-1-16,-7-1 0 0,7 4-1 0,-7 0 0 0,0 4 0 0,0-1 1 15,0 1 0-15,0 7 1 0,0-1 0 0,0 2 0 0,0 2 1 0,0 4 1 16,-7 1 1-16,7 4 1 0,0-2-1 0,0 2 1 0,0 2-1 15,0 0 2-15,0-3-1 0,0 0-1 0,0 0 0 0,7 0 0 0,-7-3-1 16,6 2 1-16,-6-5-5 0,6-2-7 0,1 0-13 0,0-2-15 16,-7-5-35-16,6 0-42 0,1-4-73 0,-7-3-85 0,6-3-87 15,-6-4-89-15,6 0-44 0,2-8-21 0,-2 0-12 0,-6-7-6 0,6 0 2 16,0-3 4-16,-6-4 12 0,7-5 17 0,-7 1 34 0,7-3 41 16,-7-4 72-16,0-1 170 0</inkml:trace>
  <inkml:trace contextRef="#ctx0" brushRef="#br0" timeOffset="135195.92">7743 9407 0 0,'-7'-7'92'0,"1"0"299"0,-6 7 49 15,-2 3 29-15,1-3 18 0,0 4 13 0,0 0 10 0,0-1 5 0,0 2 5 16,0-2 1-16,0-3 3 0,0 3-19 16,7 1-27-16,-8 0-110 0,8-1-150 0,0-3-87 0,-2 3-54 15,2 2-44-15,6-2-39 0,-6 1-61 0,6-4-74 0,0 0-89 0,-7 5-97 0,7-5-74 0,0 0-61 0,0 0-33 0,0-5-14 0,0 1-8 16,0-4-4-16,-6 2 1 0,6-2 4 0,-7-3 14 0,7 0 21 16,-6 1 48-16,-1-5 64 0</inkml:trace>
  <inkml:trace contextRef="#ctx0" brushRef="#br0" timeOffset="135430.29">7118 9407 0 0,'-20'19'177'0,"1"-5"193"0,-1 1 57 16,8-1 34-16,-2 2 22 0,1-9 18 0,7 4 13 0,0-8 12 0,-2 1 11 15,8-1 10-15,-6 2 9 0,6-5-27 0,0 0-49 0,6-5-85 16,-6 2-101-16,8-1-69 0,4 1-53 0,-5-4-33 0,6-1-22 0,0-4-15 16,-1 2-14-16,8-1-12 0,-7 0-10 0,7-1-11 0,-7 2-10 15,0-5-9-15,0 8-9 0,0-4-8 0,-6 4-9 0,5 0-4 0,-5 3-5 16,0 1-2-16,-1 3-2 0,0 3-1 0,2 1-1 0,-2-1-3 15,0 5-3-15,7-1-14 0,-6 4-15 0,0 0-23 0,-1 0-26 0,0 0-53 16,8 3-66-16,-8-2-96 0,0-6-110 0,1 6-73 0,-1-1-55 16,1-4-27-16,0-3-15 0,-1-1-4 0,0 1 1 0,1-1 10 15,6-3 17-15,-7-3 21 0,1-1 27 0,6 1 53 0,-6-1 67 0</inkml:trace>
  <inkml:trace contextRef="#ctx0" brushRef="#br0" timeOffset="136072.09">8967 9987 0 0,'-12'21'287'0,"6"-3"110"0,-8 1 41 0,8-1 24 0,-8-3 14 15,8-5 9-15,-1 2 7 0,-5-5 6 0,5 1 6 0,7-5 7 16,-7 1 11-16,7-4-42 0,-6 3-63 0,6-3-95 0,0 0-109 0,0-7-62 15,6 4-43-15,1-8-22 0,-7 3-13 0,13-6-11 0,-7 0-7 16,7-5-6-16,7-4-7 0,-6 1-9 0,4-3-11 0,2-4-13 0,-1 0-14 16,1-5-9-16,0 4-6 0,-1-6-2 0,1 3-3 0,0 1 0 15,-8-2-1-15,1 2 1 0,1-1 0 0,-8 2 0 0,0 4 1 0,1-3 2 16,-7 4 2-16,0 4 4 0,0 0 6 0,0 4 7 0,-7 0 5 16,1 6 6-16,0-2 4 0,-1 6 1 0,-6 1 1 0,6 0 1 15,-5 4 1-15,4 3 2 0,2 0-1 0,-6 3 1 0,5 0-2 0,0 1 1 16,-6 3-1-16,7 1-2 0,6-1-4 0,-6 4-2 0,6-3-3 15,0 3-1-15,0 0-2 0,6 0 1 0,0-1 0 0,7 2-2 0,1 2 1 16,-2-3 0-16,8 3 0 0,-1-2-1 0,1 2 2 0,0-3 0 16,6 4-1-16,-1 0 1 0,1-4 0 0,1 3-1 0,-1 0 2 15,0 5-2-15,-7-4 1 0,7 0 0 0,-6 3-2 0,0 1 0 0,-1-5 0 16,-6 4 0-16,0 1-1 0,0-1 0 0,-6-4 0 0,-1 5 0 31,1-5 0-31,-7 5 0 0,0-4-1 0,0-5 0 0,-7 5 0 0,7-4 0 16,-6 4 2-16,-1-4 0 0,-6 0 0 0,7-4 1 0,-8 1-1 0,8-1 0 15,-7 0 1-15,0-4 0 0,0 1-1 0,-1-4-3 0,2 0-1 16,-1 0-5-16,0-4-5 0,0 1-9 0,-1-4-10 0,8 0-11 16,-6-5-13-16,5 5-22 0,0-8-30 0,1 0-44 0,6 1-54 0,0-1-63 15,0-3-67-15,6 1-67 0,1-6-67 0,0 4-29 0,-1-2-13 16,6 3 0-16,2-5 4 0,5 2 10 0,-5 2 11 0,4-4 22 0,2 6 30 16,0-5 44-16,6 7 53 0,-7-3 63 0,8 3 230 0</inkml:trace>
  <inkml:trace contextRef="#ctx0" brushRef="#br0" timeOffset="136415.82">9841 9690 0 0,'0'14'240'0,"0"1"53"0,-7-4 20 0,7 0 24 16,-7-1 26-16,1 2 23 0,6-1 19 0,-6 0 18 0,6 0 19 15,0-4 11-15,-8-3 11 0,8 3-52 0,0 0-82 0,0-3-60 16,0 0-48-16,8-1-29 0,-2-3-15 0,0 0-23 0,1 0-26 0,0 0-21 16,-1-3-20-16,7-1-17 0,0-3-18 0,0 0-11 0,7-1-12 15,-8 1-5-15,1-4-6 0,1-4-4 0,-2 4-3 0,2-4-3 0,-2 1-4 16,2-1-1-16,-8 0 0 0,1 1-1 0,-1-4 1 0,-6 3-1 15,0 0 1-15,6 1-1 0,-12-1 1 0,6 0 0 0,-6 1 3 0,6 3 2 16,-7-1 1-16,1-2 3 0,-8 7 5 0,8-4 2 0,-6 4 2 16,4-1 1-16,-4 4 1 0,-2 1-1 0,1 3 1 0,1 0-1 0,5 0 2 15,-6 3-2-15,0 4-4 0,0 1-2 0,6 3-2 0,-5 0-2 16,5 3-3-16,0 5-3 0,1-1-1 0,0 5 0 0,6 3 2 0,0-1 2 16,0 0 1-16,6 1 2 0,0 4 3 0,1-5 3 0,0 4 4 15,5-3 1-15,1-1-2 0,1-3-1 0,5 3-1 0,0-5 0 16,-6-3 0-16,7 2-2 0,6-4-1 0,-6-5-2 0,-1-2-3 0,1-4-8 15,6-1-12-15,-7-3-15 0,1-3-19 0,0-4-27 0,-1-5-32 0,-6-2-50 16,0-1-63-16,1-7-67 0,-2-1-75 0,1-2-65 0,-6-4-62 16,-1-4-31-16,-6 0-15 0,7-4-3 0,-7 0 6 0,-7-2 10 15,7-3 15-15,-6 3 26 0,-1-1 31 0,0-1 53 0,1 1 61 0</inkml:trace>
  <inkml:trace contextRef="#ctx0" brushRef="#br0" timeOffset="136697.1">9821 9206 0 0,'-20'12'98'0,"1"2"198"16,-1-3 49-16,8-4 44 0,-8 4 45 0,13-4 29 0,-6 1 21 0,0-5 15 16,7 0 11-16,-1 2 11 0,0-5 9 0,7 3-29 0,0-3-48 15,0 0-62-15,0 0-74 0,-6-3-53 0,12 3-48 0,-6-5-46 16,0 2-44-16,7-4-29 0,-7 3-22 0,7-3-19 0,-1-4-17 0,1 4-15 16,-1-4-16-16,0 3-14 0,1-3-14 0,0-1-8 0,5 6-7 15,-4-1-3-15,-2 0-3 0,7 2-1 0,-7 3 1 0,1 2 0 16,-1 0-1-16,1 2 4 0,5 3 5 0,-4-2 6 0,-2 8 5 0,0-5 4 15,1 6 5-15,0-1 3 0,-1 0 5 0,0 0 2 0,-6 0 1 0,7 0 1 16,-1 0 0-16,1 0 0 0,0-4 0 0,-1-3-8 0,0 3-10 16,8-7-23-16,-8 0-30 0,7-3-46 0,0-5-56 0,0 1-62 15,-7-7-67-15,8-1-63 0,5-3-59 0,-6-1-37 0,0-4-28 0,-7-2-14 16,8 0-4-16,-2-4 3 0,-4 0 10 0,-2-1 21 0,7 1 29 16,-7-1 47-16,1 1 56 0,0 0 62 0,-1 0 150 0</inkml:trace>
  <inkml:trace contextRef="#ctx0" brushRef="#br0" timeOffset="138683.76">11247 9653 0 0,'14'4'25'0,"4"2"164"0,-4-1 18 0,5-2 21 0,-5 1 19 0,4-4 20 16,-4 4 19-16,5-4 20 0,-5 0 18 0,-2 0 25 0,2 0 24 16,-2 0-11-16,-5-4-33 0,0 4-15 0,-1-4-8 0,1 4-9 15,-7-3-11-15,0-2-12 0,0 2-15 0,0-4-15 0,0 3-15 0,0-2-15 16,-7-2-18-16,7-1-21 0,-6 0-21 0,-1 1-28 0,0-2-29 16,-5-2-20-16,4 5-16 0,-4-4-9 0,-1 4-10 0,-7-1-5 15,8 1-5-15,-8-1-5 0,0 5-5 0,1-1-3 0,-1 0-2 0,-6 4-3 16,7 0-2-16,-7 0-3 0,6 4-4 0,0 3-2 0,-5 1-1 0,5 2-1 15,-6 2 0-15,6-1 0 0,1 8-1 0,-1-6 0 0,1 6 1 16,-1-1-1-16,8 4-1 0,-2 0 0 0,1 0 0 0,6 0-1 16,1 0 1-16,-1 0 0 0,1 0-1 0,6 0-1 0,0 0 1 0,6-4 2 15,-6 1-1-15,7-4 0 0,6-1-1 0,-6 1 0 0,5-5 1 16,2-2 0-16,-2-1 2 0,2-3-1 0,5 0 1 0,-5-8 0 0,4 0 1 16,2-3-1-16,0-1-2 0,6-2 0 0,-7-5-1 0,8-4 1 15,-1 1-1-15,0-4-1 0,-1-3 1 0,1-1-1 0,-6 1 0 0,7-4 1 16,-9-1-1-16,9-3 1 0,-7 0 0 0,-2 0 0 0,-4-4 2 15,-1 4 1-15,0-4 0 0,0 0 0 0,0 1 2 0,-6 0 3 16,-1 0 4-16,0-1 6 0,1 3 9 0,-7 2 9 0,7 2 11 0,-7 1 10 16,0 4 9-16,0 2 8 0,0 2 9 0,0 2 5 0,0 1 7 15,-7 3 6-15,7 4 5 0,0 0 1 0,-7 4-1 0,7 0-6 16,0 3-63-16,0-3-35 0,0 7 0 0,0 0 0 0,0 0 0 0,-6 0 0 16,6 3 0-16,-6 1 0 0,6 2 0 0,0 6 0 0,-7-1 0 15,0 3 0-15,7 1 0 0,-6 7 0 0,6 0 0 0,-6 5 0 0,-1 0 0 16,7 4 0-16,-6 2 0 0,6-1 0 0,0 5 0 0,-7 0 0 15,7-1 0-15,0 1 0 0,0 4 0 0,0-5 0 0,0 5 0 0,7-4 0 16,-7-1 0-16,6 0 0 0,1 0 0 0,-7-2 0 0,6-1 0 16,7-4 0-16,-6 0 0 0,5-7 0 0,-5 0 0 0,6 1 0 0,0-9 0 15,0 1 0-15,0-5 0 0,1-2 0 0,5-1 0 0,-6-3 0 16,6-8 0-16,1 4 0 0,0-7 0 0,-1-1 0 0,-6-2 0 0,13-5 0 16,-6 1 0-16,-8-5 0 0,8-4 0 0,0 6 0 0,-1-9 0 15,1 5 0-15,-8-5 0 0,2 0 0 0,-1 0 0 0,0 1 0 16,0-2 0-16,-7 2 0 0,8 4 0 0,-8-6 0 0,0 9 0 0,-6-4 0 15,7 4 0-15,-7 4 0 0,0 2 0 0,7 2 0 0,-7-1 0 0,0 7 0 16,0-3 0-16,0 2 0 0,0 5 0 0,0 0 0 0,-7 5 0 16,7-3 0-16,0 7 0 0,-7-2 0 0,7 4 0 0,-6 4 0 15,6-1 0-15,-6 1 0 0,6 3 0 0,-7 4 0 0,0 0 0 0,7 4 0 16,-6-4 0-16,-1 3 0 0,7 0 0 0,0-2 0 0,0 3 0 16,0-1 0-16,0-3 0 0,0-4 0 0,0 1 0 0,7-2 0 15,-7 0 0-15,6-4 0 0,1-1 0 0,0-5 0 0,-1 0 0 0,0-3 0 16,8 0 0-16,-8-8 0 0,7 0 0 0,0 0 0 0,0-6 0 0,1 2 0 15,4-7 0-15,-4 1 0 0,5-5 0 0,-5 1 0 0,4 0 0 16,-4-4 0-16,5 0 0 0,-5 0 0 0,-2-4 0 0,2 4 0 16,-2 0 0-16,-5 0 0 0,-1 4 0 0,1-4 0 0,0 7 0 0,-1-3 0 15,0 4 0-15,-6 2 0 0,0 1 0 0,0 4 0 0,0 0 0 16,0 3 0-16,0 1 0 0,0 3 0 0,0 0 0 0,0 0 0 16,-6 3 0-16,6 4 0 0,-6 1 0 0,6-1 0 0,-7 7 0 0,0 1 0 15,7 3 0-15,-6 1 0 0,6-2 0 0,0 6 0 0,-7-1 0 16,7 0 0-16,0 4 0 0,7-4 0 0,-7 0 0 0,6-4 0 0,1 4 0 15,0-4 0-15,-1-2 0 0,0-2 0 0,8-3 0 0,-2 1 0 16,2-6 0-16,-1-2-27 0,7-4-8 0,-8 0-3 0,8-4-3 0,-1-2-1 16,1-3 1-16,0-2 3 0,-8 0 3 0,8-7 3 0,-1 4 3 15,-5-4 4-15,-2-1 5 0,2-4 2 0,-1 5 4 0,-1-3 2 16,-5-1 4-16,0 0 3 0,-1 3 2 0,0-4 5 0,1 6 3 0,-7-2 2 16,0 5 6-16,0 0 3 0,0 2 4 0,0 1 1 0,0 4 0 15,0 3 0-15,0 1-1 0,-7-1-2 0,7 4 0 0,0 4 1 0,-6-1-3 16,6 1 0-16,0 7-2 0,-6 0-3 0,6 0-5 0,0 0-4 15,-7 7-3-15,7 0-2 0,0-4 1 0,0 9 1 0,7-4 0 0,-7-1 0 16,6-4 1-16,0 5-1 0,1-5 0 0,6-3-1 0,-6 4-1 16,-1-7-2-16,7-1 1 0,0-3-3 0,1-1-2 0,-2-3-2 0,1-3-3 15,1-1-2-15,-8 0-1 0,6-3-3 0,2-5-1 0,-1-2 0 16,0 3 0-16,0-3-1 0,0-5 1 0,-6 5 1 0,5-5-1 0,-5 2 3 16,0-2 1-16,-1-4 3 0,1 5 3 0,-1 0 1 0,0 0 2 15,1 3 2-15,-7-4 1 0,7 5 3 0,-7 3 1 0,0-3 3 0,6 3 3 16,-6 3 1-16,0 2 1 0,0-3 2 0,0 1-2 0,0 5 2 15,0 3 0-15,0 0-1 0,0 0 0 0,0 0 0 0,0 0-1 0,0 8 0 16,-6-1 0-16,6 0 0 0,0 5 0 0,0-1 0 0,0 3-2 16,0 4 0-16,-7 4 2 0,7 0 1 0,7 4 2 0,-7-1 0 0,0 0 1 15,0 9 3-15,6-4-1 0,-6 2 1 0,6 2-1 0,2-2-1 16,-8 1-1-16,6 3-1 0,0 1 0 0,1-3-2 0,-7 2-1 16,6 1-1-16,-6-4-2 0,0 4 0 0,7-4-3 0,-7 0 0 0,0-1-2 15,0 2 0-15,-7-5 1 0,7 4-2 0,0-8-1 0,-6 4-2 16,-1-2-6-16,1-5-3 0,6-1-5 0,-6 2-4 0,-2-6-7 0,-4 3-6 15,5-10-7-15,0 5-7 0,1-5-6 0,-7-1-6 0,7-3-4 16,-8-6-4-16,2 4-3 0,5-8 2 0,-6 1 4 0,0-5 2 16,7 1 5-16,-8-4 4 0,8-3 6 0,-8-5 5 0,8 4 7 0,0-3 8 15,6 0 7-15,0-5 6 0,0 6 4 0,0-5 4 0,6-1 3 0,0 1-1 16,8 5 1-16,-1-6 1 0,0 2 2 0,0 2 0 0,7-4 1 16,-1 5 0-16,7-3 1 0,-6-1-1 0,6 0-1 0,6 3 1 15,-5-4-1-15,5 3 1 0,-6-7 1 0,7 5 2 0,-1-3 0 0,1-1 0 16,-1 1-1-16,-5-1-3 0,5-3-3 0,-6-1-2 0,0 2-4 15,-7-6 0-15,8 5-1 0,-7-4-1 0,-2 4 0 0,-4-1 0 0,-1 1-1 16,-1 0 0-16,2 3 1 0,-8 0 4 0,0 4 4 0,-6 1 8 16,7 2 8-16,-7 2 6 0,-7-3 10 0,7 6 6 0,-6-1 7 0,6 1 5 15,-6-1 8-15,-8 4 6 0,8 0 5 0,0 4 6 0,-1-1 2 16,1 0 0-16,-8 1-2 0,8 4-6 0,-6 0-4 0,4 3-5 16,2 0-6-16,0 3-5 0,-8 0-5 0,8 4-7 0,-1 1-5 0,1 3-7 15,0 0-6-15,-1 4-4 0,0 0-5 0,1 3-2 0,0 0-3 16,6 0 0-16,-7 5 0 0,7-1 0 0,0-1 0 0,0 5 2 0,7-4 0 15,-7 0-1-15,6 3 0 0,0 0 0 0,1-2 0 0,6-1 1 16,-7 0 0-16,7 0 0 0,-6-4 0 0,6 0 0 0,1-2-1 0,-2-2-1 16,1-2-1-16,-6-2 0 0,12-2-1 0,-5-5-1 0,-2-3 1 15,1 0-1-15,0-3-2 0,0-1 0 0,7-7-2 0,-8 0 0 16,8 0 1-16,-7-7-1 0,7-1 0 0,-8 1 0 0,8-4 0 0,-6 0 0 16,-1-4 0-16,6 1 0 0,-6-5-2 0,0 1-1 0,0 0 1 0,0-1 0 15,-7-2 2-15,8-2 0 0,-8 1 0 0,8-3 1 0,-8 3 1 16,7 0 0-16,-7 4 0 0,1-1 4 0,-7 2 3 0,7 2 7 15,-1 3 7-15,-6 1 7 0,6 4 9 0,-6 0 5 0,0 3 8 0,0 4 5 16,0 0 6-16,0 0 4 0,0 4 2 0,0 2 1 0,0-1 0 16,0 2-2-16,0 4-2 0,0-3-7 0,0 3-5 0,0 0-36 15,0 3-10-15,-6 1 0 0,6 0 0 0,0 3 0 0,-6 4 0 0,6 0 0 16,0 4 0-16,0 3 0 0,-7 0 0 0,7 4 0 0,0 3 0 16,0 0 0-16,0 6 0 0,-7-6 0 0,7 8 0 0,0-4 0 0,0 5 0 15,0-5 0-15,0 4 0 0,0-4 0 0,0 3 0 0,7-5 0 16,-7 2 0-16,7-4 0 0,-7-2 0 0,6 3-32 0,0-8-19 0,0 1-8 15,2-5-10-15,-2 0-8 0,0-6-11 0,1-1-10 0,0 0-12 16,-1-3-15-16,1-4-16 0,-1-4-33 0,0-3-43 0,8 0-43 16,-8-4-43-16,0 0-38 0,1-3-35 0,0-3-33 0,-1 0-30 0,-6-5-30 15,0 4-30-15,7-8-8 0,-14 4 3 0,7-3 14 0,-6-2 18 0,-1 2 36 16,0-1 48-16,-5 1 48 0,-2 0 51 0,-5 2 48 0,6 2 54 16</inkml:trace>
  <inkml:trace contextRef="#ctx0" brushRef="#br0" timeOffset="138827.59">13579 9265 230 0,'-20'-4'279'0,"7"0"49"0,0 8 50 0,0-4 39 0,7 4 35 0,-1-1 19 16,7-3 13-16,-7 4 11 0,7-4 7 0,0 0-16 0,0 0-29 15,0 0-60-15,0 0-77 0,7 0-51 0,-7 4-35 0,7-4-42 0,-1 0-45 16,0 3-37-16,8-3-33 0,-1 0-20 0,-1 0-14 0,8 3-12 16,0-3-15-16,-1 0-21 0,1-3-20 0,0 3-37 0,-1 0-47 0,1-3-66 15,-8-1-76-15,8 4-87 0,-7-4-93 0,7-3-47 0,-8 3-26 16,-5-3-12-16,6 0-6 0,-7-4 1 0,-6 3 5 0,8-3 12 16,-8-3 16-16,0 3 34 0,0-3 44 0,0-2 64 0,-8 2 129 0</inkml:trace>
  <inkml:trace contextRef="#ctx0" brushRef="#br0" timeOffset="139078.72">13311 9026 183 0,'-18'8'372'0,"-2"-1"48"0,0 1 40 15,7-1 25-15,-7-3 22 0,14-1 16 0,-7 1 14 0,6-4 17 0,1 4 18 16,6-4 11-16,-7 0 12 0,7 0-73 0,0 0-115 0,0 0-84 16,0-4-65-16,7 4-48 0,-1-4-38 0,1-3-26 0,6 0-21 0,1-1-16 15,-2-3-16-15,1 5-58 0,7-6-35 0,-8 1 0 0,8-3 0 0,-7 2 0 16,7 1 0-16,-8 0 0 0,2 1 0 0,-8-2 0 0,8 5 0 15,-8 0 0-15,0-1 0 0,-6 5 0 0,7-2 0 0,-1 3 0 16,-6 2 0-16,0 0 0 0,0 0 0 0,7 2 0 0,-7-2 0 0,0 8 0 16,7 0 0-16,-7-1 0 0,0 4-79 0,0-3-25 0,6 6-24 15,-6-3-43-15,0 3-51 0,0 1-69 0,0 0-79 0,0 3-72 0,0-3-70 16,0 3-40-16,0-3-25 0,6 0-5 0,-6-1 5 0,0 4 14 16,6-6 16-16,2 2 21 0,-2 1 24 0,0-5 42 0,1 6 52 15,6-7 70-15,-6 8 98 0</inkml:trace>
  <inkml:trace contextRef="#ctx0" brushRef="#br0" timeOffset="139234.97">13488 10151 299 0,'-13'30'436'0,"-7"-5"36"0,6-3 17 0,2-4 6 0,-1-2-2 16,6-6-24-16,-6-3-38 0,13 1-76 0,-6-8-98 0,6 0-89 15,0-5-84-15,0-1-148 0,6-5-180 0,-6 0-110 0,0-4-78 0,7-3-37 16,-7-4-18-16,6-1-7 0,-6-2 0 0,7-1 25 0,-7-3 38 15,7 1 76-15,-7-6 200 0</inkml:trace>
  <inkml:trace contextRef="#ctx0" brushRef="#br0" timeOffset="146416.14">14719 9459 67 0,'0'4'193'0,"0"-4"12"16,0 3 9-16,-7-3 12 0,7 0 12 0,-7 0 12 0,7 0 14 0,0 0 15 31,-6 0 17-31,6 0-8 0,0-3-22 0,0 3-26 0,0 0-30 0,-7 0-9 16,7-4 0-16,0 4 6 0,0 0 9 0,-6-4 2 0,6 4-2 15,0 0-7-15,0 0-6 0,0 0-13 0,0 0-12 0,-6-4-12 16,6 4-9-16,0 0-14 0,0 0-12 0,0 0-17 0,0 0-16 0,0 0-16 16,0 0-17-16,0 0-10 0,0 0-7 0,0 0-5 0,0 0-5 0,0 0-2 15,0 0-3-15,0 0-2 0,0 0-2 0,0 0-2 0,0 0-1 16,0 0-1-16,0 0-1 0,0-2-3 0,0 2-2 0,0-5-2 16,0 1-2-16,0 1-2 0,6-5-1 0,0 5-1 0,-6-5-3 0,7 2 0 15,-1-2-2-15,1 0-3 0,0 1 0 0,-1 0-2 0,0-4-2 16,1 3 0-16,0 1 0 0,-1 0 0 0,0 0-1 0,1-1 1 0,0 0 1 15,-1 1-2-15,1 4 1 0,-7 0-1 0,6-2 1 0,0 2 0 16,1-1-2-16,0 4 0 0,-1-4 1 0,0 4-1 0,2 4 0 0,-2-4-1 16,0 7 0-16,1-2-1 0,-1 1 1 0,1 1 0 0,-7 5-1 15,6-1 1-15,1 0-1 0,-1 4 0 0,0-1 1 0,2 4-1 16,-2-3 1-16,0 3 1 0,1 1 0 0,-7-2 1 0,6 3 0 0,1-3 2 16,-1-2-1-16,-6 4 0 0,7-1 0 0,-1-3 0 0,1 4 2 0,-7-6 0 15,7 1 0-15,-1-2 0 0,0-1 0 0,1 0 0 0,-7 0 0 16,7-3 0-16,-1-1 0 0,1-3-2 0,-1-1-1 0,0 1 1 15,8-4 1-15,-8-4 0 0,0 1-1 0,8-1 0 0,-8-7-3 0,7 4-2 16,0-8-3-16,-6 0-2 0,5 1-3 0,-4-4-2 0,4-1 0 16,-5-3 0-16,-1 0-1 0,1 0 0 0,-1 0-2 0,1-1 0 0,-7-2 1 15,0 3 1-15,0 0 2 0,-7 1 5 0,7-2 4 0,-6 5 6 16,-1-1 8-16,1 6 5 0,-1-3 3 0,-5 1 4 0,4 5 5 0,2 3 2 16,-7-1 3-16,7 1 2 0,-7 3 0 0,6 1 2 0,-5-2-2 15,4 5 0-15,2 0-3 0,0 5-3 0,-1-2-6 0,0 1-4 16,1 0-2-16,6 3-4 0,0 0-3 0,0 1-3 0,0 3-4 0,6-4-3 15,1 4-3-15,0 0-10 0,-1-1-11 0,8-2-21 0,-2 3-27 16,1-3-51-16,7 2-63 0,-8-5-70 0,8 2-73 0,0-4-66 16,5 1-62-16,-5 0-31 0,0-1-15 0,6-3-6 0,-7 0-1 0,7-3 7 15,1 3 10-15,-1-4 20 0,0 4 28 0,-1-7 49 0,1 3 64 16,1 1 70-16,5-5 263 0</inkml:trace>
  <inkml:trace contextRef="#ctx0" brushRef="#br0" timeOffset="147229.82">15891 9353 0 0,'6'-4'42'0,"-6"0"202"16,0 4 25-16,6-3 27 0,-6-5 27 0,0 5 25 0,0-2 24 0,0-2 25 16,-6 4 26-16,6-5 18 0,0 1 16 0,0 3-28 0,-6-3-46 0,6-1-54 15,-7 2-54-15,1 2-34 0,6-3-24 0,-7-1-25 0,1 1-24 16,-1 3-22-16,1-4-22 0,-8 5-24 0,8 0-23 0,0-5-16 16,-8 5-16-16,2 3-6 0,-1-3-5 0,-1 3-3 0,2 0-2 15,-2 0 0-15,2 3 1 0,-8 0-1 0,7 1 0 0,-7 3-1 0,8 1-2 16,-8 3-1-16,7-4 0 0,-7 8-2 0,8-1 0 0,-2 1-2 15,-5-1-2-15,5 5-1 0,2-1-2 0,-2 4-3 0,8-4-3 0,-7 4-2 16,7 0-2-16,-1 1 0 0,0-1-1 0,7-1-2 0,0 1 0 16,0-3-1-16,7 3-1 0,-7-4 1 0,7 1 0 0,6-5 0 0,-7 1-1 15,8-1 1-15,-2-3 1 0,1 0-1 0,7-3-2 0,0-1 0 16,-8-7-2-16,8 0-3 0,-1 0-2 0,7-4-4 0,-6-3-1 0,-1 0-1 16,1-4-1-16,0-3-1 0,-1-3 0 0,1 0-1 0,-1-2 1 15,0 1 0-15,-5-4 1 0,-1 0 0 0,0-3 1 0,0 3 5 16,-7-8 1-16,0 5 7 0,2-1 4 0,-2 1 6 0,0-1 7 0,-6 3 6 15,0 2 6-15,7-2 6 0,-7 6 6 0,0-2 6 0,0 5 7 16,0 3 6-16,-7 0 4 0,7 0 1 0,0 7 3 0,0-3-4 0,0 3-2 16,0 1-6-16,0 3-6 0,0 0-7 0,0 0-5 0,0 3-7 15,0 1-5-15,0 3-8 0,0-1-7 0,0 6-5 0,0-1-4 0,0 3-3 16,7 2-2-16,-7 2 0 0,0 4 2 0,6-3-1 0,-6 6 1 16,0-3 0-16,7 4 0 0,-7-5 0 0,6 4 1 0,1 2-1 15,-7-1 1-15,6-5-1 0,1 5-1 0,-7-4-1 0,7-4 1 0,-1 0-3 16,0 1-2-16,1-2-3 0,0 0-1 0,-1-7-2 0,1 0 0 0,-1 2-1 15,0-8-1-15,1 3 0 0,0-7 1 0,5 0 0 0,-5 0 0 16,0-4 2-16,6-3 2 0,-7 0 0 0,7-1 3 0,-6-3 2 16,5-3 1-16,-4-1 3 0,4-4 0 0,-5 1 1 0,6 0 1 0,-7-4-1 15,1 4 1-15,-1-4 0 0,0-5-1 0,2 6 0 0,-2-5 0 16,0 4 0-16,8-3 0 0,-8 3 0 0,0 0 0 0,1 0-1 0,-1 3 0 16,1 4 1-16,0 1-2 0,-1 3 0 0,0 4-1 0,1 0 1 15,6 2-1-15,-7 2 0 0,1 3-1 0,0 3 1 0,-1 2-1 0,1 2 1 16,-1 4-1-16,0 0 2 0,2 4-1 0,-2 3 0 0,0-4 2 15,0 9-1-15,1-2 1 0,-7-2 0 0,7 6 0 0,-7-3 1 0,0 0-1 16,0-4 1-16,0 5 0 0,0-2 1 0,0-2-2 0,0-1 0 16,0-3 1-16,0 0-1 0,0-1 0 0,0-2 0 0,6-6 1 0,-6 6 0 15,0-10 1-15,0 7 0 0,0-6 0 0,0-3 1 0,0 0-1 16,0 0 1-16,7-3 0 0,-7-1 0 0,0-1 2 0,6-4 0 16,-6 1 0-16,0-7 0 0,6 4-1 0,2-3-1 0,-2-5-1 0,-6 1-3 15,6-4-2-15,0 0-3 0,2 0-3 0,-2 0-2 0,0 0-3 16,1-4-3-16,-1 5-2 0,1 2-3 0,0-3-2 0,-1 7-1 0,0 1 0 15,1-1 0-15,0 7-2 0,-1 2 1 0,0-2 2 0,1 8 1 16,-1 0 3-16,-6 4 3 0,7 0 1 0,0 2 3 0,-7 6 0 0,6 2 3 16,-6 4 2-16,6 1 1 0,-6-1 1 0,0 5 0 0,8-2 0 15,-8 1 1-15,6 4-2 0,-6-5-3 0,6-1-5 0,0-3-6 16,1-2-7-16,0 0-12 0,-1-4-14 0,7-3-26 0,-7-1-33 0,8-7-48 16,-8 0-53-16,8-7-59 0,-2-1-61 0,1-3-58 0,-6-4-57 15,6-3-28-15,-7 0-17 0,8-8-2 0,-8 0 0 0,0 1 11 0,-6-4 13 16,0-4 25-16,0-1 33 0,0 2 46 0,0-5 55 0,0 5 60 15,-6-5 206-15</inkml:trace>
  <inkml:trace contextRef="#ctx0" brushRef="#br0" timeOffset="147432.94">15846 8810 77 0,'-40'8'300'0,"7"-1"34"0,1 0 30 15,6 4 29-15,-1-3 29 0,2-2 21 0,5 3 15 0,0 1 9 16,2-3 7-16,4 1 6 0,-5 2 5 0,12-2-71 0,-6 3-107 0,7 0-66 15,6 1-43-15,0-2-33 0,0 5-27 0,0-4-30 0,6 3-28 16,0-3-21-16,8 1-14 0,5-2-9 0,1-2-7 0,0-1-14 16,5-3-16-16,1 0-32 0,0-4-41 0,7-4-62 0,-7 0-71 0,13-3-72 15,-7-3-73-15,1-6-55 0,-1 1-48 0,1-3-24 0,-7 0-11 0,7-4-7 16,-7 0-3-16,0 0 6 0,-6-3 11 0,6 2 27 0,-13-2 37 16,7 0 60-16,-1-1 68 0</inkml:trace>
  <inkml:trace contextRef="#ctx0" brushRef="#br0" timeOffset="148168.47">17304 9440 245 0,'-6'23'288'0,"6"-5"16"16,-7 0 7-16,0-4 5 0,7-2 5 0,0-1 5 0,-6-8 8 15,6 5 21-15,0-5 26 0,0-3 5 0,6 0-9 0,-6 0-51 0,7-7-75 16,0 3-42-16,5-7-27 0,-5 1-12 0,6-5-6 0,6 0-4 16,-5-7-2-16,5 0-6 0,1-4-6 0,0-3-21 0,-1 0-28 0,7-5-28 15,-6-2-27-15,-1 3-17 0,0-3-8 0,1-4-7 0,-7 3-2 16,7 0 0-16,-8 1 1 0,2-1 4 0,-8 0 3 0,1 4 4 15,-1 0 1-15,0 3 6 0,2 1 4 0,-8 4 6 0,0 3 6 0,0 0 5 16,-8 0 5-16,2 8 4 0,6-4 4 0,-6 6 2 0,-1-3 0 16,-6 8-3-16,6-4-3 0,1 4-3 0,0 3-3 0,-8 0-5 0,8 4-4 15,0 0-6-15,-1 4-4 0,-6 0-7 0,6 6-6 0,1-2-4 16,0 7-4-16,-1-1-4 0,0 5-3 0,1 3-2 0,0 0-1 0,-1 7-1 16,7 1 0-16,-7-2 0 0,7 6-1 0,0-1 1 0,0 3 1 15,0 1 1-15,7 0 1 0,-7 3-1 0,7-4-1 0,-1 5 0 0,0-5 0 16,1 5-1-16,0-5-1 0,-1-3-1 0,0 1 2 0,7-2 0 15,1-3 0-15,-2-7 0 0,2 3-1 0,-2-5-1 0,2-6 1 0,-1 1 0 16,7-4-1-16,-2-8-1 0,-4 1-1 0,5-4-3 0,-5-4 0 16,4-3-4-16,2-4-3 0,-7-4-2 0,7 1-2 0,-7-9-3 0,0 3 0 15,0-3-2-15,-6-3 0 0,6 1-2 0,-13-5 1 0,6 1 3 16,-6 3 0-16,0-3 5 0,0 3 1 0,-6 1 4 0,-1 3 3 0,1 0 4 16,-1 3 6-16,0 4 3 0,1 5 4 0,-7-1 1 0,6 3 4 15,-5 5 0-15,5-1 2 0,0 1 0 0,1 3-1 0,-1 3 0 16,1 1 0-16,0-1-1 0,6 5-2 0,-8-1-2 0,8 0-2 0,0 5-3 15,8-2-2-15,-2 1-7 0,0 0-9 0,7 1-17 0,-6-1-23 16,6-2-49-16,7 3-63 0,-1-4-81 0,1 3-90 0,-1-5-75 16,0-1-66-16,8-2-32 0,-1-3-17 0,0 0-7 0,0-3-5 0,-1-2 4 15,2 2 5-15,-1-4 17 0,6 0 22 0,-5-1 49 0,5-4 63 0,1 3 82 16,-7-2 262-16</inkml:trace>
  <inkml:trace contextRef="#ctx0" brushRef="#br0" timeOffset="148920.56">18600 9114 182 0,'0'0'259'0,"0"-3"32"0,0 3 30 15,0-4 32-15,-6 0 33 0,0 1 24 0,-2-1 21 0,2 1 15 0,0-2 10 16,-1 2-15-16,-6 0-29 0,6-1-54 0,-5 0-64 0,5 1-41 16,-6 3-30-16,0 0-28 0,6 0-31 0,-6 0-31 0,1 0-30 0,5 3-25 15,-6 1-20-15,7 3-13 0,-8-4-9 0,8 9-8 0,-7-5-4 16,6 8-3-16,-6-5 0 0,7 5 1 0,-8 0 1 0,8 4-1 16,0-1 1-16,-8 1 0 0,8 1-1 0,-1 3-2 0,7-2-2 0,-6 2-1 15,0-2-1-15,6 2-1 0,0-1-2 0,0-4-3 0,0 0-2 16,0 1-3-16,0-5-2 0,6 1-1 0,0-4-1 0,1-1-5 15,-1-1-2-15,8-2-5 0,-2-3-5 0,2-4-4 0,-1-4-6 0,0 0-2 16,6-3-2-16,1-5-4 0,-7 2-1 0,6-5 0 0,1 0 0 16,-1-2 0-16,-5-2 0 0,5-3 2 0,-6 0 4 0,6-1 5 0,-5 2 5 15,-2-5 7-15,2 1 5 0,-1 3 6 0,-7-4 6 0,0 4 6 16,2 0 7-16,-2 0 8 0,-6 0 7 0,0 4 7 0,6 0 8 0,-6 3 8 16,0-1 7-16,0 6 7 0,-6-1 6 0,6 5 3 0,0 1 4 15,0 2-1-15,-6-1-5 0,6 4-5 0,0 0-4 0,-8 4-8 16,8-1-8-16,-6 4-8 0,6 5-7 0,-6-1-8 0,6 0-8 0,-7 3-6 15,7 5-7-15,-6-1-5 0,6 0-4 0,0 4-2 0,0 1 0 0,0 2 2 16,6-3-1-16,-6 0 0 0,7 3 1 0,-7-3-1 0,6 1 0 16,0-2-1-16,2-2 2 0,-2-1 0 0,0 0 1 0,0-3 0 15,1-4 0-15,6 0 1 0,-6-5 0 0,6 2 0 0,0-4 1 0,-7 1 0 16,8-5 0-16,-2-5 1 0,1 1 0 0,1-4 1 0,-2 2-2 16,2-5 1-16,-2 0-1 0,2-4-1 0,-1 1-1 0,-7-1 0 0,7-3 0 15,0 0 1-15,-7-5-1 0,1 4 0 0,0-2 0 0,6 3-1 16,-13-4 0-16,6 0 0 0,1 4 0 0,0-5 1 0,-1 5 1 0,-6 3 0 15,6-3 1-15,-6 7 0 0,6 0-1 0,-6 0-3 0,8 4 1 16,-8 3-1-16,0 1 0 0,6-1 0 0,-6 4 1 0,0 4-1 16,0-1-1-16,6 5 1 0,-6-1-1 0,0 3 0 0,0 5 1 0,7 0-1 15,-7 4 1-15,0-1 1 0,0 1 1 0,0 2 0 0,0-3 0 0,0 4 0 16,0 0 0-16,0 0 1 0,0-4 0 0,0 4-1 0,0-3 0 16,6-1 0-16,-6-3 1 0,0 0-1 0,7-1-1 0,-7-7 0 15,7 4 0-15,-7-3 1 0,6-5 1 0,0 5 1 0,-6-8 1 0,6 0 0 16,-6 0 0-16,8-5-1 0,-2 2 2 0,0-4-1 0,-6 0-1 15,7-1 1-15,0-6-1 0,-1 3 2 0,7-3-1 0,-7-5 0 16,1 1-1-16,0 0 0 0,-1-5-2 0,7 1-1 0,-6 0 0 0,6-3 0 16,0 3-1-16,-7-3 0 0,7 2 1 0,1 1-3 0,-2 0 1 15,1 3-2-15,0 5 1 0,-6 0 0 0,5 3-2 0,2 0 0 16,-8 3 1-16,8 4 0 0,-8 2-1 0,0 2 0 0,7 2 1 0,-13-2 1 16,7 8 0-16,0-1 0 0,-1 3-1 0,0 6 1 0,-6-1 1 0,7-1 0 15,-7 4 1-15,7 0 0 0,-7 5 1 0,0-4-1 0,6 2 0 0,-6 2 0 16,0-3 1-16,6-1-2 0,-6 0 0 0,7-1-4 0,-7-4-7 15,6-3-12-15,1 1-12 0,0-5-19 0,5 0-22 0,-4-7-44 0,4 0-56 16,1-7-66-16,-6 0-74 0,6-5-64 0,-1-2-60 0,2-1-41 16,-1-7-33-16,-6 0-12 0,-1-3 1 0,0-1 5 0,1-7 12 0,-7 3 16 15,0-6 22-15,0 0 43 0,0-5 56 0,-7 1 67 0,1-4 97 16</inkml:trace>
  <inkml:trace contextRef="#ctx0" brushRef="#br0" timeOffset="149140.41">18496 8437 0 0,'-46'18'105'0,"1"1"179"0,5 2 27 16,8-6 26-16,-1 0 30 0,1-1 24 0,13-3 23 0,-1 1 15 15,6-9 12-15,2 0 8 0,-1 1 10 0,6-4-35 0,7 0-54 0,0 0-68 16,7 0-74-16,-1-4-44 0,1 1-23 0,5 3-29 0,2-3-27 16,-1-2-26-16,6 2-23 0,1-1-18 0,-7 4-17 0,7-3-23 0,-1 3-25 15,1 3-25-15,0 1-25 0,-8 4-23 0,1-5-20 0,0 8-23 16,-6 0-23-16,-1 3-30 0,-6 1-34 0,0 0-34 0,0 3-36 0,-6 1-43 15,-1-1-45-15,1 3-18 0,-7-2-4 0,0 4 10 0,-1-2 16 16,2-3 19-16,-8 1 17 0,7-1 22 0,0-3 22 0,-6-1 30 16,5-2 33-16,1 2 35 0,7-6 191 0</inkml:trace>
  <inkml:trace contextRef="#ctx0" brushRef="#br0" timeOffset="150032.17">20124 9118 0 0,'-13'14'26'0,"0"5"193"0,0-4 19 0,0 0 18 0,7-1 13 0,-1 1 15 15,0-4 13-15,1 3 13 0,0-3 11 0,-2 0 9 0,8 0 9 0,0-3-26 16,0-2-42-16,0 2-28 0,0-4-24 0,0 3-8 0,0-3-3 16,8-4-5-16,-2 0-7 0,0-4-8 0,1 0-13 0,0-3-11 15,6-1-10-15,-7-2-8 0,7-1-7 0,0-4-13 0,0-3-12 0,7 0-18 16,-8 0-23-16,2-5-17 0,-2-2-17 0,8 3-9 0,-7-7-7 15,0 3-3-15,0-3 0 0,-7-1-1 0,8 1 1 0,-8-4-1 0,1 0 0 16,0 3 2-16,-1-2 3 0,0-1 3 0,1 3 4 0,-7 1 3 16,6 3 4-16,-6 0 4 0,0 1 4 0,0 3 4 0,0 4 4 0,0 0 6 15,0 3 6-15,0 5 4 0,0-2 4 0,-6 1 1 0,6 3 0 16,0 5-4-16,0 0-6 0,0-2-6 0,0 5-7 0,0 0-4 16,-7 5-5-16,7-2-5 0,0 4-6 0,0 0-8 0,0 5-6 0,0-2-6 15,0 9-5-15,0-1-4 0,0 4-1 0,0 0-1 0,0 3 0 0,0 1-1 16,0 4 0-16,0 0 1 0,0 2-1 0,0-3 1 0,7 5-1 15,-7-2 1-15,6 1-1 0,-6-4 1 0,7 5 0 0,0-5 0 16,-1 0 1-16,0 0-1 0,1-3-1 0,0 0 1 0,-1-5 0 0,1-2-1 16,-1-1-1-16,7 1 0 0,-6-8 0 0,-1 3 1 0,8-6 1 15,-8-1 1-15,7-7 0 0,-7 4-1 0,7-8 0 0,0 4 0 0,1-7-1 16,-2-1 2-16,1-3 0 0,0-3 1 0,0 3-1 0,1-9 2 16,-2 7-1-16,2-6 0 0,-2 1-1 0,1-1 0 0,-6-2 0 0,6 3 0 15,1-1-1-15,-8-4 1 0,0 6 0 0,7-1 0 0,-6-5-1 16,-1 9-1-16,1-4 1 0,-1 3 0 0,-6 0 1 0,6 1 0 15,2 3-1-15,-8 4-1 0,0-1 1 0,0 0-2 0,0 5 1 0,0-1-1 16,0 4-1-16,0 0-1 0,0 4 1 0,0-1-1 0,0 2 0 16,0 1 1-16,-8 6 0 0,8-1 0 0,-6 3 1 0,6 5-1 15,0-1 0-15,-6 1 0 0,6 2 1 0,-7 5 1 0,7-4 1 0,0 4 0 16,0-5 0-16,0 1 1 0,0 0 0 0,0 0-2 0,7 1 2 16,-7-5-1-16,6-4-1 0,0 5 0 0,2-8-1 0,4 0 0 0,-6 0 2 15,1-5-1-15,6-1 1 0,0-5 0 0,1 0 0 0,-2-5 0 16,2 2 0-16,-2-4-1 0,8-4-3 0,-7 0 1 0,7-1 1 0,-8-5 1 15,8 2 1-15,-7-3-1 0,7-1 0 0,-8-3-1 0,2 0 0 16,-1 0 0-16,-7 1 2 0,8-1-1 0,-8 0 0 0,0 0 1 16,8 3 2-16,-14-3 0 0,6 8-2 0,-6-4 1 0,6 3 0 0,-6 4 0 15,0 3-2-15,0 0 0 0,0 6 0 0,0-3 0 0,0 5-3 0,0 5 0 16,0-3 1-16,-6 10-1 0,6-5 0 0,0 8 1 0,0 0-1 16,-6-1 1-16,6 9-1 0,0-6 0 0,0 5 1 0,0 1 0 0,6-5 1 15,-6 3-1-15,0-2 0 0,6-1-6 0,1 1-8 0,-7-5-11 16,6 2-14-16,1-6-16 0,0 1-18 0,-1-5-35 0,6-1-42 0,-4-1-67 15,-2-4-76-15,0-4-73 0,8-3-68 0,-8 0-52 0,7-4-45 16,-7-4-16-16,8 0-3 0,-8-4 5 0,0-2 10 0,1-2 16 16,0-2 17-16,-1 0 34 0,-6-1 44 0,7 1 65 0,-7-5 79 0</inkml:trace>
  <inkml:trace contextRef="#ctx0" brushRef="#br0" timeOffset="150223.1">21082 8707 14 0,'-14'-7'275'0,"8"0"48"0,-14 0 47 0,8 3 43 15,-2-3 41-15,1 0 26 0,1-1 18 0,4 5 14 0,-4-5 15 0,6 1 13 16,-2 3 10-16,2-3-55 0,6 0-91 0,-6 3-61 0,6-3-47 15,0 3-47-15,0-4-47 0,0 6-42 0,6-6-41 0,0 4-27 16,2 0-17-16,-2 0-18 0,0 1-18 0,8-1-19 0,-2 4-18 0,1-4-18 0,1 4-15 16,-2 4-12-16,2 0-11 0,-8-1-9 0,7 5-9 0,0-1-11 0,-6 0-8 15,-1 5-14-15,0 1-18 0,1-1-22 0,-7 3-28 0,0 0-25 16,0-1-27-16,0 4-31 0,0-3-32 0,-7 3-35 0,1-2-33 16,0 2-42-16,-1-4-47 0,-6-2-18 0,6 2-4 0,1-3 8 15,-8-4 12-15,8 0 25 0,0 1 29 0,0-5 31 0,6-3 35 0,0-3 39 16,0-1 43-16</inkml:trace>
  <inkml:trace contextRef="#ctx0" brushRef="#br0" timeOffset="150394.98">21036 8476 258 0,'-13'-13'408'15,"0"1"44"-15,6-2 32 0,-5 6 23 0,-2-3 19 0,2 4 13 0,4-4 9 16,-4 8 5-16,5-5 3 0,1 4 3 0,6 1-1 0,-7-1-100 0,7 4-148 16,0 0-94-16,0 0-64 0,7 0-44 0,-1 4-31 0,1-1-24 15,5 1-22-15,-4 0-22 0,10 3-22 0,-4-3-25 0,5 3-25 0,1 0-45 16,6 1-56-16,-6-2-72 0,-1 3-83 0,1-3-81 0,-1 2-80 15,-6 0-40-15,0-2-21 0,0 1-8 0,0 1-3 0,-7-4 6 16,2 0 13-16,-8-1 18 0,0 1 21 0,0-4 44 0,-8 4 55 0,2-1 72 16,0-3 200-16</inkml:trace>
  <inkml:trace contextRef="#ctx0" brushRef="#br0" timeOffset="150566.85">20163 8749 387 0,'-32'21'451'0,"-8"-3"28"0,15-3 17 0,-1 0 8 15,6-4 7-15,7 0 1 0,0-4 4 0,13-3-1 0,0-1 1 0,6 0 1 16,8-3 0-16,-2 5-123 0,8-5-181 0,6 0-103 0,7 0-62 16,-1 0-63-16,7 0-62 0,0 0-95 0,1-5-111 0,5 2-85 15,1 0-75-15,-7-1-36 0,6-3-19 0,1 3-10 0,-7-3-3 16,0-4-4-16,7 3 0 0,-8-3 6 0,-5 0 11 0,-1 1 35 0,1 2 44 16,-1-3 86-16,-5 1 253 0</inkml:trace>
  <inkml:trace contextRef="#ctx0" brushRef="#br0" timeOffset="151333.6">21916 8928 0 0,'-14'7'245'0,"-5"-4"51"0,5 5 27 0,8-4 31 0,-7-1 33 16,6-3 28-16,1 4 24 0,0-4 14 0,6 0 10 0,-7-4 5 15,7 1 5-15,7-1-57 0,-7 1-85 0,6-5-60 0,0 1-47 0,1-4-33 16,6 3-25-16,0-2-29 0,0-6-31 0,6 5-27 0,1-4-23 0,0 1-15 15,-1 0-9-15,1 3-5 0,0-4-4 0,-1 5-5 0,-6-2-3 16,6 5-3-16,-5 0-5 0,-8 3 0 0,7 0-3 0,-6 4-1 16,-1 4-3-16,1 0 0 0,-7 7-2 0,0-1 0 0,-7 5 0 0,1 3 1 15,6 4 2-15,-7 4 1 0,-6 4 0 0,7-1 0 0,-8 0-1 16,8 4 1-16,-7 3 0 0,6-2 0 0,1 2 0 0,-1-3 1 0,7 0 0 16,-6 0 0-16,6-4-1 0,6 1-1 0,-6-5-1 0,7 1 0 15,-1-5 0-15,8-2 0 0,-2-1 0 0,2-6 0 0,-2-1 0 0,2-4 1 16,5-4 0-16,-6 1 1 0,6-8-1 0,1-3 0 0,-1 0 0 15,1-4 1-15,0-4 0 0,-7-3 0 0,7-4-1 0,-8 0 0 16,8-4 1-16,-7-4 0 0,0 2 0 0,-6-1-2 0,5-5 0 0,-5 1-1 16,-7 1 1-16,7-1 0 0,-7 3 1 0,6-2 0 0,-6 2 3 0,0 4 3 15,-6 4 3-15,6 1 4 0,0 2 5 0,-7 4 3 0,7 4 6 16,-7 0 2-16,1 4 3 0,6 3 2 0,-6 1-2 0,-1 3 1 16,0 0 0-16,7 3-2 0,-6 1-1 0,6 0-3 0,-7 3-3 0,7 0-5 15,0 1-5-15,0 3-3 0,7-1-5 0,-7 1-2 0,6 0-1 16,8 1-1-16,-2-1 1 0,2 0-1 0,-2-1 1 0,8-2-1 0,-1-1 0 15,1 1-1-15,0-5 0 0,-1-3 1 0,7 4-1 0,-6-4 0 16,6-4 0-16,-7 1-1 0,7-1 0 0,-6 0-2 0,-1-6 1 0,1 2-1 16,-6 1 1-16,4-4 1 0,-4 0 0 0,-1-1 0 0,-1 1 1 15,2 0 1-15,-8 1 0 0,0 2 3 0,-6-3 4 0,7 4 4 16,-7 0 5-16,0-1 4 0,0 5 4 0,0-1 3 0,0 0 1 0,0 1 2 16,-7 3-1-16,7 0 0 0,-6 0 1 0,6 3-2 0,-6 1-1 0,0 3-3 15,-2 4-3-15,2 0-5 0,6 0-4 0,-6 7-5 0,-1-2-3 16,1 5-3-16,6-2-2 0,0 3-1 0,0-1-1 0,0 1 0 15,0 1-1-15,0-1 0 0,6 3 1 0,-6-6 0 0,7 2 0 0,-1-2 0 16,0-1-1-16,2-3-1 0,-2-1 0 0,0 1-1 0,0-4-4 16,8-5-5-16,-1-1-8 0,-7-1-10 0,8-1-11 0,-2-6-17 15,2-1-20-15,-2-3-44 0,-5-4-55 0,6-1-75 0,0-2-83 0,-7-4-79 16,8-4-76-16,-8 0-36 0,0-4-16 0,1-3-4 0,-7 0 3 16,0-5 7-16,0-2 11 0,0-1 16 0,0-3 21 0,0-4 43 0,-7 0 54 15,7-4 75-15,0 4 218 0</inkml:trace>
  <inkml:trace contextRef="#ctx0" brushRef="#br0" timeOffset="151489.85">22853 8407 92 0,'-6'4'350'0,"-1"0"48"0,-13 3 34 16,8 0 24-16,-2 1 20 0,2-1 15 0,-2-4 11 0,-5 5 7 16,5-5 7-16,8 5 4 0,0-5 4 0,0 2-71 0,-2-3-110 0,2 3-87 15,6-2-78-15,-6 1-46 0,6 0-34 0,6 3-26 0,-6-3-21 16,6 3-25-16,2-4-26 0,-2 5-45 0,0-1-54 0,7 1-79 0,-6 3-90 16,6-1-88-16,-7-2-87 0,0 6-43 0,8-2-21 0,-8 2-12 15,1 1-5-15,0 3-2 0,-7 1 0 0,6-5 10 0,-6 8 14 16,0-3 38-16,6 2 47 0,-6 2 75 0,0-1 185 0</inkml:trace>
  <inkml:trace contextRef="#ctx0" brushRef="#br0" timeOffset="151646.1">22735 9476 299 0,'-6'27'412'0,"0"-5"27"0,0 0 14 0,-2-4 9 16,8-3 3-16,0-1 3 0,0-7 1 0,0 1 0 0,0-5 1 15,0 5-5-15,0-4-9 0,8-2-157 0,-8-2-229 0,0 0-192 16,0-2-172-16,6-2-86 0,-6-4-45 0,6 2-21 0,-6-6-13 0,6 1-4 15,-6-3-4-15,7-5-2 0,-7 1-1 0,7-4 7 0,-1-3 8 16,1-1 48-16,-1-4 67 0</inkml:trace>
  <inkml:trace contextRef="#ctx0" brushRef="#br0" timeOffset="152740.97">23863 8847 0 0,'-20'29'267'16,"1"-4"113"-16,-1-2 42 0,6-1 21 0,2-4 13 0,-8 0 9 16,14-3 6-16,-7-4 8 0,7 0 9 0,-8-6 12 0,8 1 13 0,6-6-36 15,-7 4-61-15,7-4-82 0,0 0-96 0,0 0-60 0,0-8-41 0,7 6-21 16,-7-10-12-16,12 1-8 0,-4-3-6 0,4-2-9 0,-5-5-8 16,12-1-11-16,0-5-14 0,-5 2-14 0,6-4-13 0,5-4-10 15,-5 0-5-15,6 1-4 0,-6-2-1 0,5-3 0 0,-5 1-1 0,0-1-1 16,5 0 0-16,-5 1 0 0,0 3 0 0,-7 0 1 0,7-1 0 15,-8 9 0-15,2-4 0 0,-2 7 1 0,-5 0 2 0,-1 4 1 16,1-1 3-16,-7 1 4 0,7 7 3 0,-7-4 3 0,0 5 4 0,0 2 4 16,0 1 4-16,-7 0 3 0,7-1 3 0,0 5 1 0,-7-1-1 15,7 4 0-15,0 0-2 0,-6 0-2 0,6 4-3 0,0-1-4 0,-7 5-2 16,1 3-3-16,0 0-5 0,6 3-4 0,-8 4-5 0,2 4-2 16,0 0-3-16,0 4-1 0,-1 3-1 0,0 4 1 0,1 1-1 0,6-1 1 15,-7 3 0-15,7 1 0 0,0-1 0 0,0 5 1 0,0-5-1 16,0-3 2-16,7 4 0 0,-1-4 1 0,-6 0 0 0,7 0 0 15,6-5 1-15,-7 3 0 0,0-6 0 0,2-3 1 0,4 0-1 0,1-4 1 16,-6-3-2-16,6-1 1 0,0-2-1 0,-6-4 2 0,5-2-1 16,2-6-1-16,-1 0 0 0,-1 0-1 0,2-6-3 0,-2-2-1 0,2-4-3 15,-1-2-2-15,0-1-6 0,0-3-2 0,-7-1-3 0,8-2-4 16,-8-2-3-16,0-2-4 0,1-1-3 0,-7 1-2 0,6 0-1 0,-6-5 1 16,-6 4 1-16,6 1 1 0,-7-1 3 0,7 0 4 0,-6 8 3 15,0-4 4-15,-2 7 3 0,2 1 4 0,0 2 4 0,0 1 4 16,-1 8 3-16,0 0 2 0,1-2 2 0,-1 5-1 0,1 0 2 0,0 0-1 15,-2 5 1-15,8-2-1 0,-6 0 1 0,6 5 0 0,0-5 0 16,0 5 2-16,6-1-2 0,-6 0 2 0,8 1 1 0,4-4 2 0,1 3 1 16,1-3-1-16,-2 3 2 0,8-3-1 0,-1-4 1 0,1 3 0 15,6-3 0-15,-6 0 1 0,5 0-2 0,1 0 1 0,-6-3-2 0,6 3-2 16,-7 0 0-16,1-4-3 0,0 4-1 0,-1 0-2 0,-5 0 0 16,-2 0-1-16,2 4-1 0,-8-4 0 0,0 3 0 0,-6 5-2 0,7-5 0 15,-7 5 1-15,0 3-1 0,0-4 1 0,-7 4 1 0,7 0-1 16,-6 4 0-16,6-1 1 0,-6 1 0 0,-1 0 1 0,0 3 1 0,1-4 0 15,6 5 0-15,-6-1 0 0,6-3-1 0,0 2 1 0,0-2 0 16,0 1 0-16,0-3-1 0,0-1 0 0,6 3 0 0,-6-5 2 16,6-2-1-16,1-1 0 0,0 1 0 0,-1-5 0 0,7 1 0 0,-7-4 0 15,8 0 1-15,-2-4-1 0,-5 1 0 0,6-5 0 0,0 1 0 16,0-1 1-16,0-2 1 0,1-5-1 0,-8 1 0 0,7-2 0 0,0 2 0 16,-7-4-1-16,1-1 0 0,-1 1 1 0,8-3 0 0,-8 2 0 15,-6-4-1-15,6 5 0 0,1-3 0 0,-7 2-1 0,7 1 0 0,-7 3 0 16,0 1-1-16,6 3 0 0,-6 0 0 0,0 3 0 0,0 5-2 15,0-1 0-15,0 4 0 0,6 4 0 0,-6 3 1 0,0-1-1 16,0 6 0-16,7 3 1 0,-7 3-1 0,0-3 1 0,0 6-1 0,0-2 0 16,6 4 2-16,-6-2 0 0,0 2 0 0,7-2 1 0,-7 1-1 15,7-1 0-15,-1 2 0 0,-6-4 0 0,6-1 0 0,1-4-7 0,0 1-12 16,-1-4-15-16,7 0-20 0,-6-4-29 0,-1-3-36 0,1-1-64 16,-1-3-81-16,0-3-84 0,2-5-84 0,-2-2-57 0,0-5-43 0,0 0-20 15,-6-3-12-15,7-4 3 0,0-3 9 0,-7-1 14 0,0-4 17 16,0-2 30-16,0-2 36 0,0-6 64 0,0-1 82 0</inkml:trace>
  <inkml:trace contextRef="#ctx0" brushRef="#br0" timeOffset="152881.6">24976 8213 119 0,'-12'4'326'0,"-2"3"41"0,1-3 34 0,0 3 30 0,0-4 27 0,0 6 17 16,6-6 11-16,-5 0 5 0,5 1 4 0,0 0 1 0,1 3 1 0,-1-3-79 16,7-1-120-16,-6 1-76 0,6-1-53 0,-6 2-49 0,6-2-47 15,0-3-66-15,0 4-77 0,6-1-84 0,-6-3-94 0,6 4-85 16,-6-8-83-16,7 4-41 0,-1-3-20 0,8-1-11 0,-8 1-5 0,7-5-3 15,0-3 3-15,0 0 7 0,7 1 13 0,-8-5 35 0,8 4 48 16,-7-4 70-16,7 0 203 0</inkml:trace>
  <inkml:trace contextRef="#ctx0" brushRef="#br0" timeOffset="153039.15">25165 8051 128 0,'-6'0'334'0,"-1"0"40"0,0-2 32 0,1 2 25 0,-1-5 19 0,1 2 11 0,0 0 6 15,-8-5 2-15,8 4 0 0,0 0 1 0,-8-2-1 0,1 1-84 16,7 1-130-16,-14 4-104 0,8 0-94 0,-2 0-96 0,-5 0-99 0,-1 0-96 15,0 4-94-15,-5 4-59 0,5-5-42 0,-6 5-22 0,0 0-9 16,0-2-5-16,-1 1-3 0,2 5 3 0,-1-5 7 0,0 4 27 16,0-4 40-16,-1 5 57 0,-5-5 65 0</inkml:trace>
  <inkml:trace contextRef="#ctx0" brushRef="#br0" timeOffset="153226.64">23758 8432 383 0,'-33'15'453'0,"1"-4"33"0,-1 0 21 0,14-4 16 0,-7 1 12 0,6-4 8 16,8-4 5-16,-2 0 3 0,8 0 3 0,-1 0 1 0,1 0 2 16,6 0-121-16,0 0-179 0,6 0-97 0,1 0-56 0,-1 4-32 0,8-4-21 15,5 0-16-15,0 0-12 0,8 0-18 0,5 0-20 0,1-4-32 16,6 4-38-16,7-4-75 0,-1 4-95 0,1-3-99 0,-1-2-102 0,7 5-51 16,1-2-25-16,-8-3-13 0,0 5-8 0,7-3-1 0,-5 3-3 15,-2-3 10-15,7 3 14 0,-7-5 29 0,8 5 35 0,-1-3 74 16,-1 3 125-16</inkml:trace>
  <inkml:trace contextRef="#ctx0" brushRef="#br0" timeOffset="154278.75">25822 8663 0 0,'14'8'219'0,"-1"-1"87"15,0-3 23-15,-7 3 17 0,1-3 15 0,-1 0 23 0,1-4 24 16,0 3 25-16,-7-3 22 0,6 0 19 0,-6-3 14 0,6 3-43 15,-6-4-74-15,0 0-66 0,0 1-61 0,0-1-35 0,0 0-22 0,0 1-15 16,0-1-12-16,0-4-21 0,0 2-24 0,-6 2-24 0,6-3-23 16,-6-1-17-16,-1 5-15 0,0-6-10 0,1 7-6 0,-1-6-3 0,-5 5-4 15,5-1-3-15,-6 4-2 0,-1-4-3 0,-5 4-1 0,6 4-2 16,-6 0-1-16,-1-1-1 0,1 5 0 0,-1-1 1 0,0 4 0 0,1 0 0 16,-7-1-1-16,6 5-1 0,0 0-1 0,1 4 1 0,6-1-1 15,-6 1 1-15,5-1 0 0,2 0 1 0,5 4 0 0,-6-4 0 0,7 4 0 16,6 0 0-16,0-3 1 0,0 2-1 0,0-2 1 0,6-1 1 15,1-3 1-15,6 3 1 0,-1-4-2 0,8-3 1 0,0 1-1 0,-1-2-1 16,7-6 2-16,1 4-1 0,-1-8 0 0,6 0-2 0,1 0 0 16,-7-4 0-16,6-4 0 0,1 1 0 0,-1-4-1 0,-5 0 1 15,-1-4 0-15,-1 4 0 0,1-7 1 0,-6 3-1 0,0-3 0 0,-1-3 0 16,1 2 0-16,-8-4 1 0,2 6 1 0,-1-5-1 0,-7-3 0 16,1 2 1-16,0 2-1 0,-1-2 2 0,0-3 0 0,-6 4 2 0,7 1 4 15,-7-1 7-15,7 0 5 0,-7 0 7 0,0 3 6 0,6 4 5 16,-6 1 5-16,0-1 2 0,6 5 4 0,-6 2 1 0,0 1 0 0,0-1 1 15,0 5-1-15,0 3-4 0,0-4-6 0,0 4-6 0,0 4-5 16,0-4-8-16,-6 3-5 0,6 5-6 0,0-1-4 0,-6 4-3 16,6 0-3-16,0 4-2 0,-7 0 0 0,7 2-1 0,0 3 1 0,0 1 1 15,-7-3-1-15,7 4 0 0,0 0 0 0,0 0 0 0,-6 0 2 0,6 1-1 16,6-2-1-16,-6 2 0 0,0-2 0 0,7-3 0 0,-7 4 1 16,7-4-1-16,-1 1-1 0,0-4-1 0,7-1 0 0,1 1-1 15,-8 0 2-15,8-4-3 0,-2-4-1 0,8 0-2 0,-7-3 0 16,7-1-4-16,-2-3-1 0,-4 0-3 0,5-3-3 0,1-5-3 0,0 1-2 15,-1-4-3-15,1 1 2 0,-2-5-1 0,-4 0-1 0,6-4 0 16,-7 1 1-16,6-1 3 0,-6-2 1 0,0-1 2 0,-6 1 2 0,6-2 3 16,-7-3 4-16,1 1 2 0,-1 3 4 0,1-4 2 0,-7 1 3 15,6 3 3-15,-6-1 1 0,6 5 4 0,-6 0 3 0,0 0 4 0,0 3 2 32,0 4 0-32,0 3 2 0,0 1-2 0,0 0 0 0,0 7 0 0,0-4-2 0,-6 8 1 15,6 0-1-15,-6-1-1 0,6 9-1 0,-7-2-3 0,1 1-6 16,-1 7-2-16,1-3-3 0,-1 7-1 0,1 0 0 0,-1 0-1 15,0 0 2-15,1 4 0 0,0 0 0 0,-1-1 0 0,7 1 0 0,0-1-1 16,0 1 0-16,0 0 0 0,7-4-1 0,-7-1-1 0,6-3-3 0,0 1-3 16,8-1-5-16,-8-3-5 0,7-4-6 0,0 0-6 0,0-4-4 15,1 1-5-15,5-8-5 0,-6 3-7 0,6-6-6 0,1 3-7 16,0-8-4-16,-7 1-2 0,13-4 0 0,-14 0 2 0,8-4 2 0,0-3 4 16,-7 4 5-16,-1-9 5 0,8 6 4 0,-13-6 5 0,6-2 6 15,0 0 6-15,-7-1 6 0,0-4 7 0,2 5 6 0,-2-9 6 0,-6 5 3 16,0 0 9-16,6 0 8 0,-6 0 9 0,0 3 9 0,0 0 6 15,0 4 7-15,0 3 6 0,0 5 6 0,-6 0 5 0,6 5 4 0,0-1 1 16,0 6 3-16,-6-3-1 0,6 7-2 0,0-4-5 0,0 4-6 16,0 0-9-16,0 0-7 0,-8 4-7 0,8 0-5 0,0-1-7 0,0 5-7 15,0-2-4-15,-6 6-4 0,6-1-1 0,0 0-2 0,0-1-2 16,0 6 1-16,0 2 0 0,0-3 1 0,0-1 0 0,0 4 0 0,0 1-1 16,0-4 0-16,0 3 0 0,6-1 1 0,-6 3-1 0,0-3 0 15,0 2 1-15,8-1 0 0,-8 1 0 0,0 3 0 0,0-4 0 16,6 1 0-16,-6-4-1 0,0 2-1 0,6 2 1 0,1-5 0 0,-7-3 1 15,7 4 0-15,-1-4-1 0,0 0 1 0,1-3 0 0,-1-1-1 16,1-4 0-16,6 1 0 0,0 0-2 0,-6-4-2 0,5-4-3 0,1 0-2 16,1-4-3-16,-2 1-4 0,2 1-2 0,-2-6-4 0,-5 2-3 15,6-5-2-15,0 0-3 0,1 0-3 0,-8-3-1 0,6 0-2 0,-4 3 1 16,-2-6 3-16,-6 2 1 0,6 1 3 0,1-1 4 0,-7-3 3 16,0 4 3-16,6 0 4 0,-6-1 3 0,-6 4 2 0,6 1 3 15,0-1 4-15,0 5 1 0,0-2 2 0,-7 1 0 0,7 4 1 0,-6 0 0 16,6 3 0-16,-6 1-8 0,6-2-9 0,0 5-19 0,-8 0-24 0,8 0-42 15,-6 0-49-15,6 0-59 0,0 0-65 0,0 5-58 0,0-5-54 16,0 0-45-16,0 0-40 0,0 3-20 0,0 1-9 0,6-4 2 16,-6 0 6-16,0 0 19 0,8 0 23 0,-2 0 40 0,0 0 50 0,1-4 58 15,-1 4 64-15</inkml:trace>
  <inkml:trace contextRef="#ctx0" brushRef="#br0" timeOffset="156400.26">26813 8957 0 0,'-13'11'125'0,"6"-4"118"16,1 5 16-16,0-6 16 0,-2 2 13 0,-4-1 17 0,12-3 17 0,-7 3 22 15,1-2 23-15,-1-3 27 0,7 2 29 0,-6 0-30 0,6 0-56 16,0-4-42-16,0 3-36 0,0-3-17 0,0 0-11 0,0 0-8 16,0 0-8-16,0 0-10 0,0 0-12 0,0 0-17 0,0 0-22 0,0 0-24 15,6 0-28-15,1-3-19 0,-1 3-16 0,1-4-8 0,-1-4-7 16,8 6-7-16,-8-6-5 0,7 4-6 0,0-7-7 0,0 3-5 0,-7-3-7 15,8 4-3-15,-2-4-3 0,2-3-1 0,-2 2-1 0,1-2-1 16,1-4-1-16,-2 3-2 0,2-4 0 0,-2 1-2 0,-5 0 0 0,6-4-1 16,0 1 1-16,-7-2-1 0,8 2 0 0,-8-6 0 0,7 5 1 15,-6-3 0-15,-1-1 0 0,1 1 0 0,-7 0 1 0,6 2 1 16,0-3 2-16,-6 4 3 0,0 0 5 0,0 4 3 0,0-4 4 0,-6 3 7 16,6 4 6-16,-6 1 4 0,6 0 3 0,-7 3 2 0,-6 0 2 0,6 0 0 15,1 3 1-15,0 1-1 0,-8 0 0 0,2 3-2 0,5 1-4 16,-6-1-4-16,0 4-4 0,7 0-7 0,-8 0-4 0,8 0-6 15,-7 4-4-15,6-1-3 0,1 5 0 0,-1-5-1 0,7 4-1 0,-6 4-1 16,6-3-1-16,-6 3-1 0,6 0 0 0,0 3-1 0,6-3 1 16,-6 4 1-16,6-4 0 0,1 3 0 0,-1 1 1 0,1 0 0 0,6-1-1 15,-7-2 2-15,8 2-2 0,-2-3 2 0,1 1 0 0,1-2 2 16,-2 1-2-16,8 0 0 0,-7-4 1 0,0 1-2 0,6-1 1 0,-5 1-1 16,6-6 2-16,-8 3 1 0,8-1-1 0,-7-1-1 0,7-3 0 15,-8 4-1-15,1-4 0 0,1 0 0 0,-2 0-2 0,2 0 1 16,-2 0 0-16,2 4-1 0,-8-4 0 0,7 0 0 0,-7 0-2 0,2 0 1 15,-2 3 0-15,0 1 0 0,0 0-1 0,1-4 0 0,-7 3 0 16,7 0 0-16,-1 5 0 0,-6-4 0 0,7 3 0 0,-1 0 1 0,-6 1-1 16,7-1-1-16,-7 1 0 0,7 2 1 0,-7-2 0 0,6 3 1 15,-6-1-1-15,0 6 0 0,6-5 0 0,-6 4 0 0,0-5 0 0,0 5 1 16,0-1 0-16,0 1 1 0,0 4-1 0,-6-5 0 0,6 0 1 16,0 5 0-16,-6-4-1 0,6 0 0 0,0-1 1 0,-7 0 0 0,7 2-1 15,0-6 1-15,0 1 0 0,0 0 0 0,0 0-2 0,7-3 0 16,-7-1 2-16,6-1-1 0,0-1-1 0,0 2 1 0,2-3 0 0,4 0 0 15,-5-4-1-15,6 3 1 0,0-3 0 0,7 0 0 0,-8 0 0 16,2-3 1-16,5-1 0 0,1 0 0 0,-8 1-1 0,8-1-1 16,0-3-1-16,-7-1 1 0,7 1-2 0,-1-1 0 15,-6-2-1-15,0 2 1 0,-1-3-3 0,2 1 0 0,-1-6 0 0,0 6-1 0,0-5-1 0,-7 0 0 0,1 1 0 0,6-2-2 0,-13-2-1 16,6 1 0-16,1-2-1 0,0 1 0 0,-7-4-1 0,6 0 1 16,-6 0 0-16,0-4 0 0,7 4 2 0,-7-4 0 0,0 0 1 0,0 5-1 15,0-5 0-15,0 4 3 0,0 0 1 0,0 0 2 0,0 4 0 16,0-1 3-16,0 1-1 0,0 4 2 0,0-1 1 0,0 0 1 0,0 1-1 15,-7 3 3-15,7 0-1 0,0 3 3 0,-6-2 1 0,6-2 0 16,0 5 0-16,-7 0 0 0,7-1 0 0,-7 1 2 0,7 0 1 16,-6 3-1-16,6 1 1 0,0-5-1 0,-6 5 0 0,6-2-1 15,0 5 0-15,-7-2-1 0,7 2-1 0,0 0 0 0,0 0-1 0,0 0-1 16,0 0 0-16,0 0-1 0,-7 0-1 0,7 2 0 0,0-2-1 0,-6 5 0 16,6-2-2-16,0 1 1 0,0 0-2 0,0-1 0 0,-6 5 0 15,6-5 1-15,0 1 0 0,6 4 0 0,-6-5 0 0,0 4 0 16,6-3 0-16,-6-1 2 0,7 5 0 0,0-4 0 0,-1-1 1 0,0 1 1 15,1-1 0-15,6 1-2 0,-6 0 0 0,5-1 0 0,-5-3 2 16,6 4-1-16,1 0 0 0,-2-4-1 0,1 0 1 0,-6 3-1 0,6-3 0 16,-1 3-1-16,-4-3 0 0,4 5 0 0,-5-5-1 0,6 4 2 15,-7-1 0-15,1 0 1 0,-1 1-2 0,8 0 0 0,-8 4 0 0,0-5 0 16,1 5-1-16,-7-1 0 0,7 0 0 0,-1 0 1 0,-6 1-1 16,6 2 1-16,1 2 0 0,-7-1-1 0,0 0 1 0,6 4-1 15,-6-5 0-15,0 5-1 0,0-3 1 0,0 2 1 0,0-1 0 0,0 3 0 16,0-1 0-16,0-1-1 0,0 1 0 0,0-1 0 0,0 1-1 0,0-4 1 15,-6 4 0-15,6 0 1 0,0-1 0 0,0-3 0 0,0 4 0 16,0-4 0-16,0 0-1 0,6 0 0 0,-6 0 1 0,0 0 0 16,7-5 1-16,0 3-1 0,-1-3 0 0,0-2-1 0,2 3 0 0,-2-2-1 15,6-5-1-15,2 3-4 0,-8-3-4 0,7 0-4 0,7-3-3 16,-7-2-5-16,0 2-4 0,6-1-4 0,1-3-4 0,0 0-5 0,-8-1-3 16,8-3-2-16,-1 4-2 0,1-4 0 0,0 0-1 0,-1 0 3 15,1-4 2-15,-1 1 3 0,-6-1 5 0,7 0 4 0,-7 1 2 0,7-4 4 16,-8-1 5-16,1 1 4 0,-6 0 3 0,6-4 2 0,-7 0 2 15,0 0 3-15,2-1 2 0,-2 2 0 0,-6-1 2 0,6 3 0 16,-6-3 1-16,0 4 2 0,0-4 1 0,-6 4-1 0,6 3 2 0,-6-3 1 16,6 3 2-16,-8 0 1 0,2 5 0 0,-6-1 0 0,5 0 1 15,0 4-1-15,-6-1 0 0,7 0 1 0,-8 5 0 0,2-1 0 0,6 0-1 16,-8 4 0-16,1 4-1 0,7 0-1 0,-8-1-2 0,8 5 0 16,-6 0 0-16,4 2 0 0,-4 1-1 0,5 4 1 0,1-1 0 15,-1 1-1-15,0 3 0 0,1 4 0 0,6-4 0 0,-6 9 0 0,6-6 0 16,0 5 1-16,0 0 0 0,0-1 1 0,0 2-2 0,6-2 0 15,-6 0 1-15,6-3-1 0,1 4 2 0,0-4-1 0,6-4 2 0,-7 1-1 16,8-1 1-16,-2-4 0 0,1 1 1 0,7-4-1 0,-7-4 0 16,6 1 0-16,1-1 1 0,-1-3 0 0,1-4 0 0,0 0-1 15,-1-4 0-15,1 0-1 0,-1-3 0 0,7-4 0 0,-6 4-1 0,0-7 1 16,-2 2-2-16,2-2 1 0,0-2-1 0,-1-2 0 0,-5 0-1 0,5 0 1 16,-6-4-1-16,6 4 1 0,-5-4-1 0,-2 0-1 0,2-4 2 15,-1 4-1-15,-7 0-1 0,7 0-1 0,-6 4 1 0,5-1 1 16,-4 1 0-16,-2 3 2 0,0 1 0 0,1 3 2 0,-1 0 1 0,-6 7 1 15,7-3 1-15,-7 3-1 0,0 1 0 0,0 3 0 0,0 0 0 16,0 0 0-16,0 3 1 0,0 1 0 0,0 3-1 0,-7 0-1 0,7 1-1 16,-6 7-3-16,6-5 0 0,-7 8 0 0,7-3-1 0,-6 4-1 15,0 3 2-15,-2-4-1 0,8 1 0 0,-6 2-2 0,0 1-1 0,6-3 1 16,-7-1-1-16,7 0-2 0,-7 0-1 0,7-3-3 0,-6-1-3 16,6-2-2-1,0-1-3-15,0 0-1 0,6-3 0 0,-6-1-1 0,7-4 1 16,-7 1 0-16,7-4 1 0,-1 0 0 0,0-4-2 0,2 1 3 15,4-2 1-15,1-2 5 0,-6 0 2 0,6-4 2 0,-1 0 4 0,2-4 0 16,-1 1 1-16,0-4 0 0,0-1 0 0,0 1 1 0,6-4 0 16,-5 0-1-16,-2 0 1 0,1 0 0 0,1-3 0 0,-2-1-1 0,2 3-1 15,-1-2 0-15,0 3 0 0,0 0 1 0,-1 4 0 0,-4-1 1 16,4 5 0-16,-5-1 1 0,6 5 1 0,-7-2 0 0,-6 5 1 0,7-1 1 16,-1 1-1-16,-6 7 0 0,0-3 0 0,0 3 0 0,7 3 0 15,-7-3 0-15,0 7 1 0,0 1-2 0,-7-1 2 0,7 5-3 16,0-2 0-16,-6 5-2 0,6 4-1 0,-7-5 1 0,7 4 0 0,-6 4 1 15,-1-3 0-15,7 3 1 0,-6-1-2 0,6 1 1 0,-7-3-2 16,7 3 1-16,0-4 0 0,0 0-1 0,0 0 1 0,0-3-1 16,0 0-2-16,0 0 2 0,7-4 2 0,-7-5 0 0,6 6-1 0,1-9 0 15,-1 1 1-15,7-4-1 0,-6 0 1 0,6 0-1 0,0-4 1 16,0-3-1-16,0-4-1 0,7 4 1 0,-8-8 2 0,8 1-2 0,-7-5-2 16,7 1 0-16,0-1 0 0,-8-2 0 0,1-5-2 0,7 4 2 15,-7-3-1-15,6-2 0 0,-5-2 0 0,-2 4 0 0,1-5 1 0,1 1 2 16,-8 0-1-16,6 3 2 0,2-3 1 0,-8 0 3 0,1 3 2 15,0 0 6-15,-1 0 4 0,1 5 3 0,-7-1 4 0,6 3 3 0,-6 1 5 16,0 6 3-16,0-1 0 0,6 1 1 0,-6 5 0 0,-6 4-1 16,6-6-2-16,0 9-2 0,0 0-4 0,0 4-3 0,-6 4-5 0,6-1-3 15,0 5-3-15,-7 1-4 0,1 6-5 0,6-1-2 0,-7 8-3 16,7 0-1-16,-7 3 1 0,1 1 0 0,6-1 2 0,-6 4 0 16,6 0 0-16,0-1 0 0,-8 2 0 0,8-1-1 0,0 0-1 0,0-4-5 15,0 0-7-15,0-3-8 0,0 0-10 0,8-5-10 0,-2 1-12 0,0-2-14 16,1-6-14-16,0-3-24 0,6 0-28 0,-1-8-45 0,-4 1-53 15,10-4-59-15,-4-4-60 0,-1 1-49 0,-1-8-38 0,2 0-35 16,-2-3-31-16,2-6-9 0,-1-2 1 0,0 1 9 0,-6-2 11 0,-1-2 22 16,0 0 27-16,0-6 45 0,2 6 52 0,-8-4 60 0,-8 0 62 15</inkml:trace>
  <inkml:trace contextRef="#ctx0" brushRef="#br0" timeOffset="156540.88">29359 8114 0 0,'-33'0'154'0,"1"0"111"0,6 4 22 15,1 0 22-15,5-1 25 0,0 1 27 0,1-1 32 0,5 5 30 16,8-5 28-16,0 1 22 0,-1 0 14 0,7-1-40 0,7 1-69 0,-7 4-56 15,12-5-49-15,-5 2-30 0,12-3-21 0,1 2-27 0,-1 4-29 0,1-5-60 16,6 1-76-16,1 0-112 0,-2-2-128 0,1-2-105 0,6 5-95 16,-5-5-48-16,5-5-25 0,-6 3-12 0,1-2-7 0,5-7-3 15,-6 1-2-15,7-3 2 0,-7-1 6 0,0-4 32 0,-1 0 45 0,-5-5 81 16,7 5 223-16</inkml:trace>
  <inkml:trace contextRef="#ctx0" brushRef="#br0" timeOffset="157698.23">30324 8455 222 0,'0'0'384'0,"0"0"39"0,0 0 23 0,0 0 18 0,-8 0 12 15,8 0 14-15,0-4 13 0,-6 0 10 0,6 4 12 0,0-3 5 16,6 0 1-16,-6 3-85 0,0 0-128 0,8-4-86 0,-8 4-65 0,6 4-38 15,0-4-24-15,7 3-16 0,-6 0-15 0,6 1-12 0,7 3-12 16,-8 1-11-16,8 0-11 0,-7 6-8 0,7-3-7 0,-2 8-5 0,-4-1-2 16,6 0-4-16,-14 4-1 0,7 3-3 0,-7-2-1 0,-6 6-11 15,-6-4-16-15,0 4-28 0,-7-3-38 0,-1 4-74 0,-12-5-96 0,0 5-94 16,-7-5-98-16,-5 1-47 0,-1-1-23 0,-7-2-13 0,7-5-5 16,-6 0-2-16,-1-3 2 0,7-4 10 0,-7 0 14 0,13-4 28 15,7-3 37-15,1-1 75 0,5-3 148 0</inkml:trace>
  <inkml:trace contextRef="#ctx0" brushRef="#br0" timeOffset="159268.92">2044 11730 48 0,'-12'21'286'0,"-1"2"27"0,-1-1 18 0,2 0 9 0,-2-3 6 0,2-1 4 16,5-4 4-16,-6 1 5 0,6-4 6 0,1 3 8 0,6-7 10 0,0 5-58 15,0-8-90-15,0 3-51 0,0-3-31 0,6-1-17 0,1 1-7 16,-1-4-3-16,1 0 0 0,6-4-1 0,-7 1-2 0,14-5-3 0,-7-3-4 16,0 1-8-16,6-6-8 0,1-1-13 0,0-2-13 0,-7 1-15 0,6-8-15 15,0 1-11-15,1-1-8 0,0 0-8 0,-7-3-3 0,7 0-5 0,-8-1-1 16,2 5-1-16,-2-5-2 0,-5 1 0 0,6 0-2 0,-6 3 1 15,-1 1-1-15,0-2 2 0,-6 6 2 0,7-1 2 0,-7 0 1 0,0 3 0 16,-7 1 3-16,7 4 0 0,-6-1 1 0,6 4 1 0,-6 0 2 0,-1-1 1 16,0 5 0-16,1 0 0 0,-7 3 1 0,7 1-2 0,-1-1-1 15,0 4-1-15,1 0-2 0,0 0-3 0,-2 0-2 0,2 0-2 0,0 4-2 16,-1-1-1-16,7 1-2 0,-6 0-1 0,6 3-1 0,6 0 1 16,-6 1 0-16,7-1 0 0,-1 3-1 0,0 6 0 0,8-5 2 0,-1 4 0 15,0-1 0-15,0 1 3 0,0 3 0 0,6 0 1 0,1 0-1 0,-1 1 1 16,1 0 1-16,0-1 0 0,-1 3-2 0,1 2 0 0,6-2 0 15,-6 1-2-15,-1 1 1 0,1 3 0 0,-1-1-2 0,-6 0 1 16,6 1 0-16,1 0-1 0,-6 0 0 0,-2-4 0 0,1 3-2 0,-6 1 0 16,6-4 1-16,-7-4 1 0,0 4 0 0,2-4 1 0,-8-3 0 15,0-1 1-15,6 1 0 0,-6-4 3 0,-6 0 4 0,6-4 6 0,0 1 5 16,-8-5 7-16,2 5 3 0,0-8 4 0,-1 3 4 0,-6-3 0 16,6 0 1-16,-5-3 0 0,-2-1 0 0,2-3-2 0,-2-1 0 0,1 1-7 15,1-4-6-15,-2-3-15 0,8-1-17 0,-7-3-19 0,6 0-23 0,1-1-38 16,-1-4-46-16,7 2-61 0,0-1-67 0,0-4-67 0,7 5-63 15,-7-5-56-15,6 4-51 0,8-4-23 0,-8 5-10 0,7 2 1 0,0 1 9 16,0-1 12-16,0 5 18 0,0-2 34 0,1 6 43 0,4 2 59 16,-4-3 66-16</inkml:trace>
  <inkml:trace contextRef="#ctx0" brushRef="#br0" timeOffset="159784.54">2930 11726 225 0,'0'19'367'0,"-6"-5"28"16,6-2 15-16,-6 2 7 0,6-3 5 0,0-4 3 0,0-2 1 15,0 1 3-15,0-2 2 0,0 0-2 0,0-1-3 0,0-3-81 0,0 4-120 16,6-4-74-16,0 0-51 0,0 0-24 0,2-4-11 0,-2 1-5 16,0-5-4-16,7-3-2 0,1 1-1 0,-2-1-1 0,8-7-2 0,-7-1-5 15,0 0-4-15,6 1-7 0,-5-3-6 0,-2-2-8 0,2 2-5 16,-1-2-4-16,-1 1-3 0,-5 0-1 0,0 0 2 0,-1 4 1 0,0-4 3 16,-6 4 4-16,0 3 5 0,0-4 4 0,0 4 5 0,0 5 4 15,-6-1 7-15,6 0 3 0,-6 0 6 0,6 4 3 0,-7 3 2 0,7 0 0 16,-7 1-1-16,7 3-3 0,-6-4-3 0,6 4-5 0,-6 4-6 15,6-4-6-15,0 3-4 0,-7 5-5 0,7-1-5 0,-6 1-6 0,6 6-6 16,-7-3-3-16,7 3-4 0,0 5-1 0,0 0-1 0,0-1 0 16,0 3-1-16,0 5 2 0,0-4 0 0,7 0 0 0,-1 4 1 0,1 0-1 15,-1-4 0-15,0 3 0 0,1-3 1 0,0 0 0 0,5-4 1 0,-4 5 0 16,4-9 0-16,-5 4 0 0,6-7 1 0,-7 4-1 0,7-8 0 16,1 4 0-16,-2-7 1 0,2 0 1 0,-2-1 0 0,-5-3 0 15,13-3 2-15,-14-5-1 0,7 1 0 0,0-4 1 0,0 0-1 0,0-7 1 16,0 3-1-16,1-7 1 0,-8-1-1 0,0 2 0 0,7-5-1 15,-13 0 0-15,7 1 0 0,-1 0-1 0,-6-5-2 0,0 4 2 0,0-3 0 16,0 4-1-16,0 3 1 0,-6-4 0 0,6 7 1 0,-7-2 0 16,7 6 0-16,0 0 2 0,-6 4-1 0,6 4 1 0,-7 0-2 0,7 3-1 15,0 1 1-15,0 3-1 0,-6 3 0 0,6 1-2 0,0 7 0 16,0 0-1-16,0-1 1 0,0 9 0 0,0-1 0 0,6 5-1 16,-6-1 0-16,0 3 1 0,7 1 1 0,-1-1 1 0,-6 1 0 0,7 0 1 15,-1-4 0-15,1 3-1 0,5-6 2 0,-4-1 0 0,4 0-2 16,-5-3 1-16,6-4-2 0,-7 0-3 0,7-3-5 0,-6-5-15 15,6-3-18-15,0 0-43 0,-6-8-53 0,5 0-76 0,-5-6-87 0,6-1-83 16,-6-3-81-16,-1-3-40 0,8-5-20 0,-8-3-11 0,-6-5-4 0,6 2 1 16,-6-2 4-16,0-5 14 0,0 1 17 0,-6-1 43 0,0-2 53 15,6 1 76-15,-8-1 205 0</inkml:trace>
  <inkml:trace contextRef="#ctx0" brushRef="#br0" timeOffset="160004.43">3412 11016 47 0,'-13'3'324'0,"-6"4"53"0,5 1 40 0,2 0 30 16,-2-2 23-16,1 2 18 0,7-5 17 0,-7 2 14 0,6-1 14 0,1-4 13 15,6 3 14-15,-6-3-56 0,6 0-90 0,0 0-76 0,0 0-72 0,0 0-48 16,0 0-39-16,0 0-30 0,0-3-21 0,6 3-18 0,0-4-18 16,1-1-13-16,0 2-14 0,-1 0-14 0,7-2-13 0,-7 2-13 15,8 0-11-15,-2-2-7 0,2 2-7 0,-1 3-7 0,0-3-4 0,0 3-8 16,-1 3-10-16,-4-3-12 0,4 3-13 0,-5 5-16 0,-1 0-16 0,-6-2-21 16,7 6-22-16,-7-1-39 0,0 3-42 0,0-3-55 0,0 4-56 15,-7 3-56-15,1-3-55 0,-1-1-47 0,1 1-40 0,0 0-12 0,-8-4 0 16,1 0 9-16,7 0 12 0,-7-4 20 0,0 1 24 0,7-8 37 15,-8 0 45-15,8-4 55 0,-1-3 59 0</inkml:trace>
  <inkml:trace contextRef="#ctx0" brushRef="#br0" timeOffset="160211.46">3236 10843 83 0,'-12'-3'368'0,"-2"3"53"0,1-3 31 16,0-2 22-16,7 1 15 0,-7 1 13 0,7 0 12 0,-2-5 9 15,-4 5 8-15,5-5 5 0,7 5 3 0,-7-4-67 0,1-1-104 0,6 1-97 16,-6-1-95-16,6 5-53 0,0-5-32 0,0 0-22 0,6 1-15 15,0 0-12-15,-6 0-14 0,7 1-9 0,6 1-9 0,-7-2-4 0,2 2-6 16,4 2-5 0,-5 3-4-16,6 0-4 0,0 0-5 0,-7 3-9 0,8 2-10 0,-8 2-10 15,0 4-12-15,-6 0-22 0,7 4-30 0,-7 3-42 0,-7 1-50 0,7 2-61 0,-6 2-65 0,-8 2-67 0,2 4-69 0,-1 1-31 0,0-1-11 16,-6 0-2-16,5 0 7 0,-12 0 8 0,7 2 11 0,-1-3 22 16,0 2 30-16,-5-5 42 0,5 0 51 0,0-2 60 0,1-1 222 15</inkml:trace>
  <inkml:trace contextRef="#ctx0" brushRef="#br0" timeOffset="161603.23">4936 11339 0 0,'6'7'223'0,"-6"0"49"0,8 0 11 0,-2-3 7 0,0 0 2 0,0-1 6 16,2 1 4-16,-2-4 15 0,-6 0 20 0,6 0 33 0,1-4 42 15,-7 4-27-15,6 0-62 0,-6-3-42 0,7-1-33 0,-7 0-16 16,0 1-8-16,0-1-1 0,0-3-2 0,0 0 0 0,0-1-4 0,0-3-9 16,-7 3-17-16,1-3-32 0,-1 0-39 0,1-3-29 0,-8 3-26 15,8-1-14-15,-6 2-11 0,-2-1-5 0,-5 0-3 0,5 4-4 0,-4-4-2 16,-2 3-4-16,0 5-4 0,1 0-2 0,-1-2-4 0,0 2-4 16,-5 6-3-16,5 2-3 0,-6-2 0 0,6 4 0 0,1 0-2 15,-1 8-1-15,-6-4-1 0,7 4-1 0,-1 3 2 0,7 0-1 0,-7 4 0 16,8-4 0-16,-8 5 2 0,7 2 0 0,6-3 0 0,-6 0 1 15,7 4-2-15,-1-5-1 0,1 6 0 0,6-6 0 0,0 2 1 0,6-5-1 16,1 3 0-16,-1-2-1 0,1-1 2 0,6-3-1 0,0-4 0 16,0 0 0-16,6 0 2 0,1-4-1 0,-7-3 0 0,13-4 0 15,-6 0-1-15,-1-4 0 0,1-3 1 0,6-4-2 0,-7-4 0 0,7 1 2 16,-6-5-2-16,6-3 1 0,-7 0 1 0,7-4 1 0,-6 1-2 0,7 0 1 16,-9-9 1-16,2 5 1 0,-1 0 1 0,1-4 0 0,0 0 1 15,-7-4 0-15,0 4 2 0,0 1 0 0,-1-5-1 0,2 0 1 16,-8 4-2-16,1-4 2 0,0 5-1 0,-7-2 4 0,6 1 5 0,-6 4 4 15,0 1 4-15,0-3 5 0,0 9 2 0,0 0 3 0,-6 4 4 16,6 0 3-16,-7 4 1 0,7 2 2 0,-7 1 1 0,7 4 1 16,-6 0 1-16,6 2-4 0,-6-2-5 0,6 4-6 0,-8 3-5 0,8 0-6 15,0 0-3-15,0 3-4 0,0 4-4 0,0 1-3 0,-6 0-1 0,6 6-3 16,0 1-1-16,6 3-2 0,-6 5-1 0,0 2-1 0,0 4 1 16,0 1 0-16,8-1 1 0,-8 3 0 0,6 5 2 0,-6 0 0 15,6-4 0-15,1 4 1 0,-7 3 0 0,7-3 1 0,-1-1-1 0,1 1 0 16,-1-1 0-16,0-2-1 0,1-2 0 0,0 2 0 0,5-2 2 15,-5-6 0-15,0 3 0 0,6-7-1 0,-7 0-1 0,7 0 0 0,0-7-1 16,-7-1 0-16,8 1 2 0,-1-7-1 0,0-1 2 0,0-3 1 16,-1-1 3-16,2-6-2 0,-1-1 1 0,0-3-2 0,0-1 2 0,0-3-1 15,0-4 1-15,0 1 0 0,0-4 0 0,0 0 0 0,0-5 0 16,0 2 0-16,-7-1-2 0,8-4 0 0,-8 0-1 0,1 4 1 0,-1-3 0 31,1-1 1-31,-7 4 0 0,6-4-2 0,-6 8 1 0,7-5-1 16,-7 6 1-16,0-1-1 0,0 6 0 0,0-2-1 0,0 6 1 0,0 0-1 15,0 1-1-15,0 4-3 0,0 3 0 0,0 0-2 0,0 0-1 16,0 0 0-16,0 3 1 0,0 4 1 0,0 1-1 0,0 0 1 16,6 6 0-16,-6 1 2 0,0 0-2 0,6 2 2 0,-6 6 0 0,8-2 2 15,-8 2 1-15,6 3 0 0,0-4 1 0,-6-1-1 0,7 2 1 16,-1-5-1-16,-6 3 1 0,7-5-2 0,-1 1-1 0,1-5 1 0,-1 2 0 16,1-6 0-16,6-1 1 0,-7 1 1 0,1-5-1 0,6 1 1 15,-7-4 0-15,7-4-1 0,-6 1 0 0,6-2 1 0,1-5 1 0,-2 2 0 16,-6-3-1-16,8-4 0 0,-1-2-1 0,-1 1 1 0,2-2 0 15,-2 0 0-15,-5-4 0 0,0 0 1 0,6 4-1 0,-7-4 2 16,0 0 1-16,-6 0-1 0,8 0 0 0,-2 4 0 0,-6-1 1 0,0 1-1 16,0 3 1-16,6 4-2 0,-6 0 1 0,0 0-2 0,0 4-2 0,0 3-1 15,0 0-2-15,0 1-1 0,0 3 0 0,0 0 0 0,0 3-2 16,-6 5 0-16,6-1 0 0,0 4 1 0,0 5-1 0,0 1 2 16,0 2 0-16,0-1 2 0,0 7 0 0,0 1 2 0,0 0 2 0,0 0-2 15,6-1-1-15,-6 1 2 0,0-1-1 0,6 0 2 0,-6-2-1 16,8 0-1-16,-2-6-1 0,0 1-1 0,-6-3 1 0,7 0-1 0,-1-1 0 15,1-3 1-15,0-3 0 0,-1-1 1 0,0-4 2 0,1 2 1 16,0-5 0-16,-1 0 1 0,0-5 1 0,8 2 0 0,-8-4 1 0,1-1 0 16,5-3 2-16,-4-3-1 0,-2-1-1 0,6-3 0 0,-5 3 1 15,0-6 0-15,6 2 0 0,-7-4-1 0,0 2-1 0,2-1 0 16,-2-4-2-16,0 5 0 0,-6-5 0 0,6 4-1 0,2 0-2 0,-8 0 0 16,6 4-1-16,0 3 0 0,-6 1-2 0,7-1 0 0,-7 4-1 0,6 3-2 15,-6 5-2-15,7-2 0 0,-7 5 0 0,7 5 1 0,-7-2 1 16,6 2-1-16,0 5 1 0,-6 1 1 0,6 0-1 0,-6 7 3 15,8 0 0-15,-2 1 0 0,-6 2 2 0,6 2 2 0,-6-1 0 0,0 4 1 16,7-1 0-16,-7-3-1 0,0 4 1 0,0-5-1 0,7-2 0 16,-7 3-1-16,6-4 0 0,1-3 0 0,-7 3 0 0,6-7-1 0,0 0 0 15,1 0 0-15,-7-4 2 0,7 0-1 0,-1-2 1 0,0-2 1 16,1-3 0-16,0 0 1 0,-1-3 1 0,1-5-2 0,-1 1 1 16,0-1-1-16,1-3 0 0,0 1-1 0,5-5-2 0,-4 1 0 0,-2-5-1 15,0 4-2-15,-6-6-1 0,7 2-2 0,-1 1-1 0,-6-1 0 16,7 1 1-16,-7-4 0 0,6 4-1 0,-6 0 0 0,0 3 1 0,7 0 0 15,-7 4 0-15,0 0-1 0,6 0 1 0,-6 4 0 0,0 3-1 16,6 0 1-16,-6 4-2 0,8 0 0 0,-8 4 1 0,6 3-2 16,-6-3 0-16,6 7-2 0,1 0-2 0,-7 4-3 0,6-1-2 0,1 1-4 15,-7 4-5-15,7-5-6 0,-1 4-7 0,-6 1-11 0,6-1-12 16,1-4-25-16,0 2-32 0,-7-2-40 0,6-2-47 0,0-6-54 0,1 2-56 16,6-1-50-16,-6-3-47 0,-1-4-39 0,7-4-37 0,0 0-12 15,1-3-3-15,-2 0 7 0,1-5 11 0,0 1 24 0,0-3 30 0,7-1 41 16,-7 1 48-16,6-4 57 0,-6 3 58 0</inkml:trace>
  <inkml:trace contextRef="#ctx0" brushRef="#br0" timeOffset="162166.88">6838 11262 58 0,'13'0'228'0,"-6"-5"28"0,-1 1 28 15,0 1 26-15,-6 0 29 0,7 3 33 0,-7-4 35 0,0 0 27 0,0 1 22 16,0-5-2-16,0 5-19 0,0-1-40 0,0 1-53 0,-7-5-37 16,7 4-31-16,-6-3-23 0,6 3-22 0,-6 1-24 0,6 0-25 0,-7-2-31 15,0 2-31-15,1 3-28 0,6-5-23 0,-6 5-13 0,-1 0-11 16,0 5-5-16,1-5-7 0,-1 3-5 0,-5 5-6 0,5-1-4 15,-6 0-5-15,-1 5-3 0,8-2-4 0,-7 5-2 0,0-5-3 0,0 9-1 16,1-4-1-16,-2 3-2 0,1-3-3 0,0 4-4 0,6-5-2 16,1 4-5-16,0-3-1 0,-1-1-3 0,0 1-2 0,7-4-3 0,0 0-3 15,0-1 0-15,0 2-2 0,7-9 0 0,0 5 0 0,-1 0-1 16,7-5 0-16,-6-3 1 0,6 0 4 0,-1 0 2 0,2 0 2 0,-2-3 1 16,2-5 2-16,-1 0 1 0,-1-3 2 0,2 4 0 0,-1-7-1 15,0 3 1-15,0-4-1 0,-7-3 4 0,8 3 3 0,-8-3 2 16,0-1 1-16,8 1 0 0,-8-1 0 0,-6 1 2 0,6-4 0 0,1 4 2 15,-7 0 1-15,7 3 3 0,-7 1 2 0,0-2 2 0,0 2 2 0,6 3 0 16,-6 4 1-16,0-5 1 0,0 6 3 0,0 2 1 0,0 0-1 16,0 1 2-16,0-1-1 0,0 4-1 0,0 0 0 0,0 4 1 15,0-1 4-15,0 5 3 0,0-2 2 0,0 6 2 0,0-1 0 0,7 3 0 16,-7 6 1-16,0 1 1 0,6 5 0 0,-6 0-1 0,6 2 2 16,-6 2 0-16,8 7-1 0,-2-5-2 0,0 5-3 0,-6 4-3 0,6-1-4 15,1 0-1-15,0 4-2 0,-1 0-1 0,1-4-2 0,-1 4-3 16,0 1 0-16,8-6 0 0,-14 2 0 0,6-1-1 0,0-3 1 0,2 0 1 15,-2-1-1-15,0-4-2 0,1-2 2 0,-7 0-2 0,6-1-2 0,-6-4-4 16,0-3-5-16,0 0-10 0,0 1-13 0,0-5-22 0,0-4-27 16,-6 1-30-16,-1-4-32 0,-5-4-28 0,4 1-24 0,-4-5-19 15,-2-3-16-15,2-3-14 0,-8-5-12 0,7 1-2 0,-7-4 3 16,-5 0 17-16,5-7 23 0,0 3 43 0,1-6 51 0,-1-2 58 0,1 1 63 16,6 0 53-16,-1-3 49 0,2-1 35 0,-1 0 29 0,6 4 23 15,7-4 21-15,0 1 8 0,0-1 5 0,7 1-5 0,-7-1-9 0,13 0-21 16,-7 1-24-16,8 3-29 0,-2-4-31 0,8 1-27 0,-7-1-23 15,7-4-24-15,-1 5-24 0,0-1-46 0,8 1-58 0,-7 0-73 0,-2-6-83 16,2 6-70-16,-1 0-67 0,-5-1-33 0,-2 0-17 0,2 4-7 16,-8-4-4-16,1 5-2 0,-1-2-1 0,-6 5 6 0,0 0 11 15,0-1 37-15,-6 8 51 0,-1 0 71 0,1 8 258 0</inkml:trace>
  <inkml:trace contextRef="#ctx0" brushRef="#br0" timeOffset="162432.51">5536 11862 0 0,'-7'10'151'0,"0"2"265"0,1-1 54 0,-1 0 28 0,1-1 17 0,-1 2 8 15,1-1 6-15,6-4 2 0,-7-3 1 0,1-1 0 0,6 2 0 16,-6-2-22-16,6 1-36 0,0-4-115 0,0 3-156 0,-8-3-92 16,8 0-59-16,0 0-53 0,0 0-48 0,0 0-88 0,8 0-104 0,-8-3-100 15,6-1-95-15,0 1-49 0,1-5-24 0,-1-3-12 0,1 0-7 16,-1-3-2-16,7-2-1 0,-6-6 3 0,0 1 7 0,5-1 24 16,2-3 32-16,-2-1 78 0,1-5 156 0</inkml:trace>
  <inkml:trace contextRef="#ctx0" brushRef="#br0" timeOffset="163199.35">7769 11312 245 0,'-6'14'386'0,"-1"2"31"0,1-1 16 15,6-1 9-15,-14 1 5 0,8-4 4 0,0-4 4 0,0 1 4 16,-2-1 6-16,2 0 7 0,0-3 7 0,-1-1-86 0,7 5-132 0,-6-8-77 16,6 3-51-16,0-3-25 0,0 0-15 0,0-3-7 0,0-1-6 15,0-3-4-15,6-4-3 0,1-1-5 0,5-6-5 0,2 0-11 0,-2-4-10 16,8-4-10-16,-1-3-11 0,1 0-9 0,0-4-10 0,-1-4-9 16,1 0-3-16,0-3-3 0,-1 0-2 0,1-1-1 0,-8 1 0 0,8 0 1 15,-7 1 0-15,0 1 0 0,0 1 1 0,-7 5 1 0,2-1 1 16,-2 4 2-16,0 4 3 0,-6 2 3 0,0 4 3 0,0 5 2 15,-6 3 3-15,0 0 0 0,-2 3 2 0,-4 1 1 0,5 4 0 0,-6-1 3 16,-6 4 1-16,5 4 3 0,2-1 1 0,-8 0 4 0,7 6 0 16,0-2 1-16,-6 3 2 0,5 1 2 0,1 5 2 0,7 1 1 0,-7 3 2 15,6 5 0-15,1-4 0 0,0 9 0 0,-2-2-1 0,8 2-1 16,0 3-3-16,0 4 0 0,0-1-2 0,8 5-1 0,-8-1-1 0,12 0-2 16,-5 1 0-16,0 2-4 0,-1 2 0 0,7-2-3 0,-7 1-1 15,8-3-1-15,-8 3-2 0,7-4-1 0,-6-4-1 0,5 5-1 0,-5-8 0 16,6 0-2-16,-6-4 0 0,5-3 0 0,-4 0-1 0,-2-4-1 15,0-7 0-15,0 2 0 0,1-6 1 0,0-4 1 0,-7 1 2 0,6-1-1 16,1-7 1-16,-7 0 1 0,6-3-1 0,-6-1 1 0,6-7 0 16,2 0-1-16,-2-4 1 0,0-3 0 0,0 0 0 0,2-8-1 0,-2 1 1 15,0-5-3-15,1 1-1 0,6-4-2 0,-6 0 1 0,-1-1-2 16,0-1 0-16,0 1 0 0,8 2 0 0,-8-2-1 0,7 1 0 16,-6 7-1-16,0-2 1 0,5 6-1 0,-5 0 0 0,6 3-1 0,-7 4 0 15,1 5 0-15,0 2 0 0,-1 5-1 0,1-1 0 0,-1 8 1 16,0-1 1-16,1 5 0 0,0-1 0 0,-7 7 0 0,6 1 1 0,0 4-1 15,-6-1 2-15,8 4-1 0,-8-1 1 0,0 2 0 0,6 2 0 16,-6-3-3-16,0 4-2 0,0-4-6 0,6 0-9 0,-6 0-9 16,0-4-12-16,7 0-13 0,-7-2-14 0,6-5-24 0,-6 0-27 0,7-4-41 15,-7 0-46-15,7-7-55 0,-1 0-58 0,6 0-48 0,-4-4-43 0,-2-2-40 16,7-3-37-16,0-2-13 0,6 0-1 0,-5 0 7 0,5 1 13 16,1-5 21-16,-1 1 27 0,0-1 40 0,8 4 47 0,-1-4 55 15,0 1 59-15</inkml:trace>
  <inkml:trace contextRef="#ctx0" brushRef="#br0" timeOffset="164124.45">8922 11214 112 0,'19'-4'242'0,"-5"-3"27"0,-2-1 28 16,-5 2 27-16,0-2 28 0,-1-4 33 0,-6 5 32 0,0 0 24 16,7-1 20-16,-7-2-6 0,0 2-18 0,-7 1-44 0,7 0-58 0,0-1-37 15,-6 1-27-15,6 0-21 0,-7-1-22 0,0 1-23 0,7 0-25 16,-6 4-29-16,0-6-31 0,6 6-23 0,-6-5-20 0,-2 8-14 16,2-6-10-16,0 6-9 0,-1-5-6 0,0 5-5 0,1 0-7 0,-1 5-5 15,-5-5-6-15,-2 6-5 0,2-1-4 0,5 1-1 0,-13 6-4 16,8-1 0-16,-2 3-2 0,2 1 1 0,-2 3 0 0,1 0 0 15,0 1-1-15,0 4 0 0,1-2 1 0,4 1 1 0,-4-1 0 0,5 2-1 16,7 2 0-16,-6-3 0 0,-1-3 0 0,7 3 0 0,0 0 1 0,0-4 0 16,7-3-2-16,-7-1 0 0,6 0 1 0,1-2 0 0,5-4-1 15,-4-5 1-15,4 5 0 0,1-8-1 0,7 0 1 0,-8-8 0 16,8 5-1-16,0-5-1 0,-7-4 0 0,7-2-3 0,-1 0 1 0,0-5-1 16,-6 1 0-16,7-4-1 0,-6 1 1 0,-2-2-1 0,-6-3-1 15,8 1 0-15,-8-1 0 0,1 1 1 0,-1-5-1 0,0 4 2 16,2 0 3-16,-8 5 0 0,6-1 1 0,-6 1 2 0,0 1 1 0,0 3-1 15,0 2 2-15,6 0 0 0,-6 4-1 0,0 3 2 0,0 1-1 0,0 4 0 16,0 3-2-16,0 0 0 0,0 0-1 0,0 3 1 0,0 1 0 16,0 4-2-16,0 2 0 0,0 1 0 0,0 5-1 0,6 2-1 15,-6-1 1-15,8 2 0 0,-8 3-1 0,6 0 2 0,0 3 0 0,1 1 1 16,-1-4 0-16,1 4 0 0,0 0 1 0,-1-5-1 0,0 1-1 16,0 0 2-16,2-3-1 0,-2-1 1 0,0 1-2 0,1-9 2 0,-1 5 0 15,1-4 1-15,0-3 1 0,5-5-1 0,-5 1 1 0,0-4-1 16,-1 0 0-16,0-4 1 0,1 1 0 0,6-5 0 0,-6-3 0 0,5 0 1 15,-4-3 0-15,-2-1 0 0,6-4 0 0,-5-3 0 0,6 0-2 16,-6 0 0-16,-1 1-1 0,8-5 0 0,-8 4 0 0,0-4-1 0,0 4-1 16,2 0 1-16,-2 4 0 0,0 0-1 0,1-1 0 0,-1 4-1 15,1 4 1-15,0 0-2 0,-1 5 0 0,0-1 0 0,0 2-1 0,2 2 1 16,-8 3 0-16,6 0 0 0,0 0-1 0,1 3 1 0,-7 4-1 16,7 1 0-16,-7 3 0 0,6 0 1 0,-6 4 0 0,7-1 1 15,-7 4 1-15,6 1 0 0,-6 3 0 0,0 0 0 0,0 1 2 0,0-2 0 16,0 1 0-16,0-1 0 0,6 5-1 0,-6-4 2 0,0-3 0 15,0 3 0-15,0-4-1 0,0 0-1 0,7-3 1 0,-7-1 0 16,0 1 0-16,0-7 0 0,0 3 1 0,7-8 0 0,-7 4 3 0,0-7 2 16,6 5 2-16,-6-5 4 0,0-5 0 0,6 1 2 0,1-2 0 15,0-5 2-15,-1 0 0 0,1-4 1 0,-1 0-1 0,1-3 1 0,6-4-1 16,-7-1-1-16,0 2-4 0,2-5-1 0,4-3-3 0,-5 4-3 16,-1-5-1-16,7 1-2 0,-6 0-1 0,5 3-2 0,-4 0-1 0,4 0 1 15,2 4-1-15,-2 1-1 0,1 2 1 0,1 4-1 0,-8 5 0 0,7 2-2 16,0 1 1-16,0 7-1 0,0 0-1 0,-6 4 1 0,5 3 1 15,-4 4-1-15,-2 4 1 0,0 3 0 0,-6 4 2 0,7 0-1 0,-7 7 1 16,6-3 0-16,-6 7 1 0,0-4 2 0,0 4 1 0,-6 0-2 16,6 0 2-16,0-4-1 0,0 1 0 0,0-1 0 0,0-3 1 0,0-5-1 15,6-2 0-15,-6-1 0 0,0 0 1 0,7-7 0 0,-7 0-2 16,6 1 2-16,-6-5 2 0,7-3 1 0,-7-1 2 0,6-3 2 16,0-3 1-16,-6-1 1 0,8 0-2 0,-2-6 2 0,7-1 0 0,-6 0 1 15,-1-9-2-15,7 3 1 0,-7-6-2 0,8 2 0 0,-8-5-2 0,0 0-1 16,8-3-2-16,-8 0-2 0,0 0-3 0,1 0 0 0,-1 0 1 15,1 2-3-15,0 2-1 0,-1 3 0 0,0 3 0 0,8 5-2 16,-8 0 1-16,0 2-1 0,1 9-2 0,6-2 0 0,-6 2 0 0,-1 6-1 16,8 2 1-16,-8 1 0 0,0 6 0 0,0 2 0 0,8 1 1 15,-14 7 1-15,6-4 0 0,1 8 2 0,-1-3-1 0,-6 6 2 0,7-4 1 16,0 0 0-16,-7 1 1 0,6 0 1 0,-6 0 0 0,6-4-3 16,0-1-1-16,-6-3-8 0,8 1-9 0,-2-8-13 0,0-1-17 0,1-1-34 15,-1-3-47-15,1-6-65 0,0-3-78 0,-1-5-75 0,0 1-75 16,2-7-51-16,-2-1-35 0,0-7-18 0,0-3-6 0,1-4 2 15,-7-1 7-15,7-3 12 0,-7-7 16 0,0-1 35 0,-7-3 46 0,0 0 65 16,1-4 78-16</inkml:trace>
  <inkml:trace contextRef="#ctx0" brushRef="#br0" timeOffset="164343.2">8825 10393 0 0,'-46'14'135'0,"1"1"283"0,-2 3 44 15,15-2 25-15,-7-2 12 0,13-3 7 0,0 4 7 0,0-8 4 0,7 0 2 16,5 1 4-16,8-1 5 0,-1 0-18 0,1-3-27 0,6 3-116 16,0-3-163-16,6 3-82 0,1 1-44 0,5-1-24 0,8 0-12 0,0 0-9 15,5 1-12-15,9 0-23 0,-2-6-32 0,13 6-83 0,-6 0-107 16,7-1-105-16,7 0-104 0,-8 0-52 0,7-2-26 0,-7 2-16 0,-6 0-7 16,1-4-4-16,-7 5-1 0,-1-5 1 0,-6 1 3 0,0-1 21 15,-7 1 28-15,1 1 79 0,-1-5 139 0</inkml:trace>
  <inkml:trace contextRef="#ctx0" brushRef="#br0" timeOffset="165257.96">11156 11353 234 0,'-13'25'333'0,"0"1"24"0,6-4 12 0,-5-4 11 0,5 0 11 16,-6-2 8-16,6-5 6 0,7-1 10 0,-6 1 13 0,6-3 3 15,-7-5-2-15,7 1-69 0,0-1-104 0,0-3-60 0,7-3-39 0,-1-1-20 16,-6-3-12-16,13 0-11 0,-6-7-8 0,6-1-8 0,-7-4-7 16,14 1-9-16,-7-8-13 0,0 0-15 0,0-3-16 0,7 0-11 15,-8-5-11-15,2 2-4 0,-8-5-5 0,7 4-2 0,-7 0-2 0,2 0 0 16,-2 0-1-16,0 5 0 0,-6-3 0 0,6 6 1 0,-6 3 0 0,0 4 3 16,0 3 3-16,0 1 3 0,0 3 4 0,0 3 3 0,0 2 3 15,0 2 2-15,0-1 1 0,-6 5 1 0,6-3-2 0,0 3 0 16,0 0-1-16,0 0-1 0,0 3 0 0,0-3-3 0,0 0-5 0,0 5-3 15,0-1-4-15,0-1-3 0,6 0-1 0,1 1-2 0,-7 0-2 16,7-1 0-16,6 5 0 0,-7-5 1 0,8 4 0 0,-2-3 1 0,2 3 0 16,-2 1 0-16,8-5 1 0,-7 4-1 0,7 1 1 0,-1-1-1 15,-6 1-1-15,6-1-1 0,1 5 0 0,-7-2 0 0,7 1 0 0,-8 0 1 16,2 4-2-16,-2-4-1 0,2 3 1 0,-1 1 1 0,-7 3-1 16,1-3 0-16,-1 3 1 0,1-4 0 0,-1 5 1 0,-6 0-1 0,0-5 2 15,6 5-1-15,-6-1-1 0,0-4 2 0,0 1 0 0,8 3 0 16,-8-4 0-16,6 2-1 0,0-5-1 0,1 0 1 0,0 3 0 15,6-6 1-15,-1-1 1 0,2 0 0 0,-2 0 0 0,8-7 0 0,-1 5 0 16,1-10 0-16,0 5 0 0,6-7 0 0,-7 0 0 0,7 0-1 16,-6-4 2-16,6-4-1 0,-7 1 0 0,1-1 0 0,6-4-2 0,-7 1-1 15,-5 0 0-15,5-5 0 0,1 6 1 0,-8-5-1 0,2 0 0 16,-2-1 0-16,-5 1 0 0,0 4 1 0,-1-4 1 0,1 0 0 0,-7 5-2 16,0-6 1-16,0 4 1 0,-7 1 1 0,7 4 0 0,-6-5 2 15,-1 5-1-15,-6 3 2 0,7-4 2 0,0 4 0 0,-8 5 0 0,8-6 2 16,-7 5 0-16,-1 3 0 0,8 0-1 0,-6 0 1 0,4 1-1 15,-4 3 0-15,5 3-1 0,-6-3-1 0,6 4-1 0,1 4 0 16,0-1-3-16,-1 5 0 0,0-2 0 0,1 5 0 0,0-1 1 0,6 4 1 16,-7 4 0-16,7 0 2 0,0 1 2 15,0 3 2-15,7-1 0 0,-1 4 2 0,0 0 1 0,1 1 0 0,6-1 1 0,0 0 1 0,0 0-1 0,6-3-1 0,-5 0-1 16,5 0-2-16,7-4 0 0,-6-1-2 0,6-6-1 0,0 3-1 0,-7-7-2 16,7-3-10-16,1-2-11 0,-1-6-27 0,0 0-32 0,-1-6-70 15,1-5-87-15,-6 0-100 0,7-8-107 0,-9 1-54 0,9-7-27 0,-7 2-12 16,-8-6-8-16,8 0-2 0,-7-4-3 0,7 0 8 0,-8-4 12 15,-5 1 25-15,6-5 32 0,-7 1 68 0,1-4 99 0</inkml:trace>
  <inkml:trace contextRef="#ctx0" brushRef="#br0" timeOffset="165554.85">12888 11346 342 0,'-6'29'439'0,"-1"-4"30"0,1-3 14 15,0 0 7-15,6-7 3 0,-8-1 2 0,8-6-1 0,0 0 1 0,0-1-1 16,0-7-4-16,0 0-8 0,0 0-160 0,0 0-237 0,0-7-205 16,8 2-190-16,-8-1-93 0,6-5-48 0,0-5-22 0,7 2-13 15,-6-4-4-15,6-4-2 0,-7 0-2 0,14-4 0 0,-7 0 5 16,0 0 7-16,0-3 46 0,7 0 67 0</inkml:trace>
  <inkml:trace contextRef="#ctx0" brushRef="#br0" timeOffset="166196.54">13911 11169 0 0,'-7'23'148'0,"1"-5"220"15,-1 4 43-15,-5-4 26 0,4 0 17 0,-4-3 11 0,5-1 9 16,-6-2 5-16,7-1 7 0,-1-5 7 0,1 2 10 0,0-3-20 0,6-2-35 15,0-3-88-15,-8 4-112 0,8-4-63 0,0 0-37 0,8-4-23 16,-8 4-15-16,6-8-10 0,0 0-7 0,7-2-6 0,-6-5-6 0,12 1-8 16,-5-5-9-16,5-2-11 0,0-5-13 0,1 0-11 0,-1-3-9 15,1-5-8-15,-1 5-6 0,-5-6-5 0,6 1-2 0,-8-3 0 16,-5 4-2-16,6 1 0 0,-7-1-3 0,1-1 1 0,-7 6 0 0,0 2-1 16,0 0-1-16,0 8-1 0,-7 0 0 0,1-1 1 0,-1 8 0 0,1 4 0 15,-1-1 1-15,1 5-1 0,-8-1 1 0,8 4-1 0,0 0 1 16,-8 4-1-16,1-1 1 0,7 5 2 0,-7-5 0 0,6 6 0 15,-5 0 1-15,5-1-1 0,7 2 0 0,-7-2 0 0,7 3 1 0,7 0 0 16,-7 1 1-16,13-2 1 0,-7 1 1 0,8 0 0 0,5 4 0 16,1-4-1-16,0 0 0 0,-1 3 0 0,7-3 2 0,0 3 0 15,0 3 0-15,0-7 1 0,0 5-1 0,0-1-2 0,0 1 1 0,-6 0 0 16,6-1 1-16,-1 1 0 0,-5 3 0 0,0-4-1 0,-1 2-1 0,-5 2 0 16,-2-4 1-16,2 5 1 0,-8-5-1 0,0 1 0 0,1-1 1 15,-7 1 0-15,0 1 0 0,-7-2 0 0,1-3-1 0,0 3 1 16,-2-3 1-16,-4-3 1 0,-2 2 1 0,2-2 0 0,-1-1 0 0,-7-3 0 15,8-1 1-15,-2-3-1 0,-5 0-1 0,5 0 1 0,2-3-1 0,-2-5-2 16,2 2-2-16,-2-3-7 0,8-1-13 0,-1-5-20 0,1 5-21 16,6-5-47-16,0-4-60 0,0 4-79 0,6-3-90 0,1-1-77 15,-1 2-71-15,8-2-38 0,-2-3-16 0,2 4-8 0,5-1-3 0,-6 1 5 16,6 0 11-16,1-1 18 0,0 1 21 0,-7 4 47 0,7-1 59 16,-2 1 80-16,2-1 235 0</inkml:trace>
  <inkml:trace contextRef="#ctx0" brushRef="#br0" timeOffset="166555.93">14647 11093 112 0,'-7'18'328'0,"-6"0"27"0,1-3 15 0,4-1 15 16,2 1 15-16,0 1 13 0,0-6 12 0,6 1 10 0,-8 0 10 0,8 0 8 15,8-4 9-15,-8 1-72 0,6-5-111 0,0 0-67 0,0 1-45 16,8 1-23-16,-1-10-13 0,0 5-13 0,0-4-12 0,7-2-13 16,-1-5-12-16,7 0-10 0,0 0-10 0,-6-4-9 0,5 0-9 0,1-3-8 15,1-4-7-15,-1 4-8 0,-6-5-10 0,5 2-5 0,-5-5-3 16,-7 1-3-16,6-1-1 0,-5 0-2 0,-1 0 1 0,-7-3 0 0,0 4 0 15,1 0 1-15,-7-2 0 0,0 2 1 0,0 3 2 0,0 0 1 16,-7 3 0-16,1 1 4 0,0 7 2 0,-1-4 5 0,-6 4 2 0,6 4 3 16,-5 0 4-16,-2 4 3 0,1-2 3 0,0 5 4 0,0 0 2 15,1 0 3-15,-2 8 3 0,-5-5 2 0,6 5 1 0,0 3-1 16,-1 1 0-16,2 1-3 0,-2 6-1 0,2-1-3 0,5 4-3 0,1 0-2 16,-1 3-4-16,0 1-2 0,7 0-3 0,0 3-3 0,0 0-4 0,7 0-3 15,0 1-1-15,6-5-2 0,-7 6-2 0,7-3-1 0,0-2 1 16,1-1-3-16,5 1 0 0,0-4-2 0,0 1-1 0,1-5-5 15,0-4-5-15,-1 1-13 0,1-4-15 0,0-4-21 0,5 0-25 0,-5-3-50 16,0-4-62-16,6-4-73 0,-7-3-79 0,7-4-73 0,0 1-69 16,-7-5-34-16,8 0-17 0,-1-3-4 0,0-1 2 0,-6-3 9 0,6 0 14 15,-1 0 21-15,1 0 24 0,1-3 48 0,-1 2 63 0,0 1 73 16,7 1 239-16</inkml:trace>
  <inkml:trace contextRef="#ctx0" brushRef="#br0" timeOffset="167307.19">15708 10854 0 0,'0'0'208'0,"0"-3"76"0,0 3 32 0,0-4 38 0,0 0 42 15,-6 1 27-15,6 0 19 0,-6-2 15 0,6 1 11 0,0-2 10 0,-8-2 9 16,8 5-47-16,-6-5-78 0,6 1-53 0,-6 0-42 0,6 3-29 16,0-3-27-16,-6-1-31 0,-1 5-37 0,7-1-20 0,-7 0-16 0,7 1-8 15,0-2-5-15,-6 3-8 0,-1 2-7 0,7 0-7 0,-6-5-6 16,0 5-7-16,-8 5-6 0,8-5-5 0,-8 2-8 0,8 3-4 0,-7 2-3 16,-7 0-6-16,8 1-7 0,-2 3-6 0,-5 0-7 0,6 3-3 15,-6 0-2-15,5 1-2 0,2 4 0 0,-8-5-1 0,7 5 0 0,7 0 0 16,-8 2 0-16,2-3-2 0,4 1-2 0,2-1 1 0,0 0 1 15,6 0 1-15,0 1 2 0,0 0-1 0,0-5-1 0,6 1 1 0,0-1 1 16,2 1 0-16,4-5 0 0,-6 2-1 0,8-5 0 0,-1 0 0 16,7-3-2-16,-8 0-1 0,8-1 1 0,-7-3-1 0,7-3-1 0,0-1 0 15,-2 0-1-15,-4-3-2 0,5-4-3 0,1 0-1 0,-8 0-1 16,8-4 0-16,-7 5 0 0,7-9 0 0,-8 4 0 0,-4-2 2 16,4-1-1-16,1-1 0 0,-6 1 1 0,0-5 1 0,-1 5 1 0,0-4 2 15,1-1 2-15,-7 6 1 0,7-5 3 0,-7 3 2 0,6 1 1 16,-6 0 0-16,0 0 0 0,6 3 3 0,-6 4 2 0,0-1 4 0,0 2 2 15,0 2 2-15,0 1 2 0,0 0 0 0,0 3 1 0,0 1-2 16,0 3 0-16,0 0-1 0,0 0-1 0,0 0-1 0,0 3-1 0,0-3-2 16,0 9-2-16,0-3-3 0,0 1-2 0,7 5-3 0,-7-2-1 15,0 5-2-15,0 0 0 0,7 3 1 0,-7 0 0 0,0 0 1 16,0 4 0-16,6 0 0 0,-6 0 1 0,0 1-1 0,7-2 0 0,-7 1 0 31,0 0-1-31,0 0 0 0,6-4 1 0,-6 1 0 0,6-1 2 0,1-3-2 16,-7-1-1-16,7 1 1 0,-1-4 0 0,0-3 2 0,2-1-1 15,-2-4 1-15,7 1-1 0,-7 0 0 0,7-8 0 0,0 0-2 16,1 1 0-16,-2-4-4 0,1-4-4 0,-6 0-4 0,6-1-4 0,0-2-4 16,0-4-5-16,0 0-4 0,0-4-3 0,-6 3-3 0,5-6-3 15,-5-1-1-15,-7 0-1 0,7-3 1 0,-7-1 0 0,6 1 5 0,-6-4 2 16,-6 4 6-16,6 0 6 0,-7 3 3 0,0 0 5 0,7 4 5 16,-6 4 3-16,0 0 8 0,-1 3 6 0,7 1 3 0,-6 3 4 0,6 4 1 15,-7 2 1-15,7-2-2 0,0 7 0 0,-7-4-1 0,7 4 0 16,0 0-1-16,7 0 0 0,-7 4 1 0,7 0-2 0,-7-1-2 0,6 4-2 15,1 1-3-15,5 0 0 0,-5-1-1 0,6 0 1 0,-7 0-1 16,8 5 1-16,-1-5 1 0,0 4 0 0,0-4-1 0,-1 0 0 0,2 4-1 16,-1-3 0-16,0-2-1 0,0 2 0 0,-1 3-2 0,2-4-1 15,-1 1-1-15,-6 2 0 0,5-2 0 0,-5 3 0 0,-1 0 1 16,1 1 0-16,0-2-1 0,-1 5 0 0,-6-5 0 0,6 5-1 0,-6 0 0 16,0 1 1-16,0-3 0 0,0 1 0 0,0 6 0 0,0-6 0 15,0 4 1-15,-6-3 1 0,6-1-1 0,0 1-1 0,0 4 2 0,0-9 0 16,0 6-2-16,0-5 0 0,0 4 0 0,0-5 2 0,6-3-3 15,-6 4-2-15,7-7-9 0,0 3-11 0,-1-3-15 0,7 0-19 0,0-4-29 16,-6 0-36-16,5 0-45 0,2-4-48 0,5 0-50 0,-6-3-49 16,0 0-40-16,7-4-36 0,-8 0-34 0,2-1-32 0,5 1-22 15,-5-3-14-15,-2 4 3 0,2-9 9 0,-2 4 28 0,8 0 35 0,-7-3 43 16,1 0 49-16,-2 3 49 0,1-3 51 0,0-1 39 0,0 6 172 16</inkml:trace>
  <inkml:trace contextRef="#ctx0" brushRef="#br0" timeOffset="167980.25">16816 10724 0 0,'12'-9'152'0,"2"6"11"0,-2-5 14 0,2 5 13 15,-1-1 15-15,0 0 15 0,-7 4 16 0,1-3 19 0,5 0 23 16,-4-2-2-16,-8 1-13 0,6 4-5 0,0-3-1 0,-6-1 9 16,0 1 13-16,0-1 6 0,0 0 2 0,0 1-3 0,0 3-8 0,-6-7-8 15,0 3-10-15,6 1-14 0,-8-2-16 0,2-2-20 0,0 4-19 16,-1-1-22-16,1 0-24 0,-7 1-24 0,6-2-24 0,1 2-16 0,-8 0-13 16,8 3-9-16,-7 0-7 0,6 0-6 0,-5 0-6 0,-1 3-6 15,-1 5-5-15,2-5-4 0,-2 5-4 0,2 2-4 0,-2 2-3 0,1-2-3 16,7 5-3-16,-8 3-2 0,2 1 0 0,-1-1-2 0,0 3-1 15,6 2 1-15,-5-1-1 0,4 4-1 0,2-5-1 0,-6 5 1 16,12 0 1-16,-8-3-2 0,8 2 0 0,0-4 0 0,0 2 0 0,8-5-2 16,-8 1 0-16,12-6 2 0,-6 3 0 0,8-5 0 0,-1-1 1 15,0-2-1-15,6-5 0 0,-5 1-1 0,5-4-3 0,1-4-4 16,6 1-3-16,-7-5-4 0,7-2-2 0,0-6-6 0,0 2-3 0,0-4-5 16,1-1-5-16,-2-3-6 0,-5-3-6 0,6-4-6 0,0-1-7 15,0 1-4-15,-7-8-1 0,8 5 0 0,-8-5 0 0,0-4 4 0,1 4 4 16,0-3 3-16,-1 1 4 0,-5-3 5 0,-2 3 4 0,8 2 7 15,-14-4 9-15,7 5 10 0,-6 3 12 0,0 0 14 0,-1 0 12 0,0 0 10 16,-6 4 10-16,7 4 7 0,-7-1 7 0,0 0 5 0,0 4 6 16,0 0 6-16,0 4 4 0,-7-1 4 0,7 2 2 0,0 5 0 15,-6-3-3-15,6 5-4 0,-6 3-8 0,-1-2-6 0,7 6-7 0,-7-5-7 16,1 8-6-16,-1 0-6 0,1 0-4 0,0 4-7 0,-1 0-4 0,-6 3-6 16,-1 5-5-16,8-2-3 0,-7 5-4 0,0 3-3 0,0 1-1 15,-7 6 1-15,14 1-1 0,-7 4 0 0,0-1 0 0,7 7 1 16,-1 1-1-16,1-1 0 0,-1 5 1 0,7 3 1 0,0-4 0 0,0 7 1 15,0-3 1-15,0 0 0 0,7 4-1 0,-7 0 0 0,6-4 0 16,1-5 1-16,-1 3 0 0,1-3-1 0,-1-2 1 0,-6-5-1 0,7-1 0 16,5-6 0-16,-12-3 0 0,8-4 0 0,-2 1 3 0,0-9 0 15,1 1 2-15,-1-3 0 0,-6-5 1 0,7 2 0 0,-1-10 0 0,-6 2 1 16,7-5-1-16,-1 2 1 0,0-6-1 0,2-2 0 0,4-4 0 16,-5-1-1-16,0-3-2 0,-1 0-1 0,7-3-2 0,-7 0 1 15,8-2-2-15,-8 2 0 0,7-1 0 0,0 0 0 0,0 0 0 0,0 6-1 16,0-3-1-16,1 4 0 0,-2 5-1 0,1-1 1 0,0 0-1 0,0 5 1 15,1 2 0-15,-2 5-2 0,-5-2 0 0,6 5-1 0,-7 0 0 16,7 8 0-16,-6-4 0 0,0 6 0 0,-1 2 2 0,-6-1-1 16,6 7 1-16,-6 0-2 0,0 1 1 0,0 2 0 0,-6 2-1 0,6-1 1 15,-6 3 0-15,6-3 0 0,-7 4-1 0,0-3-3 0,7-2-4 16,-6-2-7-16,6-1-6 0,0-4-9 0,0 1-11 0,6-4-20 16,-6-8-25-16,7 4-49 0,0-7-60 0,5-3-80 0,2-4-85 0,-2-1-65 15,1-6-58-15,7-1-26 0,-6-6-10 0,4-6-1 0,2 2 3 0,-1-9 8 16,1-1 10-16,0-7 20 0,-1-5 24 0,1 0 51 0,0-9 60 15</inkml:trace>
  <inkml:trace contextRef="#ctx0" brushRef="#br0" timeOffset="172887.95">18255 10051 80 0,'0'0'261'0,"0"-2"28"0,0 2 22 0,0-4 24 0,-6 4 21 0,6 0 23 16,0-4 21-16,0 4 17 0,-7 0 16 0,7-4 0 0,-7 4-7 16,1 0-54-16,6 0-77 0,-6 0-48 0,-2 0-32 0,2 0-23 15,-7 0-18-15,7 0-19 0,-1 0-19 0,-6 4-21 0,7-4-19 0,0 4-18 16,-8 0-16-16,8-2-11 0,-1 3-7 0,-6 2-7 0,7 1-6 15,-1-1-3-15,-6 3-3 0,6 6-2 0,1-5-3 0,-7 6-2 0,0 2 0 16,7-1 1-16,-7 5 1 0,-1-2 2 0,2 5 2 0,4 3 3 16,-4 2 0-16,-1-4 2 0,0 7 5 0,6-1 1 0,-5 0 1 0,4 0-1 15,2 4-2-15,-6-1 0 0,12 1-1 0,-7-5-1 0,0 5-1 16,7-4-2-16,0 0-2 0,0 0-1 0,7-3 1 0,-7-1-3 16,7-3-3-16,-1-1-5 0,0 2-1 0,8-10-3 0,-8 6-2 0,7-9-7 15,0 1-7-15,0-5-14 0,-1 1-19 0,2-3-37 0,-1-5-48 16,7 1-79-16,-8-4-92 0,2-4-85 0,5-3-86 0,-6 0-42 15,0-8-21-15,0 1-10 0,-6 0-6 0,5-5 3 0,-4-4 3 0,4 1 14 16,-5-4 18-16,-1 1 36 0,1 0 47 0,-1 3 78 0,-6-4 191 16</inkml:trace>
  <inkml:trace contextRef="#ctx0" brushRef="#br0" timeOffset="173514.18">18529 10074 0 0,'0'-6'157'0,"0"-6"179"0,0 5 51 16,0-1 33-16,0 4 23 0,-7-2 17 0,7-1 16 0,0-2 10 0,-7 2 10 15,7 3 8-15,0-3 9 0,0 4-32 0,0-1-54 0,0 1-77 16,-6 3-87-16,6 0-63 0,0 0-50 0,0 0-33 0,6 0-21 0,1 0-15 15,-7 3-10-15,7 1-9 0,5 3-6 0,-5 4-8 0,6 1-6 16,0 1-7-16,7 6-5 0,-8 3-3 0,8 0-2 0,-7 3 2 16,7 5 0-16,-8-1 1 0,2 5 0 0,-1 2-3 0,0 0-3 0,0 0-1 15,-7 9-2-15,0-4 0 0,2 3-4 0,-8-4 0 0,0 7-1 0,0-7-2 16,-8 5 0-16,2-2-3 0,0-2-1 0,0-2-1 0,-1 3-1 16,-6-7-2-16,0-1-1 0,-1-1 0 0,2-4-1 0,-2 0-1 15,2-7-3-15,5 0-10 0,-6-3-15 0,0-4-31 0,7-4-38 0,0 0-74 16,-8-8-94-16,8 0-101 0,-1-3-103 0,7-3-52 0,-7-5-26 15,7-3-13-15,0-2-7 0,0-3-3 0,7-5 1 0,-7-2 10 16,13-2 14-16,-7 0 32 0,8-2 36 0,-2 2 75 0,8-5 116 0</inkml:trace>
  <inkml:trace contextRef="#ctx0" brushRef="#br0" timeOffset="173686.04">19180 10840 0 0,'0'22'22'16,"-6"-4"406"-16,6 1 51 0,-8 0 24 0,8-5 11 0,0 0-3 0,0-3-7 16,0-4-42-16,8 1-55 0,-8-5-89 0,6 1-105 0,7-8-80 15,-7 1-67-15,7-1-165 0,-6-7-212 0,-1 0-109 0,0-3-55 0,2 0-25 16,-2-9-13-16,0 2 2 0,-6-2 8 0,7-3 40 0,-7-3 56 16,0 0 90-16,7-1 276 0</inkml:trace>
  <inkml:trace contextRef="#ctx0" brushRef="#br0" timeOffset="175761.42">20730 10140 0 0,'0'0'203'16,"6"-3"39"-16,1-2 17 0,0 5 14 0,-7-3 15 0,6-4 15 16,0 3 14-16,0 1 18 0,-6-5 21 0,8 5 18 0,-2-5 19 0,0 5-35 15,-6-5-62-15,7 5-37 0,-7-1-20 0,6 0-16 0,-6 1-12 16,7 0-13-16,-7 3-13 0,0-5-15 0,7 5-14 0,-7 0-18 0,0 0-19 16,0 0-22-16,0 0-27 0,0 0-18 0,0 0-18 0,0 0-11 15,0 0-8-15,0 0-6 0,0 0-2 0,0 0 1 0,-7 5 1 0,7-2 2 16,0 0 1-16,0 1 1 0,-7 0 0 0,1 2 1 0,6 2 0 15,-7 0 0-15,-5 3 0 0,4-1-1 0,-4 2 1 0,-1-2-2 0,-7 5 0 16,0-3-3-16,2 2-3 0,4-3-2 0,-12-1-1 0,7 2-2 16,-1-1 0-16,0 0-1 0,-5-4 1 0,5 5-1 0,0-6 1 0,-6-2 0 15,7 0 0-15,-1-1 0 0,-6-3 0 0,7 0 0 0,-1 0 1 16,0-3 1-16,1-5 0 0,-1 5 2 0,8-8 0 0,-8 0 2 16,7 0 0-16,0-3 1 0,0-1 0 0,7-4 3 0,-2 1 1 0,2-1 0 15,0 1 1-15,6-4 0 0,0 3 0 0,6-1-1 0,0-3-1 0,-6 4-3 16,14 1 0-16,-8 4-2 0,8-5 0 0,-2 5-2 0,1 3-1 15,1-1-2-15,-2 5-2 0,2 0 0 0,-1 0 0 0,6 3 0 16,-6 0-2-16,7 4 1 16,-1-3 1-16,-6 3 0 0,6 0-1 0,1 3 1 0,6-3-1 0,-6 4-1 15,-1 0 1-15,1-4-1 0,6 4 1 0,-7-1 1 0,7-3 0 16,-6 0 1-16,7 4 0 0,-9-4-1 0,9-4 1 0,-7 4 1 16,-2 0-1-16,2-3 1 0,0-1 1 0,-7 0 1 0,1-3 1 0,4 2 0 15,-11-2-2-15,6 4 0 0,-6-4 1 0,5-1-1 0,-4 6 2 0,-8-7 0 16,6 1 1-16,-6 2 3 0,0 2 4 0,0-3 3 0,0 4 2 15,0-2 2-15,0-2 2 0,-6 3 0 0,6 1 1 0,-8-1 0 16,2 4 0-16,0-3 0 0,-1 3 0 0,1 0-1 0,-1 0-2 0,0 3-3 16,1-3-3-16,0 7-4 0,0-3-2 0,-8 8-2 0,8-6-3 15,6 5-1-15,-14 4 0 0,8 0 0 0,6 0-1 0,-7 3 1 0,1 3-1 16,0 5 1-16,-2-3 0 0,2 5-1 0,0 2 1 0,0-1 0 16,6 4 0-16,-7 0 1 0,0 1-1 0,7 1 1 0,-6-1 2 0,6 2 0 15,-7 1 1-15,1 0 0 0,6-4-1 0,-7 3 0 0,0 1-2 16,7-3 1-16,-6-2 0 0,0 0-1 0,6 2 1 0,-6-5-1 15,-2 4 1-15,8-8 0 0,-6 4-1 0,0-3-1 0,6 0-2 0,-7 0 1 16,1-4 1-16,-1-1 0 0,0-2 0 0,1-1 0 0,0 1-1 0,0-4 0 16,-8-5 1-16,8 2 0 0,-8-1 0 0,1-4 1 0,7 0-1 15,-7-3 1-15,0-1-1 0,0-3 2 0,0 4 1 0,6-4-1 0,-6-4 1 16,0 1-1-16,7-1 1 0,0 1 1 0,-2-5-2 0,8 1 0 16,0-3-1-16,0-2-1 0,8 1 0 0,-2-4 0 0,7 0-1 0,6 1-2 15,1 0-5-15,-1-5-2 0,7 1-6 0,1-4-6 0,5 3-7 16,1 1-7-16,-1-4-7 0,1 0-8 0,-1 0-9 0,1 0-11 15,7-3-12-15,-8-2-18 0,1 2-21 0,-1-1-18 0,1-3-17 0,-7 1-10 16,6-6-7-16,-7 4-1 0,2-2 2 0,-1-2 3 0,0 2 5 0,-6 0 9 16,-1-2 8-16,1 1 11 0,0 4 13 0,-8 0 22 0,1-1 26 15,0 4 31-15,-6 1 34 0,-1 0 34 0,0 2 31 0,2 4 29 16,-8-3 25-16,0 5 19 0,0-2 15 0,0 4 9 0,0 0 7 0,-8 1 7 16,8 3 5-16,-6-3 2 0,6 2 1 0,-6 1-8 0,-1 0-11 15,7 3-15-15,-6 2-17 0,-1-2-17 0,1 2-19 0,-1 1-14 0,1-2-11 16,0 7-8-16,6-4-7 0,-8 8-6 0,2 0-5 0,0-1-5 15,-1 5-3-15,-6 3-4 0,7 3-1 0,-1 1-3 0,-6 4-3 16,6 3 0-16,1 3-1 0,0 4 0 0,-8 4 1 0,8 0 1 0,0 0 3 16,-1 8 2-16,-6-5 0 0,13 5 1 0,-7-1-1 0,1 4 0 15,0-4 0-15,-2 4-2 0,8 0-1 0,-6-4-2 0,6 0-1 0,0 1-2 16,0-1-2-16,0-4-4 0,6 1-2 0,-6-4-1 0,8-3-2 16,-8-1 0-16,6-3-3 0,0-4 0 0,1-4-2 0,6 0-3 15,-6-7-5-15,5 1-8 0,2-6-12 0,-8-2-17 0,7-8-18 0,7 1-37 16,-8-5-45-16,2-2-63 0,6-5-75 0,-1-3-75 0,0-4-78 15,0-4-50-15,1 0-38 0,0 1-14 0,-1-5-6 0,1-2 5 0,6 3 9 16,-7-5 15-16,7 5 19 0,1 0 37 0,-8-2 44 0,8 6 64 16,-2 0 74-16</inkml:trace>
  <inkml:trace contextRef="#ctx0" brushRef="#br0" timeOffset="176716.81">21941 10415 0 0,'7'4'208'0,"-7"-1"67"0,6 1 21 0,1-4 18 16,-7 3 18-16,6-3 21 0,-6-3 23 0,6 3 26 0,-6-4 31 15,8 4 20-15,-8-3 17 0,0-1-47 0,6 1-76 0,-6-2-54 16,0-2-42-16,0 4-25 0,0-1-18 0,0-3-16 0,0-1-14 0,-6 5-19 16,6-4-20-16,-8-1-24 0,8 1-27 0,-6 3-18 0,0-3-13 15,-1-1-9-15,1 5-5 0,-8-4-2 0,8 2-3 0,-6 2-1 16,4 3-2-16,-4-4-2 0,-1 4-1 0,-1 0-1 0,2 4 0 0,-2-1-2 16,2 2-1-16,-2-3-1 0,-5 10-3 0,6-4 0 0,-6 2-2 0,5 5-1 15,-5-4-2-15,-1 7-1 0,8-3 1 0,-8 3-3 0,7 0 0 16,-7 5-3-16,8-4-1 0,-2 1-3 0,8-1-1 0,-8 3-1 15,8-4-2-15,6 4 0 0,-7-4-2 0,7 1-1 0,7-4 0 0,-7-1-1 16,6 1-1-16,8 0 0 0,-8-4 0 0,8 0 0 0,-2-4 0 0,8-2 1 16,-7-3 0-16,7-2-2 0,-2 0 0 0,2-2-3 0,0-7-2 15,-1 1-1-15,1 2 0 0,-1-8-2 0,-5 2 0 0,5-3-1 16,0-2 0-16,-5 2 1 0,5-4-1 0,-5 1 0 0,-2-4 2 0,1 0 0 16,0 3 1-16,-6-2 2 0,-1-2 3 0,0 1 0 0,2 4 1 15,-2-4 2-15,0 4 1 0,-6 3 0 0,0 1 1 0,6-1 0 0,-6 4 0 16,0 4 1-16,0-1-1 0,0 0 0 0,0 6-1 0,0-3 0 15,0 5-1-15,0 0-1 0,0 0 1 0,-6 0-1 0,6 5-1 0,0 2-1 16,0 0 1-16,0 1-1 0,-6 2 0 0,6 2-1 0,0 2 0 16,-6 1-1-16,-2 3 3 0,8 0-1 0,-6 5 1 0,6-5 0 15,-6 4-1-15,6-5 2 0,0 6-1 0,-7-5 0 0,7 0-1 0,0 1 1 16,0-4 0-16,7-1 0 0,-7 0 0 0,6-2-2 0,-6-1 0 16,6 0-1-16,2-4-1 0,4 0-3 0,-6-2-2 0,8-2-3 15,-8-3-2-15,7 0-2 0,1 0-2 0,-2-3-2 0,2-2-2 0,-2-2-1 16,2 0 1-16,-1-4-1 0,-1 4 0 0,8-5 2 0,-7-2 1 15,-6-1 1-15,12 0 5 0,-13 1 1 0,8-4 5 0,-2-1 1 0,-4 4 3 16,4-3 0-16,-5 1 2 0,-1-2 0 0,8 1 1 0,-8 2 0 16,0-2 1-16,0 8-1 0,2-2 0 0,-2 1 1 0,0 4-1 0,1 0 0 15,-1 3 0-15,1 4-1 0,-7 0-1 0,7 0 1 0,-1 7 0 0,0 1 2 16,-6-1-1-16,0 4 0 0,7 7 0 0,-7-3 1 0,0 7 1 16,0 0 0-16,0 0 0 0,0 3 1 0,-7 1 0 0,7 3 0 15,-6-3 0-15,0-1 1 0,-1 1-1 0,7 1 0 0,-7-7 0 0,1 3-1 16,6-2 0-16,-7-2 0 0,7 0 0 0,0-5 0 0,-6-3 0 15,6 0 1-15,0 1 1 0,0-6 1 0,0-2 3 0,0 0 3 0,6-4 3 16,-6 0 1-16,7 0 2 0,-7-8 1 0,6 5 2 0,1-9-1 16,0 2 2-16,-1-1-1 0,7-3 1 0,-6-1 0 0,5-4-3 0,2-3 0 15,-1 0-3-15,-1 0-2 0,8-3-3 0,-6 0-1 0,-2-1-1 16,8 0-2-16,-1 0-1 0,-5 4-1 0,5 0-1 0,-6 0-1 0,6 4 0 16,-5-1-1-16,-2 8 0 0,8 0 0 0,-7 4-2 0,0 0 0 15,0 3 1-15,-7 4-2 0,8 4 1 0,-8-1-1 0,0 5 1 0,1 4 0 16,0-2 1-16,-1 1 1 0,-6 3 0 0,0 5-1 0,0-1 1 15,0 0 0-15,0 5 1 0,-6-5 0 0,-1 3 1 0,0-2 0 16,1-1-1-16,0 1 1 0,0-1-2 0,-2-3 0 0,2-1 0 0,0 1 0 16,-1-4 0-16,7-4 1 0,-7 0-1 0,7 0 2 0,-6-2 0 15,6-2 1-15,0-3 1 0,0 0-2 0,0 0 0 0,6 0 1 16,1-3 0-16,0-4 0 0,-1-1 2 0,0-3-1 0,8 0-2 0,-2-4 2 16,2 1 0-16,5-5-2 0,-5 1 0 0,4-4-2 0,2-3 0 15,-7 2 1-15,7-3 0 0,-7 5-1 0,6-5-1 0,1 4 0 0,-7 4 0 16,0-3-1-16,0 5 0 0,0 2 1 0,0 2-3 0,-6 5 1 15,5 4-1-15,-4 3 0 0,-2 0 1 0,0 3 0 0,0 9 1 0,-6-2 0 16,7 1 2-16,0 7-1 0,-7 1 1 0,0 4-1 0,6-3 1 16,-6 3 0-16,0 3-1 0,0-5 1 0,0 5 2 0,0-4 0 0,7 0-1 15,-7-4-1-15,6 1-1 0,-6-5-3 0,6 1-6 0,2-4-11 16,-2-4-17-16,0-3-32 0,8-4-43 0,-8 0-60 0,7-8-71 0,0 1-72 16,-6-4-74-16,5-3-55 0,2-5-44 0,-2 1-22 0,2-8-10 15,-8 0-2-15,1 1 2 0,-1-8 11 0,-6 0 15 0,6-4 32 16,-12 2 44-16,0-10 59 0,-1 1 72 0</inkml:trace>
  <inkml:trace contextRef="#ctx0" brushRef="#br0" timeOffset="176904.3">22195 9749 112 0,'-46'7'391'16,"-5"0"52"-16,11 0 32 0,1 1 18 0,7-1 15 0,-1 1 10 16,13-5 6-16,2 1 3 0,-2-1 3 0,7-3 1 0,6 0 2 0,0 4-74 15,7-4-111-15,0 4-104 0,7-4-99 0,0 3-53 0,6 4-31 16,7-3-23-16,-2 0-22 0,9 4-32 0,-1-2-41 0,6 2-85 0,1-2-107 15,-1 2-97-15,7 1-94 0,-6 1-48 0,6-3-23 0,-6-4-11 16,0 4-6-16,-1-2-4 0,-6-2-3 0,0 1 4 0,0-4 7 16,-6 0 23-16,-1 0 34 0,0-4 81 0,1 4 173 0</inkml:trace>
  <inkml:trace contextRef="#ctx0" brushRef="#br0" timeOffset="177763.17">23667 10550 22 0,'-7'19'288'0,"7"3"34"16,-12-4 24-16,5 1 16 0,0-4 13 0,1 2 17 0,-1-2 15 15,1-3 16-15,0-2 14 0,-1-3 11 0,7 4 14 0,-7-7-52 16,7 3-86-16,-6-3-59 0,6-1-46 0,0 1-28 0,0-4-19 0,6 0-15 15,-6-4-12-15,7 1-16 0,0-8-16 0,-1 4-14 0,7-8-13 0,0 0-15 16,0-3-11-16,7 0-13 0,-8-4-11 0,8-3-10 0,-1-2-10 16,1-2-7-16,0 4-6 0,-7-5-1 0,7 1 1 0,-8-1-2 15,2 1-2-15,5 0 1 0,-13 0 1 0,8 3 0 0,-8 4 1 0,0 0 0 16,-6 0-1-16,7 7 1 0,-7-2 2 0,0 5 1 0,0 1 2 16,0 4 0-16,-7 0 1 0,7 0-1 0,-6 2 0 0,0 5-1 0,-1-3 0 15,7 3-1-15,-7 3 1 0,1-3-1 0,-1 5-2 0,1-3 0 16,6 3-2-16,-6 2-2 0,6-3-1 0,0 3 0 0,0 0-1 15,0 0 0-15,6 1 2 0,0-1 0 0,1 0 1 0,-1 1-1 0,8-1-1 16,-8 0 1-16,14 1 0 0,-8-1 2 0,2 0 0 0,5-4 0 16,1 5 0-16,-1-4 0 0,1 3 0 0,0-3 0 0,-2 3 1 0,2-3-1 15,0 4 0-15,-1-6 0 0,-5 6 0 0,5 0-1 0,-6-1-1 16,6 0 0-16,-5 0 0 0,-8 5 0 0,7-5 0 0,0 4-1 16,-6-4 1-16,-1 5-1 0,0-2 0 0,2 1 0 0,-2 0 2 0,-6 1-1 15,6-2 1-15,-6 5-1 0,6-3 1 0,-6 2 0 0,8-3-1 16,-8 3 2-16,0-3-1 0,6 0 1 0,-6 0 0 0,0 0-1 0,6 0 1 15,1-4 0-15,-1 0-1 0,-6 1-1 0,7 0 0 0,6-5 1 16,-7-3 0-16,8 4-1 0,-2-4-5 0,1 0-1 0,7-4-4 0,-7 1-4 16,6-5-4-16,1 0-5 0,-1 1-3 0,7-4-3 0,-6 0-2 15,0-4-1-15,5 1-1 0,-5-4-1 0,0 0 0 0,-1-1 1 0,1 1 4 16,-7-3 3-16,0-2 2 0,6 1 5 0,-12-4 4 0,6 4 5 16,-7-3 4-16,8 2 4 0,-14 2 6 0,6-1 7 0,-6 0 10 0,7 4 6 15,-14-1 6-15,7 5 6 0,-6-4 6 0,6 6 3 0,-7 1 5 16,0 0 3-16,-5 3 3 0,5 1 3 0,-6 0 0 0,0 4 0 15,7 3-2-15,-14 0-5 0,6 0-7 0,2 3-6 0,-1 4-6 0,0 0-4 16,-6 5-5-16,5-1-2 0,1 3-4 0,0 5-2 0,0-4-4 16,7 7-1-16,0-1-2 0,-8 1 0 0,14 4-1 0,-6-1 1 0,6 2 0 15,0 2-1-15,6-4 1 0,0 4-1 0,2-2-2 0,-2-2 0 16,7 1-1-16,0-1 0 0,6-3-1 0,-5 0 0 0,5-4-2 0,0 0-1 16,8-2-2-16,-8-1-8 0,7-8-12 0,0 0-19 0,0-4-24 15,0-3-46-15,7-3-63 0,-7-4-83 0,-1 0-93 0,9-5-80 16,-9-2-72-16,1-4-35 0,0-5-18 0,-6-3-9 0,7 4-4 0,-9-7 7 15,2 0 9-15,-1-4 17 0,-5 0 24 0,6-8 48 0,-8 2 60 16,1-3 83-16,7-1 245 0</inkml:trace>
  <inkml:trace contextRef="#ctx0" brushRef="#br0" timeOffset="178311.16">25504 10459 231 0,'-7'15'420'0,"1"4"42"0,-1-5 24 0,0 0 13 15,1 1 6-15,0-4 7 0,-1-1 10 0,0-2 8 0,7-1 9 0,-6 1 12 16,0-5 14-16,6 1-83 0,-7 0-129 0,7-1-94 0,-6 2-74 15,6-3-41-15,0-2-21 0,0 5-12 0,0-5-5 0,0 0-8 16,0 0-11-16,0 0-10 0,0-5-15 0,0 5-28 0,6 0-35 0,1-2-45 16,-1-3-48-16,7-2-89 0,0 0-108 0,0-1-107 0,0-2-106 15,7-2-54-15,-1-2-26 0,7-1-14 0,-6 1-5 0,-1 0 0 0,7-3 4 16,1 0 14-16,-1 2 23 0,0 0 30 0,0 1 37 0,-1-1 81 16,8 1 121-16</inkml:trace>
  <inkml:trace contextRef="#ctx0" brushRef="#br0" timeOffset="178779.91">25992 10562 196 0,'-12'14'392'16,"-2"1"36"-16,1-5 20 0,0 1 9 0,6-3 4 0,-5 0 4 0,12-5 2 16,-7 0 3-16,0-3 4 0,7 4 5 0,0-4 4 0,0-4-85 15,7 4-131-15,0-3-91 0,5 0-72 0,-5-5-36 0,13 5-19 0,-8-8-9 16,14-1-4-16,-6 1-2 0,7-3-2 0,5-5-2 0,-6 1-3 15,7-1-5-15,-1 2-5 0,1-9-6 0,-1 5-3 0,1-6-2 0,-1 2-4 16,-5-1 0-16,-1-3 0 0,-1-1-1 0,-5 0 1 0,0-2-1 16,-1 3 0-16,-6 0-1 0,-6-5-1 0,5 5 3 0,-12 4 2 0,7-1 3 15,-14 4 4-15,7 3 1 0,-12 1 3 0,5 3 1 0,-6 1 3 16,0 6 1-16,-7-2 1 0,8 6 2 0,-8-3 1 0,1 7 2 16,5-4 0-16,-5 8-2 0,6-4-1 0,-6 3-3 0,11 1-2 0,-4 0-3 15,6 6 0-15,-2-2-2 0,2-1 0 0,6 4-3 0,0 5-1 0,6-6-1 16,2 5-2-16,-2 4-1 0,0-5 0 0,8 4-1 0,-2 0-1 15,1 4 1-15,7-4-1 0,0 0-1 0,-1 5 0 0,1-4 0 16,6 2-1-16,-7 2 0 0,7-6 0 0,-6 5 0 0,-1-4-2 0,1 5 0 16,-1-5 1-16,0 0 0 0,-5 1 1 0,-1 3 0 0,0-8 0 15,-7 4-1-15,7 1 0 0,-13-5 0 0,0 1 1 0,0-1 0 0,-6 1 0 16,-1 0 0-16,1-4 2 0,-7 4 0 0,0-4-1 0,-1-4 0 16,-5 5-1-16,0-5 0 0,-1-1 0 0,1-1 1 0,5-2 1 15,-5 1-1-15,-1-4 2 0,8 0-2 0,-2-4-2 0,2 4-6 0,-2-8-9 16,8 2-13-16,-1-1-16 0,7-5-37 0,0 1-46 0,0 0-67 15,7-4-74-15,-1 1-74 0,1-4-73 0,6 3-49 0,7-4-35 0,-1 1-16 16,1 1-8-16,-1-3 1 0,7 3 7 0,0-2 12 0,0 1 14 16,0 3 37-16,0 1 48 0,1-1 65 0,5 3 75 0</inkml:trace>
  <inkml:trace contextRef="#ctx0" brushRef="#br0" timeOffset="179130.74">26911 10426 233 0,'-7'14'339'0,"0"-3"25"0,1-3 13 16,-1 3 15-16,7-5 17 0,-6 2 13 0,6 1 15 0,0-6 12 0,6 0 12 15,-6 1-4-15,7 0-9 0,-1-1-73 0,8-3-107 0,-8 0-66 16,7 0-46-16,0-3-25 0,6-1-12 0,-5-3-15 0,6-1-16 0,-2 1-14 16,9-4-13-16,-7-3-13 0,6-2-12 0,-7 2-11 0,1-5-11 15,-1 5-6-15,0-8-4 0,1 4-6 0,-7-4-4 0,1-1-5 0,-2 2-2 16,1-4-1-16,-6-2-1 0,-1 1 1 0,-6-2-2 0,7 2 1 16,-7 0 3-16,0 1 3 15,-7-1 5-15,7 4 9 0,-6 0 8 0,6 3 10 0,-7 5 10 0,0 0 8 16,1 2 8-16,0 1 7 0,0 4 4 0,-8 3 6 0,8 1 2 15,-8-1 4-15,8 8 3 0,-7-4 1 0,0 7-3 0,0 0-4 16,0 4-6-16,0 4-5 0,0-1-6 0,-1 8-4 0,2 1-5 0,-2 2-5 16,2 1-5-16,5 3-3 0,1 0-4 0,-1 5-3 0,0-1-5 15,7-1-4-15,0 1-3 0,0 1-2 0,7-2-2 0,0-2-2 0,-1 3-2 16,1-3-1-16,5-3-2 0,2 0-2 0,-8-2-5 0,8-6-7 16,5 3-10-16,-6-8-11 0,0 2-13 0,7-9-19 0,-1 4-19 15,1-8-41-15,-8-3-51 0,8 0-65 0,6-8-73 0,-7 2-72 0,7-9-70 16,1 4-45-16,-1-7-32 0,0-1-10 0,0-3 0 0,7 0 8 15,-7-1 12-15,6-2 16 0,1 3 20 0,-7-3 39 0,7-1 51 0,-1 4 64 16,-7-3 75-16</inkml:trace>
  <inkml:trace contextRef="#ctx0" brushRef="#br0" timeOffset="179831.9">27927 10192 0 0,'0'0'163'0,"6"-4"104"0,-6 4 28 0,0-4 33 0,0 1 36 0,0 3 32 16,0-5 33-16,0 3 20 0,-6-3 15 0,6-2 12 0,-7 3 9 15,0 1-44-15,7-5-70 0,-6 1-51 0,6-1-44 0,-7 1-29 16,1 4-23-16,0-4-29 0,-1-1-31 0,0 5-30 0,7-5-30 0,-6 5-19 15,0-5-14-15,-2 5-10 0,2-1-10 0,0 4-7 0,-1-4-7 16,-6 4-6-16,7 0-3 0,-7 0-4 0,-1 4-5 0,8 0-3 0,-7-1-5 0,0 5-2 0,-6-1-3 0,5 4 0 16,2 0-3-16,-2 4 0 0,2 3-2 0,-1-4 2 0,-1 5-1 15,2 2 0-15,-2-2-2 0,2 3 0 0,-2 0 0 0,8 5 0 0,-1-7 0 16,1 3 0-16,0-2 0 0,6 2 0 0,0-5 1 0,0 4 1 16,6-8 0-16,-6 5-1 0,13-4 0 0,-7-5 0 0,8 2 4 0,-2-9-2 15,2 5 0-15,-2-8-1 0,8 0-1 0,-1-4 0 0,1 0 0 16,0-2-2-16,-1-6-1 0,1 1 0 0,0-3-1 0,-1-2 0 15,0-2-2-15,0 0 0 0,-5-4-1 0,6 0-1 0,-1 0 2 0,-6 0-1 16,0-4 1-16,0 1 1 0,0-1 1 0,-7 0 1 0,7 1 0 0,-6-1 1 16,0 4 0-16,-1 0 4 0,0 0 2 0,2 4 4 0,-2 3 5 15,-6 1 6-15,6 2 7 0,-6 1 4 0,0 4 4 0,0 0 2 16,6 3 1-16,-6 0-1 0,0 4-2 0,0 0 0 0,0 0 0 0,-6 4-1 16,6 0-3-16,0 3-3 0,0 0-5 0,-6 1-6 0,6 7-8 15,0-1-4-15,-6 1-4 0,6 7-2 0,-8-4-1 0,8 8 0 0,-6-4 0 16,6 4 1-16,-6 0 1 0,6-1 0 0,-7 0-1 0,7 6 0 15,-7-6-1-15,7-3 0 0,0 3 1 0,0 1 1 0,0-8-1 0,0 4 0 16,0-3-1-16,0-1 0 0,7-4 1 0,0-3-3 0,-1 0 1 16,0 0-3-16,2-7-2 0,4-1-3 0,1 1-5 0,0-8-5 15,0 1-4-15,1-1-5 0,5-7-3 0,-6 0-3 0,6 0-2 0,1-7-2 16,-7 4-1-16,6-9-2 0,-6 5-1 0,7-8-1 0,-6 0-1 16,-2 1 4-16,1-5 4 0,-6 1 4 0,6 0 5 0,-7-3 4 0,-6 2 5 15,6 0 6-15,-6 4 6 0,0 1 8 0,0 0 7 0,-6 6 7 16,0 1 7-16,-1-1 8 0,1 8 9 0,-1 0 6 0,0 1 6 0,1 3 1 15,0 2 2-15,0 2-1 0,6-1 1 0,-8 4-3 0,8 0-3 16,0 0-3-16,-6 4-2 0,6-1-5 0,0 5-4 0,6-1-4 16,-6 0-4-16,8 1-5 0,-2 4-5 0,6-2-2 0,2 1-1 0,-1 0 0 15,7 1 0-15,-2-6-2 0,2 5 1 0,7 0-2 0,-9-3-2 16,9-1-1-16,-1 0-1 0,0 0-2 0,0 0-3 0,-7 1-2 0,1-4 0 16,0 3-1-16,-7-3 0 0,0 3-1 0,0 0-2 0,-1-2-1 15,-4 2 0-15,-2 0-1 0,0 0 1 0,-6 4-2 0,0-4 1 0,0 5 0 16,-6-5 2-16,6 4 0 0,-6 0-1 0,-2 3 1 0,-4-3 0 15,6 4 1-15,-1-1 3 0,-6-3-3 0,6 4-2 0,1 0-6 16,-1-1-9-16,0 1-9 0,1-4-10 0,6 4-12 0,0-4-13 0,0 0-19 16,6 0-25-16,1-4-41 0,6 0-52 0,0-2-59 0,1-2-63 15,4-3-49-15,2 0-39 0,7 0-36 0,-9-3-35 0,9-2-18 0,-1 3-11 16,6-10 2-16,-5 4 8 0,-1 1 18 0,6-3 23 0,-6-2 42 16,1 1 50-16,-1 0 60 0,-1-4 62 0</inkml:trace>
  <inkml:trace contextRef="#ctx0" brushRef="#br0" timeOffset="180446.57">29118 10239 0 0,'13'-11'12'0,"0"-4"196"0,1 1 30 0,-8 3 30 15,0-3 29-15,1 2 36 0,-7 1 35 0,0-3 36 0,0 2 33 0,0 2 23 16,0-1 18-16,0 0-26 0,-7 0-47 0,1 0-40 0,6 3-32 16,-6-4-29-16,-1 6-24 0,-6-2-29 0,6 2-29 0,-6-1-34 0,7 2-36 15,-7 1-34-15,-1 1-32 0,2 3-24 0,-1 0-17 0,0 0-12 16,0 3-7-16,-1 6-8 0,-5-7-4 0,6 9-4 0,0 1-3 0,0-2-2 16,-6 5-1-16,5 4 0 0,1-1-2 0,1 0 1 0,-2 4-2 0,2 1 0 15,-2-2 0-15,8 2-1 0,-1-2 0 0,1 5 1 0,-1-4-1 16,1-1 0-16,6 2-1 0,0-5 1 0,6 4-2 0,1-4-3 15,-1 0-2-15,1-3-2 0,5-4-3 0,2 0-3 0,6 1-2 0,-1-9-2 16,1 0-2-16,-1 1-2 0,7-8-1 0,-6 1-1 0,12-5-2 16,-6 1-3-16,1-4-1 0,5-3-1 0,1-5 2 0,-7 1-4 15,6-1-2-15,1-6-5 0,-7-1-6 0,7-4-8 0,-8 2-10 0,8-8-11 16,-8-1-13-16,2 0-10 0,-1-3-7 0,-6-5-2 0,6 5 0 16,-7-7 2-16,1 3 3 0,-1 0 4 0,-6 3 6 0,0-2 11 0,7 2 13 15,-8 4 25-15,2-3 31 0,-8 7 31 0,7 1 31 0,-6 2 24 16,0 0 20-16,-1 5 13 0,0-1 11 0,0 5 7 0,-6 2 7 0,8 2 6 15,-8 0 4-15,0 3 0 0,0 3 0 0,0 4-13 0,0 0-19 16,-8 0-16-16,8 3-17 0,-6 4-14 0,0 0-12 0,0 4-9 0,-1 3-6 0,-6 0-7 16,6 5-7-16,-5-2-5 0,-2 8-6 0,2 1-5 0,-2 3-3 0,1 3-3 15,0 5 1-15,0-1 0 0,7 5 1 0,-8-2 1 0,2 8 0 16,5-4 2-16,-6 6 0 0,0-3 0 0,7 5 1 0,-2-2 0 16,-4 1 1-16,6 1 1 0,-1-1 0 0,-6-2 0 0,6-1 0 0,1 0 0 15,-8 1 0-15,8-4-1 0,6-1-1 0,-6-3-1 0,0-4 0 16,6 1-1-16,-7-8 1 0,7 0 0 0,0 0-1 0,0-7 2 15,0-1 0-15,7 0 0 0,-7-5 1 0,6-2 0 0,0-1 1 0,0-2 1 16,2-4 0-16,-2 0 2 0,0-4-2 0,7-2 0 0,1-1-2 16,-8-2 0-16,14-2-1 0,-8-3 0 0,2-1-1 0,5-3-1 0,-5-1-1 15,4-2-1-15,2-5-1 0,-1 0-2 0,7 1-1 0,-6-5-2 16,0 1 0-16,-1-1-1 0,1 1 1 0,6 4-1 0,-7-1-1 0,1 4 0 16,-7-1 0-16,7 9 0 0,-1 1-1 0,-6 1 0 0,1 4 0 15,-2 5 0-15,-5 3 1 0,6 0 1 0,-7 7 1 0,1 0 0 0,-7 4 0 16,0 4 1-16,0 0-1 0,0 3 2 0,-7 4-1 0,1 4 1 15,-1-1-1-15,1 2 2 0,-7 2 0 0,-1-4 1 0,8 4 2 0,-7-4-1 16,0 1 0-16,7-3-6 0,-1-1-8 0,1-4-10 0,-1-3-10 16,7-1-20-16,0-2-24 0,7-9-56 0,-1 1-70 0,7-4-84 15,7-4-91-15,-8-7-63 0,15 0-49 0,-8-4-24 0,8-7-13 0,5-3 0 16,1-5 6-16,6-6 8 0,-7-4 10 0,7-11 20 0,7-1 24 16,-7-11 56-16,0 1 70 0</inkml:trace>
  <inkml:trace contextRef="#ctx0" brushRef="#br0" timeOffset="182215.16">1869 13616 237 0,'-7'12'373'0,"7"-5"33"0,-7 1 19 0,7 2 8 0,-6-5 3 16,6 2 5-16,0-4 0 0,-6-3 4 0,6 4 1 0,0-4-4 15,0 0-7-15,0 0-87 0,6 0-125 0,-6-4-79 0,6 4-58 0,1-7-29 16,0 4-18-16,-1-6-9 0,7-1-3 0,0-1-3 0,0-1-1 0,1-6-2 15,-2 4-3-15,8-5-2 0,-1-2-2 0,1-1-3 0,0 0-3 16,-7-4-2-16,6 0-1 0,0 0-3 0,-5-3-1 0,5 0 0 0,-6-1 0 16,0 1 0-16,1 1 0 0,-2-2 0 0,-5 1 0 0,6 0-1 15,-7 2 2-15,1 2 0 0,-1 3 0 0,0 0 1 0,-6 4 4 0,0-1 5 16,0 4 7-16,0 1 4 0,0 3 3 0,-6 0 2 0,0 3 2 0,6 5 1 16,-7-4 1-16,1 7 0 0,-1-4 2 0,1 4 0 0,-1 0 0 15,1 0-1-15,0 4-5 0,-2-1-5 0,-4 1-4 0,5-1-5 0,0 5-4 16,1-4-3-16,0 3-2 0,-1 4 0 0,7-4-3 0,-6 5 0 0,6-2 0 15,0 0 0-15,0 2-1 0,0 3 0 0,6-5 1 0,1 6-1 0,-1-2 0 16,0 0 0-16,8 1 1 0,-8 0 1 0,8-1 0 0,-2 5 1 16,8-1 1-16,-7-3 0 0,7 3 1 0,-8 1-2 0,8-2 0 0,-1 0 1 15,1 0-2-15,0 2 1 0,-1-1 0 0,1-3 1 0,0 3-2 16,-2 0 1-16,2-3-2 0,-1 3 1 0,1 1-1 0,0-5 0 0,-7 4 0 16,7-3 0-16,-8 0-1 0,2-1 0 0,-8 1 2 0,7-5-1 15,-7 5-1-15,1-4 0 0,0-3 1 0,-1 2 0 0,-6-2 0 0,6 0 3 16,-6-1 2-16,0-3 3 0,0 2 4 0,-6-2 5 0,6-4 3 0,-6 5 3 15,-1-5 3-15,-6 3 4 0,6-3 4 0,-5 0 4 0,-2 0 3 16,2 0 3-16,-2 0 1 0,1-3-1 0,1 3-3 0,-8-9-2 16,6 6-5-16,2-4-5 0,-1 3-6 0,6-7-9 0,-6 3-12 0,7-2-14 15,0-1-17-15,-2 0-20 0,2-4-23 0,6 0-40 0,0 1-52 0,0-1-62 16,0 1-65-16,0-6-71 0,0 3-71 0,6 2-48 0,2-3-36 16,-2 4-14-16,0-1-2 0,0-4 7 0,8 9 9 0,-8-5 16 0,7 4 17 15,1 0 38-15,-2-1 49 0,2 1 62 0,5 4 65 0</inkml:trace>
  <inkml:trace contextRef="#ctx0" brushRef="#br0" timeOffset="182574.54">2786 13448 85 0,'0'11'321'0,"-6"1"34"16,6-2 21-16,-6 0 17 0,6-1 15 0,0-6 13 0,-6 2 12 0,6-2 10 16,0-3 11-16,0 0 10 0,0 0 10 0,0 0-69 0,6-3-108 15,-6-2-73-15,6 2-56 0,0-1-33 0,2-7-20 0,4 3-17 16,2-3-15-16,-1-3-13 0,-1-4-13 0,2 3-11 0,-2-7-9 0,8 3-10 15,-7-2-10-15,1-2-4 0,4 3-6 0,-10-3 0 0,4 1-4 0,1 0 1 16,-6 3-1-16,0-2 1 0,-1 3-2 0,0-5 3 0,-6 4 4 16,0 5 4-16,0 0 5 0,0-2 4 0,0 2 5 0,-6 3 3 0,0-1 5 15,6 6 3-15,-7-1 2 0,-6 3 2 0,6-4 0 0,1 8 0 16,-8 0 1-16,8 0-2 0,-6 0-2 0,5 8-5 0,-6-4-4 0,0 3-5 16,6 4-3-16,-6 1-3 0,7 2-1 0,-8 0-2 0,8 5-1 15,0-2 0-15,-1 2 1 0,7 4 0 0,-6-2 2 0,6 2 0 16,0 2 2-16,6 0 0 0,-6-3 0 0,7 4 0 0,-1 0-1 0,7-5-1 15,-6 2-4-15,5-2-1 0,2 1-2 0,-1-7 0 0,7 3-2 0,-8-4-1 16,8-2-2-16,-7-1-1 0,7-3-3 0,-2-2-5 0,-4-1-9 16,6-2-12-16,-7-3-16 0,6-3-23 0,-6-5-28 0,0-3-49 0,0 0-62 15,-6-3-70-15,5-4-75 0,-5-1-73 0,-7-3-70 0,7-4-35 16,-7-3-17-16,-7 0-3 0,7-3 3 0,-13-2 10 0,7 1 14 0,-7-4 23 16,-1 0 27-16,-5 1 50 0,6-1 59 0,-6 1 70 0,-1-1 233 15</inkml:trace>
  <inkml:trace contextRef="#ctx0" brushRef="#br0" timeOffset="182840.17">2715 12734 61 0,'-12'7'309'0,"-8"4"42"0,0 1 36 16,1-2 31-16,5-2 30 0,-5 3 21 0,13-4 17 0,-8 1 15 0,8-5 14 15,-6 4 13-15,4-3 11 0,8-4-58 0,-6 4-94 0,6-4-65 16,0 0-49-16,0 0-37 0,0 0-31 0,0 0-29 0,0 0-26 0,0-4-21 16,0 4-17-16,6-7-15 0,-6 3-14 0,0-4-14 0,8 1-13 15,-2 0-13-15,0-4-15 0,0 4-12 0,1-5-11 0,-7 1-8 0,7 4-5 16,-1-3-4-16,1 1-4 0,-1 6-1 0,0-1-2 0,-6 1 1 15,8-1-1-15,-2 4 0 0,0 0 2 0,0 4 1 0,-6-1 2 0,7 1 3 16,0-1 1-16,6 2 2 0,-7 2 2 0,1-4 1 0,0 5 1 0,5-5 0 16,-6 5 1-16,2 0-5 0,4-6-6 0,1 3-8 0,-6-2-10 15,6 1-11-15,-1 0-13 0,-4-4-14 0,4 0-18 0,2 0-28 16,-1 0-37-16,-1-4-50 0,2 0-59 0,-2-4-62 0,2 6-63 0,-1-10-58 16,0 5-56-16,0-4-24 0,-1-1-6 0,-4 2 4 0,4-5 9 0,1 1 13 15,1-1 16-15,-2 0 28 0,-6-3 35 0,8-1 53 0,-1 1 58 16,-6-3 62-16,6 2 249 0</inkml:trace>
  <inkml:trace contextRef="#ctx0" brushRef="#br0" timeOffset="183606.92">3672 13280 232 0,'-6'22'330'0,"0"-1"23"0,0-3 13 0,-2 2 7 0,2-6 3 16,0 1 4-16,6-8 3 0,0 4 11 0,0-4 14 0,0-3 1 15,0 4-2-15,0-5-65 0,0-3-97 0,6 0-56 0,0 0-38 0,-6 0-20 16,14-8-10-16,-8 1-6 0,0 0-3 0,8-4-4 0,-1-3-3 15,0-1-10-15,0-7-12 0,-1-1-18 0,8 2-17 0,-7-9-13 16,1 5-14-16,-2-8-6 0,-6 3-6 0,8-2-4 0,-1-5-1 0,-6 5-2 16,-1-5-1-16,1 0 1 0,-1 0 0 0,-6 1-1 0,6-1 0 0,-6 0 2 15,7 4 1-15,-7 0 4 0,0 1 5 0,7 2 4 0,-7 4 6 16,0 4 5-16,0 0 6 0,-7-1 5 0,7 10 6 0,0-6 5 16,-7 5 5-16,7 3 5 0,0-1 6 0,-6 5 4 0,6 0 3 0,-6 3 0 15,6-3-4-15,-7 7-4 0,7-4-6 0,0 1-6 0,0 3-8 16,-6 3-5-16,6-3-6 0,0 4-6 0,0 3-5 0,-7 1-7 0,7 2-5 15,0 2-7-15,0 6-3 0,0 1-4 0,7 1-3 0,-7 7 1 16,6 2 1-16,1 1 0 0,-1 2 2 0,-6 5 2 0,13 0-1 0,-6-1 1 16,-1 4 0-16,7-3 0 0,0 4 1 0,-6-1-1 0,5-3-1 15,-4 2 0-15,4-5 0 0,2 2 0 0,-8-2 0 0,7-5-1 16,0-4 1-16,-6 1-1 0,5-4 0 0,-6-4 0 0,8-4-1 0,-8 2-1 16,8-9 2-16,-8 4-2 0,1-8 2 0,-1 2-1 0,0-5 0 0,8-5-4 15,-8-2-7-15,0 0-7 0,8-7-6 0,-8-2-6 0,1-2-6 16,5-7-6-16,-5-1-5 0,0 1-5 0,-1-8-4 0,-6-1-4 15,0-2-4-15,0-1 0 0,0 1 0 0,0-1 5 0,-6 4 7 0,-1 0 7 16,0 0 8-16,1 4 10 0,0 2 11 0,-7 2 12 0,6 7 14 16,0 4 12-16,1-1 9 0,0 4 7 0,-1 4 5 0,0 3 4 0,7 0 1 15,-6 4 1-15,0 0-2 0,6 0-1 0,-7 4-1 0,7-4-3 16,-6 7-5-16,6-3-6 0,0 3-5 0,0 0-6 0,6 1-4 16,1-1-2-16,-1 4-2 0,0-4-2 0,1 4 1 0,6 0 0 0,0 0 0 15,0-3 1-15,6 4 0 0,-5-6-2 0,6 2 2 0,-1-5-1 16,0 5-1-16,0-6 0 0,1 3-2 0,0-1 0 0,-1-4-2 0,1 3 0 15,-7-3-2-15,6 4-3 0,-6-4-2 0,7 4-1 0,-6-1-3 16,-2 4-1-16,-5-3-2 0,6 4 0 0,-7 2-1 0,1-2-1 16,-7 6 1-16,6-2 0 0,-6 2 0 0,0 4 0 0,0 1 1 0,-6-1 0 15,6 0 3-15,0 1-1 0,-7-1-3 0,7 0-8 0,0 0-9 16,0 1-17-16,0-4-17 0,0-1-37 0,7 1-46 0,-7-4-62 0,6-4-69 16,8 0-69-16,-8-3-65 0,7-4-49 0,6 0-38 0,-6-4-18 15,7-3-4-15,6-3 3 0,-7-2 10 0,7-2 14 0,7-2 18 0,-7-2 37 16,0 0 46-16,7 0 62 0,-7 0 69 0</inkml:trace>
  <inkml:trace contextRef="#ctx0" brushRef="#br0" timeOffset="184047.99">5145 12903 0 0,'6'-8'115'0,"0"4"153"15,-6-3 29-15,0 0 31 0,0-1 27 0,0 5 31 0,0-5 30 16,0 2 23-16,-6-2 18 0,0 0 15 0,6 1 13 0,-7 0-33 16,1 0-55-16,-1 0-53 0,0-1-53 0,7 4-34 0,-12-3-26 0,5 3-26 15,0 1-26-15,1-1-28 0,-7 0-29 0,7 4-21 0,-8 0-16 16,8 0-15-16,-8 4-12 0,2-4-11 0,-1 7-9 0,0-3-8 15,0 7-8-15,-1-3-3 0,2 2-3 0,-2 5-4 0,2-1-3 0,-1 1-3 16,-1 4-3-16,2-1-1 0,6-1 0 0,-8 6-1 0,8-1-1 16,-1 0 0-16,1-3 0 0,6 2 0 0,0 2 2 0,0-3-1 0,0 0-2 15,0-3 0-15,6 2 0 0,1-1 1 0,-1-3 1 0,0 0 0 16,8-1-1-16,-2-2-1 0,2-1 1 0,-1-4 0 0,-1-3 1 0,8-1-2 16,0 1 0-16,-1-8 0 0,-5 1 0 0,4-5-2 0,2 1-2 0,0-5-2 15,-1-2-3-15,1-1-2 0,-7-3-2 0,7 0-1 0,-8 0-1 0,2-4 0 16,-2 0-3-16,2-1 0 0,-8 1-2 0,1-3 1 0,-7 3 0 15,6-4 2-15,-6 1 4 0,0-1 4 0,0 3 1 0,0 3 3 16,-6-3 2-16,6 5 2 0,-7 0 4 0,7-1 2 0,-6 4 2 0,6 4 3 16,-6 4 1-16,6 0 1 0,0 0-1 0,-8 2-1 0,8 5-2 15,0 0 0-15,0 0 0 0,-6 5-1 0,6-1 0 0,0 2 0 0,0 2-4 16,0 3 0-16,0 4-2 0,0-1-1 0,0 4-1 0,6 5 2 16,-6-2-1-16,8 4 2 0,-8 2-1 0,6-1 2 0,0-1 0 0,1 4 0 15,-1-3 0-15,1-1 1 0,6-2 0 0,-7 2 0 0,8-6-1 16,-2 3-1-16,-5-8 0 0,6 0-4 0,0 1-3 0,0-4-9 0,0-3-12 15,-7-5-21-15,14 2-27 0,-13-5-49 0,5-5-61 0,2 2-73 16,-2-8-75-16,-4 0-70 0,4-4-66 0,-5 1-31 0,-1-8-17 0,1 0-6 16,-1-4 1-16,-6-4 7 0,0-3 11 0,0 1 20 0,0-8 25 15,0-1 50-15,-6-3 61 0,-1 0 71 0,1-4 253 0</inkml:trace>
  <inkml:trace contextRef="#ctx0" brushRef="#br0" timeOffset="184282.36">5086 12276 136 0,'-33'7'363'15,"1"-3"48"-15,6 3 32 0,-7 1 25 0,7-4 21 0,0-1 15 0,7 0 13 16,-1-3 10-16,1 0 11 0,5 0 12 0,2 0 11 0,-2-3-71 16,8 3-113-16,0-3-82 0,-1-1-68 0,0-1-44 0,7 2-33 0,-6 0-26 15,6-5-20-15,6 5-15 0,-6-5-14 0,7 1-11 0,0-4-13 16,-1 4-10-16,0-1-11 0,8-3-11 0,-8 4-9 0,7 0-7 0,0 3-9 16,0-3-2-16,1 3-5 0,-8 4-1 0,6 0-4 0,-5 0-1 15,0 8-3-15,-1-5-4 0,1 8-5 0,-1-4-7 0,-6 8-9 0,6 0-11 16,-6-1-12-16,-6 8-19 0,6-4-19 0,-6 9-42 0,-1-6-49 15,1 5-72-15,-1 3-78 0,0-3-75 0,-5-1-72 0,6 0-31 16,-8 2-14-16,8-5-2 0,-7 0 3 0,6-4 10 0,-6-3 12 0,7-1 21 16,-8 1 20-16,8-7 42 0,-7 1 54 0,6-4 73 0,-6 2 222 15</inkml:trace>
  <inkml:trace contextRef="#ctx0" brushRef="#br0" timeOffset="184519.72">3530 12771 203 0,'-20'22'415'0,"0"0"48"16,7-1 28-16,-6-2 13 0,12-2 6 0,-5 0 2 0,4-7 1 0,8-3 0 16,0 1 2-16,0-1 0 0,0-3 1 0,0-1-90 0,8 1-134 15,4-4-103-15,1 4-88 0,0-4-49 0,7 0-30 0,6 0-31 0,0-4-30 16,6 4-69-16,1-4-89 0,7 1-101 0,-2-1-109 0,1-3-54 15,-6 2-27-15,5-1-15 0,-4-2-6 0,-2 2-4 0,1-2-1 16,-8-1-1-16,9 3 4 0,-9-2 15 0,1-3 25 0,0 4 66 0,1 0 97 16</inkml:trace>
  <inkml:trace contextRef="#ctx0" brushRef="#br0" timeOffset="185336.65">6226 12884 0 0,'-7'5'180'0,"7"-5"108"0,-6 2 28 0,0-2 28 0,-2 4 31 16,2-4 30-16,0 4 32 0,-1-4 23 0,0 0 16 0,7 0 11 16,-6-4 9-16,0 4-42 0,6 0-72 0,0-4-60 0,-7 2-55 0,7 2-36 15,0-5-26-15,-6 2-27 0,6-6-29 0,6 6-31 0,-6-4-32 16,0 0-22-16,7-1-17 0,-1 1-12 0,0-4-9 0,1 0-7 16,0 4-5-16,5-4-5 0,-4 0-5 0,4 4-3 0,-5-4-3 0,6 4-2 15,0 2 0-15,-7 2-1 0,8 3 0 0,-8-4-1 0,7 8 0 16,-7-1 0-16,8 2 0 0,-8 5 0 0,7-2 0 0,-6 6 1 0,5 1 1 15,-5 0 0-15,6 6 1 0,-6-2 0 0,-1 4 0 0,0-3 1 16,8 3 0-16,-8-2 1 0,0 5 0 0,2-3 1 0,-2 2-1 0,0-3 1 16,1 0 0-16,-1-4 0 0,7 4-1 0,-6-3 0 0,-1-5 1 15,8 1 0-15,-8-4-1 0,7 0 0 0,-7-3 0 0,7-1 0 16,0-4 0-16,1-3-3 0,-2-3-2 0,2-2-3 0,-2-5-2 0,1-1-2 16,1 0-3-16,5-8-2 0,-6 1-3 0,0-4-2 0,0 0-1 0,0-3-2 15,-7-1-2-15,2-4-2 0,-2 1-1 0,0 4 1 0,-6-9 4 16,0 9 2-16,0-4 4 0,0 0 3 0,-6 3 4 0,0 4 5 0,-2 0 7 15,2 0 6-15,0 3 6 0,-1 5 8 0,-6 3 7 0,6-1 6 16,-5 6 5-16,5-2 2 0,0 5 2 0,-5 0-1 0,5-2 0 0,0 5-1 16,1 0-1-16,-1 0-3 0,7 5-4 0,-6-2-6 0,6 4-4 15,0 0-5-15,0 1-6 0,0 3-4 0,6 0-1 0,1-1-3 16,6 6-1-16,0-2 0 0,7 0 0 0,-8 1 0 0,15 0 1 0,-7-1 0 16,5 1 2-16,7-4 0 0,-5 0 0 0,5 1-1 0,1-2 0 15,0-3-2-15,0-4-2 0,-1 6-4 0,1-6-4 0,-1-3-6 0,1 0-5 16,-1 0-6-16,-6-3-3 0,0-6-5 0,0 3-2 0,-6-2-3 15,-1-3-1-15,0 0 0 0,1 1 0 0,-7-1 2 0,1-4 0 0,-8 0 5 16,0 1 4-16,0-5 6 16,2 4 7-16,-8-3 3 0,0 4 6 0,0-1 7 0,-8 0 7 15,8 1 7-15,-6-1 6 0,0 1 4 0,-7 3 5 0,6-1 3 0,-6 1 2 0,1 4 1 0,-2 0 1 0,1 0 1 0,0 2 1 0,-6 5-1 16,5-3 3-16,-5 6-3 0,6 2-2 0,0-2-5 0,-7 8-2 16,8-4-2-16,-2 9-2 0,8-2 0 0,-7 4-1 0,6 0 1 0,1 4 1 15,6 4 2-15,-7-1 1 0,7 2 0 0,7 2 2 0,-7 0 0 16,6 1-1-16,8-5-1 0,-8 4-2 0,14-3-1 0,-8 0-2 0,1-5-2 15,7 2-2-15,0-6-4 0,-1 3-2 0,7-6-3 0,-6-3-3 16,0 0-9-16,-1-3-10 0,7-5-14 0,-6-3-16 0,-1 0-23 16,1-8-26-16,-1 1-51 0,-6-4-62 0,7-3-72 0,-7-5-77 0,-1 1-72 15,2-4-68-15,-8 0-35 0,0-4-15 0,1-4-4 0,-7 2 4 16,0-6 12-16,0 2 14 0,-7-5 21 0,1 0 26 0,0-3 50 0,-8-3 62 16,8-1 72-16,-7 2 240 0</inkml:trace>
  <inkml:trace contextRef="#ctx0" brushRef="#br0" timeOffset="185571.03">7209 12262 0 0,'-20'10'196'0,"1"5"102"0,-1 0 33 0,1-5 34 0,6 6 36 0,-7-5 31 16,7-1 27-16,1 1 18 0,4 0 15 0,2-4 12 0,0-2 11 15,0 2-41-15,6-4-68 0,0 5-59 0,0-5-57 0,0-3-36 0,6 4-28 16,-6-4-32-16,12 0-32 0,-4 0-27 0,4-4-26 0,1 1-17 16,7-5-15-16,0 5-12 0,-8-4-11 0,15-5-11 0,-8 1-10 0,0 4-7 15,1-5-6-15,-7 2-5 0,7-1-6 0,-8 3-7 0,2 2-10 16,-1-3-7-16,-7 6-8 0,8 0-4 0,-8 3-4 0,0 0-4 15,-6 3-4-15,7 0-3 0,0 6-5 0,-1-3-7 0,-6 2-7 0,6 3-10 16,-6 4-11-16,7-4-20 0,0 3-28 0,-7 1-43 0,6 0-54 16,-6-1-57-16,7-2-62 0,-7 2-60 0,6-3-61 0,0-4-27 0,1 4-12 15,0-7-1-15,-1 0 5 0,0-4 9 0,1 0 10 0,6-8 25 16,0 2 31-16,-6-6 49 0,12 1 59 0,-5-8 63 0,-2 5 246 0</inkml:trace>
  <inkml:trace contextRef="#ctx0" brushRef="#br0" timeOffset="185727.28">7587 12214 14 0,'-7'-11'364'0,"1"4"63"0,0-5 36 0,-2 9 30 0,2-5 25 0,-7 5 20 15,7-1 18-15,-1 0 12 0,1 4 13 0,-1-3 7 0,7-1 10 16,-6 4-53-16,6-3-84 0,0 3-105 0,0 0-114 0,0 0-63 0,6 0-37 16,-6 0-28-16,13 3-26 0,-6-3-21 0,6 4-23 0,-1-1-28 15,8 1-34-15,0 0-38 0,-1-1-39 0,7 5-66 0,-6 0-79 16,0-1-101-16,-1 4-111 0,1-4-67 0,-1 4-44 0,-6 0-21 0,0-4-11 16,1 4-4-16,-8-3 1 0,0-1 14 0,1 0 23 0,0 0 28 15,-1-3 30-15,0 0 61 0,1-1 78 0</inkml:trace>
  <inkml:trace contextRef="#ctx0" brushRef="#br0" timeOffset="187417.11">8668 12591 156 0,'-13'4'349'0,"7"-4"36"0,-1 0 27 0,-6 0 19 16,6 0 14-16,1-4 9 0,0 0 6 0,-1-3 5 0,0 4 7 15,7-5 4-15,-6 1 3 0,6-1-83 0,0-3-126 0,0 4-77 0,6-4-54 16,-6 4-36-16,7-4-25 0,-7 0-18 0,7 4-16 0,-1-4-7 15,0 3-6-15,7 2-4 0,-6-2-8 0,6-1-4 0,0 6-4 16,0 0-3-16,0-1-2 0,0 4-2 0,0 0-3 0,1 4 0 0,5-1-1 16,-6 5-1-16,0-1 1 0,-1 0-2 0,2 5 0 0,-1 1 1 15,-6 3 0-15,5-1 0 0,-5 3 0 0,-1 0 0 0,1 1 0 0,0 6 1 16,-7-3-1-16,0 4 2 0,6-1 0 0,-6 1 0 0,0 0 0 16,0 3-1-16,0-3 1 0,-6 3 0 0,6-4 0 0,0 5 1 15,-7-7 0-15,7 2-1 0,0-3 0 0,-7-5 0 0,1 2 1 0,6-1 0 16,-7-3 0-16,1-1 1 0,0-3-1 0,-1-2 0 0,0-2-1 0,-5 0-1 15,4-4-2-15,-4-3-5 0,5 0-8 0,-12-3-22 0,6-4-31 16,-1 0-47-16,2-5-55 0,-1 1-58 0,-1-8-63 0,2 5-56 16,5-8-56-16,0 4-37 0,1-4-24 0,0-4-13 0,6 3-6 0,0-2 2 15,6 4 7-15,0-2 22 0,1-2 30 0,6 6 46 0,0-3 55 16,0 0 57-16,6 4 158 0</inkml:trace>
  <inkml:trace contextRef="#ctx0" brushRef="#br0" timeOffset="187729.61">9300 12547 0 0,'6'0'165'0,"8"-4"101"0,-8 4 21 0,0-3 18 16,1-1 17-16,-1 1 21 0,-6 3 23 0,7-5 26 0,0-1 28 15,-7 2 20-15,0 0 15 0,6-3-41 0,-6 3-69 0,-6-3-54 16,6 0-45-16,0-1-27 0,-7 5-18 0,7-5-15 0,-7 2-12 0,7-2-19 16,-6 4-17-16,-1-4-24 0,1 1-23 0,0 3-17 0,-8 1-14 15,8 0-6-15,0 3-7 0,-8-5-2 0,8 10-3 0,-7-5 0 0,-1 3 0 16,2 4-3-16,-2 0-1 0,2 1-3 0,-1 4-3 0,-1 2-1 15,2-1-2-15,-2 7 0 0,2-3-1 0,-2 2 0 0,8 3-1 0,-7 0 0 16,7 1 1-16,-2-2-2 0,2 2-1 0,0 2-1 0,0-3-1 16,6 0-2-16,0-1 0 0,6 2-1 0,0-1-5 0,0-4-1 15,2 0-1-15,4 0-3 0,1-3 0 0,1 0-5 0,-2-3-7 0,8-2-10 16,0-3-13-16,-1 1-17 0,1-6-20 0,-1 3-34 0,1-5-41 16,6-5-61-16,-6 3-67 0,-1-6-71 0,7-3-70 0,-6 0-56 0,-1-1-47 15,7-2-22-15,-6 0-8 0,6-1 5 0,-7-3 7 0,1 0 16 16,6 3 18-16,-7-4 33 0,7 1 42 0,0-1 59 0,-6 2 68 0</inkml:trace>
  <inkml:trace contextRef="#ctx0" brushRef="#br0" timeOffset="188558.87">9925 12551 58 0,'6'-4'235'0,"-6"0"29"0,7 4 27 0,0-3 28 0,-7-1 28 16,0 1 31-16,6-2 32 0,-6 5 25 0,0-6 27 0,0 2 0 16,0 0-8-16,0 1-41 0,0-5-57 0,0 5-39 0,0-6-32 0,0 7-26 15,0-6-23-15,0 5-24 0,-6-5-27 0,6 2-27 0,-7 1-30 0,0-2-23 16,1 2-21-16,-1-1-16 0,1 2-13 0,0 0-9 0,-8 1-6 15,8 3-7-15,-7-3-4 0,0 3-4 0,-6 3-2 0,5 0-3 16,2 1-2-16,-8 3 0 0,7 1-3 0,-7-1-3 0,8 0-3 0,-8 8-1 16,6-5-1-16,2 2-1 0,-1 3-1 0,-7 0 1 0,7 3-1 15,6-4 1-15,-6 5-1 0,7-5-1 0,0 4 0 0,-1 1-1 0,0-1 0 16,7 1-1-16,0-1-1 0,0-3 1 0,0 2 1 0,7 2-1 16,0-4-1-16,5 3 1 0,-5-3 0 0,6-4 0 0,6 4-2 0,-5-4 1 15,5-1 0-15,-6-2-2 0,6 0 0 0,1-5-4 0,0-3-3 0,-1 0-4 16,1 0-5-16,6-8-4 0,-7 5-3 0,1-8-5 0,0 0-2 15,-1 0-3-15,-6-4-1 0,6 1-1 0,1-2 0 0,-7-2 0 16,0 1 1-16,0-2 3 0,1 1 5 0,-2-1 4 0,-6-3 4 0,2 4 4 16,-2-3 5-16,0 2 5 0,-6-4 5 0,7 5 6 0,-7-3 2 15,0 2 6-15,-7-4 7 0,7 10 5 0,0-6 6 0,-6 4 6 0,6 1 5 16,-6 3 3-16,6 0 4 0,-8 4 2 0,8-1 3 0,-6 5-2 16,6-1-1-16,0 1-2 0,-6 3-3 0,6 0-4 0,0 0-7 15,-6 3-7-15,6 1-5 0,0 3-6 0,-8 0-5 0,8 4-3 0,0 1-5 16,-6 2-2-16,6 1-3 0,0 3-1 0,0-1-1 0,0 3 1 15,6-3-1-15,2 2 0 0,-8-1 1 0,6 1 0 0,0-1 1 0,0 1-1 16,8-1 1-16,-8-4 0 0,7 5 0 0,-6-5-1 0,6 1 0 16,-1-4 0-16,-4 4 2 0,4-8-1 0,1 4-1 0,1-4-1 15,-2 0 0-15,8-2 0 0,-7-3-3 0,0 3 0 0,0-10 0 0,1 5-1 16,-2-2-1-16,8-6-1 0,-7 0 0 0,0 1-1 0,0-3 1 0,-1-2-1 16,2 1 0-16,-1-3 1 0,-7-2 0 0,8 2 2 0,-8 0 1 15,0-1 1-15,8-4 1 0,-8 5 1 0,-6-4 1 0,6-1 2 16,1 5 0-16,-7-4 1 0,7 3 0 0,-7 0 4 0,0 3 2 0,0-1 2 15,6 1 3-15,-6 5 2 0,0 0 1 0,0 2 0 0,0 2-2 16,0 0 0-16,0 3-1 0,0 0-1 0,-6 3 1 0,6-3-1 0,0 8-1 16,0-4-2-16,-7 6-3 0,7 2-4 0,0-1-1 0,0 3-3 15,0 5 0-15,-7-5-2 0,7 4 2 0,0 5-1 0,0-5 2 0,7 1 0 16,-7 2 0-16,0-3 1 0,7 1 0 0,-1-5 0 0,-6 1-1 16,7-1 0-16,5 2 0 0,-5-6 0 0,0 1-1 0,5 1 1 15,2-5 1-15,-8-4-2 0,7 5 0 0,0-8-1 0,0 0-2 0,1 0-1 16,-2-4-1-16,1-3 0 0,0 0 0 0,0-1-1 0,-7-3 0 0,8 0 0 15,-1-4-1-15,-6 1 0 0,6-5 0 0,-7 1 1 0,0 0 0 16,1 0 1-16,0-5 1 0,-7 5 2 0,6-4 1 0,-6 0 1 16,0 0 0-16,0 0 1 0,0 0 1 0,0 5 3 0,0-3 3 0,0 6 3 15,0 3 2-15,0 0 1 0,0 0 1 0,0 7 0 0,0-3-2 16,-6 7 0-16,6 0 0 0,0 0 1 0,0 7 0 0,0 1-1 16,0 2 0-16,0 1-1 0,0 8-4 0,0-4-3 0,0 7-3 0,0 0-2 15,0 0 1-15,6-1 0 0,-6 1 1 0,0 4 0 0,6-8-1 0,1 5 2 16,0-2 0-16,-1-2-1 0,1-5-1 0,-1 1 0 0,0-1 2 15,1 2-1-15,6-6 1 0,-7 1-6 0,8-4-7 0,-8-2-10 16,7-3-15-16,-6-2-17 0,6 0-22 0,-7-2-32 0,8-6-40 0,-8 0-52 16,7-3-60-16,-6-4-62 0,-1-2-64 0,-6 2-62 0,6-7-62 15,-6 0-28-15,-6-3-13 0,6-1 4 0,-6-4 7 0,-8-2 16 16,2-1 20-16,-2-3 31 0,1-6 40 0,0 6 51 0,-6-9 61 0,-1 6 62 16,0-5 223-16</inkml:trace>
  <inkml:trace contextRef="#ctx0" brushRef="#br0" timeOffset="188826.61">9892 12016 108 0,'-26'15'340'0,"1"-5"46"0,5 5 41 0,0-5 27 0,1 2 17 15,6-4 16-15,0-5 12 0,7 5 12 0,-8-5 12 0,8 0 9 16,6-3 11-16,0 5-67 0,0-5-108 0,0 0-73 0,0 0-55 0,6 0-41 16,0-5-34-16,2 5-22 0,4-3-18 0,1 0-13 0,0-1-13 15,0-3-11-15,1-1-10 0,-2 1-11 0,2 0-10 0,5-1-10 16,-6 1-8-16,0-1-9 0,0 1-11 0,-6 4-7 0,5-2-6 0,1 2-2 15,-6 3-3-15,0-4-2 0,-1 8-2 0,0-4 1 0,2 3-1 16,-2 5 0-16,0-1 0 0,0 1-2 0,1-1-2 0,-7 1-7 0,7 3-7 16,-1 0-14-16,-6 0-13 0,7-5-20 0,-1 6-23 0,0-5-47 15,8 0-62-15,-8-3-88 0,0 0-105 0,8-1-77 0,-1-3-63 16,-7 0-31-16,8-3-13 0,-2-1-1 0,-6-3 4 0,8-1 12 0,-1 2 13 16,0-6 20-16,0 1 21 0,7 0 50 0,-8 4 61 0,2-4 89 15,5 0 287-15</inkml:trace>
  <inkml:trace contextRef="#ctx0" brushRef="#br0" timeOffset="189671.49">12530 12614 0 0,'0'10'45'0,"7"-2"169"0,-7-1 14 0,0 0 8 0,6-3 7 15,-6 4 9-15,0-5 10 0,0 0 15 0,0 1 14 0,0-4 20 16,0 0 25-16,0 4-10 0,0-4-24 0,0 0-20 0,0 0-18 0,0 0-8 15,0 0-2-15,0 0-3 0,0-4-2 0,0 0-7 0,0 1-9 16,0 0-14-16,0-2-14 0,0 2-19 0,-6-6-24 0,-1 3-31 16,1-1-37-16,-1 0-26 0,0 0-25 0,-5-1-14 0,5 0-10 0,-6 1-6 15,0 0-3-15,0 0-2 0,0 2-1 0,-7 2-1 0,8-1 0 16,-8 4 0-16,1 0-1 0,-1 0 0 0,7 4 1 0,-7-1 0 0,0 2 0 16,2 2 1-16,-9 0-3 0,14 4 0 0,-6-4 0 0,-1 8 0 15,0-4 1-15,1 0 2 0,6 4 2 0,0-1 1 0,0 1 0 0,0 3 1 16,0-4 0-16,6 5 1 0,0-1 2 0,1 1-1 0,6-1 1 15,-6-3 1-15,6 3-1 0,0 0 1 0,0 1 0 0,6-4-2 16,0-1 0-16,1 0-2 0,0-2-1 0,6-1 0 0,0 0 0 0,0-4-2 16,0-4 0-16,6 2 0 0,1-2-1 0,-1-6 0 0,1 3-2 0,6-8 1 15,-7-3-3-15,7 0 0 0,-6-3-1 0,7-5 0 0,-1 1 0 16,-7-4 0-16,7-4-1 0,-6 0-1 0,-1 1 0 0,1-5 0 16,-1-3 0-16,0 1-1 0,-5-1 1 0,-1-3-2 0,-7-1 0 0,7-4 0 15,-6 1 2-15,-7-4-2 0,6 0 1 0,-6 0-1 0,0 3 1 16,0-2 0-16,-6 2 1 0,6 1 1 0,0 3 5 0,-7 1 4 0,7 7 6 15,-7-2 7-15,7 6 6 0,-6 3 9 0,6 4 8 0,-6 4 7 16,6-1 5-16,-7 4 5 0,7 3 2 0,0 1 1 0,-6 4-1 16,6-1-2-16,0 0-3 0,0 4-7 0,0 0-5 0,0 0-6 0,-7 4-7 15,7 3-7-15,0 0-9 0,0 5-6 0,7-1-6 0,-7 3-4 16,0 4-4-16,0 5-1 0,6 6-1 0,-6 0 2 0,7 4-1 0,-7 4 1 16,6 3 1-16,0 0-1 0,-6 4 1 0,7 4-1 0,-7 4 0 15,7-5 1-15,-1 4-1 0,-6 1 1 0,6-5 1 0,2 5 0 16,-2-6-2-16,0 3 0 0,1-5 0 0,6-4-5 0,-6-4-4 0,5 1-8 15,2-5-10-15,-2-5-10 0,2-2-15 0,5-3-18 0,1-7-22 16,-8-1-46-16,8-6-59 0,-1-5-78 0,1-6-91 0,6-1-78 0,-6-3-70 16,-1-4-33-16,7-7-12 0,0-1-1 0,-6-3 4 0,6-3 9 15,0-1 13-15,0-3 19 0,0-1 20 0,0 2 47 0,1-2 57 0,-2 0 79 16,-5 1 241-16</inkml:trace>
  <inkml:trace contextRef="#ctx0" brushRef="#br0" timeOffset="190461.26">13455 12536 0 0,'6'4'107'0,"1"-4"164"0,0 0 33 0,-7 0 41 0,0 0 46 0,0 0 34 15,0 0 29-15,0 0 20 0,0 0 13 0,-7-4 10 0,7 4 10 16,-7-3-36-16,1-2-57 0,6 2-59 0,-6 0-59 0,-2-1-39 16,2 0-31-16,0 1-39 0,0-1-45 0,-1 0-33 0,0 1-30 0,1-1-18 15,-7-1-14-15,7 5-9 0,-2 0-10 0,-4 0-6 0,-2 0-4 16,8 0-4-16,-7 5-3 0,0-1 0 0,0 3-1 0,1 0 0 16,-2 1-2-16,1 3 0 0,0-4-1 0,0 7 1 0,1 1 1 0,-2 0 1 15,1 3 0-15,0 1 1 0,6-1-1 0,-5 1 2 0,5 1-1 16,0 3-1-16,1-5-1 0,6 4-1 0,0 1 0 0,0-5 0 0,6 0 0 15,-6 0 0-15,14 0-2 0,-8-2 0 0,7-2-1 0,-7-3-1 16,14-4 1-16,-6 0-2 0,-2-3 1 0,8-4-2 0,-1 0 0 0,1 0 0 16,-8-6 1-16,8-2-1 0,-1-4-1 0,1 1 0 0,0-3 1 15,-1-4-1-15,1 3 0 0,-8-3 0 0,2-4 0 0,6 3 0 16,-7-2 1-16,-7-2 0 0,7 1 1 0,0 0 0 0,-7-1-1 0,1 3 2 16,0-6 3-16,-7 3 2 0,6 5 4 0,-6-3 5 0,0-1 5 0,0 2 5 15,0 3 5-15,0 2 5 0,0 0 4 0,0 4 6 0,0 0 2 16,0 0 2-16,0 4 0 0,0 4-2 0,-6-1-2 0,6 0-4 0,0 4-3 15,0 0-5-15,0 4-5 0,0 0-6 0,0 3-5 0,0 0-6 16,0 5-5-16,-7-2-5 0,7 5-4 0,0 3-2 0,0 1-1 0,0-1 1 16,7 3 0-16,-7 2 0 0,0-2 1 0,6 5 0 0,-6-3 1 15,7-3-2-15,-1 7 1 0,0-5 0 0,2 0 0 0,-2-3 0 16,0 2 0-16,8-2 1 0,-8-5 0 0,7 1 0 0,0-4 1 0,0 0 0 16,-7 0 0-16,8-8 0 0,-2 5-1 0,8-5 1 0,-7-3 0 0,0-3 0 15,6-1 1-15,-5 0 0 0,-1-6 1 0,6 2 1 0,-6-7 0 16,1 5 0-16,5-9-1 0,-6 4 1 0,0-3-2 0,-1-4 1 15,2 4 1-15,-1-5-2 0,-7 6 1 0,7-5-1 0,-6-1 1 0,-1 2-1 16,1-2 0-16,-7 2-1 0,7 3 0 0,-7-1 0 0,6 1 0 16,-6 0 0-16,0 4 1 0,0 2 1 15,0 1 1-15,0 3-1 0,0 2 1 0,0 1-2 0,0 2 0 0,0 3-2 0,0 0-1 0,0 0 0 0,0 3 1 0,0 5 1 0,0-1-1 16,0 3 0-16,0 2-1 0,0 3 0 0,0 2 0 0,0 3-1 16,0 2-2-16,0-1 3 0,0 2 1 0,0-2 2 0,0 5-1 15,0-4 0-15,0-4-1 0,0 4 1 0,6-3 0 0,-6-2 0 0,0-2-1 16,7 0 0-16,0-3 0 0,-7-2 0 0,6-2 2 0,0-1 0 15,1-3-1-15,-1-1 0 0,1-3 0 0,6-3 0 0,-7-1 2 0,8-3 0 16,-1-4-2-16,-7-1 0 0,7 1 0 0,0-3-2 0,1-1 0 16,-2-3-2-16,-5 0-2 0,6-4-3 0,-7 0-3 0,7-1-2 15,-6 2-3-15,0-5-1 0,-1 4-1 0,0-3-1 0,-6-1-1 0,7 4 0 16,-7 0 1-16,0 3-1 0,0 1 2 0,0 4 0 0,0 3-1 0,0-1 3 16,0 9 2-16,-7-1 2 0,7 8 5 0,0-1 0 0,-6 9-1 15,6-1 1-15,-6 7 1 0,-1 0 2 0,7 4-1 0,0 3 3 16,-7 5 0-16,7-1 1 0,0 0 3 0,7 1 0 0,-7 0-1 0,7-1 2 15,-1 0 0-15,0-4 0 0,1 1 1 0,6-3-1 0,-7-5 1 16,7 0-3-16,1-3-3 0,-2-4-10 0,2-4-14 0,-2-4-17 16,2-3-20-16,5 0-25 0,-5-7-28 0,-2 0-48 0,8-7-57 0,-7-1-62 15,-7-4-66-15,8 1-54 0,-8-4-47 0,0-4-46 0,-6 1-43 0,0-5-13 16,-6 1 1-16,0-4 12 0,-2 0 17 0,-11-3 24 0,6-2 28 16,-6 1 46-16,-1-2 54 0,1-1 64 0,-7 0 65 0</inkml:trace>
  <inkml:trace contextRef="#ctx0" brushRef="#br0" timeOffset="190726.89">13279 11976 7 0,'-33'21'290'15,"1"1"44"-15,6 0 36 0,0-3 36 0,0 3 32 0,0-4 24 0,6-3 17 16,0-1 12-16,8 1 12 0,-1-4 11 0,-1-4 8 0,8 1-51 16,6-1-82-16,-6-3-64 0,6-1-54 0,6 2-35 0,0-5-30 0,1 0-29 15,6 0-32-15,0-5-20 0,1-2-15 0,5 0-14 0,0-1-12 16,1-2-9-16,-1-2-9 0,1-2-10 0,-1 0-11 0,-5-1-10 15,-2 0-7-15,2 4-8 0,-2-4-7 0,2 4-6 0,-8 5-4 0,-6-2-4 16,7 0-1-16,-1 4-3 0,-6 1 0 0,0 3-3 0,6 0-3 16,-6 3-5-16,0 1-5 0,8 4-8 0,-8 0-9 0,6-2-13 0,0 5-15 15,-6-3-18-15,6 6-22 0,1-3-46 0,0 0-55 0,-1 1-71 16,7-6-78-16,-7 5-75 0,8-3-72 0,-8-1-33 0,8 1-12 0,-2-5-3 16,1 1 5-16,-6-4 11 0,6-4 13 0,-1 4 18 0,2-8 23 15,-1 1 45-15,-6 0 58 0,6-4 73 0,-1-3 218 0</inkml:trace>
  <inkml:trace contextRef="#ctx0" brushRef="#br0" timeOffset="190883.13">13565 11943 73 0,'-6'-11'351'16,"0"0"55"-16,-1 4 41 0,-6-1 33 0,6 0 26 0,1 5 22 16,-7-5 17-16,6 5 16 0,1 0 14 0,-7-2 10 0,7 1 9 0,6 4-64 15,-7-3-101-15,7 3-90 0,-7 0-85 0,7 0-56 0,0 0-41 0,7 0-32 16,-7 0-29-16,7 3-24 0,-1 1-23 0,7 1-31 0,0-2-33 16,0 0-34-16,0 5-35 0,0 0-54 0,6-2-64 0,1 1-82 15,0 1-93-15,-7 0-78 0,7 3-76 0,-8-1-36 0,2-2-17 0,-2-1-6 16,2 1 0-16,-8-1 14 0,1 0 17 0,-1 0 22 0,0-3 28 15,-6-4 48-15,0 0 59 0,0 0 82 0,0 0 232 0</inkml:trace>
  <inkml:trace contextRef="#ctx0" brushRef="#br0" timeOffset="191103.07">12407 12147 87 0,'-33'23'391'0,"7"-4"63"16,-7 2 39-16,7-3 24 0,6 1 18 0,1-8 9 0,-1 3 5 0,8-6 3 15,6-5 2-15,-2 1 0 0,8 0 1 0,0-4-68 0,14 0-105 16,-8 0-107-16,14 0-111 0,-1 0-65 0,7-4-43 0,7 0-38 16,-1 1-36-16,7-1-43 0,7 0-47 0,-7-3-82 0,13 4-100 0,-7-5-92 15,2 1-87-15,5 3-43 0,-13-3-21 0,6-1-12 0,1 1-6 16,-7 0 1-16,0 0 2 0,-7-1 13 0,1 0 19 0,-7 1 34 15,0 0 40-15,0 0 80 0,-6-1 190 0</inkml:trace>
  <inkml:trace contextRef="#ctx0" brushRef="#br0" timeOffset="192526.07">15252 12686 290 0,'-12'19'361'0,"5"-5"32"0,-6 4 24 0,6-7 15 0,1 0 13 16,0 1 8-16,-1-9 8 0,0 1 9 0,7 0 8 0,0-1-9 15,0-3-19-15,0 0-75 0,0-3-103 0,7-1-71 0,0 0-55 0,-1-4-33 16,7 1-22-16,0-4-15 0,0-3-11 0,7-5-10 0,-1 1-8 16,1-4-8-16,6 0-10 0,0-3-8 0,-1-5-8 0,1 1-5 0,1-4-4 15,-1 4-1-15,-6-4-2 0,6 0 0 0,-7 0 0 0,-5 0-1 16,-2-1-2-16,1 5 2 0,-6 0 0 0,-1 0 4 0,-6 8 1 15,7-5 5-15,-7 8 4 0,0-1 3 0,0 1 5 0,-7 6 4 0,7-2 4 16,-6 3 3-16,6 4 2 0,-7-1 3 0,7 1 3 0,-7 3 0 16,7-3 0-16,-6 3 0 0,6 4-4 0,-6-3-3 0,6 3-5 0,0 0-5 15,-6 0-4-15,6 0-4 0,0 3-4 0,-8 5-3 0,8-5-3 16,0 8-2-16,0 1-1 0,-6-2-1 0,6 8-2 0,0-3-1 16,-6 7-1-16,6 0 0 0,-7 0 1 0,7 4 1 0,-6-1-1 0,6 5 1 15,-7-1-1-15,7 0 0 0,-7 1 0 0,7-1-1 0,-6-1 1 16,6 3 0-16,0-6 0 0,0 0 1 0,0 1 1 0,0 0 0 0,0-4 0 15,0 0 1-15,6-5 2 0,1 0 0 0,0 0 1 0,-1-6 2 16,1 0 1-16,5 0 2 0,2-4-1 0,-2-3 3 0,2-1 0 0,-1-3 0 16,7-3 0-16,-8-1 0 0,8-3-2 0,-1-4 1 0,7 0-2 15,-6-3 0-15,-1-5 0 0,1 5-2 0,0-9 0 0,-8 2-2 16,8-2-1-16,-7 2-1 0,0-5 0 0,-6 1-2 0,5-5 0 0,-4 4-1 16,-2-3 1-16,0 0 0 0,-6 3 0 0,7 0-1 0,-7 1 0 0,0 3 1 15,0 0 0-15,0 4 1 0,0 4 4 0,0 2 0 0,0 1 1 16,0 4 1-16,0 3 0 0,-7-4 1 0,7 8-1 0,0 0 0 15,0 0 0-15,0 5-1 0,0-2 0 0,0 8-1 0,-6-5-1 0,6 6 0 16,0 3-3-16,0 0-1 0,0 3-2 0,0 0 0 0,6 4 0 16,-6 1 1-16,0-2 0 0,7 2 0 0,-7-2 0 0,6 2-1 0,1-3 1 15,-1-1 0-15,1 4-1 0,-1-5 0 0,8-3 1 0,-8 3 1 16,7-4 1-16,0-3 0 0,0 1 1 0,0-2-1 0,6-2 2 0,1-1-1 16,-1-7 0-16,1 4 0 0,0-4-1 0,6-4-3 0,-7 0-2 15,7-3-5-15,-6-4-4 0,5 0-4 0,-5 0-5 0,6-4-3 0,-6 0-5 16,-1-2-3-16,1-3-3 0,0-1-2 0,-7 3 1 0,-1-7-1 15,-4 2 0-15,4 2 3 0,-6-5 3 0,-6 0 4 0,7 1 4 0,-7-1 3 16,0 0 3-16,-7 5 4 0,7-5 2 0,-6 3 5 0,0 5 4 16,0-1 2-16,-2 1 4 0,2 4 0 0,0 2 2 0,-1 2 2 15,7 3 2-15,-6-1 0 0,-1 5 1 0,0-1 0 0,1 4 2 0,0 0-1 16,-1 4 0-16,7 3 0 0,-7 0-1 0,1 1-1 0,0 3 0 16,6 3 0-16,-7 1-1 0,0 3 1 0,7 4 0 0,0 0 2 0,0 0 0 15,0 4 1-15,0-1 1 0,0 0 1 0,7 6 1 0,0-6-1 16,-1 5 1-16,0-5 0 0,8 0-1 0,-8 1-2 0,7-1-1 0,0-2 0 15,0-2-2-15,7-2-1 0,-8-1-2 0,8-3-1 0,-7 0-1 16,7-1 0-16,0-7-2 0,-8 5 1 0,8-8 0 0,-1 3 0 16,-5-7 2-16,5 2 0 0,-6-4 2 0,6-2-1 0,-5 1 0 0,-2-5 1 15,2-2 0-15,-1-2 2 0,-1 1 1 0,2-3 3 0,-8 2 2 16,8-6 1-16,-2-1 0 0,-5 2 1 0,-1-3-1 0,1-1 1 0,0-2-1 16,-1 3 0-16,0-3-1 0,0-3 0 0,2 1-1 0,-2 0-2 15,0-1-2-15,-6 0-2 0,7 4-4 0,-1 1-1 0,-6 2-1 0,7 1-3 16,-7 3-1-16,7 0-1 0,-1 4-2 0,-6 3 0 0,0 1 0 15,6 4-1-15,-6 3 1 0,7 0 0 0,-7 0-2 0,7 3 2 0,-1 4 0 16,-6 1-1-16,6 3 2 0,1 4 0 0,-7 0 1 0,7-1 1 16,-1 4-1-16,-6 4 0 0,0 0 0 0,0 3 1 0,0-2 1 0,0 3 1 15,0-1-2-15,0 1 1 0,0-1 1 0,-6-3-2 0,6 0 1 16,0 1 0-16,0-1 0 0,0-5 0 0,0-2 2 0,0 0-1 16,0-4 0-16,0 0 0 0,6-4-1 0,-6 1 1 0,0-1 0 0,0-3 2 15,0-4 0-15,0 3 0 0,0-3 2 0,7-3 2 0,-7-1-2 16,6 0-1-16,-6-3 1 0,6 0-1 0,-6 0 1 0,7-5 0 0,0-2-1 15,-1-4-1-15,0-1 1 0,2 1-2 0,-2-4-1 0,7-5-3 16,-7 2-3-16,1 0-1 0,6-1-2 0,-7-4-3 0,8 5 0 16,-8 0-2-16,7 3-2 0,-7 0-2 0,8 3 0 0,-8 1 0 0,6 7-2 15,-4 1-2-15,-2 2 0 0,0 4 1 0,1 4 0 0,-7 0 3 16,7 4 1-16,-1 6 2 0,-6-2 2 0,7 7 0 0,-7-1 3 0,6 5 0 16,-6-1 1-16,0 0 1 0,6 5 2 0,-6-6 0 0,0 6 0 15,0-5-3-15,7 1-6 0,-7-1-8 0,7-4-8 0,-7 1-9 16,6-4-12-16,0-5-15 0,1 3-16 0,6-9-38 0,-6 3-48 0,-1-6-59 15,7-1-63-15,-6-7-57 0,5 0-52 0,-4 0-50 0,-2-7-48 0,0 0-20 16,1-5-6-16,-7 2 4 0,0-6 9 0,-7-2 13 0,7 4 16 16,-12-8 37-16,4 4 48 0,-11-8 59 0,6 4 64 0</inkml:trace>
  <inkml:trace contextRef="#ctx0" brushRef="#br0" timeOffset="192791.7">16406 11759 52 0,'-33'15'287'0,"1"0"36"0,-1-1 33 0,7 1 33 15,6-4 30-15,-6 0 23 0,13 0 16 0,-7-4 15 0,14-3 14 16,-8 3 13-16,8-4 10 0,0 1-61 0,6-4-99 0,0 0-56 16,0 0-40-16,6 0-30 0,-6 0-27 0,6-4-28 0,8 1-27 0,-8 0-21 15,8-1-16-15,-2-3-14 0,1-1-12 0,7 1-12 0,-7 0-12 16,0-1-9-16,0 1-7 0,0 0-8 0,0-1-7 0,1 1-6 0,-8 4-7 16,6-1-3-16,-5 0-4 0,6 4-3 0,-6 0-2 0,-1 0-1 15,0 4 0-15,2 0 0 0,-2 3-1 0,0 1 0 0,8 2 0 16,-8-3-1-16,0 5-3 0,7-2-5 0,-6 1-7 0,6 3-13 0,-7-2-12 15,8-1-20-15,-2 0-21 0,1-1-44 0,1 2-54 0,-2-5-75 16,-4 1-81-16,4-1-77 0,1 1-73 0,0-5-35 0,-6-3-17 0,-1 4-3 16,0-4 3-16,2-4 10 0,-2 1 13 0,-6-2 19 0,0-2 20 15,0 0 45-15,0-4 55 0,-6 4 73 0,-2-5 224 0</inkml:trace>
  <inkml:trace contextRef="#ctx0" brushRef="#br0" timeOffset="192980.34">16002 11840 324 0,'-20'7'404'0,"0"1"35"0,7-1 23 0,-6-3 13 0,6-1 7 0,7 0 4 15,-8-3 1-15,8 0 1 0,6 0 1 0,-7 0-11 0,7 0-18 16,0 0-110-16,0 0-155 0,0 0-133 0,0 0-122 0,0 0-106 0,0 0-102 16,0 0-80-16,0 0-71 0,0 0-35 0,0 0-18 0,0 0-8 15,7 4-5-15,-7-4-1 0,0 0-1 0,0 0 15 0,0 0 20 0,-7 5 48 16,7-2 59-16,-6 4 72 0,-1-3 263 0</inkml:trace>
  <inkml:trace contextRef="#ctx0" brushRef="#br0" timeOffset="193199.09">15343 12331 334 0,'-18'10'439'16,"4"2"37"-16,1-1 25 0,0 0 19 0,0-3 14 0,7-1 9 15,-1-4 9-15,0 1 6 0,1 0 5 0,6-4 4 0,-6 3 4 0,6-3-112 16,0 0-167-16,6-3-96 0,0 3-62 0,8-4-37 0,-2 0-25 16,2 1-29-16,5-1-30 0,7-4-36 0,7 5-37 0,-1-4-76 0,1-1-92 15,5 1-111-15,9 0-116 0,-9 0-60 0,9-1-29 0,-9 0-15 16,7 5-7-16,-5-8-4 0,-1 8-1 0,0-6 10 0,-7 3 15 16,8-2 24-16,-7 1 31 0,-8 3 69 0,1 1 87 0</inkml:trace>
  <inkml:trace contextRef="#ctx0" brushRef="#br0" timeOffset="194235.03">17903 12346 364 0,'-6'11'441'16,"-7"0"28"-16,-1-1 18 0,2-2 12 0,5-4 8 0,-6-1 9 0,0-3 7 16,0 0 8-16,6 0 10 0,-5-3 6 0,5 3 8 0,0-4-114 15,1 1-172-15,6-2-93 0,-6 2-51 0,6-4-28 0,0-1-17 0,0-3-10 16,6 1-11-16,0-1-7 0,1-5-8 0,0 1-8 0,5-2-9 15,2 2-7-15,-1-3-7 0,6-1-5 0,-6 5-5 0,7-4-1 0,-7 3-1 16,7 4-1-16,-2 0-2 0,-4-1-1 0,-1 5 1 0,0 0-2 16,0 3 1-16,-7 1-1 0,8 3 0 0,-8 3-1 0,0 1 1 0,1 0 1 15,0 6-1-15,-1 2 1 0,-6-1 1 0,7 3-1 0,-7 5 1 16,0-1 0-16,0 4 1 0,0 4 1 0,-7-4 1 0,7 3 0 16,0 5 0-16,-6-5-1 0,6 1 0 0,-7 4 1 0,0-5-1 0,7 1-1 0,-6-1-1 15,6-3-1-15,-6 0 1 0,6 0 2 0,0-4-1 0,-8 1 1 16,8-4-1-16,0-1 1 0,0-3 1 0,0 1 1 0,0-6 3 0,0 2 3 15,0-5 6-15,0 0 4 0,0 2 6 0,8-5 2 0,-8-5 3 16,6 2 0-16,-6 0 0 0,6-5 1 0,1-3-1 0,6-1 0 16,-6-1 0-16,5-1-3 0,2-5-2 0,-8 1-3 0,7-5-6 0,0-3-2 15,0 1-6-15,0 0-4 0,0-6-2 0,1 3-2 0,-2-1-1 0,1-1 1 16,0 4-1-16,0 1-1 0,1-1 1 0,-2 5-1 0,-5 2 0 16,6 1 0-16,0 7-2 0,-7 0 1 0,8 4 0 0,-8 2-1 0,0 5 1 15,8 5 0-15,-8-2-1 0,0 5 1 0,1 1-1 0,6 8 2 16,-6-3-1-16,-1 8 1 0,0 0-1 0,2 3 2 0,-2 0-1 0,-6 2 1 15,6 2 1-15,-6 1 0 0,7-1 2 0,-7 4 0 0,0-4-1 16,6 0 0-16,-6-4 0 0,0 5 1 0,0-4 0 0,0-1 1 0,0-3 0 16,0 0-1-16,0-4-1 0,7 1 1 0,-7-5 1 0,0-3 0 15,0 1 0-15,0-5 3 0,0 0 2 0,6-3 3 0,-6 0 5 0,0-4 2 16,0-4-1-16,7 0 1 0,-7 1 0 0,6-8 0 0,0-1 2 16,2-2-1-16,-2 0 0 0,0-9-1 0,1 1-2 0,0 0-1 15,-1-7-2-15,7 0-4 0,-7 0-4 0,1-5-2 0,6 2-1 0,-7-1 0 16,8-1 0-16,-8 1 0 0,7 0-2 0,0 8-1 0,-6 0-1 15,5-1 1-15,2 7 0 0,-8 5-1 0,7-1 0 0,-6 8-1 0,6-1 0 16,-7 5 0-16,8 3-2 0,-8 0 1 0,0 7-1 0,7 0 0 16,-6 8 1-16,-1-4-1 0,1 7 2 0,-1 0-1 0,1 4-1 15,0 1-1-15,-1 3 4 0,-6-5 0 0,6 5 2 0,-6-4-3 0,6 0-3 16,-6 0-9-16,8 0-12 0,-8-4-15 0,6 0-20 0,0-3-26 16,-6 0-27-16,7-4-53 0,-1 0-64 0,1-3-83 0,0-6-92 0,5-2-72 15,2 0-59-15,-8-2-28 0,14-3-11 0,-7-2 1 0,6 0 9 16,0-4 15-16,1-1 18 0,0 2 24 0,-1-5 29 0,7 4 52 0,-6-3 65 15</inkml:trace>
  <inkml:trace contextRef="#ctx0" brushRef="#br0" timeOffset="194656.91">19310 12375 0 0,'13'-7'230'15,"0"-4"66"-15,-7 3 37 0,-6-2 43 0,0 2 48 0,0-3 29 16,0 3 22-16,0-2 16 0,0 2 12 0,-6-3 11 0,6 0 11 0,-6 4-49 16,-1-4-81-16,0 4-55 0,1-1-44 0,6 2-37 0,-6-2-35 0,-1-1-41 15,0 7-46-15,1-5-29 0,-7 3-20 0,7 0-17 0,-1 4-10 16,-6 0-12-16,7 0-11 0,-8 4-8 0,8 0-7 0,-7 3-7 15,0 0-3-15,0 5-5 0,-7-2 0 0,7 5-2 0,0 3-1 0,0 0-3 16,0 0 0-16,0 4 0 0,0 1 0 0,0 3 1 0,0-1 0 16,7-3 0-16,-1 4 1 0,0-1-2 0,1-3 1 0,6 3 0 15,0-2-2-15,0-5 1 0,6 4 1 0,1-7-1 0,6 3 1 0,-6-3 0 16,5-4-2-16,8-3 1 0,-7-2 0 0,7 2 0 0,-7-5-1 16,6-3 1-16,1-3 1 0,6-1-1 0,-7-3 2 0,1-4-1 15,0 0 0-15,-8 0 0 0,8-8 1 0,-7 5-1 0,7-4-1 0,-8-5 2 16,1 5-1-16,1-7 1 0,-8 3-2 0,0-3 2 0,2-2-1 0,-2-2 1 15,-6 4 0-15,6-1 4 0,-6 0 6 0,0 1 10 0,0 2 11 16,0 2 8-16,0 2 5 0,0 1 3 0,-6 7 3 0,6-4 0 16,0 7 2-16,0 6-1 0,-6-6-2 0,6 8 0 0,0 0-2 0,0 0-21 15,-8 3-30-15,8 4 0 0,0 5 0 0,0-1 0 0,0 3 0 16,-6 5 0-16,6 3 0 0,0 0 0 0,6 3 0 0,-6 0 0 0,0 2 0 16,8-2 0-16,-2 1 0 0,0-1 0 0,1-3 0 0,-1 3 0 15,1-5 0-15,6 2 0 0,-7-8 0 0,8 4-56 0,-8-6-27 0,7-2-24 16,0 1-26-16,0-7-52 0,-7 0-63 0,8-4-75 0,-2-4-83 15,-5-3-75-15,6-1-69 0,-7-2-29 0,7-9-9 0,-13 1 5 16,7-4 10-16,-7-5 14 0,0 2 19 0,0-8 23 0,0-3 26 0,-7-1 50 16,1-7 63-16,-7 0 77 0,7-3 232 0</inkml:trace>
  <inkml:trace contextRef="#ctx0" brushRef="#br0" timeOffset="194797.53">19336 11829 404 0,'-26'-11'461'0,"0"1"37"16,0-2 28-16,-1 5 22 0,8 0 22 0,0 3 14 0,0-3 11 0,-1 3 10 15,7 1 8-15,6-2 6 0,-6 2 6 0,7 3-121 0,6-5-184 16,0 5-96-16,0 0-53 0,0 5-37 0,6-2-26 0,1 2-26 15,6-2-82-15,6 4 0 0,1 1 0 0,-1-1 0 0,7 0-14 0,7 5-124 16,-7-2-72-16,6 1-97 0,1 0-110 0,-7 0-81 0,7 0-68 16,-7-1-33-16,0 2-18 0,0-5-7 0,-7 5-3 0,7-6 11 15,-6 1 18-15,-1 1 30 0,1 0 32 0,6-5 56 0,-6 1 65 0,-1 3 95 16,7-3 279-16</inkml:trace>
  <inkml:trace contextRef="#ctx0" brushRef="#br0" timeOffset="195367.11">20072 12170 24 0,'-6'11'281'15,"-1"-1"39"-15,0-2 35 0,7 0 35 0,-6-1 39 0,0-5 26 16,6 3 21-16,-8-5 14 0,8 0 12 0,0 0 9 0,0 0 9 0,-6-5-60 16,6 3-94-16,0-2-62 0,0-3-48 0,6 0-38 0,-6-5-32 15,0 1-37-15,8 0-36 0,-2 1-27 0,-6-2-21 0,6-2-14 16,8 0-12-16,-8-1-9 0,7 0-9 0,0 4-6 0,-6-4-7 0,5 4-2 16,2-3-3-16,-8 6-2 0,7-3-2 0,0 4-2 0,0 3 0 0,-7 0-1 15,8 4 2-15,-1 0-1 0,-7 4 1 0,1 0-1 0,6 3 0 16,-7 4 1-16,0 0-1 0,-6 4 0 0,8 2-1 0,-8 3 1 15,0 2 0-15,0 3 1 0,0 1 1 0,0-1 0 0,0 5-1 0,-8 3 0 16,8-4 0-16,0 1 1 16,-6-2-1-16,6 2 0 0,-6-1 0 0,6-3 1 0,0-1 1 0,0-3-1 15,0 1 2-15,0-5-1 0,0-3 0 0,0-1 0 0,0-3 3 0,6-4 2 0,-6 1 6 0,0-1 3 0,0-7 3 0,6 3 4 16,-6-6 2-16,0-1 2 0,8 1 3 0,-2-5-1 0,0-3 1 0,1 1 0 16,0-5 1-16,-1-3-1 0,7-1 0 0,-7-3-4 0,8-4-2 15,-8 1-5-15,7 0-3 0,0-5-3 0,0 0-1 0,0 1-3 16,0-3-3-16,1-2-1 0,-2 2-2 0,8-2 1 0,-7 5-1 0,-1-1 0 15,8 2-2-15,-7 6 0 0,0-5-2 0,7 9 1 0,-7 4-2 16,-7 3 0-16,8 0-1 0,-2 7-1 0,-5 1 2 0,-1 3 0 0,8 3 0 16,-14 5 1-16,6 3 0 0,0 3 0 0,2 1 0 0,-8 0-1 15,0 7 1-15,0 0-1 0,0 0 3 0,0 3 0 0,0 0 0 0,-8 5-1 16,8-4-1-16,-6 4-10 0,6-5-10 0,0 0-17 0,0 1-16 16,0-1-28-16,0-2-35 0,6-5-57 0,2 0-71 0,-2-7-75 0,0 0-78 15,7-4-59-15,0-2-52 0,0-5-25 0,1-5-10 0,4 2 2 16,2-8 8-16,-7 0 14 0,7-3 15 0,6-1 29 0,-7-4 33 15,1 1 59-15,0-4 71 0</inkml:trace>
  <inkml:trace contextRef="#ctx0" brushRef="#br0" timeOffset="195695.23">21147 12066 0 0,'6'-6'104'0,"1"-5"188"0,-7 3 40 0,0 1 40 0,0-1 44 16,-7 1 30-16,7 0 25 0,-6-4 16 0,-1 4 12 0,0 0 10 16,1-1 11-16,-7 1-30 0,6 0-52 0,1 3-66 0,-7-4-73 0,7 5-52 15,-1-1-38-15,-6 4-41 0,7 0-42 0,-8 0-31 0,8 4-25 16,-7 4-17-16,6-1-11 0,-6 0-10 0,7 8-10 0,0-1-8 0,-8 1-7 15,8 3-4-15,0 1 0 0,-2 3-1 0,2 3-2 0,0 1 0 16,6-5 0-16,-7 5 0 0,7 4 0 0,7-5 1 0,-7 1 0 0,6 0-1 16,0 0-1-16,2-1 0 0,4-3-1 0,-6 0-3 0,8-4-3 15,5-3-4-15,-5-1-3 0,4-3-3 0,-4-3-4 0,6-2-2 16,-1-6-3-16,1 0-1 0,-1-3-1 0,-6-4-1 0,6-3 1 0,-5-2 1 16,6-2 2-16,-8-4 1 0,1-1 4 0,0-4 4 0,-6 2 4 0,5-2 4 15,-4-2 5-15,-8 0 6 0,0-1 6 0,0 1 6 0,0-1 5 16,0-4 5-16,-8 5 3 0,2 3 5 0,-7-5 2 0,7 10 2 15,-7-1-1-15,6-1 2 0,-5 4-1 0,-2 5-2 0,1 2-1 0,0 1-7 16,0 7-6-16,0 0-15 0,0 0-18 0,0 7-25 0,-6 1-31 16,6-1-52-16,-1 4-67 0,2 0-78 0,4-1-89 0,-4 5-69 0,6-3-63 15,-8 1-30-15,8-1-15 0,6-1-5 0,-7 0-1 0,7-3 8 16,0-1 12-16,0 0 21 0,7-3 25 0,-1-4 50 0,1-4 63 16,6 0 78-16,-1-6 275 0</inkml:trace>
  <inkml:trace contextRef="#ctx0" brushRef="#br0" timeOffset="195851.48">21206 11514 314 0,'-14'-7'425'0,"-6"-1"29"0,8 5 15 0,-1 0 7 0,-7-1 4 15,7-1 3-15,0 2 0 0,0 3-5 0,-7 0-5 0,8 3-32 0,-8 2-43 16,0 2-186-16,1 0-255 0,-7 4-175 0,6 0-133 0,-6 4-66 16,7 3-32-16,-7-4-19 0,-1 5-8 0,1-4-3 0,0-1-2 15,7 1 3-15,-1 0 5 0,1-1 32 0,-1-3 43 0,7 4 76 0,6-4 230 16</inkml:trace>
  <inkml:trace contextRef="#ctx0" brushRef="#br0" timeOffset="196915.13">22078 11916 119 0,'-14'8'344'0,"8"0"48"0,-6-1 40 0,-2 0 25 16,8-7 21-16,-7 4 16 0,7-4 12 0,-2-4 13 0,2 1 10 0,0-1 9 16,0 0 5-16,6-3-73 0,-8 0-114 0,8 0-80 0,0-1-64 15,8-3-46-15,-8 0-39 0,6-1-26 0,0 2-20 0,0-5-16 0,2 5-13 16,4-5-13-16,1 1-10 0,-6 2-9 0,6 1-7 0,-1 0-5 16,2 1-5-16,-1 2-4 0,0 3-3 0,0 2-3 0,0 0-4 0,0 6-4 15,-7 0-4-15,8 2-2 0,-8 6-3 0,1 0-1 0,-1 4-1 16,0 3-1-16,1 4-1 0,-7 0 0 0,0 4 2 0,7 2 2 15,-7 2-1-15,-7 3 3 0,7 0 4 0,0 1 4 0,-7 2 3 0,7-3 4 16,-6-1 1-16,6 1 3 0,-6 1 0 0,6-5 1 0,-7 0 2 16,7-3-1-16,0-1 0 0,0-2 0 0,0-5 0 0,0 0 2 0,0-7 1 15,0 0-1-15,7 0 2 0,-7-8 1 0,6 1 2 0,0-4 0 16,1-4 2-16,6 1 0 0,-7-4 0 0,8-4 1 0,-1-1 1 0,0-2 0 16,0-4 2-16,-1 0-1 0,8-4-1 0,-7-4 0 0,7 0-1 15,-7 0-1-15,0-3-1 0,7 0-2 0,-1-1-2 0,-6-2 1 16,6-1 0-16,1 3 0 0,-7-3-2 0,7 4 0 0,0 4-1 0,-8-1-1 15,8 0-1-15,-7 7 0 0,0 1 0 0,0 4 0 0,0-1-2 16,0 8 0-16,-7-1-1 0,1 5 1 0,6 3-2 0,-6 0 1 0,-1 7-1 16,0 1 0-16,-6 2 0 0,8 5 1 0,-2-1 0 0,0 8 1 15,-6 1-1-15,0 2 1 0,6 1 2 0,-6 3 0 0,7 1 1 0,-7-1 0 16,0 0 0-16,7 0 0 0,-7 0 0 0,6-3 1 0,1 0 0 16,-1-4 0-16,0 0-1 0,2-3 1 0,4-5 1 0,-6 1 1 0,8-4-2 15,5-4 2-15,-5-4 1 0,-2 1 1 0,8-8-2 0,-1 1 1 16,1-4 0-16,0-4 0 0,6-4-2 0,-7-3 0 0,1-1-4 0,6-4-4 15,-7-2-8-15,1-4-7 0,0 0-9 0,-1-4-6 0,-6-3-8 16,6-2-5-16,-5-1-5 0,-2-5-2 0,2-1-1 0,-1-2-2 16,-1-1 0-16,-5 1 3 0,6 3 1 0,-7-4 10 0,-6 8 11 0,7-4 13 15,-7 7 13-15,7 1 14 0,-7 2 12 0,-7 5 10 0,7 4 9 16,-7-1 6-16,7 4 6 0,-6 4 4 0,0-1 3 0,-1 5 2 0,0-1 2 16,1 4-2-16,0 0-3 0,-1 4-3 0,1-4-6 0,-1 8-5 15,7-6-6-15,-7 6-5 0,1 3-5 0,6 0-4 0,-6 0-5 16,-2 3-2-16,8 6-2 0,-6 1-4 0,0 1-1 0,0 3-3 0,6 5-1 15,-7 4-2-15,0 2 0 0,1 0 0 0,6 8 0 0,-7 1 1 16,7 3 0-16,-6-2 1 0,6 6 0 0,0 4 0 0,-6-6 1 0,6 5 2 16,0 0 1-16,0 0 1 0,0 4-1 0,0-5 2 0,0-3 0 15,6 5 0-15,-6-5-1 0,6 0 2 0,-6 1 0 0,7-5-1 16,-7-2 0-16,6-2 1 0,1-2-1 0,-7-5 0 0,7 1-1 0,-1-4 1 16,0-3-1-16,0-5 3 0,-6 0 1 0,8-2 3 0,-2-9 3 0,0 5 2 15,1-8 2-15,0 0 0 0,-1-4 1 0,1-3 2 0,-1 0 0 16,0-4-1-16,8-1 0 0,-8-7-2 0,0 2-2 0,8-1-2 15,-1-8-4-15,-7 4-2 0,7-3-4 0,0-2-4 0,1-2-1 0,-2-1-2 16,1 2-1-16,1 2-2 0,-2-4-3 0,8 5 0 0,-7 3 0 16,0 0 0-16,0 4-1 0,0 0 1 0,0 7 0 0,0-1 0 0,-6 5-1 15,6 4 1-15,-7-2-1 0,7 10-1 0,-13-2 1 0,7 4 0 16,-1 0 0-16,0 9 1 0,-6-2 2 0,0 1 0 0,0 7 0 0,0-4 0 16,0 4 1-16,-6-1 1 0,6 2-1 0,-6-1 1 0,6 4 1 15,-7-8-4-15,7 4-5 0,0-4-10 0,0 0-12 0,0 0-15 16,7-2-15-16,-7-7-16 0,6 3-18 0,0-1-37 0,2-3-48 0,4-5-60 15,1 1-67-15,0-4-62 0,0-4-56 0,1 1-49 0,5-5-45 16,0 2-15-16,1-6-1 0,-1 1 9 0,7 0 11 0,-6-4 16 0,6 4 17 16,-7-3 37-16,8 2 47 0,-1-2 60 0,-7-1 67 0</inkml:trace>
  <inkml:trace contextRef="#ctx0" brushRef="#br0" timeOffset="197697.46">24090 11979 0 0,'14'-7'206'0,"5"0"79"0,-6-5 33 0,-6 5 37 0,-1-4 41 16,-6 4 30-16,6 0 27 0,-12 0 20 0,6-1 15 0,-6 0 12 15,-1 1 10-15,0 0-49 0,-6 4-78 0,1-6-56 0,-2 6-43 0,2 0-36 16,-8-1-30-16,7 0-34 0,-7 4-38 0,0 0-30 0,8 0-24 16,-8 0-20-16,1 4-16 0,5 0-11 0,2-1-10 0,-8 0-7 15,7 6-6-15,0-3-3 0,0 5-5 0,0 0-3 0,6 1-2 0,-6 2-2 16,7 1-1-16,-7 3-3 0,6-3 0 0,1 7 0 0,0-4-1 16,6 4 1-16,-8-3 0 0,8 3-1 0,0 0 1 0,0-4-1 0,8 3-1 15,-8 2 2-15,6-9-1 0,0 5-1 0,8-6 1 0,-8 4-1 16,7-7 1-16,0 1 0 0,0-3-2 0,0-1 1 0,0-7 0 0,0 3-1 15,0-6-2-15,6-1 0 0,-5 1-1 0,-2-5 0 0,8-3-2 16,-7 1 0-16,1-7-1 0,-2 4 0 0,8-1 1 0,-7-2-2 0,0-2 1 16,0-4 0-16,-7 4 0 0,8-4 1 0,-8 0 2 0,7-4 2 15,-7 4 0-15,1-4 2 0,0 1 0 0,-1-1 0 0,0 4 0 0,8-4 0 16,-14 4 1-16,6 4-1 0,0 0 2 0,1 3 0 0,0 1 2 16,-7 3-1-16,6 0-1 0,-6 4-1 0,0 3-2 0,7 0 0 15,-7 4 0-15,0 0-1 0,0 0 1 0,0 4-1 0,-7 3-1 0,7 1 0 16,0 2 1-16,0 5-2 0,0 0-1 0,-6-1 0 0,6 8 1 15,0-4 1-15,-7 4 2 0,7 4 1 0,0-3-1 0,-7 2 1 0,7 0 0 16,0-2 0-16,0 2 0 0,-6-3-1 0,6 0 0 0,0-4 0 16,0 1 1-16,0-1 1 0,6-3-1 0,-6-1-1 0,7-2 1 0,-7-1 0 15,7-4 1-15,-1 0 0 0,7-3-1 0,-7-4 1 0,2 0 1 16,4-4-1-16,2-1 2 0,-2-1-1 0,1-1-1 0,1-5 1 16,-2 2-1-16,2-5 1 0,5 1-1 0,-6-5 0 0,0 4-2 0,7-6 0 15,-8 2-1-15,2-3 1 0,-1 0 1 0,-1 0-1 0,2-3 1 16,-2 3 0-16,2-4-1 0,-8 1 0 0,7 2-1 0,0 1 1 15,-6 0 1-15,5 8 0 0,-4-5-1 0,-2 5-1 0,0 3 0 0,1 4-1 16,-1-1-2-16,-6 5 1 0,7-1-3 0,-7 4 2 0,0 4 0 16,6-1-1-16,-6 5 2 0,0 3-2 0,0-1 1 0,0 5 0 0,0 4-1 15,0-1 2-15,0 3-1 0,0 1 3 0,-6 1 0 0,6 2 1 16,0 1 1-16,-7-4-1 0,7 3 1 0,0 1-1 0,0-5 1 0,-6 2-1 16,6 0 0-16,0-6 0 0,0 1 1 0,0-3 1 0,0 0 0 15,6-1-1-15,-6-2 2 0,0-5 1 0,7-1 3 0,-7 3 2 0,0-6 2 16,6-3 2-16,1 0 2 0,-7 0 2 0,6-7 1 0,0 2 0 15,2-1 1-15,-2-5 0 0,7 1 1 0,-6-2-2 0,-1-3 0 0,7 0-3 16,-7-3-2-16,8 1-1 0,-8-6-3 0,7 0-2 0,-6 2-3 16,6-5-1-16,-7 1 0 0,7-1 0 0,0 1-2 0,-7-2 0 15,8 2-2-15,-8 0 1 0,7 3-1 0,0 0 0 0,-6 3-1 0,5 1-1 16,-4 4 0-16,4 2-1 0,-5 1 1 0,0 8-1 0,5-1 0 16,-5 0-1-16,-1 4 0 0,1 4-1 0,0 0 1 0,-1 2 1 0,0 7-1 15,-6-3 1-15,7 5 0 0,0 4 1 0,-7-2 0 0,0 2 2 16,6 3-2-16,-6 3 0 0,0-2 2 0,0-2 1 0,6 2 0 0,-6-2 0 15,0 1 2-15,7-4 0 0,0 2 0 0,-7-6-1 0,6-1 1 16,1-1 0-16,5-4 0 0,-4-5 0 0,4 5 1 0,1-8-7 16,0 0-10-16,0-4-14 0,1-3-13 0,-2-1-17 0,8-4-21 0,-7-1-40 15,0-6-51-15,6 1-65 0,-5-4-73 0,-8 0-67 0,7-4-64 0,-7-4-46 16,1-2-37-16,-7-1-13 0,7 0 2 0,-14-3 7 0,7-5 11 16,-7 1 17-16,1 0 19 0,-1-4 40 0,-5-1 50 0,-2 6 65 15,-5-5 73-15</inkml:trace>
  <inkml:trace contextRef="#ctx0" brushRef="#br0" timeOffset="197980.01">24299 11225 0 0,'-33'22'246'15,"1"-1"28"-15,-1 1 20 0,7 0 25 0,0-3 25 0,0-1 35 0,7 1 37 16,-1-1 24-16,7-4 19 0,0 1 15 0,0-4 13 0,7 0-50 16,-2-4-84-16,8 5-43 0,-6-6-24 0,6-1-16 0,0-2-12 0,0 0-18 15,6-3-19-15,2 0-31 0,4-3-35 0,1 3-24 0,1-8-19 16,4 5-15-16,2-9-12 0,7 6-13 0,-8-5-12 0,7-4-12 15,0 0-10-15,-6 1-10 0,0-1-9 0,-1 1-6 0,1-1-6 0,-8-1-3 16,2 6-3-16,-8-1-1 0,0 0-2 0,1 4-1 0,-1 3-1 0,-6 0-1 16,7 4 0-16,-7 4 0 0,0 0-1 0,7 3-2 0,-7 0-3 15,0 4-7-15,6 3-9 0,-6-1-11 0,6 5-12 0,-6-4-18 16,7 4-16-16,0 0-42 0,-1 1-52 0,0-1-73 0,1 0-78 0,0-2-81 16,-1 2-77-16,7 0-37 0,-7-4-17 0,1 5-3 0,0-1 4 15,-1-3 9-15,0-1 11 0,-6 6 16 0,8-6 19 0,-2 1 42 16,-6-1 54-16,0 1 71 0,0 0 205 0</inkml:trace>
  <inkml:trace contextRef="#ctx0" brushRef="#br0" timeOffset="198120.63">24116 12614 0 0,'-20'25'27'0,"8"0"321"15,-8 1 36-15,7-8-1 0,1-4-20 0,-2 1-53 0,8-7-70 0,6-1-78 16,-6-3-81-16,6-4-41 0,6-4-19 0,0 0-26 0,0-7-25 15,2 1-104-15,4-2-143 0,1-6-71 0,1-1-35 0,-2-1-1 16,2-3 21-16,5-3 54 0,-6-3 183 0</inkml:trace>
  <inkml:trace contextRef="#ctx0" brushRef="#br0" timeOffset="199405.37">26422 11661 0 0,'0'7'140'0,"0"0"119"0,-6 1 19 0,6-4 12 0,0-1 8 15,0 0 6-15,0 1 9 0,0-4 12 0,0 0 17 0,0 0 26 16,0 0 29-16,0 0-22 0,6 0-50 0,-6 0-42 0,0 0-43 0,6-4-25 15,-6 4-18-15,0-3-11 0,7 0-8 0,-7-1-4 0,0-1-7 16,7 2-12-16,-7 0-16 0,6-5-24 0,-6 5-27 0,7-5-25 0,-7 1-23 16,0 4-11-16,6-5-5 0,-6 1-3 0,0-4 1 0,-6 3 2 15,6 0 0-15,0 1 2 0,-7 0-1 0,1 0 1 0,-8-1 0 0,2 5-1 16,-2-1 1-16,2 1-3 0,-8 3-1 0,1 0-1 0,-1 0-2 16,-6 3 1-16,-1 4-2 0,1 1-1 0,1 3 0 0,-7-1 0 15,5 6-1-15,-5-2 0 0,6 1 0 0,-1 3 0 0,7 5-2 0,-6-6 2 16,7 5 1-16,-1 0 0 0,8 1 0 0,-2-1 0 0,8 3-3 0,0-3 1 15,-1 0-1-15,7 0-1 0,7 0 0 0,-1 0-2 0,0-4 0 16,8 1 0-16,-2-1-1 0,2-4 0 0,-1 1-1 0,7-4-1 16,-2-3-2-16,9 0 0 0,-1-6-1 0,-6-2 0 0,5 0 0 0,9-7 0 15,-9-1 0-15,1-2 0 0,6-5-1 0,-5 1 0 0,-1-5 1 16,6-3-2-16,-5 0 0 0,-1-4 0 0,-7 0 0 0,7-6 0 16,-6 0-1-16,-1-2 0 0,1-3-1 0,-7-3 0 0,0 0-2 0,-1-3 0 0,2-6 0 15,-8 5-1-15,1-4 1 0,-1 5 0 0,1-5 2 0,-1 5 0 16,-6 1-1-16,7 2 1 0,-7 1 1 0,6 5 2 0,-6 1 4 0,0 4 5 15,6 3 4-15,-6 4 7 0,0 4 4 0,0-1 3 0,0 6 4 16,0 1 0-16,0 5-1 0,0-1 0 0,0 5-3 0,0-1 1 16,0 4-2-16,0 4-2 0,0-1-4 0,0 1-5 0,-6 7-6 0,6 1-5 15,-6 1-5-15,6 6-3 0,-7 3-2 0,7 3 0 0,-6 4 0 16,-1 8 1-16,1-3 1 0,6 6 0 0,-7 0 0 0,1 8 1 0,6-4-1 16,-6 3 2-16,6 1-1 0,-8 0 1 0,8-1 0 0,-6 2-2 0,6-6-1 15,0 1 0-15,0 0 0 0,0-4 2 0,6-3 1 0,2-1-1 16,-8-3 0-16,6-3 0 0,7-1 0 0,-7-7 1 0,7 0 0 0,-6-4 2 15,5-4 0-15,2-1 1 0,-1-3 2 0,0-6-1 0,0-1-1 16,7-3 0-16,-1-3 0 0,-6-1 0 0,7-6 0 0,-1-3 0 16,1-1 1-16,-7-1-1 0,6-3 0 0,0-3-1 0,1-2-2 0,-6-3 1 15,5 1-1-15,-6-1-2 0,0-3-1 0,0 0 0 0,-6 0 0 0,5-1 0 16,-5 1 0-16,6 0-1 0,-6-1 2 0,-7 5-1 0,6-2 0 16,0 9 0-16,2 0 0 0,-8 4 0 0,0-1-1 0,6 7 0 15,-6 1-1-15,0 4 0 0,0 3-2 0,0 0 1 0,0 3 0 16,0 1 0-16,-6 7 0 0,6 0-1 0,0 0 1 0,-8 7 0 0,2 0-1 15,6 5 2-15,-6 3-1 0,6-5 2 0,-7 5 1 0,7 3 1 16,0-3 0-16,-7 0 0 0,7-1 1 0,0 1-1 0,0-1 0 0,0-3 0 16,0 4 0-16,7-7 0 0,-7 2 0 0,7-6 1 0,-1 3 0 15,0-7 1-15,2 0 1 0,-2 0-1 0,6-4 3 0,-5-3-1 0,6 0 0 16,0-4 1-16,1-4-1 0,4 0 0 0,-4-3 0 0,-1-4 0 16,7 0 1-16,-8-3-2 0,8-1 1 0,-7-3-1 0,7 0 0 0,-8-1-1 15,2-4-1-15,5-2 1 0,-6 3-1 0,0-3 0 0,1-4 0 16,-2-1 0-16,1 1 1 0,-6 4 3 0,6-5 4 0,-7 4 5 15,1 1 6-15,0-1 8 0,-1 8 9 0,0-1 5 0,-6 4 4 0,0 1 3 16,6 7 0-16,-6-1 0 0,0 2-1 0,0 6 0 0,0 0-1 16,-6 0-2-16,6 6-36 0,0-2-9 0,-6 7 0 0,6 3 0 0,-6 1 0 15,-1 4 0-15,0 2 0 0,7 5 0 0,-6 0 0 0,-1 0 0 16,7 0 0-16,-6 2 0 0,6-2 0 0,0 4 0 0,0-5 0 0,0 1 0 16,6-1 0-16,-6 0 0 0,7-2 0 0,-1-2 0 0,1-2-38 15,0-1-31-15,-1-3-14 0,6 0-16 0,-4-4-19 0,4-4-30 16,8 0-38-16,-7-3-50 0,7-4-58 0,-8-4-54 0,8 1-53 0,-1-5-37 15,7-2-30-15,-6-1-30 0,0 0-29 0,-1-8-9 0,7 1 3 0,-6 4 13 16,-1-9 14-16,1 4 30 0,0 2 37 0,-1-5 50 0,1 3 60 16,-1 1 58-16,1 0 58 0</inkml:trace>
  <inkml:trace contextRef="#ctx0" brushRef="#br0" timeOffset="199749.12">27797 11730 0 0,'12'-11'84'0,"1"0"122"0,-6 0 41 0,6 1 35 0,-7 1 30 0,8 3 38 16,-8-2 42-16,0 1 31 0,-6 3 28 0,7-3 17 0,-7 0 15 16,0-1-29-16,0 1-49 0,-7 0-41 0,7-1-40 0,-6 0-30 15,0 5-27-15,-2-4-26 0,2-1-29 0,0 5-34 0,-7-1-41 0,6 4-30 16,-6-4-25-16,1 8-17 0,-2-4-13 0,1 7-10 0,0 1-8 15,-6-1-6-15,5 4-5 0,-5 4-4 0,6 0-3 0,0 3 0 16,-7 3-1-16,8 2-1 0,-2 2 0 0,8 0-2 0,-7 6 0 0,6-2-2 16,1 0 0-16,-1 0-1 0,7 0-1 0,0 1 0 0,0 0-2 0,7-1 0 15,-7-4-2-15,6 2-1 0,8-6 1 0,-2-3-1 0,-6 1 0 16,8-4 0-16,6-1 0 0,-7-7 1 0,-1 0-2 0,8-3 0 16,0-1-1-16,-7-6 0 0,6-1 0 0,0 1-2 0,1-8-1 0,-7 0-1 15,7-4-1-15,-8 1 0 0,2-8-2 0,-1 3 0 0,0-3-1 16,-7-4-1-16,1 1 0 0,-1-4-1 0,-6 0 0 0,7-4 0 0,-7 3-1 15,-7-3 1-15,7 4 2 0,0-4 1 0,-6 3 2 0,-1 1 1 16,1 4 2-16,0-1 2 0,-1 8 3 0,0-1 0 0,1 4 0 0,6 1 2 16,-6 6-1-16,-2 1 0 0,2 7 0 0,6 0 0 0,-6 0 0 15,6 7 0-15,0 1 0 0,-7-1-1 0,7 7-1 0,0 2-3 16,7-2-1-16,-7 5-2 0,6-1-1 0,8 1-6 0,-8-2-7 0,7 1-10 16,6 1-11-16,-6-1-21 0,7-3-26 0,0 0-45 0,-1-4-57 0,7 0-65 15,-6-4-69-15,6 0-61 0,-7-3-56 0,7 0-39 0,0-4-30 16,-6-4-11-16,6 0 0 0,-7 1 6 0,8-5 10 0,-7 2 20 15,-2-6 24-15,2 5 46 0,-1-4 57 0,1 0 64 0,0 0 116 16</inkml:trace>
  <inkml:trace contextRef="#ctx0" brushRef="#br0" timeOffset="199984.75">28415 11683 70 0,'0'-5'259'0,"0"2"35"15,0 0 33-15,0-1 39 0,0 0 44 0,0-3 31 0,-7 3 24 0,7 1 18 16,0-1 12-16,-6-3 0 0,6 3-8 0,0 0-47 0,-7-3-68 16,7 3-48-16,-6 1-40 0,0 0-34 0,-2-2-30 0,2 2-37 15,0-2-43-15,-7 5-30 0,6 0-24 0,-6 0-15 0,0 5-11 0,0-2-10 16,1 2-10-16,-2-2-7 0,1 8-6 0,-7-4-2 0,8 4-3 0,-2 4 0 15,2-1-1-15,-2 4-1 0,1-3 1 0,1 7-1 0,5-1 0 16,-6 2-1-16,7-1-1 0,-1 4-2 0,7-4 0 0,0 3 0 16,0 1-1-16,0 0-3 0,7-4-3 0,-1 3 0 0,0-3-1 0,8-4-1 15,-2 0-3-15,1 1-3 0,7-4-4 0,0-4-9 0,-1 0-10 0,1-4-13 16,6-7-14-16,-7 4-19 0,7-8-20 0,-6 1-41 0,6-8-48 16,-7 0-63-16,7-4-69 0,-6-3-66 0,0-1-65 0,-1-3-48 0,-6 0-38 15,0-3-13-15,0-4-1 0,0-1 7 0,-6 1 10 0,-1-4 18 16,1-4 19-16,-7 3 40 0,0-2 48 0,0-1 62 0,0 2 69 0</inkml:trace>
  <inkml:trace contextRef="#ctx0" brushRef="#br0" timeOffset="200227.65">28044 11323 213 0,'-20'8'383'0,"-6"-5"48"16,6 2 33-16,1-2 24 0,6 1 20 0,0-4 15 0,7 0 13 0,-8-4 8 15,14 4 7-15,-6-3-4 0,6 3-7 0,0-5-80 0,6-3-117 0,-6 5-90 16,7-4-75-16,0 0-48 0,5-1-33 0,-5 1-25 0,6-4-19 15,0 4-17-15,0-1-11 0,0 2-9 0,1-3-8 0,-2 3-4 16,1 2-5-16,0 0-2 0,-6 1 0 0,5 3-2 0,-4 3-2 0,-2 1-1 16,0 0-1-16,1 2-1 0,-7 3-4 15,0 1-3-15,7 5-5 0,-14-1-8 0,7 1-10 0,0 3-14 0,-7 1-15 0,1 3-33 0,0 0-41 0,-2 3-57 0,2 0-64 0,-7 1-67 16,7 4-67-16,-8 0-53 0,2-1-47 0,-2 0-21 0,8 0-7 16,-7 1 3-16,0 3 6 0,0-4 14 0,7 0 15 0,-1 1 33 15,-6-1 41-15,13-4 58 0,-6 5 66 0</inkml:trace>
  <inkml:trace contextRef="#ctx0" brushRef="#br0" timeOffset="200337.03">27822 12339 22 0,'-19'18'271'0,"13"0"19"0,-8-3 8 0,8-4-20 0,-8-4-31 15,14 0-52-15,-6-3-62 0,6-4-48 0,-6-4-43 0,6-3-21 16,0 3-11-16,0-7-71 0,0-4-103 0,6 1-61 0,-6-1-46 0,6-6-18 16,-6 2-8-16,7-7 19 0,0 1 31 0</inkml:trace>
  <inkml:trace contextRef="#ctx0" brushRef="#br0" timeOffset="200633.9">27627 11210 0 0,'-20'-4'214'0,"1"4"176"0,5 0 44 15,-5-3 26-15,6-1 15 0,-6-3 12 0,12-1 10 0,-6 0 7 16,7 1 5-16,-1-4 4 0,7 0 2 0,0 1-33 0,0-1-54 0,7 0-99 16,-1-1-121-16,0 2-71 0,1 2-43 0,6-3-26 0,0 1-15 15,0 2-13-15,0 0-10 0,7 5-6 0,-7 0-6 0,0-2-5 16,0 5-3-16,-1 0-4 0,2 5-5 0,-1-2-3 0,-6 5-3 0,-1-2-6 16,1 6-9-16,-1-1-12 0,0 0-14 0,-6 3-33 0,0 5-42 0,-6-1-57 15,0 0-66-15,-1 1-67 0,1-1-67 0,-8 4-54 0,2 0-46 16,-2-3-22-16,-5 2-11 0,6 1 0 0,-6-4 7 0,-1 1 9 15,7-1 14-15,-7 0 33 0,7-3 42 0,0-1 58 0,0 1 65 16</inkml:trace>
  <inkml:trace contextRef="#ctx0" brushRef="#br0" timeOffset="200930.78">26500 11214 392 0,'-33'18'462'0,"1"-7"34"0,5 3 18 0,9-3 18 0,-2 0 15 15,1-3 13-15,5-5 11 0,2 1 7 0,5-1 6 0,0-3 3 0,7 4 2 16,0-4-120-16,7 0-181 0,0 4-99 0,11-4-58 0,2 0-37 15,7 4-24-15,11-4-39 0,1 3-47 0,7-3-83 0,7 4-101 0,-2-4-123 16,8 4-133-16,0-4-67 0,-7 3-35 0,7-3-16 0,-8 0-10 16,-5-3-5-16,7 3-2 0,-15-4 3 0,1-3 3 0,0-1 23 15,1-3 31-15,-8 0 70 0,1 0 90 0</inkml:trace>
  <inkml:trace contextRef="#ctx0" brushRef="#br0" timeOffset="214304.53">29177 11598 0 0,'0'8'223'0,"0"0"53"0,0-2 17 0,-7-2 20 0,7 3 19 0,-6-3 30 16,0 4 31-16,6-5 31 0,0 1 26 0,-7-1 21 0,7 1 14 0,-7 0-45 16,7-1-76-16,-6-3-52 0,6 4-39 0,0-4-22 0,0 0-12 15,0 0-15-15,0 0-15 0,0 0-25 0,0 0-29 0,0 0-29 16,0-4-27-16,6 4-20 0,1-3-16 0,0-5-12 0,-1 5-9 0,7-8-7 15,-6 3-6-15,5-3-5 0,1 0-5 0,7-4-5 0,-6 1-4 16,4-4-5-16,2-1-2 0,-1 1-2 0,1-4 0 0,0 0 0 16,-7 0-2-16,7 0 0 0,-2-3 1 0,2-1 0 0,0 0 0 0,-7-3 0 15,7-1 0-15,-8 5 1 0,2-4 0 0,-1 0 0 0,-1 0 0 16,2 2-1-16,-8-3 0 0,0 9 0 0,1-1 0 0,0 1 1 0,-7 1 0 16,6 3-1-16,-6 2 0 0,0 0 1 0,0 4-1 0,0 0 3 0,-6 4 2 0,6-4 3 15,0 3 3-15,-7 5 1 0,7-4 2 0,0 3 2 0,0 0-1 16,-7 4 1-16,7-3 0 0,0 3-1 0,0 0 0 0,0 0-1 0,-6 0-1 15,6 3-3-15,0 1-2 0,-6 3-3 0,6 0-3 0,-6 4-1 16,6 0-3-16,-8 8 1 0,8-5 1 0,-6 9-1 0,6-1 0 16,0-1 0-16,-6 8 0 0,6-3 2 0,0 3 0 0,-7 2 1 0,7 1 1 15,0 0 1-15,0-2-1 0,0 3 0 0,0 4-2 0,0-4 1 16,7-4 0-16,-7 3 0 0,0 2-1 0,0-5 2 0,6 1 0 0,-6-5-1 16,6 1-1-16,2-3 0 0,-8-2-1 0,6-3 0 0,0 1 0 0,0-4 1 15,1-5 2-15,-7 1 0 0,13-4 1 0,-6-3-1 0,-1-1 0 16,0-3-1-16,2 0-1 0,-2-3-3 0,6-4-2 0,-4-4-4 15,4 0-4-15,-5-7-5 0,6 3-5 0,-6-7-4 0,5 4-4 0,-6-8-6 16,2 0-4-16,-2 1-3 0,0-5-3 0,-6 4 0 0,7-7-1 16,-7 4 3-16,7 0 3 0,-7 0 3 0,0 4 4 0,0-2 5 0,6 5 6 15,-6 0 7-15,0 4 9 0,0 4 8 0,0-1 7 0,0 4 5 16,0 4 7-16,0 3 2 0,0 0 4 0,0 1-1 0,-6 3 1 0,6 0 1 16,0 0-2-16,0 0-1 0,0 0 0 0,0 0-4 0,0 3-3 15,0 1-4-15,6 3-3 0,-6-3-4 0,0 4-3 0,7-1-1 16,-1 0-1-16,0 0 0 0,1 1 0 0,0 2-1 0,-1-2 2 0,7-1 0 15,-6 0 1-15,6 1-1 0,-1-5 0 0,2 4-1 0,-2-3 0 16,2 0 0-16,5 0-1 0,-6-4 1 0,0 3-1 0,1 1 0 0,5-4 0 16,-6 0-1-16,0 4 1 0,-7-4-1 0,8 3 0 0,-8 0 0 15,0 2 3-15,1-2-1 0,0 5 1 0,-1-4 3 0,-6 3 2 0,7 0 2 16,-7 4 5-16,6-4 3 0,-6 4 3 0,0 0 3 0,6 4 1 16,-6-4 2-16,0 4 2 0,0-5 0 0,0 6-1 0,0-2 0 0,7 1-1 15,-7-1-1-15,0 1-4 0,0-4-4 0,7 4-2 0,-7-1-5 16,0 1-2-16,6-4-2 0,0-1-4 0,2 3-4 0,-2-3-7 0,-6-3-10 15,13 1-13-15,-7-1-16 0,1 0-18 0,6-3-29 0,-7-4-36 16,8 0-56-16,-8-4-66 0,7 1-69 0,0-1-71 0,0-7-64 16,-7 4-59-16,8-7-27 0,-2 1-9 0,2-1 3 0,-2-1 7 0,-5-3 15 15,6 4 17-15,0-5 29 0,1 1 35 0,-2 4 56 0,1-5 66 16</inkml:trace>
  <inkml:trace contextRef="#ctx0" brushRef="#br0" timeOffset="-214534.85">30557 11349 0 0,'14'-7'249'0,"-8"-1"47"16,1 5 37-16,-7-5 43 0,6 1 48 0,-6 0 32 0,0-1 25 15,-6 1 17-15,6 3 13 0,-7-3 8 0,7 0 5 0,-6-1-48 16,-1 2-74-16,0 1-53 0,1 1-48 0,0-2-35 0,0 2-35 0,-2 0-42 16,-4 1-47-16,5 3-31 0,1-4-25 0,-8 4-17 0,8 0-13 0,-8 4-11 15,8-1-11-15,-6 1-8 0,-2 0-7 0,8 2-5 0,-7 6-3 16,7-1-4-16,-8 0-4 0,8-1 0 0,0 9-2 0,-1-4 0 16,0 3 0-16,1 1 0 0,-1-1-1 0,7 0 1 0,-6 4-1 0,6-4 1 15,0 5-1-15,0-6 0 0,0 6 0 0,6-5-1 0,-6 0 0 0,7 1 1 16,-1-1-1-16,1-4-2 0,0 1-2 0,-1 0-3 0,0-4-4 15,8 0-5-15,-8-4-3 0,7 1-5 0,0-5-5 0,0-3-4 16,-1 0-5-16,2-3-4 0,-1-5-3 0,0 1-6 0,0-4-5 0,1 0-3 16,-2-4 0-16,1 0 1 0,0 1 3 0,0-4 4 0,-7-1 3 15,8 1 4-15,-8-4 5 0,0 0 4 0,-6 3 5 0,8-2 6 0,-8-1 5 16,0 0 7-16,0 0 9 0,0 0 9 0,-8 0 8 0,8 3 7 16,-6 1 6-16,0 0 6 0,0 4 4 0,-2-1 5 0,2 4 5 0,0 0 4 15,-1 4 3-15,1-1 1 0,-1 4 1 0,0 1-4 0,7-1-2 16,-6 4-3-16,6 0-3 0,0 4-4 0,-6-1-6 0,6 1-4 0,6 0-4 15,-6 3-3-15,6 0-3 0,-6 1-4 0,7-1-3 0,6 3-2 0,-6-1 0 16,5-3 0-16,2 2 0 0,-2-1 0 0,8 0-2 0,0-3 0 16,-1-1-1-16,1-3 0 0,0 0-1 0,-1 0-1 0,1 0-2 0,6-3 0 15,-7-1 0-15,1 1-2 0,0-1 2 0,-1-3-1 0,0 3-1 16,0-3-1-16,-5-1 1 0,5 4-1 0,-6-2 1 0,0 2-2 0,-6 0 0 16,6 1 0-16,-7 3 0 0,1-4-1 0,0 4 0 0,-1 4 1 15,1-4-1-15,-7 3 0 0,6 1 1 0,-6 3 0 0,0 0 0 0,0 4 1 16,0 0 1-16,0 4 0 0,0 0 1 0,0-1 1 0,0 2-2 15,0 2 2-15,0 0 0 0,0-4 0 0,0 4 1 0,0 1-2 0,0-1 1 16,-6-3-1-16,6-1-2 0,0 2 1 0,0-2 0 0,6-3 0 16,-6 0-2-16,0 0 2 0,0-4 0 0,0-3 1 0,0 3-1 0,0-3 0 15,0-4 2-15,0 4 0 0,0-4 1 0,6 0 0 0,-6-4 2 0,7 0-2 16,0-3-1-16,-1 0 1 0,0 0-1 0,2-5-2 0,-2 1 1 16,7-3-1-16,0-1-2 0,-7 1-1 0,7-6-3 0,-7 3-3 0,8-1-2 15,-1-5-3-15,0 5-2 0,-7 0-1 0,7-1 1 0,-6 1 0 16,6 3 0-16,-7 1 0 0,1 3 0 0,0 0-1 0,-1 3-1 0,-6 1 2 15,6 4 0-15,1-1 2 0,-7 4 3 0,0 0 1 0,6 4 3 16,-6 2 1-16,0 3 0 0,0 1 2 0,7 1-1 0,-7 3 0 0,0 1 1 16,0 4-3-16,0-1-2 0,0 4-10 0,0-4-11 0,0 5-15 15,0-2-18-15,0-3-36 0,0 4-46 0,0-6-58 0,7 2-65 0,-7-4-63 16,6-2-62-16,0-2-54 0,8-2-53 0,-8-5-23 0,7 1-9 16,0-4 4-16,6-4 8 0,1 1 14 0,0-5 17 0,-1 1 36 0,1-4 45 15,6-4 58-15,0 4 65 0</inkml:trace>
  <inkml:trace contextRef="#ctx0" brushRef="#br0" timeOffset="-214033.93">31782 11262 210 0,'0'-9'344'0,"0"3"44"0,0 2 35 0,-6-3 29 16,6-1 22-16,-7 1 18 0,7-4 14 0,-7 4 9 0,1-1 9 15,0-3-6-15,-1 3-11 0,0 1-75 0,1 0-105 0,-1 3-71 0,1-3-58 16,-8 0-41-16,8 3-36 0,0 4-28 0,-7-3-24 0,6 3-18 0,-6 0-13 16,7 3-10-16,-8 1-8 0,2-1-6 0,-2 5-5 0,2 3-5 15,-8-1-1-15,7 3-3 0,1 1-2 0,-2 1 0 0,1 3 1 0,0-1 1 16,6 6 0-16,-5-5 0 0,5 4 1 0,0 1 0 0,7-2 0 0,-6-3 0 15,6 4-1-15,0 0-1 0,6-3 0 0,-6-4-1 0,7-1-4 16,6 0-3 0,0 1-6-16,0-7-6 0,0 3-7 0,1-8-6 0,4 1-7 15,2-4-4-15,-1 0-5 0,1-4-3 0,0-3-2 0,-1 0-2 0,1-4-2 16,6-1 2-16,-7-2 4 0,1-5 3 0,-7 5 4 0,6-8 7 16,-5 4 7-16,-1-4 6 0,-1 0 7 0,2 0 7 0,-8 0 6 0,0-4 7 15,2 5 6-15,-2-5 10 0,-6 4 8 0,0 0 9 0,0 3 5 0,0 1 7 16,-6 0 7-16,6 3 5 0,-8 0 5 0,8 4 2 0,-6 4 3 15,0-4 0-15,-1 4 0 0,7 4-2 0,-7-1-5 0,1 4-6 0,0 0-7 16,6 0-7-16,-7 4-6 0,7 2-7 0,-6 2-4 0,6 3-5 0,-7-1-6 16,7 5-2-16,-7 4-4 0,7 2-1 0,0 2-2 0,0 2 1 15,0 5 0-15,0-1-1 0,7 3 1 0,-7 5-1 0,0 0 1 0,7-1-2 16,-7 4 0-16,6 6-1 0,-6-6 2 0,0 3-1 0,7 1 0 0,-7 4-1 16,0-4-1-16,0 0-1 0,6 3 0 0,-6-3 0 0,-6 0 1 15,6 0-2-15,0 0-3 0,-7-4-3 0,7 1-4 0,-6-1-6 0,6-3-4 16,-7-1-4-16,0 1-5 0,1-8-3 0,0 1-5 0,-1-5-3 15,0 1-4-15,1-7 0 0,-7-1-2 0,6-4 1 0,-6-2 2 0,7-5 1 16,-8-7 2-16,2 0 1 0,6-4 0 0,-8-4 0 0,1-2 1 0,1-9 0 16,4 1-2-16,2-4-4 0,0-4-4 0,0-3-16 0,6-4-21 15,0 1-31-15,0-2-34 0,6-3-36 0,6 5-36 0,-4-5-34 16,4 0-33-16,8 4-32 0,-1 0-35 0,1 3-38 0,6 1-42 0,0 0-15 0,-7 4-5 16,14 0 11-16,-7-1 20 0,0 0 29 0,7 4 34 0,-7 0 39 15,0 0 38-15,0 0 37 0,0 0 37 0</inkml:trace>
  <inkml:trace contextRef="#ctx0" brushRef="#br0" timeOffset="-213612.06">29275 11071 227 0,'-14'0'415'0,"-4"3"44"16,4 1 28-16,1 0 17 0,0-1 12 0,6-3 10 0,1 4 9 0,0 0 10 16,6-1 12-16,0-3 11 0,6 0 12 0,0 4-87 0,7-1-134 15,7-3-97-15,0 4-79 0,6-4-45 0,-1 0-28 0,8 4-23 0,7-4-23 16,-2 4-38-16,1-4-46 0,1 0-107 0,-1 0-137 0,0 0-117 15,-7-4-105-15,1 4-54 0,-1-4-31 0,-6 4-13 0,-6-4-8 16,-1 1-3-16,-5-4-1 0,-2 3 7 0,2 0 9 0,-8-3 28 0,1 0 36 16,-1 4 97-16,7-6 190 0</inkml:trace>
  <inkml:trace contextRef="#ctx0" brushRef="#br0" timeOffset="-212218.91">2429 14602 0 0,'6'7'28'0,"-6"-2"205"0,7 2 22 0,0-4 10 0,-7 5 4 0,6-5 4 16,-6-3 1-16,0 4 5 0,6 0 7 0,-6-4 13 0,0 3 16 16,0-3-9-16,0 0-21 0,7 0-26 0,-7 0-28 0,0 0-14 15,6-3-6-15,-6 3 0 0,0 0 2 0,0-4 1 0,0 0 2 0,0 1-1 16,0 0-4-16,0-5-11 0,0 1-15 0,-6 2-23 0,6-6-30 0,-7 4-27 15,1-4-28-15,0 3-17 0,-1-2-14 0,0-1-7 0,1 3-6 16,-8 1-3-16,2-4-3 0,-1 4-2 0,-1 0-1 0,2-1-2 0,-2 1-2 16,-5 4-2-16,6-1-1 0,-6 0-2 0,-1 4-4 0,7 0-1 0,-7 4-1 15,1 0-2-15,0 2-2 0,-1 3-2 0,0 1-1 0,1 1-1 16,-1 0-1-16,0 4-1 0,8-1-1 0,-8 4 1 0,7 1 1 0,-7-1-1 16,8 1 0-16,-1-1 0 0,6 4-2 0,-6-3 1 0,7 2 0 15,-2-3 1-15,2 5-1 0,0-5 1 0,6-3 0 0,0 3-1 0,0-4 0 16,0-3 0-16,6 4-2 0,-6-8 1 0,6 4 1 0,8-3 0 0,-8-5 2 15,1 1 0-15,6-1 0 0,0-3 1 0,0 0 0 0,0-3-1 16,0-1 1-16,7-7 0 0,-8 4 2 0,8-7 0 0,0-5-2 0,-7 1 1 16,6 0 0-16,0-8 0 0,1 0-1 0,-6 0 1 0,5-3-1 0,1 0 1 15,-8 0-1-15,2-5 0 0,-2 2 0 0,8-5 1 0,-13 4-1 16,5-4 1-16,2 5 1 0,-8-5 0 0,0 4-1 0,1 0 1 0,0-4 0 16,-7 8-1-16,6-4 1 0,-6 4 2 0,7 3 4 0,-7 0 5 15,0 4 7-15,0 4 6 0,0 0 7 0,0 0 7 0,-7 2 8 0,7 5 8 16,0 1 9-16,0-1 5 0,-6 3 6 0,6 1 3 0,-7 4 3 0,7-2 0 15,0 5-3-15,-7-3-5 0,7 3-6 0,0 0-8 0,-6 3-9 16,6-3-7-16,0 8-9 0,0-4-8 0,0 3-8 0,-6 4-6 0,6 3-7 16,0 2-4-16,0 1-5 0,0 6-2 0,0-1 0 0,0 6-1 15,0 2 0-15,0 0 1 0,6 3 1 0,-6-1 2 0,6 1-1 0,1 3 1 16,0 1 1-16,-1 0 1 0,1 0-1 0,5 0 0 0,-4-1 1 0,-2 1 0 16,7-1-1-16,-6-2 1 0,5-1-1 0,1-1-5 0,-6-2-6 15,6-5-9-15,-7 2-7 0,8-6-9 0,-2 1-11 0,1-4-10 16,1-3-11-16,-2 0-12 0,2-8-16 0,-2 0-25 0,2-3-32 0,5-4-57 15,-5-4-68-15,-2-3-69 0,8-4-69 0,-7 0-55 0,0-7-50 0,6-1-20 16,-5 1-4-16,-2-3 2 0,1-6 9 0,7 5 11 0,-8-3 12 16,2-1 27-16,-1 1 30 0,0 0 59 0,0 2 69 0</inkml:trace>
  <inkml:trace contextRef="#ctx0" brushRef="#br0" timeOffset="-211859.53">3067 14383 63 0,'7'-8'266'0,"-1"1"38"0,-6 0 32 15,6-1 39-15,-6 4 43 0,0 1 29 0,7-2 25 0,-14 3 18 16,7-2 17-16,0 0 3 0,0 0-2 0,-6 4-49 0,6-3-70 0,-6 3-53 15,-1-4-40-15,7 4-33 0,-7 0-30 0,1 4-37 0,0-4-41 0,-1 3-30 16,-6 1-24-16,6 0-19 0,1 2-15 0,-8 2-14 0,8 4-12 16,-6-1-10-16,5 3-9 0,-6 1-7 0,6 3-6 0,1 0-3 0,0 1-2 15,-2 2-3-15,2 1-2 0,6-3 0 0,-6 3 0 0,6 4 0 16,0-5-1-16,6-2 0 0,-6 4-1 0,6-6 1 0,2 5-2 0,-2-3 1 16,7-4 1-16,-7-1-2 0,8 0-1 0,-2-3-1 0,2 0-1 15,-2-3-3-15,2-2-3 0,5-1-3 0,-6-5-5 0,6 0-7 0,-5-5-5 16,-1 3-6-16,6-6-5 0,-6-3-5 0,1 0-5 0,-8-4-5 15,7 1-3-15,-7-4-2 0,1-1-1 0,-1 1 2 0,-6 0 3 0,7-5 3 16,-14 5 5-16,7-4 5 0,-6 4 8 0,-1-4 5 0,-6 4 5 16,7 0 6-16,-8-1 7 0,2 1 6 0,-2-1 6 0,2 4 9 0,-1 5 7 15,-1-1 6-15,2 0 3 0,-2 4 3 0,8-1 2 0,0 5 1 16,-1-1 1-16,1 4-2 0,6 0-1 0,-7 0-1 0,7 0-2 0,0 4-2 16,0-1-2-16,7 5-5 0,-1-5-6 0,1 4-8 0,-1 1-7 15,7 3-13-15,0-4-16 0,0 1-28 0,0-1-34 0,6 0-49 0,-5 0-59 16,6-3-61-16,-1-4-62 0,0 4-60 0,8-4-60 0,-8-4-33 15,7 0-17-15,-6-3-7 0,6 3 1 0,-1-6 7 0,-5 2 13 0,6-3 27 16,0 4 34-16,1-4 50 0,-2-1 60 0,1 2 61 0,7-1 226 16</inkml:trace>
  <inkml:trace contextRef="#ctx0" brushRef="#br0" timeOffset="-211124.04">3764 14269 0 0,'6'-4'31'0,"8"1"218"0,-8-1 39 0,-6 4 45 0,6-4 43 0,-6 4 38 16,0 0 32-16,0 0 22 0,-6 0 16 0,6-3 11 0,-6 3 10 15,-1 0-27-15,0 0-46 0,1-4-50 0,-7 4-53 0,-1 4-42 16,2-4-36-16,-1 0-40 0,0 3-43 0,-7 1-36 0,1 0-32 0,5 3-21 15,-5 1-15-15,-1 2-10 0,8-3-10 0,-8 8-6 0,0-4-5 16,7 8-5-16,-6-5-5 0,6 5-5 0,0 2-3 0,0-2-3 16,0 3-1-16,6 0-2 0,1-1 0 0,-1 1-1 0,1 4-1 0,0-4-1 15,6-3-1-15,6 2-2 0,-6-2 0 0,6-1-2 0,1-3 1 16,-1 0-1-16,7-1 0 0,-6-3 0 0,13 0 0 0,-8 1 0 0,2-6 0 16,5-2 0-16,1 0-2 0,0-4-2 0,-2-4-4 0,2 0-6 15,-1-2-7-15,1-6-8 0,0 1-6 0,-1-3-6 0,1-1-5 0,0 0-4 16,-1-4-6-16,-6-2-4 0,6 3-6 0,-5-4-3 0,-8 0-3 15,7 0 0-15,-6-4 3 0,-1 5 4 0,1-6 5 0,-1 2 8 0,-6-1 7 16,0 4 5-16,0-3 6 0,-6 2 9 0,6 1 10 0,-7 5 11 16,1-2 15-16,-1 4 13 0,7 5 13 0,-7-2 11 0,1 5 9 0,6 0 6 15,-6 3 2-15,6 0 2 0,-8 4 0 0,8 0-1 0,-6 0-1 16,6 4-3-16,0 0-6 0,-6 3-7 0,6 0-9 0,0 5-9 16,0-2-10-16,6 5-7 0,-6-1-5 0,0 5-5 0,6-1-3 0,2 0-1 15,-2 4-1-15,0-3 1 0,1 3 0 0,0 0 0 0,-1-4-1 0,7 4 0 16,-7 0-2-16,8-3 1 0,-8-4 2 0,7 2-1 0,-6-2-1 15,-1 0 0-15,7-1 0 0,-7-3-1 0,2-4 1 0,-2 4 0 0,0-3 2 16,0-5-1-16,2 4 1 0,-2-2 1 0,0-5 0 0,1 3 1 16,-1-6 0-16,1 3 0 0,0-5 1 0,-7-2 0 0,6 4 0 15,0-8 2-15,-6 3-2 0,6-7 0 0,2 5-1 0,-8-5 1 0,6-3-2 16,0 3 1-16,-6-3-1 0,7-1-2 0,0 1 1 0,-7 0 0 16,6-4 0-16,-6 4-2 0,7 0 0 0,-7-1 0 0,6 4 1 0,-6 1 0 15,6-1-3-15,-6 4 0 0,7 4 0 0,-7-1-1 0,7 5 0 16,-7-1 0-16,6 4-2 0,0 4 1 0,1-1 0 0,0 1 0 15,-1 7-1-15,7 0 1 0,-7 0 1 0,8 4 0 0,-2 3 1 0,-4 1-1 16,4 2 1-16,1-3 0 0,-6 5 1 0,-1-2 1 0,7 2 1 16,-7-1-1-16,2-4-1 0,-2 0 1 0,-6 1 2 0,6-5-1 0,1 1-1 15,-7-1 1-15,7-7 2 0,-7 6 1 0,0-7 2 0,0-2 0 16,0 0 0-16,0-1 0 0,0-3 1 0,0-3-1 0,0-1 0 0,0-3 0 16,0-1 1-16,0-2-2 0,0-2 0 0,0-3-1 0,0 0 0 15,0 1-1-15,0-4-1 0,0 0-2 0,6-5 0 0,-6 6-1 16,0-1 0-16,6-1 0 0,1 1 1 0,-1-1 0 0,1 1 0 0,0 3 0 15,5 1 0-15,-5-1 0 0,6 0-1 0,0 4 1 0,-7 0-1 0,8 4-1 16,-2-1 1-16,2 5-3 0,-8-1-1 0,7 0-3 0,-6 4-3 16,6 4-4-16,-7 0-3 0,0 3-4 0,2 0-3 0,-2 4-2 15,0 0-2-15,1 3-1 0,-7 2-1 0,6-1 0 0,-6-1 0 0,7 1 1 16,-7-1 1-16,6 1 1 0,-6 0 2 0,7-4 0 0,-7-3-1 16,6-1-3-16,1-1-8 0,0-6-25 0,-1 5-35 0,7-10-56 0,-6 2-68 15,5-7-65-15,1 2-64 0,1-7-55 0,-2 1-51 0,8-1-25 16,-7-7-12-16,0 4-2 0,0-5 1 0,1-2 6 0,-2-1 9 0,-6-3 28 15,8 0 36-15,-14-1 59 0,6 1 69 0</inkml:trace>
  <inkml:trace contextRef="#ctx0" brushRef="#br0" timeOffset="-210811.54">3887 14972 231 0,'0'19'420'0,"-6"-5"39"15,6-3 20-15,0 0 8 0,0 0 4 0,0-3-2 0,-6 0-3 16,6-5-10-16,0 0-10 0,0 1-28 0,0-4-33 0,0-4-146 16,-7 1-197-16,0 0-177 0,7-5-165 0,-6 0-96 0,0 1-62 0,6-4-28 15,-7 0-14-15,1-4-4 0,-1 1 1 0,0-1 8 0,-5 0 10 0,4-2 27 16,2-3 33-16,-6 3 51 0,-2-6 56 0</inkml:trace>
  <inkml:trace contextRef="#ctx0" brushRef="#br0" timeOffset="-210554.73">2220 14390 0 0,'-12'18'43'0,"-2"1"411"0,1-1 63 16,7-4 30-16,-7 1 18 0,6 0 8 0,-5-5 4 0,4-1 0 0,2-3 1 15,0-6 2-15,6 4-2 0,-7 0 0 0,7-4 0 0,0 0-138 16,0 0-205-16,7 3-109 0,-1-3-64 0,0-3-32 0,14 3-14 0,-7-4-19 16,7 0-22-16,6 1-34 0,0 0-39 0,7-6-92 0,-1 3-117 0,7-5-95 15,0 3-88-15,1-2-44 0,5-6-22 0,-6 5-12 0,0 1-5 16,0-2-4-16,0 1-2 0,0-3 11 0,1 2 17 0,-2 2 31 16,-5-5 40-16,6 8 91 0,0-4 204 0</inkml:trace>
  <inkml:trace contextRef="#ctx0" brushRef="#br0" timeOffset="-209960.98">5529 14280 0 0,'0'7'313'16,"-7"-3"60"-16,1-1 44 0,-1 1 29 0,7 0 21 0,-6-1 16 15,-1-3 14-15,1 0 9 0,-1 0 10 0,1 0 6 0,6-3 6 0,0 3-53 16,-6-4-86-16,6 0-83 0,0 1-81 0,-8-1-57 0,16-3-45 0,-8 4-30 15,0-5-20-15,6-3-16 0,-6 4-13 0,6-4-11 0,1-1-10 16,6 2-7-16,-7 2-6 0,1-3-5 0,6 3-4 0,-6-2-3 16,5 6-1-16,-5-3-2 0,6 7-1 0,-7 0-1 0,7 0 0 0,-6 3-1 15,6 5 0-15,-7 2 0 0,2 2 0 0,4 3 0 0,-6 3 1 16,-6 4 0-16,7 0 0 0,0 3 2 0,-1 1-1 0,1 4 3 0,-1-1 2 16,-6-4 0-16,6 5 1 0,2-1-1 0,-2-4 1 0,0-2-1 15,0 2 0-15,1-6-1 0,0-1 1 0,-1 0 0 0,7-6 0 0,1-2 0 16,-8-2 1-16,6-1-2 0,8-7-1 0,-7 0-2 0,1-4-1 15,-2 1-1-15,2-8-2 0,-2-1-1 0,2-2 1 0,-1-4-2 16,-1-1 1-16,2-3-2 0,-8 0 1 0,0 1-2 0,1-6 0 0,-7 2 0 16,0-4 1-16,0 0 4 0,0 3 1 0,-7-4 1 0,1 1 2 0,0 3 1 15,-8-3 2-15,8 7 2 0,-7 0 1 0,0 0 1 0,6 9 0 16,-5-7 2-16,5 9 3 0,-6 0 1 0,7 4 0 0,-1 0 0 16,0 3-2-16,1 4 1 0,-1 0-2 0,7 0 1 0,0 4-2 0,-6-1 0 15,6 1-1-15,6 3-4 0,-6 4-2 0,7 0-9 0,-1 0-9 16,8 0-15-16,-8 4-17 0,7 0-43 0,6-4-53 0,1 0-70 0,-1-1-79 15,1 2-76-15,0-5-76 0,5 0-36 0,1-3-20 0,1 0-7 16,-7-4-3-16,6-4 5 0,0 0 6 0,-1-3 13 0,1 0 17 16,1 0 42-16,-1-5 53 0,0 1 71 0,-7-3 214 0</inkml:trace>
  <inkml:trace contextRef="#ctx0" brushRef="#br0" timeOffset="-209222.8">6499 14089 195 0,'7'0'328'0,"-7"0"47"0,0 0 43 15,0 0 29-15,0 0 22 0,0 0 15 0,-7 0 10 0,7 0 9 16,-6-3 8-16,0 3-9 0,-2 0-16 0,2 0-66 0,-7-3-90 0,7 3-69 15,-7 0-58-15,0 0-46 0,-1 3-42 0,2-3-30 0,-2 3-21 16,2 1-15-16,-1 0-9 0,-1 3-11 0,2 0-7 0,-2 1-7 0,2 3-6 16,-2 0-3-16,8 0-2 0,-7 3-2 0,7 1 0 0,-8 0-1 15,1 3 0-15,7 1-2 0,-1 2 1 0,1-3-1 0,6 4 0 0,-7 0 0 16,7 1 0-16,0-1 0 0,0-5 0 0,0 2-2 0,7-1 0 16,-1 1-1-16,1-5 0 0,-1 2-2 0,7-6-1 0,1-2-3 15,-2-1-2-15,1 0-3 0,7-7-4 0,-7 0-2 0,6 0-3 0,-5-7-2 16,5 0-1-16,-6-1-1 0,6-2 0 0,-5-6 0 0,-1-2 1 0,0 3 1 15,0-3 2-15,-1-1 3 0,2-2 3 0,-8 3 2 0,7-5 4 16,-13 1 3-16,7 5 5 0,-1-6 2 0,1 2 2 0,-7 2 3 16,0 1 3-16,0-5 4 0,0 9 4 0,0-4 7 0,0 3 7 0,0 0 4 15,-7 4 6-15,7 0 3 0,0 5 2 0,0-3 3 0,-6 3 0 16,6 2 1-16,0 0-3 0,0 4-1 0,0 0-3 0,0 0-5 0,0 0-4 16,0 4-7-16,0 0-8 0,0-1-5 0,0 4-5 0,0 1-4 15,6 3-6-15,-6 0-1 0,7 3 0 0,-1 1-1 0,-6 0 2 16,7 3 0-16,0 1 1 0,-1-1 0 0,0 0 2 0,-6 4 0 0,7-4 1 15,0 0 0-15,-1 1-1 0,0-1 2 0,-6 1 1 0,7-5-1 16,-1 1-1-16,1 0-1 0,0-5 1 0,-7 1-1 0,6 0-1 0,0-4-1 16,8 1 1-16,-8-4-1 0,0-1 0 0,1 1 1 0,0-4 0 15,6-4 0-15,-7 1 1 0,8-1 1 0,-8-7-1 0,6 4 1 16,2-8 0-16,-1 1 1 0,-1-5-1 0,-4 1 3 0,4-1 0 0,2-3-1 16,-8-3 1-16,7-1-1 0,0 5-1 0,-6-5 1 0,-1 0 0 0,0 4 0 15,8 0-1-15,-14 0 1 0,6 4 0 0,0 4-1 0,1-1-1 16,-7-1-1-16,7 10-1 0,-7-1 0 0,6-1-1 0,-6 4-1 0,0 4-1 15,0 0 1-15,7 4-1 0,-7 4 1 0,0-1 0 0,0 4-1 16,6 0 2-16,-6 4-2 0,0 2 2 0,0 2-1 0,6-1 1 0,-6 4 1 16,0 0 1-16,8 0 0 0,-8-4 2 0,0 4-1 0,6 0 0 15,-6-4 0-15,0-3-1 0,6 3 1 0,-6-3 0 0,6-5 0 16,-6 2 0-16,0-4 0 0,7-1 1 0,-7 0 0 0,0-4 0 0,0-3 1 16,7 5 0-16,-7-5 0 0,0-5 2 0,6 2 0 0,-6 0 0 15,7-5 2-15,-7-3 0 0,6-1 0 0,-6 2 0 0,6-5-1 0,2-3 1 16,-8 0-2-16,6 0-1 0,0-4-1 0,-6 0 0 0,6 0-2 15,2-1-2-15,-8 2 0 0,6-1-4 0,0 0-2 0,1 3-3 0,-1 1-1 16,8 4-2 0,-8-2-2-16,6 2-1 0,2 7 1 0,-1-1-1 0,-7 5 0 15,14 3 0-15,-7 0 0 0,0 3 1 0,0 8 1 0,-6 0 1 0,12 4 2 0,-13 0 2 0,8 4 2 0,-2 2 2 0,2 1 1 0,-8-1 1 16,1 2 2-16,6 3-1 0,-6-4 1 0,-1 3 1 0,0-3 1 16,0-4-2-16,8 4-3 0,-14-7-4 0,6 0-9 0,1-1-9 0,-1-2-11 15,1-5-15-15,-7 0-35 0,7-7-49 0,-1 0-67 0,-6-7-75 16,6 0-73-16,-6-5-74 0,0-2-43 0,0-5-28 0,0 1-11 15,-6-8-1-15,0 1 4 0,-1-4 8 0,-6-5 10 0,0-3 14 0,-1 1 36 16,-4-1 48-16,-2-3 67 0,1 0 123 0</inkml:trace>
  <inkml:trace contextRef="#ctx0" brushRef="#br0" timeOffset="-209035.31">6363 13672 208 0,'-46'14'383'15,"7"2"38"-15,0-2 25 0,-1-3 17 0,8 3 14 0,-1-3 9 16,7 1 7-16,7-5 7 0,-1 0 4 0,8 0 4 0,4-3 4 0,-4 3-88 15,12 0-134-15,0-2-86 0,0 2-61 0,6 0-36 0,8-3-24 16,-2 3-16-16,8-3-15 0,-1 3-8 0,7-4-7 0,7 2-8 0,-7-5-8 16,7 3-18-16,5-3-20 0,-5-3-50 0,7 3-63 0,-8-8-90 15,7 4-103-15,-6-3-77 0,-7 0-65 0,0-4-32 0,0-1-17 0,-7 2-7 16,1-5-5-16,0 3 0 0,-8-2 2 0,1 1 12 0,-6-7 17 16,6 3 45-16,-7-6 59 0,1 2 86 0,0-2 283 0</inkml:trace>
  <inkml:trace contextRef="#ctx0" brushRef="#br0" timeOffset="-208315.46">8030 14298 85 0,'-14'22'333'15,"8"-1"40"-15,-6 2 30 0,4-4 18 0,2-1 13 0,0-4 9 0,-1 1 8 16,7-4 6-16,-6 0 4 0,6 1 4 0,0-5 2 0,6-1-71 16,-6 2-106-16,7-4-78 0,-1-4-65 0,0 0-38 0,8-4-27 0,-2-4-18 15,2-3-11-15,5 1-11 0,-5-5-7 0,12-7-6 0,-7 0-2 16,7-3-4-16,-6-1-1 0,6-4-3 0,-1-3-3 0,-5 1-3 0,6-1-3 16,-6-4-3-16,-7 0-1 0,7 4 0 0,-8-4-2 0,-5 2 1 15,6-2-2-15,-13 0 1 0,7 5-2 0,-7-2 0 0,0 1 1 0,-7 4 1 16,7 0 3-16,-7 3 5 0,1 3 5 0,-1 3 5 0,1 0 6 15,-8 6 4-15,8-1 3 0,0 4 3 0,-7 0 1 0,6 4 2 16,1 4 0-16,-1-6 0 0,1 9-1 0,-8-3-1 0,8 3-5 0,0 3-5 16,-1 1-5-16,0 1-6 0,7 2-6 0,-6 3-4 0,0 1-4 15,6 5-2-15,-7-2-1 0,7 4-2 0,0 4 0 0,0 4 0 0,0 3 1 16,7 0 2-16,-7 0 1 0,6 4 2 0,0 4 0 0,1 0 1 31,0-1 1-31,-1 1 1 0,8 3 1 0,-8-3 0 0,7 3 1 0,0 1 0 16,-6-5 0-16,5 1 0 0,2-3-1 0,-2-2 0 0,8 0-2 15,-7-6-1-15,0 0-1 0,0-4 1 0,0-3-2 0,7-1 1 0,-8-8 0 16,2 2-1-16,-2-5 0 0,2-3 0 0,-1-4 0 0,0-4 1 16,0 0-2-16,-1-7 0 0,-4 1-1 0,4-6-4 0,-5-2-3 0,6 0-4 15,-7-4-3-15,1-4-4 0,-7 1-3 0,0-4-2 0,0-1-4 16,0 1-2-16,-7 0-1 0,7-1-1 0,-13 0 0 0,7 3 1 16,-1 0 3-16,-5 1 3 0,4 4 4 0,-4 4 7 0,-1-1 6 0,6 6 6 15,-6 1 4-15,7 5 4 0,-8 3 3 0,8 0 3 0,0 4 1 16,-1 0-1-16,0 4 1 0,1 3 0 0,0 1-2 0,6 0-1 0,0 2-2 15,0-2-1-15,6 3-4 0,0 4-4 0,8-5-4 0,-2 1-8 16,2 0-9-16,-1 0-14 0,6 0-18 0,8-4-40 0,-8 1-51 0,7-1-68 16,0-2-73-16,0-5-63 0,0 2-54 0,7-4-48 0,-7 2-41 15,-1-5-19-15,8 1-9 0,-7 1 1 0,0-5 6 0,0 5 13 16,-6-5 16-16,6 5 40 0,0-5 53 0,-6 5 66 0,6-5 74 0</inkml:trace>
  <inkml:trace contextRef="#ctx0" brushRef="#br0" timeOffset="-207581.09">9170 14078 28 0,'19'0'228'16,"-6"-4"26"-16,6 4 20 0,-5-3 25 0,-8 0 24 0,0-1 29 15,1-3 32-15,0 2 28 0,-7 2 23 0,0-5 5 0,0 1-5 0,0 4-42 16,0-5-58-16,-7 5-41 0,0-5-31 0,1 5-23 0,-6-4-20 16,4 2-21-16,-4 2-22 0,-1 3-29 0,-7 0-30 0,7 0-26 15,0 3-22-15,-7 2-15 0,7 2-14 0,-7 4-8 0,2-4-5 0,4 7-4 16,1-3-3-16,1 5-3 0,-2 2-2 0,8-4-2 0,0 5-1 16,-2 3-2-16,2-4-1 0,0 0-2 0,6 4-1 0,0-3-2 0,0 3-2 15,6 0 0-15,-6-4-1 0,6 0-1 0,2 0 0 0,-2-3-1 16,6 0 1-16,2-4 0 0,-1 0 0 0,0-7 0 0,0 2 0 0,-1-6 0 15,8 0-1-15,-7 0-1 0,7-6 0 0,0 2 0 0,-8-7 0 16,8 0 0-16,-7-4 1 0,7 0-1 0,-8 1 1 0,2-5-2 16,-1 1 0-16,-7-4-1 0,8 4 1 0,-8-4 0 0,0 0 1 0,0 0 2 15,2 4 0-15,-8-4 1 0,0 0-1 0,0-1 1 0,0 1 1 16,0 1 4-16,-8 2 6 0,8 1 6 0,-6 3 8 0,6 1 7 0,-6-1 6 16,6 4 4-16,-6 5 1 0,6-3 1 0,-7 6-1 0,7-2 0 15,0 3-2-15,-7 2 0 0,7 0-2 0,0 2-3 0,0 3-6 0,0 2-6 16,0 1-8-16,0-1-6 0,0 8-7 0,0-4-4 0,0 3-4 15,7 5 0-15,-7-1 2 0,7 1-1 0,-1-1 1 0,0 3 1 0,0 1 1 16,2-3-1-16,-2-1-1 0,0 4 0 0,1-8 1 0,6 4 0 16,-6-2 1-16,-1-2 0 0,6 1 0 0,-4-4 0 0,4-4 0 0,-5 4 1 15,0-7 0-15,6 4 0 0,-7-8-1 0,0 3 1 0,8-6 1 16,-8 3 0-16,0-5 1 0,1-2-1 0,6 0 1 0,-6 0-1 16,-1-4 1-16,7-1-2 0,-6-2 0 0,-1-1-1 0,0 0 0 0,2 1-1 15,-2-4 1-15,0-1-2 0,-6 1-2 0,7-4-2 0,-7 3-4 16,6-3-1-16,-6 1-2 0,7 2-1 0,-7-3 0 0,6 4 0 0,-6-1-1 15,7 2 0-15,-7 2 0 0,6 4 0 0,-6 0-1 0,6 3 1 16,2 6 1-16,-8-3 3 0,6 10 3 0,0-5 2 0,-6 7 0 0,7-1 0 16,0 6 0-16,-7-2 2 0,6 5-1 0,-6 4 2 0,6-1 0 15,-6 0 0-15,0 4 0 0,7-4 1 0,-7 5-2 0,0-2 0 16,6 1 1-16,-6 0-1 0,0-3 1 0,7-1 1 0,0 0 0 0,-7 1 0 16,6-5 2-16,0-3-1 0,1 4 0 0,0-4 1 0,-1-4 0 0,1 4 0 15,-1-7 3-15,-6 4 0 0,6-5 1 0,1-3 0 0,0 0 1 16,-1-3-1-16,0-2 0 0,2 2 1 0,-2-8-1 0,-6 4 0 15,6-4 0-15,1-4 1 0,-1 0-2 0,1 1 0 0,-7-5-3 0,6 1 1 16,1-4-2-16,-7 0 0 0,6 0-1 0,0 0 0 0,-6-3 0 16,8 2-2-16,-8 2-1 0,6-2-3 0,0 5 0 0,-6 0-1 15,7 3-1-15,0 1 0 0,-1 6 0 0,-6 1-2 0,6-1 1 0,1 8-1 16,-1 0 1-16,1 5-2 0,0-2 1 0,-1 4 0 0,-6 3 3 16,6 2 0-16,1 3 1 0,0 0 1 0,-1 3 0 0,0 0 1 0,1 0 1 15,-1 4-1-15,1-4 2 0,6 4 0 0,-7-3 1 0,2-1 1 16,-2 1 0-16,0-5-2 0,7 1-1 0,-6-1-6 0,-1-6-6 0,7 2-12 15,-7-5-14-15,2-2-33 0,-2-3-39 0,6-3-59 0,-4-2-65 16,-2-5-65-16,7-1-66 0,-7 0-56 0,-6-7-54 0,7-1-25 16,0-3-11-16,-7-4-2 0,0-2 3 0,-7-2 11 0,0-3 14 0,1 0 31 15,-7-3 41-15,7-1 57 0,-14-3 66 0</inkml:trace>
  <inkml:trace contextRef="#ctx0" brushRef="#br0" timeOffset="-207361.23">9006 13489 106 0,'-32'14'316'0,"7"-3"35"0,-2 3 30 0,1-2 28 0,6-5 31 0,1 4 21 16,6-7 15-16,0-1 11 0,0 1 9 0,6-4 6 0,7 0 3 15,-6 0-77-15,6-4-118 0,0 4-71 0,0-7-49 0,6 3-34 0,1-3-31 16,0 0-29-16,-1 0-31 0,7-1-24 0,0 1-24 0,0 0-25 16,0-1-23-16,-6 5-32 0,5-1-35 0,1 4-32 0,1 0-27 0,-8 4-26 15,0-1-23-15,2 5-24 0,-8 3-25 0,6 0-31 0,-6 3-30 16,-6 1-34-16,6 3-32 0,-8 0-24 0,-4 5-22 0,5-1 8 15,-6 3 22-15,0-3 25 0,-7 4 27 0,8-3 23 0,-2 2 23 0,-5-4 24 16,6 2 26-16,0-2 29 0,7-3 60 0</inkml:trace>
  <inkml:trace contextRef="#ctx0" brushRef="#br0" timeOffset="-206767.48">10524 13914 91 0,'-6'7'344'0,"6"0"48"15,-7-2 32-15,7 1 21 0,-6-2 15 0,6 0 12 0,-7-1 7 0,7-3 7 16,0 0 9-16,0 0 6 0,0 0 6 0,-6 0-67 0,6 0-106 16,0-3-85-16,0-1-73 0,0 0-46 0,6-2-32 0,-6-3-21 0,7-1-16 15,-7-2-11-15,6 1-7 0,1 0-8 0,6 0-8 0,-7-3-7 16,0 3-7-16,8-4-5 0,-1 4-5 0,-7 1-3 0,7-2 0 0,0 5-1 16,-7 0-1-16,8 3-1 0,-1 0 0 0,-6 1-1 0,6 3 1 15,-7 3-2-15,7 1 1 0,-6 7 0 0,5-4-1 0,-5 8 1 16,0 0 0-16,-1 3-1 0,1 0 1 0,-1 4-1 0,0 4 3 0,-6 0-1 15,7-1 1-15,-7 1 1 0,0 3-1 0,7 1 0 0,-7-5 0 16,0 4 2-16,0 1 0 0,0-5 0 0,0 1 1 0,0 0 0 16,0 0 1-16,0-5-1 0,0-3-2 0,0 1 0 0,0-5 1 0,0 1 2 15,0-4 0-15,0-1 2 0,0-2 1 0,6-4 0 0,-6-4 1 16,0 0 0-16,0 0 0 0,6-4 1 0,-6-4 0 0,8 2 0 0,-2-5 1 16,0-4 1-16,1-3-1 0,-1-1 0 0,1-2-1 0,-1-2-2 15,1-2 0-15,5-1-2 0,-4-4-1 0,-2 2-1 0,0-2-2 0,8-2 0 16,-8-2 1-16,0 5-1 0,1-4 0 0,6 5-2 0,-6-3 0 15,-1 2 1-15,0 8-1 0,8-2 0 0,-8 5 0 0,0 3-1 0,1 4 0 16,-1 0 1-16,1 8-1 0,-7-2 1 0,7 5 0 0,-1 5-1 16,0 2 1-16,-6 0-1 0,8 8 0 0,-8 0 0 0,6 3 0 0,-6 4 1 15,6 0 0-15,-6 3 1 0,0 6 1 0,0-3-1 0,0-2 0 16,0 3-1-16,0-4-1 0,0 5-4 0,0-8-6 0,6 4-10 16,-6-8-13-16,7 4-30 0,0-8-37 0,-1-3-50 0,1 1-57 0,5-5-61 15,2-3-63-15,-8-1-62 0,14-6-61 0,-7-5-28 0,0 0-15 16,6-2-3-16,1-5 3 0,-7 1 8 0,7-5 12 0,0 1 29 0,-2-4 37 15,2 0 50-15,-1 0 57 0</inkml:trace>
  <inkml:trace contextRef="#ctx0" brushRef="#br0" timeOffset="-206469.49">11449 13833 145 0,'7'-7'260'15,"-7"-4"25"-15,6 4 22 0,-12-1 29 0,6 1 32 0,-7-1 25 16,1 1 26-16,6 0 18 0,-7 0 17 0,0-1-6 0,-5 4-16 0,4 0-58 16,2 1-74-16,0 3-43 0,0-4-29 0,-1 4-24 0,0 0-22 15,7 4-28-15,-6-1-31 0,-1 1-26 0,7 3-22 0,-6 0-19 16,6 5-15-16,0 3-11 0,0 0-8 0,0 3-3 0,0 0-3 0,0 0-1 15,0 4-1-15,0 0-1 0,6 0 0 0,-6 3 1 0,7-2-1 0,-1-2-1 16,1 2 0-16,0-2-1 0,-1 2-3 0,0-4 1 0,8-2-1 16,-8-2-2-16,7 0-2 0,0-1-2 0,0-6 1 0,0-1-3 15,0 0-4-15,0-3-3 0,0-4-2 0,6-4-4 0,-5 2-3 0,-2-7-1 16,2-2 0-16,-1 0-2 0,-7 0-2 0,7-7 1 0,-6 3 2 16,-1-6 0-16,-6 2 1 0,6-3 1 0,-6 0 4 0,0-4 2 0,-6 5 4 15,0-1 2-15,-1-4 2 0,1 5 1 0,-1 1 2 0,-6 3 1 0,1-2 0 16,-2 4-4-16,1 5-3 0,6-2-11 0,-5 5-17 0,-8 3-31 15,7 1-43-15,0 3-56 0,0 0-63 0,0 3-64 0,0 5-68 0,-6-1-49 16,5 1-40-16,8-1-19 0,-7 4-10 0,0-4-3 0,6 0 0 16,1 0 10-16,6 1 14 0,-6-5 34 0,6-3 40 0,0 0 56 15,0 0 64-15</inkml:trace>
  <inkml:trace contextRef="#ctx0" brushRef="#br0" timeOffset="-206281.99">11436 13331 387 0,'-13'-4'446'0,"-1"0"23"0,2 4 14 0,-1-3 6 0,-7-1 4 0,8 2 2 16,-2-3 1-16,-5 1-1 0,6 1-1 0,0-2-2 0,-7 5-6 15,0 5-140-15,1-2-208 0,-1 1-144 0,2 3-114 0,-9 4-107 0,7 1-105 16,-6 2-67-16,0 1-49 0,0 3-24 0,1-3-12 0,-2 6-5 16,-5-2-4-16,12-1 3 0,-6 4 5 0,7-3 17 0,-1-1 25 15,7-3 52-15,0 3 65 0</inkml:trace>
  <inkml:trace contextRef="#ctx0" brushRef="#br0" timeOffset="-205654">12674 13811 147 0,'13'4'195'0,"-1"-4"16"0,-5 0 20 0,0 3 17 0,-1-3 18 16,0 0 18-16,1 0 17 0,-7 0 25 0,7 0 28 0,-7 0-1 15,0 0-15-15,0 0-18 0,0 0-19 0,0 0-14 0,0-3-11 0,0 3-14 16,-7-4-16-16,7 1-19 0,-7 3-17 0,1-5-17 0,0 2-19 16,-1-1-24-16,0 1-28 0,1-1-33 0,-7 4-37 0,0-4-22 15,6 4-14-15,-5-3-9 0,-2 3-2 0,-5 3-3 0,6-3-2 0,0 4 0 16,-1 3 0-16,-5 0 0 0,6 5-2 0,-6-1 0 0,5 0-1 16,2 4 2-16,-2-1 0 0,2 4 1 0,-1 0-1 0,-1 1-1 0,8-1 0 15,0 1 0-15,-2-1-2 0,8-4 1 0,0 5-1 0,0-5 0 16,8 4 0-16,-2-2-3 0,0-5-5 0,8-1-4 0,-1 1-6 0,-1-3-7 15,2-1-8-15,5-3-12 0,1-1-14 0,6-3-11 0,-6 0-11 16,-1-3-7-16,1-5-5 0,-2 1-3 0,9-3 0 0,-7-5 3 16,-8-1 4-16,8 3 6 0,0-6 6 0,-7 1 7 0,-1-5 8 0,2 5 13 15,-8-4 15-15,0-3 17 0,2 2 18 0,-2-2 23 0,-6 3 26 16,6 0 21-16,-6 0 14 0,0 4 13 0,-6-5 10 0,6 9 8 0,0-4 7 16,-6 3 7-16,-2 5 6 0,2-2 6 0,6 1 2 0,-6 4-2 15,-1 0-5-15,0 3-16 0,7 1-21 0,-6 3-15 0,0 0-15 0,-1 3-11 16,7 1-10-16,-6 3-9 0,-1 4-8 0,0 0-7 0,7 3-5 15,-6 8-6-15,6-4-4 0,-6 8-1 0,6 3-3 0,0 1 1 0,0-1 0 16,0 8-1-16,0-3 2 0,0 2-2 0,6 4 1 0,-6-3 0 16,0 3 0-16,6-4 1 0,-6 6-2 0,7-3 1 0,-7-2 0 0,0 3-1 15,7-4-4-15,-7 1-6 0,0-4-9 0,6 0-15 0,-6-4-20 16,7 0-38-16,-1-3-48 0,-6-4-68 0,6-4-77 0,-6 1-75 16,7-9-77-16,-7-2-41 0,7-1-24 0,-7-7-9 0,0 0-4 0,6-7 4 0,-6-1 7 15,0-6 14-15,6-1 18 0,-6-6 39 0,0-2 48 0,8-5 67 16,-8-2 171-16</inkml:trace>
  <inkml:trace contextRef="#ctx0" brushRef="#br0" timeOffset="-204793.36">12895 13997 116 0,'0'0'319'15,"-7"5"27"-15,7-2 14 0,0 1 9 0,0-1 4 0,-6-3 3 0,6 0 1 16,0 0 16-16,6 4 22 0,-6-4 19 0,7-4 19 0,-1 4-71 16,1-3-112-16,6-4-70 0,0-1-45 0,0 1-26 0,6-4-15 0,-6-4-8 15,7 1-4-15,0-5-4 0,6 1 0 0,-7-3-14 0,1-2-23 0,-1 1-19 16,-6-4-18-16,7 4-8 0,-7-3-6 0,-7 2 0 0,8 2 5 15,-8-1 4-15,0 3 7 0,1 1 5 0,-7 3 5 0,0 1 4 16,0 3 3-16,0 4 1 0,0 0 1 0,0 2 1 0,0 2 0 0,-7 3 1 16,7 0-2-16,0 0-2 0,-6 3-6 0,6 4-6 0,-6-2-5 15,6 6-6-15,-7-4-6 0,0 3-4 0,7 6-3 0,-6 2-1 0,6-4-2 16,0 8-1-16,-6-2-2 0,6 0 1 0,6 3-1 0,-6-2-1 16,6 2 1-16,-6-5-1 0,7 4 1 0,0-4-1 0,-1 0 1 0,7 1-1 15,-7-4 0-15,8-1-1 0,-8-3-1 0,8 0 0 0,-2-4 0 16,-6 1-1-16,8-5 1 0,-1 1 0 0,-1-4 0 0,2 0-1 15,-8-4 1-15,7 1 0 0,0-5-1 0,0 1 1 0,1-4 1 0,-2-3-1 16,-6 0 0-16,8-3 0 0,-1 0 0 0,-7-2-2 0,8 1 1 16,-8-4-2-16,0 4 2 0,0-4-1 0,2 4 1 0,-2-5-1 0,0 5 1 15,-6-1-1-15,7 2 2 0,-7 2 0 0,0-3 2 0,7 7 1 16,-7-4-1-16,0 4 1 0,0 4 0 0,0 0-1 0,0 2-1 16,-7-2-2-16,7 7 1 0,0 0-2 0,0 0 1 0,0 0 1 0,0 5-2 15,-7 2 0-15,7-4 0 0,0 8-2 0,0-3 1 0,0 7 1 16,-6-5-2-16,6 5 2 0,0 4 1 0,0-2 2 0,6 3 0 0,-6 0 1 15,0 3-1-15,7-5 1 0,0 4-1 0,-7 0 2 0,13 0 0 16,-7 1 0-16,0-6 0 0,8 1 1 0,-2 1 1 0,2-1-1 16,5-3 1-16,1-4 0 0,0-1-1 0,-1-2 1 0,1-4 0 0,6-1-2 15,0-3 1-15,-1 0-4 0,1-7-5 0,1-1-6 0,-1-2-6 0,0-1-7 16,0-4-8-16,-1-3-5 0,2-1-6 0,-8-3-6 0,1 0-4 16,-1-3-2-16,-5-1-1 0,-2 0-1 0,1 1 1 0,-6-1 2 15,0 1 5-15,-7 0 6 0,0-2 7 0,0 5 7 0,-7 1 10 0,7-2 9 16,-13 5 10-16,6 4 8 0,-5-1 4 0,5 0 6 0,-6 4 4 15,0 3 4-15,6 2 1 0,-6 2 2 0,0 0 2 0,0 8 1 0,7-4 1 16,-8 4 1-16,8 2-2 0,-7 6-2 0,7-1-4 0,-1 3-3 16,1 1-1-16,6 0-2 0,-7 6-4 0,7-2-3 0,0 4-1 0,7-6-1 15,-1 5-1-15,1 0-1 0,-1 0-3 0,1 1 0 0,5-5-1 16,2 3-1-16,-1-6 0 0,0 4 0 0,0-4-1 0,7-5-1 16,-1 1-1-16,0-7-2 0,1 3-1 0,-7-7-2 0,7 0-1 0,-1-4-5 15,1 1-4-15,0-8-5 0,-1 0-3 0,-6 0-1 0,6-7-2 16,-5 3 0-16,-2-3 1 0,2-4 0 0,-2 3 0 0,-5-3 2 0,6 0 1 15,-6 0 1-15,-1-3 2 0,0-1 5 0,-6 5 6 0,7-6 5 16,-7 2 3-16,0-1 5 0,0 1 3 0,7-1 4 0,-7 0 5 16,0 1 5-16,0 3 4 0,-7 0 7 0,7 0 7 0,0 4 7 0,0-5 6 15,0 5 5-15,0 3 3 0,0-2 4 0,-7 5 2 0,7-3 0 16,0 5 1-16,0 3-2 0,0-1-5 0,0 1-5 0,-6 3-5 0,6 0-6 16,0 1-8-16,0 3-8 0,0 0-7 0,0 3-5 0,-6 1-5 15,6 3-5-15,0 0-4 0,0 5-2 0,0 2-2 0,6 1-2 0,-6 3-1 16,0 0 0-16,6 4 0 0,1 4 2 0,-7-1 1 0,7 5 1 15,5-1 0-15,-5 0 1 0,0 5-1 0,6-6-1 0,-7 6-1 0,8-1-2 16,-8-4-4-16,6 0-4 0,2-3-3 0,-8 0-6 0,7-1-7 16,1-3-7-16,-2 0-8 0,-6-3-8 0,8-4-10 0,-1-1-11 15,0-3-15-15,-6-4-32 0,5-3-39 0,2-1-49 0,-8-6-56 0,7-1-50 16,0-3-47-16,-6-4-47 0,-1-3-49 0,0-1-21 0,2-4-7 0,-8-3 2 16,0 0 6-16,0 0 10 0,0-3 16 0,-8 0 31 0,-4-1 40 15,5 0 53-15,-6 0 59 0</inkml:trace>
  <inkml:trace contextRef="#ctx0" brushRef="#br0" timeOffset="-204652.74">14269 13419 0 0,'-19'0'186'0,"-1"0"60"0,7 3 15 16,-7 2 14-16,8-2 10 0,-2 1 5 0,2-1 2 0,-2 4 2 16,8-3 2-16,-1-4 2 0,1 4 6 0,-1-1-55 0,7 1-83 0,7 1-48 15,-1-3-30-15,1-2-19 0,6 5-18 0,0-5-17 0,0 0-19 16,6 0-35-16,8 0-41 0,-1-5-44 0,0 3-46 0,-7-3-50 0,7 1-54 16,0-3-27-16,1 0-17 0,-9 0-8 0,9 0-3 0,-7-1-3 15,-8 1 0-15,2-4 6 0,-2 0 8 0,2-1 28 0,-8 2 40 0</inkml:trace>
  <inkml:trace contextRef="#ctx0" brushRef="#br0" timeOffset="-204495.39">13963 13115 193 0,'-26'11'373'0,"6"0"28"0,1-1 17 0,0-2 6 0,-1 3 4 0,7-4 1 16,0 1-1-16,6-5-5 0,-5 4-9 0,4-2-25 0,8-2-30 0,-6 1-150 15,0 3-209-15,-1-3-160 0,7 3-137 0,-7 0-67 0,1 5-34 16,-7-5-16-16,7 4-10 0,-8 0-2 0,2-3-1 0,-2 2 5 15,2 0 9-15,-8 2 23 0,1-5 32 0,-1 4 58 0,0 1 205 0</inkml:trace>
  <inkml:trace contextRef="#ctx0" brushRef="#br0" timeOffset="-203081.16">15305 13759 0 0,'-7'7'262'0,"7"-7"91"0,-6 5 39 0,-1-5 21 0,7 0 12 0,-7-5 7 15,1 5 6-15,0-7 2 0,6 0 1 0,0 0 1 0,0 1 1 16,0-6-49-16,6 1-77 0,0 3-79 0,1-6-82 0,0 3-51 16,-1-4-39-16,7 0-19 0,1 1-11 0,-8-1-6 0,13 0-4 0,-6 1-1 15,0-4-1-15,7 3-1 0,0 0-3 0,-8 4-2 0,8-3-2 0,-7 3-4 16,7 3-2-16,-8 1-2 0,2 2-3 0,-1 3-1 0,-1-2-2 16,2 4 0-1,-8 4 1-15,0 3 0 0,1 0 2 0,0 4 1 0,-1 0 2 16,1 8 1-16,-1-5 3 0,-6 8 1 0,0-4 2 0,6 5 1 15,-6 2 3-15,0 1 3 0,0-1 1 0,0 5 0 0,0-5-1 0,0 5-2 16,0-4-2-16,0 3 0 0,0-4-3 0,0 2-1 0,0-2-1 16,0 0-2-16,0-3-1 0,0-4-2 0,0 0-2 0,0 1-2 15,8-8 0-15,-8 3-1 0,0-6 1 0,6 3 0 0,-6-7 2 0,0 0 1 16,0-1 2-16,6-3 2 0,0 0 2 0,-6-3 1 0,8-1 2 16,-2-3 0-16,0-4 0 0,1-1-1 0,-1-2 1 0,8-1 0 0,-8-7 0 15,0 0-2-15,8 0-3 0,-8-3-1 0,0-5-2 0,1 1-2 16,6 0-3-16,-6-1-1 0,-1 0-1 0,0 3-1 0,8 0-1 0,-8 5 0 15,0 0 0-15,1 0-1 0,6 8-1 0,-6-2-1 0,-1 6 2 16,0 2-2-16,8 5 1 0,-8-1-1 0,0 4 2 0,2 0-1 16,-2 7 0-16,0 1 1 0,1 0-1 0,-1 6 1 0,-6 1 1 0,7 3-1 15,-1 0 1-15,1 5 1 0,-7 2-1 0,6 0 1 0,-6 1 1 16,6 4 0-16,-6-5 0 0,0 4 0 0,8-2-2 0,-8-2 1 0,0 0 1 16,0-3-1-16,6 0 1 0,-6-3 0 0,0-1 1 0,0-4 0 15,0 1-1-15,6-4 2 0,-6-3 1 0,0-2 1 0,0 3 3 0,0-6 3 16,0-3 6-16,0 0 2 0,7 0 1 0,-7-3 1 0,0-2 0 15,6-2 0-15,-6 0-1 0,7-5 0 0,-1-1 0 0,-6-3 1 16,7-2-3-16,-1-4-2 0,1 0-3 0,0-3-4 0,-7-1-6 0,6 0-2 16,0-3-2-16,1 0-1 0,0 3-1 0,-1 0 0 0,1 0 1 15,-1 5-2-15,0-1 1 0,1 3-1 0,6 5 1 0,-7 3-1 0,1-1 0 16,0 6 0-16,6 2 1 0,-7 4 0 0,7 0 0 0,-6 4 0 16,5-1 0-16,-4 4 2 0,-2 5-1 0,7 2 1 0,-7 1 0 0,1-1-1 15,-1 5 1-15,1 2 0 0,-1 2 2 0,-6-1-1 0,6 0-1 16,-6 0-1-16,8-1 0 0,-8 1-5 0,0-3-7 0,6-2-11 0,-6 3-14 15,0-6-31-15,6-3-41 0,-6-3-66 0,7-1-77 0,0-7-82 16,-1 0-82-16,7-4-47 0,0-3-27 0,0 0-13 0,0-8-5 16,6 0 1-16,1-3 4 0,-1-3 11 0,7-2 12 0,1 1 34 0,-1 0 39 15,0 0 66-15,0 0 122 0</inkml:trace>
  <inkml:trace contextRef="#ctx0" brushRef="#br0" timeOffset="-202706.15">16796 13624 0 0,'20'-3'49'15,"-8"-4"202"-15,-5 2 22 0,0 2 25 0,-1-5 26 0,-6 5 33 16,0-1 35-16,0-3 28 0,-6 3 23 0,6-4 16 0,-7 5 13 0,0-4-24 15,1 3-44-15,0-3-55 0,-1 3-60 0,1 1-36 0,-1-1-23 16,0 0-24-16,-5 4-23 0,5-3-32 0,-6 3-37 0,7 3-26 0,-8 1-24 16,8 0-16-16,-7-1-12 0,-1 8-11 0,8-4-9 0,-6 5-6 15,-2 2-4-15,8 1-1 0,-7 0-2 0,-1 3 0 0,8 1-1 0,-6-2-2 16,4 2 1-16,2 3 0 0,0 1-1 0,-1-6 1 0,1 5-2 16,6 0 0-16,0-4 0 0,0 4 1 0,0-7-1 0,6 3 0 0,1-2 1 15,-1-3-1-15,0-1 0 0,8-2 0 0,-2 2-1 0,2-9-4 16,5 1-3-16,-5-4-5 0,4 0-6 0,2-4-6 0,0-2-5 15,-1-6-5-15,1 1-4 0,0-3-2 0,-1-2-3 0,1-2-1 0,-8 0 0 16,8 0 1-16,-7-5 1 0,-6 2 3 0,6-5 3 0,-7 4 6 16,0-4 5-16,2 1 8 0,-2 0 6 0,-6-1 6 0,0 0 5 0,0 4 8 15,-6-4 6-15,6 8 8 0,-8-4 8 0,8 4 6 0,-6 3 7 16,6 1 6-16,-6 2 3 0,-1 1 3 0,7 7 1 0,-6-3-1 16,6 4 0-16,0 3-2 0,-7 0-2 0,7 3-5 0,0 4-4 0,0 1-6 15,0 4-4-15,0-2-5 0,0 7-7 0,0 3-4 0,0 2-3 16,7-1-2-16,-7 2-2 0,6 2 0 0,-6 1 0 0,7-1 0 0,-1 1 0 15,0 0 0-15,2-4 0 0,-2-1-5 0,0-3-8 0,1 1-15 16,6-4-18-16,-6 0-44 0,-1-4-57 0,6-8-76 0,-4 5-83 0,-2-8-77 16,7-4-72-16,-6 0-37 0,6-7-19 0,-7 1-9 0,0-5-4 15,1-4 2-15,0 1 3 0,-1-4 12 0,0-4 19 0,-6-3 43 16,0-1 55-16,0-3 75 0,-6-3 230 0</inkml:trace>
  <inkml:trace contextRef="#ctx0" brushRef="#br0" timeOffset="-202548.8">16828 13214 244 0,'-25'-7'409'0,"-1"-1"41"0,6 0 26 0,-6 8 22 0,7-2 21 0,-1-3 16 15,7 5 14-15,0-3 9 0,6-1 7 0,-5 4 5 0,4-4 1 0,8 4-95 16,0 0-145-16,0 0-96 0,8 0-69 0,-2 4-41 0,7-4-24 16,0 0-24-16,6 4-20 0,7-1-23 0,1 2-26 0,5-3-35 15,1 6-39-15,5-4-81 0,-5 0-102 0,7 3-107 0,-8 0-109 0,1-3-56 16,-1 4-27-16,-6-1-14 0,7-4-6 0,-14 1-5 0,7-1-1 16,-6-3 7-16,-1 4 9 0,1-4 26 0,-8 0 33 0,8 0 77 0,-6 0 102 15</inkml:trace>
  <inkml:trace contextRef="#ctx0" brushRef="#br0" timeOffset="-201313.29">17935 13702 82 0,'-6'14'317'16,"0"0"37"-16,0 1 28 0,-8-4 17 0,14-1 11 0,-6 2 6 15,-1-5 4-15,7 1 6 0,-6-5 4 0,6 1 8 0,0-4 9 0,0 0-65 16,0 0-102-16,0 0-69 0,6-4-53 0,1 1-35 0,-1-1-27 16,1-3-15-16,6-1-10 0,-1-2-5 0,8-6-5 0,0-2-5 0,-1 4-6 15,7-8-7-15,1 0-10 0,-8-4-8 0,7 1-10 0,0-1-4 16,0 0-4-16,-6-3-3 0,-1 0-1 0,1-1-1 0,0 1-1 0,-8-1-1 16,2-2 1-16,-8 3 1 0,7-1 1 0,-13 1 0 0,6 4 2 15,-6-2 2-15,7 2 4 0,-7 3 4 0,-7 3 4 0,7 1 6 16,0-1 6-16,-6 5 4 0,6 3 4 0,0 0 4 0,-7 3 3 0,7 2 0 15,0 2 1-15,-6 0 0 0,6 1-3 0,0 3-4 0,-6 0-3 16,6 3-3-16,0 1-6 0,0 3-6 0,0 1-4 0,-7 3-6 16,7 3-4-16,0 0-4 0,0 5-3 0,7-1-2 0,-7 5 0 0,0 3 0 15,6-1 1-15,-6 4 1 0,6-2 0 0,1 0 0 0,-1 3 1 16,1 0 0-16,0 3-1 0,-1-3 0 0,0-3 0 0,1 4 0 0,0-6 0 16,-1 0 1-16,0 1 0 0,7-3-1 0,-6-5 2 0,6 1 0 15,-7-5-2-15,8 0 0 0,-1-6 0 0,0 0 0 0,0-2 1 0,-1-6 0 16,2 0 0-16,-1-6 0 0,6-2 0 0,1 0-4 0,-7-6-3 15,7-5-5-15,-1 1-7 0,1-3-5 0,-8-6-6 0,8 2-6 16,-7-9-5-16,0 6-7 0,0-6-7 0,1-2-3 0,-8-1-3 0,6-3 0 16,-5 1-1-16,0-3 2 0,-1 3 0 0,-6-3 6 0,7 3 7 0,-7-2 6 15,0 5 5-15,0 0 8 0,0 2 7 0,0 1 8 0,0 7 10 16,-7 1 11-16,7-1 10 0,-6 8 8 0,6-1 6 0,-7 5 6 16,0-1 4-16,7 4 4 0,-6 1 2 0,0 2 2 0,6 1 0 0,-6 3 1 15,-2 0-1-15,2 1-3 0,6 3-5 0,-6 0-5 0,-1 3-9 16,7 1-5-16,-6 0-7 0,-1 3-4 0,0 4-2 0,7 0-3 0,-6 3-4 15,0 2-2-15,0 1-1 0,-2 5 1 0,8 1 3 0,-6 2 4 16,6 4 3-16,-6 0 5 0,6 4 4 0,0 1 8 0,0 2 6 0,-7 1 4 16,7 3 2-16,0-3 3 0,7 3 0 0,-7 0 3 0,0 5 0 15,6-9-2-15,-6 4-1 0,6 0-4 0,2-4-3 0,4 1-3 16,-6 0-6-16,1-4-5 0,6-3-7 0,0-5-3 0,-7 1-3 0,8-3-2 16,-2-6-3-16,2 3 0 0,-8-7-1 0,7-1 0 0,1-5 1 0,-8-4-1 15,6 1 1-15,-4-4 0 0,4 0 0 0,1-4 0 0,-6-4 0 16,6-2-1-16,-7-1 0 0,8-4 1 0,-8 1 0 0,0-5-1 15,8 1-2-15,-8-3 0 0,1-5-1 0,-1 3-1 0,0-2-1 0,8-1 0 16,-14 4-2-16,6-3 0 0,0-1 1 0,1 5 0 0,0-2 0 16,-1 1-1-16,1 4 0 0,-1 3 0 0,1 0 1 0,0 1-2 0,-1 3 1 15,0-1 0-15,0 5-2 0,2 3 0 0,4-3 0 0,-5 7 0 16,-1-2-1-16,8 4-2 0,-8-2 1 0,0 4 0 0,8 3 0 0,-8 0 1 16,0 0 0-16,8 5 0 0,-8 3 1 0,1 0-1 0,-1-1 2 15,0 1 0-15,-6 3 2 0,7 0-1 0,-7 5 0 0,7-5 0 16,-7 1 1-16,0-2-1 0,6-2-3 0,-6 3-2 0,0-4-7 0,0-2-6 15,6 2-8-15,-6-3-8 0,7-4-11 0,-7 1-12 0,7 0-17 0,-1-8-27 16,7 3-34-16,-6-6-50 0,6 3-55 0,-1-8-55 0,2 0-56 16,-1-2-41-16,6-1-34 0,0 0-31 0,-5-8-30 0,6 5-15 15,-1-4-8-15,1-1 5 0,-1 1 11 0,0-4 25 0,1 3 35 0,-1 1 48 16,-5 0 56-16,5-4 56 0,-6 8 57 0</inkml:trace>
  <inkml:trace contextRef="#ctx0" brushRef="#br0" timeOffset="-200985.19">19492 13305 0 0,'13'-11'114'0,"1"4"105"15,-2 0 35-15,2-1 29 0,-8 1 27 0,0 0 28 0,7 3 27 0,-13-3 30 16,7 3 33-16,-7 1 19 0,-7-4 15 0,7 2-33 0,-6-2-57 0,6 4-39 15,-7-5-28-15,1 5-25 0,0-1-25 0,-1 0-22 0,0 1-23 16,1 3-25-16,0 0-25 0,-1 0-27 0,-6 3-28 0,6 1-21 16,1 0-14-16,0 3-10 0,-8 4-6 0,8 0-4 0,-8 0-4 0,8 7-4 15,0-3-4-15,-1 7-4 0,1-4-2 0,-1 8-3 0,1-4 0 16,6 3-2-16,-7 1-3 0,7 3-3 0,0-3-3 0,7 0-2 16,-7 2-3-16,6-5-1 0,1 3-4 0,-1-5-1 0,7 2-2 0,-7-5-2 15,8 1 1-15,-1-5-2 0,0-3 0 0,0 0-2 0,0-3-2 16,6-5-4-16,-5 0-4 0,5-3-6 0,-6-3-6 0,0-5-5 0,7 1-5 15,-8-4-5-15,2 0-3 0,-1-4-4 0,-7-3-2 0,0-1-1 16,8 1-1-16,-14-3 0 0,6-5-1 0,-6 0 2 0,0 1 3 0,-6-1 5 16,0-4 4-16,-2 1 6 0,2 0 6 0,-7 4 5 0,7-2 4 15,-8 2 2-15,2 3 4 0,-2 4 2 0,8-1 2 0,-7 9 2 16,0-2 4-16,6 2 1 0,-5 6 2 0,5 0-1 0,0 4 2 0,1 0-1 16,0 4 1-16,6 3-2 0,-7-3 1 0,14 7 0 0,-7-4-1 15,6 4-1-15,0 0-2 0,1 4-7 0,6-4-9 0,0 3-27 0,7-3-30 16,0 0-54-16,-2 1-63 0,2-5-65 0,7 0-65 0,-2 1-63 15,1-5-60-15,0 1-30 0,0-4-17 0,1 0-9 0,-1 0-3 0,0-4 4 16,7 1 9-16,-8-1 23 0,1-3 33 0,0 3 52 0,0-3 63 16,1-1 64-16,-1 0 249 0</inkml:trace>
  <inkml:trace contextRef="#ctx0" brushRef="#br0" timeOffset="-200588.41">20215 13269 0 0,'7'-4'195'0,"-1"0"83"0,-6-3 30 0,0 3 41 16,7-3 47-16,-7 4 31 0,-7-4 25 0,7 2 17 0,0-2 13 15,-6 0 11-15,6 0 7 0,-7 3-47 0,1-3-77 0,-1 0-55 16,1-1-44-16,-8 0-33 0,8 5-28 0,-7-5-41 0,0 5-47 0,0-1-31 15,7 4-24-15,-8 0-17 0,-5 0-14 0,6 4-10 0,0-1-7 16,0 5-8-16,0-1-4 0,-7 5-5 0,8 2-3 0,-2-3-2 16,1 8-1-16,1-5-1 0,-2 4 0 0,8 0 0 0,-7 4 0 0,6-4-1 0,1 5 1 0,6-1 0 0,-7 0 0 15,7-4-1-15,7 4 0 0,-1-4 0 0,1 0 0 0,0 1 1 16,-1-4 0-16,6-4-1 0,2 3-1 0,5-6-2 0,-5-1-3 0,-2 0-4 16,8-7-5-16,0 0-5 0,-7-3-7 0,6-1-4 0,0-3-3 15,-5-4-3-15,5 0-2 0,-6-4-2 0,6 0 0 0,-5 0 0 16,-1-3 0-16,0-3 3 0,-7 2 3 0,7-3 6 0,-7 0 3 0,2-3 6 15,-2 2 7-15,-6-2 4 0,6-1 5 0,-6 1 4 0,0 3 4 16,0-5 8-16,0 6 7 0,0-2 9 0,-6 6 8 0,6 2 5 0,0 0 4 16,-6 4 1-16,6 5 2 0,0-2-1 0,-8 4 1 0,8 4-3 15,0 0 1-15,0 4-3 0,0 4 0 0,0 2-6 0,0 0-9 0,0 2-7 16,0 6-9-16,0 1-5 0,0-1-4 0,8 3-2 0,-8 2-1 16,6 3 0-16,0-5 1 0,1 5-1 0,0-4 1 0,-1 0 0 0,0 0-2 0,1 0-1 15,-1-4-3-15,1 1-6 0,6-4-10 0,-7-1-14 0,8 0-18 16,-8-5-35-16,1-2-48 0,5-4-59 0,-5 0-66 0,6-3-60 15,1-3-58-15,-8-5-52 0,0-3-50 0,7 0-25 0,-6-3-9 0,-1-1-1 16,1-7 8-16,-1 4 12 0,-6-7 16 0,6-2 37 0,-6 1 46 0,0-6 59 31,0 0 66-31</inkml:trace>
  <inkml:trace contextRef="#ctx0" brushRef="#br0" timeOffset="-200388.84">20209 12734 0 0,'-19'-3'131'0,"-8"-1"178"0,8-1 49 0,-8 5 46 16,8-3 43-16,0 3 27 0,-8-4 20 0,15 1 13 0,-8 3 12 15,7-4 9-15,0 1 7 0,0-1-36 0,7 4-58 0,-2-4-69 16,2 1-76-16,6 3-58 0,0-4-50 0,0 0-47 0,6 4-43 0,2-3-30 16,4-2-22-16,-5 5-21 0,6-3-22 0,0 0-21 0,-1 3-22 15,2 0-16-15,6 0-17 0,-7 3-15 0,-1 0-11 0,2 2-19 0,-2 6-20 16,-5-4-20-16,0 4-22 0,-7 4-23 0,0-5-22 0,0 5-23 16,0 4-21-16,-7-1-20 0,0 1-17 0,-5-1-15 0,5 0-16 0,-6 0-29 15,-6 1-33-15,5-1-6 0,2-1 8 0,-8-1 17 0,7-2 18 16,-7 1 23-16,8 0 25 0,-8-8 29 0,7 4 33 0,0-3 31 15,0-5 30-15</inkml:trace>
  <inkml:trace contextRef="#ctx0" brushRef="#br0" timeOffset="-200091.97">18085 13078 349 0,'-26'19'435'0,"1"-5"30"0,5 1 15 0,0-4 10 16,1-1 3-16,6 2 3 0,0-5 1 0,-1-3 0 0,8-1 0 0,0 5 2 15,6-5 0-15,-6 2-115 0,12-3-172 0,-6 3-93 0,6-2-53 16,8 1-33-16,-2 3-20 0,1-3-30 0,7 0-34 0,6-1-70 15,0-3-89-15,7 4-94 0,-1-4-98 0,1-4-47 0,-1 4-27 0,7-3-11 16,-6-1-7-16,6-3-4 0,-6-1-3 0,6 0 4 0,0 1 5 16,-1-4 19-16,-4 0 30 0,5 1 68 0,-1-2 141 0</inkml:trace>
  <inkml:trace contextRef="#ctx0" brushRef="#br0" timeOffset="-199284.5">21446 13203 0 0,'-13'4'59'0,"7"3"155"0,-8 0 15 15,2 0 14-15,5 1 13 0,-6-4 13 0,0 3 15 0,7-4 15 16,-1 5 12-16,-6-5 19 0,7 1 20 0,-1 3-20 0,7-2-39 0,-7-2-26 16,7-3-19-16,-6 3-8 0,6 1-7 0,0-4-7 0,0 0-7 15,0 0-10-15,0 0-12 0,6-4-13 0,1 4-12 0,0-3-17 0,5-5-19 16,-5 1-23-16,6 0-24 0,0-1-21 0,7-2-19 0,-8-2-12 15,2 2-9-15,5-1-8 0,-6-5-5 0,0 6-3 0,1-1-4 0,-2 3-3 16,-5 1-3-16,-1-1 0 0,1 5-3 0,-1-1-1 0,1 4 0 16,-7 0 0-16,6 4-1 0,-6-1 1 0,0 5 0 0,7 3 0 15,-7 4 0-15,0 0 0 0,0 3 1 0,7 1 0 0,-7 2 2 0,0 5 2 16,0-1 0-16,-7 1 0 0,7 4 1 0,0-1 0 0,0 0 0 0,0 0 0 16,0 0-1-16,0 2-1 0,0-3 1 0,0-2 0 0,0-1 0 15,0 2 0-15,0-9 0 0,0 3 0 0,0-6 0 0,0 0 1 16,7-4 3-16,-7 0 3 0,0-4 7 0,0 0 5 0,6-7 6 15,-6 3 2-15,0-6 1 0,6 0 0 0,-6-5 3 0,7 2-1 0,0-6 1 16,-1-3-2-16,7-2 0 0,-7-2-2 0,8-4-2 0,-8-2-5 16,8-1-5-16,-2 1-5 0,1-4-6 0,0-1-2 0,0 1-2 0,1-1-1 15,-2 1-1-15,1 4-1 0,0-4-1 0,0 6 2 0,1 1 2 16,-2 5-2-16,2 1 0 0,-8 2-1 0,0 3-1 0,7 0 0 16,-13 7-1-16,7-3 1 0,0 7-1 0,-7 0 2 0,6 4 3 0,-6-1 2 15,0 4 2-15,6 5 1 0,-6-2 1 0,0 5 1 0,7 0 0 0,-7 2 1 16,0 6 1-16,0-2 2 0,7 2 1 0,-7-1 0 0,0 4 0 15,6-1-2-15,-6-3 0 0,0 4-2 0,0-3-2 0,6-3-2 0,-6-1-1 16,7 3 0-16,-7-7-2 0,0-1 1 0,7 2 1 0,-7-6-2 16,0-2 1-16,6-1 0 0,-6-3 2 0,0-1 0 0,0 0 1 0,7-6 0 15,-7 0 0-15,0-1 0 0,6-3 1 0,-6-1-2 0,6-7 1 16,-6 1-1-16,8-1 1 0,-2-7-1 0,0 0-3 0,-6 0 0 0,6-3 0 16,1 0-1-16,0-5-2 0,-1 4 0 0,7 1-1 0,-7-5 0 15,2 8-1-15,4-4 0 0,-6 4 1 0,8 4-2 0,-1 0 0 0,-7 4-1 16,8 2 2-16,-2 1-1 0,-6 8 0 0,8-1 0 0,-8 4-2 15,1 4 1-15,6-1 0 0,-6 8 0 0,-1 1 1 0,0 2 0 16,1 0 0-16,0 2 1 0,-1 4 0 0,-6-1 1 0,6 4-1 0,1-5-3 16,-7 3-5-16,7 2-5 0,-1-2-10 15,1-2-10-15,-1-1-14 0,0 0-35 0,8 1-46 0,-8-7-59 0,8 2-65 0,-2-8-58 0,8-1-57 0,-1-2-53 0,1-3-49 0,-1 0-22 16,7-8-7-16,0 2 0 0,1-2 6 0,-1-3 9 0,6-3 14 16,-6-1 34-16,7 5 48 0,-7-6 58 0,7-2 64 0</inkml:trace>
  <inkml:trace contextRef="#ctx0" brushRef="#br0" timeOffset="-198565.75">22794 13327 0 0,'20'-7'162'0,"-1"1"93"0,-5-3 22 0,-2 1 28 15,-5 5 27-15,0-4 33 0,-1-3 35 0,-6 2 24 0,-6-3 20 16,6 0 13-16,-7 4 11 0,0-5-45 0,1 2-71 0,0-1-47 16,-8 0-37-16,8 4-26 0,-7-5-22 0,7 5-25 0,-8-1-27 0,2 1-32 15,4 4-34-15,-4 3-24 0,-1-5-18 0,6 10-13 0,-6-2-10 0,1 1-8 16,-2 3-7-16,1 0-2 0,0 9-5 0,0-6-1 0,7 5 0 16,-8-1 0-16,8 5-1 0,-7 3-1 0,6-4 1 0,1 4 0 15,-1 0-1-15,7 0 0 0,-6 0-1 0,6 0-1 0,0 0-1 0,6-4-1 16,-6 0-2-16,7 1 1 0,-1-2-2 0,8 0 0 0,-8-3 0 15,8-8 0-15,-2 6-1 0,1-8 0 0,0-1-2 0,6-3 0 16,1 0-1-16,-7-7-2 0,7 3 0 0,0-7-1 0,-8 0 1 0,8-3-2 16,-1-1 0-16,-5 1 0 0,-2-5-2 0,2 1 2 0,-2-4-1 15,2 0 0-15,-8 0 0 0,7 0 0 0,-7-1 2 0,2-3 1 0,-2 6 0 16,-6-7 2-16,6 5 0 0,-6-3 3 0,0 3 1 0,6 3 4 16,-6-3 3-16,0 8 6 0,-6-1 3 0,6 1 1 0,0 6 2 0,0-3 0 15,0 8-2-15,0-1 0 0,0 4 0 0,0 4-1 0,-6-1 0 16,6 5-2-16,0-1-1 0,0 8-4 0,0-1-4 0,0 1-5 15,0 7-5-15,0 0-2 0,0 0 0 0,6 3 1 0,-6-3 1 0,6 5-1 16,1-2 0-16,0 0 0 0,-7-2 2 0,6 2-1 0,1-3 0 16,5-4 0-16,-4 1 1 0,-2-1 0 0,0 1 0 0,0-9 1 0,2 0 1 15,-2 2-1-15,0-4 2 0,1-5-1 0,-1 1 2 0,1 0-1 16,6-8 0-16,-7 0 0 0,0 1 0 0,2-5 0 0,-2-4-1 0,0 2 0 16,1-5 0-16,6 1 0 0,-6-4 1 0,-1 3-2 0,0-7-1 15,1 3-1-15,0-2-1 0,-1-2 1 0,0-2 1 0,1 3-2 16,0-4 0-16,-1 1 0 0,7 3 1 0,-7-1-1 0,1 2-1 0,6 3-1 15,-7 3 0-15,2 0-1 0,-2 4 1 0,7 0-1 0,-7 4 1 16,1 3-1-16,0 4 0 0,-1 0-1 0,0 4-1 0,0 0 1 0,2 2 1 16,-2 6-1-16,0 3 2 0,1-5-1 0,-1 9 2 0,1-1-2 15,-7 1 1-15,7 3 0 0,-1 0 1 0,-6-4 0 0,6 4 0 0,1 0 1 16,-7-1 0-16,7-3 1 0,-7 2-1 0,6-3 1 0,0-2 1 16,-6 4 0-16,7-9 0 0,-7 2 1 0,7-2 0 0,-7-2 1 0,0-1 1 15,6-2 0-15,-6-3 1 0,0-2 0 0,7 0-1 0,-7-2 1 16,0-3 0-16,6-2 1 0,-6-1-3 0,6-2 1 0,-6-2 0 0,7 2 0 15,-7-9-3-15,7 4-2 0,-1-2-1 0,0-5-3 0,2-1-5 16,-2 1-4-16,0 0-4 0,1-3-6 0,-1 3-4 0,1 0-4 16,6-4-1-16,-7 4-3 0,8 4-3 0,-2 0-1 0,-5 2-1 0,6 6 0 15,0 0 2-15,0 2 1 0,-6-1 3 0,5 9 5 0,-5 0 3 0,0 5 6 16,5 2 4-16,-5 4 3 0,-1 0 2 0,1 4 2 0,0 0 3 16,-1 2 2-16,0 6 1 0,1-4 1 0,0 2 0 0,-1-3 1 15,-6 1-1-15,6 3 0 0,-6-4 1 0,7-3-2 0,0-1-1 0,-7 1-3 16,6-5-2-16,1-1-7 0,-1-2-7 0,0 0-21 0,2-7-30 15,-2 0-33-15,0-3-38 0,7-1-44 0,-6-3-46 0,6-4-42 16,-7-1-36-16,8-1-38 0,-8-7-37 0,0 3-33 0,-6-6-28 0,0 2-11 16,0-5-1-16,0-4 17 0,-6-3 28 0,0 0 33 0,-8 0 36 15,1-4 45-15,0-2 46 0,-6 2 42 0,5-3 106 0</inkml:trace>
  <inkml:trace contextRef="#ctx0" brushRef="#br0" timeOffset="-198299.02">22768 12614 0 0,'-45'14'51'0,"6"-1"178"0,-1 4 16 0,1-3 17 0,7 0 16 0,-1 1 18 16,7-4 18-16,0-1 21 0,7 2 23 0,-1-5 27 0,0 0 30 0,8 1-16 15,5-5-39-15,0 2-42 0,1-3-41 0,0 3-25 0,6-5-13 16,0 0-15-16,0 0-15 0,6 0-16 0,0-5-20 0,1 3-21 16,6 2-21-16,1-8-28 0,-2 4-29 0,-5 0-24 0,6-3-18 0,6 3-12 15,-13-2-8-15,8-3-5 0,-1 6-3 0,0-1-7 0,-7 1-6 16,7-1-4-16,-6 4-3 0,0 0-4 0,5 0-1 0,-5 4-1 15,0-1-2-15,-1 4-1 0,0 2 1 0,7 1-1 0,-6-3 1 0,0 4 0 16,-1 1 2-16,8-1 2 0,-8-4 5 0,6 4 2 0,-5-3 5 0,6-1-7 16,0 0-11-16,1-3-24 0,4-4-34 0,2 0-41 0,-7-4-43 15,7 0-44-15,0-3-46 0,5-8-45 0,-5 4-46 0,0-8-41 16,-1 1-35-16,1-3-19 0,0-1-9 0,-8-5 4 0,1 2 10 0,0 0 26 16,0-5 33-16,-7 1 40 0,2 0 43 0,-2 0 45 0,0-1 55 15</inkml:trace>
  <inkml:trace contextRef="#ctx0" brushRef="#br0" timeOffset="-197329.15">24657 12990 64 0,'-13'12'321'0,"6"-5"50"16,-5 0 38-16,5-4 28 0,-6 1 19 0,7 0 14 0,-2-4 9 0,2-4 7 15,0 0 5-15,-1 1 6 0,1-4 5 0,-1 0-67 0,7-1-104 16,-6 1-76-16,6-4-66 0,0 0-47 0,0 4-40 0,0-5-26 0,6-2-22 16,1 3-12-16,-1-1-9 0,7 2-8 0,1 0-7 0,-8 2-6 15,14-1-4-15,-8 3-4 0,1-2-2 0,7 5-3 0,-7 3-2 0,7 0 0 16,-7 3-2-16,0 1 0 0,7 3 1 0,-8 1 0 0,1 4 0 15,0 2 0-15,0 4 1 0,-7 0 0 0,8 1 0 0,-8 6 0 16,-6-3 1-16,7 7 0 0,-7-3 0 0,0 3 0 0,0 1 1 0,0-2 0 16,0 2 0-16,-7-4 2 0,1 4-1 0,6-5 1 0,-6 0-1 15,6 1 2-15,-8-4 0 0,2 0 0 0,6-4-1 0,0 1-1 0,-6-5 1 16,6-3 1-16,0 1 0 0,-7-2 0 0,7-3 3 0,0-3 2 16,0 0 3-16,0-1 4 0,0-3 4 0,7-3 0 0,-7 3 2 0,6-8 1 15,0 1 1-15,2-3 0 0,-2-2 0 0,0-2 0 0,8-4-1 16,-8-1-2-16,7-4-1 0,0 2-4 0,0-5-5 0,0 1-3 15,0-4-3-15,7-1-4 0,-7 1-2 0,-1 0 1 0,2-4-3 0,5 7 1 16,-6-3 0-16,0 4-1 0,1 2 1 0,4 1 0 0,-4 7-3 0,-1 1 2 16,0 2 1-16,0 5-1 0,-7 4 1 0,8-1 1 0,-8 8 0 15,7-1-1-15,-7 1 1 0,1 7-1 0,0 0 2 0,-1 4-1 16,-6 3 1-16,6 4 2 0,-6-3 0 0,0 6 0 0,0 1-1 0,0-1 0 16,0 0 1-16,0 1 0 0,-6 0-1 0,6 0 2 0,0-1 0 15,-6-3 0-15,6 0-1 0,0 0 0 0,0-4 0 0,0-2-1 0,0 2 0 16,0-8 0-16,0 2 0 0,0-1 2 0,0-4 1 0,0-3 0 15,0-1 3-15,0 1-1 0,6-4 0 0,-6 0 1 0,6-4-2 0,-6 1 2 16,8-8-1-16,-2 3 1 0,6-2 0 0,-5-2-1 0,6-6 1 16,-6 4-1-16,5-9-2 0,2 4 0 0,-2-6-3 0,2 0 0 15,-1 3 1-15,0-7-1 0,0 3 0 0,-7 0 0 0,8 1-1 0,-2-1 0 16,1 4 1-16,1 0-1 0,-8 3-1 0,7 5 1 0,0 0-1 16,-7 2 0-16,1 5 1 0,0 3-2 0,-1 4 2 0,1 0-2 0,-1 4 1 15,0 0-1-15,1 3 2 0,-7 4-1 0,7 0 0 0,-7 3 1 16,6 5-2-16,-6-2 2 0,0 3 0 0,6-3 0 0,-6 6 0 0,0-2-2 15,0-2-6-15,0 4-6 0,0-5-9 0,7 0-14 0,-7-3-20 16,7-1-35-16,-7 1-45 0,6-4-57 0,1-4-61 0,6 0-61 0,-7-4-62 16,7-3-51-16,1 0-45 0,5-3-19 0,-6 0-7 0,6-5 1 15,1-3 5-15,6 0 15 0,-7 0 17 0,7-3 36 0,-6-1 45 0,6-3 57 16,1-1 62-16</inkml:trace>
  <inkml:trace contextRef="#ctx0" brushRef="#br0" timeOffset="-196766.65">26077 12987 0 0,'6'-8'117'0,"1"1"134"0,-7 3 27 0,0-3 37 0,0 4 43 15,0-5 38-15,-7 4 34 0,1-3 23 0,6 4 16 0,-14-1 12 0,8 0 9 16,0 1-41-16,-8-1-67 0,8 4-52 0,-7 0-44 0,7 0-32 16,-8 0-26-16,2 4-36 0,-2-1-43 0,8 1-38 0,-7 3-34 15,6 4-23-15,-6 0-16 0,7 0-11 0,-7 4-10 0,6 0-5 0,1 2-3 16,6 3-2-16,-6 1-3 0,6 2 0 0,0-3-1 0,0 3-2 16,6-2 0-16,0 2 1 0,-6-2 0 0,14 2 0 0,-8-4 0 0,7-2 0 15,0 2 0-15,0-5 1 0,1 0-1 0,-2-2 0 0,1-1-1 16,0-4 1-16,0 0 1 0,1-2-2 0,-2-5 1 0,2 0-1 0,-8 0-3 15,7-5-2-15,0-2-3 0,0 0-2 0,-7 1-2 0,8-11-3 16,-8 7-3-16,7-5-2 0,-7-3-2 0,1 0-3 0,0 0-1 0,-1-1-1 16,-6-7-1-16,6 5-1 0,-6-1 3 0,-6 0 1 0,6 0 3 15,-6 0 3-15,6-1 2 0,-7 5 3 0,0 0 3 0,1 7 4 16,-1-4 4-16,1 4 4 0,0 4 4 0,-1 4 2 0,0-2 0 0,7 2 3 16,-6 3 1-16,6 3 2 0,0 2 0 0,-6-2 1 0,6 1 0 15,6 3 0-15,-6 4-2 0,0 0-1 0,6-3-1 0,1 2-1 0,0 1 0 16,-1 0-2-16,7 1 1 0,-7-2-1 0,8-2-1 0,6-1-1 15,-8 0 0-15,1-2-1 0,0-2-1 0,6-3 0 0,-5 0 1 0,-2-3-2 16,8-2 0-16,-7 2-3 0,1-8-4 0,-2 3-2 0,2-7-3 16,-2 4-3-16,-5-3-2 0,6-5-1 0,0 5-1 0,-7-4-2 15,0-4 0-15,8 4-1 0,-8-4-1 0,1 0 0 0,-7-4 0 0,7 4 2 16,-1-3 3-16,1 2 4 0,-7 2 2 0,0-6 4 0,6 5 2 16,-6 4 4-16,0-4 2 0,0 5 6 0,0-2 7 0,0 8 5 0,0-3 5 15,0 2 4-15,0 1 3 0,0 7 1 0,-6-3-1 0,6 4 0 16,0-2-2-16,0 5-1 0,0 0 0 0,0 5-2 0,-7-2-2 0,7 4-4 15,0 1-5-15,-6 3-6 0,6-1-5 0,0 6-2 0,0 2-4 16,0 0 1-16,-7 4-2 0,7 0 2 0,0 3 1 0,7 2 0 16,-7-2-1-16,0 1 0 0,0 3 1 0,0-4 0 0,6 5 0 0,-6-4-1 15,7-1 1-15,-1 1-1 0,0 0-2 0,1-5 0 0,0 2-1 16,-1-3-5-16,0 0-7 0,8-6-12 0,-8 1-14 0,7-4-31 16,0-4-37-16,0-3-54 0,-7-1-61 0,8-3-58 0,-1-3-58 0,0-4-58 15,0-1-58-15,-7-3-28 0,8-3-15 0,-8 0-2 0,0-5 2 0,1-4 9 16,0 5 14-16,-1-8 30 0,-6 5 38 0,0-5 53 0,0 1 61 15</inkml:trace>
  <inkml:trace contextRef="#ctx0" brushRef="#br0" timeOffset="-196626.03">26467 12731 0 0,'-25'-9'155'0,"-9"9"137"0,9-3 27 0,-1 3 29 0,6 3 30 15,1-3 28-15,-1 5 27 0,0-5 16 0,8 0 14 0,6 4 8 0,-2-1 6 16,2 0-41-16,6 1-66 0,0 0-66 0,6-1-65 0,2 1-40 16,4 0-29-16,2-1-28 0,5 2-30 0,1-5-28 0,-2 2-27 0,9 3-25 15,-1-5-21-15,6 0-39 0,-5 0-47 0,-1-5-58 0,0 3-66 16,0-3-65-16,-1-2-64 0,-5 3-56 0,0-3-52 0,-1 0-28 0,-5-5-13 15,-2 2-6-15,-5-1-3 0,0 0 4 0,-7-4 11 0,0 4 28 16,-7-7 40-16,0 4 54 0,1-2 64 0</inkml:trace>
  <inkml:trace contextRef="#ctx0" brushRef="#br0" timeOffset="-196390.51">26096 12496 20 0,'-25'7'274'0,"5"4"33"0,0 0 25 15,1-3 32-15,-1-1 36 0,8 0 30 0,-2 0 26 0,1-3 20 0,6-4 16 16,1 4 12-16,-1-1 9 0,7-3-58 0,0 0-93 0,0 0-60 15,0 0-43-15,0 0-29 0,7-3-21 0,-1 3-28 0,8-4-35 0,-2-3-29 16,2 3-26-16,-2-3-19 0,2 0-17 0,5-1-11 0,-5 1-9 16,4-4-7-16,-4 4-7 0,-1-2-2 0,0-1-4 0,-6 3-5 0,-1 3-5 15,0-2-3-15,1 1-4 0,0 2-5 0,-1 3-4 0,-6 0-7 16,0 3-9-16,6 2-8 0,-6 1-12 0,0 2-13 0,7 3-17 16,-7 0-35-16,0 3-45 0,0 0-59 0,0 5-66 0,6-1-69 0,-6 1-70 15,0 3-46-15,0 0-32 0,0 0-13 0,7 0 0 0,-7 0 4 16,7-1 10-16,-1 1 11 0,0 0 16 0,2-3 36 0,4 3 43 0,-6 0 60 15,8-4 67-15</inkml:trace>
  <inkml:trace contextRef="#ctx0" brushRef="#br0" timeOffset="-196249.88">26195 13544 196 0,'-20'21'343'0,"0"1"11"0,7-3-1 0,0-4-27 15,0-1-41-15,0-6-59 0,6-2-69 0,1-2-57 0,-1 1-49 16,7-5-26-16,0 0-12 0,0-9-101 0,7 6-143 0,-7-8-73 15,6 4-39-15,1-7-11 0,6-2 1 0,-7 2 28 0,8-8 40 0</inkml:trace>
  <inkml:trace contextRef="#ctx0" brushRef="#br0" timeOffset="-195419.49">27087 13053 0 0,'-8'18'209'0,"-4"0"54"0,6 1 16 0,-8-5 13 0,8 1 10 15,-1 0 12-15,-6-5 13 0,13-2 9 0,-7-1 9 0,1 0 15 16,6 0 15-16,0-2-34 0,-6-2-59 0,6-3-37 0,6 4-26 16,-6-8-15-16,6 4-11 0,-6-3-9 0,14-4-10 0,-8-1-10 0,7-3-12 15,1 0-10-15,-2-8-10 0,8 5-13 0,-1-9-17 0,1 3-24 16,0-7-28-16,-8 1-19 0,8-2-14 0,-1 2-7 0,-5-7-6 0,5 4-2 15,-6-1-2-15,0-2 0 0,1 2-1 0,-2 4 0 0,-6-4 0 16,1 5-1-16,0 3 0 0,-1 4 0 0,-6 0 1 0,0-1-1 0,0 8-1 16,0-1 1-16,0 3 0 0,-6 5-1 0,-1-3 0 0,7 2-1 15,-7 5 1-15,1 0 0 0,0 0 1 0,0 0 1 0,-2 5 0 0,2-2 0 16,6 1 1-16,-6 3 0 0,6-1 1 0,-7 3-1 0,7-1 1 16,7-2-1-16,-7 5 1 0,6-3 1 0,0 3 1 0,8 0 0 15,-8-1 0-15,7 2-1 0,7-2-1 0,-7 1 0 0,6 5 0 0,1-6 0 16,-1 1 1-16,1 0-1 0,6 4-1 0,-6-4 1 0,-1 0-1 0,1 3-1 15,-8-3 0-15,8 3-2 0,-7-2 1 0,0 3 1 0,-6-5 1 16,5 6 1-16,-4-2-2 0,-2-3 1 0,-6 4-1 0,0-1 0 16,6-3 0-16,-6 4 0 0,0-4 0 0,-6 0 0 0,6 3 0 0,0-2 1 15,-6 1-1-15,6-1 0 0,0 3 0 0,-8-5 0 0,8 2 0 16,0-1 1-16,0 0 1 0,0-1 1 0,8 2 0 0,-8-5 0 0,6 4 1 16,0-4 0-16,7 0 0 0,-6 1 0 0,6-4 1 0,-1 3-1 15,8-3 1-15,0-4-1 0,-1 0 1 0,1 0-1 0,0 0 1 0,5-4-1 16,1-3-2-16,-6 3 0 0,6-6-1 0,1 2-2 0,-8-3-1 15,0 0-4-15,8-1-3 0,-8-2-3 0,-6 0-3 0,6-2-4 0,-5 2-1 16,-2-4-1-16,2 3 1 0,-2-2 0 0,2 1-1 0,-8-2 0 16,1 0 1-16,-7 3 2 0,6-4 1 0,-6 5 5 0,0-4 5 0,0 3 6 15,0 0 8-15,-6 5 8 0,-1-5 5 0,7 4 3 0,-6 0 2 16,-1 3 3-16,0-2 4 0,1 2 1 0,0 5 2 0,0-1 1 16,-2 1 0-16,2-2 0 0,-7 5-2 0,6 0-3 0,1 5-2 0,-1-2-6 15,-5 4-2-15,5 1-2 0,-6 2-1 0,7 1-1 0,-8 4 0 0,8 0-1 16,-1 3-1-16,1 1 0 0,0-1 2 0,-1 3-2 0,0 2 1 15,7-2-1-15,-6 5 0 0,6-3-1 0,6 2-1 0,-6-3-3 16,7 0-1-16,-7 0-1 0,13 0 0 0,-7-4-1 0,1-4 1 0,6 2-3 16,0-2-2-16,0-2-7 0,6-2-6 0,-6-3-21 0,7-3-24 0,6 0-50 15,-6-8-62-15,5 0-68 0,-5 1-72 0,6-4-68 0,7 0-68 16,-7-5-32-16,0-2-18 0,1-2-8 0,5 2-4 0,-7-4 4 16,8-1 7-16,-7-2 19 0,0 2 24 0,7-3 50 0,-7 0 62 0,0 0 68 15,0 4 247-15</inkml:trace>
  <inkml:trace contextRef="#ctx0" brushRef="#br0" timeOffset="-194606.99">28714 12884 0 0,'0'-3'193'0,"0"3"84"0,0 0 33 0,0 0 37 0,0 0 41 16,0 0 30-16,0-4 26 0,0 4 14 0,-6-5 11 0,6 5 5 15,0-3 4-15,-6 0-50 0,6-1-79 0,-7 0-58 0,1 1-44 0,-1-5-36 16,0 5-31-16,7-1-38 0,-12 0-40 0,4 1-31 0,-4-1-26 0,-1 1-13 16,6-1-9-16,-12 4-8 0,5 0-3 0,2-4-4 0,-8 8-2 15,7-4-2-15,-7 4 0 0,1-1 1 0,0 4-1 0,-1 1 2 16,7 0 2-16,-7 2 2 0,1 0 1 0,6 7 1 0,-6-3 1 0,5 4 0 15,2 0 1-15,-2 1 0 0,8 2-1 0,-7-3 0 0,6 4 0 16,7 5 0-16,0-7-1 0,0 3-2 0,0-1-1 0,7 0-2 0,-1-3-2 16,7-1 0-16,1 1-1 0,-2-5-1 0,8 1-1 0,-1-5-1 15,1-2-2-15,6-4-2 0,-6-1-5 0,-1-3-5 0,7 0-5 0,-6-7-4 16,6-1-2-16,-7 1-2 0,1-7-3 0,-1 3-4 0,1-8-2 16,-8 4-2-16,8-7-2 0,-6 1 0 0,-8-1-1 0,7 0 1 0,0-4 3 15,-6 0 5-15,-1 5 4 0,0-5 4 0,1-4 4 0,-7 9 1 16,7-5 1-16,-7-1 5 0,0 7 5 0,6-3 7 0,-6 5 7 0,0 0 8 15,0 3 9-15,0 1 6 0,0 2 6 0,0 1 3 0,0 7-1 16,-6-2 2-16,6 2-1 0,0 4 1 0,-7 0 1 0,7 0 0 16,-7 7-4-16,7-4-3 0,-6 8-4 0,0-3-6 0,6 7-8 0,-7-1-4 15,0 4-5-15,7 1-2 0,-6 3-1 0,6 0 1 0,0 3-2 16,-6 5 1-16,6-1-1 0,0 4 1 0,0 0 0 0,-7 0 0 16,7 1-2-16,0 2 0 0,0 0 0 0,0 5 0 0,0-4 1 0,-6 2 0 15,6 3 2-15,0-6-1 0,0 4 2 0,-7-3 0 0,7 2 1 16,0-2 0-16,0 4 0 0,-7-5-1 0,7 0-1 0,0 1 0 0,0-4 1 15,-6 3 0-15,6-2-1 0,0-5-2 0,-6 4 0 0,6-4-2 16,-8-3-2-16,8 0-2 0,-6-4-1 0,0 0-2 0,0-4-1 0,-1-3 0 16,0-4 1-16,-6-4 0 0,7 1-1 0,-8-5 0 0,2-3 1 15,6-3 0-15,-8-5-1 0,1 1 1 0,0-8 1 0,6 1 0 16,-5-5 2-16,-2-4 0 0,8 3 2 0,0-7-1 0,-1-2-1 0,7 4 0 16,0-5-1-16,0 1 0 0,0 0-1 0,13-1 0 0,-7 1 1 0,8 4-1 15,-2-2-1-15,8 2 0 0,0 3-1 0,-1-3 0 0,7 3 1 16,1 3 1-16,5 1 0 0,-6-3 2 0,7 5 0 0,6-2 1 15,-7 0-1-15,7 3 1 0,1-4 1 0,-2 5-1 0,1 0 1 0,-6-2-1 16,7 2-1-16,-2-4-7 0,1 3-7 0,0 0-12 0,-6 1-14 16,6-1-19-16,-6-3-21 0,-1 0-22 0,1 2-22 0,-1-2-15 0,-5 0-10 15,-1-4-6-15,-7 4-2 0,7 0 1 0,-6-1 1 0,-8 1 7 16,2-1 7-16,-1 1 14 0,-7 0 15 0,0 0 26 0,-6-1 31 16,0 4 31-16,0-2 38 0,-6 2 27 0,0-3 25 0,-1-1 20 0,-6 4 14 15,0-2 13-15,-1 1 12 0,-4 2 9 0,-2 0 5 0,7-1 3 16,-7 4 3-16,1 0-4 0,-1-1-6 0,0 5-11 0,2 3-11 0,4-3-14 15,-5 7-13-15,5 0-13 0,-4 4-11 0,4-1-11 0,1 5-10 16,0 0-5-16,0 2-7 0,7 5-3 0,-8 4-5 0,8-5-2 16,0 8-2-16,6-4-1 0,-7 9 0 0,7-7 0 0,0 7-1 0,7 2 0 15,-7-4-2-15,6 4-1 0,0-2-3 0,1 2 0 0,6-1 0 16,0-1-2-16,0-2-1 0,0 1 0 0,1-4 1 0,-2-4-4 0,8 1-3 16,-7-1-7-16,7-7-5 0,-8 0-13 0,8-4-13 0,-1 0-26 15,-5-7-33-15,4 0-42 0,2-3-50 0,-7-5-56 0,7 2-60 0,0-10-64 16,-8 2-66-16,8 0-33 0,-7-5-13 0,7-4-3 0,-8 2 1 15,8-5 11-15,-7 1 12 0,7-1 27 0,0-1 32 0,-1 0 42 16,1 0 48-16,-8 2 57 0,14 3 231 0</inkml:trace>
  <inkml:trace contextRef="#ctx0" brushRef="#br0" timeOffset="-194316.13">29815 12866 0 0,'-6'0'98'0,"-8"3"124"0,8 0 23 0,-7-3 23 15,7 0 24-15,-1 0 23 0,0 0 23 0,1 0 24 0,0-3 22 16,6 3 22-16,0-3 22 0,-7-1-35 0,7 0-63 0,7 1-37 0,-7 0-26 15,0-2-22-15,6 2-17 0,-6-5-20 0,6 5-21 0,1-4-19 16,0 3-23-16,-1-3-21 0,1 3-22 0,-1-4-23 0,0 5-23 0,8-4-13 16,-8 3-8-16,8 0-6 0,-8 1-6 0,7-1-6 0,-7 0-4 15,1 4-4-15,6 0-5 0,-7 0-2 0,8 0-3 0,-8 4 0 0,0 0-3 16,1 3 1-16,-7 0-1 0,6 0 1 0,-6 1 1 0,7 7-1 16,-7-5 0-16,0 6 0 0,0-2 0 0,-7 4 1 0,7 1 1 0,-6-1 1 15,-1 0 0-15,1 4 0 0,-8 0 1 0,2 0-1 0,-1 0-1 16,0 0 0-16,0 4-1 0,-7-4-2 0,7 0-3 0,-6-4-7 15,6 0-10-15,-1 0-18 0,-5 0-22 0,12-6-29 0,-5-1-29 0,5 0-37 16,1-3-44-16,-1-1-45 0,7-7-45 0,0 0-37 0,0-4-32 16,7 1-32-16,-1-5-30 0,1-3-14 0,5-4-6 15,2 0 11-15,-2 1 18 0,8-4 26 0,-7-1 27 0,13-3 39 0,-6 4 43 0,6-4 45 0,-7 4 46 0</inkml:trace>
  <inkml:trace contextRef="#ctx0" brushRef="#br0" timeOffset="-194132.99">30095 12906 0 0,'14'-11'30'0,"5"0"199"0,-13-1 28 0,7 2 27 15,-6 3 26-15,-7-4 28 0,6 3 29 0,-6-2 29 0,0-1 27 16,0 4 19-16,-6-5 14 0,-1 5-27 0,1-4-50 0,-1 7-46 15,1-4-49-15,-7 1-34 0,-1 4-29 0,2-1-27 0,-8 4-25 0,7 0-28 16,-7 4-30-16,1-1-28 0,0 4-28 0,6 5-18 0,-7-1-15 0,7 8-9 31,0-5-6-31,0 8-3 0,6-4-3 0,1 9 0 0,6-7-2 0,0 7 2 0,6 2 0 0,1-4-2 0,6 1-1 16,0-1-13-16,6 0-18 0,1 2-38 0,6-5-53 0,1-4-63 16,5-4-70-16,1 1-74 0,-1-7-73 0,1-1-38 0,5-7-18 0,-5 0-9 15,6-7-6-15,-7-1 0 0,1-7 1 0,-7 1 10 0,6-4 18 16,-5-4 40-16,-7-5 51 0,6 0 63 0,-14-7 208 0</inkml:trace>
  <inkml:trace contextRef="#ctx0" brushRef="#br0" timeOffset="-192030.58">2638 15786 0 0,'0'3'98'0,"0"1"142"0,0-4 16 0,0 4 7 0,0-1 4 16,-8 1 5-16,8-4 6 0,-6 4 8 0,6-4 8 0,-6 0 10 16,6 0 9-16,-7 0-33 0,7 0-56 0,-6 0-41 0,6-4-34 0,-7 4-14 15,0 0-4-15,7 0 4 0,-6 0 6 0,0-4 5 0,0 4 2 0,-2 0-2 16,2-3-5-16,0 3-5 0,-1 0-6 0,0 0-9 0,-6 0-11 15,7 0-12-15,-7 0-12 0,6 0-11 0,-5 3-12 0,-2 1-9 0,-5 0-10 16,6 3-8-16,0 1-7 0,-1-1-4 0,-5 0-3 0,6 4-1 16,0 0-5-16,-7 3 1 0,8 0 2 0,-2 3 1 0,-5-3 2 0,6-1 1 15,0 7 0-15,0-3 0 0,0-2-1 0,6 4 0 0,-5-1 0 0,5 0-1 16,0 0-2-16,1-2-1 0,0 2 0 0,6-4-1 0,-8-3-3 0,8 4-1 16,0-4-4-16,8 0-1 0,-8-4-2 0,6 1 0 0,-6-1 1 15,6-4 0-15,8 1 0 0,-8 0-1 0,7-4 1 0,0-4-1 0,0 0-1 16,0 1-1-16,6-9 1 0,1 2-1 0,-1-1 1 0,1-3-1 15,0-5-1-15,-1-3 1 0,1 0-1 0,0 0-1 0,-1-3 2 0,1-5-2 16,-1 4 1-16,0-4 0 0,1-2-1 0,-1 3 2 0,1-4-2 0,-7 0 1 16,7 0 0-16,-8-1-2 0,2-1 1 0,-2-2 1 0,2 1-2 15,-8-2 2 1,7 5-1-16,-6-3 0 0,6 3 3 0,-7-4 2 0,0 4 2 16,-6 4 5-16,8 0 6 0,-2 3 3 0,-6 0 5 0,0 1 5 0,0 3 4 0,0 3 6 15,0 1 6-15,0 4 6 0,-6-1 8 0,6 4 6 0,-8 0 3 16,8 3 2-16,-6 1-1 0,6 3-1 0,-6 1-2 0,6-1-4 0,-6 0-3 15,6 4-6-15,-7 0-4 0,0 4-7 0,7-4-7 0,-6 7-9 16,-1 0-6-16,7 1-7 0,-6 3-6 0,-1 4-4 0,7 3-3 0,-7 4-3 16,7 0-3-16,-6 4 0 0,6 2-2 0,0 3 2 0,0 1-1 0,0 5 1 15,6-1 1-15,-6 1 1 0,7 0 0 0,0 3-1 0,-1-3 1 16,1 3-1-16,6-3-1 0,-6 3 1 0,5-4 0 0,2 1 2 16,-2 0-1-16,1-4 0 0,1 4 0 0,-2-4 0 0,2-4 1 0,5 0-1 15,1-4-1-15,-8 1 0 0,8-3 0 0,0-5 1 0,-1-4 0 0,1 1 0 16,0-5-2-16,-1 2 1 0,1-8-1 0,-2-1 0 0,9-3 1 15,-7 0-3-15,-8-7 0 0,8 4-1 0,0-9-3 0,-1-2-3 0,-6-1-1 16,6 1-2-16,-5-9-1 0,-1 5-1 0,6-8 1 0,-12 4-1 16,5-3 0-16,-4-4-1 0,4 4 1 0,-5-2-1 0,0-2 1 0,-7 4 1 15,0-5 1-15,6 8 1 0,-12-3 5 0,6 2 2 0,0 2 0 16,-7 2 2-16,7 4 0 0,0 1 0 0,-7 3 1 0,1 4-1 0,6 0 1 16,-6-1-2-16,6 8 1 0,-8-5 0 0,8 5 2 0,-6 5-1 0,6-2-1 15,-6 2-2-15,6 5 2 0,-7-2-1 0,7 6-1 0,0 1-1 16,0 2 1-16,0 2-1 0,0-1 4 0,0 4-1 0,0 0 2 0,0 1 0 15,7-2 2-15,-1 2 0 0,0-2 0 0,2 1-1 0,-2-2 1 0,7 0 1 16,-6-1 0-16,-1-1-1 0,7-2 0 0,-7-2 0 0,8-3 1 16,-2-1 0-16,-5 2-1 0,6-5 1 0,-7-4-1 0,7 1 0 15,1 0 1-15,-8-4 0 0,8-4 0 0,-2 0 0 0,-5-3 0 0,6 0-2 16,0-4-1-16,-7 0-1 0,8-4-3 0,-8 0 0 0,7-2 1 0,-7-3-1 16,1 3-1-16,-1-5 0 0,1 3 1 0,-1-2-1 0,1-1-2 15,-7 3 0-15,0 1 2 0,7-1 1 0,-7 1 3 0,0 8 1 16,0-6 3-16,-7 6 1 0,7 2 0 0,0-2 2 0,0 6 0 0,0-1 0 15,-7 2-1-15,7 3 1 0,0 0 1 0,-6 0-1 0,6 3 1 16,0 6-1-16,-7-2 0 0,7 0 1 0,-6 7-2 0,6-3 0 0,0 4-1 16,0 3-2-16,0 1 0 0,0 3 0 0,0-4 1 0,6 4 0 15,1-4 0-15,-1 5-4 0,1-9-2 0,0 5-9 0,5-5-10 0,2 1-23 16,-2-5-24-16,1-1-54 0,7-3-65 0,-6-2-77 0,4-4-86 16,-4 0-70-16,5-4-61 0,1-2-32 0,-1-6-13 0,1 1-6 0,6-3-1 15,-6-2 7-15,-1 2 9 0,7-4 21 0,-6 3 25 0,6-3 52 16,-7 0 67-16</inkml:trace>
  <inkml:trace contextRef="#ctx0" brushRef="#br0" timeOffset="-191624.34">4141 15580 0 0,'7'-7'68'0,"0"3"181"0,-7-3 31 0,0 3 33 15,0 1 32-15,0 0 35 0,-7-1 35 0,0-1 24 0,7 5 19 16,-6-3 11-16,0 0 7 0,-1-1-34 0,1 0-56 0,-1 4-54 16,-6-3-54-16,7 3-36 0,-8-4-31 0,8 4-30 0,-7 0-33 0,0 0-34 15,6 0-34-15,-5 4-26 0,-2-4-18 0,2 3-13 0,5 1-7 16,-6 3-4-16,0-4-5 0,7 9-1 0,-8-5-4 0,8 4-1 0,0 0-2 15,-2 4 0-15,2-1-1 0,0 4 0 0,6 1 0 0,0-1 1 16,-7 4-1-16,7 0 1 0,0 0 0 0,7 0 1 0,-7 1 0 0,0-2 0 16,6 2 1-16,0-5 0 0,2 0-2 0,-2 4 1 0,0-7 1 15,0 3-2-15,8-8 0 0,-8 6 0 0,7-9 0 0,-6 4 2 0,6-8 0 16,-7 1 0-16,8-1-3 0,-2-6-4 0,2-1-5 0,-1 1-6 16,-7-4-4-16,7-4-3 0,0 0-2 0,0-4-2 0,0 0-2 0,-6-3 1 15,-1-1 0-15,7 1-1 0,-6-3 0 0,-1-2 1 0,-6 2 0 16,6-2 4-16,-6 1 7 0,0 0 4 0,0 0 4 0,0-3 3 0,0 7 3 15,-6-5 2-15,6 5 4 0,0 3 0 0,-6 1 1 0,6 3 1 16,-7 0 1-16,7 4 1 0,-7 2 0 0,7 2 1 0,-6 3 0 0,6 0 0 16,-6 3 0-16,6 2 0 0,0 2 1 0,-7 4-1 0,7 3-2 15,0 1 0-15,0 0-1 0,0 6-1 0,7 2-1 0,-7-1 0 16,6 0-1-16,0 0 1 0,1-1-2 0,6 1 2 0,-7 1 1 0,8-5-1 16,-1 1-2-16,-7-5-7 0,7 1-13 0,0-5-26 0,1 1-34 0,-8-3-47 15,7-5-52-15,0-3-56 0,0 0-60 0,-7-3-59 0,8-5-58 16,-8 2-29-16,0-9-15 0,1 4-7 0,0-7-3 0,-7 3 7 15,6-4 10-15,-6-4 26 0,-6 6 34 0,6-9 46 0,-7 5 52 0</inkml:trace>
  <inkml:trace contextRef="#ctx0" brushRef="#br0" timeOffset="-191373.16">3627 15298 0 0,'-26'11'128'15,"-6"1"183"-15,5-6 40 0,8 5 37 0,-7-3 37 0,13 0 23 0,-7-4 22 16,7-1 14-16,1-3 11 0,4 3 8 0,2-3 6 0,0 0-36 15,6 0-55-15,0-3-74 0,-7 3-85 0,7-3-53 0,7-1-41 0,-7-4-39 16,6 5-38-16,-6-5-31 0,6-3-27 0,2-1-23 0,4 6-20 16,-5-5-14-16,6 0-12 0,0 4-11 0,-7-1-9 0,1 4-5 15,6 1-7-15,-7 3-3 0,1 0 0 0,-7 7-1 0,7 1 2 0,-7 2 5 16,0 5 6-16,-7 4 7 0,7-2 10 0,-7 6 5 0,1 2 6 16,0 1-7-16,-8 3-13 0,8-4-35 0,-1 2-46 0,-6 2-63 0,7-3-69 15,-1-1-60-15,1 1-55 0,0-4-28 0,6-4-13 0,-8-1-8 16,8 0-2-16,0-7-1 0,0-3 0 0,0 1 12 0,8-8 20 0,-8 0 40 15,0-5 51-15</inkml:trace>
  <inkml:trace contextRef="#ctx0" brushRef="#br0" timeOffset="-191123.16">2299 15462 167 0,'-14'12'405'0,"2"-1"49"0,-2 0 28 0,1-3 15 15,7-1 8-15,-7 0 4 0,6-3 3 0,1 0 0 0,0-1-1 16,6-3 0-16,0 0 0 0,0 0-84 0,0 0-124 0,0 4-105 0,6-4-93 16,7 0-51-16,0-4-32 0,0 4-28 0,7 0-26 0,-1 0-49 15,7-3-59-15,6-1-79 0,1 0-87 0,7 1-73 0,-2-1-66 0,1-3-33 16,0-1-16-16,7 5-8 0,-1-5-4 0,-5 2 0 0,5-2 2 15,1-1 13-15,-1 3 19 0,-6 2 43 0,7-3 59 0,-1-1 77 0,2 5 261 16</inkml:trace>
  <inkml:trace contextRef="#ctx0" brushRef="#br0" timeOffset="-190557.17">5379 15837 137 0,'-7'18'343'0,"1"-3"32"0,-7-1 22 0,7-2 15 16,-1-2 13-16,0-2 11 0,7-4 10 0,-6-1 10 0,6 0 9 0,0-3 10 15,0 0 9-15,0 0-75 0,0 0-119 0,0-3-78 0,0 0-56 0,6-5-32 16,-6-3-20-16,7-1-16 0,0-2-13 0,-1-4-11 0,1 0-11 16,5-8-8-16,-5 1-10 0,6-1-10 0,1-4-9 0,-2 2-7 15,-5-6-5-15,6 2-1 0,-7 2-2 0,1-3-2 0,-1 3 1 0,0-2 0 16,-6 3-1-16,0 3 1 0,0 0 0 0,0 1 0 0,0 3-1 15,0 0 1-15,0 7 1 0,-6 1 1 0,6 3 0 0,0-1 3 0,-6 5 1 16,6 3 0-16,-7-3 1 0,7 7 0 0,0-4-1 0,0 4-1 16,-6 0 0-16,6 4-1 0,0-4 1 0,0 7 0 0,0-3-1 0,0 0-1 15,6 2-2-15,-6 6-2 0,7-4 0 0,-1 3-1 0,0 0 0 16,8-1-1-16,-8 5 1 0,7-4 1 0,0 4 1 0,7-4 1 16,-7 3-1-16,0-3 0 0,6 4-1 0,-6-5 1 0,1 3 0 0,-2 1 1 0,2-3-1 15,-2 3 0-15,2 1 0 0,-1 0-1 0,-1 3-1 0,-4-4 0 16,4 8 0-16,-6-3 1 0,1 3 1 0,-7 0 0 0,7 3 1 0,-7-3 0 15,6 3 1-15,-6 1-1 0,0 0 0 0,0-4-1 0,0 0-1 16,0 0-1-16,0-4-1 0,7 1-7 0,-7-5-12 0,6 1-24 0,0-5-31 16,2-1-49-16,-2-6-59 0,0 1-68 0,8-4-72 0,-8-4-62 15,7 1-60-15,0-8-28 0,0 0-15 0,0-8-5 0,6 1-1 0,1-4 6 16,-7 0 10-16,7-4 22 0,-1 1 31 0,1-1 49 0,-8 0 58 16</inkml:trace>
  <inkml:trace contextRef="#ctx0" brushRef="#br0" timeOffset="-190126.61">6272 15479 0 0,'6'-8'238'0,"0"3"63"0,-6-2 28 0,0 0 35 0,0 0 40 16,0-1 27-16,0 1 22 0,0 0 13 0,-6 0 11 0,6-1 8 0,-6-2 8 16,6 2-53-16,0 1-83 0,-8-1-61 0,2 1-51 0,0 0-34 15,6 0-26-15,-7 2-32 0,1-1-37 0,-1 1-27 0,1 2-21 0,-1 3-14 16,1 0-10-16,0 0-9 0,-8 0-7 0,1 3-6 0,6 2-2 16,-5 1-5-16,-1 3-2 0,-1 1-4 0,2 1-4 0,-2 3-2 15,2 1-4-15,-1 0 0 0,6 3 0 0,-6 0-1 0,-1 5-1 0,8-1 1 16,0 0 1-16,0 0-2 0,6-1 1 0,-7 1 0 0,7 3-1 0,0-2 1 15,0-1 1-15,7 0 1 16,-7-3 0-16,6 2 0 0,6-3 1 0,-4 1 0 0,4-5 1 16,2 1 0-16,-1-4-1 0,-1-3 0 0,2-1 1 0,5-4 1 0,-6 2-1 15,6-5 1-15,1-5-1 0,-6-2-1 0,5 0-1 0,0 0-1 16,-6-4-2-16,1-4 0 0,5 0-2 0,-6 0 1 0,0-3-1 0,-7 0-1 16,1 0 0-16,6-4-1 0,-13 4 0 0,6-5 1 0,-6 1 0 15,0-3 1-15,0 3 0 0,0-4 2 0,-6 1 0 0,0 3 2 16,-1-4 3-16,0 4 1 0,1 4-1 0,0-5 1 0,-1 9 1 0,0-1 2 15,1 5-1-15,6-1 0 0,-7 3 0 0,7 5-1 0,-6-2-1 16,6 5 0-16,0 5-1 0,-6-2-1 0,6 8 0 0,0 1 0 0,0-2 0 16,6 8-2-16,-6 1-1 0,6 3 0 0,-6-1-2 0,7 5 2 15,-1 4 0-15,1-5 1 0,0 4 1 0,5 0 1 0,-5-3 0 0,6 0-1 16,0 0 0-16,0-4 0 0,0 0 1 0,0-4-3 0,0 1-3 0,1-5-11 16,5-3-16-16,-6-1-39 0,0-2-49 0,7-4-71 0,-8-4-82 15,1-4-81-15,0 1-82 0,0-9-41 0,1 1-20 0,-8-3-10 16,0-1-6-16,8-7-1 0,-14 0 2 0,6 0 12 0,-6-3 15 0,6-2 39 15,-6-2 48-15,-6 0 70 0,6-3 195 0</inkml:trace>
  <inkml:trace contextRef="#ctx0" brushRef="#br0" timeOffset="-189798.48">6994 15712 418 0,'0'18'481'0,"0"-2"30"0,6-2 13 0,-6 0 6 0,8-7 2 16,-8 1-6-16,0 0-10 0,6-8-18 0,-6 3-22 0,6-3-34 15,1 0-42-15,-7 0-194 0,6 0-272 0,-6 0-187 0,7-3-145 0,-7-1-72 16,0-3-34-16,0 0-15 0,0-1-8 0,-7-7 4 0,7 5 8 16,0-6 18-16,-6 2 21 0,-1-4 34 0,1 3 42 0,0-3 70 0,-8 0 190 15</inkml:trace>
  <inkml:trace contextRef="#ctx0" brushRef="#br0" timeOffset="-187776.41">8799 14907 0 0,'6'0'199'0,"0"-5"63"0,-6 2 15 0,7 3 10 0,-7 0 5 16,7 0 4-16,-7 0 3 0,6 0 4 0,-6 0 5 0,0 0 7 0,0 0 7 16,0 0-51-16,0 0-79 0,0 0-52 0,0 0-39 0,0 0-21 15,0 0-14-15,0 0-9 0,0 0-3 0,0 0-3 0,0 0-2 0,0 3-1 16,0 2-2-16,0-2-1 0,-6 5-4 0,6-5-1 0,-7 5-1 16,0-1 6-16,1 4 6 0,-8-4 7 0,8 4 9 0,-7 0 6 15,-6 0 8-15,6 4 4 0,-7-5 2 0,1 1 2 0,-1 0-1 0,0 1 0 16,-6-1 1-16,1 0-3 0,-1 0-1 0,-1-4-4 0,-5 4-4 15,-1-7-5-15,7 3-6 0,-6-3-5 0,-1-1-4 0,7-3-4 0,-6-3-3 16,5 3-3-16,1-8-2 0,0 5-2 0,7-8-4 0,-7 0-3 16,6 0-3-16,7 0-3 0,-7-5-3 0,14 2-5 0,-7-1-3 0,6-3-5 15,1 4-3-15,6-5 0 0,0 1-3 0,0 4-1 0,6-2-2 16,1 2-3-16,0-1 0 0,-1 1-1 0,7 3-2 0,0-1-1 16,-6 5 1-16,5 0-2 0,8 0 0 0,-6 3 0 0,5 0 1 0,1 4 0 15,-2 0 1-15,2 4-1 0,0-4 1 0,-1 7 0 0,7-3 0 0,1 0 1 16,-8 3 1-16,7 1 0 0,0-5 0 0,0 4 0 0,0 1 0 15,0-5-2-15,7 1 0 0,-7 0 0 0,0-4 0 0,7 3-1 16,-7-3-3-16,-1-3-3 0,8-1-4 0,-7 0-5 0,0 1-6 0,0-1-3 16,-6-3-5-16,6 0-2 0,-7-5-1 0,-6 5-2 0,7-4-1 15,-6 4 0-15,-8 0 1 0,6-4 2 0,-12 3 2 0,7 1 4 0,-7-1 4 16,0 0 6-16,-7 2 4 0,7 2 4 0,-12-3 5 0,6 3 2 16,-8 0 2-16,1 4 5 0,0-2 2 0,-6 2 3 0,-1 2 0 0,0 2 4 15,-5 0 2-15,-1-1 4 0,-1 5 2 0,8 3 3 0,-8-3 4 16,2 6 2-16,-1-3 2 0,6 3 1 0,-6 1 1 0,7 4 0 15,-1 2-1-15,6-3 1 0,-5 9-2 0,6-2-1 0,0 0-3 0,1 4-1 16,4 1-3-16,-4 3-2 0,5 0-4 0,7 4 0 0,-6-5-1 16,6 5-2-16,0 0-1 0,6 0-1 0,1-1-2 0,-1-2-1 0,8 2-3 15,-2-3 1-15,1-4-2 0,0 1 1 0,6-2-2 0,8-1-1 16,-8-1 0-16,8-9-2 0,5 1 0 0,-6 1-1 0,7-9-1 16,-7 3-1-16,7-6 0 0,-1-4-1 0,-6 1-4 0,0-4-1 0,0-4-1 15,0-4-1-15,-6 1-1 0,-1-4 0 0,-6 0-1 0,0 0 1 16,1-3 0-16,-8-1 0 0,0-4 2 0,-6 5 0 0,-6 0 0 0,0-5 2 15,-2 5 1-15,-4-2 3 0,-1 6 1 0,-1-5 1 0,-4 4 1 16,-9 4-1-16,7 3 0 0,-6 1-1 0,0-1 1 0,1 8-1 16,-9-1-2-16,9 5 2 0,-1 2-2 0,0 1 1 0,6 3 0 0,1 6-11 15,-1-6-13-15,7 5-43 0,6-1-57 0,1 4-73 0,6-4-80 0,6 0-73 16,1-3-73-16,6 3-35 0,7-6-17 0,-1 2-8 0,7-8-5 16,0 3-2-16,0-1-1 0,7-8 8 0,-1 3 15 0,1-6 42 15,-1-2 57-15,1 2 72 0,-1-6 236 0</inkml:trace>
  <inkml:trace contextRef="#ctx0" brushRef="#br0" timeOffset="-187337.59">9411 15558 105 0,'-14'8'355'0,"8"-1"44"0,-8 0 29 0,2 0 16 16,6-3 12-16,-8 4 8 0,8-1 6 0,-7 0 4 0,7-4 3 0,-2 2 4 16,2-2 6-16,6-3-71 0,-6 5-109 0,6-5-85 0,0 0-76 15,0 0-42-15,0 0-27 0,6-5-16 0,0 2-10 0,2-5-7 0,-2 1-8 16,0 0-3-16,7-8-4 0,1 0-3 0,-2 1-6 0,2-4-5 15,-2-4-5-15,2 0-3 0,-1 0-1 0,-1-4-4 0,2 0 0 16,-8 0-1-16,7-3-2 0,-13 3 0 0,7-3 0 0,-1 4 2 0,-6-1-1 16,0 1 1-16,-6 3 0 0,-1-1 1 0,7 1-1 0,-13 4 3 15,7 3 1-15,-1 0 2 0,-6 1 2 0,7 7 0 0,-7 0 3 0,6 0 0 16,-6 3 1-16,-1 4 1 0,8 0 1 0,-6 0-1 0,5 4 0 16,-6-1 0-16,6 4 0 0,1 1-2 0,0-5 0 0,6 5-2 0,-8-2-1 15,16 6-2-15,-8-5-3 0,6 0 1 0,0 1-2 0,7 2 0 0,1-2-1 16,4-1 0-16,-4 1 0 0,6-2 0 0,-1-1-1 0,7 3 0 15,0-1 0-15,-6-4 0 0,5 5 1 0,2-5 0 0,-1 5 0 0,-6-5 0 16,6 4 0-16,-7-2-1 0,1 1-1 0,-1 2 0 0,1-1-1 16,-8 4 1-16,8-4 0 0,-6 4 0 0,-8-3-1 0,7 7 0 15,-7-4 0-15,1 0 0 0,-1 4 0 0,1-1 1 0,-1 4 0 0,-6 0 0 16,0 1-1-16,0-1 1 0,0-1 0 0,0 6 0 0,0-4 0 16,-6 3 0-16,6-5 0 0,0 2-1 0,0-1-2 0,0-3-1 15,0 3-2-15,6-2-8 0,-6-6-10 0,6 1-12 0,2 0-14 0,-8-4-28 16,6-2-35-16,0-2-46 0,1 0-47 0,6-3-57 0,-7-3-57 15,7 0-50-15,1-5-46 0,-8-3-36 0,7 0-32 0,0-3-10 0,0-2 2 16,7-2 8-16,-8 0 12 0,2-1 28 0,5-2 35 0,-6-1 44 16,0 3 49-16,7-3 55 0,-8 4 102 0</inkml:trace>
  <inkml:trace contextRef="#ctx0" brushRef="#br0" timeOffset="-186696.97">10153 15349 0 0,'13'-11'77'16,"7"5"154"-16,-14-5 21 0,7 6 20 0,0-2 19 0,-6 0 17 0,5 3 17 16,-4-3 18-16,-2 0 19 0,0 3 27 0,-6-3 31 0,0-1-22 15,0 5-47-15,0-5-42 0,0 2-38 0,0 1-25 0,0 2-14 0,-6-4-16 16,0 3-15-16,6-3-16 0,-8 3-12 0,2 0-19 0,0 1-19 15,-1-1-25-15,1 1-31 0,-1 3-19 0,0 0-17 0,1 0-8 16,-6 3-6-16,4 1-4 0,-4-1-4 0,5 5-4 0,-6-1-2 0,6 0-3 16,-5 5-1-16,4-2-1 0,-4 5-3 0,6-1 1 0,-1 1 0 15,0-1-1-15,1 5-1 0,-1 0 0 0,1-1-3 0,0 0 0 0,6 4-2 16,-8-4 0-16,8 4-2 0,8-3 1 0,-8-1-1 0,6 1 0 16,-6-5 0-16,6 4 0 0,7-3 0 0,-6-4-1 0,6 3 1 15,-7-7-1-15,8 5 0 0,-2-9 0 0,1 5 1 0,1-5-3 0,-2-3-2 16,2 0-6-16,-2-3-7 0,2-5-7 0,-1 5-6 0,-1-5-6 15,-4-3-5-15,-2 0-2 0,0-3-2 0,0-1-2 0,1 1-1 0,-7-4-1 16,7 3-2-16,-14-4 4 0,7-3 1 0,-7 4 7 0,1 0 8 16,0-5 7-16,0 5 6 0,-8 1 9 0,1-6 7 0,0 9 5 15,0-5 1-15,1 4 3 0,-2 1 2 0,-6-1 5 0,7 5 3 0,1-2 2 16,-2 5 4-16,8 0 2 0,-7 3 0 0,6 0-1 0,1 1-1 0,6-1-1 16,-7 4-3-16,7 0 1 0,7 4 1 0,-7-4 2 0,6 3 2 15,1 5 1-15,6-5 2 0,-7 5-1 0,8-1-1 0,5 1 1 16,-6-2 0-16,6 2 3 0,1-1 2 0,0 1 2 0,-1-1 0 0,7-4 0 15,-6 5-1-15,-1-5-3 0,7 5-4 0,-6-5-4 0,-1 0-3 16,1 1-2-16,-8 1-2 0,8-5-2 0,-6 3-3 0,-1-3-1 0,-1 0-1 16,-5 3-4-16,0-3-1 0,-1 0-3 0,0 5-1 0,1-5 0 15,-7 3 2-15,7-3-1 0,-7 3 0 0,0 2 0 0,0 1 1 0,0 3 1 16,0-3-2-16,0 5 1 0,0 0 0 0,0 1 2 0,0 2 1 16,-7 1 0-16,7 3 2 0,0-4 0 0,0 1 1 0,0 4-1 15,0-4-1-15,0-1-1 0,0 1 1 0,0 0-1 0,0-1 0 0,0-3 0 16,7-4 1-16,-7 4-2 0,0-4 0 0,0 1 0 0,6-5 0 15,-6 0-1-15,0 2 0 0,7-2 1 0,-7-3 0 0,6 0 0 0,-6-3 2 16,7-2-1-16,-7 2 0 0,6-4 0 0,1 0 0 0,-7-5 0 16,6 2-1-16,0-5-1 0,-6-4 1 0,8 5 0 0,-2-7-2 0,-6-2 0 15,6 4-3-15,-6-6 1 0,7 3 0 0,-1 1-1 0,1 2 1 16,-7 1-1-16,6 0 0 0,1 2 0 0,-1 5 0 0,0 1 1 0,2 2-1 16,-2 1 2-16,0 7-1 0,8-4 1 0,-8 8 1 0,1-4 0 15,-1 7-1-15,0 1 0 0,1 2 1 0,0-2 1 0,-1 6 1 16,0 2-1-16,1-2 0 0,0 4-1 0,-1 1 0 0,1-5-3 0,-1 4-6 15,0 1-11-15,1-4-15 0,0 3-34 0,-1-8-41 0,0 2-51 16,2-1-55-16,4-4-56 0,-5-3-56 0,6 0-54 0,-7-4-53 16,7 0-31-16,1-4-20 0,-2-3-8 0,8-1 0 0,-1 1 10 0,-5 0 13 15,5-4 33-15,0 0 41 0,1-5 52 0,-1 6 54 0,1-1 55 16,0 0 209-16</inkml:trace>
  <inkml:trace contextRef="#ctx0" brushRef="#br0" timeOffset="-186195.8">11123 15354 0 0,'7'-11'81'0,"0"3"161"0,5-3 28 15,-5-1 20-15,-7 6 19 0,6-2 18 0,-6 1 16 0,7-4 18 0,-7 4 19 16,0-4 21-16,0 3 25 0,0-3-24 0,0 1-50 0,-7 2-43 15,7-3-42-15,-6 4-26 0,6-4-20 0,-7 3-18 0,1 1-14 0,0 0-16 16,-1-1-15-16,0 4-18 0,-5 1-18 0,5-1-22 0,-6 4-24 16,6 0-18-16,-6 4-14 0,0-1-11 0,1 5-7 0,-2-1-8 15,1 4-7-15,0 5-4 0,0-6-3 0,1 9-3 0,-2-4-4 0,8 2 1 16,-1 2 0-16,0 3 0 0,1-1 0 0,6 1 0 0,0 1-1 0,0-5 0 16,6 4 0-16,-6-4 0 0,7 4 1 0,6-8-1 0,-7 5 1 15,8-8 1-15,-2 4 2 0,8-8-2 0,-7 1-4 0,7-1-5 16,-8-7-9-16,8 0-5 0,0 0-8 0,-1-7-6 0,-5-1-9 0,5 1-9 15,-6-8-10-15,0 4-13 0,1-8-14 0,-2 1-10 0,1 0-9 16,-6 0-6-16,-1-4-2 0,1 0 2 0,-1 0 5 0,-6 0 6 0,6 0 8 16,-6 0 9-16,0 4 13 0,0-4 22 0,-6 4 31 0,6 0 31 15,-6-1 31-15,6 4 26 0,-7 4 22 0,7 0 14 0,-6 0 11 0,6 4 5 16,-7 4 3-16,7-2 1 0,-7 1 1 0,7 4-1 0,0 4-1 16,0 1-13-16,-6 5-15 0,6 1-18 0,0 0-17 0,0 4-12 15,0 7-11-15,6 0-8 0,-6 3-4 0,7 1-4 0,-7 7 1 0,7 0-2 16,-1 0 1-16,1 4-2 0,-1-1-4 0,0 5-1 0,8-1-3 0,-8 0-4 15,0 0-1-15,1 5-3 0,6-2-1 0,-6 1 1 0,-1 1-1 16,1-1 0-16,0 0-1 0,-1-1 0 0,0-2-1 0,0-1 0 16,-6 0-1-16,8-3-2 0,-8-4-4 0,6 0-2 0,-6-5-3 0,0 2-1 15,-6-4-3-15,6-4-2 0,-8-4-3 0,8 0 0 0,-6-2-1 0,-6-6 0 16,5 0-2-16,-6-1 2 0,0-6 3 0,-1 2 2 0,2-5 1 16,-2-5 5-16,2 2 2 0,-1-1 3 0,-1-4 1 0,-4-3 3 15,4-3 2-15,1 3 5 0,6-7 5 0,-6 3 3 0,7-7 3 0,0 3 2 16,6-3 1-16,0 0 1 0,0-3 1 0,0-1-2 0,6 3 1 0,0-4-2 15,7 0-1-15,-6-2-7 0,12 4-15 0,-5-8-35 0,5 3-48 16,1 1-67-16,0-4-78 0,-2 0-83 0,9-1-85 0,-7 2-44 0,6-1-20 16,-7 0-12-16,1-3-4 0,-2 2-4 0,2 1 2 0,0-4 7 15,-1 5 12-15,-5 0 33 0,-2-2 44 0,-5 1 66 0,6 0 173 16</inkml:trace>
  <inkml:trace contextRef="#ctx0" brushRef="#br0" timeOffset="-185394.02">12758 15188 0 0,'6'3'136'0,"-6"2"121"0,0-2 25 0,0-3 19 16,0 5 16-16,0-2 14 0,0-3 12 0,0 0 13 0,0 0 13 0,0 0 20 16,0 0 25-16,0 0-28 0,0 0-53 0,0 0-44 0,0 0-37 15,0 0-27-15,0-3-21 0,0 3-18 0,0-5-15 0,0 2-14 0,0-5-11 16,0 5-14-16,0-5-12 0,0 1-21 0,-6-1-22 0,6-2-21 16,0-1-21-16,0 3-10 0,-6-3-10 0,-1 1-5 0,1-1-2 0,-1 0-1 15,0 0-1-15,-5 3 0 0,-2-3 1 0,2 5-1 0,-1-2 0 16,-7 0 1-16,6 1 0 0,-4 3-1 0,-2 4-1 0,1 0 0 0,-1 0 1 15,-6 4-2-15,6 3 0 0,1-4-1 0,-7 10 1 0,6-3 0 16,-7 1-1-16,9 4-2 0,-2-1 0 0,1 0 0 0,-1 5-1 0,0-1 1 16,7 1 0-16,0 3-2 0,0-4 0 0,1 4-1 0,4 0 1 15,2 0 0-15,6 0-3 0,0-3 2 0,0 3 1 0,6-1 0 16,2-2 1-16,-2-1 1 0,6-3 0 0,2-1-2 0,-1-3-1 0,0 0 0 16,6-1 3-16,1-6 1 0,-1 1 0 0,1-2 2 0,0-6 0 0,6-2 0 15,-7-2-2-15,1-4 1 0,-1 0-1 0,1-3 0 0,-1-4-1 0,0-1 1 16,1-3 2-16,-7-4-2 0,7 0 1 0,-8 1-2 0,2-4-3 15,-1 0 1-15,-6-4 0 0,6-1 1 0,-7 2-1 0,-6-1 2 16,6-4 0-16,-6 4 1 0,0-3-1 0,0-1 0 0,0 4 1 0,0 0 3 16,0 0 1-16,-6 0 3 0,6 8 6 0,-6-6 5 0,-1 6 5 0,1 3 5 15,6 5 4-15,-7-2 5 0,7 4 5 0,-7 1 4 0,1 3 4 16,6 3-1-16,0 2 1 0,-6 1-1 0,6-3-3 0,0 8-5 16,0-2-6-16,0 2-4 0,0 0-6 0,0 2-5 0,0 6-5 0,0 0-5 15,0 3-4-15,6 0-3 0,-6 3-5 0,0 5-1 0,6 2-1 0,1 1 0 16,-7 8 0-16,7-4 2 0,-1 6-1 0,1 2 2 0,-7-2 1 15,6 2 1-15,0 2-1 0,1 1-2 0,0-1 0 0,-1 1 0 0,0 0 0 16,1 3 0-16,6-4 0 0,-6 1-1 0,-1-3 1 0,7-2-1 16,-6 0-1-16,5-1-4 0,2-2-6 0,-1-8-10 0,0 2-11 0,0-5-15 15,-1-4-14-15,2-3-29 0,-1 1-35 0,0-9-48 0,0-3-53 16,7 0-55-16,-8-8-54 0,2-2-40 0,5-1-34 0,-6-4-27 0,0 1-27 16,7-4-17-16,-8-5-13 0,2 2 2 0,5-1 8 0,-5-4 27 15,-2 4 33-15,1-4 48 0,0 1 53 0,-6 3 55 0,6-4 54 16</inkml:trace>
  <inkml:trace contextRef="#ctx0" brushRef="#br0" timeOffset="-185058.57">13194 15086 0 0,'7'-15'19'0,"6"4"193"0,-7 0 32 0,2 0 26 0,4 4 22 0,-12-1 28 16,6 1 31-16,1 3 32 0,-7 1 34 0,0-4 24 0,0 2 20 0,-7-1-16 16,7 2-37-16,-6 0-42 0,6 1-46 0,-6-1-31 0,0 4-20 15,-2-4-19-15,2 4-17 0,0 0-24 0,-1 0-28 0,0 4-30 16,-6 0-33-16,7-1-23 0,-7 5-19 0,0 3-14 0,0-1-10 0,6 5-10 16,-6-1-8-16,0 5-6 0,7 0-4 0,-1 3-5 0,1-5-4 15,6 6-3-15,0 2-2 0,0-3-2 0,6 1-1 0,1 2-2 0,-1-3-1 16,7 0 0-16,0-4-3 0,1 5 1 0,-2-9 0 0,2 5-1 15,-2-5 0-15,8 1-2 0,-7-5 0 0,7-2-2 0,-8-1-2 0,8 1-2 16,-7-8-3-16,7 0-3 0,-8 0 0 0,2-8-2 0,-1 5 0 16,-7-9-3-16,8 2-2 0,-8-1-4 0,0 0-2 0,0-4-2 15,2-4-3 1,-8 1-1-16,0 0 0 0,0 0-1 0,-8-4 2 0,8 0-1 16,-6 0 2-16,0 0 0 0,-8-1 2 0,8 2 3 0,-7-2 3 0,7 6 2 0,-8-5 6 0,2 7 1 15,-2 0 5-15,8 4 6 0,-7 0 4 0,7 4 4 0,-1-1 2 0,0 5 0 16,1-1 2-16,6 1 0 0,-6 3-3 0,6 0 0 0,0 0 0 15,0 3 0-15,6 1-2 0,-6 3-1 0,6 0 0 0,1 1-3 16,6-1-1-16,-6 4-6 0,5 0-6 0,8 0-19 0,-7 1-27 0,7-5-46 16,-8 4-56-16,8-4-64 0,0 0-68 0,-1 0-64 0,1 1-61 15,6-5-37-15,-6-3-27 0,-1 4-12 0,1-4-7 0,6-4 1 16,-7 1 4-16,1 0 19 0,0-2 27 0,-1-2 46 0,7 0 56 0,-6 0 65 16,-1-1 164-16</inkml:trace>
  <inkml:trace contextRef="#ctx0" brushRef="#br0" timeOffset="-184300.51">13846 15020 0 0,'6'-4'176'0,"-6"0"94"0,7-3 26 0,-7 4 33 15,-7-2 36-15,7-1 33 0,0 2 30 0,-6-3 22 0,6 3 16 0,-7-4 10 16,1 5 12-16,-1-4-48 0,1 3-75 0,-8-3-56 0,8 3-46 16,-7 0-32-16,0 1-25 0,0 0-33 0,0-1-34 0,0 4-32 15,0 0-31-15,0 0-20 0,-6 0-17 0,5 4-11 0,2 2-9 0,-2 2-7 16,8-1-3-16,-7 4-3 0,0-4-2 0,0 8 1 0,7 0-1 16,-8-1 0-16,8 4 0 0,0 2-2 0,-2-3 0 0,2 2 0 0,6 3 0 15,0-4-1-15,-6 4 1 0,12 0 0 0,-6-5-1 0,6 3 0 16,-6-2 0-16,14 1 1 0,-8-2-2 0,0-2-1 0,8-4 0 0,-1 0-1 15,0-1-2-15,0-1 0 0,-1-3-3 0,2-1-2 0,-1-5-2 16,0 0-2-16,0-5-3 0,0-1-2 16,6-3-1-16,-5 3-1 0,-8-5-2 0,7 0-1 0,0-4-1 0,0 0-1 15,-7 1 2-15,2-4 0 0,4 0 1 0,-12-1 2 0,7-4 2 0,-1 5 2 0,1-4 2 0,-7 1 3 0,0-1 1 0,0 0 1 16,0-1 3-16,6 1 2 0,-6 1 3 0,0 2 3 0,0 1 1 0,0 3 4 16,0 0 2-16,0 4 1 0,0 0 1 0,0 5-2 0,0-2 1 15,0 4 0-15,0 1-1 0,0 3 0 0,0 0 0 0,0 0-1 0,0 0-1 16,0 7-1-16,0-4-2 0,7 5-2 0,-7 3-1 0,0 0-2 15,0 4 2-15,6-1-1 0,-6 4-1 0,6 5 2 0,-6-2 1 0,0 1-1 16,8 1 1-16,-8-1 1 0,6 3-1 0,0-2 1 0,-6 2 0 16,7-7-1-16,-7 3 0 0,6-1 0 0,1-2 0 0,-7-4 1 15,6 1 0-15,1-4-1 0,-1 0 0 0,-6-4 0 0,7-3 0 0,-7 3 0 16,7-7-1-16,-1 0 0 0,0 0-1 0,1-3 1 0,0-1-2 16,-1-3 1-16,-6 0-1 0,6-5 0 0,7 1 2 0,-6-3 0 15,0-1 0-15,-1 1-1 0,0-6 0 0,2 3 1 0,-2-2-1 0,0-3 1 16,1 1 0-16,-1-1 0 0,1 0 1 0,-1 0 0 0,1 3-1 15,5-3 1-15,-4 4-1 0,-2 3-1 0,0 1-1 0,1-1 0 0,-1 8-1 16,1-5 1-16,-1 9-2 0,7 0 0 0,-6-2-2 0,0 5 1 16,-1 5 0-16,0-2 1 0,1 5-1 0,0-1 1 0,-1 4 0 0,0 3 1 15,-6 1 2-15,7 0-1 0,-7 3 2 0,6 4-1 0,-6-4 1 16,7 4 2-16,-7 0 0 0,0 0 0 0,0 0 0 0,7 0-2 16,-7-4 0-1,0 4 0-15,0-7 0 0,0 4 0 0,6-4-1 0,-6-1 0 16,0-7-1-16,0 4 2 0,0-4 1 0,6 1 0 0,-6-5 3 0,0 1 1 15,0-4 3-15,0 0 0 0,0 0 2 0,7-4 0 0,-7 1 3 16,7-5 0-16,-1 1 0 0,0 0 1 0,-6-4 0 0,7-3-1 0,0-1-1 16,-1-4-2-16,1 1-2 0,-1-4-2 0,0 0-1 0,-6 0-1 15,8-4 0-15,-2 5-3 0,6-5-4 0,-5 0 0 0,0 0 0 0,-1 4 0 16,1 4-2-16,5 0 0 0,-4 0 0 0,-2 7 0 0,6 0 0 16,-4 0 1-16,-2 6 0 0,7 2 0 0,-7 3-2 0,1 0 0 15,0 3 1-15,5 5-1 0,-6 0-1 0,-6 3 1 0,8 4 1 0,-2-1-1 16,0 4 1-16,-6 0 0 0,7 1 2 0,-7-1-2 0,7 3-1 0,-7-2 2 15,0 0 1-15,6-1 3 0,-6 0 0 0,7-3 0 0,-7-4 0 16,6 0 1-16,0-4-1 0,2 0-6 0,-8-3-4 0,12-4-19 16,-6 0-24-16,1-4-40 0,0-3-47 0,6 0-53 0,-7-8-58 0,8 5-50 15,-8-9-48-15,0 1-49 0,0-1-51 0,2-3-25 0,-2-4-12 0,0 5-1 0,-6-5 2 0,0 0 17 0,0 0 22 0,0-2 39 16,-6 2 48-16,0 0 54 0,-2 0 55 0</inkml:trace>
  <inkml:trace contextRef="#ctx0" brushRef="#br0" timeOffset="-183816.13">13820 15639 319 0,'0'11'435'0,"0"0"31"15,-6-4 17-15,6 4 7 0,0-3 3 0,-8-5 1 0,8 0 1 0,0 2 2 16,0-1 0-16,0-4 0 0,0 0-1 0,0 0-109 0,0 0-164 15,0 0-104-15,0 0-73 0,0 0-63 0,0 0-55 0,0 0-79 0,0-4-87 16,0-1-86-16,0 2-87 0,8-4-42 0,-8 0-22 0,0-4-11 16,0 0-6-16,0 0-2 0,6-3-2 0,-12 1 6 0,6-4 10 15,0 2 29-15,-8-3 41 0,2 0 71 0,0-4 181 0</inkml:trace>
  <inkml:trace contextRef="#ctx0" brushRef="#br0" timeOffset="-183549.34">12400 14866 365 0,'-26'7'440'0,"6"4"28"0,1-4 19 0,-1-2 13 16,0 1 10-16,2-6 7 0,4 5 6 0,8-10 6 0,-7 5 4 0,6-3 4 15,7 3 3-15,-7 0-117 0,7 0-175 0,7-3-92 0,0 3-51 16,6-5-28-16,-1 2-21 0,8-1-13 0,0 1-10 0,13-5-18 16,-7 5-19-16,13-1-48 0,-1-3-66 0,1 3-93 0,7 1-111 0,-7-2-83 15,7 2-69-15,-1 3-35 0,-6 0-18 0,7 0-8 0,-7 0-5 16,0 0-2-16,-7 0 0 0,1 0 10 0,0 0 13 0,0 0 44 16,-1 3 59-1,1-3 90-15,-7 0 270 0</inkml:trace>
  <inkml:trace contextRef="#ctx0" brushRef="#br0" timeOffset="-183033.72">15565 15075 0 0,'7'0'136'0,"-1"0"57"15,1 0 17-15,-7 0 15 0,6 0 18 0,-6 0 16 0,0 0 15 16,0 0 20-16,6-4 21 0,-6 4 7 0,0 0 5 0,0-3-9 0,0 3-12 16,8-4-12-16,-8 4-10 0,0-4-8 0,0 1-10 0,0 0-10 15,-8 3-10-15,8-5-12 0,0 2-15 0,0-2-16 0,-6 2-18 0,6 3-24 16,-6-4-26-16,-1 1-27 0,1-1-27 0,-1 4-18 0,-6 0-16 16,7 0-10-16,-8 0-9 0,2 4-6 0,-1-1-5 0,-1 1-5 0,2 4-1 15,-8 0-3-15,7-2-2 0,-7 5-1 0,8 1-2 0,-8 2 0 16,6-3-2-16,-5 3 0 0,6 5 1 0,0-5-1 0,1 5 2 0,4-2 0 15,-4 3 1-15,5 2-1 0,1-4 2 0,-1 4-1 0,7 0 1 16,0-1-2-16,0 1 1 0,7-2 0 0,-1 1-1 0,1-2 2 16,-1-1-2-16,8 0 1 0,4-4-2 0,-4 0-2 0,5-2-2 0,7-1-13 15,0-3-17-15,1-5-39 0,5 0-54 0,1-3-65 0,-7-3-71 16,13 0-58-16,-13-5-53 0,6 2-47 0,1-7-46 0,-1 3-22 0,-5-5-12 16,-1 1-3-16,0-5-2 0,-7 4 12 0,1-3 15 0,0 1 39 15,-1-3 54-15,-6 3 65 0,0 2 70 0</inkml:trace>
  <inkml:trace contextRef="#ctx0" brushRef="#br0" timeOffset="-182658.72">16002 15185 137 0,'13'-11'174'0,"-1"-1"12"0,2 5 8 0,-8 0 11 16,7-4 12-16,-6 4 14 0,-1-5 11 0,1 2 13 0,-1-1 12 0,-6 4-16 16,7-4-33-16,-1 0-13 0,1 0-6 0,-7 3 7 0,6-3 16 15,-6 0 11-15,0 4 13 0,0-1 4 0,6-2 1 0,-6 5-3 16,-6-1-7-16,6-2-12 0,0 5-13 0,-6-5-13 0,6 4-15 0,-7 1-17 16,1-1-19-16,-1 1-22 0,1-1-25 0,-7 4-22 0,-1 0-20 0,8 0-16 15,-7 0-12-15,0 4-8 0,-6 3-6 0,5-4-5 0,2 9-4 16,-2-5-1-16,1 8-3 0,0-5 1 0,7 5-1 0,-7-1-2 15,7 2-1-15,-2 2-1 0,2 0-2 0,0 1-1 0,6 2 1 0,0-2-1 16,0 3 0-16,0 0 0 0,6-4 0 0,0 1 2 0,2 2-1 16,4-2 0-16,1-5-2 0,-6 5 1 0,12-4 0 0,-5-1 0 15,5-3 0-15,-6 1 0 0,6-2 0 0,-5-3-1 0,5-3-1 0,-6 0-2 16,7-4 0-16,-7 0-3 0,-1-4-1 0,2 0-3 0,-1-3-2 0,0 0-3 16,0-5-4-16,-7 1-1 0,0 0-2 0,2-4-3 0,-2 1-2 15,-6 0-1-15,0-1 0 0,0-3 0 0,0 0 0 0,-6-1 2 16,-2-4 1-16,2 6 2 0,-7-5 2 0,7 3 5 0,-7-2 3 0,0 2 2 15,-1 1 3-15,8 0 3 0,-7-1 2 0,0 8 3 0,7-4 2 16,-1 5 1-16,1 2-1 0,-1 5 1 0,0-5-2 0,7 8 1 0,0 0-1 16,0 0-1-16,0 0-1 0,7 4 0 0,0 0 0 0,-1 7-1 15,1-4 0-15,-1 4-2 0,7 0-3 0,-6-1-11 0,5 6-17 0,8-5-35 16,-7 0-46-16,7 0-55 0,-8 0-61 0,8 0-53 0,0-5-49 16,-1-2-46-16,1 1-48 0,0-2-24 0,-1 0-11 0,1-6-4 15,0 3-1-15,-2-3 10 0,2-2 16 0,7-2 36 0,-9 0 47 0,2 0 55 16,0-1 61-16</inkml:trace>
  <inkml:trace contextRef="#ctx0" brushRef="#br0" timeOffset="-181970.13">16666 15009 0 0,'13'-7'23'0,"-6"2"199"0,5-1 30 0,-12 2 24 16,6-3 24-16,2-1 29 0,-8 4 32 0,0-3 27 0,0 0 27 0,0 0 17 15,0-1 15-15,0 2-28 0,0-3-49 0,-8 3-43 0,8-2-38 16,-6 0-29-16,0 2-22 0,6 1-23 0,-6-2-24 0,-1 0-26 16,0 3-31-16,1 1-27 0,-1-1-25 0,1 0-18 0,-8 4-14 0,8-3-9 15,-6 3-5-15,-2 3-8 0,1 1-7 0,0 0-7 0,0-1-4 0,-7 5-2 16,8 2 0-16,-2-2 0 0,-5 3-1 0,6 3 0 0,0 1-1 15,0 0 0-15,0-1 1 0,0 5 0 0,7-1 0 0,-8 0 0 16,8 0 0-16,0 5-1 0,-2-4 0 0,8-1 0 0,-6-1 0 0,6 2-2 16,0-1-1-16,0-3-1 0,6 0 1 0,2-1-1 0,-2-2 0 15,0-1-1-15,8-4 0 0,-8 0 0 0,13-3 0 0,-5-4 0 0,-2 0 0 16,8-4-2-16,-1 1 1 0,-5-5-2 0,6-3 0 0,-2 1-1 16,-4-6-1-16,5 2-1 0,-5-1-3 0,-2-7-2 0,2 3 0 0,-2-2-3 15,1-1-5-15,1-4-1 0,-8-3 0 0,0 3-1 0,0-3-1 16,2 0 1-16,-2 0-1 0,0-5 1 0,-6 5 1 0,7-4 2 15,-7 4 2-15,0-4 3 0,0 3 2 0,0 1 3 0,0 0 3 0,0 3 3 16,0 0 3-16,0 4 2 0,0 1 1 0,-7-2 4 0,7 5 3 16,0 1 3-16,0 2 3 0,0-1 5 0,0 3 6 0,0 1 3 0,0 1 3 15,-6 4 4-15,6 0 2 0,0-1 2 0,0 4-1 0,0 1 0 16,0-1 0-16,0 4-4 0,0 0-3 0,0 0-4 0,-6 0-4 0,6 4-5 16,0-4-5-16,0 3-5 0,-8 4-3 0,8 1-4 0,0-1-4 15,-6 4-2-15,6 5 0 0,-6-3-1 0,6 6 1 0,-6 3 0 16,6 0 0-16,0 0 2 0,-7 7 1 0,7-4 0 0,0 5-1 0,0 3-1 15,0-4 0-15,7 8 0 0,-7-3 0 0,6-2 1 0,0 1-2 16,0 4 1-16,2-5 0 0,4 2 0 0,-5-1 1 0,6-1 0 0,0-3 1 16,0 1-1-16,0-4 0 0,7-1 0 0,-7-3 2 0,6-4 0 15,0 1-1-15,1-4 1 0,0-4 0 0,5-4 1 0,-5 1-1 0,7-5-1 16,-9-3 0-16,2 0-1 0,7-3-2 0,-8-5-1 0,0-2-2 16,1-3-3-16,0 3-4 0,-7-9-2 0,7 5-3 0,-8-4-4 0,1-4-2 15,0 0-2-15,-6 0-2 0,5-4-2 0,-4 4-1 0,-2-3 0 16,0-1 0-16,-6 0 2 0,0 0 3 0,0 1 3 0,0-1 4 0,0 1 3 15,0 3 3-15,-6 0 4 0,0 3 5 0,-2 1 3 0,2 3 1 16,0 1 3-16,-1 3 2 0,1 3-1 0,-1 2 1 0,-6 1 0 16,7 5 0-16,-8 5 0 0,8-2 0 0,0 0 0 0,-7 8-1 0,6 0 0 15,1 4-1-15,-7 4 0 0,6-1-2 0,0 4 1 0,7 3 1 16,-6 1-1-16,6 0 1 0,0 3-1 0,0 0 2 0,0 0 0 0,6 0-1 16,1 1 1-16,0 0-2 0,-1-1 0 0,1 0-1 0,6-3 0 15,0-1-2-15,-1-3 0 0,2 1-1 0,-1-5-4 0,6-4-7 16,-6 1-15-16,7-8-19 0,0 1-49 0,-1-4-62 0,1-4-75 0,-1-4-84 15,0-4-71-15,8-6-64 0,-7 3-32 0,-2-7-16 0,2-5-8 16,-7-2-3-16,7-1 2 0,-7-7 6 0,-6 1 13 0,5-5 19 16,-12 0 48-16,7-7 61 0,-7-3 77 0,0 2 262 0</inkml:trace>
  <inkml:trace contextRef="#ctx0" brushRef="#br0" timeOffset="-181250.16">18698 14822 96 0,'6'4'233'0,"-6"-1"19"0,7 1 16 0,0 0 11 16,-7-4 11-16,6 3 9 0,-6-3 10 0,6 0 15 0,-6-3 17 16,6 3 0-16,-6 0-7 0,0-4-32 0,8 4-44 0,-8 0-30 0,0-4-23 15,0 4-16-15,6-3-12 0,-6-1-11 0,0 4-10 0,6 0-9 16,-6-4-9-16,0 4-15 0,7 0-17 0,-7 0-20 0,0 0-22 0,0-3-20 15,0 3-16-15,0 0-11 0,0 0-8 0,0 0-5 0,0 0-1 16,0 0-2-16,0 0 1 0,0 0 1 0,0 0-1 0,0 0 4 16,0 0 1-16,0 0 4 0,0 0 5 0,0 0 4 0,0 0 4 0,0 0 3 15,0 0 3-15,0 3 3 0,0-3 1 0,0 0-1 0,0 0 0 16,0 0 0-16,0 0-1 0,0 0-2 0,0 0-3 0,0 0-5 0,-7 0-5 16,7 0-12-16,0 0-19 0,0 0-46 0,0 0-60 0,0 0-73 15,0 0-80-15,0 0-72 0,0 0-68 0,0 0-35 0,0 0-16 0,0 0-10 16,0 0-3-16,0 0-2 0,0 0-1 0,7 0 10 0,-7-3 13 15,0-1 42-15,6 1 58 0,-6-5 72 0,0 5 245 0</inkml:trace>
  <inkml:trace contextRef="#ctx0" brushRef="#br0" timeOffset="-180828.29">18568 15027 0 0,'-7'14'219'0,"0"-1"59"0,1-3 18 0,-1 1 14 15,1-3 8-15,0-1 7 0,6 0 6 0,0-3 12 0,0-4 16 16,0 3 21-16,0-3 25 0,0 0-35 0,0 0-69 0,0 0-46 15,0 0-37-15,0-3-25 0,6 3-18 0,0-4-11 0,1-3-9 0,6 0-6 16,0-1-7-16,1-3-11 0,-2 1-13 0,8-6-23 0,-1 1-25 16,1-3-22-16,-1 0-20 0,7-1-12 0,-6-2-7 0,6-5-5 0,-7 1 0 15,1-1-2-15,0-4 1 0,-1-2-1 0,1-2 0 0,-8 1 0 16,2 0-2-16,-2-3 0 0,2-1 1 0,-8 4 1 0,7-3 2 0,-6 3 5 16,-7 3 5-16,7 1 5 0,-7 0 5 0,6 3 4 0,-6 0 6 15,0 8 5-15,0-4 7 0,-6 8 3 0,6-1 6 0,0 0 3 16,-7 4 4-16,7 4 2 0,-7-4 1 0,7 3-3 0,-6 5-4 0,6-1-5 15,0 1-5-15,-7-1-6 0,7 4-6 0,0 0-5 0,0 0-7 16,-6 4-6-16,6-1-3 0,0 1-5 0,-7 4-3 0,7 2-3 0,0 5-2 16,-7-1-2-16,7 5-3 0,0 3 0 0,0-1 2 0,0 9 0 15,-6-1 2-15,6 0-1 0,0 8 1 0,0 0 1 0,0 0 1 16,0 0 0-16,0 3 1 0,0-1 0 0,6-2 1 0,-6 4 1 0,0-4 0 16,7-1 0-16,0 1 0 0,-7-8 1 0,13 4 0 0,-7-4 0 15,1-4 0-15,6 1-1 0,-1-3 0 0,2-5 0 0,-1 1 0 0,0-5-3 16,0 1 0-16,7-9-4 0,-8 3-4 0,2-6-13 0,5-3-15 15,-6-3-22-15,6-2-28 0,-5-5-44 0,-1-1-57 0,0-4-65 0,-7 0-68 16,7-7-61-16,-7 0-57 0,-6-3-44 0,8-1-36 0,-16-3-16 16,8 0-6-16,-6-5 8 0,0 2 12 0,-1-2 22 0,-6-2 24 0,0 3 47 15,0 0 54-15,-6 0 66 0,-1 4 68 0</inkml:trace>
  <inkml:trace contextRef="#ctx0" brushRef="#br0" timeOffset="-180685.99">18848 14529 1 0,'-20'0'249'0,"-7"-4"26"0,9 8 23 0,-2-4 22 15,7 0 24-15,-7 4 21 0,8-4 18 0,5 3 17 0,-6-3 16 16,6 0 10-16,1 4 8 0,-1-4-56 0,7 3-88 0,0-3-51 0,7 0-35 15,-1 4-25-15,7-4-20 0,1 0-24 0,-2 0-24 0,8 0-27 16,-1-4-28-16,7 4-47 0,7-3-54 0,-7 3-61 0,13-4-64 0,-6 4-53 16,0-3-48-16,-1 3-51 0,1-4-52 0,-1 4-34 0,1-4-24 15,-1 4-11-15,-6 0-6 0,1 0 3 0,-2 0 8 0,1 0 29 16,-6 0 39-16,6 4 49 0,-7-4 54 0,1 4 48 0,0-4 177 0</inkml:trace>
  <inkml:trace contextRef="#ctx0" brushRef="#br0" timeOffset="-180153.6">19590 14614 0 0,'6'2'35'0,"2"3"203"0,-2-2 32 0,0 2 26 0,0-5 23 0,-6 3 27 16,0-3 26-16,0 0 24 0,7-3 24 0,-7 3 15 0,0-5 10 16,0 2-27-16,0-2-47 0,-7-2-49 0,7 4-49 0,0-5-36 0,-6 5-29 15,6-1-24-15,-6-3-22 0,6 3-22 0,-6-4-23 0,-2 5-24 16,2 0-21-16,0-1-15 0,-1 4-10 0,0-4-7 0,1 4-7 0,-1 4-5 16,-5-4-6-16,5 4-2 0,-6 2-1 0,7-1 0 0,-8 5-3 0,1 1-2 15,7 5-1-15,-7-1-1 0,0 2-3 0,-1 2 0 0,8 3-1 16,-7-1-1-16,7 1-2 0,-1 0 1 0,1 5 0 0,-1-6 0 15,1 1-3-15,6 3 1 0,0-2-1 0,0-2 0 0,6 1-2 0,1-2-1 16,-1-3 1-16,7 1 0 0,0-3 2 0,1-4 0 0,-2 0 0 16,2 0-1-16,5-7-1 0,-6-1-4 0,6-3-3 0,1 0-3 0,-7-7-2 15,7 0-2-15,-8 0-3 0,8-4-2 0,-7 0 0 0,-6-4-3 16,6-3-2-16,-7 0-1 0,0-1-2 0,2 0 0 0,-8-2 1 0,0-2 3 16,0-2 4-16,-8 0 4 0,2 2 1 0,0-6 4 0,-1 7 3 15,-6-4 3-15,6 1 4 0,-5 3 3 0,-2 4 4 0,8 0 3 16,-7-1 4-16,6 8 3 0,-6-1 2 0,7 2 2 0,0 3 0 0,-1 3-1 15,0 0-1-15,7 4 0 0,0 0-1 0,0 0 0 0,0 4-3 16,0 0 0-16,7 3 0 0,0 0-1 0,-1 1-2 0,0-1-1 0,7 4-2 16,1 0 0-16,-2-3-1 0,8 2 0 0,-7-2 2 0,7-1 0 15,0 0 0-15,-2 1-2 0,2-4 0 0,0-1-2 0,-1-3-1 0,1 4-1 16,-1-8-2-16,1 4 1 0,0-3-2 0,-8-1 1 0,8 0 0 16,-7 0 0-16,7 1-1 0,-8-5 0 0,2 5-1 0,-8-5 1 15,7 5-1-15,-6-2 1 0,0 3-1 0,-1-3-1 0,-6 2 0 0,6 3-1 16,-6 0-1-16,0 0-1 0,0 0 1 0,0 3 0 0,0 2 1 15,-6 2 2-15,6 1 1 0,0 2 0 0,0 5 2 0,-6-1 0 0,6 1 1 16,0 4-1-16,0-2 1 0,0 3 0 0,0 1 2 0,6-2 0 16,-6-1 0-16,6 3 0 0,-6-2 0 0,6-4-2 0,2 3-2 0,-2-4-3 15,0-2-5-15,1-1-11 0,-1 0-13 0,1-5-28 0,0 3-33 16,-1-6-53-16,6-3-60 0,-4 0-65 0,-2-3-65 0,0-6-63 0,1 3-60 16,6-5-30-16,-6-5-15 0,-1-2-4 0,0 0-1 0,1-4 8 15,-7-3 13-15,7-1 28 0,-7-4 32 0,0-3 53 0,0-3 60 0</inkml:trace>
  <inkml:trace contextRef="#ctx0" brushRef="#br0" timeOffset="-180028.6">20032 14378 0 0,'-12'-21'289'0,"-1"5"63"16,0-1 28-16,-6 7 23 0,5 1 22 0,2-2 14 0,-2 4 9 0,1 0 4 16,0 4 3-16,0-2 1 0,1 2 0 0,4-1-56 0,2 1-84 15,-7 3-87-15,7 0-87 0,-1-4-79 0,0 4-75 0,7 4-92 16,-6-4-102-16,0 0-87 0,6 3-82 0,-8-3-41 0,8 0-21 0,0 0-10 16,0 0-5-16,0 0-1 0,-6 0-1 0,6-3 2 0,-6-1 4 15,6 0 34-15,-6 1 45 0,6-5 69 0,-7 1 227 0</inkml:trace>
  <inkml:trace contextRef="#ctx0" brushRef="#br0" timeOffset="-179809.85">19389 14243 166 0,'-20'15'379'0,"0"-4"44"15,1 0 30-15,5 0 19 0,2-4 17 0,-2 0 13 0,8-3 11 16,-1 1 11-16,1-5 11 0,6 0 9 0,0 0 11 0,0 0-80 0,0 0-123 16,6-5-89-16,1 1-72 0,-1-3-42 0,8 0-29 0,-2-1-21 15,2 2-16-15,-2-6-12 0,1 5-10 0,7-4-11 0,-6 0-11 0,-2 3-10 16,1-2-11-16,0 6-6 0,-6-3-4 0,5-1-3 0,2 5-4 15,-8 3-3-15,8 0 0 0,-8 0-1 0,7 3 0 0,-7 1-1 16,1 3 0-16,0 1-1 0,5 2-2 0,-5 2-8 0,-7 2-11 0,7 1-25 16,-1-4-32-16,0 7-72 0,-6-2-94 0,7 1-102 0,-1-2-110 0,1 0-55 15,0-4-26-15,-1 0-14 0,0-4-6 0,8 0-2 0,-2 0-1 16,2-7 6-16,-1 0 13 0,-1 0 25 0,8-3 31 0,0-5 73 16,-1 5 95-16</inkml:trace>
  <inkml:trace contextRef="#ctx0" brushRef="#br0" timeOffset="-179098.08">21198 14485 0 0,'8'8'40'16,"-2"-5"153"-16,-6 4 8 0,6 1 11 0,1-1 14 0,-7-3 15 16,0 3 18-16,0-3 16 0,0-1 16 0,0 1 20 0,0 3 24 0,0-3-18 15,0-4-39-15,0 4-17 0,0-4-7 0,0 3 0 0,0-3 5 0,0 0-3 16,0 0-7-16,0 0-10 0,-7 0-14 0,7-3-16 0,0-1-15 15,0 4-22-15,-6-4-22 0,6-3-25 0,-6 3-26 0,6-3-24 16,-8 0-24-16,2-1-15 0,0 2-11 0,-8-3-9 0,2 3-9 0,-1-2-3 16,-1 5-3-16,2-5-2 0,-8 5 0 0,1 3 0 0,-1 0-1 0,-6 0 1 15,6 3-1-15,-5 0 0 0,5 2 0 0,-6 2 2 0,6 3-1 16,-5-1-1-16,5 1 0 0,0 1 0 0,1 3-1 0,-1 1 0 16,7-1 1-16,0 1-1 0,0 0 0 0,7 4 1 0,-2-1-2 0,8 1 2 15,0-1-1-15,0-4 1 0,8 4 0 0,-2-3 0 0,0 3 1 16,1-3 1-16,6-5 1 0,0 3-1 0,7-6 0 0,-1 0 1 0,-6-3 1 15,6-1-1-15,7-3 2 0,-6-3 0 0,-1-1-2 0,7-3 0 16,-6-5-2-16,7 2 0 0,-9-5-2 0,9-4-1 0,-1 1 1 16,-6-4-1-16,6 0 1 0,-7-3-1 15,7-4-2-15,-6 2 1 0,-1-5 0 0,1 2 0 0,0-2 1 0,-8-2 1 0,2 2 0 0,-1-5 1 0,-1 0 4 0,2 4 1 0,-8-4-1 16,0 5 3-16,1-5 2 0,-7 4 3 0,7-1 4 0,-7 6 4 16,0-5 5-16,0 7 7 0,0-3 8 0,-7 3 4 0,7 0 6 0,0 5 2 15,-7-1 2-15,7 0 8 0,-6 4 10 0,6 2 7 0,-6 2 4 16,6 3 2-16,0 0-1 0,-7 4-3 0,7-1-5 0,0 5-9 15,-7-1-8-15,7 4-5 0,-6 4-5 0,6-1-4 0,-6 5-5 0,6-1-8 16,-7 4-11-16,1 3-8 0,6 6-7 0,-7-3-5 0,0 10-2 0,1-7-2 16,0 10 2-16,-2-1-1 0,2 5 2 0,6-6 0 0,-6 9 1 15,6-1 1-15,0-2 0 0,0 3 0 0,0 3 1 0,0-4-2 16,0 1-1-16,6 0 1 0,0-1-2 0,2-3 0 0,-2 4-3 0,7-8-8 16,-6 4-10-16,6-3-13 0,-1-5-13 0,2 0-14 0,5-2-16 15,-6-1-29-15,6-7-32 0,1-1-47 0,6-2-53 0,-6-2-57 0,-1-6-57 16,7-1-44-16,0-3-37 0,-6 0-30 0,-1-7-28 0,7 3-10 15,-6-7-1-15,-1 1 6 0,1-1 12 0,0 0 26 0,-1-4 33 0,1 4 47 16,-8-4 55-16,8 0 55 0,-7 1 59 0</inkml:trace>
  <inkml:trace contextRef="#ctx0" brushRef="#br0" timeOffset="-178738.7">21837 14514 196 0,'6'-6'228'0,"8"-3"27"0,-8 3 28 0,0 2 36 0,1-3 38 0,0-1 31 16,-1 0 29-16,1 6 20 0,-7-6 15 0,6 0-24 0,-6 1-39 16,0 0-41-16,-6 0-40 0,6-1-26 0,0 4-19 0,-7-3-22 0,1 3-24 15,6 1-33-15,-7-1-38 0,0 0-31 0,1 4-28 0,-7 0-20 16,6 4-13-16,-5 0-11 0,5-1-7 0,-6 5-6 0,0 2-6 15,0 2-5-15,0-1-4 0,-7 8-3 0,7-6-2 0,0 6-3 0,0-1 0 16,7 4-1-16,-8 0 0 0,2 0-1 0,5 0 0 0,1 0 0 16,6 0-2-16,-7 0 0 0,7 0-1 0,7 0 0 0,-7-4-1 0,6-3 0 15,1 4-1-15,5-9 1 0,2 5 0 0,-8-7 0 0,7-1 0 16,7 0 0-16,-7-3 0 0,0-4 0 0,7-4 0 0,-8 1-1 16,8-5-1-16,-7 1 0 0,0-4 0 0,6-5 0 0,-5 2 0 0,-1-4 0 15,-1-4 0-15,-4 0-1 0,4 0 0 0,-6-3 1 0,1-2 0 0,0-2 0 16,-1 4 0-16,-6-4 0 0,7-1 2 0,-7 4 0 0,0 1 1 15,0 0 0-15,0 2 3 0,0 5 0 0,0 4 0 0,0-1-1 16,0 4 0-16,-7 4-1 0,7 3 0 0,0 4 0 0,0 0 0 0,0 6 0 16,-6 2-1-16,6 4-1 0,0-1-1 0,0 7-1 0,0 0 0 15,0 4-2-15,0 4 0 0,0 0 1 0,0 3-1 0,6-4 2 0,-6 5 0 16,7-1 1-16,-7 0 0 0,6-3-1 0,0-4 0 0,2 3-3 16,4-6-2-16,-6-1-9 0,2-3-11 0,4 0-23 0,-5-5-28 0,6-5-47 15,-6-2-57-15,5-3-64 0,2 0-66 0,-8-8-59 0,7-2-55 16,-6-2-36-16,6-6-24 0,-7 0-11 0,0-5-4 0,1-2 7 15,0-4 8-15,-7-1 22 0,0-2 29 0,0-5 47 0,0-4 57 0,-7 1 63 16,0 0 176-16</inkml:trace>
  <inkml:trace contextRef="#ctx0" brushRef="#br0" timeOffset="-178487.58">21869 14041 49 0,'-19'0'265'0,"0"0"32"0,-1 0 30 16,1 0 35-16,-1 0 39 0,7 0 27 0,0 0 26 0,0-2 14 0,6 2 10 15,-6-5 4-15,7 5-1 0,6 0-63 0,-6 0-92 0,-2 0-58 16,8-3-38-16,0 3-32 0,0 0-30 0,0 0-35 0,8-4-38 0,-2 4-31 15,0-4-24-15,0 4-19 0,1-3-15 0,0-1-12 0,-1 0-10 16,7 1-6-16,-6-1-6 0,0 1-3 0,-1-2-4 0,7 5 0 0,-6-3 0 16,-7 3-2-16,6 0 0 0,0 0 1 0,-6 0 3 0,7 3 2 15,-7 2 5-15,6-2 5 0,-6 1 4 0,7-1 5 0,0 5 4 0,-7-5 3 16,6 5 2-16,0 0 1 0,1-6 1 0,0 6 1 0,5 0 1 16,-5-5-1-16,0 5-1 0,6-5-10 0,-1 0-17 0,2-3-36 0,-2 4-44 15,2-4-53-15,-1 0-57 0,-1 0-49 0,2-4-45 0,-2 4-48 16,2-3-48-16,-1-4-26 0,0 3-13 0,0-4-5 0,-1 2-3 0,-4-6 9 15,4 5 16-15,-5-4 35 0,0 0 43 0,-1 0 54 0,1-4 58 16</inkml:trace>
  <inkml:trace contextRef="#ctx0" brushRef="#br0" timeOffset="-178237.6">21127 14144 138 0,'-32'22'380'0,"-1"1"45"0,7-5 26 0,0 0 15 0,7 0 6 0,-1-3 5 16,6-4 3-16,2-3 1 0,5-2 3 0,7-2 2 0,0 0 3 0,7-1-77 16,5 1-119-16,2-4-95 0,6 4-85 0,5-4-44 0,7 0-27 15,2 0-30-15,-2 0-35 0,7-4-69 0,0 0-89 0,7 1-98 16,-1-1-104-16,-6 0-53 0,7 1-28 0,-7-5-14 0,0 5-9 0,1-4-3 15,-2 3-3-15,-5-3 0 0,-7-1-1 0,7 5 18 0,-13-4 26 16,-2-1 66-16,-4 4 119 0</inkml:trace>
  <inkml:trace contextRef="#ctx0" brushRef="#br0" timeOffset="-176830.26">23394 14477 0 0,'6'8'10'0,"1"0"176"0,-1-2 14 0,-6-2 15 0,6 4 14 0,-6-5 20 16,0 1 20-16,0 0 25 0,7-4 23 0,-7 0 27 0,0 0 27 16,0 0-22-16,-7 0-45 0,7 0-27 0,-6-4-14 0,6 0-10 15,-6 1-6-15,-1 0-11 0,1-2-12 0,-1-2-16 0,0 0-20 0,1 0-23 16,-7-1-22-16,6 0-26 0,-5 1-26 0,-2 0-17 0,-5 0-15 15,5-1-11-15,2 1-10 0,-8 4-8 0,1-5-8 0,-1 4-2 0,0 4-2 16,1-3-1-16,-1 3-3 0,1 3-1 0,-7-3-1 0,6 7-1 16,0-2 0-16,-5 5-2 0,5-2-1 0,0 3-1 0,2-1-2 15,-2 1-2-15,0 5-1 0,1-1-1 0,5 2-2 0,2 1 1 0,-1 1 1 16,-1-1 1-16,8 0-1 0,0 5 1 0,6-5 0 0,0 4 1 16,0-4-1-16,0 0 1 0,6 1-1 0,0-5 2 0,1 1-1 0,6 0 1 15,0-1 1-15,1-2 1 0,4-1 0 0,-4-4-1 0,5-3 0 16,1-1 0-16,6-3 1 0,-7 0 1 0,7-3-3 0,0-5 0 15,1 1 1-15,-1-4-1 0,0-5 0 0,6-1 0 0,-5-5-2 0,5 0-1 16,-7-4-1-16,8-3 0 0,-7 0 0 0,0-5-1 0,1 2-1 16,-8-5 1-16,0 1 1 0,1-5 1 0,0 1 0 0,-7 0 1 0,-1-1 4 15,2 1 1-15,-8 0 1 0,1 3 3 0,6 0 3 0,-13 4 4 16,6 0 6-16,-6 4 3 0,0-1 3 0,0 5 3 0,0 3 5 0,0 4 2 16,0 3 4-16,-6 1 1 0,6 0 2 0,0 5 0 0,-7 1-1 15,7 2-3-15,0 2-4 0,-6 0-6 0,6 4-5 0,0 0-4 0,0 4-3 16,0 4-3-16,-7-1-4 0,7 5-4 0,-6-2-3 0,6 5-4 15,-6 3-4-15,-2 0-2 0,8 4-1 0,-6 3 1 0,0 2 1 0,-1 2 2 16,7 0 2-16,-6 4 2 0,6-1-1 0,-7 5 1 0,7-3 0 16,-6 2 0-16,6 5-1 0,-7-5 1 0,7 1-1 0,0 3 1 15,0-3 0-15,7-1 0 0,-7-3-1 0,0 4 0 0,6-8-2 0,1 1 0 16,-1-1-1-16,1-4 1 0,5-3 0 0,-4-3 0 0,4-2 2 0,1-1-1 31,0-5 2-31,0-4 0 0,1-3 1 0,-2 0 0 0,8-4-1 16,-1-4 1-16,-5 0 1 0,5-3-2 0,0-4 0 0,1-5-2 0,-1 2 2 15,1-4-3-15,-7 0 1 0,7-5-2 0,-8 2-1 0,2-5 1 16,-1 1-1-16,0-5 1 0,-7 5 0 0,7-5 0 0,-6 5-1 16,0-1 0-16,-1 0 2 0,0 4 0 0,-6 0-1 0,7 0 0 0,-7 7 2 15,7 1 0-15,-7 3-1 0,0-1 0 0,0 6-1 0,0 2-1 16,0 0-1-16,0 1-1 0,0 3 1 0,0 0-1 0,0 3 1 0,0 1-2 16,0 0 1-16,-7 2-2 0,7 6 2 0,0-1-1 0,0 3 0 15,-7 1 0-15,7 0 2 0,0 4 0 0,-6-1 0 0,6 3 1 16,0-2 1-16,0 4 1 0,0-6-2 0,0 5 2 0,0-3 0 0,6-1 0 15,-6-4 0-15,7 4 0 0,0-2 0 0,-1-5-1 0,0 0 1 16,1-4 0-16,0 0 1 0,-1 1 1 0,7-5-1 0,-7-3 1 0,8 0 0 16,-2-3 1-16,2-1-1 0,-1-3 1 0,-1 0-2 0,2-5 1 15,-2-2 0-15,2-2 0 0,-1 2 0 0,7-1-1 0,-8-3 0 0,2 0-1 16,-8-4 0-16,7 1 0 0,-7 2-2 0,8-4 1 0,-8 2-1 16,0-2 1-16,1 2 1 0,0 3 0 0,-1-1 0 0,-6 1-1 0,6 3 1 15,-6 0-1-15,0 4 0 0,7 4 0 0,-7 0-2 0,0 3-1 16,0 4 1-16,0 0-2 0,0 0 1 0,0 4 0 0,0 3 0 0,0 0 0 15,0 4-2-15,-7 0 1 0,7 3 0 0,0 6 0 0,0-3 2 16,0 2 0-16,-6 3 2 0,6 0 1 0,0-4-1 0,0 5 0 16,0-2 0-16,0 1-1 0,6-4 0 0,-6 1 1 0,0-1 1 0,7 0 0 15,-7-2 0-15,7-6-1 0,-7 1 0 0,6 0 0 0,1-3 0 16,-7-1 1-16,6-3 2 0,0-1 0 0,2-3 0 0,-2 0 1 0,0-3-1 16,8-4 0-16,-8-1-1 0,0 1 1 0,7-4 0 0,-6 0 0 15,0-4 0-15,5 0-1 0,-6 1 1 0,2-5-1 0,4 4-1 0,-5-3-2 16,-1-4 0-16,1 4 0 0,6-3 1 0,-7-2 0 0,1 4 0 15,0-2 0-15,-1 3 0 0,0-1-1 0,1 1-2 0,0 3 1 16,-1 0-2-16,1 4 1 0,-7 4-1 0,6 3 1 0,-6 1 0 0,6-1 1 16,-6 8-3-16,7-1 1 0,-7 5-1 0,7-1 1 0,-7 4 0 15,0 0 0-15,6 4 2 0,-6 3 0 0,0 1 0 0,0-1 1 16,0 0 2-16,0 4 0 0,0 1-2 0,6-5 0 0,-6 3 1 0,0 1 1 16,0 0 0-16,0-3-1 0,0-1 0 0,8 0 1 0,-8-4 0 0,0 2 0 15,6-2-1-15,-6-6 0 0,6 3 1 0,-6-4 1 0,0 0 1 16,7-3-1-16,-1-4 2 0,-6 4-1 0,7-8 2 0,-1 4-1 15,-6-4 0-15,7-3 1 0,-1 0-1 0,0-4 1 0,2 0-2 0,-2 0 1 16,7-5-3-16,-7-2 1 0,1 4-2 0,-1-4-1 0,7-1 0 16,-7 1-1-16,2 0-4 0,4-4-1 0,-5 4 0 0,0-1-3 15,5-3-1-15,-5 4-1 0,-1-1-1 0,8 4-2 0,-8 1-1 0,0 3 0 16,1-1-1-16,0 6 1 0,-7-2-2 0,6 5 2 0,1 3 1 0,-1 0 1 16,-6 0 0-16,7 3 1 0,-7 5 1 0,6-2 1 0,-6 6 1 15,7-1 1-15,-7 3 1 0,6-2-4 0,-6 2-3 0,0 4-6 16,6 1-6-16,-6-4-10 0,8 3-10 0,-2-3-17 0,0 4-21 0,1-5-24 15,6 0-27-15,-7 1-30 0,7-4-30 0,1-1-37 0,5 2-41 16,0-5-39-16,1-3-37 0,-1-1-36 0,7 1-40 0,-6-8-17 0,7 4-10 16,-2-7 10-16,1 3 15 0,0-6 23 0,-6 2 26 0,6-3 29 15,-7-4 30-15,1 1 40 0,-1-1 40 0</inkml:trace>
  <inkml:trace contextRef="#ctx0" brushRef="#br0" timeOffset="-176360.4">25244 14357 50 0,'0'-11'241'0,"0"4"28"15,0-1 28-15,-8-3 22 0,8 5 18 0,-6-3 23 0,0 2 23 0,-1 0 19 16,7-1 16-16,-6 5-1 0,-1 0-10 0,0-2-54 0,1 2-76 15,-6 3-47-15,4 0-33 0,-4 3-29 0,5 2-26 0,-6-2-20 16,0 4-17-16,-1 0-23 0,2 4-24 0,6 0-20 0,-8 0-15 0,1 3-9 16,7-2-6-16,-8 7-3 0,8-5-1 0,0 4-1 0,0 0 1 0,-2 1-2 15,8-4 1-15,0 3-2 0,0-3-1 0,0 4 0 0,8-5 1 16,-2 0 1-16,0-3 0 0,0 0 0 0,2 0 0 0,4-3 2 16,-5-1-1-16,6-4 1 0,0-3-2 0,-1 4 2 0,2-8-1 0,5 1 1 15,-5-1-1-15,-2-4-1 0,2-2 0 0,-2-1 0 0,2 0-1 16,-1 0-1-16,-1-4 0 0,2-3 1 0,-8 4 0 0,8-4 1 0,-8 2 1 15,0-2 2-15,1 0 0 0,-1-1 3 0,-6 4 4 0,7 1 6 16,-7-4 6-16,0 3 6 0,0 4 6 0,7 0 4 0,-7 0 2 0,-7 4 0 16,7-1-2-16,0 5 1 0,0 0-3 0,0 3 0 0,0 0-2 15,-7 3-2-15,7 0-6 0,-6 5-5 0,6 3-4 0,-7 1-5 16,1 5-5-16,6 1-3 0,-6 5-1 0,-2-2-2 0,8 8 2 0,-6 5-1 16,6-1 1-16,-6 0 1 0,6 3-1 0,0 4-1 0,-6 1 1 15,6-1 1-15,0 0-1 0,-8 5-2 0,8-1 0 0,0-5 0 0,0 5 0 16,8 1 1-16,-8-5-1 0,0 4 1 0,6 0-2 0,-6-4 1 15,0 4-1-15,6-4-1 0,-6 1-1 0,0-1 2 0,6 0 0 0,-6-3 0 16,0-4-1-16,-6 0-1 0,6-4 1 0,0-4-2 0,-6-2 1 16,0-1 1-16,-2-7 0 0,-4-1 1 0,5-6 1 0,-6-4 1 0,0-1-1 15,1-3 0-15,-2-3 0 0,-6-6-1 0,7-1 2 0,-7-1-1 16,8-7 1-16,-1-1 0 0,0 0 1 0,0-2-2 0,-1-5-2 0,8 0 0 16,6-3-2-16,-6 3 1 0,6-3 1 0,6 0-1 0,0 0-1 15,2 3-1-15,4-3 0 0,1-1-5 0,7 5-3 0,0-1-14 16,-1 1-17-16,7-1-35 0,0 0-45 0,0 0-59 0,1 1-67 0,5-1-62 15,-6 1-63-15,-1-1-46 0,2 0-38 0,5 1-19 0,-12-1-9 0,6 1-1 16,-7-4 1-16,1-1 11 0,-7 0 17 0,0-2 35 0,0 3 46 16,-6 0 59-16,-1-5 67 0</inkml:trace>
  <inkml:trace contextRef="#ctx0" brushRef="#br0" timeOffset="-176157.27">24240 13852 389 0,'-32'3'450'0,"-1"4"26"0,7-3 14 0,6 3 7 0,1-3 3 15,-1-4 2-15,8 3-1 0,5-3 1 0,0 0 0 0,7 0 1 16,0 4-1-16,7 1-130 0,6-5-195 0,7 2-148 0,-1 3-126 0,7-2-125 16,0 0-127-16,7 5-69 0,5-4-44 0,-5-2-20 0,7 6-9 15,-1-8-6-15,-1 4-3 0,-5 1-1 0,7-2-1 0,-8-3 9 16,1 3 10-16,-8-3 54 0,1 0 76 0</inkml:trace>
  <inkml:trace contextRef="#ctx0" brushRef="#br0" timeOffset="-175418.4">26278 14269 139 0,'-12'11'333'0,"-2"-8"34"0,2 5 24 16,5-5 22-16,-6-3 20 0,0 0 14 0,7-3 11 0,-8-1 7 16,8-3 8-16,6 4 4 0,-6-5 2 0,6-3-80 0,0 0-124 0,0 0-76 15,6 0-49-15,0-4-34 0,2 1-23 0,-2-1-22 0,6 0-20 16,2 1-15-16,-1-5-9 0,7 5-10 0,-2 3-6 0,-4-4-6 0,5 5-2 16,-5-2-4-16,4 9-1 0,-4-5-1 0,-1 8 1 0,0 0-2 0,0 4 1 15,-7 3-2-15,0 0 1 0,-6 4 0 0,8 4-1 0,-8 3 2 0,0 4 0 16,0 0 2-16,-8 3 0 0,2 5 1 0,0 0 0 0,0-1 0 15,6 5 1-15,-7-2 0 0,0 0-1 0,1 2 0 0,6-1 0 0,-7-4 1 16,7 5 1-16,0-6-1 0,7-2 1 0,-1-1 0 0,1-3 0 16,6 1 0-16,-7-5 3 0,14-3 0 0,-7-1 1 0,7-6 0 15,-1-2 0-15,7-6 0 0,-6 0 1 0,6-3 0 0,0-4-1 0,-7-8-2 16,7 1-1-16,0-5-3 0,-6 0-4 0,6-6-5 0,-7 0-8 16,1-5-6-16,-7 2-5 0,0-6-3 0,0 1-2 0,-7 0 1 0,2 0-1 15,-2-1-1-15,-6 2 3 0,0 3 3 0,0 0 3 0,0 3 4 0,0 4 7 16,-6 3 5-16,-2 5 7 0,8-1 6 0,-6 4 7 0,0 4 1 15,-7 3 0-15,6 1 1 0,1-1 0 0,-1 4-2 0,1 4 0 0,-1-1-3 16,0 1-1-16,1 3-2 0,6 1-3 0,-6-1-3 0,6 4 0 16,6 0 0-16,-6-1-1 0,6 6-3 0,1-5-5 0,6 4-25 15,0-5-37-15,0 1-46 0,6 4-52 0,-5-7-57 0,5 2-57 0,1-3-60 16,0-3-61-16,6 3-31 0,-7-7-15 0,7 4-9 0,-6-4-2 0,5 0 2 16,1-4 4-16,-6 4 26 0,6-3 36 0,-7 3 46 0,1-4 53 15</inkml:trace>
  <inkml:trace contextRef="#ctx0" brushRef="#br0" timeOffset="-174284.43">27262 14291 60 0,'14'0'197'0,"-8"0"21"0,0 0 19 0,0 0 24 0,1-4 29 16,-7 0 26-16,0 1 24 0,0-5 23 0,0 1 20 0,0 0-4 16,0 0-17-16,-7-1-30 0,7 1-38 0,-6-1-25 0,0 1-22 0,6 0-19 15,-6 0-17-15,-2 3-24 0,2 0-27 0,-7 1-26 0,7 3-24 16,-1-5-23-16,-6 10-19 0,7-5-19 0,-8 3-16 0,2 5-11 0,-2-1-7 16,1 0-4-16,7 8-1 0,-7-4 0 0,0 4-2 0,0 3 0 15,0 0-1-15,6 4 0 0,1-1 1 0,0 2-1 0,-2 3 0 0,2-4-1 16,6 3 0-16,0 2 0 0,0-2-1 0,6 0 0 0,2-3-2 15,-2 4-1-15,0-4-1 0,7-4-3 0,1 4-1 0,5-7-4 16,-6 0-4-16,0-4-6 0,7 0-4 0,0-4-10 16,-8-3-10-16,1-4-9 0,7-4-8 0,-8 0-5 0,2-7-5 0,-2 4-6 0,2-8-4 0,-8 1-6 15,7-2-4-15,-13-2-3 0,7-3-3 0,0-1-3 0,-7 0-1 16,-7 0 5-16,7-4 7 0,-7 0 8 0,1 1 8 0,-1-5 9 0,1 4 8 16,-8 5 15-16,8-5 17 0,-6 4 15 0,-2 4 14 0,1-1 18 15,0 5 21-15,6 3 15 0,-5 0 14 0,6 3 10 0,-8 5 8 0,8-1 6 16,-1 4 5-16,7 0 5 0,-7 4 5 0,7 4 0 0,7-1-5 15,-7 0-1-15,7 4-3 0,5 0-8 0,-4 0-10 0,4 3-5 16,8 1-3-16,-7 0-4 0,7-4-4 0,-2 3-4 0,9 1-3 0,-7-4-7 16,6 0-7-16,-7 0-7 0,7-4-8 0,-6 1-7 0,-1-1-5 15,7-4-4-15,-6 2-2 0,-1-5-4 0,1 0-2 0,-1 0-3 16,-6 0-2-16,7-5-1 0,-7-2-1 0,0 4-1 0,0-1 0 0,-1-3-2 16,2 3-1-16,-8-3-2 0,1 3 1 0,0 1 0 0,-1-2-2 15,-6 5-2-15,0-3 0 0,0 3-1 0,0 0-1 0,0 0-1 0,0 3 0 16,0 5-1-16,0-4 0 0,-6 3 0 0,6 4 1 0,0-4 1 15,-7 8 1-15,7-4-2 0,-7 4 1 0,7 3 2 0,0-3 1 0,-6 4 2 16,6-2-1-16,0-2 1 0,0 3 2 0,0 1 0 0,0-1-2 16,0 1 1-16,0-4 1 0,0-1-2 0,6 1 0 0,-6-1 1 15,7-3 2-15,0-4-1 0,-7 5 1 0,6-9 1 0,1 4-1 0,-1-3 1 16,0-4 0-16,1 0-2 0,6-4 1 0,-7 0 0 0,1-2 1 16,0-3-2-16,6-1 1 0,-7-1 0 0,7-3-1 0,-6-1-2 0,-1-4-4 15,0 1-2-15,8-1-3 0,-8 1-1 0,1-4-3 0,-1 0 1 16,1 0 1-16,-1 4 0 0,1-3-1 0,-1 2 0 0,8 1-1 0,-8 3 0 15,0 4 0-15,8-4 1 0,-8 7 4 0,0 2 1 0,1 2 3 16,-1 0 0-16,1 4 1 0,0 0 0 0,-1 4 1 0,0 0-2 16,-6 2 1-16,7 6 1 0,-7-1 0 0,7 0 1 0,-7 4 0 0,0 3-1 15,0-4-3-15,6 4-6 0,-6 1-6 0,0-4-16 0,0 3-20 0,6 0-25 16,-6-3-26-16,7 0-27 0,-1-5-27 0,8 1-35 0,-8 0-38 16,8-4-35-16,-2-2-34 0,1-2-30 0,0-3-30 0,6 0-25 15,1-8-25-15,0 6-5 0,-1-6 3 0,-5-3 15 0,5 0 24 0,7-1 25 16,-6 2 27-16,0-5 44 0,-8 1 53 0,8-1 66 0,-1 0 74 15,1 5 67-15,-8-6 64 0,2 5 60 0,-1-3 57 0,0 3 53 16,0 0 52-16,-7 3 43 0,0-2 41 0,2 2 35 0,-2-3 32 0,-6 4 11 16,0-4 0-16,6 4-20 0,-6-4-32 0,0 3-29 0,-6-2-27 15,6 2-25-15,0 1-22 0,-6-3-30 0,-2 1-34 0,2 2-35 0,0 0-36 16,0-1-33-16,-1 5-32 0,-6-5-21 0,0 8-16 0,-1-3-11 16,8 3-6-16,-6 0-7 0,-2 3-6 0,-5 2-4 0,12 1-2 0,-6 5-2 15,1 0 0-15,-2 4-1 0,8 0 0 0,-1 3 0 0,0 1 3 16,1-1-1-16,6 4-2 0,-7 3 1 0,7-3 2 0,7 1-1 15,-7 3 1-15,6-5 0 0,1 5 0 0,0-4-1 0,5-4 1 0,-4 1 0 16,4-1 1-16,-6-4 1 0,8-2-1 0,-1-2 2 0,-1-6-1 16,2 0 1-16,-2-4-1 0,2-4 1 0,5 0 1 0,-5-3 0 0,-2-4 1 15,2-4 0-15,-2 1-1 0,-5-5-1 0,6 1 0 0,-6-4 0 16,-1-4-3-16,0 4 1 0,0-3-1 0,2 0-1 0,-2-5-1 0,-6 4 1 16,0 1 1-16,6-1 0 0,-6 0-1 0,0 4 3 0,0 4 1 0,0-1 2 15,0 1 0-15,0 7 1 0,0 1 0 0,0 2-1 0,0 4 0 16,0 1 0-16,0 3 0 0,0 0-1 0,-6 3-2 0,6 4 1 15,0 1-1-15,-6 7-1 0,6-1-2 0,0 4-2 0,-8 4 0 0,8 0 0 16,0 4 0-16,-6 4 2 0,6 2 1 0,0 1 0 0,-6 1-1 16,6 6 1-16,0-4 1 0,0 4-1 0,0 5 1 0,0-5-1 0,0 4 0 15,0-5 1-15,6 6 0 0,-6-1 1 0,6 0 0 0,-6 0 1 16,8-4-1-16,-2 4 0 0,0-3 1 0,-6-1-2 0,7 0 1 0,-7-3-1 16,7 0 2-16,-7-5-2 0,0 1 1 0,0 1-2 0,0-9-1 15,0 1-1-15,-7-5-1 0,7 2 0 0,-7-9 1 0,1 1 0 16,0-4 1-16,-2-5 0 0,-4-2 1 0,6-4-1 0,-8-4-1 0,1 1-1 15,-7-4 1-15,8-4-1 0,-1-3 1 0,-7-1 0 0,7-4 1 16,-6 1 0-16,5-3-2 0,2-1-1 16,5-1 0-16,1 1-1 0,-1 0-1 0,0 0-3 0,7 1-3 15,0-2-5-15,7 1-7 0,0 4-10 0,6-4-13 0,-1 0-21 0,8 4-28 0,0-4-35 0,-1 4-43 0,7-5-51 0,0 5-59 0,1-4-56 16,-1 0-53-16,6 4-41 0,1-3-35 0,-7-2-14 0,7-3-2 0,-1 4 7 16,-6-3 8-16,-1-4 22 0,2 3 27 0,-1-4 36 0,0 1 40 15,-6-4 53-15,-1 4 59 0</inkml:trace>
  <inkml:trace contextRef="#ctx0" brushRef="#br0" timeOffset="-174065.68">27464 13716 0 0,'-40'6'1'0,"8"2"409"0,-1 3 48 16,1-4 26-16,6 1 11 0,1 0 7 0,5-1 2 0,0-4 2 15,13 1-1-15,-5-4 2 0,12 4 0 0,0-1 0 0,6-3 1 0,7 4-129 16,0 3-191-16,6 0-129 0,1 1-99 0,6-1-111 0,7 1-115 16,-1-1-89-16,7 0-76 0,1 5-38 0,-1-6-19 0,6 2-10 0,1-1-4 15,-7 0-3-15,7-3 0 0,-7 3 0 0,0-2 3 0,-1 1 35 16,-5-2 48-16,-7 4 86 0,7-1 249 0</inkml:trace>
  <inkml:trace contextRef="#ctx0" brushRef="#br0" timeOffset="-173548.93">29470 14375 0 0,'-6'18'93'0,"-2"1"127"0,2-1 8 16,0 0 9-16,0 0 8 0,-1 1 13 0,0-1 15 0,1-3 11 0,6 3 13 15,-7-3 10-15,7 0 11 0,0-1-33 0,-6-3-60 0,12 4-29 16,-6-7-15-16,0 2 3 0,7-2 14 0,-1-1 3 0,1-3 0 0,0-4-6 16,5 0-12-16,2-4-9 0,5 0-12 0,-6-2-11 0,6-7-10 15,7 3-13-15,-6-9-11 0,7 4-19 0,-1-6-20 0,-7-1-21 0,13-8-23 16,-6 5-13-16,1-8-8 0,-1 0-4 0,-7 0-2 0,7-3-1 15,-6-1 0-15,0-3 0 0,-1 3 1 0,0-4 5 0,-6 4 7 0,1 1 6 16,-8-1 5-16,0 4 2 0,1 4 4 0,-7-4 2 0,0 4 4 16,0 3 1-16,-7 4 1 0,1-3 2 0,0 6 1 0,-2 1 0 15,2 0-1-15,-7 4-3 0,0 2-6 0,7 1-6 0,-7 0-7 0,-1 3-5 16,8 6-3-16,-7-6-3 0,0 8-3 0,7 0-3 0,-7 3-3 16,-1 4-3-16,8 1-3 0,0 7-1 0,-8-1-1 0,8 9-1 0,0 3 1 15,-7 2-1-15,6 6 2 0,7-1 0 0,-7 7 2 0,1 0 0 16,6 1 2-16,-6 2-1 0,12 5 0 0,-6-4 1 0,6 0 1 0,1 0 0 15,0 0 0-15,-1-1-2 0,7-2 0 0,0-1-6 0,0-3-7 16,0-4-15-16,7-4-17 0,-8 0-32 0,8-2-41 0,0-6-45 16,-1-6-50-16,1 0-53 0,6-4-55 0,-7-4-55 0,7-7-56 0,-6 0-32 15,6-4-24-15,0-7-4 0,1 1 1 0,-2-2 11 0,1-5 18 16,0 2 29-16,0-4 39 0,1-4 45 0,-1 6 51 0,-7-2 53 31,7-3 186-31</inkml:trace>
  <inkml:trace contextRef="#ctx0" brushRef="#br0" timeOffset="-172798.92">30349 14404 0 0,'13'-11'154'0,"-6"4"119"0,-1-1 25 0,-6 2 22 15,7-2 22-15,-7 5 30 0,0-5 32 0,7 4 23 0,-7-4 16 16,0 2 12-16,-7-2 11 0,7 1-44 0,0 1-67 0,0-3-60 0,-7 2-57 16,7 0-32-16,-6-1-22 0,-1 2-22 0,7-2-22 0,-6 4-28 15,-1-3-34-15,0 3-21 0,-5 1-16 0,6 3-14 0,-2-4-9 0,-4 4-6 16,-1 0-4-16,6 4-2 0,-12-1-1 0,13 1-2 0,-8 3-1 16,-6 5-1-16,7-6-1 0,1 5-1 0,5 4 0 0,-6 0 0 0,0 2 0 15,6-1 1-15,1 2 0 0,-1 4 0 0,1-4 0 0,-1 4 0 16,7 0-1-16,0 1 1 0,0-2 0 0,7 1 0 0,-7 0 1 15,13-3 0-15,-7-1 0 0,1 0 0 0,6-4 1 0,0 2-1 0,0-5 0 16,0-4 1-16,7 1 1 0,-8-5 0 0,8 1 0 0,0-8 0 16,-1 1 1-16,1-1-1 0,-8-7 0 0,8 3 0 0,0-6 0 15,-7-1 1-15,7 0 1 0,-8-4-2 0,1 2 1 0,1-2-1 0,-8 1 0 16,6-4 0-16,-4 0 1 0,-2 0-1 0,-6 0 0 0,6 0 0 0,-6 4 0 16,0-4 2-16,0 3-1 0,0 1 1 0,0 3 0 0,0 1 1 15,-6 3-1-15,6 0-2 0,0 8-3 0,0-5 0 0,-6 8 1 0,6 0-1 16,0 3 1-16,-8 2-1 0,8 5 1 0,-6-3-2 0,6 8 0 15,-6 3 0-15,6-4-2 0,0 9 0 0,0-1 1 0,0 0 1 16,0 0 3-16,0 4-1 0,6 0 0 0,0-5 1 0,2 1 0 0,-2 0 0 16,0-3 0-16,8-1 1 0,-8-4 1 0,7 2 1 0,1-1 1 15,-8-9 0-15,6 5 1 0,2-7 0 0,5-4 1 0,-5 0-1 0,-2 0 0 16,2-7 0-16,-2-1 0 0,8 2 0 0,-7-7-2 0,-1-1 0 16,8-1-1-16,-6-3 0 0,-1 0-1 0,-1 0-2 0,2-1 1 0,-8-2-1 15,7-6 0-15,0 6 1 0,-6-2-1 0,5 2 2 0,-5-5 0 0,0 4 2 16,-1 0-2-16,0 5 2 0,-6-3 1 0,8 6 1 0,-8-1 0 15,6 4 1-15,-6 0-1 0,0 8 0 0,0-4-2 0,0 7 0 16,0 0 0-16,0 0-2 0,0 3-1 0,0 4 0 0,-6 4-1 0,6 0 0 16,-8 4-2-16,8 3 0 0,-6 4 0 0,0-1-1 0,6 6-1 0,-7 2 2 15,0 1 0-15,1 2 1 0,-7 2-1 0,7 2 2 0,-1 1 0 16,-6-5 0-16,7 9-1 0,-1-4 1 0,-6 3 2 0,0-4-1 0,7 1 0 16,-8 0 0-16,8-1 1 0,-8 1-1 0,8-3 2 0,-6-2 0 15,-2 0 0-15,8-2 1 0,-1-3 0 0,1-2 0 0,0-3 0 0,-2-1-2 16,8-6 0-16,-6 0 3 0,6-5 4 0,0 2 9 0,0-9 8 0,0 5 7 15,0-8 5-15,0 0 3 0,0-4 0 0,6 0-1 0,2-3-1 16,-8-4 0-16,6-4 0 0,7-2-1 0,-7-2 0 0,8-3-3 16,-8-4-5-16,6-3-8 0,2-5-11 0,-1 2-10 0,0-4-10 0,6-5-7 15,-5 0-5-15,5-2-7 0,1-1-4 0,-1 0-4 0,0 0-2 0,8 1 0 16,-8 1-3-16,8 6-1 0,-8-1 0 0,0 5 1 0,8 2 1 16,-8 5 2-16,1 6 3 0,-1 4 5 0,-6 5 4 0,7 2 6 0,-7 5 6 15,0-1 3-15,0 8 3 0,-1 2 2 0,2-1 0 0,-8 5 3 16,1 1 0-16,6 4 0 0,-13 0 1 0,6-1 0 0,1 4 1 0,-1 1 1 15,-6 4-2-15,0-6 1 0,0 1 0 0,0 5-1 0,7-9 0 16,-7 4 0-16,0-2 0 0,0-1-4 0,0-5-6 0,7-3-10 0,-7 1-17 16,6-1-29-16,0-7-40 0,8 0-49 0,-8-7-54 0,0 3-54 15,7-7-56-15,1 1-54 0,-2-5-55 0,2-4-32 0,-8-4-21 0,7 2-7 16,0-5-1-16,-6 0 9 0,-1-7 15 0,0 1 29 0,2-1 39 0,-8-4 49 16,6-3 54-16,-6-1 55 0,0-2 199 0</inkml:trace>
  <inkml:trace contextRef="#ctx0" brushRef="#br0" timeOffset="-172611.43">30610 13712 61 0,'-39'7'277'0,"-1"4"20"0,8-2 11 15,-1-3 9-15,7 5 8 0,1-3 8 0,5-6 8 0,7 3 5 16,0 2 5-16,0-3 11 0,6-1 13 0,7 1-60 0,0 3-95 16,0-3-52-16,7-1-32 0,-1 5-15 0,7-4-10 0,1-1-9 0,-2 1-8 15,8 0-8-15,-7-1-8 0,7 1-22 0,-2 0-32 0,2-4-44 16,7 0-53-16,-7 0-55 0,-2 0-60 0,2-4-43 0,-1 0-36 0,-5 1-41 15,6-5-41-15,-8 5-29 0,1-4-20 0,1-1-10 0,-2 1-6 16,-6-1 15-16,2 1 24 0,-2-5 34 0,0 5 38 0,-6 0 43 0,7 0 46 16</inkml:trace>
  <inkml:trace contextRef="#ctx0" brushRef="#br0" timeOffset="-172313.41">30310 14862 32 0,'0'22'348'0,"-6"-4"59"0,6 1 38 0,0-4 22 15,-7-1 11-15,7-3 8 0,0 0 4 0,-6-3 4 0,6-5 3 16,0 1 4-16,6 0 1 0,-6-1-61 0,0-3-93 0,7 0-105 16,-7 0-110-16,6 0-121 0,0-3-125 0,2-1-126 0,-2-3-126 0,0-1-63 15,7 1-34-15,-6-4-18 0,-1 0-10 0,7-8-6 0,-6 2-4 16,6-2-3-16,-7-7 1 0,0 1 8 0,2-8 12 0,-2 0 62 16,0-4 88-16</inkml:trace>
  <inkml:trace contextRef="#ctx0" brushRef="#br0" timeOffset="-166312.23">2865 17204 0 0,'6'7'167'0,"-6"0"119"0,0-3 22 0,0-1 11 15,0 1 7-15,0-4 4 0,-6 4 5 0,6-4 10 0,0 0 15 0,0 0 14 16,0 0 15-16,0-4-33 0,0 4-54 0,0-4-54 0,-6 1-55 0,6-1-29 16,0 1-19-16,0-1-6 0,0-1-2 0,-7-2 1 0,7 0 0 0,0 3-8 15,0-3-10-15,-7 0-10 0,7 3-12 0,0-4-10 0,-6 5-14 16,6-4-9-16,-6 0-8 0,6 3-5 0,-7 0-2 0,1 1-2 0,-1-1-2 16,7 0-3-16,-7 1-4 0,1-1-2 0,0 0-4 0,-2 1-2 0,2-1-5 15,0 4-3-15,-7-4-3 0,6 1-3 0,1 3-1 0,-7-3-1 0,7 3-1 16,-8 0-3-16,2 0-1 0,5 0-2 0,-6 0 0 0,0 3-1 0,-1-3 0 15,2 3 0-15,-2 5-1 0,2-5 0 0,-1 5-1 0,-1-5 0 16,-4 5-2-16,10 3 2 0,-4-4 0 0,-2 3 0 0,1-2-1 0,1 3-1 16,-2 0 0-16,2 1-2 0,5-1 2 0,-6-1 0 0,6 1-2 0,-5 1 1 15,5-2 1-15,0 1-1 0,1 0-1 0,0 1-1 0,-2-6-1 0,2 5 1 16,6-3 0-16,-6 4 0 0,6-6 0 0,0 1 0 0,0 1-1 0,0-2 0 16,0 3 0-16,6-2 0 0,0 0-1 0,-6 1 1 0,8-2 0 0,4-1 1 15,-5 2-1-15,0-4 0 0,5 1 0 0,-5 0 1 0,6-1-1 16,0 1 2-16,-7-4 1 0,14 0 0 0,-14 0-1 0,14 0 1 0,-7-4 0 15,1 1 0-15,-2-5 2 0,8 1-1 0,-7-1 1 0,-1-2 0 0,8-5 1 16,-7 3-1-16,0-2 0 0,7-4 1 0,-7 0-1 0,-1-1 0 0,8-2-2 16,-7-2 1-16,1-2-1 0,-2-1-1 0,2-4 0 0,-2 5-1 0,2-4-1 15,-1-4 1-15,-7 4-1 0,7-5 0 0,-6 2 1 0,5 0-1 16,-5-5-1-16,0 3 0 0,-1 1 2 0,-6-3-1 0,7 2 2 0,-7 2-1 16,6-1 0-16,-6 4 0 0,0-1 1 0,0 4 0 0,0 1 0 0,0-1 0 15,0 8 0-15,0-4 1 0,0 7 0 0,0-3 3 0,-6 7 0 16,6-4 2-16,0 4 2 0,0 0 4 0,-7 4 3 0,7-1 4 0,-6 1 3 15,6 0 2-15,-7 3 1 0,7 1 1 0,0-1 1 0,-7 4 1 16,7-4-1-16,0 4-2 0,-6 0-2 0,6 0-4 0,0 0-3 0,0 0-4 16,0 4-4-16,-6-4-2 0,6 7-2 0,0 1-4 0,0-1-1 0,0 4-1 15,0 0-3-15,-7 4 0 0,7 3 0 0,0-1 2 0,7 6-1 16,-7-1 0-16,0 4 3 0,0-1-1 0,0 4 2 0,6 1-1 0,-6-1 1 16,6 4 0-16,-6-2-2 0,7 1 1 0,-7 0 0 0,7 2 0 0,-1-5 0 15,1 4 0-15,6 1 1 0,-6-6 0 0,5 1 0 0,-6 1 0 16,8-1 0-16,-1-3-2 0,0-1 0 0,0 1 0 0,-1-8 0 0,2 4 1 15,-1-4-1-15,7-2 1 0,-8-2-1 0,8 0 1 0,-7-6 0 0,7 3 0 16,-8-4 0-16,8-3 1 0,-6 0-1 0,5-1 1 0,-6-3 0 0,0 0 0 16,7 0 0-16,-8-3 0 0,2-5 0 0,-2 1 0 0,1 0 2 15,1-5-1-15,-2 2-1 0,-5-5-1 0,6 3 1 0,-7-2 0 0,7-4-1 16,-6 3 0-16,0-3 1 0,-1 0 0 0,0-1 0 0,2 5 1 0,-8-4-2 16,0 2 1-16,6-2 0 0,-6 4 1 0,0-1 1 0,0 0-1 0,0 5 0 15,0-1 0-15,0 3 0 0,-6-3 1 0,6 8 0 0,0-5 1 16,0 5-1-16,-8-1-1 0,8 4 0 0,0-5-1 0,0 5-2 0,0 0-1 15,0 5 0-15,-6-5-2 0,6 4 0 0,0-1-1 0,0 5 2 0,0-5-2 16,0 8 1-16,0-3-1 0,0 6-1 0,0 1 0 0,0 0 0 0,0 3 2 16,6 1 1-16,2-1 2 0,-8 3 0 0,6-2 1 0,0 3 0 15,1-4-1-15,-1 0 0 0,1-3-1 0,-1-1 0 0,1 2 2 0,5-6 0 16,-4 1 0-16,-2 1-1 0,7-5 0 0,-7 0 0 0,7 0 0 0,-6-3 0 16,6 0 2-16,-6-1-1 0,-1-3 1 0,7 0 1 0,-6-3 0 15,5-1 2-15,-5 0-1 0,6-3 0 0,0 0 0 0,-7-5 0 0,8 2 0 16,-2-5-1-16,-5 1 1 0,6-5 0 0,-6 4-1 0,5-7 1 0,-4 4-1 15,-2-4-2-15,0 4 0 0,-6-4 0 0,6 3 0 0,-6 1 0 16,7-1 1-16,-7 1 0 0,0 4 0 0,0-1 0 0,0 4-1 0,0 0 1 16,-7 4-1-16,7 0-1 0,0 3-1 0,-6 0 0 0,6 1-1 0,0 3-1 15,0 0 0-15,0 0-1 0,-6 3 0 0,6 5-1 0,0-1 1 16,0 0 0-16,0 4 0 0,0 3-2 0,0 2 1 0,0 2 1 0,0 4 1 16,0-4 0-16,6 4 1 0,0 0 0 0,-6 0 0 0,7 4 1 0,0-8 0 15,6 4-1-15,-7-4 1 0,8-4-2 0,-8 5 1 0,6-8-2 16,2 4 0-16,-1-4 0 0,-7-4-1 0,8 1 0 0,-2-5 0 0,2 1-2 15,-2-4 0-15,2 0-1 0,-1 0-1 0,-1-7 0 0,2 3-1 0,-2-3 0 16,2-4-1-16,-1-1 0 0,-1-2-2 0,2 0 1 0,-2-2-1 16,-4-2 1-16,4-1 1 0,-5-2 0 0,-1 3 1 0,1-4 2 0,0 4 0 15,-7-1 2-15,6 1 1 0,-6-1 0 0,0 1 3 0,0 3 2 16,0 5 2-16,0-1 2 0,0 0 2 0,-6 3 1 0,6 5 0 0,0 0 0 16,0-2-1-16,-7 2 1 0,7 3-3 0,-7 0 0 0,7 3-1 15,0 2-1-15,-6-2 1 0,6 4-3 0,0 0-1 0,-7 4 0 0,7 0-2 16,0 0-1-16,0 3 0 0,7-2 0 0,-7 2 1 0,0 2 0 0,6-2 0 15,1-3 2-15,0 3-1 0,-7-3 0 0,6 0 0 0,0-3-2 16,0 3 0-16,2-4-3 0,-2-3-3 0,-6 3-6 0,6-3-5 0,1-4-9 16,-7 3-15-16,0-3-21 0,7 0-48 0,-7-3-65 0,0-1-75 0,-7-3-81 15,7 3-68-15,-7-7-59 0,1 4-30 0,0-4-14 0,-2-3-2 16,-4-1 1-16,-1 0 4 0,6 1 6 0,-6-2 16 0,1 2 20 0,-2-5 49 16,8 5 64-16</inkml:trace>
  <inkml:trace contextRef="#ctx0" brushRef="#br0" timeOffset="-165074.62">3901 16754 49 0,'0'-5'179'0,"0"5"19"0,0-3 15 0,0-1 18 16,0 4 18-16,0-5 21 0,0 5 24 0,0 0 26 0,0-3 29 0,0 3 3 15,0 0-7-15,0 0-13 0,0-3-14 0,0 3-12 0,0 0-10 16,0 0-11-16,0 0-10 0,0 0-14 0,0 0-15 0,-7 0-20 0,7 3-21 16,0-3-26-16,0 0-27 0,0 3-31 0,-7-3-32 0,7 5-23 15,0-5-18-15,0 4-13 0,0-1-11 0,-6 2-6 0,6 1-6 0,0 2-3 16,0 3-3-16,0-4-3 0,0 7-1 0,0-3-2 0,0 4 0 0,0 0 1 15,0 3 1-15,6 0 0 0,-6 0 1 0,7 1 0 0,-7 3 2 0,7-4 0 16,-1 4 0-16,1-4 0 0,-1 5 2 0,0-5 0 0,8 3 0 16,-8-2 1-16,0-4-1 0,8 3 0 0,-8-3 0 0,7-1 0 0,-6-3-1 15,0 0-2-15,5 0-1 0,-6 0-1 0,8-4 1 0,-8-3 0 16,8 0 0-16,-8-1 0 0,7 2-1 0,-7-5 2 0,1-5 0 0,6 2 0 16,-7-1 1-16,8 0-1 0,-8-5 0 0,1 0 0 0,-1-2 0 15,0-3-1-15,1 3 1 0,0-4-1 0,-1-3 0 0,0 0-1 0,-6-1 1 16,8 1-1-16,-8-1-1 0,6 1 0 0,-6-4 0 0,0 3-1 0,0 2 1 15,0-5 1-15,0 4 0 0,0-1 0 0,0 4 0 0,0-3 0 16,-6 3-1-16,6 1 0 0,0 2 0 0,0 2 1 0,0-1 1 0,0 0 1 16,0 4 2-16,0-1 4 0,-8 0 3 0,8 1 2 0,0 5 1 0,0-3 3 15,0 2 2-15,0-1 1 0,0 4 3 0,0-5 0 0,0 5 2 16,0 0 0-16,0 0 0 0,0 0-2 0,0 0-1 0,0 0-4 0,0 0-3 16,0 0-3-16,0 0-3 0,0 0-2 0,-6 0-3 0,6 0-3 15,0 5-2-15,0-5-2 0,0 0-1 0,0 4-1 0,0-1 0 0,0 2-1 16,0 1 1-16,0 2 1 0,6 3 0 0,-6-4 1 0,0 7 0 0,8 1 2 15,-8 0 0-15,6 3 1 0,0 1 0 0,-6 2 2 0,7-3 0 16,-1 5 1-16,1-1-2 0,-1 0 0 0,1-4-1 0,-1 3-2 0,0 2 1 16,2-2 0-16,-2 2 1 0,7-1-1 0,-6 0 1 0,5-4-2 15,1 3 2-15,1-2-1 0,-8 4-1 0,7-5 1 0,0 3 0 0,0 2 0 16,0-2 0-16,0 1 0 0,1 4 1 0,-8-5 0 0,7 6 0 0,0-2-1 16,-7 1 0-16,7 3 1 0,-7-3 0 0,2-1-1 0,-2 1 1 0,0 0 0 0,1 0-1 15,-7-1 0-15,6 1 0 0,1-4 0 0,-7 0 0 0,0 3-1 16,6-6 0-16,-6 4-1 0,0-6 1 0,0 1-1 0,-6 1 2 0,6-4 0 15,0-1 0-15,-7-3 0 0,1 0 0 0,-1 0-1 0,1 0 0 0,0-4 0 16,-8-3-1-16,8 3 0 0,-7-7-1 0,0 5 0 0,0-5-2 0,-1 0 1 16,2-5-2-16,-2 2 1 0,1-1-1 0,7-3-1 0,-7 3-1 0,0-3 0 15,7 0 0-15,-1-5 0 0,0 5 0 0,1-4 0 0,6 0 0 16,-7-3 0-16,7 3 0 0,0-4 0 0,0 0 0 0,7-2-2 0,-1-3-3 16,-6 3 0-16,7-2-2 0,6 1-2 0,-7-4-5 0,8-5-5 0,-2 6-4 0,1-5-3 15,1 1-4-15,-2-1-2 0,2-3-2 0,5 4-2 0,1-5-2 16,0 0 0-16,-8 1 2 0,8 0 2 0,-1-1 2 0,1 5 4 0,0-4 3 15,-1 3 5-15,-6 0 5 0,6 5 5 0,-5-4 3 0,-2 2 3 16,2 4 3-16,-1-3 4 0,-1 5 1 0,-4-6 2 0,4 4 2 0,-6 1 1 16,1 0 1-16,0 0 0 0,-1 0 1 0,-6-1 2 0,7 5 1 0,-7-6 2 15,0 3 4-15,0 2 2 0,0-3 0 0,0-1 2 0,-7 5 3 0,1-4 3 16,-1 3 1-16,0 0 5 0,1 1 3 0,0-1 5 0,0 4 5 16,-8 0 4-16,8-1 2 0,-1 6 2 0,1-2-1 0,-1 2 1 0,0 1 0 15,1 2-2-15,6 3-2 0,-6 0-3 0,0 0-4 0,-2 3-5 16,8 2-4-16,-6-2-5 0,6 4-7 0,0 3-4 0,-6 2-4 0,6 2-4 15,0 2-3-15,0 2-1 0,0 0-1 0,0 4-1 0,6 0 0 16,0 0 0-16,2 1 1 0,-2 2 0 0,0-3-1 0,7 3 1 0,0-3 2 16,0 0-1-16,-7 0-1 0,14 0-1 0,-7-3 0 0,0-1 0 0,0 0-1 15,1-3 1-15,-2-4 1 0,8 3-1 0,-7-6 1 0,7-1 1 16,-8-2 0-16,2-3 0 0,-2-2-2 0,8-2 1 0,-7-3 1 0,1-2-1 16,-2-4-3-16,1 0 0 0,0-4-5 0,6-3-3 0,-11-1-8 0,4-6-7 15,2 3-8-15,-2-7-8 0,-5-1-8 0,-1 1-7 0,1-4-6 16,0 0-5-16,-1-4-3 0,-6 0 0 0,0 0 1 0,0-2 2 0,0 2 4 15,0 5 7-15,0-5 7 0,0 7 12 0,-6 1 14 0,6 0 15 16,-7 7 18-16,7 0 14 0,-7 4 15 0,7 3 12 0,-6 0 10 0,-1 4 6 16,7 3 7-16,-6 1 2 0,0 0 1 0,6 3 0 0,-8 4-1 15,8-3-5-15,0 3-8 0,-6 0-8 0,6 0-10 0,0 3-8 0,0 5-9 16,-6-1-6-16,6 1-7 0,0 6-6 0,6 1-6 0,-6 0-3 16,0 5-2-16,6 3 0 0,2 3 0 0,-8 3 0 0,6-3 1 0,0 7 1 15,7-3 1-15,-6 2-1 0,0-3 0 0,-1 5-1 0,6-5 0 16,-4 4 0-16,4-4 0 0,-5-4 1 0,6 5-1 0,-6-8-5 0,5 4-8 15,-5-8-12-15,6 0-14 0,-7 1-17 0,8-9-24 0,-8 1-41 16,7-3-49-16,-7-5-69 0,1-3-78 0,0 0-75 0,-1-7-72 0,0 0-40 16,2-4-26-16,-8-4-7 0,6 0 1 0,-6 1 7 0,-6-4 12 0,6-4 19 15,-8 0 21-15,2-1 41 0,-7-2 49 0,6-1 70 0,-5 5 156 0</inkml:trace>
  <inkml:trace contextRef="#ctx0" brushRef="#br0" timeOffset="-164918.37">4858 16631 379 0,'-20'8'470'0,"8"-4"34"16,4 0 17-16,-4 3 7 0,6-3 5 0,-1-1 1 0,7 1 1 0,-7-1 0 15,7-3 1-15,0 0 1 0,7 5 0 0,-7-5-117 0,13 0-177 16,-7 0-104-16,8 0-69 0,-2 0-35 0,8-5-17 0,-1 5-12 0,7-3-8 16,-6-1-14-16,7-3-18 0,-1 3-37 0,-1-3-47 0,1-5-73 15,-6 5-83-15,6 0-88 0,-7-4-89 0,1 1-44 0,-7 1-23 0,0-1-11 16,0 2-4-16,-7-2 1 0,1 2 2 0,0-3 13 0,-7 4 17 16,-7-3 36-16,0 2 46 0,1-3 72 0,-7 3 167 0</inkml:trace>
  <inkml:trace contextRef="#ctx0" brushRef="#br0" timeOffset="-164652.74">4578 16412 369 0,'-13'7'465'0,"0"4"40"0,7-4 24 16,-8-2 18-16,8 2 13 0,0-7 15 0,6 3 12 0,-7-3 13 0,7 0 13 16,-7-3 10-16,7 3 9 0,0-4-113 0,7 1-173 0,-7-2-102 15,0-2-69-15,7 0-38 0,-1-4-25 0,0 4-59 0,1-8-53 0,0 4 0 16,-1-3 0-16,7-2 0 0,0 6 0 0,-6-5 0 0,5 0 0 0,2 1 0 15,-2-1 0-15,2 4 0 0,-1 0 0 0,-1 1 0 0,2 2 0 16,-8 1 0-16,7-1 0 0,0 5 0 0,-6-1 0 0,6 4 0 16,-6 0 0-16,-1 0 0 0,6 4 0 0,-4 3-29 0,-2 0-55 0,0 5-8 15,1-2-12-15,-1 1-15 0,1 4-17 0,0-1-29 0,-1 0-37 0,0 5-51 16,0-1-60-16,2 1-59 0,-2-1-57 0,0 4-49 0,-6-3-44 16,7 3-16-16,0-4-4 0,-7 1 4 0,6-1 7 0,-6 1 16 0,7-5 16 15,-1 4 32-15,0-4 37 0,-6 4 60 0,14-3 70 0</inkml:trace>
  <inkml:trace contextRef="#ctx0" brushRef="#br0" timeOffset="-164495.33">5164 17324 191 0,'-7'22'426'0,"1"0"52"0,0 0 26 0,-1-7 11 0,1-1 6 0,6 1 1 16,-7-7-4-16,7-1-6 0,-7 0-9 0,7-3-15 0,0-1-16 0,-6-3-123 15,6 0-177-15,0 0-192 0,0 0-198 0,0 0-128 0,0 0-91 0,0-3-46 16,0-5-21-16,0-2-9 0,0-2-2 0,0 1 5 0,6-3 9 15,-6-1 13-15,0-3 15 0,-6 0 38 0,6-5 49 0,0 1 79 0,-6 0 272 16</inkml:trace>
  <inkml:trace contextRef="#ctx0" brushRef="#br0" timeOffset="-163737.42">6148 16925 40 0,'-7'11'359'0,"0"1"55"0,1-2 34 0,0 0 17 0,-1-2 8 0,0 3 5 16,1-4 2-16,0 1 1 0,-1-5 1 0,1 4 3 0,6-7 3 15,0 5-58-15,-7-2-90 0,7 1-95 0,0-4-97 0,0 0-53 0,0 0-30 16,7 0-14-16,-7-4-8 0,6 4-1 0,1-8-3 0,-1 5-1 16,7-8 1-16,0 0-3 0,0-3-4 0,7-1-3 0,-1-7-5 0,0 0-5 15,1 0-3-15,0-8-3 0,-1 5-3 0,-5-8 0 0,5 3 0 0,1-2 2 16,-8-1-1-16,2 0 1 0,-2 4 2 0,-5-5 0 0,0 1 2 16,-7 4 2-16,6 1 0 0,-6-2 3 0,-6 0 2 0,6 9 4 0,-7-5 5 15,0 3 2-15,1 6-1 0,0-3 1 0,-8 7 1 0,8-1 2 16,0 2 0-16,-1 4 2 0,0-3-1 0,1 5 1 0,6 1-2 0,-7 2-2 15,7-1-4-15,0 4-5 0,0 0-6 0,-6 0-5 0,6 0-2 16,0 7-3-16,0-2-2 0,0 5-4 0,0 0-3 0,0 2-2 16,0 3-1-16,0 2-2 0,6 6 1 0,-6 3-1 0,7-1 2 0,-1 4 0 15,1 1 1-15,0-1 2 0,-1 4 1 0,0-4 1 0,1 4 1 0,6 1 1 16,-7-5-1-16,8 0 0 0,-8 0-1 0,7 0 1 0,0-2-1 0,-6-6 0 16,5 1-1-16,2 0-2 0,-1-3 0 0,0-5-8 0,0 2-10 15,-1-6-12-15,2 1-17 0,-1-7-20 0,-7 3-25 0,7-3-48 0,0-4-60 16,-6-4-79-16,6-1-86 0,-7-1-73 0,1-5-69 0,0 1-33 15,-7-6-17-15,0-2-1 0,0 0 3 0,0-1 12 0,-7 1 13 0,0-4 20 16,-5-3 25-16,-2 3 48 0,1-1 60 0,-6-2 79 0,0 3 249 0</inkml:trace>
  <inkml:trace contextRef="#ctx0" brushRef="#br0" timeOffset="-163596.79">6272 16559 91 0,'-20'-4'364'0,"-6"0"49"16,7 4 34-16,-1-3 21 0,0 3 17 0,7-5 12 0,0 5 8 0,0 0 7 16,7 0 4-16,-1 0 2 0,0 0 2 0,7 0-73 0,0 0-108 0,0 0-96 15,0 0-87-15,0 0-52 0,7-3-32 0,6 3-22 0,0 0-18 16,0-3-18-16,6 3-18 0,7-4-24 0,1 4-25 0,-1-4-40 15,6 1-48-15,1 0-54 0,-1 3-57 0,7-5-50 0,-5 2-51 0,4 3-53 16,-5 0-56-16,6 0-28 0,-7 0-14 0,1 0 0 0,-1 0 6 0,1 3 16 16,-1-3 19-16,1 5 39 0,-1-2 46 0,2-3 54 0,-2 3 56 15</inkml:trace>
  <inkml:trace contextRef="#ctx0" brushRef="#br0" timeOffset="-162955.08">7203 16559 116 0,'6'3'266'0,"-6"1"38"0,6-1 32 0,-6-3 35 16,0 0 33-16,0 4 24 0,0-4 19 0,-6 0 11 0,6 0 10 15,-6-4-14-15,-1 4-23 0,0 0-49 0,1-3-62 0,0-1-49 16,-1 1-44-16,1 3-36 0,-8-4-31 0,8 0-32 0,-7 1-32 0,6 3-23 16,-5-5-19-16,5 2-9 0,-6 3-6 0,0 0-4 0,-1 0-1 0,2 0-5 15,6 3-2-15,-8 2-1 0,1-2-3 0,1 1 0 0,-2 3-2 16,2 0 0-16,-2 4-1 0,1 1 0 0,0 2 1 0,0-3-2 0,7 3-3 16,-8 5-2-16,2-4-1 0,5 3-3 0,-6 0 0 0,6 1-1 15,1-2-2-15,6 2-2 0,-6-1 0 0,6 1-1 0,0-1-1 0,0-3 0 16,6 3-2-16,0-3 1 0,1 0 0 0,6-1-1 0,0-3 0 0,1 1-1 15,-2-2 0-15,1-2 0 0,7-6 0 0,0 3-1 0,-2-5 0 16,2-5-1-16,0 3 0 0,-1-6-4 0,1 1-1 0,-1-3-1 0,1-2-3 16,0-3 1-16,-1 0-2 0,1 1 1 0,-8-4-1 0,2-1 2 15,-2 5-1-15,2-4 2 0,-8-1 0 0,7 1 2 0,-13-4 2 0,7 3 1 16,0 1 3-16,-7 0 2 0,0-4 4 0,0 3 1 0,0 1 1 0,0 4 2 16,0-5 2-16,-7 5 3 0,7-5 3 0,-7 8 4 0,7 0 2 15,0-1 4-15,-6 2 3 0,6 3 1 0,-7 4-1 0,7-4 0 0,0 2-1 16,-6 5-2-16,6-3-2 0,0 3-3 0,0 0-2 0,0 3-5 15,0 2-2-15,0-3-2 0,0 3-4 0,0 2-4 0,6 4-3 0,-6 0-2 16,7 0-1-16,-7 3 1 0,6 5-1 0,1-5 1 0,0 5 1 0,-1-1 2 16,0 1 0-16,0 2 0 0,2-3 0 0,-2 1-1 0,7-1 0 15,-7 0-1-15,8 1 2 0,-2-1-2 0,-5-4 0 0,6 2 0 0,0-6 1 16,0 5-1-16,0-7 0 0,-7-1 1 0,8 0 0 0,-2-3 0 16,2-1 0-16,-8 1 1 0,7-8 0 0,0 4-2 0,0-3 0 0,-7-5 1 15,8-2-1-15,-1-2-2 0,0 1-2 0,-7-3-1 0,7-4 0 0,-7-1-1 16,8 1 1-16,-8-4 0 0,1-4 0 0,0 4 0 0,-1-3 0 15,0-5 0-15,-6 4 0 0,0-3 3 0,0 1 0 0,0-2 2 16,0 0 1-16,-6 4 2 0,6 1 1 0,-6-1 0 0,6 5 2 0,-7-1 1 16,7 3 1-16,-7 4 2 0,7 4 5 0,0 0 3 0,-6 4 2 15,6 3 1-15,0 1-1 0,0-1-1 0,0 4 1 0,0 0-3 0,0 4 0 16,-6-1-1-16,6 1-1 0,6 8-1 0,-6-6-2 0,0 8-4 0,0 3-3 16,6 0-4-16,1 2-3 0,0 2 1 0,-1 5 0 0,0-4 1 15,1 3 2-15,6 2 1 0,-6 2-1 0,5-4 1 0,2 1 1 0,-8-5-2 16,7 5 1-16,-6-3-1 0,6-1 0 0,-1-4-5 0,-4 0-7 0,4 0-11 15,-6-3-13-15,8-5-18 0,-8 2-20 0,7-5-40 0,-7 0-49 16,2-2-63-16,-2-5-71 0,0 0-71 0,-6-5-72 0,7 2-47 0,-7-3-35 16,0-6-13-16,0-3-2 0,0 0 6 0,0 1 12 0,-7-4 14 15,1-1 21-15,0-3 38 0,-2 4 49 0,-4-4 63 0,-1 0 71 0</inkml:trace>
  <inkml:trace contextRef="#ctx0" brushRef="#br0" timeOffset="-162798.83">7535 16463 238 0,'-26'0'408'15,"6"4"43"-15,1 0 27 0,6-1 20 0,-7 2 13 0,7-5 11 16,7 2 8-16,-8-2 7 0,8 0 8 0,0 5 5 0,6-5 6 0,-7 0-95 15,7 0-144-15,0 0-94 0,7 0-69 0,-1-5-42 0,0 5-29 16,8-2-19-16,5-6-12 0,-6 4-13 0,7-4-9 0,5 1-18 0,2-3-23 16,-1-2-27-16,0 1-30 0,6 0-51 0,-5 1-61 0,-1-5-79 15,0 4-88-15,-1 0-75 0,-5-1-71 0,-7 2-34 0,7 0-19 0,-14-2-6 16,8 4-3-16,-14 1 8 0,6 3 14 0,-12 1 21 0,6-5 25 0,-8 8 48 16,-4-3 60-16,5 3 78 0,-13-4 245 0</inkml:trace>
  <inkml:trace contextRef="#ctx0" brushRef="#br0" timeOffset="-162547.71">7073 16302 140 0,'-26'7'388'16,"-1"-4"48"-16,7 2 28 0,8-1 20 0,-8-1 16 0,7 2 12 15,0-5 11-15,6 2 11 0,1-2 9 0,0-2 9 0,0 2 9 0,6 0-73 16,-8 0-116-16,8 0-96 0,0 0-87 0,0 0-48 0,0-5-27 0,0 2-19 16,8-1-15-16,-8-1-14 0,6 2-11 0,0-4-10 0,0 0-10 15,1-4-9-15,6 3-8 0,-6-3-7 0,5 1-6 0,-4 3-3 16,4-5-3-16,-6 5-2 0,8 0-3 0,-8-1-2 0,7 5-5 0,-6-2-2 15,6 3-6-15,-7 2-2 0,8 2-5 0,-8-2-5 0,0 8-3 0,7-4-5 16,-6 3-2-16,6 1-5 0,-7 2-6 0,8-2-7 0,-8 6-9 16,0-3-18-16,8 0-20 0,-8 4-44 0,7-5-55 0,0 2-68 15,0-1-73-15,-7 0-66 0,8-3-61 0,5-1-30 0,-5-3-12 0,-2-1-3 16,8-3 2-16,-1-3 7 0,1-1 10 0,0-3 19 0,-1-4 23 0,7-1 49 16,-6-2 58-16,6-1 72 0,-7-3 251 0</inkml:trace>
  <inkml:trace contextRef="#ctx0" brushRef="#br0" timeOffset="-162438.33">7652 16042 122 0,'-7'-4'337'0,"-5"0"30"16,-2 4 15-16,1 0 8 0,1 0 5 0,-2 0 2 0,-6 0 2 0,1 0-7 16,0 4-11-16,0 0-39 0,-1 3-53 0,0 0-155 0,1 1-206 15,-1 3-134-15,0 4-94 0,1-4-48 0,-1 3-25 0,8 1-12 16,-2-4-8-16,2 3-3 0,5 2-2 0,0-6 6 0,1 5 11 0,6-5 39 16,0 6 52-16</inkml:trace>
  <inkml:trace contextRef="#ctx0" brushRef="#br0" timeOffset="-161985.21">9365 16749 0 0,'0'0'74'15,"0"0"194"-15,0-3 27 0,0-1 25 0,-6-1 21 0,6 2 26 0,0 0 26 16,-7-1 23-16,7-3 21 0,0 4 14 0,-7-5 12 0,7 4-29 16,-6-3-49-16,6 3-59 0,-7-3-67 0,7 3-35 0,-6-3-24 0,6-1-22 15,-6 5-21-15,-2-4-22 0,2-1-24 0,0 1-19 0,6 3-18 0,-6-4-11 16,-1 1-9-16,-6 4-3 0,6-5-3 0,1 5-1 0,-1-5-3 15,-6 5-1-15,7 0-2 0,-8-1-1 0,2 4-1 0,-1-5-2 16,-1 5-3-16,2 0-2 0,-2 5-1 0,2-1-3 0,-8-1-4 0,7 4-3 16,-7 0-2-16,8 4-4 0,-8 1-4 0,1 2-2 0,5-3-3 0,-6 8-1 15,8-5 0-15,-1 4 0 0,-1 1-3 0,2-1 0 0,6 1-2 16,-2 3 0-16,2-4 0 0,6 4 0 0,-6 0-1 0,12 0 0 0,0-4 0 16,2 4-1-16,-2-5-1 0,6 3-4 0,2-3-5 0,5-1-10 15,-5-2-10-15,12-3-23 0,-7-3-28 0,7-1-48 0,0-4-58 0,0 1-69 16,7-8-75-16,-7 1-72 0,7-4-67 0,-8-1-34 0,8-3-16 0,-8-3-6 15,8-2 2-15,-7 2 7 0,7-4 11 0,-7 0 22 0,0 4 27 16,0-6 48-16,7 3 58 0,-7 2 70 0,0-4 235 0</inkml:trace>
  <inkml:trace contextRef="#ctx0" brushRef="#br0" timeOffset="-161578.96">9815 16717 0 0,'0'-5'228'0,"6"5"55"0,-6-3 26 0,0-1 35 16,0-3 38-16,0 3 32 0,0 0 32 0,0-3 20 0,0 4 15 15,0-4 9-15,0 2 6 0,0-2-57 0,-6 4-86 0,6-5-57 0,-8 5-38 16,8-5-28-16,-6 5-25 0,6-4-31 0,-6 2-35 0,-1 2-32 15,1-1-31-15,-1 0-20 0,7 1-15 0,-13 3-9 0,7-4-5 0,0 8-3 16,-8-4-3-16,8 3-4 0,-8 5-2 0,8-5-4 0,-7 9-2 0,0-5-3 16,0 8 0-16,0-5-2 0,0 5-1 0,0 3 1 0,0-2-1 15,6 4 1-15,-5-1-1 0,4 4 1 0,2-5-1 0,0 3 1 0,-1 2-1 16,7-2 0-16,0 1 0 0,0 0-2 0,7 1-1 0,-1-4 0 16,0-2 1-16,8 2-1 0,-1-5 0 0,0 0 1 0,6-2 0 0,-5-5 0 15,5 0 0-15,1-3 0 0,-1 0 0 0,0-8-1 0,8 0-1 0,-8 1-1 16,0-8-1-16,-5-1-1 0,6 2-2 0,-1-5 0 0,-6-4-1 15,0 5-1-15,0-4-1 0,0 0-1 0,-7-5 1 0,1 5-1 0,-1-4 1 16,-6 0 0-16,7 4 0 0,-7-4 2 0,-7 0 0 0,7 0 3 16,-6 0 2-16,-1 0 1 0,1 0 1 0,0 0 2 0,-1 4 0 0,-6 4 5 15,7-5 3-15,-1 8 3 0,0-1 2 0,1 2 0 0,-1 2 0 0,1 5 0 16,6-1-1-16,-6 4-1 0,6 4-2 0,-7-1 1 0,7 5-1 16,0-1 0-16,0 8 1 0,7-1-4 0,-7 4-1 0,6 1-5 0,-6 4-1 15,6 2-1-15,1 0 1 0,6 1 1 0,-6-1-1 0,5 1-1 16,2 0 2-16,-2 0 0 0,-5-4 1 0,13-1-2 0,-8 2-2 0,2-5-4 15,-2-3-4-15,2-1-9 0,-1-3-11 0,-1 0-21 0,2-7-27 0,-2-4-46 16,2 0-56-16,-1-4-66 0,0-3-67 0,-6-5-57 0,5-2-51 16,-6 0-40-16,2-5-35 0,-8-3-14 0,6 0-6 0,-6-3 4 0,0-1 9 15,-6-3 21-15,-2 0 26 0,2-5 46 0,0 1 57 0,0-3 64 16,-8 0 87-16</inkml:trace>
  <inkml:trace contextRef="#ctx0" brushRef="#br0" timeOffset="-161374.68">9775 16141 0 0,'-19'4'72'0,"-7"-1"234"0,6 1 45 15,1-1 46-15,-7 1 40 0,12-1 28 0,-5-3 20 0,6 5 16 16,0-5 12-16,-1 0 8 0,8 0 7 0,0 0-29 0,-1 0-44 0,1-5-74 16,6 5-89-16,0-3-61 0,0 3-47 0,0-4-44 0,6 1-42 15,1-4-28-15,-1 3-21 0,0-3-17 0,8 3-13 0,-1-3-12 0,0 2-10 16,0 2-7-16,0 0-8 0,0-1-4 0,0 4-3 0,0 0-4 16,0 4-2-16,0-1-4 0,-6 5-6 0,-1 3-9 0,-6 0-12 0,6-1-35 15,-6 6-48-15,0 1-69 0,-6 1-82 0,6 5-75 0,-6-1-70 16,-1 3-35-16,0-3-15 0,1 4-7 0,6-1-2 0,-6 2 3 0,-1-2 2 15,7-3 10-15,0 4 13 0,0-4 37 0,7 0 48 0,-1-4 73 16,7 0 221-16</inkml:trace>
  <inkml:trace contextRef="#ctx0" brushRef="#br0" timeOffset="-160214.14">11605 16673 116 0,'-13'17'338'0,"7"-2"38"0,-1-3 29 0,-5 2 15 0,4-3 9 0,2 1 6 16,0-3 4-16,6-1 5 0,-7 0 2 0,7-6 4 0,-7 7 5 0,7-6-76 15,0 1-114-15,0-4-76 0,7 0-58 0,-7 0-38 0,7 0-26 16,5-4-15-16,-4-3-7 0,4 0-5 0,1-4-4 0,0-1-3 0,6-2-3 16,1-5-3-16,-6 1-3 0,5 0-3 0,1-4-2 0,-8 0 0 15,2 0 2-15,-1 0 1 0,-1 0 4 0,-5 0 2 0,0 0 2 0,-1 0 4 16,0 4 3-16,-6-1 4 0,0 4 4 0,0 1 4 0,0-1 6 15,0 4 4-15,-6 4 0 0,6 0-1 0,-6 3-4 0,-1 1-4 0,7-2-4 16,-7 5-4-16,7 5-4 0,-6-2-5 0,0 1-5 0,-1 3-4 16,1 4-5-16,6 0-5 0,-7 4-6 0,0-1-4 0,7 9-4 0,-6-3-1 15,0 7-1-15,6-1 0 0,0 7 1 0,-7-4 0 0,7 8 1 16,0-1 1-16,0 1 0 0,7 3 0 0,-7 0 0 0,6 1 0 0,0 2 0 16,1-2 0-16,0-1-2 0,-1 1 0 0,1-2 3 0,-1-2-1 0,0 0 0 15,1 0 1-15,0-5 1 0,-1 2 0 0,0-5 0 0,2 1-1 0,-8-5 2 16,6 0-2-16,0-2 1 0,-6-1 1 0,7-4 0 0,-7-4-1 15,0 1 0-15,6-4 0 0,-6-4 1 0,0 1 2 0,0-5 2 0,0 1 2 16,0-4 0-16,0 0 2 0,0-4 0 0,7-3 0 0,-7 0-1 0,0-5 0 16,6-2-1-16,-6-4 0 0,0-4 1 0,7-5-1 0,-1 2-4 0,-6-4-4 15,6-7-6-15,2-1-6 0,-8-4-7 0,6-2-5 0,0-1-6 16,1-8-3-16,0 5-6 0,5-4-4 0,-5-1-4 0,-1 1-4 0,8 0-3 16,-2 3 0-16,2 0 1 0,-2 5 2 0,1 6 2 0,1 0 5 15,-2 4 6-15,-4 5 4 0,4 5 5 0,1 2 4 0,0 1 5 0,-6 10 4 16,-1-2 4-16,0 5 4 0,2 0 2 0,-8 7 0 0,6-4 2 0,-6 8-2 15,0 0 1-15,6-1 0 0,-6 4 0 0,0 5 2 0,6-2-1 16,-6 5 0-16,0 0 1 0,7 0-1 0,0-1 2 0,-7 5-1 0,6-1 0 16,1-4 0-16,-1 4 0 0,8-3 1 0,-8 4 1 0,0-4 0 15,8-1-1-15,-2-3 0 0,1 4 0 0,1-4 1 0,-2-4 0 0,2 4 0 16,5-4 1-16,-6 1 0 0,0-1 0 0,7-3 2 0,-8-4-1 0,8 0 1 16,-7 0-2-16,7-4 0 0,-8 0 1 0,8-2-1 0,-7-6-1 0,7 1-2 15,-8 0-4-15,8-7-3 0,-6 3-6 0,-1-6-7 0,-1 2-7 0,2-7-8 16,-8 4-9-16,7-3-7 0,-6-1-7 0,-1 1-4 0,1-5-2 15,-1 1 0-15,-6 3-1 0,0-3 2 0,6 0 5 0,-6-2 3 0,0 3 6 16,-6 2 7-16,6-3 9 0,0 4 11 0,-6-2 13 0,6 2 16 16,-7 3 15-16,1 4 8 0,-1-1 8 0,0 1 3 0,1 4 4 0,0-1 3 15,-1 0 4-15,0 4 4 0,1 3 5 0,0-2 1 0,-7 2 1 16,6 5-3-16,0-5-4 0,1 5-8 0,0 0-8 0,-2 3-5 0,2-4-5 16,0 4-3-16,0 0-4 0,-1 4-3 0,0-1-3 0,7 0-5 0,-6 5-3 15,-1-1-3-15,1 4 0 0,0 0 1 0,6 3 2 0,-8 1 2 16,2 4 2-16,6-1 3 0,-6 4 3 0,6 4 3 0,0-1 3 0,0 1 2 15,0 3 2-15,0 5 0 0,0-2 0 0,6 5 1 0,0-5 1 16,-6 9-1-16,8-4-2 0,-2 3-2 0,0 4-2 0,7-4-2 0,-6 1-2 16,6-2-3-16,-7 6-4 0,8-4-1 0,-8-2-2 0,7-2-1 0,0 0-1 15,-6 0-2-15,5-5-1 0,-5-2-1 0,6-5-1 0,-7 1-1 16,8-4 1-16,-8-4 0 0,1 0 0 0,-1-7 1 0,0 1 3 0,-6-1 3 16,7-4 4-16,-7-3 3 0,7-1 4 0,-7-3 2 0,0 0 1 0,6-3-1 15,-6-1 1-15,0-3 1 0,6-1 0 0,-6-7-1 0,0 4-1 16,8-7-2-16,-8 0-3 0,0-8-3 0,6 4-3 0,-6-7-4 0,6-1-4 15,-6 2-3-15,7-6-1 0,-1 1-1 0,1 1-1 0,0-2 1 16,-1 1-2-16,0 5 1 0,8-2 0 0,-2 4 0 0,-5 5 1 0,6-2-1 16,0 9 1-16,-7-2-2 0,8 2 1 0,-2 8-1 0,-5-2 1 15,6 4-2-15,-6-1 0 0,-1 5 0 0,0 5 0 0,1 2 0 0,0-2 0 16,-1 5 0-16,0 0-1 0,2 6 1 0,-2-2 1 0,-6 0-1 16,6 5 2-16,-6-4-1 0,7 3 2 0,-7 1 0 0,0-1 1 0,0 0 1 15,6-3-1-15,-6 3-1 0,0-3-5 0,0-1-10 0,0-2-13 0,7-1-12 16,-7-4-13-16,6 0-28 0,1-3-36 0,-7-1-56 0,6-3-66 15,8-3-69-15,-8-1-74 0,7-3-60 0,0 0-56 0,0-4-24 0,0-3-10 16,6 2 2-16,-5-3 10 0,5-3 11 0,1 3 12 0,6-3 29 16,-7 3 33-16,1-3 57 0,0 4 66 0</inkml:trace>
  <inkml:trace contextRef="#ctx0" brushRef="#br0" timeOffset="-159463">13293 16437 170 0,'0'-7'207'0,"0"0"20"0,-8 0 23 0,8-1 19 0,0 1 20 0,-6-1 18 16,6 1 18-16,0 4 24 0,-6-4 24 0,6-1-10 0,-7 1-28 0,7 2-23 15,-6-2-17-15,-1 4-16 0,0 0-13 0,1-1-17 0,6 0-18 16,-12 0-16-16,4 4-18 0,2 0-17 0,-7 0-16 0,0 0-21 16,0 4-23-16,7 0-25 0,-8 0-24 0,2 2-17 0,-2-1-10 0,1 6-7 15,0-4-6-15,0 7-3 0,1-2-6 0,-2 2-1 0,8 1-1 0,-7 0-1 16,6 2-4-16,0 3-1 0,1-3-2 0,0 2-1 0,6 3 0 16,0-4-2-16,0 4-2 0,6-3-2 0,-6-2-2 0,6 1 1 0,8-2-1 15,-8-2 1-15,7 1-1 0,-7-4 1 0,8-4-1 0,-1 4 1 16,0-7-1-16,6-1 0 0,-5 2-1 0,-2-5 0 0,2 0 1 0,5-5 0 15,-6-2-2-15,0 0-1 0,1-4-1 0,-2 0 0 0,1-4-1 0,0 1-1 16,0-2 1-16,1-2-1 0,-8 1 0 0,6-2 1 0,-5 1-1 16,0-4 1-16,-1 3-2 0,-6-3 1 0,7 5 2 0,-7-6 0 0,0 4 1 15,0 1 0-15,0 4 1 0,0-5 0 0,0 9-1 0,-7-5 2 16,7 8 1-16,0-4-1 0,0 7 0 0,-6-4 0 0,6 6-1 0,0 2-2 16,0 0 1-16,0 0-1 0,0 0-1 0,0 6 1 0,0-2 0 0,0 3 0 15,0 1 1-15,0 3-1 0,0 3 0 0,0 0 1 0,0 1 0 16,0 4 1-16,6-1 1 0,-6 0-1 0,7 0 2 0,-1 5 1 15,-6-4 0-15,6-2 1 0,-6 2 0 0,8-1-2 0,-2 1 0 0,0-5-2 16,-6 0 0-16,6-2 1 0,2-1 1 0,-2 0-1 0,-6-4 2 0,6 1-1 16,1-5 1-16,-1 1-2 0,-6-1 1 0,7-3 1 0,0 0 0 15,5-3 0-15,-6-1 1 0,2-4-1 0,-2 1 0 0,0-4 1 0,8 0-2 16,-8 1 0-16,1-6 0 0,-1 2-1 0,7-5 0 0,-6 1-1 16,-1-1-1-16,-6-1-2 0,6-3-2 0,1 2-2 0,-7-2-1 0,7 1 0 15,-7 0-1-15,0 0 0 0,6 4 0 0,-6 0-1 0,0 3 0 16,0 0-1-16,7 3-1 0,-7 6 1 0,0 2-1 0,0-3 1 0,0 7 2 15,0 0 2-15,6 0 1 0,-6 7 0 0,0-3 1 0,0 2 0 0,6 6 1 16,-6 3 0-16,0 0 1 0,0-1 0 0,8 4 1 0,-8 1 2 16,6 3 0-16,-6 0 1 0,6 0-1 0,-6 0 2 0,6 0 0 0,2 0 2 15,-2 0-1-15,-6-4 1 0,13 4 2 0,-7-4-1 0,1 1 0 0,0-5 1 16,-1 1-1-16,0 0 1 0,0-5 1 0,8 1 0 0,-8-3 0 16,1 0 0-16,0-2 3 0,-1-2-1 0,1 0 2 0,-1-4-2 0,-6 0 1 15,6-4-2-15,1 0 1 0,0 1-1 0,-1-5-1 0,-6 1 0 16,6-4 0-16,1-3-1 0,-7-1-2 0,7 0-1 0,-1-4-3 0,-6 1-6 15,0-3-9-15,7-2-6 0,-7-3-6 0,6 6-5 0,-6-7-3 16,0 2-2-16,6-1-1 0,-6 4-2 0,0 0 0 0,0 4 0 0,7 0-2 16,-7 2 1-16,7 6 1 0,-7 2 4 0,6 1 7 0,-6 4 5 15,0 3 5-15,6 0 5 0,-6 3 5 0,8 2 1 0,-8 1 2 0,6 2 2 16,-6 3 0-16,6 0 1 0,-6 3 1 0,7 0 0 0,-1 1 2 16,1 0-2-16,-1-1 0 0,1 1 2 0,-1 4 0 0,8-4 2 0,-8-1 0 15,7-3-2-15,-7 4 2 0,7-4-1 0,0 0 0 0,-6-4-1 0,6 0 2 16,0-3 0-16,0-1-2 0,0-3-6 0,0 0-11 0,6-3-31 15,-5-4-40-15,-1-1-53 0,0-3-55 0,0 0-53 0,-7-3-53 0,8-1-56 16,-8-4-58-16,0-3-30 0,1 5-18 0,-7-9-8 0,0 0-3 16,0-3 5-16,-7-1 9 0,1-3 31 0,-8-3 39 0,2 3 52 0,-1-8 54 15</inkml:trace>
  <inkml:trace contextRef="#ctx0" brushRef="#br0" timeOffset="-159190.18">13090 15870 62 0,'-20'17'293'0,"1"0"32"16,-1 0 26-16,8-2 23 16,-2-4 20-16,2 0 23 0,5-1 25 0,0-1 17 0,1-3 14 0,6-2 9 15,0 3 9-15,0-3-67 0,0 0-102 0,6-1-63 0,-6 1-44 16,7-4-30-16,0 0-25 0,5 0-21 0,-4 0-20 0,4 0-23 0,8-4-26 16,-7-3-17-16,7 3-13 0,-8-3-10 0,8 0-9 0,-1 0-6 0,1-1-5 15,-7 1-4-15,6-4-2 0,-6 4-2 0,1 3-3 0,-8-3-1 16,8 2-1-16,-8 2-1 0,0 3-2 0,0 0-2 0,1 0-2 0,-7 0 0 15,7 3-2-15,-7 4-2 0,0 2-2 0,6-2-6 0,-6 0-6 16,7 4-15-16,-7 1-17 0,6-6-36 0,-6 9-43 0,6-4-51 16,-6 0-58-16,8 0-51 0,-2 0-50 0,0-4-50 0,0 0-49 0,1 1-24 15,0-4-11-15,6 0-1 0,-7-4 4 0,8 0 12 0,-2-4 19 0,2-3 34 16,-8 0 44-16,7-5 53 0,0-3 59 0</inkml:trace>
  <inkml:trace contextRef="#ctx0" brushRef="#br0" timeOffset="-159049.56">13455 15887 167 0,'0'-10'379'0,"-6"0"48"0,-2-2 37 0,-4 1 25 16,6 0 19-16,-1 4 16 0,-6-1 15 0,6 1 11 0,1 0 11 0,0 3 8 15,-2-3 6-15,8 3-83 0,-6 4-126 0,6-3-91 0,0 3-76 16,0 0-48-16,0 0-37 0,6 3-26 0,8-3-20 0,-8 4-26 16,7 0-28-16,7 3-32 0,0-3-35 0,-1 3-52 0,1 1-62 0,-1-1-81 15,7 4-93-15,0-4-81 0,-6 4-79 0,6-3-39 0,-7-2-18 0,1 2-10 16,-8-2-3-16,8 3 7 0,-6-6 12 0,-1 4 20 0,-1-3 24 16,2-4 44-16,-2 4 56 0,-5 0 79 0,6-4 217 0</inkml:trace>
  <inkml:trace contextRef="#ctx0" brushRef="#br0" timeOffset="-158173.45">14887 16372 39 0,'-6'26'268'0,"6"-1"23"0,0-3 19 16,0-4 18-16,-6 5 18 0,6-5 21 0,0-4 22 0,0 1 21 15,0 0 20-15,0-1 14 0,0-3 8 0,6-4-61 0,-6 5-100 0,0-8-53 16,6 2-30-16,2-2-19 0,-2-4-15 0,0 0-15 0,1 0-18 0,6-4-21 15,0-2-21-15,0-3-20 0,0-1-20 0,7-5-13 0,-7 1-8 16,6-5-7-16,0 1-5 0,-5-4-5 0,5-4-7 0,-6 0-3 16,0 1-4-16,1-4-2 0,5-5 0 0,-13 2-2 0,7-1 1 0,-6-3-1 15,5 2 1-15,-4-3 2 0,-2 1 2 0,-6 3 3 0,6 4 4 0,-6-1 2 16,0 5 3-16,0 3 5 0,0 0 5 0,0 7 2 0,0 1 4 16,0 3 2-16,-6 2 1 0,6 2 1 0,0 4 0 0,-6 0-4 0,6 3-2 15,-8 0-5-15,2 0-3 0,6 3-4 0,-6-3-5 0,6 8-3 16,-7-1-4-16,1 4-4 0,6 0-4 0,0 4-1 0,-7 3-2 0,7 0 0 15,0 4-2-15,0 1 0 0,0 2 1 0,0 4 1 0,0 0 0 16,0 1 0-16,7 2 2 0,-7-2-1 0,6 3 1 0,1 0-1 0,-1 1 1 16,0-7 0-16,2 7 0 0,-2-5 0 0,0 1 2 0,8 0 0 15,-8-5-1-15,7 0 2 0,-7-3-1 0,8 0 2 0,-8-3 0 0,7-1 1 16,0-7 2-16,0 4 0 0,-6-8 1 0,6 0 1 0,-1 1-1 0,2-5-1 16,-8-3 2-16,7 0-1 0,0-3 0 0,-6-1-1 0,5-3 0 15,2-1 0-15,-8-2-1 0,8-6-1 0,-2 2-1 0,-5-1 0 0,6-3-2 16,-6-5 1-16,-1 3-2 0,6-7 0 0,-4 2-1 0,-8-1-1 0,6-3-1 15,0-1 0-15,1 0 0 0,-7 5 1 0,0-4 0 0,7 3 0 16,-7 5 0-16,0-1 0 0,0 3-1 0,0 4 0 0,0 1-1 0,0 6 0 16,0-2 0-16,0 5-1 0,0 2 0 0,0 3 1 0,0 0-2 15,0 3 1-15,0 6-2 0,-7-3 0 0,7 2 0 0,0 6 0 0,7-2-1 16,-7 6 1-16,0 1 2 0,0 2 0 0,6-3 2 0,-6 7 1 16,7-2 1-16,-7-2 1 0,6 6 0 0,0-5-1 0,2 0 2 0,-2 0 0 15,0 0-1-15,0-4 1 0,8-3 0 0,-8 4 0 0,7-9 0 0,1 5-2 16,-8-4 1-16,6-4 0 0,2 0 0 0,-1 0 1 0,0-7 0 15,0 4-2-15,-1-4 1 0,2-4 0 0,-1 1 1 0,0-5-1 16,0 1 1-16,-7-4-1 0,8 0 2 0,-2-3-1 0,2-1 1 0,-8 0-1 16,1-2 1-16,-1-3-1 0,0-2 0 0,1 1 0 0,0-2-1 0,-7 2 0 15,0-5 0-15,0 4 0 0,0 0-1 0,0-4 1 0,0 8 0 16,0 0-1-16,-7 0 0 0,7 2-1 0,0 2 1 0,-7 3-2 0,7 4 1 16,0 4-1-16,-6-1 0 0,6-1 0 0,0 5 0 0,0 5-1 15,0-1 0-15,0 2-2 0,0 2 2 0,0 3-2 0,0 4 1 0,0-1 0 16,0 4 0-16,6 1 1 0,-6 3-1 0,7-4 1 0,0 4 3 0,-1 0 0 15,0 0 0-15,2 0 0 0,-2-4 1 0,0 1-2 0,7-1-2 16,-6-4-3-16,-1 1-6 0,7 0-8 0,-7-8-10 0,2 3-11 0,-2-1-14 16,7-6-28-16,-7-3-36 0,1 0-52 0,-1-3-60 0,1-1-55 15,-1-3-54-15,1-4-48 0,0-1-44 0,-7 2-35 0,0-9-31 0,0 1-9 16,0 0 0-16,0-5 8 0,-7 2 12 0,0-5 27 0,7 1 35 16,-6-4 51-16,-1 2 59 0,-6-2 56 0,7-1 86 0</inkml:trace>
  <inkml:trace contextRef="#ctx0" brushRef="#br0" timeOffset="-157985.95">15838 16061 0 0,'-12'-5'132'0,"-2"3"139"0,2-3 29 0,-1 2 40 15,-7-1 47-15,7 0 36 0,0 0 30 0,7 4 21 0,-8-3 16 16,8-1 13-16,-1 1 11 0,1-1-39 0,0 1-64 0,6-2-61 0,0 2-55 16,-8 3-38-16,8-4-28 0,0 1-40 0,8-1-46 0,-8 0-38 15,6 1-30-15,0-1-22 0,1 0-16 0,6-2-14 0,-6 2-13 0,5-1-9 16,2 2-9-16,-8 3-6 0,7-4-6 0,0 4-5 0,-6 0-7 16,5 4-2-16,-5-1-2 0,6 2-1 0,-7-1-4 0,2 2-3 0,-8 2-6 15,6-1-8-15,-6 0-10 0,0 5-18 0,0-2-22 0,0-3-27 16,0 5-33-16,0-4-41 0,-6 2-48 0,-2 1-45 0,8-5-48 0,-6 3-46 15,0-1-43-15,6-2-21 0,-7-2-5 0,0 0 3 0,1-4 9 16,0 0 19-16,-1 0 25 0,1-8 33 0,-1 5 36 0,7-8 47 0,-7 2 51 16</inkml:trace>
  <inkml:trace contextRef="#ctx0" brushRef="#br0" timeOffset="-157782.83">15650 15774 140 0,'-13'-8'350'0,"-1"5"49"0,2-4 38 0,-2 3 25 0,2-2 18 0,-1 1 10 16,6-2 10-16,0 3 6 0,1 1 5 0,0-4 2 0,6 3 2 0,-6 0-83 15,6 4-122-15,0-3-83 0,6 3-62 0,-6-4-49 0,6 1-39 16,0 3-28-16,8 0-20 0,-8 0-20 0,7-4-19 0,1 4-19 16,-2 4-19-16,2-4-29 0,-2 0-31 0,1 3-34 0,-6 1-35 0,6-1-33 15,-7 5-33-15,8-5-26 0,-8 4-25 0,-6 0-19 0,6 2-15 16,-6 1-12-16,0-3-10 0,-6 4-13 0,0 1-14 0,-2 2-2 0,-4-3 1 16,-1 1 20-16,0 2 26 0,0-3 30 0,-7 3 32 0,8-3 27 0,-8 0 23 15,0 1 20-15,7-2 21 0,-7 2 19 0,8-1 142 0</inkml:trace>
  <inkml:trace contextRef="#ctx0" brushRef="#br0" timeOffset="-157595.31">15083 16090 292 0,'-26'8'420'16,"0"2"37"-16,0-3 24 0,7-4 15 0,-1 6 11 0,7-6 6 0,0-3 6 16,0 4 4-16,0-4 4 0,6 0 3 0,7 0 2 0,-6 3-105 0,6-3-158 15,0 0-94-15,6 0-61 0,1 0-36 0,6 0-25 0,0-3-17 16,0 3-16-16,13-4-21 0,-6 4-22 0,6-3-43 0,0-1-53 0,6-1-69 15,1-1-77-15,-1 2-79 0,1 0-82 0,-1-2-46 0,-5 1-31 16,5-2-16-16,1 2-9 0,-7-1 0 0,0 3 3 0,-1-1 13 0,-5 0 17 16,6 1 38-16,-13-2 49 0,7 5 66 0,0-2 94 0</inkml:trace>
  <inkml:trace contextRef="#ctx0" brushRef="#br0" timeOffset="-156781.7">16724 16273 0 0,'-6'22'208'0,"6"0"55"15,-6 0 15-15,-2-5 12 0,8 3 12 0,-6-6 17 0,6 4 22 16,0-7 14-16,-6 4 12 0,6-4 10 0,0-4 6 0,0 4-48 0,6-3-75 16,-6 0-40-16,0-6-19 0,6 3-11 0,2-2-6 0,-2-6-7 0,0 3-9 15,7-5-16-15,-6-2-20 0,12-4-13 0,-5 0-13 0,-2 1-8 16,8-9-8-16,-1 4-9 0,1-7-11 0,-6 1-16 0,5-5-18 0,0-1-13 15,-6-1-8-15,7-1-6 0,-7-1-2 0,0-3-1 0,0-4-1 0,-7 5-2 16,0-5 0-16,2 0 1 0,-2 0 2 0,0 5 3 0,-6-1 2 16,0 0 2-16,0 3 3 0,0 8 4 0,0 1 5 0,0-2 3 15,0 9 2-15,-6-1 1 0,6 5 3 0,0 2-1 0,0 3 1 0,0 2-3 16,-6 0-1-16,6 3-3 0,0 0-4 0,0 0-3 0,-8 3-3 0,8 5-5 16,0 0-6-16,0-1-3 0,0 7-1 0,-6 1-3 0,6 0-2 15,0 3 0-15,0 7 1 0,6-2-1 0,-6 2 1 0,0 5 0 16,8 2 0-16,-2-3 1 0,0 5 0 0,1-1 0 0,0 3 2 0,-1-3 0 15,1 4-2-15,-1-4 1 0,0 0 1 0,1 0 0 0,6-5-1 0,-7 6 2 16,1-8 0-16,0 3 1 0,6-7 0 0,-7 0-1 0,1 0 1 16,-1-3 0-16,7-5-1 0,-7-3 2 0,2 1 0 0,4-6 1 0,-5-2 1 15,-1 0 1-15,7-4-2 0,-6 0-1 0,5-4 1 0,-4-3-1 16,4-4 1-16,-5 0 0 0,6-4-2 0,-7 0 1 0,7-3-3 0,1-1-2 16,-8-2-5-16,0-5-2 0,1 4-2 0,0-7-2 0,-1-1-1 0,-6 1 0 15,6-3-2-15,-6-2 1 0,0 1-1 0,0 0 0 0,-6 0 1 16,6-1 0-16,-6 7 2 0,-1 0 2 0,7 2 5 0,-7 3 3 15,1 3 6-15,0 5 4 0,6-2 5 0,-7 6 3 0,7 3 3 0,-7-1 1 16,7 6 1-16,-6-3 0 0,6 2 0 0,0 3-1 0,0 0-1 0,0 0-1 16,0 3 0-16,0-3-2 0,6 7-2 0,-6-3-2 0,7 4-3 15,0-2-2-15,5 1-2 0,-5 5-1 0,6-4-1 0,7 2 0 16,-7 2 2-16,7-2-1 0,-2 1 1 0,2-3 1 0,-1 2-1 0,1-2-1 16,0-1 0-16,-1 0-2 0,1 1 0 0,-7-1-1 0,6 0 0 0,-6-2-1 15,1 2-1-15,-8-3 0 0,8-1-1 0,-8 1 1 0,0 3-1 16,0-3 0-16,1-1-1 0,-7 5 1 0,0-1 0 0,0 3 0 0,0-1 1 15,0 1-1-15,0 1 1 0,0 0 0 0,0 4 0 0,-7-4 2 16,7 3 0-16,-6 1-1 0,6 0 0 0,0-1 1 0,-6 1 1 0,6 3-2 16,0-2 1-16,0-2-2 0,6 1-1 0,-6-1-9 0,6 0-8 15,-6-2-13-15,7-1-16 0,6 0-29 0,-6-1-38 0,5-2-51 0,2-4-57 16,-2-1-54-16,2-3-55 0,-1 0-46 0,7-3-45 0,-2-1-35 16,-4-7-29-16,5 4-10 0,1-4 1 0,0-5 9 0,-1 3 12 0,1-1 30 15,-1-6 37-15,0 3 51 0,-5 1 57 0,5-2 54 0,-5 0 117 16</inkml:trace>
  <inkml:trace contextRef="#ctx0" brushRef="#br0" timeOffset="-155636.33">18040 16101 196 0,'7'-8'224'0,"-7"1"18"0,0 0 15 0,0 3 19 0,0-3 19 0,0 0 19 16,0 0 19-16,-7-1 17 0,7 0 17 0,-6 1-23 0,6 3-41 15,-7-3-32-15,7-1-31 0,-7 1-22 0,1 4-17 0,0-5-16 0,-2 5-12 16,2-1-17-16,0 0-19 0,0 1-19 0,-8 3-17 0,8 0-12 16,-7 3-12-16,7 1-10 0,-8 3-8 0,2 1-5 0,5 2-3 0,-6 5-1 15,0 0-1-15,6-1 1 0,-6 5 2 0,0 4 1 0,6-3 1 16,1 3 1-16,0 3-3 0,-1-1-1 0,1-3-5 0,6 4-4 0,0-1-4 15,0-3-5-15,0 0-3 0,6 0-6 0,-6-4-3 0,7 1-6 0,5-1-2 16,-5-3-4-16,6 0 0 0,-7-4 0 0,8-1-1 0,5-2 0 16,-5-4-2-16,-2-1 0 0,8 1-2 0,-1-4 0 0,-5-4 1 0,4 1-2 15,2-4 0-15,-6-1-1 0,5-3-1 0,-6 0-2 0,0-3-3 16,0-1-2-16,0-3-4 0,-6-1-4 0,-1-3-2 0,1 0-3 16,-1-4-2-16,-6 1-2 0,-6-1 0 0,6-3-1 0,-7 0 0 0,1 3 1 0,-1 0 1 15,-6 1 3-15,6 3 5 0,1 0 4 0,-7 7 7 0,6-4 5 16,1 9 4-16,0 2 3 0,-7 1 4 0,6 3 0 0,0 1 0 0,7 0 2 15,-6 6 1-15,0-3-1 0,6 3 1 0,0 1-1 0,0 3 0 16,6 1-1-16,-6-1-1 0,6 1-2 0,8 2-1 0,-8 1 0 16,7-3 0-16,0 2 1 0,0 2 1 0,0-5 0 0,7-1 0 0,-7 3 0 15,6-1-2-15,1-2 0 0,-7-2-2 0,6 0 0 0,-6-1-2 0,1-3 0 16,5 0-1-16,-6 0 0 0,0 0 0 0,0 0-1 0,-6 0 0 16,5-3-2-16,-5 3 1 0,6 0-1 0,-7-4-1 0,1 4 1 0,-1 0-2 15,1 0-1-15,0 0-1 0,-7 4 2 0,6-1 3 0,0 0 1 16,-6 2 1-16,8 2 3 0,-8 4 1 0,0-4 4 0,6 4 1 0,-6 4 1 15,0-1 1-15,0 2 2 0,0-2 0 0,6 1 1 0,-6 0 0 16,0 2-2-16,0-2-1 0,0 0-2 0,0-1-1 0,0 1-2 0,7 0-1 16,-7-5-3-16,0 2-2 0,0-5 0 0,6 1 2 0,-6-1 2 15,0 0 3-15,0-4 6 0,0-3 6 0,0 5 5 0,7-5 3 0,-7 0 2 16,6-5 1-16,-6 5 0 0,0-7-1 0,7 4 0 0,-1-4 0 16,0-4 0-16,2 0-4 0,-2 0-2 0,0-3-4 0,1-3-7 0,0 0-5 15,-1 2-6-15,7-3-4 0,-7 4-2 0,1-5-3 0,6 4 0 16,-7 0 0-16,1 1-1 0,0 3 0 0,-1-1 0 0,0 5-2 0,1 0-2 15,-1 4-1-15,1-1-3 0,-7 4-3 0,7 0-2 0,-7 0-1 0,6 4-2 16,-6-1-2-16,6 4-1 0,-6-3-1 0,8 4-2 0,-8 2-3 16,0-2-1-16,6 3-4 0,-6-3-1 0,0 2-1 0,0-2-3 15,6 3 0-15,-6-4-3 0,6 4-4 0,-6-7-8 0,7 3-13 0,0 0-25 16,6-3-35-16,-7-1-29 0,8-3-28 0,-2 4-39 0,8-4-45 0,-1-4-33 16,-5 4-31-16,4-3-15 0,2 3-7 0,0-4-3 0,-1 0 1 15,1 1 9-15,0-1 10 0,-1 1 27 0,-6-1 35 0,0 1 34 16,0-2 32-16,0 2 46 0,0-1 52 0,1-3 46 0,-8 3 45 0,6-3 33 15,-4 3 26-15,-2-4 23 0,7 1 21 0,-7 0 18 0,1-4 21 0,0 4 20 16,-1-5 19-16,0 2 21 0,0-1 25 0,2 0 27 0,-2-1 28 16,0 2 19-16,-6-5 13 0,7 3-1 0,-7-1-7 0,0 1-9 0,7-2-11 15,-14 3-15-15,7-3-16 0,0 2-16 0,-7 1-19 0,7 0-21 16,-6 5-26-16,0-3-30 0,-8 2-33 0,8 4-28 0,-7-1-23 0,0 4-13 16,0 4-8-16,-1-4-6 0,-4 7-4 0,4 1-4 0,-5-1-1 15,5 7-1-15,2-3-2 0,-2 4 0 0,2-1-1 0,5 6 1 16,1-6 0-16,-1 8 0 0,0-4 1 0,1 1 0 0,6-1-1 0,-6-1 2 15,6 2 0-15,0-1 1 0,6 1-1 0,-6-4 0 0,6 0 0 0,1-1 0 16,0-3 1-16,-1 0 0 0,1 0-1 0,5-4 1 0,2-3-1 16,-2-1 2-16,2-3-1 0,-1 0 1 0,0-3-1 0,6-1-1 0,-5-3-1 15,5-1-3-15,-6-3-1 0,0 0-2 0,-1-3-2 0,2-1-2 16,-1-3-2-16,0 4-1 0,-6-9-2 0,-1 4 0 0,0-2-1 0,1-2 0 16,-7 3 0-16,0-3 1 0,0 2 1 0,0-2 1 0,0 4 2 0,-7-2 2 15,7 3 1-15,0-1 2 0,-6 1 5 0,6 3 3 0,-6 0 1 16,6 5 2-16,-7 1 0 0,7 3 0 0,0 2 0 0,-6 0 1 15,6 4 2-15,0 0 0 0,-7 8 0 0,7-5 2 0,-7 9 2 0,7-2 1 16,0 5 0-16,-6 7-1 0,6-4-1 0,0 8 0 0,0 4 1 16,-6-1-1-16,6 0 0 0,6 8 0 0,-6-4 0 0,0 3-1 0,0 5 1 15,6-1 0-15,-6-4-2 0,7 5-1 0,-7 3-1 0,7-4-1 16,-1 0-1-16,1 1 2 0,-1-2 1 0,0 2 2 0,-6-4 1 0,14 3 2 16,-8-3 0-16,0-1-1 0,1-2 0 0,0 2-2 0,6-3-1 0,-7 0 1 15,1 1 0-15,-1-7 0 0,-6 0-2 0,7 2-1 0,-7-7-2 16,0 0-1-16,0-4-3 0,0 1 0 0,-7-4-2 0,7-5 1 0,-6 1 0 15,-1-3 0-15,-6-1 1 0,7-3-2 0,-8-4 1 0,8 0 1 0,-14-4 0 16,8 0 0-16,-1-3 2 0,-1 0-1 0,-6-1-1 0,2-2 3 16,4-5 2-16,-5 3 5 0,5-2 6 0,-4-1 5 0,4 0 4 0,8 1 3 15,-7 0 1-15,6-5 2 0,7 5-2 0,-7-6 1 0,7 7-1 16,7-6 0-16,0 1-1 0,-1-1-5 0,7 1-6 0,1 0-15 0,4-4-20 16,2-1-26-16,7 5-28 0,-1-8-59 0,0 6-73 0,-1-7-87 0,8 2-91 0,0-4-65 15,-8-1-50-15,8 1-26 0,-1-5-11 0,-5-3-5 0,-1 2 1 0,0-2 8 16,0 1 14-16,0-1 19 0,-7-3 25 0,1 6 57 0,0-2 70 15</inkml:trace>
  <inkml:trace contextRef="#ctx0" brushRef="#br0" timeOffset="-155213.3">16984 16038 53 0,'-18'4'293'0,"-9"0"46"0,1-4 43 16,7 0 38-16,-7 0 35 0,6 0 22 0,7 0 14 0,-6 0 10 0,6-4 8 16,6 4 7-16,0-4 6 0,1 4-66 0,6 0-102 0,0 0-66 15,0 0-48-15,6 0-45 0,1 0-43 0,6-4-39 0,6 4-33 0,1-3-21 16,6-1-15-16,7 1-17 0,-1-1-17 0,7 1-33 0,7-2-38 15,-1 2-80-15,1-1-100 0,0 1-100 0,6 3-95 0,0-4-50 16,-7 4-24-16,8 0-13 0,-8-4-5 0,1 4-5 0,-1 0-1 0,-6 0 7 16,1-3 9-16,-1 3 25 0,-1 0 32 0,2 0 75 0,-7 0 152 0</inkml:trace>
  <inkml:trace contextRef="#ctx0" brushRef="#br0" timeOffset="-154269.2">20547 16148 0 0,'7'7'159'0,"0"5"18"0,-7-5 11 0,6 0 10 0,0 0 11 0,-6 1 8 15,7-5 6-15,-7 2 9 0,6-3 12 0,-6 3-4 0,0-2-10 16,7-3-21-16,-7 0-30 0,0 4-7 0,0-4 3 0,7-4 3 0,-7 4 1 15,0-3 0-15,6-2 1 0,-6 3-1 0,6-6-3 0,-6 0-2 16,0 1-6-16,0-3-10 0,8-2-11 0,-8-2-13 0,-8 3-16 0,8-5-14 16,-6 2-13-16,6 0-12 0,-6-1-13 0,-1 4-9 0,-6-4-9 15,6 4-4-15,-5 0-3 0,-2 1-4 0,2 2-5 0,-8 1-4 0,7 3-1 16,-7 0-1-16,0 4 1 0,-5 0 0 0,5 0 0 0,-6 4 3 16,0 3 2-16,0 0 1 0,0 5 1 0,0-2-2 0,6 5 0 0,-6 0-2 15,7 0 2-15,-1 4-2 0,0-2-5 0,1 2-3 0,6 2-3 16,0 1-1-16,7-3-2 0,-1-1-3 0,7 4-3 0,-7-3-3 0,14-1-3 15,-7-4 0-15,13 5-1 0,-6-4 1 0,5-1-1 0,8 0-1 16,0-2 2-16,-1-5-1 0,1 1 2 0,6-1-1 0,0-4 0 0,7-3 1 16,-7 0 0-16,6-3 1 0,-5-4 0 0,5-1-1 0,-7-4 0 15,2 2-1-15,5-5 1 0,-6-4 0 0,0 2-2 0,1-2 1 0,5-6-1 16,-12-1 1-16,5 0-1 0,-5-6 1 0,6 2-1 0,-13-3 2 16,7-3 0-16,-8-1 2 0,2 0 1 0,-8 1 1 0,1-1 2 0,-1-3 3 15,1 3 4-15,-7 4 5 0,7-4 3 0,-7 9 3 0,0-6 3 16,0 9 1-16,0-1 2 0,0 4 2 0,-7 4 0 0,7-1 3 0,0 4 0 15,0 1-1-15,-7 3 0 0,7 4-4 0,0 0-4 0,0-1-4 16,0 5-5-16,0-1-3 0,0 0-4 0,0 4-3 0,0 0-3 0,-6 4-2 16,6 0-2-16,0-1-3 0,-7 5-4 0,7 2-1 0,0 1 0 15,-6 4-1-15,6 3 0 0,-6 1 0 0,6-1 3 0,0 8-1 16,-8-1 2-16,8 1-1 0,0 4 0 0,0-2 0 0,-6 2 2 0,6 3 0 16,0 0 0-16,0 1 0 0,0 2 0 0,0-3-1 0,0 3 1 0,6-3 0 15,-6-3 0-15,0 2-1 0,8-2-1 0,-2-2 2 0,0-2 0 0,1 0 0 16,-7-4 0-16,13 0 0 0,-6-4 0 0,-1-2 1 0,8-6 2 15,-8 0-1-15,6-1 1 0,-5-1 0 0,6-6 1 0,0-2 0 16,1 0 2-16,-2 0-1 0,8-7-1 0,-7 0-1 0,-1-1 2 0,8-3-2 16,-6-3 0-16,5 3 0 0,-6-7-1 0,0-1 0 0,7-3-1 15,-8 0-1-15,2 1 0 0,-1-5 0 0,-7-1-2 0,7 2 2 0,-6 0 0 16,-1 3 0-16,0-4-1 0,1 4 1 0,0 1 0 0,-7 2 0 0,0 1 2 16,6 7 0-16,-6 0-1 0,0-1 0 0,0 5 0 0,0 4-1 15,0-1-1-15,0 4 0 0,-6 4 1 0,6-1-1 0,0 2 1 0,-7 5-2 16,7 0 0-16,-7 6-1 0,7-2-2 0,-6 9 1 0,6-6 0 15,0 9 1-15,-6 0-1 0,6 0 1 0,0 0 2 0,0-1 0 0,6 0 0 16,-6 1-1-16,6-1 1 16,1-2 0-16,0-2 2 0,-1-2-1 0,1-5 0 0,5 5 0 15,-5-8 1-15,6 0-1 0,1 1 2 0,-8-6-2 0,7-2-2 0,0 3-6 0,0-7-8 0,-1 0-10 0,2-3-13 0,-1-1-19 0,0 0-21 16,0-7-40-16,0 4-50 0,-6-4-54 0,5-3-56 0,2-2-50 0,-8 2-46 16,7-5-42-16,0 1-40 0,-6-1-26 0,-1-2-15 0,8 3 0 15,-8-4 6-15,7 4 16 0,-7-5 19 0,7 5 40 0,0 4 48 0,1-4 55 16,-8 2 57-16,13 2 48 0,-6 2 194 0</inkml:trace>
  <inkml:trace contextRef="#ctx0" brushRef="#br0" timeOffset="-153769.2">21668 15947 0 0,'6'0'4'0,"1"-4"153"0,-1 4 11 0,-6-3 17 0,6-1 19 0,2 4 22 15,-8-5 21-15,0 3 20 0,6-3 19 0,-6 2 10 0,0-4 6 16,0 3-17-16,0-2-28 0,0 1-9 0,-6 2 0 0,6-6 5 0,0 6 10 16,-8-4-3-16,2 3-9 0,0-2-16 0,6 1-19 0,-13 2-15 15,6-1-16-15,0 4-14 0,1-3-16 0,-6 3-15 0,4 3-15 0,-4-3-17 16,-2 4-17-16,8 4-18 0,-7-2-20 0,0 2-12 0,0 3-10 15,7 1-5-15,-8 2-2 0,8-1-5 0,-7 7-4 0,6-3-2 0,1 2-2 16,-1 3-2-16,7-4-1 0,-6 4-1 0,6 1-2 0,6-2-2 0,-6-2 0 16,7-1-1-16,-1 0-2 0,7 1 0 0,-6-5 0 0,6 1 0 15,6-5 0-15,-5-2 0 0,5 0 0 0,1-1 0 0,0-3-1 0,-2-4-2 16,2 0-2-16,-1-4-3 0,1-3-2 0,6-1 0 0,-6-2-2 16,-1-6-2-16,7 2-1 0,-6-5-3 0,-1 1-2 0,1-4-3 15,6 0-1-15,-7 1-1 0,1-5 2 0,0 0 0 0,-1 0 3 0,1-3 2 16,0 4 3-16,-1-5 0 0,-6 4 2 0,6 1 2 0,-5-4 4 0,-2 3 5 15,-5 1 8-15,6-2 8 0,-6 5 4 0,-1 1 6 0,0 2 7 16,-6-3 3-16,7 4 3 0,-7 4 1 0,0-1 4 0,0 0 3 16,-7 0 2-16,7 4 3 0,0 4 3 0,-6-4-1 0,0 4 2 0,-1-5-3 15,7 9-1-15,-6-4-3 0,6 3-1 0,-7 1-4 0,0-1-4 16,7 4-3-16,-6 0-2 0,0 0-4 0,6 0-2 0,-8 4-5 0,8 3-2 16,-6 0-5-16,0 1-1 0,6 2-4 0,-6 1-1 0,-1 4-2 15,0 3-1-15,1 1 1 0,6 3 2 0,-7 0 1 0,1 3 2 0,6 1 2 16,0-1 0-16,0 5 0 0,0-1 2 0,0 1-1 0,0 2-2 15,0-2 0-15,0 2 0 0,6-2 0 0,1 3-2 0,-1-3-1 0,1-1-2 16,0 0-1-16,-1-3-1 0,0 0-1 0,8-1-1 0,-8-6 0 16,7 2 0-16,0-7 1 0,-6 2-1 0,5-5-1 0,2-1-3 0,-8-2-7 15,7-4-11-15,0-1-13 0,0-3-15 0,-7 0-26 0,8-7-30 16,-2-1-49-16,2 1-59 0,-8-7-65 0,7-2-67 0,-6 2-63 0,0-4-61 16,-7-4-36-16,0 0-25 0,0-4-6 0,0-3 4 0,0 3 10 15,-7-3 13-15,0 0 25 0,-6-1 30 0,1 0 50 0,4 3 56 0,-11 0 65 16,6 2 157-16</inkml:trace>
  <inkml:trace contextRef="#ctx0" brushRef="#br0" timeOffset="-153628.56">22052 15756 0 0,'-20'-4'244'0,"1"4"58"0,-1 0 34 16,8 0 28-16,-2 4 26 0,8 0 19 0,-7-4 17 0,6 3 9 16,7-3 11-16,-7 3 6 0,7-3 7 0,0 0-54 0,0 0-82 0,7 5-59 15,0-5-52-15,-1 3-37 0,1-3-33 0,5 5-26 0,2-5-26 0,6 2-19 16,-1-2-16-16,1 0-15 0,-2 0-15 0,2 0-29 0,7 0-33 16,-8-2-53-16,0 2-61 0,1-5-69 0,-1 2-69 0,1-2-66 15,-6 2-62-15,-2-4-32 0,1 3-17 0,-6-2-6 0,0 1-4 0,-1-2 3 16,0 0 4-16,-6 0 20 0,0-1 28 0,-6 1 46 0,0-5 57 15</inkml:trace>
  <inkml:trace contextRef="#ctx0" brushRef="#br0" timeOffset="-153424.2">21206 15423 55 0,'-20'11'364'0,"0"0"56"0,1 0 33 0,5-5 19 0,-5 3 11 0,6-1 7 16,7-2 3-16,-1-2 1 0,1-4 2 0,-1 0-1 0,7 0 0 15,7 4-74-15,-1-4-111 0,7-4-157 0,0 4-178 0,6 0-158 0,-5-4-152 16,11 4-78-16,-5-3-42 0,6 3-20 0,0-3-10 0,1-2-6 16,-1 2-3-16,-7-2 0 0,1-2-1 0,6 0 9 0,-13 0 14 0,6-1 56 15,-6 1 76-15</inkml:trace>
  <inkml:trace contextRef="#ctx0" brushRef="#br0" timeOffset="-147877.62">22625 16020 133 0,'0'0'375'0,"7"0"44"0,-1 0 25 0,-6 0 12 16,6 0 7-16,-6 0 3 0,0 0 0 0,8 4 2 0,-8-4 2 16,6 3 3-16,0-3 3 0,-6 4-78 0,6-1-116 0,1 1-93 15,0 0-80-15,-1 0-41 0,1 4-21 0,-1-1-12 0,0 0-4 0,-6 4-2 16,0 3 0-16,8 1-2 0,-8 4-1 0,-8-1-2 0,8 4-4 0,-6 3-3 16,0 5 0-16,-7-1-10 0,-1 0-13 0,2 0-34 0,-2 1-45 15,-5 3-68-15,-1 0-81 0,1-4-85 0,0 4-89 0,-8-4-44 0,8-2-23 16,-8 1-9-16,2-6-6 0,5 1-3 0,0-6-1 0,8-1 5 15,-8-6 11-15,7-2 31 0,7-8 41 0,-1 0 68 0,7-8 165 0</inkml:trace>
  <inkml:trace contextRef="#ctx0" brushRef="#br0" timeOffset="-147079.62">23660 15763 64 0,'-6'0'312'0,"0"0"47"0,-1-3 41 0,0 3 30 16,-6 0 21-16,13-4 15 0,-6 4 11 0,0-4 8 0,-1 1 6 15,0 0 7-15,7-2 5 0,-6 1-66 0,6 1-105 0,0-4-73 0,0 3-57 16,0-3-48-16,0 0-43 0,6 0-28 0,1-5-21 0,-7 5-15 16,7 0-11-16,-1-4-9 0,0 2-7 0,7 7-6 0,-6-5-6 0,0-1-5 15,5 8-4-15,-5-3-2 0,0 3-3 0,5 3 1 0,-5 1 0 0,0 3 0 16,6 4-1-16,-7 1 1 0,0 2 0 0,2 4 0 0,-2 4 2 15,0 0 0-15,1 3 2 0,-1 1-1 0,-6 4 1 0,7-1 2 16,-7-1 1-16,0 6-1 0,6-4 1 0,-6 2 0 0,0-3-1 0,0 1 0 16,0 0 1-16,0-4 0 0,0-1-1 0,7 0 0 0,-7-2-1 0,0-2 0 15,0-2-1-15,0-1 1 0,0-7 0 0,0 4 1 0,6-8 0 16,-6 4 1-16,0-8 2 0,0 1 3 0,0 0 4 0,6-1 4 0,-6-3 2 16,0-3 1-16,0-1 1 0,8-3 0 0,-8-4 2 0,6 0-2 15,0-7-1-15,1-1 1 0,0 1 0 0,-7-7-2 0,6-1-1 0,0-1-5 16,1-1-3-16,-1-1-3 0,8-1-4 0,-8 1 0 0,0 4-2 15,1-1 1-15,0 4 0 0,5-1 0 0,-5 4 0 0,0 2 0 0,6 6-3 16,-7-4 0-16,0 8 1 0,8 0-1 0,-8 0 0 0,0 2-2 16,1 5 1-16,0 0-1 0,-1 5 2 0,1 2-1 0,-1 0-1 0,0 4 2 15,2 0 0-15,-2 3 0 0,0 0 1 0,0 9 0 0,2-4 1 16,-2 3 1-16,0 0 1 0,-6 3 0 0,7 1 0 0,-1-1 0 0,-6 1-1 16,7-3 0-16,-7 2 0 0,7-3 0 0,-1 0 0 0,-6-1 0 15,0-3 0-15,6-2-1 0,-6-2 0 0,0 1 0 0,6-4 0 0,-6-4 2 16,0 0 1-16,0-3 0 0,0 0 3 0,8-1 0 0,-8-3 1 0,0 0 0 15,0-3 0-15,0-1 1 0,6 0-1 0,-6-7 1 0,6 4 0 16,-6-8 0-16,7 1-1 0,-1-4-1 0,-6-1-1 0,7-6-1 16,0 3-1-16,-1-5-3 0,0 2 0 0,1 0-2 0,0-5 0 0,-7 4-1 15,6 1-2-15,7 3 1 0,-6 0-1 0,-1 0 1 0,1 5-1 16,-1 0 0-16,8 3-1 0,-8 3 0 0,0 8 1 0,8-4 0 0,-8 7 0 16,0 0 1-16,1 3 1 0,-1 4 1 0,1 4 0 0,6 0 0 15,-13 4 2-15,6 4-1 0,0-1 0 0,2 4 0 0,-2 0 2 0,0 0 0 16,-6 3 0-16,7 2 0 0,-1-6 1 0,-6 2-2 0,7 2 0 0,-7-3-7 15,7-5-7-15,-1 2-14 0,0-1-19 0,-6-3-41 0,7 0-56 16,0-8-62-16,-1 0-70 0,7 1-63 0,-6-4-60 0,-1-4-46 16,7-4-39-16,-7 1-18 0,8-5-9 0,-2-3 1 0,2 0 5 0,5-3 13 15,-6-2 19-15,6 2 41 0,1-5 54 0,0 5 63 0,-1-4 69 0</inkml:trace>
  <inkml:trace contextRef="#ctx0" brushRef="#br0" timeOffset="-146564">24820 15896 0 0,'0'-12'182'0,"0"5"118"0,-6-3 33 0,-2 2 35 0,8 1 33 0,-6-1 29 15,0 1 24-15,-7 0 16 0,6 0 13 0,1-1 9 0,-1 4 6 16,1-3-43-16,0 3-69 0,-2 1-65 0,2-1-62 0,0 4-43 16,-1-4-34-16,1 4-35 0,-1 4-34 0,1 0-27 0,-1-1-25 0,1 5-16 15,-1-1-13-15,0 4-8 0,1 4-8 0,6-1-5 0,-6 1-5 16,-1 2-2-16,7 6-3 0,0-4 0 0,-7 3-1 0,7 0 0 0,0 3 1 16,7-3-1-16,-7 0 1 0,0 0-1 0,7 0 0 0,-1 0 1 15,0 0 0-15,1-4-2 0,0 1 0 0,-1-1-2 0,7-4-4 0,-6 1-3 16,6-4-5-16,-7 0-6 0,8-7-6 0,-8 4-7 0,7-5-7 0,0-3-8 15,0-3-10-15,-7-2-9 0,8-2-11 0,-8-4-7 0,7 0-6 16,-6-4-6-16,-1 1-5 0,0-4-2 0,1 3-2 0,-7-7-2 16,0 4 1-16,0-4 3 0,0 0 2 0,-7-4 7 0,1 4 8 0,6-4 11 15,-13 5 14-15,6-1 21 0,1 0 25 0,0-1 26 0,-8 4 27 0,8 5 22 16,-1 3 17-16,1 1 11 0,6-1 10 0,-7 3 8 0,1 5 3 16,6-1 4-16,0 4 1 0,0 0-2 0,0 0-3 0,0 4-10 15,0-1-15-15,6 1-16 0,-6 3-17 0,7 1-13 0,-1-1-7 0,7 1-5 16,-7 2-4-16,8-3-2 0,6 1 1 0,-8-1 0 0,1 0 1 0,7-3-1 15,0 0 0-15,-1 0-4 0,1-4-1 0,0 0-4 0,-2-4-1 16,9 0-2-16,-7 0 0 0,-2-3-2 0,2 0 0 0,-7-1 0 16,7-3-1-16,0 0 0 0,-8 1-3 0,1-1 2 0,1 0 0 0,-2 4 5 15,-4-5 5-15,4 5 3 0,-6-4 6 0,1 7 3 0,-7-4 3 16,7 6 0-16,-7-3 0 0,0 5 1 0,0 0-1 0,0 0 2 0,0 0 2 16,0 5 3-16,0 2 1 0,0 0 0 0,0 0-2 0,0 4-3 15,0 1-4-15,6-2-2 0,-6 5-3 0,0 4-1 0,7-5-1 0,-7 4 1 16,6 1 0-16,0-1-1 0,-6-3-3 0,8 2-3 0,-2 2-3 15,0-4-10-15,0 0-10 0,2-1-16 0,-2-3-17 0,0 1-23 0,1-2-29 16,-1-2-41-16,1-5-47 0,0 1-62 0,-7-2-68 0,6-4-62 16,0 2-58-16,-6-7-45 0,6-1-37 0,-6 0-12 0,0-6-2 0,0-1 8 15,0 0 14-15,-6-3 22 0,6-3 27 0,0-5 41 0,-6 0 47 16,0-3 62-16,-1-4 68 0</inkml:trace>
  <inkml:trace contextRef="#ctx0" brushRef="#br0" timeOffset="-146453.43">25204 15566 193 0,'-7'0'393'0,"1"-4"36"16,-6 4 20-16,4 4 10 0,2-4 5 0,0 0 1 0,-1 0 2 15,0 0 1-15,7 0 1 0,-6 3 1 0,-1-3-1 0,1 0-103 0,6 4-154 16,-6 0-149-16,-2-4-147 0,2 3-126 0,0 1-116 0,0-4-63 16,-1 3-41-16,0-3-19 0,1 4-9 0,-1-4-6 0,1 0-2 15,6-4-2-15,-6 4 0 0,-2-3 13 0,2-1 20 0,0 1 54 0,0-5 72 16</inkml:trace>
  <inkml:trace contextRef="#ctx0" brushRef="#br0" timeOffset="-146203.45">24520 15606 0 0,'-26'10'281'16,"1"3"149"-16,-2 1 43 0,1-7 29 0,6 4 18 0,8-7 17 0,-8 4 12 16,14-5 16-16,-8-3 16 0,8 3 14 0,-1-3 17 0,1 0-30 15,6 0-53-15,0 0-105 0,0-3-134 0,0 3-73 0,6-3-42 0,1-5-26 16,-1-1-20-16,1 3-78 0,0-5-51 0,5 1 0 0,2-3 0 16,-2-1 0-16,2 3 0 0,-8-3 0 0,7 3 0 0,0-3 0 15,0 2 0-15,1 1 0 0,-8 4 0 0,0 0 0 0,7 3 0 0,-13-3 0 16,7 2 0-16,-1 5 0 0,1-3 0 0,-1 6-57 0,0-3-53 0,-6 5-11 15,8-1-11-15,-8-1-10 0,6 4-12 0,-6 1-31 0,0-1-42 16,6 0-55-16,-6 1-64 0,0 2-64 0,0-2-66 0,7-1-36 16,-7 0-19-16,0-3-5 0,6-1 3 0,-6 1 8 0,7-4 11 0,-7 0 13 15,6-4 17-15,1-3 37 0,-1 4 49 0,8-8 66 0,-8 3 96 16</inkml:trace>
  <inkml:trace contextRef="#ctx0" brushRef="#br0" timeOffset="-145984.7">24611 15361 258 0,'-12'-3'414'0,"-2"-1"38"0,1-1 20 0,0 2 12 0,0 0 11 0,7-2 6 16,-8 2 5-16,8 0 3 0,0-5 2 0,-1 5 2 0,7-2 0 16,-6 5-101-16,6-4-150 0,0 4-96 0,6-3-71 0,-6 3-36 0,7-3-23 15,-1 3-13-15,0 0-12 0,8 0-9 0,-8 0-8 0,7 3-4 16,0-3-3-16,0 7-1 0,7-2 0 0,-7 1-1 0,0 2 1 0,0 0 0 16,0-2 1-16,0 6 1 0,0-1 1 0,-6-4 1 0,6 4 1 15,-7-3 3-15,7-1 4 0,-6 0-2 0,-1 0-2 0,8-7-12 16,-8 4-15-16,7-4-33 0,-7-4-44 0,7 1-52 0,0-5-59 0,-7-2-58 15,8-2-60-15,-1-2-54 0,-6 0-52 0,5-6-26 0,-5 3-13 16,6-6-6-16,-6 2 0 0,-1-2 11 0,-6 2 15 0,6-1 34 0,1-4 42 16,0 0 53-16,-7 4 58 0</inkml:trace>
  <inkml:trace contextRef="#ctx0" brushRef="#br0" timeOffset="-145385.39">26252 15859 234 0,'-12'14'401'0,"5"5"34"0,-6-5 16 0,6-2 9 15,1-1 6-15,0 0 2 0,0-4 3 0,6 0 6 0,0-3 5 0,0-1 9 16,0 1 9-16,0-1-87 0,6 2-135 0,0-5-85 0,0 0-62 15,1 0-29-15,6-8-14 0,0 1-7 0,1-4-4 0,4 0-4 0,2-4-2 16,0-7-5-16,5 0-4 0,2-3-9 0,-1-1-8 0,0-3-11 16,0-5-11-16,0 1-7 0,0 1-6 0,0-5-6 0,0 0-4 0,-6 0-2 15,-1 2-3-15,-6-2 1 0,6 1-1 0,-11 2-2 0,4 1 0 16,-5 0 0-16,-7 3-1 0,0 5 1 0,0 3 1 0,0 0 2 16,-7 4 1-16,1 4 1 0,0 2 1 0,-2 1 4 0,2 0 2 0,0 4 1 15,-1-1 0-15,-6 5 0 0,7-2-1 0,-1 2 1 0,-5 3-2 0,4 3 0 16,-4 2 0-16,5-2-1 0,-6 9 0 0,7-1-1 0,-1 3-1 15,-6 1-2-15,6 7-1 0,1 3 1 0,-7 1 1 0,13 4 2 0,-7-1 2 16,1 4 2-16,6 3 2 0,-6 1 0 0,6 0 1 0,0-1 1 16,6 1 1-16,-6 0 1 0,6 3 1 0,-6-4 0 0,7 1 0 0,0-5-2 15,-1 2-1-15,0-1-2 0,1 0 0 0,0-8-2 0,-1 5-1 16,1-8-4-16,6 0-5 0,-7-4-12 0,7 1-15 0,-7-9-23 0,8 1-25 16,-1-3-52-16,0-5-65 0,6 2-74 0,-5-10-75 0,-2 2-70 15,8-5-70-15,-1-3-34 0,-5-4-17 0,5 1-6 0,1-1 0 0,-1-3 8 16,-6 0 14-16,7 2 21 0,-1-1 25 0,1-1 52 0,0-1 65 15,-1 1 72-15,0 3 241 0</inkml:trace>
  <inkml:trace contextRef="#ctx0" brushRef="#br0" timeOffset="-144619.77">27171 15702 0 0,'6'-4'179'0,"1"-1"89"0,0 2 24 16,-7-4 28-16,0 3 28 0,6 1 35 0,-6-5 36 0,0 5 25 16,-6-1 20-16,6-3 11 0,0 3 7 0,-7-3-48 0,0 3-75 0,7 1-53 15,-6-4-42-15,-1 2-28 0,1 2-22 0,0-2-25 0,-1 2-28 16,0 0-32-16,1 3-36 0,0 0-26 0,-8 0-19 0,8 0-10 15,-7 3-7-15,7 0-3 0,-8 2-5 0,2 3-4 0,-2-1-4 0,1 4-2 16,0-2-3-16,0 8 0 0,1-7-3 0,-2 5-1 0,1 3 0 16,0 0-1-16,6-3 0 0,-5 7 0 0,5-4-2 0,0 4 0 0,1-3-1 15,0 3 0-15,6-4 1 0,0 4-1 0,0-4-1 0,0 1 1 0,6-5 0 16,-6 1 0-16,13 0-1 0,-6-5 0 0,-1 1 0 0,7-3-1 16,0-1-2-16,0-7-2 0,1 3-4 0,-2-3-4 0,8-3-4 0,-7-4-2 15,-1-1-3-15,8 1-1 0,-6-3-1 0,5-6 0 0,-6 2 1 16,0-2-1-16,0-1 1 0,0-1 1 0,0-1 3 0,-7 1 3 15,8-4 5-15,-8 0 6 0,0 4 6 0,2-5 5 0,-2 1 5 0,0 0 3 16,0 4 3-16,-6-4 4 0,7 0 3 0,-7 4 4 0,0 4 4 16,0-6 2-16,0 6 4 0,0 3 1 0,0 0 0 0,0 4-2 0,0 0-3 15,0 3-3-15,0 4-3 0,0 0-2 0,0 0-5 0,-7 4-2 16,7 3-3-16,0 0-4 0,0 4-4 0,0 4-4 0,0 0-4 0,0 3-2 16,0 4-1-16,0 0 0 0,0 4 1 0,7-5 2 0,-7 5 0 15,7 4 0-15,-7-5 1 0,6 1 0 0,1-4 0 0,-1 3 0 0,0-3 1 16,2 1 0-16,4-5 0 0,-6 0 1 0,1-3-2 0,6-1 1 15,-6 1-1-15,6-4 1 0,0-4 1 0,-7 0-1 0,8-3 1 0,-2 0 1 16,1 0 0-16,1-8 0 0,-2 0 0 0,2 0-2 0,-2-3 0 16,2 0-1-16,-1-4 2 0,-1-4-1 0,2 4 1 0,-2-4-1 0,2-2-2 15,-1-3 0-15,-7 3 1 0,7-5-1 0,-6 0 0 0,-1 0 0 16,8 0-1-16,-8-4 1 0,0 5 1 0,1-6 0 0,-1 5-1 0,1 1 0 16,0 2-2-16,-1 2 0 0,0-2 0 0,0 4 0 0,-6 5 0 15,8-3-1-15,-2 7 0 0,0 2-2 0,1 0 0 0,0 4-1 16,-7 4-1-16,6 0 1 0,1 7-1 0,-1-3 1 0,0 6 0 0,1-1 0 15,0 7 1-15,-1-3-1 0,-6 6 1 0,6-2 1 0,1 2 0 0,-7 3 1 16,7-4 1-16,-1 0 2 0,-6 3 0 0,7-3 0 0,-7-3 0 16,0-1 0-16,6-1 0 0,-6-1-1 0,6-2 2 0,-6 2 0 0,0-6-1 15,0-3 0-15,7 1 0 0,-7-1 1 0,0-4 2 0,0 2 0 16,7-5 2-16,-7 0 3 0,0 0 1 0,6 0 1 0,-6-5 0 0,6-2 0 16,-6 0-1-16,8 0 1 0,-2-1 0 0,0-2 0 0,1-5-1 15,-1 0-1-15,1-4-1 0,-1 5-3 0,1-4-1 0,-1-1-1 0,0-2 0 16,2 2-2-16,-2-3-1 0,0 0 0 0,1 4 0 0,0-4-1 15,-1 3-1-15,0 1 1 0,1-1-1 0,6 5 1 0,-6 0-3 16,-1 5 0-16,7 0-2 0,0 1-2 0,-7 5-2 0,7 3 0 0,1 0 1 16,-8 3-2-16,8 5 0 0,-8 1-2 0,6 3-2 0,2 3-2 15,-8 4 0-15,7 2 1 0,-7-3 2 0,8 4 1 0,-8 4 1 0,1-4-1 16,0 0 1-16,-1 0-2 0,0-4-1 0,1 1-1 0,-1-5-3 16,1 1-3-16,0-5-4 0,-7 2-7 0,6-8-10 0,0 3-23 0,-6-7-33 15,7 0-48-15,6-7-57 0,-7 0-61 0,1-4-63 0,-1 0-61 0,1-3-58 16,0-6-33-16,5 3-19 0,-4-6-6 0,-8-3 1 0,6 1 6 15,-6-5 9-15,0-3 23 0,0 1 32 0,-6-5 48 0,-2 0 57 16,2-3 62-16,0-4 192 0</inkml:trace>
  <inkml:trace contextRef="#ctx0" brushRef="#br0" timeOffset="-144342.42">27191 15174 114 0,'-33'14'338'0,"1"5"39"0,5-1 28 0,1-3 22 0,6-4 19 15,1 3 13-15,6-2 13 0,0-5 11 0,1 4 14 0,4-4 12 16,8 0 10-16,0 0-69 0,0-2-108 0,0 1-73 0,8-1-54 0,-2-2-34 16,6-3-24-16,-5 3-19 0,6-3-16 0,0-3-13 0,1 3-12 15,-2-8-11-15,2 2-13 0,-2-3-11 0,8 3-10 0,-7-5-11 0,0 0-10 16,6 0-8-16,-6 0-8 0,1 0-7 0,-2 0-7 0,2 4-8 16,-8-1-7-16,7 1-7 0,-6 0-4 0,-1 3-6 0,7 4-4 0,-7 0-5 15,2 4-4-15,-2-1-7 0,0 5-5 0,7-1-10 0,-6 4-12 16,-1 0-30-16,1 0-40 0,-1 4-56 0,1-1-65 0,0 1-60 15,5 0-63-15,-6-1-49 0,2-3-44 0,4 1-21 0,-5-2-8 0,6-3 1 16,0 1 2-16,-7-8 9 16,8 0 13-16,-2 0 33 0,2-8 41 0,5 1 60 0,-13-3 70 0</inkml:trace>
  <inkml:trace contextRef="#ctx0" brushRef="#br0" timeOffset="-144190.77">27529 15177 307 0,'-6'-15'438'0,"-1"5"40"0,0-1 23 0,-5 0 21 0,-2 3 16 0,8 1 16 16,-7 0 16-16,7 3 12 0,-1 1 9 0,0-5 5 0,1 8 4 15,0-3-107-15,6 3-161 0,0 0-100 0,0 0-69 0,6 0-40 0,0 3-23 16,8 1-21-16,-1 0-17 0,-1 3-28 0,8 0-33 0,6 5-37 15,0-2-39-15,1 1-60 0,-2 0-74 0,1 0-92 0,7 4-102 16,-7-4-75-16,-6 4-61 0,6-4-31 0,-7 3-16 0,-6-2-8 0,6-2-2 16,-5 1 10-16,-8-3 17 0,7 2 23 0,-6-2 28 0,6 3 58 15,-7-5 70-15,8 3 91 0,-2-3 293 0</inkml:trace>
  <inkml:trace contextRef="#ctx0" brushRef="#br0" timeOffset="-126965.5">29366 15884 0 0,'0'0'6'0,"0"0"152"0,7 0 7 0,-7 0 3 16,0-3 3-16,6 3 5 0,-6-4 5 0,6 4 8 0,-6-4 9 0,6 4 2 15,2-3 1-15,-8 0-27 0,6-2-41 0,0 2-22 0,1-1-13 16,-1 1-3-16,8-1 2 0,-14 0 6 0,12 1 6 0,-6-5 5 0,-6 5 5 16,8-1 5-16,-2 1 5 0,0-5 8 0,-6 4 11 0,7 1 14 15,-7 3 15-15,0-4 14 0,7 0 12 0,-7 1 3 0,0 3-2 0,-7-4-5 16,7 4-5-16,0-4-7 0,-7 4-10 0,7-3-11 0,-6 3-10 15,6-5-17-15,-6 3-18 0,-2 2-21 0,8-5-22 0,-6 2-19 16,0 3-20-16,6-5-10 0,-6 5-6 0,6-3-5 0,-7 0-3 0,0 3-2 16,1-4-1-16,6 4-2 0,-7-4-4 0,-5 4-2 0,4-3-1 15,2 3-1-15,-6-3-1 0,5 3 0 0,-6 0-2 0,0 3 1 0,-1-3-1 16,-4 3-1-16,4 1 0 0,-5 0 0 0,5 2 2 0,-4-1 0 16,-2 3 0-16,0-1 0 0,7 0-1 0,-7 0 0 0,8 4 0 0,-2-4 1 15,1 1 0-15,0 3 1 0,0 0-1 0,1-4 0 0,4 5 1 16,2-2 0-16,-7 0-2 0,13 2 0 0,-6 3 0 0,-1-5 1 0,1 6 2 15,6-5 0-15,0 3 2 0,0 1-1 0,0-4 2 0,0 3-1 16,0-2 0-16,6 2 2 0,1 1-1 0,-1-5 1 0,7 2 1 0,-7-1 1 16,8 0 2-16,-1-3-2 0,0 2-1 0,0-3-1 0,7-4 1 15,-1 2-2-15,0-1 1 0,1-4-2 0,-1 0 0 0,7-4-1 0,1-1 1 16,-7-1-2-16,5-2 0 0,1-6-2 0,0 3-1 0,0-7 0 16,1-1 1-16,-9 1 0 0,9-4 0 0,-1-3-1 0,-6 2 0 0,-1-7 0 15,1 5 2-15,-8-4-3 0,2 0-1 0,-2-4-3 0,-4-1-1 16,-2 1-1-16,0-3 1 0,1 4-2 0,-7-10-2 0,0 6 1 0,0-1-1 15,6 1 2-15,-6-1-2 0,0 0 1 0,0 5 0 0,0-1 1 16,-6 4 3-16,6 2 2 0,0 2 2 0,0 3 1 0,0 0 2 0,0 0 2 16,0 4 0-16,0 4 2 0,0-2-1 0,0 2 1 0,0-1 1 0,0 4 3 15,0 0 3-15,-7 4 3 0,7-1 1 0,0 1 1 0,0 4 2 16,0-1-1-16,0 0 1 0,0 1-1 0,-6 3 0 0,6 0-1 16,0 0-1-16,0 0-2 0,0 3-2 0,0-3-2 0,0 4-3 15,0 3-2-15,-6 0-3 0,6 1-1 0,0 3-2 0,0 3 0 0,0 1-1 16,0 3 0-16,0 5 0 0,0-1 2 0,0-1 2 0,0 5 2 15,0 3-1-15,0-3 2 0,0 3 0 0,0 0 0 0,0 1 0 0,6 3 1 16,-6-4 1-16,0 1 0 0,0-2 0 0,6 2-1 0,-6-1 1 16,0-2-1-16,7-2-2 0,-7 0 1 0,6 1-1 0,1-1 0 15,-7-3-1-15,7 0 0 0,-1 1 0 0,0-5 1 0,0 0 2 0,2-3-2 16,-2-1 0-16,7 1-2 0,-6-5 1 0,-1 2-1 0,7-5 0 0,0 1 0 16,-6-4 0-16,5-1-1 0,-5 0 0 0,6-3 0 0,0 0 0 15,0 0-2-15,-6-3-1 0,5 0 1 0,2-1 2 0,-8-4 0 0,7-2 1 16,0-2 0-16,-6 5-2 0,5-8 1 0,-4 5 0 0,-2-5 2 15,7 1-1-15,-7-1 0 0,-6 0 0 0,7 1 1 0,-1-2-1 0,1 2-2 16,-7-1 1-16,0 4 0 0,0-3 0 0,6 3 2 0,-6 3 0 16,0-3 0-16,0 5-1 0,0-2-2 0,0 4 0 0,0-1-1 15,0 5 0-15,0 0-1 0,0 0 1 0,0 0 0 0,0 0 0 0,-6 9-2 16,6-6 1-16,0 5 0 0,0 3-1 0,-7 0 0 0,7 3 2 16,0 4-1-16,-6 1 1 0,6-2 2 0,0 3 0 0,0 2 0 0,-7 0-1 15,14-4 2-15,-7 4 0 0,0 0 0 0,6-4-1 0,-6 1 0 16,7-1 1-16,-1-4 0 0,1 2-1 0,6-2 0 0,-7-3-1 0,8-1 2 15,-8 2 0-15,7-5 0 0,0 0-1 0,0 1 0 0,1-5 0 16,-2-3 1-16,1 0 0 0,7 0-1 0,-8-3 0 0,2-5 0 0,5 1 1 16,-6 0 0-16,0-5-1 0,1 2 1 0,-2-5 0 0,2-4-1 15,-2 5 1-15,1-9-2 0,-6 6 2 0,6-10-1 0,-7 7 0 0,2-3 0 16,-2-3 1-16,-6 1-1 0,0 3 1 0,6-3 0 0,-6 2-1 16,0 5 0-16,0 0 1 0,0 4 2 0,0-3 0 0,0 8 0 0,0 1 1 15,-6 0-2-15,6 6 0 0,0-3-1 0,0 5-1 0,0 5-1 16,0-3 1-16,0 3 0 0,-6 2 0 0,6 4-2 0,0 3 0 0,0 1 0 15,0 0-2-15,0 3 0 0,0 3 0 0,0 2 0 0,0-2 4 16,0 2 0-16,6-1 1 0,-6 4-1 0,6-5-1 0,0 2 0 0,1-1 1 16,-7-4 0-16,7 0 0 0,-1 1 0 0,7-1-1 0,-7-7 1 15,2 4 0-15,-2-5-2 0,6-3 0 0,-5 1 0 0,6-1-1 0,0-2 1 16,-6-5-1-16,6 0-1 0,-1-5-1 0,-4 2-1 0,4-5-2 16,1 1 0-16,1-4-1 0,-8 0 0 0,6 0-1 0,2-4-1 0,-8-3 0 15,1 0-1-15,0 0 2 0,6-1-1 0,-13 1 1 0,6-4 2 16,0 4 0-16,-6-1 1 0,0 1 4 0,0 0 0 0,0 2 1 0,0 6 2 15,0-5 1-15,0 8-1 0,0-1 2 0,0 1-1 0,0 3 0 16,-6 1-2-16,6 3 1 0,0 0-1 0,0 0 0 0,0 3 0 0,0 1-1 16,0 3 1-16,0 1-2 0,0-1-1 0,0 3 0 0,0 5-2 15,0-3 0-15,0 3-1 0,6 3 0 0,2-3-2 0,-2-1-2 0,-6 1 1 16,12-1-2-16,-5 1 1 0,0-4-3 0,6 0 0 0,-7-1-1 0,8-1 0 16,-8-2-1-16,6-3 1 0,-4-1 0 0,4 1 0 0,-5-4-1 15,6 0-1-15,0-4-1 0,-7 1-1 0,0-1-3 0,8-3-1 0,-8-4-2 16,1 0-1-16,0-1-2 0,-1 2 0 0,1-5 0 0,-1 1 0 0,0-1 1 15,-6-4 2-15,7 4 1 0,-7-3 3 0,0 4 3 0,0-6 5 16,0 6 3-16,0-1 6 0,0 1 5 0,0 0 7 0,-7 3 5 0,7 0 5 16,0 0 7-16,0 3 3 0,0 1 2 0,0 2 1 0,0 3 2 15,0-2-2-15,-6 1 0 0,6-1 0 0,0 4-2 0,0 0-2 0,0 0-4 16,0 0-3-16,0 0-4 0,0 0-5 0,0 0-3 0,0 0-4 16,0 4-2-16,6-4-2 0,-6 3-1 0,0 1 2 0,0-2 0 0,0 3 1 15,0-1 0-15,7-1 2 0,-7 5 2 0,0-5 2 0,7 5 2 16,-7-5 1-16,0 5 1 0,6 3 2 0,-6-4 1 0,0 4 3 0,6-4 1 15,-6 5 1-15,0-2 1 0,7 5 1 0,-7-5 0 0,0 6 1 16,7-5-1-16,-7 4 0 0,0 3-1 0,6-4-2 0,-6 4-1 0,0-4 0 16,7 5-3-16,-7 4 0 0,6-5-2 0,-6 3-1 0,0 2-1 0,6-2-3 15,-6 1-2-15,0 5-1 0,0-2-2 0,7 4-1 0,-7-3 0 16,0 4 0-16,0-2-1 0,0 2 0 0,0-1-2 0,0 0 0 0,0 1 0 16,0-1 0-16,0 1 0 0,-7-1 1 0,7-4 0 0,0 4 1 0,0-2-2 15,0-2 1-15,0 1 0 0,0-4 0 0,0-1 0 0,-6 1 1 0,6-3-1 16,0-1 1-16,-6 1 1 0,-1-4-1 0,7-1-2 0,-6-3 1 15,-1-4 0-15,7 0 0 0,-7 1-2 0,1-1-1 0,0-3-2 0,-1-4-4 16,0 0-3-16,1 0-4 0,-7 0-3 0,7-8-3 0,-1 5-1 0,0-5-2 16,-5 1 0-16,4-4-1 0,2 0 1 0,0 1-2 0,0-2 0 0,-1-2 1 15,0-2 3-15,1 2 2 0,6-1 5 0,0 0 2 0,-7 1 4 16,7 0 1-16,7-5 2 0,-7 5 0 0,6-1 0 0,1 0-1 0,0 0 1 16,-1-3-1-16,0 4-1 0,8-1 0 0,-2 0-3 0,2 1-1 15,-1-5-1-15,6 5-1 0,-6-4-2 0,7 3-1 0,5-3-2 0,-5-1 0 16,6 4-1-16,0-3-1 0,1-3-1 0,-2 2 1 0,1 1 0 0,0-5 2 15,1 2 0-15,-1 2 2 0,0-2-1 0,0-2 1 0,-1 0 0 16,-5 3 1-16,6-3 2 0,-6 2 0 0,-1-2 1 0,1-3 3 0,-7 5 1 16,0-5 1-16,0 1 2 0,0 2 2 0,-6-2 2 0,-1 0 3 0,0-1 3 15,1 3 4-15,-7 1 4 0,7 0 6 0,-7 1 5 0,-7 2 5 16,7 2 5-16,0-2 4 0,-7 1 5 0,7 3 2 0,-6 4 5 0,0-4 2 16,-1 4 3-16,0 4 1 0,7-4 2 0,-6 3 0 0,0 5 1 15,-1-4-1-15,0 2-3 0,1 2-4 0,-1 3-6 0,1 0-3 0,0 0-5 16,6 3-3-16,-7 6-5 0,0-3-4 0,7 2-4 0,-6 3-3 15,0 3-4-15,6 5-4 0,-7 0-4 0,7-1-1 0,0 8-3 0,0-6-1 16,0 10 1-16,0-4 1 0,7 4 0 0,-7-1-1 0,6-4-1 0,0 4 1 16,1-4-1-16,0 6 1 0,5-9 1 0,-5 3 0 0,-1-7 0 15,8 4-1-15,-8-7 1 0,7 3 0 0,0-7 0 0,-7 1-2 0,8-5 2 16,-1 0 0-16,-1-3 0 0,8-4 0 0,-7-4 0 0,0 1-1 0,6-5 0 16,1-2-2-16,0-6-1 0,-7 2-3 0,7-1-5 0,-1-7-4 15,0 0-4-15,1-3-4 0,-1-1-2 0,-5-4-4 0,5-2-1 0,-6-2-3 16,0-3 1-16,1 2-2 0,-2-2 1 0,2-4 1 0,-2 4 2 15,-5-3 3-15,-1 7 8 0,1-3 6 0,0 3 5 0,-1 0 5 0,0 7 6 16,-6 1 8-16,0 3 6 0,6 0 7 0,-6 7 8 0,-6 4 3 0,6-3 4 16,0 5 2-16,0 6 2 0,0-4-2 0,0 7-4 0,0 0-2 15,-6 0-1-15,6 4-3 0,0 2-3 0,0 6-3 0,0-1-6 0,0 8-5 16,0-1-7-16,0 0-3 0,0 8-4 0,0-1-2 0,0 5 1 0,6-5 0 16,-6 8 0-16,6-4 1 0,-6 0-1 0,0 0 1 0,8 2 0 15,-8-2-1-15,6-3-1 0,0 2 0 0,-6-6 0 0,7 5-5 0,-7-6-8 16,6-3-13-16,-6 1-12 0,7-4-18 0,-7 0-20 0,0-5-35 15,7-3-43-15,-7 1-62 0,0-1-71 0,6-7-70 0,-6 0-69 0,6 0-51 16,-6-3-44-16,0-6-15 0,7-1-3 0,-7 0 6 0,7-2 10 0,-7-6 16 16,6 4 20-16,-6-5 34 0,0 1 43 0,0-2 61 0,0 3 72 0</inkml:trace>
  <inkml:trace contextRef="#ctx0" brushRef="#br0" timeOffset="-126809.25">31555 15566 0 0,'-20'-4'301'0,"-7"0"107"0,15 4 34 0,-8-3 20 0,7 0 12 0,0 3 8 16,0-4 2-16,7-1 5 0,-2 5 3 0,2-3 3 0,12 0 1 0,-6 3-47 15,8-4-72-15,4 4-104 0,1-4-120 0,7 1-67 0,0 3-38 16,6-4-35-16,-1 0-32 0,8 1-48 0,-7-1-54 0,6 1-64 0,1-1-70 16,-7-4-65-16,0 1-65 0,1 3-46 0,-1-2-33 0,-7-2-17 0,1-4-9 15,-8 5 0-15,2-4 3 0,-8 0 14 0,0 0 18 0,2-3 40 16,-8 2 51-16,-8-6 60 0,8 4 86 0</inkml:trace>
  <inkml:trace contextRef="#ctx0" brushRef="#br0" timeOffset="-126558.15">31287 15222 0 0,'-20'3'33'0,"1"5"353"0,-1-5 59 0,8 4 33 0,-2-2 20 16,2-2 14-16,5 0 15 0,0-3 13 0,1 4 13 0,6-4 15 15,-7 0 15-15,7 0-1 0,0 0-6 0,7 0-104 0,-7-4-154 0,6 4-88 16,1-3-56-16,6 0-33 0,0-2-17 0,0 2-17 0,0-4-13 0,7-1-13 16,-8 1-11-16,8-4-15 0,0 0-14 0,-7 3-38 0,-1-3-3 15,8 0 0-15,-7 0 0 0,0 0 0 0,-6 0 0 0,5 5 0 0,-4-3 0 16,-2 3 0-16,0-2 0 0,0 5 0 0,2-1-4 0,-2 0-35 0,-6 4-6 15,6 0-8-15,1 4-8 0,-7 0-8 0,6-1-9 0,1 5-10 16,-7 2-11-16,7-2-13 0,-1 6-15 0,0-3-24 0,-6 4-31 0,7 3-44 16,-7-2-51-16,7 2-52 0,-7 0-53 0,6 4-55 0,-6-4-60 0,0 4-22 15,0 0-9-15,0 0 3 0,0 0 8 0,0 0 12 0,0 0 15 16,6 0 30-16,-6 0 35 0,0-4 51 0,7 1 59 0,0-1 59 0,-1 0 235 16</inkml:trace>
  <inkml:trace contextRef="#ctx0" brushRef="#br0" timeOffset="-125886.27">31528 16401 226 0,'0'7'470'0,"0"4"64"0,0-3 35 0,-6-1 16 15,6 1 9-15,-7-5 3 0,0 1 0 0,1-4-5 0,6 0-5 0,-6 0-5 16,-1 0-5-16,7 0-104 0,-7-4-152 0,7 4-163 0,-6-3-172 0,0 3-160 16,-1-5-156-16,0-2-109 0,7 4-81 0,-6-5-40 0,-1 1-17 15,7 0-7-15,-6-5 2 0,6 2 2 0,0-1 5 0,0-5 12 0,0 3 18 16,6-6 39-16,-6 1 48 0,0-1 99 0,0 1 263 0</inkml:trace>
  <inkml:trace contextRef="#ctx0" brushRef="#br0" timeOffset="-112924.74">2611 18204 0 0,'-6'2'74'0,"6"-2"61"0,0 0 2 0,-7 0 1 0,7 0 1 16,0 0 1-16,-7 0 0 0,7 0 3 0,0 0 3 0,0 0-15 0,-6 5-26 16,6-5-21-16,0 0-21 0,0 0-11 0,0 0-2 0,0 0 0 0,0 0 1 15,0 0 2-15,0 0 3 0,0 0 2 0,0 0 2 0,0 0 2 0,0 0 0 16,0 0 0-16,0 0-3 0,0 0-1 0,0 0-2 0,0 0 0 0,0 0 1 16,0 0 3-16,0 0 4 0,0 0 5 0,0 0 6 0,0 0 7 0,0 0 5 15,-6 3 8-15,6-3 6 0,0 0 7 0,0 0 6 0,0 0 7 16,0 0 8-16,0 0 6 0,0 0 5 0,0 0 4 0,0 0 0 0,0 0-3 0,0 0-5 15,0 0-6-15,0 0-6 0,0 0-10 0,0 0-9 0,0 0-11 0,0 0-12 16,0 0-11-16,0 0-12 0,0 0-12 0,6 0-12 0,-6-3-10 16,6 3-8-16,-6-5-6 0,7 3-5 0,0-2-2 0,-1 0-4 0,1 0-1 15,-1-3-1-15,0 3 1 0,2-3 1 0,-2 0-1 0,0 3 0 0,0-3-1 16,8-1-2-16,-8-3 1 0,1 4-1 0,-1 0 2 0,1-4 1 0,0 0 0 16,-1 0 0-16,0 0-1 0,0 0 1 0,-6-3-1 0,8 2 1 0,-8-3-1 15,6 5 1-15,-6-5-1 0,6 0 1 0,-6 1 1 0,0-1 2 0,0 0 0 16,7 1 0-16,-7-1 4 0,0 0 6 0,0 4 9 0,-7-3 7 0,7 2 8 15,0-2 5-15,0 3 4 0,0 0 7 0,0 3 5 0,0-2 6 0,-6 3 2 16,6-1 3-16,0 1 2 0,-6 0 0 0,6-1-1 0,0 4-5 0,-8-3-7 16,8 3-8-16,0 2-5 0,0-3-5 0,0 1-4 0,0 4-4 0,-6-3-6 15,6 3-4-15,0 0-7 0,0 0-2 0,0 0-3 0,0 0-2 0,0 0-3 16,0 0-1-16,0 0-3 0,6 3 1 0,-6-3-2 0,0 4 1 0,0 3-2 16,0 1 1-16,8-1 0 0,-8 3 2 0,6 2 1 0,0 3-1 0,-6 0 2 15,7 3 1-15,-1 0 0 0,1 4 1 0,-7 1 1 0,7-2 0 0,-1 5 1 16,0-4 0-16,0 3 0 0,-6-3 0 0,8 4 0 0,-2 0 0 0,0-5 0 15,1 2 0-15,0 3 0 0,-1-5-1 0,1 1-1 0,-1-1 0 16,0-1 0-16,1 2 0 0,6-4-1 0,-7 0 0 0,1-3-1 16,0-1-1-16,-1-3-5 0,1 4-5 0,6-4-13 0,-6-3-14 0,-1-2-31 15,0 3-37-15,0-6-57 0,2-3-65 0,-2 0-65 16,-6 0-63-16,6-8-54 0,-6 1-47 0,0-4-22 0,-6 0-13 0,6-4-1 16,-6-3 3-16,-2-1 10 0,2-2 13 0,0 3 29 0,0-4 39 0,-8 2 56 15,8-1 64-15</inkml:trace>
  <inkml:trace contextRef="#ctx0" brushRef="#br0" timeOffset="-112737.24">2624 18035 0 0,'-13'7'206'0,"-7"0"184"0,8-2 43 0,-2 2 22 0,-5-4 14 0,6 1 7 15,0-4 7-15,0 4 6 0,6-4 4 0,-5 0 8 0,5 3 5 0,0-3-29 16,1 0-50-16,6 0-98 0,-7 0-122 0,7 0-70 0,0 0-41 0,0 0-22 16,7-3-14-16,-7 3-7 0,6 0-7 0,1-4-5 0,0 4-4 0,5-4-7 15,2 4-7-15,-2-3-8 0,8-2-10 0,-1 3-11 0,1-3-12 0,0-2-14 16,5 3-16-16,-5-3-26 0,6 3-34 0,1-3-45 0,-1 4-51 0,-7-5-58 15,7 1-64-15,0 0-56 0,0 3-56 0,-7-3-33 0,7 3-25 0,1-3-7 16,-7 3 1-16,6 0 10 0,-7 1 12 0,1-1 26 0,-2 0 33 0,2 1 45 16,0 3 50-16,-1-3 59 0,1-2 148 0</inkml:trace>
  <inkml:trace contextRef="#ctx0" brushRef="#br0" timeOffset="-112126.78">3484 17874 13 0,'-7'3'283'0,"1"-3"32"16,-1 0 20-16,-6 4 15 0,7-4 13 0,0 0 16 0,-8 0 21 0,8 0 19 16,-1 0 21-16,-6 0 11 0,7 0 10 0,-1 0-57 0,-5 0-92 0,4-4-65 0,2 4-52 15,0 0-29-15,-1 0-17 0,0-3-14 0,1 3-9 0,6 0-17 0,-7 0-18 16,1 0-19-16,0 3-19 0,6-3-12 0,-7 4-9 0,0 0-7 16,1-1-2-16,0 1-4 0,6 3-4 0,-7 0-2 0,0 4-2 0,1-3-3 15,-1 6 0-15,-5-2-2 0,5 2 0 0,0 1-2 0,1 3 1 0,0-4 0 0,6 5 2 16,-8-1 0-16,2 1 0 0,6-1 0 0,0 4 3 0,0-3 0 0,0-1-1 15,0 0 0-15,0 4 0 0,6-3 0 0,2-1-1 0,-2-3 1 16,0 3 0-16,1-4-2 0,6 1-2 0,-7-4-1 0,7 0 0 16,7 0-1-16,-7 1-3 0,0-5 0 0,6-4-2 0,-5 0-3 15,6 2-2-15,-1-10-5 0,-6 5-4 0,6-6-2 0,-5 1-3 0,5-5-3 16,-6 2 0-16,0-6-1 0,0 2-3 0,-6-2 1 0,-1-1-1 16,7-3 1-16,-13 0 0 0,7 2 3 0,-7-1 3 0,6-2 5 0,-6 1 3 15,-6-4 2-15,6 4 3 0,-7-1 2 0,0-2 3 0,1 3 1 0,0-1 4 16,-8 1 1-16,8-1 4 0,-1 1 4 0,-6 3 4 0,7 1 3 0,-7-1 3 15,7 4 3-15,-2 3 2 0,2-3 3 0,0 9 0 0,-1-3 3 0,1 2 1 16,6-1 0-16,-7 4 0 0,7 0-3 0,0 0-2 0,0 0-3 16,0 0-4-16,0 0-4 0,0 0-2 0,0 0-3 0,0 4-4 0,0-1-2 15,7 2-2-15,-1-3-2 0,1-2-1 0,-1 8-2 0,0-5 0 0,2 2 0 16,4-2 0-16,1 1 0 0,-6 3 1 0,6-4 0 0,-7 1 0 0,8-4 1 16,-2 5 1-16,2-5 0 0,-8 3-1 0,7-3 1 0,-7 0 0 0,8 0 0 15,-2-3 0-15,-4 3 0 0,4-5 0 0,1 1 0 0,-6 1 0 0,6 0 0 16,-7-1 0-16,0 0-1 0,8-4-1 0,-8 5 0 0,0 0 1 0,1-2-1 15,0 3 0-15,-1-3 0 0,1 2-1 0,-1-1 1 0,1 4-1 16,0-4 0-16,-1 4-1 0,-6 0-1 0,6 0 1 0,-6 4-1 0,6 0 1 16,2-1 1-16,-8 4 0 0,6 1 0 0,-6 3 0 0,6 0 0 0,1 1 2 15,-7 2 1-15,6 0 1 0,-6 1 3 0,7 0 0 0,-7 3 2 0,7 0-1 16,-7-4 1-16,6 5 0 0,-6-4 0 0,6 3 0 0,0-3 1 16,2-1-1-16,-2-3-1 0,0 4-1 0,1-4-5 0,-7 4-4 0,13-4-12 0,-6-5-14 15,-1 6-29-15,-6-8-38 0,6 3-56 0,1-3-68 0,0-4-73 16,-1 0-75-16,0 0-57 0,-6-7-48 0,7 3-22 0,-7-7-12 0,0 0-3 15,0-4 2-15,0 0 7 0,0-3 14 0,0-4 28 0,-7 0 37 0,1-3 56 16,0-4 68-16</inkml:trace>
  <inkml:trace contextRef="#ctx0" brushRef="#br0" timeOffset="-111986.15">3666 17573 355 0,'-6'-3'446'0,"0"3"31"0,-8 0 18 16,8 0 11-16,-1 0 8 0,1 0 6 0,-1 0 6 0,0 0 3 0,1 0 4 15,0 3 1-15,6-3 2 0,-6 0-117 0,-2 0-174 0,8 4-103 0,-6 0-65 16,6-4-44-16,0 3-33 0,-6-3-40 0,6 3-41 0,0-3-62 0,0 0-70 15,0 0-79-15,0 5-84 0,0-5-60 0,-7 0-51 0,7 3-23 0,-7-3-12 16,7 4-1-16,-6-4 3 0,-1 0 11 0,1 0 15 0,-7 0 27 16,6 0 34-16,-5 0 56 0,-2 0 65 0</inkml:trace>
  <inkml:trace contextRef="#ctx0" brushRef="#br0" timeOffset="-111720.53">3159 17720 0 0,'-8'7'217'0,"2"0"188"16,0-3 51-16,-1 3 32 0,-6 2 18 0,7-7 16 0,6 2 12 0,-7-4 12 15,7 4 13-15,-6-4 14 0,-1 0 14 0,7 0-24 0,0 0-45 0,0 0-97 16,-7 0-122-16,7 0-75 0,0 0-50 0,0 0-29 0,0 0-18 0,0-4-15 16,0 4-11-16,7-4-13 0,-7 2-62 0,7-3-26 0,-7 1 0 0,6-3 0 15,1 0 0-15,-1-1 0 0,7 2 0 0,-6-2 0 0,-1 1 0 0,8-1 0 16,-8 1 0-16,0 0 0 0,1 0 0 0,6 2 0 0,-7 2 0 0,1-1 0 16,5 4 0-16,-4-3 0 0,-2 3 0 0,7 0 0 0,-6 3 0 0,-1 1 0 15,0-1 0-15,7 2 0 0,-6 2 0 0,6 0 0 0,-7 4 0 0,1 0 0 16,6 0-59-16,-7 0-57 0,7 0-33 0,-6 3-81 0,6 1-105 15,-7-5-99-15,8 2-98 0,-8-1-47 0,7 0-23 0,-6-8-6 0,-1 5 2 16,1-4 8-16,5-4 13 0,-4-4 18 0,-2-4 21 0,0 2 31 16,1-5 34-16,-1-1 81 0,1 2 151 0</inkml:trace>
  <inkml:trace contextRef="#ctx0" brushRef="#br0" timeOffset="-110511.31">5639 18017 0 0,'7'-5'10'0,"-7"2"232"0,7 0 34 0,-7 3 22 0,0-4 18 15,0 4 19-15,0 0 17 0,0-4 27 0,-7 4 30 0,7-3 22 0,0 3 20 16,0 0-20-16,0-4-39 0,-7 4-53 0,7 0-60 0,0-4-41 0,-6 4-32 16,6-3-20-16,0-1-17 0,0 4-16 0,-6-4-16 0,6 1-23 0,0-1-28 15,-6 0-22-15,6 4-15 0,-8-3-11 0,8-1-6 0,-6 4-2 0,6-4 1 16,-6 1-1-16,-1 3 3 0,0-3-1 0,1 3 0 0,-1 0-2 16,1 0 1-16,-7 3-1 0,6-3-2 0,-5 3-2 0,-2 1-2 0,1 0-3 15,7 3 0-15,-14 0-1 0,8 1-4 0,-2-1-1 0,1 4-2 0,0-1-1 16,0-2-1-16,1 7-1 0,4-4-2 0,-4-1 0 0,-2 6-1 0,8-2 0 15,0-2 0-15,-1 2 0 0,7 1 0 0,-6 0 0 0,6 2-1 0,0-2 0 16,0 0-2-16,6 2 0 0,-6-1-1 0,7-1 1 0,-1-1-2 16,7 1 2-16,-6-1-2 0,5 1 1 0,2-4 0 0,-1 0-1 15,6 1 1-15,-6-5-1 0,7-1-2 0,-1-1 2 0,1-2 0 0,6 1 1 16,-6-8 0-16,-1 1 1 0,7-5-1 0,0 0 0 0,-6-6-1 16,5-1-1-16,1-3-3 0,-6 0-4 0,7-5-2 0,-1 2-2 0,-7-9-4 15,7 5-4-15,-6-5-3 0,6-2-4 0,-7-1-5 0,1-4-3 0,-1 4-3 16,1-4-1-16,-8 1-2 0,2-1 1 0,-8-3 0 0,8 3 4 15,-8 3 2-15,0-2 4 0,-6 3 4 0,0 1 3 0,0-1 4 0,0 3 4 16,0 5 3-16,-6-1 4 0,6 0 3 0,-6 4 1 0,-2 4 3 0,8-1 2 16,-6 1 3-16,0 4 2 0,0 2 4 0,-2-2 3 0,2 7 4 15,0-4 4-15,6 4 3 0,-7-1 4 0,1 5 2 0,6-1 1 0,-7 0 1 16,7 1-1-16,-7 3 1 0,7 0-2 0,0 3-1 0,0-3-3 0,-6 8-3 16,6-5-3-16,0 8-3 0,-6 0-5 0,6 0-1 0,0 8-3 15,-6-1 1-15,6 3 0 0,0 2 3 0,0 2 1 0,0 5 2 0,0-2 3 16,0 6 3-16,0-1 4 0,6 0 2 0,-6 3 3 0,6 1 0 0,0 0 1 15,-6-1 1-15,7 5-1 0,0-4-2 0,-1 0-1 0,7-1-3 0,-7 0-2 16,2-2-2-16,-2-2-2 0,6 1-5 0,-4-4-3 0,-2-3-2 0,7 0-2 16,-7-4-2-16,1-4-2 0,6 4-2 0,-7-7-1 0,0 0 0 15,8-5 0-15,-8 1-1 0,1-3 2 0,6-5 0 0,-6 4-1 16,-1-7 2-16,0 5 0 0,1-10 0 0,0 3 1 0,-1-6-1 16,0 0 1-16,1-3 1 0,0-4-3 0,-1 1-1 0,1-1-3 0,-1-6-2 0,0 2-5 15,-6-3-5-15,7-4-5 0,-7 4-4 0,0-3-3 0,7-5-6 0,-7 1-3 16,0 3-3-16,0-3-2 0,0 0-1 0,0 3 0 0,0 1 1 0,0 2 1 15,0 2 2-15,6 3 4 0,-6 3 3 0,0 4 4 0,0 0 2 0,6 4 4 16,-6 2 4-16,0 5 3 0,8 0 2 0,-8 0 1 0,6 8 2 0,0-1 1 16,1 4 1-16,-7 0 0 0,6 4 0 0,1 3 2 0,-1-2 0 0,1 2 1 15,-1 3 1-15,8-2-1 0,-8-1 0 0,0 4 0 0,1-4 0 0,-1-3-4 16,8 4-7-16,-8-5-11 0,0-3-12 0,8 3-24 0,-8-2-32 16,0-5-46-16,8 0-57 0,-8-3-65 0,7 0-70 0,-7-4-67 0,8 0-62 15,-8-4-33-15,8-3-16 0,-8-1-6 0,7-2 3 0,0-2 8 0,0 1 11 16,-7-3 25-16,8-5 30 0,5 4 48 0,-6-3 55 0,0 0 65 0,0-4 239 15</inkml:trace>
  <inkml:trace contextRef="#ctx0" brushRef="#br0" timeOffset="-110214.45">6708 17709 0 0,'6'-7'175'0,"-6"-1"141"0,0 1 44 0,-6 0 38 0,6 3 36 0,0-4 23 16,-6 5 17-16,-2-1 13 0,2 4 9 0,6-3 9 0,-6-1 6 0,-1 0-40 16,1 4-64-16,-1 0-68 0,7 0-71 0,-7 0-51 0,1 0-41 0,0 4-35 15,-1 0-32-15,0-1-22 0,1 4-15 0,0 1-11 0,-1-1-8 0,0 4-9 16,1 0-5-16,6 4-7 0,-7-1-5 0,7 1-4 0,-6 0-2 0,6 2-4 15,0 3-2-15,0 2-3 0,6-1-4 0,-6-3-1 0,7 5-4 16,-1-4 0-16,1 2-2 0,0-3 0 0,-1 1-2 0,7-1 1 0,0 0-1 0,-7-4-2 16,8-2-2-16,-1-1-2 0,-1 0-1 0,2-3-1 0,-2-1-1 15,2-4-2-15,-1-3 0 0,-7 0-3 0,8 0-1 0,-2-3-3 0,2-4 0 16,-8-1-1-16,0-3-2 0,1 0 3 0,-1-4 2 0,1-3 2 0,0 3 1 16,-7-7 1-16,0 1 2 0,-7-1 1 0,7-1 2 0,-13-3 1 0,6 1 3 15,1 3 1-15,-7-4 2 0,0 4 3 0,-7 0 0 0,7 4 0 16,-7 0-1-16,2 0-1 0,-2 7-1 0,7-1-3 0,-7 5-6 0,7 0-9 15,-6 7-13-15,5 0-22 0,1 4-29 0,-6 3-52 0,6 4-66 0,7 0-73 16,-8 4-82-16,1 3-63 0,7 0-55 0,-1 4-28 0,7-1-13 0,-6 2-2 16,6-1 2-16,6 0 7 0,-6 0 12 0,7 0 22 0,-1-8 28 15,7 5 51-15,1-5 65 0</inkml:trace>
  <inkml:trace contextRef="#ctx0" brushRef="#br0" timeOffset="-109284.55">7828 18056 57 0,'-7'12'312'15,"-5"-5"43"-15,5 1 34 0,0-1 22 0,1-4 19 0,0 5 11 0,-2-4 7 16,8-1 7-16,-6-3 6 0,6 4 8 0,0-4 5 0,0 0-65 0,0 0-100 16,0-4-74-16,0 4-61 0,6-3-43 0,2-4-31 0,-2-1-24 15,0 1-17-15,1-4-12 0,6-5-6 0,0 2-8 0,7-4-7 0,-8-4-5 16,8 4-7-16,-7-8-5 0,7 4-3 0,0-8-1 0,-2 5-4 0,2-4 1 16,-1 0-1-16,-5-1 0 0,6 1-1 0,-8-1 1 0,1-2 1 0,1 3 0 15,-8-5 2-15,0 5-2 0,0 0 0 0,2-4 0 0,-8 3 0 0,6 4 2 16,-6-3 3-16,-6 3 2 0,6 5 1 0,-8-2 2 0,2 2 2 15,6 3 5-15,-6-1 4 0,0 4 4 0,-1 4 3 0,0-3 4 0,1 6 1 16,-1-2 2-16,1 2 2 0,0 5-2 0,-2-1 1 0,2 0-2 16,6 1-1-16,-6 3-2 0,6 0-3 0,-6 0-4 0,-2 3-6 0,8 1-3 15,-6 3-4-15,6 1-3 0,0 2 0 0,-6 5-2 0,6 0-2 0,0 3-1 16,0 1 0-16,0 6 0 0,0 1 3 0,0-1 1 0,6 5 4 16,0 2 1-16,-6 2 1 0,8-1 2 0,-2 0 1 0,6 4 0 0,-4-1-1 0,-2 1 1 15,0-1-1-15,7 1 0 0,-6 0 1 0,6-1-3 0,-7-3-1 0,8 0-1 16,-8 1-4-16,0-6-1 0,7 2-2 0,-6-5 0 0,6-2 0 15,-7-2-2-15,8-3 0 0,-8-3 2 0,0 0 0 0,1-5 0 0,0 2-1 16,-1-5-1-16,1 0 1 0,-1-3 0 0,0 0 1 0,1-1 1 0,0-3 0 16,-1 0 0-16,-6-3 0 0,6-1-1 0,2-3 0 0,-2-1-1 0,0 2-2 15,-6-9 1-15,7 4-1 0,-1-4 0 0,1-3 0 0,-7-1-3 0,7-3-3 16,-7 0-2-16,6-3-4 0,-6-1-2 0,6 0-3 0,-6-3-1 16,6 3-1-16,-6-3-1 0,8 3 1 0,-8 5-2 0,0-5 2 0,6 7-1 15,-6 1 0-15,0 3 2 0,6 4 0 0,-6 0 1 0,0 4 2 0,0 4 3 16,7 3 2-16,-7 0 1 0,0 0 3 0,6 7-1 0,-6 1-1 0,7-2 2 15,0 5-1-15,-7 4 2 0,6 0 0 0,0 2-1 0,1 3 1 0,0-3 0 16,-1 6 1-16,0-2 0 16,1 2 1-16,0-2-1 0,6-2 0 0,-7 4 0 0,0-6 2 0,1 2-3 15,6-5-4-15,-7 0-9 0,8 1-10 0,-8-4-12 0,7-3-14 0,-6 0-34 0,6-1-44 0,-1-7-58 0,-4 3-66 0,4-6-68 0,-5-2-71 0,6 3-55 16,0-6-47-16,-1-3-22 0,-4-4-8 0,4 1 2 0,2-1 5 16,-2-3 13-16,-5-1 14 0,6-2 34 0,0-1 43 0,0-1 57 0,-6 2 67 15</inkml:trace>
  <inkml:trace contextRef="#ctx0" brushRef="#br0" timeOffset="-108361.58">8896 17610 0 0,'6'-8'228'0,"-12"5"48"16,6-4 17-16,0 2 16 0,-6 2 18 0,-1-4 21 0,7 3 25 0,-7-3 25 15,1 3 26-15,0 1 20 0,-1-5 16 0,0 5-49 0,-6-1-81 0,7 0-52 16,0 1-38-16,-1 3-19 0,-6-4-12 0,7 4-14 0,-8 0-15 0,1 4-19 16,7-1-22-16,-7 1-21 0,0 3-23 0,-1 1-15 0,2 3-13 15,5 3-7-15,-6-3-4 0,0 7-5 0,0-2-4 0,6 2-4 0,-5 0-4 16,5 4-5-16,0 0-2 0,1 0-2 0,-1 1-3 0,7-2-4 0,0 1-4 15,0-1-4-15,0 2-4 0,7-2-2 0,-1-2-4 0,1-1-4 0,0 0-2 16,5 1-3-16,-5-7 0 0,6 2-2 0,-7-3-3 0,8-4-3 0,-1 0-2 16,-1 1-4-16,8-8-4 0,-7 3-4 0,0-6-4 0,0 3-3 0,1-8-3 15,-2 1-2-15,2-4 0 0,-2 0-1 0,1 1 1 0,1-5 0 16,-2-4 2-16,2 1 3 0,-8-1 3 0,0-3 2 0,1 0 3 0,-1-3 4 16,1 3 5-16,0-4 4 0,-7 0 2 0,6-3 3 0,-6 4 3 0,0-1 1 15,6 1 5-15,-6 2 5 0,0-2 6 0,0 3 9 0,0 3 9 0,0 2 8 16,-6-2 11-16,6 4 10 0,0 5 9 0,0 2 8 0,-6-3 7 15,6 7 3-15,0 0 3 0,-7 1 0 0,7-1-3 0,-7 8-4 0,7-1-5 16,-6 1-8-16,6 3-8 0,-7 1-8 0,7 7-11 0,0-1-8 0,-6 0-10 16,6 9-9-16,6-1-6 0,-6 0-5 0,7 3-2 0,-7 5-2 15,13-5 0-15,-6 5-2 0,5-1 0 0,2 5 0 0,-2-7 2 0,2 4-1 16,-1-6 0-16,-1 5-1 0,2-5 0 0,-2 5 0 0,8-9 0 0,-7 1 0 16,1 0 0-16,-2-3 1 0,-6-1 0 0,8-4 1 0,-1 2 0 0,-7-6-1 15,8 1 1-15,-8-3 1 0,0-5 1 0,1 1 0 0,0-1 2 0,-1-3 0 16,0 0 0-16,-6-3 0 0,7-1 1 0,0-3-1 0,-1 0 1 0,-6-4 0 15,7-1 0-15,-1-6-1 0,-6 4 0 0,6-8-2 0,-6 3 0 0,8-6-2 16,-8 3-1-16,0-3 0 0,6-2 0 0,-6 2 0 0,0-1 0 0,0 1-1 16,0-1 0-16,0 5 0 0,0-2-1 0,0 4 1 0,6 1-2 15,-6 4 0-15,0-1 0 0,6 8-1 0,-6-4 1 0,0 3-1 0,7 5-1 16,-7-2 0-16,7 5-2 0,-1 0 0 0,1 0-1 0,-7 5 1 0,13 2 1 16,-6 0 1-16,-1 4 0 0,6-4 1 0,-4 8 0 0,4 0 1 0,-5-1-1 15,6 5 2-15,0-5 0 0,-7 8 0 0,8-3 2 0,-8-1 0 16,7 1 0-16,-6-1 0 0,-1 0-1 0,1 0 0 0,-1-3-1 0,0-1 0 15,1 2 1-15,0-2 0 0,-7-2 1 0,6-2-1 0,-6-3 1 0,6 1 1 16,-6-5-1-16,0 5 2 0,7-5 1 0,-7-3-1 0,0 4 2 0,0-4 0 16,0 0 2-16,0 0 1 0,0-4-1 0,0 4 0 0,0-3 0 0,0-1 0 15,0-3-1-15,0-1 0 0,0-3-2 0,0 0 0 0,7-3-1 0,-7-1-2 16,0-3 1-16,0-4-2 0,0 3-2 0,0-3-1 0,6 1-2 16,-6-2 0-16,0 1 0 0,7 4 0 0,-7 0 0 0,6-1-1 0,1 5 0 15,-1-1-1-15,1 0-1 0,-7 8 0 0,12 0 2 0,-4 0 0 0,-2 3 0 16,0 4 0-16,1 0 2 0,6 0 0 0,-7 4-1 0,1 3 1 0,5 4-1 15,-4 0 2-15,4 0 0 0,2 4 2 0,-8 3 0 0,0 0 0 0,7 4 0 16,-6-3 0-16,0 6-1 0,-1-3 2 0,0 4-1 0,1-4 1 16,0 3 1-16,-7-2 0 0,6-2-1 0,-6 1 0 0,7-3-1 0,-7-1 2 15,6 0-1-15,-6-3 0 0,0-4 1 0,0-1 1 0,6-2 0 0,-6 0 0 16,0-1 2-16,0-7 0 0,0 4 4 0,0-1 1 0,0-3 5 0,0 0 2 31,0 0 3-31,7-3-1 0,-7-1 2 0,0-3-1 0,0-1 0 0,7-2-2 16,-7-2-1-16,0-6-1 0,0 0-1 0,6-1-2 0,-6-6-4 0,0-1-7 15,6 1-9-15,-6-5-6 0,8-3-5 0,-8 3-5 0,6 1-2 0,0-4-2 16,1 8 0-16,-1-4-2 0,1 3 0 0,6 4-2 0,-7 4 0 0,0 3 0 16,8 0 0-16,-8 8 4 0,8 0 6 0,-8 2 3 0,7 5 2 0,-7 0 3 15,1 8 4-15,6-1 1 0,-7 4 2 0,1 0 1 0,0 8 2 0,-1-1 1 16,0 4-1-16,1-3 1 0,-1 6 1 0,1-3 1 0,0 4-1 16,-1 0 1-16,-6-4 1 0,6-1-1 0,2 2 0 0,-2-2-7 0,0-3-11 15,0-2-14-15,1-2-15 0,0-2-23 0,-1-6-29 0,1 2-47 0,-1-5-57 16,0-3-72-16,2-3-79 0,-2-1-69 0,0-6-65 0,0-2-32 0,2-2-16 15,-2-4-1-15,-6-5 7 0,0-3 12 0,0 4 14 0,0-7 24 16,-6 4 28-16,-2-9 46 0,-4 6 58 0,6-6 73 0,-8 1 260 0</inkml:trace>
  <inkml:trace contextRef="#ctx0" brushRef="#br0" timeOffset="-108174.08">8857 17104 0 0,'-32'11'3'0,"-8"4"412"0,8-4 56 15,5 4 29-15,-5-1 19 0,13-3 10 0,-7 0 9 0,6 1 1 0,7-1 3 16,0-4 2-16,0 0 3 0,7-3 3 0,6 3 2 0,-8 1-123 0,16-1-189 16,-2 0-99-16,0 0-55 0,1 1-35 0,12-1-25 0,-6 4-28 15,7-4-30-15,6 4-62 0,0-4-77 0,7 2-102 0,-1-7-114 0,1 6-70 16,6-1-50-16,0-3-24 0,-7 0-12 0,8-2-7 0,-8-2-3 0,1 0 3 16,-1 0 5-16,1 0 17 0,-1 0 23 0,-5 0 59 0,5 0 76 15</inkml:trace>
  <inkml:trace contextRef="#ctx0" brushRef="#br0" timeOffset="-107360.49">11196 18056 0 0,'-14'27'159'0,"1"-2"206"0,0-6 44 0,0 2 25 0,0-2 13 0,6-5 8 15,-5-3 5-15,5 1 3 0,0-5 6 0,1 0 3 0,-1-3 6 16,1 0-28-16,6-4-45 0,0 0-90 0,0 0-111 0,6-4-68 0,-6 0-43 16,7-3-23-16,6 0-13 0,-6-8-7 0,-1 0-4 0,7 0-4 0,0-2-4 15,0-6-4-15,0-3-5 0,0 1-8 0,1-5-6 0,-8 1-4 0,6-4-5 16,-5 0-2-16,6 1 0 0,-13-5-2 0,7 4 1 0,-7 0-1 0,6-4 0 16,-6 4 3-16,-6 4 1 0,6 0 4 0,0 3 4 0,-7 3 7 15,7 2 3-15,-6 3 6 0,-1 3 3 0,0 0 5 0,7 8 3 0,-6-4 3 16,0 4 0-16,0 3 3 0,-2 0 1 0,2 4-1 0,6-3-2 0,-6 3-3 15,-1 0-5-15,7-3-4 0,0 3-5 0,0 0-4 0,0 0-5 0,0 0-3 16,0 0-4-16,0 0-2 0,7 3-3 0,-1-3-1 0,0 0-2 0,2 0 0 16,4 3-2-16,1-3-1 0,0 0 1 0,6 4 1 0,1-4-1 0,-7 0-1 15,13 4 0-15,-6-4 0 0,6 3-2 0,-7-3-1 0,1 4 0 16,6 0-3-16,-6-1-1 0,5 1-1 0,-5 0 0 0,0 3-1 0,-7 0 0 16,6 4-2-16,-6-3 0 0,1 6 0 0,-8-3-1 0,7 3 2 0,-7 2 0 15,1-2 1-15,-1 1 1 0,1 3 2 0,-7-3 2 0,6 3 2 0,-6 0-1 16,0 1 1-16,0 3 0 0,6-4 0 0,-6 1 1 0,0-1-1 0,0 0 1 15,0 0 0-15,0 1-1 0,8-4 1 0,-2 3 0 0,-6-4-1 16,6 1-1-16,1-4-1 0,6 0-1 0,-6 0-3 0,5-4-4 0,2 1-3 16,-2-2-7-16,2-1-5 0,5-2-6 0,-6 1-7 0,6-4-5 0,-5-4-6 15,5 1-6-15,1-2-5 0,-8-1-5 0,8-2-3 0,0-3-3 0,-7 0 3 16,7-3 4-16,-8 3 6 0,2-4 4 0,-2-4 7 0,-5 6 7 0,6-3 5 16,-6-2 7-16,-1 0 5 0,0 3 7 0,-6-4 7 0,8 2 6 0,-8 2 9 15,0-4 7-15,0 6 5 0,-8-7 5 0,8 6 5 0,-6-1 7 0,0 1 3 16,6-1 6-16,-7 0 4 0,0 4 2 0,1-3 4 0,-1 2 3 0,1 1 1 15,6 4 1-15,-6-4 1 0,-1 3 1 0,0 2-3 0,1-2-1 16,0 1-2-16,-1 3-6 0,7 1-4 0,-7 3-3 0,1 0-5 0,-1 0-1 16,1 0-5-16,0 3-4 0,-1 5-3 0,0-1-2 0,-5 0-4 0,12 8-5 15,-8-4-3-15,2 3-5 0,0 5-1 0,6-1-1 0,0 4-2 0,0 0 0 16,6 4-1-16,0-3 0 0,2 2 1 0,-2 0-1 0,7 1 0 0,0-1 2 16,0 1 0-16,0-3-2 0,6-2 1 0,-5 2 1 0,5-6 0 15,7-2 0-15,-6 0-3 0,-1-4-2 0,7 0-5 0,-6-4-9 0,-1 0-10 16,7-3-9-16,-6-4-18 0,0-4-17 0,5 0-38 0,-11-3-44 0,6-1-62 15,-2-2-70-15,-4-5-65 0,-1 1-60 0,-1-5-52 0,2 1-44 0,-2-4-18 16,-5 0-5-16,0 0 5 0,-1-4 8 0,1 0 14 0,-7 1 17 0,6-1 37 16,-6 1 45-16,0-5 62 0,0 5 69 0</inkml:trace>
  <inkml:trace contextRef="#ctx0" brushRef="#br0" timeOffset="-107126.11">12608 17943 79 0,'-6'19'427'16,"-1"-5"72"-16,1 1 39 0,0-4 20 0,-8-4 9 0,8 1 5 0,-1-1 0 16,0-4-3-16,1-3-7 0,0 4-6 0,-1-4-7 0,1 0-73 0,6 0-112 15,0 0-149-15,0 0-170 0,-7-4-147 0,7 4-136 0,0 0-118 16,0-7-111-16,0 4-54 0,0-2-26 0,0-1-9 0,7-5 0 0,-7 3 3 15,0-3 4-15,0 0 10 0,6-3 12 0,-6-1 24 0,0 1 32 0,0-2 74 16,0-2 131-16</inkml:trace>
  <inkml:trace contextRef="#ctx0" brushRef="#br0" timeOffset="-106531.27">13396 17812 0 0,'0'18'51'16,"-6"0"251"-16,0 1 46 0,-2-5 32 0,2-3 24 0,6 3 15 0,-6-3 9 16,0-3 8-16,-2 0 5 0,8-5 5 0,-6 0 6 0,6 1-22 0,-6-4-34 15,6 5-70-15,0-5-87 0,0 0-58 0,6 0-43 0,-6-5-30 0,0 5-23 16,6-7-13-16,2 4-8 0,4-8-8 0,-6 0-4 0,8-1-6 0,-1-2-6 16,0-4-8-16,6-5-8 0,-5 2-7 0,5-5-4 0,-6 0-3 15,0-3-3-15,7-1-1 0,-8 1-1 0,2 0-1 0,-8-4-1 0,7 4 1 16,-7-4 0-16,2 3 4 0,-2 1 4 0,-6 0 3 0,0 3 7 0,0 4 5 15,-6 0 5-15,-2 4 2 0,2 3 4 0,0 1 2 0,-1 2 2 16,1 5 2-16,-8 1 2 0,8-3 1 0,-7 6 1 0,6-1-1 0,1 4-4 16,0 0-3-16,-1 0-7 0,1 0-6 0,-1 4-5 0,0-1-4 15,7 1-4-15,0 1-2 0,0 1-2 0,0 1-1 0,7 5-1 0,0-1-2 16,-1 0-2-16,7 3 1 0,0 1 0 0,0 3 0 0,7 1 1 0,5 2 1 16,-5 2 1-16,6-1-1 0,-6-1 0 0,5 1-1 0,2 0-1 0,-1 4-2 15,0-4 1-15,0 0-2 0,-7 0 0 0,7 0-1 0,-6 0 0 0,0 0-1 16,-7 1 0-16,7-6-1 0,-8 1 0 0,1 1 1 0,-6-1 0 0,-1-3 1 15,1-1 1-15,-7 1 1 0,0-4 3 0,0 0 2 0,0 1 5 16,-7-2 3-16,1-2 3 0,6-1 3 0,-13-3 3 0,6 2 2 0,1-2 4 16,-8 1 1-16,8-5 2 0,-7 3 0 0,0-3-1 0,0-3-1 0,7 3-3 15,-8-5-10-15,8-2-12 0,-7 0-16 0,6 0-17 0,1-4-19 0,0-1-18 16,-1-2-28-16,1-1-33 0,6 0-51 0,0-3-59 0,0-1-70 0,0 2-74 16,6-3-66-16,-6 3-65 0,7-2-28 0,-1 1-13 0,0 0 1 15,8 0 9-15,-8 3 12 0,8 0 17 0,-8 1 23 0,7-2 30 0,0 6 48 0,0-5 59 16,-1 8 69-16,2-5 206 0</inkml:trace>
  <inkml:trace contextRef="#ctx0" brushRef="#br0" timeOffset="-106171.89">14041 17673 175 0,'0'10'383'0,"0"5"38"0,-6-4 21 0,6 0 16 0,0 0 11 0,-6-4 10 16,6 0 7-16,0 2 6 0,0-3 3 0,0-2 5 0,6 3 3 0,-6 1-82 16,6-6-128-16,-6 6-89 0,7-4-72 0,-1 0-37 0,1 0-20 15,6-4-16-15,-1 0-11 0,2-4-9 0,-1 0-9 0,6-3-6 0,1 0-4 16,-7-5-6-16,7 1-8 0,-1-3-9 0,7-5-9 0,-6 5-7 0,-1-8-8 15,1 3-6-15,-8-2-7 0,8-5-2 0,-7 4-1 0,0-4-2 0,0 1 0 16,-7-5-1-16,8 4 1 0,-14 1 3 0,6 0 4 0,-6-1 8 0,0 0 12 16,0 4 12-16,-6 0 12 0,0 0 12 0,6 4 11 0,-14 4 7 15,8-1 4-15,-1 4 5 0,-6 3 2 0,6 1 2 0,-5-1 2 0,6 5 2 16,-8-1 3-16,1 4-2 0,7 0-3 0,-8 4-5 0,8-1-7 0,-7 2-4 16,6 2-4-16,1 4-3 0,0 0-2 0,-1-1-1 0,0 5 0 15,1 0-2-15,6 3 0 0,-7 3-2 0,7 2-2 0,7-1-3 0,-7 0 0 16,6 4-2-16,1-1-1 0,0 1-2 0,5 3-1 0,-5-3-1 0,6 0-1 15,0-5-2-15,0 6-3 0,0-6-1 0,1 2 0 0,-2-5 0 16,1 0-1-16,0 0-3 0,6-3-5 0,-5-1-8 0,-2 1-8 0,2-5-10 16,-1 2-11-16,0-4-16 0,0-5-21 0,-1 1-33 0,2 0-40 0,-1-4-50 15,0-4-55-15,0 0-49 0,1-3-47 0,-2-1-38 0,1 0-35 0,0-2-32 16,0-1-27-16,1 0-8 0,4-4 1 0,-4 1 12 0,-1 3 17 0,0-4 32 16,0 1 42-16,7 2 49 0,-8-2 54 0,1 3 49 0,1-3 77 0</inkml:trace>
  <inkml:trace contextRef="#ctx0" brushRef="#br0" timeOffset="-105431.85">14875 17486 4 0,'6'-7'225'0,"-6"-1"28"16,6 0 22-16,-6 5 24 0,8-5 23 0,-8 1 25 0,0-1 26 0,0 1 29 16,0 0 31-16,6 0 8 0,-6 3 0 0,0-3-37 0,0 0-57 0,0-1-41 15,0 1-34-15,0 3-25 0,0-3-19 0,0 0-21 0,0 3-21 16,0-3-24-16,0-1-22 0,-6 4-28 0,6 1-28 0,0-5-21 0,-8 6-14 16,2-3-12-16,0 1-7 0,-1 4-6 0,1-3-5 0,-7 3-3 0,0 0-4 15,7 0-2-15,-14 3-2 0,6 1-3 0,2 1-1 0,-8 1-3 16,7 1-2-16,-7 1-1 0,8 3 0 0,-8 4 1 0,7-4 0 0,-1 3 0 15,2 1 0-15,6 3 1 0,-8 0 1 0,8 1 0 0,-1 2-1 0,1-2 1 16,0 3 0-16,6-4 1 0,0 4-1 0,6-3 0 0,-6 2 0 0,6-5 0 16,1 2 0-16,-1 0-1 0,1-3 1 0,6-1 0 0,-7-3-2 15,8 4 0-15,-2-8 1 0,1 0 0 0,7 1-1 0,-7-1-1 0,6-7 0 16,-5 5 0-16,-1-5-1 0,6-5-1 0,-6 1-2 0,1-3-1 0,5 0-1 16,-6-1 1-16,-7-3-2 0,7 1-1 0,1-1 1 0,-8-4-1 0,0 0 0 15,1 1 1-15,-1-4 0 0,1 2 1 0,-7-2 2 0,6-4 2 16,-6 4 1-16,0-4 1 0,0 0 3 0,0 0 0 0,0 4 1 0,0-4 0 15,0 0 3-15,0 3 3 0,-6 1 4 0,6 0 5 0,0 2 5 0,0 2 4 16,-7 1 3-16,7 4 5 0,0-2 2 0,0 4 4 0,0 3 0 16,0 1-1-16,-6 0 1 0,6 3-2 0,0 0-1 0,0 3-3 0,0-3-4 15,0 7-6-15,0 0-4 0,0 1-6 0,0 6-3 0,0 1-5 16,0 0-3-16,6 7-2 0,-6 0-2 0,7 0 0 0,-1 3 0 0,-6 2 1 16,7 2 0-16,-1-4 0 0,8 4-1 0,-8-4 0 0,0 5 1 0,1-4 0 15,0-4-1-15,-1 4 0 0,1-5 1 0,5-2-1 0,-5 4 0 0,0-10 0 16,-1 6-1-16,8-4 0 0,-8-4-3 0,7 0 0 0,-7-1-2 0,7-6-4 15,-6 3-6-15,5-7-6 0,2 4-5 0,-1-8-7 0,-7 1-6 0,7-5-9 16,0 1-9-16,1-4-10 0,-2 0-9 0,-5-7-12 0,6 3-10 0,-7-7-11 16,7 0-11-16,-6 0-3 0,0-3-1 0,-1-1 3 0,0-4 5 15,-6 5 8-15,0-4 7 0,0 3 18 0,0-4 23 0,0 5 27 0,0-1 30 16,0 5 26-16,-6 2 24 0,0 1 20 0,-1 0 18 0,0 3 12 0,1-1 9 16,-1 6 7-16,1 3 4 0,-7-1 3 0,6 1 3 0,-5 3-7 0,4 1-11 0,2-1-17 15,0 4-19-15,-1-4-13 0,1 4-13 0,-1 4-8 0,1-4-4 16,6 0-5-16,0 4-1 0,0-1-5 0,0 1-3 0,6 1-2 0,1-3-5 15,-1 6-2-15,1-5-2 0,-1 5-1 0,8-4-1 0,-2 3 1 0,2-3-1 16,-2 3 2-16,1-3-1 0,7-1-1 0,-7 1 1 0,6 0 0 0,-5-1 0 16,-1 0 0-16,7-3-2 0,-8 5 1 0,1-5-1 0,0 0 0 15,0 3 1-15,7-3-2 0,-14 0-1 0,8 0 0 0,-8 4 0 0,7-4 0 16,-7 3 0-16,1 1-1 0,0 0 1 0,-1-1-2 0,0 1 0 16,0 3 2-16,2 5-1 0,-8-2 0 0,6 1 0 0,0 0 2 0,-6 4 0 15,7 4 1-15,-7-4 0 0,7 2 0 0,-7 2-2 0,6-1 1 0,-6 4-1 16,0-4 1-16,7 1 1 0,-7-1 0 0,0 1-1 0,6-1 0 0,-6 0-1 15,0-4 0-15,6 5 0 0,-6-5 1 0,8 1-2 0,-2-5-1 0,-6 2 0 16,6-1-5-16,0-3-7 0,-6-2-8 0,7 2-8 0,0-1-14 16,-1-3-14-16,1-4-31 0,-1 0-39 0,0 0-51 0,2-4-55 0,-2 1-62 15,6-4-65-15,-4-1-57 0,4-3-54 0,-5 0-23 0,6-3-8 0,0 2 2 16,-1-6 6-16,2 3 10 0,-1 1 15 0,0-1 30 0,0-3 38 0,0 4 52 16,0-1 55-16</inkml:trace>
  <inkml:trace contextRef="#ctx0" brushRef="#br0" timeOffset="-104713.1">16002 17442 0 0,'0'-5'51'0,"0"2"186"0,0-1 31 0,0 4 30 15,-7-3 31-15,7-1 28 0,-7 0 31 0,7 4 24 0,-6-3 21 0,0 3 14 16,6-4 8-16,-7 0-33 0,0 1-56 0,-6 3-52 0,7 0-49 0,-1 0-36 16,-6 0-29-16,7 0-30 0,-8 0-31 0,2 0-30 0,5 3-29 15,-6 1-24-15,0 3-20 0,7-3-14 0,-8 3-8 0,2 0-3 0,5 1-2 16,-6 3-1-16,7 0 0 0,-1 1 0 0,1-2 0 0,-1 1 1 15,0 0 0-15,1 4 0 0,0-4 1 0,-1 3-1 0,7 1-1 0,0-4 1 16,-7-1-1-16,7 5-1 0,0-4-1 0,7 0-1 0,-7 1 0 0,7-1-1 16,-1 0 0-16,0-4 1 0,1 1-1 0,6-1 1 0,-6 0-1 0,5-3-1 15,2-1-1-15,6 1 1 0,-8-4-1 0,8 0 0 0,-1-4-2 0,-5 1-3 16,5-5-6-16,0 1-3 0,1-4-4 0,-1 0-2 0,1 0-4 16,-1-3-6-16,-5-2-8 0,5 2-5 0,-6-4-5 0,0 3-5 0,7-3-5 15,-8-4-3-15,2 4-3 0,-8-4-1 0,7-1 0 0,-6 2 2 0,6-5 1 16,-7 3 2-16,0-2 1 0,2-1 6 0,-2 1 7 0,-6 0 6 15,6-1 5-15,-6-4 8 0,0 5 6 0,0-1 15 0,0 0 17 0,0 4 15 16,0-3 16-16,0 6 11 0,0-2 10 0,-6 3 8 0,6-1 9 0,-6 4 6 16,6 0 6-16,-8 1 5 0,2-1 3 0,0 7 3 0,6-2 1 15,-7 0-6-15,1 2-9 0,-1-1-10 0,7 3-9 0,-6 2-9 0,-1-3-9 16,7 4-6-16,-6 3-6 0,6-5-5 0,0 3-7 0,-6 2-4 0,6 0-4 16,0 0-5-16,-8 0-5 0,8 2-3 0,-6 3-4 0,6 2-2 15,-6 0-2-15,6-1 0 0,-7 6-2 0,7 3 0 0,-6 0 0 0,-1-1-1 16,7 8 1-16,-6-4-1 0,6 4 0 0,-7 4 1 0,7 0 0 15,0 3 1-15,-6 0 0 0,6 0 0 0,0 5 0 0,0-5 0 0,0 4 1 16,0 0 0-16,-7 0 1 0,7-4 0 0,0 4 0 0,7 0 2 0,-7-4 0 16,0 1 1-16,0-1-1 0,0-3 0 0,6-1 0 0,-6-3 0 15,7 1 1-15,-1-5-1 0,-6 0-1 0,7 0-1 0,-1-3 0 0,-6-4 0 0,7 0-1 16,-7 0 1-16,6-4-1 0,0 0 0 0,-6-3 0 0,0 1 1 16,8-3 0-16,-8 2 2 0,0-4-1 0,0 0 1 0,0-4-1 0,0 2 0 15,6-3-1-15,-6 1-2 0,0-3-2 0,0-4-3 0,6 1 0 0,-6-2-3 16,0 1-1-16,7-3-4 0,-7-5-4 0,6 5-4 0,1-4-3 0,-7-1-2 15,6 1-2-15,1-1-1 0,-1 1 1 0,0 0 1 0,2 4 1 0,-2-1 0 16,0-1 2-16,1 5 1 0,6 4 1 0,-7 0 3 0,1 0 2 16,-1 7 4-16,1-4 2 0,0 4 2 0,-1 4 1 0,0-1 1 0,1 5 1 15,0 0 2-15,-1 2 0 0,-6 1 2 0,6 3 1 0,1 1 0 16,-7 0 1-16,7 3-1 0,-7-3 0 0,6 3 2 0,-6 0 1 0,0-2 0 0,7 2-2 16,-7-4 1-16,0 1 0 0,6 0-1 0,-6-4-1 0,6 4-1 15,-6-5-5-15,8 1-4 0,-2-4-2 0,0 4-4 0,-6-3-5 0,6-5-21 16,8 1-28-16,-8 0-41 0,1-4-46 0,5-4-58 0,-4 4-64 0,4-7-62 15,-6-1-61-15,8 1-36 0,-8-4-25 0,7 0-10 0,-6-4-4 0,0 1 1 16,5-1 4-16,-5-7 20 0,0 4 26 0,-1-4 41 0,0-4 47 16,1-3 58-16,-1-4 144 0</inkml:trace>
  <inkml:trace contextRef="#ctx0" brushRef="#br0" timeOffset="-102219.54">17076 16914 0 0,'7'-8'148'16,"-7"1"38"-16,6 0 10 0,-6 3 11 0,0-3 14 0,0 0 13 0,7 0 16 15,-7-1 17-15,6 1 21 0,-6-1 4 0,0 5-4 0,7-5-10 16,-7 1-15-16,0 4-5 0,0-2 0 0,6 2 2 0,-6-1 1 0,0 1-4 15,0 3-7-15,0-4-12 0,0 4-13 0,0 0-17 0,0-4-20 0,0 4-22 16,0 0-22-16,-6 4-25 0,6-4-24 0,-7 7-21 0,7-3-17 16,-6 7-12-16,-1 0-8 0,7 4-6 0,-6 0-2 0,-1 6 0 0,0 2 0 15,1-3 1-15,0 11 3 0,-1-2 2 0,0 4 2 0,1-1 2 16,0 5 0-16,6 0-1 0,-7 0-2 0,7 2-1 0,-6 3-1 0,6-3-2 16,0 3-2-16,0-3-3 0,0 1-1 0,6 1-3 0,-6-4-3 0,7 0-3 15,-1-5-3-15,0 0-3 0,1-2-3 0,0 0-4 0,5-4-4 0,-5-5-9 16,6 2-12-16,0-6-14 0,0-2-17 0,6-4-32 0,-5 0-41 0,-1-7-56 15,6 0-65-15,-6-4-62 0,1-8-60 0,5 4-56 0,-6-7-51 0,0-3-24 16,7-1-10-16,-8-3 0 0,2-4 5 0,-8 0 12 0,7 0 15 16,-6-4 33-16,-1-4 40 0,7 5 57 0,-7-8 65 0</inkml:trace>
  <inkml:trace contextRef="#ctx0" brushRef="#br0" timeOffset="-101938.29">17467 16779 68 0,'0'-5'346'0,"0"2"52"16,-7-5 36-16,7 5 21 0,-6-1 17 0,6-3 9 0,-6 4 8 0,6-1 5 16,-7-1 6-16,7-1 4 0,0 6 6 0,0-4-68 0,-7 0-103 0,7 4-89 15,7-3-83-15,-7 3-51 0,0 0-34 0,7 0-20 0,-1 3-12 16,0 1-8-16,1 0-5 0,6 2-5 0,0 3-1 0,0 1-4 0,6 2-2 16,-6 1-1-16,7 6 1 0,0 4 1 0,-8 2 1 0,8 1-1 0,-1 4 0 15,-5-3-1-15,6 7-3 0,-8 3-3 0,1-4-1 0,1 4-3 16,-2-1-2-16,-6 1-1 0,8-1-3 0,-8 1 0 0,-6 0-1 0,7 0-1 15,-7 0-2-15,0-5 0 0,0 5-2 0,-7-5 0 0,1 1-1 0,0 1-5 16,-2-2-6-16,2-2-14 0,0-2-19 0,-7-2-45 0,6 0-57 0,-6 0-79 16,7-4-90-16,-8-4-82 0,8-3-74 0,0-1-38 0,0-3-19 15,-8-2-9-15,8-7-6 0,-1 2 3 0,7-8 4 0,-6 2 15 0,-1-7 19 16,7-2 43-16,0-3 57 0,0-1 79 0,7-3 225 0</inkml:trace>
  <inkml:trace contextRef="#ctx0" brushRef="#br0" timeOffset="-100275.58">18548 17754 376 0,'0'10'458'0,"0"5"37"0,0-5 21 16,0-2 12-16,0 3 4 0,0-7 3 0,0 2 1 0,0-1 0 0,0-2 1 15,0-3 0-15,-7 4 1 0,7-4-119 0,0 0-179 0,0 0-100 0,0 0-65 16,0 0-49-16,0 0-41 0,0 0-61 0,0 0-72 0,7-4-105 0,-7 1-119 16,0-2-73-16,6 2-46 0,-6-4-23 0,7 0-12 0,-7-5-6 0,7 2-3 15,-7-2 1-15,6 1 0 0,0-3 13 0,-6-1 19 0,8 0 50 16,-2 1 68-16</inkml:trace>
  <inkml:trace contextRef="#ctx0" brushRef="#br0" timeOffset="-98771.08">20131 16852 0 0,'6'0'151'0,"1"-4"12"0,-1 4 7 0,0-4 10 16,1 1 7-16,0-5 10 0,5 5 9 0,-4-4 13 0,-2 2 14 16,0-2-8-16,7 0-20 0,-6 3-17 0,-1 1-20 0,1-4-5 0,-1 3 2 15,0-1 7-15,-6 3 14 0,0-3 15 0,8 2 17 0,-8 0 9 0,0 3 6 16,0-5-5-16,-8 5-8 0,8-3-11 0,-6 3-12 0,6-4-12 16,-6 4-10-16,-1-2-12 0,-6 2-11 0,7 0-19 0,-7 0-18 0,-1 0-23 15,2 0-26-15,-2 2-19 0,-5 2-14 0,6-1-9 0,-6 2-6 0,-1 1-4 16,-6 1-3-16,7 5-2 0,-1-5-2 0,-6 4-1 0,7 1 0 15,-1 2 1-15,-6 1-1 0,6-5-1 0,1 9 1 0,5-5 0 0,-5 5 0 16,6-4 0-16,-6 7 1 0,11-5 0 0,-4 2-1 0,6-1 0 16,-1 4-1-16,0 0-1 0,1-3-1 0,6-1-2 0,0 4 0 0,6-4 0 15,1 1-1-15,-7-2 0 0,13 0 1 0,-7-4-1 0,8 1 1 0,-2 2 0 16,2-5 0-16,5-1 0 0,-5 2 1 0,4-5-1 0,2 0 1 16,0-3 1-16,-1 0-1 0,1-4-1 0,-1 0 1 0,7 0 0 0,-6-4 0 15,6-3 0-15,-7-1 0 0,7-2-1 0,-6-2-1 0,6 1 1 0,-7-3-1 16,8-5 1-16,-8 6-1 0,8-7 1 0,-8-2 0 0,0 4 0 15,1-3 0-15,-1-2-2 0,-5-3 1 0,-1 4 0 0,-1 0 0 0,2 1 1 16,-8-1 0-16,0 0 1 0,2 3-1 0,-8 2 0 0,6-3-1 0,-6 3 1 16,0 2 0-16,0 4 1 0,0-4-1 0,0 4 2 0,0 0 0 15,-6 4-1-15,6 0 1 0,0-2 0 0,-8 2 0 0,8 4 0 0,-6 0-2 16,6-2 2-16,-6 2-1 0,-1 3 0 0,7-4-1 0,-7 4 0 16,1 4-1-16,0-4-1 0,-1 3 0 0,-6 5-1 0,6 0 0 0,-5-1-1 15,5 4 1-15,-6 3-1 0,0 5 1 0,7-1 1 0,-8 1 0 0,2 6 2 16,-2 1 0-16,8-1 2 0,-7 5 1 0,6-1 3 0,1 4 2 15,-1 0 2-15,1-3-1 0,0 2 1 0,-2 0 1 0,8-2 0 0,0 3 0 16,0-3-1-16,0-1 1 0,8 0 0 0,-2 0-3 0,0-3 0 0,1-1-2 0,-1 1-2 16,7-3 0-16,0-5-2 0,1 1 1 0,-2-1-1 0,2-4 1 0,-2-2-2 15,8-2 2-15,-1-3-1 0,-5 1 0 0,5-5-1 0,1 1-1 0,0-4 2 16,-1 0 0-16,0-4 0 0,-6 1 1 0,7-5-2 0,-1 1 1 0,-6-3-1 16,7-2 0-16,-7 1 0 0,0-3-1 0,6-1 0 0,-6-4 0 15,-6 4 0-15,6-3 0 0,-7 0 1 0,2 0-1 0,-2 0 1 0,0-1 0 16,-6 2 0-16,6-6 0 0,-6 9-1 0,0-5-1 0,0 1 1 0,0 3 0 15,0 4 0-15,0-3 0 0,-6 3 0 0,6 3 1 0,0-3-1 16,-6 7 0-16,6-3 0 0,0 3-2 0,-6 1 0 0,6-2 0 0,0 5-1 16,0 0 0-16,0 5 1 0,0-2-1 0,0 1 1 0,0 1 0 15,0 4-1-15,-8 2 0 0,8 1 1 0,0 6 0 0,0-4 2 0,0 9 0 16,0-2 4-16,8 5 3 0,-8 0 0 0,0 0 3 0,0 2 1 0,6 2 1 16,-6 3 0-16,6 0 0 0,-6-4 1 0,6 4 0 0,1 3-1 0,-7-2 0 15,7-1 0-15,-1 0-2 0,-6 0-1 0,7 1-2 0,-7-2-2 0,6-3-2 16,0 0-1-16,-6 1-1 0,8-5-1 0,-8 1 1 0,6-3-1 0,-6-2 0 15,6-3 0-15,-6 1 0 0,0-1 0 0,0-4-2 0,0 2 0 16,0-6 1-16,0 1 1 0,-6 0 0 0,0-4 0 0,6 1 1 0,-8-1 1 16,2 1-1-16,-7-5 1 0,7 5 0 0,-8-8-2 0,8 3 1 0,-6 0 1 15,-2-3 0-15,1 0 1 0,6 0-1 0,-6-3 0 0,1 0-1 0,5-1-2 16,-6 0-1-16,7-3-2 0,-1-4 0 0,0 3 0 0,1-2-1 0,6-5-2 16,0 3-2-16,0-2 0 0,6-4-4 0,1 0-1 0,0-1-3 15,5 1-1-15,2-3-3 0,-2-2-1 0,1 2 0 0,7-6-1 0,0-2-1 16,-1 4 0-16,7-5 2 0,-6 1 0 0,6-1 0 0,0 1 3 0,-7 0 1 15,7-4 3-15,1 3 1 0,-7 1 3 0,5-4 2 0,-5 5 3 0,0-3 2 16,-2 2 2-16,2 3 1 0,-7-3 1 0,7 4 1 0,-8-2 0 0,-4 2 1 16,4 0 1-16,-5 3 0 0,-1 0 2 0,1 3 4 0,-7 1 3 15,7-1 3-15,-7 5 1 0,0 1 2 0,0-4 3 0,0 7 4 0,-7-1 2 16,7 0 3-16,-7 4 4 0,7-1 4 0,0 5 3 0,-6-5 0 16,6 5-1-16,-7 3-4 0,7-3-3 0,0 3-2 0,-6 0-3 0,6 3-3 15,-6 0-2-15,6 5-3 0,-8-1-4 0,8 4-4 0,-6 0-3 0,6 4-5 16,0-1-3-16,-6 8-2 0,6-3-1 0,0 3 0 0,0 3 0 15,6 1 2-15,-6-1 0 0,6 1-2 0,2 4 1 0,-2-5 1 0,0 4 0 16,1-3-1-16,-1 0 1 0,8 0 0 0,-8 0-1 0,6-1 0 0,-4-7 0 16,4 3-1-16,2-2-1 0,-1-1-2 0,-7-3-6 0,7-4-7 0,0 0-14 15,0 1-16-15,0-9-31 0,0 1-38 0,0-1-57 0,-6-6-68 0,5-1-67 16,2-4-67-16,-1 1-55 0,0-4-52 0,-7-3-24 0,7-1-11 0,1 0-1 16,-8-4 4-16,7 5 11 0,0-4 15 0,0 0 30 0,-7-1 39 15,8 1 58-15,-2-1 68 0</inkml:trace>
  <inkml:trace contextRef="#ctx0" brushRef="#br0" timeOffset="-98332.46">21609 17243 0 0,'0'-3'91'0,"7"-4"207"0,-7 7 46 0,6-4 35 0,-6 0 29 0,-6 1 23 15,6-1 15-15,-7 1 13 0,7-1 9 0,-7 4 7 0,7-5 5 16,-6 3-33-16,6-3-52 0,-7 2-70 0,1 3-80 0,0-4-56 0,6 0-46 16,-7 4-36-16,0-3-29 0,1-1-22 0,6 4-17 0,-6-2-11 15,-1 2-10-15,0-5-8 0,1 5-5 0,6 0-2 0,-7 0 0 0,1 0-2 16,-1 0 1-16,1 5 1 0,-7-3 1 0,7 2 2 0,-2-1 3 0,2 5 2 15,-7 0 4-15,7-1 2 0,-1 4 2 0,-6 0 1 0,7-1 1 16,0 5 1-16,-8 0 1 0,8-1 0 0,-1 5 2 0,0-5-1 0,1 8-3 16,6-3 0-16,-6 3-2 0,6-4-3 0,0 4-3 0,0 0-2 0,0 0-1 15,6 0-2-15,0-3-1 0,1 2 0 0,0-2-3 0,-1-5-1 0,0 5 0 16,8-5-1-16,-1 1-1 0,-7-4 0 0,7-3-1 0,6 2 1 16,-5-6 0-16,-1 0-2 0,0-1 0 0,6-3 0 0,-5-3-2 0,-2-1 0 15,8-3 2-15,-7-5-1 0,0 1 0 0,0 0 0 0,1-4 2 0,-2-2-2 16,1-2 1-16,-6-3 0 0,6 1 0 0,-7-1 2 0,0-4 0 0,2 0 1 15,-2-3 1-15,-6 0 2 0,6 3 2 0,-6-4 1 0,0 2 5 0,0 2 2 16,0 3 5-16,0 2 4 0,0 3 7 0,0-1 3 0,0 4 2 0,0 4 2 16,0 4 1-16,0 0 0 0,-6 3 0 0,6 0-3 0,0 1-2 15,0 3-2-15,0 3-4 0,0 1-4 0,0 0-3 0,0 3-6 0,0 0-6 16,0 4-5-16,6 0-2 0,-6 7-3 0,0-2 0 0,6 2-1 16,-6 4-1-16,7 0 1 0,0-4 1 0,-1 4 0 0,1 0-1 0,-1 0 0 15,-6-4 0-15,7 1-4 0,6-1-1 0,-13 0-10 0,6-3-10 0,1-4-14 16,0 0-16-16,-1-3-18 0,-6-1-21 0,6-1-30 0,-6-1-36 0,0-5-46 15,0 0-51-15,7 0-51 0,-7-8-50 0,0 5-44 0,0-9-41 0,0 1-27 16,0-3-20-16,0-1-3 0,0-3 8 0,0-5 15 0,-7 2 17 16,7-5 31-16,-6-3 35 0,6-1 46 0,-6 1 50 0,-1-4 52 0,7 0 118 15</inkml:trace>
  <inkml:trace contextRef="#ctx0" brushRef="#br0" timeOffset="-98129.33">21616 16837 0 0,'-20'0'169'16,"1"0"182"-16,5 0 53 0,-5-4 34 0,6 4 23 0,0 0 14 0,0 0 10 15,6 0 6-15,1-3 6 0,0 3 5 0,-2 0 4 0,2-4-39 16,6 4-57-16,0 0-86 0,6 0-97 0,-6 0-69 0,8-3-52 0,-2 3-33 16,0-5-24-16,7 5-14 0,-6-3-10 0,6 3-8 0,0 0-9 0,0-4-8 15,0 4-8-15,0 0-6 0,0 0-6 0,-7 4-7 0,8-4-6 16,-8 3-6-16,0 2-8 0,2-2-8 0,-2 4-10 0,-6-3-14 0,0 3-19 16,0 1-20-16,0 2-22 0,0-2-26 0,-6-1-25 0,-2 4-36 0,2 0-38 15,0-4-36-15,-1 5-35 0,-6-5-39 0,6 4-42 0,-5 1-14 16,-2-6-2-16,2 2 9 0,-2-2 15 0,1 2 21 0,0-4 23 0,0 3 29 15,7-7 30-15,-8 4 39 0,2-4 44 0</inkml:trace>
  <inkml:trace contextRef="#ctx0" brushRef="#br0" timeOffset="-97957.46">21075 16877 385 0,'-13'0'449'0,"-1"4"27"0,2-4 13 0,-1 0 6 16,0 3 4-16,6-6 0 0,1 3 1 0,0-4-1 0,-2 4 1 0,2-3-1 15,0 3-1-15,6-4-136 0,0 4-202 0,0 0-148 0,0 0-121 16,6 0-107-16,-6 0-101 0,6 0-71 0,2 0-58 0,-2 0-27 0,7 4-14 16,0-4-6-16,0 3-3 0,-1-3-1 0,2 4 0 0,6-4 14 0,-1 0 20 15,1 0 53-15,-1 3 69 0</inkml:trace>
  <inkml:trace contextRef="#ctx0" brushRef="#br0" timeOffset="-97362.61">22437 17610 0 0,'-8'19'248'0,"8"-5"93"0,-6 1 48 0,0-5 24 0,6-2 13 0,-7-1 6 16,7 1 4-16,-7-5 2 0,7 1 3 0,0-4 5 0,0 0 7 0,0 0-50 16,7 0-78-16,0-4-75 0,-1 1-73 0,0-5-55 0,2 1-46 0,4-4-25 15,1-4-12-15,0 1-8 0,6-1-3 0,-5-7-2 0,5 4-3 0,-6-4-5 16,7-4-8-16,-1 4-4 0,-5-8-3 0,-2 5-2 0,8-4-2 15,-13 0-1-15,5-1 0 0,2 1-2 0,-8-4 2 0,0 4 0 0,1 0 2 16,0-1 1-16,-7 0 0 0,0 1 0 0,0 7 3 0,-7-3 1 16,7 6 3-16,-7-2 3 0,1 5 5 0,0 2 2 0,-8-1 3 0,8 5 0 15,-7-2 0-15,6 5 1 0,-6 0-1 0,7 3-1 0,0 1 1 0,-8 3-3 16,8 0-1-16,0 0-1 0,6 0-2 0,-7 3-3 0,7 1-5 0,0-1-3 16,7 5 1-16,-1 2-2 0,0-2-3 0,1 7 0 0,6-4 0 0,0 4 2 15,7 3 0-15,-8 1-1 0,8-2-1 0,0 2 1 0,-1-1 1 16,1 4-1-16,-1 0 0 0,1-3 1 0,0 2 0 0,-1 5 1 0,0-4 0 15,-6 3 0-15,1-3-2 0,-2 3 0 0,2 2-1 0,-2-2 0 0,-5-3 3 16,6 4-1-16,-13-3 3 0,7 2 1 0,-1-3 2 0,-6-4 4 16,0 4 2-16,0-4 4 0,0 0 5 0,-6-3 4 0,-1 4 7 0,7-8 4 15,-6 3 6-15,-1-2 3 0,0-2 0 0,-5-2 0 0,5-1-1 0,0-3-1 16,-5 3-3-16,-2-4-3 0,8-3-3 0,-7 0-7 0,0 0-5 0,0-3-11 16,7-1-16-16,-8-3-19 0,8 0-22 0,-1-4-38 0,-6-4-45 0,6 0-57 15,7-4-63-15,-6 1-59 0,6-3-57 0,0-1-57 0,0 0-56 16,6 0-27-16,1-4-12 0,0 0-1 0,-1 4 6 0,7 0 14 0,-7 4 17 15,8-4 34-15,-1 8 42 0,0-6 57 0,0 6 63 0</inkml:trace>
  <inkml:trace contextRef="#ctx0" brushRef="#br0" timeOffset="-96862.6">23003 17361 0 0,'6'11'42'0,"-6"-4"232"0,0 4 43 0,0 0 22 0,0-4 12 16,0 1 17-16,0-1 19 0,0-3 22 0,0-1 25 0,0 1 16 0,0-1 10 15,0 2-23-15,0-2-42 0,6-3-59 0,-6 4-70 0,8-4-47 16,-8 0-38-16,6 0-18 0,0 0-10 0,1-4-15 0,6 1-18 0,-6-2-22 15,5 2-24-15,8-4-16 0,-7-4-10 0,0 0-6 0,6-1-8 0,-5 2-7 16,-2-5-7-16,8 1-5 0,-7-5-4 0,0 4-2 0,0-3-3 0,1 0-2 16,-8 0 0-16,7 0 0 0,-7-1 2 0,1 1 1 0,-7 3 2 0,7-2 3 15,-7 0 3-15,0 3 3 0,0 3 3 0,0 0 3 0,-7 0 4 16,7 4 1-16,0 3 2 0,-7 1-1 0,7 0 2 0,0 3-2 0,-6 0-1 16,6 0-4-16,0 3-2 0,-7 0-3 0,7 5-3 0,-6-1-2 0,6 4-4 15,-6 0-4-15,6 4-3 0,-8 3-2 0,8 0-1 0,0 1-2 16,0-1 0-16,0 4 0 0,0 0 1 0,0 0 0 0,8 3 0 0,-8-3 0 15,6 1 1-15,0 2 0 0,-6-3 0 0,7 0 0 0,-1 0 0 0,1-4 0 16,0 0 0-16,-1 1-1 0,0-1 1 0,0-3 1 0,8 0-1 0,-8-4 0 16,1 0 1-16,6 0 1 0,-6-4-2 0,5-4 1 0,-5 1-1 15,6 0 1-15,0-4 0 0,-6-4-1 0,6 0 0 0,-1 1 1 0,-5-4 0 16,6-4 0-16,-7 0 1 0,8 0-1 0,-8-4-1 0,7 0 1 0,-6-3 0 16,-1-1 0-16,1-2-1 0,-1-1 1 0,0 0 0 0,2-4 0 0,-2 1-1 15,-6-1 1-15,6 0 0 0,-6 4-1 0,7-3 1 0,-7 6 0 16,0-3 2-16,0 8 1 0,0-2 2 0,0 6 0 0,0-1 0 0,0 5 1 15,0 1 0-15,0 1-1 0,0 1-2 0,0 3 0 0,0 0 1 0,0 0 0 16,0 3-1-16,0 1-1 0,0 3 0 0,0 0-3 0,0 4-2 16,6 1-1-16,-6-1 0 0,7 3 0 0,-7 1-2 0,6 3 2 0,1 0 2 15,-1 4 1-15,-6-2 0 0,7 1-1 0,0 1 0 0,-1-1 0 16,0 2 1-16,1-5-1 0,-7 0-1 0,7 1 0 0,-1-9 0 0,0 6-6 16,-6-9-9-16,7 3-12 0,-7-6-13 0,6 1-24 0,1-2-29 0,-7-3-45 15,7-3-55-15,-1-6-68 0,0 3-73 0,1-5-65 0,0 0-59 0,-1-4-38 16,0-4-26-16,1-3-7 0,-7-3 3 0,7-1 9 0,-7-3 10 0,0-1 22 15,0-3 28-15,0 1 46 0,0-1 55 0,-7-1 67 0,7 2 162 16</inkml:trace>
  <inkml:trace contextRef="#ctx0" brushRef="#br0" timeOffset="-96659.48">23569 16991 0 0,'-13'3'163'0,"0"-3"148"16,7 4 56-16,-7-4 41 0,7 0 31 0,-2 0 22 0,2 4 16 0,6-4 11 16,-6-4 8-16,6 4 7 0,0 0 5 0,0 0-43 0,0 0-68 15,0 0-65-15,0 0-66 0,0 0-59 0,6-4-55 0,-6 4-40 16,14-3-33-16,-8 3-21 0,0-4-16 0,7 1-11 0,0 3-8 0,-6-4-7 15,13 0-6-15,-14 4-4 0,7-3-4 0,0 3-3 0,0 0-1 0,0 0-3 16,-6 3-2-16,5-3-2 0,-5 4-1 0,0 3-1 0,-1-3-2 0,-6 3-3 16,6 4-1-16,-6-3-2 0,0 2-2 0,-6 1-6 0,6 0-8 15,-6 1-18-15,-1-1-23 0,0 0-38 0,-5-1-46 0,5 1-60 16,-6 0-66-16,6 0-63 0,-5-3-62 0,5-1-38 0,-6 0-25 0,7 1-11 16,-8-5-6-16,8-3 3 0,-7 3 8 0,6-3 18 0,1 0 24 0,-1-3 39 15,1 0 47-15,0-5 61 0,-2-3 143 0</inkml:trace>
  <inkml:trace contextRef="#ctx0" brushRef="#br0" timeOffset="-96439.61">23380 16658 0 0,'-19'-8'185'0,"6"1"211"0,0 0 42 16,0 0 22-16,0-1 12 0,-1 0 6 0,8 1 2 0,-6-3 1 31,12 1 2-31,-7 2 0 0,7-4 1 0,0 4-32 0,0 0-49 0,7 0-106 16,-1-1-137-16,0 1-73 0,8 0-41 0,-2-1-24 0,1 5-11 0,7-6-7 15,-7 7-3-15,6-2-3 0,-5 4-1 0,-1 0-2 0,6 0-1 16,-12 4-2-16,5 3-1 0,-4 0-1 0,-2 1 0 0,0 3-5 16,-6 3-7-16,0-3-21 0,-6 7-29 0,0-2-53 0,-2 5-65 0,-4-2-78 15,-8 3-83-15,1 0-52 0,-1 3-37 0,0 1-17 0,-6-3-10 0,7 2-2 16,-7 0-1-16,0-3 4 0,7 4 5 0,-1-4 21 0,0-4 29 16,7 4 54-16,0-5 66 0</inkml:trace>
  <inkml:trace contextRef="#ctx0" brushRef="#br0" timeOffset="-94352.08">24566 17324 106 0,'-7'7'327'0,"1"4"37"0,6-3 26 0,-7-2 16 0,1 3 10 16,0-6 6-16,-2 5 7 0,8-5 9 0,-6 1 11 0,6 0 9 0,-6-1 6 15,6 0-72-15,0 2-112 0,0-5-76 0,0 3-53 0,0-3-34 0,0 0-24 16,0 4-13-16,6-4-4 0,-6-4-6 0,6 4-4 0,2-3-8 0,4 3-10 15,-5-8-7-15,6 5-4 0,0-5-3 0,-1-3-1 0,2 4 0 16,6-8 2-16,-8 4-1 0,1-4-1 0,1-3-2 0,5 0-1 0,-6 0-1 16,0 0-1-16,-6-5 0 0,6 2 1 0,-7-2-1 0,8-2-3 15,-8 3-1-15,0-4-3 0,-6-3-2 0,7-1-1 0,-7 5-3 0,0-5-1 16,0 1-2-16,0 0-1 0,0-1 0 0,0 5-2 0,-7-1 0 0,7 1 0 16,0 3 0-16,0 0 0 0,-6 4 2 0,6 4 1 0,0-3 2 15,0 3 2-15,0 3-1 0,0 4 1 0,0 0 1 0,0-1-1 0,0 5 0 16,0-1 0-16,0 1-2 0,0 3-2 0,0 0-1 0,0 0-3 0,0 0-1 15,0 3-2-15,0 1-2 0,0 3 0 0,0 0-2 0,0 4-2 16,0 4 2-16,0 0 1 0,0 3 0 0,0 3 3 0,6 2 2 0,-6 6 5 16,0 0 3-16,0 1 3 0,7-1 1 0,-7 4 1 0,6 0 1 15,-6 0 0-15,7 1 0 0,-7-2 1 0,6 1 0 0,1-4-2 0,-7 2-1 16,6-4-3-16,0 0-2 0,2-2-2 0,-8 1-4 0,6-4-1 0,0-4-1 16,1 0-2-16,6 1-3 0,-7-4-5 0,1-1-9 0,-1-3-7 0,8-4-12 15,-8 1-15-15,7-5-16 0,-6-3-19 0,5 0-41 0,-5-3-53 0,6-5-65 16,-6-2-70-16,5-1-65 0,-4 0-60 0,-2-9-46 0,0 3-39 15,-6-5-14-15,0 0-4 0,0 0 8 0,-6-3 11 0,-8-1 15 0,8 0 18 16,-7 0 42-16,0-3 52 0,0 0 64 16,-7 3 71-16</inkml:trace>
  <inkml:trace contextRef="#ctx0" brushRef="#br0" timeOffset="-94190.66">24657 16940 0 0,'-13'3'163'16,"-6"2"163"-16,5-2 48 0,2 0 34 0,-8-3 26 0,7 4 17 15,6-4 13-15,-6 4 9 0,7-4 6 0,0 0 6 0,-2 0 3 0,8 0-41 16,0 0-63-16,0 0-75 0,0 0-80 0,8 0-61 0,-2 0-49 0,7 0-34 15,-7 0-27-15,14 0-18 0,0 0-14 0,-1 0-15 0,0-4-14 16,8 4-16-16,-1 0-16 0,0-4-28 0,-1 4-32 0,8-3-39 0,-7 0-42 16,0 3-44-16,7-5-48 0,-7 5-42 0,0-3-39 0,0 3-45 15,1 0-46-15,-9 0-19 0,9 0-6 0,-7 3 6 0,-2-3 8 0,2 5 25 16,0-5 30-16,-1 3 37 0,-5 0 41 0,-2-3 45 0,1 4 48 0</inkml:trace>
  <inkml:trace contextRef="#ctx0" brushRef="#br0" timeOffset="-93628.15">25289 17009 26 0,'6'3'163'0,"8"-3"15"0,-8 5 13 0,0-5 14 15,8 0 15-15,-8 3 19 0,0-3 21 0,-6 0 20 0,7-3 21 0,-1 3-1 16,1 0-12-16,-7 0-6 0,7-5-1 0,-7 5 5 0,0 0 8 16,0 0 1-16,0 0 0 0,0 0-7 0,0 0-10 0,0 0-16 0,0-3-20 15,-7 3-19-15,7 0-19 0,0-4-23 0,-7 4-26 0,1 0-27 16,-1 0-28-16,1 0-25 0,0-3-22 0,-8 3-14 0,8 0-11 0,-7 3-7 16,6-3-5-16,-6 4-2 0,1-1 0 0,-2 2-1 0,2 2-1 0,-2 0 1 15,1 0 0-15,0 4 0 0,-6 1 1 0,5 2-2 0,2-3-1 16,-2 7 0-16,8-3-1 0,-7 3 0 0,7 1-1 0,-8-1 0 0,14 4-1 15,-6-3-2-15,0 2 0 0,6 1-1 0,0 0-2 0,6 0 0 0,0 0-2 16,0-4-2-16,2 5 2 0,4-5-1 0,1 4-1 0,1-4 0 0,-2-4 0 16,8 1 0-16,0 0 1 0,-7-3 0 0,7-2-1 0,-2-2 0 15,-4-1 1-15,5-3 0 0,1-1 0 0,-8-3 2 0,2 0 0 0,5-7 1 16,-5 3-2-16,-2-4 1 0,-5-3 0 0,6 1 0 0,-7-5-1 0,1 1 1 16,0-1 0-16,-1-4 0 0,-6 1 1 0,7-4 0 0,-7 0-2 0,0-4-2 15,-7 4 0-15,7-7 0 0,-6 3 2 0,-1-2 0 0,0-2-1 16,1 1 1-16,-7-1-1 0,6 5 2 0,1-1 1 0,-7 0 0 0,6 8 2 15,1-1 1-15,-1 5 3 0,1 3 1 0,0 0 1 0,-2 3 1 16,2 5-2-16,6 0 2 0,0 3-1 0,0 0 0 0,0 3 1 0,-6 0-2 16,6 2 1-16,6 2-2 0,-6 0-2 0,0 0 0 0,6 4-3 0,2 1-1 15,-2-2 0-15,0 1 0 0,1 0 1 0,6 1 0 0,-6-5 2 16,5 4-2-16,2-4 1 0,-2 0 1 0,2-2 1 0,-1 1 0 0,-1-2 3 16,2 0 1-16,-2-4 0 0,8 3 2 0,-7-3 3 0,0 0 0 15,0-3 1-15,1 3 0 0,-2-4-1 0,1 4 2 0,-6-4-2 0,6 1 0 16,-1 0 0-16,2 3-1 0,-1-5-1 0,0 2-1 0,-6 3-1 0,5-4-1 15,-5 4-3-15,6 0-1 0,-7 0 0 0,8 4-2 0,-8-4 0 16,1 3 0-16,-1 2 0 0,7 1-1 0,-6 2 0 0,-1-1 1 0,0 0-1 16,2 4 1-16,-2 0-1 0,-6 0 0 0,6 4 0 0,-6-1 0 0,7 4 1 15,-7-2-2-15,6-2 1 0,-6 5-2 0,7-1 1 0,-7 1-1 16,0-5 1-16,0 4-1 0,6-3 0 0,-6 0-5 0,7-1-3 0,-7-3-9 16,0 0-11-16,6 0-14 0,-6-4-13 0,0 1-18 0,6-5-20 0,-6-3-50 15,8 0-63-15,-8-3-71 0,6-1-78 0,-6-3-72 0,6-5-71 16,-6-2-33-16,0 0-12 0,7-9-2 0,-7 1 8 0,0-3 10 0,-7-1 12 15,7-7 18-15,0 1 19 0,-6-5 51 0,0-4 63 0,-2 1 71 0,2 0 235 16</inkml:trace>
  <inkml:trace contextRef="#ctx0" brushRef="#br0" timeOffset="-93517.65">25738 16793 221 0,'-13'-3'391'0,"7"-1"33"0,-7-1 15 0,6 3 9 0,-6-3 5 0,0 5 2 16,6-6 0-16,-5 6 0 0,5-5 0 0,1 5-3 0,-8 0-6 16,14 5-128-16,-6-5-188 0,0 3-155 0,6-3-135 0,-8 3-108 0,8 2-94 15,0-3-47-15,0-2-24 0,0 0-13 0,0 0-4 0,0 0-2 16,0 0-2-16,0 0 3 0,-6-2 5 0,6 2 33 0,-6-5 47 0,-1-1 64 15,1-2 197-15</inkml:trace>
  <inkml:trace contextRef="#ctx0" brushRef="#br0" timeOffset="-93283.28">25224 16592 0 0,'-27'7'189'0,"1"4"220"0,7 0 49 0,-7-3 31 0,12-1 23 16,-4 0 16-16,4 0 15 0,-5-3 11 0,13 0 13 0,-8-1 10 0,8-3 10 15,6 0-26-15,-6 0-42 0,6 0-107 0,0 0-137 0,6 0-77 16,0-3-45-16,-6 3-27 0,14-4-18 0,-8 0-12 0,7-3-12 0,0 3-9 15,6-4-10-15,-5 1-9 0,-2 0-7 0,8-4-48 0,-7 4-1 0,1 0 0 16,-2-5 0-16,1 5 0 0,0 0 0 0,-6 3 0 0,5-3 0 16,-4 3 0-16,-2 1 0 0,0 3 0 0,0-5 0 0,8 5 0 0,-14 5 0 15,13-2 0-15,-7 1 0 0,1 0 0 0,0 3 0 0,-1 0 0 16,6 0 0-16,-4 5 0 0,4-5-118 0,1 4-57 0,1 0-69 0,-2-3-94 16,2 2-107-16,-2-2-73 0,2-1-57 0,-1 0-28 0,-1 0-13 0,2-2 1 15,-2 2 8-15,2-4 16 0,-8 1 22 0,7-1 25 0,-6 1 30 16,6 0 55-16,-1-1 71 0</inkml:trace>
  <inkml:trace contextRef="#ctx0" brushRef="#br0" timeOffset="-91985.27">26819 17042 0 0,'7'7'134'16,"-7"-2"197"-16,6-3 51 0,0 3 30 0,-6-5 19 0,8 3 12 15,-8 1 7-15,0-4 7 0,0 0 10 0,0 0 9 0,0 0 10 0,0 0-30 16,0 0-50-16,0 0-77 0,0 0-89 0,0 0-63 0,0 0-49 0,0-4-28 16,0 4-19-16,0 0-11 0,0-3-6 0,0 3-9 0,0-5-8 15,0 3-11-15,0-3-9 0,0 2-7 0,0-5-7 0,-8 1-4 0,2 3-2 16,0-3-3-16,-1-1-1 0,1 1 0 0,-7 4 1 0,0-5-1 15,-1 5 1-15,-5 3-1 0,0-4 2 0,-1 4 1 0,1 4 1 0,-7-1 1 16,-1 5 2-16,1 2 1 0,0 2 2 0,-7 2 1 0,8 2 0 0,-1-2 0 16,0 4-1-16,0 0 0 0,-1 4 0 0,7-3 0 0,2 3-1 15,4-1-1-15,-5-3-2 0,13 5 0 0,-2-4-1 0,2-1-1 0,6 0-1 16,0 0-1-16,0-3-2 0,6-1 0 0,8 1-1 0,-1 0 2 16,0-4-1-16,0 0 0 0,7-4-1 0,-1 1 0 0,7-5 2 0,0-3 0 15,-6 0 0-15,12-3-1 0,-5-5 0 0,-8 1-1 0,13-4 1 0,-6 0 0 16,-6-8 0-16,6 6 0 0,0-10-1 0,0 1-1 0,-6 0 2 15,6-7 0-15,-7 0-2 0,1-5 0 0,0-2-1 0,-1 0 1 0,-6-1 1 16,6-4 0-16,-5-3-1 0,-2 4 0 0,2-4 0 0,-8 4 3 16,7 3 2-16,-7 1 4 0,1-1 6 0,-7 4 5 0,7 4 4 0,-7-1 7 15,6 4 5-15,-6 4 3 0,0 0 3 0,0 4 2 0,0-1 3 0,-6 5 2 16,6 0 2-16,0 3-1 0,0 0-1 0,0 4-3 0,-7 0-4 16,7-1-4-16,0 4-6 0,0-4-5 0,0 8-5 0,0-3-6 0,0 3-3 15,0 0-4-15,0 0-3 0,0 3-2 0,0-3 0 0,0 8-3 16,-7-1-1-16,7 0-3 0,0 5 0 0,0 1-2 0,0 7 0 0,-6-3 0 15,6 6 1-15,0 3 1 0,0 3 4 0,0 0 2 0,0 4 3 0,-7 1 2 16,7 3 1-16,0-1 0 0,0 4 2 0,0-3 1 0,0 2 0 16,0 3 1-16,0-3 1 0,7-2 0 0,-7 0-1 0,0-5 0 0,6 1-2 15,1 0-1-15,0-7-2 0,-1 0-2 0,0-1-1 0,8-6-1 16,-2-1 0-16,-5 1-1 0,6-9 0 0,0 1 1 0,1 0-1 0,4-6 1 16,-4-3 2-16,-1 2-1 0,7-8 0 0,-1 4 0 0,0-7-1 0,-6-4 0 15,7 4 0-15,0-7-1 0,-8-1 0 0,8-4-2 0,-7 1 1 0,1-4-1 16,-2 0-1-16,1-4-1 0,0 1-1 0,-6-1 0 0,-1-3-1 15,1 0 0-15,0 3 1 0,-1-4 0 0,-6 1-1 0,0 7 1 0,0-1 0 16,0 3 0-16,0 1 1 0,0 4-1 0,0 5 1 0,0-2-1 16,0 9-1-16,-6-5-1 0,6 5 0 0,0 3-2 0,0 0 1 0,-7 3 0 15,7 5-1-15,0-1 1 0,0 4 0 0,-7 0-2 0,7 7 1 0,0-3 1 16,-6 7-2-16,6 0 3 0,0 4 0 0,0-5 2 0,6 5 0 0,-6-1 0 16,0 2 0-16,7-6 0 0,0 1 0 0,-1 0-1 0,0 0 1 15,0-4-1-15,2-2 1 0,-2-2 0 0,0-3 0 0,7 0 1 0,-6-3-1 16,0-1 2-16,5 0 0 0,-6-7 0 0,8 0 1 0,-8 0 0 15,8-4 0-15,-1-3 1 0,-7-1 0 0,7-2 0 0,0-1-1 0,0-5-1 16,-6 2-1-16,6-4 0 0,0 0-1 0,-7-4 0 0,1 0 0 16,-1 0-1-16,0 0 0 0,2 3-1 0,-2-3-1 0,-6 4 2 0,6 0-1 15,-6 0 0-15,0 3 0 0,0 5 0 0,0-2-1 0,0 5 1 0,0-1-2 16,0 5 0-16,0-1-1 0,0 4 1 0,-6 4-1 0,6-1 0 16,-6 5 0-16,6-1-1 0,0 8 1 0,-8-1-1 0,8 5 1 0,-6-1 1 15,6 4-1-15,0 0 2 0,6 0 1 0,-6 3 1 0,8-3 0 0,-2 0 0 16,0 0 0-16,1 0 1 0,-1-4-1 0,1 1 0 0,6-4 0 15,-7 0 2-15,8-5-2 0,-8 1 1 0,7-3 0 0,0-1 0 0,-6-4-1 16,5 2 0-16,2-10-2 0,-2 5 0 0,2-7-1 0,-1 0-1 16,-1 0 0-16,2-4-1 0,-2-4 0 0,2 0-1 0,-1-4-2 0,0-2-1 15,-7-2 0-15,7-2 0 0,-7 3-2 0,2-7 2 0,-2 4 1 0,0-1 0 16,-6 0 2-16,7 1 1 0,-7 3 1 0,0 0 1 0,0 7-1 0,0 1 1 16,-7-2 0-16,7 9 1 0,0 0-1 0,-6 3 2 0,6 4-2 15,-6 0 1-15,-2 7 0 0,8 1-2 0,-6 6 1 0,0-2 0 0,6 6-1 16,0 4 0-16,-7 0 0 0,14 0 2 0,-7 3 0 0,0 2 1 15,6-2 0-15,0 0 1 0,2 1-1 0,4 0 0 0,-5-3 3 0,6-6-1 16,0 5 1-16,0-7 0 0,0 0 0 0,0-1 0 0,0-3 0 16,0-4-1-16,7-3 0 0,-8-1 0 0,2 2-1 0,-2-10 0 0,2 2-1 15,-1-1-2-15,-1-3-3 0,2-4-3 0,-1 0-7 0,-6-4-5 0,5-3-6 16,-5-1-6-16,-1 1-3 0,1-4-2 0,-7 0-3 0,0-3-1 16,0-1-1-16,0 4 0 0,-7-4-1 0,7 5-1 0,-6 2 0 0,-1 1 1 15,1 0-2-15,0 4-3 0,-1 2-10 0,0 1-24 0,1 4-35 0,0 3-54 16,-2 1-62-16,2-2-59 0,6 5-57 0,-6 5-59 0,-1-2-57 15,1 4-28-15,6 1-12 0,0 3-4 0,0 0 1 0,0 0 9 0,0 0 15 16,0 0 30-16,0 3 38 0,6-3 57 0,-6 0 64 0</inkml:trace>
  <inkml:trace contextRef="#ctx0" brushRef="#br0" timeOffset="-90984.16">28109 16936 0 0,'0'-5'79'0,"0"3"105"0,0-2 18 16,0 4 21-16,0-4 21 0,-6 1 25 0,6-1 25 0,0 1 31 0,0-2 34 15,0 3 24-15,-7-3 17 0,7-2-10 0,0 3-26 0,0 4-19 16,0-7-14-16,0 3-15 0,0 4-15 0,-7-3-18 0,7-1-21 0,0 4-24 16,0 0-25-16,0 0-32 0,0-3-34 0,0 3-36 0,0 0-38 0,0 0-23 15,7 3-16-15,-7 1-13 0,0-1-7 0,0 1-7 0,0 7-2 16,7 1-3-16,-7-2 1 0,0 5 1 0,6 4 0 0,-6 1 2 0,0 3 3 16,0 3 2-16,6-1 3 0,-6 5 3 0,0-1 1 0,7 4 2 15,-7-5 2-15,0 9 1 0,0-3 2 0,6 2 2 0,-6-3-1 0,0 4 0 16,0 0 1-16,0-1-1 0,0 1-1 0,0-5-2 0,0 5-3 0,0-4-3 15,0 3-3-15,0-2-1 0,0-5-3 0,0 4-2 0,0-4-2 0,-6 1-2 16,6-1-1-16,0-3-1 0,0 0-2 0,0-5 0 0,0 2-1 0,0-2 0 16,-7-3 2-16,7 1 0 0,0-5 0 0,-6 1 0 0,6-4-1 0,-6 4 1 15,-1-4-2-15,0-4 1 0,7 1 0 0,-6-2-1 0,0 2 2 0,-2-4-2 16,2-1-2-16,0 1-2 0,-1-4-4 0,1 0-1 0,-1-4-4 0,0 1-1 16,1-1-4-16,0 1-3 0,0-5-2 0,-2-3-2 0,8 0-2 15,-6 0-3-15,6 0-1 0,0-3-2 0,0-1-1 0,6 1 0 0,2-2 0 0,-2-2 0 16,0 0 0-16,0 3 1 0,1-3 2 0,6 4 1 0,0-1 2 15,-7-4 2-15,8 5 0 0,-1-5 1 0,0 5 0 0,0-1 0 0,0 0 3 16,6-3 1-16,-5 4 1 0,-2-5 1 0,8 5 1 0,-1-4 2 0,-5 2 1 16,5-2 1-16,1 4 0 0,0-5 2 0,-2 1 2 0,9 0 1 15,-7 0 1-15,-2-4 3 0,9 3 2 0,-7 1 0 0,6-4 3 0,-7 3 1 16,1 1 0-16,-1-4 1 0,0 4-1 0,1-3 2 0,0-2-1 0,-7 4 1 16,7-2 0-16,-8-2 1 0,1 5 1 0,1-3 0 0,-8-2 3 0,6 1 3 15,-4 0 2-15,-2 4 5 0,-6-3 8 0,6-2 3 0,-6 2 3 16,0 2 5-16,-6 1 4 0,6-1 5 0,-6 1 4 0,-2 0 4 0,2 4 3 15,0-3 1-15,0 4 2 0,-1 1 0 0,0 1-2 0,-6 0-3 16,7 4-5-16,0 0-5 0,-2 4-3 0,2-2-3 0,0 2-5 0,-7 3-4 16,13 3-4-16,-13 2-5 0,6-2-4 0,1 4-5 0,-1 4-2 0,0 5-4 15,1-6-2-15,0 7-2 0,-1 3 0 0,0 2 2 0,1-1 0 16,6 5 3-16,-6-4 1 0,6 4 2 0,0-1 3 0,0 1 1 0,0 0 2 16,6-1 3-16,0 1 1 0,-6 0 0 0,14-5 2 0,-8 2 0 15,0-2 0-15,8-2-1 0,-8-1-1 0,7 0-1 0,1-4 0 0,-8 2-3 16,6-1-4-16,8-9-2 0,-7 6-2 0,1-9-1 0,-2 5-3 0,8-8 1 15,-7 0-1-15,0 0 0 0,6-4-2 0,-5-3-3 0,5 0-3 0,1-4-3 16,-8 0-2-16,8-4-3 0,0 0 0 0,-7 0-3 0,6-3-1 16,0-3-2-16,-5-2-3 0,-1 2-2 0,6-2-1 0,-6-3-1 0,1 1 2 15,-2-1 2-15,-5 1 3 0,6 0 3 0,-7-5 4 0,1 4 6 16,-1 1 7-16,1 2 8 0,-7 2 7 0,7-1 5 0,-7 0 6 0,0 4 5 16,0 2 5-16,0-2 3 0,0 3 2 0,0 5 0 0,-7-5 2 0,7 4 0 15,0 3 0-15,0-2-3 0,-7 2-4 0,7 5-6 0,0-4-3 0,0 3-4 16,0-1-5-16,0 3-5 0,0 2-4 0,0 0-3 0,0 0-1 15,0 0-3-15,0 0-1 0,0 2-2 0,0 3-2 0,0-1 0 0,0 3-3 16,0 0 1-16,7 4-1 0,-7 0 3 0,0 4-1 0,0 3 1 16,0 0 2-16,0 0-1 0,0 5 1 0,0-1 1 0,-7 3-1 0,7 1 2 15,0 0 1-15,0-1 0 0,0 5 2 0,0-4-2 0,0-1 1 16,0 0-2-16,7 1 1 0,-7-4 0 0,7 0 2 0,-7 0-2 0,6-4 1 16,0-3-6-16,2 4-5 0,4-9-10 0,-5 1-14 0,-1 0-15 0,7-4-18 15,-6 1-22-15,5-8-25 0,2 0-48 0,-1 0-57 0,-7-8-60 16,7 1-64-16,-6 0-52 0,6-8-46 0,-6 5-37 0,-1-9-33 0,-6 4-18 15,6-7-13-15,-6 4 4 0,-6-4 11 0,0 0 19 0,-1-4 24 0,-6 1 46 16,0 0 57-16,0 2 60 0,-6-3 64 0,5 1 51 0,-5 3 196 16</inkml:trace>
  <inkml:trace contextRef="#ctx0" brushRef="#br0" timeOffset="-90843.54">28890 16914 0 0,'-20'-3'223'0,"-5"3"44"0,5 3 27 0,0-3 23 16,8 4 22-16,-2-1 15 0,2 1 15 0,5-4 16 0,1 4 15 0,-1-4 15 16,7 2 14-16,0-2-36 0,7 5-63 0,-7-1-49 0,6-4-40 0,7 3-30 15,0 2-25-15,0-2-21 0,7 0-22 0,-7 1-18 0,6 0-17 16,0-1-28-16,8 0-37 0,-8-3-54 0,1 0-64 0,-1 0-68 0,7 0-68 15,-6 0-57-15,-7-3-54 0,7 0-52 0,-7-1-54 0,0-3-27 16,0-1-13-16,-7 1-5 0,0-4-2 0,2 4 13 0,-2-7 19 0,-6 2 32 16,0-3 42-16,0-3 52 0,0 3 58 0</inkml:trace>
  <inkml:trace contextRef="#ctx0" brushRef="#br0" timeOffset="-90589.28">28643 16540 0 0,'-20'3'6'0,"1"5"415"0,-1-4 65 15,1 0 36-15,-1-1 23 0,7 1 14 0,0-1 11 0,7-3 12 16,-1 0 11-16,0 0 11 0,7 0 10 0,0 0 9 0,0 0 4 0,7-3-121 16,0-1-188-16,-1 1-103 0,7-1-62 0,0 0-36 0,7-4-21 0,-7 2-62 15,7-5-34-15,-1 3 0 0,1-4 0 0,-2 2 0 0,2 0 0 16,0-5 0-16,-1 3 0 0,1 2 0 0,-7-2 0 0,0 5 0 0,0-4 0 16,0 4 0-16,-6 0 0 0,-1 3 0 0,0 1 0 0,2-2 0 0,-8 2 0 0,6 3 0 15,-6 0 0-15,6 3 0 0,-6-3 0 0,0 8 0 0,7-1 0 16,-7 1 0-16,0-1-36 0,6 7-64 0,-6 1-18 0,0 0-19 0,0 4-19 15,0-1-41-15,0 4-49 0,0 0-60 0,0-1-64 0,0 6-67 16,0-2-68-16,0-3-34 0,0 3-18 0,0 1 0 0,0-3 7 0,7 2 12 16,-7-4 17-16,6 2 19 0,-6-1 21 0,7 3 43 0,-1-3 52 0,0 0 65 15,2 0 128-15</inkml:trace>
  <inkml:trace contextRef="#ctx0" brushRef="#br0" timeOffset="-90416.29">28845 17673 268 0,'-13'18'416'16,"6"-4"32"-16,1 1 15 0,0-4 6 0,6-4 1 0,-8 4 0 0,8-6-2 0,0-3-16 15,0 2-22-15,8 0-50 0,-8-1-61 0,6-3-184 0,0 0-242 16,1 0-155-16,-1-3-110 0,1-1-54 0,-1-2-26 0,1-3-12 0,5 2-4 16,-4-4 0-16,-2 1 1 0,0-5 16 0,1 4 21 0,0-4 50 0,-1-3 61 15</inkml:trace>
  <inkml:trace contextRef="#ctx0" brushRef="#br0" timeOffset="-88988.86">30662 17269 0 0,'7'4'61'0,"-1"0"88"16,0-4 9-16,0 3 10 0,-6 1 10 0,8-4 11 0,-8 3 15 0,6-3 17 15,-6 0 18-15,0 0 3 0,0 0-3 0,0 0-11 0,0 0-14 16,0 0 3-16,0 0 12 0,0 0 15 0,6-3 17 0,-6 3 8 0,0 0 7 16,0-4-4-16,0 4-6 0,0-3-13 0,0-1-15 0,0 0-17 0,0 1-19 15,0-1-19-15,0-3-16 0,0 0-23 0,0 2-24 0,-6-5-26 16,6 2-24-16,-6-2-20 0,6 1-15 0,-8-1-8 0,2 2-7 0,0-1-4 16,0 0-2-16,-1 1-2 0,0-2-4 0,-6 3-2 0,1 3-2 0,-2-3 0 15,2 3 0-15,-2 0-1 0,-5 1 1 0,-1 3 0 0,0 0 1 16,1 0-1-16,-1 3 0 0,0 1 0 0,-5 3 0 0,5 1 2 0,-6-1 1 15,7 3 0-15,-1 2 2 0,0-1 0 0,2 0 0 0,-2 4-1 0,7-1-1 16,-1-3-1-16,2 8 0 0,-2-5 0 0,8 1 0 0,0-1-1 16,-1 5 0-16,0-5-3 0,7 1 0 0,7 4-1 0,-7-5 0 0,7 0-1 15,-1 1 0-15,8 0 1 0,-2-1 0 0,1-2-1 0,0-1 2 0,6 0 0 16,-5-3-1-16,5-6 0 0,7 6 0 0,-6-8 0 0,0 0 0 0,5 0 1 16,-5-8 1-16,6 6-1 0,0-10 2 0,-7 1-1 0,7 0 0 0,1-4 0 15,-7-3 1-15,-2-1-1 0,9 2 2 0,-7-9-1 0,-2 5 0 16,-4-6-1-16,6-2 1 0,-7-1-2 0,-1 2-1 0,2-6 0 0,-2 1 0 15,-5 0-1-15,0-3 1 0,-1 3 0 0,1-1 0 0,-1 6 3 16,-6-5 1-16,6 7 4 0,-6 0 2 0,0 4 5 0,0 0 4 0,-6 4 4 16,6-1 3-16,0 5 2 0,0 3 1 0,-6-1 3 0,6 2 1 0,0 2 0 15,0 1-1-15,0 5 0 0,0-3-4 0,0 2-2 0,0-1-3 0,0 4-4 16,0 0-5-16,0 0-4 0,0 0-5 0,0 0-3 0,0 0-2 0,0 0-2 16,0 4-1-16,0-1-2 0,6 2 1 0,-6 1 1 0,0 2-2 15,6 3 3-15,-6 0 1 0,0-1 1 0,0 5 3 0,0 3 1 0,7 1 2 16,-7-1 1-16,0 4 2 0,0 0 0 0,0 4 1 0,0-1 2 0,7 4-1 15,-7 1 1-15,0-5-1 0,0 9 1 0,0-5-1 0,0 0 0 16,6 0-1-16,-6 0 1 0,6 5-2 0,2-9 0 0,-2 4 0 0,0-3-2 16,7 3 1-16,-6-6-1 0,6-1-1 0,-1-1 0 0,2 1-1 0,-1-3-1 15,6-5 0-15,-6 2-1 0,7-3 0 0,0-5-1 0,-1 3 1 0,1-4-2 16,0-2 2-16,5-2-2 0,-5-3 0 0,0-3-3 0,-1-2-2 0,7-2-3 16,-6-4-1-16,-1 3-1 0,7-5-4 0,-6-3 0 0,-1 2-1 0,0-5-2 15,1 1-1-15,-7-1 0 0,7-2-2 0,-8-1 0 0,2 1 0 0,-8-2 3 16,7 1 3-16,-7 0 3 0,2-4 1 0,-2 5 2 0,-6-2 2 0,6 5 1 15,-6-4 2-15,0 4 0 0,0-1 3 0,-6 5 0 0,6-1 2 0,-6 1 0 16,6 3 1-16,-8-1 1 0,8 1 1 0,-6 4-1 0,0 0 1 16,-1 3 1-16,7-4-1 0,-6 5 2 0,-1 3 0 0,0-4-1 0,1 4 0 15,0 4-1-15,0-1-1 0,-2 2 0 0,2 2-2 0,0 0 0 0,-1 4-2 16,7 3-1-16,-6 2 0 0,-1-2-2 0,7 8 0 0,-7-4 0 0,7 4 0 16,0 4-1-16,0-4 1 0,7 4 0 0,-7 0 0 0,7-1 1 0,-1-3-1 15,1 3 2-15,-1 1-1 0,0-4-1 0,2 0 1 0,-2-4 1 16,6 4-1-16,-5-3 1 0,6-5 1 0,-6 2-1 0,5-6 0 0,2 1 0 0,-8-3 0 15,8-2 1-15,-2-2-1 0,-5 1 2 0,6-5 0 0,0 0 1 16,0-5-2-16,0 1 1 0,-7-2 0 16,14-2-2-16,-13-3 1 0,5 1 1 0,2-6-1 0,-2 2 1 0,2-1 0 15,-1-3-2-15,-1 0 1 0,2-1-1 0,-2 1-2 0,2-4 1 0,-1 3 0 0,0 1 1 0,-6 0 0 0,5 3 0 0,-6 1 0 0,2-1-1 16,-2 4 0-16,0 0 0 0,1 4 1 0,-7 0-2 0,6-1 1 0,-6 8-2 16,0-4-1-16,7 0 0 0,-7 4-2 0,0 0 1 0,0 4 0 0,0-4-1 15,0 4 1-15,7-1-1 0,-7 4 1 0,6 2 0 0,-6 1-1 0,6 1 1 16,1 1 0-16,-7 2 0 0,7 1 1 0,-7 0 2 0,6 2 1 15,0 3 1-15,-6-7-1 0,7 6 0 0,0-1-1 0,-7 1 0 0,6-5 1 16,-6 4 1-16,7-3 0 0,-7 0 0 0,6-1 1 0,-6-2 0 0,6-1 0 16,-6 0-2-16,0-5 2 0,7 3-1 0,-7-6 0 0,0 4 1 0,0-3 1 15,0-4 1-15,0 3 0 0,0-3 0 0,0 0 1 0,7 0-1 0,-7-3 1 16,0 3 2-16,6-8-1 0,0 5 0 0,-6-5-1 0,14 1 0 0,-8-4 1 16,1-3-1-16,-1-1-1 0,7 0-1 0,-6 1-2 0,5-5-1 0,2 1 0 15,-8 0-2-15,7-1-1 0,1 1 1 0,-2-1-2 0,2 1 1 0,-2 0-1 16,2 3 1-16,-1 4-1 0,-7 0 0 0,7 1-1 0,-6-2-1 0,5 9 2 15,-4-5 0-15,-2 8-1 0,0-3 0 0,1 3 1 0,-1 3 0 0,1 1 1 16,-1 0 0-16,-6 6 0 0,0-2 1 0,0 3-1 0,0 4 1 0,0 0 1 16,0-1-1-16,0 4-1 0,0 0 1 0,-6 1 2 0,6-1 0 15,0 1 0-15,0-1 0 0,-7 0-1 0,7 0-1 0,0-3-1 0,0-1-4 16,0 2-7-16,7-5-7 0,-7-1-7 0,0-2-8 0,6-1-8 0,-6-3-15 16,7-4-17-16,-1 0-35 0,0-4-43 0,2-3-48 0,-2-1-51 0,0-2-47 15,1-6-48-15,-1-2-36 0,1 0-33 0,-1-4-32 0,-6-4-30 0,7 1-13 16,-7-4-1-16,6-1 9 0,-6-2 15 0,-6-2 34 0,6-2 42 0,-7-1 48 15,7 0 50-15,-6-3 49 0,-7 4 55 0</inkml:trace>
  <inkml:trace contextRef="#ctx0" brushRef="#br0" timeOffset="-88738.86">31287 16790 0 0,'-20'10'33'0,"1"-2"289"0,6-1 68 0,-6 1 41 16,5-1 25-16,8-4 15 0,0 1 9 0,-1 0 5 0,0-4 6 0,1 0 3 15,6 0 4-15,0 0-23 0,0 0-35 0,6 0-81 0,-6-4-101 0,7 4-78 16,0-4-70-16,-1 1-40 0,7-4-26 0,0 2-14 0,0-2-9 0,0 4-7 16,6-5-4-16,-5 5-5 0,5-4-3 0,-6 3-3 0,6-1-1 0,-5 3 2 15,-2 2-1-15,8 0-1 0,-7 0-1 0,1 0 0 0,-2 2-2 0,-6 3 0 16,8 2-2-16,-1-3-2 0,-7 3-3 0,1 4-3 0,6-3-3 16,-7 2-7-16,1 1-6 0,0 0-15 0,-1 1-18 0,0 2-30 0,1-3-33 15,0 1-46-15,-1 2-51 0,-6-3-48 0,7 0-48 0,-7 0-49 0,6 0-52 16,0 0-26-16,2-4-15 0,-2 0-3 0,0-3 2 0,7-1 11 0,0 1 18 15,-6-4 29-15,13 0 34 0,-8-4 47 0,2-3 51 0,5 0 51 16,1 0 220-16</inkml:trace>
  <inkml:trace contextRef="#ctx0" brushRef="#br0" timeOffset="-88613.86">31912 16779 0 0,'6'-16'101'0,"2"2"198"0,-8-1 39 0,6 4 26 16,-12-3 20-16,6-1 17 0,-8 1 15 0,2 2 11 0,0-2 11 0,-1-1 4 16,-6 5 2-16,0-2-35 0,7 5-56 0,-8-4-88 0,2 8-108 15,-2-1-89-15,2-1-82 0,-8 5-80 0,1 0-80 0,5 5-76 0,-5-1-72 16,-1 2-50-16,-6 2-38 0,7-1-19 0,-1 5-9 0,-6-2-4 0,0 1 0 15,7 0 15-15,-7 1 24 0,0 2 35 0,6-3 44 0,-6 0 54 0,7 0 143 16</inkml:trace>
  <inkml:trace contextRef="#ctx0" brushRef="#br0" timeOffset="-88424.76">30662 16936 303 0,'-32'4'432'15,"6"-4"37"-15,-7 3 23 0,13-3 13 0,-6-3 8 0,7-1 3 16,5-1 1-16,2 3 2 0,4-2 0 0,2-3 0 0,6 3 0 0,6 1-106 16,2 3-160-16,4 0-98 0,2 0-65 0,11 0-41 0,1 0-25 0,13 3-27 15,1-3-25-15,-1 0-50 0,13 0-61 0,0 0-85 0,0 0-95 0,0-3-74 16,0 3-63-16,0 0-31 0,1-5-18 0,-1 5-8 0,-7 0-4 0,1-2 0 16,-7 2 3-16,-6 0 11 0,-1-5 19 0,1 5 46 0,-7-4 59 15,0 4 83-15,-7-3 282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  <inkml:channelProperty channel="T" name="resolution" value="1" units="1/dev"/>
        </inkml:channelProperties>
      </inkml:inkSource>
      <inkml:timestamp xml:id="ts0" timeString="2021-10-27T08:44:06.844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12713 3466 56 0,'6'0'179'16,"-6"0"13"-16,0 0 11 0,6 0 7 0,-6 3 9 0,0-3 8 0,7 0 9 15,-7 4 13-15,0-4 14 0,7 0-13 0,-7 3-24 0,0-3-23 16,6 0-23-16,-6 0-12 0,7 0-7 0,-7 0-2 0,6 0-3 0,-6 0 2 16,6 0 1-16,-6 0 0 0,0 0 0 0,7 0-5 0,-7 0-7 15,7 0-7 1,-7 0-8-16,0 0-10 0,6-3-6 0,-6 3-8 0,0-4-6 0,6 4-9 0,-6-3-7 0,0 3-9 15,0-4-8-15,0 1-6 0,0-2-7 0,0 5-6 0,-6-3-6 16,6-2-6-16,-6 2-4 0,6-1-5 0,-7 4-5 0,7-3-4 16,-7-1-2-16,1 1-1 0,0-1 0 0,-1 0-2 0,1 2 1 0,-8 2-1 15,8-5-3-15,0 5 0 0,-8-4-3 0,8 4 1 0,-7 0 0 0,7-3-2 16,-1 3 1-16,-6 0-2 0,7 0-2 0,-2 3 0 0,-4-3-1 16,6 0 0-16,-1 4-3 0,0 1 1 0,1-5 1 0,-7 2-2 15,7 2 1-15,-2 0-2 0,2-1-2 0,6 4 1 0,-6-3-2 0,-1 4 0 16,0-5 3-16,1 5-1 0,6-1-1 0,-6 0 0 0,-1 1 0 15,7-1 0-15,-6 4-1 0,6 0 1 0,-7-1 0 0,7 2 1 16,0-1 2-16,-7 0-2 0,7 3 0 0,0-3 0 0,0 3 0 0,0-1 0 16,0 1 1-16,0 1-1 0,0-5 0 0,7 5 1 0,-7-4 1 15,0 0-2-15,7 4 0 0,-7-4-1 0,6-1 0 0,-6 3 2 0,7-4 0 16,-7 2 1-16,6-2 0 0,0 1 0 0,1-3 0 0,-7 1 0 16,7-5 0-16,-1 4 0 0,0 2-1 0,2-6 1 0,-2 0 0 0,7 1 0 15,-7 0 2-15,8-4-2 0,-8 0-1 0,6 0 1 0,2 0 1 16,-1-4 1-16,0 0 0 0,0 1 1 0,0 0-2 0,0-6 0 15,0 2-2-15,7 0 1 0,-8 0 0 0,8-4 1 0,-6-1-1 0,5-2 1 16,-6 3 2-16,6-4-1 0,-5 1-2 0,5-4-2 0,-6-1-1 16,6 1 0-16,-5 0 0 0,5-5-1 0,-6 1 1 0,6 4-2 0,-5-7 1 15,6 3-1-15,-8 0-1 0,8-4 0 0,-7 0-2 0,-1 4 1 16,2-3 0-16,5-1 2 0,-6 1 0 0,0 3 1 0,1-5 0 0,-8 2 2 0,7 3 1 0,-6 0 0 16,5 0-1-16,-5 5 0 0,-1-6 2 0,1 9 0 0,0-5 2 0,-1 4 1 15,-6 0 3-15,6 1 1 0,-6 3 4 0,8 0 2 0,-8 0 3 16,0 0 4-16,6 4 3 0,-6-1 3 0,0 0 5 0,0 2 2 15,0 2 1-15,0 0-1 0,0 1-1 0,0-1-1 0,0 4 0 0,0 0-2 16,0 0-2-16,0 0-4 0,0 0-4 0,0 0-3 0,0 0-4 16,0 0-4-16,0 0-4 0,0 0-3 0,0 0-3 0,0 0-1 0,0 0 0 15,0 4 0-15,0-4-2 0,0 3 0 0,0 1-1 0,0 0 2 16,0 0 0-16,0 3 1 0,6 0-1 0,-6 1 0 0,0-1 2 0,0 0 0 16,6 4 0-16,-6 0 2 0,0 0 0 0,0-1 0 0,0 2-1 15,7 3 0-15,-7-5 0 0,0 6 0 0,0-2 0 0,0 5 1 16,0-5 1-16,0 4 0 0,0-3 0 0,0 3-2 0,0 0 1 0,0 1 0 15,0-1 1-15,0 1 0 0,0-1 0 0,0 0 1 0,0 0-1 16,0-3-1-16,7 3 2 0,-7-3 0 0,0-1-2 0,0 1-1 16,0-3 0-16,0-2 1 0,6 5 1 0,-6-8 0 0,0 4-1 0,0-3 0 15,0 2-2-15,7-5 0 0,-7 2 0 0,0-4-1 0,0 1 0 0,0 0 2 16,6-1 0-16,-6-3 2 0,0 4-1 0,0-4 1 0,0 0-1 16,0 0 0-16,0 0-1 0,0 0 2 0,0 0 2 0,0 0-1 15,0 0 2-15,0 0 0 0,0 0 0 0,0 0 1 0,0 0 0 0,0 0 2 16,0 0 2-16,0 0 1 0,0 0 1 0,0 0 2 0,0 0 0 0,0 0 0 15,0 0 0-15,0 0 1 0,0 0 0 0,0 0-1 0,0 0 0 16,0 0-1-16,0 0 0 0,0 0-3 0,0 0-1 0,0 0-2 16,0 0-2-16,0 0-1 0,0 0 0 0,0 0-1 0,0 0-3 0,0 0 0 15,0 0-1-15,0 0 0 0,0 0-1 0,0 0 1 0,0 0 0 0,0 0 0 16,0 0 0-16,0 0-1 0,0 0 1 0,0 0 0 0,0 0 0 16,0 0 1-16,0 0 0 0,0 0 1 0,0 0 1 0,0 0 0 15,0 0-1-15,0 0-1 0,0 0 0 0,0 0-1 0,0 0 1 0,0 0-1 16,0 0 0-16,0 0-1 0,0 0 0 0,0 0 1 0,0 0-2 15,0 0 0-15,0 0 1 0,0 3-1 0,0-3 0 0,0 4 0 0,0-1 2 16,0-3 0-16,0 4 0 0,0 1 0 0,0-2 0 0,0 0 2 16,0 2-1-16,0-2 1 0,0 0-1 0,0 0 0 0,0 2 1 15,0-2 0-15,0 2 0 0,0-1 0 0,0-1-2 0,0 0 1 0,0 1 1 16,0 0 0-16,0-1 0 0,0 1 0 0,0 0-1 0,0-1 1 16,0 1 0-16,0-1 0 0,0 1-1 0,0 0 0 0,0 0 1 0,0-1 0 15,0 1-1-15,0-1 1 0,0 1 0 0,0-4-1 0,0 3 1 16,0-3 0-16,0 5-2 0,-6-2 2 0,6-3 0 0,0 0-1 0,0 4 0 15,0-1 0-15,0-3 1 0,0 0 0 0,0 0 1 0,0 0-2 16,0 4 0-16,0-4 0 0,0 0-1 0,0 0 0 0,0 0 2 16,0 0 0-16,0 0-1 0,0 0 0 0,0 4 0 0,0-4-1 0,0 0 1 15,0 3-1-15,0-3 0 0,0 4 1 0,0-4 1 0,0 0 0 16,0 4 0-16,0-4-1 0,0 3-1 0,0-3 1 0,0 0 0 0,0 3 1 16,0 1-1-16,0-4 2 0,0 0-1 0,0 5 0 0,0-5 0 15,0 3 0 1,0-3-1-16,0 0 1 0,0 0-1 0,0 5 0 0,0-5 0 15,0 0 0-15,0 0 0 0,0 0 0 0,0 0-1 0,0 0 0 0,0 0 0 16,0 3 0-16,0-3 0 0,0 0 0 0,0 0 0 0,0 0 1 16,0 0-1-16,0 3 1 0,0-3 0 0,0 0-1 0,0 0 1 15,0 0 0-15,0 0 1 0,0 0 0 0,0 0-1 0,0 0 0 0,0 0 1 16,0 0 0-16,0 0 0 0,0 0 0 0,0 0 0 0,0 0 0 16,0 0 0-16,0 0-1 0,0 0 2 0,0 0-1 0,0 0-1 0,0 0 0 15,0 0 1-15,0 0 1 0,0 0-1 0,0 0-1 0,0 0 0 16,0 0 1-16,0 0 1 0,0 0 0 0,0 0 0 0,0 0-2 0,0 0 0 15,0 0 0-15,0 0 1 0,0 0-2 0,0 0 1 0,0 0-1 16,0 0 1-16,0 0-1 0,0 0 0 0,0 0 0 0,0 0 0 0,0 0-1 16,0 0 1-16,0 0-1 0,0 0 0 0,0 0 1 0,0 0 1 15,0 0 0-15,0 0 1 0,0 0 1 0,0 0-1 0,0 0 0 16,0 0 0-16,0 0 1 0,0 0-1 0,0 0 1 0,0 0 0 0,0 0 0 16,0 0 1-16,0 0-1 0,0 0 0 0,0 0 0 0,0 0 0 15,0 0-1-15,0 0 1 0,0 0 1 0,0 0-1 0,0 0 0 0,0 0 0 16,0 0 0-16,0 0 0 0,0 0 0 0,0 0 0 0,0 0 0 15,0 0-1-15,0 0 1 0,0 0-1 0,0 0 0 0,0 0 0 0,0 0-2 16,0 0 1-16,0 0 1 0,0 0 0 0,0 0-1 0,0 0-1 16,0 0 1-16,0 0 0 0,0 0 0 0,0 0 0 0,0 0 0 15,0 0 0-15,0 0 1 0,0 0-1 0,0 0 1 0,0 0-1 0,0 0 0 16,0 0 0-16,0 0 1 0,0 0 1 0,0 0-1 0,0 0-2 16,0 0 1-16,0 0 1 0,0 0 0 0,0 0-2 0,0 0 0 0,0 0 0 15,0 0 0-15,0 0 1 0,0 0 0 0,0 0-1 0,0 0 1 0,0 0-1 16,0 0 1-16,0 0 0 0,0 0 0 0,0 0 1 0,0 0 0 15,0 0 0-15,0 0-1 0,0 0-1 0,0 0 1 0,0 0 1 0,0 0-1 16,0 0-1-16,0 0 0 0,0 0 1 0,0 0 1 0,0 0 0 16,0 0 0-16,0 0 0 0,0 0-1 0,0 0 1 0,0 0 0 15,0 0 1-15,0 0 0 0,0 0-1 0,0 0 1 0,0 0-1 0,0 0 0 16,0 0-2-16,0 0 1 0,0 0 1 0,0 0 0 0,0 0 0 16,0 0-1-16,0 0-1 0,0 0 1 0,0 0 0 0,0 0-1 0,0 0 1 15,0 0-1-15,0 0 1 0,6 0 1 0,-6 0 0 0,0 0 0 16,0 0-2-16,0 0 0 0,0 0 1 0,0 0 1 0,0 0 0 0,0 0 1 15,0 0-1-15,0 0 0 0,0 0 1 0,0 0 0 0,0 0 0 16,0 0 0-16,0 0-1 0,0 0 0 0,0 0 0 0,0 0 0 16,0 0 0-16,0 0 0 0,0 0 1 0,0 0 0 0,0 0-1 0,0 0 0 15,0 0 0-15,0 0 1 0,0 0 2 0,0 0-1 0,0 0 1 16,0 0 2-16,0 0-1 0,0 0-1 0,0 0 0 0,0 0-1 16,0 0 1-16,0 0-1 0,0 0 1 0,0 0-1 0,0 0 0 0,0 0 0 15,0 0 0-15,0 0 0 0,0 0-1 0,0 0 1 0,0 0 0 16,0 0 1-16,0 0 0 0,0 0 1 0,0 0 0 0,0 0 1 0,0 0 0 15,0 0 0-15,0 0 0 0,0 0 1 0,0 0 0 0,0 0 0 16,0 0 0-16,0 0 0 0,0 0 0 0,0 0-1 0,0 0-1 0,0 0-1 16,0 0 1-16,0 0-2 0,0 0 0 0,0 0-1 0,0 0 1 15,0 0 0-15,0 0-2 0,0 0 0 0,0 0-1 0,0 0 1 0,0 0-1 16,0 0 1-16,0 0 0 0,0 0 0 0,0 0-1 0,0 0 1 16,0 0 0-16,0 0-1 0,0 0 1 0,0 0 1 0,0 0 0 0,0 0 0 15,0 0 0-15,0 0 2 0,0 0 0 0,0 0 1 0,0-3 1 16,0 3 1-16,0 0 1 0,0 0 0 0,0 0 0 0,0 0 0 15,0 0 0-15,6 0 0 0,-6-3 0 0,0 3-1 0,8 0 1 0,-8-5-1 16,0 5-1-16,6-3-1 0,0-2 1 0,-6 1-1 0,6 1 0 16,1 0-1-16,-7-1 1 0,7 0 0 0,-1-3 2 0,1 3-1 0,-1-3 1 15,0-1-1-15,-6 1 0 0,8 0 1 0,-2 0 2 0,0-4-1 16,0 0 0-16,2 4 0 0,-2-4 1 0,0-4-1 0,1 4 0 16,-1 0 0-16,-6-1 0 0,7 2 1 0,0-1-1 0,-7 0 0 0,6-1 0 15,-6 2 0-15,6-1-1 0,-6 0 0 0,6 0-1 0,2 0-1 16,-8 1 1-16,6-3-1 0,-6 3 1 0,6-1-2 0,1-4-1 0,-7 4-1 15,7-3 1-15,-7 2-1 0,6 2 2 0,1-5-1 0,-7 1 1 16,6 3-1-16,0-3 0 0,-6 1 1 0,7-1-2 0,-7-1 1 16,7 5-1-16,-7-5 1 0,6 0 0 0,-6 4-2 0,6-3 1 0,1 3 0 15,-7-4-1-15,7 4-2 0,-7 0 0 0,6 1 0 0,-6-2 0 0,7 1 0 16,-7 0 1-16,6 3-2 0,-6-2 1 0,6-1 0 0,-6 3 0 16,0 1-1-16,8-4 1 0,-8 4-1 0,6 0 0 0,-6-1 0 15,6 1 0-15,-6 2-1 0,6-1 1 0,-6-2 1 0,8 1-1 0,-8 3 1 16,6-3-1-16,0 3 1 0,-6-4 1 0,7 5-2 0,-7-4 0 0,6 3 1 15,-6 1 0-15,7 0 0 0,-7-2 2 0,0 5-1 0,7-4-1 16,-7 4 1-16,0-3-1 0,6 3 1 0,-6 0-1 0,0 0 0 0,0 0-2 16,0 0 1-16,0 0 0 0,0 0-1 0,0 0-1 0,0 0 0 15,0 0 0-15,0 0 1 0,0 0-1 0,0 0 1 0,0 0-2 0,0 0 1 16,0 0-1-16,0 0 2 0,0 3-1 0,0-3 2 0,0 4-1 16,0 1 1-16,0-2 0 0,0 0 1 0,0 1 2 0,0 3 0 15,0 1 0-15,0-1-1 0,0 0 1 0,0 4 0 0,0-3 0 0,0 3 1 16,0 0 0-16,0 0 0 0,0-1 0 0,0 2 1 0,0 2-2 15,-6-3 1-15,6 4 1 0,0 0-2 0,0-1 0 0,0 1-1 0,0 2 1 16,-7 0 0-16,7 0 0 0,0 1 0 0,-7 1-2 0,7 3 1 16,0-4-1-16,-6 4 1 0,6-3 1 0,0 3-1 0,-7-4-1 0,7 4 1 15,0-5 1-15,-6 2 0 0,6-1 0 0,0 5 0 0,0-5 0 16,0 0 1-16,0 1 0 0,-6-1 0 0,6 0 0 0,0-4 0 16,6 6 0-16,-6-6-1 0,0 4 0 0,0-3 0 0,0-1 0 0,0 1-1 15,6-1 1-15,-6 1 0 0,7 0 1 0,-7-1-1 0,0 2 0 16,6-5 0-16,1 0-1 0,-7 0 0 0,7-1 0 0,-7-2 0 15,6 2 0-15,0-1 1 0,-6-3 0 0,6-2 0 0,2 3 0 0,-2-3-1 16,0 0-1-16,1-1 1 0,0 1 1 0,-1-4 0 0,1 0 1 0,-7 3 0 16,6-3 0-16,0-3 0 0,1 3 1 0,0 0-1 0,-1-4 0 15,0 1 0-15,8-1 0 0,-8 0 0 0,1-3 1 0,-1 0 0 16,0-1-2-16,8 1 1 0,-8-4 0 0,8 0 0 0,-8 1-1 0,0-5 1 16,1 1 0-16,6-3 0 0,-7 0-1 0,1 2 0 0,-1-3 1 15,0-1-1-15,2 1 0 0,-2 1 0 0,0-3 0 0,1 3 0 0,-1-2 0 16,1 4-1-16,-7-4 1 0,6 5 0 0,1 0 1 0,-1-1-1 15,-6 1 0-15,7 2 0 0,-7 1 1 0,0 0-1 0,7 0 0 0,-7 0-1 16,0 3 2-16,0 2 0 0,0-5 0 0,0 8-1 0,0-6 2 16,0 2 0-16,0 4-1 0,0-4 1 0,0 3 0 0,0 0-1 15,0 1 2-15,0-1 0 0,0 1 0 0,0-1 1 0,0 4-1 0,0 0 0 16,0-5 0-16,0 5 0 0,0 0-2 0,0 0 0 0,0 0-1 0,0 0 0 16,0 0-1-16,0 0-1 0,0 0-1 0,0 0-1 0,0 0 1 15,0 0-2-15,0 0 1 0,0 0-2 0,0 5 0 0,-7-5 0 16,7 4-1-16,0-4 1 0,0 3 0 0,0 1 1 0,0-1 0 0,0 5 1 15,0-1 0-15,0 3 1 0,0-1 2 0,0 1 0 0,0 0-1 16,0 7 0-16,0-4 2 0,0 1 0 0,7 2 0 0,-7-2 1 0,0 1-1 16,6 3-1-16,-6-4 0 0,6 2 1 0,-6-2 0 0,7 4-1 15,0-2-1-15,-1-2 0 0,0 1 2 0,1-1 0 0,-1 1 0 0,1-4-1 16,6 3 1-16,-7-2 0 0,2-2 0 0,4 1 0 0,-5 0 0 16,-1-4-1-16,7 1 2 0,-6 0-2 0,-1-2 1 0,0 2 0 15,2-5-1-15,-2 2 0 0,0-1 1 0,7-4 0 0,-6 3 0 0,-1-3 1 16,1 0-2-16,-1-3 2 0,1-1 1 0,0-1-1 0,-1 2-1 15,0-5 1-15,8 2 0 0,-8-5 0 0,0-1 2 0,1 1-1 16,6-3 1-16,-6-1-1 0,-1-3-2 0,0 0 1 0,1-1-1 0,0-4-1 16,-1 6 1-16,0-5-1 0,-6 0-1 0,0 0 1 0,7 4-1 15,-7-4 0-15,0 3-1 0,7 1 1 0,-7 1-1 0,0-3 0 0,0 6 1 16,0 2 0-16,0-2 2 0,0 3-1 0,0 4 0 0,0 0 1 16,0-1 2-16,0 1-1 0,0 7-1 0,-7-4 0 0,7 1 0 0,0 3-2 15,0 0-1-15,0 0 0 0,0 3-1 0,0-3 0 0,0 4-2 16,0 3 2-16,0-4-1 0,0 9 1 0,0-5-2 0,0 4 1 15,0 3 1-15,0-2 0 0,0 5 0 0,7 0 2 0,-7 0 1 0,0 1 0 16,6-3 0-16,-6 7 1 0,7-7 0 0,-7 6 0 0,6-6 0 0,0 3 0 16,2 1 0-16,-2-5 0 0,0 2-2 0,0-2 0 0,1 1 0 15,0-5-3-15,6 2-3 0,-7-5-8 0,0 0-14 0,8 1-17 16,-8-5-19-16,8 1-34 0,-8-4-39 0,0 0-59 0,7-4-69 0,-6 1-72 16,6-5-72-16,-7-3-59 0,8 0-49 0,-8 0-21 0,0-3-10 15,1-4 4-15,6-1 8 0,-6-4 17 0,-1 6 18 0,0-6 33 0,2 2 39 16,-2-5 59-16,6 5 68 0</inkml:trace>
  <inkml:trace contextRef="#ctx0" brushRef="#br0" timeOffset="376.14">14699 3213 14 0,'0'3'153'0,"0"1"11"0,0-1 12 0,6 1 13 15,-6 0 13-15,0-4 15 0,0 0 17 0,0 0 18 0,0 4 19 0,0-4-7 16,7-4-20-16,-7 4-18 0,7 0-16 0,-7-4-5 0,0 0-1 0,6 4 1 15,-6-3 5-15,0-1 0 0,6-3 4 0,-6 3-2 0,0 1-5 16,0-1-9-16,0 0-12 0,0 1-11 0,0 0-12 0,0-6-9 0,0 6-7 16,-6 3-6-16,6-5-6 0,-6 3-8 0,-1 2-10 0,7-4-13 15,-7 4-13-15,1 0-12 0,-1 0-10 0,1 0-9 0,-8 0-7 0,8 4-8 16,0-2-5-16,-7 3-6 0,0 3-6 0,6-4-7 0,-5 6-5 16,4-3-4-16,-4 4-4 0,6 4-3 0,-8-1-4 0,8 1 0 15,-1 3-1-15,-6 0 1 0,6 5 0 0,7-1 1 0,-6 0 0 0,0 0 3 16,0 3 0-16,6 1 2 0,0-3 1 0,0 2 2 0,0-3 3 0,0-1-1 15,6 2 1-15,0-6 0 0,0 6-1 0,1-4 2 0,0-5-2 16,-1 1 1-16,7-1-1 0,1-3 0 0,-8 0 0 0,6-3-2 16,8-5-1-16,-7 1-3 0,1-1-2 0,4-6-9 0,-4-1-10 0,5 1-23 15,-5-5-31-15,5-3-51 0,-6 0-63 0,0-3-68 0,0-5-71 16,0 4-66-16,0-2-61 0,-6-6-36 0,5 5-21 0,-4-5-9 16,-2 2-4-16,-6 3 4 0,6-4 10 0,-6 3 22 0,7-3 29 0,-7 3 52 15,0 2 61-15,0-2 67 0,-7 5 212 0</inkml:trace>
  <inkml:trace contextRef="#ctx0" brushRef="#br0" timeOffset="641.72">14165 3832 0 0,'-6'18'213'0,"-1"3"229"0,0-1 41 0,1-2 20 15,-1 1 11-15,1-9 4 0,6 5 1 0,-7-8 2 0,7 0 1 16,-6-3 1-16,6-1 0 0,0 1-27 0,0 0-42 0,-7-4-133 0,7 0-182 16,0 0-132-16,0 0-107 0,0 0-128 0,0 0-140 0,7-4-73 15,-7-3-40-15,0 0-21 0,0 0-10 0,0-5-6 0,6-2-3 16,-6-1-1-16,7 0-2 0,-7-2 12 0,6-3 14 0,1-2 48 0,-1 1 67 15</inkml:trace>
  <inkml:trace contextRef="#ctx0" brushRef="#br1" timeOffset="13309.73">15390 3609 0 0,'0'4'139'0,"0"-1"107"0,0 0 19 0,0 1 10 15,6 0 9-15,-6-1 6 0,0 1 10 0,0-4 10 0,0 4 15 0,0-4 15 16,0 0 16-16,0 0-35 0,0 0-64 0,0 0-40 0,0 0-31 16,0 0-18-16,0 0-13 0,0 0-6 0,0 0-3 0,0 0-3 0,6 0-3 15,-6 0-7-15,6 0-5 0,2-4-11 0,-2 4-12 0,0-4-12 16,1 1-13-16,6-5-11 0,-6 5-8 0,5-4-7 0,2-1-6 0,-2 0-5 15,2 2-5-15,-1-5-4 0,-1 2-4 0,8-1-7 0,-7-1-8 16,7-3-4-16,-8 2-3 0,8-2-3 0,-6-1-1 0,5 0-3 16,1 1 0-16,-8-2-2 0,2-1 0 0,5 2 1 0,-6-3-1 0,0-1 0 15,0 1-1-15,0-3 0 0,0 2 1 0,0-4-2 0,-6 2-1 16,5-2 0-16,-5-2 0 0,6 3-1 0,-7-4 1 0,8 4 0 0,-8-3-1 16,1 3 1-16,-1-4-1 0,1 5 1 0,-1-1-1 0,1 0 0 15,-1-1-2-15,-6 1 3 0,6 0 1 0,2 1 3 0,-8 3 1 0,0-5 1 16,6 4 1-16,-6 1 1 0,0 0 3 0,0 0 5 0,0 3 8 15,0-3 3-15,0 7 5 0,-6-4 4 0,6 5 2 0,-8-1 2 16,8 0 2-16,-6 4 2 0,6-2 2 0,-6 2 1 0,-1 0 1 0,1 3-2 16,-1 1-2-16,7-1-5 0,-6 1-7 0,-1-2-4 0,1 5-5 0,0 0-2 15,6 0-3-15,-8 5-4 0,2-5-3 0,0 3-3 0,-1 4-5 16,0 1-2-16,7-1 0 0,-6 5-2 0,0-2 2 0,-1 1-1 0,1 3-2 16,6 5 2-16,-7-1 0 0,0 1 2 0,1-2-1 0,6 6 1 15,-6-2 2-15,6 2 0 0,-7 3 0 0,7-1 1 0,0 1 0 0,-7-1 0 16,7 5-2-16,0-4 1 0,0 3 1 0,0 0 0 0,0-4-1 15,0 5-1-15,0-1 1 0,7 0-1 0,-7-3 2 0,7 3 0 16,-7 2 0-16,6-6 0 0,-6 0 0 0,6-2-1 0,1 2 2 0,0-3 0 16,-1 0-1-16,1 0 1 0,-1-4-1 0,-6-3 1 0,13 2 0 15,-6-1 0-15,-1-2-2 0,8-3 1 0,-8 1-1 0,7-1 1 16,-7-5 1-16,7 2 0 0,-6 0-1 0,5-4 1 0,2-1 0 0,-1-3 0 16,0 0-1-16,0 0-1 0,0-3 2 0,0-1 0 0,0-1 0 0,0-3-1 15,0 2 0-15,0-2 0 0,0 2 0 0,7-6-1 0,-14 1 0 16,14 0-1-16,-14 1 0 0,7-5 0 0,1 4 1 0,-2-4 0 15,-5 0-1-15,6 1 0 0,-7-2-1 0,7-1 1 0,-7 2-1 0,2-3 1 16,-2 4-1-16,0-5 1 0,1 4 0 0,-7 1 2 0,7-5 0 16,-7 5-1-16,6-1 1 0,-6 0-1 0,0 4 1 0,0-4 0 15,0 5 1-15,0-2 2 0,0 5-1 0,0 0 2 0,0 0 2 0,0 3-2 16,-6-3 0-16,6 4 1 0,0 3 0 0,0-4 0 0,0 4-3 0,0 0 0 16,0 0-2-16,-7 0 0 0,7 4 0 0,0-4-2 0,0 3 0 15,-7 4-2-15,7 0-1 0,0 1 1 0,0-1-1 0,0 4 1 16,-6 3-1-16,6 1 2 0,0 0 1 0,0 4 1 0,0-4 1 0,0 5 0 15,0-1 0-15,0-1-1 0,0 1 1 0,6-2 1 0,-6 6 0 16,0-5 0-16,7 1-1 0,0-5 0 0,-7 5 0 0,6-5 0 0,0 0-2 16,1 2 2-16,-1-5 1 0,-6-1-1 0,7-3 0 0,6 5 1 15,-13-9 1-15,13 5-1 0,-6-8 1 0,-1 3 0 0,0-3 3 0,8-3 0 16,-8 3 1-16,1-3 0 0,5-5 1 0,2 0 0 0,-8 1-1 16,7-4-1-16,0-3 1 0,-6-2-1 0,5 2 0 0,2 0 0 0,-8-5 0 31,8 5-1-31,-8-5 1 0,0 1-3 0,1 0 0 0,-1-4-1 15,1 3-1-15,-7 1 1 0,7-1 0 0,-7 2 0 0,0 1 2 0,6 2 1 16,-6-1 2-16,0 0 2 0,0 5 3 0,0-1 1 0,0 3 3 0,0 1 0 16,0 4 0-16,0-1 0 0,0 0-1 0,0 4-1 0,0 0-1 15,0 0-1-15,0 4 0 0,0 0-3 0,-6-1-1 0,6 4-2 16,0 1-5-16,0-1-2 0,0 4 0 0,0 4-2 0,-7-1 0 0,7 2 1 16,0 2 0-16,0-1 1 0,7-1 1 0,-7 2 0 0,0 1-1 15,0 1 0-15,6-3 1 0,-6 0-5 0,6 1-2 0,-6 1-9 16,7-4-11-16,-7-1-20 0,7-3-25 0,-1 3-38 0,0-6-46 0,1 3-43 15,-1-4-45-15,8-3-52 0,-8-1-56 0,8-3-59 0,-8-3-62 16,6-1-26-16,2-3-13 0,-8 0 1 0,7-5 8 0,1-2 17 0,-2 3 25 16,2-3 38-16,-2-1 44 0,1-4 44 0,1 4 45 0</inkml:trace>
  <inkml:trace contextRef="#ctx0" brushRef="#br1" timeOffset="13622.23">17043 3231 0 0,'7'0'7'0,"-7"0"210"0,0 0 26 0,0 0 20 0,0 0 20 15,0 0 16-15,0 0 18 0,0 0 18 0,0 0 18 0,-7 0 18 0,7 0 13 16,0-4-25-16,0 4-44 0,-6-4-42 0,6 4-39 0,0-3-29 16,0 3-23-16,-6-4-17 0,6 4-14 0,0-3-11 0,0-1-12 0,-7 4-14 15,7-4-16-15,0 4-14 0,-6-3-14 0,6-1-9 0,-7 4-6 16,7-4-4-16,-7 4-5 0,1 0-4 0,0 0-4 0,-2 0-6 16,-4 4-4-16,6-4-4 0,-8 4-6 0,1 3-1 0,1 0-2 0,4 0 0 15,-4 1 0-15,-1 6 0 0,0-2-2 0,0 2-1 0,-1 1-1 16,8 3 1-16,-7 1 2 0,6-1 1 0,1 0-1 0,0 5 1 0,-1-3-1 15,1-1-1-15,6 3 0 0,0 1-1 0,0-1-1 0,0-4-1 16,0 3-1-16,6-2-1 0,1-1-1 0,-1-3 0 0,7-1-1 0,-6 2-1 16,5-6 1-16,2 1 1 0,-1 0 0 0,0-4-1 0,0-3-1 15,7 0-4-15,-8 0-4 0,8-4-10 0,-7-4-13 0,7 0-28 16,-1 0-36-16,-6-3-56 0,0 0-66 0,0-4-70 0,6-3-72 0,-12 1-51 16,6-1-41-16,0-1-18 0,-6 1-10 0,-1-4-2 0,1 3 0 15,-7-3 10-15,6 4 11 0,-6-5 28 0,0 4 36 0,0 0 56 0,0 1 64 16</inkml:trace>
  <inkml:trace contextRef="#ctx0" brushRef="#br1" timeOffset="13872.23">16236 3923 373 0,'-7'11'447'0,"1"0"28"0,6 1 11 0,-6-5 7 0,6 0 2 0,0 0 1 16,-7-3 1-16,7-4 1 0,0 3 1 0,-7-3-1 0,7 0 1 15,0 0-119-15,0 0-180 0,0 0-98 0,0 0-61 0,0 0-52 0,0 0-46 16,0 0-78-16,0 0-93 0,0 0-90 0,0 0-90 0,0-3-45 16,0 3-23-16,-6-8-12 0,0 5-6 0,-2-4-1 0,2 0-2 15,-7-2 3-15,0-1 5 0,0 3 26 0,-7-4 33 0,8 0 72 0,-8 0 173 16</inkml:trace>
  <inkml:trace contextRef="#ctx0" brushRef="#br1" timeOffset="16534.47">4474 4759 121 0,'6'-4'239'0,"-6"4"17"0,0 0 12 0,7-4 6 16,-7 4 3-16,0 0 4 0,0 0 5 0,0 0 5 0,0 0 7 0,0 0-12 15,0 0-21-15,0 0-47 0,0 0-57 0,0 0-39 0,0 0-27 16,0 0-16-16,0 0-12 0,0 0-7 0,0 0-3 0,0 0-4 16,0 0-3-16,0 0-5 0,0 0-8 0,0 0-10 0,-7 4-11 0,7-4-5 15,0 0-6-15,0 4-1 0,-6-4-1 0,6 2 4 0,-7 3 4 0,7-1 0 16,-6-1-1-16,0 1 1 0,-2 3-1 0,2-3 0 0,0 6 1 16,-7-2 0-16,0-1 2 0,0 1 0 0,-1 3-1 0,2-4 0 0,-2 4-2 15,1-4-3-15,-6 1-2 0,6-1 2 0,0 0 5 0,0-2 8 16,-6 2 11-16,5-4 12 0,2 1 13 0,-2-4 10 0,1 0 6 15,0 0 6-15,0 0 5 0,1-4 3 0,-2 1 3 0,8-4 1 0,-8-1 0 16,2 0-2-16,5 1-5 0,-6-4-8 0,6 0-9 0,1-4-13 16,0 4-15-16,-1-4-10 0,7 1-7 0,0 3-4 0,-7-3-5 0,7-1-4 15,7 0-3-15,-7 4-3 0,0-4 0 0,7 4-1 0,-1 1 0 16,-6-1-1-16,6 3-1 0,1-2 0 0,0-2 0 0,-1 5 1 16,7 0-1-16,-7-1-1 0,1 5 1 0,6-4-1 0,-7 2-1 0,8 2 2 15,-8 0-1-15,7-2 0 0,-6 2 0 0,6 3 1 0,-1-4-2 16,2 0 1-16,-1 4 1 0,0-3 0 0,6 3 1 0,-5 0 0 0,-2-3-1 15,2 3 0-15,5-4 2 0,-6 4-1 0,0-5-1 0,1 5 0 0,-2-3 0 16,8 3 2-16,-7-3 0 0,-1-1-1 0,2 0 0 0,-1 1-1 16,0-1 0-16,0 0 1 0,-7-3 0 0,8 4 1 0,-2-5 0 0,2 4 0 15,-8-3 0-15,0 3 2 0,1-2 0 0,-1 1 0 0,1-2 0 16,0 4-1-16,-1-1 1 0,-6 0 0 0,6 1 0 0,-6-1 2 16,0 4 0-16,0 0 3 0,0 0 2 0,0 0 3 0,0 0 3 0,0 0 2 15,0 0 1-15,0 0 0 0,0-4 0 0,-6 8 1 0,6-4-2 0,0 0 0 16,-6 4 0-16,6-1-2 0,-7 1 0 0,7 0-3 0,-7 3-3 15,1-4-3-15,-1 8-3 0,7 0-2 0,-6 1-3 0,0-2-1 16,6 5 1-16,-7 4-1 0,0-5 1 0,7 5 1 0,-6 2 1 0,6 2-1 16,0-2-1-16,0 5 1 0,0 0-1 0,0-1 0 0,0 5 0 15,0-1 1-15,0 0 1 0,0 4 1 0,0-3-1 0,0 2 0 16,0-2 0-16,0 3 0 0,0-4 0 0,0 0 1 0,0 1-1 0,6-1 1 16,-6-4 0-16,0 5 2 0,-6-4-1 0,6-1 0 0,0 1-1 15,0 0-1-15,0-5 1 0,-6 2 0 0,6 2-1 0,-7-7 0 0,7 4-1 16,-7-3 1-16,1-2-1 0,-1-2 0 0,1 4 0 0,-1-9-1 15,1 6 1-15,-1-5 1 0,1-1 2 0,0 2 4 0,-2-5 7 0,2-3 4 16,0-1 4-16,-7 1 4 0,6-4 1 0,1 0 3 0,-7 0 0 16,7-4 3-16,-2-3 0 0,-4 0 1 0,5 0-2 0,0-5 0 15,1 1-2-15,-1-3-3 0,1 2-7 0,0-2-5 0,6-1-6 0,0 1-3 16,0-1-7-16,0-3-8 0,6 3-10 0,-6-3-17 0,6 3-19 16,1 1-30-16,-1-5-35 0,8 4-45 0,-8-3-48 0,8 3-49 0,-2-3-47 15,1 4-41-15,0-1-37 0,0-1-34 0,1 3-33 0,-2-1-11 16,8-2 1-16,-7 1 9 0,0 1 16 0,0-4 29 0,0 3 34 0,0 0 45 15,0 1 49-15,7-4 49 0,-8-1 92 0</inkml:trace>
  <inkml:trace contextRef="#ctx0" brushRef="#br1" timeOffset="17820.6">5086 4671 98 0,'0'0'219'0,"6"-4"24"15,-6 0 22-15,0 4 20 0,0-3 22 0,0 0 22 0,0-1 24 0,0-1 28 16,0 5 31-16,0-3-1 0,-6 3-20 0,6-4-35 0,0 4-44 15,-6-3-30-15,6 3-25 0,-7-4-20 0,7 4-22 0,0 0-21 16,-6 0-20-16,6 0-22 0,-7 0-24 0,7 0-28 0,0 0-32 0,-7 4-22 16,7-4-17-16,-6 3-11 0,0 1-7 0,-2-1-4 0,2 2-3 15,0 2-2-15,0 0-2 0,-1 4-1 0,-6 0 0 0,6 0 0 0,-5 0 1 16,-2 4 0-16,8-1 0 0,-8 1 0 0,2 0-1 0,5 3 1 16,-6-3 0-16,0 3 0 0,7 0-1 0,-8-3 0 0,8 3 0 0,0 1 1 15,-1-5-1-15,1 4-1 0,-8-3 0 0,8 0 0 0,0-1 1 16,-2 1 0-16,8 0 1 0,-6-5 0 0,0 6-1 0,0-5 2 15,-1-1 0-15,7 1 0 0,-7-3-1 0,1 2 0 0,6-2 1 0,-7-1 0 16,1-3 1-16,6 0 1 0,-6-1 0 0,6 1 1 0,0 0-1 16,-8-4 1-16,8 0 0 0,0 0-1 0,-6-4 2 0,6 4-2 0,0-4 2 15,-6 1-2-15,6-5 1 0,0 1-1 0,-6 4-1 0,6-9 0 16,0 5-1-16,0 0-2 0,0-4-1 0,6-1 0 0,-6 6 0 0,0-6-2 16,6 2 1-16,-6-2-1 0,6 5 1 0,2-4 0 0,-2 7 0 15,-6-3 1-15,6 0-1 0,1 3 0 0,-1 4-1 0,1-4 1 16,0 4-1-16,-1 0 1 0,0 0 0 0,-6 4-1 0,6 0 1 0,2 3-1 15,-2 0 0-15,7 1 0 0,-6 3 0 0,-1 0 1 0,1-1-1 16,-1 6 2-16,0-3 3 0,2 3-1 0,-2-2-1 0,0 5 1 0,0-1 0 16,-6-4 0-16,7 5 0 0,0-1 0 0,-1-3 2 0,1 2 1 15,5-1-1-15,-4-1-1 0,-2-1 1 0,0-3-1 0,0 4 0 0,8-5 1 16,-8 2 0-16,7-5 1 0,-6 0-1 0,6 1-1 0,-7-5 1 16,8 4 0-16,-2-7-1 0,-5 5 0 0,6-5 1 0,0 0 0 15,0-5 0-15,0 3-1 0,0-6 1 0,0 0 0 0,0 1 0 0,0 0-1 16,0-5 1-16,-7 2 0 0,8-1 1 0,-1-4 1 0,0 4 1 15,-7-3 0-15,7-1-1 0,-7 4 0 0,2-4 0 0,-2 1-1 0,0-1 2 16,1 1-2-16,-7 2 1 0,6-2-1 0,-6-1 1 0,7 4-1 16,-7 0 0-16,0-4 0 0,0 5 1 0,0 2 0 0,0-3 2 0,0 3 1 15,0-2 2-15,-7 2 1 0,7 5-1 0,0-5 1 0,0 5 0 16,0-1 1-16,-6 4-1 0,6-4 0 0,0 4-2 0,0 0-2 16,0 0-2-16,0 0-2 0,0 0-3 0,-7 4-1 0,7-4-2 0,0 4 1 15,0 3-1-15,0-3 1 0,0 2-2 0,0 3 1 0,0 1 0 0,0 2 1 16,0-1 0-16,0-1 2 0,0 5 0 0,0-4 2 0,0 4 0 0,0 3 1 15,0-4-1-15,0 1 0 0,7 4 0 0,-7-1 0 0,6-3-1 0,-6-1 1 16,7 5 0-16,-1-5 0 0,1 1 0 0,-1-4-1 0,1 4 0 16,0-5 0-16,-1 1 1 0,0-3-1 0,8 0 0 0,-8-1 0 15,7 0 0-15,-7-3 1 0,8-4 0 0,-2 3 1 0,2-6 0 0,-1 3 0 16,0-4-1-16,0-3 1 0,-1 0-1 0,8-1-1 0,-7-3-2 16,0-4 1-16,0 4 1 0,7-7-3 0,-7 3-2 0,0-3-2 15,-7-4-3-15,7 4-1 0,1-4-2 0,-8 3 0 0,8-3-1 0,-8 0 1 16,-6 0-1-16,6 0 1 0,-6 4 0 0,6-4-1 0,-6 4-1 0,-6-1 2 15,6 1 2-15,-6 0 0 0,6 3 3 0,-6-3 1 0,-2 6 2 16,2 2 1-16,0-1-2 0,-1 3 1 0,0 1-1 0,1-1 0 16,-1 5 1-16,-5 3-1 0,5 0 2 0,0 0 0 0,1 3 0 0,0 5 0 15,-1-4-1-15,0 3 1 0,1 4 0 0,6 1-1 0,-7-2 2 0,7 5 0 16,-6-1 0-16,6 1 1 0,0 3 0 0,0 1 1 0,0-2 0 16,0 2 0-16,6-1 1 0,-6 1-1 0,7 3-1 0,-1-4 1 0,1 1 0 15,0 2 0-15,5-2 2 0,-5-1 0 0,0-3 0 0,-1 3 1 16,7-3-1-16,-7 0-1 0,1-1 0 0,6-3 0 0,-7 0 0 0,2-3 1 15,4-1 0-15,-6-4 1 0,1 1 0 0,0 0-1 0,-1-1 1 16,1-3-1-16,-1-3 0 0,0 3 1 0,2-4 0 0,4-3 1 16,-6 0 0-16,1-1-1 0,0-3 1 0,-1 4-1 0,1-4 2 0,5-4-1 15,-4 4 0-15,-2-3 0 0,0-1-1 0,0 0 1 0,8 1 0 16,-8-1 1-16,1 1-1 0,-1-1 1 0,1 4 3 0,0-4 0 16,5 4-3-16,-5-4 1 0,0 4-2 0,-1 1 1 0,0-1-3 0,1 3 1 15,0-3-1-15,-1 4-1 0,1-1 0 0,-1 5-1 0,0-1 0 16,2 0-1-16,-2 1-4 0,0 3 2 0,0 0 1 0,-6 0 2 0,7 3-2 15,0 1 0-15,-1 0 1 0,-6 2 0 0,7 6 1 0,-7-5 1 16,6 8-1-16,-6-5 2 0,6 6 0 0,-6 2 0 0,8-3 0 0,-8 3 0 16,0-4 0-16,0 5-1 0,6-4 1 0,-6 3 1 0,0-3 0 15,6-1-1-15,-6 1 0 0,0-5-1 0,6 2 1 0,-6-1 0 0,0-4-2 16,0 0 1-16,8 0 1 0,-8-2 1 0,0-2 1 0,0 1-1 16,6-4 2-16,-6 0 0 0,0 0 0 0,0-4 2 0,6 1-1 0,-6-2-1 15,7-2 2-15,-7-4-1 0,0 0 1 0,6 1 0 0,1-5-1 16,-7 0 0-16,7-3-1 0,-1 3 0 0,0-3-2 0,0-1 0 15,-6-2-1-15,8 2-1 0,-2 1 0 0,0 3-1 0,1-4 0 0,0 6 0 16,-1-3 1-16,1 1-1 0,-1 5 0 0,-6-1-3 0,6 4 0 16,1-1-1-16,0 5 1 0,-1-1-1 0,-6 0 0 0,6 4 1 0,1 4 0 15,-7-4 0-15,7 7 0 0,-1 1-1 0,-6-1 1 0,7 4 0 16,-7-1 3-16,6 5-1 0,-6 1 1 0,6-3 0 0,-6 3 2 0,0-2-1 16,7 5 0-16,-7-5 1 0,7 1 0 0,-7 3 0 0,6-7 1 15,0 5 1-15,-6-6-1 0,8 1-2 0,-2 0-2 0,0-4-8 16,1 1-10-16,-1-5-27 0,1 1-34 0,-1-4-48 0,1 0-55 0,-1-4-63 15,8-3-65-15,-8 0-58 0,0-4-54 0,1-4-29 0,-7 0-13 0,6 0-6 16,-6-2-1-16,0-6 6 0,0 2 10 0,0-2 26 0,0-3 35 16,-6 1 48-16,-1-8 55 0</inkml:trace>
  <inkml:trace contextRef="#ctx0" brushRef="#br1" timeOffset="18101.87">5463 4513 0 0,'-12'19'55'0,"-8"-1"228"16,7-4 42-16,1 1 27 0,-2-1 20 0,8-6 17 0,-1 0 13 15,0-1 14-15,1-4 13 0,6-3 12 0,-6 4 11 0,6-4-22 16,0 0-40-16,6 0-65 0,-6-4-76 0,6 1-53 0,1-2-39 0,0 3-24 16,5-6-21-16,-4 0-15 0,4-3-14 0,1 1-14 0,0-1-12 15,0 0-13-15,1 0-12 0,-2 0-9 0,-5 3-8 0,6-3-6 16,-7 5-2-16,7-2-2 0,-6 1-4 0,0 3-2 0,-1 0-1 0,-6 4-1 15,6-3 1-15,1 6-2 0,-7-3 0 0,7 4-1 0,-1-4 2 0,-6 7-1 16,6-3 2-16,1 4-2 0,-1 2 0 0,-6-3-9 0,7 5-12 16,0-2-27-16,-7 1-36 0,6 3-52 0,-6-2-60 0,6 2-63 15,2-3-60-15,-8 1-56 0,6-1-52 0,0 0-25 0,-6-4-14 0,6 1-5 16,1-4-2-16,0-1 8 0,-1-3 11 0,1-3 27 0,-1-1 36 16,8-4 52-16,-8 1 61 0</inkml:trace>
  <inkml:trace contextRef="#ctx0" brushRef="#br1" timeOffset="18243.64">5939 4385 0 0,'0'-7'177'16,"0"2"108"-16,0-1 24 0,0 2 17 0,0 0 10 0,0 1 7 16,-6-1 3-16,-1 0 3 0,0 4-1 0,7-3-3 0,-12-1-5 0,6-1-63 15,-2 5-91-15,-4 0-99 0,-1-2-99 0,-1 4-80 0,2-2-69 0,-2 5-65 16,-5-1-61-16,-1-1-30 0,8 5-17 0,-8-5-9 0,-6 5-2 16,6-2 2-16,1 3 3 0,-1-6 13 0,-6 4 16 0,7-3 34 15,-7-1 40-15</inkml:trace>
  <inkml:trace contextRef="#ctx0" brushRef="#br1" timeOffset="18431.16">5157 4410 50 0,'-6'16'378'0,"-7"-6"60"16,13 1 32-16,-6-4 16 0,-1 0 10 0,0 1 7 0,1-4 2 0,0 0 5 16,6-1 4-16,0-3 4 0,-7 4 4 0,7-4-63 0,0 0-95 15,0 0-108-15,0 0-112 0,0 0-64 0,0 0-38 0,0 0-31 0,0 0-30 16,7 0-55-16,-7-4-70 0,6 4-102 0,0-3-118 0,-6 3-70 15,7-4-46-15,0 0-21 0,-1 4-11 0,1-3-5 0,-1-2-3 16,0 3 4-16,1-3 6 0,0 2 14 0,5-5 18 0,-4 5 50 16,4-5 66-16</inkml:trace>
  <inkml:trace contextRef="#ctx0" brushRef="#br1" timeOffset="19830.82">6786 5034 37 0,'0'7'185'0,"0"4"6"0,0-4 5 0,0 0 3 0,7-3 1 16,-7-1 3-16,0 2 4 0,0-5 6 0,0 3 8 0,6-3-8 15,-6 0-15-15,0 0-32 0,6-3-42 0,1-2-21 0,-7 2-13 0,13-1-5 16,-6-3-3-16,5-4 0 0,-5-1-3 0,6 2-2 0,0-5-3 15,7-4-7-15,-8 2-7 0,2-2-13 0,5-3-15 0,1 4-9 16,-8-4-9-16,2-4-4 0,6 5-4 0,-8-5-3 0,1 0 0 0,7 1-1 16,-8-1-1-16,2-4 0 0,-8 5 0 0,7-1 4 0,-6 1 5 15,0 3 8-15,-1-4 8 0,0 3 11 0,1 2 12 0,-7-1 16 16,0 4 21-16,0 0 20 0,0 3 20 0,0 1 15 0,0-2 13 0,-7 2 10 16,7 6 10-16,0-3 4 0,-6 4 0 0,6 0-5 0,-6 3-7 15,6 1-10-15,-7-1-13 0,7 4-17 0,0-3-21 0,-7 6-20 0,7-3-21 16,0 4-16-16,0-1-11 0,0 1-12 0,0 3-9 0,-6 0-7 15,6 4-7-15,0 0-3 0,0 4-1 0,0 4 0 0,0-1 0 0,0 1 2 16,0-2 0-16,0 5 1 0,6 3 0 0,-6 1 0 0,0-3-2 16,7 2 2-16,-7 1 0 0,7-1 1 0,-1 1 0 0,-6 0 0 15,6-4 0-15,1 4-1 0,0-5-2 0,-1-2 0 0,0 3 1 0,8-8 0 16,-8 4 1-16,1-2 0 0,-1-5 0 0,0-1-1 0,8 1-1 0,-8-3 1 16,0-5-1-16,2 1 1 0,4-4 0 0,-5 0 0 0,6-4 1 15,0 1-4-15,-7-8-2 0,14 0-6 0,-14-4-6 0,7 1-9 16,7-9-9-16,-7 2-11 0,0-2-9 0,0-3-9 0,-6-2-8 0,6-2-6 15,-1 1-5-15,-5-4-2 0,6 3-3 0,-7 1 3 0,1-4 5 16,0 4 4-16,-1 0 8 0,-6-1 9 0,7 5 9 0,-7-1 10 0,0 0 11 16,6 1 10-16,-12 2 11 0,6 6 14 0,0-5 16 0,-7 3 14 15,7 5 12-15,-6-1 8 0,6 0 10 0,-7 4 8 0,0 0 6 0,1 4 5 16,6 0 2-16,-6 0-1 0,6 2 2 0,-7 2-3 0,0-1-1 16,7 4-9-16,-6 0-12 0,6 4-10 0,-6-1-9 0,6 2-11 15,-7 2-10-15,1 0-8 0,-1 4-6 0,7 3-5 0,-7 1-2 0,1 4-1 16,0 3-1-16,-1 0 0 0,7 0 0 0,-7 3 0 0,7 4 1 15,-6 1 1-15,6-1-1 0,-6 4 1 0,6 0-1 0,0 0 1 0,-7 4-1 16,7 0 1-16,7-1 0 0,-7 1-2 0,0-2 2 0,0-1 0 16,6 3 0-16,-6-4-1 0,6 0 1 0,1-3-1 0,-7-2-2 0,7 2 1 15,-1-5 1-15,0 0 1 0,1-2 0 0,0-1 1 0,-1-4 0 16,1 0-1-16,5-3 1 0,-5 0 0 0,0-1-1 0,-1-2 1 0,0-5-1 16,1-1 3-16,0 3 0 0,-1-6 1 0,1 1 0 0,-1-4 1 15,1 4 0-15,-1-8 1 0,1 4 2 0,-1-4-1 0,0 1 1 0,2-1 0 16,-2-7-1-16,0 4 1 0,1-5 0 0,-1 2-2 0,1-2 1 15,-1-2-1-15,7-1 0 0,-7-3-2 0,2 4-3 0,-2-5 0 16,0 1-1-16,1 0 0 0,6-4-1 0,-7 3 0 0,1 1-2 0,-1-1-1 16,1 5-1-16,0-4 0 0,-1 3 1 0,0 1-1 0,-6 2 1 15,7 1-1-15,0 0 0 0,-1 3 1 0,-6 1-2 0,0 4 0 0,6-1-2 16,-6 0 0-16,0 4 0 0,0 0 2 0,0 0 0 0,7 0 0 16,-7 4 0-16,0 0-2 0,7-1 2 0,-7 1 0 0,0 4-1 0,0-1 2 15,6 4 0-15,-6 0 2 0,0-1 0 0,7 2 2 0,-7-1 0 16,0 3-1-16,0-3 0 0,6 4 0 0,-6 0 0 0,0-4 1 0,6 0 0 15,-6 0-1-15,0-1-1 0,8 1 1 0,-8-3 1 0,6 2 0 16,-6-2-1-16,6-4 0 0,-6 0 1 0,6 3 0 0,1-7-1 0,-7 4 2 16,7-4 1-16,-1 0-1 0,1-4 1 0,-1 0 1 0,0 1 0 15,2-5 0-15,4 0 1 0,-5 1-2 0,0-4 2 0,5 0-2 16,-5 1 1-16,6-5-1 0,-6 4 1 0,5-4-2 0,-5 1 1 0,6 0-1 16,-7-1-1-16,1 4 1 0,0-5 1 0,-1 2-1 0,1-1 0 15,-1 5 1-15,0-2 0 0,-6-2 3 0,0 6 4 0,8-2 1 0,-8 2 2 16,0 1 2-16,0 0 2 0,0 3 0 0,0 0-1 0,0 4 0 15,0 0-2-15,0 0-1 0,0 0-1 0,0 0-1 0,0 4-3 16,0-4-2-16,0 7-3 0,0-3-2 0,0 3-3 0,-8 4-1 0,8 0-1 16,0 0 0-16,0 3 1 0,0 1 1 0,0 0 1 0,0-1 2 15,8 5-1-15,-8-4 1 0,0 3 0 0,0 0 1 0,6-3-1 0,-6 0 0 16,6 0-1-16,0-1 1 0,1 0 0 0,0-2 0 0,-7-1-1 16,6 0 0-16,1-4 0 0,5 1 0 0,-4-1 1 0,-2-4 1 15,0 1 1-15,0 0 0 0,2-4 2 0,-2-4 1 0,7 0-1 0,-7 1 1 16,1-1 0-16,0-7-1 0,5 4 1 0,-6-4-1 0,2 0 0 15,4-4 0-15,-5 0 0 0,-1-4-1 0,1 5 0 0,0-4-2 0,-1 0 0 16,0-1 0-16,1-2 0 0,0 3-2 0,-7-5 1 0,6 4-1 16,-6 1 1-16,0 0 0 0,6 0-1 0,-6 3 1 0,0 1 0 0,0 3 1 15,0-1-1-15,0 2 0 0,0 2-2 0,0 4 0 0,0 1 1 16,0-1-2-16,0 4-1 0,0 0 0 0,0 4 0 0,0-1 0 0,0 1 1 16,0 4 0-16,0 2-1 0,0 2 1 0,0-1-1 0,0 3 1 15,0 1 1-15,0 3 0 0,0-3 2 0,0 3 0 0,0 0 0 0,7 1 1 16,-7-4 0-16,0 3-1 0,7-4 0 0,-7 1-2 0,6-4-2 15,-6 4-4-15,7-8-7 0,-1 4-15 0,0-4-20 0,1 1-38 16,0-4-49-16,-1-1-62 0,0-3-69 0,8 0-64 0,-8-3-64 0,7-6-43 16,-6 3-35-16,6-5-16 0,-1 3-7 0,8-6 1 0,-7-1 4 15,1 5 14-15,5-9 19 0,-6 4 38 0,0 0 48 0,7-3 62 0,-8 4 82 16</inkml:trace>
  <inkml:trace contextRef="#ctx0" brushRef="#br1" timeOffset="20080.82">8649 4703 0 0,'0'-3'31'0,"0"0"179"0,0-5 27 0,0 4 30 15,0 1 31-15,-7-1 37 0,7 0 39 0,0 4 36 0,-7-3 31 0,7-1 18 16,-6 0 14-16,6 4-34 0,-7-3-55 0,7 0-39 0,-6 3-32 16,0-4-29-16,-1 4-26 0,0 0-30 0,1 4-30 0,0-4-37 15,-2 3-40-15,2 0-34 0,0 5-32 0,-1-1-19 0,1 0-12 0,-1 5-9 16,1-2-4-16,-1 5-4 0,1-1-2 0,6 1-1 0,-6 4 0 0,6 3-1 16,0-4 1-16,0 4-1 0,0 0 1 0,6-4-1 0,-6 4 1 15,6-3-1-15,1 2 2 0,-1-2-1 0,1-1 0 0,6 0-1 16,-7 0 0-16,0-2-1 0,8-3-2 0,-8-1 0 0,8-1-2 0,-8 0-5 15,7-3-6-15,0-1-17 0,-6-4-22 0,5-3-39 0,2 0-49 16,-2 0-61-16,2-7-69 0,-8 4-60 0,7-9-55 0,1 1-42 0,-8-3-36 16,7-1-17-16,-7-4-9 0,1-2 1 0,-1 2 4 0,1-6 16 15,-1 3 21-15,-6-4 39 0,6-3 49 0,-6-1 60 0,0 1 73 0</inkml:trace>
  <inkml:trace contextRef="#ctx0" brushRef="#br1" timeOffset="20332.24">8381 4436 158 0,'-19'7'269'0,"0"1"31"0,-1 0 26 0,7-6 28 0,-1 3 31 0,2-2 28 16,6 1 28-16,-1 0 20 0,0-4 16 0,1 3-9 0,6-3-24 0,-7 0-56 15,7 0-75-15,0 0-47 0,0 0-36 0,7 0-29 0,-7-3-27 16,6 3-28-16,1 0-30 0,-7-4-27 0,13 0-29 0,-7 4-20 0,0-3-16 16,8-2-9-16,-8 5-7 0,1-2-4 0,6 2-3 0,-6 0-2 15,5 0 0-15,-5 0-3 0,0 0-7 0,-1 2-4 0,0 3-4 0,-6-2-5 16,7 5-6-16,-7-1-6 0,0 0-5 0,0 5-7 0,0 2-9 15,0-3-13-15,-7 3-16 0,1 5-23 0,0-4-29 0,-1 2-35 0,0 1-41 16,1-2-46-16,0 2-49 0,-8-3-52 0,8-1-52 0,-1 1-23 16,1-1-10-16,-8-6-1 0,8 3 7 0,0-7 12 0,0-1 15 15,-1 2 24-15,7-10 28 0,0 2 39 0,0-5 46 0</inkml:trace>
  <inkml:trace contextRef="#ctx0" brushRef="#br1" timeOffset="20488.48">8316 4213 0 0,'-6'-4'34'16,"0"0"194"-16,-8 4 15 0,8-3 7 0,0 3 3 0,-8 0 2 16,1 0 0-16,7 0-1 0,-8 0 2 0,2 3-1 0,-2 1 0 0,2 0-44 15,-8 3-65-15,7 1-76 0,-7-1-83 0,8 4-59 0,-8-4-47 16,1 4-46-16,5 0-46 0,-5 0-23 0,-1-1-10 0,0 3-5 0,2-3-4 16,-2 1-1-16,-7 0-1 0,9 0 9 0,-2 0 10 0,0-4 22 15,1 1 27-15</inkml:trace>
  <inkml:trace contextRef="#ctx0" brushRef="#br1" timeOffset="20725.78">7164 4590 182 0,'-14'3'406'0,"8"5"44"0,0 0 24 0,-1-6 13 0,0 3 6 0,1-2 2 16,6 1 1-16,0 0 2 0,0-4 1 0,0 0 0 0,0 0 2 0,6 0-86 15,-6 0-129-15,7 0-100 0,0 0-89 0,-1-4-44 0,7 0-26 0,0 4-12 16,6-3-5-16,1-2-6 0,0 3-9 0,-1-3-27 0,1 2-41 16,0 0-78-16,5-2-99 0,-5 5-86 0,0-3-84 0,6-1-42 0,-7 0-21 15,1 1-8-15,-1 0-6 0,-6-1-3 0,7-4 0 0,-1 5 2 16,1-5 5-16,-7 1 28 0,6 3 38 0,-6-6 79 0,7 2 206 0</inkml:trace>
  <inkml:trace contextRef="#ctx0" brushRef="#br1" timeOffset="21430.1">10056 4641 0 0,'0'0'10'0,"0"0"205"0,0 0 22 16,0 0 9-16,0 0 8 0,0 0 9 0,0 0 13 0,0-3 9 15,-8 3 11-15,8-4 7 0,0 0 7 0,-6 1-26 0,6-1-44 0,0 0-38 16,-6 1-34-16,6-2-19 0,-6-2-9 0,6 4-3 0,-8 0 3 16,8-5 2-16,-6 4-1 0,6 0 0 0,-6-2-1 0,-1 2-1 0,1-1-4 15,-1 2-4-15,7 0-6 0,-13-1-11 0,7 4-10 0,0-4-12 16,-2 4-9-16,-4 0-8 0,-2 4-10 0,1-4-9 0,1 4-14 15,-2-1-7-15,2 5-8 0,-8-1-5 0,1 4-5 0,-1 0-1 0,6-1-1 16,-5 6-1-16,0-2-1 0,0 2-1 0,5 1 0 0,-6 1 1 16,8 4 0-16,-1-2 1 0,-1 1 1 0,8 1-1 0,0-1 0 0,-1 2 1 15,0-2-1-15,7 2 0 0,0-2-1 0,0 2-2 0,7-1 0 16,0-4 1-16,-1 0-2 0,7 1 1 0,-6-1-2 0,6-4 1 16,6 2-2-16,-6-2-1 0,7-3 0 0,-1 0-3 0,1-3-1 0,0-1-12 15,-1-4-15-15,7 1-39 0,-6-4-49 0,6-4-59 0,-7-3-67 16,7-1-53-16,-6-2-48 0,6-1-46 0,-7-5-47 0,7 3-25 0,-6-6-13 15,-1 1-6-15,1-1-2 0,0 1 10 0,-1-3 14 0,1 2 37 16,0-4 47-16,-2 2 61 0,-4-2 65 0</inkml:trace>
  <inkml:trace contextRef="#ctx0" brushRef="#br1" timeOffset="22285.66">10583 4579 0 0,'6'-3'95'0,"-6"-1"61"16,7 4 8-16,-7-5 9 0,0 2 11 0,0 3 13 0,0 0 13 15,0 0 16-15,0-3 16 0,0 3-4 0,0 0-16 0,0 0-19 0,0-4-21 16,-7 4-14-16,7 0-13 0,-6 0-7 0,6 0-5 0,-7 4-6 16,1-4-5-16,-1 0-6 0,1 3-8 0,0-3-6 0,-2 3-7 0,2 2-5 15,-7-1-1-15,7-1 0 0,-7 0 1 0,6 1 5 0,-6 3 8 16,0 1 5-16,7 0 2 0,-8-1 2 0,2 4 0 0,5-4-2 16,-6 4-4-16,6 1-5 0,-5-2-7 0,4 5-8 0,-4 0-9 0,6-1-9 15,-8 1-10-15,8 3-9 0,-1-1-11 0,1 3-8 0,6-3-6 0,-6 2-5 16,-2-1-4-16,8 1-5 0,0-1-2 0,0 1-3 0,0-5-4 15,8 4-4-15,-2-3 0 0,0-4-3 0,1 4-1 0,-1-4 0 16,8-4-1-16,-2 0-1 0,2 1 0 0,-2-1-1 0,2-7 0 0,-1 3 0 16,-1-3-3-16,8-3-3 0,-7 0-3 0,7-6-7 0,-7 3-8 15,6-5-8-15,-5 0-6 0,-2 0-4 0,1-4-4 0,0 0-2 0,0 1-2 16,-7-4 0-16,8-1-2 0,-8 1 2 0,8-4 2 0,-8 3 3 16,1-2 6-16,-7-1 7 0,6 3 7 0,-6-3 8 0,6 0 7 0,-6 4 6 15,0 0 6-15,0 0 5 0,0-1 5 0,-6 4 7 0,6-3 9 16,0 7 8-16,-6-3 7 0,6 2 7 0,0 5 5 0,-7-4 3 15,7 7 2-15,0-3-2 0,0 4 0 0,0-1-2 0,0 4-3 0,0 0-3 16,0 0-4-16,0 0-8 0,0 0-8 0,0 4-9 0,0-1-8 16,0 4-6-16,0-3-6 0,0 3-3 0,0 4 0 0,0 1-2 0,7-2 2 15,-7 5-1-15,0 0 1 0,6 3 2 0,-6-4 2 0,6 5 0 16,-6 3 1-16,7-4 1 0,-7 1-2 0,7 3 0 0,-1-4 0 16,-6 4 0-16,6-4-2 0,-6 0 1 0,7 0 0 0,0-3 0 0,-1 0 0 15,-6-1 0-15,7-2 0 0,-1 3 0 0,-6-8-1 0,6 1 2 16,1-2 0-16,0 2 1 0,-1-5 0 0,0 1 1 0,-6 0 2 0,8-4 1 15,-2 3 1-15,0-6 3 0,1 3-1 0,-1-4 2 0,1 0-1 16,-1-3 0-16,1 3-1 0,-1-7 0 0,0 4 0 0,2 0 0 16,4-4 0-16,-12-3-2 0,14 2 1 0,-8 1-2 0,0-3-3 0,1-1 0 15,-1 0-1-15,1 1 0 0,0-1 1 0,-7 4 2 0,6-5-1 0,0 3-1 16,1-1 1-16,0 2-2 0,-1-3 1 0,0 5-1 0,-6 2 0 16,7-3-1-16,-1 4-2 0,-6 3 0 0,0-3 0 0,7 4-3 15,-7-1-1-15,0 4-3 0,0 0 1 0,0 0 0 0,0 4 0 0,0-1 0 16,0 0 1-16,7 5-1 0,-7-1 3 0,0 4 0 0,6-3 2 15,-6 6 0-15,0 1 1 0,6-1 1 0,-6 1 0 0,0 3 2 0,8-3 0 16,-8 3 1-16,6 0-1 0,0 0-1 0,-6 1 0 0,6-4 0 16,-6 0-1-16,7-1 0 0,0 1 1 0,-1-4 0 0,-6 0 0 0,7 0-1 15,-7-4 2-15,6 0-1 0,-6-3-1 0,6 0 0 0,-6-1 3 16,0 1 1-16,8-4 3 0,-8 4 1 0,0-8 1 0,6 4 2 16,-6-4-1-16,0 1 0 0,6-5 0 0,-6 1-2 0,6 0 2 0,1-4 0 15,0-3 1-15,-1-1-2 0,1 0 0 0,-1 1-2 0,1-5-2 16,0 1-3-16,-1-5-1 0,0 5-2 0,8 0-1 0,-8 0 1 0,0-1 1 0,7 2-1 15,-6 1-1-15,0 1-1 0,5 4 1 0,-4 1-3 0,-2-1 0 0,0 3-1 16,0 5-1-16,1-4 0 0,0 7 0 0,-1 0 1 0,1 0-1 16,-7 4 0-16,6-1 0 0,0 4 1 0,-6 0 1 0,8 1-1 15,-8 2 1-15,6 1 0 0,-6 0 3 0,6 1 0 0,-6-2 0 0,6 5 1 16,-6-5 0-16,7 2 0 0,-7-4 1 0,7 3 0 0,-7 0-3 16,6-4 1-16,-6-4 0 0,7 5-8 0,-1-5-9 0,1-3-22 0,-7 4-28 15,7-8-44-15,-1 1-50 0,6-1-60 0,-4-3-63 0,-2-5-55 16,0 2-51-16,1-5-36 0,-1 1-33 0,1-5-15 0,0 1-8 0,-7-4 4 15,0 0 8-15,0 1 21 0,0-6 27 0,-7 1 43 0,0 1 51 16,1-4 59-16,-7-4 122 0</inkml:trace>
  <inkml:trace contextRef="#ctx0" brushRef="#br1" timeOffset="22568.05">10596 4209 73 0,'-33'19'307'16,"7"2"38"-16,7-6 30 0,-7-1 26 0,12 1 23 0,2-4 17 0,-2 0 13 15,2-7 14-15,5 3 14 0,1-3 12 0,6 0 12 0,0-2-64 16,0-2-103-16,0 0-65 0,0 0-49 0,0 0-33 0,0 0-27 0,6 0-20 16,1-2-19-16,-1-2-14 0,7 0-11 0,0-3-12 0,0-1-12 15,0 1-11-15,7-4-11 0,-7 0-9 0,7 0-8 0,-8 0-5 0,8 0-4 16,-7 0-4-16,-1 1-6 0,2-2-4 0,-8 5-6 0,8 0-3 16,-8 0-5-16,1 3-3 0,-7-1-3 0,6 5 0 0,0 0-1 0,-6 0 0 15,0 5 0-15,0-1-1 0,7-1 0 0,-7 4 1 0,7 1 0 16,-7-1-1-16,6 1 1 0,-6 2-7 0,6 5-10 0,-6-4-15 15,7 0-19-15,-7 0-37 0,7-1-42 0,-1 5-68 0,1-7-78 0,-1 3-76 16,0-5-76-16,1 3-48 0,0-6-37 0,-1 1-16 0,8 0-8 16,-8-8 2-16,0 4 8 0,7-7 17 0,0-2 18 0,-6 3 37 15,5-5 43-15,-4-4 67 0,4 0 79 0</inkml:trace>
  <inkml:trace contextRef="#ctx0" brushRef="#br1" timeOffset="22736.5">10882 4110 0 0,'-6'-3'225'0,"-7"-1"188"0,7 4 41 0,-1 0 22 0,-6-4 14 0,7 4 9 16,-2 0 6-16,2-4 5 0,0 4 3 0,6 0 3 0,-7-3 3 0,7 3-35 15,0 0-54-15,0 0-110 0,0 0-142 0,0 0-73 0,7 0-40 16,-1 3-24-16,0-3-15 0,2 4-8 0,4-4-7 0,8 4-15 0,-1 0-19 16,1-1-39-16,0 1-50 0,-1 3-73 0,1-3-86 0,0 3-82 15,5 0-83-15,-5-4-41 0,0 6-21 0,-2-6-9 0,2 5-5 0,0-5-2 16,-1 0-1-16,1 2 9 0,-1-2 16 0,1-3 37 0,0 0 46 16,-1 0 73-16,1 0 195 15</inkml:trace>
  <inkml:trace contextRef="#ctx0" brushRef="#br1" timeOffset="23881.86">12139 4689 175 0,'-6'11'268'0,"6"-4"25"0,-6 0 20 0,6 1 16 0,0-4 16 16,-7-1 26-16,7-3 29 0,0 0 26 0,0 0 27 0,0 0-7 15,7-3-21-15,-7 3-53 0,0-4-69 0,0-4-46 0,0 5-34 0,6-5-23 16,-6 2-19-16,6-6-17 0,1 1-16 0,0 0-24 0,-1-4-30 16,0 1-26-16,7-1-25 0,-6 5-17 0,0-6-12 0,5 5-6 0,-4 1-3 15,4-1-3-15,-6 3 1 0,1-3-1 0,0 8-2 0,-1-4-2 16,1 3-1-16,-1 0 0 0,-6 4-1 0,6 0 0 0,2 0 0 0,-8 0-1 16,6 4 2-16,-6 3 0 0,0-3 0 0,6 3-1 0,-6 4-1 15,6-1 0-15,-6 5 1 0,0 1 1 0,7 2 3 0,-7 0 0 0,0 1-1 16,0 2 1-16,0-3-1 0,0 4 2 0,0 0-1 0,-7 1 1 15,7-1-1-15,0-5 1 0,0 6 0 0,0-5 1 0,0 0 0 0,0-3-1 16,0-1-1-16,0 2 1 0,0-5-1 0,0-1 0 0,7-2 0 16,-7-1 1-16,0-3 1 0,0 3 0 0,0-7 1 0,0 4 2 15,0-4 0-15,0 0 0 0,0-4 1 0,7 4-1 0,-7-4 1 0,6-3-2 16,-6 3 1-16,7-2 0 0,-1-6-1 0,-6 1 0 0,7 0-1 16,0-4-1-16,-1 1-1 0,6-1-2 0,-4-3 0 0,-2-1 0 0,0 1 0 15,7 0-1-15,-6 0 0 0,6-1 0 0,-7-3 0 0,8 4 1 16,-8 0 0-16,7 3-1 0,-6-4 1 0,6 9 0 0,-7-5-1 0,0 3 1 15,8 5-3-15,-14 1 0 0,6 1-1 0,0 2-1 0,1-1 2 16,0 4 0-16,-7 4-1 0,6-4 0 0,-6 3-1 0,0 5 0 16,7 0-1-16,-7-1 0 0,0 0 1 0,0 4 1 0,0 3 1 0,6-2 0 15,-6 2 3-15,0-3-1 0,0 4 1 0,0-1 0 0,6 1 2 0,-6-4 0 16,7 4 1-16,0-4-2 0,-1 0 2 0,-6 0-1 0,14-4 0 16,-8 1 0-16,0-1 0 0,7-4 0 0,-6 1-1 0,6 0 1 15,-1-4-1-15,-4 0-1 0,4 0 1 0,2-4-3 0,-1 0-1 0,-1-3-1 16,2-1-3-16,5-2-2 0,-6-1-4 0,0-5-3 0,7 3-3 15,-8-1-4-15,2-6-3 0,-1 3-3 0,0-6-4 0,0 6-2 0,-1-6-2 16,2 0 0-16,-1-2-1 0,-7 3 2 0,7-3 2 0,-6-1 3 16,-1 1 2-16,1-2 4 0,0 2 4 0,-1-1 4 0,0 1 4 0,-6-1 3 15,7 1 3-15,-7 2 5 0,0-2 2 0,0 3 4 0,0 4 2 16,-7-5 4-16,7 5 4 0,0-1 4 0,-6 1 6 0,6 1 4 16,0 5 3-16,-6-2 1 0,-1-1 3 0,7 0 2 0,-7 5 3 0,7-2 2 15,0 5 3-15,-6-4 1 0,6 8 2 0,-7-5-4 0,7 5-2 16,-6 0-6-16,6-1-6 0,-7 4-4 0,7 0-4 0,0 0-4 15,-6 4-2-15,6-1-3 0,-7 0-3 0,1 8-3 0,6-3-3 0,-6 2-4 16,-2 5-2-16,2 0 0 0,6 3 0 0,-6 0 1 0,-1 2 1 16,1 0 1-16,6 3 1 0,-7 3 0 0,7-1-1 0,0 0 2 0,0 6 1 15,-6-6-1-15,6 4 1 0,0 0-1 0,0 0 0 0,6 1-1 16,-6 3 1-16,0-4-1 0,7 0 0 0,-7 1 0 0,6-1 0 0,-6 0-1 16,7 1 0-16,-1-1 0 0,-6-4 0 0,6 1 0 0,2-5-1 15,-2 2 1-15,-6-1 0 0,6-4 1 0,-6 0-1 0,7-3 2 16,-1-4 0-16,-6 0 0 0,7 1-1 0,-7-5 2 0,6 0 0 0,-6 1 0 15,0-5 2-15,7 1 0 0,-7-4 1 0,0 0 1 0,0 0 2 0,6 0 0 16,-6 0 1-16,7-4 0 0,-7 1-3 0,7-1 1 0,-7-3 0 0,6-1 0 16,0-2-1-16,1-2-1 0,0 1-1 0,-1-3 0 0,0-1-3 15,7 0-1-15,-6-4-2 0,0 2-2 0,5-3-1 0,-4 3 0 16,4-1 0-16,1-1-1 0,0 1 1 0,0 0 0 0,1 0-1 0,-2 3 1 16,1 0-1-16,7 3 0 0,-7 2-1 0,0 2 0 0,-7 1 1 15,8 3-1-15,-2 4 1 0,-5 0 0 0,-1 4 0 0,1 0-1 0,0 4 1 16,-1-2 0-16,0 6 1 0,-6 2-1 0,0 1 1 0,0 0 0 0,0 3 2 15,0 1 0-15,0-2 1 0,0 5 0 0,0-3 0 0,0 3 0 16,0-4 1-16,0-3 1 0,0-1 0 0,0 1 1 0,0 0 0 16,8-8 0-16,-8 4 0 0,6-4 0 0,0 0-2 0,0-2-9 0,1-2-12 15,0-3-24-15,6 0-32 0,-7-3-47 0,8-2-51 0,-2-2-58 16,8-4-61-16,-7 4-49 0,-1-7-41 0,8 2-40 0,-6-2-38 0,5-4-18 16,1 3-8-16,-8-3 3 0,8-1 9 0,-7 4 23 0,7-3 32 15,-8 3 46-15,8 1 52 0,-7-1 58 0,0 1 72 0</inkml:trace>
  <inkml:trace contextRef="#ctx0" brushRef="#br1" timeOffset="24273.83">13696 4579 81 0,'7'-3'171'16,"5"3"13"-16,-5-4 13 0,-7 4 21 0,7-5 23 0,-7 2 25 0,0-4 21 16,0 3 24-16,-7-3 22 0,7 3-3 0,0 1-16 0,0-4-8 15,0 3-9-15,-7-4-3 0,7 5-1 0,0-1-6 0,-6 0-8 0,6 1-16 16,0 0-21-16,-6-2-19 0,6 2-20 0,-7 3-22 0,7 0-22 16,-6-4-27-16,-1 4-29 0,0 0-24 0,7 4-23 0,-6-4-14 15,0 3-10-15,-2 5-8 0,2-5-5 0,-6 5-5 0,5-1-5 0,0 4-2 16,-6 0-1-16,7 4-1 0,-8 0-3 0,8-1-1 0,0 0-1 0,0 5 0 15,-2-1 0-15,2 1 0 0,0 3-1 0,-1-4 0 0,7 4 2 16,0-4 0-16,-6 3 1 0,12 2-1 0,-6-4-2 0,0 2 0 16,7-3 2-16,-1 1 1 0,0-4 0 0,2 0 1 0,-2-1-1 0,0-3-1 15,8 1 2-15,-8-2 0 0,7-3 0 0,0 1 0 0,0-5-1 16,-1 1 2-16,2 0 0 0,-1-4 1 0,0-4-1 0,6 0 0 0,-5 1-1 16,-2-1 0-16,2-7 0 0,-1 4 0 0,-1-4-1 0,-5 0 0 15,6-4-1-15,1 0 0 0,-8 1 1 0,0-1-1 0,1 0-1 16,-1-3 0-16,-6-1-1 0,7 2 2 0,-7 2-1 0,-7-3 1 0,7-1 0 15,-6 1-1-15,-1 4 1 0,1-1 0 0,0 0 1 0,-8 1-1 16,1 2 1-16,6 1 1 0,-5 4-1 0,-1 0 1 0,-1 0 0 0,2 2-2 16,-2 2-1-16,2 3 0 0,-1 0 1 0,-1 0 0 0,8 3-2 0,-8 2 0 15,2 2-1-15,-1-4-6 0,0 5-6 0,6-1-13 0,-5 4-19 16,4-3-31-16,2 2-38 0,0-2-50 0,0 3-53 0,6-4-54 16,-8 1-50-16,8-2-49 0,0 2-48 0,0-5-31 0,8 1-25 0,-8 0-7 15,6-4 0-15,0 0 10 0,0 0 17 0,2-4 30 0,-2-3 39 16,7 3 49-16,-7-6 56 0,8 2 51 0,-2-3 181 0</inkml:trace>
  <inkml:trace contextRef="#ctx0" brushRef="#br1" timeOffset="24492.58">13722 4410 0 0,'-7'-7'182'0,"1"3"112"16,0-3 37-16,-1 4 40 0,7-1 41 0,-6-3 28 0,-1 2 20 0,7 2 14 16,0 0 11-16,-7-1 7 0,7 0 8 0,0 1-47 0,0-1-73 15,0 0-63-15,0-3-59 0,7 2-45 0,-7 3-37 0,7-2-40 0,-7 0-42 16,6-3-25-16,1 3-22 0,-1 0-13 0,0 2-12 0,1-3-9 15,0 2-7-15,5-2-5 0,-5 5-4 0,0 0-4 0,-1 0 0 0,1 0-3 16,-1 0-3-16,0 5-6 0,-6-2-6 0,7 4-9 0,-7-3-11 16,7 4-12-16,-7 3-13 0,-7 0-25 0,7 0-27 0,0 0-33 15,-7 0-36-15,7 3-44 0,-6 1-50 0,0-5-46 0,-1 5-43 0,1 0-37 16,-8-3-32-16,8-2-10 0,0 1-1 0,-1 0 9 0,0-4 11 16,7-2 23-16,-6-2 28 0,6 0 34 0,0-3 37 0,0 0 45 0,6-3 51 15</inkml:trace>
  <inkml:trace contextRef="#ctx0" brushRef="#br1" timeOffset="24664.45">13937 4066 0 0,'0'-7'3'0,"-7"3"252"0,1 1 35 0,-1 3 21 0,1 0 13 16,-1 0 5-16,1 0 5 0,-7 0 0 0,-1 3 1 0,8-3 0 0,-7 4 0 16,0 3-29-16,-6 0-45 0,5 1-75 0,-5 3-92 0,0-4-91 15,-8 4-90-15,1 4-84 0,1-1-82 0,-1-2-42 0,-7 2-21 16,7 5-9-16,-6-5-6 0,-1-3-2 0,-7 3-2 0,1 1 2 0,7 0 1 15,-7-4 12-15,-1 0 20 0,1 0 42 0,1-1 212 0</inkml:trace>
  <inkml:trace contextRef="#ctx0" brushRef="#br1" timeOffset="31923.93">5047 6279 149 0,'6'0'201'0,"-6"-4"15"0,0 4 9 0,0 0 8 15,0 0 9-15,0 0 10 0,0 0 10 0,0 0 16 0,0 0 15 16,0 0-18-16,0 0-35 0,0 0-25 0,0 0-19 0,0 0-10 16,0 0-6-16,0 0-5 0,0 0-4 0,0 0-5 0,0 0-3 0,0 0-8 15,0 0-10-15,0 0-12 0,0 0-14 0,0 0-14 0,0 0-16 16,-6 0-14-16,6 0-14 0,0 0-11 0,0 0-10 0,0 0-4 0,0 4-4 16,0-4-2-16,-6 0-3 0,6 3 0 0,0-3-1 0,-8 4-1 15,2 0-3-15,6-1-2 0,-6 5 0 0,-7 0-1 0,6-1 0 16,1 0-4-16,-7 0-2 0,-1 4-4 0,8-4-2 0,-14 5-2 0,14-5-1 15,-7 4-2-15,-7 0-1 0,8-3-1 0,-2 2 1 0,2-3 0 16,-1 4 0-16,-1-2 0 0,2-3 0 0,-2 1-1 0,-5 0 1 0,6 0 0 16,0-2-1-16,-1 2 2 0,2-3 1 0,-1 0-1 0,0-1 0 15,0 1 2-15,-1-4 0 0,2 3 2 0,-2-3 3 0,2-3 1 16,-1 3 0-16,6-4 1 0,-6 1 3 0,1-5 0 0,-2 4 1 0,8-4 2 16,-8 1 0-16,8 0-2 0,-1-4 1 0,1 4 0 0,0-5 0 15,-1 2 0-15,0 0-3 0,1-2 0 0,0 1 0 0,6 0-2 0,-7 1-1 16,7-2-2-16,-7 1-2 0,7 0-2 0,0 3 0 0,0 1 0 15,0 0 1-15,7 0 0 0,-7-1-4 0,7 1 0 0,-7-1-1 0,6 5 0 16,0-4-1-16,-6 3 0 0,7-3 0 0,0 3-1 0,-1 1-1 16,7-1 1-16,-7 0 0 0,8 1 0 0,-8-2 0 0,8 2 0 0,-8 0 0 15,6-1 0-15,2 0 1 0,-1 4-1 0,-1-3 0 0,2 0 1 16,5-2 0-16,-6 1 2 0,7 1 1 0,-7-2-1 0,7 3-1 0,-1-2-1 16,1-4 0-16,-2 5 1 0,9 0 0 0,-7-4 1 0,0 2 1 15,5-2-1-15,-5 3-1 0,0-3 0 0,6 3 1 0,-7 1 0 16,-6-4-2-16,6 2 0 0,1 2 2 0,-7-4 1 0,0 3 0 0,6 0 0 15,-12 1-2-15,6-1 0 0,0 0 0 0,-6-3 1 0,-1 4 0 16,1-2 0-16,-1 2 0 0,-6 0 1 0,6-1 0 0,-6 0 1 0,0 1 0 16,7-1-1-16,-7-4 1 0,-7 5 0 0,7-2 3 0,0-1 1 15,0 2 1-15,0 0 4 0,-6 1 2 0,0-1 2 0,6 0 2 0,-7 2 0 16,1-3 1-16,6 1 0 0,-7 4 0 0,0-3 0 0,1 3 0 16,-7 0-1-16,6 0 0 0,1 0-2 0,-7 3-2 0,0-3-3 15,6 4-4-15,-13 1-2 0,8-3-2 0,-1 6-2 0,0-1 1 0,-6 1-1 16,5-1-2-16,-6 4 0 0,8-4 0 0,-1 4 0 0,-7 4-1 15,8-4-1-15,-2 3 1 0,1 1 2 0,0 3 0 0,0-2-1 16,-1 2 1-16,2 3-1 0,6-2 0 0,-8 6 1 0,8-3-1 0,-1 4 0 16,1 0-1-16,0 2 2 0,-2-1-1 0,2 2 0 0,0 5-1 15,6-7-1-15,0 7 1 0,0-1 0 0,-6 0 2 0,12-3 1 0,-6 2-1 16,0 1 1-16,0 0 1 0,6-4-2 0,0 1 1 0,-6-5 0 16,14 5 0-16,-8-8 1 0,1 3 0 0,6-6 2 0,-6-2-1 0,5 3-1 15,2-6-1-15,5-3 1 0,-6 0 0 0,6-4 0 0,1 1 2 16,0-8-1-16,-7 0 2 0,7 0 0 0,-2-4-3 0,2 0 2 0,-7-7-1 15,7 4 2-15,-8-4 0 0,2 0 0 0,-1 0 1 0,-6-3-2 16,6 2-1-16,-7-1-1 0,-6-4 2 0,0 3-1 0,6 3 1 0,-12-3 2 16,6 3 2-16,-6 0 2 0,-1-1 2 0,1 6 0 0,-8-5 1 15,8 3 1-15,-8 5 2 0,2-2-1 0,-1 3 1 0,0-3 0 16,0 5-1-16,-1 0 0 0,2 5-1 0,-2-5-3 0,2 7-1 0,-1-4-3 16,-1 1-2-16,8 3-2 0,-6 4-4 0,4-4-6 0,2 5-9 15,0-5-13-15,-1 4-17 0,1-1-32 0,6-1-39 0,-7 1-54 0,7-3-61 16,0 4-58-16,0-2-54 0,0-3-54 0,7 1-50 0,-1 0-24 15,-6-2-11-15,7-3-2 0,-1 3 4 0,8-5 12 0,-8 0 16 16,0 0 31-16,7 0 40 0,0-5 53 0,-6 3 61 0</inkml:trace>
  <inkml:trace contextRef="#ctx0" brushRef="#br1" timeOffset="33174.28">5210 6865 155 0,'0'7'209'0,"-7"-3"8"15,7 4 3-15,-6-6 2 0,6 3 2 0,-6-2 1 0,6 1 2 16,-8 0 3-16,8-4 4 0,0 0-24 0,0 0-38 0,0 0-37 16,0 4-38-16,8-4-15 0,-8-4-2 0,6 4 1 0,0-4 4 0,-6 0 2 15,13 1 1-15,-6-2 1 0,-1-2 0 0,7 0-2 0,1-4-4 16,-2 0-6-16,1-3-7 0,0 0-9 0,7-2-11 0,-7-2-10 16,0-1-11-16,0 2-8 0,6-6-7 0,-5 5-6 0,-2-4-2 0,-4 0-2 15,4-3-2-15,-5 2-2 0,6 6 0 0,-13-6-1 0,6 1 0 16,1 4 0-16,-7 0 2 0,0 0 0 0,0 3 0 0,0 0 5 0,0 3 7 15,0-2 10-15,-7 7 10 0,7-4 15 0,-6 4 16 0,6-1 13 16,-7 1 12-16,1 3 8 0,6-2 7 0,-7 6 5 0,7-5 3 0,-6 5 0 16,6-3-1-16,0 3-5 0,-6 0-7 0,6 0-10 0,0 0-12 15,0 0-14-15,0 0-14 0,0 0-14 0,0 3-14 0,0-3-8 16,0 0-6-16,0 5-4 0,6-2-4 0,-6-3-1 0,6 3 0 0,-6 1 1 16,7 0-1-16,-1 2 1 0,1-1 2 0,-1 2-1 0,1-2 1 15,5-3 0-15,-4 6 0 0,-2-5-1 0,0 4 1 0,7-2 0 0,-6 2 0 16,6-4 0-16,-7 5 0 0,1-4-1 0,6 3-1 0,-7-4 1 15,8 4 0-15,-8-2 1 0,0 2 0 0,1 0 0 0,6 0-1 0,-6-3 0 16,-1 7 0-16,0-3-2 0,2-1 0 0,-2 4 0 0,0-1 1 16,-6 1 1-16,6 0-3 0,1 3 0 0,0 3 0 0,-1-3 0 0,-6 0 1 15,7 1 1-15,-1-1 2 0,0 5-1 0,-6-5 1 0,8 2 2 16,-2-2 0-16,0 1-1 0,0-5-2 0,1 2 1 0,-7-2 3 16,13 1 0-16,-13-4 1 0,13 2 1 0,-7-3 0 0,2-2-2 0,-2 0 0 15,0-4 1-15,0 3-1 0,8-6 0 0,-8 3 0 0,1-4 0 16,6 0 2-16,-6-2-1 0,-1-6-1 0,7 5 1 0,-6-4-2 0,-1-3 0 15,0 2 0-15,1-6 0 0,0 4 0 0,-1-5 0 0,1 4 0 16,-1-3 0-16,0 0 0 0,-6-1-1 0,8 2 4 0,-8-2 1 16,6 1 3-16,-6 2 5 0,0-2 3 0,0 3 5 0,0 1 4 0,0 3 5 15,0 0 2-15,0 0 4 0,0 4 5 0,0 0 4 0,0-1 2 0,0 4 0 16,0 1 0-16,0-2-1 0,-6 5-5 0,6 0-5 0,0 0-4 16,0 0-4-16,0 0-6 0,0 0-5 0,0 5-5 0,0-5-4 15,-8 3-4-15,8 5-2 0,0-4-4 0,0 3-2 0,0 3 0 0,-6-2-1 16,6 3 0-16,0 0 1 0,0 0 0 0,0 0 1 0,0 0 0 15,0 0 1-15,0 3-1 0,6-3 1 0,-6 1 1 0,8-2 0 16,-8 2 0-16,6-1 0 0,-6-5-1 0,6 6-1 0,0-5 0 0,1 1 0 16,0-1 0-16,-1 0 0 0,7-4 1 0,-7 5 0 0,2-4 0 0,4-4 0 15,-6 3 0-15,8-6 0 0,-1 3 0 0,0-4-1 0,0 1 0 16,-1-5-1-16,2 1-2 0,6-4-4 0,-7 0-5 0,-1-1-7 16,8-2-6-16,-7-1-6 0,0 1-7 0,0 0-4 0,7-5-6 0,-8 1-4 15,2-1-3-15,-8 1-2 0,7-1 1 0,0 2 1 0,-6-3 3 16,-1 3 4-16,0-2 6 0,2 5 6 0,-2-5 9 0,-6 5 6 0,6-1 7 15,-6 0 11-15,0 5 15 0,0-1 11 0,0 3 11 0,-6-2 6 16,6 5 5-16,-6-2 2 0,6 3 2 0,-8 1-2 0,2 3 0 0,0-4 0 16,-1 8-1-16,1-4-1 0,-7 3-2 0,6 1-5 0,1 3-8 15,-8 5-9-15,8-5-10 0,-7 4-4 0,6 3-4 0,-5 1-2 16,5 0-1-16,1 4 1 0,-1-2-1 0,7 3 0 0,-7-3 0 0,7 5-1 16,0-4 0-16,0 4 1 0,0 0-1 0,0 0 1 0,7 0 1 0,-7-4 1 15,7 4 0-15,6-3 0 0,-7 3 0 0,0-4-1 0,8 1 2 16,-2-5 0-16,-4 1 1 0,4 0-1 0,1-4 1 0,0 0 0 15,0-5 1-15,1 3-1 0,-2-2 1 0,1-4-1 0,1 1 2 0,-2-4 0 16,2 0 0-16,-2 0 0 0,2-4 1 0,-1-3-1 0,-7-1 0 16,7 1 1-16,0-4 0 0,-7 0 1 0,8-4-2 0,-8 1-1 0,7-1 1 15,-6 0-1-15,-1 1-1 0,1-4 1 0,-1-1-1 0,0 4 0 16,2-2 0-16,-2 1-2 0,-6-2 0 0,6 4 0 0,1-1 1 16,-7 4-1-16,6-4 1 0,-6 5-2 0,0-2 2 0,7 5-1 0,-7 0-1 15,0-1-1-15,0 5 0 0,0-2 0 0,0 3-4 0,0 2 1 16,0 0-1-16,0 0 0 0,0 0-1 0,6 2-1 0,-6 3 0 0,0 2 0 15,0 1 1-15,0-1 1 0,0 3 0 0,7 2 1 0,-7-1 0 16,0 3 0-16,0 1 2 0,0 0 1 0,6 4 1 0,-6-6 1 16,0 1 1-16,0 6 1 0,0-6 0 0,7 1 0 0,-7-4-2 0,0 3 0 15,7-2-1-15,-7-2 1 0,0-2 0 0,0-1 1 0,6-3 0 16,-6 4-1-16,0-6 1 0,0 3-1 0,6-5 1 0,-6 0 0 16,0 0 2-16,0 0-1 0,7-5 3 0,-7 3-2 0,7-6 0 0,-7 0 1 15,0 1-2-15,6-4 0 0,0-4-1 0,-6 5 0 0,7-5 1 0,-1 0 0 16,-6-2-2-16,7 0 0 0,0 0-3 0,-1-2 1 0,0 1-1 15,1 0 0-15,0 3 0 0,-1-3 1 0,0 3-2 0,1-3 1 0,0 6 0 16,-1-2-1-16,1 3 0 0,-1 4 0 0,0 0-1 0,2 2-1 16,-8 2 1-16,6 3-1 0,0 3 1 0,-6 2 0 0,6 2-1 15,1 0 2-15,-7 8-1 0,7-5 2 0,-7 6-1 0,6 2 0 0,-6 0 1 16,7 1 1-16,-7-1 1 0,6 4 1 0,-6-3 1 0,6-1-2 16,-6 1 1-16,8-2-1 0,-2-2 1 0,-6 0-1 0,6-5 0 0,1 2-1 15,0-5 0-15,-7 0-7 0,6 0-12 0,0-3-28 0,-6-4-34 16,7-4-51-16,-1 1-59 0,-6-5-62 0,7 1-64 0,-7-4-55 0,7-3-54 15,-7-5-25-15,0 1-13 0,0-4-6 0,0 0-3 0,0-4 8 16,-7-3 10-16,0 0 27 0,1 0 32 0,-1-5 52 0,1-2 58 0</inkml:trace>
  <inkml:trace contextRef="#ctx0" brushRef="#br1" timeOffset="33465.11">6004 6022 0 0,'-20'19'237'16,"8"3"68"-16,-2-7 26 0,2-1 16 0,5-3 12 0,1 0 11 16,6-3 12-16,-7-5 18 0,7 1 19 0,0-4 20 0,0 0 18 0,7 0-44 15,-7 0-71-15,6 0-61 0,1-4-56 0,5 1-32 0,-4-5-24 16,4 1-14-16,2-1-10 0,-2 1-10 0,1-4-12 0,1 3-15 16,4-2-17-16,-4-1-19 0,-1 0-17 0,-6 0-14 0,6 3-10 0,-7 1-7 15,0 1-8-15,1-3-3 0,0 6-1 0,-1-1-3 0,-6 4-3 16,6-4-2-16,1 4-1 0,-7 0-2 0,7 4-1 0,-1-4-2 0,1 4-2 15,5-1 1-15,-5 6-2 0,0-3-1 0,5 1-2 0,2 1-13 16,-8 3-22-16,7 0-40 0,0-4-47 0,0 4-65 0,1 0-73 0,-8-4-68 16,7 4-65-16,-7 0-42 0,1-4-33 0,6 1-16 0,-7-4-8 15,1 3-2-15,0-7 1 0,-1 4 13 0,7-4 20 0,-6-4 40 16,-1 0 49-16,7-3 65 0,-7-4 97 0</inkml:trace>
  <inkml:trace contextRef="#ctx0" brushRef="#br1" timeOffset="33673.97">6499 5842 54 0,'-6'0'297'0,"0"-3"36"16,6 3 26-16,-8 0 21 0,8 0 17 0,0-3 13 0,-6 3 12 16,6 0 12-16,0 0 12 0,0 0 9 0,0 0 8 0,0-4-68 15,6 4-102-15,-6-4-69 0,8 4-52 0,-8-3-36 0,6-1-25 0,0 0-21 16,1 1-18-16,-1-1-13 0,7 0-13 0,-6 1-12 0,6-1-14 16,-6 4-10-16,-1-4-8 0,0 4-5 0,8 0-4 0,-14 0-7 15,6 4-10-15,0-4-16 0,-6 4-20 0,0-1-33 0,0 1-42 0,-6 3-56 16,6 1-64-16,-6-5-65 0,-8 8-64 0,2-3-36 0,-2-1-21 0,1 4-10 15,0-4-5-15,-6 5 3 0,-1-5 9 0,7 0 15 0,-6 0 20 16,0 1 33-16,-1-1 41 0,6-4 58 0,-5 2 180 0</inkml:trace>
  <inkml:trace contextRef="#ctx0" brushRef="#br1" timeOffset="33851.91">5919 5949 324 0,'-12'7'423'0,"-2"1"29"0,8 0 15 0,-7-5 6 0,7 4 4 0,-1-7 1 16,0 4 1-16,7-4-2 0,-6 0-1 0,6 0-10 0,0 0-12 16,0 0-133-16,0 0-190 0,6-4-152 0,-6 4-131 0,0-4-112 15,7 1-99-15,0 0-54 0,6-2-32 0,-7-2-16 0,8 0-5 0,-2 0-5 16,1-1 1-16,0 1 5 0,0-4 8 0,1 4 25 0,4-4 34 16,2 0 59-16,0 4 106 0</inkml:trace>
  <inkml:trace contextRef="#ctx0" brushRef="#br1" timeOffset="35253.08">7483 6451 0 0,'-7'15'152'0,"1"0"105"0,-1-1 14 0,1-6 8 15,6 2 4-15,-7-2 3 0,7-1 4 0,0-3 2 0,0-1 4 0,0-3 6 16,0 0 7-16,0 0-41 0,7-3-68 0,-1-1-53 0,1-3-45 0,-1-1-22 16,7-2-14-16,1-2-6 0,-2-6-6 0,1 4-3 0,7-9-5 0,0 1-2 15,-1 0-4-15,0-3-6 0,1-4-8 0,-1 0-7 0,1-1-9 16,0-3-4-16,-1 4-6 0,1-4-3 0,-1-1-1 0,-6 1 1 0,6 1-1 16,-5-1 2-16,-1 3 0 0,0-3 2 0,0 4 1 0,-7 0 2 15,1 0 3-15,0 3 9 0,-1 0 13 0,-6 4 16 0,0 0 21 0,0 4 17 16,0 0 17-16,-6 0 10 0,6 2 6 0,-7 6 6 0,0-1 3 15,1 0 5-15,-1 4 2 0,1-5 1 0,-7 9-2 0,6-1-7 16,1 0-12-16,-8 1-16 0,8 3-19 0,-7 0-19 0,7 0-16 0,-1 3-11 16,-6 1-6-16,7 0-5 0,-8 3-5 0,8 4-4 0,0 0-5 15,-1 0-2-15,1 3-4 0,-1 5-1 0,0-1 0 0,1 1 1 0,6 6 0 16,0-3 2-16,0 4 0 0,0 3 2 0,0 0 0 0,0 4-1 16,0 0-1-16,0 0 1 0,6 4 0 0,-6-4 1 0,7 4 0 0,0 3-1 15,-7-3 2-15,6-1-1 0,-6 1 0 0,7 0-1 0,-1-5-1 16,-6 1-1-16,6 0 1 0,2-3 0 0,-8-1 1 0,6 1 0 15,-6-5-1-15,6-3 1 0,-6 3 0 0,0-6 0 0,6-2-1 0,-6 3-1 16,0-6 1-16,7 1 1 0,-7-4 0 0,0-4 0 0,0 0 0 16,7-3 1-16,-7-1 0 0,0 2 1 0,0-5 1 0,6 0 0 0,-6 0 1 15,0-5-1-15,7-2 1 0,-7 0 0 0,6 0 1 0,0-4-1 16,-6-4-1-16,8 1 1 0,-2-1-1 0,0-4-1 0,1-3 0 16,0 4-2-16,5-4-2 0,-5 0-1 0,6-3 0 0,-6-2 0 0,5 2-1 15,2 0 0-15,-8 3 0 0,7-4-2 0,0 1 1 0,6 3-2 16,-5 3 1-16,-2 1-1 0,2 0 0 0,-1 3 1 0,-1 4 0 0,-4-1-2 15,4 6 0-15,2-2 0 0,-8 8-2 0,0-3-2 0,1 3-6 16,-1 3-3-16,1-3-4 0,0 8-2 0,-1-2-2 0,-6 2-2 16,0 3-3-16,0 4-1 0,0-5-3 0,0 5 0 0,-6 0 1 0,6 4 1 15,-7-5 1-15,0 0 3 0,1 2 5 0,-1-2 5 0,-5 1 3 0,4-1 4 16,-4-3 2-16,6 0 3 0,-8 0 2 0,1-3 3 0,7-1 2 16,-8 1 2-16,8-1 2 0,-6-4 4 0,4 1 5 0,-4-4 4 15,5 4 6-15,1-4 4 0,-1 0 5 0,0-4 1 0,1 0 1 0,6 1 0 16,-6-2 0-16,6-2 0 0,-7 4-1 0,7-4 0 0,0-1-2 15,7 6-3-15,-7-7-5 0,6 1-4 0,-6 5-7 0,6-4-4 0,1 3-3 16,0 1-3-16,-1 0-2 0,1-2 0 0,-1 2-2 0,0 3 0 16,2 0 2-16,-2 0 0 0,0 0-1 0,0 3-1 0,1 2 2 0,0-2-1 15,6 0 1-15,-7 5-1 0,0-2 1 0,2 2 0 0,-2 3 1 16,0-3 0-16,0 2 0 0,2 2-1 0,-2-1 0 0,0 0 2 16,1 4 0-16,-1-5 0 0,1 5 1 0,6-4 0 0,-7 4-1 0,0-4 0 15,2-1-1-15,-2 1 0 0,0 0 0 0,7 1 1 0,-6-2-1 0,6-1 1 16,-7-3 0-16,8 2 0 0,-8-5 1 0,7 0 0 0,0-3-2 15,-6 0 1-15,5 0 1 0,2-3 1 0,-2-4-1 0,2 0 2 16,-1-1 0-16,0-4 0 0,0 3-1 0,-1-7 2 0,8 5-1 0,-7-7-1 16,-6 0-1-16,6 0-1 0,0 0-3 0,0-4 1 0,-7 0 1 15,8-3 0-15,-8-2 0 0,1-2-2 0,5-1-1 0,-5 1 0 0,-7-4-2 16,7 0 0-16,-1 0 0 0,-6-1 0 0,0 2 1 0,0 3 1 16,0-4 1-16,0 4 0 0,0 0-1 0,0 4 1 0,-6-2 0 0,6 1 1 15,0 5 0-15,-7-1 2 0,7 0 2 0,-7 3 0 0,7 1 2 16,-6 0 1-16,0 3 3 0,6 4 4 0,-7-4 2 0,7 8 3 15,-6-3 1-15,6 2 0 0,-7 4 0 0,0 1-1 0,7-1 1 0,-6 4-1 16,6 0 0-16,-6 4-1 0,-1-1-3 0,7 4-3 0,-7 1-1 16,1 3-4-16,0 3-3 0,-1 1-2 0,7 3-2 0,-7 0 1 15,1 4-1-15,6 4 0 0,-7 0 0 0,7 3 0 0,0 0 2 0,0 1 1 16,0 3 0-16,0 3-1 0,0-2 0 0,0 3-2 0,0 2 0 16,0-2-1-16,7 3 1 0,-7-4 0 0,6 6 2 0,-6-6 1 0,7 0 0 15,0-2 1-15,-7-2-2 0,6 1 0 0,0-3 0 0,1 0 2 16,0-5 0-16,5-3 0 0,-5 0 2 0,0 0-1 0,-1-8 0 0,1 4-1 15,-1-7 0-15,0 0-2 0,1 1 1 0,-7-5 1 0,7 0 0 16,-1-3 2-16,0-4 2 0,-6 4 2 0,7-4 2 0,0-4 1 16,-1 0 2-16,-6 1 0 0,7-5 1 0,-1-2 0 0,1-2 0 0,-1 1 1 15,1-8-1-15,5 5 0 0,-4-4-2 0,-2-4-1 0,0 0-2 0,1 0-2 16,6 0-2-16,-7-3-2 0,1 2-1 0,-1 2-1 0,0-5-2 16,8 3-1-16,-8 3 0 0,1-3-1 0,6 4 0 0,-7 5 0 15,1-4-2-15,-1 6 0 0,1 2 0 0,0 2-1 0,5 1 0 0,-12 0 0 16,7 7 0-16,0 0 0 0,-1 0 0 0,0 3 0 0,-6 1-1 0,7 3 2 15,0 1 0-15,-1 2 0 0,-6 2 1 0,7-1 2 0,-7 3-1 16,6 1 0-16,0 2 1 0,-6 0 0 0,8 0 0 0,-8-2 0 0,6 3 2 16,-6-4-1-16,6 1-1 0,1 0 1 0,-7-1 0 0,6-2-4 15,1-1-3-15,-1-4-8 0,-6 0-13 0,7 0-14 0,-1 1-19 0,8-5-33 16,-8-3-41-16,0 0-53 0,1-3-60 0,6 0-51 0,-7-4-48 16,7-2-42-16,1-1-41 0,-2-5-25 0,2 4-21 0,5-4-1 15,-6-3 4-15,0 3 14 0,7 1 16 0,-8-2 33 0,8-1 40 0,-1 2 55 16,-5 0 58-16</inkml:trace>
  <inkml:trace contextRef="#ctx0" brushRef="#br1" timeOffset="35877.14">9189 6311 20 0,'20'-2'163'0,"-8"-6"11"0,2 4 9 0,-8-3 10 16,0-1 9-16,1 1 11 0,0-1 11 0,-7 2 13 0,0-2 15 15,0-3-5-15,0 4-13 0,-7 0-7 0,7-1-5 0,0 1 7 0,0 0 15 16,-7 4 10-16,7-6 7 0,0 6 2 0,0-2 0 0,-6 3-6 16,6-2-7-16,-6 4-11 0,6-3-13 0,-6 3-20 0,6 0-19 0,-8 0-28 15,2 0-29-15,0 0-28 0,-1 3-29 0,1 1-19 0,-1-4-19 16,0 7-9-16,-5 0-10 0,5-2-4 0,-6 1-5 0,7 5-3 15,-1 0 0-15,-6 0-3 0,6 4 0 0,1-5-2 0,0 5 1 0,-2 4-1 16,-4-4 0-16,6 3 1 0,6-4 0 0,-7 5-1 0,7-1-2 0,-7-3 1 16,7 2 0-16,0 0 0 0,0-4 0 0,7 1 1 0,-7 2 0 15,7-2-1-15,-1-2 0 0,0-2 1 0,0 1-2 0,2-3 1 16,4-1 1-16,-5-4 2 0,6 2 0 16,0-2 1-16,-7-3-1 0,8 0 0 0,-2-3 1 0,-5-2 0 0,6-2 0 0,0 0-1 15,1 0 0-15,-8-4 2 0,6-1 0 0,2 2-2 0,-8-5 0 0,1 1 0 16,6-1 0-16,-6-4 0 0,-1 5 0 0,0-5 0 0,0 1-1 15,-6 0 1-15,8-4 0 0,-8 4 1 0,0-1 0 0,6 1 0 16,-6 0 2-16,0 3 0 0,0-3 2 0,0 7 3 0,0-3 2 0,-6 2 3 16,6 1 3-16,0 3 1 0,0 2 3 0,0 1-1 0,-8 3 0 15,8-3-3-15,0 5-1 0,0 0-1 0,0 0-1 0,-6 5-1 0,6-3-1 16,0 3-3-16,0 1-3 0,0 2-3 0,0-2-3 0,0 6-2 16,0 3 0-16,0 0 0 0,0-1-1 0,0 1 2 0,6 0 2 0,-6 3 0 15,8-4-1-15,-8 5-1 0,0-4 1 0,6 0-1 0,0-1-1 16,-6-3-1-16,7 3 0 0,-7-6 0 0,6 3-2 0,1-5 0 15,0 6 0-15,-1-7-1 0,-6-3-1 0,6 6 0 0,0-8 0 0,2 3 1 16,-2-3 0-16,0 0 1 0,1-3 0 0,0 3 1 0,-1-8-1 0,1 6 2 16,-1-7-1-16,0 1 2 0,8-2 2 0,-8 0-1 0,0-2 2 15,1 1-1-15,6-3 1 0,-6-2 0 0,-1 2 0 0,1 3 1 0,-1-7-1 16,1 3 0-16,-7 4 1 0,6-3 0 0,-6-1 0 0,6 4 0 16,-6-1 2-16,0 2-2 0,8 3 0 0,-8-1 0 0,0 1 0 0,0 2-2 15,0 3-2-15,0 2 0 0,0 0 0 0,0 0 1 0,0 0-1 16,-8 2-1-16,8 6 1 0,0 1-2 0,0-3 1 0,0 5-1 0,0 4 1 15,0 0 0-15,0 2 0 0,0 2 0 0,0-1 1 0,0 5 1 16,0-2 0-16,0 2 1 0,0-2 0 0,8 1 0 0,-8 0 0 0,6-4 1 16,0 5 0-16,1-5 0 0,-1-3-1 0,1 3 1 0,-1-4 1 15,7-2 0-15,-7-1 1 0,8-1-4 0,-8-1-4 0,8-2-16 16,-2-4-20-16,-5-3-44 0,6 0-55 0,0-3-68 0,0-4-73 0,-6-5-67 16,6-3-60-16,-7 0-38 0,7-6-23 0,-6-2-11 0,-1-2-7 15,0-1 1-15,2-7 1 0,-2 0 15 0,-6 0 22 0,0-4 42 0,0-2 55 16,0-5 66-16,0 2 192 0</inkml:trace>
  <inkml:trace contextRef="#ctx0" brushRef="#br1" timeOffset="36033.39">9684 5792 0 0,'-13'-4'103'16,"7"0"221"-16,-1 1 53 0,0 3 33 0,1 3 21 0,-1-3 13 15,1 0 8-15,0 4 5 0,6-4 7 0,0 0 4 0,-7 0 4 0,7 4-33 16,-7-4-51-16,7 0-78 0,0 0-92 0,0 0-67 0,0 0-56 16,0 0-38-16,0 0-29 0,0 0-42 0,0 0-46 0,0 0-70 15,0 0-82-15,0 0-86 0,0 0-89 0,0 0-43 0,0 0-23 0,0 7-11 16,0-7-5-16,0 0-3 0,0 0 0 0,0 0 6 0,0 0 7 15,0 0 29-15,0 0 39 0,0 0 63 0,0 0 175 0</inkml:trace>
  <inkml:trace contextRef="#ctx0" brushRef="#br1" timeOffset="37632.15">10563 6301 49 0,'-6'10'243'0,"6"6"14"16,-6-9 7-16,6 3 4 0,0-1 2 0,0-2 2 0,0-4 2 0,0 1 1 15,0 0 3-15,0-4-6 0,0 3-8 0,0-3-54 0,6 4-77 0,-6-4-40 0,0 0-23 0,0 0-9 16,6 0-2-16,-6 0 2 0,7-4 2 0,-1 4 2 0,1-3 3 15,6-1 1-15,-7-3 0 0,8 0-2 0,-2-5-2 0,2 1-5 16,-1 0-8-16,-1-4-8 0,2 1-10 0,-2-1-5 0,2-3-5 0,-1 0-3 16,-1-1-6-16,2-3-2 0,-2 1-1 0,-4-2-3 0,4 1-1 15,-5 0 2-15,6 0 5 0,-7 1 9 0,1-2 11 0,-1 5 15 0,0-4 18 16,-6 4 11-16,8-1 11 0,-8 5 9 0,6-1 6 0,-6 0 4 16,0 5 0-16,0 2 5 0,0-3 3 0,0 3 1 0,0 1-1 0,0 4-7 15,0-1-7-15,-6 0-11 0,6 1-13 0,0 3-13 0,0-4-12 16,0 4-8-16,0 0-8 0,-8 4-4 0,8-4-5 0,0 0-5 15,0 3-4-15,-6 1-4 0,6 0-6 0,0 4-3 0,-6-1-3 0,6 4-2 16,0 0-4-16,-7 4 0 0,7-1 0 0,-6 0 0 0,6 5 2 16,0-1 1-16,0 4 0 0,-7-3 0 0,7 3-1 0,0 0 0 15,0-1 0-15,7 2 0 0,-7 2 1 0,0-3-1 0,6 0 0 0,-6 0-1 16,7 0 1-16,-1 0-1 0,0-4 1 0,2 0-1 0,-2 0-1 0,0-2 1 16,1-2 1-16,0-2 0 0,5-2-1 0,-5-2 0 0,6-1 0 15,0-4 1-15,0 1 1 0,0-4 0 0,0-4 0 0,0 1 0 16,0-4-1-16,1-1-1 0,4-2-2 0,-4-5-1 0,-1 0-4 0,7-4-3 15,-8 1-3-15,8-4-5 0,-7-3-4 0,0 3-7 0,0-9-7 16,0 6-6-16,-6-4-7 0,5 0-5 0,-5-1-5 0,6 1-2 0,-6 0-3 16,-1-4 0-16,-6 4 2 0,6-4 0 0,-6 4 5 0,8-5 4 15,-8 5 4-15,0 0 7 0,-8 3 7 0,8-3 8 0,0 3 6 0,-6 5 6 16,0-2 8-16,6 5 10 0,-7 0 10 0,0 0 11 0,1 3 11 16,6 4 8-16,-7 1 6 0,1-2 2 0,0 4 5 0,-1 1 1 15,0 0 0-15,7 4 1 0,-6-2 0 0,0 5-2 0,-1 0-2 0,7 0-7 16,-7 5-6-16,1-2-8 0,-1 0-9 0,1 5-8 0,6 3-5 0,-7 1-4 15,0-2-2-15,1 5-3 0,0 3 0 0,6 0-2 0,-6 0 1 16,-2 4-1-16,8 4 0 0,0-3 2 0,0 2 0 0,0 4 1 16,0-3 0-16,0 2 0 0,0 6 0 0,0-5 1 0,8 4 0 0,-2 1-1 15,-6-2 1-15,6 0-1 0,0 5 1 0,-6-3 0 0,7-1-2 16,0 4 1-16,-1-5-1 0,1 1 0 0,-1 0 1 0,1-4-1 0,0 1-1 16,5-4 1-16,-5-1-2 0,0 1 1 0,-1-3 0 0,0-6 0 15,1 1 0-15,-1 1 2 0,1-4 0 0,6-5 1 0,-7 1-2 0,2-3 3 16,-2-1 0-16,0-4 1 0,0 5 2 0,1-8 0 0,0 4 4 15,-1-4 0-15,-6-4 1 0,7 4 0 0,-1-8 1 0,0 5 0 16,2-4 0-16,-2-4 0 0,0 0 0 0,0-1-3 0,-6-2-1 0,7-1 0 16,0 0-1-16,-1-3-1 0,1-1-3 0,-1 2-1 0,1-5-2 15,0 0 0-15,-1 4-2 0,0-4 0 0,0-1-2 0,8 2 0 0,-8-1 2 16,7 0 1-16,-6 3-1 0,6 1-1 0,-7-1-1 0,8 6 1 16,-8 1 0-16,0 1-1 0,1 0 1 0,0 8-1 0,-1-5 0 15,-6 4-1-15,7 4 1 0,-7 0-2 0,0 0 0 0,6 4-1 0,-6-1 1 16,0 5 0-16,0-1 2 0,0 1-1 15,0 2 1-15,0 1 0 0,0 5 0 0,0-2 1 0,0 1 1 16,0 2 0-16,0-1 1 0,0 2 1 0,0-3 0 0,0 3 0 0,0-4 0 16,6 1 0-16,-6 0 0 0,0-5-1 0,7 2 1 0,0-1 1 15,-7-4-1-15,6 4 0 0,0-7-1 0,-6 4 1 0,7-5 1 0,0 0 0 16,-1 1-1-16,1-4 0 0,-1 0 0 0,0 0 0 0,1-4 0 16,0 4 0-16,-1-3 0 0,0-5 1 0,2 5-1 0,-2-5 2 15,7 1 0-15,-7-4-2 0,1 1 1 0,-1-2 0 0,7-2 0 0,-7-2 0 16,8 2 1-16,-8-4-1 0,1 0-1 0,6 3 1 0,-6-3 1 0,5-1-1 15,-5 1 0-15,0-1 0 0,5 1-1 0,-5 4 0 0,0-1 1 16,-1 4 0-16,1-4 0 0,-7 8 0 0,6-4 3 0,-6 8 1 16,0-5 3-16,6 5-2 0,-6-1 0 0,0 4 0 0,0 0 0 0,0 0 0 15,-6 4-1-15,6-1 1 0,0 0 1 0,-6 5-1 0,6-1 0 16,0 1-2-16,-7 3-2 0,7-1-1 0,-6 5-1 0,6 0-2 0,-7-1 1 0,7 5 1 0,0-5-1 0,0 5 1 16,0-4 1-16,0 3-1 0,0-3 0 0,7 3-2 0,-7-4 0 15,6 2 1-15,1-6-1 0,-1 5 1 0,0-5 1 0,1-1 0 0,0 1 1 16,5-2 0-16,-4-1 0 0,4-4 1 0,-5 1-1 0,6-4 0 15,0 4 0-15,-1-8 2 0,2 4 0 0,-1-4 0 0,-6-3 1 0,5 0 0 16,1-4-1-16,1 3 1 0,-2-2-2 0,2-5 2 0,-2 1-2 16,-5-2 1-16,6 2-1 0,-6-4 1 0,-1-1-2 0,8 0 0 15,-14 2 0-15,6-3-1 0,0 3 0 0,0-2-1 0,-6 1 0 0,0 0-1 16,7 0 1-16,-7 0 1 0,0 3-1 0,0 0 3 0,0 1 2 16,-7 2 3-16,7 1 4 0,0 0 1 0,0 4 2 0,0 3 0 0,0 1 0 15,-6-1-1-15,6 4 0 0,0 0 0 0,0 0-1 0,-6 4 0 16,6 3 0-16,-6 0-3 0,6 4-2 0,-8 0-3 0,8 3-3 0,-6 6-4 15,6-3-1-15,-6 6 0 0,6 3 1 0,0-1 2 0,-7-3 0 16,7 3 0-16,0 1 1 0,0 0 0 0,7-5-1 0,-7 5 0 0,6-8 1 16,-6 5-1-16,6-4-1 0,2-1-1 0,-2-4 0 0,0 1-7 15,7-4-7-15,-6 0-17 0,6-4-23 0,-1-2-45 0,2-3-56 0,-2-2-71 16,2 0-77-16,5-7-68 0,1 3-63 0,-7-7-36 0,13-3-22 16,-6 3-11-16,0-7-4 0,-2 0 4 0,2-1 4 0,-1 1 17 15,1-1 22-15,-7-3 46 0,7 4 54 0,0 0 72 0,-8-4 195 0</inkml:trace>
  <inkml:trace contextRef="#ctx0" brushRef="#br1" timeOffset="38507.1">12504 6114 68 0,'13'0'208'0,"0"-4"21"0,0 4 18 0,-7-3 16 0,1-1 17 0,0 0 13 16,-7 1 13-16,6-5 16 0,-6 5 17 0,0-4-3 0,0 2-11 0,0 2-29 15,0-4-39-15,0 3-22 0,0-3-12 0,0 3-12 0,0 0-9 16,0-4-12-16,-6 6-8 0,6-2-10 0,0 0-10 0,0 4-13 16,0-4-15-16,-7 4-16 0,7-3-20 0,-7 3-15 0,7 0-17 0,-6 0-12 15,0 0-10-15,-1 3-10 0,1 1-7 0,-1 0-8 0,-6 2-5 16,0-1-4-16,6 2-4 0,-5 1-1 0,-1 3-3 0,-1 0-2 0,2-1 0 15,-2 1 0-15,8 4 0 0,-7-4 0 0,0 4 0 0,6-1 0 16,1 1 0-16,0 0 1 0,-2 4-1 0,2-5 1 0,0 4 0 0,6-3 0 16,0 2-2-1,0-2 2-15,0 4 0 0,6-4 1 0,0-1-2 0,2 0 2 0,-2 2 0 0,0-5 1 0,1-1-1 0,-1 1 0 16,8-3 1-16,-8-1-1 0,6 0 1 0,-4-4 0 0,4 2 2 0,2-2-1 16,-8-3 0-16,7-3 0 0,-7-2 0 0,8 2 1 0,-8 0-1 15,7-5 0-15,0-3 1 0,-6 0-1 0,-1 1 0 0,7-5-2 0,-6 3 0 16,-1-2 0-16,8-5 0 0,-8 5-1 0,0-4 0 0,1 3 0 15,-1-3 2-15,-6 0 0 0,7 3 1 0,-7 0 2 0,7-3 2 0,-7 4 3 16,0-2 5-16,0 2 3 0,0 3 5 0,0-4 1 0,0 4 2 16,0 4 2-16,0-4 3 0,0 3 3 0,0 2-2 0,0 2 0 15,0-3 0-15,-7 3-2 0,7 4-4 0,0-4-3 0,0 4-6 0,0 0-3 16,0 0-5-16,0 4-2 0,0-4-1 0,0 4-2 0,-7 3-3 16,7-3-1-16,0 2-2 0,0 2-1 0,0 3-2 0,0 0 1 0,0 3 0 15,7 1 1-15,-7 0 3 0,0-1 0 0,0 5 0 0,0-1-1 16,7-3-1-16,-7 3 0 0,0-3-1 0,6 0 1 0,-6-1-1 0,6 1 1 15,-6-4 1-15,6-1-1 0,2 2 0 0,-2-5 0 0,0 1 2 16,1-5 0-16,0 0 0 0,-1 1 0 0,1-4 1 0,5 0-1 16,-5-4 0-16,6 1 1 0,-7-4 0 0,8-4-1 0,-1 4 0 0,-7-5 0 15,7 1 0-15,-6-3 0 0,5-1-2 0,2 1-1 0,-8-5 1 0,7 5-1 16,-6-5 1-16,-1 5 0 0,1-4 0 0,-1-1 0 0,0-3 1 16,-6 4-2-16,8-1 2 0,-8-2 0 0,6 2 1 0,-6-3 0 15,0 0-1-15,0 4 1 0,0-4 1 0,0 4 0 0,0 0-1 0,0 3 0 16,0 0-1-16,0 1 2 0,0 2-1 0,0 1 0 0,0 4-2 15,0 3-1-15,0-4 0 0,0 8-2 0,0 0 0 0,0 0-1 0,0 5 0 16,0-2 1-16,0 4-1 0,0 1 2 0,0 3-1 0,0 4 2 16,0-1 1-16,0 4 0 0,0 1 1 0,-6 3 1 0,6 0 2 0,0 3-1 15,0-2 2-15,0 2-1 0,0-3 0 0,0 4 0 0,0-1 0 16,6-3 0-16,-6 4-2 0,0-3 0 0,6-3 0 0,1 3 0 16,-1-5 0-16,-6 0 0 0,13-3 0 0,-6-1 0 0,-1 2 1 0,8-5 0 15,-8-1 0-15,7-2 1 0,-6-4 0 0,5-1 0 0,1-3 1 16,1-3-2-16,-2-1 1 0,2 1-1 0,-2-6-1 0,2-1-4 0,-1-5-2 15,-1 0-3-15,2 1-4 0,-8-4-2 0,7-1-3 0,-6-3-3 16,6 0-2-16,-7-1-3 0,1 3 0 0,0-6-1 0,-1 0 0 0,-6 0-1 16,0 1 2-16,6-2 2 0,-6 0 4 0,0-4 3 0,0 6 3 15,0-5 3-15,0 5 3 0,-6-1 3 0,6 4 3 0,0 0 6 0,0 4 7 16,-6 0 5-16,6 4 6 0,0 2 4 0,-7 1 3 0,7 3 1 16,0 5 0-16,-7 0 0 0,7-2 0 0,0 3 0 0,0 2-1 0,0 2-2 15,0 3-2-15,0-2-3 0,-6 5-5 0,6-1-5 0,0 4-5 16,0 3-5-16,0 1-3 0,0 3 0 0,0 1 0 0,0 2 1 15,0 1 0-15,6 1 0 0,-6 3 1 0,7-1 0 0,-7-3 1 0,7 3 0 16,-1 1-1-16,0-4 0 0,1 0 1 0,0 0-1 0,-1 0 0 0,0 0-1 16,7-4-2-16,-6-3-7 0,0 2-9 0,-1 0-21 0,8-7-27 15,-8 0-42 1,0-2-51-16,0-4-64 0,1 0-73 0,0-1-68 0,-7-6-66 16,0-1-40-16,6-3-27 0,-6-1-13 0,-6-3-7 0,6 0 5 0,0-3 7 15,-7-1 19-15,0 0 27 0,1-3 42 0,0-1 49 0,0 1 65 16,-8 0 146-16</inkml:trace>
  <inkml:trace contextRef="#ctx0" brushRef="#br1" timeOffset="38819.08">12713 5953 152 0,'-7'7'257'0,"0"0"24"16,7 1 19-16,-6-5 26 0,6 5 28 0,-6-5 32 0,6 1 32 0,6 0 22 16,-6-1 19-16,0 1-9 0,6 1-21 0,1-3-54 0,0-2-68 15,5 4-43-15,-5-4-29 0,6 0-21 0,0 0-19 0,7-4-26 16,-8 4-29-16,8-2-32 0,0-3-32 0,-1 1-26 0,1 1-20 0,-7-1-33 15,6 0-39-15,1 1-59 0,-7-5-70 0,7 5-75 0,-8-5-79 16,1 5-62-16,1-5-54 0,-8 5-27 0,0-4-13 0,2-1-7 16,-2 1-2-16,-6 4 1 0,0-5 2 0,0 1 21 0,-6-1 28 0,-2 5 55 15,2-5 64-15</inkml:trace>
  <inkml:trace contextRef="#ctx0" brushRef="#br1" timeOffset="39148.39">12315 5715 0 0,'-20'7'15'0,"8"0"270"15,-8 0 46-15,7-2 44 0,0 1 39 0,6 2 24 0,-5-4 18 0,6 0 12 16,-2-1 10-16,2-3 10 0,0 4 11 0,6-4-16 0,0 0-31 0,0 0-62 16,0 0-80-16,0 0-54 0,0 0-42 0,0 0-37 0,0 0-35 15,0 0-22-15,6 0-12 0,0 0-8 0,2-4-6 0,-2 4-7 16,6-3-9-16,-5-1-9 0,6-3-8 0,0-1-8 0,7 5-9 0,-8-4-4 15,2-1-6-15,-1-3-5 0,0 3-5 0,-6 1-4 0,5-1-4 0,-6-2-5 16,8 6-4-16,-8-3-3 0,1 3-3 0,-7-3-3 0,6 7-1 16,-6-4 0-16,7 4-2 0,-7-3 1 0,7 3-1 0,-7 0-1 15,0 3-1-15,0-3-2 0,6 4-2 0,-6-1-4 0,6 1-9 0,-6 3-11 16,6-3-14-16,2 3-17 0,-8 0-20 0,6 1-42 0,0-1-54 16,1 1-75-16,0-1-86 0,-1 0-78 0,1 0-76 0,-1 1-36 15,0 3-18-15,8-3-3 0,-8-1 4 0,0 1 9 0,1-2 13 0,0 2 18 16,-1 3 20-16,1-4 42 0,-1 4 55 0,7 0 76 0,-6-1 219 0</inkml:trace>
  <inkml:trace contextRef="#ctx0" brushRef="#br1" timeOffset="39304.64">12543 6539 59 0,'-6'26'346'0,"-1"-5"40"15,1-2 21-15,-1-1 5 0,0-3-6 0,7 0-27 0,-6-8-41 16,0 0-57-16,6-3-63 0,0-4-55 0,0 0-53 0,-7-4-108 15,7 1-137-15,0-5-108 0,-7 0-93 0,7 2-47 0,-6-5-22 0,6-1-4 16,-6-2 2-16,6 0 28 0,-7-2 42 0,7-2 55 0,-6 0 91 16</inkml:trace>
  <inkml:trace contextRef="#ctx0" brushRef="#br1" timeOffset="39679.64">10642 5960 0 0,'6'15'148'0,"-6"-4"80"0,7-4 13 0,-1 4 17 0,7-4 15 0,0-3 16 16,0 0 12-16,7-1 9 0,-1-3 7 0,8 0 3 0,5 0 1 15,-7-3-54-15,9 3-82 0,5-8-45 0,-1 6-28 0,1-7-59 16,1 2-72-16,-1 3-87 0,0-3-93 0,0 0-51 0,0-4-33 0,-6 3-17 15,6-2-12-15,-7 2-6 0,-6-2-1 0,7-2-3 0,-7-2-1 16,0 3 0-16,-1-4 3 0,9 0 39 0,-9 1 193 0</inkml:trace>
  <inkml:trace contextRef="#ctx0" brushRef="#br1" timeOffset="40670.3">13429 5821 56 0,'-6'-4'166'0,"6"-3"5"0,0 3 6 0,0 1 5 16,-7-1 6-16,7 0 2 0,-7 1 2 0,7-1-2 0,-6 0 1 0,6 1-26 16,-7 3-40-16,1-3-36 0,6 3-32 0,-6-5-18 0,6 5-10 0,-8-3-6 15,8 3-6-15,0 0-7 0,-6 0-5 0,6 0-1 0,0 0-2 16,0 0 1-16,0 0 0 0,0 0-2 0,0 0-3 0,0 0 0 15,0 0 0-15,0 0 1 0,0 0 0 0,0 0 0 0,0 0 2 0,0 3 0 16,-6-3-1-16,6 0 0 0,0 0 1 0,0 0 0 0,0 5 2 16,0-5 3-16,0 0 4 0,0 3 4 0,-6-3 6 0,6 3 3 15,0 1 6-15,-8-4 4 0,8 4 1 0,0-1 2 0,-6 5 3 0,6-5 0 16,-6 5 2-16,-1-5-1 0,7 5-1 0,-6-5-3 0,6 5-4 16,-7-5-5-16,7 5-5 0,-7-5-3 0,7 4-6 0,-6-3-3 0,6 0-2 15,0 3-2-15,-6-3-1 0,6-1-3 0,0 2 0 0,0-3 0 16,0-2-2-16,0 5 1 0,0-5 0 0,0 3 0 0,0-3 2 0,0 0-1 15,0 4 0-15,0-4-1 0,0 0 2 0,0 0 1 0,0 4 2 16,0-4 1-16,0 0 1 0,0 0 3 0,6 0 3 0,-6 0 2 0,0 3 3 16,0-3 2-16,0 0 1 0,0 0 2 0,0 0 3 0,0 0 2 15,0 4 3 1,0-4 1-16,0 4 2 0,0-4 3 0,0 3 3 0,0 1 2 0,6-1 1 16,-6 2 1-16,0-2 2 0,0 4 6 0,0 1 6 0,0-1 6 15,7 0 3-15,-7 0 4 0,0 4 2 0,7 0 6 0,-7 0 4 0,0 4 3 16,6-4 3-16,-6 4 3 0,7 0 3 0,-7 2 4 0,0 2 3 0,6-1 1 15,-6 1-3-15,0 2-2 0,0-2-3 0,6 3-2 0,-6 0-4 16,0 0-5-16,8 0-8 0,-8 3-6 0,0-3-6 0,6-3-6 16,-6 2-7-16,6-2-7 0,-6-1-5 0,0 1-6 0,6-2-5 0,-6 0-4 15,8-4-2-15,-2 1-2 0,-6-2-2 0,6-1-1 0,1-4 0 16,-1 5-2-16,-6-9 1 0,7 4 1 0,0-3 1 0,-1 0 0 0,0-4-1 16,0 0-2-16,8 0-1 0,-8-4-2 0,1-3-2 0,6 3-5 15,0-4-9-15,-7-2-17 0,8-1-25 0,-8 0-35 0,7-4-42 16,0-2-54-16,-6 0-64 0,5-3-57 0,2 1-55 0,-8-3-41 0,0 0-36 15,8-1-17-15,-8 2-8 0,1-5-1 0,-1 4 6 0,1 0 15 16,0-4 23-16,5 4 35 0,-12 0 40 0,6 4 54 0,2-4 85 0</inkml:trace>
  <inkml:trace contextRef="#ctx0" brushRef="#br1" timeOffset="40938.03">13162 6073 92 0,'-13'5'272'0,"7"-2"35"0,-8 1 29 15,8-1 24-15,-1-3 23 0,7 4 18 0,-6-4 19 0,6 0 12 16,0 0 8-16,0 0-5 0,0 0-14 0,0 0-57 0,0 0-81 0,6 0-55 16,-6 0-40-16,7 0-35 0,6-4-32 0,-6 4-24 0,5 0-20 0,2-3-19 15,5 3-18-15,-6-4-12 0,6 1-9 0,1 3-15 0,0-5-16 16,5 2-47-16,-5 0-61 0,0-1-72 0,5 0-77 0,-5 4-65 15,0-3-62-15,-1-1-31 0,1 0-17 0,0 0-7 0,-8 1-5 0,8 3-2 16,-1-5 0-16,-5 3 9 0,5-2 10 0,-6 0 45 0,6 0 59 16,1 1 70-16,-6-1 264 0</inkml:trace>
  <inkml:trace contextRef="#ctx0" brushRef="#br1" timeOffset="41454.83">13956 6019 117 0,'7'0'160'0,"-7"-4"10"15,7 4 9-15,-7 0 10 0,0 0 10 0,6-4 11 0,-6 4 10 16,0-2 7-16,0-3 4 0,0 1-19 0,0 4-30 0,0-3-15 0,-6-1-9 16,6 0-1-16,0 1 3 0,-7 3 3 0,7-4 2 0,-7 0 6 15,7 1 5-15,-6 0 5 0,0-2 2 0,6 5-2 0,-7-3-4 16,0 3-10-16,1 0-11 0,-7-4-12 0,6 4-11 0,1 4-10 0,-7-4-13 15,-1 3-12-15,8 2-12 0,-7-2-15 0,0 4-16 0,0-3-14 16,1 7-14-16,-2-4-8 0,1 4-5 0,0-4-5 0,0 7-2 0,7-2-1 16,-8 3-1-16,8 0-2 0,0-1 0 0,-8 1-1 0,14 3 1 0,-6 0 0 15,6 0 1-15,-6-2 0 0,6 5 2 0,6-2-1 0,-6-1 0 16,6 0 0-16,1 1 2 0,0 2 0 0,-1-5-1 0,7 2 0 16,0-1 1-16,-6-1 0 0,5-2-1 0,2 1-1 0,-2-4 0 0,8 0-1 15,-7-5-2-15,0 2-1 0,6 1 2 0,-5-7 0 0,-1 2 0 16,6-4 2-16,-6 0-1 0,1 0 0 0,-2-4-1 0,8-3 0 0,-14 3 0 15,7-7 1-15,1 0 1 0,-8 0 0 0,8 0 1 0,-8-3 0 16,0-5-1-16,1 5-3 0,-7-4 0 0,6-1-1 0,-6 1 0 0,0 0-1 16,0-4 1-16,-6 3 0 0,6 2-1 0,-7-6 3 0,1 4 1 15,0 1 3-15,-2 0 3 0,-4 3 5 0,5-3 5 0,-6 7 5 0,0-3 4 16,0 3 4-16,0 3 3 0,0-4 1 0,6 10 1 0,-6-2-1 16,7 0 1-16,-7 0-3 0,6 4-3 0,1 0-3 0,0 4-4 0,6-4-6 15,-8 4-4-15,8 2-5 0,0-1-4 0,0 2-5 0,8-3-4 16,-2 3-5-16,0 1-5 0,1-2-14 0,6-1-18 0,0 2-33 15,0 0-40-15,0-3-47 0,0 3-51 0,6-3-46 0,1-1-42 0,-7-3-40 16,7 4-37-16,-7-4-32 0,6 0-31 0,0 0-14 0,1-4-2 16,-7 4 9-16,7-3 16 0,0-5 34 0,-1 5 39 0,0-5 48 15,1 1 51-15,-1-1 45 0,1 2 115 0</inkml:trace>
  <inkml:trace contextRef="#ctx0" brushRef="#br1" timeOffset="42303.6">14542 5949 165 0,'0'-3'219'0,"0"3"25"0,0-4 23 0,0 4 21 15,-6-4 23-15,0 4 22 0,6-3 24 0,-6-1 25 0,-2 4 28 16,2-3-14-16,0 3-38 0,-1-5-32 0,1 5-28 0,-1-3-25 16,0 3-24-16,1 0-22 0,-8 0-22 0,8 0-19 0,-6 0-21 0,5 3-21 15,-6-3-20-15,6 5-27 0,-5-2-29 0,-2 4-17 0,2-3-13 16,4 3-10-16,-4 0-7 0,-1 1-4 0,-1 3-2 0,8 0-2 0,-6 0-2 16,4 3-3-16,-4-3-1 0,5 3-1 0,1 2-3 0,-1-1 1 15,7-1 0-15,-7 4 0 0,7-3-1 0,-6 3 0 0,6-3-1 16,0-1 1-16,6 2-2 0,-6-2 0 0,0 1-1 0,7-1 2 0,0-3-1 15,-1 4 1-15,7-4 1 0,-7-4 1 0,8 1-2 0,-8-1 1 16,7 0 0-16,0-3-2 0,0-4 1 0,1 0 0 0,-2 0 1 0,2-4-1 16,-2-3 2-16,1 0-1 0,1-1 0 0,-2 1-1 0,2-4-2 15,-2-4 0-15,2 4 0 0,-8-3 1 0,7-1 0 0,1 1-1 16,-8-2 1-16,0-2 0 0,7 4 0 0,-6-5 0 0,-1 5-1 0,1-4 1 16,-1 3-1-16,-6-4 0 0,6 5 2 0,2-5 0 0,-8 5 0 0,0-5 0 15,6 5 1-15,-6-4 0 0,0 3 2 0,0 4 2 0,0-4 2 16,0 4 3-16,6 3 2 0,-6-2 2 0,0 2 3 0,0 5 0 15,0-1-1-15,-6 0-1 0,6 4-1 0,0 0-1 0,0 0-2 0,0 0-2 16,0 4 1-16,0 0-3 0,0 3-2 0,-6 0-2 0,6 0-4 16,0 5-2-16,0 3 1 0,0 0-2 0,-8-1 1 0,8 4 0 0,0 0 1 15,0 1 1-15,0-1 2 0,0 3-1 0,8-1 0 0,-8 2 0 16,0-1-1-16,0-3 1 0,6 1-1 0,0-1 2 0,-6 0 0 0,6 1 1 16,2-1-3-16,-2-4 1 0,0-2 1 0,1 3-1 0,-7-4-2 15,6 0 2-15,1-4 0 0,0 0 1 0,-1-3 0 0,0-1 1 16,0 1 1-16,2-4-1 0,-8 0-1 0,6 0-1 0,0-4 2 0,1 1 0 15,-1-5 2-15,1 1-1 0,0-1 0 0,-1-2 0 0,0 3 1 16,1-4-2-16,0-5-1 0,-1 6 0 0,0-5-1 0,1 1 0 0,0 2-2 16,-1-6 1-16,1 4 1 0,-7-1-1 0,6 0-1 0,0-3-1 15,1 4-1-15,0-1 1 0,-1 0-1 0,0-3 0 0,2 7 0 0,-2-4 1 16,0 4-1-16,1 0 0 0,-7 1 0 0,6 2 0 0,1 0-2 16,-7 5 0-16,6-1-1 0,1 4 1 0,-7 0 0 0,0 0-1 0,6 4 1 15,-6-1 0-15,0 5 1 0,6 0-1 0,-6 2 1 0,0 1-1 16,0 0 1-16,0 4 0 0,0 0 2 0,0-1-1 0,0 5 1 15,0-5 1-15,0 4 1 0,8 0 0 0,-8 1-1 0,0-5 0 0,0 5 0 16,0-4 0-16,6-1 0 0,-6-3 1 0,0 3-1 0,6-2 1 16,-6-1-1-16,7-4 1 0,-7 1 0 0,0-2 1 0,0 2 0 0,6-4 1 15,-6-4 1-15,0 3 2 0,0-3 0 0,0 0 1 0,7-3 1 16,-7-1 0-16,6 1 2 0,-6-2-1 0,0-1 0 0,7-5-2 16,-7 3 1-16,6-3 0 0,-6 0-1 0,7-3-1 0,0-1 0 0,-7 1-2 15,6-2-1-15,-6-2-1 0,6 4-2 0,1-5-2 0,-7 1 1 16,7-1 0-16,-1 2 0 0,1-3 1 0,-1 3-1 0,0 2 0 0,1-3-1 0,0 7 1 15,5-4-2-15,-4 8 0 0,-2-4-1 0,0 7 1 0,1-3-1 16,-1 7 1-16,1 0-2 0,-1 4 1 0,1-1-1 0,-1 5 1 0,0-1-1 16,2 4 0-16,-2 3 0 0,-6 1 1 0,6 3 0 0,1 1 1 15,-1-1 0-15,1 1 1 0,-7 2 0 0,6 1 0 0,1-3 1 0,-1-1 2 16,0 1 0-16,2-5-1 0,-2 4-1 0,0-7 2 0,1 3 0 16,0-2 1-16,-1-5-1 0,7 1-2 0,-7-1-6 0,8-3-10 15,-8-4-17-15,0 0-31 0,8-4-38 0,-8-3-50 0,7-1-56 0,-6 1-54 16,-1-8-53-16,1 4-46 0,-1-4-43 0,-6-2-38 0,0-1-35 0,0-5-13 15,0 4-5-15,-6-2 8 0,6-5 15 0,-7 0 29 0,-6-3 38 16,6 3 49-16,-5-7 56 0,-2 5 53 0,2-9 101 0</inkml:trace>
  <inkml:trace contextRef="#ctx0" brushRef="#br1" timeOffset="42459.86">14790 5454 55 0,'-26'0'282'0,"0"5"40"0,0-5 40 0,6 2 27 0,-6-2 24 0,7 5 13 16,-1-2 6-16,8-3 3 0,-8 4 3 0,6-4 0 0,-5 4 0 15,6 3-72-15,-6-3-107 0,5 3-70 0,2 1-51 0,-8 2-83 0,7-2-97 16,-7 3-109-16,1 4-115 0,-1-5-71 0,0 5-52 0,2-3-25 16,-9 2-12-16,1-3-7 0,6 3-2 0,-5 1-2 0,-1-5 0 15,6 2 7-15,-6-1 10 0,7-4 43 0,-1 4 57 0</inkml:trace>
  <inkml:trace contextRef="#ctx0" brushRef="#br1" timeOffset="43006.73">13390 5879 0 0,'-6'0'27'0,"6"-3"109"0,-8 3 8 0,8-4 10 16,-6 4 12-16,6-4 11 0,-6 4 10 0,0-3 7 0,6-1 7 15,0 0-7-15,-8 1-14 0,8-4-16 0,0 2-18 0,0 2-6 16,0-4 0-16,0 3 5 0,0-3 9 0,0 3 6 0,0-3 4 0,0 3 7 16,0-3 10-16,0 3 14 0,8 1 15 0,-8-5 8 0,0 5 8 15,0 0 0-15,0-2-4 0,6 2-4 0,-6-1-4 0,0 1-11 0,0-1-12 16,0 4-14-16,0 0-16 0,0 0-19 0,0 0-20 0,0 0-20 15,0 0-23-15,-6 4-17 0,6-1-16 0,-8 1-14 0,8 4-10 0,-6-2-8 16,6 5-7-16,-6 4-4 0,-1 0-4 0,7 2-1 0,-6 2 1 16,6 4 0-16,-7 2 2 0,0-3-1 0,7 7 1 0,-6-3-2 0,6 3 1 15,0 0-3-15,-6-3-5 0,6 3-16 0,0 1-20 0,0-5-40 16,0 1-48-16,6 0-64 0,-6-4-71 0,6 0-70 0,-6-5-68 16,7 2-39-16,-7-4-23 0,7 0-11 0,-1-8-5 0,1 0 0 0,-1-3 4 15,0-4 14-15,2 0 21 0,-2-7 40 0,0-1 47 0,0-7 64 16,2 1 177-16</inkml:trace>
  <inkml:trace contextRef="#ctx0" brushRef="#br1" timeOffset="52801.35">7444 7466 0 0,'0'0'2'0,"0"3"178"0,0-3 9 0,0 0 5 0,6 0 1 15,-6 0 3-15,0 5 0 0,0-5 3 0,0 0 2 0,0 0 3 16,0 4 7-16,0-4-36 0,-6 0-54 0,6 3-36 0,0-3-28 0,0 3-13 0,-7-3-8 0,7 0-4 15,0 4-1-15,-7 0-2 0,7-4 0 0,-6 3-3 0,0 1-1 16,-1 0-4-16,0-1-2 0,1 1-5 0,0 3-1 0,-1-3-1 16,-6 3-1-16,6-3 0 0,-5-1 0 0,5 4 0 0,-6-2 1 0,0 2 1 15,0 0 4-15,0-3 4 0,-7 3 5 0,8-3 5 0,-2 2 4 0,1-2 8 16,1 1 8-16,-2-2 10 0,1 0 7 0,0 2 7 0,0-2 8 16,0-3 7-16,0 0 7 0,0 0 7 0,0 0 9 0,7-3 4 15,-8-2 2-15,8 2 3 0,-7 0 1 0,7-2-3 0,-2 1-5 0,-4-2-6 16,6 2-6-16,-1-3-6 0,0-1-5 0,7 5-7 0,-6-4-8 15,6-1-9-15,-7 1-11 0,7-1-10 0,0 1-8 0,0 0-8 16,0 0-8-16,7-1-6 0,-7 1-5 0,6 0-3 0,1-5-5 0,0 4-3 16,-1 2-2-16,0-2-2 0,0 2 0 0,2-3 0 0,-2 2 0 0,7 0-1 15,-7 0 0-15,8 3 0 0,-2-3 1 0,-5 4-1 0,6-6 0 16,0 6 0-16,-6 0 0 0,6-1 0 0,-1 0 0 0,2 1 0 16,-2-1-1-16,2 4 0 0,-1-4 0 0,-7 4 0 0,14 0 1 0,-8 0 0 15,2 4 1-15,-1-4 0 0,0 0-1 0,0 4 1 0,0-4-2 0,0 3 1 16,7-3 1-16,-7 0 0 0,-1 4 0 0,2-4 1 0,-2 0 1 15,2 0-1-15,-1 0 1 0,0 0-2 0,0 0 0 0,-7 0 0 16,8 0 0-16,-8-4-1 0,0 4 1 0,7 0 0 0,-6-3 0 0,-1-1 0 16,1 0 0-16,-1 1 0 0,-6-1 0 0,6 1 0 0,-6-1 0 15,8 0 0-15,-8-3 1 0,0 3 1 0,0-3 0 0,0 4 2 0,0-2 1 16,0-3 1-16,0 5-2 0,-8-1 3 0,8-3 3 0,-6 3 3 16,6 1 4-16,-6-1 3 0,6 1 1 0,-7-1 2 0,7 4 3 0,-6-4-1 15,6 4 2-15,-7-3-1 0,7 3 0 0,-6 0-1 0,-1 0 0 16,7 0-2-16,-6 0-4 0,6 3-2 0,-6-3-5 0,6 4-3 15,-8 3-3-15,2-3-2 0,6 3-2 0,-6 4-1 0,-1-3-1 0,1 6 0 16,6 1-1-16,-7 0 1 0,7-1 2 0,-6 4 0 0,-1 1 1 0,7 2 0 16,0 2-1-16,-6 0 2 0,6-2 1 0,0 1 0 0,0 4-1 15,0-1 0-15,0 0-1 0,0 2 0 0,0-2-1 0,0 1 0 16,0 3 0-16,0-4-2 0,0 1 0 0,0 4 0 0,0-5 0 0,0 1-1 16,0 3 1-16,0-3 0 0,0-4 2 0,-7 3 0 0,7 1 0 15,-7-4 0-15,7-1-1 0,-6-2 1 0,0 4-1 0,6-5 2 0,-7 0-1 16,0-3 0-16,1 3 0 0,6-4 1 0,-6-3-1 0,-1 0 1 15,1 1-1-15,6-4 1 0,-7-2 0 0,0-2 5 0,7 0 8 16,-6-1 4-16,6 1 2 0,-6-4 1 0,-1 0 3 0,0-4 0 0,7 1 1 16,-6-1 2-16,0-4-2 0,-1 1 1 0,0-4-1 0,7 0 0 15,-6 0-3-15,-1-3-4 0,1-1-6 0,6 1-5 0,-6-5-2 0,6 4-3 16,0-3-1-16,-8-1-2 0,8-2-2 0,8 2 0 0,-8 1 0 16,0 3-1-16,6-3 1 0,-6 4-2 0,6 0 1 0,-6-3-2 15,7 3-2-15,-1 3-7 0,1 0-10 0,0 4-20 0,-1-4-23 0,0 4-32 16,1 0-36-16,0 2-45 0,-1-1-51 0,0 2-45 0,1 0-42 15,0 1-49-15,6-1-50 0,-7 0-24 0,0 4-11 0,1-3 1 0,0 3 8 16,-1-4 18-16,7 1 22 0,-6 3 33 0,-1-4 36 0,7-4 45 16,-6 5 50-16</inkml:trace>
  <inkml:trace contextRef="#ctx0" brushRef="#br1" timeOffset="53809.9">7984 7474 52 0,'6'-8'179'0,"2"0"18"0,-8 5 15 0,6-5 16 16,-6 5 17-16,0 0 14 0,0-2 18 0,0 1 17 0,0 4 17 15,0 0-12-15,-6-3-24 0,6 3-28 0,0 0-27 0,0 0-22 16,-8 0-16-16,8 3-18 0,-6-3-14 0,0 4-17 0,-1-4-16 0,1 5-16 16,-1 1-16-16,0-2-16 0,-5 3-17 0,6 1-15 0,-2 0-16 15,-4 2-9-15,-1 1-5 0,6 0-4 0,-6 0-3 0,0 0 0 0,6 3 1 16,-5 1-1-16,5 0 2 0,-6-1 1 0,0 5-1 0,7-5 1 15,-8 5-2-15,8-4 0 0,-8 4 0 0,8-2 0 0,0 1-1 0,-7-3 1 16,6 4 1-16,0-5 0 0,1 1-1 0,0 0 0 0,-8-4 1 16,8 0 5-16,0 0 8 0,-1-1 11 0,1-2 13 0,6-5 12 15,-7 5 13-15,0-5 11 0,1 1 5 0,0-4 6 0,-1 3 2 0,0-6 5 16,1 3 4-16,0-4 2 0,-1 1 0 0,0-1-5 0,1 0-6 0,-7-3-11 16,13 0-11-16,-6 0-13 0,-1-1-14 0,0 1-8 0,1 0-7 15,6-1-3-15,0 1-3 0,-6 0-5 0,6-1-4 0,0 5-3 16,0-5-2-16,6 2-1 0,-6 1-1 0,0 2-1 0,6-5-2 0,-6 4 0 15,7-3 0-15,0 3-1 0,-1 1 0 0,0-1-1 0,1 0-1 16,-1 1 1-16,1 3-1 0,0-4 1 16,-1 4-2-16,0 0-1 0,1 0 1 0,0 0-1 0,-1 4-1 15,0-4 1-15,8 3 1 0,-14 1-1 0,13 0 1 0,-7 3 0 0,0 0 0 0,2 0-1 16,-2 1 1-16,0 3 1 0,0-3 1 0,1 3 1 0,0 0 1 0,-7 0-1 16,6 0 1-16,1 0 0 0,-1-1 1 0,0 5 0 0,2-4 1 0,-2 0-2 15,0 0 0-15,1 4 1 0,0-3 1 0,-1-2-2 0,0 1 0 16,1 0 1-16,-1-3 0 0,1 2 2 0,0-3 0 0,-1 5 0 15,0-5-1-15,1 0 0 0,0-3 1 0,-1 3 0 0,0-3 0 0,1-1-1 16,6 0 1-16,-6-3 1 0,5 0-1 0,2 0 1 0,-8 0 0 16,7-3-2-16,7 0 2 0,-8-5 0 0,2 1 0 0,-2-4 1 0,8 0-2 15,0-4 0-15,-7 1-1 0,7-1-2 0,-8-2-3 0,8-3-1 16,-1-2-4-16,-5 0-2 0,5 1-2 0,-6-1-2 0,0 0-1 16,7-3 0-16,-8-2-1 0,2 2 0 0,-1 3 1 0,0-4 1 0,-6 1 1 15,-1-2 2-15,6 2 2 0,-4 3 4 0,-2-4 2 0,-6 1 4 16,0 4 0-16,6-2 3 0,-6 0 0 0,-6 2 0 0,6-2 2 0,0 6-1 15,-6-1-1-15,-2 3 1 0,8-4 0 0,-6 4 2 0,0 4 1 16,6 1 1-16,-6-1 3 0,-1 3 1 0,7 1 2 0,-7 0 1 16,1 4-1-16,6-2 0 0,-7 1-1 0,7 4-1 0,-6 0 1 0,6 0-2 15,-6 4-1-15,-2 1-1 0,8 1-2 0,-6 2-2 0,0 3-3 0,-1 0-1 16,7 3-3-16,-7 0 1 0,1 5-1 16,6 0 1-16,-6 3 2 0,6 4 1 0,-7-1 0 0,7 0 1 0,0 2 0 15,-6 2 3-15,6 0 0 0,0 4 2 0,0-4 0 0,0 8 1 16,6-5 2-16,-6 2 0 0,0 2 1 0,0-3 0 0,7 0-1 0,-7 0-1 15,6 0 0-15,0-4 1 0,-6 1 1 0,7-1-2 0,0-3 1 16,-7-1-2-16,6-3 0 0,0-4-1 0,-6 1-1 0,8-1 0 16,-2-3 0-16,-6 0 0 0,6-4 0 0,-6-1 1 0,7-6-1 0,-7 3 0 15,6-3 2-15,-6 0 0 0,7-1 3 0,-7-3 2 0,0 0 1 16,7-3 1-16,-7-1 2 0,6 0 0 0,-6-3 0 0,6 0-1 16,-6-4 1-16,6 0-2 0,2-3 0 0,-2-1-3 0,0-4-1 0,1 1-3 15,-7-4-3-15,6 0-1 0,1-3-3 0,0 2-2 0,-1-2-2 0,0 0 1 16,1 2-2-16,0-3 0 0,-1 4 2 0,0 1-1 0,1 2-1 15,0 5 1-15,-7-1-1 0,6 0 0 0,1 7 1 0,-1-2-2 16,0 2 1-16,1 5-2 0,-7-1 2 0,7 4-1 0,-1-4 1 0,-6 8-1 16,6 0 0-16,1-1 0 0,-7 1 0 0,7 7 2 0,-1-3-1 15,-6 3 1-15,7 0 0 0,-7 4 2 0,0-1-1 0,6 4 2 16,-6-3-1-16,0 3 0 0,0 0 0 0,7 1-1 0,-7 0 0 0,0-1 2 16,0 0 0-16,6-4-1 0,-6 1 0 0,0 0 0 0,7-1 0 0,-7-3-2 15,6 1-2-15,0-2-4 0,-6-3-8 0,8 1-13 0,-2-5-17 16,0 2-30-16,1-3-37 0,-1-2-49 0,1 0-54 0,6-2-54 15,-7-3-53-15,8-1-48 0,-2-2-46 0,2-3-29 0,-2-1-23 0,1 2-5 16,7-5 1-16,-7-3 10 0,6 3 16 0,-5-3 30 0,-1 0 38 16,7-1 47-16,-8 1 54 0,1-1 53 0,0-2 199 0</inkml:trace>
  <inkml:trace contextRef="#ctx0" brushRef="#br1" timeOffset="54360.2">8902 7660 19 0,'0'-4'228'0,"0"-3"26"0,0 3 20 0,0 1 20 0,0-4 18 15,0 3 26-15,-6 1 29 0,6-1 32 0,-6-1 29 0,-1 2 12 16,7 0 1-16,-7-2-45 0,1 5-67 0,6-3-43 0,-6 3-30 0,-1 0-25 0,0 0-19 15,1 0-19-15,-1 0-19 0,7 0-26 0,-6 3-29 0,0 2-31 16,-1-2-31-16,0 5-20 0,1-4-15 0,0 3-8 0,-2 0-7 0,2 4-3 16,0-1-2-16,-1 2-2 0,1-1-1 0,-1 3 0 0,1 1-1 15,-1-1 1-15,7 6 0 0,-6-6 1 0,6 4-1 0,-6 4 0 16,6-3-1-16,0-2 0 0,0 5 1 0,6-3 1 0,-6 0-1 0,6-1 1 16,1 0 1-16,-7 0 0 0,6 1 0 0,7-5-2 0,-6 1 0 15,-1 0 0-15,8-5 0 0,-2 2 0 0,-5-6 0 0,6 1 1 0,0 1 0 16,0-4 0-16,0 0 0 0,0-1-1 0,-6-3-1 0,5-3 0 15,1-1-2-15,1 0-2 0,-8-4-2 0,8 1-2 0,-8-4-3 0,6 0-2 16,-5 0-1-16,0-3-1 0,6-1-3 0,-13 1 1 0,6-1 0 16,0-3 0-16,-6 3-1 0,8-2 2 0,-8-3 1 0,0 6 3 15,0-5 3-15,-8 1 2 0,8-1 2 0,-6 5 3 0,0-4 2 0,6 3 1 16,-7 1 2-16,1 3 1 0,-1-4 0 0,0 4 3 0,1 0 3 16,0 4 1-16,6-1 4 0,-6 5 0 0,-2-1 1 0,8 0 0 15,-6 1 0-15,6 3-2 0,0 0-1 0,0 0 1 0,-6 0-1 0,6 3 0 16,0 1-3-16,6 0-1 0,-6-1-2 0,0 5-4 0,6-1 0 0,-6-4-1 15,8 5 1-15,-2 3 1 0,0-4 0 0,0 1 0 0,1 0 2 16,0-5 0-16,-1 4 1 0,7 0 2 0,-7-3-1 0,8 0 1 0,-2-4 0 16,-4 4 0-16,4-4 0 0,1-4-2 0,1 4-1 0,-8-4 1 15,6-3-1-15,2 3 0 0,-1-3-1 0,-7-1 0 0,8 0-2 0,-2 1 0 16,-5-4 0-16,6 4 0 0,-7 0 0 0,1 0 0 0,0 3 0 16,-1-3 0-16,1 3-1 0,-1 0 0 0,-6 4-1 0,6-3 0 15,-6 3 0-15,0 0 0 0,0 0 0 0,8 3 0 0,-8 1 0 0,0 3 1 16,0 1-1-16,0-1 0 0,0 4 1 0,0 3 1 0,0 1-1 15,6 0 1-15,-6 4-1 0,0-1 1 0,0-1 2 0,0 2 0 0,0-1-1 16,0 1 1-16,6-2-1 0,-6 3-1 0,6-6 0 0,-6 1-2 16,0-1 2-16,7 1 0 0,-7-4 0 0,7-4 0 0,-7 4-2 0,6-3-7 15,-6-5-9-15,7 0-26 0,-7 1-39 0,0 1-53 0,6-10-65 16,-6 1-65-16,0 1-65 0,7-4-56 0,-7 0-49 0,7-4-27 0,-7-4-11 16,0 0-6-16,6-3-3 0,-6 0 6 0,0-4 8 0,0-4 26 15,0 0 37-15,6 0 55 0,-6 1 64 0</inkml:trace>
  <inkml:trace contextRef="#ctx0" brushRef="#br1" timeOffset="54500.82">9300 7554 101 0,'0'-7'348'0,"-6"-1"51"16,6 4 39-16,-7 1 23 0,0-1 16 0,7 0 12 0,-6 1 10 0,6 3 7 16,-7 0 9-16,7-4 5 0,0 4 2 0,-6 0-73 0,6 0-113 15,0 0-87-15,0 0-73 0,0 0-52 0,-7-4-40 0,7 4-33 16,0 0-30-16,0 0-45 0,0 0-51 0,0 0-81 0,0 0-95 0,0 0-92 16,0 0-92-16,-7-3-45 0,7 3-22 0,-6 0-11 0,0-4-6 15,6 1-1-15,-6 3 0 0,-2-8 9 0,2 5 13 0,6-5 32 16,-6 2 43-16,-1-3 72 0,7 1 173 0</inkml:trace>
  <inkml:trace contextRef="#ctx0" brushRef="#br1" timeOffset="54750.83">8883 7411 0 0,'-13'7'63'0,"7"0"275"0,-1-3 63 0,0 3 36 0,1-2 25 0,-1-2 13 15,7-3 9-15,-6 0 7 0,6 0 5 0,0 0 1 0,0 0 5 16,0-3-25-16,0-2-39 0,0 1-85 0,6 1-110 0,-6-1-78 0,7 1-62 15,-1-5-38-15,1 5-24 0,0-4-14 0,-1 3-11 0,7 1-5 16,-6-6-6-16,-1 6-3 0,0 0-5 0,1-1-1 0,-1 4-2 0,1 0-2 16,0 0-3-16,-1 0-3 0,-6 4-3 0,6-1-7 0,-6 0-6 0,0 6-14 15,0-6-21-15,0 4-33 0,0 4-40 0,0-4-54 0,-6 0-59 16,0 5-57-16,-1-1-56 0,0-5-46 0,-6 7-41 0,7-6-17 16,-7 4-6-16,0-4-1 0,7 0 6 0,-8-3 13 0,1 3 19 0,7-3 35 15,0-4 40-15,-1 0 54 0,7 0 60 0</inkml:trace>
  <inkml:trace contextRef="#ctx0" brushRef="#br1" timeOffset="54985.2">8740 7264 118 0,'-14'-3'330'0,"2"-1"41"0,5 0 33 0,-6 1 28 0,0 0 23 16,7-2 15-16,-1 1 10 0,0 1 8 0,7-4 3 0,-6 3 6 15,6 0 0-15,0-3-77 0,0 4-118 0,0-4-76 0,6-2-55 0,-6 3-42 16,7-2-33-16,0 2-28 0,5-2-23 0,-5-4-15 0,6 5-11 15,-6 0-7-15,5-1-6 0,-4 5-4 0,4-4-5 0,-5 2-2 0,6 5-3 16,-7 0-2-16,1 0 1 0,-1 5-5 0,-6 2-2 0,6 0-10 16,-6 4-13-16,-6 1-20 0,6-2-24 0,-6 5-36 0,-1 0-42 0,-6 3-57 15,7 0-67-15,-7 0-67 0,-1 4-69 0,2 0-36 0,-8 0-16 16,7 0-5-16,-7-3-2 0,8 3 9 0,-2 0 10 0,-5-1 20 16,6-2 25-16,0-2 36 0,-1 3 43 0,2-6 59 0,5 1 219 15</inkml:trace>
  <inkml:trace contextRef="#ctx0" brushRef="#br1" timeOffset="55615.71">9983 7886 0 0,'0'13'98'0,"0"-3"124"0,0 1 10 0,0-3 7 16,0-1 3-16,0 1 10 0,0-5 12 0,0 0 11 0,0-3 8 0,7 0 11 15,-7 0 8-15,0 0-40 0,7-3-67 0,-7 0-46 0,6-5-35 16,1 1-20-16,-1-1-8 0,0-3-7 0,2-4-2 0,4 1-11 16,-6-1-12-16,8-3-9 0,-1-4-10 0,-7 4-10 0,8-4-10 0,-2 0-6 15,2-5-4-15,-8 6-1 0,7-5-2 0,-7 5 0 0,8-5 0 16,-8 0 2-16,0 1 4 0,2-1 10 0,-2 0 13 0,0 4 20 0,0-3 23 15,-6 2 19-15,7 1 17 0,-7 0 16 0,0 4 14 0,0-1 12 16,0 5 8-16,0-4 6 0,0 7 4 0,-7-4 1 0,7 4-1 16,0 0-6-16,-6 4-10 0,6-1-17 0,-6 1-21 0,6 0-17 0,0 3-16 15,0 1-15-15,-6-2-16 0,6 5-11 0,0-3-10 0,0 3-7 16,0 0-3-16,-8 3-6 0,8 2-4 0,0-2-3 0,0 1-5 0,-6 3-1 0,6 4-4 16,0 0 0-16,0 5-2 0,0-2 1 0,0 1 1 0,0 6 1 0,0 2 1 15,0-2 0-15,0 2 1 0,0 2 0 0,0 4 0 0,0-3 1 16,0 0 1-16,0 3-1 0,0 0-1 0,0-3 1 0,0 3 0 0,6 0 0 15,-6-3-2-15,8 0 0 0,-8-1 0 0,6 1 0 0,0-5-1 16,-6-2 0-16,6-1 0 0,1 1-1 0,0-5-2 0,-1 2-4 16,1-6-4-16,-1-2-13 0,0-1-14 0,8-3-30 0,-8-1-37 0,0-3-52 15,1-3-57-15,0-1-57 0,-1-3-55 0,1-4-50 0,-1-1-43 16,1 1-35-16,0-7-23 0,-7 3-11 0,6-7-1 0,-6 4 8 0,0-4 13 16,0 4 29-16,0-3 37 0,0-2 50 0,-6 4 59 0,-1-2 57 15,0 3 165-15</inkml:trace>
  <inkml:trace contextRef="#ctx0" brushRef="#br1" timeOffset="55775.09">10198 7550 0 0,'-18'4'130'0,"4"-4"116"16,-6 3 23-16,7 1 24 0,-7-4 20 0,8 4 25 0,-1-4 29 0,0 3 24 16,6-3 25-16,1 0 14 0,0 0 10 0,-2 0-44 0,2 4-73 0,6-4-51 15,0 0-40-15,0 0-28 0,6 0-23 0,2 0-21 0,-2 0-21 0,0 0-24 16,7 0-29-16,1 0-25 0,-2 0-26 0,8 0-32 0,-1 0-34 16,1-4-47-16,0 4-51 0,6 0-58 0,-1 0-63 0,-5 0-61 15,6-3-59-15,1 3-35 0,-1-4-25 0,-1 4-11 0,-5-4-6 0,6 4-3 16,0-3 1-16,0-1 15 0,-7 4 26 0,8-3 40 0,-1-2 51 15,-6 5 56-15,5-3 187 0</inkml:trace>
  <inkml:trace contextRef="#ctx0" brushRef="#br1" timeOffset="56260.6">10778 7565 84 0,'0'0'172'0,"0"-4"14"0,0 0 15 0,0 4 13 15,-6-3 16-15,6 3 16 0,0-4 16 0,0 1 15 0,0 3 17 16,-6-5-17-16,6 2-33 0,0-1-19 0,0 4-11 0,-8-3-4 0,8 3 1 15,0-4-4-15,-6 0-5 0,6 1-6 0,-6 3-7 0,-1-4-8 16,7 4-11-16,-7-4-12 0,7 4-14 0,-6 0-13 0,0 0-11 16,-1 0-15-16,1 4-16 0,-8-4-16 0,8 4-13 0,0-1-11 0,-8 5-4 15,8-5-7-15,-7 4-7 0,0 5-5 0,6-5-5 0,-5 4-2 16,-2-4-3-16,8 8-2 0,-7-4 0 0,6 0-3 0,1 4-1 0,-1-1 2 16,1 1 0-16,0 0 0 0,-2 3-1 0,8-4-3 0,0 5-4 15,-6-1-1-15,12-3-1 0,-6 4 0 0,8-1 0 0,-8-4-1 0,6 4 0 16,0-3-1-16,7-4 2 0,-6 4 0 0,6-4-3 0,-1-5-1 15,2 7 0-15,-1-9 0 0,0 2 0 0,0-6 0 0,0 0-1 0,0 0-4 16,0-3-5-16,7 0-7 0,-8-6-4 0,2-2-5 0,-2 0-4 16,2 0-2-16,-1-3 0 0,0-1-1 0,-7 1-1 0,7-5 0 15,-7 1 0-15,2 0 2 0,4-1 3 0,-5 1 3 0,-7-1 5 0,7 1 7 16,-1 1 7-16,-6-6 7 0,0 5 8 0,0 0 10 0,0-1 9 16,0 4 9-16,0-3 7 0,0-1 7 0,0 5 8 0,-6-1 5 0,6 5 5 15,0-1 7-15,0 0 6 0,-7 4 3 0,7-1 2 0,0 0-1 0,-7 5-4 16,7-1-7-16,0 4-10 0,-6-4-7 0,6 4-7 0,0 4-8 15,0-4-7-15,0 4-7 0,0-1-6 0,-6 5-7 0,6 0-5 16,0-1-5-16,0 4-2 0,0 3-2 0,0 1-1 0,0-1 0 16,0 1 0-16,0 3 1 0,0 0 2 0,0 1 0 0,6 0 0 0,-6-1-1 15,0 3-2-15,6-2-5 0,1-1-8 0,0-3-19 0,-7 3-24 0,6-2-38 16,0-6-43-16,7 5-48 0,-6-8-52 0,0 4-46 0,5-4-46 16,2-3-40-16,-8 0-38 0,7-4-33 0,0 0-32 0,0-4-10 15,-7 0 1-15,14-3 14 0,-7 0 23 0,0-4 35 0,0 0 43 0,1-3 48 16,-2-2 52-16,8 1 48 0,-7 1 118 0</inkml:trace>
  <inkml:trace contextRef="#ctx0" brushRef="#br1" timeOffset="56604.35">11241 7444 78 0,'-7'-3'202'0,"1"-2"21"0,-1 5 18 16,0 0 20-16,1-4 17 0,-6 8 16 0,4-4 16 0,2 0 15 0,-7 5 18 16,6-2-3-16,-6 4-15 0,7 0-32 0,0 1-43 0,-8 0-25 15,8 2-18-15,0 1-17 0,-1 0-18 0,0 4-19 0,1-1-18 16,-1 1-15-16,7 3-14 0,0 0-17 0,-6 1-16 0,6 0-20 0,0-1-19 15,6 0-13-15,-6 0-7 0,7 1-6 0,-7-1-2 0,6 0-1 16,1-2-3-16,0 1 1 0,-1-2 0 0,0 0-2 0,8-4-1 0,-8 0 0 16,7-1-1-16,-7-2 2 0,8-5-1 0,-8 5 3 0,8-8 1 15,-8 3-1-15,6-6 1 0,2-1-1 0,-8-3-1 0,7-1 0 16,-7-2 0-16,8-1 1 0,-8 0 0 0,0-4 1 0,1 0-1 0,6 1 0 16,-13-5 0-16,7 4-1 0,-7-3 3 0,6 0 5 0,-6 4 8 15,-6-5 10-15,6 1 12 0,-7 3 11 0,7-4 9 0,-6 4 8 0,-1 1 5 16,0 3 4-16,-5-4 3 0,6 5 3 0,-2-1 0 0,-4 3-2 15,5 5-1-15,-6-4-7 0,6 3-7 0,-5 4-10 0,-2-4-12 0,8 8-11 16,-7 0-12-16,0-1-13 0,6 1-15 0,-5 3-26 0,-2 4-31 16,2-4-52-16,5 5-62 0,-6-2-72 0,0 1-79 0,6 3-62 15,-6-2-56-15,1 2-28 0,4-3-14 0,-4 1-6 0,5 2-2 0,-6-3 5 16,0 1 8-16,7-2 21 0,-8-2 28 0,8-1 50 0,0 0 60 16</inkml:trace>
  <inkml:trace contextRef="#ctx0" brushRef="#br1" timeOffset="56807.48">10687 8085 0 0,'-13'22'268'0,"6"-4"167"0,-5-3 37 16,5 3 19-16,1-7 8 0,-1 0 5 0,0 0 2 0,1-3 1 16,6-1 1-16,0-3 0 0,0-1 1 0,0-3-39 0,0 4-56 0,0-4-117 15,0 4-148-15,0-4-78 0,6 0-41 0,1 0-49 0,-7 0-52 16,7 0-88-16,-1-4-107 0,7 0-87 0,-7 1-77 0,1-6-40 15,0-1-19-15,5-1-10 0,-5 0-5 0,-7-4-3 0,7-3 0 16,-1 0 1-16,-6 0 5 0,7-4 29 0,-7 0 43 0,0-4 84 0,0 3 234 16</inkml:trace>
  <inkml:trace contextRef="#ctx0" brushRef="#br1" timeOffset="58365.44">11977 7726 53 0,'-7'7'208'0,"0"4"11"0,7-3 7 0,-6-1 3 0,6 0 2 15,-7-3 3-15,7 0 5 0,0-4 6 0,0 4 6 0,0-4-10 16,0 0-19-16,0 0-43 0,0 0-56 0,0 0-31 0,0 0-18 0,0-4-8 15,7 4-4-15,-1-8-2 0,1 5-2 0,0-1-3 0,-1-6-4 16,0 2-5-16,8-4-6 0,-2 1-7 0,2-3-6 0,-1 3-6 0,-1-4-6 16,8-3-3-16,-7 3-5 0,0-2-1 0,7-3-4 0,-7 3 0 15,0-2-1-15,0 1 0 0,0-1 0 0,-7 1 0 0,8-4-1 0,-8 5 2 16,8-3 3-16,-8 6 9 0,-6-5 14 0,6 8 14 0,-6-3 14 0,6 2 17 16,-6 2 21-16,0-1 15 0,0 4 16 0,-6 0 10 0,6 3 5 15,0-4 5-15,-6 5 3 0,6-1 1 0,-6 4 0 0,6-4-9 16,-8 4-10-16,8 0-15 0,-6-3-13 0,6 3-18 0,-6 0-20 0,6 3-17 15,0-3-15-15,0 0-10 0,0 0-6 0,0 0-6 0,0 0-6 16,0 0-2-16,0 0-3 0,6 0 0 0,-6 4 0 0,6-4 0 16,2 4 0-16,-2-4-1 0,0 3 0 0,7-3-1 0,-6 4 1 0,6-4 0 15,-7 4 1-15,8 0 3 0,-2-1 1 0,1 1-1 0,-6-4 1 16,6 7-1-16,0-3-2 0,0-1 0 0,-7 5 1 0,8-5 0 0,-2 4 1 16,-5 1 0-16,6-1 0 0,-6 0 1 0,-1 1-2 0,0-1 0 15,0 5-2-15,2-2 0 0,-2-3-1 0,-6 4 1 0,6 4 1 0,-6-4 0 16,0 0 0-16,7 4-1 0,-7-4 1 0,0 4 0 0,0-5-1 15,0 5 0-15,0-1 0 0,0-3 1 0,0 5 1 0,0-1-2 16,0-5 0-16,0 1 0 0,0 3 0 0,0-2 0 0,7-5 0 0,-7 4 0 16,6 0-1-16,1-4 0 0,-1 0 0 0,0 1-1 0,1-5-1 15,6 4-2-15,-7-7 0 0,8 5-4 0,-1-5-7 0,-1 0-9 0,2 0-10 16,-2-5-14-16,8 2-16 0,-7-4-13 0,1-1-10 0,-2 1-8 16,2 0-7-16,-2 0-2 0,2-4-2 0,-1 0 0 0,-7-1 0 0,7 2 4 15,-6-1 6-15,5 0 9 0,-5-4 12 0,0 4 17 0,-1 0 18 16,-6-4 11-16,7 4 9 0,-1-3 7 0,-6-1 4 0,0 4 5 0,0-4 3 15,0 1 1-15,0 3 2 0,0-3 2 0,0 1 3 0,0-1 1 16,0 3 2-16,-6 0 7 0,6 0 10 0,-7 4 18 0,7-3 21 0,-6 1 15 16,6 6 10-16,-7-4 5 0,0 3 4 0,7 1 2 0,-6-1 0 15,0 4 0-15,-1-4-2 0,0 4-2 0,1 4-2 0,0-4-9 0,-1 4-12 16,1-1-17-16,-8 1-18 0,8 0-12 0,0-1-10 0,-2 4-3 16,2 1-3-16,0 3-1 0,0 0-1 0,-1-1 0 0,0 2 2 0,7 2 0 15,-6-3-2-15,6 8 3 0,0-4 1 0,0 3 2 0,0 0 1 16,6 0 1-16,-6 1 0 0,7-1-1 0,0 1 1 0,-1-1-1 15,0 0-2-15,0 1-1 0,8-1 1 0,-8-4-2 0,8 4 0 0,-1-3-1 16,-7-4-2-16,14 4-2 0,-14-4-1 0,14-3 0 0,-7 2-2 16,-1-2-1-16,2-5-1 0,-2 1-8 0,8-4-12 0,-7 0-31 0,7-4-43 15,-8-3-54-15,8 0-62 0,-7 0-55 0,7-5-49 0,-7-2-49 16,6-2-48-16,1 2-23 0,-7-4-10 0,7 0-7 0,-8 0-3 0,2-1 5 16,5 1 14-16,-6 0 30 0,0-1 42 0,7 1 55 0,-7-1 61 15</inkml:trace>
  <inkml:trace contextRef="#ctx0" brushRef="#br1" timeOffset="59304.07">13390 7432 40 0,'0'4'193'0,"0"-4"20"0,0 0 16 16,0 0 20-16,0 0 18 0,0 0 22 0,0 0 23 0,0 0 26 15,0-4 31-15,0 4 3 0,0-3-7 0,0 3-26 0,6-4-36 0,-6 1-23 16,0-1-22-16,0 0-17 0,0-3-13 0,0 4-18 0,0-4-18 15,0 2-19-15,-6-2-21 0,6 4-26 0,0-1-29 0,-6-3-23 16,6 3-21-16,-8 0-13 0,8 1-8 0,-6 3-6 0,0-4-3 0,0 4-2 16,-2 0-5-16,2 4 0 0,0-4-2 0,-7 3-1 0,6 1 0 15,-6 0-2-15,7 3-3 0,-8 0-1 0,8 5-5 0,-7-5-1 0,0 3-1 16,6 1-1-16,-5 5 0 0,6-6 2 0,-8 5 0 0,8 0-1 16,-1-1-1-16,0 4 0 0,1 1 0 0,6-4-1 0,-7 3 1 0,1-4 1 15,6 4 1-15,0-2 0 0,0 2-1 0,0-4 0 0,0 1 0 16,6 0-1-16,-6-4 1 0,7 3 0 0,-1-3-1 0,1 0 0 0,0-4 0 15,-1 0 0-15,8 1 0 0,-2-3-2 0,-6-2-2 0,8-3-3 16,-8 0-4-16,7-3-7 0,1-2-7 0,-2 2-10 0,1-9-9 0,0 5-7 16,0-4-10-16,1-3-7 0,-2 3-7 0,2-3-3 0,-8-2-4 15,7 2 0-15,-7-4 0 0,8-1 3 0,-8 5 2 0,0-5 7 16,0 1 8-16,2-1 10 0,-2 5 8 0,0-4 12 0,-6-1 10 0,7 4 10 16,-7-3 8-16,0 3 6 0,0 4 6 0,0-3 10 0,0 3 14 15,0 3 11-15,-7-2 10 0,7 2 8 0,0 5 4 0,0-1 4 16,-6 0 0-16,6 1-1 0,0 3-4 0,0 0 0 0,0 0-2 0,0 0-3 15,-6 0-2-15,6 3-10 0,0 1-11 0,-8 3-11 0,8-3-10 16,0 3-6-16,-6 5-4 0,6-2-2 0,0 5-2 0,0-5 1 0,0 5 2 16,0-1 0-16,0 6 0 0,0-2 1 0,0 0 2 0,0 0-1 15,0 4-1-15,0 0 1 0,0 1 0 0,0-1 0 0,0 3 0 0,0 4-1 16,0-3-1-16,0 3 1 0,0 1-1 0,-6-1-1 0,6 4 0 16,-6-4 0-16,6 3-1 0,-7-1-1 0,7-2 1 0,0 0 0 15,-7-3 0-15,7 3-1 0,0-8 0 0,0 6-1 0,0-5 0 0,0 0 0 16,0-4 1-16,-6 0 0 0,6-2-1 0,0 1 0 0,0-7 1 0,-7 6 1 15,7-5 0-15,0-4 1 0,-6 5 0 0,6-9 0 0,-6 4 0 16,6-3 2-16,-8-1 0 0,2 1 1 0,6-4 1 0,-6 4-1 16,0-8 0-16,-2 4 0 0,2 0-1 0,0-4-1 0,-1-3-2 0,1 3 0 15,6-2-2-15,-7-3 0 0,0-1 1 0,7 3-3 0,-6-4-2 16,6-4-2-16,-6 4-2 0,6-4-2 0,0 4 0 0,0-4 0 0,6 4-2 16,-6-3 0-16,6-1-1 0,1 0 0 0,0 1 1 0,6-1-1 15,-7 0-1-15,8 1 2 0,4 0 1 0,-4-1 1 0,5-4 1 0,1 5 1 16,0-5 2-16,-1 5 1 0,7-4 2 0,-6 0 0 0,6-5 2 15,-1 4 1-15,-5 1-3 0,6-3 2 0,1-1 2 0,-9 4-1 16,9-5 1-16,-7 4 0 0,6-2-1 0,-7-1 2 0,1 1 0 0,6 2 0 16,-6-3 1-16,-8 4 1 0,8-4 0 0,-7 3 2 0,7 1 0 15,-8-1 3-15,-5 1 2 0,6 4 7 0,-7-5 8 0,1 4 8 16,-1 4 7-16,1-3 4 0,-7 2 6 0,0-2 6 0,7 3 6 0,-14 4 4 16,7-5 8-16,0 6 5 0,0-5 8 0,-7 3 2 0,1 1 2 0,-1 0-4 15,1 3-7-15,-1 0-5 0,1-3-6 0,-1 3-5 0,-5 4-5 16,4-3-5-16,-4 3-5 0,5-3-7 0,-6 6-8 0,7-3-7 0,-7 3-7 15,7 1-6-15,-8 0-5 0,8 3-2 0,-8 1-2 0,8 2-3 16,0 1 0-16,-1 0-1 0,1 4-1 0,-1 3-1 0,0-4 1 0,1 9 0 16,0-4 1-16,-1 2 0 0,0 1 0 0,7 0 0 0,0 4 0 15,0 0-1-15,0-4 1 0,0 3 1 0,0 0-1 0,0 1 1 16,7 0-1-16,-7-5-1 0,7 6 1 0,-1-5-1 0,0-4-1 0,1 1 1 16,6-2-1-16,-6-2-1 0,5 0 0 0,2-4-6 0,-2 0-7 15,2-8-14-15,-1 2-18 0,0-1-25 0,0-8-33 0,7-1-50 0,-1-3-59 16,-6-2-65-16,6-1-69 0,1-4-62 0,-7 1-55 0,6-9-36 15,1 6-26-15,-7-5-8 0,7 0 1 0,-7-1 11 0,6-2 15 0,-6 3 26 16,7 0 31-16,-7-3 49 0,6 3 60 0,-6 0 66 0,1-1 166 16</inkml:trace>
  <inkml:trace contextRef="#ctx0" brushRef="#br1" timeOffset="59632.2">14282 7392 0 0,'0'0'49'0,"-6"5"182"0,-1-5 30 0,0 0 32 0,1 0 32 0,0 0 36 16,6 0 38-16,-7 0 32 0,7 0 27 0,-7 0 18 0,7 0 14 0,-6 0-30 15,6-5-54-15,0 5-43 0,0 0-39 0,0 0-34 0,0 0-30 16,0 0-31-16,0 0-30 0,0-4-37 0,0 4-38 0,6-3-31 16,-6 3-28-16,0-3-18 0,7 3-14 0,0-4-10 0,-1 4-8 0,0-4-8 15,-6 4-4-15,7-3-2 0,0 3-3 0,-1 0 0 0,1 0-2 16,5 0 0-16,-12 0-1 0,14 3 0 0,-8 1 0 0,0 0 0 0,-6 2 0 16,7 3 2-16,0-2-1 0,-1 3 2 0,-6 1 0 0,7 5 0 15,-7-2 0-15,0 0 1 0,0 5 0 0,0-1 1 0,-7 0 1 0,7 0-1 16,-6 5 1-16,-1-6 0 0,7 6 1 0,-7-4-1 0,1 2 0 15,0-3 0-15,-8 5-2 0,8-5 0 0,0 0 1 0,-7 1 0 16,6-1 1-16,-6 1 0 0,7-1-1 0,-8-4 0 0,8-2-1 0,0 2-1 16,-1-3-1-16,0-4-3 0,1 4-3 0,-1-7-10 0,1-1-10 0,6 1-18 15,-6-4-21-15,6 0-32 0,-7-4-36 0,7-3-46 0,0-1-47 16,0 1-50-16,0-4-51 0,0-3-45 0,7-1-44 0,-1-3-33 16,0 0-26-16,1-1-8 0,-1 0 5 0,8-2 13 0,-2-1 20 0,2 1 29 15,-2-2 37-15,2 2 44 0,5-2 49 0,1 4 49 0,-1-2 123 16</inkml:trace>
  <inkml:trace contextRef="#ctx0" brushRef="#br1" timeOffset="59897.82">14562 7397 84 0,'7'-5'179'16,"5"-2"19"-16,-4 4 18 0,-8-1 20 0,6 0 20 0,0 1 20 0,-6-1 22 15,6 0 24-15,-6 1 24 0,8-1-3 0,-2 1-17 0,-6 3-14 16,0-4-11-16,6 0-7 0,-6 4-4 0,0-4-12 0,0 4-14 0,0-3-15 16,-6 3-18-16,6-4-17 0,0 4-21 0,-6 0-22 0,-2 0-24 15,2 0-26-15,0 4-28 0,0-1-20 0,-8 1-20 0,1 0-11 16,-7 3-8-16,8 0-3 0,-2 4-3 0,-5 0-1 0,-1 1 0 0,8 5 1 15,-8-2 0-15,7 3 0 0,-7 4 1 0,8 1 0 0,4-2 0 0,-4 1-1 16,6 4-1-16,6-1-2 0,-8-3-2 0,8 5-2 0,0-2-2 16,8-3-4-16,-2 3-2 0,0-3-1 0,0 1-3 0,8-1 0 15,-1-4-2-15,7 0 0 0,-8 0 0 0,2-3 0 0,5-4-2 0,1 0-4 16,0-4-8-16,-2-3-20 0,-4 0-27 0,5-4-51 0,1-4-64 16,0-7-79-16,-1 3-87 0,1-6-70 0,-2-1-62 0,-4-3-32 15,-1-4-15-15,7 0-9 0,-8 0-3 0,-5-4 3 0,6 5 5 0,-7-4 19 16,1-5 26-16,0 4 50 0,-1-4 65 0,1 1 77 0,-7 0 276 15</inkml:trace>
  <inkml:trace contextRef="#ctx0" brushRef="#br1" timeOffset="61858.02">7886 8678 12 0,'0'0'168'0,"0"0"9"0,7 0 5 15,-7 0 5-15,0 0 3 0,0 0 2 0,0 0 3 0,7 0 5 0,-7 0 5 16,0 0-18-16,0-3-27 0,6 3-31 0,-6 0-31 0,0-4-19 0,7 4-11 15,-7 0-3-15,6-3-1 0,0-2 2 0,-6 5 3 0,8-3 3 16,-2 0 2-16,0 3 0 0,-6-4 1 0,6 0-3 0,1 1 0 0,0 3 0 16,-1-4-1-16,-6 4 0 0,7-4 1 0,-7 4 3 0,0-3 4 15,0 3 3-15,0 0 2 0,0 0 3 0,0 0 4 0,0 0 4 16,0 3 4-16,0-3-1 0,-7 4-1 0,1 0-4 0,-1-1-4 0,0 1-5 16,1 0-6-16,0 2-9 0,-8 2-8 0,2-1-10 0,-1 4-9 0,-1-3-9 15,2 2-9-15,-2 2-7 0,2-1-8 0,-2 0-5 0,-5-3 0 16,6 2-3-16,0 1 1 0,-1-3-1 0,2 2 0 0,-1-2 1 15,-7 3 0-15,8-4 5 0,-2 0 6 0,-5 1 5 0,5-5 3 0,-5 5 7 16,6-5 9-16,-7 1 5 0,1 0 5 0,6-1 6 0,-6-3 8 16,-1 0 7-16,7 0 3 0,-7 0 2 0,0-3 3 0,8-1-1 0,-1 0-5 15,-7 1-3-15,7-5-2 0,0 1-6 0,0 0-5 0,6-1-6 16,-5 1-4-16,5-3-6 0,1 2-8 0,6-3-6 0,-7 0-3 16,0-1-4-16,7 2-3 0,0-1-3 0,0 0 0 0,7-1-3 0,-7 2-4 15,7-1-1-15,-7 0-4 0,6-1-1 0,1 6-1 0,-1-5-2 16,0 3 1-16,8 1-1 0,-8 2 1 0,0-1 1 0,8 2-1 0,-8 1 1 15,7-1 0-15,0 4 1 0,0-4 0 0,-7 4 1 0,8-4 0 16,5 4 0-16,-6-2 0 0,0 2-1 0,7 0 1 0,-7 0 0 16,6-5-1-16,1 5 0 0,-7 0 1 0,13-3 0 0,-6-1 1 0,-1 4-1 15,1-4 0-15,-1 0 0 0,7-3 0 0,-6 3 0 0,0 1 0 16,5-5 0-16,-5 5-1 0,0-4 1 0,-1 3 0 16,-6-3-1-16,6-1 1 0,-5 5 1 0,-2-4-1 0,2 2-1 0,-1-2 0 15,-7 4 0-15,0-1 1 0,2-3 0 0,-2 3 1 0,-6 0 1 0,6 1 0 16,-6-2-1-16,0 3 2 0,0-3 0 0,0 2 0 0,0 0-1 15,0-2-1-15,0 2 2 0,-6-1 0 0,6 0 0 0,0 1-1 16,-6 0 1-16,-2 3 1 0,8-4-1 0,-6-1 0 0,0 2 0 0,-1 3-1 16,1-3 0-16,-1 3-1 0,0 0 1 0,1 0-1 0,0 0 0 15,0 3 0-15,-8-3 0 0,8 3 0 0,-7 2-1 0,-1 2 0 0,2 0 0 16,-2 0 0-16,-5 4 0 0,6 1-1 0,0 2 1 0,-7 1-1 16,8 3 0-16,-2 1 0 0,-5-1 2 0,5 4-1 0,2 0 1 15,-2 0-1-15,8 4-1 0,-7-1 1 0,7 0 0 0,-8 5 0 0,8-4 1 16,0 4 0-16,-1-2 0 0,7 5 3 0,-7-4 1 0,7 5-1 15,-6-5 1-15,6 0-2 0,0 4 1 0,6-3 1 0,-6-1 0 0,7-3-1 16,-7 3 1-16,7-4-2 0,-1-3 2 0,0 1-1 0,8-2 1 16,-8-2-2-16,7-1-1 0,1-3 1 0,-2-1-1 0,1-3 1 0,7 0-1 15,-8-4 0-15,8-2 0 0,0-2 1 0,6 0 0 0,-7-3-1 16,1-3 0-16,0 0 0 0,5-5-1 0,-11 0-1 0,5 1 0 16,1-4-1-16,-8 4 0 0,2-4 0 0,-2 0 1 0,-4 4 0 0,-2-4 0 15,0 0 1-15,-6 3 1 0,0 1 0 0,-6 0 1 0,0 0 2 0,-2 3 2 16,2-3 3-16,-6 2 1 0,-2 3 1 0,-5 2 2 0,-1-5 1 15,8 5 0-15,-8 5-1 0,-7-3 0 0,8 3 0 0,0-2-1 16,-1 5 1-16,1-1-4 0,-1-5-1 0,6 7-3 0,2 2-2 0,-1-4-4 16,-1 0-2-16,8 1-9 0,0 3-10 0,6-4-28 0,-6 0-40 15,6 1-52-15,0-2-60 0,0 2-60 0,6-4-63 0,-6 3-55 0,6-3-55 16,0-1-26-16,1 2-14 0,6-2-4 0,0-3-1 0,-7 0 4 16,8-3 9-16,-1-2 29 0,0 2 37 0,0-5 53 0,7 5 60 15</inkml:trace>
  <inkml:trace contextRef="#ctx0" brushRef="#br1" timeOffset="62879.92">8154 9181 0 0,'-7'7'189'0,"0"0"86"0,-5-1 17 0,12 3 9 0,-7-1 8 0,0-2 3 15,1-2-2-15,6 0 2 0,0-1 0 0,-7 0 4 0,7-3 4 0,0 0-45 16,0 0-72-16,7 0-51 0,-7 0-43 0,6 0-15 0,1-3-5 15,0 0-2-15,-1-1 0 0,0-3 1 0,8-1 3 0,5-4-1 16,-6 3 1-16,6-2-5 0,-5-4-4 0,6-4-5 0,-1 1-8 0,1 0-11 16,-2 0-11-16,2-4-13 0,0 2-12 0,-1-1-9 0,-5-1-8 15,5-4-3-15,-6 5-4 0,0-2-3 0,0-2-4 0,-6 3-2 0,5-3-2 16,-5 2 0-16,0 1-1 0,-1-3 0 0,-6 3 1 0,7-1 1 16,-7 2 1-16,0 3 1 0,0-5 3 0,0 5 7 0,-7 4 8 0,7-1 10 15,-6-1 11-15,-1 3 9 0,0 1 7 0,1 2 8 0,0-2 7 16,-1 5 5-16,0 0 2 0,1 4 2 0,0-2 2 0,-1 2 0 0,1-1-1 0,-1 4-6 15,0 0-8-15,1 0-7 0,-7 4-7 0,6-1-6 0,1 5-7 0,0-1-7 16,-1 0-8-16,0 5-4 0,1 2-2 0,-1 1-3 0,1 0 0 16,0 3-3-16,6 4 2 0,-8 0-1 0,8 0 2 0,-6 0 1 15,6 4 0-15,-6 0 1 0,6-1 0 0,0 4 1 0,0 0 1 0,6 1 1 16,-6-1 0-16,0 0-2 0,6 4 1 0,-6-4 0 0,0 5 0 0,8-6-1 16,-8 6 1-16,6-5-2 0,-6 1-2 0,6-5 1 0,-6 4-2 15,0-3-1-15,7-5-2 0,-7 5 0 0,6-3 1 0,-6-5 0 16,0 1-1-16,7-5 1 0,-7 0 0 0,0-3 0 0,7 0-1 0,-7-3 2 15,0-2 1-15,6-1 0 0,-6-2 2 0,0 1 3 0,6-4 2 16,-6 0 1-16,0-4 2 0,7 1-1 0,-7-2 1 0,7-1-1 16,-7-2 1-16,6 2-1 0,0-6 0 0,1-2-1 0,0-1 0 0,-1-3-3 15,1-1 0-15,-1 1-3 0,0-1-2 0,1-2-3 0,0-1 0 0,-1 0-2 16,0-4 0-16,8 4-1 0,-8 0 0 0,1 0 1 0,-1 4 0 16,7-4-1-16,-6 7-1 0,-1-3 1 0,0 2-2 0,2 6 1 0,-2-1 1 15,0 5-1-15,1-2 0 0,-1 0-1 0,1 4 1 0,-7 4-1 16,6-3 1-16,-6 6-2 0,7-3 1 0,-7 4 0 0,0 4 0 0,6-5 1 15,-6 8 1-15,0-3-1 0,0 5 1 0,6-1 0 0,-6 7 1 16,0-5 1-16,0 1 0 0,0 3 1 0,0 0-1 0,0 4 1 16,0-3 0-16,0-1 0 0,0 0 0 0,0 1-1 0,0-5 1 0,0 5 0 15,8-5-1-15,-2-3 0 0,-6 1 1 0,6-6 0 0,1 6-2 16,0-9 1-16,-1 5 0 0,0-5 1 0,1-3 0 0,-1 0 0 0,1 0 2 16,0-7 0-16,5 3 1 0,2-4-1 0,-8-2 1 0,7-1-1 15,0 0 1-15,0-4-1 0,1 1 1 0,-2-5 0 0,-5 5 0 0,6-5-2 16,0 5 1-16,-7-4 0 0,8 3-2 0,-8-4 1 0,0 4-1 15,1 1 0-15,0-1 0 0,-1 0 0 0,0 1 0 0,-6 3 2 16,7-1 1-16,-7-1 1 0,0 5 3 0,6-3 1 0,-6 4 2 0,0 3-1 16,0-3 2-16,0 3-1 0,0-3 2 0,0 7 0 0,0-3 0 15,0 3-1-15,0 0-3 0,0 0 0 0,0 0-2 0,0 0-2 0,0 3-3 16,0 0-1-16,0 1-3 0,0 3 1 0,0 1-2 0,0 4 0 16,0-2 0-16,0 1-1 0,0 4 2 0,0-1 1 0,0 5 0 0,0-5 1 15,7 4-1-15,-7 1 0 0,0-5 2 0,7 4 0 0,-7 1-1 16,0-4 0-16,6 3 1 0,0-3 0 0,1-1-1 0,-7-3-1 15,7 0-1-15,-1 0 1 0,0-4 2 0,1 1 0 0,6 0 1 0,-6-5-1 16,-1-3-1-16,8 0 1 0,-8-3 2 0,6-2 0 0,-5-2-1 16,6 0 1-16,-6 0-1 0,5-4 2 0,-4-4 0 0,-2 4 1 0,6-4-3 15,-4-2 0-15,-2 0 1 0,0 0-1 0,1-1 2 0,-1-1-1 16,1-3 0-16,0 4 0 0,-1-1-1 0,0-2 1 0,-6 3-1 0,6-5 0 16,-6 9 1-16,0-5 0 0,0 5 3 0,8-1 2 0,-8 1 0 15,0 2 0-15,0 5 1 0,0 0-1 0,0 3-1 0,0 1-1 16,0 3 0-16,0 0-1 0,0 0 0 0,0 3-1 0,0 1 0 0,0 7 0 15,0-3-2-15,0 6-1 0,0 0-2 0,0 5 1 0,0-1-2 16,0 0 1-16,0 5 2 0,0-1 1 0,6 0 0 0,-6-1 1 0,0 2-1 16,6-2 0-16,1-3 0 0,-7 1-1 0,6-1 0 0,1 1-1 15,-7-5-1-15,7 1-3 0,-1-4-4 0,0-1-13 0,1-2-18 0,0-1-39 16,5-3-47-16,-5-4-65 0,0 0-71 0,6-4-61 0,-7 1-60 16,0-4-47-16,8-4-41 0,-2-4-21 0,-5 4-11 0,6-4-1 15,-6-2 2-15,6-2 12 0,0 4 16 0,-1-3 39 0,2-1 47 0,-1 4 64 16,0 1 71-16</inkml:trace>
  <inkml:trace contextRef="#ctx0" brushRef="#br1" timeOffset="63584.28">9567 8979 19 0,'0'-4'188'0,"6"0"20"0,-6 1 19 0,0-1 18 15,7 4 18-15,-7-3 22 0,0-1 23 0,0 0 30 0,0 4 36 16,0-3 7-16,0-1-6 0,0 1-27 0,0-2-36 0,0 2-25 16,0-1-19-16,0 1-14 0,-7-1-13 0,7 0-15 0,0 1-15 0,-6 3-18 15,6-4-19-15,0 4-31 0,-7-4-33 0,1 4-27 0,-1-3-23 16,1 3-12-16,0 0-8 0,-2 3-7 0,2-3-3 0,-7 4-7 15,7 0-4-15,-7 3-5 0,0 0-4 0,6 0-3 0,-6 1-3 0,0 3 0 16,0-4-1-16,7 8 0 0,-7-4-1 0,6 3-1 0,-6-2 0 0,7 2-1 16,-8 5 0-16,8-5-1 0,0 1 0 0,-1 0 2 0,7 3 0 15,-7-4-1-15,7 1 0 0,-6 3-1 0,6-2 0 0,6-2 0 16,-6-1 0-16,7 4 0 0,-7-7 1 0,7 0 1 0,-1 2-1 0,0-1 1 16,8-4 1-16,-8 1-1 0,7-2 1 0,0-6 0 0,-6 5 0 15,5-5-1-15,2-5 0 0,-2 5 0 0,2-6-2 0,-1-2 0 0,0 1-1 16,0 0-1-16,-1-4 1 0,2 0 0 0,-1-3-2 0,-7 2 0 0,7-2-1 15,0-2 0-15,-7 2 1 0,8-1 0 0,-8-3 3 0,1 3 0 16,0 1 0-16,-1-4 2 0,0 3 1 0,-6-3 0 0,7 3 0 0,-7-3 1 16,0 3 3-16,0 1 2 0,0-2 4 0,0 6 3 0,0-5 3 15,0 4 3-15,0 4 4 0,0-4 3 0,-7 3 6 0,7 0 2 16,0 6 0-16,-6-3 2 0,6 2 1 0,0 0-1 0,0 3-2 0,-6 0-4 16,6 0-3-16,0 0-4 0,0 3-4 0,-7 0-4 0,7 2-3 0,0 2-4 15,-7 0-5-15,7 4-2 0,-6 0-3 0,0 0-1 0,6 7-1 16,0-3 0-16,-8 3 0 0,8 1 0 0,0-1 2 0,0-1 1 15,0 3 0-15,0-3-1 0,8-2 1 0,-8 4-1 0,0-4 1 0,6-1-1 16,0-3 0-16,1 1-1 0,0-2 1 0,-7 1 1 0,12-5 1 16,-5-1-1-16,-1-1 0 0,1-1 0 0,0-3-2 0,5 0-1 15,2-3 0-15,-8-1-1 0,7-3-3 0,-7 0-1 0,8-1 0 0,-2-2-3 16,2-6-2-16,-8 2-2 0,7-1-1 0,0 0-1 0,-6 1-1 16,5-4 1-16,2-1-2 0,-8-3 2 0,1 0 0 0,0 4 2 15,-1-4 1-15,0 0 1 0,1 0 4 0,-1 0 0 0,-6-3 3 0,7 3 1 16,-7 3 2-16,0-3 2 0,7 4 2 0,-7-1 2 0,0 1 2 0,0 4 2 15,-7 2 6-15,7-2 6 0,0 3 6 0,0 4 4 0,0 2 3 16,-7-2 1-16,7 4 1 0,0-1-1 0,0 4 0 0,0 0-1 16,0 0-2-16,0 0-2 0,0 0-2 0,-6 4-3 0,6-1-5 0,0 4-6 15,-7 5-6-15,7-1-3 0,0 3-4 0,-6 1-2 0,6 4-1 16,0 2 1-16,0 1-2 0,0 4 2 0,0-4 1 0,0 8 1 0,0-5 1 16,0 4-1-16,6-3 0 0,-6 3 0 0,7-3 0 0,-7 0 0 15,6-1 0-15,1 1 0 0,0-5 1 0,-1-2 0 0,0 4 0 0,1-9-1 16,0-1-1-16,-7 4-1 0,6-7 1 0,0 0-4 0,1-2-2 15,-1 0-8-15,-6-5-9 0,7 1-15 0,0-4-18 0,-7 0-30 16,6-4-35-16,-6 1-46 0,6-5-56 0,-6-3-59 0,0 0-58 0,8 0-53 16,-8-3-49-16,0-1-34 0,0-3-25 0,0-1-6 0,0-3 1 0,-8 4 12 15,8-4 15-15,-6 0 29 0,6 4 34 0,-6-3 48 0,-1-2 55 16,0 1 58-16,1 4 144 0</inkml:trace>
  <inkml:trace contextRef="#ctx0" brushRef="#br1" timeOffset="63740.53">9769 8876 0 0,'-13'4'121'0,"-7"-1"147"0,7 5 19 16,0-5 10-16,0 2 7 0,0-3 4 0,0 3 4 0,7 2 3 15,-1-7 6-15,0 4 8 0,7-1 9 0,0-3-26 0,7 4-48 0,0 0-48 16,-1-4-50-16,7 3-26 0,0-3-15 0,6 4-7 0,1-4-5 16,0 0-4-16,6 0-4 0,-1 0-6 0,2-4-7 0,-1 1-33 0,0-1-43 15,0 0-65-15,7-3-74 0,-13 0-64 0,5 0-57 0,-5-1-56 16,0 0-55-16,-2 1-30 0,-4 0-17 0,5-5-7 0,-12 6-4 0,0-5 0 16,-1 3 2-16,0-3 24 0,-6 0 32 0,0 4 49 0,0-8 56 15</inkml:trace>
  <inkml:trace contextRef="#ctx0" brushRef="#br1" timeOffset="64037.4">9450 8605 33 0,'-14'8'293'0,"2"-1"42"0,5-1 34 0,-6-1 32 0,13 2 29 16,-7-3 20-16,1-4 19 0,0 4 14 0,6-4 13 0,0 0 10 15,0 0 11-15,0 0-57 0,0 0-94 0,0-4-65 0,6 4-51 0,0-4-39 16,-6 1-30-16,7-1-31 0,0-3-27 0,6-1-23 0,-7 1-16 15,7-1-14-15,-6-2-12 0,5 2-12 0,-5-3-10 0,6 1-9 16,0-2-6-16,-6 5-7 0,-1 0-3 0,1-4-5 0,-1 7-3 0,0-4-2 16,2 5 0-16,-8-4-2 0,6 7 0 0,-6-4-1 0,6 0-1 15,-6 4 1-15,0 0-3 0,0 0 1 0,7 0 0 0,-7 4-1 0,0-4 0 16,6 4 1-16,-6-1-1 0,0 1 0 0,7-1-1 0,-7 5-10 16,6-1-12-16,-6 1-23 0,7-1-27 0,-1 4-55 0,0 0-65 0,-6 0-80 15,8 0-87-15,-2 3-68 0,-6 1-58 0,6 0-28 0,-6 0-15 16,0-1-6-16,0 1-1 0,0 3 6 0,0 1 13 0,0-5 22 0,-6 4 28 15,6 5 54-15,-6-5 67 0</inkml:trace>
  <inkml:trace contextRef="#ctx0" brushRef="#br1" timeOffset="64179.17">9515 9476 158 0,'-13'30'405'0,"0"-4"47"0,0-1 24 0,6-6 8 15,-6-1 5-15,7-3 1 0,-1-4-2 0,0-5-7 0,1 3-9 0,6-6-23 16,0 5-29-16,-6-8-138 0,6 0-190 0,0 0-184 0,0 0-180 0,0-8-102 15,0 5-60-15,0-6-32 0,0 0-13 0,0-2-6 0,6-5-1 0,-6 2 6 16,0-5 9-16,0 1 23 0,6-3 29 0,-6-1 54 16,0-5 69-16</inkml:trace>
  <inkml:trace contextRef="#ctx0" brushRef="#br1" timeOffset="64902.7">10681 8946 0 0,'-7'15'185'0,"0"-1"71"0,1 1 9 0,0-4 4 0,-1 0 3 15,7 1 3-15,0-6 2 0,-6 2 2 0,6-1 2 0,6-1 5 0,-6-1 5 16,0-1-48-16,0-1-75 0,7-3-48 0,-1 4-34 0,0-4-16 16,1 0-5-16,0-4-2 0,5 4 0 0,-5-7-2 0,6 2-1 15,6-1-1-15,-5-5-3 0,-2 3-4 0,2-2-4 0,5-5-7 0,-6 1-8 16,0-2-5-16,7-2-6 0,-7 3-5 0,0-3-2 0,0-3-3 15,-7 2-3-15,8-4 0 0,-8-2 2 0,0 3 6 0,1 0 12 0,0-3 17 16,-7-1 21-16,6 4 19 0,-6-4 17 0,0 5 11 0,0-1 5 16,0 0 7-16,0-1 7 0,0 1 7 0,0 5 6 0,0 2 4 15,-6-4 3-15,6 4-2 0,0 1-5 0,-7 3-13 0,7-1-16 0,0 2-14 16,-7 2-15-16,7 1-7 0,0 0-1 0,0 0-5 0,-6 2-4 0,6 5-6 16,0-3-5-16,0 3-5 0,0 0-5 0,0 0-7 0,0 0-7 15,-6 0-5-15,6 0-7 0,0 3-4 0,-7 2-5 0,7 2-5 16,0 0-5-16,0 5-3 0,0 1-3 0,0 6-2 0,0-1 0 0,0 5-1 15,0-2 2-15,0 5-1 0,0 4 1 0,0-5 0 0,7 5 2 16,-7-1 0-16,6 0 1 0,0 1 0 0,-6-1 0 0,7-4 0 0,0 5 1 16,-1-4-1-16,0-1-1 0,1 1 1 0,-1-5 0 0,1 2 0 15,0-5 0-15,-1 0-1 0,0 1-3 0,2-9-5 0,-2 2-8 0,0-1-13 16,0 0-16-16,8-8-22 0,-8 1-27 0,1 0-45 0,-1-4-55 16,0-4-69-16,2-3-73 0,-2-2-64 0,-6-1-61 0,6-5-34 15,-6 1-24-15,0-1-7 0,0-3 1 0,0-4 9 0,0 3 15 0,-6-2 20 16,0-2 27-16,-2-2 46 0,2-1 54 0,0 4 69 0,-1-3 176 0</inkml:trace>
  <inkml:trace contextRef="#ctx0" brushRef="#br1" timeOffset="65058.95">10882 8642 182 0,'-13'7'331'0,"1"-3"36"0,-8 3 27 15,6-4 21-15,2 2 20 0,5-2 14 0,-6 1 11 0,7-4 8 0,-1 3 8 16,7-3-5-16,-6 4-11 0,6-4-75 0,-6 0-107 0,6 0-71 16,6 4-50-16,-6-1-35 0,6-3-26 0,1 4-21 0,-1 0-19 0,7-1-13 15,0-3-12-15,7 4-8 0,0-1-6 0,-1-3-11 0,7 5-13 16,0-5-32-16,0 3-40 0,-7-3-64 0,14-3-72 0,-7 3-71 0,0-5-71 15,0 5-50-15,1-7-43 0,-8 4-21 0,7-1-9 0,0 0-7 16,-6-3-3-16,6 3 6 0,-7-3 8 0,7 4 31 0,-6-2 39 0,6-1 61 16,-7 2 72-16</inkml:trace>
  <inkml:trace contextRef="#ctx0" brushRef="#br1" timeOffset="65512.63">11559 8697 0 0,'0'3'21'0,"0"1"193"0,0-1 23 0,0 2 22 0,0-5 19 15,0 3 21-15,8-3 18 0,-8 0 27 0,0 0 29 0,0 0 29 16,0 0 26-16,0 0-18 0,0 0-45 0,0 0-38 0,0 0-35 0,-8 0-25 16,8-3-19-16,0 3-18 0,-6-5-15 0,6 5-16 0,0 0-17 15,-6-3-24-15,6-1-26 0,-7 4-26 0,0 0-27 0,7 0-18 16,-6-3-13-16,0 3-8 0,-1 0-6 0,1 3-5 0,-8-3-6 0,8 4-3 16,0-1-4-16,-8 2-4 0,8-2-3 0,-7 4-3 0,7 1-2 0,-8-1-3 15,2 5-1-15,-2-2 0 0,8 1-1 0,-7 4-1 0,0-1 1 16,6 1 0-16,1 0 0 0,0 3 0 0,-2 1-2 0,8-2 0 15,0 1 2-15,0 1 0 0,0-1 1 0,8 5 0 0,-2-5 0 0,0 0 0 16,1 1 0-16,-1-1 1 0,8-1-1 0,-8-1 2 0,6-1-1 0,2-1 1 16,-8-3 0-16,8 0-1 0,-1-4 1 0,-1-3-3 0,2-1-1 15,-2 2-2-15,8-5-4 0,-7-5-3 0,0-2-5 0,0 0-3 16,1 0-3-16,-2-8-2 0,1 4 1 0,-6-3-2 0,6-6 2 0,-7 7-1 16,0-6-1-16,-6 1 3 0,8-1 0 0,-8 1 3 0,0 0 5 15,-8 0 4-15,8-4 6 0,-6 4 4 0,0-1 3 0,-1 4 7 0,1 1 6 16,-1-5 4-16,1 5 5 0,-7 3 2 0,7 0 4 0,-8 0 2 15,8 4 3-15,-1-4 0 0,0 6-1 0,1 3 0 0,0-3-2 0,6 2-2 16,-7-1-2-16,7 4-4 0,0 0-7 0,0 4-5 0,0-4-3 16,0 3-5-16,0 2-2 0,0-3-6 0,0 3-5 0,7 2-7 15,-7 0-11-15,6-3-14 0,0 3-19 0,1 0-28 0,0 1-35 0,5-1-43 16,-4-3-47-16,4-1-48 0,1 1-47 0,0 0-35 0,6-1-31 16,-5 1-28-16,-1-4-26 0,7 4-21 0,-1-4-15 0,0-4 1 15,1 4 8-15,-1-4 27 0,1 1 31 0,0-1 43 0,-1 0 46 0,1-3 48 16,0 0 48-16,-1 4 36 0,0-5 140 0</inkml:trace>
  <inkml:trace contextRef="#ctx0" brushRef="#br1" timeOffset="66344.17">12094 8704 42 0,'6'-7'161'0,"-6"7"21"0,7-4 20 15,-7 0 23-15,-7 1 25 0,7-1 18 0,0 4 18 0,-6-4 12 0,-1 4 12 16,0 0-7-16,7 0-14 0,-6-3-16 0,0 3-16 0,-8 3-7 16,8-3-4-16,0 0-13 0,-7 4-14 0,6-4-20 0,-6 7-23 0,7-3-17 15,-8 0-17-15,2 3-15 0,-2 1-16 0,1-1-17 0,7 4-18 16,-7-4-14-16,0 7-12 0,0-2-13 0,0-1-13 0,6 3-6 0,-5 1-5 15,-2 0-3-15,8 3-3 0,0-3 0 0,-2 0 0 0,2 2 0 16,0 1-2-16,6-2-2 0,0 2 0 0,0 0 0 0,0-3 1 0,0-1 0 16,6 1 2-16,0 0-1 0,2-1-1 0,-2-2 1 0,7-1-3 15,-6-4 1-15,5 4-1 0,-5-7 0 0,6-1 3 0,0 1-1 0,0 0 0 16,-6-8-2-16,5 4 0 0,1-4-2 0,1-3-4 0,-2 0-1 16,2-4-1-16,-2 0-2 0,-5-1 0 0,6-2 0 0,0-1-1 0,1 0-1 15,-8-3 1-15,6 0 1 0,-5 3 0 0,6-3 0 0,-6-1-1 16,-1 1 2-16,1-1 4 0,-7 2 4 0,7-2 5 0,-7 1 5 0,6 0 7 15,-6 3 7-15,6 1 8 0,-6-1 8 0,0 0 7 0,0 1 8 16,0 2 7-16,0 5 8 0,0-4 8 0,0 4 4 0,0 3 4 0,0-4 0 16,-6 5 1-16,6 3-4 0,0-3-4 0,0 3-7 0,0 0-9 15,0 0-9-15,0 0-8 0,0 0-7 0,0 3-10 0,0-3-6 16,0 3-8-16,-6 5-5 0,6-1-5 0,0 1-3 0,0 3-2 0,0-1-3 16,0 2-1-16,0 2 0 0,6 2 0 0,-6-2 0 0,0 1 2 15,0 3-1-15,0 0 1 0,6 0 0 0,-6 1 0 0,0-1 0 0,7 1 0 16,-7-1 0-16,7 0 0 0,-7 1 1 0,6-5 0 0,0 0 0 15,1 2-1-15,-1-6 2 0,1 1 0 0,0 0 0 0,-1 0-2 0,8-3 1 16,-8-1 1-16,0-3 0 0,7-2-1 0,-6 3 1 0,-1-5 0 16,1 0 0-16,5 0 0 0,-4-5 0 0,-2 3 0 0,6-2 0 0,-5-3-2 15,0-1 2-15,6-3 0 0,-7 4 1 0,1-4-1 0,0 0-2 16,-1-4-2-16,0 4 0 0,0-3-2 0,2-1-2 0,-8 0-2 0,6 1-1 16,0-4-1-16,-6-1-1 0,7 4-2 0,-1-3-2 0,-6 0 0 15,7 3-1-15,0 0-1 0,-7 1 2 0,6-1 0 0,-6 5 1 16,6-2 1-16,-6 5 2 0,0 3 0 0,6-3 3 0,-6 7 0 0,0-4 2 15,0 4 1-15,8 0 1 0,-8 4-1 0,0-1 1 0,0 5 2 16,0-1-1-16,0 0 1 0,6 5 1 0,-6 2 0 0,0 1 0 0,0-1 1 16,0 1 0-16,0 3 0 0,0 1 0 0,0-4 1 0,0 2 0 15,0 1 0-15,0-2 1 0,0 2 0 0,6-3 0 0,-6-1-1 0,0-3 2 16,7 4-1-16,-7-4 0 0,0-4 0 0,7 4 0 0,-7-4 0 16,6-3 1-16,-6 4 1 0,7-5 1 0,-7 1 1 0,0-4 1 15,6 4 1-15,-6-4 1 0,6-4 0 0,-6 4 2 0,7-4 0 0,-7 1 2 16,7-5-1-16,-1 2 0 0,0-6-1 0,1 1 1 0,0 0-2 0,-1 0 0 15,1-4-2-15,-1 1-2 0,7-1 0 0,-6-3-3 0,-1 2-1 16,8-2 0-16,-8 1-2 0,7-2-1 0,-7 1 1 0,8-1-2 16,-8 2 1-16,6-2 0 0,-4 4-1 0,4 0 0 0,-5 1 1 0,6 3-2 15,-6-1 0-15,-1 5 0 0,0 4-1 0,-6-5 1 0,7 8-1 16,0 0 0-16,-7 0 1 0,6 4 0 0,-6 0 0 0,0 3 0 0,6 1 1 16,-6 2-1-16,0 1 2 0,0 5 0 0,0-2 0 0,0 4 2 15,0-3 1-15,0 3 0 0,0 0-1 0,0 1 1 0,7-1 0 0,-7 1 1 16,7-6-2-16,-7 6 2 0,6-4 1 0,7-4-1 0,-7 0 1 15,1 0 1-15,6-4-2 0,1 0 0 0,-2 1-1 0,1-8-5 16,0 0-3-16,0 0-10 0,1-3-14 0,-2-2-20 0,1-2-27 0,0 0-40 16,0-4-46-16,-6 0-53 0,0 0-58 0,-1-4-49 0,0 1-45 0,-6-1-47 15,0-4-48-15,-6 1-20 0,6 0-7 0,-13-4 5 0,6 1 9 16,-6-2 20-16,0-3 26 0,0 1 38 0,1-5 45 0,-8 1 54 16,0-5 56-16</inkml:trace>
  <inkml:trace contextRef="#ctx0" brushRef="#br1" timeOffset="66500.43">12283 8261 0 0,'-20'7'94'0,"1"4"183"0,-1-3 28 16,0-1 28-16,-6 0 29 0,7 0 22 0,-1 1 19 0,1 0 10 0,-1-6 5 15,0 3 3-15,-6-2 2 0,7 1-40 0,-1 3-58 0,2-3-92 16,-2 0-110-16,-7-1-116 0,8 1-122 0,-7 4-98 0,0-5-89 0,0 0-52 16,0 5-35-16,0-5-16 0,-7 1-10 0,7 0-4 0,-7 0-3 15,7-1 1-15,1 1-1 0,-9-4 26 0,15 3 40 0</inkml:trace>
  <inkml:trace contextRef="#ctx0" brushRef="#br1" timeOffset="67802.62">13494 9129 0 0,'-6'15'209'0,"6"-4"35"16,0 0 7-16,-7-1 4 0,7-2 0 0,0 0 3 0,-6-1 4 0,6-5 4 15,0 3 5-15,0-5 6 0,0 4 5 0,0-4-53 0,0 0-85 0,0 3-37 16,6-3-13-16,1-3 4 0,-7 3 12 0,6-4 6 0,7-3 6 16,-6 3 2-16,5-7-2 0,2 3-3 0,5-6-4 0,-5 3-6 15,4-3-5-15,2-5-6 0,0 1-9 0,-1 0-13 0,7-4-14 0,-6 0-16 16,-1 0-19-16,7-1-11 0,-6 1-6 0,-1-3-3 0,1 3-3 16,0-3 0-16,-7 2-2 0,0 1 1 0,-7 0 1 0,7 0 6 0,-7 5 12 15,2-2 13-15,-8 1 15 0,6 3 9 0,-6 0 8 0,-6 1 4 16,6 2 4-16,-8 1 3 0,8 4 1 0,-6 0 3 0,-7 3-1 0,7 1 0 15,-1-2-3-15,-6 2-5 0,1 3-10 0,4 0-14 0,-11 3-15 16,12 2-10-16,-12-2-8 0,13 4-5 0,-8-3-5 0,2 3-3 16,-2 1-4-16,8-1 0 0,0 4 1 0,-1-4 1 0,7 4 1 0,-6-3-1 15,6 2 2-15,6 2 0 0,-6-1 3 0,7 0 0 0,5-3 0 0,-5 6 1 16,6-3 1-16,0 0 1 0,0 0 0 0,6 0 2 0,-5 0-2 16,6-1 1-16,-1 1-1 0,0 0-1 0,0 1 2 0,1-1-1 15,0 0-2-15,-1-1-1 0,-5 2 0 0,5 2 0 0,-6-3-1 0,6 1-2 16,-5 2 0-16,-2-3-2 0,2 3 1 0,-8-2-1 0,1 1 0 15,-1-1 0-15,1-1-2 0,-1 3 1 0,1 1 1 0,-7-4 0 16,0 4 0-16,0 0-1 0,0-4 2 0,-7 0 1 0,7 4 1 0,-6-4 2 16,-1-2 4-16,1 3 2 0,-1-1 4 0,1 0 3 0,-8-3 4 15,8-1 3-15,-7 0 3 0,0 1 3 0,0-5 4 0,7 5 2 16,-8-5 2-16,2-3 1 0,-2 3 1 0,-5-3-1 0,6 0-4 0,0-3-2 16,-1 0-3-16,8-1-5 0,-7 0-4 0,0-3-4 0,7 0-4 0,-1-1-6 15,1-3-6-15,0 0-14 0,-2 0-13 0,8-3-22 0,0-1-27 16,8 0-43-16,-8 1-50 0,6-4-67 0,0-1-74 0,7 1-69 15,0-4-68-15,-6 0-39 0,5 4-21 0,2-4-8 0,-1 3-4 0,0-3 8 16,0 4 11-16,0-1 19 0,0 1 24 0,7 4 42 0,-8-1 51 16,1 0 66-16,1 1 184 0</inkml:trace>
  <inkml:trace contextRef="#ctx0" brushRef="#br1" timeOffset="68241.34">14250 9049 178 0,'-7'14'261'0,"0"-3"12"0,7 0 5 0,0-3 6 0,0 2 3 16,0-6 8-16,0 3 7 0,7-3 9 0,0 0 8 0,-1-4-10 16,0 3-20-16,8-3-54 0,-1 0-69 0,-1-3-33 0,2-1-15 0,-2 0-9 15,8-3-3-15,-7 0-5 0,7-5-2 0,0 2-6 0,-8-1-8 16,8-5-8-16,-1 3-9 0,1-1-7 0,0-2-10 0,-1-2-11 16,1-1-13-16,-1 1-10 0,-6 3-6 0,0-3-5 0,1-1-1 0,-2 1-1 15,2 1-2-15,-8 2 1 0,7-4-1 0,-13 5-1 0,6-1 1 16,-6-3 1-16,7 3 1 0,-7 4 7 0,0-4 10 0,-7 4 11 0,7 0 13 15,-6 1 8-15,6 2 6 0,-7 1 6 0,1-1 3 0,0 1 5 16,-2 0 3-16,2 3 4 0,0 1 1 0,0 3 1 0,-2-5 0 16,2 5-6-16,0 0-6 0,-7 0-11 0,6 5-11 0,0-5-9 0,1 3-7 15,0 1-4-15,0 3-1 0,-2 0-4 0,2 1 0 0,0 2 0 16,-1 2 1-16,1-1 1 0,-1 3-1 0,0 1 1 0,7 4-2 0,-6-1 0 16,0 0 0-16,6 4 1 0,0-1 0 0,0 2 1 0,0-2 1 15,0 2-3-15,0-1-2 0,6 0-3 0,0 0-3 0,1 0-2 0,0 0-2 16,-1 0 0-16,1-4-2 0,5 1-1 0,-4-5 1 0,4 4-1 15,1-6 0-15,0 2-2 0,-6-3-3 0,13 1 1 0,-8-5 0 0,2 0 0 16,-2-3-2-16,1-1-6 0,7-3-5 0,-8 0-13 0,8-3-14 0,-7-1-28 16,1 0-33-16,5-6-47 0,-6 2-53 0,0-7-56 0,7 4-59 15,-8-4-50-15,2 1-46 0,-2-4-37 0,8-1-34 0,-7 5-12 16,0-8-2-16,0 3 7 0,1 1 14 0,5-1 24 0,-6 1 35 0,0 0 44 16,0 0 53-16,0 3 57 0,0-4 104 0</inkml:trace>
  <inkml:trace contextRef="#ctx0" brushRef="#br1" timeOffset="69069.45">15148 8821 0 0,'7'0'4'0,"-7"0"187"0,6 4 13 16,-6-4 10-16,0 0 10 0,0 0 11 0,0 0 12 0,0 0 14 0,6 4 14 16,-6-4 16-16,0 0 14 0,8 0-23 0,-8-4-42 0,0 4-26 15,6 0-15-15,-6 0-2 0,0-4 3 0,6 4 4 0,-6-3 2 0,0-1-3 16,7 0-6-16,-7 1-8 0,0 3-12 0,7-8-12 0,-7 5-14 16,0 0-11-16,0-2-10 0,0-2-11 0,0 4-13 0,0-5-15 15,-7 5-15-15,7-5-11 0,0 0-10 0,-7 1-5 0,7 4-3 0,-6-5 0 16,6 5 1-16,-6-5 0 0,6 5 1 0,-8-1-3 0,2 1-5 15,0-2-3-15,-1 2-5 0,1 3-3 0,6 0-2 0,-7 0-3 0,1 3 0 16,-7 2-5-16,7-2-4 0,-2 4-4 0,2 1-4 0,0-1-3 16,-7 5-2-16,6-2-2 0,-6 1-1 0,7 0-1 0,0 4 0 0,-2-1 0 15,2 1 0-15,0 3-1 0,-1-4 1 0,0 5 0 0,1-4 0 16,6 3 1-16,-6-3-1 0,6 4 0 0,0-1 1 0,0-4 0 16,0 1 0-16,0 3 1 0,0-7 0 0,6 4 0 0,-6 0 0 0,6-8 0 15,1 4-1-15,0-4 1 0,-7 4-1 0,6-8 0 0,8 2 1 0,-8-2 0 16,0 1 0-16,7-4 0 0,-6-4 0 0,6 1-1 0,-7-2-1 15,8 2-1-15,-2-8-1 0,1 4 1 0,-6 0-1 0,6-4 1 16,-1-4-1-16,-4 5 0 0,4-6 0 0,2 5-1 0,-8-4 1 0,7 1-1 16,-7-1 2-16,1 0-1 0,0 1 1 0,-1-1 1 0,0 0 1 15,1 4 0-15,-7-3 1 0,7-1 0 0,-7 4 0 0,6-3 1 0,-6 3 0 16,0 0-1-16,6 3 1 0,-6-3-1 0,0 4 1 0,0 0-1 16,0 3 1-16,0-3 1 0,0 3-1 0,0 1 1 0,0 3 1 0,0-5 0 15,0 5-1-15,0 0-2 0,0 0 1 0,0 0 0 0,0 0-1 16,0 0-1-16,0 5 1 0,0-5-1 0,0 3 0 0,0 1 0 15,-6 3 0-15,6-3-2 0,0 3 0 0,0 5 0 0,0-6 1 0,0 5-1 16,-6 4 2-16,6-4 1 0,0 4 0 0,0 0-1 0,0-1 0 16,0 0 0-16,0 1 0 0,0 0 0 0,0 4 0 0,0-5 1 15,0 0-2-15,0 2 2 0,6-6 0 0,-6 5 0 0,6-3-3 0,1-2 1 16,-7 1 1-16,7-5 0 0,-1 3 0 0,1-6 1 0,-1 1 0 16,8 0 0-16,-8-1-1 0,0-3 1 0,7 0-1 0,-6-3 0 0,6-1 1 15,-7 0-1-15,8-3 0 0,-8 0 0 0,6-4-1 0,2 3-1 16,-8-3 0-16,7-4-2 0,-6 4 1 0,6-3-1 0,-7-1 0 0,8 1 0 15,-8-1 1-15,0 0-1 0,1 1 0 0,-7-1 0 0,7 0 2 16,-1 1-1-16,-6-1 1 0,0 0 1 0,0 4 1 0,0-3 1 0,0 3 2 16,0 3 0-16,0-2-1 0,-6 2 2 0,6-3-2 0,-7 8 2 15,7-4 0-15,-7 2 1 0,1 2 1 0,6-1-1 0,-6 0 0 0,6 4 0 16,-8 0 2-16,8 0-3 0,0 0-1 0,-6 4-2 0,6 0 1 16,0-1 0-16,0 2-1 0,0-3-1 0,0 3-1 0,6 2 0 15,-6-3 0-15,8 3 0 0,-2-3 0 0,-6-1 1 0,13 4-1 0,-6-2 2 16,-1-2-1-16,1 0 1 0,5 1 1 0,2-4 0 0,-8 4-1 15,7-4 1-15,0 0 1 0,0 0-1 0,-7 0-1 0,8 0 0 0,-2 0 0 16,-4 0-1-16,4 0-1 0,-5 0 0 0,-1 3 0 0,1-3 1 16,0 0-1-16,-1 4-1 0,0 0-1 0,-6-1 1 0,6 1 0 0,-6 3-1 15,0-3 2-15,8 3-1 0,-8 4 0 0,0-3 1 0,0 2 0 16,0-2 1-16,-8 3-1 0,8-1 1 0,0 6-1 0,0-5 1 16,0-1 1-16,0 2 0 0,0-1 0 0,0-1-1 0,0 1 0 0,8 0 0 15,-8-3 0-15,0-1 0 0,6 1 0 0,-6-5 0 0,6 4 1 0,1-3-4 16,-7-4-5-16,6 4-12 0,1-4-14 0,0-4-28 0,-1 4-35 15,7-4-54-15,-6-3-65 0,5 0-67 0,-5-1-69 0,6 1-56 16,-6-3-52-16,5-2-24 0,2-2-12 0,-2 3-3 0,-4-4 1 0,4 0 9 16,1-4 15-16,0 6 27 0,0-6 35 0,1 1 54 0,-2-1 65 15</inkml:trace>
  <inkml:trace contextRef="#ctx0" brushRef="#br1" timeOffset="69914.43">16093 8730 0 0,'6'3'71'15,"1"-3"82"-15,-1 0 15 0,-6 0 15 0,6 4 19 0,2-4 19 16,-8 0 22-16,6 0 22 0,-6 0 23 0,6 0 4 0,1 0-7 0,-7 0-5 16,0 0-4-16,6-4 3 0,-6 4 8 0,0 0-1 0,7 0-5 15,-7-3-8-15,0 3-14 0,0-4-16 0,0 0-17 0,0 1-19 0,0-1-18 16,0 1-19-16,0-2-20 0,0 2-24 0,0-1-26 0,0-3-21 15,0 3-19-15,0-3-10 0,-7 3-8 0,7 1-5 0,0-4-3 0,-6 2-2 16,6 2 1-16,-7 0-3 0,1-1-1 0,6 0-2 0,-6 1-1 16,-2 3 0-16,2-4-1 0,0 4-2 0,-7 4-3 0,6-4-2 15,1 3-3-15,-7 1-2 0,-1 0 0 0,8-1-5 0,-7 5-3 0,0-1-3 16,7 0-1-16,-7 4-2 0,-1-4 1 0,8 5-2 0,-7-2 0 16,6 1 1-16,-6 0-1 0,7 4 1 0,-1-4-1 0,1 4 0 15,-1-1 0-15,7 1 1 0,-6 0 0 0,6-1 0 0,0 0 1 0,0 5-1 16,0-7 0-16,0 1 1 0,6 3 1 0,-6-2 1 0,7-2 0 0,-1-2-2 15,1 1 2-15,-1-4 0 0,7 1-1 0,-6 0 1 0,6-5-1 16,0 0 1-16,0 1 0 0,6-4 0 0,-5-4 1 0,-2 1-1 16,8 0-1-16,0-5-5 0,-7-3-2 0,7 0-4 0,-1 0-5 0,-6-4-5 15,6 1-8-15,1-4-6 0,0-1-7 0,-8 1-7 0,8-1-8 16,-1 1-7-16,-5-4-6 0,5 0-5 0,-6 0-4 0,0-4-3 0,1 0-1 16,-2 1-1-16,1 0 1 0,0-1 3 0,-6-4 4 0,-1 1 5 15,8 0 7-15,-8-1 7 0,0 5 7 0,-6-5 7 0,6 1 6 0,2 0 5 16,-8 3 7-16,0 5 7 0,6-6 6 0,-6 2 12 0,-6 3 13 15,6 4 14-15,0 0 16 0,-8-1 12 0,8 5 12 0,-6-1 9 16,6 0 8-16,-6 9 5 0,0-7 3 0,6 6 2 0,-8 4 0 0,2-5-1 16,6 8-1-16,-6-3-6 0,-1 3-10 0,7 0-12 0,-6 3-11 15,-1 5-13-15,0-5-10 0,1 9-10 0,0-4-7 0,0 2-4 0,-2 5-4 16,2 3-1-16,-7-3-3 0,7 6 2 0,-1-2-1 0,7 6 1 16,-7-3 0-16,1 4 0 0,0 3 1 0,6 1-1 0,-7-2 1 0,7 6-2 15,0-1 1-15,0 0-1 0,0 0 1 0,-7 3-1 0,7-2 0 16,0 2-2-16,0 0 0 0,7-2 1 0,-7-1 0 0,0 0 0 0,0 0-1 15,0-4 2-15,7 1 0 0,-7-1 1 0,0-4-1 0,6 1 0 16,-6-4 2-16,0-4 1 0,6 4-2 0,-6-7 0 0,7 0 0 0,-7-1 0 16,0-3 1-16,7-4 1 0,-7 1 2 0,0-1 1 0,0-3 3 15,6-4 2-15,-6 0 1 0,0 0 1 0,7-4-2 0,-7-3 0 16,6 3 2-16,-6-3 0 0,6-5 1 0,2-2-1 0,-2 3-1 0,0-3-3 16,7-5-2-16,-6 1-2 0,6-1-2 0,-7-3-3 0,8 1-1 15,-2-1-1-15,2-5-3 0,-2 6 0 0,1-2 0 0,1 2 0 16,-2-1 0-16,2 4-1 0,-2 3-1 0,1 1 0 0,1-2-1 0,-2 9 0 15,2-4 0-15,-8 8 0 0,7-1-1 0,-6 4 1 0,-1 4 1 16,1-1-1-16,-1 1 2 0,0 3 0 0,2 5 1 0,-2-1-1 0,-6 3 1 16,6 1 1-16,-6 3 0 0,0-3 0 0,0 7 1 0,0-4 0 15,0 1 1-15,0-1-1 0,0 0 1 0,0 1 0 0,0-1-1 0,0-4-1 16,0 1 0-16,6-4-5 0,-6-4-2 0,0 1-12 0,8 0-12 16,-8-8-28-16,6 0-37 0,0-5-51 0,-6 2-62 0,7-5-67 15,6-3-70-15,-6-4-61 0,-1-3-56 0,0 0-27 0,0-4-14 0,8-3-3 16,-8-5 1-16,1 1 8 0,-1-4 13 0,1-4 28 0,0 0 34 15,5-7 53-15,-5 1 61 0</inkml:trace>
  <inkml:trace contextRef="#ctx0" brushRef="#br1" timeOffset="71185.84">17245 8982 0 0,'0'11'259'0,"-6"0"24"0,6-3 12 0,0-1 8 15,0 0 5-15,0-3 6 0,0 0 6 0,0 0 6 0,0-4 6 0,0 0 7 16,0 0 5-16,0 0-56 0,6 0-90 0,-6-4-57 0,7 0-40 16,-1 0-24-16,1-3-10 0,0 0-8 0,5-4-4 0,2 0-6 15,-2 0-6-15,2-4-7 0,-1 1-4 0,7-1-8 0,-8-3-6 0,8 0-6 16,-7-1-3-16,7 1-5 0,-8-4-3 0,2 3-2 0,5-3 0 0,-6 1 0 15,0-1 1-15,-7 3 0 0,8 1 0 0,-8-4 1 0,0 3 3 16,1 1 15-16,-1 4 23 0,1 3 18 0,-7-4 17 0,0 4 10 16,0 3 9-1,0 1 5-15,0 0 1 0,-7 3 2 0,1 0 1 0,-1 4-1 0,1-3-1 16,0 6-1-16,-1-3-2 0,0 4-15 0,-5 0-21 0,5 0-19 16,0 4-14-16,-6-6-11 0,7 6-7 0,0-1-1 0,-1 1-2 0,7-6 1 15,0 7 2-15,-7-2 1 0,7 0 1 0,0 1 2 0,7-2 0 16,-7 6-1-16,7-5 2 0,-1 0-1 0,0-3 1 0,1 3-1 0,-1 0 1 15,8 1-2-15,-8-4-2 0,7 3-1 0,0-3-3 0,-7 3 0 16,7-3-1-16,1-1-2 0,-2 4 0 0,2-2-1 0,-2-2-1 0,2 1-1 16,-1 0 1-16,-1-1-3 0,-4 1 0 0,4 3-1 0,-6-3 0 15,8-1-1-15,-8 2 0 0,1-2-1 0,6 4 0 0,-6-3 1 16,-1 3-1-16,-6-3 0 0,6 3 1 0,0 0 0 0,-6 1 1 0,8 3-1 16,-8-5 1-16,6 6-1 0,-6-1 0 0,0 0 1 0,0-1 0 15,6 6 0-15,-6-5-1 0,0-1 1 0,0 5 0 0,0-4 0 0,7 4 0 16,-7-4 0-16,6 0-2 0,-6 4 0 0,7-5 0 0,0 2 1 15,-1-5 1-15,0 4 0 0,1-4 0 0,6 1 0 0,-7-1 0 0,8-3 0 16,-8-1-1-16,7 0 2 0,0 2 0 0,0-5 0 0,0 0 0 16,0-5 0-16,0 5 1 0,1-6-2 0,4-2-1 0,-4 5 0 15,-1-8-1-15,0 2 1 0,0-1 1 0,7-1-2 0,-8 0 0 0,2-4 0 16,-1 1 0-16,-1-1-1 0,2 1 1 0,-8-1 0 0,7 0 0 16,0-3 0-16,-6-1 3 0,-1 1-1 0,7-1-1 0,-6 2 1 15,-1-2 0-15,-6 1 0 0,6 0 0 0,-6 3 0 0,0-4 1 0,0 5-1 16,0-1 1-16,0 0 1 0,-6 1 0 0,6 3 1 0,-6 0-1 0,-1 0 2 15,1 4 3-15,-1 0 2 0,7-1 0 0,-13 5 0 0,7-1 1 16,-1-1 0-16,0 5 0 0,1-2 0 0,0 4-1 0,-1-2 0 16,-6 5 0-16,7-1-1 0,-1 3 0 0,1 0-1 0,-1 4-2 0,0 0-1 15,1 0 0-15,0 4-1 0,-2 3 0 0,2-3 2 0,6 4 3 16,-6 2 2-16,6 2 2 0,-6-2 1 0,6 1 2 0,0 4 1 0,0 0 2 16,6-5 1-16,-6 5-2 0,6-4 0 0,0 3 1 0,2-3-1 15,4 0 0-15,-5-3-3 0,6-1-1 0,0-3-2 0,0 0-4 0,0-1 0 16,0-3-2-16,7 0 0 0,-7-3-2 0,6-5-1 0,-5 1-2 0,5-4-8 15,0 0-14-15,0-7-27 0,1 2-30 0,0-5-53 0,-1-1-64 16,1-4-72-16,0 1-75 0,-1-5-66 0,1 1-58 0,-8-1-31 16,8-3-16-16,-7 0-6 0,7-3-3 0,-8 3 7 0,2 0 12 0,-1-3 25 15,0-1 31-15,0 4 52 0,0 0 64 0</inkml:trace>
  <inkml:trace contextRef="#ctx0" brushRef="#br1" timeOffset="71467.1">18633 8689 0 0,'-7'4'91'0,"1"0"154"15,6-4 21-15,-7 3 20 0,7-3 16 0,-7 0 12 0,7 4 9 0,-6-4 7 16,6 0 2-16,-6 0 0 0,6-4-3 0,0 4-55 0,0-3-85 16,-6 3-91-16,6-4-93 0,0 4-75 0,0-4-65 0,0 4-62 15,0-3-60-15,0-1-35 0,0 0-22 0,6 1-9 0,-6-1-6 0,6 1-2 16,0-2 2-16,1 2 12 0,0 0 20 0,6 3 35 0,-7-4 44 16</inkml:trace>
  <inkml:trace contextRef="#ctx0" brushRef="#br1" timeOffset="72410.56">18828 8741 147 0,'7'-4'203'0,"-7"4"21"0,6-4 20 0,1 4 20 16,-7 0 20-16,6-3 19 0,-6-1 19 0,0 0 22 0,6 1 25 0,-6-1-13 15,0 1-32-15,7-2-27 0,-7 2-27 0,0-4-14 0,-7 3-10 0,7 0-12 16,0-3-15-16,0 3-14 0,-6 1-13 0,6-1-15 0,-6-4-16 15,-1 5-21-15,7 0-23 0,-6-1-17 0,-1 0-16 0,0 1-13 16,-5 3-8-16,4-4-11 0,2 4-8 0,-6 0-8 0,-2 0-7 0,8 4-5 16,-7-4-6-16,-1 3-4 0,2 1-3 0,-1 3-2 0,6-4-2 15,-12 5-2-15,12-1-2 0,-12 1-2 0,13-1 1 0,-8 4-1 0,1 0-2 16,0 0 1-16,0 4 1 0,7-5 0 0,-8 6-1 0,2-2 0 16,5 1 0-16,0-1-1 0,1 1-1 0,-1 3 1 0,1-4 1 15,0 5 1-15,6-4 0 0,0 0-1 0,0-1 1 0,0 4-1 0,6-3-1 16,-6-4 0-16,6 4 1 0,1-4 0 0,-7 0 0 0,6 0 1 15,1-4 1-15,6 0 0 0,-7-3-2 0,2 0 0 0,4-4-2 0,-6 0-3 16,8 0-3-16,-1-4-5 0,-7 0-2 0,8-3-4 0,-2 0-2 16,1-4-1-16,0 0 1 0,0 0-2 0,1 0 0 0,-2-4 0 15,2 0 1-15,-8 5 0 0,7-5 1 0,0 1 3 0,-6-5 5 0,5 5 4 16,-6-1 5-16,8-4 1 0,-8 5 2 0,1-5 3 0,0 5 0 16,-1-4 1-16,1 2-1 0,-1-2 2 0,-6 4 0 0,6-1 5 0,-6 0 5 15,0 1 3-15,7 2 4 0,-7 2 2 0,0 3 2 0,0-4 4 16,0 2 3-16,0 7 1 0,0-2 1 0,0 0 0 0,0 1 0 0,0 3 0 15,0 0-4-15,0 0-3 0,-7 3-6 0,7 1-4 0,0 0-4 16,-6 3-2-16,6 0-3 0,-6 4-2 0,6 0-5 0,0 0 0 0,-7 7-2 16,7-3 2-16,-6 3 1 0,6 4 1 0,-7-3 1 0,7 6 3 15,0-3 2-15,-7 8 2 0,7-4 2 0,0 2 1 0,0 2 1 0,-6-1 2 16,6 0 1-16,0 5 1 0,0-1 1 0,0 0-1 0,0-1-1 16,0 1 0-16,0 1-2 0,-6-2-2 0,6 1 0 0,0 0-2 15,0-4-3-15,0 1-1 0,-8 0-1 0,8-2-1 0,0-2-1 0,-6 1-2 16,6-2 1-16,0-3-2 0,-6 0-2 0,6-4 1 0,-6 0 0 0,-1 0 0 15,0-3 0-15,7-1-1 0,-6-3 0 0,-1 1-1 0,1-5 2 16,0 0-2-16,-2 1 0 0,2-5 0 0,0 1 0 0,0 0 0 16,-8-4-3-16,8-4 0 0,-1 0-1 0,-6 1 0 0,6-5-1 0,-5 5-1 15,6-8 1-15,-2 4-1 0,2-4 1 0,0-5-1 0,6 2 0 16,-7 3-1-16,7-7-1 0,0 3 0 0,7-4 1 0,-1 2-1 0,-6-3-1 16,14-1 1-16,-8 3-1 0,6-4 1 0,2 0 1 0,5 0-2 15,-5 0-1-15,4-1 2 0,2 2 0 0,7-2 1 0,-9 2 0 0,9-2 2 16,-1 3 1-16,0 1 1 0,7-4 0 0,-7 5 1 0,0-3 1 0,7 2-2 15,-7-3 1-15,6 4-1 0,-6-4 2 0,0 4-3 0,7-4-2 0,-14 3-1 16,7-3-4-16,0 4 0 0,-7-1-1 0,1-2-1 0,0 3-1 16,-1-1 0-16,-5 1 2 0,-2-1 1 0,2 1 0 0,-2 0 2 0,-5-1 0 15,-1 1 2-15,1-1 2 0,0 1 3 0,-7 0 4 0,0 0 0 16,0-4 3-16,0 4 3 0,0-1 4 0,-7 1 8 0,7-1 6 0,-7 5 6 16,1-1 4-16,-1 0 5 0,1 5 3 0,6-1 2 0,-6 0 3 15,-1 4 1-15,-6-1 0 0,13 4 0 0,-13 1 0 0,6 3-2 16,1 0-5-16,-1 0-7 0,1 3-8 0,0 4-6 0,-1 1-5 0,-6-1-5 15,7 4-4-15,-2 4-2 0,2 3-1 0,0 1-2 0,-1-1 1 16,1 4-1-16,-1 0-1 0,1 3 2 0,6 1 0 0,0-4-1 0,-7 3 1 16,7 2 0-16,0-2 1 0,7 1-1 0,-7-4 1 0,6 3 0 15,1-2 0-15,-7-2-1 0,6 2 0 0,1-2 0 0,-1-3-2 0,0-3 2 16,2 0 0-16,4-1-1 0,-5-2 0 0,0-1-4 0,5-4-3 0,-5 0-11 16,6-3-12-16,-6-4-20 0,5 0-25 0,2-4-41 0,-2 1-53 15,1-6-69-15,1-1-77 0,-2-1-72 0,2-3-68 0,5-1-43 16,-6-4-29-16,0 1-13 0,1 0-2 0,-2 0 5 0,8-4 11 0,-7 4 19 15,0-4 23-15,6 3 43 0,-5-3 51 0,5 4 69 0,-6-1 124 16</inkml:trace>
  <inkml:trace contextRef="#ctx0" brushRef="#br1" timeOffset="72723.06">19734 8649 8 0,'-7'0'216'0,"0"0"29"0,1 0 28 16,-1 0 32-16,7-3 38 0,-6 3 38 0,-1 0 40 0,7-4 28 15,-7 4 22-15,1-4 1 0,6 4-9 0,0-3-36 0,0-1-50 0,0 4-39 16,-6-5-30-16,6 3-27 0,6 2-25 0,-6-4-34 0,0 0-37 15,0 1-38-15,6-1-38 0,1-4-29 0,0 6-22 0,-1-3-15 0,1-2-12 16,-1 3-9-16,8 0-8 0,-8 1-6 0,0-1-4 0,8 0-4 16,-8 1-2-16,0 3 0 0,1 0-1 0,-1 0-1 0,1 0 1 15,0 3-2-15,-1 1 1 0,0 3 0 0,0 1-1 0,-6-1 1 0,8 0 0 16,-8 5 1-16,0 1-1 0,0 3 2 0,0-1-1 0,0-1 0 16,-8 1 1-16,2 3 0 0,6 0 0 0,-6 1 1 0,0-1 1 0,-1 1-1 15,0-1 0-15,1 0 0 0,-1 0-1 0,-5 1 1 0,4-4 1 16,2 2 0-16,-6-1 1 0,5-2 0 0,0-3-1 0,1 0-1 15,-1 0-1-15,1-4-3 0,-1 4-5 0,0-7-10 0,1 3-8 0,0-3-15 16,0-1-19-16,-2-3-32 0,8 0-38 0,-6-3-43 0,0-1-47 16,6 0-44-16,-7-3-45 0,7 0-37 0,0-4-32 0,0 3-30 0,0-2-29 15,0-1-19-15,7-5-14 0,-1 3 5 0,0 1 12 0,2-2 28 16,4-1 37-16,1 0 41 0,7-3 47 0,-7 3 44 0,6 1 47 0</inkml:trace>
  <inkml:trace contextRef="#ctx0" brushRef="#br1" timeOffset="72957.42">20026 8620 0 0,'6'-7'127'0,"2"3"87"15,-2-4 25-15,0 6 27 0,-6-6 28 0,7 4 28 0,-7 0 29 0,0-3 31 16,7 3 28-16,-7-3 14 0,0 4 4 0,-7-2-28 0,7 2-43 16,0-1-29-16,-7 1-24 0,7-1-22 0,-6 0-24 0,0 4-24 15,-2 0-27-15,2 0-27 0,0 0-27 0,-7 4-27 0,6 0-27 0,-6-1-21 16,7 9-17-16,-8-6-12 0,2 5-7 0,-1 4-5 0,0 0-4 16,0 2-2-16,6 3-2 0,-6-3-2 0,7 6-1 0,0-5 0 0,-2 4-3 15,8 1-2-15,0-2-2 0,0-3-4 0,0 4 0 0,8-3-3 16,-2-5-4-16,0 5-2 0,7-5-2 0,0-2-5 0,-6 1-4 0,6-5-13 15,6 0-14-15,-5-5-27 0,-2 1-33 0,1-4-52 0,7-4-61 16,-8-3-69-16,8 0-76 0,-6 0-62 0,5-4-57 0,-6-5-30 16,6-2-15-16,-5 4-4 0,-1-8 1 0,-1 0 10 0,8-4 12 0,-6-3 27 15,-2 0 32-15,1-8 52 0,0 0 61 0</inkml:trace>
  <inkml:trace contextRef="#ctx0" brushRef="#br1" timeOffset="74057.78">21466 8481 6 0,'-7'0'239'0,"1"3"20"0,-1-3 18 0,1 0 19 15,-1 0 20-15,1 0 24 0,0-3 24 0,-2 3 21 0,2-5 18 16,0 3 11-16,6 2 6 0,0-5-51 0,-7 2-81 0,7 0-42 0,0-2-25 15,0 2-18-15,0-1-14 0,0 0-17 0,0 1-17 0,0-4-21 16,0 2-21-16,0-1-19 0,-7 2-15 0,7-3-10 0,0 3-6 0,0-3-6 16,0 3-6-16,0 1-5 0,-6-5-2 0,6 8-3 0,-6-7 0 15,6 7-2-15,-7-4-4 0,1 4 0 0,-1-4-5 0,0 4-2 16,-5 0-2-16,5 4-5 0,-6-4-3 0,0 4-4 0,0-1-5 0,0 1-3 0,-1 4-3 0,-5-5-1 16,6 8-1-16,0-4-2 0,1 4 0 0,-8 1-1 0,6-2 1 15,2 5 0-15,-1 0 0 0,-1 3 1 0,2-4 1 0,-2 5-1 0,8 3-1 16,-7-4 1-16,7 4 1 0,-8 0-2 0,8-3 0 0,6 3 0 15,-6-1 2-15,6-2 0 0,0 3 1 0,0-4-1 0,6 1 0 0,0-5 0 16,1 4 0-16,0-3 1 0,6-4 0 0,-1 4 1 0,2-4 0 16,5 0 0-16,-6-5 1 0,6-1-1 0,1-1 0 0,0-1-1 15,-1-3 1-15,7-3-1 0,0-1 0 0,1-4-2 0,-1-3-1 0,0 0-2 16,6-3-2-16,-5-1-3 0,5 0-2 0,1-3-1 0,-8-3-3 16,8-2-2-16,-7 1 0 0,0-4-2 0,0 1 0 0,0-4-2 0,0-1 0 15,-7-2-1-15,1-2 0 0,0-2 2 0,-1-1 2 0,-5 4 3 16,-2-4 2-16,8 1 3 0,-14-1 2 0,7 0 1 0,1 5 1 0,-8-1 2 15,0 3 1-15,1 1 1 0,0 0 4 0,-7 3 2 0,6 4 4 16,-6-1 4-16,0 5 5 0,0 1 4 0,0 2 2 0,0 0 4 16,-6 4 3-16,6 0 1 0,-7 4 3 0,0-1-1 0,7 5 0 0,-6 0-2 15,0-2 0-15,-1 5-4 0,0 0-4 0,1 5-4 0,-1-2-4 0,-5 4-4 16,5 0-4-16,-6 5-3 0,7 2-4 0,-8 4 0 0,8 0-1 16,-7 4 2-16,6 4 1 0,0 0 3 0,-5 3 1 0,6 0 1 15,-2 5 4-15,2-1-1 0,0 3 1 0,-1 4 0 0,1-3 1 0,-1 3 0 16,7 1 1-16,0-5-1 0,-7 5-1 0,7-1-1 0,-6 0-2 15,6-3-1-15,0 0-2 0,0-1-2 0,0-3 0 0,0 1-2 0,0-5 0 16,0 0 0-16,0 0-1 0,6-3 1 0,-6-5-1 0,0-3 1 16,7 1 0-16,-7-1-1 0,0-3 0 0,7-4 1 0,-7 0 1 15,6-4 1-15,-6-2 1 0,7 1 2 0,-7-6 2 0,0 4 1 0,6-8 0 16,-6 4 1-16,6-3 0 0,2-5-1 0,-2 1 0 0,0-4 1 16,0 0-1-16,8 1 1 0,-8-9-1 0,7 4-1 0,-6-3-2 0,6-1-1 15,0-2-2-15,-6-1 0 0,5 0-2 0,1 0-2 0,1 0 0 16,-8 0 0-16,7 0-1 0,0 0-1 0,0 3-1 0,0-2 1 15,0 2-1-15,7 1 0 0,-14 3 2 0,7 4-2 0,0 0 0 0,0 0-2 16,-7 4 1-16,2 4-1 0,4-2 1 0,-12 5 0 0,6 0 0 16,2 5 1-16,-2-2-1 0,-6 0 1 0,0 5-2 0,6 3 1 0,-6-4 0 15,0 4 0-15,-6 0 1 0,6 4 0 0,0-4 0 0,-6 4 1 16,6-1 0-16,-8-3-1 0,8 4 0 0,-6-5-5 0,6 2-7 0,0 2-9 16,0-6-12-16,0 2-15 0,0-2-17 0,0 0-30 0,6-5-35 15,8 1-47-15,-8 0-50 0,7-4-52 0,1 0-53 0,-2-4-40 16,8 0-33-16,0 4-27 0,-7-7-22 0,6 3-16 0,0-4-10 0,1 1 5 15,-1 0 10-15,1 0 28 0,-6-4 34 0,5 4 45 0,1-1 50 16,-2-3 53-16,-4 0 53 0</inkml:trace>
  <inkml:trace contextRef="#ctx0" brushRef="#br1" timeOffset="74355.75">22488 8572 96 0,'14'-7'194'0,"-2"-1"26"0,1-2 26 0,-6 2 35 16,-1 1 37-16,-6-4 40 0,7 3 42 0,-7 1 28 0,0 0 21 16,0 0-13-16,0-1-32 0,0 5-30 0,-7-2-31 0,7 5-24 0,-6-2-19 15,-1 2-24-15,1 2-24 0,-7 3-31 0,-1-2-32 0,8 5-37 16,-13-1-41-16,6 4-26 0,0 0-21 0,-1 4-15 0,2-1-13 0,-2 1-5 15,2 3-6-15,5 0-2 0,1 5-2 0,-8-5-2 0,14 0-2 16,-6 4-4-16,6-4-3 0,0 4-3 0,0-3-3 0,6-1 0 16,1 1-2-16,0-1 0 0,-1 0-1 0,1 0 0 0,5-3 0 0,2 0 0 15,-2-1 0-15,2-2 0 0,-1-6-2 0,0 6-1 0,6-5-4 0,1-3-1 16,-7-4-4-16,6 0-2 0,-6 0-2 0,7-4-2 0,-7-3 0 16,0 2-1-16,0-5 2 0,0-1-2 0,0 0 1 0,-7-4-1 15,2 1 2-15,-2-5 3 0,0 5 2 0,0-8 5 0,-6 4 3 0,0-5 6 16,0-2 4-16,-6 3 6 0,6 0 8 0,-6-4 5 0,0 1 3 15,-8 2 5-15,8 1 6 0,-8 5 2 0,8-2 1 0,-7 1 0 0,0 6-1 16,0 2-1-16,0-1-1 0,0 7-4 0,0 0-3 0,-7 4-12 16,0 4-17-16,8 0-29 0,-8 3-34 0,1 0-64 0,-1 5-81 0,0-2-93 15,8 5-98-15,-8-1-62 0,7 1-43 0,0 4-21 0,6-5-10 16,-5 1-5-16,12 0-3 0,-7-1 7 0,7-3 10 0,7 0 23 16,-1 0 30-16,0 0 60 0,1-7 75 0</inkml:trace>
  <inkml:trace contextRef="#ctx0" brushRef="#br1" timeOffset="75035.89">23433 8759 0 0,'-7'11'237'0,"-6"-3"36"16,7 2 11-16,-1-2 11 0,1-1 9 0,-1-3 13 0,7-1 14 16,-7 1 16-16,7 0 20 0,0-4 18 0,0 0 18 0,0 0-47 0,0 0-80 15,7 0-54-15,-7-4-38 0,7 0-20 0,6 1-11 0,-7-5-9 16,7 2-8-16,0-2-12 0,1-3-15 0,-2 0-16 0,8-1-18 0,-7-2-19 15,7 3-19-15,-8-3-11 0,8-5-11 0,-7 4-2 0,0-3 1 16,0 0 0-16,0-4 6 0,0 3 2 0,0-3 1 0,0 0 3 16,-6 1 5-16,5-5 3 0,-5 4 4 0,0-3 4 0,-1-1 5 0,0 4 4 15,1-4 4-15,-7 5 4 0,7-2 3 0,-7 2-1 0,0 2-2 16,0 1 1-16,0-1-1 0,0 4 2 0,0 0-1 0,0 5 1 0,0-1 0 16,0 0-2-16,0 4-2 0,-7-1-3 0,7 5-5 0,0-5-5 15,0 8-5-15,-7-4-6 0,7 4-3 0,0 0-4 0,0 0-2 0,0 4-5 16,-6 0-4-16,6 0-5 0,-6 3-3 0,-1 4-3 0,0-4-3 15,7 8-3-15,-6 0-1 0,0 3 1 0,-1 0-1 0,-6 4 1 16,6 1 1-16,7-2 0 0,-6 8 1 0,0-3-1 0,-1 3 0 0,0 0 0 16,7 1 1-16,-6 0-1 0,6 2 0 0,0-3 2 0,0 1 0 0,0-1-1 15,0-4-1-15,0 5 0 0,0-8 0 0,6 4 2 0,1-4 0 16,0 0 0-16,-1-4 0 0,0-3-2 0,1-1-3 0,-1 1-6 16,8-5-10-16,-8 2-14 0,7-5-18 0,-6-3-23 0,5-1-28 0,-5-3-44 15,6-3-50-15,-6-1-60 0,5-3-60 0,-4 0-51 0,4-4-42 16,-5-4-44-16,-1 0-43 0,1 1-15 0,-7-5-2 0,6 1 9 0,-6-3 14 15,0 2 22-15,0-4 28 0,0-2 42 0,0 3 52 0,-6-3 57 16,-1-1 62-16</inkml:trace>
  <inkml:trace contextRef="#ctx0" brushRef="#br1" timeOffset="75193.34">23706 8451 0 0,'-13'-7'49'15,"0"0"193"-15,0 7 28 0,0-5 26 0,-7 5 25 0,7-3 31 16,-6 3 34-16,0-3 24 0,5 3 19 0,1 0 11 0,0-4 10 0,0 4-31 16,7-4-52-16,0 4-53 0,-2 0-56 0,8 0-36 0,0 0-27 15,0 0-25-15,0 0-25 0,8 0-31 0,-2 0-34 0,0 4-24 16,7-4-19-16,0 0-13 0,7 4-13 0,-1-4-19 0,1 0-22 0,6 3-34 15,-7-3-38-15,7 3-42 0,1-3-48 0,-1 5-41 0,0-5-40 0,-1 0-35 16,2 4-32-16,-1-1-35 0,-6 0-40 0,6-3-21 0,0 4-11 16,-7 0 6-16,7-1 15 0,-6-3 29 0,5 5 35 0,-5-2 42 0,6 0 46 15,-6 2 42-15,-1-5 40 0</inkml:trace>
  <inkml:trace contextRef="#ctx0" brushRef="#br1" timeOffset="75662.09">24331 8495 0 0,'7'0'116'0,"-1"0"39"16,-6-3 8-16,7 3 12 0,-7-4 12 0,0 4 14 0,7-4 18 0,-7 4 17 15,0-3 19-15,0-2-4 0,0 3-16 0,0 2-8 0,0-5-7 16,0 2 2-16,0 0 3 0,0 3 7 0,-7-5 7 0,7 2-1 16,-7 3-2-16,7-4-11 0,-6 4-12 0,-1 0-15 0,1-4-16 0,0 4-16 15,-2 0-16-15,2 0-16 0,0 4-16 0,-7-4-18 0,6 4-16 16,-6-1-15-16,1 2-15 0,-2-2-11 0,8 5-6 0,-14-6-5 0,14 10-4 16,-14-5-4-16,7 4-1 0,7-4-4 0,-8 8-3 0,2-4-4 15,-2 4-2-15,1-1-3 0,7 1-1 0,0 1-2 0,-8 1 0 0,8-2-1 16,6 3 0-16,-6-4-1 0,6 1-1 0,0 4 1 0,0-4-1 15,0-5 0-15,6 5 0 0,-6-3 0 0,6-2 0 0,0 1 2 0,2-3-1 16,-2-1 0-16,7 1-1 0,-7-5 0 0,1-3 0 0,6 3 0 16,0-6 0-16,-6 3 0 0,5-3 0 0,2-2-1 0,-1-2 2 15,-1 0 0-15,2-4-1 0,-8-1-1 0,8 2 1 0,-2-5 0 0,1 1-1 16,-6-1 1-16,6 0 1 0,-1-4 0 0,-4 2-1 0,-2-3 0 16,0 3 1-16,1-1 1 0,-1-1 1 0,1 1 3 0,-7 0 5 0,7 0 4 15,-7 3 7-15,0 0 7 0,0 1 6 0,0 3 6 0,0-1 5 16,0 2 4-16,0 1 5 0,0 3 2 0,0 2 3 0,0 0-2 0,-7 1 0 15,7 3-3-15,0-4-6 0,0 4-5 0,0 0-6 0,0 4-8 16,0-4-7-16,-7 3-7 0,7 5-5 0,0-2-3 0,0 3-4 16,0 1-2-16,0 2-2 0,0 1-3 0,0 3 0 0,-6 2 2 0,6 0 0 15,0 1-1-15,0 2 0 0,0-2 0 0,6 3 2 0,-6-5 0 16,0 3 0-16,0 2-2 0,7-4-1 0,-7 0-1 0,7 0 0 0,-7-3-5 16,6-1-6-16,0 2-10 0,1-5-11 0,0-1-20 0,-1-2-24 15,7-1-39-15,-6 0-45 0,6-3-55 0,-1-4-57 0,8 0-49 16,-6 0-45-16,5-4-43 0,-6 1-41 0,6-5-24 0,1 2-13 0,-1-2 0 15,1-3 7-15,6 0 17 0,-6-1 24 0,-1 2 38 0,1-1 45 0,6-4 53 16,-7 0 58-16</inkml:trace>
  <inkml:trace contextRef="#ctx0" brushRef="#br1" timeOffset="76416.31">24911 8488 0 0,'0'-7'155'0,"0"0"57"0,-6 2 21 0,6-1 25 16,-7 1 28-16,0-2 25 0,1 3 23 0,0-2 22 0,-1 2 21 0,0-1 9 15,1 2 2-15,-7 0-28 0,7-1-40 0,-1 0-26 0,0 1-21 16,1 3-17-16,-8 0-18 0,8 0-23 0,0 0-25 0,-7 0-24 15,6 0-21-15,1 3-23 0,-7 1-19 0,7 0-20 0,-2-1-20 0,2 5-15 16,-7-1-12-16,7 0-8 0,-1 5-7 0,1-6-5 0,-1 6-2 16,1 2-2-16,-1-3-4 0,0 4-2 0,7-4 0 0,-6 4-1 0,6 0-1 15,0-1 0-15,0 1-1 0,0-5 0 0,0 5-1 0,0 0 0 16,0-4-1-16,6 0 0 0,-6-1-2 0,7 2 2 0,0-5 1 0,6 4 0 16,-7-7-1-16,7 3 0 0,0-4 1 0,-7-3-1 0,14 5-3 15,-7-5-3-15,0-5-5 0,6 5-5 0,-5-7-4 0,6 4-5 16,-1-5-5-16,1-3-6 0,-1 1-8 0,0-1-5 0,1 0-6 0,-1-4-2 15,1 0-4-15,0-2-1 0,-1 1 0 0,1-2 4 0,-8 0 3 0,8-1 5 16,-7-3 4-16,1 0 5 0,-2 1 7 0,2-1 5 0,-8-1 5 16,7-2 7-16,-7 3 4 0,1-4 5 0,6-3 2 0,-7 3 3 15,-6 0 4-15,8-3 3 0,-2 4 2 0,0-1 6 0,-6 0 8 0,0 4 8 16,6-3 7-16,-6 7 11 0,0-5 9 0,0 9 8 0,-6-4 6 16,6 2 7-16,0 5 6 0,0 1 3 0,-6-1 4 0,6 3 1 0,-6 1-3 15,-2 0-4-15,8 3-7 0,-6 0-8 0,0 1-9 0,-1-1-8 16,0 4-9-16,1 0-9 0,-1 4-7 0,1-1-6 0,-8 5-7 0,8-1-4 15,0 0-5-15,-7 4-3 0,0 0-1 0,6 1 0 0,1 2-1 16,-8 5 0-16,8-5 1 0,-6 8-1 0,4-4-1 0,2 4 1 16,0 0 1-16,-1 0 0 0,1 4 0 0,-1 0 0 0,7 0 1 0,-7-1-1 15,1 0 0-15,6 4 0 0,0-2 1 0,0-2 0 0,0 1-1 16,0 2 1-16,0-2 1 0,0 0-1 0,0-4 0 0,0 4 0 16,0-4 1-16,0 0-2 0,6-4 0 0,-6 1 0 0,0-1 0 0,7-3-1 15,-7-1 1-15,0 1 0 0,0-4-1 0,7 0 0 0,-7-4 0 0,0 1 1 16,6-5 0-16,-6 1 1 0,0-1 1 0,7 1 0 0,-7-4 1 15,6 4 1-15,-6-8 0 0,0 4 0 0,6-4 1 0,2 1-2 0,-8-1 0 16,6 1 0-16,0-2-1 0,0-2 1 0,2 0-1 0,4 0-2 16,-5-1 0-16,-1-2-1 0,1 2-1 0,6-6 0 0,-7 3-1 0,8 0-2 15,-8-4-1-15,7 5-2 0,-7-6-3 0,8 1-1 0,-8-3-2 16,8 4-1-16,-2-1-2 0,-6 0 0 0,8 4-1 0,-8-3 1 16,7 2 1-16,-7 6 0 0,2-2 1 0,-2 0 0 0,0 5 0 0,-6 0 4 15,6-1 1-15,-6 4 2 0,0 0 1 0,8 4 2 0,-8-1 0 16,0 4 2-16,0 0-1 0,-8 1 0 0,8 2 1 0,-6 6-2 0,6-5 1 15,-6 7 0-15,6-3 0 0,-6-1 2 0,-2 4-1 0,8-3 1 16,0 3 1-16,-6-3-1 0,6 4 0 0,0-5 0 0,0-3 0 0,0 4 0 16,0-4 1-16,0 0 1 0,6-1 0 0,-6-2-1 0,0-4 1 15,8 3 0-15,-8-3 0 0,6-4-3 0,0 0-2 0,0 0-4 0,2-4-4 16,-2 0-8-16,7 1-9 0,-7-4-12 0,8-1-16 0,-2-3-22 16,-6 0-25-16,8-3-33 0,-1-1-37 0,0-3-43 0,0-1-49 15,-7-3-43-15,8 0-43 0,-2 0-44 0,2-3-46 0,-1-1-17 0,-7 1-5 16,7-5 7-16,-6 1 10 0,5-4 21 0,2 4 26 0,-8-5 31 15,7-3 37-15,-6 5 43 0,-1-5 48 0</inkml:trace>
  <inkml:trace contextRef="#ctx0" brushRef="#br1" timeOffset="76650.67">24553 7865 263 0,'-13'15'398'0,"-1"-4"29"16,2 4 13-16,5-4 8 0,-6-4 3 0,7 0 2 0,-7 0 2 15,7-2 1-15,-2-2 1 0,2 0 0 0,0 1 2 0,-1 0-103 0,0-1-153 16,-5 5-88-16,-1-4-55 0,6 6-33 0,-12-2-21 0,5-1-36 16,2 3-44-16,-8 2-66 0,1-1-79 0,-1 3-78 0,-6 1-81 0,-1 0-40 15,1-1-21-15,-6 1-10 0,6 0-4 0,0-1-2 0,-6 1-2 16,6-4 5-16,6 0 5 0,1 0 29 0,-1-7 40 0,6 3 65 15,8-3 199-15</inkml:trace>
  <inkml:trace contextRef="#ctx0" brushRef="#br1" timeOffset="78303.43">26272 8599 174 0,'-6'6'253'0,"6"2"13"0,-6-1 9 0,6-1 7 16,-8-1 7-16,8-1 11 0,-6-1 14 0,6-3 17 0,0 0 18 0,0 0-9 15,0 0-20-15,0 0-46 0,0 0-59 0,0 0-37 0,6-3-24 0,2-1-12 16,-8-1-8-16,12-1-6 0,-6-1-8 0,8-5-11 0,-1 5-14 16,0-8-16-16,0 4-18 0,-1-3-15 0,8-4-16 0,0 3-10 15,-1-3-7-15,1-1-5 0,-7 1-5 0,7-1 0 0,-1-2-2 0,-6 2 2 16,7 1-1-16,-7-3 0 0,0-2-1 0,0 4 2 0,-7-2-1 15,8-2-1-15,-8 2 1 0,0 3 1 0,1-4 2 0,-1 2 3 0,-6 3 4 16,7-1 5-16,-7-1 4 0,6 4 4 0,-6 1 5 0,0-1 1 16,0 0 3-16,0 5 2 0,0-1 2 0,0 3 3 0,0-2 3 15,0 2 2-15,0 0 2 0,0 5 0 0,0-5-4 0,-6 8-3 0,6-3-6 16,0 0-2-16,0 3-5 0,0 0-3 0,0 0-1 0,0 0-3 16,0 0-4-16,0 0-2 0,0 3-3 0,-7 0-4 0,7 1-3 0,-6 3-4 15,6 1 0-15,-7 0 1 0,1 2 0 0,0 5 0 0,6-1 4 16,-8 5 0-16,2-4 2 0,-7 6 1 0,7-3 1 0,-1 5 1 15,1-1 2-15,-1 0-1 0,1 0 1 0,-1 3 2 0,0 1 1 0,7-3 0 16,-6 2 1-16,0 0-1 0,-1 1-2 0,7 0-1 0,0 3-2 16,-7-3 0-16,7-1 0 0,0 1-1 0,0-4-3 0,0 3 1 0,0-3-1 15,0 1 0-15,7-5-1 0,-7 0-1 0,7 0-2 0,-1-3 1 16,0-1-1-16,1-2 1 0,6-1-1 0,-6 0 2 0,6-3-1 0,-7-1 1 16,7 0 0-16,1-3 0 0,-2-1 0 0,1-3 0 0,0 0 0 15,0 0-1-15,1-3 1 0,-2-1 1 0,2-3-2 0,-1 2 0 16,-1-5 2-16,2 2-2 0,-2-3 0 0,-5 1-1 0,6-5 0 0,0 4-1 15,-6-4 1-15,6 1 0 0,-7-5-2 0,0 1 1 0,2-1-1 16,4 1 0-16,-5-3 1 0,-1 2-2 0,1 1 0 0,-1-4-1 0,1 3 2 16,-1 1-1-16,-6-1 3 0,6 4 1 0,2 1 2 0,-8 0 2 15,6 3 1-15,-6 3 3 0,0 1 1 0,6 0 1 0,-6-1 0 0,0 5 1 16,0 3 0-16,0-4 0 0,0 4-1 0,0 0-2 0,0 0-1 16,0 0-2-16,0 4-2 0,0-1-2 0,0 5-1 0,0-1-1 0,-6 0-1 15,6 1-1-15,0 6 0 0,-6-3-1 0,6 3-1 0,0 1 1 16,0 1 0-16,-8 2 1 0,8 0 1 0,0-4 0 0,-6 5 0 0,6-1-2 15,0-3 0-15,0 3 0 0,0-2 0 0,6-2 0 0,-6-1 0 16,0 3 0-16,8-5 0 0,-8-1 1 0,6-2 0 0,0 3 0 16,1-4-1-16,-7 1 1 0,7-5 0 0,5 4 1 0,-5-7 0 0,-1 5 1 15,8-5-1-15,-8 0 0 0,7-5 1 0,0 2-1 0,-7-4 2 16,7-1-1-16,1 1 1 0,-2-4-1 0,2 0 2 0,-2-3-2 0,2-1 1 16,-8 0-2-16,7-2 1 0,1-3-1 0,-8 3 0 0,0-2 0 15,0-3 1-15,2 4-1 0,-2-1 0 0,0-2 0 0,1 5 0 16,-1-2 3-16,1 4 5 0,-7-1 4 0,7 4 5 0,-7 4 3 0,0-4 1 15,0 3 3-15,0 5-1 0,0-1 0 16,0 4-1-16,0 0-1 0,0 0 0 0,0 0-2 0,0 4 0 0,0-1-3 0,0 2-6 0,-7 1-4 0,7 2-4 16,0 3-4-16,-7 3 0 0,7 1-2 0,0 0-2 0,-6 3 2 15,6 1 1-15,0-1 1 0,0 3 0 0,0-2 1 0,0 3 0 0,0-4 1 16,0 4-1-16,0-3 0 0,0-6 0 0,0 7 0 0,6-6 0 16,-6 1-1-16,7-1 0 0,-7-3 0 0,7 1 0 0,-1-5-1 15,-6 4-4-15,6-8-6 0,1 5-9 0,0-5-13 0,-1-3-16 0,7 0-27 16,-7 0-30-16,1-3-45 0,6-5-48 0,-7 1-56 0,2 0-57 0,-2-5-48 15,0 2-43-15,0-5-43 0,1 1-44 0,0-1-16 0,-1-3-2 16,-6-1 8-16,7-3 12 0,-7 0 25 0,0 0 32 0,0-3 42 16,6 3 50-16,-6-5 55 0,0 2 57 0</inkml:trace>
  <inkml:trace contextRef="#ctx0" brushRef="#br1" timeOffset="78537.81">27308 8261 4 0,'-7'0'209'0,"-6"-4"27"15,7 4 26-15,0-4 31 0,-8 1 33 0,8 0 41 0,-1 3 42 16,1-4 30-16,-1-1 25 0,7 2 2 0,-7 0-9 0,7-1-39 0,-6 0-55 15,6 1-36-15,0-1-27 0,0 0-27 0,0-3-26 0,6 2-30 16,-6 3-33-16,7-6-40 0,-7 5-42 0,7-5-31 0,-1 4-26 0,1 2-15 16,-1-6-10-16,0 3-8 0,2 2-5 0,-2 3-5 0,0-4-3 15,0 4-1-15,1 0-2 0,-7 4 1 0,7-4-2 0,-1 8 1 16,-6-5 0-16,0 4 0 0,0 1 1 0,0 3 0 0,0 0-1 0,-6 0 1 16,6 0-1-16,-7 4-3 0,0-1 0 0,1-3-12 0,0 3-12 15,0 1-36-15,-2 0-44 0,2-1-61 0,6-2-70 0,-6-1-71 0,-1 0-76 16,1 0-47-16,-1-4-36 0,0-3-16 0,7 3-7 0,-6-3-3 15,0-4 1-15,6 0 9 0,0 0 13 0,0-4 36 0,-6 0 44 0,6 1 62 16,0-5 69-16</inkml:trace>
  <inkml:trace contextRef="#ctx0" brushRef="#br1" timeOffset="78740.93">27106 7968 90 0,'-7'0'319'16,"1"0"34"-16,0 0 21 0,-2 0 19 0,8-4 17 0,-6 4 11 0,6 0 10 15,0 0 3-15,0 0 2 0,0-4 0 0,0 4 3 0,6 0-76 16,2 0-112-16,-2 0-76 0,7 0-56 0,-7 0-33 0,8 4-23 0,-2-4-26 16,8 4-30-16,-7 0-44 0,0-4-54 0,0 3-62 0,1 1-69 15,-2-1-68-15,1 1-67 0,0 0-39 0,-6-1-21 0,-1 1-11 0,-6 0-4 16,6-1-4-16,-6 0-1 0,0 1 8 0,-6 1 12 0,0-2 33 16,-1 0 44-16,1 1 59 0,-8 0 191 0</inkml:trace>
  <inkml:trace contextRef="#ctx0" brushRef="#br1" timeOffset="78944.07">26520 8224 0 0,'-33'14'69'0,"1"1"311"0,5 0 46 0,1-4 26 16,0 0 14-16,7-4 11 0,-1 1 10 0,1-5 6 0,6 5 7 16,6-8 3-16,1 3 1 0,0-3-15 0,6 5-23 0,0-5-107 15,6 2-150-15,0-2-79 0,7 0-46 0,1 5-25 0,4-2-14 0,2-3-13 16,7 4-11-16,5-4-37 0,1 4-52 0,-1-1-99 0,1-3-124 0,-1 4-85 15,1 0-66-15,-7-4-34 0,6 0-17 0,-12 0-9 16,6-4-5-16,-7 4-1 0,-5-4-1 0,5 1-1 0,-6-1 3 0,0-3 30 16,1 2 45-16,-2 3 96 0,8-3 302 0</inkml:trace>
  <inkml:trace contextRef="#ctx0" brushRef="#br1" timeOffset="84715.42">8049 10203 95 0,'7'0'217'0,"-7"0"13"0,7-4 9 0,-7 4 10 0,0-4 13 15,6 4 12-15,-6-3 13 0,0 3 12 0,0 0 11 0,0-4-5 16,0 4-13-16,0 0-28 0,-6-4-36 0,6 4-13 0,0 0-4 0,0-3 1 16,0 3 0-16,0 0-6 0,0 0-8 0,0 0-10 0,0 0-10 15,0 0-11-15,0 0-10 0,0 0-16 0,0 0-16 0,0 0-21 0,0 0-26 16,0 0-19-16,-7 0-19 0,7 0-11 0,0 0-9 0,0 3-6 16,-7-3-4-16,7 0-2 0,0 4-2 0,-6-4-1 0,6 0-1 0,-7 4-3 15,7-4 1-15,-6 3-1 0,0 1-1 0,-2 0-1 0,2 2 0 16,0-2 0-16,-8 4 1 0,8-1 0 0,-7-3-1 0,0 7 0 15,0-4 0-15,1 0 1 0,-2 4 1 0,1-3 0 0,0 3-1 0,-6 1 1 16,5-6-1-16,2 5 2 0,-8-3-1 0,7-1 1 0,0 4-1 16,0-4 0-16,-1 0 0 0,2-3 0 0,-1 4 1 0,-7-1 0 0,8-4-1 15,-2 1 0-15,1-4 1 0,0 4 0 0,0-4 0 0,-7 3 0 16,8-3 0-16,-2-3 0 0,-5 3-1 0,6 0 2 0,0-4 0 0,-7 0-1 16,7 1 2-16,0-4 0 0,0-1 1 0,1 4 2 0,-2-3-1 15,1 0 1-15,0-1 0 0,7 0 1 0,-7 1 1 0,6-4 2 0,0 4-1 16,1 0 0-16,0 0-1 0,-1-4 1 0,7 3-1 0,-7 2-2 15,7-2-3-15,0 0 1 0,0 1-1 0,0 0-1 0,0 0 0 0,7 0-2 16,-7 2-2-16,7-2-1 0,-7 0 1 0,6 3-1 0,0-3 1 16,1 3 0-16,0-4 0 0,-1 6 1 0,1-6-1 0,-1 4 1 0,7 0 0 15,-6 1-1-15,-1-1 0 0,8 0-1 0,-8 1 0 0,7-1 0 16,0 1 1-16,-7-2-1 0,7 2 0 0,1 3 0 0,-8-4 0 0,7 1-1 16,0 3 1-16,0-4 1 0,0 4 0 0,0-3 0 0,0 3 0 15,0-4 1-15,7 4 0 0,-7-4 1 0,7 4 1 0,-8-3-1 16,8 3-1-16,-1-4 0 0,1 4-1 0,0-4 1 0,-1 1 0 0,1 3 0 15,-8-5-1-15,8 2 1 0,0 0 1 0,-1-1 0 0,-5 0-1 16,-2 1 0-16,8 0 1 0,-7-6-1 0,-1 6 1 0,2-4 0 16,-8 3 0-16,8-4 0 0,-8 5 0 0,7-5 0 0,-7 1-1 0,1 3 1 15,0-3-2-15,-1 0 2 0,0 3 0 0,-6-3 1 0,6 4 0 0,-6-5-1 16,0 4 2-16,8-3 0 0,-8 3-2 0,0 1 2 0,0-1 1 16,0-3-2-16,0 3 1 0,-8 1-1 0,8-2 2 0,-6 2-1 15,6-1-2-15,0 1 1 0,-6-1-1 0,0 4-1 0,-1-3-1 0,7 3 0 16,-7-4 1-16,1 4-1 0,-7 0 0 0,7-4-1 0,-8 8 0 15,8-4-1-15,-8 0 0 0,2 4-1 0,-1-1 1 0,-1 1-1 0,-4-1 2 16,4 4-1-16,-5 1 1 0,-1 3 1 0,7-4-2 0,-6 4 0 16,5 4 1-16,-5-4-1 0,-1 7 1 0,8-3 1 0,-2 0 0 0,1 4 0 15,0 1 0-15,0-1 0 0,1 3-1 0,-2 0 1 0,8 3-1 16,-7 2 1-16,6-2 0 0,0 1 1 0,1 2 1 0,6-2-1 16,-6 4 1-16,6 0 0 0,0 2 0 0,0-3 0 0,0 4 1 0,0-2 1 15,0 1-1-15,6 0 1 0,-6 2 1 0,6-5-2 0,-6 4 2 0,7-4-2 16,0 1 0-16,6-5 0 0,-7 1 0 0,8-4-1 0,-2-4 0 15,1-3 0-15,0-1 0 0,6-3 1 0,1-3-1 0,0-1-1 16,-1-7 1-16,7 0-1 0,-6-4-1 0,6 1 1 0,-7-8 1 0,1 3 0 16,0-6-2-16,-1 3 1 0,1-3 1 0,-8-1-1 0,2-4-1 15,-1 4 0-15,-7 1 0 0,1-1 0 0,0-3 0 0,-1 8-1 0,-6-6 1 16,-6 5 1-16,6-3-1 0,-7 6 1 0,0-2 1 0,-6 2 0 16,1-3 0-16,-2 8 0 0,2-4 0 0,-8 2-1 0,7 5 0 15,-7-3 1-15,0 3-1 0,-5 3 1 0,5 2-1 0,0-3 1 0,1 6 0 16,-1 0 0-16,1-1-2 0,6 3-1 0,-1-1-3 0,2 1-13 15,-1 1-20-15,6-4-38 0,0 4-48 0,7 0-63 0,0-3-66 0,0 3-63 16,0 1-60-16,7-6-40 0,-7 1-34 0,7 0-15 0,-1 0-9 16,7-2-2-16,-7-2 0 0,8-3 13 0,-1 4 18 0,-6-8 39 15,5 4 48-15,8-3 62 0,-7-2 100 0</inkml:trace>
  <inkml:trace contextRef="#ctx0" brushRef="#br1" timeOffset="88229.83">7769 10580 0 0,'0'3'8'0,"0"-3"93"15,0 0 7-15,0 0 6 0,0 0 6 0,0 0 3 0,0 0 3 16,0 0-4-16,0 0-4 0,0 0-8 0,0 0-10 0,0 0-8 15,0 0-9-15,0 0-6 0,0 0-6 0,0 0-4 0,0 0-4 0,0 0-3 16,0 0-1-16,0 0-1 0,0 0-1 0,0 0-2 0,0 0-1 0,0 0 1 16,0 0 0-16,0 0 2 0,0 0 1 0,0 0 4 0,0 0 1 15,0 0 3-15,0 0 4 0,0 0 1 0,0 0 1 0,-6 0 1 16,6 0 2-16,0 0 1 0,0 0 2 0,0 0 0 0,0 0 0 0,0 0-3 16,0 0-2-16,0 0-5 0,0 0-3 0,0 0-5 0,0 0-5 0,0 0-5 15,0 0-4-15,0 0-5 0,0 0-4 0,0 0-6 0,0 0-4 16,0 0-6-16,0 0-2 0,0 0-4 0,0 0-3 0,0 0-2 15,-7 0 0-15,7 0-1 0,0 0-1 0,0 4-1 0,0-4-3 0,0 0 0 16,0 4-1-16,0-1 0 0,0-3-1 0,0 7 0 0,-6-2-2 0,6-2 1 16,0 5 1-16,0-1 0 0,-7 0 1 0,7 0-1 0,0 1-1 0,-7-1-1 15,7 4 2-15,0-4-1 0,0 4 0 0,-6-3-1 0,6 3 0 16,0 0 0-16,0-4 1 0,-6 4 0 0,6-4-1 0,0 5-1 16,0-2 0-16,0-2 0 0,0 3 0 0,-6-4 1 0,6 4-1 0,0-4 3 15,0 1 2-15,-8-1 2 0,8 3 3 0,0-1 4 0,0-3 1 16,-6 2 1-16,6-1 2 0,-6 0 0 0,6 2 0 0,-7-3 2 15,1 1 2-15,-1 1 2 0,0-2 1 0,1 2-1 0,0 1 2 0,-1-3-2 16,0-2-2-16,1 3-2 0,0-3-1 0,-1 0 4 0,0 3 4 16,-6-7 9-16,7 3 12 0,0 1 8 0,-1-4 10 0,-6 0 5 15,7 0 4-15,-2 0 3 0,2-4 2 0,0 1 0 0,-1 3 1 0,1-7 0 16,-1 3-1-16,1 0-4 0,-1-3-5 0,1 0-10 0,0 0-9 0,6-1-10 16,-8 1-11-16,8-1-6 0,0 1-6 0,-6-3-4 0,6-2-3 15,0 4-3-15,6-3-1 0,-6 5-3 0,0-6-2 0,8 1 0 0,-2 4 0 16,-6-4 0-16,6 4-3 0,1-4-1 0,-7 7 2 0,6-3-2 15,1-1-2-15,-7 5 1 0,6-2-2 0,1 5-1 0,-7-2-2 0,6 2-5 16,-6 0-7-16,0 0-18 0,6 0-24 0,-6 2-29 0,0-2-29 16,8 5-39-16,-8-2-41 0,0 1-42 0,0 3-44 0,0-3-42 0,0 3-43 15,0-3-21-15,0 4-9 0,-8-5 2 0,8 4 5 0,0-3 16 16,-6 0 23-16,6-4 27 0,0 0 32 0,0 0 38 0,0 0 40 16</inkml:trace>
  <inkml:trace contextRef="#ctx0" brushRef="#br1" timeOffset="89530.03">8635 10074 0 0,'0'-3'3'0,"0"0"156"0,-6-2 8 0,6 1 9 0,0 1 10 0,0-2 11 16,0 3 11-16,-7-2 10 0,7 0 9 0,0 0 4 0,-6 1 2 15,6 0-25-15,-6-2-36 0,6 3-21 0,-7-3-11 0,0 1-5 0,1 1-3 16,6-1 1-16,-6 0 4 0,-2 1-1 0,2 3 0 0,0-4 5 16,-1 1 6-16,1 3 4 0,-1-4-1 0,1 4-5 0,-1 0-9 0,-5 0-8 15,4 0-7-15,2 0-5 0,0 0-4 0,-1 0-8 0,-6 4-12 16,7-4-10-16,-1 3-12 0,1 1-13 0,-8-1-17 0,8 1-11 0,0 3-8 15,-1-3-7-15,0 3-3 0,1 1-1 0,0 3-1 0,-1-5-2 16,1 6-2-16,-8-1-2 0,14 3 0 0,-6-2-2 0,0 3 0 0,-1-1-1 16,0 4 1-16,1-3-1 0,0 4-1 0,-1-1 1 0,7-4 1 15,-7 5-1-15,1-1-2 0,-1 0 1 0,1 1-1 0,0-5 2 16,-2 4 2-16,2 1-1 0,0-1 3 0,0-3-1 0,-1 3-3 0,0-3 1 16,1 3 1-16,-1 0 1 0,1-2-2 0,-8 2 2 0,8-4 1 15,0 5 0-15,-8-5-1 0,8 1 1 0,-7-1-2 0,7-2-1 0,-8 2-1 16,8-3 2-16,-7 1 1 0,0-2-1 0,7-2 0 0,-8 3 0 15,1-5 0-15,7 3-1 0,-8-6 1 0,8 1 0 0,-6 3 2 0,5-7 2 16,-6 3 0-16,6-3 1 0,-5 0 0 0,4-3 1 0,-4 3 0 16,6-4 2-16,-2-3 0 0,2 4-1 0,0-6 1 0,-1 3-1 15,1-2-2-15,-1-3 0 0,7 3 0 0,-7-2-2 0,7 2-2 0,0-6-1 16,0 7 0-16,7-5-2 0,-7 1-2 0,7 0 0 0,-7 1 1 16,6-1-1-16,1 0 1 0,-1 3 0 0,0-4 0 0,2 6 0 15,-2-2 0-15,0 2 1 0,0-1 1 0,8-2-1 0,-8 6-1 0,1-5 1 16,-1 5 0-16,1-1 0 0,0 1-1 0,5 3-1 0,-6-4-2 15,2 4 1-15,-2 0-1 0,0 0 2 0,7 0 0 0,-6 0-1 0,0 4 1 16,5-1-1-16,-5 1 1 0,0-1-1 0,5 5 0 0,-5-1 1 16,6 0 0-16,-6 1 1 0,5 3 3 0,-5 0-1 0,6 1-1 0,-7-2 0 15,8 0-1-15,-8 5 0 0,7 0 2 0,-6-4-1 0,6 4 0 16,-1-1 1-16,-4-3 0 0,4 4 1 0,1 0 0 0,-6-5-1 0,6 6-2 16,-7-2 2-16,8-3 0 0,-2 4 0 0,-5-4 0 0,6 0 0 15,0-4 0-15,0 4-1 0,0 0 1 0,0-3-1 0,0-6 0 0,0 6 1 16,0-4 0-16,0 0 0 0,7-4 1 0,-7 0 0 0,6 0-1 15,-6-4-1-15,7-3-1 0,-7 2-1 0,6-5-1 0,1 2-3 16,-1-1-2-16,1-3-6 0,0-3-8 0,-1 0-8 0,1-3-9 0,-7 0-9 16,6 0-8-16,0-1-8 0,-5-3-7 0,6 4-6 0,-8-8-7 15,1 4-3-15,1 0 0 0,-2-3-1 0,2 2 2 0,-2 1 2 0,-5-3 7 16,-1 3 7-16,8 0 11 0,-8-4 9 0,0 4 8 0,2 0 8 16,-2 0 7-16,0-3 6 0,-6 3 7 0,6 0 5 0,-6-1 4 0,7-2 2 15,-7 3 1-15,0 0 3 0,0 0 3 0,0-4-1 0,0 8 0 16,-7-4 2-16,7 0 6 0,0 4 9 0,-6 0 13 0,6 0 13 15,-6 3 14-15,0-4 12 0,6 9 12 0,-8-5 11 0,2 5 12 0,0-2 9 16,6 4 9-16,-7 1 7 0,0 0 5 0,1 4 0 0,-1-5-1 0,1 4-9 16,0 0-12-16,-1 4-12 0,7 0-15 0,-7 0-13 0,1 0-10 15,0 4-12-15,-8 0-13 0,8 4-10 0,-1-2-8 0,1 2-6 16,-7 3-7-16,6 1-5 0,1 1-2 0,0 6-3 0,-2-1 0 0,2 4 1 16,0 0 1-16,-1 4 0 0,1-1 1 0,6 1 1 0,-7 7 2 15,7-4 1-15,-6 4 2 0,6 1 1 0,0-2 1 0,0 5 0 0,0-1 3 16,0-3 0-16,0 4 2 0,6 0-1 0,-6-4 2 0,0 4 0 15,7-5-2-15,-1 1 0 0,1-4 0 0,-7 1-2 0,6-1-1 0,0-4-2 16,2-2 0-16,-2-2-1 0,0 2 0 0,1-5-1 0,0 0 0 16,-1-4-1-16,0 2-2 0,-6-5 1 0,7 0-2 0,-1-4 1 15,-6 0-1-15,7-3 1 0,-7 0-1 0,0-1 2 0,7-3-1 0,-7 4 1 16,0-4 0-16,6-4 1 0,-6 4-1 0,0-3 0 0,6-1 0 0,1-3 1 16,-7-4-1-16,7 3-1 0,-1-6 0 0,0 3-2 0,-6-8-3 15,7 6-2-15,-1-7-1 0,1-2-3 0,0 4-1 0,-1-3-2 16,0 2 1-16,-6-4-3 0,8 5-2 0,-2-3 0 0,0 2 0 0,0 4 0 15,1 0 0-15,0 1 1 0,-1 3 0 0,1 4 2 0,-1 0 1 16,0 3 1-16,2 0 1 0,-8 0 0 0,6 8 1 0,0-4 0 16,-6 4 4-16,6 2 0 0,-6 2 2 0,8 4 0 0,-2-1-1 0,-6 0 1 15,6 3 1-15,-6 1-1 0,7 0 1 0,-7-1 0 0,0 4 1 16,6-3 0-16,-6 0 0 0,7-1 1 0,0 1-2 0,-7-4 1 16,6 3-2-16,0-5-2 0,0 1-1 0,2-3-7 0,-2 1-12 0,0-5-24 15,1 1-30-15,-1-4-45 0,1-4-52 0,6 4-56 0,0-8-59 0,-6 5-54 16,5-8-50-16,2 0-36 0,-1 0-29 0,-1 0-12 0,2-3-6 15,-2-1 4-15,2-4 10 0,-1 6 24 0,7-6 28 0,-8 1 46 16,2-1 52-16,-2 4 55 0,1-3 144 0</inkml:trace>
  <inkml:trace contextRef="#ctx0" brushRef="#br1" timeOffset="90142.02">9592 10316 0 0,'8'-4'154'0,"-8"0"88"0,0 1 22 0,-8-1 24 0,8 4 25 0,0-2 32 15,-6 2 33-15,6-5 25 0,-6 1 22 0,6 4 11 0,-7-3 6 16,1 3-39-16,-1 0-65 0,7-5-40 0,-6 5-33 0,-1 0-23 15,1 0-18-15,0 0-21 0,-2 0-27 0,2 0-29 0,0 5-33 0,6-2-26 16,-7 1-20-16,1 1-16 0,-1 1-11 0,1 1-6 0,-1 0-7 16,1 5-4-16,-1-1-6 0,0 0-4 0,1 4-3 0,0-1-1 15,6 1 1-15,-7 3 0 0,7 0 1 0,-7 0 0 0,7 1 1 0,0 4 0 16,0-6-1-16,7 5 0 0,-7-4-1 0,0 1-1 0,7 3-1 0,-1-4-1 16,0-3 0-16,1 4-1 0,0-5-2 0,-1 0 0 0,1 2-1 15,-1-6 0-15,7 0-3 0,-6-2 1 0,-1 1 1 0,8-3-1 16,-8-3-2-16,0-3 0 0,7 0-1 0,-6 0-2 0,-1-3-4 0,7-3-3 15,-7-3-5-15,2 1-5 0,4-2-2 0,-5-5-5 0,0 1-4 16,-1-4-1-16,0-1-3 0,1 0 1 0,-7 1 0 0,6-4 0 0,-6 0 0 16,0 4 2-16,0-4 5 0,0 0 5 0,-6 4 3 0,6-1 6 15,-7 1 4-15,1 4 6 0,6-5 5 0,-6 8 5 0,-1 0 5 0,0 1 4 16,1 2 4-16,0 1 1 0,-2 3 1 0,2 1 1 0,0-1 1 16,6 4-1-16,-7 0-2 0,1 0 0 0,-1 0 0 0,7 4-2 15,0-1-2-15,-6 4-3 0,6-3-4 0,0 4-5 0,0-1-2 0,0 0-2 16,0 4-1-16,6-4 0 0,1 5-1 0,-1-5 1 0,1 0 0 0,-1 0 1 15,8 4 0-15,-8-4 1 0,7-2 0 0,0 1 1 0,0-2-1 16,-7 0 1-16,8 0-1 0,-2-2 2 0,2-2-1 0,-1 0 0 0,-1 0 0 16,2-2-1-16,-2-2 1 0,2 0 0 0,-1-3-3 0,0 4 1 15,-7-4 1-15,7-5 0 0,1 4-1 0,-8-2 0 0,7-2 0 0,-6 2 0 16,5-1 0-16,-5 0 1 0,-1-1-1 0,1 5 0 0,0-3-1 16,-7 2 1-16,6 1 0 0,-6 2 0 0,6-2-2 0,-6 4 0 15,0 3 0-15,7-4 0 0,-7 4-3 0,0 0 1 0,0 4-1 0,0-4 2 16,0 8-1-16,0-6 1 0,0 6 0 0,0 0 1 0,7 3-1 15,-7 4 1-15,0-5 1 0,0 9 1 0,0-4 2 0,0 2 0 16,6 3 2-16,-6-3 1 0,0 1 1 0,6 1-2 0,-6-1 0 0,7 0-1 16,-7-3 2-16,6 0-1 0,-6-1 1 0,7 2 0 0,-7-6-1 0,7 1-1 15,-7 0-1-15,6-4-3 0,-6 1 0 0,6-4-7 0,-6-1-7 16,0 1-21-16,8-4-24 0,-8 0-45 0,6-4-55 0,-6-3-62 16,6-1-69-16,-6 1-60 0,6-4-54 0,1-3-39 0,-7-1-29 0,7-4-15 15,-7-3-6-15,0 4 1 0,6-7 7 0,-6-1 17 0,0 1 25 16,0-5 44-16,-6 1 54 0,6-5 64 0,0 2 131 0</inkml:trace>
  <inkml:trace contextRef="#ctx0" brushRef="#br1" timeOffset="90267.02">9977 10026 0 0,'0'-7'201'0,"-6"7"98"0,0-4 27 0,-2 4 19 0,8 0 18 15,-6 0 15-15,0 0 13 0,6 4 9 0,-7-4 6 0,7 0 4 0,-7 0 0 16,7 0-51-16,-6 5-78 0,6-5-80 0,0 2-81 0,-7-2-87 16,7 5-90-16,-6-5-101 0,6 3-108 0,-6-3-61 0,-1 0-39 0,7 0-21 15,0 0-13-15,-7-3-6 0,1 3-2 0,0-5-2 0,6 3 1 16,-7-7 11-16,0 2 17 0,7 3 48 0,-6-6 116 0</inkml:trace>
  <inkml:trace contextRef="#ctx0" brushRef="#br1" timeOffset="90516.56">9476 9972 28 0,'-7'7'313'0,"-6"4"48"15,7-7 35-15,-1 3 21 0,0 0 16 0,7-3 12 0,-6-1 8 0,6 1 7 16,0-4 7-16,0 0 5 0,0 0 2 0,6-4-62 0,-6 4-95 15,7-3-80-15,0-1-73 0,-1 0-49 0,0 1-33 0,1-4-23 0,6 3-16 16,-6 1-11-16,6-5-10 0,0 4-8 0,-7 1-7 0,8-1-6 16,-8 4-2-16,0 0-3 0,7 0-2 0,-13 4-1 0,7-1-2 0,-1 4-3 15,-6-2-5-15,7 2-12 0,-7 0-16 0,0 0-29 0,-7 4-34 16,7-4-43-16,-6 4-50 0,6 1-46 0,-7-2-46 16,1-1-51-16,-1 1-56 0,1-3-31 0,0 4-17 0,-8-3-7 15,8-1-1-15,-1-3 11 0,1-1 15 0,-1 1 29 0,1-4 34 0,-1 0 44 16,1-4 49-16,-1 1 48 0,0-1 206 0</inkml:trace>
  <inkml:trace contextRef="#ctx0" brushRef="#br1" timeOffset="90765.96">9306 9788 0 0,'-12'0'160'0,"-2"-3"163"0,1 3 44 15,0-4 36-15,0 1 34 0,1-1 22 0,-2 0 17 0,8 1 11 16,-7-5 7-16,6 5 6 0,0-4 3 0,7 2-40 0,-6-2-61 0,6 3-78 15,0-3-83-15,0 3-57 0,0 1-44 0,0-1-35 0,0 1-35 16,6-2-22-16,1 2-19 0,0-1-9 0,-1 4-8 0,1-3-5 0,5 3-4 16,-4 0-3-16,4 0-2 0,-6 0-3 0,8 3 1 0,-8-3-1 15,1 7-2-15,-1-2-5 0,1 2-4 0,0 0-10 0,-1 4-8 0,-6 1-19 16,0-2-24-16,0 1-39 0,0 4-46 0,-6 0-57 0,-8 3-61 16,8-4-56-16,-7 5-53 0,-7-1-40 0,0 4-37 0,-5 0-12 0,5-4-4 15,-6 8 5-15,0-4 7 0,-7 0 18 0,7 1 24 0,1-2 37 16,-1-3 48-16,6 1 57 0,0-1 74 0</inkml:trace>
  <inkml:trace contextRef="#ctx0" brushRef="#br1" timeOffset="91488.34">10798 10360 0 0,'0'11'206'0,"-7"-4"57"0,7 1 10 0,-6-1 8 16,6 0 10-16,0-3 6 0,0-1 8 0,0-3 8 0,0 5 8 15,0-5 9-15,6 0 8 0,-6-5-53 0,7 5-83 0,-7-3-54 16,6-4-39-16,1 3-21 0,-1-7-9 0,0 4-8 0,8-8-8 0,-1 4-7 16,-6-4-7-16,5-3-8 0,8 3-9 0,-7-4-8 0,0 2-8 0,0-5-4 15,0 4-4-15,0-4-3 0,0 3 0 0,-7-3-1 0,8 0 1 16,-8 4 4-16,7-4 9 0,-6 0 14 0,-1 3 19 0,-6 1 17 15,7-4 18-15,-1 7 12 0,-6-2 11 0,0-2 9 0,0 4 5 0,0 0 6 16,0 5 4-16,0-5 3 0,0 3 4 0,-6 2-2 0,6-1-5 16,0 5-14-16,-7-6-15 0,7 4-17 0,0 1-14 0,-6 3-12 0,6-2-8 15,0 1-9-15,-7 5-4 0,7-3-5 0,0-1-6 0,0 4-4 16,0 0-6-16,-7 4-3 0,7-4-3 0,0 3-3 0,0 5-2 0,0-5-2 16,-6 8 0-16,6 0-3 0,0 0-1 0,0 4-2 0,0 3-1 15,-6 4 1-15,6 0-1 0,0 0 2 0,0 4 0 0,0 4 1 0,0-5 0 16,6 1 0-16,-6 3 0 0,0 0 0 0,0-3-1 0,6 0 1 15,1 0 0-15,-7-5 0 0,7 2-1 0,-1-3 2 0,-6-1 0 16,7-4-1-16,-1 0 0 0,0 0-1 0,2-5 0 0,-2 2-3 0,0-5-2 16,0-4-10-16,8 5-9 0,-8-8-24 0,1 0-26 0,-1 0-46 15,1-4-53-15,0-3-60 0,-1 0-65 0,0-1-55 0,-6-6-50 0,7 2-43 16,0-3-36-16,-7-3-17 0,0 4-6 0,0-5 3 0,-7 1 9 16,7 0 20-16,-7-1 29 0,1 1 43 0,0-1 53 0,-1 1 60 15,-6 0 70-15</inkml:trace>
  <inkml:trace contextRef="#ctx0" brushRef="#br1" timeOffset="91652.38">10973 10056 0 0,'-12'3'131'0,"5"1"145"0,-6 1 32 0,6-5 34 16,-5 3 38-16,-2 0 31 0,2-3 30 0,5 4 20 0,-6-4 13 0,6 0 9 16,1 0 6-16,0 0-40 0,-1 0-65 0,7 0-60 0,0 0-60 0,0 0-40 15,0 0-32-15,0 0-35 0,7 0-37 0,-1 0-31 0,7-4-29 16,0 4-20-16,0-3-14 0,7 0-15 0,-1 3-18 0,7-5-26 16,0 1-31-16,7 1-44 0,-7-4-50 0,6 3-62 0,1 0-66 0,-1 0-61 15,1 1-59-15,-7 0-37 0,7-2-30 0,-7 3-13 0,6-3-8 16,-5 1 4-16,-9 1 9 0,9-1 21 0,-1 0 27 0,-6 4 42 0,6-3 49 15,-7-1 62-15,7 4 146 0</inkml:trace>
  <inkml:trace contextRef="#ctx0" brushRef="#br1" timeOffset="92125.34">11716 10041 0 0,'0'0'97'0,"0"4"75"0,0-4 18 0,0 0 17 16,0 0 18-16,0 0 17 0,0 0 16 0,0 0 15 0,0 0 16 15,0-4-5-15,0 4-15 0,-7 0-13 0,7-4-16 0,0 4-9 16,0-3-6-16,-6 0-7 0,6 3-4 0,-6-5-9 0,6 3-7 0,-7 2-11 15,0-5-13-15,7 5-12 0,-6-4-15 0,-7 4-10 0,7 0-11 16,-1 0-13-16,-6 0-15 0,7 4-14 0,-8-4-12 0,1 7-12 0,0-2-9 16,0 1-8-16,1 2-7 0,-2 3-4 0,1 1-3 0,-6-2-3 15,12 5-2-15,-13-4-3 0,14 3 0 0,-7 0-2 0,6 5-3 0,-5-4-2 16,5 3 0-16,1-3-3 0,-1 4-1 0,7-2-3 0,-7-2-3 16,7 3-1-16,0-4 1 0,0 3-1 0,7-4 1 0,-7 1-1 0,7-2 2 15,-1-1-1-15,1 0 1 0,-1 0 1 0,0-4-1 0,1 1 1 16,6-5 0-16,-7 1 1 0,8-4 0 0,-8 0-1 0,7-4 0 0,0 1-1 15,0-5 0-15,1 1-1 0,-2-4 0 0,1-3-1 0,7-1-1 16,-8 0 0-16,2 0-1 0,-1-4 0 0,0 2 0 0,-6-2-1 16,5 1-1-16,-5-4 0 0,6 4 1 0,-7-4 1 0,1 0 0 0,0 3 1 15,-1-2 1-15,1 2-1 0,-1 2 1 0,-6 0 1 0,6 0 3 16,-6 2 2-16,0 4 6 0,0-3 5 0,0 2 7 0,0 5 6 16,0 0 4-16,0 0 4 0,0 3 1 0,0 0 3 0,0 1 1 0,0-1-2 15,0 4 0-15,0 0-3 0,0 4-2 0,0-4-4 0,-6 3-4 16,6 1-6-16,0 0-7 0,-6 3-5 0,6 0-5 0,0 5-4 0,0-2-3 15,-7 5-2-15,7-1 0 0,0 1 0 0,-6 3 0 0,6 1 1 16,0-1 0-16,0 1-1 0,0-2 0 0,0 2 0 0,0-1 0 0,0 1-1 16,6-1-4-16,-6 1-6 0,7-5-9 0,-1 1-12 0,0-4-16 15,1 3-23-15,0-6-28 0,-1 4-37 0,8-6-45 0,-8-3-50 16,7 5-52-16,0-8-48 0,0 0-42 0,-1 0-45 0,2-4-43 0,-1 0-18 16,0-3-2-16,6 0 7 0,-5 0 11 0,-2-4 22 0,8 0 27 0,-7-4 38 15,7 0 44-15,-8 1 49 0,2-1 55 0</inkml:trace>
  <inkml:trace contextRef="#ctx0" brushRef="#br1" timeOffset="92450.36">12185 9994 0 0,'0'-7'99'16,"-7"2"153"-16,7 2 27 0,-6-1 26 0,6 4 24 0,-7 0 23 15,1-3 22-15,0 3 18 0,-1 3 15 0,0-3 10 0,1 4 10 0,0-1-39 16,-1 2-61-16,0 2-52 0,1 0-50 0,-1 4-33 0,1 1-25 16,-1 1-25-16,0 1-23 0,1 3-22 0,0 3-21 0,0-1-18 0,6 3-14 15,0 0-11-15,-8-4-8 0,8 5-7 0,8-2-3 0,-8-2-3 16,6-1 0-16,-6 0-2 0,6-4-1 0,7 3 0 0,-6-4 0 0,6-1 1 15,-7-5 0-15,8 0 0 0,-2-3 1 0,8 0-1 0,-7-1 1 16,0-3 0-16,6-3-1 0,-5 3 0 0,5-8-3 0,1 4 0 16,-8-6 0-16,2 2-1 0,5-3 0 0,-6 0-1 0,0-4-2 0,-6 1 0 15,6-1-1-15,-7 0-1 0,0-2 0 0,-6-2 2 0,8 1 1 16,-8-1 6-16,-8-3 6 0,8 4 5 0,-6-4 4 0,0 4 5 0,-7-5 5 16,0 5 5-16,0 3 7 0,-1 1 4 0,2-1 3 0,-2 5 2 15,-5-2 1-15,6 5-1 0,0 0-3 0,1 3-4 0,-8 0-6 0,6 4-5 16,1 4-7-16,1 0-7 0,-2-1-8 0,2 5-21 0,5 2-24 15,-6 2-53-15,0-2-64 0,-1 5-84 0,8-3-91 0,-6 6-74 16,4-4-61-16,-4 1-33 0,5 0-15 0,-6-1-7 0,6 1-3 0,-5 0-1 16,6-5 3-16,-8 1 12 0,8-3 20 0,-8 0 48 0,8-1 61 15,-7 0 82-15,7-3 275 0</inkml:trace>
  <inkml:trace contextRef="#ctx0" brushRef="#br1" timeOffset="92615.09">11697 10617 410 0,'-14'17'495'0,"-5"-1"36"0,-1-2 17 0,8 0 1 0,-8-5-6 16,7 1-6-16,6-6-6 0,1-1-6 0,-1 0-10 0,1-3-16 15,6 0-21-15,-6 0-171 0,6-3-247 0,0 0-194 0,0-5-168 0,6 5-106 16,-6-5-79-16,6-3-32 0,-6 4-9 0,7-4-2 0,-1 1 3 16,-6-5 5-16,7 4 8 0,-1-5 15 0,1 2 21 0,-7-1 49 15,6 0 63-15</inkml:trace>
  <inkml:trace contextRef="#ctx0" brushRef="#br1" timeOffset="94042.6">13553 9964 0 0,'6'0'51'0,"-6"0"142"0,0-3 13 0,0 3 16 16,0-4 18-16,6 4 17 0,-6-4 19 0,-6 1 14 0,6-1 11 0,0 4 14 16,0-3 14-16,-6-2-25 0,6 2-42 0,-7-1-24 0,7 1-15 15,-6-1-6-15,-1 1-3 0,0-1-8 0,1 4-13 0,0-4-12 16,-1 4-15-16,0-4-12 0,1 4-11 0,-7 0-14 0,7 0-18 0,-1 0-17 16,-6 4-19-16,7-4-14 0,-8 4-10 0,2 0-10 0,5 3-9 0,-6 0-5 15,0 1-5-15,-1-1-1 0,8 4-3 0,-6 0 1 0,-2 4 3 16,1-1 3-16,0 4 3 0,0-3 1 0,1 2 3 0,-2 6-1 15,8-4 1-15,-7 3-1 0,6-5 0 0,0 6-1 0,1-4-1 16,0-1-1-16,0-1-1 0,6 2-3 0,0-4-2 0,0-1-4 0,6-3-2 16,-6 3-3-16,6-6 0 0,0 3-2 0,8-4-1 0,-8-3 0 15,7 0-1-15,1-1 0 0,-2-3-2 0,1 0 0 0,7-3 0 0,-8-5 0 16,8 1-2-16,0 0-1 0,-1-5 1 0,1 2-2 0,0-5 1 16,-1 1-2-16,1-1 1 0,-8-4-1 0,8 2 1 0,-7-1 0 0,7-1 0 15,-8 1-1-15,2-4-1 0,-8 3-1 0,8 1 2 0,-8-1-1 16,7 1 1-16,-7 1 1 0,1-3-1 0,-7 6 4 0,7-1 2 0,-7 1 5 15,6 3 1-15,-6-4 5 0,0 8 3 0,0-4 3 0,0 3 6 16,0 0 2-16,0 1 4 0,-6 4 1 0,6-1 2 0,0 1-1 16,-7-1 0-16,7 4-2 0,0-4-5 0,0 4-3 0,0 0-3 0,0 0-5 15,0 4-4-15,-7 0-4 0,7-1-3 0,0 1-4 0,-6 4-3 16,6-1-2-16,-7 4-2 0,7 0-1 0,0 4-2 0,-6-1 2 0,6 4-1 16,0 1 1-16,0-1 2 0,0 1-1 0,0 1 2 0,0 3-1 15,0-1 0-15,0 0 0 0,6 0 0 0,1 0 0 0,-7 0-1 0,6 0 1 16,1-3 1-16,0-1-1 0,-1 1-1 0,0-2 2 0,0-2-1 15,2-1 0-15,-2-3 0 0,7 1-1 0,-6-1 2 0,-1-4-1 16,7 0 1-16,-7-3 0 0,1-1 1 0,6-3 1 0,-7-3-1 0,8 3 1 16,-8-7-1-16,7 3 1 0,-7-7 0 0,8-1-1 0,-2 2 1 15,2-5 0-15,-1 1-2 0,-7-5 1 0,7 1 0 0,0 0-1 0,-7-1 0 16,8-2-1-16,-8 3 0 0,1-5 1 0,-1 1 0 0,1 4 0 16,-1-5-1-16,1 3 0 0,-1 1 1 0,-6 1-1 0,7 2 0 0,-7 2-1 15,0 3 1-15,7 0 0 0,-7 0 1 0,0 4 0 0,0 3-2 0,0 0 0 16,0 1 0-16,0 3-1 0,0 0 0 0,0 0-1 0,0 3 1 15,0 1 0-15,-7 0 0 0,7 3 0 0,0 4 1 0,0 0-1 16,-7 3 0-16,7 6 0 0,0-3 1 0,-6 1-1 0,6 1 1 0,0 3 0 16,-7 0 2-16,7 3 0 0,0-3 0 0,0 1 0 0,0-6-1 15,7 6 1-15,-7-5 0 0,6 0 0 0,-6 1 0 0,7-5 0 16,0-3 0-16,-1 1-2 0,0-2 1 0,1 2 0 0,6-5 1 0,-7 0 0 16,7-4 1-16,-6 2 0 0,6-5 1 0,1 0-1 0,-2 0 0 15,1-8 0-15,0 4-1 0,0-3 1 0,7-4 1 0,-7-1-1 16,6 2 2-16,1-5-1 0,-7 1-2 0,7-1 1 0,-8-3 0 0,8-1-1 15,-7 2 0-15,0-2 0 0,6 1 0 0,-5-5 0 0,-8 5 0 16,7 0 1-16,-7 0-1 0,8-4-1 0,-8 8 1 0,0-5 1 0,-6 1 2 16,0 6 1-16,7-3 4 0,-7 1 5 0,0 3 5 0,0 4 5 15,0-4 5-15,-7 3 3 0,7 5 1 0,0-1 2 0,-6 1 0 0,6-2 0 16,0 5 0-16,-6-3-1 0,6 6-2 0,0-3-3 0,-6 5-3 16,6 2-6-16,-8-4-6 0,8 8-5 0,-6 0-5 0,6 1-2 0,-6 2-2 15,6 4-1-15,-7-3-1 0,7 7 0 0,0-4 1 0,0 4 1 16,-6-3-1-16,12 3 0 0,-6-4 2 0,0 3-1 0,0-2-1 0,7-1 0 15,-7-3 0-15,0 3 2 0,6-2-1 0,0-6-1 0,-6 5 1 16,8-3-1-16,-2-6 1 0,0 1 1 0,0-3 0 0,1-1 1 16,0 2-1-16,-1-5 1 0,7-5 1 0,-7 2-1 0,2-1-1 0,4-3 1 15,2 1 1-15,-8-6-2 0,7 1 0 0,0-3 0 0,-6-2-1 16,5-2-1-16,-6-4 0 0,8 4-3 0,-8-8 0 0,1 4-2 0,0-3-1 16,-1-5-1-16,1 4 1 0,-1-2-1 0,-6-2 0 0,6 4 0 15,-6-3 0-15,0 4 0 0,8-2 1 0,-8 7 0 0,0 0 0 0,0-2 2 16,0 4 2-16,0 4 3 0,0-1 1 0,0 4 2 0,-8 4 0 15,8-1 3-15,0 0 1 0,0 1 1 0,0 4 4 0,0 3-1 16,0-4 1-16,0 4-1 0,0 0 0 0,0 0 1 0,0 0-2 0,0 0 0 16,0 0-2-16,0 0-1 0,0 0-2 0,-6 0-2 0,6 0-1 0,0 4-3 15,0-4 0-15,0 3-2 0,0 2 1 0,0-5 0 0,0 2-1 16,0 6-1-16,0-4-3 0,0 0-9 0,0 3-11 0,0-3-13 16,0 3-12-16,0 1-17 0,0-1-18 0,0-4-27 0,0 5-32 0,0-5-41 15,0 4-46-15,0-3-49 0,0 0-54 0,0 4-41 0,0-8-36 16,0 3-29-16,0 0-26 0,0-3-16 0,0 0-13 0,0 0 4 15,0 0 12-15,0 0 23 0,0 0 31 0,6-3 40 0,-6 3 46 0,8-3 50 16,-8-2 52-16,6 2 44 0,-6-1 175 0</inkml:trace>
  <inkml:trace contextRef="#ctx0" brushRef="#br1" timeOffset="94399.38">14634 9778 41 0,'0'0'167'0,"0"-4"20"0,-7 0 21 0,7 1 23 16,0-1 26-16,0 0 20 0,-6 1 21 0,6-4 21 0,0 7 22 15,0-5 0-15,0 2-12 0,0-1-13 0,-6 0-9 0,6 4-9 0,0-3-5 16,0 3-11-16,0 0-14 0,0 0-20 0,0 0-20 0,0 0-19 15,0 0-19-15,0 0-17 0,0 0-21 0,0 0-23 0,0 0-28 16,0 0-19-16,0 0-15 0,0 0-12 0,0 0-9 0,0 0-7 0,-8 0-5 16,8 0-4-16,0 0-2 0,0 3-3 0,0-3-1 0,0 4-3 15,-6-4-2-15,6 4-1 0,0-1-2 0,0 2-2 0,-6 2-2 0,6 0-3 16,0 0-1-16,-6 1-1 0,6 2-2 0,0 2-1 0,-8-1-2 16,8 3-1-16,-6-2 1 0,6 2 1 0,0 4-2 0,-6-3 1 15,6 2 0-15,0 3-1 0,-7-3 0 0,7 2-1 0,0-1 1 0,-6 4-1 16,6 0 2-16,0 0 0 0,0-4 1 0,0 5-2 0,0-1 1 15,0-1-1-15,0 1-1 0,0 0-1 0,6 1 0 0,-6-2 2 0,0-2 0 16,7-1-1-16,-7 0 0 0,6 1 0 0,0-5 1 0,-6 1-1 16,8 0-1-16,-2 0 0 0,0-5 2 0,0-3-2 0,2 5 0 0,-2-5-2 15,0-3-4-15,1 3-7 0,6-3-9 0,-6-4-12 0,-1 0-14 16,0-4-21-16,0 0-25 0,8-3-32 0,-8 0-40 0,1 0-41 0,-1-5-45 16,1-2-40-16,0 3-38 0,5-4-31 0,-5-2-30 0,-7-3-30 15,7 3-31-15,-7-2-7 0,6 1 4 0,-6-4 16 0,0 0 21 16,-6-1 32-16,6 2 38 0,0-1 42 0,-7 0 44 0,0 0 41 0,7 0 51 15</inkml:trace>
  <inkml:trace contextRef="#ctx0" brushRef="#br1" timeOffset="94579.15">14510 9884 0 0,'-19'0'101'0,"-1"3"141"0,0-3 33 0,1 0 38 16,-1 4 42-16,0-4 37 0,2 3 37 0,4-3 24 0,1 0 17 0,0 5 11 16,0-5 7-16,7 0-42 0,0 2-66 0,-2-2-48 0,8 0-39 15,0 0-34-15,0 0-31 0,0 0-36 0,8 5-41 0,-2-5-36 0,6 0-37 16,2 0-24-16,-1 0-16 0,7 0-12 0,-2 0-7 0,2 0-7 15,7 0-6-15,-1-5-16 0,0 5-17 0,-1-2-37 0,-5-3-46 0,6 5-59 16,1-3-63-16,-9-1-58 0,2 4-57 0,0-3-53 0,-1-1-50 16,1 0-28-16,-1 2-15 0,1-3-5 0,-7 1 0 0,6 1 10 15,1-2 16-15,-1 2 34 0,1 0 46 0,-6-1 56 0,5 0 62 0</inkml:trace>
  <inkml:trace contextRef="#ctx0" brushRef="#br1" timeOffset="95551.45">15175 9953 115 0,'0'0'211'0,"0"4"16"0,0-4 14 0,0 0 17 0,0 0 19 16,0 0 16-16,0 0 17 0,-8-4 12 0,8 4 10 0,0-3-13 16,0-1-26-16,0 1-27 0,0-5-29 0,-6 4-13 0,6 1-8 0,0-4-5 15,-6 3-6-15,6-4-10 0,-7 5-13 0,7-2-11 0,-6 3-9 0,-1-3-7 16,7 2-8-16,-6-1-10 0,-1 1-10 0,1-1-17 0,0 4-23 15,-8 0-14-15,8 0-12 0,-1 0-9 0,1 0-9 0,-7 4-6 16,6-1-5-16,-5 4-7 0,4-2-4 0,-4 2-4 0,5 0-3 0,0 4-3 16,-5 0-1-16,5 0 0 0,1 0 0 0,-1 4-2 0,0-5 0 15,1 9 0-15,0-5 0 0,-1 2 0 0,0 2 0 0,7 1-1 16,0-2 0-16,-6 2 0 0,6-1 0 0,6 0-1 0,-6 0-1 0,0 0 0 16,7-2-1-16,0-2-1 0,-1 1 2 0,0-4-2 0,1 3 0 15,6-6 0-15,-6 3 0 0,5-4 0 0,2-3-1 0,-2 2 1 0,2-6-1 16,-1 5 0-16,0-5 0 0,0-5 0 0,-1 2-1 0,2 0-2 15,-1-5-2-15,0 2-1 0,0-6-2 0,-1 1-2 0,2 0-2 0,-1 1-1 16,-6-5-3-16,5 0 0 0,-5 1 0 0,-1-5 1 0,-6 4 0 16,7-3-1-16,-7 0 0 0,0 2 2 0,0-1 2 0,0 2 1 0,-7-4 2 15,1 6 2-15,-1-3 2 0,1 2 2 0,-7 2 4 0,6 2-1 16,1-1 2-16,-8 3-1 0,8 1 2 0,-7 4 0 0,7-2 3 0,-1 2 0 16,1-1 0-16,6 4 0 0,-7 0-1 0,1 0 1 0,6 0-2 15,0 0 1-15,0 0-1 0,0 0 0 0,0 4 0 0,0-4-1 16,6 3 0-16,1-3 0 0,-1 5-1 0,1-5 1 0,-1 3 0 0,1-3 1 15,5 0 0-15,2 0 0 0,6 0 0 0,-8-3 0 0,1 3 1 16,7-5-2-16,0 5 0 0,-8-3 0 0,8-1 1 0,-7 4-2 0,7-3-1 16,-8 3-1-16,8 0-1 0,-7 0 0 0,1 3-1 0,-2-3-1 15,-6 4 0-15,8 4-1 0,-8-5 0 0,1 4-1 0,-1 1 1 16,1-1-1-16,-7 4 0 0,7 0 2 0,-7 0 0 0,0 3 0 0,0-3 0 16,0 4 0-16,0 0 0 0,-7 0 2 0,7 2 0 0,-7-1 0 15,7-2 1-15,0 0-2 0,-6 1 1 0,6 0 0 0,0-1 0 0,-7-2 0 16,7-1 0-16,0-1-1 0,0-1 1 0,0-2 0 0,0 0 1 15,0-4-1-15,0 5 0 0,0-5 0 0,0-3 1 0,0 4 0 16,0-4 2-16,0 0-1 0,7 0 1 0,-7-4-1 0,6 1 2 0,1-1 0 16,0-3 1-16,-1 0-1 0,6-5 0 0,-4 5-2 0,-2-7 2 0,7-2 0 15,0 2-2-15,0-1 0 0,-7 0-1 0,8-2-2 0,-2-2-1 16,-5 1-1-16,6-1 1 0,0 1-1 0,1 1-2 0,-8-3 0 16,6 3 2-16,-4 2-1 0,-2 0 0 0,7 4-1 0,-7 0 2 0,1 0 0 15,0 4-1-15,-1-1 1 0,0 5 0 0,0-2 0 0,2 3-1 16,-8 2 1-16,6 2-1 0,-6 3 1 0,6-2 3 0,-6 5 1 0,7-1-2 15,-7 0 0-15,6 8-1 0,-6-4 0 0,0 4 1 0,0 0-1 16,7-1 1-16,-7 0-1 0,0 5 1 0,0-4 0 0,7 4 1 0,-7-5-2 16,0 0-3-16,0 5 1 0,0-9 1 0,6 5 0 0,-6-4 1 15,0 0 1-15,0-4 0 0,0 0 1 0,0 1 1 0,0-4 0 16,6 0-1-16,-6-1 1 0,0-3 1 0,0 0 0 0,0 0 3 0,7 0-1 16,-7-3 0-16,7-1 0 0,-7-3 0 0,6 0-1 0,0-1 0 15,1-3-1-15,0 0-1 0,-1-4 0 0,1 4-2 0,-1-3 0 0,0-5 0 16,1 5-2-16,0-1 0 0,5-4-1 0,-4 6 0 0,-2-7-1 15,7 6-1-15,-7-1 0 0,7 4 1 0,-6-3-1 0,5 2 2 0,2 5-1 16,-8-3 1-16,7 2-1 0,-6 4 1 0,-1 1 0 0,7-2 0 16,-6 5-1-16,0 0 1 0,-1 5-1 0,0-2 1 0,-6 1 1 15,7 7-1-15,0-4 1 0,-7 8 0 0,6-4 1 0,-6 4 2 0,0 0 0 16,7 2-1-16,-7 3 0 0,0-3 1 0,6 1-1 0,-6 1 0 16,6-1 1-16,-6 1 1 0,0-5-5 0,7 1-3 0,0-1-10 15,-1-3-14-15,-6 1-23 0,6-5-27 0,8-3-40 0,-8-1-45 0,1-3-53 16,6 0-54-16,0-3-43 0,-7-5-36 0,8 0-29 0,5 1-26 15,-6-7-22-15,0 3-19 0,-1-4-7 0,8 1-3 0,-6-1 16 0,5-3 24 16,-6 4 38-16,6-3 45 0,-5 0 51 0,5 2 55 0,-6 0 41 16,0 5 88-16</inkml:trace>
  <inkml:trace contextRef="#ctx0" brushRef="#br1" timeOffset="96209.58">16451 9924 0 0,'13'-7'3'0,"6"-1"123"0,1 5 13 16,-7-2 14-16,0-2 15 0,6 4 17 0,-11-1 14 0,4 1 17 0,-6-1 15 16,1-2 0-16,0 1-8 0,-1-2 0 0,1 2 3 0,-7-1 10 15,6 2 14-15,-6-3 13 0,0-1 11 0,0 1 0 0,0 0-2 0,0 0-5 16,0-1-5-16,-6 5-9 0,6-4-12 0,-7-1-11 0,1 1-13 15,6-1-15-15,-7 1-20 0,0 3-24 0,-5 1-23 0,6-4-23 16,-2 7-22-16,-4-5-15 0,5 5-12 0,-6 0-10 0,6 0-11 0,-5 5-7 16,-2-3-5-16,8 6-5 0,-7-4-7 0,0 7-5 0,0-4-4 15,7 5-4-15,-8 2-2 0,8 0-1 0,-8 2-1 0,8-2-1 16,-7 4-1-16,7 0 0 0,-1 1 2 0,0-1-1 0,7 1 0 0,-6-1 0 16,6 0 1-16,0 0-1 0,0 0 1 0,0-2 0 0,6 2-2 15,-6 1 0-15,7-5 1 0,0-3-1 0,-1 3 2 0,1-3-1 0,-1 0 1 16,8-3 0-16,-2-5-2 0,-6 1-2 0,8-1-3 0,5-6-6 15,-5 3-6-15,-2-7-7 0,2-1-5 0,-2 1-5 0,1-4-5 0,7-4-6 16,-6 4-5-16,-2-6-5 0,1 0-4 0,0 0-4 0,-6 2-2 16,-1-7 0-16,8 4 2 0,-8 0 5 0,0-5 7 0,-6 2 6 15,6 3 8-15,-6-5 4 0,0 1 4 0,8 5 7 0,-8-6 8 0,0 5 12 16,0-4 13-16,0 7 11 0,-8-3 14 0,8 7 7 0,0-4 8 0,0 7 5 16,-6-2 2-16,6 3 2 0,0 3 0 0,0 0 1 0,0 4 0 15,0 0-1-15,-6 0-4 0,6 4-7 0,0 3-8 0,-6 0-8 16,6 0-8-16,0 5-8 0,0 2-5 0,-8 2-5 0,8 2-2 0,0 0-1 15,0 0-1-15,0 4-1 0,0 0 0 0,0 0 1 0,0 0 1 16,0-4 1-16,8 4-1 0,-8-3 0 0,6 3 0 0,-6-4-1 0,6-4 2 16,0 6-1-16,2-7 1 0,-2-1-1 0,0-2 1 0,1 2 1 15,-1-5 1-15,1 0 0 0,6-4 0 0,-7-3 0 0,8 0 1 0,-2-3 0 16,-5-4 0-16,6 0 0 0,0-1-1 0,0-4-1 0,6-2-1 16,-5 1 1-16,-1-7-2 0,-1 6 0 0,2-8-3 0,-2 4 0 0,2-1-1 15,-8-3 1-15,7 0 1 0,-6 0-1 0,6 0-1 0,-7 0 0 16,0 1 1-16,2-5 0 0,-2 3-1 0,0-2 2 0,-6 3 0 0,7 0 1 15,-7 0 2-15,6 0 5 0,-6 4 4 0,0-1 7 0,0 5 7 16,0-1 7-16,0 5 8 0,0-2 6 0,0 5 3 0,-6 0 3 16,6 3 0-16,0 0 0 0,0 4 0 0,-7 0-3 0,7 0-1 0,0 4-4 15,-6 0-6-15,6-1-7 0,-6 8-8 0,6-4-7 0,-8 8-8 16,8 0-5-16,0-1-4 0,-6 5-2 0,0 4 1 0,6-3 1 16,0 7 0-16,-7-5 1 0,7 7-1 0,0-3 0 0,0 0 0 0,0-1 0 15,0 0 0-15,0 1-1 0,0-4 1 0,0 0 0 0,0 0 0 16,0 0-2-16,7-4-1 0,-7 1-1 0,6-5-1 0,0-3-7 0,-6 1-8 15,8-2-12-15,-2-2-13 0,0-1-20 0,1-4-24 0,-1-3-38 16,1 0-45-16,0 0-59 0,-1-3-65 0,0-4-54 0,0-1-49 0,2-2-45 16,-2-2-45-16,0 1-21 0,1-3-11 0,0-1 3 0,-7 0 10 15,6 1 17-15,-6-1 22 0,0-3 38 0,-6 2 45 0,6-1 59 16,-7 2 64-16</inkml:trace>
  <inkml:trace contextRef="#ctx0" brushRef="#br1" timeOffset="96360.22">16816 9697 0 0,'-20'-4'164'0,"1"1"105"0,-1 3 16 16,0-4 12-16,7 4 12 0,-7 0 16 0,14 0 18 0,-6 0 19 15,5 0 21-15,0 0 9 0,7 0 7 0,0 0-44 0,0 0-70 0,0 0-57 16,7 0-52-16,6 0-26 0,-1 0-14 0,8 0-11 0,0 0-11 16,-1 4-17-16,7-4-21 0,1 0-43 0,5-4-53 0,-6 4-76 15,7 0-87-15,-1-4-80 0,1 4-76 0,-7-3-39 0,7-1-20 0,-7 0-12 16,0-4-6-16,-7 5-4 0,1-4-2 0,-8 0 1 0,8-1 2 16,-13 1 23-16,6 0 34 0,-7-5 65 0,-6 6 234 0</inkml:trace>
  <inkml:trace contextRef="#ctx0" brushRef="#br1" timeOffset="98657.68">8258 11730 0 0,'6'-8'172'0,"1"5"67"0,-7-1 8 0,0-3 9 15,7 3 7-15,-7 1 8 0,0-1 6 0,0 0 7 0,0 4 4 16,0-3 7-16,0 3 6 0,0 0-48 0,0 0-75 0,0 0-42 0,0-3-24 15,0 3-10-15,0 0-4 0,0 0-6 0,0 0-6 0,0 0-7 16,-7 0-6-16,7 3-7 0,0-3-6 0,-7 3-6 0,1 1-6 0,6 3-8 16,-7-3-7-16,1 7-9 0,-8-4-7 0,8 4-8 0,-7 0-4 15,0 0-3-15,0 4 0 0,0-4 0 0,0 4-1 0,0-4 0 16,-6 0 0-16,5 4 0 0,-5-5 1 0,-1 1-1 0,8 0-1 0,-8 1 0 16,1-6-1-16,-7 5 2 0,6-3 2 0,0 0 3 0,-5-6 4 15,5 6 9-15,-7-4 14 0,8 0 11 0,-7-1 12 0,6-3 12 0,1 0 9 16,0 0 8-16,-1-3 6 0,0-1 7 0,7 0 5 0,-7 1 1 15,8-4 0-15,-1-1-2 0,-1 0-2 0,2 1-11 0,-2-3-12 0,8-2-11 16,0 1-12-16,-1 0-11 0,0 1-10 0,1-5-8 0,6 4-7 16,0 0-5-16,0 0-5 0,6 0-2 0,-6 0-5 0,7 0 0 15,0 0-3-15,-1 3 1 0,7 1-1 0,-6-4 0 0,5 4-1 0,2 3 0 16,-1-3 0-16,-1 3 2 0,8 0-2 0,0 1 0 0,-1 0 1 0,1-1 0 16,0 4 1-16,-1-5 0 0,7 5 0 0,0 0 1 0,0-3 0 15,-7 3 0-15,7 0 0 0,1-3 0 0,-1 3 0 0,0-4 0 16,0 0 0-16,-7 4 1 0,7-3 0 0,-6-5-1 0,-1 5 0 0,7-4-1 15,-6 3 1-15,-1-4-1 0,-5 1 2 0,6 0 0 0,-8-1 1 16,1 0 0-16,1 1-1 0,-2 0-1 0,-6 0 1 0,8-1 0 0,-8 1 0 16,1 0 1-16,-7 0 0 0,6-1 0 0,-6 1 1 0,0 4-1 15,0-5 1-15,0 4 1 0,0-3 2 0,-6 3-1 0,6-3-2 16,-7 3 0-16,1 1-1 0,-8 0 0 0,8-1-1 0,-6-1 0 0,5 2 0 16,-6 3 0-16,0-3-1 0,-1 3 1 0,-5 0 0 0,6 3-3 15,-6-3-2-15,5 3 1 0,-5 2 2 0,0 2 1 0,5 0-1 0,-5 0 0 16,-1 4 0-16,8-4 0 0,-8 8 0 0,7-4-1 0,-7 7 0 15,8-3 0-15,-2 4 0 0,1-1 0 0,7 4 0 0,-8 0 0 16,8 3-1-16,-6 1 1 0,4 0 0 0,8 3 1 0,-6 5 0 0,6-2 2 16,0 0 0-16,0 5 1 0,0 0 2 0,0 0 0 0,6-1 0 0,2 1-1 15,-2 4 0-15,0-9 0 0,7 5 0 0,-6-4 1 0,6 1-1 16,-1-2 0-16,-4-3 0 0,4 0 0 0,2-3-1 0,5-4-1 16,-6 0 2-16,0 0-1 0,-1-4-1 0,8-4 0 0,-7 3 0 0,1-7 0 15,-2 0 0-15,2-3-1 0,-2-2 1 0,8 2-1 0,-13-7 0 16,5 0 0-16,2 0 1 0,-2-3 0 0,-4-6-1 0,-2 7 1 15,0-9 2-15,7-1 0 0,-13 2 3 0,7-2-1 0,-7-5 0 0,0 1 2 16,0 2 3-16,0-5 2 0,-7 5 1 0,1-4 4 0,-1 3 4 16,-5 0 2-16,-2 5 4 0,1-2 0 0,0 1-1 0,0 4-1 0,-7 0 1 15,1 7-2-15,0-4 2 0,-1 8-3 0,1-1-3 0,-7 1-2 16,6 7-2-16,-7-1-4 0,9 2-5 0,-9 2-4 0,7 4-8 0,2-2-12 16,4 2-18-16,1 0-41 0,0-3-54 0,6-1-68 0,7 1-75 15,0 0-73-15,7-8-73 0,0 4-37 0,6-7-18 0,-1 0-9 0,8-4-4 16,0 0-1-16,-1-8 0 0,7 4 13 0,0-6 18 0,-6 1 40 15,13-5 53-15,-8 3 68 0,1-3 219 0</inkml:trace>
  <inkml:trace contextRef="#ctx0" brushRef="#br1" timeOffset="99683.31">8414 12312 0 0,'-13'16'252'0,"7"-3"23"16,-1-1 10-16,0-1 7 0,1 0 1 0,0-3 1 0,-1-1-1 0,7-4 2 16,0 5 1-16,0-8 1 0,0 3 2 0,0-3-56 0,7 0-88 15,-7 0-52-15,6 0-32 0,0-3-15 0,1-1-6 0,6-3-3 16,-6 0 0-16,5-5 0 0,2 1 2 0,5-3-1 0,-6-1-4 0,7-4 0 16,-1 1-2-16,1-4-4 0,-1 0-8 0,1 0-6 0,-8-3-8 15,8 3-7-15,0-4-4 0,-1 0-3 0,-5 0 1 0,-2 1 0 0,2 0-1 16,-2-2 1-16,2 2 0 0,-8-4 0 0,1 3-1 0,-1-4-1 15,-6 5 2-15,6 3 6 0,-6-3 8 0,0-1 7 0,-6 4 6 0,6 4 13 16,-6-4 16-16,-1 3 15 0,7 4 15 0,-6-3 9 0,-1 4 6 16,0 2 7-16,1 2 5 0,0-1 5 0,-1 4 3 0,0 0-5 15,1-1-5-15,0 4-5 0,-1 1-5 0,0-1-14 0,7 4-18 0,-6 0-16 16,-1 4-15-16,1-1-9 0,6 1-6 0,-6 4-6 0,-1 2-5 0,0 1-5 16,1 0-4-16,0 7-1 0,6-3-3 0,-8 7 0 0,2-4 0 15,0 8 0-15,6-4 2 0,-7 4 0 0,7 3 1 0,0 1 1 16,0-2 0-16,0 2 2 0,0 3 0 0,0 0 2 0,0 1 1 0,7 2 1 15,-7 1 0-15,0-5 0 0,6 5 1 0,0-2-1 0,-6 3-2 16,8-1 1-16,-2-5-1 0,-6 2-1 0,6-5-1 0,1 0-1 0,0 0-2 16,-7-7 0-16,6 1-1 0,0-1-1 0,-6-8 0 0,7 1 0 15,-1-1-2-15,-6-3 2 0,7-4 0 0,-7-2 0 0,7 2 1 16,-7-4 2-16,0-3 2 0,6 4 0 0,-6-4 1 0,6-4 0 0,-6 1 1 16,7-1-1-16,-7-4 1 0,7 1-1 0,-7-4-2 0,6 0 1 15,0-4-1-15,1 1-1 0,0 0 0 0,-1-5-3 0,1-3-1 0,5 0-2 16,-4 0-1-16,-2 0-1 0,0 0 1 0,-6-3 0 0,7-1-2 15,-1 3 0-15,1-2 2 0,-1 7-1 0,1-3 0 0,-1 2 0 16,0 1 0-16,2 3-2 0,-2 0 2 0,0 4 0 0,1 3 0 0,0 1 0 16,-1 4 0-16,0 3-2 0,1 0 1 0,-1 0 0 0,1 3 1 15,0 4-2-15,-1 1 1 0,0 3 2 0,-6 4 2 0,7 0-1 0,0 3 0 16,-1 1 0-16,-6-2-2 0,6 5 1 0,-6 0 2 0,7 0 0 16,-1 1 0-16,1-2-1 0,-7-3 1 0,7 1 0 0,-1-1 0 0,0 0 0 15,-6-4-2-15,8-2 0 0,-2 3 1 0,0-8 0 0,0 1 0 16,-6-1 1-16,7 0 0 0,0-3 0 0,-1-4 1 0,1 0 1 0,-1 0 0 15,0 0-1-15,2-4 1 0,-2-3-1 0,0 0 0 0,0-4 1 16,2-1 0-16,4 2 0 0,-5-9 1 0,6 4-1 0,-6-3 0 0,-1 0-2 16,6 0 0-16,-4-4-1 0,-2 4 0 0,0-1 1 0,1-3 0 15,-1 4-1-15,1-1 1 0,-7 5 0 0,7-6-1 0,-7 7 0 16,0 1 1-16,6-2 0 0,-6 3 0 0,0 0 2 0,0 3 0 0,0 1 3 16,0 4-1-16,-6-5 1 0,6 5 0 0,0 3 0 0,0-4 0 15,0 4 0-15,0 0-2 0,0 0 0 0,-7 4-1 0,7-4 1 0,0 7-2 16,0-3 0-16,-7 3-1 0,7 4-2 0,0 0-1 0,0 0 0 15,0 3-2-15,-6 2 1 0,6 2 1 0,6 0 0 0,-6 1 1 16,0 2 1-16,0-2 0 0,7 2-1 0,-7-3 0 0,7 5 1 0,-7-4 0 16,6-1 0-16,0 0 1 0,1-4 1 0,0 0 0 0,-1 3-1 15,0-7-1-15,1 0 1 0,0-3-1 0,-1 2 2 0,1-2 0 0,-1-3 0 16,0-1 0-16,2 1 2 0,-2-4 0 0,0 0 1 0,0-4-2 16,1 1 1-16,0-1-1 0,-1-3 1 0,1-2 1 0,-1-1-1 0,1-1 1 15,0-3 0-15,-1-1-2 0,0 1 1 0,0-5-1 0,2 1 1 16,-2-1-2-16,0 1 1 0,-6-1 0 0,7-3-1 0,-7 4 0 0,0-4 0 15,6 4-1-15,-6 0 0 0,0-2 3 0,0 7 1 0,0-1 4 16,0-2 2-16,0 5 2 0,0 4 2 0,0-1 1 0,0 1 0 16,0 4 0-16,0-1-2 0,0 4 0 0,0 0 0 0,0 0-2 0,0 0-1 15,0 4-1-15,0-1-2 0,0 1-3 0,0 4-2 0,0 2-3 16,0 1-2-16,0 5-1 0,7-2 0 0,-7-1 0 0,0 7 0 0,0-2 3 16,7 4-1-16,-7-4 2 0,6 4-1 0,-6-4 2 0,6 1 0 15,0-1-1-15,-6 1-4 0,8-5-6 0,-2 1-10 0,0-1-11 0,1-3-27 16,6-3-33-16,-6-1-44 0,-1-2-54 0,7-3-62 0,-6 2-69 15,-1-8-67-15,7 2-63 0,0-3-35 0,0-2-18 0,0-4-6 16,0 0-1-16,1-4 9 0,-2 1 10 0,1-1 26 0,7 0 32 0,-8-3 45 16,2 4 53-16,6-2 63 0,-8-1 221 0</inkml:trace>
  <inkml:trace contextRef="#ctx0" brushRef="#br1" timeOffset="100407.9">9912 12216 0 0,'6'-2'50'16,"-6"2"164"-16,0-4 20 0,0 4 23 0,0-3 19 0,0-1 20 15,0 0 18-15,0 4 22 0,0-8 23 0,0 6 24 0,-6-3 24 0,6-2-25 16,0 3-49-16,-6-3-37 0,6 0-27 0,-7 0-20 0,0 2-16 16,7-2-18-16,-6 0-18 0,0 0-17 0,-1 3-17 0,7-3-19 0,-7 4-23 15,1-1-23-15,-1-1-22 0,1 2-19 0,0 0-12 0,-1 3-10 16,-6-4-6-16,7 4-6 0,-2 4-6 0,2-4-3 0,-7 3-2 0,7 0-2 16,-7 2-4-16,6 2 0 0,-5 0 0 0,-2 0-1 0,8 4-3 15,-8 1 0-15,2-2-1 0,5 5-2 0,1-1 0 0,-8 2 0 16,8 2 1-16,0-4-2 0,-1 5 1 0,0-1-1 0,7 0 0 0,0 4 1 15,0-4-1-15,0 1 1 0,0-1 0 0,0 1 0 0,7-1 0 16,0-4-1-16,-1 5 1 0,0-4 0 0,1-1 0 0,6-3-1 0,-6-1 1 16,5 2 0-16,-5-4 1 0,6-1-1 0,1-3-1 0,-2-1 0 15,-5-3-2-15,6 0 1 0,0 0-1 0,-1-7-2 0,2 3-5 16,-8-3-1-16,8-4-2 0,-8-1-1 0,7 2 0 0,-7-5 0 0,1 0-2 16,0-2 0-16,-1-2-1 0,0 1 1 0,1-1 2 0,0 1 1 15,-7-1 1-15,0-3 2 0,6 4 4 0,-6-4 2 0,0 4 1 0,0 0 3 16,0-4-1-16,0 4 1 0,0-1 0 0,-6 1 3 0,6-1 1 15,0 1 2-15,0 4 0 0,0-1 2 0,-7 0 3 0,7 3 3 16,0 6 2-16,0-1 0 0,0-1 3 0,0 4-1 0,0 2 0 0,0 2-1 16,0 0-1-16,0 0-1 0,0 2 0 0,-7 2 0 0,7 4-4 15,0-1-1-15,7 4-3 0,-7 0-2 0,0 4-2 0,0 3-2 0,7 0-2 16,-7 1 1-16,0 2 2 0,6-3 0 0,-6 5 1 0,6-1 0 16,1 4-1-16,-7-5 0 0,6 2 0 0,1-6 0 0,0 6 1 0,-1-5-1 15,0 1 0-15,2-5-1 0,-2 0 2 0,0 2 0 0,0-6 0 16,8-3-1-16,-8 1 2 0,1-1-1 0,-1-2 0 0,8-5 0 0,-8 0 2 15,6-5 0-15,-4-2 0 0,4-1 2 0,-5-3-1 0,6-3 0 16,-6 3 0-16,5-7-3 0,-6-1 1 0,8 1-1 0,-8-1 0 0,1-3 0 16,-1 1-1-16,1-5-1 0,0 0-1 0,-1 3 0 0,-6-2 0 15,0-4 0-15,6 4 0 0,-6 0 0 0,0-1 1 0,0 0 1 16,0 0 1-16,0 4 2 0,0 0 0 0,0 0 4 0,0 7 6 0,0-3 3 16,-6 4 5-16,6 2 4 0,0 1 3 0,0 4 2 0,0 0 1 15,0 4 2-15,-6-2 0 0,6 1-2 0,0 4-1 0,0 0-1 0,0 0-3 16,0 4-4-16,-7 1-5 0,7-2-4 0,0 4-4 0,0 0-4 15,-7 4-3-15,7 4-2 0,0 0-3 0,0 4 0 0,0 2 2 0,0 5-1 16,7 0 2-16,-7-1-1 0,7 5 1 0,-7-4 0 0,6 2 1 16,0 2 0-16,2-1-2 0,-2 5 1 0,0-9-1 0,7 4 2 15,-6 0-1-15,6-4 0 0,-7-2-1 0,8 3 1 0,-8-8 0 0,6 1 0 16,2-2 0-16,-8-5 1 0,7-2-1 0,1 2-3 0,-8-9-4 16,6 0-15-16,2-3-20 0,-8-3-45 0,7 0-56 0,-6-9-76 15,6-2-88-15,-1-1-74 0,-4-3-71 0,-2-4-35 0,0-4-18 0,1 1-8 16,-7-1-5-16,7-7 2 0,-7 4 3 0,0-4 15 0,-7 4 19 0,7-8 44 15,0 4 56-15,-7 0 77 0,1-4 245 0</inkml:trace>
  <inkml:trace contextRef="#ctx0" brushRef="#br1" timeOffset="100656.59">9965 11935 114 0,'-8'11'339'0,"-4"-4"38"0,5 5 25 0,0-5 18 16,1-3 9-16,6 3 8 0,0-7 5 0,0 4 4 0,0-4 5 15,0 3 3-15,0-3 4 0,0 0-75 0,6 0-115 0,1 0-79 16,6 0-61-16,-7 0-38 0,8-3-26 0,5 3-16 0,-6-4-11 0,6 0-9 16,1 1-7-16,0-1-24 0,6 0-29 0,-7 1-47 0,1-4-54 15,-1 2-62-15,1 2-68 0,0-1-67 0,-1 1-69 0,-6 3-34 0,0-4-18 16,1 0-8-16,-2 1-3 0,-6 3 0 0,1-4 0 0,0 0 18 15,-1 1 27-15,-6 3 41 0,0-5 51 0,0 5 59 0,0-2 232 0</inkml:trace>
  <inkml:trace contextRef="#ctx0" brushRef="#br1" timeOffset="101001.55">9586 11814 27 0,'-13'8'312'0,"0"3"46"0,0 0 31 0,1-4 23 16,4 0 15-16,2-3 14 0,0 0 8 0,6 2 10 0,0-6 6 0,-7 4 8 16,7-4 6-16,0 0-55 0,0 0-89 0,0 5-72 0,7-5-64 0,-7 0-38 15,0 0-25-15,6 0-13 0,0 0-11 0,2 0-6 0,-2 0-6 16,7-5-5-16,-7 5-5 0,7-4-5 0,0 1-5 0,1 0-4 16,-2-5-8-16,2 5-6 0,-2-5-7 0,8 1-7 0,-7 0-7 0,0-4-7 15,0 3-7-15,-6-3-5 0,5 1-5 0,-5 2-2 0,6-3-2 16,-7 4-1-16,2-1-3 0,-2 0 0 0,-6 5-1 0,6-4-1 15,-6 3-1-15,7 4 0 0,-7-3 0 0,0 3-1 0,0 0 1 0,0 0-2 16,0 0 0-16,0 0-2 0,0 0 0 0,0 0-1 0,0 3-1 0,0 1-1 16,0 0-1-16,6-1-1 0,-6 5-3 0,0-5-7 0,7 5-11 15,-1-1-16-15,1 1-17 0,-7-1-28 0,6 0-32 0,0 0-60 16,8 1-72-16,-14-1-79 0,6 4-85 0,1-3-59 0,0-1-49 0,-7 4-23 16,6 0-11-16,-6-1 1 0,0-2 8 0,0 3 14 0,0 3 19 15,-6 1 26-15,6 0 34 0,-7-1 58 0,7 5 73 0</inkml:trace>
  <inkml:trace contextRef="#ctx0" brushRef="#br1" timeOffset="101158.29">9834 12748 21 0,'-13'23'336'16,"-1"-1"42"-16,2-4 21 0,5-3-9 0,-6-5-23 0,7 1-42 15,-1-3-54-15,1-5-70 0,-8 1-78 0,8-4-50 0,6-4-38 16,-6 1-78-16,6-5-102 0,-7 1-94 0,7-4-94 0,-7 0-45 0,7 1-20 15,0-5 9-15,0 0 21 0,0-4 43 0,7 1 54 0</inkml:trace>
  <inkml:trace contextRef="#ctx0" brushRef="#br1" timeOffset="101793.37">11299 12228 49 0,'0'11'213'15,"-6"0"12"-15,6 1 5 0,0-2 4 0,-7-6 1 0,7 3 3 0,0-3 2 16,0 0 3-16,0-4 5 0,0 0-8 0,0 0-10 0,0 0-35 15,0 0-46-15,0 0-24 0,0 0-13 0,0 0-7 0,7-4-4 0,-1-3-1 16,1-1-2-16,-1 1-1 0,1-4-2 0,0-4-2 0,5 1-5 16,2-4-8-16,-2 0-13 0,1-5-16 0,1-3-18 0,-2 4-11 15,2-3-9-15,-2-4-5 0,-5 4-1 0,0-2-1 0,-1-2 0 0,1-1-1 16,-1 1-1-16,0 0 6 0,-6 0 8 0,0 3 14 0,0-3 17 16,0 3 20-16,0 5 20 0,0-6 15 0,0 9 12 0,-6-4 7 0,6 8 8 15,0-1 4-15,-6 0 4 0,6 5 3 0,0 2 2 0,-7 1-3 16,7 3-8-16,0 0-15 0,-6 1-17 0,6 3-20 0,0 0-20 0,0 0-16 15,-7 3-12-15,7 1-11 0,0 3-6 0,-7 1-5 0,7 3-5 16,0 3-4-16,-6 0-2 0,6 5-2 0,0 3 0 0,0 0 1 16,0 1 0-16,0 2 1 0,6 4 0 0,-6-3 0 0,7 2 1 0,0 3 0 15,-1-2 0-15,1 0 0 0,-1 0 1 0,0 0-1 0,1-3 1 16,6 4 0-16,-7-5 0 0,1 1-1 0,6-5 1 0,-6 2 0 0,-1-4-1 16,7-5-2-16,-6 4 0 0,-1-6-3 0,0 2-7 0,2-7-13 15,-2 1-15-15,7-5-35 0,-13-3-44 0,6 0-60 0,1-3-71 0,-1-1-63 16,1-7-60-16,-7 0-43 0,6 0-36 0,-6-4-16 0,0-4-9 15,0 1-1-15,0-3 3 0,-6-2 13 0,6-3 16 0,-7 5 33 16,1-5 43-16,-7 1 61 0,6-1 77 0</inkml:trace>
  <inkml:trace contextRef="#ctx0" brushRef="#br1" timeOffset="101953.37">11391 11829 0 0,'-20'4'12'16,"1"3"264"-16,-7-3 33 0,6-1 26 0,0 5 24 0,1-5 23 16,-1 1 26-16,7 0 17 0,0-4 11 0,0 3 8 0,7-3 3 0,0 0-24 15,-2 3-35-15,8-3-72 0,-6 0-89 0,6 0-52 0,0 0-32 16,6 0-25-16,2 0-22 0,-2 0-24 0,0-3-25 0,7 3-19 15,0 0-12-15,6-3-22 0,1-1-27 0,6 4-45 0,1-7-53 0,-1 3-60 16,-1 0-62-16,1 1-59 0,7-4-58 0,-7 3-37 0,0-4-24 16,7 5-12-16,-7-1-5 0,0 0-2 0,-7-2-1 0,7 6 15 0,0-5 23 15,-6 5 42-15,6-3 51 0,0 3 59 0,-6 0 184 0</inkml:trace>
  <inkml:trace contextRef="#ctx0" brushRef="#br1" timeOffset="103216.2">12100 11869 0 0,'0'3'7'0,"0"1"217"0,0 1 30 16,0-2 27-16,0 0 23 0,0-3 29 0,-6 4 34 0,6-4 26 0,0 0 26 16,-7 0 13-16,7 0 11 0,-7 0-27 0,7 0-46 0,-6-4-44 15,0 4-44-15,0-3-33 0,-2 0-26 0,2 3-23 0,0-5-19 0,-1 1-29 16,1 4-30-16,-8-3-28 0,8 0-22 0,0 3-15 0,-8 0-10 16,8-4-8-16,0 4-5 0,-8 4-8 0,1-4-6 0,7 3-4 15,-7 0-5-15,0 1-3 0,7 4-4 0,-8-1-2 0,1 5-2 0,1-1-2 16,5-1 1-16,-6 5 0 0,7-1 0 0,-8 5 0 0,8-1 2 15,-1 0-2-15,1 0 0 0,-1 5 0 0,7-6 1 0,-6 6 0 0,6-4 1 16,0 2 0-16,0-3 0 0,0 1 0 0,6-1 0 0,1-3-1 16,-1 2-1-16,1 0 0 0,-1-7 0 0,8 1 1 0,-8 0 1 15,7 0 0-15,-6-4 0 0,5-3-1 0,1 3 1 0,1-7 1 0,-8 3 0 16,7-6 0-16,0 3 2 0,0-7-1 0,0 3 0 0,0-3-1 16,-7-4 0-16,8 0-2 0,-2 0 0 0,-5-4 0 0,0 1 0 0,-1-1-1 15,1-3-1-15,-1 3 0 0,-6-4 0 0,6 1 0 0,-6 1 0 16,0-6 0-16,-6 5 1 0,6 0 0 0,-6-4 2 0,-1 3-1 15,1 1 2-15,-1 0 0 0,0 0 1 0,1 3 1 0,0 0 3 0,-8 3 1 16,8 2 1-16,0-1 1 0,-1 3-1 0,0 2 0 0,1 1-2 0,-1 1 1 16,1 4-2-16,0-3 1 0,6 3-2 0,-7 3 0 0,7-3-1 15,0 4-2-15,0 1-4 0,0 1 0 0,0-2-2 0,0 3-3 16,7 1-2-16,-1 2-9 0,0-2-9 0,1 0-18 0,6 3-23 0,-6-4-32 16,5 1-37-16,8-1-40 0,-7 0-41 0,7 0-36 0,-8-3-36 15,8 0-27-15,6-1-24 0,-6 1-14 0,-1-1-11 0,7-3-4 0,-6 0-3 16,7 0 11-16,-2 0 17 0,-5-3 29 0,6 3 36 0,-7-4 40 15,7 1 45-15,-6-1 43 0,0 0 43 0,-1-3 35 0,1 3 31 0,-2-3 27 16,-4 4 25-16,-1-5 25 0,0 4 24 0,0-3 24 0,0 3 20 16,-6-3 22-16,5 3 17 0,-5-4 19 0,0 6 15 0,-7-6 16 15,6 5 16-15,1-2 18 0,-7-2 20 0,0 3 19 0,0 1 21 0,0 0 8 16,0-2 2-16,0 5-4 0,-7-4-9 0,7 1-9 0,-6 0-12 16,-1-1-13-16,7 4-16 0,-7-4-16 0,-5 4-20 0,5-3-24 0,0 3-25 15,-5 0-30-15,-1 0-29 0,6 3-19 0,-6-3-13 0,-1 4-9 16,2 0-8-16,-1-1-7 0,0 4-6 0,6-2-5 0,-5 5-3 0,-2-3-4 15,8 4-4-15,-7-4-1 0,0 9-2 0,6-5-2 0,1 4-1 16,-1-1-2-16,0 1-1 0,1-1-1 0,0 4 0 0,0-3 1 16,6 4 0-16,0-6-1 0,0 3-1 0,0 2 0 0,0-3 1 0,6-4-1 15,-6 3 0-15,6-2 1 0,0-2 0 0,1 1-1 0,0-3 0 16,6 0 0-16,-7-6 0 0,8 3 0 0,-8-2-1 0,6-3 0 0,2 0-3 16,-1-3-2-16,0-2-2 0,0-2-3 0,-1 0-2 0,-4-4-2 15,4 0-2-15,2-4-1 0,-1 4 0 0,-1-3-1 0,2-1 0 0,-2-3 1 16,-5 0 0-16,6 3 1 0,-6-3 4 0,-1-1 2 0,0 1 3 15,1 3 2-15,0-3 2 0,-7 0 3 0,6 3 2 0,-6-4 1 16,0 5 1-16,0 0 2 0,0 2 0 0,0-2 4 0,0 3 3 0,0 0 3 16,0 3 3-16,0 1 2 0,0 3 3 0,-6-2 1 0,6 6 0 15,0-5 0-15,0 5-1 0,0 0-1 0,0 0 0 0,-7 0-2 0,7 5-2 16,0 1-2-16,-7-2-4 0,7 3-2 0,0 5-4 0,-6-2-3 16,6 1-2-16,0 3-2 0,0 5 0 0,-6-4 1 0,6 3-1 0,0 1 0 15,0 3 1-15,6 0 2 0,-6-4 0 0,0 3 0 0,6-2-1 16,1 2 1-16,-7-1 0 0,7-3 1 0,-1 2 0 0,0-4 0 15,2 0-1-15,-2-1 0 0,0-3 1 0,1 3 0 0,-1-6-1 0,1 3 0 16,0-5-1-16,-1-1 2 0,0 2 0 0,8-2 0 0,-8-5-1 0,0 0 1 16,1 0 0-16,0 0 0 0,-1-5 0 0,1-2 1 0,-1 2 0 15,0-1 1-15,1-5-1 0,0 3 1 0,-1-2-1 0,0-1-1 16,1 0 1-16,0-4-1 0,-7 4-2 0,6-4 1 0,1 0 0 0,-1 1 0 16,-6 0 0-16,6-1 1 0,-6-4-1 0,7 4-1 0,-7 1 0 15,7-1-1-15,-7 1 0 0,6-1 0 0,-6 5 1 0,6-2 1 0,-6 1-1 16,0 4-1-16,8 0-1 0,-8 2 0 0,0 3 0 0,0-3-2 15,0 5-1-15,0 0 0 0,0 0 0 0,0 0 0 0,0 0 2 0,6 5-1 16,-6-3 0-16,0 6-1 0,0-4-1 0,6 7 1 0,-6-4 2 16,7 5 0-16,-7-2 1 0,6 5 1 0,-6-4 2 0,7 3 0 15,-7 1 1-15,6 1-1 0,-6-2 0 0,7-3 0 0,-7 3 1 0,6-3 0 16,-6 3 0-16,6-2 1 0,-6-1-1 0,0-4-1 0,8 0 0 16,-8 0-1-16,0 1 0 0,0-4 1 0,0-1 0 0,6 1 1 15,-6-4 0-15,0 4-1 0,0-4 1 0,0 0 1 0,0 0-1 0,0-4 0 16,6 0 2-16,-6 1-1 0,0-1 1 0,7-4-1 0,-7 1 1 15,6 0-2-15,-6-4 1 0,7 1-2 0,-7-5 0 0,6 4-1 0,1-4 1 16,-1-3-1-16,1 4-1 0,0-6-1 0,-1 6 0 0,0-4-1 16,1-1-2-16,0 4 1 0,-1-3 0 0,0 4-2 0,1-1 1 0,-1 4 0 15,8 0 0-15,-8-1-1 0,0 6-1 0,8-2 0 0,-8 5 0 16,0-1 1-16,8 4 1 0,-8 0 1 0,1 4-1 0,-1-1 2 0,0 5 0 16,-6-2 0-16,8 6 1 0,-2-1-2 0,-6 3 1 0,0 1 0 15,6 4 2-15,-6-1 0 0,0 0 1 0,0-3 0 0,7 3 0 0,-7 1 0 16,6-1-1-16,-6-3 1 0,7-4-1 0,-7 3-1 0,6-3-1 15,1-3-4-15,-1-1-5 0,8 0-7 0,-8-3-10 0,0-4-16 16,8 3-18-16,-8-6-35 0,7 3-42 0,-7-8-53 0,8 2-59 0,-8-3-53 16,0 3-52-16,8-9-48 0,-8 4-50 0,0-4-19 0,1 0-7 15,-7 0 1-15,7-3 5 0,-7 0 15 0,0 0 17 0,0-1 35 0,-7 1 40 16,0-3 54-16,1-2 59 0</inkml:trace>
  <inkml:trace contextRef="#ctx0" brushRef="#br1" timeOffset="103385.42">12615 11349 0 0,'-26'4'202'0,"0"7"157"0,6-4 31 16,-6 0 17-16,7 1 10 0,5-1 6 0,-5-3 1 0,6 3 2 15,-6-4 2-15,5 2 0 0,2 2 1 0,-8 0-41 0,7-3-61 0,-7 7-101 16,1-5-122-16,-1 6-97 0,0-1-86 0,-6 3-89 0,7 1-93 16,-7 0-64-16,-6-1-51 0,5 1-27 0,1 4-11 0,0-5-8 15,-7 4-4-15,7-3-1 0,1 0 0 0,-7 0 7 0,5-1 12 0,1-3 41 16,0-3 57-16</inkml:trace>
  <inkml:trace contextRef="#ctx0" brushRef="#br1" timeOffset="105666.67">14243 11803 0 0,'7'5'37'0,"-1"-5"155"0,-6 0 12 16,6 3 12-16,-6-3 12 0,0 0 13 0,0 0 13 0,0 0 9 0,0 0 10 16,0 0 10-16,0 0 7 0,0 0-34 0,0 0-58 0,-6-3-29 15,6 3-17-15,0-5-2 0,0 5 3 0,-6-3-3 0,6-1-8 0,0 1-8 16,-7-1-9-16,7 0-7 0,-7 1-5 0,7-1-4 0,0-3-5 16,-6 3 1-16,6 1 3 0,-6-2 2 0,6-3-3 0,-7 5-9 15,7 0-13-15,-7-5-3 0,7 5-3 0,-6-1 1 0,6-4 0 0,-7 5-2 16,1-1 0-16,0 1-3 0,-1-1-4 0,0 0-9 0,1 4-11 15,0-3-10-15,-8-1-7 0,8 4-7 0,-7 0-4 0,0 0-3 0,0 0-4 16,-1 0-4-16,8 4-5 0,-7-1-4 0,-6 1-2 0,6 0-1 16,-1 3-1-16,2-4 0 0,-2 5-1 0,1-1 1 0,7 1-2 0,-7 3 0 15,0-3 1-15,7 2-1 0,-8 1 1 0,8 0 0 0,-1 4 1 16,1-4 0-16,-1 7 0 0,1-3-1 0,-1 2 0 0,1 2 0 0,6-1 2 16,-6 1 2-16,6 3 0 0,0-4 2 0,0 4-1 0,6-4 0 15,-6 5 0-15,0-5-1 0,6-1 3 0,1 3 0 0,-1-6 1 0,1 1 1 16,-1-1 1-16,7-3 0 0,-6 1-1 0,6-2-1 0,0-2-1 15,0-5 0-15,6 1 1 0,1 0-1 0,-6-8 1 0,5 0-1 16,7 1 0-16,-6-8-2 0,5-1 1 0,1 2-2 0,0-9 0 0,0 1-1 16,7-4 1-16,-7 0-1 0,0-3-1 0,1-1 1 0,5 0 0 15,-7-3-1-15,1 0-1 0,-6-1-1 0,0-3-2 0,5 0-1 0,-5 1 0 16,-6-2-1-16,5-3-1 0,-5 5-1 0,-2-5 0 0,1 1 0 16,0 2 0-16,-6-2 0 0,5 3-1 0,-4 0 2 0,-2-1 0 15,0 6 1-15,0 2 2 0,2 1 1 0,-8-1 2 0,6 4 0 0,-6 3 2 16,0 1-1-16,0 0 2 0,0 0 1 0,0 7 1 0,0-4 4 15,-6 0 4-15,6 4 3 0,-8 5 2 0,8-7 2 0,-6 6 3 0,0 0 2 16,0 0 3-16,6 3 0 0,-8-3 0 0,2 7-2 0,0-4 0 16,-1 4-2-16,1 0-2 0,-8 0-4 0,8 4-3 0,0-1-3 15,-8 5-1-15,8 3-4 0,-7-4-2 0,0 9-3 0,6-2-4 0,-5 4-1 16,-2 0 0-16,8 5 1 0,-7-2 1 0,6 5 1 0,-6-1 0 0,7 5 2 16,0-1 0-16,-2 4 1 0,2 3 0 0,6-2 2 0,-6 3 0 15,0 2 0-15,6-2 2 0,0 4 0 0,0-1 1 0,0 0 1 16,0 1 0-16,0-1-1 0,0-4 1 0,0 4 1 0,0-3-1 0,6 0 0 15,-6-1 0-15,6-2-1 0,-6-5-1 0,6 0-1 0,2 0 0 16,-2-3 0-16,0 0-1 0,-6-7 0 0,7 2-1 0,-1-6 0 16,1 3-1-16,-7-7 0 0,7 0-1 0,-1 0 1 0,-6-4-1 0,6-3 2 15,0 0 1-15,-6-1 1 0,8-3 0 0,-8 0 1 0,6-3-1 0,0-1 1 16,-6-3-2-16,7-1 0 0,0 1 1 0,-1-8 0 0,1 4-1 16,-1-3 1-16,-6-1-2 0,14-4-1 0,-14 5-2 0,12-4-1 15,-6-4 0-15,1 3 0 0,0 1 1 0,-1-4-1 0,1 0 1 0,-1 5-1 16,8-6 0-16,-8 1 0 0,6 4-1 0,-4 0 1 0,4-1 1 0,-5 4 0 15,-1 0-1-15,1 1 0 0,6 3-1 0,-7 3 0 0,0 1 0 16,2 0-2-16,-8 3 1 0,6 4-1 0,0 0 0 0,-6 0-1 16,7 4 1-16,-7 0 0 0,0 2-2 0,6 3-1 0,-6 1 2 0,0 2 0 15,7 1 1-15,-7 3 1 0,0-2 0 0,7 5 2 0,-7-5-1 16,0 4 1-16,0 1 0 0,6-4 2 0,0 3 0 0,-6-3 0 16,7-1 0-16,0-3 1 0,5 3 0 0,-5-2-1 0,6-5-1 0,-6 4 0 15,12-4 1-15,-6-3-1 0,1-1 0 0,5 2 0 0,0-5 1 16,0 0-2-16,1-5 0 0,6 2-1 0,-6-1 1 0,6-3 0 0,-6-4 2 15,6 4 1-15,0-5-1 0,-7-2 0 0,7 3 0 0,-6-3-1 16,-1 3 1-16,1-3 0 0,0-2-1 0,-1 1 0 0,0 1 1 16,-6-1 0-16,1-3-1 0,-2 3 1 0,-5 1-2 0,0-2 2 0,5 3 0 15,-5-3 0-15,-7 1-1 0,0 1 1 0,7 0-1 0,-7-1 1 16,0 0 0-16,-7 1 0 0,7-1 1 0,-7 4 0 0,7-4 0 0,-6 4 1 16,0 0-2-16,-1 0 2 0,0 0 0 0,-5 4-1 0,5-4 2 15,0 4-1-15,1 4 0 0,-1-6 0 0,1 9 1 0,-7-3-1 0,6 3 1 16,1 3-1-16,-8 2 1 0,8-1-1 0,-7 2 1 0,7 5-1 15,-7 0 1-15,6 4-1 0,-5 0 2 0,4 4-1 0,2-1 1 0,0 3 0 16,-1 1 0-16,1 4 2 0,6-1 2 0,0-3 0 0,0 8 1 16,0-5 1-16,6 1 2 0,-6-4-1 0,7 3 0 0,-1 2 0 15,8-5 0-15,-8-4-2 0,7 4 1 0,-7-8-2 0,7 1 0 0,0 0-1 16,1-4-1-16,-2 0-2 0,8-3 0 0,-7-6-6 0,0 3-5 0,0-2-13 16,7-6-14-16,-8 3-26 0,2-7-33 0,5-1-42 0,-5 0-45 15,-2-3-52-15,1 1-56 0,0-5-45 0,0 0-40 0,1 1-36 16,-2-1-35-16,2-3-24 0,-8 3-20 0,7-4-1 0,0 4 7 0,0-3 24 15,-7 0 31-15,8 4 40 0,-2-4 46 0,-5 3 52 0,6-4 55 16,0 4 45-16,1-3 187 0</inkml:trace>
  <inkml:trace contextRef="#ctx0" brushRef="#br1" timeOffset="106566.68">15819 11782 57 0,'7'-4'139'0,"-1"4"8"0,0-4 6 16,2 1 6-16,-8-1 5 0,6 1 7 0,-6-2 8 0,0 2 2 15,0-2 2-15,6 2-23 0,-6 0-33 0,0-5-16 0,0 5-8 0,0-5 3 16,-6 4 9-16,6 1 10 0,0-4 11 0,0 3 9 0,-6 0 9 15,-2 1 7-15,8-1 6 0,-6 4 2 0,0-4 2 0,-1 4 4 16,0-3 6-16,-5 3 0 0,5 0-1 0,-6 3-9 0,0 1-10 0,0-4-13 16,0 7-13-16,0-3-11 0,0 3-8 0,0 0-9 0,-1 5-11 15,2-1-8-15,-8-5-9 0,7 10-10 0,1-5-12 0,4 4-8 0,-4 0-8 16,6-1-6-16,-8 1-4 0,8 3-4 0,-1-4-3 0,7 4-7 16,-6 1-4-16,6-1-5 0,0 1-1 0,6-1-1 0,-6-3-2 0,7 3 0 15,-1-4 0-15,8 4-1 0,-8-5-1 0,14 1 1 0,-8-3 0 16,1-4 0-16,7 4 0 0,-8-7-2 0,8 3 1 0,0-7 0 0,-1 4 1 15,1-8 0-15,6 0 0 0,-7 1-1 0,1-5 1 0,6-4 0 16,-6 2 1-16,5-5-1 0,2 0-1 0,-8-3 0 0,8 0-3 0,-8-4-3 16,7 0-5-16,-6 0-7 0,-1-4-7 0,1 0-8 0,-1 1-9 15,0-4-11-15,1 0-16 0,0-1-13 0,-7 1-15 0,-1-4-9 16,2 0-8-16,-1 0-2 0,0 0-1 0,-7 0 2 0,7-4 3 0,-6 8 6 16,0-3 7-16,-1-2 9 0,-6 5 9 0,0 0 15 0,6 3 15 15,-6 0 21-15,0 0 22 0,0 5 28 0,-6 2 30 0,6 1 21 0,-6 0 20 16,6 3 15-16,-7 1 12 0,0 3 8 0,1 3 9 0,-1-3 4 15,7 4 4-15,-6 3 1 0,0-3 0 0,-1 7-5 0,0-4-8 16,1 4-18-16,0-3-22 0,6 6-18 0,-8-3-18 0,2 4-12 0,0-1-11 16,-1 5-9-16,1-1-10 0,6 4-4 0,-7 0-4 0,1 4-2 15,-1 0-1-15,7 3 2 0,-6 3 0 0,6 2 3 0,0 2 2 0,-6 5 2 16,6-1 2-16,0 4 2 0,-8 0 3 0,8 3 2 0,0 1 2 16,0 4 1-16,0-5 2 0,0 5 0 0,0-1-1 0,0 0-1 15,0 0-1-15,8 1-2 0,-8-5-1 0,0 1-3 0,6-1 0 0,-6-2-2 16,0-5-2-16,6 4-2 0,1-8-3 0,-1 1-1 0,-6 0-1 15,7-4-1-15,-1-4-1 0,-6 0-1 0,7-3 0 0,-1-4-1 0,-6 0 1 16,0-4 0-16,6 1 0 0,-6-5 2 0,0-3-1 0,8 4 1 16,-8-8 0-16,0 4 0 0,6-7 0 0,-6 0-1 0,6 0-1 0,-6-5 1 15,7-2-1-15,0 0 0 0,-1-5 0 0,0 1-1 0,7-4-1 16,-6 0-2-16,0-1-3 0,5-2 0 0,-5 0-3 0,6-1-1 16,0-3-1-16,0 2-1 0,0 2-1 0,7-1-2 0,-8 1 1 0,2 3-2 15,5 0-1-15,-5 0 0 0,4 7 1 0,-4-3 0 0,-1 4 0 0,0 2 3 16,0 1 1-16,-7 4 1 0,8 0 0 0,-8 3 2 0,0 1 0 15,-6 3 1-15,7 0 0 0,-1 0 1 0,-6 3-1 0,0 1-1 16,0-1-1-16,0 5-1 0,0-1 0 0,0 0 0 0,0 5 1 0,-6-2 0 16,-1 5 0-16,1-1 1 0,0 1 0 0,-1 3 0 0,0 1 0 15,-5-4 1-15,-2 6 1 0,1-2 0 0,1-1 3 0,-2 0 1 0,2 0 3 16,-2-2 0-16,-5 2-2 0,5-4 1 0,2 4 0 0,-2-6 1 16,-5 2 2-16,6-3 2 0,0 0 4 0,0-4 5 0,6 1 5 0,-5-5 4 15,-2 4 5-15,8-7 1 0,-1 0-2 0,1 0 0 0,6-3 3 16,-6-1 0-16,6 1 1 0,0-8-2 0,0 3 0 0,6-2-4 15,-6-1-4-15,6-4-3 0,7 0-7 0,-6 4-4 0,6-3-5 0,-7-1-2 16,8 4-1-16,-2 0-2 0,2 3-1 0,-1-2-1 0,-1 6 0 0,-4 0-2 16,4 1 0-16,1 3 1 0,-6 0-1 0,6 3 2 0,-7 1-1 15,0 3 1-15,8 5-1 0,-8-2 1 0,0 2 0 0,2 1 2 16,-2 3 0-16,0 2 2 0,1-3-1 0,6 3 1 0,-6-4 0 0,-1 5 1 16,0-4 0-16,8-1-1 0,-8 1 1 0,7-4 1 0,-7 0-1 15,8 0 0-15,-2-4-1 0,2 1-6 0,-2-4-7 0,2-4-13 16,-1 0-14-16,-1-4-23 0,2-1-27 0,-2-1-40 0,2-5-49 0,-1 0-58 15,0-4-62-15,0 0-58 0,-1 1-57 0,2-5-44 0,-8-3-37 16,1 4-13-16,-1-8-4 0,-6 4 9 0,7-7 11 0,-7 3 22 0,0-6 26 16,0-2 40-16,-7 2 49 0,7-5 56 0,-6-4 63 0</inkml:trace>
  <inkml:trace contextRef="#ctx0" brushRef="#br1" timeOffset="107342.36">17324 12005 0 0,'0'11'175'0,"6"-1"14"0,-6-2 5 16,0-1 2-16,7 1 2 0,-7-4 4 0,6-1 2 0,0-3 2 16,8 0 1-16,-8-3-13 0,0-1-20 0,8 0-45 0,-1-2-54 0,-1-2-31 15,2 0-15-15,-1-7-8 0,0 4-2 0,6-3-4 0,-5-1-1 16,5-3-2-16,-6 0-3 0,6-5-3 0,1 1-1 0,0 1-2 15,-1-5 0-15,1 0-1 0,-8 1 0 0,8-5-1 0,-6 1 1 0,-2 0-1 16,1 0-2-16,1-4 4 0,-8 3 4 0,6 4 6 0,-4-3 8 0,-8 3 11 16,6 5 13-16,-6-2 16 0,0 6 20 0,0-3 19 0,0 6 24 15,0 3 16-15,-6 1 17 0,6 2 11 0,-8 1 11 0,2 3 7 16,0 0 5-16,0 4 0 0,-1 0 0 0,-6 4-6 0,6 0-9 0,-5 3-10 16,4-4-16-16,-4 9-16 0,6-1-18 0,-8 0-16 0,8-1-12 15,-1 6-11-15,1-2-10 0,6 1-7 0,-7 3-10 0,7-4-7 0,7 5-6 16,-7-1-5-16,6 0-3 0,1 0-3 0,-1 1-4 0,8 4-5 15,-8-5-2-15,6 4-4 0,2-4-2 0,-1 0-3 0,0 4-1 0,0-4-1 16,7 5 0-16,-8-5 1 0,8 4-2 0,-7 0 1 0,0-4-2 16,6 1 1-16,-5 3-1 0,-1-4-1 0,-1 4 1 0,2-4 0 15,-8 0 1-15,7-3-1 0,-6 3 2 0,-1-4-2 0,1 1 0 0,-7-3 0 16,0 1 0-16,0-1 2 0,0-1 2 0,0-3 4 0,0 3 2 16,-7-4 5-16,1-4 4 0,-1 5 5 0,0-5 3 0,1 1 4 15,-7 0 4-15,0-4 3 0,0 0 1 0,0 0 4 0,0-4 2 0,-7 0 0 16,8 1-1-16,-2-1-2 0,-5-3-2 0,5-5-3 0,-4 6-5 15,4-5-5-15,1 0-4 0,1 0-5 0,4 0-6 0,2-3-9 0,0-2-13 16,0 1-18-16,6-3-21 0,6 4-36 0,-6-4-43 0,6 3-53 16,0-4-60-16,8 1-55 0,-1-1-54 0,0 1-57 0,0 4-57 0,-1-4-28 15,2-1-13-15,-1 4 0 0,7 5 5 0,-8-5 14 0,2 4 17 16,5 0 34-16,-6 0 41 0,0 3 52 0,7 1 58 0</inkml:trace>
  <inkml:trace contextRef="#ctx0" brushRef="#br1" timeOffset="108666.38">18099 11909 0 0,'-7'15'13'0,"0"-4"172"0,1 0 9 0,6-4 8 0,-6 5 6 0,6-5 6 16,-7 0 7-16,7 1 8 0,0-5 10 0,0 1 17 0,0-1 22 15,0 1-20-15,7-4-39 0,-7 0-22 0,6 0-10 0,0 0-4 16,1-4 1-16,0-3-3 0,6 4-6 0,0-5-6 0,0 1-6 0,-1-4-8 16,2 0-11-16,5 0-16 0,-6-4-22 0,0 5-20 0,7-6-20 15,-7 2-19-15,0-1-19 0,0 1-11 0,0-4-10 0,0 3-4 0,-7 1 0 16,8-1 0-16,-8-4-1 0,0 4 4 0,1 1 1 0,-7-1 6 15,6 0 8-15,-6 1 8 0,7 0 9 0,-7-1 9 0,0 4 9 0,0 0 6 16,0 0 5-16,0 0 3 0,-7 0 3 0,7 3 0 0,0 0 2 16,-6 1 1-16,6 0 0 0,0 3-5 0,-7 1-6 0,7-1-9 0,0 0-9 15,-6 4-9-15,6 0-8 0,0 0-7 0,-6 0-6 0,6 4-3 16,0 0-3-16,-7-1-2 0,7 5-2 0,0-1-2 0,0 4-4 16,-7 0-2-16,7 0 1 0,0 4-1 0,0 3-1 0,7-4 0 0,-7 5 1 15,7-4 0-15,-7 3 0 0,6 0 0 0,0 1 2 0,1-1-1 16,-1 0 1-16,1-3-1 0,0 4 0 0,-1-5 0 0,8 1 2 0,-8 0 1 15,7-5-1-15,-7 2 1 0,7-6 1 0,-6 1 0 0,5 1 0 16,2-4 1-16,-1 0-2 0,0-4 1 0,6-4-1 0,-5 4 1 0,-2-7 0 16,2 0 0-16,-2-1-3 0,1-3 1 0,7 0-1 0,-6-1-1 15,-2-2-1-15,-6 0-1 0,8-1 0 0,-1-3-2 0,-7 3 1 0,8-3-3 16,-8-1 0-16,0-3-1 0,0 4-1 0,1-4 0 0,-7 3-2 16,7-2 1-16,-7-1 1 0,0 4-1 0,0-1 0 0,0 1 1 15,0 3 1-15,0 1 2 0,0-1 1 0,0 4 3 0,0 4 2 0,-7-1 0 16,7 5 3-16,0-1 0 0,0 0 1 0,0 4-1 0,0 0-1 15,-7 4 2-15,7 0-1 0,0 3 1 0,-6 0 1 0,6 5 0 0,-6-2 1 16,6 9 1-16,-6-5 0 0,6 4 2 0,0 5 2 0,-8-1 1 16,8 3 2-16,0 1 1 0,0-1 2 0,0 1-1 0,0 4 1 0,0-1 1 15,0 0 0-15,0 0 1 0,8 4 2 0,-8 0-1 0,6 1-1 16,-6-2-1-16,0 4-3 0,6 2-1 0,-6-2-1 0,6 1-2 16,-6-1 0-16,0 1-2 0,7 0 0 0,-7-4-1 0,0-1-2 0,0 2-3 15,0-5-1-15,0-3-3 0,0 0 1 0,0-1 0 0,-7-3-2 16,7-5 2-16,-6 3 0 0,6-3 0 0,-6-2 0 0,0-4 0 0,-2 0 0 15,2 1 2-15,0-5 0 0,-7 0 0 0,6-3 1 0,-6-1-2 16,7 1 1-16,-8-4 0 0,2 0 0 0,-2 0 0 0,8-4-1 0,-7-3 1 16,0 3 0-16,6-3 0 0,-5-4-2 0,5 0-3 0,0 0-1 15,7-3-3-15,-6-1-1 0,6 0-2 0,0-7-3 0,0 5-3 16,6-6-2-16,1 1-4 0,0-4-3 0,-1 1-5 0,7-2-4 0,-6 2-2 16,12-4-3-16,-6 4-2 0,0-1-2 0,7-3-1 0,-8 3 0 15,8 0 2-15,-7-3 2 0,7 3 2 0,-1 4 2 0,1-3 3 0,-7-2 5 16,6 6 4-16,-5-1 4 0,5 0 4 0,-6 4 3 0,6-1 4 15,-5 1 4-15,-2 3 3 0,2 0 2 0,-1 1 3 0,-1-1 2 0,-5 5 3 16,6-2 2-16,0 5 4 0,-6-3 3 0,-1 2 3 0,7 1 1 16,-6 3 4-16,0-3 1 0,-1 3 0 0,-6 0 0 0,6 1-1 15,-6 3 1-15,6 0-3 0,-6-4-2 0,8 4-2 0,-8 4-2 0,0-4-2 16,0 3-2-16,6 1-2 0,-6 3-3 0,0-3-2 0,6 7-1 16,-6-3 0-16,0 2 1 0,7 1-1 0,-7 4-1 0,0-4 0 0,6 3 1 15,-6 1 0-15,0-1 0 0,0 2-2 0,0-2 0 0,7-3-1 16,-7 3 1-16,0-2-2 0,0-1 1 0,0 0-1 0,0-1-2 0,0-2 2 15,0-1 0-15,0-3 1 0,0-1-1 0,0 1 3 0,0-1 2 16,0-3 3-16,0 0 3 0,0 0 1 0,7-3 0 0,-7-1 2 0,6 1 1 16,-6-1 1-16,6-3 1 0,0-4 0 0,2 4 0 0,-2-4-2 15,7-4 0-15,-6 0-3 0,6 1-3 0,-1-4-3 0,-5-1-3 0,6 0-2 16,0 1-1-16,0-3-1 0,0 2 0 0,0 1-2 0,0 0-1 16,-7 3 0-16,8-1 1 0,-1 2 0 0,-7 3-1 0,1 0-1 15,-1 4 1-15,1 3 0 0,-1 1-1 0,0-1 1 0,2 4-2 0,-8 4 1 16,6-1 0-16,-6 1-1 0,0 3-1 0,0 4 2 0,0 0-1 15,0 3 2-15,-6 2-1 0,6-1 1 0,0 3 0 0,-8-4 0 0,8 5 1 16,0-1 0-16,0-3 1 0,-6 3 1 0,6-4-1 0,0 2 0 16,0-2 1-16,0-3 0 0,6 0-1 0,-6-3 1 0,0-1-1 15,8 0 2-15,-8-3 1 0,6-1-1 0,-6-3 1 0,6 0 0 0,1 0-2 16,0-3 1-16,5-1 0 0,-5-3 0 0,6 0 0 0,0-5 0 16,-7 1-1-16,8-3 0 0,-2 2 0 0,1-2-2 0,1-5-1 0,-2 1-1 15,8 0-3-15,-7-4-3 0,0 0-7 0,0-3-8 0,1-1-9 16,-2-4-10-16,-5-2-9 0,6-1-10 0,0 0-12 0,-7-4-6 15,8-3-6-15,-8 3-2 0,0 1 2 0,1-1 1 0,0 0 3 0,-1 4 5 16,0-1 9-16,1 5 14 0,-7 0 18 0,6 4 18 0,-6 3 19 0,7 0 16 16,-7 4 18-16,0 3 12 0,0 0 11 0,0 4 7 0,-7 0 7 15,7 0 4-15,0 0 3 0,0 4 3 0,-6 0 1 0,6 3-3 16,0-3-3-16,-7 3-5 0,7 0-7 0,0 1-6 0,0 0-4 0,0 3-6 16,-6 0-4-16,6 0-6 0,0 0-7 0,0 0-4 0,0 0-5 15,0 0-4-15,0 0-5 0,0 3-4 0,0 0-5 0,0 5-3 0,0-1 0 16,0 0-2-16,0 8 0 0,0-4 3 0,0 7 3 0,0 0 3 15,0 5 1-15,0-1 4 0,0 3 3 0,0 4 2 0,0 1 2 0,0-1 2 16,0 4 0-16,0 0 1 0,0 0-1 0,0-1 0 0,0 2-2 16,0 3 0-16,6-4-4 0,-6-4-2 0,0 5-2 0,7-2-2 15,-7-6-4-15,6 3 0 0,1-4-3 0,-7 0-1 0,7-2 0 0,-1-1-1 16,0-4 0-16,2 1 0 0,-2-5 0 0,-6 1-3 0,6-5-2 16,0-1-7-16,1 1-9 0,0-6-14 0,-1-1-16 0,1-3-29 0,-1 0-36 15,0-3-48-15,-6-1-54 0,8-6-58 0,-2 1-60 0,0-1-55 16,-6-5-49-16,6 1-37 0,-6-5-29 0,0 1-9 0,0-4 0 0,0-4 11 15,-6 4 14-15,6-3 28 0,-6-4 37 0,0 3 47 0,-2-3 54 16,2 3 57-16,0-3 124 0</inkml:trace>
  <inkml:trace contextRef="#ctx0" brushRef="#br1" timeOffset="108804.05">19414 11437 74 0,'-19'4'292'16,"-1"-1"23"-16,7 0 12 0,0 1 9 0,0 1 7 0,7-2 4 16,-1 0 1-16,0-3 5 0,7 0 5 0,0 0 6 0,0 5 6 0,0-5-70 15,7 3-107-15,6-3-61 0,-7 0-41 0,7 0-21 0,7 0-11 0,0 0-14 16,-1-3-16-16,7 3-39 0,0-5-54 0,0 2-67 0,7-5-77 15,-7 4-60-15,7-2-54 0,-7-2-29 0,6 5-17 0,-5-5-8 16,5 5-4-16,-6-4-5 0,-1 2 0 0,2 2 5 0,-1 3 8 0,0-4 36 16,-6 1 51-16</inkml:trace>
  <inkml:trace contextRef="#ctx0" brushRef="#br1" timeOffset="109309.08">20228 11478 0 0,'0'3'77'0,"0"-3"136"0,0 0 15 0,0 0 12 0,0 0 10 0,0 0 5 16,0 0 4-16,0-3 5 0,0 3 7 0,0-5 7 0,0 2 10 16,0 3-39-16,0-3-62 0,0-2-40 0,-6 2-28 0,6-5-15 15,-7 4-10-15,7 1-6 0,-6-4-5 0,-1 3-3 0,7-3 2 0,-6 3-4 16,-8-3-1-16,8 4-6 0,0-2-6 0,-1 5-4 0,-6-3 0 16,0 3 0-16,0 0 0 0,0 0 3 0,0 3 2 0,0 2 4 0,0-2 4 15,-7 4 5-15,8 1 6 0,-8 3 4 0,7-1 2 0,-7 6 2 16,0-5-1-16,2 7-2 0,4-4-5 0,-5 4-5 0,-1 1-3 0,8-1-7 15,-2 4-8-15,1-3-8 0,0 3-9 0,6-4-8 0,1 0-10 16,0 1-7-16,-2-1-7 0,8 0-2 0,0-3-3 0,8-1-1 0,-8 2-1 16,6-2-1-16,0-3-2 0,8-4 1 0,-8 5-1 0,7-9 0 15,-7 4-1-15,8-7 0 0,-2 4 0 0,8-4 1 0,-7-4-1 0,1 0 0 16,4 1-2-16,-4-5 0 0,5-2-1 0,-5-1 0 0,4 0 1 16,-4-4 0-16,-1 4 1 0,7-8-1 0,-8 5-1 0,2-5 1 15,5 1 1-15,-6 0-1 0,0-4 0 0,-7 4 1 0,8-5 0 0,-2 5 1 16,-4-4 0-16,-2 1-1 0,0 2 2 0,1-2 0 0,-1 1 1 15,-6 3 2-15,7-2 3 0,-7 4 2 0,6 0 4 0,-6 1 3 0,0 3 3 16,0 0 3-16,7 4 0 0,-7 3 0 0,0-3 0 0,0 7-1 16,0 0-1-16,0 0 0 0,0 0 0 0,-7 7-3 0,7-3-2 15,0 7-3-15,0-4-3 0,-6 8-3 0,6 0-3 0,0 3-3 0,-7-1 0 16,7 6 0-16,0 0-1 0,0 2 1 0,-6-3 0 0,6 3 0 16,0 1-1-16,0 0-1 0,0-4 1 0,6 0-1 0,-6 0-1 0,7-1 1 15,-7-3 0-15,6 1-9 0,-6-4-13 0,7-4-30 0,-1 0-40 16,0 0-48-16,2-4-56 0,4-3-56 0,-5-1-55 0,6 2-55 0,-7-10-55 15,7 2-30-15,1-1-17 0,-2-3-8 0,2-4-3 0,-1 0 5 16,6 0 13-16,-6-4 28 0,1 0 40 0,5 1 50 0,-6-1 54 0</inkml:trace>
  <inkml:trace contextRef="#ctx0" brushRef="#br1" timeOffset="109582.77">20521 11558 0 0,'0'-7'173'0,"-6"-1"95"0,6 1 26 0,-7-1 35 0,1 1 40 0,-1 0 30 16,7 0 24-16,-6-1 18 0,-1 2 14 0,7-3 11 0,-6 3 9 15,6-5-46-15,0 3-75 0,0 0-53 0,0-2-43 0,0 2-30 0,0 1-25 16,0-4-34-16,6 0-39 0,1 4-29 0,-1-4-25 0,1 3-18 15,-1 1-13-15,1 0-12 0,-1 0-9 0,8-1-7 0,-8 5-4 0,7-1-6 16,-6 1-2-16,-1 3-3 0,0 0-3 0,7 0-1 0,-6 3-1 16,0-3 0-16,-1 7 0 0,0-3 1 0,-6 3-1 0,8 4 1 15,-8 0 0-15,6 0-1 0,-6 3 1 0,0 1 0 0,0 4 2 0,0-1-1 16,-6 1 1-16,6 2 1 0,-8 1 0 0,2 4 0 0,0-1-2 16,-1-3 0-16,0 4 0 0,-6 0 0 0,7-4 2 0,0 3-2 15,-1-3 0-15,0-3 0 0,-5 3-2 0,5-4-1 0,-6 1-3 0,6-4-3 16,1-1-4-16,-7-3-7 0,6 0-7 0,1-4-10 0,-8 0-13 15,8-3-20-15,-7 0-24 0,7-4-28 0,-7 0-31 0,6-4-32 0,1-3-35 16,0-1-35-16,6 1-34 0,-8-4-31 0,8 0-30 0,0-4-34 16,8 1-38-16,-2-4-12 0,0-2 1 0,1 3 15 0,6-2 21 0,0-3 27 15,-1 1 29-15,8 2 33 0,0-3 36 0,-1 0 36 0,1 4 37 16</inkml:trace>
  <inkml:trace contextRef="#ctx0" brushRef="#br1" timeOffset="109828.61">20951 11407 156 0,'6'-3'199'0,"-6"-1"13"0,8-3 12 15,-8 3 16-15,6 1 17 0,-6-5 21 0,0 5 20 0,0-4 27 16,0-1 29-16,0 1-5 0,-6 3-21 0,6-3-21 0,0-1-25 0,-8 0-6 16,2 5 0-16,6-4-5 0,-6 3-6 0,-1 1-12 0,1-1-15 15,-1 0-19-15,0 4-22 0,1 0-24 0,0 0-30 0,0 4-28 16,-8 0-29-16,1 3-17 0,0 0-16 0,0 4-14 0,1 4-11 0,-2 0-8 16,1-1-6-16,0 5-3 0,0-1-2 0,-1 4 0 0,8-3-2 15,-6 3 1-15,12-1 1 0,-7 1-1 0,7-3-1 0,0 3-1 0,7-4 0 16,-1 0 0-16,6 1 0 0,-4-5-3 0,4 1 0 0,8-8-5 15,-7 4-5-15,7-3-15 0,-1-5-20 0,7-3-35 0,-6 0-45 0,6-3-59 16,-7-1-68-16,1-7-66 0,6 4-64 0,-7-8-48 0,1 0-40 16,0 1-20-16,-1-5-9 0,-6-3-2 0,0 4 4 0,0-4 13 15,-6 0 18-15,5-3 35 0,-5-2 44 0,-7-2 60 0,7 0 68 0</inkml:trace>
  <inkml:trace contextRef="#ctx0" brushRef="#br1" timeOffset="111216.66">22143 11364 92 0,'0'0'158'0,"6"0"6"0,-6 0 8 0,0 0 7 0,0 0 9 0,0-4 7 15,0 1 5-15,0 3 9 0,0-4 11 0,0 0-25 0,-6 1-43 16,6-1-19-16,-6-4-9 0,6 5-1 0,-7-2 1 0,0-1-1 16,1 2 1-16,0-3-5 0,-1 3-5 0,1 0-1 0,-1-3-2 0,0 3-6 15,1 1-8-15,-8-1-10 0,8 4-8 0,0-4-10 0,-7 4-10 0,6 0-9 16,-6 0-9-16,7 0-5 0,-8 4-6 0,2 0-3 0,-2 3-1 15,2 0-2-15,-1 1-1 0,-7-1 1 0,8 3 4 0,-8 3 8 16,7-3 8-16,-7 5 13 0,0-1 16 0,8 1 10 0,-8 4 7 0,1-1 4 16,5-1 5-16,-5 3 2 0,6-3 0 0,0 2 0 0,6 3-3 15,-6-4-4-15,7 1-5 0,0-5-8 0,6 4-8 0,-8-3-14 0,8 0-16 16,8 0-10-16,-8-4-5 0,6 0-5 0,6 0-4 0,-5-5-5 16,6 3 0-16,7-6-2 0,-1 0 2 0,1-3 0 0,6-3-1 0,0 0-1 15,0-6-1-15,6-1-1 0,1-1 0 0,-1-7-1 0,2-1-3 16,5-3-2-16,-1 0-1 0,1-3-2 0,1-1-1 0,-1-3-2 15,0 0-1-15,-1-5-2 0,2 5-1 0,-7-4-2 0,-1 4 0 0,-6-4-1 16,7 0 1-16,-14 0-1 0,7 0 0 0,-12-1 0 0,5 2 1 0,-6-1 1 16,-7 0 1-16,7 3 0 0,-6-2 1 0,0-2 1 0,-1 5 2 15,-6 0 1-15,0 0 2 0,0 3 1 0,0 0 0 0,0 5 6 16,-6-1 5-16,6 0 6 0,-7 7 5 0,0 1 4 0,7-2 3 16,-6 7 2-16,-1-3 3 0,1 4 1 0,6 5 3 0,-7-5-1 0,1 8 0 15,6-3-2-15,-7 3-1 0,1 0-3 0,6 3-5 0,-6 1-5 16,-2 3-5-16,2 1-5 0,6 4-3 0,-6-3-2 0,-1 7-3 0,1 2 0 15,-1 0-3-15,1 4 1 0,-1 3 1 0,1 1 0 0,0 0 1 16,-2 4 1-16,8-1 2 0,-6 3 1 0,0 1 1 0,6 1 3 0,-7-2 2 16,0 5 0-16,7-1 1 0,-6 1 0 0,6 0-1 0,-6 4 0 15,-1-6 0-15,7 7-1 0,0-6-1 0,0 4-3 0,-6-4 0 0,6 2-2 16,0-6-1-16,0 5 0 0,0-8-3 0,0 1-1 0,6-1 0 16,-6-3-1-16,0-1 0 0,0-3-1 0,7 0 1 0,-7-7 0 15,6 0 0-15,-6-1 0 0,0-3 1 0,6 1-1 0,-6-6 1 0,0-2 0 16,0 3-1-16,7-7 2 0,-7 4 0 0,0-4 1 0,7 0 0 15,-7-4-1-15,6 1 1 0,-6-5-1 0,6 2 0 0,2-6 0 0,-2 1-1 16,0 0 1-16,1-4-2 0,-1 1 0 0,1-5 0 0,6 1-1 16,-7-3-2-16,0-2-1 0,8-2 0 0,-8 3-1 0,7-4-1 0,-6 0 1 15,6 1-1-15,0 3-2 0,-6-3 0 0,5 2 0 0,2 0 0 16,-8 6 0-16,7 2-1 0,0 4-1 0,-6 0 1 0,5 4 0 16,-4-1 0-16,-2 8 0 0,0 0 0 0,0 0 1 0,1 4 1 0,0 3 1 15,-1 1 1-15,-6-1-1 0,7 4 1 0,-7 4 0 0,0-4 1 0,0 7 1 16,0-4 0-16,0 6 1 0,0-3 0 0,0 1 1 0,0 1 0 15,0-1-1-15,0 0-2 0,0 0-4 0,0-2-8 0,6-2-18 16,-6-2-22-16,6-2-36 0,2-2-40 0,-2-1-56 0,6-3-65 0,-5-4-52 16,6 0-49-16,6 0-47 0,-5-4-46 0,6 0-23 0,-1-7-12 15,1 4 1-15,-1-4 4 0,7 0 17 0,-6-4 21 0,6 4 35 16,0-4 39-16,-7 1 56 0,7-1 66 0</inkml:trace>
  <inkml:trace contextRef="#ctx0" brushRef="#br1" timeOffset="111531.67">23348 11386 0 0,'6'-8'185'0,"-6"1"33"15,0 0 22-15,0 0 27 0,0 3 33 0,0-3 37 0,-6 3 41 0,6-4 29 16,-6 5 26-16,-1-2 4 0,0 2-8 0,1 0-35 0,-1-1-47 16,-5 4-30-16,4 0-22 0,-4 0-21 0,-1 0-19 0,6 0-27 0,-6 4-28 15,1 2-37-15,-2-1-38 0,1 3-29 0,0 2-23 0,0 1-17 16,0 0-9-16,0 4-10 0,7-1-7 0,-8 1-4 0,8 3-5 16,0 0 0-16,-1 1-4 0,1 4-2 0,6-6-2 0,-7 6-2 0,7-5 0 15,7 3-2-15,-7-2-1 0,6 4-2 0,1-6-2 0,5-2-1 16,-5 3-2-16,6-4 0 0,0 1-2 0,7-4 0 0,-8-3-2 0,8-1-3 15,0 0-3-15,-1-7-3 0,1 0-3 0,0 0-2 0,-1-4-4 16,1-3 0-16,-8 0 0 0,8-8 1 0,-7 5 0 0,0-5 0 16,0-3 2-16,-7 3 0 0,1-6 2 0,0 1 2 0,-1-2 4 0,-6 1 3 15,0-2 2-15,0 2 2 0,-6-2 4 0,-1 1 1 0,0 1 1 16,1 2 1-16,-7 1-1 0,7 0 1 0,-8 3-3 0,-5 1 1 16,6 6 0-16,0 1-3 0,-7 4-2 0,8 3-11 0,-8 3-21 0,0 1-43 15,1 3-58-15,-1 4-78 0,7 0-89 0,-6 3-70 0,6 4-61 0,-1 1-30 16,2-1-16-16,5 0-6 0,0-2-4 0,1 2-1 0,6 0 1 15,0-4 13-15,6 1 18 0,1 0 45 0,0-4 57 0</inkml:trace>
  <inkml:trace contextRef="#ctx0" brushRef="#br1" timeOffset="113567.53">24311 11334 0 0,'0'0'173'0,"8"0"33"0,-8 0 11 0,6 0 13 0,-6 0 13 16,0-3 16-16,0 3 17 0,0-5 17 0,0 5 16 0,0-3 6 16,0 0 1-16,0-1-34 0,0 0-52 0,0 1-22 0,-6-1-7 0,6 0-3 15,0-3 3-15,-8 3-5 0,8 1-9 0,-6-5-12 0,0 5-13 16,6-5-14-16,-6 5-14 0,-1 0-16 0,0-2-18 0,1 1-8 15,-1-2-7-15,1 6-10 0,0-4-12 0,-2 4-13 0,-4-4-12 0,6 4-8 16,-8 4-6-16,8-4-2 0,-7 4-3 0,-1-1-2 0,2 0-2 16,-2 6-2-16,2 1-1 0,-8-3-1 0,1 4 0 0,5 0-2 0,-5 4-3 15,6 0-1-15,0 0 0 0,-1 3 1 0,2-4 2 0,-2 5 0 16,8-1 1-16,0 0 1 0,-1 5 2 0,7-6-1 0,0 6 1 16,0-5 1-16,7 1-1 0,-7-1 1 0,6 0 0 0,8 0 1 0,-8 1-1 15,6-5 1-15,2 1-1 0,5-4 0 0,-5 0-4 0,4 0 0 16,2-4-2-16,0-4-8 0,-1 2-11 0,7-1-30 0,-6-4-39 0,-1-4-58 15,1-1-64-15,6-1-65 0,-6-5-68 0,-1 0-53 0,1 0-43 16,-1-4-22-16,1 0-12 0,0 0-4 0,-1-3-4 0,1 4 6 0,-8-1 10 16,8-4 28-16,0 5 40 0,-7-1 55 0,6 5 64 0</inkml:trace>
  <inkml:trace contextRef="#ctx0" brushRef="#br1" timeOffset="114006.76">24898 11339 0 0,'0'-5'188'16,"0"2"21"-16,0 3 14 0,0-5 19 0,-7 2 22 0,1 3 17 16,6-3 20-16,-6-1 18 0,6 4 20 0,-7-4 5 0,0 4-2 15,1-3-24-15,-1 3-33 0,1-4-21 0,0 4-18 0,-1 0-13 0,0 0-10 16,-5 0-15-16,4 0-19 0,2 4-17 0,0-4-16 0,-7 3-18 16,6 1-17-16,-6 0-21 0,7 2-19 0,0 2-15 0,-8 0-13 0,8-1-8 15,-7 4-7-15,6 0-5 0,1 4-3 0,-7-4-3 0,6 4-1 16,0 3-3-16,1-4-1 0,0 4-2 0,-1-2-1 0,0 2-3 15,7 0 0-15,0 4-4 0,0-4-2 0,0 0-2 0,0-3-3 0,0 4-1 16,7-1 0-16,0-3-2 0,-1-1 2 0,0 1-1 0,1 0 0 0,0-5 1 16,6 1-2-16,-7-3 1 0,7-1-1 0,0-4-2 0,1 5 2 15,-2-8-4-15,8 0-2 0,-7 0-6 0,-1-4-7 0,2-3-8 16,-1 0-5-16,0-4-6 0,6 0-4 0,-12-1-3 0,6-2-2 0,0-4 0 16,0 3-3-16,-7-2 1 0,1-3-1 0,0 2 3 0,-7-4 1 15,6 4 5-15,-6-4 8 0,0 4 6 0,-6-5 8 0,6 1 6 0,-7 4 8 16,0-3 8-16,1 2 10 0,-7 1 9 0,6 3 10 0,1 1 5 15,-7-1 5-15,6 4 3 0,1 3 4 0,-7 1 1 0,7-1 3 0,-1 5 0 16,0-1-1-16,1 4-2 0,6 0-2 0,-6 0-7 0,-2 4-8 16,8-1-8-16,-6 1-7 0,6 4-6 0,0-1-5 0,6 0-4 15,-6 4-3-15,8-3-8 0,-2 3-7 0,7-4-19 0,0 4-25 0,0 0-35 16,0-4-42-16,6 1-50 0,1-1-56 0,0 1-50 0,-1-5-49 16,1 1-47-16,6-1-51 0,-7-3-23 0,1 0-13 0,6 0 0 15,-7 0 4-15,1 0 16 0,6-3 24 0,-7-1 35 0,7 4 41 0,-6-3 52 16,0-2 54-16</inkml:trace>
  <inkml:trace contextRef="#ctx0" brushRef="#br1" timeOffset="114767.77">25510 11326 0 0,'-6'-3'33'16,"-1"3"180"-16,1-3 25 0,-1-1 26 0,0 4 24 0,-5-4 27 16,5 4 28-16,-6-3 29 0,0 3 30 0,7-4 20 0,-8 4 16 0,2 0-28 15,-2 0-53-15,2 0-39 0,-2 0-34 0,1 0-28 0,1 4-22 16,4-4-22-16,-4 3-23 0,-1 1-27 0,0 0-28 0,0 2-29 0,-1-1-28 15,8 3-21-15,-6-1-16 0,-2 0-11 0,8 4-10 0,-7-4-4 16,6 4-4-16,-6 0-3 0,7 0-3 0,0 4-2 0,-2-4-1 0,2 3 0 16,6 1-1-16,-6-4 0 0,6 3-2 0,0 1 0 0,0 0 2 15,6-4-1-15,0 4 1 0,-6-1-1 0,8-3-1 0,-2 4 1 16,0-4 1-16,7-1-2 0,-6-2-1 0,6 3-2 0,-1-3-1 0,2-1-3 16,-2-3-3-16,2 0-7 0,5-4-6 0,-5 0-8 0,-2-4-6 15,2 0-9-15,5 0-10 0,-6-7-6 0,6 5-6 0,-5-10-3 16,-2 5-2-16,2-4 1 0,5 1 1 0,-6-1 3 0,0-3 3 0,0 0 5 15,0-5 7-15,-6 6 8 0,6-6 6 0,0-2 10 0,-7-1 11 0,8 1 5 16,-8-4 5-16,0 2 2 0,7-6 3 0,-6 4 1 0,-1-3 1 16,1 3 1-16,-1-5 0 0,0 1 0 0,-6 4 0 0,8-5 2 15,-2 1 2-15,0 4 5 0,-6 0 7 0,7 0 7 0,0 4 11 0,-7-2 8 16,6 5 8-16,-6 0 9 0,7 4 8 0,-7 0 8 0,0 4 5 16,6 2 6-16,-6 1 5 0,0 0 4 0,0 3 1 0,0 6-1 0,0-6-4 15,0 4-6-15,0 4-6 0,0-4-6 0,0 4-7 0,0 0-7 16,0 0-9-16,0 0-7 0,0 0-6 0,-6 4-6 0,6 0-5 0,0-4-4 15,-7 8-4-15,7-1-4 0,-6 4-5 0,-1-4-1 0,7 8-3 16,-7-1-1-16,1 5-2 0,0-1 0 0,-2 4 0 0,2 3-2 16,0 2 1-16,-1-2 0 0,1 0 1 0,-1 5 0 0,7 0 0 0,-6-1 1 15,-1 0-1-15,1 0 1 0,0 0 1 0,-2 0-1 0,8 1 2 0,0-1-1 16,-6-4 1-16,6 5 0 0,0-4 0 0,0-1-1 0,6 1 0 16,-6-4 0-16,8 0 1 0,-2 0-1 0,0-4 0 0,1 0 0 15,6-2-2-15,0 2 1 0,-1-7 0 0,2 0 0 0,6-1-2 0,-7-2 2 16,6-1 0-16,0 1 0 0,1-8-1 0,6 3 0 0,-7-6-1 15,1 3-2-15,0-8-3 0,5 5-3 0,-5-4-3 0,0-5-4 0,-1 1-4 16,1 0-3-16,0-4-2 0,-8 1-1 0,8 0-1 0,-7-1 0 16,1-4-1-16,-2 1 2 0,1-4 0 0,0 4 2 0,-6 0 4 15,-1-5 4-15,0 5 3 0,2-4 6 0,-8 4 6 0,0-4 5 0,0 4 6 16,0-1 5-16,0 5 6 0,-8-5 7 0,8 4 6 0,-6 4 6 16,0-4 3-16,-1 5 3 0,-6 3 2 0,6-5 0 0,1 5 3 0,-6 4 0 15,4-1-2-15,-4 4-2 0,-2-4-3 0,8 8-4 0,-7 0-5 16,0-1-7-16,6 8-6 0,-5-3-4 0,-2 6-3 0,8 1-3 15,-7 3-1-15,7 4-1 0,-1 0-3 0,0 4 1 0,1-1-1 0,6 1 0 16,-6 3 0-16,6 1 0 0,6-4 0 0,-6 3 1 0,6-4 0 16,1 0-1-16,6 1-1 0,-7 0 0 0,7-4 1 0,1 0-1 0,5-3-2 15,-6-1-1-15,6-4 1 0,1-2-4 0,-6-1-2 0,4-4-8 16,2-3-11-16,7-4-16 0,-9-4-18 0,2-3-32 0,0-4-37 0,-1-4-65 16,1 0-75-16,-1-3-84 0,-5-4-89 0,6-4-54 0,-8-3-37 15,1-1-16-15,0 1-8 0,-6-7 4 0,-1 3 9 0,0-4 14 16,2-3 18-16,-2 3 31 0,0-3 38 0,-6-1 61 0,6 5 76 0</inkml:trace>
  <inkml:trace contextRef="#ctx0" brushRef="#br1" timeOffset="116775.71">26976 11210 0 0,'6'4'85'16,"0"0"143"-16,2-1 17 0,-8-3 13 0,6 4 11 0,-6-4 15 0,6 0 16 16,-6 0 19-16,6 0 24 0,-6 0 22 0,0-4 27 0,0 4-27 15,0-3-54-15,0-1-41 0,7 0-33 0,-7 0-20 0,0-3-14 16,0 0-9-16,0 4-10 0,0-5-10 0,0-4-14 0,0 5-18 0,0 0-18 16,0-1-23-16,-7-2-24 0,7 2-13 0,0 1-9 0,0-4-7 15,-6 3-4-15,6 1-3 0,-6 0-1 0,0 3-1 0,-2-3-1 0,2 0-2 16,0 4-2-16,-1-1-1 0,-6-1-3 0,0 2 0 0,0 3-3 15,0 0-3-15,0 0-5 0,-7 0-2 0,8 0-3 0,-8 3-3 16,0 6-2-16,7-6-3 0,-6 4-2 0,0 4-3 0,-1-4 0 0,7 4 0 16,-7 4-2-16,7 0 0 0,-6-1 0 0,5 1 1 0,2 3 0 15,5 1 0-15,-6-1 1 0,6 0 0 0,1 0 2 0,0 1-1 0,6-1 1 16,0 4 1-16,-8-4-1 0,8 1 1 0,8-4 3 0,-8 3-2 16,6 0 0-16,0-3-1 0,1-1 2 0,0 0-1 0,6-2-1 0,-1-1 1 15,2-3-2-15,-2-2 1 0,2 3 0 0,-1-6 0 0,6-3 0 16,-6 0-1-16,7-3-1 0,-1-6 2 0,1 3-2 0,0-10 1 15,-1 5-1-15,7-7-1 0,-6 0 2 0,6 0 0 0,-7-4-2 0,1-4 2 16,6 0 0-16,-7 0-1 0,1-3 1 0,0 0 0 0,-8 0-1 0,8 0 0 16,-7-5 0-16,0 2-1 0,0-1 0 0,0-1 0 0,-6-2 0 15,5 3 0-15,-5-3 2 0,6 2-1 0,-6 1 1 0,-1 0 2 16,0 1 2-16,2 2 3 0,-8 5 4 0,6-1 4 0,-6 0 7 0,6 9 3 16,-6-2 7-16,0 1 3 0,6 2 5 0,-6 6 2 0,0-2 4 15,0 6 1-15,0-1 2 0,0 2 0 0,0 2-3 0,0-1-2 0,0 4-5 16,0 0-5-16,0 0-6 0,0 0-6 0,0 0-4 0,-6 0-6 15,6 4-2-15,0-4-4 0,0 3-4 0,-6 4-4 0,6-2-2 0,0 6 0 16,0-4-2-16,-6 3 1 0,6 2 1 0,-8 2-1 0,8 4 2 16,-6 1 1-16,6-1 0 0,-6 4-1 0,-1 4 1 0,0 0-1 15,7-1 1-15,-6 1 0 0,-1 3 0 0,1 1-1 0,0-1-1 0,6 4 0 16,-7-4 1-16,0 5-1 0,1-5 1 0,6 3 0 0,0-2 1 16,0 2 0-16,0-3 0 0,0 1 0 0,0 0 1 0,6-4-2 0,1-1 0 15,0 0 1-15,-1-3 0 0,7-3 0 0,-7-1 0 0,8 0-1 16,-2-3 0-16,2-4-1 0,5 0-1 0,-6-4 0 0,0 1-1 0,7-5 0 15,-8 0-1-15,8-3 1 0,-7-3 1 0,7 3-3 0,0-7 0 16,-8 0 0-16,8-1 1 0,-7-2 1 0,-1-2-1 0,2 1 1 16,-1-3 0-16,0-1 1 0,0 1 0 0,0-6 0 0,-6 6 1 0,-1-4 0 15,7 0 2-15,-6-1 0 0,-1 5 1 0,-6-4-1 0,7-1 0 16,-1 2 0-16,-6 1 0 0,0 1 1 0,0 4-1 0,7-4 0 16,-7 5 0-16,0 3 0 0,0-1 0 0,0 1 0 0,0 3-1 0,-7 1-1 15,7-1 0-15,0 0 1 0,0 4-1 0,0 0-1 0,0 0-1 16,0 4 0-16,0 0-1 0,0-1 2 0,0 4-1 0,-6 1 0 0,6 3 1 15,0-1 0-15,0 5 1 0,-7 0 0 0,7-1 1 0,0 5 1 16,0 0 0-16,0-1 0 0,0 3 1 0,0-2 0 0,0-1 0 0,0 1 0 16,7-2-1-16,-7 3 0 0,6-6-1 0,1 1-1 0,-7-1 0 15,6 1 0-15,1-4 1 0,-1-4 1 0,8 4 1 0,-8-3 0 0,0-5 1 16,1 0 1-16,-1-3 2 0,8 0 2 0,-8 0 1 0,6-3 0 16,-4 0-1-16,4-8-1 0,2 3 1 0,-1-7 1 0,-1 5 0 0,2-9-2 15,-2 5-1-15,2-4 0 0,-1-2 1 0,-1-1 1 0,2 3 2 16,-2-4-1-16,2 0 1 0,-8 4 0 0,7-1 3 0,-6 2-1 15,-1-3 1-15,1 6 0 0,-1-1-1 0,0 1 1 0,2 3 0 0,-8-1-1 16,6 5-2-16,-6 0-2 0,0 3-2 0,0 1-4 0,0-1 0 0,0 4-1 16,0 0-3-16,0 4 0 0,0-1 1 0,0 1 1 0,0 3 0 15,0 0 0-15,-6 5 0 0,6 2 1 0,0 1 0 0,0-1 0 16,-8 9 1-16,8-5 0 0,0 4-1 0,-6 0 2 0,6 0 0 0,0 0 0 16,0 3 0-16,0-3-2 0,0-3 0 0,0 3 0 0,0-4 0 15,6 4-2-15,-6-7 0 0,8-1 0 0,-8 1 1 0,6-1-1 16,0-3 1-16,-6-2 0 0,7-3 1 0,0 2-1 0,-1-5 2 0,-6 1 0 15,6-4 1-15,1 0 1 0,-1-4-1 0,1 1 1 0,0-1-1 0,-1-3 1 16,7 0 0-16,-6-1 1 0,-1-3-1 0,7 0 0 0,-7-4-1 16,1 1 1-16,6-1-2 0,-7 0 0 0,2 1-1 0,4-1 0 15,-6-3 0-15,1 4-1 0,0-5 0 0,6 4-1 0,-7 0 0 0,0 1 0 16,2 3 1-16,-2-1-1 0,0 2-1 0,-6 3 1 0,7-1-1 16,-7 5-1-16,7-1 0 0,-7 1-1 0,0 3 1 0,0 0-2 0,0 0 2 15,6 0-2-15,-6 3 2 0,0 1-1 0,0 3 1 0,-6 4 0 16,6-4 2-16,0 5-1 0,0 2 0 0,-7 0 0 0,7 1 1 0,-7 3 1 15,7 1-1-15,-6-4 1 0,0 3 0 0,-2 0 0 0,8-4 0 16,-6 5-1-16,6-4 0 0,-6 0 0 0,6-4-1 0,0 3 1 16,-7-6 1-16,7 2 1 0,0-2 0 0,0-1 0 0,0 0 0 0,0-3 1 15,0-4 0-15,0 3 1 0,7-3 0 0,-7 0 1 0,0-3-1 16,6 3-1-16,0-7 1 0,-6 3-1 0,8-3-1 0,-2-1 2 16,0-2 0-16,8-1-1 0,-8-5 0 0,7 5 0 0,-7-3-1 0,8-1-1 15,-2-3 0-15,2 3-2 0,-8-3 1 0,7 4 0 0,0-4 2 16,0 2-1-16,1-2-1 0,-2 3 0 0,1 4 1 0,0-3-1 0,0 2 0 15,-7 2-1-15,8 3-1 0,-8-1 1 0,0 5-1 0,1-1-1 16,0 1 1-16,-7 3 0 0,6 3 1 0,-6 1-1 0,0 3 0 0,0 0 0 16,-6 4-1-16,6 1 0 0,0 2 1 0,-7 0-1 0,7 1 2 15,-7 3-1-15,7-2-2 0,-6 2-6 0,6-4-6 0,0 4-11 0,0-3-12 16,6-4-13-16,-6 4-15 0,7-4-16 0,0-1-20 0,-1-2-32 16,1 0-42-16,6-2-52 0,0-1-58 0,-1-5-53 0,2 0-52 0,-1 0-37 15,7-5-29-15,-8 2-25 0,8-5-21 0,0 2-3 0,-1-3 7 16,1 3 12-16,-8-5 18 0,8 0 32 0,0-1 41 0,-7 5 52 15,-1-4 57-15,2 0 56 0,-1 1 126 0</inkml:trace>
  <inkml:trace contextRef="#ctx0" brushRef="#br1" timeOffset="117318.6">28682 11323 0 0,'13'-7'132'0,"0"7"43"0,0-4 19 16,0 1 19-16,0 3 18 0,0-4 21 0,0 4 17 0,-7-4 20 0,1 4 17 15,-7 0 6-15,7-4 0 0,-14-3-6 0,7 4-7 0,0-5-5 16,-7 5-7-16,1-5-8 0,0 5-10 0,-1-5-12 0,1 4-15 16,-1 1-17-16,0 0-18 0,-5 3-18 0,5 0-17 0,0 0-25 0,-5 0-27 15,-1 3-28-15,-1 4-28 0,2-2-19 0,4 5-15 0,-4-3-9 16,-1 4-8-16,0 4-5 0,0 0-4 0,-1 4-1 0,8-5-3 0,-6 4 0 15,5 0 0-15,0 0 0 0,1 5 2 0,6-6 0 0,0 3 0 16,-7-3-1-16,7 2-1 0,7-4 0 0,-7 3 1 0,6-3 0 0,1-4 0 16,0-1 0-16,-1 1-2 0,6-3 2 0,-4-1 1 0,4-4-1 15,1-3-3-15,1 0 0 0,-2 0-1 0,2-3 1 0,-2-4-1 0,2-1 1 16,5-3-2-16,-6 1 1 0,0-1 0 0,0-4 0 0,0 0 1 16,0 1-1-16,0-4 0 0,0 2 1 0,-7-1 0 0,8-2 1 15,-8-3 2-15,1 4 0 0,-1-1 0 0,1-2 1 0,-1 3 1 0,-6-1 1 16,0 0 0-16,0 1 4 0,7 0 4 0,-7 3 3 0,0 1 3 15,0 3 3-15,-7 0 3 0,7 0 2 0,0 3 1 0,0 2 2 0,0 1 1 16,0 2-1-16,-6 3-1 0,6 0-2 0,0 0 0 0,-7 3-2 16,7 2-5-16,-6 1-3 0,-1 2-3 0,7 3-1 0,-6 0 1 0,0 7-4 15,-2 1-1-15,8 2-1 0,-6 1-1 0,0 7 0 0,6-3 1 16,-7 7 1-16,7 0 0 0,-7 3 1 0,7 1 0 0,-6 0 0 16,6 3-1-16,-6 4-1 0,6 0-2 0,-7-4 0 0,7 4 0 0,-6 1-1 15,-1 2 1-15,0-6-2 0,1 2 2 0,0 1-2 0,-8-4 1 16,8 1-2-16,-7-1 1 0,7-3-1 0,-8-1-2 0,2-2 0 0,4-2 0 15,-4-2-4-15,6-1-3 0,-8-4-3 0,8 2-1 0,-7-6-3 16,7-3-3-16,-8-3-1 0,8 0-1 0,-7-1 0 0,0-6-2 0,6-1 1 16,-6-3 0-16,6-1 1 0,-5-6 0 0,-2-1 1 0,8 0 3 15,-7-7 4-15,0 4 2 0,6-7 4 0,-5-1 2 0,4 0 3 16,2-3 4-16,-6-1 3 0,12-3 4 0,-7 4 2 0,7-7 3 0,0 3 2 16,7-4 0-16,-1 1 1 0,0-1 1 0,14 0 0 0,-7 0-1 15,7-3-1-15,6 4 0 0,0 0-3 0,0-2-3 0,7 2-3 16,-1-4-5-16,1 6-6 0,6-3-5 0,-1 1-15 0,-5 3-19 0,7-3-42 15,-2 2-52-15,-5-2-72 0,6 0-83 0,-7-2-77 0,1-2-75 16,-1-1-37-16,-5 2-17 0,-1-5-9 0,-6-4-3 0,-1 4 0 0,-6-7 2 16,0 0 13-16,0-1 20 0,-6-3 40 0,-7 1 51 0,0-6 73 15,0 2 224-15</inkml:trace>
  <inkml:trace contextRef="#ctx0" brushRef="#br1" timeOffset="117511.15">28096 10715 307 0,'-46'9'449'0,"0"0"41"0,14-1 18 0,-7 0 9 0,13-1 5 0,7 0 3 16,-1-3 0-16,0-1 0 0,14 1 0 0,-1 0 1 0,1-4 1 15,12 3-106-15,-6 1-160 0,13 0-107 0,1 0-80 0,-2 3-49 0,8-4-33 16,-1 1-48-16,7 3-56 0,0-3-83 0,1 3-99 0,5 0-81 16,1-2-76-16,-1 1-38 0,7 2-18 0,-6-5-10 0,-1 5-6 0,-6-5 0 15,7 6 0-15,-7-3 9 0,0-2 15 0,-6 3 37 16,-1 1 52-16,1-1 81 0,-8 1 235 0</inkml:trace>
  <inkml:trace contextRef="#ctx0" brushRef="#br1" timeOffset="118842.72">29835 11478 14 0,'0'0'203'0,"0"0"14"16,0 0 7-16,0 0 5 0,0 0 5 0,0-5 12 0,0 2 13 16,0 3 15-16,-6-3 14 0,6-2 1 0,0 2-6 0,-8-5-31 0,8 4-43 15,-6-2-15-15,0-2-4 0,6 1 5 0,-7 3 5 0,0-6 2 16,1 2-1-16,0 1-7 0,6-4-9 0,-7 3-9 0,-6-2-10 0,6 2-12 16,1 1-10-16,-7-4-15 0,6 8-17 0,-5-5-21 0,5 0-21 15,-6 5-17-15,0-1-11 0,-1 0-7 0,2 1-4 0,-1 3-4 16,0 0-6-16,0 3-6 0,-7 1-2 0,8 0-5 0,-2-1-4 0,1 5-1 15,0 3 0-15,-6-4-1 0,5 4-1 0,8 4 0 0,-7-1-1 16,0 1 1-16,6 0-1 0,1 3 1 0,0 1 0 0,6-2 0 0,0 3 1 16,0 1-1-16,0 1 2 0,0-4-1 0,6 4 0 0,0-4 0 15,1 2 1-15,0-3-1 0,6 2 0 0,-7-5 0 0,8 0 0 0,-2-2 0 16,1-1 2-16,7-4-1 0,-8 0 0 0,8 0 0 0,-6-3 0 16,5-4 0-16,1 0-1 0,-8-4 1 0,8 1 0 0,-7-4-1 15,7-1 0-15,-8-3 0 0,2 1-1 0,5-5-1 0,-6 0 1 0,0 1 0 16,0-1-1-16,0 0 1 0,-7-3 1 0,2-1 0 0,4 1 0 0,-5 0 2 15,-1-4 2-15,1 4 3 0,-7-5 4 0,6 1 2 0,-6 4 4 16,7-3 2-16,-7 2 4 0,0-3 3 0,0 4 4 0,6-1 1 16,-6 1 3-16,0 3 1 0,0 1 5 0,6-1-1 0,-6 5 1 15,0-2-3-15,0 5-2 0,0 0-3 0,0 3-3 0,0 0-3 0,0 4-6 16,0 0-2-16,0 0-4 0,0 0-3 0,0 4-2 0,0 0-3 16,0 3-3-16,0 0-2 0,0 5-3 0,-6-2 0 0,6 5-2 0,0 3 1 15,0-3 0-15,0 7 0 0,0 0 2 0,0 0 0 0,0-1 0 0,0 5 0 16,0 0-1-16,0-1-1 0,0 1 0 0,6 0 1 0,-6 0 1 15,8 3-1-15,-8-3-1 0,6-4 1 0,0 3 0 0,1-6 1 16,-1 2 1-16,7-3-1 0,-6-3 0 0,-1-1 0 0,8-1 0 0,-2-3 1 16,-5-2 0-16,6-1 1 0,0-3 0 0,0-4 0 0,0 0 1 15,1 0 0-15,-2-4-1 0,1-3 1 0,0-1-1 0,0-2-2 0,7-3 2 16,-14-1 0-16,7-1 1 0,0-3-1 0,0 1-2 0,1-6 1 16,-8 2-1-16,7-2 0 0,-6-3 0 0,-1 4 0 0,0-3-1 0,1-1 1 15,-1 1 2-15,1-1 0 0,0 0 2 0,-7 1 3 0,6 3 4 16,-6 0 4-16,6 0 1 0,-6 3 3 0,0 5 2 0,0-1 2 15,0 0 1-15,0 8 1 0,0-4 0 0,0 7-1 0,0-2 0 0,0 6-3 16,0-5-1-16,0 5-4 0,0 5-5 0,0-2-3 0,-6 0-3 16,6 5-1-16,0 3-3 0,-6-1-2 0,6 5-2 0,-7-1 1 15,7 6-1-15,-7 2 0 0,7-1 0 0,-6 2 2 0,6-2 0 0,0 5 0 16,-7-1 0-16,7-2 0 0,0 3 0 0,7-5 0 0,-7 5 0 0,0-8 1 16,6 4 0-16,-6-3 0 0,7-1-2 0,0-3 1 0,-1 0 1 15,0-5-1-15,2 1 0 0,-2-4 1 0,6 0 0 0,-5-3 0 16,6 0 0-16,-6-4 0 0,5-4 0 0,2 0 0 0,-2-3-1 0,2 0 1 15,-1-4 1-15,0-3-1 0,0 3 1 0,-1-8-1 0,2 1 1 16,-1 0-1-16,0-1-1 0,-6-3-1 0,5 0 1 0,2-4 0 0,-8 1 0 16,0 0 0-16,8-2 0 0,-8 2 1 0,1-4 0 0,-1 0 0 15,-6 3 0-15,6-4 1 0,2 5-1 0,-8 3 1 0,6-4 1 0,-6 8 2 16,0 0 1-16,0 4 2 0,0-2 3 0,0 5 0 0,0 4 0 16,0-1-1-16,0 5-1 0,-6 3 0 0,6 0-1 0,0 0 0 0,-8 3 1 15,2 5-1-15,6 3 0 0,-6-1-2 0,-1 6-1 0,1 2-1 16,-1 4-2-16,0-1 0 0,1 5-1 0,6 4 0 0,-6 0 1 0,6-1 0 15,-8 3 1-15,8-2-1 0,0 2 1 0,0 2 0 0,0-2-1 0,0 2 1 16,8-5 0-16,-8 0-1 0,6 1 1 0,0-2-1 0,1-5 2 16,0 2-1-16,6-6 0 0,-7 0 0 0,0-5 0 0,8 1 2 15,-2-5 0-15,2-2 0 0,-1-1 1 0,-1-3 0 0,2-4 0 0,-2-4 0 16,2 0 0-16,-1-2-1 0,7-2 1 0,-8-3-1 0,8-4 1 0,-7-3-2 16,7-1-1-16,-8-3-2 0,8-3 0 0,-7-4-1 0,0-1-1 15,0-3-2-15,0 0-1 0,0-4-3 0,1 2 1 0,-2-2 0 0,-5-4 0 16,6 4 1-16,-7-2 0 0,1 1-1 0,-1 2 3 0,-6-1-1 15,0 8 2-15,6-4 1 0,-6 7 3 0,0 1 5 0,0 3 3 0,-6 3 6 16,6 1 6-16,0 4 4 0,0-2 3 0,-6 6 2 0,6 2 3 16,-7 1 1-16,7 0 0 0,0 3 0 0,-6 1-3 0,6-2-1 0,0 5-3 15,0 0-3-15,-7 5-3 0,7-2-6 0,0 4-5 0,-6 1-4 16,6 3-4-16,-7-1-2 0,7 9-3 0,-6-5-1 0,6 9 0 0,0-2 1 16,0 5-1-16,0 0 2 0,0 3 3 0,0-3 0 0,0 3 0 0,0 0-2 15,0 0 0-15,0 0 0 0,6 2 0 0,-6-2 1 0,7-3 0 16,-7 3 0-16,6-8-1 0,-6 6-1 0,7-9 0 0,-1 3-5 0,1-2-7 15,-1-1-11-15,0-3-10 0,2-4-15 0,-2-1-18 0,0 3-23 16,1-10-26-16,-1 4-44 0,1-7-52 0,6 0-68 0,-7-4-74 0,1 1-59 16,0-5-53-16,-1 0-42 0,0-2-34 0,1-5-11 0,-7 1 1 15,7-1 10-15,-7-4 15 0,0 5 22 0,0-4 26 0,0-5 43 0,-7 6 52 16,7-6 67-16,-7 5 74 0</inkml:trace>
  <inkml:trace contextRef="#ctx0" brushRef="#br1" timeOffset="118978.89">30805 11287 54 0,'-33'-11'305'0,"7"3"51"0,1 2 47 0,-1 1 30 0,6-2 23 0,0 0 15 16,1 3 8-16,5 1 7 0,8-1 3 0,-6 0 3 0,4 1 1 15,8 3-67-15,-6-4-103 0,6 4-74 0,0 0-58 0,6 0-50 16,2 4-46-16,4-4-30 0,2 3-24 0,-2-3-14 0,8 4-11 0,5 0-13 16,2-1-15-16,5 5-30 0,-6-5-36 0,13 0-54 0,-5 6-60 15,-2-6-64-15,1 4-64 0,-1-3-61 0,1 3-59 0,-1-3-29 0,-6-1-14 16,7 4-7-16,-7-3-2 0,-1 0 5 0,2 3 10 0,-8-3 28 16,8 0 34-16,-8-1 52 0,0 0 59 0</inkml:trace>
  <inkml:trace contextRef="#ctx0" brushRef="#br1" timeOffset="119842.7">31385 11320 0 0,'-7'-4'164'0,"7"-3"73"0,-6 3 27 0,-1 0 30 0,0-3 34 0,1 3 35 15,0-3 37-15,0 0 24 0,-2 3 18 0,8-3 5 0,-6-1-2 0,-7 4-39 16,7-2-58-16,-1 2-41 0,0 0-32 0,1 1-29 0,-7 3-26 16,6-4-30-16,-5 4-33 0,5 0-35 0,-6 4-37 0,0-1-24 0,7 1-17 15,-8 3-13-15,2 0-8 0,5 1-6 0,-6 3-7 0,6 3-3 16,-6-3-1-16,7 4 0 0,-1 3-2 0,1 1 0 0,0-1 1 0,-2 0 0 15,2 5 0-15,6-2 0 0,-6 2-1 0,6-1 0 0,0-1-1 16,0 5 0-16,6-4 0 0,-6 0 0 0,6 0-1 0,2-4-2 16,-2 4 0-16,0-3-1 0,1-5 0 0,-1 5 1 0,7-9-1 0,-6 5 1 15,6-8 0-15,0 4-1 0,-7-7-1 0,8 0 0 0,-2-1-4 0,-5-3-1 16,6-3-4-16,0-1-2 0,-7 0-2 0,8-3-3 0,-8-4-5 0,7 0-3 16,-6 1-2-16,-1-5-3 0,1 0 0 0,-1 1-1 0,0-5 1 15,-6 1 0-15,0-1 1 0,8 1 3 0,-8-4 3 0,0 3 3 0,0 1 3 16,-8-3 4-16,8 2 4 0,0 0 4 0,-6 1 3 0,0 0 3 15,6 3 4-15,-7 1 4 0,1 3 3 0,6-4 5 0,-7 8 3 0,7-4 3 16,-7 8 2-16,7-5 0 0,0 3 3 0,0 2 0 0,0 3-2 0,0 0 0 16,0-3-1-16,0 3-1 0,0 0-2 0,7 3-3 0,0-3-2 15,-1 0-3-15,1 3-3 0,-1 2-3 0,0-5-1 0,8 3-2 16,-2 2-1-16,2-2 0 0,-1 1 0 0,-1-1 1 0,2-3 0 0,-2 4-1 0,2 0-2 16,-1-1 0-16,0 1-2 0,0-4 0 0,-7 4 1 0,8-1-1 15,-2 1 0-15,-5-1-1 0,6 1 0 0,-6 0 1 0,-1-1-2 0,0 5 0 16,2-5 1-16,-8 4-1 0,6 1 0 0,-6-1 0 0,0 1-1 15,0-1 0-15,0 3 1 0,0-1 2 0,-6 2-1 0,6 0 0 0,-8 0 0 16,8 3 1-16,-6-3-1 0,0 3 1 0,-1 1 0 0,1 0 2 16,6-1-1-16,-7 1 2 0,0-4 0 0,7 5 1 0,-6-2-1 0,6 1 0 15,-6-5-2-15,6 1 0 0,0 0 1 0,0-3-1 0,-7-1 1 0,7 0 1 16,7 0 1-16,-7-3 0 0,0 0 2 0,0-4 3 0,0 3 4 0,0-3 3 16,6 0 1-16,-6-3 2 0,6-1 1 0,-6 0 0 0,7 1 1 15,0-5 0-15,-1 2 1 0,7-6-1 0,-7 1-2 0,8 0-1 0,-8-3-3 16,7-1-4-16,0 0-3 0,0-3-3 0,1 3-1 0,-2-3-1 15,2 0-1-15,-2-1-1 0,1 1-1 0,7 4-1 0,-8-5 0 0,2 0 1 16,-1 5-2-16,0-1 1 0,0 5 0 0,0-2-1 0,0 1 1 0,-7 8 0 16,1-5-1-16,0 5-1 0,-1-1 1 0,1 4-1 0,-7 0 1 15,6 4-1-15,-6-1 2 0,0 1 0 0,0 3 1 0,0 1 0 0,0 2 0 16,-6 2 1-16,6 2 0 0,0 0 1 0,-7 1 0 0,1 4-1 16,6-1 1-16,-7 1-1 0,0-1 0 0,1 0 0 0,6 0 1 0,-6 1 0 15,-1-1-1-15,7 1-1 0,-7-4 0 0,7-1 0 0,-6 1 0 0,6-4 0 16,0-1 1-16,0 1 1 0,-6-7 0 0,6 3 1 0,0-3 0 15,6-1-1-15,-6 1 2 0,0-4 1 0,6 0-1 0,-6 0 1 0,7-4-1 16,0 1 0-16,-1-1-1 0,0-3 0 0,8-4 0 0,-8 4-1 16,7-5 0-16,0-2-1 0,0 0-1 0,1-1-2 0,-2 0-2 0,1-4-4 15,0 5-5-15,6-4-2 0,-5 0-2 0,-1 0-1 0,0-1-1 0,0 4 0 16,0-3 0-16,-6 4 0 0,5 3 0 0,-5-1 1 0,0 1 0 0,-1 4 1 16,1 0 1-16,-1 3 3 0,-6 1 4 0,0 3 3 0,0 0 2 15,0 3 1-15,0-3 1 0,0 7 0 0,0 1 0 0,-6 3 1 0,6-5 0 16,-7 9 0-16,7 1 0 0,-6-1 1 0,-1-1 0 0,7 4-1 15,-7 4-1-15,7-4-9 0,0 0-11 0,0 0-17 0,0 1-23 0,0 0-30 16,7-1-34-16,0-3-46 0,-1 0-49 0,1-5-44 0,5 1-41 0,-5-4-40 16,6 0-41-16,1-3-31 0,-2 0-27 0,1-4-7 0,7 0 3 15,-8 0 16-15,8-4 20 0,-7 0 30 0,0-3 34 0,6 4 44 0,-5-5 50 16,6 1 43-16,-8 0 141 0</inkml:trace>
  <inkml:trace contextRef="#ctx0" brushRef="#br1" timeOffset="120442.67">32323 11609 3 0,'0'-8'177'0,"6"-2"20"0,-6 2 19 0,0-3 18 0,0 4 17 0,-6-4 17 16,6 4 17-16,0-4 20 0,-7 0 18 0,7 4 1 0,-7-1-7 0,1 1-22 15,0 0-29-15,6 0-21 0,-7-1-17 0,0 5-19 0,1-5-19 0,0 5-17 16,-1-2-17-16,0 5-18 0,-6-3-17 0,7 3-20 0,0 0-19 16,-1 3-20-16,-6 2-20 0,7-2-14 0,-8 5-14 0,8-2-7 0,-7 3-5 15,6 1-1-15,1 5 0 0,-7-5 0 0,7 5 1 0,-2 4 0 16,2-5 3-16,0 4-1 0,-1 2 0 0,1-3 1 0,6 2-2 0,-7-1 1 16,7 1 0-16,0-2 0 0,0-2-3 0,0 0 2 0,0-4 1 0,7 0 2 15,-1 0-2-15,-6 0 0 0,7-7 2 0,-1 3-1 0,8-3 1 0,-8-1-1 16,0-3 1-16,7 0 0 0,0 0-1 0,0-3 0 0,1-5 2 15,-8 1-1-15,7 0-1 0,6 0 0 0,-6-6-1 0,1-1 0 0,-2 3-2 16,2-3 0-16,-2-5-1 0,2 1 0 0,-1 0-1 0,-1 0-1 0,-4-1-1 16,4-3 1-16,1 0 2 0,-6 0 0 0,-1 1-2 0,1-5 0 15,-1 3 0-15,0 1 0 0,2 1 2 0,-2 2 2 0,-6-3 4 0,6 4 5 16,-6 0 8-16,7 0 8 0,-7 3 10 0,0 4 7 0,0-4 4 0,0 7 3 16,0-2 3-16,0 2 2 0,0 5 0 0,0-1-1 0,0 4-1 0,-7 0-1 15,7 0-4-15,-6 4-5 0,0 3-8 0,6 0-8 0,-8 0-8 0,2 5-7 16,0 2-5-16,-1 2-3 0,1-2-3 0,-1 4-1 0,0 4-1 15,7 0 1-15,-6 0 1 0,6 0-1 0,-6 3 0 0,6-2 1 0,-6 3-1 16,6-1 2-16,0-3-1 0,-8-1-2 0,8 2 1 0,0-1 1 16,0-4 1-16,0 1 0 0,0-5-1 0,0 1 1 0,8-5-2 0,-8 2 1 15,0-5-1-15,0 0 1 0,6-4 0 0,-6 2 0 0,6-5 1 0,0-5-2 16,1 2 1-16,0 0-1 0,-1-5-1 0,1-3 1 0,5 0-1 0,-4-3 0 16,-2 0-2-16,7-5-1 0,0-3-1 0,-7 4-2 0,7-4-2 0,-6-4-1 15,6 0 0-15,0 0-2 0,-6 1-1 0,5 0-1 0,2-6 0 16,-8 6 0-16,7-4 1 0,-7 4 0 0,8-4 1 0,-8 2 2 0,7-2 0 15,-6 3 1-15,-1 1 1 0,1 3 1 0,-1 1 2 0,0 1 1 0,-6 2 3 16,8 4 0-16,-8 3-1 0,6 0-1 0,-6 3-1 0,0 4 0 16,-6 4 0-16,6 0 0 0,0 4 0 0,-8 0 1 0,8 7 0 0,-6-1 1 15,0 5-1-15,-1 4 0 0,1-1 1 0,-1 4 2 0,-6 0 2 0,7 3 2 16,0 1 3-16,6 4 1 0,-8 0-1 0,2 2 2 0,0-3 0 0,6 1 0 16,-7 2-3-16,7-1 1 0,0-3 0 0,0 2-1 0,0-5 0 15,7 0-1-15,-7 2-1 0,6-5-2 0,0-4-1 0,2 1-2 0,-8-9-1 16,6 5-6-16,6-5-9 0,-5-2-19 0,0-4-23 0,6-1-43 0,-7-3-50 15,8 0-55-15,-8-3-60 0,6-5-53 0,-4 1-52 0,4-4-41 16,-5 0-32-16,6-3-18 0,-6-1-7 0,-1 0 2 0,6-3 6 0,-4 0 19 16,-2-1 23-16,0-3 42 0,1 0 51 0,-7 4 54 0,6-4 94 0</inkml:trace>
  <inkml:trace contextRef="#ctx0" brushRef="#br1" timeOffset="120593.38">32374 11316 154 0,'-18'0'366'16,"-2"4"41"-16,7-4 24 0,-1 0 13 0,8 0 8 0,-7 0 3 15,13-4 1-15,0 4 3 0,0 0 2 0,0 0 2 0,7 0 1 0,5 0-84 16,2 0-123-16,-1 0-89 0,7 0-70 0,-2 4-50 0,9-1-40 0,-1 0-55 16,6 2-65-16,-5-2-89 0,11 2-103 0,-5-2-65 0,6 1-47 0,-7 3-24 15,8-7-12-15,-7 4-7 0,5-1-3 0,-5-3-2 0,-1 4-1 16,1-4 10-16,-7 0 15 0,7 0 44 0,-7-4 56 0</inkml:trace>
  <inkml:trace contextRef="#ctx0" brushRef="#br1" timeOffset="122957.03">7965 13764 0 0,'0'0'112'15,"0"0"117"-15,0 0 15 0,0 0 11 0,0 0 12 0,0 0 12 16,0 0 15-16,0 0 14 0,-7 0 14 0,7 0 21 0,0-5 21 0,0 5-28 15,-7-3-52-15,7 3-33 0,0-4-23 0,-6 0-12 0,6 4-7 16,0-3-6-16,-6-1-7 0,6 2-11 0,-6-3-10 0,6 1-12 0,-8 1-11 16,8-2-14-16,-6 2-16 0,0 0-18 0,6-1-19 0,-7-3-14 15,1 4-11-15,-1-2-7 0,0 2-8 0,1-1-4 0,0 0-3 16,-1-3-2-16,0 3-2 0,1 1-2 0,0-1-4 0,-1 1-5 0,-6-1-4 16,6 1-4-16,1 3-1 0,0-5-3 0,-8 5-2 0,8-4-1 15,0 4-1-15,-2 0-2 0,-4 4-2 0,5-4 0 0,1 5 0 0,-1-5-1 16,-6 7-1-16,7-4-1 0,0 1 0 0,-8 3-1 0,8 0 0 15,-1 4 0-15,1-3 1 0,-8 3 0 0,8 0-1 0,0 3 0 0,-1-3 2 16,0 3-2-16,1 2 0 0,0-2 0 0,-1 1 0 0,7 3 0 16,0 0 0-16,-7-3 1 0,7 3-1 0,7 1-1 0,-7 3-1 0,0-4 2 15,7 1-1-15,-1-1 0 0,0 3-1 0,1-2 2 0,0-1 0 16,-1-3 0-16,7 4 0 0,0-4-1 0,0-5 1 0,1 5-1 16,-2-4 0-16,1-4 1 0,0 0 3 0,6 1 0 0,-5-5-1 0,6-3 0 15,-1 3 0-15,-6-6 0 0,6 0 0 0,1-1 0 0,0-3 1 16,5-4 0-16,-5 0 0 0,0-4 0 0,-7-4-1 0,7 5 1 0,-2-7-3 15,2-2 0-15,-7 1 0 0,7 0-2 0,-8-3 0 0,2-1 0 16,-1 4-1-16,0-4 0 0,-6 0 0 0,5 1-2 0,-5-4 1 0,0 2 0 16,-1 2 1-16,0 0-1 0,-6-1 1 0,0 1 1 0,0-5 1 15,0 4 1-15,0 1 1 0,0-1 1 0,-6 1-1 0,6 3 2 16,-6 0 1-16,6-1 0 0,-7 5 1 0,0 0 0 0,7 3 2 0,0 1 2 16,-6 6 3-16,6-2 0 0,-6 2 2 0,6 4 0 0,0 1 0 0,-7-1-1 15,7 4-1-15,0 0 0 0,0 0-2 0,0 4 0 0,0-1 1 16,0 1-2-16,0 4-2 0,0-1-4 0,0 4-2 0,0 3-1 15,7 5-3-15,-7-1 1 0,6 4 0 0,-6 0 2 0,6 4 1 0,1 3 1 16,0 0 1-16,-1 0-1 0,0 5 0 0,1-2 0 0,6 1 0 16,-6 0 1-16,5 0 0 0,-5 1-1 0,6-2 1 0,1 1 0 15,-8 0-1-15,7-3-1 0,0-1-1 0,0 0 0 0,-7-3-1 0,8-5 1 16,-2 2 1-16,-5-4 1 0,6-5 0 0,0 0 0 0,-7 1 0 16,8-8 1-16,-8 1 0 0,0-2 2 0,8-1-1 0,-8-2 2 0,1-3 2 15,-1-3 0-15,0-2 1 0,1-1 0 0,0-5-1 0,-1 0 0 16,0-4 0-16,8-3-1 0,-8 0 0 0,1-4 0 0,-1-4-1 0,-6 0-2 15,7-3 0-15,-1 3-2 0,-6-7-2 0,0 4-2 0,0-4 1 16,0 0-2-16,0 0 1 0,-6-4-1 0,6 4 0 0,0 0 0 16,-7-3 2-16,7 3-2 0,0 4 1 0,0-1-1 0,0 1 1 0,0 2 0 15,7 2 1-15,-7 7-1 0,6 0 1 0,1 0 0 0,-1 3 0 16,0 4 0-16,2 0 0 0,-2 4 0 0,0 0-2 0,7-1 1 0,-6 5-1 16,6 3 1-16,-7 0-1 0,8 0 0 0,-8 3-1 0,7 1 2 15,0 0-1-15,-7 6 2 0,7-3-2 0,-6 5 0 0,6-1 0 0,-7 3-1 16,1 1-1-16,0-1-2 0,-7 6-1 0,0-3-5 0,0 2-3 15,-7 3-9-15,7 0-11 0,-7-4-19 0,-5 4-23 0,-2 0-36 16,8-4-45-16,-7 4-56 0,-7-3-61 0,8-1-58 0,-2 1-57 0,1-5-41 16,0 0-34-16,0-3-13 0,1-4-5 0,4 4 6 0,-4-6 7 0,5 2 19 15,7-7 22-15,0 0 38 0,0 0 43 0,0 0 56 16,0-5 70-16</inkml:trace>
  <inkml:trace contextRef="#ctx0" brushRef="#br1" timeOffset="123941.4">8734 14005 198 0,'0'15'256'0,"0"-4"11"16,0-1 6-16,0-2 2 0,6 0 3 0,0-5 3 0,1-3 5 16,6 0 5-16,-7-3 4 0,7-2-20 0,1-1-34 0,-2-6-55 15,2 1-63-15,-2-3-37 0,8-1-22 0,-7-3-9 0,0-5-6 0,0 6-3 16,0-9-2-16,7 0-3 0,-8 0-4 0,2 1-5 0,-2 0-5 15,-5-5-4-15,6 0-4 0,-6 1-5 0,5 0-5 0,-4 0 0 16,-8 0 2-16,6-1 5 0,0-3 5 0,-6 4 7 0,0 0 8 0,0 3 6 16,0-4 8-16,-6 5 12 0,6-1 16 0,-6 0 14 0,-2 5 12 15,2-2 8-15,6 5 7 0,-6-1 0 0,-1 5 1 0,1 0 0 0,-1 3-2 16,0 0-2-16,1 0-4 0,0 3-5 0,0 1-7 0,-2 4-12 16,8-1-17-16,-6 4-13 0,0-4-11 0,-1 8-10 0,7-4-6 0,-7 4-6 15,1 3-3-15,-1 1-5 0,7 2-6 0,-6 1-3 0,6 4-4 16,0-1 2-16,-6 8 1 0,6 0 2 0,0 4 3 0,0-1 1 0,6 5 3 15,-6 3 4-15,0 0 1 0,6 4 1 0,-6-1 0 0,7 1 1 16,-1 3 1-16,1 1 2 0,0-1-1 0,-1 0-1 0,0-3-4 0,2 3-3 16,-2-4-2-16,0 2-2 0,0-1-4 0,1-5-1 0,0-3-3 15,-1 0 1-15,1-3 0 0,-1-1-2 0,0-2-1 0,2-5-2 16,-2 0-1-16,0-4 1 0,0 3 0 0,2-4 1 0,-8-1 0 0,6-5-1 16,-6 0 1-16,6 0 1 0,-6-3-1 0,0 0 2 0,7-4 0 0,-7 0 1 15,0-4 0-15,0 0 1 0,0 1 1 0,6-5-1 0,-6 0 0 16,0-2 0-16,7-5-1 0,0 1-1 0,-7-5-1 0,6-3-2 15,0 0-2-15,0-3-3 0,-6 0-2 0,8-5-2 0,-2 0-2 0,0-2-2 16,1-1 1-16,-1 3-1 0,1 1-1 0,0 0 0 0,-1-1 1 16,0 8 1-16,1 0-1 0,6 4 1 0,-7 0 1 0,1 7 3 15,0 0 0-15,-1 3 1 0,1 5 3 0,-7-1-1 0,6 4 1 0,0 4 0 16,2 3 1-16,-2 0 0 0,-6 4 0 0,6 0 0 0,-6 4 2 16,6 3 0-16,1 1-1 0,-7 3 1 0,7 3-1 0,-7-3 0 0,6 0 1 15,-6 5 1-15,7-2 0 0,-7-3-1 0,6-5 0 0,1 6 0 16,0-5 0-16,-7-3 1 0,6-1 0 0,0-3 0 0,0 4 0 0,2-7 1 15,-8-1 0-15,6-3 1 0,0-1-2 0,1 0 1 0,-1-3 1 16,1 0 1-16,0 0-1 0,-1-3 1 0,0-4-2 0,0 3 0 16,2-7 1-16,-2 3 0 0,7-6 0 0,-6 3-2 0,-1-8-1 0,1 5 0 15,-1-4 1-15,-6 0 0 0,6-1-2 0,1-3 0 0,-7 5-1 16,0-6-1-16,0 1 1 0,7 4-2 0,-7-5 1 0,0 5 0 0,-7-3-1 16,7 2 2-16,0 4 0 0,0-3 1 0,-7 8 0 0,7-6 0 15,0 5 1-15,0 4-1 0,-6 0 0 0,6 4 0 0,0-2 0 0,0 1 0 16,0 4-1-16,0 0 1 0,0 4-1 0,6 1 1 0,-6 5 0 15,0-3 0-15,7 4 0 0,-7 5-1 0,7 1 1 0,-1 3 1 16,0-3 1-16,1 9 0 0,0-5 0 0,-1 5-1 0,1 0 1 0,6-4 0 16,-7 3 1-16,1 1-1 0,-1-1-1 0,8-2 0 0,-8-2 0 15,0-2 0-15,7-1 0 0,-6 0 0 0,6-2 1 0,-7-6 0 0,8-2 1 16,-8 3 1-16,0-8 0 0,8 1 1 0,-8 0-1 0,7-4 1 16,-7-4 0-16,8 0 1 0,-8-3-1 0,7 0 0 0,0-5 2 0,-6 2-1 15,5-5 0-15,-5 0-1 0,0-3 0 0,5-4-1 0,-4 4-1 16,-2-8 1-16,0 4-1 0,-6-4-2 0,7 1 0 0,-7 0 0 15,0-1 0-15,0 3 1 0,0-2-2 0,0-1 1 0,0 4 0 0,0 4 1 16,0 0 1-16,0 3 1 0,0 4 0 0,0 1 2 0,0-2-1 0,-7 5 1 16,7 3 1-16,0 1 0 0,0 3-2 0,0 0 0 0,0 3 2 15,0 1-2-15,0 0 1 0,0 2 0 0,0 6 1 0,0-1-2 16,0 3-1-16,7-3-2 0,-7 8 2 0,6-5-1 0,-6 4 0 0,7 0 0 16,-7 1 0-16,6-1 0 0,1 5-1 0,-7-9 0 0,6 4 0 15,0 1-1-15,2-5 0 0,-2 1 0 0,0 0 0 0,1 0-4 0,0-4-6 16,-1-5-13-16,0 2-16 0,1 0-34 0,-7-1-44 0,6-7-57 15,8 0-66-15,-8 0-63 0,-6-4-64 0,13 1-49 0,-6-5-46 0,-1-3-20 16,0 0-11-16,1 0-2 0,6-1 4 0,-6-2 10 0,-1 1 18 16,8-3 33-16,-8-2 42 0,6 3 58 0,-5 1 67 0</inkml:trace>
  <inkml:trace contextRef="#ctx0" brushRef="#br1" timeOffset="124334.06">10257 13639 0 0,'0'0'71'0,"0"-4"162"0,0 4 22 0,0-3 24 0,-6 3 27 15,6 0 36-15,-6-4 42 0,6 4 34 0,-8-4 26 0,2 4 19 0,6-3 11 16,-6 3-33-16,-1-5-55 0,1 3-47 0,6 2-42 0,-7-5-25 16,0 5-20-16,1-3-21 0,0 3-27 0,0 0-35 0,-2 0-41 0,2 0-33 15,0 3-28-15,-1 2-17 0,0-3-13 0,1 3-7 0,-1-2-8 16,1 5-5-16,0 3-4 0,-2-1-4 0,2 2-3 0,0-2-2 0,0 5-1 16,-1 3-1-16,7-4 1 0,-7 5-1 0,7-1 1 0,0 5-1 15,0-5-2-15,0 4 1 0,7-4 0 0,-7 4 1 0,7-4-1 16,-1 1 0-16,0-2 0 0,0 3 0 0,2-6-2 0,-2 5 1 0,7-9-1 15,-7 5-1-15,1-4 0 0,6-4-2 0,-7 4-2 0,2-7-4 16,4 0-4-16,-6-1-6 0,1-3-6 0,0-3-7 0,-1-1-8 0,7-3-8 16,-7-4-6-16,2-1-4 0,4 2-4 0,-6-5-3 0,1-4 0 15,0 2-2-15,-7-3 3 0,6 3 2 0,-6-5 4 0,7 3 6 0,-7 1 6 16,-7 0 10-16,7-1 10 0,0 1 12 0,-6-1 12 0,-1 5 11 16,0 1 9-16,1 1 11 0,0-3 7 0,0 5 8 0,-2 2 10 0,2 0 5 15,-7 1 2-15,7 0 1 0,6 3 0 0,-7 4 0 0,0-3-4 16,7-1-5-16,-6 4-6 0,6 0-7 0,0 0-6 0,0 4-6 15,0-4-6-15,0 3-9 0,6 1-10 0,-6-4-11 0,7 3-16 0,0 1-26 16,-1 3-33-16,1-3-48 0,5 0-54 0,-4-4-62 0,4 3-67 16,1-3-63-16,0 5-61 0,7-5-31 0,-7-5-14 0,7 5-8 0,-8-3-2 15,8-1 8-15,-1 0 9 0,-5 1 25 0,5-5 33 0,-6 5 48 16,6-4 55-16</inkml:trace>
  <inkml:trace contextRef="#ctx0" brushRef="#br1" timeOffset="124669.79">10713 13580 123 0,'0'0'241'0,"0"0"26"15,0 0 22-15,0 0 20 0,0 0 19 0,-6-3 30 0,6 3 35 16,0-5 29-16,0 5 25 0,0-3-7 0,-7-1-24 0,7 1-40 0,0-1-50 16,0 0-35-16,-7 1-32 0,7-4-20 0,-6 3-15 0,6-3-15 15,-6 2-16-15,-1-1-26 0,0 2-30 0,1-3-27 0,0 4-23 0,-1-2-14 16,1 2-11-16,-1-1-7 0,-6-1-5 0,7 5-6 0,-8 0-6 15,8 0-4-15,-7 0-7 0,0 5-5 0,0-5-4 0,7 7-3 16,-8-2-5-16,1 1-3 0,7 2-2 0,-7-2-4 0,6 6 0 0,1-1-1 16,-1 3-1-16,0 1 1 0,1 0 0 0,6-1-1 0,0 5-1 15,0-1 0-15,0 1 1 0,0-1 0 0,6 4 1 0,1-5 0 0,6 2 1 16,-6-1 0-16,6 1 0 0,0-4-1 0,-1 3 1 0,2-3 0 16,-1-1-2-16,0-2-2 0,0-2-4 0,-1 1-7 0,2-4-8 15,-1 2-15-15,0-7-17 0,0 3-29 0,0-5-37 0,0-5-49 0,-7 3-59 16,8-7-63-16,-8 2-67 0,1-4-61 0,-1 1-61 0,0-5-25 15,1 0-12-15,-7-4 0 0,0 5 6 0,7-9 12 0,-14 5 14 0,7 0 29 16,0-4 36-16,-7 4 50 0,1-4 57 0</inkml:trace>
  <inkml:trace contextRef="#ctx0" brushRef="#br1" timeOffset="124917.78">10322 13353 67 0,'-19'4'315'0,"6"0"44"0,0-4 34 0,-1 3 28 15,2 1 29-15,6-4 21 0,-8 0 17 0,8 0 15 0,-1 0 13 0,7 0 9 16,-6 0 8-16,6 0-65 0,0 0-101 0,0 0-74 0,0-4-59 16,0 1-43-16,0 3-32 0,0-4-31 0,6 0-27 0,1-3-21 15,-7 2-20-15,6-2-14 0,0 4-12 0,8-5-11 0,-8 1-9 0,0 5-8 16,8-7-8-16,-8 6-7 0,1-2-6 0,-1 5-7 0,1-3-7 16,0 3-6-16,-1 3-7 0,0-3-10 0,0 5-10 0,-6 2-24 0,8 0-29 15,-8 0-45-15,6 4-51 0,-6 1-64 0,0 3-67 0,0-1-64 16,0 4-62-16,-6 1-27 0,6 3-10 0,-8-1-1 0,8 1 2 15,-6 4 7-15,0-1 11 0,0 5 23 0,6-4 30 0,-7 4 45 16,7-1 52-16,-7-4 64 0,7 4 243 0</inkml:trace>
  <inkml:trace contextRef="#ctx0" brushRef="#br1" timeOffset="125040.07">10283 14164 225 0,'-6'17'300'0,"6"1"15"0,-7-3 7 0,0-1 0 0,7-2-2 0,-6-1-17 15,6-8-23-15,0 5-36 0,-6-5-44 0,6 1-67 0,-6-4-78 16,6 0-113-16,0-4-129 0,-8 1-67 0,8-5-40 0,0 1-17 15,-6-4-8-15,6 0-3 0,0-4 4 0,0 1 15 0,-6-1 22 16,6-2 38-16,0-3 114 0</inkml:trace>
  <inkml:trace contextRef="#ctx0" brushRef="#br1" timeOffset="125386.47">9671 13314 0 0,'-6'2'28'0,"6"-2"225"16,-7 0 26-16,0 0 27 0,1 0 24 0,-7-2 36 0,7 2 43 15,-1 0 28-15,0-5 18 0,7 1 15 0,-6 1 10 0,0-2-26 0,6 2-41 16,0 3-60-16,-8-7-70 0,8 7-39 0,0-4-26 0,8 1-25 15,-8 0-27-15,0-2-36 0,6-2-42 0,0 3-28 0,8 1-20 0,-8-1-13 16,7 0-10-16,-7 4-7 0,8-3-6 0,5 3-3 0,-6 0-2 16,0 3-1-16,0-3 1 0,0 4-1 0,-7 3 0 0,8-3 0 15,-8 3 0-15,7 4-1 0,-6 0 0 0,-7 0-1 0,6 0 1 0,-6 4-6 16,0 0-6-16,0 0-24 0,-6 2-31 0,-1 2-56 0,-6-1-71 0,7 1-83 16,-14-1-90-16,7 1-55 0,-6-1-33 0,-1-4-18 0,1 5-9 15,-1-5-3-15,1 1-3 0,-1-4 4 0,0-1 8 0,7 2 23 16,0-5 30-16,7-3 57 0,-1-1 70 0</inkml:trace>
  <inkml:trace contextRef="#ctx0" brushRef="#br1" timeOffset="127276.36">11671 13584 131 0,'0'3'149'0,"6"1"6"0,-6 0 7 0,0-1 7 16,6 1 9-16,-6-4 11 0,7 0 12 0,-7 4 10 0,0-4 8 15,0 0-9-15,0 0-21 0,7-4-4 0,-7 4 5 0,0 0 13 0,6-4 17 16,-6 4 13-16,0-3 13 0,0-1 6 0,0 0 3 0,0 1-3 16,6-4-6-16,-6 2-12 0,0-2-19 0,0 0-19 0,0 0-19 0,0 3-19 15,-6-7-19-15,6 3-18 0,0 2-17 0,0 2-18 0,-6-3-14 16,6-1-13-16,-7 5-9 0,7-6-8 0,-7 7-7 0,1-2-3 0,0 0-3 15,6 0-3-15,-7 1-2 0,-6 3-3 0,6 0-2 0,1 0-4 16,-8 0-6-16,2 3-3 0,5 1-3 0,-6 0-2 0,0 2 0 16,1 3-1-16,-2-1-1 0,1-2 0 0,6 5 0 0,-5 0 0 0,-1 0 1 15,-1 0-1-15,8 0 1 0,-7 4-2 0,6-4 0 0,-5 3 1 16,5 1 2-16,1 4-1 0,-1-4-2 0,0 2 1 0,1 2-1 0,6-1 1 16,-6 0 0-16,6-3 0 0,0 6 0 0,0-5 0 0,0 2-1 15,0 0 1-15,6-3 0 0,0-1 0 0,1 1-1 0,0 0 1 16,6-3-1-16,-7-5 0 0,7-1 0 0,0 2 1 0,0-4-1 0,7-4 1 15,-8-4 0-15,8 0 1 0,-6-3 1 0,5-3 0 0,0-2-1 16,-6-7 0-16,7 5 0 0,0-8-1 0,-7 3 0 0,6-6 0 16,0 3 2-16,-5-4 0 0,-1 1 0 0,-1-5 1 0,2 1-1 0,-2-1 0 15,-4 1 0-15,4-4 0 0,-5 4 0 0,-1-5-1 0,1 2-2 0,-1 0 1 16,-6-2 4-16,0 2 0 0,7 2-2 0,-7-4 1 0,0 6-1 16,0-1 0-16,0 3 0 0,0 1 0 0,-7 2-1 0,7 1 2 0,0 4 1 15,0 0 1-15,-6 3 3 0,6 5 2 0,0-2 1 0,0 5 3 16,0-1 0-16,-7 1 1 0,7 4 0 0,0-2-1 0,0 5 0 0,0-2 0 15,0 2-1-15,0 0 1 0,0 0-3 0,0 0-1 0,-6 2-2 16,6-2-2-16,0 5-3 0,0 2-3 0,0-4-2 0,0 5 1 16,0 3-1-16,0 0 1 0,0 0-1 0,0 3 0 0,0 5 1 0,0-5 0 15,-7 8 0-15,7-4 1 0,0 5 1 0,0-2 0 0,0 1 1 0,-6 5-2 16,6-2 0-16,6 0 1 0,-6 1-2 0,0 4 1 0,0-5 2 16,7 4 1-16,-7 0-2 0,0 1 1 0,6-4 1 0,1 3-1 15,-1 0 0-15,-6-3 0 0,7 0-2 0,-1 0 2 0,8-5 0 0,-8 2 1 16,0-6 0-16,8 5-1 0,-8-7 0 0,7 3 0 0,0-3 0 15,-6-4 0-15,5 0 0 0,2-4 1 0,-2 1 0 0,-5-5-1 16,6 1 1-16,0-4 0 0,1 0-2 0,-2-4-1 0,1 1 2 0,-6-5-1 16,6 1-1-16,-1-4 2 0,2 0 0 0,-8 0 0 0,7-3-2 15,0-2-1-15,-6-2 1 0,-1 4-1 0,8-5 1 0,-8 1 0 0,0 0 1 16,1-4 1-16,-7 4-1 0,7-1 1 0,-1-3 0 0,0 4-2 16,-6 0 0-16,7-1 0 0,-7 2 2 0,6 0-1 0,-6 3 1 0,0 3 0 15,0 0 0-15,0 0 0 0,7 4 0 0,-7 4-1 0,0-4-1 16,0 7 0-16,0-5 0 0,0 5 0 0,0 0 0 0,0 0 0 15,0 5-2-15,-7-2 1 0,7 1 1 0,0 3-1 0,0 4 0 0,0 1 1 16,7-2 0-16,-7 5 0 0,0-1 1 0,0 5 0 0,0-1 1 16,7 4 1-16,-7-4 0 0,6 4 0 0,0 4-1 0,2-5 1 15,-2 5 1-15,0-4-1 0,0 3 0 0,1-2-1 0,6 3 0 0,0-4 1 16,-7 3 0-16,8-3 2 0,-2-4-2 0,2 1 2 0,-1 0-2 0,0-5 2 16,6-3 1-16,-5 4 0 0,-2-8 2 0,1 0 0 0,7-4 0 15,-8-3 1-15,2 0 0 0,6-3-1 0,-1-8-1 0,-6 5 0 0,6-11-1 16,-5 3-1-16,5-4 1 0,-6 0-1 0,6-4-1 0,-5-4 0 15,-1 4-1-15,0-3-1 0,0-1-1 0,-7 0-1 0,0 1 0 16,2-1 1-16,-8 1 0 0,6 3 1 0,-6-4 0 0,-6 3 0 0,6 2-1 16,0 3 2-16,-8-1 0 0,2 5 1 0,0-1 0 0,0 1 1 15,-1 2 2-15,0 1 0 0,1 4-1 0,6 0 0 0,-7 3 1 0,1 1-2 16,0-2-1-16,-2 5 2 0,8 0-1 0,-6 5 1 0,6-2-3 16,-6 1 0-16,6 6-3 0,-7-2 0 0,7 6 0 0,0-3 1 15,-7 8-1-15,7-1 1 0,0 1 0 0,0 2-1 0,7 2 1 0,-7 2 0 16,0 1-1-16,7-5 1 0,-7 5 0 0,6 1 1 0,0-2 0 0,2 0 0 15,-2-3-1-15,0 4-1 0,1-4 2 0,6 0-1 0,-6 0 1 16,5-4 0-16,-6-3 0 0,8 0 0 0,-1-1 0 0,-6-3 0 16,6 0 1-16,-1-3 1 0,2-5-1 0,-2 1 1 0,2-4 0 0,-1-4 0 15,-1 1 0-15,2-5-1 0,-2-3 2 0,2 0-1 0,-1-3 0 16,0-1 0-16,0-4-2 0,-1 1 1 0,2 0-1 0,-1-4 0 0,-7 0-2 16,7 0 1-16,-6 0 1 0,6 0 0 0,-6 0 0 0,-1-4-1 15,0 5 0-15,1-1 0 0,0 0 0 0,-7 3 0 0,6 1 1 16,0 3-1-16,-6 0 1 0,0 1 0 0,7 2-1 0,-7 6-1 0,0-2-1 15,6 5-1-15,-6 0 0 0,0 3 1 0,0 0-1 0,0 0 1 16,0 3 0-16,0 0-1 0,7 5 1 0,-7-2 0 0,7 6-2 0,-7-1 2 16,6 3-1-16,-6 1 2 0,6 0 2 0,-6 4 0 0,8-1 1 15,-2-4-1-15,-6 5 0 0,6-1 1 0,0-4 0 0,-6 5-1 0,7-1 0 16,0-4-1-16,-7 4 1 0,6-6 1 0,-6 3-1 0,7-5 0 16,-7 5 0-16,6-7-1 0,-6 3 0 0,0-4 1 0,6 1-1 0,-6-5 2 15,0 0 0-15,0 1 0 0,0-4 1 0,0 0 1 0,0 0-2 16,0 0 1-16,8-4 0 0,-8-2 2 0,0-2-2 0,0 1 1 15,6-4-2-15,-6 3 0 0,0-7 0 0,6 1-1 0,-6-1 0 0,7 0 0 16,-1 1-2-16,-6-4 1 0,7-1 1 0,-7 1-2 0,6 0-1 16,1-1 0-16,-7 1 1 0,6-1 0 0,1 1 1 0,0 4-2 0,-7-1 0 15,6 4 0-15,0 0 1 0,1 4 0 0,0 0-1 0,-7-1-2 16,6 5-1-16,0-1 0 0,-6 4 1 0,7 0 1 0,-1 4 0 0,-6-4 1 16,7 6-2-16,-7 2 2 0,7 0-1 0,-7-1 0 0,0 7 1 15,6-2-1-15,-6 2 1 0,0 1 1 0,0 3 3 0,0 1 0 0,0-1-3 16,0 4 0-16,6-3 0 0,-6 1 1 0,0-1 1 0,0 4 0 15,0-5-2-15,0 0 2 0,0 0 1 0,0 1 0 0,0-4 0 16,0-5 0-16,0 5-1 0,8-8 1 0,-8 5 0 0,0-6 3 0,0-2 2 16,0 0 3-16,0-4 5 0,0 0 3 0,0 0 2 0,6 0 2 15,-6-4 0-15,0-3 0 0,0-1-2 0,6 1 1 0,-6-4 0 0,0 0 0 16,6-4-1-16,-6 1 0 0,7-1-4 0,-7-3-4 0,7 0-5 16,-1 0-3-16,-6-5-2 0,7 1-3 0,-7 5-1 0,6-6-1 15,0 2 1-15,2-2-3 0,-2 2 1 0,-6 2-2 0,6-4-2 0,0 5-1 16,1 4 0-16,0-4-2 0,-1 7 0 0,7 0-1 0,-7 0 1 15,2 7-1-15,-2 0-1 0,0 0 0 0,0 4 1 0,2 4 2 16,-2 0 1-16,0 2 1 0,7 6 2 0,-13-1 1 0,14 3 0 0,-14 5 2 16,6-1 0-16,0 1 1 0,0 3 2 0,2 4 1 0,-8-5 0 0,6 5 0 15,-6-3 0-15,0 2 0 0,0-4 0 0,6 2 0 0,-6-1-1 16,0 0 0-16,0-4-4 0,0-4-6 0,0 1-7 0,7 0-13 16,-7-8-13-16,0 0-28 0,7-2-38 0,-7-5-54 0,6-5-62 0,-6 3-64 15,7-10-63-15,-7 1-58 0,6 0-54 0,-6-7-26 0,6-1-11 16,-6-6-1-16,7 3 6 0,-7-4 10 0,0-3 11 0,0-1 30 0,-7-3 35 15,7 1 55-15,-6-5 63 0</inkml:trace>
  <inkml:trace contextRef="#ctx0" brushRef="#br1" timeOffset="127571.26">12628 13086 24 0,'-20'14'269'0,"-5"5"26"0,5-8 19 0,0 3 20 15,7-3 20-15,0 0 22 0,0-4 21 0,7 1 19 0,-1-5 17 16,7 2 14-16,-7-3 14 0,7-2-55 0,0 0-91 0,0 0-53 16,0 5-33-16,7-5-21 0,-7-5-14 0,7 5-17 0,-1-2-19 0,7-3-20 15,0-2-21-15,0 0-18 0,0-1-16 0,0-2-15 0,1 2-13 16,-2-3-11-16,8 4-11 0,-7-4-7 0,-1 4-8 0,2-1-6 0,-1 1-5 16,-6 3-4-16,6-2-2 0,-7 6-2 0,0-5 0 0,8 5 0 15,-8 5 2-15,0-5-2 0,1 6-1 0,0-2-1 0,-7 3 0 0,6 4 2 16,1-3-2-16,-1 3-1 0,0 3-3 0,1-3-13 0,0 4-15 15,-1-4-38-15,-6 4-46 0,6-4-64 0,2 0-72 0,-2-1-67 0,-6-2-67 16,6-1-48-16,1-3-38 0,-1-1-18 0,1 1-10 0,-1-4-3 16,1-4 1-16,-1 1 11 0,0-1 16 0,2 1 38 0,-2-9 46 15,0 5 62-15,1-4 72 0</inkml:trace>
  <inkml:trace contextRef="#ctx0" brushRef="#br1" timeOffset="127784.51">12914 12979 170 0,'0'-3'257'0,"-6"-1"16"15,6 0 12-15,-7 1 12 0,7-1 13 0,0 1 9 0,0-2 10 0,0 2 7 16,0-1 7-16,0 1-15 0,0-1-28 0,7 1-60 0,-7 3-75 16,6-4-43-16,-6 0-24 0,7 4-15 0,0-3-13 0,-1 3-12 15,7 0-10-15,-6-4-11 0,5 4-7 0,1 4-9 0,-6-4-8 0,6 0-5 16,1 3-4-16,-2 1-1 0,-6 3-2 0,8 0-1 0,-8 0 1 0,1 1-3 16,-1-1-2-16,0 4-8 0,-6 0-11 0,0 1-21 0,-6-2-28 15,6 5-33-15,-13-3-36 0,7 2-37 0,-8-3-38 0,2 3-45 16,-2-3-48-16,2 0-23 0,-8 0-12 0,7 0-4 0,-7-3-1 0,1-1 6 15,-1 0 11-15,7-4 19 0,-6 2 27 0,-1-5 33 0,7 0 38 16</inkml:trace>
  <inkml:trace contextRef="#ctx0" brushRef="#br1" timeOffset="127984.47">12269 12987 0 0,'-12'3'252'0,"-1"4"71"0,-1-2 25 0,8-2 16 0,0 1 12 0,0-1 6 16,-2-3 4-16,2 4 2 0,0-4 0 0,6 0 1 0,0 0-2 16,0 0-58-16,0 0-88 0,0 0-96 0,0 0-98 0,0 0-85 15,6 0-76-15,-6 0-71 0,6 0-71 0,2 0-50 0,-8 0-42 0,6 0-21 16,-6 0-9-16,6 0-6 0,-6 0-1 0,0 0 2 0,0 0 4 0,0 0 21 16,0 0 29-16,-6 0 44 0,-8 3 51 0</inkml:trace>
  <inkml:trace contextRef="#ctx0" brushRef="#br1" timeOffset="128184.53">11742 13236 8 0,'-19'14'348'0,"-1"-3"55"0,0 5 34 16,8-6 15-16,-1 0 9 0,-1-2 5 0,8 1 4 0,-8-7 1 16,14 2 3-16,0-1 2 0,0 1 2 0,0 0-56 0,0-1-84 0,14 2-98 15,-8-3-102-15,8 3-56 0,5-1-31 0,1-1-16 0,6-3-8 16,-1 4-13-16,9-4-17 0,-2 0-53 0,1 0-72 0,5-4-102 0,1 1-114 15,0-6-63-15,1 7-39 0,-1-6-19 0,-1 0-11 0,2 1-5 16,-7-4-5-16,-1 0-1 0,-5 4 0 0,-2-3 8 0,1-2 11 16,-6 5 53-16,-1-4 69 0</inkml:trace>
  <inkml:trace contextRef="#ctx0" brushRef="#br1" timeOffset="129141.86">14849 13448 120 0,'0'7'175'0,"0"-3"6"0,0 3 6 0,0-2 6 15,0-5 9-15,0 3 11 0,0 0 11 0,0-3 15 0,0 0 17 0,0 0-13 16,0 0-32-16,0 0-12 0,0 0-3 0,0 0 10 0,0 0 15 16,0 0 13-16,0 0 11 0,0 0 1 0,0 0-3 0,0 0-7 0,0-3-7 15,0 3-13-15,-7-3-14 0,7-2-18 0,0 3-18 0,-6-3-19 16,6 1-24-16,-6 1-23 0,6-1-26 0,-8 0-17 0,2-3-14 16,0 4-8-16,-1-1-5 0,0 1-4 0,1 3-5 0,0-5-4 0,-7 2-2 15,6 3-3-15,-6 0-5 0,0 0-1 0,6 3-3 0,-5-3-1 16,-2 8-3-16,1-4 0 0,1 3-1 0,-2 0 0 0,2 4-2 0,-8 1 1 15,13-2 0-15,-5 5 2 0,-2 0 0 0,8-1 1 0,0 1 0 16,-2 3 0-16,2-4 1 0,0 5 0 0,6-1 0 0,0-3 0 16,6 4-1-16,-6-4 1 0,6 2 1 0,2-2-2 0,-2 0 2 0,6-1 0 15,-4-3 0-15,4 0-1 0,8 0 0 0,-7-4 0 0,-1 0 0 16,8-2 0-16,0-5 1 0,-1 0-1 0,1 0 1 0,6-5 0 0,-7 3-1 16,1-6-1-16,0 0-1 0,6-1-1 0,-7-3 0 0,1-3 0 15,-7 5-3-15,6-6 1 0,1 2 1 0,-7 0-2 0,0-5 1 0,7 1-1 16,-8 3 0-16,2-4 1 0,-8 1 1 0,8 3 1 0,-8-3-1 15,0 0 1-15,1 0 1 0,-1-1 1 0,1 2 1 0,-1 1 1 16,-6 2 0-16,0-5-1 0,0 8 0 0,0-3 0 0,0 2 0 0,0 5 1 16,0-3-1-16,0 2 0 0,0 5-1 0,-6-1 0 0,6-1-1 15,0 3-1-15,0 2 0 0,0 0 0 0,0 0 0 0,-7 2-1 0,7 3 1 16,0 2-1-16,-6 1-1 0,6 2 1 0,0 2-1 0,0 2 1 16,-7 4 1-16,7 1 1 0,0 2 0 0,0 1 2 0,0 1 0 0,7 2 0 15,-7-3-1-15,0 3 2 0,6 1 0 0,-6-3 1 0,7-1-1 16,-1 3 0-16,1-7-1 0,5 1 2 0,-4-2 0 0,-2 2 2 0,7-4 0 15,-7-5-1-15,7 2 1 0,-6-1 0 0,5-4 1 0,2 0 0 16,-8-7 1-16,8 5 0 0,-2-5 0 0,-5-5 1 0,6 2 0 0,0-4-2 16,-7-1-1-16,8-3 1 0,-2 1-2 0,-5-6 0 0,6 2 1 15,-6-1-2-15,-1-2 1 0,0-2-1 0,2 1 1 0,-2-4-1 16,0 3 0-16,0-3 1 0,-6 0 2 0,7 0 1 0,-7-3 0 0,0 3 4 16,0 0 2-16,7 4 3 0,-7-5 2 0,0 5 2 0,0 3 3 15,0 1 2-15,0 3-1 0,0-1 0 0,0 9-1 0,0-4-1 16,0 3-2-16,0 1-2 0,0 3-2 0,0 0-3 0,0 3-3 0,0 1-1 15,0-1-1-15,0 4-4 0,0 1-2 0,6 3-1 0,-6 0-2 16,0 3 1-16,0 1 1 0,7 3 1 0,-7-2 0 0,0 2 1 0,6 4 0 16,-6-5 1-16,6 2-1 0,-6-1 0 0,8 4-1 0,-2-3-1 15,-6-1-1-15,6-3-3 0,0 4-8 0,2-5-14 0,-2 0-19 0,0-3-33 16,1 0-41-16,-1-3-51 0,1-2-57 0,6-1-56 0,-7-2-54 16,8-3-50-16,-8 0-47 0,7-3-29 0,0-5-22 0,0 5-5 0,1-5 1 15,-2-3 11-15,1 4 17 0,7-4 33 0,-8 0 40 0,2-4 51 16,6 5 57-16,-8-1 56 0,8 0 216 0</inkml:trace>
  <inkml:trace contextRef="#ctx0" brushRef="#br1" timeOffset="129573.21">15917 13481 67 0,'0'-4'191'0,"0"-2"23"15,0 1 25-15,0 3 26 0,0-7 26 0,-6 6 29 0,-2-5 30 16,8 5 27-16,-6-4 26 0,0 3-5 0,-1-4-20 0,1 5-28 0,-1-4-29 16,1 3-20-16,-1 0-16 0,1 1-20 0,0-1-23 0,-8 4-23 15,8 0-24-15,-1-4-27 0,-6 8-29 0,7-4-26 0,-7 4-25 16,6-1-19-16,-6 5-16 0,7-5-12 0,-1 9-10 0,-6-5-6 0,7 3-5 15,-1 1-4-15,0 5-2 0,1-2-1 0,-1 4-2 0,7-3-1 16,-6 3-2-16,6 0-1 0,0 0-1 0,0 1 0 0,0-1-2 0,0 1 0 16,6-4-2-16,1 3 0 0,-1-4 0 0,1 1-1 0,0 0 1 15,5-4-1-15,-5 0 0 0,6-4-1 0,0 0-1 0,-6 0 0 16,6-3-1-16,-1 0-4 0,2-4-1 0,-2-4-2 0,-4 4-4 0,4-4-2 16,1-3-3-16,-6 0 0 0,6-5-1 0,-1 6-1 0,-4-8-1 0,-2 2 1 15,7-3 0-15,-7 1 2 0,1-4 1 0,-1 3 1 0,-6-4 2 16,7 5 3-16,-1-4 4 0,-6-1 3 0,0-3 4 0,0 4 0 15,0 0 2-15,0-1 1 0,0 2-1 0,0-3 3 0,0 6 1 0,-6-1 4 16,6 1 3-16,0 3 4 0,-7-1 4 0,7 5 1 0,0 4-1 16,0-4-1-16,-6 7-1 0,6 0-2 0,0 0 0 0,0 3-1 0,-7 4 1 15,7-3-2-15,0 7-3 0,0 0-2 0,-6 4-5 0,6 3-2 16,0 0-2-16,-7 5 0 0,7-3 1 0,0 7 1 0,0-1 0 0,0-1 1 16,7 1 2-16,-7 0-1 0,0-1 1 0,6 1-1 0,1-1 1 15,-7-3-1-15,6 0 1 0,1-4-1 0,-1 1 0 0,1-4 0 16,6 0-2-16,-7-5-1 0,8-2-3 0,-8-1-8 0,7-3-15 0,0-4-32 15,0 0-41-15,7-8-54 0,-7 1-58 0,0-4-54 0,0-4-52 16,-1 1-42-16,2-4-38 0,-8-5-35 0,7 1-38 0,-6 0-16 0,-1-3-8 16,-6-1 5-16,7 1 11 0,-7-5 31 0,-7 1 41 0,7 0 52 15,-6-4 60-15,-1 4 53 0,1-8 88 0</inkml:trace>
  <inkml:trace contextRef="#ctx0" brushRef="#br1" timeOffset="129840.22">15325 12965 14 0,'-27'7'259'0,"1"4"26"16,6-4 19-16,-6 5 23 0,7-5 23 0,6 0 25 0,-6-4 26 15,5 1 16-15,8 0 14 0,-7-1 9 0,13-3 7 0,-7 0-59 0,7 4-94 16,0-4-52-16,0 0-35 0,0 0-25 0,0-4-19 0,0 1-23 16,7-1-23-16,-1 4-24 0,1-4-25 0,-1 1-17 0,8-1-14 0,-8 1-10 15,7-1-7-15,-6 4-6 0,5-3-7 0,-5 3-4 0,6 3-5 16,-6-3 0-16,-1 4 0 0,0 3 0 0,1 0-2 0,-7 4 1 0,0 1-2 15,0-2 1-15,0 9 1 0,-7-5-1 0,7 5 1 0,-6-1 1 16,0 0-2-16,-1 4-12 0,-6 1-20 0,6-5-47 0,-5 3-63 16,5-2-78-16,-6-1-84 0,7 0-62 0,-8-4-47 0,8 3-24 15,-1-8-11-15,1 7-6 0,-1-9-3 0,1 0-1 0,6 1 0 0,0-8 13 16,0 0 19-16,0 0 49 0,0 0 61 0</inkml:trace>
  <inkml:trace contextRef="#ctx0" brushRef="#br1" timeOffset="131276.26">17102 13577 0 0,'-6'18'117'0,"-1"1"93"15,1-1 6-15,6-7 4 0,0 4 5 0,0-8 8 0,0 3 10 0,0-6 9 16,0 3 9-16,0-7 9 0,6 4 9 0,1-4-45 0,-7 0-71 16,6-4-38-16,1 1-22 0,-1-1-10 0,7-3-6 0,-7-4-4 0,8-1-2 15,-1 2-6-15,0-5-10 0,0-3-4 0,7 3-5 0,-8-7-7 16,2 4-7-16,5 0-5 0,-6-4-2 0,0 0 2 0,0-1 3 0,0-2 9 15,0 3 10-15,0-4 12 0,-6 4 12 0,5-3 14 0,-4 2 14 16,-2-3 10-16,0 6 8 0,0-3 8 0,-6 2 6 0,0 2 5 16,0 4 4-16,0 0-1 0,0 1-1 0,0 3-6 0,0 4-8 15,0-1-10-15,0 1-13 0,0 3-15 0,0 1-17 0,-6 3-15 0,6 0-11 16,0 0-10-16,-6 3-9 0,6 1-8 0,-6 3-8 0,6 1-6 16,-8 2-5-16,2 1-4 0,0 0-3 0,6 8-1 0,-7-4-2 0,1 3 0 15,-1 4 2-15,7 0 0 0,-7 0-2 0,7-1 0 0,-6 6 0 16,6-6 2-16,0 5 0 0,0-1 0 0,0 1 0 0,0 0-1 0,0 0 1 15,6-4 1-15,-6 0 0 0,7-1-1 0,0 1-1 0,-1-3 1 16,1-1 0-16,-1 1 1 0,0-4 1 0,2-5-2 0,4 1 1 16,-6 0-1-16,8-4 0 0,-1-2 0 0,-1-2 0 0,2-3 0 0,-1-3-2 15,0-2 0-15,0-2-1 0,7-4-1 0,-8 0-4 0,8-4-4 16,-7 1-2-16,7-9-5 0,-8 5-3 0,8-8-6 0,-7 5-2 0,7-8-6 16,-8 3-4-16,-4-4-5 0,4-2-4 0,-6-1-3 0,8 0-5 15,-8-1-1-15,-6-6 0 0,7 4 3 0,-7-4 2 0,0-1 5 0,0 4 5 16,0-3 3-16,0 4 5 0,0-1 5 0,-7 4 6 0,1 0 9 15,0 4 11-15,6 3 12 0,-8 4 11 0,2 4 8 0,0-1 7 0,0 8 5 16,6-3 3-16,-8 7 2 0,8 0 0 0,-6-1 1 0,6 4 0 16,-6 1-1-16,6 3-3 0,-7 0-3 0,7 0-6 0,-6 3-7 15,-1 4-6-15,7 1-6 0,-7 3-5 0,1 0-2 0,6 3-2 0,-6 5-1 16,0 4 1-16,6-3 2 0,-8 7 3 0,2 2 1 0,6 0 3 0,0 7 3 16,-6-2 1-16,6 5 2 0,0-2 3 0,-7 7 2 0,7-3 2 15,0 3 0-15,0 3 0 0,0-2-2 0,0-2 1 0,0 1-3 16,0-1-3-16,0 2-3 0,0-1-1 0,7-8-3 0,-7 1-2 0,6 0-3 15,0-8 0-15,2 4-1 0,-8-7-1 0,6-4 0 0,0 0 1 16,0-4 0-16,1-6 1 0,0 2 3 0,-1-7 1 0,1 0 2 16,-1-3 0-16,0-4 2 0,2 0 0 0,-8-7 0 0,6-1 0 0,6 1-1 15,-12-8-1-15,14 1-2 0,-8-1 0 0,1-3-1 0,-1-4-2 16,1 0-2-16,0 0-3 0,-1-4-1 0,0 1 0 0,0 0 0 0,2-1-2 16,-2-4 1-16,0 5 0 0,1-5 0 0,-1 5-1 0,1-1 0 15,0 1 0-15,5 2-2 0,-5 2 1 0,0 2-1 0,5 1 1 0,-5 3-1 16,6 4-2-16,-6 0 0 0,-1 8-2 0,7-6 2 0,-6 7-1 15,-1 2 1-15,0 0-2 0,8 2 1 0,-8 3 0 0,1-1 0 16,-1 3 0-16,1 4-1 0,0-4 2 0,-1 4-1 0,0 4 3 0,0-4-1 16,2 7 1-16,-2-4 1 0,0 6-1 0,1-3 1 0,-7 5 1 15,6-3 0-15,1 3 0 0,-7-1 0 0,7-2 1 0,-7 3 0 0,6 0 0 16,-6-1-1-16,6 2-1 0,-6-5 1 0,6 0-2 0,-6-4 1 16,8 3 0-16,-8-4 0 0,0-1 1 0,6-2 0 0,-6-2-1 0,6-1 2 15,-6-3 1-15,7-1-1 0,-7-3 0 0,7-3 0 0,-1 3 0 16,1-8 1-16,-1 1 0 0,7 0 0 0,-6-5 0 0,5-2-1 0,2-1 0 15,-1 1 0-15,0-5 0 0,0 1-1 0,-1-3 0 0,2-2 0 16,-8 2 1-16,7-6 0 0,0 2 0 0,-6 3 0 0,-1-4 0 0,0 1-1 16,2 0 1-16,-2 2 0 0,0 1 0 0,-6 0 2 0,7 3 5 15,-7 2 3-15,0 6 5 0,7-5 1 0,-7 9 0 0,0 0 2 16,0 1-2-16,0 1 0 0,0 5 1 0,0 0-1 0,0 0 1 0,0 0-1 16,-7 5 0-16,7 1-3 0,0-3-3 0,0 8-5 0,0 1-5 0,0 3-2 15,-7-1-2-15,7 4 1 0,0 1 2 0,0 3-1 0,0-1 0 16,7 1 0-16,-7 1 0 0,0-1 1 0,7 3-1 0,-7-3 0 15,6 0 1-15,0 1 0 0,1-5 1 0,-1 3 0 0,1-6-1 0,0 3 1 16,-1-2-1-16,0-6 1 0,1 5-1 0,0-8 1 0,5 0 0 16,-5 0 1-16,-1-3 0 0,8-4 1 0,-8 0 1 0,8-4-1 15,-2 1-1-15,1-3-1 0,-6-3 1 0,6-5 0 0,-1 3-1 0,2-4 0 16,-8 0 0-16,8-2 0 0,-2-2-1 0,-5 1 1 0,6-5 0 16,-6 2-1-16,5-2-1 0,-5-3 1 0,0 6-1 0,-1-3 1 15,-6-3 1-15,6 4 0 0,1 0 0 0,-7 4-1 0,0-1 2 0,6 2 0 16,-6 2 2-16,0 3 2 0,0 1 2 0,0 2 2 0,0 0 0 15,0 6 1-15,0-2-2 0,-6 5 1 0,6 0-2 0,0 0 1 0,0 5 0 16,0 2-2-16,-7 0 1 0,7 0-1 0,0 4-2 0,-6 5-2 16,6-2-4-16,0 0-1 0,-6 5-1 0,6-1 1 0,0 4 2 0,0-4-1 15,6 4 0-15,-6-3-1 0,0 3 1 0,6-4-7 0,-6-3-10 16,7 3-12-16,-1-3-15 0,1-1-16 0,0-3-18 0,-1 1-32 0,8-5-38 16,-8-3-56-16,6-1-63 0,-5 1-60 0,13-4-58 0,-8-4-42 15,2 1-37-15,-2-1-27 0,2-3-24 0,5 0-3 0,1-1 5 0,-8-3 11 16,8 3 17-16,0-2 31 0,-7-2 38 0,7-2 56 0,-1 3 61 15,-6-1 60-15,6 2 126 0</inkml:trace>
  <inkml:trace contextRef="#ctx0" brushRef="#br1" timeOffset="131884.41">19036 13427 24 0,'14'-5'172'0,"-1"2"21"0,-1-4 22 0,2 3 22 15,-8-3 22-15,-6-1 23 0,0 1 23 0,0-1 28 0,0 5 34 16,0-4 4-16,-6 0-9 0,-1 3-17 0,0 0-20 0,1 1-14 16,0-6-12-16,-1 7-16 0,-6 2-20 0,0-5-20 0,7 5-19 0,-8 0-21 15,2 0-22-15,-2 0-28 0,1 5-32 0,1-3-27 0,-2 7-26 16,-5-6-18-16,6 5-13 0,0 2-10 0,-1 2-7 0,2-2-5 15,5 5-3-15,-6-1-2 0,7 1-2 0,-1 0-2 0,1 4 0 0,6-1-1 16,0 1-1-16,0-2 0 0,0-2-1 0,0 3 0 0,0 1-2 16,6-5 1-16,1 1-1 0,-1 0 1 0,0-4-1 0,1 0 0 0,6-1 1 15,-7-5-1-15,8 2 0 0,-8-4 0 0,7-3-1 0,1 0-1 16,-2-3 0-16,2-1-2 0,-2-4-1 0,1 1-3 0,1-4 0 16,-2 0 0-16,2 1 0 0,-8-6 0 0,7 2-2 0,0-1 0 0,-6-3 0 15,5 3 1-15,-5-3 0 0,0 0 0 0,-1-1 1 0,-6 4 1 16,6-3 1-16,-6 0 3 0,7 3 0 0,-7-3 1 0,0 4 0 0,0-1 2 15,0 0 1-15,-7 1 0 0,7 2 0 0,0 1 2 0,0 4-1 0,0-5 1 16,-6 6 0-16,6 2 0 0,0-3-3 0,0 4 0 0,0 3 1 16,0 0 0-16,0 0-1 0,0 3-1 0,0 0 0 0,0 5-1 15,0-2-1-15,0 2 0 0,0 7 0 0,0-4-1 0,0 4-1 0,0 0 2 16,0 2-1-16,6 2 1 0,-6-1 2 0,0 1 0 0,0 2 0 16,0-2 2-16,7-2 0 0,-7 3 0 0,0-3-1 0,7 2-1 0,-7-4 0 15,0 0 0-15,0-5 0 0,6 1 0 0,-6 0 1 0,7-4 1 16,-7 1 0-16,6-4 0 0,1 0-2 0,-1-4 1 0,1 0-1 0,-1-4 1 15,0-3 0-15,8 2 0 0,-8-5 0 0,7 2 0 0,-6-6 0 16,6-1-1-16,-7 0 1 0,8 1-2 0,-2-4 0 0,-5-1-1 16,6-3-1-16,-7 0 2 0,7 0-1 0,-6 0 0 0,0-3 0 0,-1-1 1 15,0 3 0-15,-6-2 2 0,7 0 3 0,0-1 3 0,-7 1 3 16,6 3 5-16,-6 0 5 0,0-1 4 0,0 5 5 0,0 0 6 0,0 0 4 16,0 2 6-16,-6 6 3 0,6 0 3 0,0 2 2 0,0-1 1 15,-7 3-4-15,7 2-2 0,0 4-5 0,0 0-3 0,0 0-6 16,0 4-5-16,-7 2-6 0,7 3-4 0,0-1-6 0,0 6-4 0,0 0-4 15,0 5-3-15,0 3-3 0,0-1-1 0,0 5-1 0,7-4 2 16,-7 4 0-16,7 4 1 0,-1-5 0 0,-6 0 1 0,6 1-1 16,1-1 1-16,-1 1-2 0,1-3 1 0,0-2 0 0,-1 2 0 0,0-3 1 15,8 0-3-15,-8-3-4 0,1-1-10 0,-1-6-14 0,7 1-20 16,-6-4-22-16,-1 1-43 0,8-4-50 0,-8-4-65 0,0-4-70 0,8 1-62 16,-8-5-59-16,0 1-44 0,1-4-37 0,-1 0-15 0,-6-4-6 15,7 1 6-15,-7-1 10 0,0-4 20 0,0 1 21 0,0 0 42 0,-7-1 51 16,1 1 64-16,-1 0 72 0</inkml:trace>
  <inkml:trace contextRef="#ctx0" brushRef="#br1" timeOffset="132029.29">19342 13233 0 0,'-19'-8'71'0,"0"4"201"0,5-3 29 16,1 7 31-16,1-4 33 0,-2 1 27 0,8-1 26 0,0 4 16 15,-2-4 11-15,2 4 6 0,6-3 4 0,-6 3-34 0,6 0-53 0,6-5-66 16,-6 5-70-16,6 0-44 0,2 0-30 0,4 0-32 0,2 0-32 0,-2 0-34 16,1 0-37-16,7 0-54 0,6 0-62 0,-7-2-77 0,1 2-83 15,6 0-74-15,-6-5-66 0,5 5-33 0,-5-3-16 0,0-1-9 16,-1 0-4-16,1 1-2 0,0-1 0 0,-8 0 6 0,1-3 10 0,1-1 38 15,-2 1 51-15,-4 0 70 0,-2-4 258 0</inkml:trace>
  <inkml:trace contextRef="#ctx0" brushRef="#br1" timeOffset="132317.94">18945 12925 147 0,'-32'7'364'16,"5"0"42"-16,8 0 33 0,0-3 24 0,-1 4 19 0,7-5 18 15,-1-3 17-15,8 0 13 0,0 4 13 0,6-4 11 0,-6 0 9 0,6 0-77 16,0 0-118-16,6-4-84 0,-6 1-66 0,6 3-42 0,0-8-32 16,2 4-22-16,4-3-22 0,2 0-16 0,-1 0-15 0,-1-4-15 15,2 3-12-15,5-3-11 0,-6 0-9 0,7-1-6 0,-7 2-6 0,-1 3-3 16,2-4-2-16,-1 3-2 0,0 1-2 0,-6 0-1 0,-1 0-1 0,0 3 0 16,0 1-2-16,-6 3 0 0,8 0-3 0,-8 0 0 0,0 0-1 15,6 3-2-15,-6 1-5 0,0 3-10 0,0-3-10 0,6 6-13 16,-6-2-16-16,7 3-18 0,-7 3-21 0,0-2-44 0,7 2-51 0,-7 0-71 15,6 2-79-15,-6-2-73 0,0 5-70 0,7-5-38 0,-7 1-19 0,0 3-3 16,6 0 5-16,-6-2 9 0,0 1 15 0,0 2 19 0,0-1 22 16,0 0 42-16,0 1 55 0,0-2 70 0,0 2 175 0</inkml:trace>
  <inkml:trace contextRef="#ctx0" brushRef="#br1" timeOffset="132461.31">19043 13844 235 0,'-19'22'327'15,"5"1"16"-15,2-2 9 0,-2-7 3 0,1 1 1 0,7-4-11 16,0-3-19-16,-2-1-44 0,2-3-53 0,6-1-66 0,-6-3-73 0,6-3-130 16,0-1-158-16,-6-3-79 0,6-1-42 0,0-3-19 0,0-4-11 15,-7 1-6-15,7-5-1 0,0 1 12 0,0-3 19 0,-7-2 42 16,7 2 64-16</inkml:trace>
  <inkml:trace contextRef="#ctx0" brushRef="#br1" timeOffset="132765.31">17343 13060 0 0,'-13'15'238'0,"0"-4"140"16,6 0 42-16,-5-5 24 0,-2 6 12 0,8-5 7 0,0 1 5 0,-1-1 5 16,7 0 7-16,-7-4 3 0,7 2 4 0,7 2-42 0,-7-4-66 15,13 5-91-15,-7-1-106 0,8 0-64 0,-2 0-41 0,8 1-24 16,7 0-13-16,-2-1-9 0,1 0-10 0,7-3-40 0,6-1-53 0,0 2-85 16,0-5-99-16,0 0-85 0,7-5-76 0,-1 2-39 0,-5-1-20 15,5-3-10-15,-6-4-6 0,7 4-2 0,-7-5-2 0,-7 1 4 16,7 0 3-16,-7 1 34 0,-5-2 48 0,-1 2 79 0,0 2 237 0</inkml:trace>
  <inkml:trace contextRef="#ctx0" brushRef="#br1" timeOffset="134731.63">20306 13383 0 0,'0'14'67'0,"0"1"179"0,-6-5 17 15,6 5 10-15,-7-4 5 0,7 0 7 0,-6 1 6 0,6-2 8 0,-6-2 5 16,-1-1 8-16,7-3 5 0,-7 4-28 0,7-5-47 0,0-3-46 16,0 3-47-16,0-3-21 0,0 0-9 0,0 0-3 0,0-3 1 0,7 3-5 15,0-3-3-15,-1-5-6 0,7-1-6 0,0-1-6 0,0 0-6 16,7-6-10-16,-7 2-11 0,6 0-12 0,8-5-13 0,-8-3-9 16,0 4-9-16,0-9-6 0,1 6-5 0,0-2-3 0,-1-2 0 0,1-4-3 15,-7 4-2-15,0-4-1 0,0-1-1 0,0 1 2 0,-6-4 1 16,5 2 5-16,-4-1 7 0,-8 3 9 0,6 0 8 0,0-1 6 0,-6 0 5 15,0 3 8-15,0 0 6 0,0 1 8 0,-6 5 5 0,6-1 6 16,0 3 6-16,-6 1 3 0,6 3 6 0,-8 1-2 0,8-1-5 0,-6 4-5 16,6 4-6-16,-6-1-5 0,6 0-3 0,0 5-6 0,0 0-10 15,-7-1-6-15,7 4-6 0,0 0-4 0,0 0-7 0,0 4-5 16,-7-1-5-16,7 5-4 0,0-1-3 0,0 4-3 0,0 3-2 0,-6 2-2 16,6 1-3-16,0 6 0 0,0-1 2 0,-7 7 1 0,7-4 1 15,0 5 2-15,0 2 2 0,7 2 2 0,-7 2 2 0,0-3-1 0,0 4 1 16,6-3-1-16,-6 2 1 0,0-3 0 0,7-1 0 0,-7 2-1 15,7-2 0-15,-7-2-1 0,6-5 1 0,0 1-2 0,2 0-1 0,-2-5-2 16,0 2-1-16,-6-5-1 0,6-3 0 0,1-1-2 0,6-3-1 16,-6 1-6-16,-1-6-5 0,0-2-14 0,2 0-17 0,-8-4-33 15,6-4-41-15,0 0-50 0,0-2-55 0,1-6-54 0,0 1-55 0,-1-3-48 16,1-1-45-16,-7-3-36 0,0-5-32 0,6 6-12 0,-6-5-1 0,-6-3 8 16,6-2 17-16,0 1 31 0,-7 1 41 0,1-1 49 0,-8-3 54 15,8 0 54-15,-6 3 115 0</inkml:trace>
  <inkml:trace contextRef="#ctx0" brushRef="#br1" timeOffset="134887.87">20567 12972 12 0,'-13'0'261'0,"6"4"33"0,-12-1 29 16,6 1 35-16,0 0 38 0,0-4 26 0,0 0 23 0,-1 0 12 16,2 0 6-16,5 0 5 0,1 0 1 0,6 3-63 0,0-3-96 0,0 0-55 15,0 4-37-15,6-4-32 0,7 3-28 0,1 2-34 0,-2-2-38 16,8 4-27-16,-1-3-21 0,7-1-13 0,0 5-7 0,7-5-9 0,-1 1-7 16,1 3-30-16,-1-7-39 0,-5 5-56 0,5-2-64 0,1-3-67 15,-7 4-68-15,6-4-56 0,-5 0-52 0,-7 0-26 0,5 0-13 0,-5 0-7 16,0-4-3-16,-2 4 4 0,2 0 6 0,-7 0 26 0,7 0 36 15,-8 0 54-15,8 0 61 0</inkml:trace>
  <inkml:trace contextRef="#ctx0" brushRef="#br1" timeOffset="135389.01">21277 13159 69 0,'0'3'223'0,"0"1"24"0,0 0 20 0,-6-4 26 0,6 3 25 16,0-3 29-16,0 0 31 0,0 0 21 0,0-3 14 0,0 3-5 15,0-4-17-15,-8 0-42 0,8 1-53 0,0-1-36 0,0 1-26 0,0-5-22 16,0 1-17-16,0 0-21 0,-6 3-24 0,6-3-25 0,0-4-25 16,0 3-16-16,-6 1-10 0,6 3-7 0,-7-2-6 0,7-2-4 15,-6 4-2-15,-1-3-1 0,1 3 0 0,-1 0-2 0,1 1 0 0,-8 3-2 16,8 0-3-16,-7 0-2 0,0 0-3 0,0 3-5 0,0 1-3 0,-6 0-6 16,5 3-3-16,2 5-4 0,-8-6-4 0,7 5-1 0,-1 4-2 15,2 0-2-15,-1-1-3 0,6 4-1 0,-6 1-2 0,7-1-1 16,0 4 1-16,-2-3-1 0,8 2-1 0,-6 1 0 0,6 0-1 0,6-4 0 15,-6 5 0-15,8-1-2 0,-8-4 1 0,6 0 0 0,7 0 0 0,-7-3-1 16,8 3 2-16,-8-2 0 0,6-2-1 0,2-3 1 0,-1 1-1 16,0-2-1-16,0-3 2 0,7 1 0 0,-8-5-1 0,2 1 1 0,-1-4-1 15,-1 0-1-15,2-4 1 0,6-4-2 0,-14 2-3 0,13-2-1 16,-6-3-2-16,-6-3-3 0,5-1-1 0,2 0-2 0,-8 0 2 0,1-2-1 16,0-2 1-16,-1-3-2 0,-6 4 1 0,7 0 1 0,-14-5-1 15,7 1 2-15,-6 0 2 0,-1 0 2 0,0 1 2 0,1 2 1 16,-8-3 4-16,8 4-2 0,-7 3 1 0,0-4 0 0,0 5 1 0,7 3 1 15,-8 0 2-15,8 0 0 0,0 4 1 0,-8 3-1 0,14 1 2 16,-6 0-3-16,0-2-1 0,6 5 1 0,0 0-1 0,0 5 1 0,0-5-1 16,6 6-1-16,-6-2-1 0,6 3-1 0,1 1-1 0,6-1-3 15,-7 0-5-15,8 1-8 0,-1-1-12 0,0 3-16 0,6-2-19 16,-5-1-32-16,5 1-40 0,-6-1-47 0,6 0-53 0,1-2-52 0,0-3-54 16,-1 6-53-16,1-4-55 0,0-4-29 0,-1 0-15 0,0 0-1 15,0 0 6-15,8 0 15 0,-8 0 19 0,8-4 32 0,-8 1 38 0,7-2 48 16,-6 3 52-16,6-3 54 0,0 2 217 0</inkml:trace>
  <inkml:trace contextRef="#ctx0" brushRef="#br1" timeOffset="136221.47">21961 13093 0 0,'-7'-4'182'0,"7"4"40"0,-6-3 29 16,6 0 27-16,-7-2 26 0,0 2 27 0,1 3 28 0,0-4 27 16,-8-1 24-16,8 3 3 0,0-2-11 0,-1 0-31 0,-6 4-41 0,6-3-29 15,1-1-22-15,-7 4-26 0,6-3-28 0,-5 3-25 0,-2-5-23 16,8 5-27-16,-7 5-26 0,7-5-27 0,-8 0-24 0,2 3-17 15,5 1-10-15,-6-1-9 0,0 5-8 0,6-1-4 0,-6 0-6 0,1 4-1 16,-2-3-3-16,8 3 0 0,-7 3-2 0,6-3 0 0,-6 3-1 16,7 1-1-16,0 4 0 0,-8-4-2 0,14-1 0 0,-6 4-1 15,-1-3 0-15,7 3-1 0,0-2-1 0,0-2-1 0,0 0 0 0,7 1-1 16,-1-1-1-16,0-2-2 0,2-1 2 0,-2 0 0 0,6-1 0 0,2-2 1 16,-1-1-2-16,-7-3 0 0,14 0-1 0,-8-1 0 0,2-3 1 15,-1 0-4-15,0-3-3 0,0-1-2 0,7-3-2 0,-8 0-3 16,1-1-2-16,1-3 0 0,-2 0-3 0,2-1-1 0,-8 2 2 0,7-5-2 15,-6 1 1-15,6-1-1 0,-7 5 2 0,0-9 1 0,2 4 3 0,-2-3 4 16,0 3 2-16,0-4 1 0,-6 1 3 0,7 0 2 0,-7 0-1 16,7 0 2-16,-7 2 0 0,0-1 4 0,0 2 3 0,0 0 2 15,0 0 4-15,0 4 2 0,0 4 3 0,0 0 1 0,0 0 1 0,0 3 0 0,0 1-1 16,0-2 1-16,0 5 1 0,0 0-1 0,0 0-2 0,-7 5-1 16,7 2-3-16,0 0-2 0,-7 0-2 0,7 9-1 0,-6-2-1 0,6 4-1 15,-6 0 2-15,0 4 1 0,6 0 0 0,-8 4 1 0,8-1 1 16,0 1 1-16,-6 0 2 0,6-1-1 0,0-3 0 0,0 4 0 15,0-4-2-15,0 0 0 0,6 0-2 0,-6-4 1 0,8 1-2 0,-8-4 1 16,6-5-1-16,0 5 2 0,0-3-1 0,1-5 1 0,0-4 1 16,6 4 1-16,-7-7 1 0,8 0 0 0,-8 0-1 0,6-4-1 0,2-2 0 15,-1-1 0-15,0-5-2 0,0-3-1 0,-7 5 1 0,8-5-2 16,-2-4-2-16,2 4-1 0,-8-2-3 0,7-5 0 0,-7 3-3 0,8-4-1 16,-8 3 0-16,0-7 0 0,1 5 0 0,0 1 1 0,-1-5 0 15,1 4 0-15,-1 3-1 0,-6-2 0 0,6 5 0 0,-6 2-1 16,7 0 0-16,-7 3-2 0,0 3 1 0,7 5 1 0,-7 3-1 0,0 0 1 15,0 3-1-15,0 5 0 0,0-1 0 0,0 5-1 0,0 2 1 0,0 4-1 16,0 0 2-16,0 4-1 0,0 0 2 0,0 4 0 0,0-1 1 16,0-3 0-16,6 5 0 0,-6-2 0 0,0 0 0 0,0-2-1 15,0 2 1-15,6-3-2 0,-6-4 1 0,0 4 0 0,8-4 2 0,-8-2 0 16,6-2 0-16,-6 1 0 0,6-4 0 0,-6 0 1 0,0-5 0 16,7 2 0-16,-7-4 2 0,0 0 0 0,6-4 1 0,-6 0 0 15,0 0 0-15,0-4 0 0,7 0-1 0,-7-4-1 0,0 2 2 0,7-5-2 16,-7 0 1-16,6 0-2 0,0-4 1 0,-6-4 0 0,6 5-2 0,-6-5 0 15,8 1 0-15,-2-3 0 0,0-1-1 0,1 0-1 0,-1-1 0 16,1-2 0-16,0 3-2 0,5-4 1 0,-5 4 0 0,6 4 1 16,-7-4-1-16,8 3-1 0,-1 4 1 0,-7 1-2 0,7 7 1 0,0 0-1 15,-7-1 1-15,8 5-1 0,-8 3 1 0,7 0-1 0,-6 3 1 16,-1 5 0-16,1-1 0 0,-1 4 1 0,0-1-1 0,-6 2 1 0,8 2 1 16,-8 2-1-16,6 2 1 0,-6-4 0 0,0 5-1 0,0-5 2 15,0 4 0-15,0-3 1 0,0 3 0 0,0-3 0 0,0-1 0 0,0 2 1 16,0-2-1-16,0-3-1 0,0 0 0 0,6 0 0 0,-6 0-1 15,0-4-2-15,0 0 0 0,7 1-9 0,-1-4-9 0,1-1-12 0,-1 1-14 16,1-4-23-16,-1 0-27 0,8 0-41 0,-8-4-46 0,7 1-55 16,0-4-56-16,0-1-50 0,0 1-44 0,-6-1-45 0,5-3-45 0,-4 1-16 15,4-5-3-15,-6 4 7 0,8-7 11 0,-8 2 20 0,-6-2 27 16,7-4 40-16,-1 0 48 0,-6 1 52 0,0-9 59 0</inkml:trace>
  <inkml:trace contextRef="#ctx0" brushRef="#br1" timeOffset="136408.97">21934 12404 214 0,'-26'11'366'0,"1"-4"24"0,-1 1 13 0,6-1 8 0,0 0 3 16,1-4 3-16,-1 2-1 0,8-1 2 0,-2-4-1 0,-5 8 1 0,5-6 2 15,2 6-106-15,-8-1-157 0,1 1-129 0,-1 3-116 0,0 0-112 16,1 0-108-16,-1 3-54 0,-6-3-28 0,7 4-14 0,-7 0-8 0,0-5-2 15,6 5-3-15,-6-3 0 0,7 2-2 0,-7-3 10 0,0 0 13 16,6-3 51-16,-6 2 123 0</inkml:trace>
  <inkml:trace contextRef="#ctx0" brushRef="#br1" timeOffset="138766.78">8128 15291 0 0,'0'4'13'0,"0"-1"219"0,0-3 27 0,0 4 21 0,0-4 17 0,0 0 16 16,0 4 15-16,0-4 16 0,0 0 18 0,-7-4 13 0,7 4 12 16,0-4-25-16,0 4-41 0,-7-3-48 0,7-1-52 0,0 0-32 15,-6 1-22-15,6 3-18 0,-7-7-16 0,7 3-16 0,0 0-15 0,-6 0-16 16,0-3-18-16,6 3-13 0,-8-2-11 0,8 1-8 0,-6-2-7 16,0 4-6-16,6-1-6 0,-6-3-3 0,-1 3-1 0,0 0-1 0,1 1 2 15,-1-4 0-15,-5 2 2 0,4 5 1 0,-4-3-1 0,-2-2-1 16,2 5 2-16,5 0-1 0,-13 0-1 0,8 0 1 0,-2 5-1 0,2-2-3 15,-1 2-1-15,-7 2-3 0,7-4-3 0,0 5-2 0,0-1 0 0,0 4-1 16,0-3 0-16,7 2-2 0,-8 1 0 0,8 0 0 0,0 0-1 16,-8 0 0-16,14 3 0 0,-6-3 1 0,-1 5-1 0,7-5 2 15,-6 3 1-15,6 1-1 0,0 0 1 0,6-1 2 0,-6 1 2 0,7-1 1 16,-1 1 1-16,0 0 0 0,2-1-1 0,4-3 1 0,2 4 1 16,-8-4 0-16,13 0 0 0,-5-4 0 0,-2 1 0 0,8-1 0 15,0 0-1-15,-1-7 0 0,1 4-1 0,-1-4 0 0,1-4 0 0,6 0-1 16,-6 1-2-16,5-9 0 0,-5 2 0 0,0-1-1 0,5-3 1 15,-5-5-2-15,6 1-1 0,-6-5-3 0,-1 2-4 0,1-5-8 0,0 0-6 16,-1 0-7-16,1 1-5 0,-2-4-3 0,-4 3-1 0,-1-3-4 16,7 0-7-16,-8 3-2 0,-5-4 0 0,6 2 0 0,-7-2 0 0,1 1 3 15,0-1 3-15,-1 1 6 0,-6 0 9 0,7 3 6 0,-7-4 5 16,0 5 2-16,0-1 3 0,0 5 4 0,0-2 6 0,0 2 7 16,0 2 8-16,0 1 7 0,0 7 10 0,-7-4 7 0,7 9 7 0,0-6 2 15,0 8 2-15,0 0 0 0,0 1 1 0,0-1 1 0,0 4-1 0,0 0-1 16,0 0-1-16,0 0-5 0,0 4-6 0,0-1-8 0,-6 1-8 15,6 3-7-15,0 2-6 0,0-3-4 0,0 9-2 0,0-4-1 16,-7 4-1-16,7-1 1 0,0 4-1 0,0 1 3 0,0-1 0 0,-7 4 4 16,7 0 3-16,0 3 1 0,0 1 0 0,0 0 2 0,0 3 2 15,0 0 0-15,0 1 2 16,7-1 1-16,-7 5 2 0,0-2 0 0,0 0 0 0,7 2-2 16,-7-1 0-16,6-4-3 0,-6 5-2 0,7-1-1 0,-7-4-3 0,6 0-1 15,0-4-1-15,1-3 0 0,-7 4-2 0,7-7 0 0,-1-1-2 16,0-3 1-16,1 0-1 0,0-5 1 0,-1-3 1 0,1 1 1 15,-7-5 0-15,6 1 1 0,1-4-1 0,-1 0 1 0,1-4-1 0,-1-3-1 16,0 0 0-16,8-4-1 0,-8-4 2 0,1 1-1 0,6-4 0 16,-7-1-1-16,7-4 1 0,-7-2-1 0,8 0-1 0,-8-1 0 0,1-3-1 15,0 0 0-15,-1-5 0 0,0 1 0 0,1 1 1 0,-1-5 0 16,1 3 0-16,-7-1-1 0,7-2 1 0,-7 4-1 0,6-4-2 0,-6 8 1 0,6-1-1 16,-6 2 2-16,7 5-1 0,-7 1 1 0,0 4-1 0,7 3 0 15,-7 4-1-15,0 0 0 0,0 7 0 0,0-3 0 0,0 3-1 0,0 4 1 16,0 0-1-16,0 0-1 0,0 4 1 0,0 0 0 0,0-1 1 15,0 5 0-15,0 2 0 0,0 2 0 0,0 6 0 0,0 1 1 0,6-2 1 16,-6 9 0-16,0 0 3 0,0 0-1 0,0 3 1 0,6 5-1 16,-6-5 2-16,0 3-1 0,7 1-1 0,-7-4-1 0,7 5 2 0,-1-2-2 15,1-2 1-15,-7-5 0 0,12 4 0 0,-4-2 0 0,-2-6-2 16,0 2 0-16,1-2 1 0,6-6-5 0,-7 3-6 0,1-8-21 16,5 2-24-16,-4-4-48 0,4-1-56 0,-5-3-69 0,6-4-73 0,-7-4-66 15,7 0-61-15,1-2-32 0,-2-7-14 0,2 3-9 0,-2-5-5 16,1 4 3-16,7-3 6 0,-6-1 19 0,-2 0 25 0,1 1 46 15,0 0 59-15</inkml:trace>
  <inkml:trace contextRef="#ctx0" brushRef="#br1" timeOffset="139424.84">9209 15243 0 0,'6'-7'112'0,"0"4"84"0,-6-1 14 0,8 0 18 16,-8-3 16-16,0 3 20 0,0 1 22 0,0-4 21 0,0 2 21 0,0-3 15 16,0 5 11-16,-8-4-14 0,8 3-28 0,0-3-14 0,-6 3-8 15,0-3-8-15,6 3-11 0,-7 1-13 0,1 3-14 0,-1-4-16 0,7 0-19 16,-7 4-19-16,1 0-20 0,0 0-21 0,-1 4-25 0,-6-4-26 15,7 4-31-15,-1 3-19 0,0-4-14 0,1 9-8 0,-1-5-5 16,-5 3-5-16,4 3-2 0,2-3-3 0,0 1-4 0,0 4-3 0,-1-1-2 16,7 1-1-16,-7 0 0 0,7 3 0 0,-6-4 0 0,6 5 0 15,0-5-1-15,0 5 0 0,6-4 0 0,-6 3 0 0,0 0-1 0,7-3 2 16,0 3 1-16,-7-4 0 0,6 2 0 0,0-2 1 0,0-2-2 16,2-2 0-16,-2 1-1 0,7-3 0 0,-7-2 0 0,1 3 1 15,0-6 0-15,-1 0 0 0,7-3 0 0,-6 0-2 0,-1-3-2 0,0 0 1 16,1-1-2-16,0-4-1 0,6 1-1 0,-13-4-1 0,12 0 0 0,-12-1-1 15,8-2-1-15,-2 0 0 0,0-1-3 0,-6 0 0 0,6-3 0 16,-6 3 0-16,0 0 1 0,0-3 1 0,-6 1 0 0,6 2 1 16,-6-4 2-16,6 4 1 0,-6 1 1 0,-2-1 0 0,2 0 2 0,0 1-1 15,-1 3 2-15,1 0 1 0,-1 4 1 0,0-1 1 0,1 5 1 16,0-1 0-16,-1 4 0 0,7-3 0 0,-7 6 0 0,1-3 0 0,6 4 0 16,0 3-1-16,0-3 0 0,0 3-1 0,0 0 2 0,0 5-1 15,6-6 0-15,1 5 0 0,0-3 0 0,-1 3 0 0,7-4 0 0,-6 0 1 16,6 1 0-16,-1-2 0 0,2 3 2 0,-2-6 0 0,2-3 1 15,-1 3-1-15,7-3 0 0,-8-3 1 0,2 0-1 0,-2-2 0 0,1-2-1 16,7 0 1-16,-8 0-1 0,-4-4 0 0,11 0-1 0,-12-4 0 16,6 0-1-16,-1 1 0 0,-5-4-2 0,6-2 1 0,-7 3 1 0,1-2 0 15,0 1 0-15,-1-1 0 0,1-2 1 0,-7 3 0 0,6-1-1 16,-6-3-1-16,0 4 1 0,0 0 0 0,0-1 1 0,0 1 1 16,0 0-1-16,0 4 1 0,0-1-1 0,-6-4 0 0,6 8-1 0,0-4 2 15,-7 4 0-15,7 1 4 0,0-2 5 0,-6 5 4 0,6-4 7 16,0 4 3-16,-7 3 4 0,7-3 3 0,0 3 0 0,0 1 0 0,0 3 2 15,-7-4-2-15,7 4 0 0,0 0-3 0,0 4-1 0,0-4-3 16,0 3-4-16,0 1-4 0,0 3-7 0,0 0-4 0,0 4-4 0,0 0-3 16,7 4-2-16,-7 0 0 0,0 3 1 0,0 1 0 0,0 3 0 15,7-1 2-15,-7 5 0 0,6 0 0 0,1-1 0 0,-7 2-1 0,6 2 0 16,-6 0 1-16,7-4 0 0,-1 0 1 0,1 4-1 0,-1-6 2 16,0 3-1-16,2-4 0 0,-2 0-2 0,0-4 0 0,7-4 0 0,-6 2-4 15,-1-2-4-15,1-2-10 0,-1-6-15 0,0 2-26 0,2-5-29 16,-2-3-46-16,0 0-54 0,1 0-65 0,0-3-68 0,-1-5-54 15,-6 2-47-15,6-6-38 0,-6 1-35 0,0 0-15 0,0-4-6 0,0 4 8 16,-6-3 12-16,0 3 23 0,6-4 31 0,-14 0 44 0,8 1 54 16,-8-1 64-16,2 5 98 0</inkml:trace>
  <inkml:trace contextRef="#ctx0" brushRef="#br1" timeOffset="139581.1">9385 15118 179 0,'-20'0'307'0,"0"0"37"0,7 0 30 16,1 0 21-16,-2 0 19 0,8 0 14 0,0 4 11 0,-1-4 7 0,0 0 3 15,7 0-12-15,0 0-22 0,0 0-65 0,7 0-91 0,0-4-63 16,5 4-46-16,2 0-35 0,-2-3-30 0,8 0-22 0,-1 3-19 0,7-8-13 15,1 5-12-15,-1-1-22 0,6-3-25 0,1 0-52 0,-7-1-62 16,6-3-70-16,-5 4-74 0,5-4-61 0,-6-1-55 0,-7 5-28 0,8-4-15 16,-8 0-6-16,-6 0-4 0,1 0-2 0,-2 0-1 0,-5 4 15 15,-1-4 22-15,-6 4 49 0,0-4 61 0</inkml:trace>
  <inkml:trace contextRef="#ctx0" brushRef="#br1" timeOffset="139862.34">9040 14852 33 0,'-14'7'289'16,"2"0"38"-16,-2 0 32 0,8-3 33 0,-7 3 32 0,13-3 25 0,-7-4 22 15,0 3 16-15,7-3 13 0,0 0 8 0,0 0 8 0,0 0-61 16,0 0-95-16,0 0-66 0,0 0-51 0,0 0-36 0,7-3-31 0,-7 3-30 16,7-4-30-16,-1 1-26 0,1-5-23 0,5 5-14 0,-4-5-12 15,4 1-9-15,-6-4-8 0,8 0-6 0,-8 4-3 0,7-4-3 16,-6 0-4-16,0 4-1 0,-1-4-5 0,6 4 0 0,-4-6-1 0,-8 7-1 15,6 2-1-15,0-3-1 0,1 3 0 0,-7 4-1 0,6-4-1 0,-6 4 0 16,7 0 0-16,-7 4-1 0,7-4 1 0,-7 7 0 0,6-3-1 16,0 4 1-16,-6-1-1 0,7 1-7 0,0 2-9 0,-1 1-17 15,0 0-22-15,1 4-42 0,-7-4-54 0,7 4-71 0,-1-1-78 0,1 1-78 16,-1 0-77-16,0-1-38 0,-6 5-19 0,0-1-8 0,8 0-4 16,-8 0 4-16,0 1 9 0,0 2 16 0,0 2 22 0,-8 2 44 15,8-3 53-15,0 3 71 0,0 1 210 0</inkml:trace>
  <inkml:trace contextRef="#ctx0" brushRef="#br1" timeOffset="140018.6">9202 15811 158 0,'-6'19'402'0,"-1"-1"45"0,-6-4 23 0,7-3 11 0,-1 0 4 16,0 1 1-16,1-9-2 0,0 4-16 0,6-3-21 0,-7-4-50 16,0 4-62-16,1-4-159 0,6 0-204 0,-7-4-169 0,7 4-149 0,-6-4-73 15,6-3-37-15,-6 4-18 0,6-9-8 0,0 5-2 0,0-3 1 16,0-2 15-16,0 1 21 0,6-3 50 0,0-5 63 0</inkml:trace>
  <inkml:trace contextRef="#ctx0" brushRef="#br1" timeOffset="140598.26">10387 15170 224 0,'0'4'308'0,"-6"-1"17"0,6-3 9 0,-6 4 8 16,6-4 6-16,0 0 8 0,0-4 10 0,0 4 7 0,0-3 8 15,0-1-9-15,0-4-19 0,6 5-67 0,-6-4-93 0,6-4-50 16,-6 3-31-16,6-3-14 0,2 1-7 0,-2-1-8 0,7 0-5 0,-6 0-9 16,-1 0-10-16,7 0-8 0,-7 0-7 0,8-1-8 0,-2 5-4 0,-5 0-9 15,6-1-9-15,-6 5-7 0,6-1-6 0,-7 4-1 0,7 0-3 16,-7 0-1-16,2 7 1 0,-2-3-1 0,0 7 1 0,1 0 0 16,-1 0 2-16,1 4 0 0,-1 4 2 0,1-1-1 0,-1-1 1 0,-6 6 0 15,6-2 1-15,2 2 1 0,-2 3 0 0,-6-4 1 0,6 3 3 16,1 1-1-16,0-4 0 0,-1-1 0 0,1 1 1 0,-1 1-1 0,7-2-2 15,-6-2 2-15,-1-1 0 0,7-3 0 0,-6-4 0 0,6-1 1 16,-7 3-1-16,7-7 2 0,0 2 1 0,-7-8 0 0,8 3 0 0,-8-6 0 16,7-1 0-16,0-3 0 0,-6-1 1 0,5-4-2 0,-4 2-2 15,4-5 0-15,-5-3 0 0,0 0-1 0,-1 0 0 0,0-4-3 16,-6 4-1-16,0-4-2 0,0-1 1 0,0-2 0 0,0 3-1 0,-6 0 0 16,0 0 0-16,-1 0 2 0,0-1 1 0,-5 5 4 0,4 1 1 15,-4 2 2-15,5 0 4 0,1 4 3 0,-7 0 3 0,6 4 3 16,1-1 1-16,-8 5-1 0,14 0 0 0,-6 3-1 0,0-5-1 0,-1 5-1 15,7 5 0-15,0-5-2 0,0 3-2 0,0 0-4 0,0 1-3 16,7 3-7-16,-1 1-10 0,0-1-21 0,8 4-27 0,-1-4-43 0,0 1-50 16,0 2-52-16,7-2-56 0,-1-1-45 0,0 0-41 0,1 1-39 15,-1-5-38-15,7 4-18 0,-6-3-9 0,-1 0-1 0,7 0 5 0,-6-4 17 16,7 0 25-16,-9 0 43 0,2 0 49 0,0 0 54 0,-1-4 73 16</inkml:trace>
  <inkml:trace contextRef="#ctx0" brushRef="#br1" timeOffset="141227.99">11358 15083 0 0,'0'-4'8'0,"6"-4"165"0,-6 1 21 0,0 3 24 0,0-2 24 16,0 1 26-16,0-3 27 0,0 5 24 0,-6-1 23 0,6-3 17 16,-6 3 16-16,-2 1-15 0,8-1-28 0,-6 4-20 0,0-4-15 0,0 1-17 0,-1 3-19 15,0-4-19-15,-6 4-23 0,7 4-23 0,-1-4-27 0,-6 3-22 16,7 1-22-16,-8 0-24 0,8-1-22 0,-7 5-19 0,0-1-14 0,6 4-11 16,-5 0-7-16,-2 0-4 0,8 1-3 0,-7 2-2 0,6 1-2 15,1 0-2-15,-1-1-1 0,1 4-1 0,0-3 0 0,-1 2-1 0,0 3 0 16,7-6-2-16,0 4-2 0,-6-3-2 0,12 4-1 0,-6-5-2 15,0 1 1-15,7-5-2 0,0 6 1 0,5-5 0 0,-5-5-1 0,6 3 1 16,-6-3 0-16,5-2 0 0,2 0 0 0,5-4-1 0,-6 0 1 16,0-4-1-16,7 0 1 0,-8-2 0 0,2-3-2 0,-1 3 0 15,0-5 0-15,6 0-1 0,-13-4 0 0,8 4-1 0,-1-4 0 0,-7 0-1 16,8 1 0-16,-8-1 1 0,0 1 0 0,0-4 0 0,-6 2 0 16,8-2 0-16,-8 3 2 0,6-3 0 0,-6-1 0 0,0 5 2 0,-6-4-1 15,6 3 0-15,0 1 2 0,-8-2 0 0,8 2 1 0,-6-1-1 16,6 5 0-16,-6-1 1 0,6 3 1 0,-6 1 0 0,6 3 1 0,0 0-1 15,0 1-2-15,-7-1 1 0,7 4-1 0,0 0 1 0,0 4-2 16,0-1 0-16,0 1-2 0,0 4 1 0,0-1 1 0,-7 3 0 16,7 2 0-16,0 2 0 0,0 1 1 0,0 1 0 0,0-2 1 0,0 4-1 15,0-3 1-15,0 2 1 0,7 2 2 0,-7-4 0 0,0 3 1 16,7 0 0-16,-1-2-2 0,0-2-1 0,0 4-1 0,2-3 0 16,4-1 0-16,-5 1-1 0,6-4 0 0,-6 4 1 0,5 0-1 0,2-4 0 15,-2 0-2-15,2 0-1 0,-1-4 0 0,-7 0-1 0,7 0 1 0,0-3 0 16,1-4 0-16,-2 0-2 0,-5 0-1 0,6-7-1 0,0 3-4 15,-7-3 0-15,8-5-2 0,-8 1-2 0,0 0 0 0,1-4 0 16,6 1-1-16,-13 0 2 0,7-5-2 0,-1 5 2 0,-6-4-1 0,6-1 2 16,-6 1 1-16,0-1 2 0,0 4 2 0,0-3 2 0,0 4 3 15,0-4 1-15,0 7 1 0,-6-4 1 0,6 4 3 0,0 0 2 0,-6 4 1 16,6-1 2-16,0 5 0 0,0-2-1 0,0 2-1 0,0 3-1 16,-7 3-1-16,7 2-1 0,0-2 2 0,0 5-1 0,0 3-1 0,0 0-1 15,0 3-1-15,7 1-3 0,-7 4-1 0,0 2-1 0,6-3-1 0,-6 4 2 16,6 1 1-16,-6-5 0 0,7 4-2 0,0 0 1 0,-1-4-1 15,0 0 1-15,1-3 1 0,0 4-1 0,-1-8-1 0,1 3-4 16,-1-3-4-16,0-4-16 0,1 0-19 0,-7-2-38 0,7-5-47 0,-1 0-64 16,0 0-71-16,2-8-63 0,-2 1-57 0,0-4-43 0,1-3-36 15,-7-1-17-15,6-1-9 0,-6-5-1 0,7-1 2 0,-7 0 12 16,0-4 21-16,0 1 38 0,0-5 46 0,0 1 63 0,-7-1 83 0</inkml:trace>
  <inkml:trace contextRef="#ctx0" brushRef="#br1" timeOffset="141368.62">11690 14745 127 0,'-7'-4'335'0,"1"2"33"15,0-3 24-15,-1 5 15 0,1 0 9 0,-1-4 7 0,7 4 4 0,-7 0 1 16,7 0 0-16,0 0-1 0,-6 0 0 0,6 0-82 0,0 4-121 16,0-4-78-16,0 5-59 0,-6-3-56 0,6 2-58 0,0 0-67 15,0-1-74-15,0 1-71 0,0 0-69 0,0 0-46 0,0-2-38 0,0 3-17 16,-8-2-8-16,8-3-5 0,0 5-3 0,0-5 0 0,0 0 4 16,-6-5 22-16,0 5 33 0,-1-3 53 0,1-4 65 0</inkml:trace>
  <inkml:trace contextRef="#ctx0" brushRef="#br1" timeOffset="141567.78">11117 14511 0 0,'-26'3'308'0,"13"5"53"0,-7-5 39 0,8 5 23 15,-2-5 17 1,1 1 13-16,7-1 9 0,-1 1 7 0,0 0 4 0,1-4 7 16,6 4 4-16,0-1-56 0,-6 1-86 0,6 0-79 0,0-1-78 0,6 0-50 15,-6 5-39-15,6-4-22 0,1 3-15 0,0 0-13 0,-1 1-10 0,7 2-7 0,1-2-5 0,4 0-11 16,2 3-14-16,0-4-29 0,-1 4-38 0,7-4-63 0,-6 4-73 0,7-3-76 15,-2-2-75-15,1 6-55 0,-6-5-45 0,-1 0-21 0,7 1-12 16,-6-1-4-16,-8 0-4 0,8 1 6 0,-7 3 7 0,1-5 26 16,-2 7 35-16,-6-6 60 0,2 4 72 0</inkml:trace>
  <inkml:trace contextRef="#ctx0" brushRef="#br1" timeOffset="142944.76">12439 15262 0 0,'0'15'63'0,"-6"3"135"0,-2-4 10 0,2 1 11 0,6-1 15 16,-6 2 11-16,6-6 8 0,0 1 7 0,-6-3 5 0,6-1 6 0,0-4 5 16,0 5-41-16,6-4-63 0,-6-1-32 0,0-3-15 0,6 0-6 15,0 0 3-15,2-3-4 0,-2-1-6 0,0-4-6 0,8 1-4 0,-1-4-1 16,-1 0 3-16,2-4-1 0,-2-2 0 0,8-3-5 0,-7 3-4 15,7-5-8-15,-8 3-11 0,2-6-10 0,5 3-11 0,-5-4-7 16,-2 0-7-16,-6 1-5 0,8-1-3 0,-1 1-4 0,-6 0-5 0,-1-6 2 16,1 5 5-16,-7 1 8 0,6 0 8 0,-6 2 9 0,0 1 10 15,6 1 9-15,-6-1 6 0,-6 3 6 0,6 1 3 0,0 4 4 0,0-1 3 16,-6 4 2-16,6-5 1 0,0 6-5 0,-7 3-5 0,7-1-10 16,-6 1-8-16,6 3-9 0,0-3-11 0,0 7-8 0,-7-4-9 0,7 4-6 15,0 0-4-15,0 4-6 0,0 0-4 0,0-1-4 0,0 8-4 16,0-3-3-16,0 7-3 0,0 0-3 0,0 3-1 0,0 3 1 15,0 1-1-15,0 4 3 0,0-1 0 0,0 8 1 0,7-3 1 0,-7-1 0 16,0 4 0-16,0 0 1 0,6-3 0 0,-6 3 0 0,0-4 3 16,7 0-1-16,-7-3 1 0,6 3-2 0,-6-6 1 0,6 2-1 0,-6-3 0 15,7-5-1-15,0 3 0 0,-7-6 0 0,6 1 0 0,0-4 2 16,1-4 0-16,0 0 1 0,-1-3 0 0,1-1 0 0,-1-6 1 0,7-1 0 16,-6-3 1-16,5 0-2 0,2-7 0 0,-1 2-1 0,0-7 1 15,0 1-1-15,-1-4 0 0,2 0-3 0,-1-3 0 0,0-1-2 0,-7 0-2 16,7-7-1-16,-6 5-3 0,6-6-3 0,-7 1-2 0,1 0-2 0,-7-3 0 0,7-1-2 15,-7 4 0-15,0 0 0 0,0-3-1 0,0 2 1 0,0 5 0 16,0 0 2-16,0-1 2 0,-7 5 2 0,7 3 2 0,-7 0 3 16,1 4 6-16,6-1 3 0,-6 4 2 0,-1 1 3 0,7-1 2 0,-7 4 4 15,7 4 3-15,-6 0 3 0,6-1 2 0,-7 1 2 0,7 3 0 16,0 4-1-16,-6-3-1 0,6-1-1 0,0 4-2 0,0 0-1 0,0 4-2 16,0-4-2-16,0 3-2 0,-7 1-3 0,7 3-3 0,0 4-3 15,-6 0-1-15,6 4-2 0,0-1-2 0,0 4-1 0,0 5 0 0,0 3 0 16,0-1 1-16,0 1 0 0,0 3 0 0,6 0 0 0,-6 5 0 15,7-2 1-15,-1 1 2 0,1 1 0 0,-7 2-1 0,6-3-1 16,1 3 2-16,0 1 1 0,-1-3-1 0,0 1 2 0,8-1 1 0,-8-1 0 16,0 0 1-16,1 0-1 0,-1-4 0 0,1 0 0 0,6-3-1 0,-7 0-1 15,2-4-2-15,-2 0 1 0,0-4 1 0,0 0 0 0,1-3 2 16,0-5 0-16,-1 3 0 0,1-7 2 0,-1 2 4 0,-6-5 3 0,6 0 3 16,-6-3 2-16,8 0 2 0,-8-3 2 0,6 0 1 0,-6-1-1 15,6-6 1-15,-6 2-2 0,7-4-1 0,-1-2-2 0,-6-1-1 16,7 1-2-16,-7-4-2 0,6 3-3 0,1-4-5 0,-1 1-3 0,-6-4-2 15,7 4-2-15,0-1 0 0,-1-3-1 0,0 5 0 0,1-2 1 16,0 1-1-16,-1 3 1 0,0-4-1 0,1 4-1 0,-1 5 1 0,8-1-2 16,-8 0 0-16,0 3-1 0,2 1 2 0,-2 0 0 0,6 3 1 15,-5 1-1-15,0 3-1 0,-1 0-1 0,1 0 1 0,-1 0 0 16,0 3 0-16,8 1 1 0,-8 0-1 0,0 2 1 0,1-2 0 0,0 7 1 16,-7-3 0-16,6 3 1 0,1-4-2 0,-1 8 1 0,-6-4 1 15,6 0 1-15,-6 4-2 0,0-1 1 0,8-3 0 0,-8 4 0 0,6-4 2 16,-6 0 0-16,0 0 0 0,6 0-1 0,-6 0-1 0,6-5 2 15,-6 3 0-15,8-3 0 0,-8 2-1 0,6-5 2 0,-6-3 1 0,6 5-1 16,1-10 1-16,-1 5-1 0,-6-3 0 0,14-5-2 0,-8 5 2 16,0-9 0-16,0 6 0 0,2-5-1 0,4-4 0 0,-5 0 1 0,0 1-1 15,6-1 0-15,-7-3 1 0,0-1-2 0,1 1 1 0,0-1-1 16,-1-2 1-16,-6 2-1 0,6 1-1 0,1-3 2 0,-7 2 1 0,7 1 0 16,-7-1-1-16,0 1-1 0,0 3 1 0,0 4 0 0,0-4-2 15,0 8 0-15,0 0 2 0,0 0-2 0,0 3 1 0,0 4-2 16,0 0 0-16,0 0-1 0,0 0 0 0,0 7-1 0,0-3-1 0,0 7 2 15,-7 0-1-15,7 0 2 0,0 4-1 0,0-1 0 0,0 1 2 16,0 3 0-16,0-3 2 0,0 4-1 0,7-1 1 0,-7-1 0 0,0-2 0 16,6 4 0-16,-6-5 0 0,7 1-1 0,-7 0 1 0,6-4-1 15,0 0 1-15,-6 0-1 0,8 0 1 0,-2-3-1 0,-6-5 0 0,6 4 0 16,0-3 1-16,2-1 1 0,-2-3 0 0,0 0 0 0,1-3 1 16,-1-1-1-1,8 0-1-15,-8-2 2 0,0-2 0 0,8 1-2 0,-8-4 1 0,0 0-1 0,8-1 1 0,-8-2 0 16,1-1-1-16,-1 0 0 0,0 1-1 0,1 0 0 0,0-5 1 0,-1 1 0 15,0-1 0-15,-6 2-1 0,7 1 0 0,-7-2 1 0,7 0 0 16,-7-1-1-16,0 1 1 0,6 3 0 0,-6 1-1 0,0 2 1 16,0 1 1-16,0 0 0 0,0 5-1 0,-6-2 0 0,6 4-2 0,0 1 0 15,0 3 0-15,0 0-1 0,0 0 0 0,0 0 0 0,-7 3 0 0,7 4-1 16,0-2 1-16,-7 6 0 0,7 0-2 0,0 0 1 0,0 3 0 16,0 4 1-16,-6 1 2 0,6-2 0 0,0 2 0 0,0 3 0 15,0-3 0-15,6 3 1 0,-6-4 0 0,0 3-1 0,7-2-1 0,-7-4 0 16,7 3-3-16,-1-3-6 0,1-1-9 0,-1-2-13 0,0-1-15 0,1-4-24 15,6 0-33-15,-7 0-45 0,8-2-55 0,-1-5-60 0,0 0-64 16,-7-5-54-16,13 2-48 0,-5-4-37 0,-1-1-32 0,6 1-10 16,1-4 1-16,-1 0 7 0,-5 0 13 0,5-4 24 0,1 0 31 0,-8 4 46 15,8-3 55-15,0 2 60 0,-7-2 106 0</inkml:trace>
  <inkml:trace contextRef="#ctx0" brushRef="#br1" timeOffset="143586.54">14217 15023 59 0,'13'-3'246'0,"-7"-1"28"15,1 4 23-15,0-7 32 0,-1 3 34 0,-6 1 31 0,0-5 30 0,0 5 18 16,0-5 16-16,0 5-2 0,-6-5-10 0,6 4-49 0,-7 1-71 15,0-1-47-15,7 1-34 0,-6-1-26 0,0 0-23 0,-1 4-32 16,0-3-33-16,1 3-32 0,-1 0-28 0,1 0-19 0,0 3-15 0,-8-3-11 16,8 4-8-16,0 3-5 0,-1-3-6 0,-6 3-3 0,6 1-1 15,-6-1-3-15,7 3-1 0,-1 2 0 0,1-1 0 0,0 0 1 0,-2 4-1 16,2-4 0-16,6 3 0 0,-6 1 1 0,6 0 1 0,-7-1 0 16,7 4 1-16,0-3 0 0,0-1-1 0,7 1 1 0,-1-1-1 0,-6 2 0 15,6-5 0-15,8 0 0 0,-8 0-1 0,7 0 0 0,0-4 2 16,0 0 0-16,1-3-1 0,-2 0 0 0,2 0 0 0,5-4-1 0,-6-4 0 15,6 0 1-15,-5-3 0 0,-2-1 0 0,8 2 1 0,-7-6 0 16,1 1-1-16,4-3 1 0,-11 2-2 0,6-2 1 0,0-1 0 0,1-3 1 16,-8 3 0-16,0-4 1 0,0 2-1 0,2 2 1 0,-8-3 0 15,6 4-1-15,-6-6 3 0,0 2 1 0,0-1 1 0,0 2 2 16,-6 2 0-16,6-3 4 0,-8 4 4 0,8-1 4 0,-6 4 5 0,6 0 4 16,-6-1 4-16,6 1 1 0,-6 8 1 0,6-5-1 0,-8 5-3 15,8-1 0-15,0 4-2 0,0 0-2 0,0 0-1 0,-6 7-4 0,6-3-4 16,0 3-6-16,0 4-5 0,0-4-4 0,0 9-4 0,0-2-2 15,6 1 1-15,-6 3 0 0,8 0 1 0,-8 1 1 0,6-1-1 0,0 0 1 16,0 4 0-16,2-3 0 0,-2-1 0 0,0-3 0 0,1 2 0 16,6-2 0-16,-6 4-1 0,-1-9 2 0,6 2-1 0,-4-1 0 15,4 0 0-15,-5-3 1 0,6-1-2 0,-6-4 1 0,5 1 0 0,2-4 1 16,-2 0-1-16,-5 0 1 0,6-4-1 0,0-3 1 0,1-1 0 16,-2 0-1-16,2-2-1 0,-2-1 0 0,-5-4 0 0,6 1-1 0,0 0 0 15,-7-5-1-15,8 1 1 0,-8-1 0 0,7 2-2 0,-7-3 0 16,1-2 1-16,0 1-1 0,-7-2 0 0,6 5 0 0,-6-3 1 0,6-6 0 15,-6 6 1-15,0-1-1 0,0-4 0 0,0 4 0 0,0 0 2 16,0-1-1-16,0 2 0 0,0 3 0 0,0-1 1 0,0 4 1 0,0 1 0 16,0 3 0-16,-6 1-1 0,6-2 1 0,0 9-2 0,0-5 1 15,0 5-2-15,0 0-1 0,0 3 1 0,0 0-1 0,-6 3 0 0,6 0 0 16,0 5 0-16,0 3 1 0,0 0-2 0,0 0 1 0,-7 3-2 16,7 4 2-16,0 1-1 0,0 3 2 0,0 0 1 0,0 0 2 15,0 3-1-15,0-3 1 0,7 4-1 0,-7-4-1 0,0 0 1 0,6 1 0 16,-6-2 1-16,6 1 0 0,1-1 0 0,0-2 0 0,-1-1 0 0,0-3-2 15,1 0-1-15,0-4-8 0,-1 0-12 0,1 0-18 0,-1-7-22 16,7-1-42-16,-6 1-52 0,5-4-71 0,-4-4-77 0,-2 1-68 16,7-5-66-16,-7 1-39 0,1-4-26 0,-1 0-12 0,1-4-6 15,-1 0 6-15,-6 1 8 0,0-1 19 0,6 1 21 0,-12-5 42 0,6 5 53 16,-6-1 70-16,-1-4 162 0</inkml:trace>
  <inkml:trace contextRef="#ctx0" brushRef="#br1" timeOffset="143743.19">14654 14829 234 0,'-20'0'341'16,"1"0"37"-16,5 4 32 0,2-4 19 0,4 0 13 0,-4 4 11 0,5-4 5 15,1-4 4-15,6 4 2 0,0 0-13 0,0 0-17 0,0 0-79 16,0 0-108-16,6 4-71 0,7-4-49 0,-7 0-37 0,8 0-31 0,-2-4-23 16,8 4-19-16,0 0-28 0,-1-4-32 0,1 1-41 0,-1-1-47 0,7 0-56 31,-6 1-58-31,0-4-58 0,-1 3-54 0,1-3-42 0,-8-1-34 0,2 1-18 0,-1-1-8 0,-7 0-2 0,1 2 4 0,-1-5 16 16,-6 1 25-16,0-2 39 0,-6-3 45 0,6 5 53 0,-7-5 82 15</inkml:trace>
  <inkml:trace contextRef="#ctx0" brushRef="#br1" timeOffset="144008.81">14276 14562 71 0,'-26'15'307'0,"0"-5"45"0,-1 1 38 0,8 0 32 0,0 1 26 0,5-1 20 16,1-4 16-16,0 0 13 0,7-3 12 0,-1 0 12 0,1 0 11 16,0-1-63-16,6-3-101 0,0 0-66 0,0 0-48 0,0 0-40 15,0 0-37-15,0-3-27 0,6 3-25 0,0-4-17 0,7 0-16 0,-6-3-11 16,6-1-13-16,0 5-11 0,-6-8-11 0,5 4-9 0,8-5-8 0,-14 1-5 15,7 0-6-15,1 0-4 0,-2 0-4 0,-5 4-3 0,0-4-1 16,-1 4-4-16,0-1-1 0,1 5-3 0,-7-5 1 0,7 8-2 16,-7-3 0-16,0 3-3 0,0 3 0 0,6-3-2 0,-6 4-1 0,0 3-9 15,7-3-11-15,-7 7-15 0,0-4-21 0,6 4-29 0,-6 3-33 16,6-2-54-16,-6 2-63 0,8 2-69 0,-2 2-72 0,0-4-65 0,0 5-60 16,1-1-30-16,0-4-14 0,-7 5 0 0,6-1 8 0,1-3 14 15,-7 2 20-15,6 3 27 0,-6-2 35 0,0 0 54 0,0 4 65 16</inkml:trace>
  <inkml:trace contextRef="#ctx0" brushRef="#br1" timeOffset="144150.6">14276 15558 27 0,'-7'19'265'0,"-6"-5"11"0,0 1 0 0,6-5-28 16,-5 3-38-16,5-6-53 0,-6-4-56 0,6 1-41 0,1 0-29 15,0-4-16-15,-1-4-8 0,0 0-70 0,1 1-105 0,6-4-58 16,-6-6-39-16,6 3-12 0,0-1 2 0,0-4 27 0,-7 1 97 0</inkml:trace>
  <inkml:trace contextRef="#ctx0" brushRef="#br1" timeOffset="144431.84">12764 14862 303 0,'-19'8'431'15,"6"-5"34"-15,0 5 19 0,0-1 10 0,0-4 4 0,7 2 4 0,-1-2 0 16,7 5 0-16,-6-8 1 0,6 3 0 0,0-3 1 0,0 3-106 16,6 2-161-16,-6-5-97 0,7 3-66 0,5 0-34 0,-5-3-19 0,6 5-12 15,7-5-11-15,-7 4-18 0,6-4-23 0,8 0-52 0,-8 0-63 16,7-4-80-16,0 4-87 0,0-5-66 0,7-1-57 0,-1 1-29 15,-6-1-14-15,7-2-7 0,-7 5-3 0,7-5 0 0,-8 1 4 0,1 3 15 16,0-3 24-16,0 3 50 0,-6 4 64 0</inkml:trace>
  <inkml:trace contextRef="#ctx0" brushRef="#br1" timeOffset="145103.73">16294 15265 189 0,'-12'12'242'0,"-2"-2"11"15,8 1 6-15,0-3 2 0,-1-2 4 0,0 3 3 0,7-6 6 16,-6 0 7-16,6-3 8 0,-7 0-17 0,7 0-27 0,0 0-40 16,0 0-50-16,0 0-21 0,0 0-9 0,7 0-5 0,-7-3-2 0,6 0-3 15,-6-6-1-15,14 3-4 0,-8-2-5 0,0-3-6 0,14-3-7 0,-7-1-12 16,0 0-14-16,0-3-15 0,7 0-16 0,-1-4-13 0,1-1-10 16,0 2-6-16,-8-2-3 0,8-2-2 0,-1 3 2 0,-5-3 0 15,-2 2-2-15,-5-3 4 0,6 1 3 0,-7 3 12 0,1-4 13 0,-7 4 12 16,6 1 11-16,-6-5 8 0,-6 8 10 0,6-4 7 0,0 4 9 15,-7 0 6-15,1-1 3 0,6 4 6 0,-6 0 4 0,-1 4 2 0,0 0-1 16,7 0-6-16,-6 4-9 0,0 4-11 0,6-5-10 0,-7 8-8 16,7-3-8-16,0 3-8 0,-7 0-9 0,7 0-7 0,0 3-5 0,-6 5-6 15,-1-2-4-15,7 3-5 0,-6 1-4 0,0 5-3 0,6-1-3 16,-8 5-3-16,2 3 1 0,0 0 0 0,6 3 0 0,-6 1 0 16,6 0 3-16,0 3 0 0,-8 0 1 0,8 0 0 0,8 0 0 0,-8 1 0 15,0 0 0-15,6-1-1 0,0 0 0 0,-6-3 0 0,6 3 1 16,2-3-2-16,-2 0 0 0,7-5-1 0,-7 5-2 0,8-8 0 0,-8 4 0 15,7-7 0-15,0 4-2 0,0-8-1 0,0-1-2 0,0 1-9 16,-7-3-8-16,8-5-21 0,-2 1-26 0,2-4-44 0,-8-4-52 0,7 1-57 16,-7-5-63-16,2 1-51 0,4-3-45 0,-12-2-45 0,6-2-44 15,2-2-21-15,-8-2-8 0,0 4 1 0,0-5 6 0,-8 2 19 0,2-2 26 16,6 1 43-16,-12-2 51 0,4-1 59 0,-4 3 62 0</inkml:trace>
  <inkml:trace contextRef="#ctx0" brushRef="#br1" timeOffset="145261.1">16424 15041 181 0,'-12'0'276'16,"-8"5"40"-16,1-5 39 0,5 0 31 0,2 0 25 0,-8 3 16 15,7-6 10-15,0 3 6 0,6 0 3 0,-5 0-19 0,5 0-33 0,0 0-58 16,7 0-72-16,-6 0-49 0,6 0-37 0,0 0-40 0,6 0-38 0,1 0-31 16,0 0-25-16,-1 0-16 0,7 0-11 0,0 0-13 0,0 0-16 15,7 0-30-15,6 0-38 0,-7 0-50 0,7 0-52 0,-6-5-50 16,6 5-51-16,0-3-49 0,0 3-53 0,0-4-29 0,0 1-21 0,0-1-11 16,1 0-3-16,-1 1 5 0,-1-1 10 0,-5 4 28 0,6-7 37 15,0 7 47-15,0-4 52 0,-7 1 50 0,8 3 215 0</inkml:trace>
  <inkml:trace contextRef="#ctx0" brushRef="#br1" timeOffset="145688.31">17089 14997 0 0,'0'0'79'0,"-6"5"146"0,6-5 25 0,-7 0 24 0,7 0 25 0,-7 0 25 16,1 0 27-16,0 0 24 0,6-5 21 0,-7 5 18 0,0-3 15 16,7 3-36-16,-6-3-57 0,0 3-42 0,-1-4-32 0,7 0-24 15,-6 4-19-15,-1-3-21 0,0 3-20 0,1 0-24 0,0-4-25 0,-2 4-23 16,8-4-22-16,-12 4-16 0,6 4-16 0,-1-4-10 0,-6 4-9 15,6-4-5-15,-5 7-3 0,4-3-5 0,-4 2-6 0,5 2-3 0,-6 3-4 16,7 0-2-16,-7 3-2 0,7 2 1 0,-2-2-1 0,2 1 0 16,0 3-1-1,-1 0-1-15,7 1 0 0,0-1 0 0,0 4 1 0,0-4-1 16,7 1 0-16,-1-1 0 0,-6 0 0 0,6 1 0 0,8-1-1 0,-8-3 0 16,7 0 1-16,-6-4 0 0,6 0 2 0,-1 0-1 0,2-4 1 0,-1 0-1 15,7-3 1-15,-8-4-2 0,2 0-3 0,-2 0-4 0,2-4-6 16,-1-3-7-16,-1-5-6 0,2 1-6 0,-2 0-5 0,2-4-3 15,-8 1 0-15,7-4-1 0,-6 0-2 0,-1-1 0 0,1 1 0 0,-7-3 1 16,6-2 3-16,-12 4 5 0,6-2 5 0,0 2 9 0,-7-2 12 16,1 3 13-16,-7-5 13 0,6 4 8 0,-6 5 8 0,0-4 6 15,0 3 5-15,0 1 4 0,0 2 3 0,7 5 0 0,-8-4 2 0,8 8 0 16,0-5 0-16,-2 5-5 0,2 0-2 0,0 3-8 0,6 0-9 0,0 0-7 16,0 3-7-16,0 0-5 0,6 1-5 0,0 0-3 0,-6 3-2 15,14 0-2-15,-8 0-2 0,1 1-3 0,6-1-5 0,0 1-8 16,0-2-12-16,0 2-15 0,0-1-20 0,0 1-30 0,7-1-34 0,-7-3-41 15,7-1-42-15,-8 1-46 0,8-1-43 0,-1-3-36 0,-5 0-34 16,5 0-36-16,0 0-39 0,1-3-11 0,-7 3-1 0,7-4 12 16,-1-3 14-16,1 3 30 0,0 1 34 0,-2-5 40 0,-4 1 43 0,5 4 44 15,1-5 44-15</inkml:trace>
  <inkml:trace contextRef="#ctx0" brushRef="#br1" timeOffset="146486.43">17604 14943 0 0,'0'0'18'0,"6"-4"182"0,-6 4 24 15,0 0 28-15,-6 0 32 0,6-3 29 0,-7 3 32 0,7 0 27 0,-7-3 26 16,1 3 19-16,0-4 17 0,0 4-28 0,-2 0-51 0,2 0-34 15,0-5-28-15,-1 5-24 0,0 0-20 0,1 0-28 0,-1 0-30 0,1 0-31 16,0 5-31-16,-1-5-27 0,0 4-26 0,1-1-19 0,0 4-17 16,-8-3-11-16,8 3-8 0,-7 0-8 0,7 0-6 0,-8 5-3 0,2-1-2 15,4 0 0-15,-4 3-1 0,5-3 1 0,-6 0 0 0,6 5-2 16,1-2 0-16,0 1 0 0,0-5 0 0,-2 5 0 0,8-1-1 16,-6-3 0-16,6 0 1 0,6 0 0 0,-6 0-1 0,8 0 0 15,-8 0 1-15,12-3-1 0,-6 0 0 0,1-1 1 0,6-4 1 0,0 1 0 16,1 0 1-16,-2-4-1 0,2 0 0 0,-2-4 0 0,1 0-3 0,1 1-2 15,5-4-2-15,-6-1-3 0,0 0-2 0,0 1-1 0,-6-4-2 16,5 0-2-16,2 0-1 0,-8-4-1 0,7 4 0 0,-6-3 0 16,-1-1 1-16,1 5 1 0,5-5 1 0,-12 1 3 0,8-2 1 0,-2 1 3 15,0 1 3-15,-6-1 2 0,6 1 0 0,-6-1 2 0,0 0 3 16,0 1 0-16,0 2 0 0,0 1 0 0,0-3-2 0,0 6-1 0,-6-2 1 16,6 2-1-16,0 5 0 0,-6-5 0 0,6 5 1 0,0 3-1 15,0 0 1-15,0 3-2 0,-6 1-1 0,6 3 0 0,0 1 0 0,-8 2 1 16,8 6 0-16,0-2 0 0,0 4 0 0,-6 4 1 0,6-3 2 15,0 6 1-15,6 1-1 0,-6 0 0 0,0 0 0 0,8-1 0 0,-8 4 3 16,6-4 0-16,0 1 2 0,0 0 1 0,2 0 1 0,-2-4 0 16,0 0 1-16,7-4 0 0,-6 1 0 0,6-5 2 0,-7 0 1 0,8 1 1 15,-2-7 3-15,-5-1 1 0,6 0 3 0,-6-3 0 0,5-4 2 16,-5 0 0-16,6-4 1 0,-7-3 0 0,8 0 0 0,-8-4-1 16,1-1 0-16,-1 1-1 0,7-3-1 0,-6-1-3 0,-1 1 0 0,0-4-3 15,1-1-3-15,0 1-2 0,-1 0-4 0,1-5-1 0,-1 5 0 16,1-4-1-16,0 0 0 0,-7 0 0 0,6 4-2 0,0-4-1 0,0 1 1 15,2-2-1-15,-2 4 0 0,0 1-1 0,1 4 1 0,-1-1-2 16,-6 4 1-16,7 0-2 0,0 4 1 0,-7 4-2 0,0-1 0 0,6-1-1 16,-6 5 1-16,0 5 0 0,6-1-1 0,-6-1 1 0,6 4-1 15,-6 0 0-15,8 4 2 0,-8 4 0 0,0-4 1 0,6 7 2 0,-6-3 0 16,6 3 0-16,-6 1 0 0,0-1 0 0,7 0 1 0,-7 4 1 16,0-4-1-16,0 1 0 0,0-1 1 0,0 0-2 0,0-2 1 0,0-2-1 15,0 1-1-15,0 0 1 0,7-5 1 0,-7 1-1 0,0-3 0 16,0-1 1-16,0 0 1 0,0-3 0 0,0-1 0 0,0-3 2 15,0 0 1-15,0 0 0 0,0 0 1 0,6-3 0 0,-6-1 0 0,0-3-1 16,7 3-1-16,-7-7 0 0,6 4 0 0,-6-4 0 0,6 0-2 16,1 0 0-16,0-4-1 0,-7 5-1 0,6-6-1 0,0-2 0 0,1 3 0 15,0-3 1-15,-1 3-1 0,1-3 0 0,-1 0 2 0,7 0-1 16,-6-1 1-16,-1 1-1 0,8 3 0 0,-8-4 0 0,0 9-1 0,1-5 0 16,6 4-2-16,-7 4 1 0,1 0-1 0,-1 3-1 0,0 0 0 15,2 4-1-15,-2 4 0 0,0-4-1 0,-6 7 1 0,7 1 1 16,-7 2 0-16,0 2 2 0,7 2-1 0,-7 1 1 0,0 3 0 0,0 1 1 15,0-1 0-15,0 4 0 0,6-4 2 0,-6 5 0 0,0-6 0 0,0 5 0 16,6-3 1-16,-6-5 0 0,7 5 0 0,-7-4-2 0,6 0 0 16,1-5-1-16,0-3 0 0,-1 1-4 0,0-1-9 0,1-3-24 15,0-4-36-15,-1 0-50 0,7-4-59 0,-7-3-59 0,8-4-60 0,-8 0-52 16,8 0-48-16,-8-4-33 0,0-3-26 0,1-1-13 0,-1-3-7 16,1 4 3-16,-1-8 5 0,-6 5 26 0,0-5 34 0,0 5 50 15,0-6 59-15,-6-3 58 0,-1 5 170 0</inkml:trace>
  <inkml:trace contextRef="#ctx0" brushRef="#br1" timeOffset="146642.69">17864 14419 0 0,'-32'8'41'0,"5"-1"203"0,-5 0 17 0,6 0 7 0,-1 1 5 16,-5 2 3-16,7 1 0 0,-1-3 1 0,-1 3 0 0,7 1-6 16,-6-2-12-16,7 5-74 0,-7-5-105 0,6 5-117 0,1-1-120 0,-1 1-60 15,1 0-29-15,0-1-16 0,5-1-8 0,-5 1-3 0,12-7-2 16,-6 4-2-16,7-4 0 0,6 1 7 0,0-1 11 0</inkml:trace>
  <inkml:trace contextRef="#ctx0" brushRef="#br1" timeOffset="147412.31">19525 15273 0 0,'-13'14'86'0,"0"1"118"0,6-1 9 0,-5-3 4 16,5 0 4-16,0-3 6 0,1 4 4 0,0-6 5 0,6 2 5 15,-8-5 4-15,8 1 5 0,0 0-45 0,8-4-66 0,-2 0-40 0,-6 0-26 16,6-4-13-16,8-3-7 0,-2-1-6 0,-5 2-3 0,6-6-6 16,6 1-4-16,-5-3-6 0,5-1-5 0,-6-4-3 0,6 1-4 15,-5 0-4-15,-2-4-5 0,8 0-2 0,-7 0 0 0,1-1 4 16,-2-2 6-16,1 0 4 0,-6 3 3 0,6-4 1 0,-7 0 3 0,1 0 3 15,-7 1 2-15,0-1 5 0,7 1 5 0,-14-1 4 0,7 0 1 0,-7 1 7 16,7-1 6-16,-6 1 4 0,-1 3 3 0,1 0 6 0,-1-1 11 16,-6 1 14-16,7 5 17 0,0-2 13 0,-2 4 10 0,2 1 6 15,6-1 6-15,-6 5 2 0,-1 2 2 0,7 1-5 0,-6-1-8 0,6 4-7 16,0 0-9-16,-7 4-13 0,7 0-13 0,0 4-17 0,-7 3-19 16,7 0-14-16,-6 1-13 0,6 7-11 0,0 0-10 0,-6 3-6 15,6 0-4-15,0 8-2 0,0-1-1 0,0 5 0 0,0-1 1 0,0 4 1 16,0 0 2-16,0 0 2 0,0 4 0 0,6 3 0 0,-6 0-1 0,0-2 0 0,6 1 1 15,1-2 1-15,-7 3 0 0,7-3 2 0,-1-1 0 0,1-2 1 16,-1-2 1-16,0-3 0 0,2 1-1 0,-2-5 0 0,6-2 1 0,-5-5 0 16,6 0 1-16,0-4 1 0,1-1 0 0,-2-7-1 0,2 2-1 15,-2-8-2-15,1 0 2 0,7 0-2 0,-8-4 0 0,2-3-2 0,6-4-1 16,-7-1 0-16,7-2-2 0,-8-1-1 0,1-3 0 0,0-4-3 16,0 4-1-16,1-8 0 0,-2 4-1 0,-6-4 0 0,2 1 0 0,-2-5-2 15,0 1 0-15,-6 3-1 0,0-7 2 0,0 5-1 0,0-2 1 16,0 4 1-16,-6-4-1 0,0 5-1 0,-2 3 1 0,2 4-1 15,0 0 0-15,-7 3 1 0,6 5-1 0,-6 1 0 0,7 3 2 0,-8 1-2 16,2 2 0-16,6 6 0 0,-8-3-1 0,1 5 1 0,7 1-1 16,-8 3 1-16,8-3-1 0,0 2 3 0,-2 3 0 0,8-4 0 0,-6 8 0 15,12-8 1-15,-6 3 1 0,8 2-1 0,-2-1 0 0,0-4 0 16,8 4 1-16,-1-3 0 0,-1 0 0 0,2-2 0 0,5-2 1 0,1 0-3 16,-7-1-4-16,6-3-13 0,1 0-16 0,-1 0-31 0,1-3-41 15,-8-1-46-15,8 0-49 0,0 1-50 0,-7-5-51 0,7 0-47 16,-8 5-47-16,8-4-36 0,-7-1-26 0,0 1-12 0,6 0-3 0,-5 3 7 15,-1 1 15-15,0-5 32 0,0 5 40 0,-1 3 44 0,2-4 51 0,-1 4 49 16,-6 0 151-16</inkml:trace>
  <inkml:trace contextRef="#ctx0" brushRef="#br1" timeOffset="147770.7">20424 15034 62 0,'6'-3'164'0,"1"-1"16"0,-7 4 18 0,6-4 18 0,-6 1 21 15,0-1 14-15,7 0 13 0,-7 1 9 0,0-1 8 0,0 1-23 0,-7-2-38 16,7-1-23-16,0 2-13 0,0 0-10 0,-6 1-8 0,6-1-8 15,-7 0-5-15,7 0-10 0,-6 1-14 0,-1-4-5 0,1 3-5 0,0 0 0 16,-2 1-1-16,2 3-1 0,-7-4-1 0,6 4-2 0,-5 0-4 16,5 0-4-16,-6 0-5 0,0 4-9 0,0-1-12 0,6 1-7 15,-6 3-7-15,1 0-6 0,5 5-8 0,-6-1-6 0,7 0-7 0,-2 3-6 16,2 1-9-16,0 3-6 0,-1-3-4 0,7 4-2 0,0-1-2 16,0-1 0-16,7 2 0 0,-1-4-1 0,0 3 2 0,2 0-2 0,4-2-2 15,2-2 0-15,-2 1-1 0,8-5 1 0,-7 1-2 0,7 0 0 16,-1-3 0-16,1-1 0 0,0-3-3 0,-1-1-1 0,-6-3 1 0,6 0-2 15,-5-3-2-15,5-1 0 0,-6 1 0 0,0-5-2 0,-7 1 1 0,8-4-2 0,-8 0 0 0,0 0-1 16,-6-4 1-16,7 0 0 0,-7 4 2 0,-7-3-1 0,7-5 2 16,-6 5-1-16,0 0 1 0,-1-1 1 0,-6 0 0 0,6 1-1 0,-6-1 0 15,0 1 2-15,1 1 2 0,-8 3 0 0,7 2 0 0,0-3-1 16,0 8 1-16,-7-4-1 0,7 7 0 0,0-5-2 0,0 5-3 0,0 5-17 16,0-2-28-16,7 1-50 0,-8 3-65 0,8 0-67 0,-1 1-68 15,7-1-53-15,-6 1-44 0,6 0-23 0,6-5-10 0,-6 4-6 16,13-3-3-16,-6-1 1 0,0-3 1 0,5 4 19 0,-5-4 26 0,6-4 51 15,0 4 65-15</inkml:trace>
  <inkml:trace contextRef="#ctx0" brushRef="#br1" timeOffset="148031.56">20235 14584 42 0,'-7'3'297'0,"-6"-3"45"0,7 4 38 16,-1-4 29-16,1 4 21 0,0-4 15 0,-2 3 10 0,8-3 7 0,0 0 5 15,0 0 4-15,0 0 7 0,0 0-62 0,8 4-97 0,-2-4-66 16,0 0-53-16,7-4-43 0,0 4-37 0,0 0-26 0,1-3-23 0,-2 3-14 0,8-4-10 16,-7 0-8-16,7-3-4 0,-1 4-5 0,-6-2-7 0,6-1-5 15,-5 2-6-15,-2-3-3 16,2 3-4-16,-1 0-2 0,0-3-2 0,-7 3-1 0,1 4-2 0,-1-3 0 16,0-1-1-16,-6 4 1 0,8 0-3 0,-8 4 1 0,0-4 0 0,0 3-8 15,0 1-8-15,0-1-33 0,0 1-44 0,-8 4-70 0,8-5-80 16,0 5-84-16,0-2-85 0,0-1-41 0,0 2-21 0,0-4-10 15,8-3-5-15,-8 4-1 0,6-4-1 0,7-4 5 0,-7 4 10 0,7-3 31 16,0-4 44-16,1 2 69 0,-2-1 179 0</inkml:trace>
  <inkml:trace contextRef="#ctx0" brushRef="#br1" timeOffset="148251.49">20697 14361 119 0,'-6'-4'249'0,"0"0"25"0,-2 4 22 0,2-4 22 16,6 1 19-16,-6-2 14 0,6 5 11 0,0-2 5 0,0-2 1 0,0 0-15 15,0 4-26-15,6 0-57 0,-6 0-73 0,6 0-44 0,2 0-28 0,-2 0-27 16,0 0-21-16,0 0-22 0,8 4-21 0,-8 0-15 0,1-2-9 16,6 3-6-16,-6 2-1 0,-1-3-2 0,6 3-1 0,-12 1 0 15,8 3-1-15,-2-4-2 0,-6 4 0 0,6 0-6 0,-12 4-8 0,6-1-17 16,-6-3-24-16,-2 3-36 0,2 5-46 0,-6-5-51 0,-8 5-54 16,7-4-45-16,-7 3-41 0,0 0-20 0,1 0-10 0,-1 1-3 0,-6-4-4 15,7 3 5-15,-1-3 8 0,1-1 18 0,0-3 24 0,5 0 36 16,1 1 46-16</inkml:trace>
  <inkml:trace contextRef="#ctx0" brushRef="#br1" timeOffset="148886.12">21160 15287 0 0,'-13'15'182'0,"6"-1"55"0,0-3 7 0,1 0 5 0,6 0 6 0,-6-2 9 16,6-6 11-16,0 4 13 0,6-3 13 0,-6-4 11 0,6 0 14 16,1 0-51-16,0 0-79 0,6-4-44 0,-1-3-26 0,2 4-13 15,-2-9-7-15,8 1-5 0,-7 0-5 0,13-4-8 0,-6-3-12 0,0 0-13 16,5-1-15-16,-5 1-12 0,6-4-13 0,-7-1-7 0,7-2-7 16,-6 3-5-16,0-4-2 0,-7 1 0 0,-1 0 0 0,2-2 1 15,-1 2 0-15,-7 0-2 0,1-1 0 0,-7 0 0 0,0 5 1 0,0-1 0 16,-7-1 1-16,1 5-1 0,-1 3-1 0,-5 1 1 0,4 3 4 15,-4 0 0-15,-1 4-1 0,0 3-1 0,0-3-2 0,-1 7 0 0,8 0 1 16,-7 0 1-16,0 0 0 0,7 3 1 0,-1 1 2 0,1 3 0 16,-1-3 2-16,0 3 1 0,7 0-2 0,0 4 0 0,0 0 0 0,7 1 2 15,0-2 0-15,-7 5 1 0,13-1-1 0,-7 2 2 0,7-2 1 16,0 4-1-16,1 1-1 0,5-5-3 0,-6 5 0 0,6-1-2 16,-5 0 0-16,5 1-3 0,0-1-1 0,-6 1 1 0,7-1 0 0,-7-1 2 15,0 2 1-15,0-1-3 0,0 1-2 0,-6-5 3 0,5 5 7 16,-4-1 8-16,-2-3 9 0,-6 3 11 0,0-3 9 0,6 3 8 0,-12-3 7 15,6 0 6-15,-6-1 4 0,6-3 4 0,-8 4 3 0,-4-4 4 16,5 0 4-16,-6-1 2 0,6 2-3 0,-5-5-5 0,5 0-6 0,-6 1-11 16,0-1-8-16,0-4-8 0,6 1-7 0,-6-4-5 0,7 0-6 15,-1 0-3-15,-5 0-3 0,4-4-5 0,2 1-5 0,0-1-13 0,6-3-13 16,-7 0-30-16,7-4-39 0,0-1-51 0,0 2-57 0,0-5-63 16,7 1-64-16,-7-5-56 0,6 5-53 0,8-9-25 0,-8 5-13 15,7 0-7-15,-7-4 0 0,7 0 6 0,0 3 9 16,7-3 27-16,-7 4 35 0,6 0 51 0,-6 4 57 0</inkml:trace>
  <inkml:trace contextRef="#ctx0" brushRef="#br1" timeOffset="150298.6">21811 15214 3 0,'0'8'264'0,"0"-1"25"0,0-3 14 0,0 3 8 0,0-4 7 16,0 2 7-16,0-5 11 0,0 0 12 0,0 0 10 0,0 0 12 16,0 0 11-16,0 0-47 0,0 3-81 0,6-6-53 0,-6 3-39 0,7 0-22 15,0-5-12-15,-1 2-7 0,7-4-6 0,0 3-9 0,0-3-8 16,0-4-12-16,0 4-14 0,7-6-10 0,-8-1-12 0,8 3-13 0,-1-3-15 15,1-1-9-15,-6-4-5 0,5 5-4 0,1-4-1 0,-2 0-1 16,-4-1 1-16,-1 1-1 0,7 3 2 0,-8-4 6 0,-5 2 9 0,6 2 9 16,-7 4 8-16,1-4 7 0,0 5 7 0,-7-1 5 0,6 3 2 15,-6 0 2-15,0 5 2 0,0-5-2 0,0 8 1 0,0-3-1 0,0 3-2 16,0 0-6-16,0 0-9 0,0 0-8 0,-6 3-8 0,6 2-8 16,-7-2-6-16,7 5-6 0,0-2-3 15,-7 5-1-15,7 1 0 0,-6 2 0 16,0 1 0-16,6 0 1 0,-7 2-1 0,7-2 1 0,0 4-1 15,-7-1 0-15,7 1 0 0,0-1 0 0,0 0 0 0,0 0-1 0,7-3 0 0,-7 0-1 16,7 3 1-16,-1-7 0 0,0 4 0 0,1-4 1 0,0 0-1 16,-1-4 1-16,1 1 2 0,-1-1 0 0,0 1 2 0,8-5 0 15,-8 0 0-15,0-3 1 0,8 0 0 0,-8-3 1 0,7 0-1 0,1-2 0 16,-2 2-2-16,-6-8 1 0,8 4 0 0,-1-4-1 0,0-1 0 16,0 1-2-16,-7-3 0 0,8 2 0 0,-2-2 0 0,2-1-1 0,-8-3-1 15,1 4 1-15,5-1 0 0,-5-3 0 0,0 4 1 0,-1-6-1 16,0 2-1-16,8 4 0 0,-8-1 1 0,-6 0-1 0,7 1 0 0,-1 3 0 15,1 0-1-15,-7 4-1 0,0-1 0 0,6 0 0 0,-6 5-2 16,0 0 1-16,0 3-3 0,0 0 1 0,0 0 1 0,0 3-1 16,0 0 1-16,0 5 0 0,0 0-1 0,0 2 1 0,-6 1-1 0,6 0 1 15,0 8 1-15,0-5 3 0,0 4 0 0,0 1 1 0,0 4 0 16,0-2-1-16,0 1 0 0,6-4 1 0,-6 4 1 0,0 0-1 0,7-4 0 16,-1 1 0-16,0-1 2 0,-6-3 0 0,8 4-2 0,-2-9 1 15,0 1-1-15,7 0 1 0,-6-4 0 0,-1 1 1 0,1-5 0 0,-1 1 2 16,8-4 0-16,-8 0 0 0,0-4 1 0,8 1-1 0,-8-5-1 15,7 1 0-15,0-4-1 0,-6 0 1 0,5-4 0 0,2 5 0 16,-8-9 0-16,7 4-1 0,0 1 0 0,-6-5-2 0,5 5-1 0,-4-8 0 16,4 4 2-16,-6-1-1 0,8 1 0 0,-8-3 1 0,7 1-1 15,-7-2 0-15,2 4-2 0,-2 0 0 0,0 0 0 0,1 3 0 16,0 1 0-16,-1-2-1 0,0 5 0 0,-6 5-1 0,7-2 0 0,-7 4-1 16,6 1-2-16,-6 3 2 0,0 3 0 0,0 4 0 0,0 1 1 0,0 0-1 15,-6 6 1-15,6 1 1 0,0 3 0 0,0 0 0 0,-7 4 1 16,7 0 0-16,0 3 1 0,-6-2 1 0,6 3 0 0,0-1 0 15,-6 1 0-15,6-5-1 0,0 5 1 0,0-7-1 0,0 3 1 0,6-3-1 16,-6-2 0-16,0-2 1 0,6-4 0 0,-6 0 3 0,0-4 1 16,0 0 6-16,7 1 6 0,-7-5 4 0,0-3 4 0,6 0 0 15,-6 0 1-15,7-3 1 0,0-5 0 0,-1 1 0 0,0 0-1 0,1-4 0 16,0 0 1-16,5-4-4 0,-5-2-1 0,0 2-6 0,6-4-7 0,-7 1-3 16,0-4-4-16,8 3-1 0,-8-3-1 0,0 1-1 0,1-1 0 15,6 0-1-15,-6 0-1 0,-1-1 1 0,0 2-1 0,2 2 0 16,-2 1 0-16,0 0-2 0,0 4 1 0,-6 2 0 0,8 4-1 0,-2 2 0 15,-6-2 0-15,6 5 0 0,-6 3-2 0,0 0 1 0,7 3 1 0,-7 0 0 16,0 5-1-16,0 0 0 0,6-2 0 0,-6 6 2 0,0 2-1 16,0 1-1-16,0 0 1 0,0-1-1 0,0 1-2 0,7 3-5 15,-7-4-7-15,0 2-11 0,7-2-12 0,-7 1-21 0,6-4-27 0,0 0-34 16,0-1-39-16,2-1-42 0,4-3-43 0,-5-2-38 0,6 0-34 16,-6-1-26-16,12-3-20 0,-6 0-10 0,0 0-6 0,0-3 4 0,6 3 7 15,1-4 16-15,-6-3 19 0,5 4 30 0,1-6 38 0,-2 6 41 16,2-4 43-16,0 0 38 0,-1-1 34 0,-5-2 26 0,5 2 23 15,-6 1 15-15,0-4 13 0,0 0 10 0,0 3 7 0,1-3 12 16,-8 0 12-16,0 0 9 0,1-3 9 0,-1 3 8 0,1-1 7 0,-1 2 9 16,-6-1 7-16,0-3 9 0,7 2 10 0,-7 1 15 0,0 0 16 15,0 3 13-15,-7-2 11 0,7 2 9 0,0-3 5 0,-6 4 4 0,-1-1 2 16,1 1-1-16,6 4-2 0,-7-1-1 0,-5-3-3 0,4 3-5 16,-4 4-7-16,5-4-13 0,-6 4-14 0,7 0-14 0,-7 0-13 0,-1 4-10 15,8 0-10-15,-7 3-6 0,0-3-4 0,7 3-5 0,-8 4-3 16,8 0-2-16,-1 0-2 0,-5 0 2 0,4 3 4 0,8 2 0 0,-6-1 1 15,6 2 1-15,-6-2 1 0,12 3-1 0,-6 1 0 0,0-5-2 16,6 1 1-16,2 0-2 0,-2-1 1 0,0 1-1 0,1-4-2 0,-1-4-2 16,8 1-1-16,-2-1 1 0,-5 0 0 0,6-7-1 0,0 3 0 15,0-6-2-15,0 3-4 0,0-3-2 0,6-5-1 0,-5 1-3 16,-1 0-3-16,0-4-1 0,-7 0-2 0,7-3-4 0,1 1-3 0,-8-1-4 16,0-1-3-16,1-3-1 0,-1 4 1 0,1-1 1 0,-1-3 1 0,-6 0-1 15,7 2 1-15,-7-1-1 0,0 2 1 0,0 0 0 0,0 1-2 16,0-1 2-16,0 0 1 0,-7 4-1 0,7 0 1 0,0 0 4 15,0 4 4-15,-6-1-1 0,6 0 0 0,0 6 2 0,0-2 1 0,0 0 0 16,0 4-2-16,0 0 2 0,-7 4 2 0,7 0-1 0,0-2-1 16,0 6 1-16,0 4 0 0,-6-1-1 0,6 0-2 0,0 3 6 0,0 4 8 15,0 1 7-15,0 3 6 0,0-1 5 0,0 6 5 0,0-2 4 16,0 1 5-16,0 3 4 0,0 3 3 0,0 2-1 0,0-1 1 0,0 3-1 16,0 1-2-16,-7 0-6 0,1 3-9 0,6 0-7 0,-6-3-5 15,-2 3-5-15,2-3-6 0,-7 3-4 0,7-3-6 0,-1-4-3 16,-6 3-4-16,1-3-1 0,4 0-1 0,-4-3-1 0,5-1 0 0,-6 0-1 0,7-4-2 15,-7-2 1-15,6 3 0 0,-6-4 0 0,7-4-1 0,-8 0 0 16,8-3 0-16,0-1 0 0,-1-3 2 0,-6 1-1 0,6-9 1 0,1 4-1 16,-8-3 0-16,8-4 0 0,-6 0 1 0,5 0-1 0,-6-4 1 15,6-3-1-15,-5 0 1 0,4-1 5 0,-4-3 6 0,-2 0 5 16,8-3 6-16,0 3 3 0,-1-8 2 0,1 5 3 0,-1-4 1 0,7-5 0 16,0 6-1-16,7-6 0 0,-1 2 0 0,7-5-2 0,0 0 0 15,6 0-4-15,1 1-6 0,7-1-6 0,-1 1-6 0,6-1-8 0,1 0-8 16,-1 1-24-16,7-1-31 0,-6 0-57 0,-1 0-69 0,1 5-80 15,6-5-85-15,-13 1-54 0,6 2-38 0,1-2-20 0,-7 3-10 0,0-4-4 16,0 0-2-16,-6 1 1 0,-1-1 5 0,1-4 22 0,-7 5 30 16,0-4 56-16,0-4 71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  <inkml:channelProperty channel="T" name="resolution" value="1" units="1/dev"/>
        </inkml:channelProperties>
      </inkml:inkSource>
      <inkml:timestamp xml:id="ts0" timeString="2021-10-28T07:02:40.115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3210 2055 211 0,'-6'11'270'0,"-1"-4"17"15,7 1 10-15,-6-1 10 0,6 0 9 0,0-3 12 0,-7-1 14 0,7 2 19 16,0-5 23-16,-6 3-1 0,6-3-15 0,0 0-43 0,0 0-55 0,0 0-36 16,0 0-26-16,0 0-15 0,0 0-7 0,0 0-8 0,0 0-5 0,0 0-12 0,0 0-14 15,6 0-20-15,-6-3-22 0,7 3-22 0,-7-5-25 0,6 2-14 16,1-1-12-16,-1 1-7 0,8-1-7 0,-8-3-4 0,7 3-2 0,-6-3-3 15,5 0-1-15,-5-5 1 0,6 5 0 0,0-4 0 0,-7-1-2 0,8 2-2 16,-2-1 0-16,1-4-3 0,-6 1 0 0,6-1 0 0,1 0 0 16,-8-3-1-16,7 3 1 0,-7-3 0 0,7-1-1 0,-6 1-2 0,-1 0-1 15,0 3 0-15,2-3 2 0,-8 4 1 0,6-5-1 0,-6 5-1 0,6-1 0 16,-6 0 0-16,0 4 2 0,0 0 0 0,-6 0 2 0,6 1 2 16,0 2 3-16,0 1 3 0,-6 3 1 0,6-3 2 0,0 3 1 0,-8 4 0 15,8-4 1-15,-6 4 1 0,6 0 1 0,-6 0 0 0,6 0-1 0,-7 4-1 16,7-4-1-16,-6 7-2 0,-1-3-2 0,7 3-4 0,-6 0-1 0,6 4-3 15,-7 0 0-15,7 4-1 0,-6 4-3 0,6-1 0 0,0 0 1 16,0 4-1-16,0 4 0 0,0-1 0 0,0 2 0 0,6 2 0 0,-6 3 1 16,7-2 0-16,-7 2 1 0,6 2 0 0,-6 3 2 0,7-5 0 15,-7 5 0-15,6 0 0 0,-6-1 1 0,7 1-1 0,-7-1-1 0,6 1 1 16,-6 0-1-16,0-1 1 0,0-3 0 0,6 0-2 0,-6-4 0 16,0 1-1-16,0-1-1 0,0-7 0 0,0 4 2 0,0-8 0 0,0 1 0 15,0-5 0-15,0-3 1 0,0 0 1 0,0-4 3 0,-6-3 1 16,6-1 2-16,0-3 2 0,0 0 1 0,0-3 0 0,0-1 0 0,0-3 0 15,-6-8-2-15,6 0 0 0,0-2-1 0,0-5-3 0,-7-8-4 0,7 1-2 16,0-8-6-16,-6 1-2 0,6-5-5 0,0 1-1 0,0-8 0 16,0 4-1-16,0-3 1 0,0-1-1 0,6 0 1 0,-6 4 1 0,7-3-1 15,-1 3 2-15,8 4 3 0,-8-1 2 0,7 5 1 0,0 3 3 16,0-1 1-16,0 5 0 0,-6 0 1 0,5 4 0 0,2 2-1 0,-2 1 0 16,1 5 0-16,1 2 1 0,-8 0-2 0,8 4 1 0,-8 0 1 0,0 0-1 15,0 7 0-15,1 1-1 0,0-1 1 0,-1 0-1 0,-6 8 1 16,7-4-1-16,-1 4 0 0,-6 3 1 0,6 0-2 0,-6 5 1 0,8-5 0 15,-8 7 1-15,6 1 1 0,-6 3 1 0,6 0-2 0,0 1 0 16,-6 3 1-16,7-4-1 0,-7 4 2 0,7 0-2 0,-1 0 0 0,1 0 0 16,-1 0 1-16,1-3 0 0,0 2 1 0,-1-6-1 0,6 3 0 0,-4-3-1 15,-2 0 0-15,7-5 1 0,0-2 0 0,-6-1 0 0,5 0 0 16,2-2 0-16,-2-5 2 0,2 0-3 0,-1-5-2 0,6-2-1 0,-6 0-2 16,0-4-1-16,7-4 0 0,-8 1-2 0,2-5 0 0,6-3-2 15,-8 1-2-15,8-6-1 0,-7 2-2 0,-1-4 0 0,2-5-4 0,-1 2 2 16,0-5 2-16,-6 0 1 0,5 1 0 0,-5-1 2 0,0 0 2 0,-1-3 1 15,0 4 0-15,1-1 2 0,-7 0 1 0,0 4 2 0,7 1 1 0,-7 1 3 16,0 6 7-16,0 0 3 0,-7 3 6 0,7 0 4 0,0 3 6 16,-7 5 6-16,1 0 4 0,6-2 3 0,-6 5 3 0,-1 4 3 0,0 0 4 15,1 0 4-15,0-1 3 0,-1 1 1 0,1 3-4 0,-1 1-3 16,0 3-3-16,1-3-6 0,0 3-5 0,-2 0-6 0,2 3-6 0,0 0-2 16,0 1-4-16,-1 3-3 0,0 1-3 0,1 4-5 0,-1-3-2 0,1 9-3 15,0 1-2-15,6-1 0 0,-8 5 1 0,8 3-1 0,0-1 1 16,-6 4 2-16,12 1 0 0,-6 3 0 0,0 0 0 0,8-1-1 0,-2 5 2 15,-6 0 0-15,6-1 0 0,1 1-1 0,-1 0 1 0,1 3 0 0,0-4 0 16,-1 1-1-16,6 4-1 0,-4-9 0 0,-2 5 0 0,0-4 1 0,1 1-1 16,0-6-1-16,6-2 1 0,-7-1-2 0,0-3 0 0,1 1 0 15,0-5 1-15,-1-3 1 0,-6-1 1 0,6-3-1 0,1 1-1 0,0-6 2 16,-7-2 1-16,6 0 1 0,-6-1-1 0,7-3 3 0,-7-3 0 16,6-1 1-16,-6 0 1 0,6-7 0 0,-6 1-2 0,7-1 0 0,0-4 0 15,-1-3 0-15,0-1 0 0,2-3-1 0,-2-3-1 0,-6 3-3 16,6-4 0-16,1-3 0 0,-1 3 0 0,1-3-1 0,-1 3-1 0,1-3 0 15,-1 3 0-15,0 1 1 0,2 2-2 0,4 5 0 0,-5 0 1 0,0 0-1 16,-1 7 1-16,0 0-2 0,1 4 0 0,-1-1-1 0,1 4 0 0,0 4 0 16,-1 0 0-16,0 0-1 0,1 7 1 0,0-2-1 0,-7 2 1 15,6 4-4-15,0 0-3 0,1 4-6 0,-7-1-5 0,6 0-9 0,-6 1-8 16,7 4-15-16,-7-5-17 0,7 5-36 0,-7-5-46 0,6 1-58 16,-6-1-66-16,6-2-59 0,-6-2-60 0,8-2-47 0,-2-1-44 0,0-3-17 15,1-4-4-15,6 0 3 0,-7-4 6 0,7-3 14 0,1-1 16 0,5-2 36 16,0-5 47-16,1 0 59 0,6 1 64 0</inkml:trace>
  <inkml:trace contextRef="#ctx0" brushRef="#br0" timeOffset="756.43">4995 1564 0 0,'6'-7'112'0,"1"-1"141"15,0 5 16-15,-7-5 12 0,6 1 11 0,-12 3 16 0,6-3 19 0,0 0 22 16,-7-1 20-16,0 1 25 0,1 0 26 0,-1-1-25 0,1 1-51 16,0 0-47-16,-2 3-47 0,2-3-23 0,-6 0-10 0,4 2-8 0,-4-2-7 15,5 4-13-15,-6-1-17 0,0 4-17 0,7-4-19 0,0 4-23 16,-8 0-24-16,8 4-19 0,-7-4-15 0,6 4-11 0,-6 4-9 0,7-6-5 15,-8 6-5-15,8 0-4 0,0 3-5 0,-8-1-3 0,8 5-3 0,-1-4-2 16,1 7-3-16,0-3-1 0,-2 4-2 0,2-2 0 0,6 6-2 16,0-5 0-16,-6 4 1 0,6 0 0 0,6-3 0 0,-6 2 0 0,0 1-1 15,6-3 0-15,2-1 0 0,-2 3 0 0,0-6 0 0,1 4 0 16,-1-4 0-16,1-5-1 0,0 1-2 0,5 0-1 0,-6-4-2 0,2 1-2 16,4-4-1-16,-5-4-1 0,6 0 0 0,-6 0-2 0,5-4 2 0,2-4-1 15,-8 1-2-15,7-4 1 0,0 0 1 0,-6-4-1 0,5-3 2 0,2 0 2 16,-8 0 1-16,8 0 2 0,-2-4 0 0,-5-1 2 0,6 1 0 15,-6 1 1-15,-1-1 2 0,0 3 4 0,0-3 3 0,2 4 5 0,-2-1 5 16,-6 1 5-16,6 4 6 0,-6-1 4 0,0 4 5 0,0 0 5 16,0 4 5-16,0-1 3 0,0 1 2 0,0 4 1 0,0-1-1 0,0 4-4 15,0 0-5-15,0 0-6 0,0 0-4 0,0 0-5 0,0 0-7 0,0 4-5 16,0-1-4-16,0 1-6 0,0 4-5 0,0-2-2 0,0 2-3 16,0 3 1-16,7 0-2 0,-7 3 2 0,7-3 1 0,-1 4 0 0,-6-1 1 15,7 2 0-15,-1-2-1 0,0 1 1 0,1 0 0 0,0-1-1 16,-1 1-3-16,0-5-1 0,1 1-1 0,-7 0-1 0,7 0 0 0,-1-2 0 15,-6-3 1-15,7 2-2 0,-1-1 1 0,-6-3 1 0,6-4 2 0,1 0 0 16,-7 0 2-16,7 0 0 16,-1-4 4-16,0-3 1 0,2-1 0 0,-2 2 2 0,0-6-1 0,7 1 1 15,-6 0-1-15,-1-4 1 0,7 1-1 0,-7-1 0 0,2 0-1 0,-2 1-1 0,0-4 0 0,1 2-1 0,-1 2-1 0,1-4 1 16,-1 3 0-16,1 4 0 0,-1-4-1 0,1 4 0 0,-7 0 0 0,7 4-1 16,-7 0 1-16,6 0-2 0,-6 3-1 0,0 0-1 0,0 4 0 0,0 0 0 15,6 0-1-15,-6 8-1 0,0-5 1 0,0 8 1 0,7-4 0 16,-7 8 0-16,0 0 1 0,7-1 0 0,-7 5-1 0,0 2 2 0,6-2 1 15,-6 3 1-15,0 0 2 0,0 0 0 0,7-4 0 0,-7 4 0 16,0 0-1-16,0-3 1 0,6-6-1 0,-6 7 1 0,0-6 0 0,0-3 0 16,0 0 1-16,6 0 0 0,-6-4 0 0,0-3 1 0,0-1-1 0,0 2 3 15,7-2 0-15,-7-3 2 0,0 0 1 0,0 0 0 0,0-3-1 16,7-5 0-16,-7 4 2 0,6-3-1 0,-6-4 0 0,6 0 0 0,-6-3 0 16,8-1-2-16,-2-1-1 0,-6-1 0 0,6-2-3 0,-6 1-1 15,7 0-3-15,-1-4 1 0,-6 0-1 0,7 4-1 0,-1-5 0 0,1 5-1 16,-1-1 0-16,0 2 0 0,2 2-1 0,-2 0 0 0,0 4 0 0,1 0-1 15,-1 4-2-15,1 4 1 0,-1-1 1 0,1 8-1 0,-1-4 0 16,1 7 0-16,-7 1-1 0,7 2 0 0,-1 1 1 0,0 4 0 0,-6-1 0 16,7 5-1-16,0-5-1 0,-7 4-2 0,0-3-4 0,6 4-5 15,-6-4-7-15,0-1-9 0,6-3-9 0,-6 0-8 0,0-3-8 0,7-2-16 16,-7-2-19-16,6 0-33 0,-6-4-43 0,7-4-54 0,-7-3-59 0,7-4-50 16,-7 0-46-16,6-4-40 0,-6-3-42 0,6-4-15 0,-6 0-2 15,8-3 4-15,-8-1 5 0,-8 0 15 0,8-3 18 0,-6 0 33 0,0-5 43 16,-8 1 55-16,1 1 61 0</inkml:trace>
  <inkml:trace contextRef="#ctx0" brushRef="#br0" timeOffset="1006.42">4682 1139 95 0,'-32'25'306'0,"5"1"33"0,1 0 25 0,0-4 21 0,7 0 19 16,-1-4 19-16,8-2 16 0,-2-2 16 0,8-3 14 0,-1-4 12 0,1 0 11 15,6 1-68-15,0-5-106 0,0 1-60 0,6 0-35 0,1-4-23 0,-1 0-17 16,1 0-15-16,6 0-14 0,0-4-13 0,6-3-14 0,1-1-14 0,-1 1-14 15,1-4-12-15,0 0-10 0,5-4-8 0,-5 4-10 0,0-4-8 16,-1 1-11-16,-5 3-8 0,4-4-9 0,-4 5-6 0,-8-2-7 0,7 5-4 16,-6 0-5-16,-7 0-3 0,7 3-3 0,-7 4-2 0,0-5-1 0,0 5-4 15,0 5-2-15,6-1-5 0,-6-1-6 0,0 4-9 0,0 4-11 16,6-4-13-16,-6 5-15 0,0-1-23 0,6 3-25 0,2-2-51 0,-2-2-62 16,-6 5-66-16,6-3-65 0,8-2-65 0,-8-3-61 0,1 3-27 15,-1-5-10-15,0-1-1 0,8-1 8 0,-8-6 11 0,0-1 14 0,8-1 24 16,-8-1 26-16,1-5 52 0,5-4 64 0,-4 0 67 0,-2-2 249 0</inkml:trace>
  <inkml:trace contextRef="#ctx0" brushRef="#br0" timeOffset="1147.05">5001 1069 326 0,'-6'-6'442'0,"6"-2"35"16,-7 1 20-16,1-1 15 0,0 5 16 0,-2-5 11 0,2 0 11 15,0 6 8-15,0-3 4 0,-2 2 6 0,2-1 5 0,6 0-108 0,0 4-163 16,-6 0-100-16,6 0-65 0,0 0-37 0,0 0-19 0,6 0-17 0,0 0-13 16,2 0-15-16,4 0-16 0,2 4-18 0,-2-4-20 0,8 4-27 15,-1-4-29-15,7 3-52 0,1 2-62 0,-1-3-81 0,0 3-94 0,-1-2-77 16,1 1-69-16,-6 0-34 0,6-1-18 0,-7 1-5 0,1 3 0 0,6-7 8 15,-6 4 14-15,-1-4 22 0,1 0 24 0,6 0 48 0,1 0 59 16,-8-4 82-16,7 4 257 0</inkml:trace>
  <inkml:trace contextRef="#ctx0" brushRef="#br0" timeOffset="2023.14">6643 1583 54 0,'0'13'287'0,"-7"3"23"16,0-5 14-16,7-1 10 0,-6 2 9 0,0-1 11 0,6-8 13 0,0 5 18 16,0-5 20-16,0 1 22 0,-7-1 20 0,7-3-55 0,0 5-93 15,7-5-56-15,-7 0-36 0,0 0-19 0,0 0-10 0,6-5-6 0,0 2-6 16,1-4-8-16,0-1-11 0,-1-3-19 0,7 1-19 0,0-5-22 16,0-4-21-16,1 1-16 0,-2-4-13 0,1 0-9 0,0 0-8 0,0-7-5 15,1 3-5-15,-2 0-2 0,2-2-2 0,-8-2-2 0,0 1-2 0,1-2-1 16,6-1 0-16,-6 3 0 0,-7 0 1 0,6 3 3 0,-6-3 5 0,6 3 5 15,-6 3 4-15,0 3 3 0,0-3 5 0,7 5 3 0,-7 0 4 16,0 3 5-16,-7 1 4 0,7-2 3 0,0 9 5 0,0-3 2 0,0 1 2 16,0 6-1-16,-6-1-6 0,6 1-4 0,0-1-5 0,0 4-4 0,0 0-4 15,0 0-5-15,0 0-6 0,0 4-5 0,-6 3-4 0,6-4-3 0,0 9-3 16,0-1-3-16,0 0-3 0,0 4-1 0,0 3-1 0,0 1 1 16,0 2 0-16,0 5 1 0,6 0-1 0,-6 2 2 0,0 2 1 0,6 3 1 15,-6 0-1-15,7 1 1 0,-7-2-1 0,7 5 0 0,-1-1-1 16,-6-3 1-16,6 4-1 0,1-4-1 0,0-4-2 0,-1 1-1 0,7-2-1 15,-7-2-1-15,2 0-4 0,4-8-2 0,-6 0-2 0,1 1 0 0,6-5 0 16,-6-5 1-16,5 1-1 0,2-6 1 0,-8-1 2 0,8-3 0 16,-2-3 3-16,1-1 1 0,1-6 1 0,-2 1 4 0,2-5 1 0,5 0 3 15,-6-5-1-15,0-3 2 0,0 4-1 0,6-4 0 0,-5-4 3 0,-1 0-1 16,-7 4-1-16,7-3-2 0,0-1 2 0,-7 4 0 0,2 0-1 16,-2 1 2-16,-6-2 1 0,6 5 3 0,-6 0 2 0,7 3 4 0,-7 4 2 15,0 0 3-15,0 0 1 0,0 7 0 0,-7-2 1 0,7 1-1 16,0 2-2-16,0 3 0 0,0 0-2 0,-6 0-1 0,6 3-2 0,0 2-3 15,0 1-3-15,0 2-3 0,-6 3-2 0,6 0-4 0,0 0-1 0,0 3-1 16,0 5-1-16,0-1 2 0,6 1-1 0,-6-2 1 0,6 6-2 16,-6-5 1-16,7 1-2 0,-1 2-1 0,8-3-2 0,-8 1-1 0,0-4-2 15,8 2 0-15,-2-1-1 0,1-6 0 0,1 1 0 0,-2 0 0 0,2-4 1 16,-2-2 2-16,2-2 1 0,-1-3 1 0,-1 0 3 0,2 0 0 16,-2-8 3-16,2 1 1 0,-1 0 2 0,0-4 0 0,0-3 2 0,-7 3 1 15,8-5 0-15,-8-2-1 0,0 0 0 0,1 0 0 0,-1-1 0 16,1 1 2-16,-7-4 0 0,6 0 2 0,-6 1 1 0,0-2 1 0,0 5 1 15,0-4 1-15,0 0 2 0,0 4 1 0,0-1 1 0,-6 4 0 0,6 1 1 16,0 3-1-16,0 0-1 0,0 4-3 0,0-1-3 0,0 5-2 0,0 3-1 16,0 0-2-16,0 3-2 0,0 1-2 0,6 3-2 0,-6 1-1 15,7 7 1-15,-1-1-1 0,-6 1 0 0,6 7 0 0,2 0 2 0,-2 0 0 16,0 3 3-16,1 0 0 0,0 1 1 0,-1 0-1 0,7 0 0 0,-7-4-3 16,1 3-2-16,0-6-8 0,5 2-7 0,-5-5-10 0,0-3-8 15,-1 3-11-15,0-5-13 0,8-4-14 0,-8 1-17 0,1-8-38 0,-1 0-51 16,0 0-61-16,2-8-66 0,-2-3-62 0,0 0-60 0,0-3-45 15,1-5-38-15,0 1-15 0,-7-8-2 0,0 0 5 0,6 1 8 0,-6-4 14 16,0-5 16-16,-6 1 37 0,6 1 51 0,0-1 62 0,-7-4 67 0</inkml:trace>
  <inkml:trace contextRef="#ctx0" brushRef="#br0" timeOffset="2211.73">7633 1021 43 0,'-14'0'321'0,"1"5"49"0,-6-2 39 16,6 1 30-16,-1 0 23 0,-5-1 21 0,13 1 14 0,-7 0 14 0,0-4 11 15,7 3 12-15,-8-3 10 0,8 0-58 0,-1 0-92 0,1 0-76 16,6 0-69-16,-7 0-47 0,7-3-36 0,0 3-30 0,0 0-24 0,0-4-18 15,7 4-16-15,-7-4-14 0,6 1-12 0,1-1-14 0,-1-3-16 0,8 2-14 16,-2 3-15-16,-5-3-13 0,6-2-14 0,0 3-11 0,-1 4-12 16,-4-3-10-16,4 3-9 0,-5 0-11 0,6 0-13 0,-7 3-23 0,1 1-28 15,-7 0-35-15,6-1-38 0,-6 4-46 0,0 1-48 0,0 0-38 0,-6-1-32 16,-1 4-40-16,1 0-40 0,0-4-16 0,-1 0-3 0,-6 4 5 16,7-3 10-16,-8 0 21 0,1-2 29 0,7-2 37 0,-7 0 42 0,6-4 52 15,-5 0 55-15</inkml:trace>
  <inkml:trace contextRef="#ctx0" brushRef="#br0" timeOffset="2414.87">7463 813 148 0,'-6'-7'382'0,"-7"-1"47"0,6 2 31 0,-6-3 23 0,7 2 16 15,-8 4 16-15,8-5 13 0,0 1 10 0,-1 4 7 0,1-6 6 0,-1 2 5 16,0 4-80-16,7 0-121 0,-6-5-93 0,6 4-80 0,-6 2-47 16,6-3-31-16,0 2-22 0,0-1-19 0,0-1-15 0,6 5-14 0,-6-3-13 15,6 3-12-15,1-3-15 0,0 3-12 0,-1 0-13 0,7 0-12 0,-7 3-13 16,1-3-14-16,6 3-15 0,-7 6-14 0,8-6-22 0,-8 4-25 0,1 0-38 15,-1 1-44-15,-6 2-54 0,0 2-56 0,0-1-57 0,0 3-58 0,-6-2-29 16,-1 2-12-16,1 1 1 0,-8 3 5 0,2-3 11 0,-8 4 14 16,1-5 21-16,-1 4 24 0,0-3 40 0,1 4 45 0,-1-5 56 15,-6-3 172-15</inkml:trace>
  <inkml:trace contextRef="#ctx0" brushRef="#br0" timeOffset="2602.37">6812 1208 0 0,'-33'15'161'15,"1"-4"272"-15,-1 4 51 0,7-4 33 0,0 0 19 0,0-4 14 16,7 1 11-16,-1-5 8 0,7 2 5 0,0-3 4 0,0-2 2 0,7 0-21 16,6 4-33-16,0-4-122 0,0 0-165 0,0 0-91 0,6-4-52 0,7 4-31 15,0 0-21-15,0 0-27 0,13-2-33 0,0-3-47 0,0 2-54 0,7 3-108 16,6-8-133-16,-7 4-89 0,7 1-67 0,1-5-35 0,-8 2-15 16,7-2-9-16,-13 1-3 0,7-4-3 0,-7 0-2 0,7-1 14 0,-15 2 21 15,9-1 41-15,-7-5 49 0,-1 6 103 0,0-5 301 0</inkml:trace>
  <inkml:trace contextRef="#ctx0" brushRef="#br0" timeOffset="20197.98">8610 1571 42 0,'0'12'291'0,"0"-1"29"0,0-4 21 0,0-4 9 15,0 5 7-15,0-5 2 0,0 1 3 0,0 0 8 0,0-4 8 0,0 0 14 16,0 0 16-16,0 0-53 0,0 0-91 0,6 0-60 0,-6-4-47 16,6 0-25-16,1 1-18 0,-1-5-8 0,-6 0-4 0,7-2-3 0,6 2 0 15,-7-3-6-15,1-4-10 0,0 5-13 0,5-5-16 0,-5-3-13 16,6 3-15-16,-6 1-8 0,5-4-4 0,-4 2-3 0,4-2-2 0,-5 4 0 15,-1-5-2-15,1 5 0 0,6-4 0 0,-7 3 2 0,0 0 1 0,2 3 2 16,-2 2 0-16,-6-1 3 0,6 0 3 0,1 0 2 0,-7 4 0 16,7-1 2-16,-7 5 2 0,0 0 2 0,0-2 1 0,6 2 1 0,-6-1 1 15,0 4-1-15,0 0 0 0,-6-3-2 0,6 3-3 0,0 0-3 16,0 0-2-16,0 0-2 0,0 3-2 0,0-3 0 0,0 4-3 0,-7-1-3 16,7 2-3-16,0-2-1 0,0 4-3 0,0 0-2 0,0 5 0 0,0-2-1 15,0 5 1-15,0-5 2 0,0 10 0 0,0-6 0 0,7 5 0 0,-7-5 0 16,6 5 0-16,-6-1-1 0,6 1 0 0,1-1 1 0,-7 0-1 0,6 0 1 15,1 0 2-15,0 1-2 0,-1-5 0 0,0 4 0 0,-6-2 1 16,7 2 0-16,0-4-3 0,-1-3 2 0,0 4-1 0,1-4 2 0,-1 0 0 16,1-4 0-16,-7 0-1 0,7 1 1 0,-1-1 0 0,0-3 0 15,-6-1-1-15,8-3 2 0,-2 0 0 0,0 0 1 0,0-3 2 0,1-1 0 16,0-3 0-16,-1-1 0 0,7 1-1 0,-7-7 1 0,2 3 1 0,4-4 0 31,-6 0 0-31,8-4 0 0,-8 1 1 0,1 1 0 0,6-2-1 0,-6-3-1 0,-1 0-3 0,0 0 1 0,0 4 0 0,-6-4 1 16,8 0 1-16,-2 3-2 0,-6 1 0 0,6-1-2 0,1 5 1 15,-7 3 0-15,6-1-2 0,-6 2 1 0,7 3-1 0,-7-1 0 0,0 6 0 16,0-3-2-16,7 2-1 0,-7 3-1 0,0 0-2 0,0 0 0 16,0 0 0-16,0 3-1 0,6 2 0 0,-6-3 1 0,0 6 2 0,6-1-1 15,-6 3 2-15,7 2 1 0,-7-1-1 0,7 3 1 0,-1 2 2 0,-6-2 1 16,6 5 0-16,-6-5 2 0,7 4 0 0,-7 1 0 0,0-1 0 0,7 0-1 16,-7-3-2-16,0 0 0 0,6 3 0 0,-6-8 0 0,0 5 0 15,7-4-1-15,-7 0 1 0,0 1-2 0,0-5-1 0,6 0 0 0,-6-3 1 16,0 0 1-16,6-1 1 0,-6 1 1 0,0-4 1 0,0 0-1 15,8 0 1-15,-8 0 0 0,6-4 0 0,-6-3 1 0,6 3-2 0,-6-3 3 16,6-5 0-16,1 2-1 0,0-1-1 0,-1-3-1 0,1-5 2 0,-1 4-1 16,1-3 0-16,0 0 0 0,-1-4-2 0,0 4-1 0,8-1 0 15,-8-2 0-15,0 2-1 0,1 1-1 0,-1 2-1 0,1-1 2 0,0 2 0 16,-1 4-1-16,6-4-2 0,-4 4 1 0,-2 4-1 0,0-1-2 0,1 1 0 16,0 3 1-16,-1 4 0 0,1-3-1 0,-7 3 2 0,6 3 0 15,0 1-2-15,1 0 2 0,-7 3 0 0,7 1-1 0,-1 2 0 0,-6 2 1 16,6-1 0-16,1 3 2 0,-7-3 0 0,7 3 1 0,-1 2 2 0,-6-6-1 15,7 5-1-15,-1 0 2 0,-6-4 0 0,7 0 0 0,-1-1-1 16,1 2 0-16,-1-1 0 0,0-4 1 16,2-3-2-16,4 4 1 0,-5-5-1 0,6-3 0 0,-7 3-1 0,7-6 0 0,1 3 1 15,-2-3 0-15,2-5 0 0,-2 1-1 0,1-1 0 16,1-3 1-16,5-4 0 0,-6 1 0 0,0 0 2 0,0-5-3 16,0-3-1-16,1 4 0 0,-8-8 0 0,7 4 1 0,-7-4-1 0,7 0-1 0,-6 1 1 15,-1-1 0-15,0-4 2 0,-6 3 1 0,8 0 0 0,-2-2-1 16,-6 4-1-16,0-1 1 0,6 0 4 0,-6 1 2 0,0 2 3 0,0 2 3 15,0-2 5-15,-6 5 2 0,6 0 5 0,0 4 2 0,0-2 4 0,-6 2 3 16,6 2 4-16,0 5 2 0,-8-4 4 0,8 4 3 0,0 3 3 16,-6-2-1-16,6 2 0 0,0-1-5 0,-6 5-3 0,6-3-4 0,0 3-4 15,0 0-5-15,0 3-3 0,0 2-4 0,0-1-4 0,0-1-3 0,0 4-2 16,0 4-5-16,0 3-4 0,0 1-3 0,6 4-1 0,-6 3 1 0,0 0 0 16,6 3 0-16,-6 1 1 0,8 4 0 0,-2-2 0 0,-6 6 0 15,6-5 0-15,1 4 0 0,0 1 1 0,-1-2-1 0,0 0 0 0,1 2 0 16,-1-5 2-16,1 0-1 0,0 1 1 0,-1-2-1 0,0-2 0 0,1 1-2 15,0-6-4-15,-1 1-5 0,0-3-7 0,1-4-9 0,-1-1-9 16,1-3-13-16,0 0-12 0,-1-8-25 0,0 1-33 0,-6-4-49 0,8 0-61 16,-2-4-65-16,0-3-69 0,-6-4-62 0,6-4-60 0,-6 1-26 15,0-4-9-15,0-5 1 0,0 1 6 0,0-3 10 0,-6-1 12 0,6-3 24 16,-6 3 32-16,0-3 49 0,-2 4 59 0,2-1 67 0,0 0 254 0</inkml:trace>
  <inkml:trace contextRef="#ctx0" brushRef="#br0" timeOffset="20338.61">9866 1099 0 0,'-19'-4'88'0,"6"0"259"0,-6 4 64 0,-1-3 37 0,7 3 25 0,-7 3 20 16,0-3 15-16,8 0 14 0,-8 0 10 0,7 0 12 0,7 0 8 0,-8 0-22 15,8 0-37-15,0 0-85 0,6 0-108 0,0 0-78 0,0 0-63 16,0 0-36-16,6 0-25 0,7 0-20 0,0-3-15 0,0 3-14 0,7-8-14 16,6 5-12-16,-7-1-15 0,7 0-18 0,7-2-20 0,-7-2-22 15,0 1-20-15,6-1-40 0,-5 1-47 0,-1 0-67 0,0 0-79 0,-7-1-85 16,1 0-91-16,0 1-44 0,-8-3-21 0,1 1-8 0,-6 2-1 0,0 0 9 16,-7 0 15-16,0 0 17 0,0-4 19 0,-7 3 37 0,-6-3 47 15,0 5 67-15,-1-2 153 0</inkml:trace>
  <inkml:trace contextRef="#ctx0" brushRef="#br0" timeOffset="20523.29">9040 1007 148 0,'-8'12'410'0,"-4"-5"54"0,6-4 33 0,-2 5 17 16,-4-8 9-16,5 3 8 0,1-3 4 0,-1-3 4 0,0 3 1 15,1-4 0-15,0 0 0 0,6 4-84 0,-6-3-127 0,6 3-126 0,0 0-123 16,0 0-100-16,0 0-86 0,0 0-93 0,0 0-95 0,0 0-85 0,6 3-82 15,-6 1-40-15,12-4-20 0,-5 4-10 0,6-1-4 0,-6-3 2 0,13 0 6 16,-2 0 17-16,2 0 22 0,0-3 42 0,13-1 56 0,-8-3 74 16,8 0 224-16</inkml:trace>
  <inkml:trace contextRef="#ctx0" brushRef="#br0" timeOffset="20820.16">10596 1333 0 0,'-13'22'22'0,"0"-3"412"0,-6-5 61 0,5 5 31 0,1-9 18 0,0 5 9 15,0-8 4-15,7 0 2 0,-8 1 0 0,8-8 1 0,6 4 0 0,-6-4 0 16,6 0 0-16,0 0-132 0,0 0-196 0,0 4-105 0,6-4-60 15,-6 0-33-15,13 0-18 0,-6 0-8 0,12-4-4 0,-6 4-10 0,6 0-8 16,8-4-21-16,-1 4-21 0,0-3-45 0,0-2-54 0,0 3-78 16,0-3-90-16,0 2-82 0,6-5-78 0,-5 5-38 0,-1-5-21 0,0 2-9 15,0-3-6-15,0-1 6 0,-7 2 9 0,7-2 17 0,-6-1 22 16,-1 0 43-16,1 0 54 0,-7 0 79 0,7 0 218 0</inkml:trace>
  <inkml:trace contextRef="#ctx0" brushRef="#br0" timeOffset="21415.01">11084 1432 182 0,'-6'14'383'16,"-8"2"35"-16,8-5 20 0,0-1 8 0,-8-2 4 0,14-5 4 0,-6 5 1 16,6-8 1-16,0 0 2 0,0 0 3 0,6 0 5 0,-6-4-87 0,8 0-128 15,4 1-90-15,-6-5-70 0,8 1-37 0,-8-4-18 0,7-3-10 16,7-1-4-16,-7 0-3 0,6-4-1 0,1 1-3 0,-1-3-1 0,1-1-5 16,0-4-4-16,-1 0-7 0,1 0-5 0,-1 1-4 0,1-5-4 0,-7 2-1 15,0-2-1-15,-1-3 0 0,2 0-1 0,-8 0 0 0,1 1 0 16,-1 2 3-16,-6-3 1 0,0 0 5 0,0 4 7 0,0-1 7 0,-6 5 8 15,-1-5 7-15,1 9 10 0,0-5 8 0,-8 3 7 0,2 3 6 0,5 0 5 16,-6-2 6-16,0 8 8 0,-1-4 7 0,2 3 7 0,-2 0 2 0,8 1 0 16,-7 2 0-16,0 1 3 0,6 4-2 0,-5 0-2 0,6-1-3 0,-2 1-5 15,2 3-5-15,0 1-4 0,-1 3-5 0,7-4-10 0,-7 4-8 16,7 0-8-16,0 4-6 0,-6-1-6 0,6 1-5 0,0 3-6 0,0 1-4 16,0 3-5-16,0 3-2 0,0 1-2 0,0 4-2 0,0 3 0 0,6 0 1 15,-6-1 1-15,0 10 0 0,7-6 0 0,-7 4-1 0,7 4 2 0,-1 0-1 16,0 4 0-16,-6-5-1 0,8 5-1 0,-2 0 0 0,0 0 0 15,0-1 1-15,1 0 1 0,0 0-1 0,-1 1-1 0,1 0 1 0,-1-4 0 16,8 0-1-16,-8 0 0 0,6 0-2 0,2-8-1 0,-8 5-2 0,7-4-4 16,1-4-1-16,4 0-3 0,-4-4-3 0,5-3-2 0,-5-1-2 0,4-3-1 15,2-3-2-15,-6-1-2 0,5-7-1 0,1 4-1 0,-1-8 0 16,1 0 1-16,-8-3 0 0,8-4 3 0,0 0 0 0,-7-4 2 0,0-3 2 16,6-1 1-16,-5 1 2 0,-8 1 1 0,7-6 1 0,0 1 2 15,-6 0 1-15,-1-1 1 0,0 2 2 0,1-1 2 0,-7 4 2 0,0-4 2 0,0 4 1 16,0-1 1-16,0 5 4 0,0-2 4 0,0 6 4 0,-7-1 3 15,7 0 4-15,-6 4 4 0,6-1 2 0,-6 1-1 0,6 3 2 0,0 1-1 16,-7 3 1-16,7 0-2 0,0 0-1 0,0 0 0 0,-6 0-2 0,6 3-5 16,-7 1-3-16,7 3-5 0,0 1-3 0,0 4-3 0,-7-3-2 15,7 2-1-15,0 5 0 0,0-2-1 0,7 5 0 0,-7-5 1 0,0 4-1 16,7 0 1-16,-7 1-1 0,6-1-3 0,1 1-4 0,-1-5-1 0,0 5-4 16,1-5-3-16,0 1-1 0,-1-1-3 0,0-2 0 0,1-5-3 0,6 0 0 15,-6-3-2-15,5-1-3 0,-5 1-4 0,6-8-7 0,1 1-5 16,-8-1-9-16,7-3-12 0,0-5-22 0,0 2-29 0,-1-5-52 0,2 1-62 15,-1-5-62-15,-6-4-64 0,5 6-60 0,-5-9-57 0,-1 5-26 16,1-5-11-16,0 0-1 0,-1-3 7 0,-6 3 9 0,0-3 13 0,6-1 25 16,-6-3 33-16,0 4 53 0,0-4 64 0</inkml:trace>
  <inkml:trace contextRef="#ctx0" brushRef="#br0" timeOffset="21852.51">11989 802 0 0,'0'-4'119'0,"-6"1"171"0,6 0 43 16,-6-1 41-16,6-1 37 0,-7 2 29 0,0-1 21 0,7 1 15 16,-6-1 11-16,-1 0 11 0,7 1 10 0,-6-1-31 0,6 1-52 0,0-1-59 15,-6-1-59-15,6 3-44 0,0-3-37 0,-7 2-37 0,7 3-37 0,0 0-28 16,0 0-22-16,0 0-15 0,0 0-13 0,0 0-12 0,0 0-12 0,0 0-9 16,0 3-11-16,0 2-8 0,7 2-7 0,-7 0-8 0,6 0-6 0,-6 4-4 15,6 1 1-15,1 2-1 0,-1 4 0 0,1 4 2 0,0 0 2 16,-7 0 0-16,6 5 2 0,0-2 0 0,2 0-1 0,-2 4 1 0,0 0-1 15,-6 1-1-15,6-4 0 0,-6 4 0 0,7-1-2 0,-7-4 0 16,7 1 1-16,-7 0 0 0,6-1 1 0,-6-3 0 0,7 4-1 0,-7-8-3 16,0-1-2-16,6 3-5 0,0-6-8 0,-6 1-5 0,8-4-9 0,-2-4-6 15,0 0-9-15,0-3-12 0,1-4-17 0,0 0-33 0,-1 0-40 16,-6-4-55-16,7-3-62 0,-1-4-58 0,1 0-57 0,0-3-53 0,-1-1-51 16,0-3-24-16,-6-1-6 0,7 1 0 0,-7-4 4 0,0 0 13 15,0 4 15-15,-7-8 30 0,7 3 40 0,-6 2 54 0,0-2 64 0</inkml:trace>
  <inkml:trace contextRef="#ctx0" brushRef="#br0" timeOffset="22008.76">11898 986 140 0,'-25'3'387'0,"5"-3"48"0,0 3 28 0,1-3 21 0,6 4 18 0,0-4 15 16,-1 0 14-16,8 0 11 0,-7 0 9 0,13 0 5 0,-7-4 2 15,7 4-78-15,0 0-116 0,0 0-98 0,7 0-88 0,0-3-48 0,-1 3-29 16,8-3-21-16,5-1-18 0,-6-1-16 0,12 2-13 0,-5-1-14 0,6 1-14 16,1-1-18-16,-8-3-20 0,7 3-27 0,0-3-30 0,0 4-60 0,-6-6-76 15,5 6-83-15,-5-4-87 0,-7 3-64 0,7-2-51 0,-7-2-27 16,0 4-12-16,0-3-4 0,-6-1 1 0,-1 1 11 0,-6-1 18 0,0 6 24 15,0-10 27-15,0 4 59 0,-6 1 76 0</inkml:trace>
  <inkml:trace contextRef="#ctx0" brushRef="#br0" timeOffset="22165.01">11638 765 0 0,'-20'18'8'0,"7"-3"414"0,-6 0 59 0,6-1 31 0,7 1 17 0,-8-4 7 15,8-3 4-15,-1 0 2 0,0-6 3 0,1 3 0 0,0-2 0 16,6 1 1-16,0-4 0 0,-7 0-128 0,7 0-192 0,0 0-109 0,0 0-66 15,7 3-50-15,-7-3-41 0,0 4-84 0,6-4-103 0,-6 4-107 16,6-4-105-16,1 0-54 0,-7 0-25 0,7 0-15 0,-1 0-7 0,-6-4-2 16,6 0 0-16,2 1 4 0,-2-4 6 0,0 0 19 0,1-5 25 0,-1 1 75 15,1-3 119-15</inkml:trace>
  <inkml:trace contextRef="#ctx0" brushRef="#br0" timeOffset="25787.28">12758 1205 54 0,'0'0'306'0,"0"0"39"16,0 0 28-16,-6 0 19 0,6-4 17 0,-7 4 14 0,1 0 11 0,6-3 9 15,0-1 11-15,-7 4 6 0,7-4 6 0,-7 4-64 0,7-3-100 16,0 3-72-16,0 0-57 0,0 0-37 0,0 0-28 0,0 0-20 0,0-4-17 16,0 4-12-16,7 0-12 0,-7 0-10 0,7 0-10 0,-7 0-6 0,6 4-5 15,1-4-6-15,-1 3-3 0,7 5-4 0,-6-5-1 0,-1 4 0 16,8 1-2-16,-8 3 1 0,7 0 1 0,-7 0 0 0,1 3 0 0,-1 1 2 16,1 1 0-16,-1 1 2 0,-6 5-2 0,0-3 0 0,0 3 0 0,0 3-1 15,-6-3-1-15,6 3-5 0,-7 2-5 0,-6-2-12 0,7 4-11 0,-7-4-29 16,-1 1-39-16,2 0-53 0,-2-4-58 0,-5 0-67 0,6 0-70 15,0-4-53-15,0 1-42 0,0-5-21 0,7-2-10 0,-1-5-1 16,1-3 3-16,-1-4 9 0,0-4 12 0,7-3 28 0,0-5 37 0,7-2 52 16,0-5 58-16</inkml:trace>
  <inkml:trace contextRef="#ctx0" brushRef="#br0" timeOffset="26257.16">13429 1278 61 0,'-6'11'316'16,"-1"0"35"-16,0 0 19 0,1-3 10 0,6-1 4 0,-7-3 5 16,7-1 2-16,0-3 1 0,7 0 1 0,-7-3 2 0,6-1 4 0,1-1-64 15,0-1-98-15,5-5-71 0,-6 1-58 0,8-2-32 0,-1-3-18 0,0 0-8 16,0-3-3-16,7 0-4 0,-8 0-4 0,8-4-1 0,-1-1 1 0,1 2-2 15,-6-4-4-15,5-2-5 0,1-2-6 0,-8 4-3 0,8-5-1 16,-7 1 3-16,0 0 0 0,0-4 6 0,0 4 5 0,-6-1 7 0,-1 1 5 16,0 0 8-16,1 3 6 0,-7 0 5 0,7 1 7 0,-7 2 6 15,0 2 4-15,0 2 3 0,-7 1 4 0,7 3 2 0,-7 4 5 0,7-4 1 16,-6 7 1-16,6-2-2 0,-6 3 0 0,-1-1-3 0,7 4-4 0,-7 1-5 0,1-1-4 16,6 1-4-16,-6-1-5 0,6 4-7 0,-7 0-8 0,7 0-8 15,0 0-9-15,-6 0-9 0,6 4-7 0,0-1-7 0,0 4-4 0,-7 2-4 16,7 1-2-16,0 0-3 0,0 3-1 0,0 5-1 0,0 0-3 0,0 4 1 15,7 0 1-15,-7 3 1 0,0 1 1 0,6 4 1 0,-6-2 1 0,7 2-1 16,-1-1 1-16,0 5 0 0,1-5 0 0,0 4-1 0,-1-4-2 0,-6 0 0 16,6 1 1-16,1-1-3 0,0-4-4 0,-1-3-6 0,1 3-8 15,-1-6-9-15,0 4-10 0,1-9-11 0,0 4-11 0,5-6-17 0,-4 2-17 16,-2-7-27-16,0 1-34 0,1-1-47 0,-1-4-55 0,1-3-59 16,-1 0-63-16,1-3-53 0,-1-1-48 0,-6-3-25 0,6-4-11 0,-6 0-1 0,0-4 6 15,0 1 13-15,0-4 17 0,0-1 27 0,-6-4 33 0,0 3 47 16,-1-7 55-16,1 2 62 0,-7 3 203 0</inkml:trace>
  <inkml:trace contextRef="#ctx0" brushRef="#br0" timeOffset="26413.42">13650 849 204 0,'-19'-3'400'0,"-1"-1"44"0,0 1 27 0,2 3 19 16,4 0 13-16,-5-4 11 0,-1 4 11 0,7 0 11 0,0-3 10 15,0 3 10-15,7 0 9 0,-8 0-82 0,8 0-129 0,0 3-92 0,6-3-74 16,-8 0-43-16,2 0-27 0,6 0-18 0,0 0-14 0,0 0-10 0,6 0-12 16,2 0-9-16,-2 0-13 0,7 0-15 0,0 0-18 0,6-3-21 15,1 3-24-15,0 0-26 0,5-5-28 0,1 5-43 0,1-3-51 0,-1-1-72 16,6 1-84-16,1-1-80 0,-1 0-76 0,1 1-42 0,-1-5-24 0,1 5-9 15,-1 0 2-15,1-6 11 0,0 6 14 0,0-4 21 0,-1 3 26 16,-5 0 41-16,5-3 51 0,-7 4 72 0,2-1 155 0</inkml:trace>
  <inkml:trace contextRef="#ctx0" brushRef="#br0" timeOffset="26960.29">14425 758 97 0,'0'4'365'0,"0"-4"50"0,0 0 34 0,0 0 21 0,0 0 15 0,0 0 13 15,-6 0 14-15,6 0 11 0,-7 0 9 0,7-4 8 0,0 4 11 0,-6-3-66 16,0-1-102-16,6 4-88 0,-8-5-81 0,8 3-47 0,0 2-30 15,-6-5-20-15,6 5-13 0,-6 0-14 0,6-3-14 0,-6 3-10 0,6 0-10 16,0 0-10-16,0 0-9 0,-8 0-9 0,8 3-9 0,-6 2-6 0,0 2-6 16,6-3-4-16,-7 6-5 0,1 1-1 0,-1 1-1 0,0 6 2 15,1-4 0-15,0 8 0 0,0 0 1 0,-2 0 0 0,2 5 0 0,0-2-1 16,-1 0 1-16,7 4 0 0,-6-2 0 0,6 2 0 0,0-4 0 0,6 1-3 16,-6-1-2-16,7-3-3 0,-1 1-3 0,0-2-5 0,2-3-5 0,-2 1-3 15,6-1 0-15,-5-3-3 0,6-4-3 0,0 0-2 0,-7-4-2 16,8 0-1-16,-2-3 0 0,2 0 1 0,-8-4 3 0,7-4 2 0,1 0 3 15,-8-3 4-15,6-4 5 0,-4 0 3 0,-2 1 3 0,7-5 1 16,-13 0 4-16,7-4 2 0,-1 1 1 0,1-3 4 0,-7-2 0 0,0-2 1 16,0 3-1-16,0-8-1 0,0 5 1 0,-7-5-1 0,1 2 2 0,6-2-1 15,-7 4 0-15,0 1 1 0,1-1 0 0,0 4 0 0,-2 0 1 0,2 7 2 16,0 1 2-16,6 0 5 0,-6 5 3 0,6-1 2 0,-7 6 3 0,7 0-2 16,-7 1 1-16,7 3-2 0,0 0-1 0,0 0 0 0,0 3-1 15,0 1 0-15,0 0 0 0,0 3-2 0,0 1-5 0,7-1-1 0,-7 0-4 16,7 0-1-16,-7 4-3 0,12-4 2 0,-6 5 1 0,2-5 1 0,4 4 2 15,-5-4 0-15,6-2 1 0,0 2 0 0,1-4 0 0,-2-3-1 16,1 4 1-16,7-4 0 0,-8-4-1 0,8 1 1 0,0-2 0 0,-7 3-1 16,7-6 1-16,-2 0-2 0,-4 1 1 0,5-4-1 0,-5 3 0 0,5-2-2 15,-6 2 0-15,7 1 0 0,-7 0 1 0,-7 0 0 0,7-1-2 0,-6 4-1 16,-1-3 0-16,0 3-1 0,2 4-1 0,-8-3 0 0,6 3 0 16,-6 0 2-16,0 0-1 0,0 3 1 0,0 5 4 0,0-5 0 0,0 4 2 15,0 2 1-15,-6 1 2 0,6 5 1 0,0 0 2 0,0-1 0 0,0 4 2 16,0-3-1-16,0 2 1 0,0 3-2 0,6-3 0 0,-6 2-1 0,6-4-1 15,1 4-4-15,-7-5-3 0,6 0-9 0,1-2-12 0,-1 2-12 16,1-6-15-16,-1-1-17 0,0 1-18 0,2-2-29 0,-8-2-37 0,6-4-60 16,0 0-69-16,1-4-68 0,-7-2-66 0,6-2-56 0,-6-3-53 0,7-4-21 15,-7 0-4-15,6-3 5 0,-6-4 11 0,0 0 14 0,0-3 17 16,0-1 30-16,-6-6 35 0,6 2 60 0,-7 0 71 0</inkml:trace>
  <inkml:trace contextRef="#ctx0" brushRef="#br0" timeOffset="27069.66">14875 604 0 0,'-7'-23'264'15,"1"6"93"-15,-1 2 55 0,-6 4 33 0,7 4 23 0,-8 0 13 0,8 0 11 16,-7 3 5-16,6-1 5 0,1 2 2 0,0 0 1 0,-7 3-53 0,6-4-79 15,0 4-83-15,1 0-81 0,0 0-69 0,-1 0-62 0,0 4-50 0,1-4-44 16,0 3-61-16,-1 0-69 0,0 2-85 0,1-5-95 0,6 4-69 0,-7 3-55 16,1-4-29-16,0 1-13 0,-2-1-7 0,8-3-2 0,-6 4 4 0,0-4 6 15,0 0 18-15,6 0 22 0,-7-4 47 0,7 1 58 0</inkml:trace>
  <inkml:trace contextRef="#ctx0" brushRef="#br0" timeOffset="27320.75">14295 564 169 0,'-19'11'408'0,"-7"3"54"0,6-2 36 0,0-1 25 0,1 0 20 16,-1-4 18-16,1-4 19 0,6 2 15 0,6-2 15 0,-6-3 14 0,7 4 15 16,-1-4-70-16,7 0-113 0,0 0-95 0,0 0-87 0,0 0-51 0,0-4-127 15,0 1-96-15,7-2 0 0,-1 2 0 0,1-4 0 0,-1-1 0 0,7 5 0 16,-6-8 0-16,6 4 0 0,0-1 0 0,0-3 0 0,0 3 0 0,0 2 0 31,0-3 0-31,-7 6 0 0,8-1 0 0,-8 1 0 0,7-1 0 0,-6 4 0 16,-1 0 0-16,1 0 0 0,-1 4 0 0,0-1 0 0,2 4 0 0,-2-3 0 15,6 7 0-15,-12-3 0 0,14 3 0 0,-8-3 0 0,1 6 0 0,-1-3 0 16,0 0 0-16,2 0 0 0,4 0 0 0,-6 0 0 0,2 0-133 16,4 0-279-16,1 0-94 0,-6-5-90 0,6-1-42 0,-1 2-19 0,2-2-2 15,-8-5 6-15,8 0 18 0,-1-5 21 0,-1 2 28 0,-4-6 31 0,10 3 41 16,-4-2 48-16,-1-3 88 0,7 1 189 0</inkml:trace>
  <inkml:trace contextRef="#ctx0" brushRef="#br0" timeOffset="27820.75">15493 970 0 0,'-12'22'49'0,"-8"0"332"0,7-3 56 16,0-1 26-16,6-3 15 0,-5-4 6 0,4 0 4 0,8-4 3 0,-6-3 3 15,0-1 3-15,6 2 4 0,0-5-9 0,0 0-15 0,0 0-106 0,0-5-152 16,6 2-83-16,0-1-51 0,2-3-27 0,4-4-16 0,1 0-7 16,1-4-4-16,4 1-4 0,2-9-3 0,0 5-4 0,-1-8-3 0,1 5-6 15,0-5-5-15,5-3-2 0,-5 4-1 0,0-5-4 0,-1 0-3 0,1 4-1 16,0-2-1-16,-8-2 2 0,1 1 1 0,1 0 2 0,-8 0 1 16,0 3-1-16,1 3-1 0,0 1 2 0,-7 0 3 0,0 8 1 0,0-4 4 0,-7 7 2 15,0 0 3-15,1 0 3 0,0 7 3 0,-1-3-1 0,-6 3 0 16,0 4 1-16,-1-4 1 0,2 8 1 0,-8-4 2 0,1 4-1 0,5-2 0 15,-4 3-2-15,4 2-2 0,-5 1-4 0,5-1-4 0,2 0 0 0,6 5 0 16,-2-2-1-16,2-3 1 0,6 4-1 0,0 0-2 0,6 0 0 0,2 3-1 16,4-1-2-16,1 1 0 0,0 1-1 0,6 0 0 0,1-1 0 0,0 1 2 15,6 0 0-15,-7-1-1 0,7 4 0 0,1-4-3 0,-1 2 1 16,0-2 0-16,-7 1 1 0,7 0-2 0,-6 3 2 0,-1-4-1 0,1 1-1 16,-8-1 0-16,2 1 0 0,-1 0-1 0,0 0 1 0,-7-4 0 0,1 3 0 15,-1-3 0-15,-6 1 0 0,7-2-1 0,-7 1 1 0,-7 0-1 16,7-3 0-16,-6-1 1 0,-1 0-1 0,1 0 1 0,-7-3 0 0,6 0 0 15,-5-1 1-15,-2-3-1 0,-5 0 1 0,6 0 0 0,-6 0-6 0,5-3-7 16,-6-5-14-16,1 5-14 0,6-5-20 0,0 2-24 0,0-6-41 16,0 1-53-16,7 0-67 0,-1-3-76 0,0 3-69 0,7-3-66 0,0-5-39 15,0 4-27-15,7 0-10 0,6 0 3 0,-7-2 8 0,8 2 13 0,5-4 20 16,-6 4 23-16,6 1 43 0,7 0 50 0,-6-2 69 0,6 2 149 0</inkml:trace>
  <inkml:trace contextRef="#ctx0" brushRef="#br0" timeOffset="28164.5">16236 711 142 0,'0'10'355'0,"-7"5"31"16,7-7 18-16,-6 3 10 0,6-4 8 0,-6 4 7 0,6-8 6 16,-7 1 6-16,7 4 7 0,0-4 6 0,0-1 8 0,0 0-76 0,7 1-118 15,-7 0-80-15,6-1-60 0,0 1-29 0,1-4-16 0,-1 0-10 0,8 0-8 16,-2-4-8-16,2 4-5 0,-2-3-6 0,2-5-7 0,5 5-6 0,1-4-7 16,-8-5-7-16,8 5-7 0,-7-4-6 0,1-3-6 0,-2 3-3 15,2-3-3-15,-2-3-1 0,1 3 3 0,-6 0-1 0,0-1 0 0,-7 1-1 16,6-1 2-16,-6 0 0 0,0 1 3 0,0-1 2 0,-6 0 3 0,-1 5 5 15,0-6 5-15,1 5 5 0,-1 1 3 0,1-1 3 0,-8 3 4 0,8 1 1 16,-6 0 1-16,4 4 1 0,2-2 0 0,0 2 0 0,-1 3-2 0,1 0-2 16,-1 0-2-16,0 3-4 0,7 2-1 0,-6 1-5 0,0 2-2 0,6 3-2 15,-6 3-2-15,6-3 1 0,-8 7 2 0,8-3 2 0,0 8-1 0,0-5 4 16,0 3 1-16,0-2 2 0,8 3 1 0,-8 0 1 0,6 1 0 16,0-6 1-16,-6 5 0 0,6-4-2 0,8 1-1 0,-8-5-1 0,1 1-5 15,-1 0-1-15,8-5-1 0,-2 2-5 0,2-4-2 0,-2-1-7 16,1 0-7-16,1-7-10 0,-2 0-11 0,2 0-15 0,-2-4-16 0,1-4-33 15,1 1-39-15,-2 0-54 0,2-8-59 0,-2 0-65 0,2 1-68 0,-8-4-57 16,1-1-52-16,-1-2-22 0,0-1-9 0,-6-4 3 0,0-4 7 0,0 5 13 16,0-4 15-16,0 0 31 0,-6-4 41 0,6 3 52 0,-6-3 59 0</inkml:trace>
  <inkml:trace contextRef="#ctx0" brushRef="#br0" timeOffset="28415.63">16412 341 182 0,'-26'10'392'0,"6"2"42"0,1-5 27 0,-1 4 17 0,1-4 15 0,-1 0 13 16,7 0 13-16,0-3 14 0,-7 0 14 0,14 0 13 0,-7-4 14 0,7 3-73 15,-1-3-118-15,0 0-86 0,7 0-68 0,-6 0-39 0,6 0-24 0,6-3-16 16,-6-1-13-16,7 0-14 0,0-3-12 0,-1 0-14 0,0-4-16 16,7 0-34-16,1-4-47 0,-2 4 0 0,2-3 0 0,-2-2 0 0,2 6 0 0,-1-5 0 15,-1 3-15-15,-4 6-34 0,4-2-6 0,-6 1-5 0,1 3-4 0,0 1-2 16,-1 3 1-16,-6 0 1 0,7 0 4 0,-7 3 6 0,6 5 5 16,-6-1 7-16,0 0 7 0,6 0 5 0,-6 6 5 0,0-3 4 0,8-3 5 15,-2 4 6-15,-6 0 4 0,6 0 1 0,0-4 3 0,2 0-3 0,-2 2-3 0,0-3-8 16,7-2-10-16,1 0-17 0,-2-4-22 0,2-4-32 0,-2 4-37 15,1-7-57-15,7 0-67 0,-6-1-67 0,4-3-69 0,-4-3-59 0,-1-2-52 16,-1 2-25-16,2 0-8 0,-2-5 2 0,2 1 6 0,-8-1 14 0,7 2 22 16,-6-2 31-16,6-2 38 0,-7 1 57 0,-6 3 67 0</inkml:trace>
  <inkml:trace contextRef="#ctx0" brushRef="#br0" timeOffset="29200.76">17389 596 0 0,'0'12'145'0,"0"-8"182"0,0 3 55 0,0 0 30 16,0-3 19-16,0-1 13 0,0 2 9 0,0-2 10 0,0-3 9 0,0 0 12 15,0 0 13-15,0 0-29 0,0 0-50 0,0 0-71 0,0-3-80 0,0-2-60 16,0 2-47-16,0-1-29 0,0 1-17 0,-7-1-9 0,7-3-7 0,0 3-9 16,-7-3-9-16,1 0-11 0,0 2-13 0,6-3-14 0,-14 5-9 0,8 0-9 15,0-1-6-15,-7 0-6 0,-1 1-4 0,2 3-4 0,-2 3-2 0,2 1-4 16,-2 0-1-16,1 2-2 0,-6 2-1 0,6-1 1 0,-7 5 0 0,7 3 0 16,0 0 3-16,-6 2 0 0,5 2 3 0,2-1 0 0,-1 1 0 0,0 3 0 15,0 0-1-15,6-1 0 0,0 1 2 0,1 0 0 0,6 0 1 16,0 0-1-16,0-3 1 0,6 3-1 0,1-4-1 0,6 1 1 0,-6-2 2 15,12-2 0-15,-6 0-1 0,7-1 2 0,-1-3-1 0,7-4 0 0,-6-2-3 16,6-2-4-16,7-3-4 0,-7-3-4 0,6-4-7 0,1-1-6 16,-1-7-7-16,1 1-7 0,-1-5-7 0,1 1-6 0,6-4-5 0,-7-5-3 15,1 2-4-15,-1-4-1 0,2 0-2 0,-2-1 1 0,1-2 2 0,-8 0 6 16,8-5 5-16,-7 0 6 0,-6 0 4 0,6 0 6 0,-7 0 2 0,1 1 8 16,-7-1 10-16,0 0 8 0,-1 1 9 0,-4-1 9 0,-2 5 12 0,0 2 10 15,-6-3 12-15,0 7 9 0,0-3 8 0,0 4 9 0,-6 2 10 16,0 1 10-16,-2 4 7 0,2 0 3 0,-6 0 4 0,5-1-1 0,-6 5 1 0,6 3-3 15,-6-3-4-15,0 1-6 0,7 7-7 0,-8 6-7 0,8 0-8 16,0 0-8-16,-1 0-8 0,-6 0-6 0,13 0-7 0,-7 0-6 0,1 0-7 16,0 0-6-16,-1 0-4 0,0 6-5 0,1 10-3 0,6 2-4 0,-6 0-2 15,-1 4-1-15,0 4-2 0,1 4 0 0,6-2 1 0,-7 6 0 0,7 2 0 16,-6 1 1-16,6 3 0 0,0 0 1 0,-6 4 0 0,6 0-1 0,0 0 2 16,-8 4-1-16,8-1 2 0,0 1-1 0,0 0 1 0,-6-1 0 0,6 5-2 15,0-8 1-15,-6 3 0 0,6-6 0 0,0 3-1 0,0-7 0 16,6-2-2-16,-6-1 0 0,0-1-2 0,6-8 1 0,-6-2-1 0,8-6 1 15,-2 1 1-15,0-2 2 0,-6-5 1 0,7-4 3 0,-1-4-6 0,1 2-1 16,0-5 0-16,-1-5 0 0,0-2 0 0,1 0 0 0,6-7 0 16,-7-2 0-16,8-2 0 0,-8-1 0 0,7-6 0 0,0 0 0 0,-6-4 0 15,5-5 0-15,-5 6 0 0,6-9 0 0,0 4 0 0,-6-4 0 0,6 4 0 16,-1-4 0-16,2 4 0 0,-8 3 0 0,7 3 0 0,1 0 0 0,-2 5 0 16,2 4 0-16,-2-1 0 0,-5 9 0 0,6-1 0 0,-6 3 0 0,5 5 0 0,-5-2 0 15,0 5 0-15,-1 5 0 0,0 2 0 0,1 0 0 0,-7 4 0 0,7 1 0 16,-7 2 0-16,0 1-6 0,0 3-17 0,0-1-6 0,0 2-8 15,-7 4-10-15,7-5-12 0,0 3-13 0,-7-2-13 0,7-1-18 0,0-3-20 16,-6 3-29-16,6-2-30 0,0-2-43 0,0-7-47 0,0 4-50 0,6-4-52 16,1-2-43-16,-7-2-38 0,7-3-33 0,-1-3-30 0,7-2-7 15,0-2 4-15,0 0 12 0,1-4 18 0,5-1 27 0,-6-2 32 0,6 3 46 16,7-3 50-16,-6-1 54 0,-1-4 57 0</inkml:trace>
  <inkml:trace contextRef="#ctx0" brushRef="#br0" timeOffset="29482.02">18522 604 0 0,'7'-10'101'0,"-1"-3"179"16,0 7 48-16,1-5 46 0,-7 3 45 0,0 1 33 0,0 0 29 0,0-1 18 15,0 1 16-15,-7 4 13 0,7-4 14 0,-6 3-28 0,0-4-48 0,-1 5-55 16,0-1-56-16,-5 0-48 0,5 4-46 0,-6-3-45 0,6 3-43 0,-5 0-34 16,-2 3-27-16,8 1-18 0,-8 0-16 0,2 2-13 0,5 3-13 0,-6 1-14 15,0 5-12-15,7-1-10 0,-8 5-4 0,8 0-5 0,0 2-2 16,-1 5-3-16,7-4-2 0,-7 3-2 0,7 1-3 0,7 4-4 0,-7-5-5 16,7 1-5-16,-1-1-8 0,0 1-3 0,8-3-4 0,-8-6-1 0,7 5 0 15,7-7-2-15,-8 4 0 0,8-9-1 0,-6 1 1 0,5-4 1 16,7-3 2-16,-6-1 3 0,-1-6 5 0,1-1 5 0,6 1 7 0,-7-8 3 15,1 0 4-15,-8-1 3 0,8-2 1 0,-7 0 1 0,-6-5 2 0,6-3 2 16,-7 4 5-16,-6-4 2 0,0 0 2 0,0 0 3 0,-6-3 1 0,-1 3 4 16,1 0-1-16,-8-4 1 0,2 4-2 0,-2 4 1 0,-5-4-2 0,6 3-5 15,-6 4-9-15,-1 1-16 0,7 3-19 0,-7 3-25 0,8 4-27 16,-8 1-55-16,7-1-68 0,-7 8-77 0,8-1-83 0,-8 1-73 0,6 4-63 16,-5 3-35-16,6 0-16 0,0-1-3 0,1 2 3 0,4-5 12 0,-4 4 17 15,5 1 22-15,0-2 26 0,7-3 52 0,0 1 63 0,0-4 77 16,7-1 257-16</inkml:trace>
  <inkml:trace contextRef="#ctx0" brushRef="#br0" timeOffset="72854.52">19466 733 77 0,'0'0'217'0,"0"0"14"0,0 0 7 0,0 0 8 0,0 0 12 0,0 0 8 16,0 0 13-16,0-5 12 0,-6 5 15 0,6-3-8 0,0-1-20 0,0 4-34 16,0-2-41-16,0-3-23 0,-6 2-16 0,6-1-6 0,0-1 1 0,0 2-4 15,0 0-6-15,0-1-5 0,0 0-5 0,0 1-9 0,-8 0-8 16,8-2-7-16,0 2-5 0,0-1-9 0,0 1-9 0,0-1-8 0,0-4-8 16,-6 5-4-16,6-1-2 0,0 1-2 0,-6-1 1 0,6 1-4 0,-7-2-3 0,1 2-4 15,-1-1-5-15,7 1-4 0,-13 3-7 0,7-4-6 0,0 0-3 0,-8 4-4 16,8-3-2-16,-8 3-5 0,8 0-6 0,-7 0-3 0,7 0-4 15,-8 3-3-15,8-3-1 0,-7 4 0 0,6 0-3 0,1-1 1 0,-7 1-1 16,7-1 0-16,-1 5 2 0,0-4-1 0,1 3-3 0,0 0 0 0,-2-3-1 16,2 3 0-16,0 0 0 0,-1 4 1 0,7-3-1 0,-6-2 0 0,6 6 0 15,-7-1 2-15,7-3 1 0,-6 3-1 0,6 0-2 0,0-1 0 16,0 1 1-16,0 1 2 0,0-2 0 0,6 1 2 0,-6 0-1 0,0 1-1 16,7-2 0-16,-7 1 0 0,6 0-1 0,1 1 2 0,-1-2 1 0,0 0-1 15,8 2 1-15,-8-4 1 0,1 3 1 0,6-5-1 0,-7 3 0 0,7-2 1 16,1-4-1-16,-2 1 1 0,2-1 1 0,-2-3 0 0,1 0 0 15,7-3-1-15,-6-1-1 0,5-3-2 0,0 4 1 0,-6-9-2 0,7 1 0 16,0 0-1-16,-1-3-2 0,1-1-2 0,-1 0-3 0,0-3-4 16,1-1-4-16,-7 1-4 0,7 1-4 0,-8-6-4 0,8 0-5 0,-1 2-4 15,-5-2-7-15,-2-2-1 0,2 0-3 0,5-1-1 0,-5 1-1 0,-2-1 1 16,2 0 1-16,-8 1 2 0,7-5 2 0,0 5 3 0,-6 0 2 0,5-2 6 16,-6 2 4-16,2 0 5 0,4 2 3 0,-12-2 4 0,7 0 1 0,0 2 3 15,-1 1 2-15,-6 0 3 0,0 0 3 0,7 4 5 0,-7 0 10 0,0-1 7 16,-7 5 8-16,7-2 5 0,0 2 4 0,0 3 5 0,-6-4 7 0,-1 8 4 15,7-3 5-15,-7 2 3 0,1 1 1 0,6 3 1 0,-6-3 1 0,-2 3-5 16,2 4-8-16,6-4-6 0,-6 4-6 0,0 0-6 0,-1 0-2 0,7 4-5 16,-7 0-5-16,1 3-5 0,-1-3-2 0,7 6-4 0,-6 1-4 0,0 3-1 15,-2 2-2-15,2-2 0 0,0 9 2 0,0-6 0 0,-1 6 0 0,7 2-2 16,-7 1 1-16,1 3-1 0,-1 1-1 0,7-5 0 0,-6 8 0 16,6-4 0-16,-7 0 2 0,7 5-1 0,0-5 1 0,-7 4-1 0,7 0-1 15,0 0-1-15,0-1 2 0,0 5 0 0,0-3 0 0,0-2-1 0,0 2 2 16,7-2 1-16,-7 1 1 0,0 1-1 0,0-5 1 0,7 0 0 15,-7 0-1-15,0-6 1 0,6 2-1 0,-6-3 0 0,0 0 0 0,7-4 1 16,-7-3 2-16,0-4 2 0,6 3 1 0,-6-6 4 0,0-1 5 0,7 0 6 16,-7-3 7-16,0-4 6 0,7 0 5 0,-7 0 3 0,0 0 2 0,6-4 2 15,0-3 0-15,0-4-1 0,2 1-2 0,-2-2-5 0,0-6 0 0,7-1-6 16,-6-3-4-16,6 0-8 0,-1-3-6 0,2-1-6 0,-1 1-5 16,0-5-3-16,6 5-4 0,-5-5 0 0,-2 4-3 0,2 1 0 0,-1 0 0 15,0-1-1-15,6 4 3 0,-13 4-2 0,8-1 0 0,-1 4 1 16,0 5-1-16,-6-1 0 0,-1 3-3 0,6 5 0 0,-4-2 1 0,-8 3 0 15,6 2 0-15,0 2 2 0,-6 3 1 0,7 2-1 0,-7 0 1 0,0 4-2 16,0 1 2-16,7 2-1 0,-14 1 0 0,7 3 2 0,0-1 2 0,0 2 0 16,-7-1 2-16,7 1-1 0,0-1-2 0,-6 1-7 0,6-1-10 0,0 1-13 15,0-2-15-15,-6-2-28 0,6 0-33 0,0-4-47 0,0 0-55 0,6-4-67 16,-6 1-72-16,0-1-71 0,6-7-66 0,1 0-34 0,0 0-17 16,-1-4 0-16,7-2 3 0,0-2 14 0,0-1 14 0,0-1 26 0,0 0 32 15,6-2 47-15,1-3 56 0,-6 1 66 0,5 3 239 0</inkml:trace>
  <inkml:trace contextRef="#ctx0" brushRef="#br0" timeOffset="73730.62">20476 663 0 0,'13'-4'133'0,"-7"-3"140"0,1 0 24 16,-7 0 23-16,6-1 24 0,-6 4 30 0,0-3 34 0,0 0 27 0,0 3 23 15,0-3 15-15,0 0 13 0,0 2-37 0,0 2-62 0,0-5-58 0,0 5-56 0,0-1-33 16,-6 0-21-16,6 1-23 0,0 0-22 0,-7-2-30 0,1 5-33 16,6-4-28-16,-7 4-22 0,1-3-16 0,0 3-13 0,-2 0-8 0,-4 0-8 15,5 3-4-15,1 1-6 0,-7 1-3 0,0-2 0 0,-1 4-3 0,8 3-2 16,-7-2 0-16,0 7 2 0,0-4 0 0,0 4 0 0,0 0 0 0,7 3-1 15,-8 1 2-15,1-2-1 0,7 3 1 0,-7 0 0 0,6-1 0 16,1 3-1-16,0 0 1 0,-2 0 0 0,2 0 0 0,6 1-1 0,-6-2-1 16,6 2-2-16,0-6 1 0,0 2 2 0,6-1-1 0,0 1 0 0,-6-5-1 15,14-3-1-15,-8-1 0 0,8 2-1 0,-2-5 1 0,-5-3-1 0,6-4 0 16,6 0-2-16,-5-4-1 0,-1 1 0 0,6-5-2 0,0-2-2 16,-5-2-2-16,5-3 0 0,-6 0-1 0,6-3 0 0,-5-3-1 0,-1 2 1 15,0-6 1-15,0 2-1 0,0 1 1 0,-6-3 2 0,5-1 0 0,-5 4 4 16,0-3 0-16,-1-1 4 0,-6 3 2 0,6 3 0 0,-6-3 5 0,7 2 3 15,-7 2 4-15,0 1 3 0,0-2 4 0,0 6 5 0,0 3 3 0,0 0 5 16,0 0 1-16,0 4 2 0,0 0-2 0,0 4-1 0,0-1-2 16,0-1 0-16,0 5-2 0,0 0-4 0,0 0-3 0,0 5-4 0,6-1-5 15,-6-1-3-15,0 4-4 0,0 0-3 0,0 4-3 0,0 0-1 0,7 4 2 16,-7 3 1-16,0 1 2 0,0-1 0 0,7 4 1 0,-7 0-1 0,0 0 1 16,0 0-1-16,0 0 1 0,6 0 1 0,-6 0-1 0,0 0 1 0,6 0-2 15,-6-4 0-15,8 1-1 0,-2-4-1 0,-6 3-1 0,6-7 0 0,0 0-1 16,8 0 0-16,-8-5-2 0,1 3-1 0,5-9-2 0,2 3-1 0,-2-3-1 15,-5-3-2-15,13-1-1 0,-7-4-2 0,0 1-1 0,-1-3 1 16,2-2 1-16,-1 1 0 0,7-3 0 0,-8-5 0 0,2 4 2 0,-8-3 1 16,7 0 2-16,0 0 1 0,-6-1 2 0,-1 1 2 0,0 3 2 15,2-2 2-15,-8-3 2 0,6 6 1 0,-6-4 2 0,0 3 4 0,0 4 4 0,0 0 2 16,0 0 2-16,0 4 3 0,0-1-1 0,0 5 0 0,-6-2-2 16,6 3 0-16,0 2 0 0,0 2-1 0,-8 3-2 0,8 2 0 0,0 0-3 15,-6 4-5-15,6 1-3 0,-6 2-1 0,6 4-1 0,0 0-1 0,0 1-2 16,0 2 1-16,0-3 1 0,0 5 0 0,0 0 0 0,6-6-2 0,-6 1-1 15,6 1 0-15,2-1 0 0,-2-3-2 0,0-4-1 0,0 0-2 0,8 1-2 16,-8-6 1-16,7 2-2 0,-7-5 0 0,8-3 1 0,-2 0-2 16,-4-3 2-16,4-1 1 0,1-6 1 0,1 2 1 0,-2-3 0 0,2-4 2 15,-2 0 0-15,2 0 3 0,-1-2 0 0,-1-2 1 0,2 1 1 16,-8-4 1-16,7 4 0 0,-6-4 0 0,-1 3 0 0,1-3 0 0,-1 4 1 16,0-4-1-16,-6 3 0 0,7 5 3 0,-7-4 2 0,0 3 1 0,7 0 1 15,-7 5 2-15,0-2 2 0,0 5 0 0,0-1 1 0,0 1 0 0,0 4-1 16,0-1-2-16,0 4 2 0,0 0-1 0,0 0 0 0,0 4-1 0,0-1-2 15,0 4 0-15,0 1-2 0,0 2-3 0,6 5-1 0,-6-1 0 0,0 6-3 16,6 2 1-16,-6 0 1 0,8 3 1 0,-8 1-1 0,6 3 0 0,-6 4 0 16,6 1 0-16,1-2 0 0,-7 5 0 0,6-2-1 0,-6 2 1 15,7 0-2-15,-7 4 2 0,0-1 0 0,0-3 1 0,0 2-1 0,0-2 0 16,0 0 0-16,0 0 0 0,0-1 1 0,0-2 0 0,-7-1-2 16,7 0 1-16,0 0-2 0,0-8-3 0,-6 5-2 0,6-4-4 0,-7-1-3 15,1-3-4-15,6 0-5 0,-6-4-1 0,-2-4-3 0,2 1-1 0,0-4-1 16,-1 0-1-16,-6-4 0 0,7-2-1 0,-1-2 2 0,-6-3 1 15,0-3 2-15,7-2 4 0,-8-2 2 0,8 0 4 0,-7-8 4 0,7 5 2 16,-1-9 2-16,0 1 1 0,7-1 0 0,0-3 1 0,0-3-1 16,7-1 3-16,-7-3 0 0,13 0 1 0,-6-1-1 0,5-3 0 0,8 4-3 15,-7-4 0-15,7 0-4 0,-1 0-7 0,0 0-10 0,1 0-15 0,0 4-27 16,-1-1-35-16,1 2-61 0,0 2-72 0,-1 0-76 0,1 1-78 0,-1 2-50 16,1 2-38-16,-8-2-17 0,2 5-8 0,-2 0 0 0,-4-1 4 0,4 4 10 15,-5 1 11-15,-1 3 29 0,-6 0 35 0,0 0 62 0,0 4 72 16</inkml:trace>
  <inkml:trace contextRef="#ctx0" brushRef="#br0" timeOffset="73964.99">20424 1260 0 0,'-13'26'44'0,"7"-1"413"0,-8 1 68 0,8-5 34 16,-1-2 18-16,0-1 6 0,1-2 4 0,6-2 1 0,0-7 1 16,0-3-1-16,0-1-1 0,0 2-5 0,6-3-5 0,-6-2-149 0,7 0-223 15,0 0-142-15,-1 0-107 0,0-2-119 0,2 2-127 0,-2-8-106 16,0 0-97-16,1-3-49 0,6-4-23 0,-7 1-11 0,1-4-5 0,5-4 2 16,-4 0 3-16,-2-8 12 0,0 1 15 0,1 0 30 0,-1-8 37 15,1 0 86-15,-1 0 172 0</inkml:trace>
  <inkml:trace contextRef="#ctx0" brushRef="#br0" timeOffset="75333.67">22279 685 0 0,'8'0'34'15,"-2"3"199"-15,0 1 26 0,-6-4 19 0,0 4 13 0,7-4 14 16,-7 0 13-16,0 0 18 0,0 0 19 0,-7 0 20 0,7 0 19 0,0-4-19 16,-6 4-41-16,6-4-45 0,0 1-47 0,-6 0-30 0,6-2-23 0,-8 2-15 15,8-4-11-15,-6 3-13 0,0-4-11 0,6 5-17 0,-6-4-17 0,-1 0-16 16,0 2-19-16,7-2-14 0,-6 4-13 0,-1-5-7 0,1 5-5 0,0-5-4 15,-2 5-3-15,2-2-3 0,0 3-1 0,-8 2-2 0,8-5 0 16,0 5 0-16,-7 5-1 0,-1-5-3 0,2 2-4 0,-2 6-1 16,2-4-1-16,-1 3-2 0,-7 4-1 0,6 1 0 0,-4-2-1 0,-2 1-1 15,7 4 0-15,-7-1 0 0,8 0-3 0,-2 3 1 0,1 0-2 0,0-2 2 16,0 3 0-16,1 1 0 0,4-1 0 0,2 0 0 0,0 0 0 0,-1 1-2 16,7-1-1-16,0-3 0 0,0 4 2 0,0-5 1 0,7 1 0 0,-1-1 1 15,0-3 0-15,8-1 1 0,-8-1-2 0,7 1 1 0,0-6 0 16,6-1 2-16,-5 1 0 0,6-4 1 0,-1 0 1 0,1-4 0 0,-2-3 0 15,9 0-2-15,-1-5 0 0,-6-2-2 0,6 0-2 0,-1-5-1 0,9-3 0 16,-9 0-1-16,1-3-1 0,0-1 1 0,1 0 0 0,-1-3 0 16,0 0 1-16,-7-3-1 0,1-2 0 0,0 1 3 0,-1 0 1 0,-6-5 0 15,0 6 1-15,-1-4 0 0,-4 3-1 0,4-3 1 0,-12 2-1 0,7 1 1 16,-1 4 0-16,-6 0 0 0,0-1 2 0,0 4 3 0,0 1 3 0,0 3 3 16,-6 4 2-16,6-1 5 0,-7 1 6 0,7 4 4 0,0 3 5 0,-6-1 3 15,0 5 4-15,6 0 2 0,0-1 0 0,-8 5 2 0,8-1-2 0,0 1-2 16,-6 3-5-16,6 0-5 0,0 0-4 0,0 3-4 0,0 1-5 0,0-1-4 15,0 1-5-15,0 7-3 0,0-4-3 0,0 8-2 0,0-1-1 0,0 6-2 16,0-3-1-16,0 6 0 0,0-2 0 0,0 5 1 0,0 3 1 0,6-4 0 16,-6 5 1-16,0 3 0 0,0-4-1 0,0 4 1 0,8-1 1 15,-8 2-1-15,0-1-1 0,6 4 2 0,-6-4-1 0,6 0-1 0,-6 0 2 16,7 0 0-16,-1-1-1 0,1-2 1 0,-7-1-1 0,6 0-1 0,1-3 2 16,-1 0 0-16,1-4-1 0,0-4 0 0,5 1 0 0,-5-5-1 0,0 1 0 15,-1-8-1-15,7 5 1 0,-7-9 0 0,8 0 1 0,-8-3 1 16,8 0-1-16,-2-3 0 0,-6-4-1 0,8-5 0 0,-1 5 0 0,-1-7 0 15,8-2 1-15,-7 2 0 0,0-4 0 0,0 0-1 0,-7-1 2 0,8-3-1 16,-8 4-1-16,8-4 0 0,-8 3 0 0,0 1 0 0,1-1 0 16,-7 1-1-16,6 1 0 0,-6 2 2 0,0 1 1 0,0-1 3 0,0 3 3 15,0 5 2-15,0-3 2 0,0 5 0 0,0-2 1 0,0 4-1 0,0 3 0 16,0 0 0-16,0 0 1 0,0 0 0 0,-6 3-1 0,6 4 0 0,0 1-3 16,0 3-2-16,0 0-4 0,0 3-1 0,0 1-1 0,0 4-1 15,0-2-2-15,0 1 0 0,0 5 0 0,0 0 0 0,0-2 0 0,6 1 0 16,-6 0 2-16,7 0-1 0,-7 0 0 0,7 0 0 0,-7-3 1 0,6 2-2 15,0-7-1-15,1 5 1 0,0-4 0 0,-7 0-4 0,6-4-8 0,0 0-9 16,1-4-13-16,0 1-19 0,-1-5-22 0,1 0-46 0,-1-3-55 0,0-3-71 16,8 0-76-16,-8-5-68 0,7 1-69 0,0-4-37 0,-6-5-24 15,5 2-8-15,2-4 0 0,6-1 9 0,-8-2 11 0,1 2 18 0,7-3 21 16,-8 0 45-16,8 5 57 0,0-6 69 0,-1 4 176 0</inkml:trace>
  <inkml:trace contextRef="#ctx0" brushRef="#br0" timeOffset="75837.17">23328 714 0 0,'7'0'175'0,"0"-3"105"0,-7 3 31 0,6-4 31 0,-6 4 34 0,0-5 32 15,0 5 30-15,0-3 18 0,0 0 13 0,0-1 11 0,0 0 6 0,-6 1-45 32,6 0-70-32,0-2-58 0,0 2-50 0,0-4-34 0,0 3-26 0,-7-4-28 15,7 1-32-15,0 4-27 0,0-4-26 0,0 2-18 0,-7-2-10 0,7 4-7 16,0-5-7-16,0 5-6 0,-6-5-6 0,6 5-4 0,-7-2-2 0,7 3-2 16,-6-3-2-16,0 5-4 0,-2-3-4 0,2 3-3 0,0 0-3 0,0 3-4 15,-1-3-2-15,-6 5 0 0,6-3-2 0,1 6 0 0,-8 0 0 0,8-1-1 16,-7 0-1-16,0 5-1 0,7-2-2 0,-1 5 0 0,-6-1 2 15,6 1 0-15,1 4 0 0,-7-5 0 0,6 5-1 0,1-1 0 0,6 3 0 16,-6-2 0-16,6-1-1 0,-7 1 1 0,7 3 0 0,0-4-1 0,7-1 0 16,-7 3 0-16,6-6 2 0,0 1 0 0,8-1 0 0,-8 1 0 15,7-3 1-15,0-2-2 0,6-3 0 0,-5 1 0 0,6-5 1 0,-1-3 0 16,7 0 0-16,-6 0-1 0,-1-3 1 0,7-5-3 0,-6 1-1 0,6-3-3 16,-1-6-1-16,-5 2 0 0,6 0-2 0,-6-5-1 0,-1 1 1 15,7-1-2-15,-6-3 1 0,-1 0 0 0,1 0-1 0,-7-3 1 0,6 3-1 16,1-5 3-16,-7 2 2 0,0-4 1 0,0 4 3 0,-7-1 0 0,8-3 1 15,-8 3 2-15,1-4 1 0,-1 5-2 0,0-4 0 0,-6 3 1 0,8 1 1 16,-8-2 1-16,0 5 0 0,0-3 2 0,0 3 3 0,-8 0 5 0,8 0 4 16,-6 5 5-16,6-3 4 0,-6 6 2 0,6-1 2 0,-7 4 4 0,7 0 5 15,-6 1 3-15,6 2 0 0,-7 1 0 0,7 3 1 0,-7 0-2 0,7 4-6 16,0-3-6-16,0 3-5 0,0 3-6 0,0 1-2 0,0 0-4 0,0 3-1 16,0 1-4-16,0 2-4 0,0 5-1 0,0-1-2 0,0 5-1 0,0 4-1 15,7-3-1-15,-7 3 2 0,7 3 1 0,-7 3 2 0,6 0 0 0,1 1 0 16,-7 2 1-16,6 2 0 0,0-2 2 0,2 0-1 0,-8 2 0 15,6 3 1-15,0-4-2 0,1 1 1 0,-7-2-1 0,6 0 1 0,1-2-1 16,-7-4 1-16,6 4-5 0,1-9-4 0,-1 2-9 0,0-3-11 0,2-4-12 16,-2 2-16-16,-6-8-18 0,6 2-21 0,1-5-42 0,0-3-53 15,-1-4-74-15,-6 0-83 0,6-8-74 0,-6 2-66 0,0-6-38 0,7-3-20 16,-14-2-5-16,7-2 3 0,0-3 10 0,-6 0 11 0,0-4 18 16,-1 0 22-16,0 1 41 0,-5-1 53 0,4 5 74 0,-4-6 173 0</inkml:trace>
  <inkml:trace contextRef="#ctx0" brushRef="#br0" timeOffset="75977.8">23628 589 173 0,'-13'-3'383'0,"-7"-5"44"0,8 5 27 0,-2 3 22 15,1-4 19-15,0 0 16 0,7 1 12 0,-7 3 11 0,7-3 11 0,6-2 5 16,-8 5 7-16,2-4-82 0,6 4-124 0,0 0-92 0,6 0-76 0,-6 0-42 16,8 0-27-16,-2-3-22 0,7 3-20 0,0 0-14 0,0 0-14 0,7-4-12 15,-8 4-10-15,14-3-11 0,-6-1-12 0,6 4-15 0,-7 0-18 0,8-4-25 16,-7 4-28-16,5-3-51 0,1-1-63 0,-6 4-81 0,0-3-90 0,-1-1-72 16,-6 1-62-16,0 3-29 0,0-4-16 0,-6-1-3 0,-1 2 1 0,-6-4 8 15,0 3 16-15,0 1 22 0,-6-5 26 0,-1 1 52 0,0 0 63 16,-5-4 80-16,-2-1 280 0</inkml:trace>
  <inkml:trace contextRef="#ctx0" brushRef="#br0" timeOffset="76149.67">22989 436 287 0,'-6'10'432'0,"0"-2"36"0,-1-1 19 0,1 1 9 0,6-6 5 0,-7 3 1 15,7-1 0-15,-7-4 1 0,7 0-1 0,0 0-2 0,0 0-5 0,-6 0-125 16,6 0-184-16,0 0-159 0,-6 0-149 0,6 0-130 0,0 0-123 0,0 0-62 15,6-4-35-15,-6-1-15 0,6 3-7 0,1-2-5 0,0 0-2 0,-1 1 3 16,7-4 3-16,1 0 21 0,-2 2 29 0,8-6 59 0,-1 4 75 0</inkml:trace>
  <inkml:trace contextRef="#ctx0" brushRef="#br0" timeOffset="76714.42">24774 267 44 0,'7'0'292'0,"6"0"32"0,-7 0 25 15,0 0 25-15,2 0 23 0,-8-4 25 0,6 4 24 0,-6-3 18 0,0-1 14 16,6 0 9-16,-6 1 8 0,0 3-62 0,-6-4-98 0,6 1-64 15,0-1-46-15,-6 0-30 0,-2 0-22 0,2-3-22 0,6 4-24 0,-13-1-22 16,7-4-23-16,-7 5-17 0,6-4-11 0,-5 3-10 0,-2-3-9 0,1 3-6 16,-6 0-6-16,6-2-5 0,-7 2-4 0,0-1-2 0,1-3-3 0,-1 5 1 15,0 0 0-15,1 0-1 0,-7-2 0 0,6 5 1 0,1-3 0 0,-7 0 3 16,6 3 3-16,1-5 2 0,0 5 3 0,-1 0 0 0,1 0 0 0,5 0 0 16,-5 0 1-16,6 5-1 0,0-5-1 0,-1 3-2 0,2 0-2 0,6 5-2 15,-1-5-1-15,0 5-4 0,1 4-2 0,-1-6-2 0,1 5 0 0,6 4 0 16,0 0 1-16,0-1-2 0,0 4-1 0,6 1-1 0,-6-1 2 0,7 4 0 15,-1 4 1-15,-6-5 1 0,7 5 0 0,0 4-1 0,-1-5-1 0,0 5 1 16,0-1-1-16,-6 0 0 0,8 0-2 0,-2 4 1 0,-6 1 0 0,6-2 2 16,-6 1-3-16,0 0 2 0,0 1-1 0,0-1 1 0,0 3-2 15,0-3 2-15,0 0 1 0,0-4 0 0,-6 1-2 0,6-2 1 0,0 2 0 16,-6-4-1-16,6-1 0 0,0-3 1 0,0 0-1 0,-8-3 0 0,8-1-2 16,0-4 0-16,-6-3 2 0,6 1 1 0,0-1 3 0,0-4 2 15,0 0 2-15,0-3 3 0,0-1 3 0,0 2 3 0,0-5 2 0,0 0 3 16,0 0 1-16,0 0 3 0,0 0 1 0,0 3 2 0,6-3-2 0,-6 0-1 15,8 0-1-15,-2 0-2 0,0 0-2 0,1 0-3 0,-1 0-3 0,8 0-3 16,-8 0-2-16,14 0-2 0,-8 4-2 0,2-4-2 0,5 0-1 16,1 0-3-16,-8 0-4 0,8 0-14 0,0 0-19 0,-1 0-22 0,1 0-24 15,-1 0-42-15,1 0-51 0,0-4-72 0,-1 4-81 0,0-3-89 0,-6-2-92 16,7 2-46-16,-7-1-25 0,0-3-8 0,0 0-3 0,0 0 10 0,0-4 16 16,-7 0 21-16,8-3 24 0,-1-3 42 0,-7 0 51 0,7-5 72 15,-6 0 151-15</inkml:trace>
  <inkml:trace contextRef="#ctx0" brushRef="#br0" timeOffset="77653.03">24924 876 186 0,'-7'14'384'0,"1"1"37"0,0-4 19 15,-1-4 10-15,7 0 4 0,-7 1 4 0,7-4 3 0,0-4 4 0,0 0 6 16,0 0 5-16,0 0 5 0,7 0-84 0,-7-4-129 0,7-1-90 0,-1 2-70 15,0-4-36-15,8 0-19 0,-8-1-9 0,7-4-3 0,1 2-3 16,-2-5-4-16,8 1-5 0,-7-1-5 0,7 0-7 0,-8-3-6 0,8 1-4 16,-7-2-3-16,0-3-1 0,0 4-1 0,-1-4 1 0,2-1-1 0,-1 2 3 15,-7-1 1-15,1 3 5 0,6-3 9 0,-7 4 5 0,2-1 6 0,-8 1 3 16,6 3 3-16,-6 1 4 0,6 2 2 0,-6 6 4 0,0-2 2 0,0 5 1 16,6-5 1-16,-6 5-1 0,0 3-4 0,0 0-5 0,0 0-9 15,-6 0-7-15,6 3-4 0,0 2-5 0,0-2-1 0,-6 4-4 0,6 3-3 0,0 2-3 16,0-1-4-16,-6 3-1 0,6 5-1 0,0-2-1 0,-8 3 0 15,8 2 2-15,0 3 3 0,0-3 0 0,0 4 2 0,0-3-2 0,0 2 0 16,0 0-1-16,0-2 1 0,0 2 1 0,0-3-1 0,8 0 0 0,-8 0-2 16,6-4-1-16,-6 0 2 0,6 1 0 0,-6-5-1 0,6 1-1 15,1-5 0-15,0-1 1 0,-1-3 1 0,1 2 1 0,-7-5 0 0,6-3 1 16,0 0-1-16,8 0 0 0,-8-3 1 0,0-1 1 0,8-6-2 0,-8 1 2 16,7-1-2-16,1-5 1 0,-8 1-1 0,6-1 0 0,2-3-1 15,-8-4-2-15,7 3 1 0,-6-3 1 0,6 0 0 0,0 0 0 0,-6 0-2 16,5-3 0-16,-5 2 0 0,6 2-1 0,-6-1 1 0,5 4 0 0,-5-1 0 15,0 1-1-15,5 3 0 0,-5 4-1 0,0 1 0 0,-1 2-2 0,1 0 1 16,-7 5-1-16,6-1 1 0,1 0-1 0,-1 4 1 0,-6 4 1 0,7 0-2 16,-1-1 1-16,0 5-1 0,-6 0 2 0,8-1 0 0,-8 4 1 15,0 3 0-15,0 1 0 0,0-1 0 0,0 5 1 0,0-1-2 0,0 1-1 16,-8-2 1-16,8 6-2 0,-6-5 0 0,6 5-1 0,-6-6 0 0,-1 1 0 16,7 1-1-16,-6-4-1 0,6 0 0 0,0-1 0 0,0-3 0 0,-7-4 1 15,7 1-1-15,0-1 3 0,0-3 1 0,7-1 3 0,-7-3-1 0,0 0 2 16,0-3 0-16,6-1 3 0,1 0 0 0,-7 1 1 0,6-5 2 15,0 1-1-15,2-4 1 0,-2 0 0 0,0-4-1 0,7 4-1 0,-6-3-1 16,-1-5-1-16,7 5 1 0,-7 0 0 0,2-5-2 0,4 1-1 0,2 2-2 16,-8-2 0-16,7 4 1 0,-7-5-1 0,8 5 0 0,-8-1-1 15,7 4 1-15,-6 1-1 0,-1-2-1 0,7 5 0 0,-6 3-1 0,-1 1 1 16,1-1 1-16,-1 0-1 0,-6 8 1 0,6-4-2 0,2 4-1 0,-8-1 1 16,6 5 0-16,-6-1 1 0,6 4 2 0,-6-4 0 0,0 8 0 0,0-4 1 15,0 3 1-15,0 0-1 0,0 3-1 0,0 0 0 0,0-2 1 16,0-1 1-16,-6 1 0 0,6 0-1 0,0-1 0 0,0-3-1 0,0 4 0 15,0-4 2-15,0-4 0 0,6 1 0 0,-6 0 0 0,7-6 0 16,-7 3 2-16,6-5-1 0,7 0-1 0,-6 0 0 0,-1-5 2 0,8 3 0 16,-2-3 0-16,2-2 0 0,-2-4-1 0,1 0 1 0,1 0-1 0,-2-4-1 15,8 1 0-15,-7-1 0 0,0-3-2 0,0 0 0 0,1-1 2 0,-2-4-1 16,1 3-1-16,0-7 1 0,-6 2 0 0,5-4 0 0,2 3 0 0,-8-4 0 16,8 5 0-16,-8-4 0 0,0 3 2 0,1 0 3 0,-1 4 4 15,1 0 6-15,0 4 4 0,-7-4 6 0,6 8 4 0,-6-5 6 0,0 5 5 0,6 0 5 16,-6-3 2-16,0 7 4 0,0-1 3 0,0 4 2 0,0 0 1 0,0-1-3 15,0 4-4-15,-6 1-6 0,6-1-5 0,0 4-6 0,0 0-6 16,0 0-5-16,0 4-7 0,0-1-4 0,0 1-4 0,-6 4-4 0,6 2-3 16,0 1-3-16,0 3-1 0,0 3 0 0,0 3 0 0,0-1 2 0,0 6 2 15,0 1-1-15,0 0 0 0,0 3 1 0,0 1 2 0,6-1 0 0,-6 0 1 16,0 5 0-16,0-6 2 0,0 2-2 0,6-1-1 0,-6 0-1 0,0-4-2 16,7 1-3-16,-7-3-6 0,7-5-8 0,-1 1-8 0,0-5-10 15,1 1-11-15,-1-5-13 0,1 2-15 0,0-5-15 0,5-4-17 0,-4 1-34 16,-2-4-46-16,6 0-58 0,-5-4-66 0,0-3-63 0,6 0-60 0,-7-4-49 15,0 0-41-15,2-4-17 0,-2-3-2 0,0 0 6 0,-6 0 10 16,0-1 14-16,0-4 16 0,0 3 35 0,0-3 45 0,-6-3 60 0,-8 5 67 16</inkml:trace>
  <inkml:trace contextRef="#ctx0" brushRef="#br0" timeOffset="77793.64">26077 469 0 0,'-32'-4'17'0,"5"0"295"0,7 1 55 16,-6 3 30-16,7-4 21 0,-1 1 13 0,1 3 12 0,6-5 6 0,0 3 4 16,6 2 6-16,1-5 6 0,-1 5-16 0,7 0-28 0,0 0-78 0,0 0-102 15,0 0-68-15,7 5-53 0,6-3-30 0,0-2-21 0,0 8-13 0,6-8-12 16,1 7-7-16,-1-3-7 0,1 0-18 0,6 3-25 0,1-3-47 0,-1-1-59 15,-1-3-70-15,1 5-72 0,-6-2-76 0,6-3-76 0,-7 0-38 16,1 0-17-16,0-3-10 0,-1-2-5 0,-5-2 0 0,-2 2 1 0,2-1 12 0,-2-1 18 16,-5-5 42-16,-1 5 54 0,-6-8 64 0,7 5 213 0</inkml:trace>
  <inkml:trace contextRef="#ctx0" brushRef="#br0" timeOffset="77965.53">25327 286 343 0,'-12'11'434'0,"-8"-4"30"0,7 0 17 16,7-4 10-16,0 5 5 0,-2-8 4 0,2 0 1 0,0 0 2 0,6 0 0 16,-6 0 0-16,6 0 1 0,0 0-115 0,0 0-172 0,0 0-102 0,6 0-69 15,0 0-80-15,-6 0-85 0,6 0-117 0,8-3-133 0,-8 3-67 0,7 0-34 16,-6 0-16-16,6-5-9 0,-1 5-4 0,-4-3-3 0,4 0-1 0,1-5 1 16,1 2 8-16,-2-2 13 0,2-1 50 0,-2 3 68 0</inkml:trace>
  <inkml:trace contextRef="#ctx0" brushRef="#br0" timeOffset="78451.02">26911 849 0 0,'-20'12'276'0,"1"-2"85"0,-1 2 45 0,6-5 26 0,2-1 14 16,-1 3 12-16,0-6 11 0,6 2 12 0,1-2 12 0,0-3 15 0,-2 3 13 15,8-3-44-15,0 0-72 0,0 0-73 0,0 0-75 0,0 0-52 16,0 0-40-16,0 0-19 0,0 4-12 0,0-4-10 0,0 0-10 0,8 0-11 15,-2 0-12-15,0-4-12 0,1 4-15 0,-1 0-10 0,7-3-11 0,0 3-8 16,1-3-11-16,-2 3-9 0,2-5-10 0,5 5-20 0,-6-3-25 0,6 3-42 16,1 0-51-16,-7-4-82 0,7 4-101 0,0 0-92 0,-2 0-89 0,2-5-45 15,-1 3-20-15,1 2-12 0,6-4-6 0,-6 0 2 0,-1 1 2 16,7-4 15-16,-6 2 22 0,7-2 40 0,-2 0 48 0,1-1 82 16,-6 5 183-16</inkml:trace>
  <inkml:trace contextRef="#ctx0" brushRef="#br0" timeOffset="79269.05">27444 846 41 0,'-12'7'294'0,"4"1"27"0,2 0 14 0,0-6 8 16,6 6 4-16,0-4 10 0,0-4 13 0,6 0 22 0,0 0 27 0,2 0 16 16,-2-4 11-16,0 4-60 0,8-3-98 0,-1-4-67 0,6 2-52 0,-6-2-27 15,7-1-12-15,-1-2-8 0,1-2-4 0,0 2-12 0,-1-5-11 16,1 5-22-16,-2-9-25 0,2 4-18 0,0-4-11 0,-1 1-9 0,1-4-5 15,-7 5-3-15,0-6 0 0,6-3-1 0,-5 5-3 0,-8-5 3 0,8 1 2 16,-8-2-1-16,0 1 0 0,1 1 1 0,-1 0 5 0,-6-2 4 0,7 2 4 16,-7 0 7-16,0 2 7 0,0 2 3 0,-7 3 4 0,7-4 3 0,-6 2 6 15,6 6 5-15,-7-4 4 0,1 3 6 0,0 1 3 0,-8 3 3 16,8-4-2-16,-1 4-1 0,0 5-1 0,-5-6-2 0,5 7-6 0,1-1-4 16,-8-2-4-16,8 5-5 0,0 0-4 0,-1 3-6 0,0-5-8 0,7 5-4 15,-6 0-5-15,0 5-2 0,6-5-5 0,-7 6-1 0,7 2-5 0,-6-2-1 16,-1 11 0-16,7-7-1 0,-7 5-1 0,7 3 1 0,-6 0-1 0,6 4 0 15,0 3 1-15,-6 2 0 0,6-2 0 0,0 5 1 0,0-1-1 0,0 3 1 16,0-2 2-16,0 7-1 0,0-4-1 0,0 4 0 0,0-4 0 0,6 3 1 16,-6 1-1-16,0-2 1 0,0 2 2 0,6-3-1 0,-6-1 0 15,7 0 0-15,-7-3 1 0,7-3-2 0,-1 0-2 0,-6-1 1 0,7-5 0 16,-1-2 0-16,0-1 0 0,1-6 0 0,0 2 0 0,-1-7 0 0,0 1-1 16,8-1 1-16,-8-4 1 0,7-3 0 0,-7 0-1 0,8-3 0 0,-2-4-1 15,2-1 0-15,5 1 0 0,-6-5 1 0,6-2 2 0,-5-1 0 16,6 0 0-16,-8-3 1 0,8 1-1 0,-7-6-1 0,0 5-3 0,0-4 1 15,0 0 2-15,0 0-1 0,-6 0 2 0,5 1 0 0,-4 2-1 0,-2-3 1 16,0 4 0-16,-6-1 0 0,6 1 2 0,-6 4 3 0,0-1 2 16,0 0 2-16,7 4 5 0,-7 0 0 0,0 4 2 0,-7-1-2 0,7 1 1 15,0 3-2-15,0 4 0 0,0 0-2 0,0 0-1 0,0 0-2 0,0 4-4 16,0 0 0-16,0 3-3 0,0 4-2 0,0 0-3 0,-6 0-1 0,6 4-1 16,0 0 0-16,0 2 1 0,0 3 1 0,0 0 0 0,0 3 2 15,0-2 0-15,0 2 1 0,0-2 0 0,0 1-1 0,6 0 1 0,-6 1 0 16,7-1 0-16,-7 0-1 0,7-8 1 0,-1 4-1 0,1-2-2 0,-1-6 0 15,0 1 0-15,8-4 1 0,-8 0 0 0,8-2 0 0,-8-2 2 16,7-6-1-16,0 3-2 0,6-7 0 0,-5 2 2 0,-2-6-1 0,8 0-1 16,-1-4 2-16,-5 1 1 0,5 0 0 0,-6-8-1 0,6 3 0 15,-5-3-2-15,-2 0 1 0,2-3-1 0,5-5 0 0,-12 4 2 0,6-2-2 16,-1-2 0-16,-4-3 1 0,4 4 2 0,-5-4-1 0,-1-1 2 0,1 2 3 16,-7 2 6-16,7 1 5 0,-1 4 7 0,-6-1 5 0,0 3 6 0,0 2 5 0,0 3 7 0,0 3 6 15,0 1 5-15,0 2 4 0,0 2 4 0,-6 2 1 0,6 1 2 0,0 0-5 16,0 2-57-16,-7 2-7 0,7 0 0 0,0 3 0 0,0 0 0 0,0 0 0 15,-7 3 0-15,7 0 0 0,0 5 0 0,0 3 0 0,0 0 0 16,-6 0 0-16,6 7 0 0,0 1 0 0,0-1 0 0,0 3 0 0,0 6 0 0,6 3 0 16,-6-5 0-16,0 7 0 0,0-2 0 0,7 3 0 0,-7-3 0 15,7 2 0-15,-7 0 0 0,6 2 0 0,-6-5 0 0,6 1 0 0,-6-1 0 16,6 0 0-16,2-3 0 0,-2-4 0 0,-6 0 0 0,6-3 0 0,1-2 0 16,0-2 0-16,-1-3 0 0,-6-2 0 0,7-3-92 0,-1-3-29 0,0 0-25 15,1-4-36-15,0-4-43 0,-1 0-55 0,0-3-63 0,-6-7-54 0,7 2-47 16,-7-6-49-16,7-1-47 0,-7 2-15 0,0-9-3 0,0 5 9 15,0-9 12-15,0 4 19 0,-7-4 23 0,7 2 37 0,-7-2 42 0,1 1 60 16,-7 0 67-16</inkml:trace>
  <inkml:trace contextRef="#ctx0" brushRef="#br0" timeOffset="79409.67">28383 524 0 0,'-20'-11'21'0,"-6"6"297"0,-1 2 68 0,9 0 41 15,-9 3 28-15,7 0 22 0,2 0 20 0,4 0 15 0,1-4 14 0,0 4 12 16,6-4 9-16,1 4-15 0,0 0-28 0,-1-3-76 0,7 3-100 0,0 0-79 16,0 3-65-16,7-3-41 0,5 4-27 0,-5-4-22 0,13 4-18 0,0-1-15 15,-2 0-15-15,9 2-10 0,5-1-10 0,1-1-15 0,-1 4-18 0,1-3-20 16,-1-1-22-16,1 1-33 0,-1 0-40 0,1-1-66 0,0 1-74 15,-8-4-87-15,2 0-94 0,-7 0-56 0,-2 0-37 0,2-4-19 0,0-3-8 16,-13 3 3-16,5-3 8 0,-5-3 15 0,0 1 18 0,-7-1 33 0,0 0 40 16,-7-7 61-16,7 4 77 0</inkml:trace>
  <inkml:trace contextRef="#ctx0" brushRef="#br0" timeOffset="79565.92">28057 230 235 0,'-20'0'410'0,"1"4"42"16,5 0 25-16,2-4 13 0,-2 4 6 0,8-4 5 0,-7 3 3 0,13-3 2 15,-6 0 1-15,6 0-1 0,-7 0 1 0,7 0-97 0,0 0-143 0,0 0-100 16,0 4-77-16,7-1-59 0,-7-3-52 0,6 4-78 0,0 3-93 0,1-3-94 16,6 0-94-16,-6-1-57 0,5 4-35 0,2-2-17 0,5-2-9 0,-6 2-4 15,6-2-2-15,1-3 1 0,0 3 3 0,-1-3 19 0,7 0 24 0,0-3 66 16,7 3 87-16</inkml:trace>
  <inkml:trace contextRef="#ctx0" brushRef="#br0" timeOffset="80063.32">28754 156 47 0,'-14'0'377'16,"2"0"61"-16,5 5 35 0,0-5 20 0,1 0 14 0,0 0 7 0,-1 0 7 16,7 0 5-16,0-5 3 0,0 2 5 0,7 3 4 0,-1-3-57 0,7 0-90 15,0-2-103-15,0 2-109 0,7 0-56 0,-1-2-30 0,8 1-20 0,-2 1-14 16,1-1-7-16,0 1-5 0,7 3-3 0,-1-4-4 0,-6 1-4 0,7 3-5 15,0 0-4-15,-7 0-6 0,0 0-5 0,-7 0-3 0,7 0-4 0,-6 3-4 16,0-3-2-16,-8 4 0 0,1-1-2 0,1-3 0 0,-8 4 1 0,0-1 0 16,-6 1 1-16,8 1 3 0,-8-2 1 0,-8 0 3 0,8 2 1 0,-6-2 3 15,0 3 1-15,-1-1 4 0,0 3 1 0,1-1 1 0,-7 0 2 16,7 0 1-16,-8 4 2 0,8-4 1 0,-7 5 1 0,6-2 0 0,-6 5 0 16,7-4 0-16,-7 4-3 0,6 0-2 0,1 3-1 0,0-3-1 0,-2 3 1 15,2 0 0-15,0 4-2 0,-1-4-2 0,7 4-2 0,0 0-1 0,-6 0-2 16,6 0-2-16,0 3-1 0,0 1 1 0,0 1-1 0,0-2 1 0,0 4-2 15,0 1-2-15,6-5-1 0,-6 4-1 0,0 0 1 0,0 1 0 0,7 0 0 16,-7-1-5 0,0 0-1-16,6-4 0 0,-6 5 0 0,0-4 0 0,0-1 0 0,0 0 0 0,0 1 0 15,-6-3 0-15,6-1 0 0,0-1 0 0,-7 1 0 0,7-3 0 16,-6-2 0-16,6 2 0 0,-7-4 0 0,1 0 0 0,6 3 0 0,-7-7 0 16,1 4 0-16,6-4 0 0,-6 0 0 0,-2-1 0 0,-4 1 0 0,5-3 0 15,0-1 0-15,-6 1 0 0,7-5 0 16,-7 2 0-16,0-3 0 0,-7-2 0 0,7 0 0 0,-6-2 0 0,0-3 0 0,-8 2 0 0,8-5 0 0,-8 1 0 0,8-1 0 0,0-3 0 15,-1 1 0-15,1-1 0 0,-1 3 0 0,7-2 0 0,0-2 0 0,6 1 0 16,1 1 0-16,0-1-103 0,6 3-159 0,0-3-108 0,6 5-96 0,7-6-90 16,0 1-42-16,6 3-23 0,1-3-9 15,6 0-4-15,0 0 8 0,7 0 13 0,-1-3 22 0,7 3 26 0,0 0 44 16,1-3 51-16,5 2 90 0,1 1 195 0</inkml:trace>
  <inkml:trace contextRef="#ctx0" brushRef="#br0" timeOffset="80298.84">29776 989 0 0,'-26'22'27'0,"0"0"408"0,0 0 55 0,7-4 28 15,-1-3 14-15,7-1 6 0,0-3 2 0,0 0 3 0,7-8 0 16,-2 6 1-16,8-6-1 0,-6-3 0 0,6 5 2 0,0-3-132 0,0-2-198 15,0 4-102-15,0-4-56 0,6 0-39 0,2 0-28 0,-2 0-58 16,0-4-70-16,1 2-111 0,6-3-131 0,-6 2-73 0,5-6-45 0,2-1-24 16,-2 0-12-16,2-2-5 0,5-3-5 0,-6-2-1 0,6-2-2 0,1-4 11 15,-1 2 14-15,1-5 52 0,6 1 67 0</inkml:trace>
  <inkml:trace contextRef="#ctx0" brushRef="#br0" timeOffset="80834.69">30362 919 20 0,'-13'11'327'0,"6"-3"54"0,1 3 41 0,0-4 22 16,6-4 12-16,-6 5 7 0,6-5 9 0,0 1 7 0,0-4 8 0,0 0 8 15,0 0 10-15,0 0-55 0,0 0-88 0,6-4-85 0,0 1-84 16,0-1-54-16,1-3-39 0,6 0-21 0,0-4-12 0,7 0-7 0,-8 0-8 16,8 0-6-16,0-4-9 0,-1 1-8 0,1-5-10 0,6 4-6 0,-7-3-6 15,1 0-1-15,6-5-2 0,-7 2 0 0,1-2-1 0,6-2 1 0,-6-1-1 16,-7 1 0-16,7 0-3 0,-8-1-1 0,2-5 0 0,-8 6 1 0,1 0 2 16,-7-1 0-16,6 4 4 0,-6 0 1 0,-6 5 3 0,-1-3 1 0,1 2-1 15,-1 4 1-15,-6 3 2 0,-1-3 1 0,2 5 1 0,-1-1 3 0,0 6 1 16,-6-3 0-16,5 3 0 0,-6 1-3 0,8 3-3 0,-1 0-2 0,-1 3-2 15,2 1-1-15,-2 0 0 0,8 3-1 0,0 0 0 0,6 1-2 0,-7 2-2 16,7 5 0-16,7-4 0 0,-1 4-2 0,-6 2 2 0,14-2 0 0,-2 4 0 16,1 4 1-16,0-3 3 0,0 3-1 0,7-2 0 0,0 2-1 0,-1 3-1 15,1-1 0-15,6-3 1 0,-7 4 0 0,1-1-2 0,-1-3 0 0,0 3-1 16,-5 2 1-16,5-2-1 0,-6-3-1 0,0 4-1 0,-7-3 0 16,8-2 0-16,-14 2 0 0,6-6 3 0,-6 5-1 0,0-4-2 0,-6 1 1 15,0-1 0-15,-8-4 0 0,8 2 2 0,-8-2 0 0,2-2 1 0,-8-2-1 16,7-3 1-16,-7 1-1 0,8-1 1 0,-8-3-1 0,7-1-2 0,-7-3 3 15,8 5 0-15,-8-10 1 0,7 5-3 0,-1-3-5 0,2-5-9 0,-2 5-14 16,8-5-19-16,-7 1-30 0,7-3-38 0,-1 2-59 0,7-3-71 0,-7-4-71 16,14 5-68-16,-7-6-61 0,7 5-55 0,-1-4-28 0,1 1-13 15,5 0-1-15,8-2 3 0,-6 2 14 0,5 0 17 0,1 3 30 0,6-4 36 16,0 5 61-16,-7-2 70 0</inkml:trace>
  <inkml:trace contextRef="#ctx0" brushRef="#br0" timeOffset="81162.81">30948 883 0 0,'-6'11'70'0,"-1"0"198"0,1 3 24 0,-1-3 17 0,1 1 12 0,0-5 19 15,6 3 20-15,-8-2 25 0,8-1 25 0,-6 1 22 0,6-1 21 0,0-4-21 16,0 1-40-16,6 3-58 0,-6-7-65 0,8 4-37 0,-2-4-20 0,0 4-15 16,7-8-11-16,0 4-18 0,0-4-19 0,7 1-24 0,0-1-26 0,-1-3-21 15,1 0-20-15,0-5-15 0,5 1-14 0,-5 1-8 0,6-6-7 0,0 2-6 16,-7 0-2-16,7-5-3 0,-6 2-1 0,6-3-1 0,-7-2-2 0,1 4-1 16,0-3-1-16,-7-2 0 0,-1 2-1 0,2-2-1 0,-8 1 1 0,7-3 0 15,-6 3 2-15,-7 0-1 0,0 4 1 0,6 0 2 0,-12-1 1 0,6 0 4 16,-7 5 3-16,0-1 6 0,1 1 6 0,0 3 4 0,-8 0 3 0,8 3 2 15,-7 1 1-15,7 2 0 0,-8-1 0 0,2 6 0 0,-2-4 1 0,8 8 0 16,-7-4 0-16,0 4-3 0,0 3-5 0,7 0-4 0,-8 4-6 0,2 3-4 16,5 2 0-16,-6 2 0 0,0 1 1 0,6 1 0 0,1 7 1 0,-1-2-1 15,1 5 1-15,6-1-1 0,-6 0 1 0,6 5-2 0,0-1 1 0,0-1-1 16,6 1 0-16,-6 0 0 0,6-3 0 0,1-1-3 0,-1 0-3 16,1 0-1-16,6-6-1 0,0 2-5 0,-6-7-7 0,5 1-8 0,2-5-10 15,-2 1-15-15,8-5-16 0,-7-1-32 0,7-6-38 0,-1-3-53 0,1 0-64 16,0-3-62-16,-2-6-59 0,9-1-49 0,-1 0-42 0,-6-6-30 0,5-2-22 15,1 0-6-15,0 0 2 0,1-5 12 0,5 5 16 0,-6-4 30 0,1 0 37 16,-1 0 54-16,-1 0 63 0,1 4 63 0,0-3 164 0</inkml:trace>
  <inkml:trace contextRef="#ctx0" brushRef="#br0" timeOffset="81835.84">31853 773 220 0,'14'-11'281'15,"-8"4"28"-15,1-4 23 0,-1 3 29 0,-6 0 28 0,0 1 24 0,0-3 21 16,0 1 18-16,-6 3 14 0,6-2-14 0,-7 2-29 0,7-6-55 16,-6 5-67-1,0-1-42-15,-2 1-31 0,2 4-24 0,0-4-21 0,-1-1-26 0,0 4-27 16,-5 1-24-16,5-1-22 0,1 4-18 0,-8-4-14 0,8 8-12 0,-7-4-8 15,6 4-5-15,-5-1-6 0,-2 4-5 0,1 1-7 0,1-1-4 0,-2 4-2 16,2 4-2-16,-2-4-2 0,1 3 0 0,-7 6 2 0,8-3 0 0,-2 2 0 16,2-1 0-16,-1 4 1 0,-1-4 0 0,8 4 0 0,-6 4-2 0,4-4 1 15,2 0 0-15,0 0 0 0,-1 0 0 0,7-1 1 0,0-2-1 16,0-1 0-16,0 1 0 0,7-5 1 0,-1 1-1 0,0-4-1 0,2 0 1 16,4-4 0-16,-6 0 0 0,8-3 0 0,-1-4 1 0,7 0 0 0,-8 0-1 0,8-7 0 15,-1-1 0-15,1 1 1 0,-8-3-1 0,8-2 0 0,0-2-1 16,-1-2 0-16,1-2-2 0,-7 1-1 0,7-2 2 0,-8-3 0 0,2 4 1 15,-2-4 0-15,2 0 0 0,-1-4 0 0,-7 4 2 0,7-4 3 0,-6 5 3 16,-1-2 6-16,0 2 9 0,2 2 9 0,-8-4 9 0,6 9 10 0,-6-4 6 16,6 3 6-16,-6 5 5 0,0-2 3 0,0 5 5 0,0 0 1 0,0 0-1 15,0 3-3-15,0 0-4 0,0 4-6 0,0 0-10 0,0 0-9 0,0 0-9 16,0 4-8-16,0 0-7 0,0 3-5 0,0 0-6 0,-6 5-4 0,6-2-3 16,-6 5-4-16,6 4-1 0,-8-2 0 0,2 3 1 0,6-3 2 0,-6 5 1 15,-1 3 1-15,7-2 0 0,-6 3-1 0,-1-1-1 0,7 1 0 0,-6-4-1 16,6 3-1-16,-7-3 0 0,7 3-3 0,0-2-4 0,-6-4-3 0,6 2-4 15,0-6-4-15,6 3-5 0,-6-7-5 0,0 0-5 0,7 1-3 0,-1-6-2 16,1-2-3-16,6 0-4 0,-7-4-2 0,8 0 0 0,-2-4-2 0,1 0 0 16,7-2 0-16,-7-6 1 0,6 5 4 0,-5-8 3 0,5 0 6 0,-6-3 2 15,6-1 3-15,-5 1 3 0,-1-3 4 0,6-5 2 0,-12 3 4 0,5-2 2 16,2 0 5-16,-8-1 6 0,1 4 6 0,-1-4 5 0,1 0 6 0,-1 1 5 16,-6 3 7-16,7 0 6 0,-7 4 6 0,0-1 3 0,-7 1 4 0,7 0 5 15,0 3 3-15,-6 1 2 0,6 3 2 0,-7-1 0 0,1 4-4 0,6 2-1 16,-7-2-5-16,1 5-4 0,0 0-8 0,6-2-6 0,-8 5-5 0,8 0-4 15,-6 0-6-15,6 5-2 0,-6-2-4 0,6 0-2 0,0 1-2 0,-7 3-2 16,7 1 0-16,0 0 0 0,0 2 0 0,7 1 0 0,-7 0 0 0,6 1 1 16,-6-2 0-16,6 1 2 0,2 0 0 0,-2 1 1 0,0 2-1 0,1-8 0 15,-1 6 0-15,7-1-1 0,-6-3 2 0,-1 3-1 0,0-4 0 0,8 0 0 16,-8 0 1-16,1 1-1 0,0-1 0 0,5 1 0 0,-5-4 0 0,-1 2-1 16,1-2 0-16,0 3-1 0,-7 1 1 0,6-5-1 0,0 4-1 0,-6 1 0 15,0-1-2-15,7 0 0 0,-7 1 2 0,0-1 1 0,-7 0-2 0,7 5-1 16,-6-1 1-16,6-4-1 0,-6 5 1 0,-1-2 0 0,0 0 0 0,1 2 0 15,-1 2 0-15,1-3 1 0,0 1 1 0,-1-2 0 0,0 1-1 0,7 0-2 16,-6 1-4-16,6-1-5 0,-6-4-8 0,6 4-8 0,0-8-10 0,0 5-9 16,6-1-10-16,0-3-14 0,-6-1-14 0,7 1-23 0,6-4-29 0,-7 0-43 15,7 0-50-15,1-4-53 0,-2 1-53 0,2-5-39 0,5 2-34 0,1-2-25 16,-8-3-22-16,8 0-21 0,0-1-19 0,-1 2-2 0,1-5 7 0,0 1 19 16,-1-1 27-16,1 0 41 0,-1 1 51 0,0-5 54 0,1 5 58 0,-7-1 45 15,7-4 143-15</inkml:trace>
  <inkml:trace contextRef="#ctx0" brushRef="#br0" timeOffset="82461.92">32654 788 138 0,'8'-12'236'0,"-8"5"27"0,6-4 25 0,-6 4 29 15,0 0 31-15,0-1 33 0,0 0 34 0,0 1 23 0,-6-3 19 0,6 1-11 0,0 3-26 16,-8-2-41-16,8 2-50 0,-6 1-33 0,6-2-26 0,-6 0-22 16,0 3-21-16,6-3-26 0,-8 3-32 0,2 1-32 0,6-1-36 0,-6 1-23 0,-1 3-18 15,1 0-16-15,-1 0-10 0,7 3-7 0,-7 1-8 0,1-1-5 16,-6 4-6-16,4 1-4 0,2-1-3 0,0 5-2 0,-1 2 0 0,-6-3 1 0,6 3 1 16,1 1 0-16,0 0 0 0,-8 3 0 0,8 1 1 0,0-1-1 15,-1 0 0-15,0 0 0 0,1 1 1 0,6-1-1 0,-7-1 0 0,1 0-1 0,6 0-1 16,0-2 2-16,0-1 0 0,0-3 2 0,0 1-1 0,6-5-1 0,1 0 1 15,-1 0-1-15,1-3 0 0,6 0-1 0,0-4 0 0,0-4-2 0,7 4 0 16,-1-7-2-16,1 3 1 0,-1-6-2 0,1 1-3 0,6-5-4 0,-6 0-5 16,5-2-4-16,-5-1-5 0,6-3-5 0,0 0-8 0,-7-3-6 0,7 2-9 15,-6-5-6-15,6 0-8 0,-7 1-6 0,1-5-3 0,0 1-2 0,-7 0-1 16,7 0 3-16,-8-1 3 0,1-3 5 0,1 3 5 0,-2 2 8 0,-5 2 12 16,0-4 16-16,-1 5 18 0,0-1 18 0,-6 0 17 0,7 5 10 0,-7-1 9 15,0 0 9-15,0 3 8 0,-7 0 7 0,7 5 7 0,-6-1 5 0,6 5 5 0,-6-2 0 16,6 2-2-16,-7 3-7 0,0-1-10 0,1 1-9 0,6 3-8 0,-6 0-6 15,6 1-2-15,-7 3-6 0,0 0-6 0,7 0-5 0,-6 3-6 0,-1 1-5 16,1 3-4-16,0 0-3 0,-2 5-3 0,2-2-2 0,0 5 0 0,6 0 1 0,-6 2 2 16,-1 3-2-16,0-3-1 0,1 6 0 0,-1-2 1 0,1 2-1 0,0 2-3 15,-2 0 1-15,2 2 1 0,0 3 2 0,6-5 1 0,-7 4-1 0,0 0 0 16,1 1 0-16,6 2-1 0,-6-2 0 0,6-1 2 0,0 0 0 0,0 5-1 16,0-9 1-16,0 4-1 0,0 1 1 0,0-5 1 0,6-3-2 0,-6 5 0 15,6-10-1-15,1 2 1 0,0-1-1 0,-7-3 1 0,6-5 0 0,0 1 0 16,2 0 0-16,-2-6 3 0,0 2 1 0,1-7 2 0,-1 3 1 0,1-3-2 15,0-3 1-15,-1-2 1 0,0 3 0 0,0-3 0 0,2-2 0 0,4-4 0 0,-5 4-1 16,6-5 0-16,-6 2 0 0,-1-5-1 0,7 5-1 0,-6-5-1 0,5 1-1 16,-5-3 1-16,6 4 1 0,-6-1-3 0,5-2 1 0,-5 2-2 0,6-1 1 15,0 4-1-15,-6-4-1 0,6 5 2 0,-7-5 0 0,7 7-2 0,-6-2-1 16,-1 1-1-16,0 2 0 0,2 4-1 0,-2 0-1 0,0 3 1 0,1 0-1 16,-7 0 0-16,6 0-2 0,-6 3 2 0,0 5-2 0,7-6 0 0,-7 10 0 15,0-5 0-15,0 4 0 0,-7 5 2 0,7-6 0 0,-6 8 0 0,6-3 2 0,-7 3-1 16,1 0 1-16,6 1 3 0,-6-4 0 0,-2 3-2 0,8 1 2 0,-6-2 0 15,6-2 0-15,0 0-1 0,-6-4 0 0,6 0 0 0,0-1-1 0,6-2-1 0,-6 0 0 16,6-5-3-16,2 1-4 0,-2 0-7 0,0-4-8 0,1-4-11 0,6 0-9 16,0 1-14-16,-7-5-21 0,14 0-25 0,-7-6-37 0,0 3-42 0,6-3-54 15,1-5-58-15,-7 1-55 0,6-4-54 0,1 0-41 0,-1 0-34 0,1-4-12 16,-7-3-1-16,7 0 6 0,0-1 10 0,-1-2 19 0,-6-5 25 0,6 0 38 0,1 1 41 16,-7-6 54-16,6 3 60 0</inkml:trace>
  <inkml:trace contextRef="#ctx0" brushRef="#br0" timeOffset="82915.05">33560 498 147 0,'0'-7'210'0,"7"-1"23"0,-1 1 26 0,-6-4 32 0,0 4 34 0,6 0 37 16,-6 0 37-16,8-1 28 0,-8 0 20 0,0 1-18 0,0 3-37 0,0-3-30 0,0 3-28 15,-8-3-21-15,8 3-18 0,0 1-21 0,-6-1-23 0,6 0-30 0,0 1-32 16,-6 3-39-16,-1 0-37 0,7-4-27 0,-7 8-21 0,1-4-15 0,-1 3-13 0,1 1-9 16,-7 3-8-16,6 0-6 0,-5 5-6 0,-2-2-3 0,1 5 0 0,1 0-2 15,-2 2-1-15,8 6 0 0,-8 0 0 0,2-2 2 0,-1 8-1 0,0-2 2 0,0 2 0 16,7 0-1-16,-8 4 0 0,8 1 1 0,-7-2 3 0,6 5-1 0,0-5-3 16,1 1 0-16,0 0-1 0,-1 0 1 0,7 0-3 0,-7-3 0 0,7-1 1 15,0 0-4-15,0-3-2 0,0-1-7 0,7-3-7 0,-7-3-11 0,7-1-11 16,-7 1-13-16,6-5-15 0,0-3-25 0,1-4-33 0,0 0-39 0,6-2-41 0,-7-5-52 15,8 0-52-15,-2-5-45 0,1-2-38 0,-6 0-34 0,12-4-33 0,-5-1-10 16,-2-6 0-16,2 4 8 0,5-8 13 0,-6 0 24 0,6 0 33 0,1-7 40 16,-7 4 42-16,7-8 50 0,0-1 54 0</inkml:trace>
  <inkml:trace contextRef="#ctx0" brushRef="#br0" timeOffset="83118.17">33775 330 139 0,'0'-11'303'15,"-7"0"29"-15,7-3 22 0,-6 6 33 0,6-4 37 0,0 1 26 0,0 0 19 0,0 4 15 16,0-4 11-16,0 4 4 0,6 0 0 0,-6 3-69 0,0-4-103 0,7 5-60 15,-7-1-39-15,7 1-27 0,-1 3-22 0,0-4-34 0,1 4-38 0,0 4-26 0,5-4-18 16,-5 3-15-16,6 4-12 0,6 1-10 0,-5 3-9 0,-14 0-7 0,0 3-5 0,0 5-3 16,0-1-4-16,0 1 0 0,0 3 0 0,0 3 2 0,0 1 1 0,0 3 0 0,0 0-2 15,0 1 0-15,0 3 2 0,0-1 0 0,0 5-2 0,0 0 0 0,0 0-1 16,0 0-4-16,0 0-3 0,0 2-5 0,0-2-5 0,0 0-7 0,0 0-7 0,0-1-9 16,0 1-11-16,0-5-23 0,-20 1-30 0,-6-3-51 0,0-1-61 0,0 0-72 15,0-3-76-15,-6-1-58 0,5 0-46 0,1-2-22 0,6-4-8 0,1-1 1 16,-1 0 2-16,2-4 9 0,4 1 10 0,8-7 23 0,-8 2 30 0,14-6 51 15,0-4 61-15</inkml:trace>
  <inkml:trace contextRef="#ctx0" brushRef="#br0" timeOffset="86225.71">2956 3058 133 0,'0'5'378'0,"-6"-2"42"0,6 1 25 0,0-1 12 16,0-3 6-16,0 4 3 0,0-4 2 0,0 4 1 0,0-4 0 15,6 0 1-15,-6 3 1 0,7-3-78 0,-1 4-118 0,1 0-94 0,0-1-83 16,-1 0-43-16,6 6-23 0,2-2-10 0,-1-4-6 0,0 5-2 15,6 2-3-15,-5-1-1 0,5 1 2 0,-6 1-2 0,6 3 0 0,-5 1-2 16,6 0-1-16,-14 7-1 0,7-1 0 0,-7 2-2 0,1 6-4 0,-7 1-7 16,0-1-12-16,-7 4-26 0,-6 3-35 0,-7 5-53 0,1-5-65 15,0 8-68-15,-8-4-70 0,-5 5-54 0,6-6-45 0,-7 1-23 16,1 2-12-16,5-10-4 0,2 1-2 0,5-3 7 0,0-5 9 0,14-3 26 16,0-7 34-16,6-3 54 0,6-6 64 0</inkml:trace>
  <inkml:trace contextRef="#ctx0" brushRef="#br0" timeOffset="86819.46">3842 3132 114 0,'-13'3'372'0,"0"1"47"0,7-4 27 0,-8 0 19 15,2 0 14-15,-2 0 10 0,8 0 10 0,-7-4 10 0,7 1 7 16,-2-1 6-16,-4-3 4 0,6 3-67 0,6-3-107 0,-7-1-91 0,0 1-83 16,1-4-44-16,6 0-27 0,0 1-17 0,0-5-13 0,0 4-11 15,0-5-10-15,6 2-8 0,1 1-8 0,0-4-5 0,-1 3-7 0,6-1-6 16,-4 5-9-16,4-1-5 0,1 0-3 0,-6-1-4 0,6 6-1 15,-1-2-2-15,2 8-2 0,-1-3 0 0,-6 3 0 0,6 0-1 16,-1 3 1-16,2 5-1 0,-8 2 1 0,7 2 1 0,0-1-1 0,-6 6 1 16,5 2 2-16,-4-1-1 0,-2 4 0 0,6 0 0 0,-4 4 2 15,-2 0 0-15,0 3 0 0,1-4-1 0,-7 5-1 0,6-4 1 0,-6 3 0 16,7-4 2-16,-7 1 0 0,7-1 0 0,-7-2-2 0,0-1 1 16,0-4 0-16,6 0 1 0,-6-3 0 0,0-5 0 0,0 2 2 0,0-5 1 15,0 1 1-15,0-5 4 0,0 1 6 0,0-4 3 0,0 0 3 16,6-4 2-16,-6-3 0 0,0 1 3 0,6-11 0 0,-6 3 0 0,8-4-1 15,-8-4 0-15,6-3-1 0,0-4-1 0,-6-1-2 0,14-3-4 16,-14 0-6-16,13 0-2 0,-7 0-4 0,0 3 0 0,8 1-1 16,-8 0 1-16,0 4 0 0,8 2 1 0,-8 4-1 0,1 2 0 0,-1 2 0 15,0 4 0-15,1 4-1 0,0 0 0 0,-1 3 0 0,-6 1 0 16,6 3-1-16,8 3-1 0,-14 4 0 0,13 1-2 0,-7 2 0 0,1 1 0 16,6 4-1-16,-1 3 0 0,-4 1 0 0,4 3 1 0,2 0 2 15,-8 3-1-15,7-3 0 0,-7 4 0 0,8-1 0 0,-8 0 0 0,0-2-1 16,8-1-1-16,-8 0 0 0,0 0-2 0,1-4-3 0,-1 0-9 15,1-2-11-15,0-2-16 0,-1-2-18 0,-6-5-21 0,6 0-20 0,2 0-41 16,-8-7-49-16,6 4-66 0,-6-8-76 0,6 1-71 0,1-5-64 16,-1-2-43-16,1-5-30 0,-1 1-10 0,7-6 4 0,1 2 12 15,-8-8 14-15,7 4 20 0,6-3 20 0,-6 3 40 0,1 0 50 0,5-4 66 16,-6 8 83-16</inkml:trace>
  <inkml:trace contextRef="#ctx0" brushRef="#br0" timeOffset="87147.59">4735 2960 0 0,'12'-8'209'0,"-6"4"81"0,2 1 34 0,-2-1 33 16,-6 4 35-16,0-3 29 0,0 3 26 0,0-4 18 0,0 4 12 0,-6-3 9 15,6 3 4-15,-8 0-48 0,2-4-74 0,0 4-56 0,0 0-51 16,-1 0-35-16,0 0-30 0,-6 0-31 0,7 0-32 0,-8 4-29 16,8-4-25-16,-6 3-16 0,4 1-13 0,-4 3-9 0,5-4-6 0,1 6-7 15,-1 1-5-15,0-3-5 0,1 8-3 0,0-4-3 0,6 4-4 16,0-1-3-16,0 5-3 0,0-1 0 0,6 0-1 0,-6 5 0 0,6-5 0 16,1 3 0-16,0 2 0 0,6 2-1 0,-7-3 1 0,8 0-1 15,-2 0 0-15,1 0 1 0,-6-3 0 0,12-1 0 0,-5 1 0 0,-2-5 0 16,2 0 0-16,-2-3 0 0,8 0 0 0,-7-3 0 0,-1-5 0 15,2 0 1-15,6-3-1 0,-7-3-1 0,-1-4 2 0,2 0-1 16,-2-5 0-16,2-2 0 0,-8-4 1 0,7 0-1 0,-7-4 1 0,2-1 0 16,-8-3 0-16,6 1 2 0,-12 0-1 0,6-1 1 0,-8-4 0 15,2 5 2-15,-7-1 0 0,0 4 1 0,0-3 1 0,1 6-1 16,-2 1 1-16,-5 1-1 0,5 5-1 0,-6 1-1 0,2 3-1 0,4 2-3 16,-5 6-4-16,-1 3-11 0,8 0-13 0,-8 5-29 0,0 3-36 15,1 3-70-15,5 1-88 0,-5 0-93 0,6 3-98 0,0 1-48 0,1-1-24 16,4-1-11-16,2-1-6 0,0-2 0 0,6-3 2 0,-7-4 9 15,14 1 13-15,-7-5 27 0,6 2 36 0,-6-10 70 0,6 2 136 16</inkml:trace>
  <inkml:trace contextRef="#ctx0" brushRef="#br0" timeOffset="87304.94">4767 2582 245 0,'-6'-7'421'0,"-2"1"40"0,2-3 20 0,-6 6 9 0,-2-5 4 0,8 5 3 15,-7-1 0-15,6 0-4 0,-6 1-7 0,1 3-12 0,-2 0-18 0,1 3-134 16,0 5-197-16,0-1-179 0,-7 4-167 0,1 4-112 0,6 0-85 16,-6 3-40-16,5 0-21 0,-5 4-9 0,6 0-6 0,6 0 3 0,1 1 7 15,-1-5 11-15,7 3 16 0,7-2 39 0,-1-1 52 0,7-3 75 16,1-1 274-16</inkml:trace>
  <inkml:trace contextRef="#ctx0" brushRef="#br0" timeOffset="87820.57">5868 3209 0 0,'-20'22'13'0,"7"-1"285"0,-6-2 54 0,5-1 32 0,1-3 24 15,1-4 19-15,4 0 19 0,2-8 16 0,0 2 17 0,0-1 13 0,6-4 14 16,0 0-16-16,-8 0-30 0,8-4-73 0,8-1-94 0,-8-1-67 16,6-2-53-16,0-3-33 0,0-4-23 0,2-3-19 0,4-1-18 0,1-2-17 15,1-1-16-15,-2-8-14 0,8 5-14 0,0-4-8 0,-7-1-6 16,7-2-1-16,-2-2-1 0,2 5-1 0,-7-4 1 0,7 0-1 16,-8 0 0-16,2 3 0 0,-1-2 1 0,-7 3-2 0,1-1 1 0,0 4 2 15,-7 4 1-15,6-3 4 0,-6 7 2 0,-6-1 2 0,6 1 1 16,0 7 1-16,-7-3 0 0,0 6 0 0,1 1 0 0,-1-1-1 0,-5 5 1 15,4-2 1-15,2 5-1 0,0 0-1 0,0 0-2 0,-2 0-3 0,2 8-5 16,0-4-1-16,-1 4-3 0,7-1-1 0,0 0 0 0,7 4 0 16,-1 0 2-16,0 0 0 0,8 3 0 0,-2 1-2 0,2 0-1 0,5-1 1 15,1 2-1-15,0 1 1 0,-1-2 2 0,7 4 0 0,-6-1 0 16,6 0-1-16,-1 0 0 0,-5 1 1 0,0 3 0 0,-1-1-1 16,1-2-2-16,0 3 1 0,-8 0 0 0,1 0 1 0,-6 0 1 0,6-4-2 15,-13 5 0-15,6-2-1 0,-6-2 1 0,0-1 1 0,-6 0-1 16,6-2 1-16,-6-3 0 0,-1 1 0 0,0-1 2 0,1-6 1 0,-7 4 0 15,7-4 1-15,-8-3-1 0,8-1 1 0,-7-3 0 0,0 0 1 16,0-3-2-16,7-1-1 0,-8-7-3 0,1 4-7 0,0-5-9 0,0 2-12 16,7-5-17-16,-1 0-29 0,0-3-38 0,1-1-58 0,6 1-71 15,0-3-69-15,0-1-71 0,6 2-58 0,1-1-53 0,6-5-24 16,0 4-10-16,0 1-1 0,6-2 6 0,-5 2 11 0,5 3 13 0,7-1 30 16,-6 1 37-16,-1-1 58 0,7 8 71 0</inkml:trace>
  <inkml:trace contextRef="#ctx0" brushRef="#br0" timeOffset="88148.7">6578 2817 0 0,'0'10'13'0,"6"2"193"0,-6-5 13 0,0 0 8 16,0 4 6-16,0-4 7 0,-6 1 5 0,6 0 8 0,0-1 8 16,0-3 5-16,-7 2 7 0,7 3-30 0,0-6-49 0,0 4-39 0,0-3-33 15,7 0-15-15,-7-1-2 0,0 1 0 0,6-4 4 0,0 0 4 16,1 0 4-16,-1-4 0 0,1 4-1 0,0-7-2 0,5 3-4 0,-5-3-3 16,6-1-4-16,-7-2-6 0,8-1-5 0,-8 0 1 0,1-4 2 15,-1 4 4-15,0-4 6 0,2-3 1 0,-2 3 1 0,-6 1 0 0,0-1 0 16,0 0 1-16,0 1 4 0,0-1 5 0,-6 5 5 0,6-6 2 15,-8 5 1-15,2 1-5 0,6 2-8 0,-6 1-10 0,-1-1-12 0,1 5-11 16,-1-1-13-16,7 0-6 0,-7 4-8 0,1 0-5 0,6 4-6 16,-6 0-6-16,-1 3-8 0,7 4-7 0,-7 0-7 0,1 4-4 0,6 4-6 15,-6-1-2-15,6-1-2 0,0 9-1 0,0-4 2 0,6 3 1 16,-6 1 0-16,6 4-1 0,1-5 0 0,6 1 1 0,-7-3 1 0,8-3 0 16,-1 3 3-16,7-4-2 0,-8-1-2 0,8-3-3 0,-1-1-5 15,1-3-5-15,0-4-8 0,-1-3-11 0,1 0-15 0,-8-4-27 16,8-4-33-16,0-3-50 0,-1-1-58 0,-5-7-61 0,-2 1-65 0,1-4-60 15,0-1-59-15,0-3-32 0,-7-3-17 0,2-1-5 0,-2 0 3 0,0-3 8 16,-6 0 11-16,6-4 27 0,-6 4 34 0,-6-8 50 0,6 5 55 16,-6-5 62-16,6 0 202 0</inkml:trace>
  <inkml:trace contextRef="#ctx0" brushRef="#br0" timeOffset="88415.82">6812 2329 9 0,'-19'9'304'0,"-1"1"51"0,-6-3 42 15,6 1 31-15,1 3 25 0,-7-4 19 0,6 4 15 0,7-4 12 0,0 1 12 16,-6-5 12-16,12 4 13 0,-6-3-50 0,6 0-80 0,1-1-67 15,0-3-61-15,-1 0-42 0,7 4-36 0,0-4-24 0,0 0-20 0,0 0-17 16,0-4-14-16,0 1-12 0,7-1-13 0,-7-3-11 0,6 3-15 0,-6-4-14 16,6-2-18-16,1 3-18 0,-1-4-19 0,1 0-16 0,0 0-16 15,-1 3-11-15,7 2-9 0,-6-3-8 0,-1 3-6 0,7 2-6 0,-6 4-4 16,-1 0-1-16,1 4-3 0,5-1 3 0,-4 4 3 0,-2 1 6 16,6 3 7-16,-5 0 8 0,0 0 9 0,-1 3 5 0,1-3 4 0,-1 4 6 15,0-4 4-15,2 3 4 0,-2-2-2 0,0-1-4 0,1-4-7 16,0 0-12-16,5 0-14 0,-5-7-40 0,-1 0-53 0,8 0-67 0,-2-7-75 15,2-4-68-15,-8 0-65 0,7-4-44 0,0 1-31 0,0-9-14 16,1 2-5-16,-2-1 6 0,1-4 7 0,-6 5 11 0,6-9 15 0,-7 5 42 16,8-5 52-16,-8 5 68 0,0-6 99 0</inkml:trace>
  <inkml:trace contextRef="#ctx0" brushRef="#br0" timeOffset="89809.72">7913 2839 0 0,'-13'22'135'0,"-1"0"200"0,2-1 52 0,-2-2 27 0,-5-1 16 16,12 1 11-16,-6-5 8 0,1-3 6 0,-2 4 5 0,8-8 7 16,0 1 9-16,-2-2-27 0,2-1-46 0,6 2-73 0,0-3-87 0,-6-4-60 15,6 0-45-15,6 0-26 0,0-4-15 0,2 0-10 0,-2-4-5 16,7-2-7-16,0-1-3 0,6-4-9 0,1-3-7 0,0-4-8 15,6 0-11-15,-1-3-8 0,1-2-9 0,1-2-5 0,-1 0-4 0,0-4-4 16,0 1-1-16,-7-2-2 0,7 2 1 0,-13-2-2 0,7-2 0 0,-14 3 0 16,8 0 0-16,-8 0-1 0,0 0 1 0,1-1 0 0,-7 5 0 15,7 0 3-15,-7 4 2 0,0 0 4 0,-7 2 2 0,7 4 3 0,0 1 5 16,-7 4 2-16,7 2 4 0,0 2 4 0,-6 2 3 0,6 1 2 16,-6 0 0-16,6 3 0 0,-7 1-1 0,7 3-4 0,-7 0-3 0,7 0-3 15,0 3-3-15,-6 1-4 0,6 3-3 0,0 4-4 0,-6 3-5 16,6 5-2-16,-7-1-4 0,7 8-3 0,-7 0 0 0,1 3 0 15,6 3-1-15,0 5 1 0,-7 0 1 0,7 4 0 0,0-1 0 0,0-1 0 16,7 6 2-16,-7-1 0 0,0-3 1 0,6 2 0 0,-6 1 0 0,7-4-1 16,0 1 1-16,-7-4 0 0,6-1 1 0,0-3-2 0,8-4 1 15,-8 0 0-15,0-3 0 0,1-3 0 0,6-5-1 0,-6 1 0 16,5-9 1-16,-5 1 0 0,6-5 3 0,-7-1-1 0,8-2 1 0,-1-6 1 16,0-2-1-16,0-4 1 0,-1-2 1 0,2-5 0 0,-1 2-1 0,0-5 0 15,0-2 1-15,0-2-1 0,0-2 1 0,0-1-1 0,0 1 1 0,-6-5-1 16,5 1 2-16,2 4 0 0,-8-4 3 0,0 2 1 0,1 2 2 15,0-1 4-15,-1 1 3 0,1 3 7 0,-7 4 4 0,6 2 5 16,-6 2 3-16,0 0 2 0,0 2 2 0,0 5-2 0,0 3-2 0,0 1-2 16,0-1-3-16,0 4-3 0,0 0-14 0,-6 4-18 0,6-1 0 0,0 5 0 15,0 2 0-15,0 2 0 0,-7 2 0 0,7 4 0 0,0 5 0 16,0-1 0-16,0 0 0 0,0 3 0 0,0 1 0 0,0-1 0 0,0 1 0 16,0 0 0-16,7-1 0 0,-7-3 0 0,6 0 0 0,-6-3 0 0,7-2 0 15,-1-1 0-15,1-1 0 0,-1-4 0 0,0-4 0 0,2 0 0 16,4 0 0-16,-5-7 0 0,-1 0 0 0,7 0 0 0,-6-3 0 15,5-5 0-15,2-2 0 0,-1-1 0 0,0 0 0 0,-7-4 0 0,7 0 0 16,1-2 0-16,-2-3 0 0,2 3 0 0,-2-2 0 0,-5-3 0 16,6 4 0-16,-6-4 0 0,5 3 0 0,-4-3 0 0,-2 4 0 0,7 0 0 15,-7-1 0-15,1 5 0 0,-1-1 0 0,1 1 0 0,-1-2 0 16,-6 5 0-16,6 4 0 0,2 0 0 0,-8 0 0 0,0 3 0 0,6 1 0 16,-6-2 0-16,0 5 0 0,0 0 0 0,0 0 0 0,0 5 0 15,0-2 0-15,0 4 0 0,0 1 0 0,6-1 0 0,-6 7 0 0,0-3 0 16,0 5 0-16,0 2 0 0,0 0 0 0,0 0 0 0,0 4 0 15,0-4 0-15,0 4 0 0,7-3 0 0,-7 2 0 0,0-2 0 16,0-1 0-16,0-2 0 0,7-2 0 0,-7 0 0 0,6-3 0 0,-6 0 0 16,6-3 0-16,1-2 0 0,-1-1 0 0,1-2 0 0,0-3 0 15,-1 0 0-15,0 0 0 0,1-3 0 0,0-4 0 0,5-1 0 0,-5 1 0 16,6-3 0-16,-6-7 0 0,5 3 0 0,-4-1 0 0,4-2 0 16,1 2 0-16,-6-7 0 0,6 4 0 0,-7-5 0 0,8 5 0 0,-2-4 0 15,-6 4 0-15,2-4 0 0,4 3 0 0,-5 2 0 0,6-1 0 0,-6-1 0 16,-1 4 0-16,0 4 0 0,0 0 0 0,2 4 0 0,-2-1 0 15,-6 1 0-15,6 4 0 0,1 3 0 0,-7 0 0 0,6 0 0 16,-6 3 0-16,7 4 0 0,-7 1 0 0,7 3 0 0,-7-1 0 0,6 5 0 16,-6 0 0-16,0 4 0 0,0-1 0 0,0 4 0 0,0 0 0 15,0 0 0-15,0 3 0 0,0-3 0 0,0 0 0 0,0 3 0 0,0-2 0 16,0-5 0-16,0 0 0 0,0 1 0 0,0-5 0 0,0-3 0 16,0 1 0-16,6-2 0 0,-6-2 0 0,0-4 0 0,0-1 0 0,0 1 0 15,7-4 0-15,-7 0 0 0,0-4 0 0,7 1 0 0,-1-1 0 16,-6-7 0-16,6 4 0 0,1-5 0 0,6-1 0 0,-6-4 0 0,-1 0 0 15,8-2 0-15,-8-2 0 0,0-1 0 0,7 0 0 0,-6-1 0 16,6 2 0-16,-7-5 0 0,8 4 0 0,-8 1 0 0,0-2 0 0,8 2 0 16,-8 2 0-16,7 1 0 0,-7 3 0 0,8 0 0 0,-8 4 0 15,0 3 0-15,0 2 0 0,2 2 0 0,-2 0 0 0,0 4 0 0,1 4 0 16,-7 0 0-16,7 2 0 0,-1 2 0 0,-6 3 0 0,7 0 0 16,-7 3 0-16,6 1 0 0,-6 3 0 0,6 1 0 0,-6 0 0 0,0 2 0 15,7-2 0-15,-7-1 0 0,7 0 0 0,-7 0 0 0,6-3 0 16,0-1 0-16,1-2 0 0,0-5 0 0,6 1-50 0,-7-5-38 0,7 0-21 15,-6-6-32-15,5 0-36 0,2-5-52 0,-1-3-60 0,0 1-60 16,0-6-61-16,-7-2-52 0,8 0-50 0,-8-4-30 0,-6 0-20 0,6 0-1 16,-12-3 6-16,6-1 17 0,-6 0 19 0,-8-3 30 0,8 0 36 15,-14-1 53-15,7-3 63 0,-7 0 63 0,1-4 149 0</inkml:trace>
  <inkml:trace contextRef="#ctx0" brushRef="#br0" timeOffset="89965.96">8825 2213 0 0,'-40'10'269'0,"1"5"141"15,7-1 40-15,-1 1 24 0,7-4 18 0,-7 0 12 0,14 1 9 0,0-6 5 16,-1 2 3-16,7-4 3 0,0 0 1 0,6-4-43 0,1 3-64 16,0-3-106-16,6 0-129 0,-8 3-68 0,8-3-40 0,0 0-28 15,8 0-23-15,-8 0-32 0,6 0-36 0,0 0-76 0,1 0-99 0,6 0-101 16,0-3-103-16,-1 0-51 0,2-1-27 0,6-3-11 0,-8-1-7 0,8-2-3 16,-7 2-1-16,7-3 2 0,-1-4 6 0,-6 4 19 0,6-4 26 15,-5 1 73-15,-1-1 125 0</inkml:trace>
  <inkml:trace contextRef="#ctx0" brushRef="#br0" timeOffset="90137.83">8799 2117 0 0,'-14'11'47'0,"1"-4"363"0,-6 4 56 0,6-3 33 0,-1 3 24 16,2-7 14-16,-1 3 10 0,6-3 7 0,-6-4 4 0,7 0 4 15,6 0 1-15,-7 0-6 0,7 0-11 0,0 0-120 0,7 0-175 0,-7 0-94 16,12 0-56-16,-5 0-33 0,6 0-23 0,6 0-14 0,1 0-11 16,0 3-10-16,-1-3-12 0,7 0-19 0,0 4-24 0,1 0-42 0,-8-1-49 15,7 1-84-15,-6 0-100 0,0-1-87 0,-8 5-80 0,1-5-40 16,0 4-20-16,-6-3-10 0,-1 3-6 0,-6-3 2 0,6 3 5 0,-12-3 16 15,6-1 22-15,-6 5 40 0,-7-4 49 0,-1-1 83 0,2 1 215 16</inkml:trace>
  <inkml:trace contextRef="#ctx0" brushRef="#br0" timeOffset="90310.86">8134 2641 324 0,'-33'18'437'0,"1"0"34"0,-1-3 20 0,7 0 12 0,0-3 5 0,7-2 4 16,-1-2 1-16,8-1 1 0,4-3 1 0,2 2-1 0,0-6 1 0,6 4-110 15,6 1-166-15,0-2-97 0,2-3-61 0,4 3-35 0,8 1-20 0,-1-4-18 16,7 0-18-16,7 4-45 0,-1-4-57 0,1 0-98 0,6-4-122 16,0 0-75-16,0 1-54 0,0-5-27 0,7 1-15 0,-7 0-7 15,0-5-3-15,7-1-4 0,-7 1 1 0,7-3 7 0,-8 0 10 16,8-3 42-16,0 4 55 0</inkml:trace>
  <inkml:trace contextRef="#ctx0" brushRef="#br0" timeOffset="90710.62">10368 2601 54 0,'-13'7'366'0,"0"-3"53"0,-1 0 30 0,8-4 18 0,0 0 9 15,0-4 8-15,-1 0 7 0,0 0 5 0,7-4 4 0,-6 6 5 0,6-6 5 16,0 1-60-16,6-1-94 0,-6 1-98 0,0 0-100 0,7-4-54 16,0 3-30-16,-1 2-16 0,0-2-9 0,0 1-7 0,8 3-7 0,-8-3-6 15,7 3-5-15,-6 0-4 0,6 4-7 0,-1 0-5 0,2 4-3 16,-1 0-3-16,7 3-3 0,-8 4 0 0,2 0 0 0,-2 3-1 16,2 6 0-16,-1-3-2 0,0 5 1 0,0 3-1 0,-7 1 1 0,0 4 0 15,2 0 1-15,-2-1 2 0,-6 3 1 0,0-2-1 0,-6 2 0 0,6-3 0 16,-8 1 0-16,2 0 0 0,-7-4 1 0,7-1 1 0,-7-3-1 15,0-5 2-15,-1 3 1 0,2-6-1 0,-2-3 0 0,2 0-2 16,-1-7 1-16,-1-1-1 0,2 1-1 0,-2-8-3 0,-5 1-4 0,6-5-7 16,0-2-9-16,-1-5-14 0,8 0-16 0,-6-3-37 0,5-1-43 15,0-3-54-15,1-4-54 0,6 1-52 0,6 0-50 0,-6-2-49 0,14-2-47 16,-2 4-31-16,2-1-21 0,5 1-6 0,1-4 4 0,6 2 9 16,0 6 15-16,-1-1 35 0,8 0 44 0,0 0 51 0,0 3 56 0,-1 1 51 15,1 1 171-15</inkml:trace>
  <inkml:trace contextRef="#ctx0" brushRef="#br0" timeOffset="90960.62">10908 2524 227 0,'7'8'261'0,"-7"-5"25"16,0 0 25-16,0 1 30 0,0-4 35 0,-7 4 31 0,7-4 30 0,-6 0 19 16,0-4 18-16,-1 4-20 0,0 0-36 0,1-4-46 0,-1 1-52 15,1 3-30-15,0-3-23 0,-1-2-21 0,0 2-20 0,1-1-29 0,0 1-33 16,-2-1-31-16,2 4-29 0,0-4-21 0,-1 1-15 0,1 3-13 16,6-4-9-16,-7 4-10 0,1 0-10 0,-1 4-7 0,1-4-6 0,0 3-5 15,-2 1-4-15,2 3-3 0,0 0-1 0,-1 4 0 0,-6 0 0 0,7 0 0 16,-1 4-1-16,1 0 0 0,-1-1 0 0,0 5 0 0,1-1 2 15,0 0-1-15,6 5 0 0,-7-5 0 0,7 3-1 0,0 2-1 0,0-4-1 16,0 2-5-16,7-3-6 0,-1 1-10 0,0-1-10 0,8-4-13 16,-1 2-14-16,-1-2-32 0,8-7-39 0,0 1-51 0,-1-5-54 15,1 0-53-15,6-6-50 0,0 0-39 0,0-1-31 0,0-7-26 0,0-1-26 16,0 2-14-16,0-5-10 0,0 1 4 0,1-1 9 0,-2-3 28 16,1 3 39-16,0-3 49 0,-6 0 55 0,6-1 52 0,-7-3 51 0</inkml:trace>
  <inkml:trace contextRef="#ctx0" brushRef="#br0" timeOffset="91696.15">11364 2513 0 0,'20'-22'60'0,"-13"0"131"0,5-1 30 15,-6 2 33-15,2 3 32 0,-2-1 40 0,-6 1 44 0,0 0 36 16,-6 7 29-16,6-4 12 0,-8 4 1 0,2 0-22 0,-6 3-35 0,5 1-25 16,-6 4-23-16,0-1-24 0,7 0-26 0,-8 4-30 0,2 4-30 15,-2 0-39-15,1 4-41 0,0-1-35 0,0 4-31 0,1 3-20 0,-2 1-17 16,8 3-11-16,-7 4-8 0,-1-1-8 0,8 2-4 0,0 6-5 16,0-3-5-16,-2 3-2 0,2 0-1 0,0 2-3 0,-1-4 0 0,7 4-2 15,0-2 0-15,0-3 0 0,7-1-1 0,-1 0-1 0,-6 1-2 0,6-4-3 16,8-3-4-16,-8-1-4 0,7 0-3 0,0-7-4 0,0 0-3 15,1-4-3-15,-2-2-4 0,8-3-1 0,-7-4-1 0,7-3-1 16,-2 2 1-16,-4-8 2 0,5 0 2 0,-5-4 2 0,-2 1 5 0,8-5 3 16,-7 1 4-16,-6-4 4 0,6 0 2 0,-1 0 5 0,-5-3 3 0,0-1 5 15,-1 0 4-15,-6 0 5 0,6 1 5 0,-6-5 5 0,0 5 6 16,7-1 8-16,-7-3 7 0,0 4 8 0,-7 2 10 0,7 1 9 16,0 0 8-16,0 4 9 0,0 3 8 0,0 0 4 0,-6 5 2 0,6 3 0 15,0-1-4-15,0 5-7 0,0-2-5 0,0 3-8 0,0 2-8 0,0 0-9 16,0 2-7-16,0 3-11 0,0-2-8 0,0 5-10 0,0-1-10 15,0 3-6-15,6 5-7 0,-6 0-3 0,7 3 0 0,-7 1-1 0,7-1 1 16,-7 4-1-16,6 0 1 0,1 0-2 0,-1 0-4 0,-6 0-5 0,6 3-6 16,1-5-8-16,0 1-8 0,-1-3-8 0,0 1-7 0,8-5-6 15,-8 1-4-15,1-4-4 0,6-1-3 0,-7-2-3 0,7-4-2 0,1-1 0 16,-8-3 2-16,7-3 5 0,0-1 5 0,0 1 8 0,0-5 9 16,0-3 8-16,0 0 7 0,0-3 6 0,-6-1 4 0,5-4 4 0,2 1 3 15,-8 1 3-15,8-6 3 0,-8 1 2 0,0 0 3 0,1 0 2 16,-7-4 2-16,6 4 4 0,1-3 6 0,-7 3 8 0,6 0 7 0,-6 0 9 15,7 0 5-15,-7 4 5 0,0 3 4 0,0 0 2 0,6 1 2 16,-6 2 0-16,0 5-1 0,0 3-2 0,0-3-1 0,0 7-4 0,0 0-6 16,0 0-8-16,0 7-8 0,0-3-7 0,6 7-8 0,-6 0-5 15,0 4-4-15,8 4-1 0,-8 2-3 0,0 2 0 0,6 2 1 0,-6 0 0 16,0 4 0-16,6-2 0 0,-6 2 1 0,0 0 0 0,7-4 0 0,-7 1-1 16,0 0 1-16,7-4-2 0,-7 0-1 0,6-4 0 0,0-3-2 15,1-4 0-15,-1-1-1 0,1-2 0 0,0-4 1 0,-1-4 0 16,7 0 1-16,-6-4-1 0,5 1 2 0,-5-9-1 0,6 1-1 0,0-3 2 15,1-1 0-15,-8-3 1 0,6 0 2 0,-5-5 0 0,6 1 0 0,-6 0 0 16,-1-3 0-16,0-1-1 0,2 1-1 0,-2-1-1 0,0 3 0 16,0-2 1-16,-6 3 3 0,7 0 2 0,-7 4 3 0,7 4 1 15,-7-1 3-15,0 4-1 0,6 0 0 0,-6 4 0 0,0 2-1 0,0 2 2 16,0 3-2-16,0 3 1 0,7 2-1 0,-7 2-1 0,0 4-1 16,0 0-1-16,0 4-4 0,0 3-1 0,0 1-2 0,6 2 0 0,-6 1 2 15,0 4 0-15,0-5-1 0,0 5 0 0,0 0 1 0,7-4 0 0,-7 0 0 16,7-4-1-16,-7 0 1 0,6 1-2 0,0-4-2 0,1-5-3 15,6 2-6-15,-7-5-11 0,7-3-12 0,-6-1-17 0,6-3-22 0,1-3-28 16,-2-1-34-16,1-3-53 0,0-5-62 0,-6 2-68 0,5-5-72 16,2-4-66-16,-8 1-67 0,0 0-29 0,1-4-10 0,6 0 1 0,-13-4 8 15,7-3 16-15,-7 3 19 0,6-3 28 0,-6-3 35 0,0-2 51 16,0-3 64-16,-6 1 69 0,6-4 241 0</inkml:trace>
  <inkml:trace contextRef="#ctx0" brushRef="#br0" timeOffset="91961.78">11371 1913 261 0,'-39'25'416'0,"0"-3"36"0,7 0 22 15,-1-4 15-15,7-4 10 0,0 1 12 0,6 0 11 0,7-8 10 16,0 0 9-16,6 1 12 0,1-4 13 0,0-4-90 0,6 0-140 0,0 0-86 16,6 0-59-16,0 0-32 0,8-4-18 0,-2 1-13 0,1-5-9 0,1 1-9 15,6-1-11-15,-2-3-11 0,2 1-9 0,-1-2-12 0,7 1-11 16,-6 0-11-16,-7 0-14 0,1 0-31 0,4 4 0 0,-10 0 0 0,-2-1 0 15,0 5 0-15,1-1 0 0,-7 4 0 0,6-4 0 0,-6 4 0 16,0 4 0-16,0 0 0 0,0-1 0 0,0 5 0 0,7 3-5 0,-7 0-27 16,0 3-20-16,7-3-21 0,-7 7-25 0,6-3-46 0,0 4-55 0,-6-1-90 15,6 0-104-15,2-3-81 0,4-1-71 0,-5 1-34 0,6-4-18 16,-6-4-4-16,5-3 2 0,2 0 13 0,-2-8 19 0,8 0 22 0,-7-3 23 16,0-4 47-16,6-4 57 0,1 1 89 0,-7-4 260 0</inkml:trace>
  <inkml:trace contextRef="#ctx0" brushRef="#br0" timeOffset="92806.64">13514 2352 262 0,'6'7'306'0,"-6"0"22"0,6 1 11 0,-6-1 11 0,7 0 10 0,-7-3 19 15,0 0 26-15,0-4 23 0,0 0 25 0,0 3-11 0,0-3-28 0,-7 0-61 16,7 0-79-16,-6-3-50 0,6-1-37 0,-6 4-19 0,6-4-10 16,-7 1-10-16,7-5-7 0,-7 5-19 0,1-5-25 0,0 1-23 0,-1 0-25 15,1-1-14-15,6 2-12 0,-14-6-4 0,8 5-2 0,0 0-2 16,-8-1-1-16,8 0-2 0,-7 6 0 0,0-3-2 0,0 2 0 0,-1-1-1 16,2 4 0-16,-8 0 0 0,1 4 0 0,5-1-1 0,-4 4 0 15,-9 4-1-15,7 1-2 0,2-2-1 0,-2 9-1 0,0-4-2 0,1 3 0 16,-1 0 0-16,0 4-2 0,1 1 0 0,6-2 0 0,0 2 0 15,-1 2 0-15,8-3 0 0,0 0 1 0,-1 0 1 0,7 0 1 0,-6-4-1 16,12 1 1-16,-6-1 0 0,7-4-1 0,-1 1 0 0,0 0 1 0,8-5 1 16,-1-1 0-16,0-2 1 0,0-1-1 0,0-6 2 0,6 0 0 15,1 0-1-15,-1-6 0 0,1-1-2 0,0-5 0 0,-1 1 0 16,7-8 1-16,-6 1-2 0,6 0 1 0,-7-4 0 0,1-3 0 0,0-5-2 16,-1 1 2-16,1 0-1 0,-8-4-2 0,2-1 0 0,-2 2 0 15,2-5 2-15,-8 0 0 0,1 0 1 0,-1 1 0 0,0-4-1 0,-6 3 1 16,0 4 1-16,7-4 0 0,-7 5 3 0,0-1 4 0,0 4 6 15,0 2 6-15,0 2 7 0,0-1 9 0,-7 4 8 0,7 4 7 0,0 0 7 16,0 4 7-16,0 2 4 0,-6 1 4 0,6 0 1 0,0 3 1 0,0 1-2 16,0 4-5-16,0-1-5 0,-6 0-8 0,6 4-7 0,0 0-9 15,0 0-8-15,0 4-7 0,0 0-9 0,0 3-6 0,0 1-6 0,0 6-3 16,0 1-3-16,0 3-1 0,0 4 0 0,0 4 0 0,0 3 2 0,0 0 2 16,0 7 2-16,0 1 0 0,0 4 0 0,6-1 2 0,-6 4-2 15,6-4 1-15,1 4 0 0,0-4-2 0,-1 5 1 0,0-5-1 0,8-4 0 16,-8 1-1-16,7 0-2 0,1-4 0 0,-2-8-6 0,8 5-9 15,-7-8-13-15,0-4-16 0,6 0-21 0,-5-7-22 0,-2 0-44 0,8-7-54 16,-1-1-75-16,1-6-83 0,0-1-75 0,-1-7-73 0,1-3-44 16,0-4-30-16,-1-5-10 0,7 1 1 0,-6-3 9 0,5 0 14 0,-5-5 20 15,6 1 22-15,-6 2 43 0,5-2 56 0,-5 4 74 0,6-1 116 0</inkml:trace>
  <inkml:trace contextRef="#ctx0" brushRef="#br0" timeOffset="93573.89">14262 2213 0 0,'14'-5'144'0,"-1"2"125"0,-1 0 27 0,-4-1 31 0,-2-3 30 0,0 3 33 16,-6 0 31-16,0 1 21 0,-6-6 20 0,6 7 10 0,-6-6 8 15,-2 4-39-15,2-3-64 0,0 1-54 0,-1 1-47 0,1 1-30 0,-8-3-21 16,8 3-27-16,0 1-27 0,-8-1-30 0,8 0-30 0,-7 4-22 0,6 0-15 16,-6 0-11-16,7 0-9 0,-7 4-8 0,0 0-6 0,0-1-8 15,0 5-5-15,0-1-7 0,0 4-5 0,0 0-4 0,-1-1-3 0,2 6-2 16,-1-1-3-16,0 3-1 0,0 0-1 0,-1 1 0 0,8 2-1 16,0 2 0-16,-1-1 1 0,0-1-1 0,7 5 1 0,-6-4-1 0,6 3 1 15,6-3 1-15,-6 1-1 0,7-5 0 0,0 4 1 0,5-4-2 16,-4-3 1-16,4-1 0 0,8-3 1 0,-7-2 0 0,-1-3-1 0,8-2 0 15,0-4 0-15,-1 0 0 0,1-8 0 0,0 6 0 0,-1-10 1 16,1-3-1-16,-1 5 1 0,-6-9 0 0,7 1 0 0,-1-4 1 0,-5 0 0 16,-2-1-1-16,1 2 1 0,0-5 0 0,-6 0 1 0,-1 0 0 15,0 1 2-15,2-1 3 0,-8-3 2 0,6 3 5 0,-6 1 9 0,0-2 6 16,0 6 8-16,0-1 6 0,-6 4 7 0,6 0 3 0,0-1 2 0,0 9 2 16,0-2 1-16,-8 1 0 0,8 4-1 0,0 3-3 0,0 1-4 15,0-2-7-15,0 5-8 0,-6 5-8 0,6-2-8 0,0 1-7 0,0 3-7 16,0 1-3-16,0 2-1 0,0 5-2 0,0 0-3 0,0 4-1 15,0 2 1-15,6 1 0 0,-6 4 1 0,8 0 0 0,-8-1 0 0,6 0 0 16,-6 1 2-16,6 0 1 0,0-1 0 0,2 1-1 0,-2 0-2 16,0-5-1-16,7 2 1 0,1-2-1 0,-8-5 1 0,6 2-2 0,2-3-1 15,-8-4 1-15,8-4 0 0,-1 0 1 0,7-3-2 0,-8-1 1 16,1-6-1-16,0-1 1 0,6 1 0 0,-5-8 0 0,-2 3 0 0,8-7-1 16,-7 1 3-16,7-1 0 0,-8-3 1 0,2-1 1 0,-1 1 0 0,0-4-1 15,0 0 1-15,0 0 0 0,-6 1 0 0,-1-2 0 0,0 1 0 0,1-3 0 16,0 3 0-16,-1 0 1 0,-6 0 0 0,7 0 0 0,-7 0 0 15,0 3 1-15,0 5 0 0,0-4 2 0,0 7-1 0,0-1 1 0,0 5 1 16,0 0-2-16,0 3 0 0,-7 1-2 0,7 3 0 0,0 3-1 16,0 1 0-16,0 3-1 0,0 0 0 0,-6 5 0 0,6 2-1 0,0 4 0 15,0 1-1-15,0-1 0 0,0 4 1 0,6 0 0 0,-6 3 2 0,7 1 0 16,-7-3-1-16,6 2 2 0,0-3 0 0,1 3 0 0,-7-2-1 16,13-5-1-16,-7 0-1 0,2 1 0 0,-2-1-1 0,0-4 1 15,1-2 0-15,-1-1 0 0,1-4 1 0,6-3 0 0,-7-1 1 0,0 1 0 16,8-8 1-16,-8 4 0 0,7-7-1 0,-6 0 1 0,6-4 1 0,0-1-1 15,0 1 0-15,-7-3 0 0,8-4 0 0,-8-1-1 0,7 1 1 16,-7 0-1-16,1-4 0 0,0 4 0 0,-1-5-1 0,0 2 0 16,2 2 1-16,-8-3 0 0,6 0-1 0,-6 4 2 0,0-1 0 0,0 1 0 15,0 3 0-15,0 4 1 0,0 0 0 0,0 1-3 0,-6 2 0 0,6 5 0 16,0-1-2-16,0 4-1 0,0 4 0 0,-8-4-2 0,8 7 2 16,0 4-1-16,0 0 0 0,8 3 0 0,-8 1-1 0,0 3 1 0,0 5 0 15,6-1 1-15,-6-1 1 0,6 1 0 0,-6 4 1 0,7-3 0 16,-7-2 2-16,6-3-2 0,1 4-3 0,-1-7-2 0,1 3-3 0,-7-7-2 15,6 0-3-15,0 0-6 0,2-7-7 0,-2-1-9 0,0-3-9 0,1 0-10 16,-1-3-11-16,7-5-12 0,-6-2-12 0,-1-1-10 0,0-4-13 16,2 0-23-16,-2-3-27 0,-6-1-47 0,6-3-57 0,-6-3-59 15,0 0-59-15,-6-1-55 0,6 0-52 0,-6-8-21 0,-8 7-3 0,8-7 3 16,-7 1 7-16,0 0 11 0,-6-4 13 0,-1 1 24 0,0-1 31 0,-5 1 50 16,-2-1 58-16</inkml:trace>
  <inkml:trace contextRef="#ctx0" brushRef="#br0" timeOffset="93823.89">14289 1630 32 0,'-39'15'284'0,"6"3"44"16,-6 1 41-16,13-2 37 0,-7 3 36 0,8-3 23 0,-2 2 18 0,8-5 13 16,6 0 12-16,-7-2 11 0,14-1 10 0,-1 0-56 0,0-1-89 15,1-2-57-15,6-1-38 0,6-3-33 0,1 3-29 0,-7-3-28 0,13 0-26 16,1-1-16-16,-2-3-13 0,1 5-8 0,0-5-6 0,0 0-8 16,7-5-6-16,-7 2-9 0,0-1-17 0,0 0-90 0,0-3 0 0,0 0 0 15,0 0 0-15,-6-1 0 0,5-3 0 0,-5 4 0 0,-1-1 0 0,-6 1 0 16,7-1 0-16,-7 2 0 0,7 2 0 0,-7 0 0 0,0 1 0 15,0 3 0-15,0 0 0 0,0 0 0 0,0 0 0 0,0 7 0 0,0-3 0 16,6 2 0-16,-6 2-21 0,0 3-86 0,6 0-15 0,-6 0-15 16,7 0-16-16,0 4-38 0,-1-4-48 0,0-1-62 0,1 2-69 0,6-5-71 15,-6 4-72-15,5-4-34 0,-4 1-15 0,4-5 1 0,1-3 6 0,0 0 12 16,-6 0 13-16,5-6 19 0,2 1 19 0,6-5 45 0,-8-1 58 16,1 0 70-16,1-4 179 0</inkml:trace>
  <inkml:trace contextRef="#ctx0" brushRef="#br0" timeOffset="93980.14">14516 1710 329 0,'-6'-11'447'0,"0"4"42"0,-1 0 31 0,-6-1 30 15,0 1 29-15,7 0 23 0,-8 0 19 0,2-1 16 0,5 1 12 0,-6 4 11 16,6-5 8-16,1 1-104 0,0 3-161 0,-2 0-99 0,8 1-135 16,-6-1-169-16,6 4 0 0,0 0 0 0,0-4 0 0,6 4 0 0,2 0 0 15,-2 4 0-15,0-4 0 0,7 4 0 0,1-1 0 0,4 5 0 0,-4-5 0 16,6 4 0-16,-1 5 0 0,-5-5-267 0,4 4-185 0,-4 0-83 16,5 3-73-16,-5-3-37 0,-8 0-16 0,0 0-3 0,0 1 5 0,2-5 20 15,-2 4 28-15,-6-4 32 0,0-3 36 0,0 3 55 0,-6-3 65 16,-2 0 91-16,2-1 247 0</inkml:trace>
  <inkml:trace contextRef="#ctx0" brushRef="#br0" timeOffset="94190.89">13494 1960 274 0,'-33'14'429'0,"7"-3"43"0,0 0 26 0,7 0 20 0,-1 1 12 0,0-5 9 0,8 0 6 0,-1-3 4 0,6 3 4 15,0-7 0-15,1 4 2 0,6-4-102 0,0 0-151 0,0 3-100 16,6-3-72-16,8 4-43 0,-1-4-26 0,-1 0-19 0,14 0-13 0,1 0-8 15,5 0-5-15,8-4-15 0,-1 1-19 0,6 3-48 0,1-4-60 0,-1-3-102 16,8 3-123-16,-1-3-83 0,-7 2-63 0,1-5-31 0,-7 2-15 16,6 1-9-16,-12-4-4 0,-1 0-2 0,2 0-2 0,-9-3 10 0,1 3 16 15,-6 0 46-15,-7-3 59 0,6 2 102 0,-6 1 313 0</inkml:trace>
  <inkml:trace contextRef="#ctx0" brushRef="#br0" timeOffset="95599.79">16106 2282 121 0,'-7'22'355'0,"1"-3"40"16,-7-1 26-16,6-4 14 0,1-3 8 0,-1 0 7 0,7-3 6 0,-7-1 7 16,7-3 6-16,-6-1 9 0,6 0 9 0,0-3-70 0,0 0-112 0,6-3-82 15,1 3-67-15,0-7-38 0,-1 0-24 0,7-1-14 0,0-6-6 16,6 3-8-16,-5-8-6 0,12 1-5 0,-7-3-7 0,1-2-8 15,6-3-10-15,0 1-7 0,-7-4-6 0,7-1-4 0,-6 1-3 0,-1-1-1 16,1-2-2-16,0-1 0 0,-7-4 1 0,-1 4 5 0,2 0 6 0,-8 0 5 16,0 1 4-16,2-2 6 0,-2 1 5 0,-6 4 4 0,0 2 3 15,-6 2 4-15,6 0 4 0,-8 6 5 0,2-2 4 0,0 6 3 0,0 0 2 16,-2 4-3-16,2 0-2 0,0 1-5 0,-1 5-4 0,7-1-5 16,-6 1-6-16,-1 2-5 0,7 3-6 0,-7 0-4 0,7 0-5 0,0 3-5 15,0 2-5-15,-6 1-5 0,6 6-3 0,0-1-3 0,0 3-3 0,0 1-1 16,0 7-1-16,0 0 1 0,0 0-1 0,6 4 2 0,-6 3 2 15,0-3 0-15,7 6-2 0,-7-2 0 0,0 3 2 0,7 0-1 0,-7 0 1 16,0 0 1-16,0-1 0 0,6 5 1 0,-6-4 0 0,0 4-1 16,7-4 0-16,-7-4 0 0,6 4-1 0,0-4 2 0,-6 1 0 0,8-4-1 15,-2-4 1-15,0-1-1 0,8-2-1 0,-8-1-2 0,0-3 0 16,7-4 0-16,-6-1 2 0,6-6 1 0,-7 0 0 0,8-4 0 0,-2 0-1 16,1-4 0-16,1-7 0 0,-2 0 1 0,2 0 0 0,5-3 1 0,-6-5 1 15,0-3-1-15,1 4 2 0,-2-8-3 0,2 4 0 0,-2-3 0 16,-5-1 0-16,-1-3-1 0,8-1 3 0,-8 1-1 0,0 3-1 0,-6-3-1 15,6 0 0-15,2-1-1 0,-2 5 1 0,-6-1 0 0,6 1 0 16,-6 6-1-16,7 1 0 0,-7 0-1 0,6 6 0 0,-6 2-1 0,0-1-1 16,0 7 1-16,0 0-2 0,0 1 1 0,0 3-1 0,0 0 1 15,0 0-2-15,0 3 1 0,0 1 1 0,0 3-1 0,0 1 1 0,0 0-1 16,0 6 1-16,0-3 0 0,0 3 0 0,0 1 1 0,7 3 0 0,-7 4 2 16,0-3 2-16,0 2 0 0,7 2 0 0,-7-1 1 0,6 3-2 15,0-3 1-15,1 0 0 0,0 0 0 0,-1-4-1 0,7 1 0 0,-6-1 2 16,6 1 0-16,-1-9 0 0,2 5 0 0,-2-4-2 0,2-3 1 15,5-1 0-15,1-4 0 0,-8-3-1 0,8 0 0 0,0-3 1 0,-1-1 0 16,1-4 0-16,0 1-2 0,5-4 0 0,-11-3-1 0,5-1 0 16,1 1-1-16,-7-6 0 0,6 3 1 0,-5-2-1 0,-2 1 0 0,-5-4 1 15,-1 0-1-15,1 0 2 0,-1 0-1 0,-6 0 2 0,0 4-1 16,0-4 2-16,0 4 0 0,0-1-1 0,-6 2 1 0,-1-2 0 0,7 4 1 16,-6 0-1-16,-1 4-1 0,1 4 1 0,0-4-1 0,-2 3 0 0,8 5-2 15,-6-1-1-15,0 4 0 0,-1 0 0 0,1 4-1 0,-1-4 1 16,1 8-1-16,-1-1-1 0,1 4 1 0,-1 0-1 0,0 4 1 0,7 3-1 15,-6 1 0-15,0 2 1 0,-1-3 2 0,7 7 0 0,0-2 2 16,0 6 0-16,0-3-1 0,0 0 1 0,0 0 0 0,0 2-1 0,7-2 1 16,-1 0 0-16,7-5 1 0,-6 5 0 0,6-3 1 0,6-5-1 0,-6 1-1 15,7-1 0-15,-1-4 0 0,7-2 0 0,-6-2 1 0,6-3 0 16,0 1 2-16,0-8-1 0,0 0 1 0,0-4-1 0,0-3 2 0,-6-1 1 16,5-3 2-16,2-3 2 0,-8-1 3 0,1-3 0 0,-1-1 3 0,1-3 5 15,-1 0 2-15,-5 1 1 0,-2-1 0 0,8-4 1 0,-14 0-16 16,8 0-9-16,-1 1 0 0,-7-1 0 0,0 4 0 0,2-4 0 0,-2 5 0 15,0 2 0-15,0 1 0 0,2 0 0 0,-8 4 0 0,6 2 0 16,-6 5 0-16,6 0 0 0,-6-1 0 0,7 5 0 0,-7 3 0 0,0 0 0 16,6 0 0-16,1 3 0 0,-7 5 0 0,7-1 0 0,-7 0 0 15,6 5 0-15,0-2 0 0,-6 5 0 0,6 3 0 0,-6 0 0 0,8 0 0 16,-2 4 0-16,-6 1 0 0,0-2 0 0,6 5 0 0,-6-3 0 0,0 2 0 16,0-3 0-16,0 4 0 0,0-4 0 0,0-1 0 0,0-2 0 15,7-1 0-15,-7 0 0 0,0-2 0 0,0-3 0 0,6-5 0 16,-6 3 0-16,0-4 0 0,7-2 0 0,-7-2 0 0,0 0 0 0,7-3 0 15,-7 0 0-15,6-3 0 0,0-5 0 0,1 4 0 0,0-6 0 0,-1-2 0 32,7 1 0-32,-6-3 0 0,-1-1 0 0,7 0 0 0,-7-6 0 0,8 3 0 15,-8-4 0-15,7 0 0 0,-6-3 0 0,6-2 0 0,-7 2 0 0,8-4 0 0,-8 3 0 0,6 0 0 0,-4 0 0 0,4 1 0 0,1 3 0 16,-6 3 0-16,6 1 0 0,-1 4 0 0,2 3 0 0,-8 4 0 16,8-1 0-16,-1 4 0 0,-7 4 0 0,7 0 0 0,-6 4 0 0,-1 4 0 15,7 2 0-15,-6 1 0 0,-7 4 0 0,6 3 0 0,1 0 0 0,-7 4 0 16,6 4 0-16,-6-4 0 0,0 4 0 0,0 0 0 0,0-1 0 15,7-3-15-15,-7 0-11 0,0 0-4 0,6-5-5 0,-6-1-5 16,7-1-6-16,-7-4-9 0,6-4-9 0,0-4-13 0,2 1-15 0,4-4-18 16,-5-4-19-16,-1-3-37 0,7-4-48 0,-6 0-57 0,5-3-61 0,-4-5-53 15,-2-3-45-15,0 0-46 0,1-3-45 0,-7-1-17 0,0-7-3 16,0 3 6-16,-7-2 12 0,1-5 18 0,0 1 21 0,-2-5 41 16,-4-3 52-16,-1 4 61 0,-7-4 67 0</inkml:trace>
  <inkml:trace contextRef="#ctx0" brushRef="#br0" timeOffset="95834.16">17552 1462 0 0,'-39'11'158'0,"-1"4"142"0,8-5 44 0,-7 1 40 0,6 4 39 16,1-4 26-16,5-4 22 0,1 3 17 0,7-1 13 0,-1-3 13 15,1 2 13-15,12 0-36 0,-5-5-60 0,4 0-60 0,2 2-58 0,0-3-45 16,6 3-39-16,0-5-37 0,0 0-33 0,6 3-25 0,-6-3-18 16,6 0-14-16,2-3-11 0,4 3-11 0,-5 0-12 0,6-5-9 0,0 3-9 15,0 2-8-15,0-5-6 0,0 2-5 0,0 0-7 0,-7-2-5 0,8 2-2 16,-8-1-4-16,1 0-5 0,5 1-2 0,-12 0-5 0,8 3-1 15,-2 0-1-15,0 0-3 0,-6 0 0 0,6 0-1 0,1 3-2 0,-7 0-1 16,7 5-4-16,-1-5-6 0,1 5-9 0,-1 2-12 0,0-2-11 0,2 3-14 16,4-3-18-16,-5 2-24 0,0-2-31 0,-1 3-55 0,0-4-68 15,1 4-74-15,-1-4-73 0,1-2-62 0,0 1-57 0,-1-2-23 0,-6 0-6 16,6-1 4-16,-6-3 9 0,0 0 13 0,0 0 17 0,0 0 26 16,-6-3 29-16,6-5 56 0,0 5 70 0</inkml:trace>
  <inkml:trace contextRef="#ctx0" brushRef="#br0" timeOffset="96115.41">16718 1564 245 0,'-6'3'415'0,"-8"5"42"16,8-5 23-16,-7 2 16 0,6 1 7 0,-6-1 5 0,7-5 4 0,0 2 1 15,-2-2 1-15,2 0 1 0,6 0-1 0,-6 0-96 0,6 0-147 0,0 0-105 16,0 0-84-16,0 0-60 0,0 0-47 0,0 0-68 0,0 0-78 16,6 0-89-16,-6 0-97 0,6 5-63 0,2-5-48 0,-2 3-23 0,-6-3-12 15,6 0-6-15,-6 0-3 0,7 0 7 0,-1 0 8 0,-6 0 18 16,7-3 23-16,0 3 54 0,-7-5 68 0</inkml:trace>
  <inkml:trace contextRef="#ctx0" brushRef="#br0" timeOffset="96366.53">16183 1974 269 0,'-6'15'424'0,"0"-4"38"0,-1 0 21 0,1-1 12 16,6 2 5-16,-7-8 4 0,7 3 4 0,0-7 3 0,0 4 4 0,0-1 5 16,7-3 3-16,-1 0-98 0,1 0-150 0,5 0-98 0,2 0-71 0,-1 0-38 15,6 0-22-15,8-3-10 0,-1 3-6 0,0 0-15 0,7-4-21 0,-1 4-55 16,7-4-72-16,-7 1-113 0,7-1-136 0,0 0-70 0,-5 1-39 16,4-2-20-16,-5 3-10 0,-1-6-4 0,1 0-2 0,-7-3-2 15,0 4 0-15,0-4 10 0,0 0 18 0,-6 4 50 0,6-4 68 0</inkml:trace>
  <inkml:trace contextRef="#ctx0" brushRef="#br0" timeOffset="97320.88">18763 2058 228 0,'-13'12'397'0,"-1"-1"36"15,2-4 21-15,-1 0 14 0,0-3 8 0,0-1 9 0,-1-3 10 16,2 0 9-16,6 0 8 0,-8-3 9 0,8-1 8 0,-1 1-91 0,1-1-138 16,6 0-87-16,-7 1-62 0,7-5-35 0,0 1-20 0,0-4-13 15,7 0-10-15,-1 0-9 0,1-1-9 0,5-2-10 0,2-1-8 0,-2 0-8 16,2 1-8-16,5 0-6 0,1-1-6 0,0 0-4 0,-8 4-5 16,8 1-1-16,-1-1-2 0,1 0 0 0,-7 4 1 0,0 2-1 0,0 2 0 15,0 3-1-15,0 0 1 0,0 0-1 0,-6 8 0 0,6-6 0 0,-7 10 1 16,1-1-1-16,0 0 1 0,-1 3-1 0,0 5 1 0,-6-1 1 15,6 3 1-15,-6 2 1 0,0 3 1 0,0-1 0 0,0 1-1 0,0-1 1 16,0 1-1-16,-6 3 1 0,6-3-1 0,0-1 1 0,-6 1 1 0,0 0 1 16,6-4-2-16,-7 0-1 0,7-3-1 0,-7-1 1 0,7 0 1 15,0-3 0-15,-6-4 0 0,6 0 2 0,0-5 0 0,0 2 4 16,0-4 3-16,0-1 7 0,0 1 6 0,0-4 8 0,0 0 8 0,0 0 5 16,0-4 3-16,6 1 1 0,-6-1 1 0,7-4 0 0,-7 2 0 15,7-5-1-15,-1 0 0 0,0-4-3 0,0 0-4 0,8-3-6 0,-8-1-7 16,7-2-8-16,1-1-8 0,-2 0-4 0,2-4-4 0,-2 1-2 15,2-5-1-15,-1 4-1 0,-1 1-1 0,2-1 0 0,-2 5-1 0,2-2 0 16,-1 4-1-16,0 5 0 0,-7-1-2 0,7 5 1 0,-7 2-1 0,2 5 1 16,-2-1 1-16,0 8-2 0,1-4 0 0,-1 6 0 0,1 2 0 15,-1 3 1-15,1 0 0 0,-7 3 2 0,6 5 0 0,0-1 1 0,2 5 2 16,-8-2-1-16,6 1-1 0,-6 0 1 0,6 3 0 0,-6-2 0 16,0 3 1-16,7-4-1 0,-7 0-1 0,0 0 2 0,0-1 0 0,7-2 0 15,-7-1-2-15,0-3 1 0,0-4 0 0,0 0 1 0,6 0 0 0,-6-4 0 16,0-4 2-16,0 5 1 0,0-8 1 0,0 4 0 0,0-4 1 15,0-4 0-15,0 4 0 0,6-3-1 0,-6-5 0 0,0 1 0 16,0-4 1-16,7 0-2 0,-7-4-1 0,6 1 1 0,1-8-1 0,-7 4-2 16,7-5 0-16,-1 2-2 0,0-5 0 0,8 0 1 0,-8 1-1 15,0-1 0-15,7 4 0 0,1-3-1 0,-8 2 0 0,8 2 1 0,-2 2-2 16,1 4 0-16,0 5 1 0,0-2-1 0,-7 1 1 0,8 7-2 31,-8 4 1-31,8 0-2 0,-8 0 0 0,0 4-1 0,1 3 0 0,-1 4 0 0,-6 1-1 16,7 2 2-16,-7 1 0 0,0 3 1 0,0 1-1 0,0-1 2 15,0 4-1-15,0-4-3 0,-7 3-4 0,7 2-9 0,0-4-11 0,-6-1-13 16,6-4-15-16,0 5-20 0,0-8-21 0,6 3-41 0,-6-7-50 16,7 4-68-16,-7-6-76 0,7-2-74 0,5-3-72 0,-5 0-42 0,6-3-28 15,0-5-6-15,0 0 3 0,0-2 11 0,1-1 14 0,4-4 19 16,2 0 20-16,-1 1 40 0,1-4 52 0,0 3 66 0,-1-3 94 0</inkml:trace>
  <inkml:trace contextRef="#ctx0" brushRef="#br0" timeOffset="97711.51">19942 2044 140 0,'13'-4'297'16,"-1"-3"35"-16,-4 3 26 0,-2-4 33 0,0 1 32 0,-6 0 22 0,0 0 14 15,0-1 11-15,-6 1 8 0,6-1-7 0,-6 5-10 0,-2-4-62 16,8 0-87-16,-6-1-58 0,0 5-43 0,0-5-30 0,-1 5-24 0,0-1-27 16,1 0-33-16,-1 1-20 0,1-1-15 0,-1 4-10 0,0 0-9 0,1 0-5 15,0 0-7-15,0 0-5 0,-2 4-5 0,-4 3-5 0,5-3-2 0,-6 7-5 16,0-4-4-16,-1 4-2 0,2 4-2 0,-1-1 0 0,0 4 1 16,6 1-1-16,-5 3 1 0,-2 0 1 0,2 0-1 0,5 3 1 15,0-3 0-15,-6 3-1 0,7-2 1 0,-1-1-1 0,7 0-2 0,0-3 1 16,-7 2 2-16,14-5 0 0,-7 2-1 0,7-7 0 0,-1 4 0 15,1-9 0-15,-1 2 2 0,8-1 0 0,-2-3 1 0,2-4 0 0,-2 0-1 16,8-4 1-16,-7-3 2 0,7-1-1 0,-1-3-2 0,1-3 0 16,-8-1 0-16,8 0-1 0,0-7 0 0,-7 4-1 0,0-4-2 0,0-3 1 15,-1 3 0-15,2-8 2 0,-8 4 1 0,1 1 0 0,-1-4 0 0,1 3 4 16,-7 1 5-16,7-2 6 0,-7 6 5 0,0-1 6 0,0 3 6 16,0 2 3-16,0 2 4 0,0 4-1 0,0 3-3 0,0 0 0 0,0 1-1 15,0 7-3-15,0 0-2 0,0 0-3 0,-7 5-5 0,7-3-5 16,0 6-6-16,0 3-5 0,0 0-7 0,0 4-2 0,0 3-4 0,0 0 1 15,0 4 0-15,0 0 1 0,0 1 1 0,7 2 2 0,-7 1 1 0,0-4-2 16,6 3-2-16,-6-3-7 0,6 0-10 0,0-3-13 0,-6-1-14 16,8 0-20-16,-2-7-26 0,0 4-49 0,1-8-62 0,6 1-78 0,-6-5-85 15,-1-3-73-15,7-3-64 0,0-2-32 0,-7-2-15 0,8-4 0 16,-8-3 5-16,1-4 11 0,5-1 14 0,-5 1 20 0,0-8 25 0,-1 0 49 16,-6-3 62-16,6 0 77 0,-6-5 264 0</inkml:trace>
  <inkml:trace contextRef="#ctx0" brushRef="#br0" timeOffset="97852.14">20014 1601 251 0,'-27'-18'421'0,"-5"6"42"0,6 5 27 0,-1 0 22 0,1-1 21 0,1 1 16 16,5 7 13-16,0-4 9 0,8 1 5 0,-2-1 4 0,1 4 1 0,7 0-97 16,0 0-146-16,6 0-98 0,0 0-76 0,0 7-43 0,6-3-24 0,7 3-21 15,0 1-19-15,0-1-25 0,13 4-27 0,-6 3-37 0,5-2-40 16,8 2-90-16,0 1-114 0,0-4-106 0,-1 4-102 0,1-1-50 0,-1-2-26 16,1-2-13-16,-7 1-7 0,-1-4-4 0,1 2-4 0,7-7 8 15,-7 2 13-15,0-4 28 0,0 0 34 0,1 0 87 0,-1-4 151 16</inkml:trace>
  <inkml:trace contextRef="#ctx0" brushRef="#br0" timeOffset="100201.34">21186 2007 1 0,'0'12'282'0,"-7"-2"37"0,0-2 24 0,1-1 15 0,0 0 7 0,-1 0 7 16,1 1 6-16,-1-4 11 0,7-4 15 0,-7 3 15 0,7-3 18 15,0 0-47-15,0 0-80 0,0 0-57 0,0 0-49 0,0 0-31 16,7-3-19-16,-7-1-12 0,13 1-4 0,-6-5-4 0,5 1-5 0,2-1-11 15,6-3-15-15,-1 1-15 0,7-6-18 0,0 2-15 0,0-4-14 0,7-4-10 16,-7 3-11-16,6-3-6 0,1-3-4 0,-1 3-3 0,1-7-3 16,-7 3-3-16,0-3-4 0,0-2 0 0,0 4 1 0,-6-4 0 0,0-1 0 15,-2 2 1-15,-4 0-1 0,-1 1 1 0,-7 0 0 0,0 4 0 0,2 0 0 16,-8-1 0-16,6 3 1 0,-12 5 2 0,6-4 2 0,-8 7 0 16,8-3 2-16,-6 4 4 0,0-1 3 0,-7 4 3 0,6 0 1 0,0 0 2 15,-5 3 2-15,6 1 2 0,-8 4 2 0,8-5 0 0,-8 4 0 0,8 4 1 16,-7-3-1-16,0 3-1 0,6 3-4 0,1 1-3 0,-7 4-3 0,0 0-3 15,6 2-1-15,1 5-1 0,-7 3-2 0,6 0-2 0,1 8-3 16,0 0 0-16,-2-1 0 0,2 8-1 0,0-4-1 0,6 8 2 0,0-4 2 16,-7 4-1-16,7 3 1 0,0-4-1 0,7 1 0 0,-7 4 0 15,0-5 1-15,0 0 0 0,6 1 1 0,-6 0-1 0,6-4-1 0,-6 0 2 16,8 0 0-16,-8-4 0 0,6 0 0 0,-6 1-2 0,0-5 1 16,6 1 0-16,-6-8 0 0,0 5 1 0,0-5-2 0,7-3 1 0,-7-5-2 15,0 1 2-15,0-3 1 0,0-1 3 0,6-4 3 0,-6 2 3 16,0-5 2-16,0 0 1 0,7-5 1 0,-7 2 1 0,6-4 0 0,1-4-1 15,-1 0 1-15,1-4-2 0,0-3 1 0,5 0-2 0,-5-5-1 0,6 1-3 16,0 0-3-16,0-3-3 0,0-1-1 0,1 4-3 0,4-4-3 16,-4 0 1-16,-1 5 1 0,7-1-1 0,-8 1-2 0,1 2 2 0,7 1-1 15,-7-1 0-15,0 1-1 0,0 3-1 0,0 4 0 0,-7 0-1 16,7 0 1-16,-6 3-1 0,0 2 3 0,5 2-2 0,-12 0-1 0,7 1-2 16,0 3 2-16,-1 0-2 0,-6 0-3 0,6 0-3 0,-6 3-4 0,7 1-2 15,-7 0-3-15,0 2-2 0,0 2-1 0,0-1-4 0,-7 1 0 16,7 3-2-16,-6-1-1 0,6 2 1 0,-13 2 2 0,6 2 0 0,1-6 3 15,-7 5 3-15,6-1 5 0,-6 1 2 0,1 0 3 0,-2-1 3 0,2 1 1 16,5-5 3-16,-6 2 2 0,0-1 1 0,-1 0 3 0,8-3 0 16,0-1 1-16,-8 0 0 0,8-3 0 0,6-1 2 0,-6 1 0 0,6-4 1 15,0 4 2-15,0-4 2 0,0 0 2 0,0-4-1 0,0 4 1 0,6-4 0 16,0-3-1-16,2 3 1 0,-2 1 0 0,0-4 0 0,7-1-2 16,-6 0-2-16,6 1-1 0,-7 0-2 0,8 0-1 0,-2 2-2 0,-5 2-2 15,6 0 0-15,-7-1-1 0,7 4-1 0,-6 0 0 0,0 0-1 16,-1 4 0-16,7-1 0 0,-6 0-1 0,-1 5 3 0,0 3-1 0,1 0 0 15,0 1-2-15,-1-2 2 0,1 5 0 0,-1-1 1 0,0 1 1 16,2 0-1-16,-2 4 0 0,0-5 1 0,0 0 2 0,1-3 0 0,0 4-1 16,-7-5 1-16,13 2 0 0,-7-1 0 0,0 0 2 0,8-3 0 15,-8-5-1-15,8 1 1 0,-2-1 0 0,1-3 1 0,1 0-1 0,4-3-1 16,-4-4 2-16,6-1-1 0,-1-3 0 0,1 0 0 0,-1-3 0 16,1-5 0-16,-1 1-1 0,8-4 0 0,-8 0-4 0,1-3-3 0,-2-5-4 0,2 0-2 15,0 1-3-15,-1-7-4 0,1-1-3 0,-7 0-1 0,0-3-1 0,0-1-1 16,0-2 0-16,-6-1-2 0,-1 0 1 0,0 0 0 0,2 0 2 15,-8 4 3-15,0-1 5 0,0 4 6 0,0 2 6 0,-8 1 9 0,2 5 6 16,0 0 5-16,-1 4 4 0,0 2 4 0,1 1 3 0,-7 7 3 16,7-3 4-16,-1 3 1 0,-6 4 4 0,7 1 1 0,-1 1 1 0,-6 2-1 15,7 1-3-15,-1 1-5 0,0 2-5 0,1 3-5 0,6 0-2 0,-7 0-2 16,1 3-3-16,0 2-2 0,-2 6-4 0,8-4-2 0,-6 7-4 0,0 4-1 16,6 5-1-16,-6-2-1 0,6 9 0 0,-7-1 1 0,7 4 2 0,0 4 0 15,-7 3 1-15,7 1 1 0,0 2 1 0,0 1 1 0,0 1 1 16,7 2 1-16,-7 0 1 0,0-2 0 0,0 2 0 0,7-3-1 0,-7 1 2 15,6-1-1-15,0-5 0 0,-6 1-3 0,6-3-2 0,2 0 0 16,-2-4 0-16,0-4 0 0,-6 0-1 0,7-3 0 0,-1-4-1 0,1-4 0 16,0 1 2-16,-1-4-1 0,-6-5 1 0,6-2 2 0,1-1 1 15,-7 0 5-15,7-7 2 0,-1 0 2 0,0-3-3 0,1-1 1 0,0-7-1 16,-1 0 0-16,7 0 1 0,-7-7-1 0,8-5-2 0,-8 2-1 16,8-9-1-16,-2 5-2 0,-5-8-3 0,6 0-2 0,0 0-3 0,-7-4-1 15,8 4 1-15,-2 0-1 0,-5 1-1 0,6-2 1 0,-7 5-2 0,7 3-1 16,1 5 1-16,-8 2-2 0,7 1 1 0,-6 7-2 0,5 0 2 15,-5 3 0-15,-1 6 0 0,1 2 0 0,0 0-1 0,-1 2-2 0,0 6 1 16,-6-1-1-16,8 3 1 0,-2 2 0 0,-6 3 2 0,6 0 0 16,-6 3 1-16,0 0-2 0,0 0 1 0,0 4-1 0,0-3 1 0,0 3-1 15,0-4 0-15,0 4-4 0,0 0-6 0,0-4-9 0,0 0-9 0,6-2-10 16,-6 2-11-16,0-4-12 0,7-2-15 0,-7-2-21 0,7 1-23 16,-1-3-41-16,1-1-50 0,5-4-52 0,2-3-54 0,-2 0-37 0,2 0-30 15,-1-3-13-15,7-4-5 0,-1-1 2 0,0 1 3 0,8-4 10 16,-8 0 14-16,7 0 22 0,0 0 27 0,0-1 48 0,-6-2 57 0,5 3 64 15,1-3 65-15,-6-1 59 0,7 0 53 0,-9 1 46 0,2 3 41 0,0-3 39 16,-7-1 39-16,0 4 50 0,0-5 55 0,-7 6 32 0,8-5 22 16,-8 4 10-16,-6 0 3 0,0-4 2 0,0 4 2 0,0 1-7 0,-6 2-11 15,-1-3-19-15,0 4-23 0,1-4-27 0,0 4-29 0,-8-1-46 16,8 5-53-16,-7-1-34 0,7 0-23 0,-1 4-17 0,-6-4-13 0,-1 8-12 16,8 0-11-16,-6 0-8 0,-2 3-8 0,1 4-5 0,7 0-5 0,-8 0-3 15,2 4-2-15,-2 3-2 0,2 0-2 0,5 4 0 0,1 1 1 16,-8-2 0-16,8 2 1 0,6 2 1 0,-6 0 0 0,6 1 1 0,0-1-1 15,0-2 1-15,6 3-1 0,-6-8 0 0,6 3 0 0,1-2 1 16,0-1-1-16,-1-7 1 0,7 4-1 0,-7-4-1 0,8-4-1 0,-2-3-1 16,2 0 0-16,-1-4-2 0,0 0 0 0,0-4-1 0,-1-3 2 15,8-4-1-15,-6-1 0 0,-1 1-2 0,-1-3 2 0,2-5-2 0,-2 1 1 16,2-4 0-16,-8 0-1 0,7-3 0 0,-7-1-1 0,1 0 1 16,0 1 0-16,-7-1 1 0,0 1-1 0,0-2 1 0,-7 2 0 0,7 3-1 15,-7 4 0-15,7 0 1 0,-6 3 0 0,0 4 1 0,-1 0-1 0,1 4 1 16,-1-1 0-16,7 5 0 0,-7 3 0 0,1 0 0 0,0 3 1 15,6 1-1-15,-7 2 0 0,0 3 2 0,7-2-1 0,0 4 0 0,0-1 0 16,0 2-1-16,0-1 1 0,7 3 0 0,0-2 0 0,-1-2 0 16,0 1 1-16,8 0 2 0,-1-4 1 0,-1 1 0 0,8 0-1 0,-6-1 1 15,5-3 1-15,-6-1-1 0,6-3 2 0,1 0 0 0,-1 0 1 0,-5-3-1 16,5-1 0-16,0 0 1 0,-5-3-2 0,5 0 0 0,-6-5-1 16,0 5 1-16,1-4-1 0,-2 0 0 0,1 0 1 0,-6 0 1 0,6 0 1 15,-7 0 1-15,0 3 3 0,2-2 2 0,-8 3 3 0,6-1 2 0,-6 1 0 16,0 2-1-16,6 3 1 0,-6-2 0 0,0 0-1 0,0 4-1 15,0 0-2-15,0 0-2 0,0 4 0 0,0 2-4 0,0 3-2 0,0 2-3 16,0 3-3-16,0 1-2 0,0 3 1 0,0 4-2 0,-6 4 2 16,6 0 0-16,0 3 2 0,0 4 2 0,-6 0 1 0,6 4 0 0,0-1-1 15,-8 1 0-15,2 3 3 0,6-1 0 0,-6 3 0 0,-1-3 0 0,1 3 0 16,-1-7 0-16,1 2 0 0,-1-1-2 0,1 1 0 0,0-3-2 16,-8-5-1-16,8 1 1 0,-1-5 2 0,0-3 0 0,1 0-2 0,0-7 0 15,6 2 1-15,-7-5 0 0,7-5 2 0,-6 0-1 0,6 1 3 16,0-8-1-16,0 0 1 0,0 0 2 0,0-8-2 0,0 1 0 0,6-4-1 15,-6-3-1-15,7-1 1 0,-1-7 0 0,0 1-1 0,1-6 0 16,0 2-1-16,-1-4-3 0,8-5-1 0,-8 1 0 0,7-3-1 0,-7-1 0 16,7 4 1-16,-6-4-1 0,5 1 0 0,2-1 2 0,-1 3-1 15,0 2 0-15,6 0 0 0,-5 6 1 0,5-4-1 0,-6 5 0 0,0 2 1 16,7 5 0-16,-1 0 1 0,-6 3-2 0,7 1 0 0,-7 3 1 16,7 3 0-16,-8 2 0 0,8-2 0 0,-7 4-1 0,-1 4-2 0,2 0 0 15,-1 4 0-15,-6-1-1 0,5 5 1 0,-5-1 0 0,-1 4-1 0,1 0 1 16,0 0 0-16,-7 4 0 0,0-4 0 0,6 3-3 0,-6 1-1 15,0 0-5-15,0-4-3 0,0 0-7 0,0-1-6 0,0 2-8 0,0-5-9 16,0 0-8-16,0 1-9 0,0-5-13 0,6-3-17 0,-6 0-29 16,7 0-34-16,0-7-38 0,-1 3-39 0,0-7-39 0,1 1-39 0,0-2-33 15,-1-6-32-15,1-1-35 0,-1 1-35 0,0-7-20 0,2-1-12 0,-2 0 5 16,-6-6 11-16,6-2 26 0,-6 1 34 0,0-7 39 0,0 4 41 16,0-5 43-16,0 1 45 0</inkml:trace>
  <inkml:trace contextRef="#ctx0" brushRef="#br0" timeOffset="100446">23453 1395 175 0,'-40'7'242'0,"7"2"27"0,-5-3 26 0,5 2 35 16,1-1 38-16,5 0 33 0,-5-2 32 0,6 2 22 0,6-4 16 15,1 1-16-15,5 0-32 0,2-1-42 0,-1 1-45 0,6-4-29 0,0 4-24 16,7-4-22-16,-6 0-24 0,6 0-33 0,0 0-37 0,6 0-33 16,-6 0-31-16,7-4-22 0,0 4-17 0,-1-4-12 0,7 1-10 0,-7-1-9 15,8 0-9-15,-2 1-8 0,2-2-7 0,-1 3-8 0,-1-3-10 0,2 2-10 16,-2 3-11-16,-4-4-10 0,-2 8-9 0,0-4-11 0,1 3-15 15,-1 2-17-15,-6 2-22 0,0 0-26 0,0 0-30 0,0 4-26 0,0 1-27 16,-6-2-23-16,6 5-20 0,-7-1-21 0,7 1-19 0,-6 0-21 0,0-5-18 16,-2 6-28-16,8-3-32 0,-6 3-7 15,0-5 6-15,-1-1 18 0,7 2 24 0,0-1 26 0,0-8 28 16,0 5 25-16,0-5 28 0,7-3 29 0,-1-3 29 0</inkml:trace>
  <inkml:trace contextRef="#ctx0" brushRef="#br0" timeOffset="100602.25">23453 1458 0 0,'12'-14'168'0,"-5"2"125"15,-7-3 35-15,6 5 38 0,-6-2 42 0,0 5 27 0,0 0 22 0,-6 0 14 16,6-1 9-16,0 5 5 0,-7-5 1 0,7 5-47 0,-6 3-72 16,0-4-65-16,-2 4-61 0,-4 0-45 0,5 4-35 0,-6-4-46 0,0 6-48 15,0-1-55-15,-6 2-61 0,-7 4-80 0,6 0-91 0,-7 4-90 16,-5-5-90-16,7 5-44 0,-9 4-22 0,2-5-12 0,-1 1-6 0,1-1-2 16,-7-3-1-16,6 4 4 0,1-8 9 0,-1 4 28 0,1-3 37 0,-1-5 68 15,7 5 170-15</inkml:trace>
  <inkml:trace contextRef="#ctx0" brushRef="#br0" timeOffset="101884.64">24787 1729 0 0,'0'7'246'0,"-6"-3"39"0,-1 0 20 0,1-2 25 0,-1-2 27 16,1 0 30-16,0 0 31 0,-2 0 22 0,8-2 18 0,-6 2 12 0,0-4 9 15,6 0-51-15,-7 1-84 0,7-5-53 0,0 4-36 0,-6 2-25 0,6-7-17 16,0 2-24-16,0 0-26 0,6-1-29 0,-6 2-31 0,7-6-21 16,-1 5-18-16,-6-4-12 0,14 4-10 0,-8 0-9 0,0-1-7 0,1 1-9 15,-1 3-7-15,1 0-5 0,-1 1-3 0,1 3-1 0,-1 3-1 16,0-3-1-16,-6 8-1 0,8-1-1 0,-2 1 0 0,-6 6-1 0,6-3 0 15,-6 8 1-15,7-2-2 0,-7 5 3 0,0 1 0 0,0 2 2 0,0-3 1 16,0 7-2-16,0-3-1 0,0-1 1 0,-7 5 2 0,7-4 1 16,0 3 0-16,0-3 1 0,0-1-1 0,0-3 0 0,7 4-1 0,-7-8 0 15,7 4-2-15,-7-4 1 0,6-3 1 0,0 1 0 0,1-6 0 16,-1-3-1-16,8 1 0 0,-8-6 1 0,7 3 1 0,0-5-1 0,0-5 1 16,7-1 0-16,-8-2-1 0,8-3 0 0,-7-3 1 0,7-1 1 15,0-3-2-15,-8-4 0 0,2 0 0 0,-2 0 0 0,1-4 0 0,1-4-2 16,-2 5-1-16,-6-4 1 0,2 0-1 0,-2-4 1 0,-6 4 1 15,6 3 0-15,1-3-1 0,-7 3 2 0,0 0 1 0,0 4 1 0,-7 1 3 16,7 2 1-16,0 4 3 0,-6 5 1 0,6-2 2 0,-6 5 0 16,-2 0 0-16,8 3 0 0,-6 0-1 0,6 4 0 0,-6 0-2 0,6 4 0 15,-6 3-1-15,6-3-1 0,0 7-2 0,-7 0-3 0,7 0-2 0,0 4-1 16,0-5-2-16,0 9 1 0,7-5 0 0,-7 1 1 0,6 0-3 0,6 0-2 16,-4-1-3-16,4-3-7 0,1 0-9 0,1 0-14 0,-2-4-20 15,8 1-36-15,0-1-46 0,-1-7-53 0,1 3-54 0,0-3-47 0,-1-3-43 16,7 3-28-16,-6-4-23 0,5-3-12 0,-5 0-8 0,6-1 0 0,-6 1 5 15,5-1 15-15,-5 2 19 0,0-2 43 0,6-3 52 0,-13 4 63 16,7 0 67-16,-1-4 62 0,-6 3 59 0,0 2 51 0,-1-3 45 0,2 2 43 16,-1 0 41-16,-6-1 39 0,-1 2 38 0,1 1 38 0,-1-2 35 0,0 0 21 15,-6 0 11-15,7 3 5 0,-7-3 1 0,0 0-7 0,0 2-9 16,-7 2-13-16,7-4-17 0,-6 3-21 0,6 0-26 0,-6 1-32 0,6-1-33 16,-7 0-36-16,1 4-35 0,-1 0-25 0,0-3-19 0,1 6-16 15,-8-3-13-15,8 0-11 0,-7 8-7 0,7-5-7 0,-7 5-5 0,6 2-6 16,-5 2-4-16,-2-1-1 0,1 7-1 0,0-4 0 0,0 5-1 0,0 3 0 15,6 0 0-15,-5 0 0 0,-2 3 2 0,8-3 0 0,0 4 1 16,-1-1-2-16,1 2 1 0,-1-6 1 0,7 5 0 0,0-4 1 0,0 0-1 16,7 0 0-16,-1-4-1 0,1 1 2 0,-1-1-1 0,7-3 1 15,-6-4 0-15,5-1 1 0,2-2-2 0,5-5 0 0,-6 1-1 0,0-8-2 16,7 1 0-16,-7 0-1 0,6-9 0 0,-6 5 0 0,7-8 0 0,-7 0 1 16,0 1-1-16,0-4 0 0,-7-1 0 0,8 1 0 0,-8-4 0 15,0 4 1-15,-6-4 1 0,7 0 0 0,-7 0-1 0,0 0 1 0,0-4 0 16,0 4 0-16,-7 0-1 0,7 4 1 0,-6-4 0 0,6 4 0 15,-6 4 0-15,-1-2 1 0,7 1 0 0,-7 4 1 0,7 4-2 0,-6 0 1 16,0 0 1-16,6 3-2 0,0 4 1 0,-7-4-1 0,7 4 0 0,0 4-2 16,0-4 0-16,0 4-1 0,0 3 0 0,7-3-1 0,-7 3 1 15,6 1 0-15,0-2 0 0,1 2 0 0,0 3 1 0,-1-4 1 0,7 0 0 16,0 1 0-16,0-4 0 0,0 3 0 0,0-1 0 0,1-1 0 16,-2-1 2-16,8-1 0 0,-7 1 1 0,-1-4-2 0,8 0 0 0,-6 0 1 15,-2 0 0-15,1 0-1 0,1 0 1 0,-2-4 0 0,2 4 0 0,-8-3-1 16,0 3 3-16,7-4-1 0,-6 4-3 0,-7 0 0 0,7 0 0 15,-7-5-1-15,0 5 1 0,0 5-1 0,6-5-2 0,-6 4 0 0,0-1 0 16,0 1 0-16,0 3 2 0,0 1-2 0,0-2 0 0,-6 6-1 16,6 2 2-16,0-3 1 0,0 4-1 0,0 3 1 0,-7-2 0 0,7 2 1 15,0-4 2-15,0 4-1 0,7 1 0 0,-7-1-1 0,0-3 0 0,6-1 1 16,-6 1 0-16,6-1 0 0,-6-2 0 0,8-1 0 0,-2 0-2 16,0-4-3-16,0-4-2 0,8 2-9 0,-8-5-9 0,7 0-15 0,-7-5-18 15,8 2-31-15,-2-4-36 0,-4-4-45 0,4 0-49 0,1-4-50 16,1 0-52-16,-8-4-42 0,7 2-37 0,-6-5-40 0,5 0-42 0,-5 0-15 15,-1-8-2-15,1 1 10 0,-7 0 16 0,7 0 28 0,-7-4 37 0,6 3 44 16,-6-2 49-16,6 2 73 0,-6 1 88 0,-6 2 97 0,6 6 105 16,0 3 92-16,-6-1 86 0,6 8 53 0,-7 0 35 0,0 0 28 0,1 8 23 15,-1-5 15-15,1 5 10 0,0 0 9 0,-8 3 7 0,8-5-21 16,0 5-32-16,-1 0-56 0,-6 0-63 0,6 0-51 0,-5 0-39 0,4 0-34 16,-4 5-28-16,6-5-51 0,-8 3-62 0,8 0-80 0,-7-3-90 0,-1 4-76 15,2 0-68-15,-2-4-36 0,8 3-17 0,-7-3-10 0,0-3-4 16,6 3-2-16,-5-4-2 0,-2-3 2 0,8 4 3 0,0-5 30 0,-1-3 41 15,7 4 67-15,-7-4 268 0</inkml:trace>
  <inkml:trace contextRef="#ctx0" brushRef="#br0" timeOffset="102072.14">25719 1366 0 0,'-13'4'221'16,"-7"0"137"-16,0-4 58 0,8 3 38 0,-8-3 28 0,7 0 21 0,-1-3 19 16,8 3 15-16,-7-4 14 0,7 4 10 0,-1-4 8 0,1 1-40 15,6-2-66-15,-7 2-79 0,7 0-87 0,0-1-67 0,7 0-56 0,-1 1-39 16,1-1-27-16,-1 0-21 0,1 1-20 0,5-6-15 0,2 7-15 0,6-2-11 15,-7 4-9-15,-1-4-10 0,8 4-11 0,-7 0-12 0,0 4-11 0,0 0-11 16,0-2-9-16,-6 7-11 0,-1-2-9 0,-6 4-13 0,0-1-13 16,0 6-22-16,-6-2-27 0,-1 5-44 0,1-1-56 0,-7 1-56 0,0-1-60 15,-1 0-48-15,-5 0-44 0,6 0-31 0,-6-3-26 0,5 3-8 16,-6-3 2-16,8-1 8 0,-1-3 10 0,0-4 23 0,6 1 26 0,1 0 46 16,0-8 55-16,6 0 60 0,0 0 89 0</inkml:trace>
  <inkml:trace contextRef="#ctx0" brushRef="#br0" timeOffset="102213.87">25712 1366 202 0,'7'-18'389'0,"-1"0"36"16,-6-1 21-16,0 2 10 0,0 1 7 0,0 1 5 0,0 4 1 0,-6 1 1 16,-1 2 2-16,1 5 0 0,-8-1-2 0,2 4-94 0,-8 7-143 0,1 1-117 15,-7 2-107-15,-1 5-104 0,-5 4-100 0,-1-1-94 0,-6 4-90 0,6 4-46 16,-12-1-23-16,6-3-12 0,-7 4-7 0,7 0-2 0,-7-8 0 16,1 4 3-16,6-8 5 0,-1 1 26 0,2 0 37 0,-1-8 66 0,6 0 184 15</inkml:trace>
  <inkml:trace contextRef="#ctx0" brushRef="#br0" timeOffset="105928.77">26917 1923 129 0,'-13'15'367'0,"6"-4"40"0,-6 3 22 0,1-3 12 16,-2 0 5-16,2-4 5 0,4 4 3 0,-4-3 6 0,-1-5 8 16,6 4 8-16,-6 1 8 0,7-4-71 0,0 0-108 0,-2-1-85 0,8 1-73 15,-6 0-37-15,6-4-19 0,-6 3-9 0,6-3-4 0,0 0-3 16,0 0-1-16,6-3-7 0,0 3-7 0,-6-4-6 0,8 4-10 0,4-7-8 15,-5 3-9-15,6-3-6 0,0 0-5 0,7-5-4 0,-8 1-3 0,8 0-3 16,-1 0-1-16,1-3-2 0,0-1 0 0,-1 0-1 0,1-2 0 0,-8-2 0 0,8 1-1 16,-7-1 0-16,7 1-1 0,-8-1 0 0,2-3 0 0,-2 4 0 15,-4-4 0-15,4 0-1 0,-5 0 0 0,-1 4 0 0,1-4-1 0,-7 4 0 16,7 0 0-16,-7-1 0 0,0 4 1 0,-7 0 0 0,7 1 2 0,-7 0-2 16,1 2 0-16,-1 1-1 0,1 4 1 0,0-4 0 0,-2 4 1 0,2 3 1 15,0-3 1-15,0 3 0 0,-2 0 1 0,2 4 0 0,0 0-2 16,6 0 1-16,-7 0-2 0,7 0 0 0,-6 0 2 0,6 4-1 0,0 0 0 15,0-1-2-15,0-3 1 0,0 8-1 0,0-5 0 0,0 5 0 16,6-5 0-16,1 5 0 0,-7-1 0 0,6 0 0 0,0 1 2 0,8 2 0 16,-8-2 1-16,0 0 1 0,8-2-1 0,-8 1 1 0,7 1 1 0,1 0-1 15,-8-5 0-15,7 1-1 0,0 3 1 0,0-3-1 0,0-1-1 16,-6 5 1-16,5-4 0 0,2-1 0 0,-8 1-2 0,7 3-1 0,-6-3 1 16,6 3 0-16,-7-3-1 0,0 4 0 0,2-2-1 0,-2 5 1 15,0-3-1-15,-6 4 1 0,6-2 1 0,-6 1-1 0,7 0 0 0,-7 0 0 16,0 4 1-16,7-1 0 0,-7-3 1 0,0 4 0 0,0 0 0 0,0-1 0 15,6 1 0-15,-6 0 0 0,0-1-1 0,0-3 0 0,7 4-1 16,-7-4 1-16,6 0 1 0,1 0-1 0,0-4 1 0,-1 0-1 0,0 1-1 16,0-2 0-16,8-1-3 0,-1-2-2 0,0-3-4 0,6 0-5 15,-5 0-5-15,12-3-3 0,-7-5-4 0,1 5-3 0,6-8-2 0,0 3-1 16,-1-3-3-16,2-3 0 0,-1 3 0 0,0-4 0 0,-6 1 2 0,5-2 3 16,-5 2 6-16,0-4 4 0,-1 3 4 0,1-3 4 0,-8 3 5 15,2 1 4-15,-8-5 4 0,7 5 3 0,-6-1 4 0,-7 0 4 0,6 0 5 16,-6 1 5-16,0 3 6 0,0-4 2 0,-6 4 5 0,6 4 4 15,-7-4 3-15,1 0 3 0,-1 4 3 0,1-1 1 0,-8 0 2 0,8 6 0 16,-7-6-2-16,6 5-2 0,-5-2-4 0,5 5-4 0,-6 0-4 0,6 0-4 16,-5 5-5-16,5-2-3 0,-6 5-4 0,7-1-3 0,-7 0-4 15,6 4-2-15,-6 3-4 0,7 1-1 0,-8 0-2 0,8 4 0 0,0 2-1 16,-1 1-1-16,0-1 0 0,7 6 0 0,-6-5-1 0,6 3 0 16,0-3 1-16,0 5 1 0,0-6 0 0,6 2 0 0,1-6 0 0,0 2-1 15,-1-1 3-15,6 0 0 0,2-7-1 0,-1 4 0 0,0-5 0 0,0 2-5 16,7-5-4-16,-8 1-11 0,2-5-14 0,5 1-20 0,1-4-23 15,0 0-47-15,-1-7-61 0,0 3-73 0,0-7-82 0,1-1-75 0,0 2-72 16,-1-5-35-16,7 1-19 0,-6-5-4 0,-1 1 1 0,1 0 9 16,6-1 12-16,-6 1 19 0,-1-1 22 0,7-2 48 0,-6 6 60 0,-1-3 74 15,7 3 230-15</inkml:trace>
  <inkml:trace contextRef="#ctx0" brushRef="#br0" timeOffset="106695.86">28440 1755 217 0,'8'3'273'0,"-2"1"33"0,-6-4 32 0,0 0 36 16,0 0 41-16,0 0 27 0,0 0 21 0,0 0 15 0,0-4 11 0,0 4-19 15,-6-3-34-15,6-1-51 0,-8-1-60 0,8 3-38 0,-6-6-31 0,6 5-29 16,0-1-25-16,-6-4-35 0,0 6-36 0,6-3-26 0,-7-2-19 16,7 3-14-16,-7-3-8 0,1 3-8 0,6 0-7 0,-7 1-5 0,1-5-7 15,0 5-5-15,-2-1-5 0,2 4-5 0,0-3-4 0,-7-1-4 16,0 4-2-16,6 0-2 0,-6 4-3 0,0-1 0 0,-7 1-3 0,8-1-1 16,-8 8 0-16,7-3 0 0,-7 3-2 0,1 1 1 0,6 2-1 0,-6-1-1 15,-1 7 0-15,0-3-1 0,7 2 0 0,1-1 0 0,-8 1 2 16,6 3-2-16,8-4 1 0,-7 4-1 0,7-4 1 0,-1 1-1 0,0-1 1 15,7 0 0-15,0-3 1 0,0 3 0 0,0-4-1 0,7-2 2 16,0 3 0-16,6-5 0 0,-7 2-1 0,8-5 1 0,-2 0-1 0,2-3 0 16,5 0-1-16,1-4-2 0,-1-4 0 0,0 0-3 0,1 1-1 0,-1-8-1 15,7 4 0-15,-6-5-1 0,7-2-1 0,-9-2-1 0,2 2-1 16,0-1-1-16,-1-3 3 0,1 0 0 0,-7 0 1 0,0-4 1 0,0 4 3 31,-1-4 0-31,-4-1 2 0,-2 2 1 0,0-2 0 0,1 2 2 0,-7 2 1 16,7 1 3-16,-7 0 5 0,0 4 1 0,0-2 1 0,0 5 2 0,0 4 0 15,0-4 1-15,-7 7 0 0,7-3-1 0,0 3 0 0,0 4 0 16,-7 0 0-16,7 0-2 0,0 0-2 0,-6 8 0 0,6-5-3 0,-6 4-3 16,6 4-2-16,-8 4-2 0,2 1-1 0,6-2 0 0,-6 8 0 0,6-4 0 15,-6 7 1-15,-1-3 1 0,7 4 0 0,-7 4 0 0,7-1-2 16,-6 4 0-16,6 0 1 0,-7-1 0 0,7 2 2 0,-6 6 1 0,6-4-1 16,-6 5 0-16,6-1 0 0,-8 0 1 0,8 1-1 0,-6-1 0 15,0 0 1-15,6 1-2 0,-6-1 2 0,-1-3-1 0,0-1-1 0,7-3 0 16,-6-4 0-16,-1 1-1 0,1-4 0 0,-1-5 1 0,0 1 0 0,1-3 0 15,0-5 1-15,6 2-1 0,-6-9 3 0,-2 4-1 0,2-8 1 16,0 1 0-16,-1-4 1 0,1-4-1 0,-1 1 1 0,0-5 0 0,1 0-1 16,0-3-1-16,0 1 0 0,6-5-1 0,0 0-1 0,0-3-2 15,0 4-1-15,6-5-1 0,0-4-1 0,0 2-1 0,8-1-1 0,5 1-3 16,-5-2-5-16,4-3-4 0,9 1-3 0,-1 3-1 0,0-4-4 16,0 1-2-16,-1-1-3 0,9 0-4 0,-9 0-3 0,8 1 0 15,0 0 1-15,0-1 0 0,-1 0 0 0,1 1 2 0,-1-1 5 0,1-4 3 16,-1 5 2-16,1-4 2 0,-7 3 4 0,0 1 3 0,-1-2 5 0,-5 2 3 15,6-1 3-15,-13 1 3 0,7 3 1 0,-7-1 5 0,0 2 4 0,-7-2 5 16,1 5 4-16,-1-3 7 0,-6 2 5 0,7 5 7 0,-7-5 7 16,-7 4 6-16,7 1 5 0,-6-1 5 0,6 0 6 0,-7 5 3 0,1 2 2 15,-7-3 1-15,6 4-1 0,1-1-3 0,-7 5-6 0,6-1-4 16,-6 4-5-16,7 0-6 0,-7 0-8 0,0 4-5 0,7 4-6 0,-8-1-5 16,1 7-7-16,0 1-3 0,0-1-4 0,7 8-3 0,-8-3-2 0,2 7-1 15,5-1-3-15,-6 4 0 0,7 1 1 0,-1 0 0 0,7 2 1 16,-6 1-2-16,6 0 0 0,0 0-1 0,6 0 1 0,-6-3 2 0,7 2 0 15,5-3-1-15,-5 1-1 0,6-4-3 0,-7-1-3 0,8-3-7 16,-1-4-13-16,6 1-12 0,-6-5-14 0,1-3-17 0,-2-4-20 0,8 1-35 16,-7-8-45-16,0 0-62 0,6-8-75 0,1 1-69 0,-7-4-69 0,7 0-55 15,0-7-47-15,-1 0-16 0,0 0-3 0,0-8 6 0,-5 4 10 16,5-4 17-16,1 0 21 0,0 1 33 0,-8 0 43 0,8-1 63 16,-7 0 73-16</inkml:trace>
  <inkml:trace contextRef="#ctx0" brushRef="#br0" timeOffset="107148.99">29308 1809 0 0,'0'-7'20'0,"0"3"256"0,0 1 46 0,0-4 40 0,0 7 37 15,0-5 31-15,0 2 30 0,0 0 23 0,0-1 19 0,-8 0 15 0,8 1 14 16,0-1-16-16,0 4-30 0,0-4-59 0,-6 1-73 0,6 3-53 16,0-4-42-16,0 4-37 0,6-5-38 0,-6 3-31 0,0 2-31 0,8-4-21 15,-8 0-19-15,6 4-17 0,0-3-13 0,0 3-13 0,1-4-13 0,0 4-8 16,-1 0-9-16,1 0-5 0,6 0-4 0,-6 0-2 0,-1 4-2 0,0-1-1 16,0 5 0-16,2-1-4 0,-8 4-3 0,6 0-4 0,-6-1-3 15,6 5-4-15,-6 0-1 0,0-1-3 0,0 5-2 0,-6-1-1 0,6 1 1 16,-6-1-1-16,-2 0 0 0,2 4-1 0,0-3 1 0,0-2 2 15,-1 2 1-15,-6-1 1 0,6 1 2 0,-6-1 1 0,0 1 0 0,7-5-1 16,-8 1-3-16,2-1-5 0,5-3-7 0,-6 0-11 0,6 0-11 16,-5-3-21-16,6-1-27 0,6-3-40 0,-8-4-47 0,8 0-49 0,0-4-49 15,0 0-38-15,8-3-28 0,-8-4-22 0,12 0-17 0,-6 0-11 16,8-4-9-16,-1 5-3 0,-1-9-2 0,2 4 17 0,5 1 24 0,1-1 41 16,0-3 54-16,-2 3 59 0,2-4 63 0,0 5 53 0,5-4 48 0,-5 3 43 15,0 1 37-15,-1-1 37 0,1 1 37 0,0-2 36 0,-7 2 40 16,7 3 39-16,-2-3 43 0,-4-1 42 0,-1 4 42 0,0-4 31 0,-6 4 27 15,5 0 9-15,-6 0 2 0,2-1-2 0,-8 2-5 0,6 3-9 16,-6-3-9-16,0 1-14 0,0 2-13 0,-6 3-27 0,6-3-31 0,-8 3-39 16,2 1-43-16,-6 0-37 0,-2 3-36 0,8 0-24 0,-13 3-18 0,5 4-15 15,2 0-11-15,-8 1-11 0,7 6-10 0,-7 1-10 0,8 0-11 16,-2 7-8-16,1-4-7 0,0 8-3 0,6-4-3 0,1 3-2 0,0-2-3 16,6 3 0-16,6-1 1 0,-6-3-6 0,13 3-7 0,-6-3-8 15,6 0-13-15,-1-3-14 0,8-1-15 0,-7-3-19 0,7-1-20 0,0-2-47 16,6-2-62-16,-7-6-80 0,1-1-92 0,6-6-76 0,-7-1-66 0,1-3-29 15,-1-1-10-15,0-6 3 0,1-1 7 0,-1 0 13 0,1-3 12 16,-6-3 19-16,5-2 19 0,0-2 49 0,-6-1 60 0,1-3 81 0,5-4 261 16</inkml:trace>
  <inkml:trace contextRef="#ctx0" brushRef="#br0" timeOffset="108448.16">30727 1744 0 0,'13'-4'14'0,"-7"0"189"0,1 4 17 16,6-3 15-16,-13-1 12 0,6 0 22 0,1 4 24 0,-7-4 32 15,7 2 32-15,-7-3 33 0,0 1 30 0,6 1-16 0,-6-1-39 0,0 0-33 16,0 1-30-16,-6-1-16 0,6 0-9 0,0 1-9 0,0 0-8 0,-7-2-18 16,7 2-22-16,0-1-27 0,-7 1-34 0,1 3-30 0,6-4-29 0,-6 4-22 15,-1 0-16-15,0 0-12 0,1 0-10 0,0 4-9 0,-7-1-6 16,6 1-8-16,-6 4-5 0,-1 2-3 0,2-3-3 0,-8 8 0 0,7 0-4 15,1 0 1-15,-8 3-1 0,6 0-2 0,-5 0-1 0,6 4 1 16,0 0-1-16,1 0 1 0,-2 1 0 0,8-2 1 0,-7 1 0 0,13 0-1 16,-7 0 2-16,7-4-1 0,0 4 0 0,0-3 0 0,7-4 1 0,-1 3-1 15,1-3 2-15,5-1 0 0,2-2 2 0,-2-2-1 0,2-3 1 0,5 1 1 16,1-5-1-16,0-3-1 0,-1 0 1 0,7 0-2 0,-6-7 2 0,6 3-1 16,-1-7 1-16,1 5 0 0,1-9-2 0,5 0 1 0,-6 1-3 15,0-1 2-15,1-4-1 0,-8 1 0 0,7-4 1 0,-6 4 1 0,-1-4 2 16,1-4 1-16,-1 4 0 0,-6-3 0 0,1-1 0 0,-2 0 2 0,1 0 3 15,-6 1 3-15,6-2 2 0,-7 2 3 0,0 0 4 0,-6 3 2 16,8 0 3-16,-8 0 1 0,0 4 1 0,0 2 1 0,0 3-2 0,0 1 2 16,-8 5-2-16,8 0-1 0,0-1-3 0,-6 5-4 0,6 3-1 0,0 0-4 15,-6 0-5-15,-1 6-3 0,7-1-3 0,-6 5-2 0,-1 1-3 0,1 5 0 16,-1 2-1-16,7 0 0 0,-12 4-1 0,12 3 0 0,-8 1 1 16,2 4-1-16,0-1 0 0,-1-3 0 0,7 6 2 0,-7-2 0 0,7-1-1 0,0-3-1 15,0 3 0-15,0-7 0 0,0 4 0 0,7-8-1 0,-7 3 1 16,7-2 0-16,-1-4 0 0,0 0 1 0,2-4 1 0,4 0 1 0,-5-4-1 15,6-4 1-15,0 2 1 0,-7-5-1 0,14 0 1 0,-7-5 0 16,0-2 0-16,6 0 1 0,1 0-2 0,-7-4 2 0,6-4-2 0,1 0 1 16,-1 1 0-16,1-5-3 0,0 1 1 0,-7 0-2 0,7-4 1 0,-8 0 0 15,8-4 0-15,-7 4 1 0,-1-4-2 0,2 0 1 0,-8 5 0 0,8-5 0 16,-8 4 2-16,0 0 0 0,1 0-1 0,-1 4 1 0,1 4 1 0,-7-1 1 16,0 4 2-16,7 3-1 0,-7 1 0 0,0 4 0 0,0-2 0 0,0 5-1 15,-7 0 1-15,7 5 1 0,0 2-2 0,-7 0 0 0,1 4 2 0,6 0-3 16,-7 3 0-16,1 5-1 0,-8-1 0 0,8 3-1 0,0 2 0 15,0-1 0-15,-2 4 0 0,2-1 0 0,0-3 1 0,-1 1-4 0,7-2-5 16,-6 1-10-16,6-3-13 0,0 3-15 0,6-8-19 0,-6 1-32 0,7-1-38 16,-1-2-56-16,0-1-64 0,8-4-66 0,-2-3-68 0,2-1-63 0,5-3-60 15,1 0-28-15,0-3-11 0,-1-1 3 0,7-3 8 0,0-4 14 16,0 4 18-16,1-5 30 0,-1 1 39 0,-1 0 55 0,7-3 65 0</inkml:trace>
  <inkml:trace contextRef="#ctx0" brushRef="#br0" timeOffset="108823.16">32023 1769 252 0,'0'-11'350'0,"0"4"47"15,-6 0 35-15,6-1 26 0,-7 1 19 0,0-1 13 0,1 1 13 0,0 0 9 16,-8-1 11-16,8 1-13 0,0 3-22 0,-8-2-66 0,8 1-87 0,-7 2-72 16,7-1-64-16,-8 1-46 0,1 3-36 0,7 0-25 0,-7 0-19 0,6 0-14 15,-5 3-11-15,4 4-11 0,-4-2-10 0,5 5-8 0,-6 1-9 16,0 0-4-16,0 4-4 0,6 0-1 0,-5 3-1 0,-2 0-1 0,8 0 0 16,-7 4 0-16,6-3 2 0,1 3-2 0,-1-4 0 0,1 1-2 0,6-1 0 15,-6 0 1-15,6 0-2 0,0-3 0 0,6-5-1 0,-6 5-1 0,6-4-1 16,-6 0 0-16,7-4-1 0,6-2-3 0,-6 2-1 0,5-7-1 0,2 0-1 15,-2 0 0-15,2 0 0 0,-1-7 0 0,6 2 0 0,-6-2 1 16,1-4 0-16,5 4 2 0,-6-7-1 0,0 3 1 0,-1-4 3 0,2 0 1 16,-1 1 1-16,0 0 2 0,0-5 1 0,0 1 2 0,-6-1-1 0,-1 1 1 15,0-1 2-15,1 1 1 0,0-1 4 0,-1 5 3 0,-6-4 7 0,7 7 2 16,-7 0 3-16,0 1 0 0,0 1 0 0,0 2 2 0,0 3-1 0,0 1 0 16,0 3 0-16,0 0-1 0,0 3 0 0,0 1-3 0,0 3-2 0,0 2-5 15,-7 1-4-15,7 5-3 0,0-4-2 0,-6 7-2 0,6 0-2 16,-7 0 1-16,7 5 1 0,0-5 1 0,0 3 0 0,-7 2 0 0,7-4-1 15,0 2 0-15,0-3 1 0,0 1 1 0,0-5-1 0,0 1 0 0,7-1 0 16,-7-2-2-16,7-1 1 0,-1-4-7 0,7 0-11 0,-7-3-16 0,8-1-19 16,-8-3-38-16,8 0-47 0,-2-3-58 0,8-4-68 0,-7-1-62 0,-1 1-62 15,2-7-56-15,-1 2-56 0,0-3-26 0,0-3-13 0,-1 0 1 0,-4 0 5 16,4-1 15-16,-5-2 19 0,0-1 37 0,-1-1 46 0,0 2 60 16,1-5 65-16</inkml:trace>
  <inkml:trace contextRef="#ctx0" brushRef="#br0" timeOffset="109057.54">31502 1355 81 0,'-32'3'335'0,"-1"2"50"0,7 2 39 0,-7-7 25 15,13 4 19-15,2-1 12 0,-2-3 11 0,7 0 9 0,6 0 10 0,-6 0 6 16,7 0 6-16,6 0-67 0,-7 0-104 0,7 0-81 0,7 0-70 16,-7-3-49-16,6 3-38 0,0 0-25 0,1-4-19 0,6 4-12 0,0-4-12 0,-7 1-8 15,8 3-10-15,-2-5-7 0,8 5-7 0,-13 0-5 0,5-3-5 16,2 3-6-16,-8 3-6 0,0-3-6 0,8 5-7 0,-8-2-6 0,-6 5-5 15,0-5-7-15,7 8-7 0,-7-4-10 0,-7 5-10 0,7-2-24 0,-6 5-31 16,0-3-42-16,-2 2-49 0,2 1-58 0,-6 0-64 0,-2 2-58 0,1-2-58 16,0 0-26-16,0-1-11 0,-7 1-1 0,8-4 3 0,-1 0 8 0,-7-1 10 15,7-2 24-15,0 3 30 0,0-7 43 0,0 3 49 0,6-3 62 16,-5-4 250-16</inkml:trace>
  <inkml:trace contextRef="#ctx0" brushRef="#br0" timeOffset="110929.3">3015 4824 110 0,'0'18'308'0,"0"1"25"16,-6-4 15-16,6 0 10 0,0-1 10 0,-8-3 11 0,8 1 11 0,0-6 15 16,0 5 16-16,0-3 9 0,0-5 5 0,0 5-63 0,0-1-97 0,0-3-61 15,0-4-40-15,0 3-22 0,8-3-9 0,-2 0-6 0,-6 0-7 16,6-3-8-16,1-1-10 0,6 0-13 0,-6-7-16 0,5 4-12 15,2-8-11-15,5 1-9 0,-6-4-10 0,0 0-8 0,7-5-7 0,0 1-5 16,-8 0-6-16,8-3-2 0,-7-1-6 0,-1 4 0 0,2-4-3 0,-1 5-1 16,0-2-1-16,0 2 0 0,-7-2 0 0,8 2-1 0,-8 5 0 15,0-1 2-15,1 2 1 0,0 4 2 0,-7 0 3 0,6 0 3 16,-6 3 4-16,6 5 2 0,-6-1 1 0,0 0 1 0,0 1 0 0,0 3-1 16,0 0 0-16,0 0-2 0,0 0 1 0,0 0-2 0,0 7-2 0,0-3 0 15,0 3-3-15,0 1-3 0,0 2-4 0,0 5-2 0,0 0-3 16,7 3-1-16,-7-4 1 0,0 9 0 0,0-5 1 0,6 4 1 15,-6 0-1-15,7 0 1 0,0 1-2 0,-7-6 1 0,6 5 0 0,0 0-1 16,2-4 0-16,-2 1 2 0,0-1 0 0,1-3-1 0,-1-1 1 0,1 1 0 16,-1-4 0-16,1-3 0 0,5 2 1 0,-4-2 0 0,-2-5 2 15,0 1 0-15,1 0 1 0,-1-4 2 0,1 0 0 0,6 0 3 16,-7-4 0-16,1-3-1 0,0-1 2 0,5 1-2 0,2-7 1 0,-8 3-1 16,7-8 0-16,0 4-1 0,0-3 0 0,1-4-1 0,-8 0 0 15,6 0-2-15,2 0-1 0,-8 0-1 0,7 0-3 0,-7 0 0 0,8 0 1 16,-8 0 0-16,0 4 0 0,1-1-1 0,6 1 0 0,-6 4-1 15,-7 3 0-15,6 0 0 0,1 0-1 0,0 4-1 0,-1 3 1 0,-6 0 1 16,6 4-1-16,-6 0-1 16,6 4 1-16,2 0 0 0,-2 3 1 0,-6 0-1 0,6 4 1 0,1-1 0 15,-1 5 1-15,1 4 1 0,0-4 0 0,-1 3 1 0,-6 5 0 16,6-2 0-16,0-2-1 0,-6 2 2 0,8 1 0 0,-8-1-1 16,6 2 0-16,-6-4 0 0,0 2-1 0,6-3-1 0,-6 1 1 0,7-1 0 15,-7-3 0-15,0-4 0 0,7 0-1 0,-7 1 0 0,0-6 1 16,6 2 0-16,-6-1 0 0,0-3 0 0,7-4 3 0,-7 3 2 15,0-3 3-15,6-3 0 0,-6-1 1 0,6 0 0 0,1-3-2 0,-7 0 1 16,7-4 1-16,-1-4 0 0,0 1 0 0,8-5-1 0,-8 1 1 16,1-4-1-16,5 0-2 0,-4 0-3 0,-2 0-2 0,0 0-1 15,8 0-2-15,-8 0 0 0,0 0 1 0,1 4-1 0,-1-1 0 0,1 1 0 16,0 4 0-16,-1-2-1 0,0 5-1 0,0 5 0 0,-6-3-1 0,8 3 0 16,-8 2 0-16,0 4-1 0,6 0 0 0,-6 0 0 0,0 4 0 15,6-1 2-15,-6 0-2 0,7 6 1 0,-7 1 0 0,7 2 0 16,-7-1 1-16,6-1 1 0,1 5 0 0,-1 4 1 0,-6-5 0 0,6 1 2 15,1 3 0-15,-7-4 0 0,7 6-1 0,-1-6 1 0,0-1 0 16,1 3-1-16,0-5 1 0,-1-1-1 0,1 2 1 0,-1-5-1 0,7 0 2 16,-6 1 1-16,5-5-1 0,-4-3 1 0,4 0 1 0,1 0-1 15,0-3 1-15,0-5-1 0,1 1 1 0,-2-4 2 0,2 0-2 0,-2-3 0 16,1-1 1-16,7-3-2 0,-7-1 0 0,-6-3-1 0,5 0 0 16,1 0 0-16,1-3-1 0,-8-2 0 0,8-2 1 0,-8 4 0 15,0-8 0-15,1 4-1 0,-1 0 0 0,-6-5 0 0,7 5 2 0,-7-1 3 16,0 5 4-16,6-4 4 0,-6 3 4 0,0 4 7 0,0-3 5 0,-6 7 6 15,6-1 4-15,0 1 5 0,0 3 5 0,-7 4 3 0,7-3 3 16,0 5 2-16,-6 3 1 0,6-2-3 0,0 5-4 0,0-1-5 16,-7 0-5-16,7 4-8 0,0 0-7 0,0 0-6 0,0 4-5 0,0 0-4 15,0 3-5-15,0 3-4 0,0 2-3 0,0 2-2 0,0 4-4 16,0 5 1-16,0 0 1 0,0 2-1 0,7 4 2 0,-7 0 1 0,6 1 3 16,1 3 0-16,-7-1-1 0,6 1 0 0,1-3 1 0,-1 3 0 15,8 0-1-15,-8-5 1 0,7 3-1 0,-7-2 1 0,7-3-2 16,-6-5-4-16,6 2-6 0,0-6-10 0,-7 3-12 0,8-6-14 0,-8-1-13 15,7-1-16-15,0-4-18 0,-6-1-30 0,-1-3-40 0,8-4-66 16,-8-4-81-16,0 0-76 0,-6-7-73 0,6-1-51 0,-6-1-38 0,0-1-12 16,0-9 1-16,-6 4 7 0,0-6 11 0,-8 3 16 0,2-7 15 15,-2 3 30-15,1 0 40 0,-6 1 67 0,0-1 80 0</inkml:trace>
  <inkml:trace contextRef="#ctx0" brushRef="#br0" timeOffset="111069.93">4356 4396 217 0,'-19'-7'406'0,"-1"3"47"0,8-3 26 0,-2 2 17 0,8 5 10 15,-1-3 7-15,1 3 6 0,6-3 3 0,0 3 3 0,0 0 4 0,0 0 4 16,0 0-88-16,0 3-132 0,6-3-94 0,7 3-76 0,-6-3-43 15,6 5-23-15,7-1-15 0,-8-4-10 0,15 3-7 0,-7-3-5 0,5 4-4 16,1-4-4-16,0 0-14 0,7-4-23 0,-7 1-31 0,0-1-38 16,0-1-67-16,1-1-79 0,-9 2-90 0,2-3-94 0,-1-1-60 15,-5-4-48-15,-8 6-23 0,0-1-12 0,1-1-6 0,-7-3-1 0,-7 3 9 16,1-2 17-16,0 2 27 0,-8-3 32 0,2 1 63 0,-1-1 76 0</inkml:trace>
  <inkml:trace contextRef="#ctx0" brushRef="#br0" timeOffset="111258.54">3523 4267 168 0,'-19'15'413'0,"5"-4"52"0,-5 0 27 0,6-4 14 0,0 1 6 16,7-1 4-16,-8 1 1 0,8-8 0 0,-1 2 0 0,1-2-2 16,-1 5-1-16,7-5-95 0,0 0-142 0,0 0-150 0,0 0-155 0,7 0-133 15,-1 0-126-15,1 0-90 0,5 0-71 0,2 0-35 0,5-5-17 0,1 3-9 16,6-2-4-16,0 0-1 0,7-3 1 0,-7-1 12 0,13-2 17 15,-1-2 42-15,2 1 56 0,5 0 84 0,0 1 275 0</inkml:trace>
  <inkml:trace contextRef="#ctx0" brushRef="#br0" timeOffset="111539.79">5223 4557 0 0,'-13'25'28'0,"0"-3"412"15,-1 1 64-15,8-2 32 0,0-6 17 0,-8 0 8 0,14-1 4 16,-6-6 4-16,0-1 1 0,6-3 4 0,0-4 4 0,0 3 3 0,0-3 4 16,0 0-129-16,0 4-196 0,6-4-108 0,-6 0-62 0,13 0-33 15,-6 0-15-15,5-4-8 0,8 4-4 0,0-3-4 0,5-1-1 0,2 0-10 16,5 1-13-16,1 0-27 0,-1-2-30 0,2 2-54 0,4-4-63 15,-5 3-90-15,-1 0-103 0,1-3-83 0,-7 3-73 0,7-2-37 16,-13-3-19-16,5 2-9 0,-5 0-5 0,0 0 4 0,-2-1 10 0,-4 0 20 16,-1-2 27-16,-1-1 50 0,8 3 61 0,-6-2 89 0,-2 2 246 15</inkml:trace>
  <inkml:trace contextRef="#ctx0" brushRef="#br0" timeOffset="112322.23">5854 4616 0 0,'-6'11'289'0,"0"-4"40"0,6 0 23 0,-7-3 12 0,7-1 6 0,0 2 10 15,7-5 11-15,-7 0 18 0,6 0 23 0,0-5 13 0,1 2 13 16,6-4-55-16,-6-1-85 0,5-3-72 0,2 3-66 0,5-5-37 0,-6 1-23 16,6-2-10-16,1-1-7 0,-6-3-9 0,5-1-10 0,1 2-20 15,-2-2-20-15,2 1-15 0,-6-5-12 0,5 6-8 0,-6-6-3 0,0 2-1 16,0 2-2-16,0-3 2 0,-6 0 0 0,-1-1 2 0,0 5 2 16,-6-3 3-16,0-1 4 0,0 0 6 0,-6 0 5 0,6-1 4 15,-6 1 4-15,-1 4 4 0,1-3 5 0,-1-1 3 0,0 3 5 0,1-3 6 16,-7 4 7-16,6-1 6 0,1 4 5 0,0-3 2 0,-1 4 5 0,1 2 0 15,-1 2-2-15,0 0 0 0,1 2-1 0,0 1-2 0,-2-1-5 16,8 4-3-16,-6 4-6 0,6-3-8 0,-6 3-8 0,6 0-10 16,0 0-7-16,0 3-9 0,-6 1-8 0,6 4-5 0,0-1-4 0,0 4-3 15,0 3-4-15,0 5-1 0,0-1-1 0,0 4 1 0,0 0-1 16,0 4 1-16,0 3 1 0,0 0 0 0,0 0 2 0,6 0-1 0,-6 5 0 16,0-1 1-16,6-4 1 0,0 3 0 0,-6 2-1 0,8-5 1 15,-2 4-1-15,0-4 0 0,1-3 1 0,0 0 0 0,-1-1 0 0,1-3 0 16,5 0 0-16,-5-3 0 0,6-1-1 0,0-4 1 0,0 2-2 15,0-6-1-15,0 1-1 0,0-3 1 0,7-1-2 0,-7-4 1 16,6 2-1-16,-6-5 1 0,7-5-2 0,-7 5-1 0,7-7-1 0,-8 0-1 16,2 0-1-16,5-1 2 0,-6-2-1 0,0-6 0 0,0 5 1 15,-6-4-1-15,5 1 1 0,-4-4 0 0,4 3 1 0,-5-2 1 16,-1-2 2-16,-6 1 1 0,7 3 2 0,-7-4 1 0,0 1 1 0,0 3 1 16,0 1 2-16,0-1 1 0,0 4 3 0,0 0 2 0,0 4 2 15,0 0 0-15,-7 3 0 0,7 0-2 0,0 1-2 0,0-1-2 0,0 4-1 16,0 4-1-16,-6-4-1 0,6 7 0 0,0-3-2 0,0 7-2 15,0-4-3-15,0 8 0 0,6-4 0 0,-6 7-2 0,0 0 2 0,0 0 1 16,7 4 3-16,-7 1 0 0,6-5 0 0,1 4 0 0,-1 0 1 16,0 0 1-16,2-4 0 0,-2 1-1 0,7-6 1 0,-7 3-1 15,7-2 1-15,0-2-1 0,1-5 0 0,-2 0-1 0,2-3 0 0,5-1 1 16,-6-3 1-16,6-3-1 0,-5-1 1 0,5-3 0 0,1 0 2 0,0-8-1 16,-2 4-1-16,-4-7-1 0,5 2 1 0,-5-5-1 0,-2 2-2 15,2-6-2-15,-2 3-1 0,1-4 0 0,1 0-2 0,-8-2-1 16,0-2-1-16,1 1-1 0,-7-2-1 0,7 4 0 0,-7-7 0 0,0 5 1 15,0-1 1-15,-7 0 0 0,7 6 5 0,-7-2 4 0,7 0 4 16,-6 4 4-16,0 0 7 0,-1 4 6 0,0-1 6 0,1 5 7 0,6 0 5 16,-7 2 4-16,1 1 3 0,0 0 3 0,6 4 0 0,-7 4 0 15,7-1-24-15,0-1-27 0,-7 2 0 0,7 3 0 0,0 3 0 0,-6 2 0 16,6-1 0-16,0 3 0 0,0 0 0 0,0 7 0 0,0 2 0 16,0 1 0-16,0 3 0 0,0 1 0 0,0 5 0 0,0 3 0 15,6-1 0-15,-6 3 0 0,7 1 0 0,0 1 0 0,-7 0 0 0,6 0 0 16,0-1 0-16,1 5 0 0,-1-3 0 0,1-1 0 0,0 0 0 0,-1-3 0 15,7-1 0-15,-6-4 0 0,5-3 0 0,-5 0 0 0,6-4 0 16,-6 1 0-16,5-4-7 0,2-5-91 0,-8-2-22 0,7-1-40 0,-6-3-48 16,6-4-72-16,-7-4-83 0,0-3-77 0,2-4-75 0,-2-1-41 15,-6-2-26-15,6-4-4 0,-6 0 4 0,0-1 12 0,0-7 15 16,-6 5 21-16,0-5 20 0,-2 0 40 0,-4 0 49 0,-1 1 71 0,-1-1 86 16</inkml:trace>
  <inkml:trace contextRef="#ctx0" brushRef="#br0" timeOffset="112478.48">6805 4278 0 0,'-19'-7'267'0,"0"0"122"0,-1 3 50 0,7 1 34 16,-1 3 24-16,2 0 17 0,6-4 15 0,-8 4 11 0,8 0 8 15,-7 0 7-15,6 0 6 0,7 0-46 0,-7 0-69 0,7 0-93 0,0 0-105 16,0 0-68-16,7 0-51 0,0 4-32 0,6-4-22 0,-1 0-19 16,2 0-14-16,5 0-14 0,7 0-14 0,-6 0-19 0,6 0-19 0,0 0-25 15,7-4-25-15,-7 4-49 0,-1-4-60 0,1 1-78 0,-6-1-89 16,7 0-76-16,-9 1-72 0,-4-4-37 0,-1-1-18 0,0 1-6 16,-6-1 1-16,-1 1 9 0,-6-5 14 0,0 2 21 0,0-1 23 0,-6 0 46 15,-1-1 60-15,0-2 77 0,-6 0 238 0</inkml:trace>
  <inkml:trace contextRef="#ctx0" brushRef="#br0" timeOffset="112634.73">6460 3923 0 0,'-19'11'203'0,"-8"0"243"15,15 1 51-15,-8-5 28 0,7 3 17 0,0-2 10 0,0-1 8 0,7-4 1 16,-1 1 3-16,0 1 0 0,1-5 1 0,6 3-27 0,0-3-40 16,-6 3-130-16,6-3-173 0,0 0-114 0,0 0-88 0,0 0-121 0,0 0-139 15,0 0-108-15,0 0-96 0,0 4-47 0,0-4-24 0,6 0-11 16,0-4-5-16,1 4-4 0,0-3 0 0,-1-5 2 0,-6 4 9 15,6-6 25-15,1 2 36 0,6 1 92 0,-6-3 207 0</inkml:trace>
  <inkml:trace contextRef="#ctx0" brushRef="#br0" timeOffset="113165.98">8016 3638 69 0,'8'-4'343'0,"-8"4"50"0,0 0 38 0,0 0 24 0,0-4 17 0,-8 4 15 16,8-3 10-16,0 3 7 0,-6 0 5 0,0 0 5 0,-8 0 5 0,8 3-64 16,-7 1-98-16,-7 3-81 0,8 4-70 0,-8 0-43 0,1 3-27 15,-7 5-18-15,6 2-10 0,0 5-9 0,-5 4-7 0,5 4-3 16,0-2 0-16,7 8-1 0,-7 1-1 0,14 3-3 0,-6-1-3 0,4 5-4 16,2 4-9-16,0 0-6 0,6-2-6 0,0 5-6 0,0 0-6 0,6-4-4 15,0 5-4-15,2-2-5 0,4 1-25 0,-6-4-6 0,8 1 0 16,5-5 0-16,-5-3 0 0,5 0 0 0,0-4 0 0,1-3-6 15,6-3-87-15,-7-5-64 0,8-4-77 0,-1-3-103 0,-7-7-115 0,7-4-72 16,-6-5-49-16,6-6-27 0,-7-3-12 0,7-4-5 0,-6-8-1 16,6-3 12-16,-7-3 16 0,1-9 28 0,6 0 34 0,-7-6 62 15,7-1 75-15</inkml:trace>
  <inkml:trace contextRef="#ctx0" brushRef="#br0" timeOffset="113573.58">8694 4191 0 0,'7'4'69'0,"-1"-1"173"0,-6 1 23 0,7-4 20 16,-7 3 16-16,0-3 20 0,6 4 19 0,-6-4 30 0,0-4 33 0,0 4 30 15,0 0 29-15,6 0-20 0,-6 0-45 0,0-3-44 0,0 3-42 0,-6-4-27 16,6 4-18-16,-6-3-15 0,6-1-16 0,-7 4-16 0,1-5-19 16,-1 3-27-16,-6 2-33 0,7-5-30 0,-8 5-29 0,8 0-20 15,-7 5-17-15,6-5-11 0,-6 2-10 0,7 7-5 0,-7-2-7 0,6 0-3 16,1 4-2-16,-8 4-2 0,8-1-1 0,0 1-2 0,-1 3-2 15,1 1 2-15,6 3 0 0,-7 0 1 0,1 3 0 0,6-3 1 0,0 3-1 16,0 1 1-16,6-3 1 0,1 2-2 0,-1-3 1 0,1 4-1 16,5-8 1-16,-4 4 0 0,11-3-1 0,-6-1 1 0,0-4 0 15,7-3-1-15,-1 1 1 0,0-5-1 0,1 0 1 0,-1-7 0 0,1 0-1 16,0 0 1-16,-1-7 0 0,7 0 2 0,-12-5-2 0,5-2 1 16,1-2-1-16,-8-2 1 0,2 1-1 0,-2-6 0 0,-5 2-1 0,-1-5 0 15,1 4 3-15,0-3-2 0,-7-2 1 0,-7 2 0 0,0 0 0 16,1-1 3-16,-1 4-1 0,-5-3 2 0,-8 5 1 0,7-2 2 15,-7 8-2-15,1-1 1 0,0 5 0 0,-1-2-2 0,0 9-1 0,1-1-1 16,-1 0-1-16,1 8-8 0,-1 0-6 0,0-1-14 0,1 4-16 16,6 5-28-16,0-5-36 0,0 4-59 0,6-4-71 0,1 4-77 0,0-4-80 15,6 4-62-15,0-4-54 0,6-2-25 0,0 3-13 0,1-8-1 16,6 0 4-16,0 0 10 0,0-5 14 0,6-3 28 0,-5 5 33 0,5-8 58 16,1 0 71-16</inkml:trace>
  <inkml:trace contextRef="#ctx0" brushRef="#br0" timeOffset="113776.72">8864 3964 170 0,'-7'-7'396'0,"-13"3"48"0,14-4 31 0,-7 1 26 0,0 0 22 16,-1-1 21-16,2 5 21 0,5-4 14 0,-6-1 13 0,7 1 9 15,-1 0 8-15,7 3-80 0,-6-4-125 0,6 5-97 0,-6-5-84 0,6 4-48 16,0 1-31-16,0-1-26 0,6-3-23 0,-6 3-21 0,6 4-22 16,1-4-15-16,-1 1-13 0,1-1-16 0,6 4-16 0,-1 0-17 15,-4 0-18-15,4 0-20 0,2 4-17 0,-2 3-19 0,1-3-18 0,1 3-29 16,-8 4-35-16,7-3-53 0,-6 3-60 0,-7 3-66 0,6-2-68 15,-6 3-59-15,0-1-53 0,-6 1-17 0,6-1-1 0,-7 4 11 0,0-6 12 16,-5 2 17-16,5-3 17 0,0 1 29 0,-6-6 35 0,7 2 53 16,0-5 61-16</inkml:trace>
  <inkml:trace contextRef="#ctx0" brushRef="#br0" timeOffset="113979.83">8753 3734 0 0,'-13'-13'106'16,"7"3"263"-16,-8-1 50 0,1-4 29 0,0 4 20 0,0 0 13 0,7 0 12 15,-8 0 6-15,8-3 7 0,0 3 4 0,-1-1 3 0,7-2-24 16,0 3-36-16,0 3-100 0,0-3-129 0,0 4-77 0,0-4-50 0,7 4-30 16,-1 4-20-16,-6-6-15 0,6 6-11 0,1 0-8 0,0 3-6 15,-7 0-8-15,6 3-5 0,0 4-8 0,-6 1-12 0,0 7-27 0,0-1-36 16,0 1-56-16,0 7-67 0,-6 0-68 0,0 3-66 0,-1 1-58 16,0 3-55-16,1 2-26 0,0-2-12 0,-1-1-7 0,0 2 0 15,1-5 6-15,6 5 9 0,-7-5 26 0,7 2 36 0,0-7 56 0,7 3 69 16</inkml:trace>
  <inkml:trace contextRef="#ctx0" brushRef="#br0" timeOffset="114626.87">10030 4011 0 0,'12'7'122'16,"-6"-4"123"-16,8 2 15 0,-1-2 17 0,-7-3 17 0,8 0 19 0,-8 5 18 15,0-5 26-15,0 0 27 0,8 0 31 0,-14 0 30 0,6 0-25 16,1-5-55-16,-1 5-40 0,-6 0-35 0,0 0-19 0,0 0-8 0,0 0-12 16,0 0-16-16,0-3-15 0,0-2-18 0,-6 5-24 0,6-3-26 0,-7 0-29 15,1 3-31-15,0-4-21 0,-2 0-19 0,-4 4-12 0,-1 0-11 16,6-3-7-16,-6 3-6 0,1 3-5 0,-8-3-2 0,6 4-4 15,2 0-1-15,-8 2-2 0,1 2-1 0,5 1 0 0,-5 1 0 0,-1 5 0 16,8-5 0-16,-8 9-2 0,0-4 0 0,1 3 0 0,6-1 0 0,-6 3 0 16,5 2 0-16,1-4 0 0,0 3 1 0,0 2 0 0,7 2 1 15,0-3 0-15,-2 0-1 0,8-1 0 0,0 2 1 0,0 0 0 16,8-6 1-16,-2 1 0 0,0-3-1 0,7 0 2 0,-6-1-1 0,6-2 0 16,7-5 1-16,-8 1 0 0,8-5-1 0,-1-3 0 0,1-3 0 15,0-1 0-15,5-3-1 0,-5-4 1 0,0-1 0 0,6-6 0 0,-7 3-1 16,1-7 2-16,0 1 0 0,-1-5-1 0,-6 0 0 0,0 1-1 15,7-5 0-15,-8 1 0 0,-5-4-1 0,6 0 0 0,-6-1 0 0,-1-1-1 16,0-2 0-16,-6-4 0 0,8 4 0 0,-8-7 0 0,0 5-1 16,0-2 2-16,0-3-1 0,0 4 2 0,0 4 0 0,0-1 5 15,0 0 3-15,0 1 9 0,0 7 7 0,0-1 10 0,-8 4 9 0,8 0 8 16,0 5 9-16,0 3 7 0,-6 3 7 0,6 4 5 0,0 0 1 0,0 3-1 16,-6 1-2-16,6 3-4 0,0 4-4 0,0 0-7 0,0 0-10 15,-7 4-8-15,7 3-10 0,0 4-30 0,0 1-5 0,0 2 0 16,0 4 0-16,0 7 0 0,0 2 0 0,-7-1 0 0,7 7 0 0,0-1 0 15,0 9 0-15,7-6 0 0,-7 7 0 0,0 1 0 0,0 1 0 16,7 1 0-16,-7-2 0 0,6 1 0 0,-6-1 0 0,6 2 0 16,8-4 0-16,-8-6 0 0,0 2 0 0,8 0-8 0,-1-4-43 0,-1-4-16 15,2-3-14-15,-2-4-17 0,2 0-18 0,5-7-28 0,-5 0-35 16,4-4-51-16,2-8-58 0,0 1-61 0,-1-8-64 0,1 1-49 0,0-4-43 16,5-5-23-16,-5 1-14 0,6-3 2 0,-6-5 8 0,5 2 13 15,-5-3 15-15,0 2 28 0,-1 0 35 0,1 0 50 0,0-1 57 0,-1 1 64 16,1-1 147-16</inkml:trace>
  <inkml:trace contextRef="#ctx0" brushRef="#br0" timeOffset="115459.03">10772 4085 0 0,'6'-7'127'0,"1"-1"95"16,6 1 23-16,-13-1 24 0,6 1 27 0,1 0 28 0,-7 4 29 0,6-1 30 16,-12-4 30-16,6 0 13 0,0 1 7 0,-7 0-32 0,7 4-51 0,-6-6-33 15,-1 6-25-15,1-4-20 0,-1 3-19 0,1 0-22 0,0 1-23 16,-8 3-27-16,8 0-29 0,-8 3-26 0,2 1-27 0,-1 0-18 16,-7 3-16-16,7 5-11 0,-6-2-9 0,-1 5-8 0,1 0-7 0,5-1-5 15,-5 4-3-15,-1 4-3 0,0-3-1 0,8 3-1 0,-1 1-2 16,0-3-2-16,0 6-2 0,6-3-1 0,0-2-1 0,7 1-1 15,0 0 0-15,0-4-1 0,0 5 0 0,14-9 0 0,-8 5 0 0,7-8 0 16,0 3 0-16,0-7 0 0,7 1-1 0,-1-1 1 0,1-7 0 0,6 0 0 16,-6 0 1-16,5-7-1 0,-5-1-1 0,0 1-1 0,5-7 0 15,-5 3 0-15,0-8-1 0,-1 5-1 0,-6-9 1 0,6 5-1 16,-5 0-1-16,-8-4 1 0,8-3 0 0,-8 2 2 0,7 2 1 0,-7-4 3 16,-6 2 1-16,7-3 5 0,-7 4 5 0,0 0 7 0,0-3 8 15,0 5 8-15,0 0 9 0,0 4 6 0,0 2 7 0,-7 0 2 16,7 2 2-16,0 5-3 0,0 0-1 0,0 4-4 0,-6-2-2 0,6 5-6 15,0 5-5-15,0-2-7 0,-7 4-8 0,7 0-9 0,0 8-7 16,0-4-7-16,-6 7-7 0,6 0-4 0,0 4-1 0,0 1 1 0,0-2 0 16,0 1 0-16,0 4 2 0,6-5-1 0,-6 5 0 0,0-3 0 15,7-1-1-15,-1-3 1 0,-6-2 0 0,7 1 0 0,0 1 1 0,-1-9-1 16,0 5-1-16,8-3-1 0,-8-5 0 0,7-3-2 0,0-2 0 16,0-2-3-16,1 0-3 0,-2-2 0 0,1-2 1 0,0-3-1 15,6-5 1-15,-5 2-2 0,-2-2 0 0,2-2 0 0,-1-1 1 0,0 1 0 16,0-4 1-16,-7-1 1 0,1 1 1 0,6-5 2 0,-7 6 3 15,-6-2 0-15,7-3 1 0,-7 4 0 0,6-1 0 0,-6 5 1 0,0-4 1 16,0 6 1-16,-6 1 0 0,6 4-1 0,0 0-1 0,-7 4-1 16,7-2 1-16,0 5-1 0,-6 8 0 0,0-5-1 0,6 8 0 0,-7 0 1 15,0 8-1-15,7-1 0 0,-6 1 0 0,0 3 0 0,6 3-2 16,-7 2 2-16,7-7 1 0,0 6 0 0,0 1 2 0,7-6 0 0,-1 1 0 16,0-1 1-16,-6-2-1 0,14 0 0 0,-8-5 0 0,7-3 0 15,0 0-1-15,-6-3 1 0,5-4-1 0,8-1 1 0,-7-3 0 0,0-3 0 16,6-6-2-16,-5 3 0 0,5-5 2 0,-6 0-1 0,0-4 1 15,1-4 0-15,4 4 0 0,-10-3 0 0,4 0 0 0,1-4 0 16,-6 0 0-16,0 1 0 0,-1-1-1 0,0 0 0 0,0-1 1 0,-6 2-1 16,8-1-1-16,-8 0 1 0,6 3 1 0,-6 1 0 0,0-1 0 15,0 4-1-15,0 5 0 0,0-1-1 0,0 0 0 0,0 8-1 0,0-6 0 16,0 6 0-16,0 3-1 0,0 0 0 0,0 8 2 0,0-4-1 16,0 6-1-16,-6 1 1 0,6 3-2 0,0 5 1 0,0-1-1 0,0 8 2 15,0 0 0-15,0 0 0 0,0 6 2 0,0-3 0 0,0 5 0 0,0 2 0 16,6 1 1-16,-6-1 0 0,0 5-1 0,6-1 1 0,-6 0 0 15,7 1-1-15,0 3 1 0,-1-4 0 0,1 1 1 0,-7-1 0 16,12 0-1-16,-5 0 0 0,0-3 0 0,-7 0-1 0,6-1 0 0,0-3-2 16,1 0 0-16,-7 1-5 0,7-6-5 0,-7-2-4 0,-7-1-5 15,7 2-5-15,-7-6-6 0,1-3-4 0,0-3-4 0,-1 0-2 16,0-1-3-16,-5-6-1 0,-1-1-3 0,-1-3-1 0,2-1 0 0,-2-6 4 16,-5-1 4-16,6-6 4 0,0 2 5 0,-7-7 5 0,8-3 5 15,-2 3 5-15,1-7 4 0,7 1 3 0,-1-1 3 0,0-4 3 0,7 0 3 16,0 0 1-16,0-3 1 0,7 0 1 0,6-1 0 0,0 1 1 15,1 0 0-15,4 0 0 0,2-5-1 0,0 5 0 0,-1 1-2 0,7 1-3 16,1-2-4-16,-1 0-10 16,-7-1-15-16,7 5-25 0,0-4-33 0,-6 2-53 0,-1-2-62 15,1 0-73-15,-8-1-77 0,2 2-64 0,-1-2-56 0,-6-3-28 0,-1 0-15 0,1 0-3 0,-7-4-1 0,0-3 9 0,-7 4 14 16,1-4 25-16,-1-5 32 0,0 1 53 0,-5 1 61 0</inkml:trace>
  <inkml:trace contextRef="#ctx0" brushRef="#br0" timeOffset="115709.03">10791 3495 0 0,'-39'22'210'0,"7"0"142"0,-7-4 48 16,6 4 30-16,7-5 21 0,0 0 15 0,6-7 11 0,1 1 11 15,-1 0 11-15,14-8 12 0,-7 5 12 0,13-4-34 0,-7-4-58 0,7 3-75 16,0-3-86-16,0 0-55 0,7-3-41 0,6 3-25 0,-7-8-19 0,8 4-11 16,-2-3-12-16,8 0-10 0,-1-4-11 0,-5 1-11 0,5-2-11 15,-6 1-10-15,6-3-12 0,-5 2-7 0,-2 1-10 0,2 4-7 16,-8-4-6-16,1 8-5 0,-1-6-4 0,0 6-1 0,1 0-3 0,0 3-2 15,-1 0-1-15,0 0-4 0,2 3-3 0,-2 4-8 0,0-2-10 16,-6 5-13-16,7-2-14 0,-1 2-19 0,1 1-20 0,-1 0-52 16,1 3-66-16,-1-1-81 0,-6-3-89 0,6 5-72 0,2-4-62 0,-2 0-30 15,-6-4-12-15,6 4-1 0,-6-8 5 0,7 5 12 0,-7-8 13 16,7 4 19-16,-7-4 21 0,0-4 51 0,6-4 66 0,-6 5 83 16,0-8 272-16</inkml:trace>
  <inkml:trace contextRef="#ctx0" brushRef="#br0" timeOffset="115896.53">9965 3770 280 0,'-34'18'426'0,"2"1"39"0,6-5 24 0,0-3 14 0,6-1 8 0,8-2 5 16,-2-1 0-16,8-3 1 0,-1-4 1 0,7 0 1 0,7 3 0 0,-1-3-103 16,8-3-156-16,-2 3-97 0,8 0-69 0,-1-4-45 0,7 4-34 15,7-3-50-15,-7 3-55 0,13 0-89 0,-7-4-105 0,2 4-84 16,5-4-76-16,-7 4-37 0,7-4-19 0,-7 4-10 0,1-7-4 0,-1 4-2 15,1-5-2-15,-7 1 4 0,0 0 10 0,1-1 35 0,-1-3 48 16,-7 4 85-16,1 0 243 0</inkml:trace>
  <inkml:trace contextRef="#ctx0" brushRef="#br0" timeOffset="116569.52">12244 3982 0 0,'-14'25'185'15,"8"2"127"-15,-6-6 29 0,4 2 18 0,-4-6 13 0,5 2 13 0,0-5 14 16,7 0 13-16,-6-2 15 0,6-1 14 0,0-3 12 0,0-2-37 16,6-1-61-16,1-3-67 0,0 3-67 0,-1-5-42 0,8-5-27 0,-2 3-18 15,8-6-9-15,-1-3-13 0,1 0-14 0,6-7-14 0,0-1-14 16,-1-3-13-16,2-3-14 0,-1-4-9 0,0-5-10 0,0 1-8 0,0 1-7 16,-7-9-4-16,8 4-3 0,-8-3-2 0,-6 0 0 0,7-4 0 15,-7 4 0-15,0 0 1 0,-6-4-2 0,-1 7 2 0,0-3 1 0,-6 3 2 16,0 4 5-16,0 0 6 0,-6 4 6 0,6 4 6 0,-13-1 5 15,6 8 4-15,-6-5 6 0,1 9 2 0,4-1 4 0,-4 0 3 16,-2 4 4-16,8 3 1 0,-7 1 1 0,0 0-4 0,6 4-4 0,1 3-5 16,0 0-6-16,-1 7-5 0,-6-4-5 0,13 9-5 0,-6-2-6 15,-1 5-3-15,1 4-2 0,6 3-5 0,-7 0-5 0,7 6-1 0,0 6 0 16,0-2 1-16,0 5 0 0,7 0 2 0,-7 3 0 0,6 3 1 16,1-1-1-16,-1 2 0 0,0 0 0 0,1 0-1 0,0-4 1 0,-1 4-1 15,0-4 0-15,1 0 0 0,6-3-2 0,-6-4-1 0,-1 1-3 16,7-6-6-16,0-2-7 0,-7-1-9 0,8-3-11 0,-1-7-14 0,0-1-15 15,0-3-31-15,7-4-36 0,-8-2-54 0,2-5-64 0,5 0-61 16,1-7-60-16,-8-1-50 0,8-3-46 0,-1-3-29 0,-5-5-20 0,6 1-3 16,-1-1 2-16,0-3 12 0,0 1 13 0,1-2 29 0,0-2 37 15,-1 3 54-15,1-3 64 0,0-1 61 0,5 4 168 0</inkml:trace>
  <inkml:trace contextRef="#ctx0" brushRef="#br0" timeOffset="116944.53">13129 3784 0 0,'20'-7'32'0,"0"-4"181"0,-1 4 22 0,1 2 24 0,-8-1 22 15,2 6 28-15,-2-5 29 0,-5 2 39 0,0 0 42 0,-7 0 25 16,6-2 20-16,-6 2-27 0,0-2-47 0,0 1-38 0,-6 4-34 0,6-3-20 15,0 0-18-15,-7-1-18 0,0 0-19 0,1 1-24 0,6 3-27 16,-12-4-37-16,4 4-40 0,2 0-26 0,-7 0-19 0,0 4-13 0,6-1-10 16,-5 1-10-16,-8 3-6 0,7 0-7 0,0 1-4 0,-7 3-7 15,7 0-4-15,-7 4-3 0,8-1-1 0,-1 1-3 0,-7 3-1 0,14 1-1 16,-8-1 1-16,2 3 0 0,5 2-1 0,0-4-1 0,1 2 0 16,6 2 0-16,0-2-2 0,0-3 0 0,0 1 1 0,6 0-2 15,-6-1 0-15,7-4-2 0,6-2 0 0,-7-2-1 0,8-3 0 0,-2 1 0 16,2-8 1-16,-1 4 1 0,-1-8 0 0,2 0 0 0,5-3 0 0,-6 0 2 15,7-8-1-15,-7 0 2 0,7 1 1 0,-1-6 1 0,-6 0 1 16,6-3-1-16,-5 2 1 0,-2-5 0 0,8 0 0 0,-7 0 1 16,1-3 1-16,-8 3 3 0,6 0 3 0,-5 1 6 0,0 0 8 0,6-2 7 15,-7 6 5-15,-6 3 6 0,6-1 7 0,-6 4 4 0,8 1 4 16,-8 3 1-16,0 4 0 0,0 4-1 0,0-1-2 0,0 4-2 0,0 0-4 16,0 7-6-16,-8 0-8 0,8 4-5 0,0 3-5 0,0 5-7 15,0-1-5-15,-6 4-6 0,6 5-5 0,6-2 0 0,-6 0 0 0,0 4 0 16,0-3 0-16,8 3 1 0,-2 1-1 0,-6-5-4 0,6 0-4 15,0-2-10-15,2-2-13 0,-2-2-19 0,0-1-20 0,1-3-29 16,-1-4-32-16,8 0-59 0,-8-7-72 0,0-1-74 0,0-6-77 0,2-1-62 16,-2-7-56-16,0 0-26 0,1-4-9 0,0-7 2 0,-7 0 10 15,6 1 16-15,-6-9 19 0,0 1 29 0,0-5 34 0,-6 2 57 16,-1-5 72-16</inkml:trace>
  <inkml:trace contextRef="#ctx0" brushRef="#br0" timeOffset="117085.15">13325 3476 191 0,'-26'-22'404'15,"6"0"50"-15,1 4 31 0,-1 3 25 0,0 1 21 0,1 6 15 0,6 1 11 16,6 0 7-16,-5 3 5 0,5 1 3 0,0-1-1 0,1 4-86 15,6 0-131-15,0 0-100 0,0 0-84 0,6 4-50 0,1-1-30 0,6 4-23 16,0-3-22-16,0 3-22 0,6 1-20 0,1 3-29 0,6-5-31 16,1 6-63-16,-9-1-80 0,15 0-106 0,-7-1-121 0,-6-2-67 15,6 4-41-15,-1-2-20 0,-5-2-11 0,7-1-4 0,-8 0-3 0,0 1 4 16,1-1 10-16,-1-3 20 0,1-1 27 0,0 0 61 0,-1 1 79 16</inkml:trace>
  <inkml:trace contextRef="#ctx0" brushRef="#br0" timeOffset="118446.8">14289 3978 0 0,'-7'14'250'0,"7"1"22"0,-6-1 10 0,6-1 6 15,-7-6 5-15,7 4 5 0,0-8 8 0,0 1 13 0,7 0 16 16,-7-1 12-16,6-3 12 0,1-3-52 0,5-1-84 0,-4 0-46 0,4-7-27 15,8 1-12-15,-7-3-2 0,7-1-1 0,-2-4 1 0,2-4-3 16,0 0-5-16,-1 0-9 0,1-3-11 0,0-2-7 0,-1 2-5 0,-5-4-4 16,4-4-6-16,2 3-4 0,-7-3-5 0,1-3-5 0,-2 3-4 15,2-3 2-15,-8 2 4 0,0 2 4 0,1-5 3 0,-7 8 4 0,6-4 3 16,-6 3-1-16,0 1-2 0,-6 3-2 0,6 5 0 0,-7 2-2 16,7 2 0-16,-6-3 1 0,0 6 0 0,-2-1-4 0,2 4-7 15,0 4-6-15,0-4-3 0,-8 3-6 0,8 5-7 0,-1-1-4 0,1 1-6 16,-1-1-4-16,0 8-7 0,1-1-4 0,-6 1-6 0,4 7-4 15,2 0-3-15,0 4-3 0,-7-1-3 0,6 9-1 0,-6 2-3 0,7 1-2 16,-2 2-1-16,8 1-1 0,-6 8 4 0,0 0 0 0,6 0 0 16,0 0 1-16,6 3 0 0,-6 0 0 0,6 0 0 0,-6 1-1 15,8-1-1-15,4 0 1 0,-5 1 0 0,6-5 1 0,0 1 1 0,1-4-1 16,-2 0-2-16,1-8-1 0,7 0 0 0,0 2 1 0,-2-9-1 16,2-3-1-16,0-1 0 0,-1-6 0 0,1-1 1 0,6-7-1 0,-7 0-1 15,1-3 1-15,6-5 0 0,-7 1-1 0,1-7 2 0,-6 2-1 16,5-6-1-16,-6-1 1 0,0 1-1 0,-1-4 0 0,-4 0 0 0,-2-3-1 15,-6 3 0-15,6-4 0 0,-6 0-2 0,-6 0 1 0,0 1 0 16,6-1-1-16,-14 1 0 0,8 2 1 0,-7 1 2 0,0 4-2 16,6 0 1-16,-5 7 0 0,-2-3 2 0,1 6 0 0,6-3 0 0,-5 8 1 15,5-1 0-15,-6 4 0 0,6 0 0 0,1 0-1 0,0 4 0 0,-1-1 1 16,7 4-1-16,0 1 1 0,-7-1 2 0,7 4 0 0,7-3 1 16,-7 6 0-16,7-3 2 0,5-1-1 0,-5 7 2 0,6-8-1 15,0 2 1-15,7 1 1 0,0-1 0 0,-1-4 1 0,7 0 0 0,0 0-2 16,-7-3 0-16,7 1-1 0,0-5 0 0,1-5-1 0,-1 5-1 15,0-7 1-15,0 3-1 0,-1-3 1 0,2-4 0 0,-8 1-1 0,0-2 1 16,1-2 0-16,0-2-1 0,-1 2 1 0,-5-1-1 0,-2-3 1 16,2 4 0-16,-8-1 1 0,0-3 3 0,1 4 4 0,-7-3 3 0,0 3 4 15,0 3 3-15,0 0 2 0,-7 1 1 0,7-1 2 0,-6 4-1 16,0 2 0-16,6-2 1 0,-7 4-2 0,0-1 0 0,1 4-3 16,0 0-3-16,6 0-4 0,-7 4-3 0,0 2-5 0,1 3-4 0,-1 1-1 15,1 1-2-15,6 3-1 0,-6 1-1 0,6 4 1 0,-7-1-1 16,7 4 1-16,0-3 1 0,0 3 0 0,0-1 2 0,7 2-1 0,-7-1-1 15,6 0 1-15,0-1 0 0,1-2 1 0,6 3-2 0,-6-4 1 16,5 0-1-16,2 1 0 0,-2-5 0 0,2 1 0 0,-1-3 0 0,-1-2 2 16,8-3-1-16,-7 1 1 0,7-8 0 0,0 4 0 0,-8-8-1 15,8-1 0-15,-1-1-1 0,1-2 1 0,0-3 0 0,-1-3-2 0,1-1-1 16,0 0-3-16,-8 0-1 0,8-3 0 0,-7 0-1 0,-1 0 0 16,2-4-1-16,-8 4 0 0,8-4 0 0,-14 0 1 0,6 3 0 15,0-3 1-15,-6 0 1 0,0 4 1 0,0 0 3 0,-6 0 1 0,6 2 2 16,-6 2 0-16,-2-1 1 0,2 4 1 0,0 0-1 0,0 4 0 15,-2 4-1-15,2-2-1 0,0 1-1 0,-7 8 0 0,6-4 0 0,0 5 0 16,-5 2-1-16,6 4 0 0,-2-1 1 0,2 6 0 0,0-2 0 16,-1 5-1-16,1-1-1 0,-1 3 2 0,7 1 1 0,0 0 0 15,0 0 1-15,7 1 0 0,-1-1 0 0,1-1 0 0,5 1 0 0,2-3-1 16,-2 2-1-16,8-2 1 0,-1-1 1 0,7-3 1 0,-6-4-1 16,7 0 1-16,-1-4-1 0,-1 1 1 0,8-5-1 0,-7-3 2 15,0-3-1-15,0 0 0 0,-6-5 1 0,6-3 1 0,-7 0-1 0,7-3 0 16,-6-6-1-16,-7 6 1 0,7-4 0 0,-8-4-1 0,2 3 2 0,-8-2-2 15,7-1-1-15,-7-5 1 0,1 6 0 0,-7-2-1 0,7 2 1 16,-1-1 1-16,-6 1-1 0,6-2-1 0,-6 4 1 0,7 1 0 16,-7 4 0-16,7 2-1 0,-7-2-1 0,0 7-1 0,0-1 1 0,0 5-3 15,6-1-1-15,-6 1 0 0,0 3-1 0,0 3 0 0,0 1 1 0,0-1 0 16,0 8-1-16,0-3 1 0,0 7 0 0,0-1 1 0,0 0 2 16,0 5 1-16,0 3 1 0,0 0 1 0,0 0 0 0,0 0 3 15,0 0-1-15,0 3 0 0,7-2 0 0,-7-1-1 0,0-1-1 0,6-3 1 16,1 1-1-16,-7-1-2 0,6-3 1 0,1-1-1 0,5-2-1 0,-4-4 1 15,-2-1 1-15,7-4-2 0,-7 1 1 0,7-4 0 0,0-4 0 16,-7-3 0-16,8-1 0 0,-1-3 1 0,0 0 0 0,-7-4 0 0,7-3 0 16,1 4 0-16,-8-8 1 0,7 4-2 0,0-4 1 0,-7 0 0 15,1-4 0-15,6 0 0 0,-6 4 0 0,-1-3 0 0,0-1 0 0,2 4 0 16,-2 3 2-16,0-2 1 0,-6 5 2 0,6 2 0 0,-6 0-2 16,0 7 0-16,7-1-2 0,-7 4 1 0,0 1-1 0,0 3 1 15,0 3 0-15,0 5-1 0,0 3 0 0,0 0 0 0,0 6 0 0,0-1-2 16,0 5-1-16,0 1 0 0,0 5 1 0,-7-2 1 0,7 1 0 15,0-1 1-15,0 1 0 0,0-3-1 0,0-3-3 0,7 3-4 0,-7-5-8 16,7 0-11-16,-1-3-11 0,1-1-16 0,-1-2-14 0,0-5-25 16,8-4-25-16,-2 1-51 0,2-8-62 0,-1 1-73 0,0-4-78 15,0-5-65-15,0 2-60 0,0-9-33 0,0 1-22 0,-7 0-5 0,8-5 5 16,-8-2 11-16,0-4 13 0,-6-1 23 0,0-2 25 0,0-2 52 16,0-3 61-16,0-3 73 0,-6-3 147 0</inkml:trace>
  <inkml:trace contextRef="#ctx0" brushRef="#br0" timeOffset="118712.43">15696 3084 0 0,'-46'26'129'0,"1"3"151"0,5-3 31 0,1 0 34 15,6-4 39-15,7 0 34 0,0-5 29 0,1 2 20 0,11-4 16 0,2-5 14 16,4 3 14-16,2-7-30 0,6 2-48 0,0-2-53 0,0-1-49 16,6-1-31-16,8-1-18 0,-8-3-29 0,8 0-34 0,5 0-29 15,-6-3-28-15,12-1-20 0,-5-1-15 0,0-1-15 0,7-2-12 0,-9-3-16 16,9 1-14-16,-7-2-14 0,-2 1-14 0,2 0-12 0,0 0-11 15,-7 4-8-15,-1-4-8 0,-4 3-8 0,4 1-7 0,-5 4-10 0,-1-1-9 16,-6 4-10-16,7 4-7 0,-7-1-10 0,0 4-10 0,7 1-9 16,-7 3-10-16,0-1-13 0,0 5-12 0,0 4-19 0,0-4-22 0,0 3-42 15,0-3-54-15,0 3-61 0,0-4-63 0,6 2-62 0,-6-6-60 16,6 0-24-16,8-2-8 0,-8 1 1 0,7-9 7 0,0 2 10 16,6-4 11-16,1-3 20 0,0-2 23 0,-1-4 48 0,1 0 60 0,0-8 70 15,5 5 242-15</inkml:trace>
  <inkml:trace contextRef="#ctx0" brushRef="#br0" timeOffset="118884.31">16073 3128 0 0,'-6'-14'248'0,"6"-2"122"0,-7 10 51 0,0-5 34 16,1 3 28-16,0 1 21 0,-1-1 18 0,0 2 15 0,1 2 11 0,0-3 9 16,-1 3 6-16,7 0-45 0,-6 0-71 0,6 4-88 0,0-3-95 15,0 3-66-15,0 0-49 0,6-5-36 0,1 5-27 0,-1 0-22 16,0 0-19-16,8 5-16 0,-8-5-16 0,7 3-16 0,0 1-17 0,0 0-14 16,0 3-13-16,0-3-15 0,1 3-15 0,-2 1-23 0,-5 2-28 15,-1-2-42-15,1-1-52 0,-1 3-59 0,-6 2-64 0,0-5-57 16,0 4-53-16,-6-4-32 0,6 4-24 0,-13 0-5 0,6-3 3 0,-5-2 10 15,-2 2 13-15,-5 1 22 0,6-6 27 0,-7-3 43 0,7 3 52 16,-7-3 59-16,1-3 100 0</inkml:trace>
  <inkml:trace contextRef="#ctx0" brushRef="#br0" timeOffset="119056.18">15441 3157 0 0,'-25'12'12'0,"-9"-2"410"0,9 2 57 0,-1-5 30 15,6 0 18-15,1 1 9 0,-1-1 4 0,7-4 3 0,6-3 0 0,1 0 1 16,0 4 0-16,6-4 0 0,6 0 0 0,0 0-126 0,1 4-193 15,0-4-106-15,5 4-62 0,2-4-47 0,-1 3-41 0,7 1-63 16,-2-4-78-16,2 3-101 0,-1 1-114 0,-5-1-69 0,6-3-44 0,-8 5-22 16,1-2-12-16,1-3-6 0,-8 4-3 0,6-4 2 0,-4 0 6 15,-8 0 17-15,0-4 21 0,6 4 56 0,-6 0 72 0</inkml:trace>
  <inkml:trace contextRef="#ctx0" brushRef="#br0" timeOffset="120427.05">16919 3842 0 0,'-12'19'246'0,"5"-4"24"15,1 0 11-15,-1-1 8 0,7-3 10 0,0-4 13 0,-6 1 16 0,6-1 26 16,6-3 27-16,-6-4 29 0,7 3 25 0,-7-3-46 0,6-3-83 0,1-1-48 16,5 0-31-16,-4-2-16 0,4-2-9 0,1-3-7 0,1 0-8 15,4-3-13-15,-4-2-17 0,-1-2-24 0,7 0-28 0,-1-4-27 16,-6 0-26-16,0 0-17 0,7-1-13 0,-7-3-6 0,0 1-5 0,-1 0-2 15,2-1-2-15,-8-2-2 0,7 2 0 0,-6-1 2 0,-1 2 3 16,7-1 3-16,-7 5 2 0,-6-1 3 0,8 2 0 0,-2 3 3 0,0 2 4 16,-6 3 2-16,0 2 3 0,7 3-1 0,-7-1 2 0,0 4 0 15,0-3-1-15,0 7-2 0,0 0-5 0,0 0-3 0,0 0-2 0,-7 4-3 16,7-1-1-16,0 1-3 0,0 4-4 0,0-1-3 0,0 3-3 16,0 7-2-16,-6-4 0 0,6 1 0 0,0 6-1 0,0 2 1 15,0-1 2-15,6 2 0 0,-6 2 0 0,0 0-1 0,0 2 1 0,0 2 0 16,0-4 1-16,7 1 0 0,-7-1-1 0,7 1-1 0,-7-3 1 0,6-2 1 15,0 2-1-15,1-6 0 0,-1 1 0 0,1-6 0 0,6-2 0 16,-7 2 1-16,8-4 0 0,-2-5 0 0,8-3-1 0,-7-3 2 16,7-2 0-16,-8-6 0 0,8 0 2 0,-1-4 1 0,1-3-3 15,0 1 0-15,-1-6-2 0,1-2 0 0,0 0-2 0,-8-6 1 0,8 2 0 16,-7-4-1-16,7 1 0 0,-8-6 0 0,2 2 1 0,-1-4-2 16,-1 4 0-16,-4-4-2 0,-2-6 1 0,6 7 1 0,-12-6 1 0,8 5 0 15,-2 0 1-15,-6 0 1 0,6 3 0 0,-6 3 4 0,0-1 6 16,0 5 5-16,0 4 6 0,0 1 4 0,0 3 5 0,0 3 4 0,-6 5 6 15,6 0 4-15,0-1 4 0,-6 7 2 0,6-3 4 0,-8 8-1 16,8-4 0-16,0 2-4 0,-6 5-5 0,6 0-7 0,-6 0-6 0,0 5-4 16,6-3-3-16,-8 6-5 0,2 3-4 0,0 0-6 0,-1 4-3 15,1 3-4-15,-8 5-5 0,8 2 0 0,0 0 2 0,0 9-1 16,-2-2 0-16,2 2 2 0,0 3-1 0,-1 3 0 0,0-1-1 0,7 2-1 16,-6 4 0-16,6-6 1 0,-7 5 3 0,7 0 1 0,0-4 0 15,0 4 1-15,0-4-2 0,0 1-1 0,7-4-1 0,-7-1 1 0,0 1 0 16,6-8 0-16,-6 1 1 0,7-5-1 0,-7 1 3 0,7-5-1 15,-1-6-1-15,0-1 1 0,-6 2 1 0,8-9 1 0,-2 0 2 0,0-3 1 16,0 0 2-16,1-8 0 0,6 4 0 0,-6-7 0 0,5 0-1 16,-4-5 1-16,4 1 0 0,2-3-1 0,-8-1 1 0,7-3-1 15,0-1-2-15,0 1-1 0,-1-3-1 0,-4-2-2 0,4-3 0 0,1 4 0 16,-6-3-1-16,6-1 2 0,0 4-2 0,-6-4 0 0,5 4-1 16,-5 1 0-16,6-2-1 0,-6 5 0 0,-1 0 0 0,0 3-1 0,1 5-1 15,0 3 0-15,-1-1-3 0,0 0 0 0,1 4-1 0,-7 4-1 16,7 0 0-16,-7 4 0 0,6-1 1 0,-6 5 0 0,7 0 0 0,-7 3-1 15,6 4 1-15,-6-1 1 0,0 1 2 0,7 7 2 0,-7-4 0 16,0 4 2-16,0 3 0 0,0-2-1 0,0 2 2 0,-7-3-1 0,7 0 0 16,0-1 0-16,0 2 0 0,0-4-1 0,0-1 1 0,0 0-2 15,7-3-1-15,-7-4 1 0,7 0 0 0,-1-8 1 0,0 4 3 16,0-7-1-16,8 0-1 0,-1-3 0 0,0-1 0 0,0-3 0 0,-1-4 0 16,8 1-1-16,-6-6 1 0,5-2 0 0,1 4-1 0,-1-8 2 15,1 2-1-15,-7-1-1 0,6-1-1 0,-5-4 1 0,5 1 1 0,-6 3 0 16,0-3 0-16,-1-1 1 0,2-1-1 0,-1 6 2 0,-6-5 0 15,-1 9-1-15,7-3 1 0,-13 2 0 0,6 4 3 0,1 3 1 16,-7 0-1-16,0 3-1 0,7 4-2 0,-7 1 1 0,0-1 0 0,0 4 0 16,-7 4-2-16,7-1 1 0,0 1 0 0,-7 4-1 0,7 3 1 15,-6 0-2-15,6 3-3 0,-7 1-1 0,7 3 0 0,-6 4 0 0,6-3 2 16,-6 3 1-16,6 0 0 0,-7 3 0 0,7-7 0 0,0 4-3 16,0 1-3-16,-7-5-6 0,14 0-6 0,-7-4-6 0,0 1-4 0,7-4-7 15,-7-3-2-15,6-2-3 0,0 3-1 0,1-6-2 0,6-3-1 0,-6 0-1 16,5-8 0-16,2 4 2 0,-2-2 3 0,1-5 4 0,1 0 7 15,-2-4 6-15,2 1 7 0,-1-1 4 0,0-3 4 0,-7 0 2 16,7-1 2-16,1 0 1 0,-8-2 3 0,0 3 2 0,8-1 0 0,-8-3 5 16,0 7 1-16,1-2 5 0,-7 1 2 0,6 2 5 0,-6 4 2 0,7-2 2 15,-7 4 1-15,0 1 0 0,0 0-2 0,0 7-2 0,0 0 0 16,0 0 0-16,0 0 0 0,0 7-4 0,-7-3-3 0,7 7-3 16,0 1-5-16,-6-2-4 0,6 4-3 0,0 5-1 0,0-5-2 0,-7 8 2 15,7-3 1-15,0-1-2 0,0 4-1 0,7-3-11 0,-7-2-14 16,0 3-17-16,6-6-21 0,-6 4-35 0,7-3-46 0,0-5-61 15,-1 2-69-15,7-5-62 0,-6-4-60 0,5 1-57 0,1 0-55 0,7-8-26 16,0 0-9-16,-1 1 2 16,1-4 11-16,0-5 16 0,5 2 19 0,-5-5 37 0,6 4 46 0,-6-7 59 15,5 3 69-15</inkml:trace>
  <inkml:trace contextRef="#ctx0" brushRef="#br0" timeOffset="120631.21">19056 3407 231 0,'0'-11'284'0,"0"3"37"0,0-3 40 0,-6 4 31 0,-1-4 28 15,0 4 18-15,1 0 11 0,-8-4 9 0,8 3 10 0,-6 1-23 16,-2 0-37-16,1 4-57 0,1-2-64 0,-2 2-45 0,2 3-36 0,-8 0-35 15,7 3-35-15,-1 2-28 0,2 1-24 0,-2 5-14 0,8 1-7 16,-7-2-6-16,0 8-5 0,6 1-6 0,1-2-2 0,0 6-3 0,6-2-2 16,-8 2-1-16,8 3-3 0,0-1-4 0,8 1-3 0,-8-1-3 15,6 0-4-15,-6-2-4 0,6-1-5 0,1 0-5 0,0-3-9 0,-1-1-7 16,7-4-8-16,-7 1-13 0,8-4-14 0,-8-3-21 0,7-5-27 16,0 0-39-16,0-3-45 0,1-3-54 0,-2 0-56 0,2-8-45 0,-8 0-41 15,7-1-41-15,0-6-42 0,-6-1-20 0,5 2-11 0,-6-5 2 16,2-3 9-16,-2 2 19 0,0-7 26 0,-6 2 37 0,7-2 45 0,-7-3 53 15,0 3 55-15</inkml:trace>
  <inkml:trace contextRef="#ctx0" brushRef="#br0" timeOffset="120834.33">18718 3081 219 0,'-27'3'280'16,"7"-3"49"-16,-6 0 56 0,14 4 43 0,-8-4 36 0,1 0 25 16,5 0 21-16,8 0 16 0,-7 0 13 0,13-4-17 0,-7 4-31 0,7-3-58 15,0-1-70-15,0 4-46 0,0-4-35 0,7 1-49 0,0-4-57 16,-1 2-42-16,8 2-35 0,-2 0-26 0,-6-1-22 0,8 0-16 0,-1 4-14 15,-1 0-16-15,2 0-16 0,-2 0-12 0,-5 0-13 0,0 4-11 16,6 3-12-16,-7 1-16 0,-6-1-18 0,0 4-37 0,7 0-45 0,-7-1-57 16,-7 5-63-16,7 0-57 0,-6-1-53 0,-1 5-47 0,1-5-42 15,-1 5-16-15,0-4-2 0,-5-1 5 0,6 4 7 0,-2-6 14 16,-4 2 18-16,5-3 36 0,1-4 45 0,6 0 57 0,-7 1 63 0</inkml:trace>
  <inkml:trace contextRef="#ctx0" brushRef="#br0" timeOffset="120990.58">18724 3073 22 0,'0'-15'271'0,"6"-2"40"16,-6 2 40-16,0 0 38 0,0 4 38 0,0 0 19 0,-6 4 12 16,6-4 6-16,-6 3 2 0,6 5 2 0,-14-5 0 0,8 4-66 15,-7 4-98-15,-1 0-64 0,2 4-47 0,-8-4-64 0,1 8-73 0,-1-5-98 16,-6 5-111-16,6 3-98 0,-5-4-93 0,5 4-56 0,-6 0-34 16,0-1-18-16,-1 2-8 0,-5 3-5 0,7-5-2 0,-2 2 2 0,-5-1 2 15,6 0 23-15,-7-5 32 0,1 6 60 0,5-1 75 0</inkml:trace>
  <inkml:trace contextRef="#ctx0" brushRef="#br0" timeOffset="121193.72">17083 3488 182 0,'-26'14'407'0,"6"-3"48"0,1-1 28 0,5-1 14 0,2-2 8 16,4 0 4-16,2 0 2 0,6-7 1 0,6 4 0 0,2-4 1 15,4 0 0-15,2 0-86 0,11-4-130 0,1 4-102 0,1 0-88 0,5-3-62 16,7-1-50-16,-7 4-93 0,14-4-117 0,-7 1-104 0,7-1-97 16,-7 1-49-16,6-2-23 0,-5-2-13 0,5 0-6 0,-6-4-3 15,1 0-2-15,-1 0-1 0,7-3 1 0,-7-1 13 0,-7 0 20 0,7 0 80 16,0 1 167-16</inkml:trace>
  <inkml:trace contextRef="#ctx0" brushRef="#br0" timeOffset="123008.57">20371 3304 105 0,'7'5'279'0,"-7"-2"44"0,0 0 41 0,7 1 35 16,-7-4 28-16,0 0 18 0,0 0 13 0,0 0 9 0,-7 0 4 15,7 0-9-15,-7 0-21 0,7 0-52 0,-6 0-71 0,0-4-56 0,-7 4-47 16,6 0-43-16,-6-3-42 0,0 3-33 0,0 0-27 0,-6 0-18 16,5 0-14-16,-6 0-7 0,8 3-5 0,-8 1-3 0,7 0-5 0,-7-1-3 15,1 5-4-15,0-1-4 0,6 4-4 0,-7 0 0 0,0-1 0 16,8 5 3-16,-8-1-1 0,7 3 2 0,-1 0 0 0,2-2 2 15,-1 3 0-15,0 1 2 0,6 2 1 0,1-3 1 0,0 1 2 0,-2 2 2 16,8-1 1-16,0-3 0 0,8 2 1 0,-2-1-2 0,0-3 0 16,7-1 0-16,1 1-2 0,4-4 0 0,2 0-2 0,0-1 0 0,6-6-2 15,7 4 0-15,-8-3 0 0,9-5-2 0,-2-5-1 0,1 2-1 16,5-6-1-16,1-1-3 0,-6-1-1 0,7-3-4 0,-2-5-3 16,1 1-3-16,-6 0-2 0,6-8-2 0,-7 4-3 0,8-7-1 0,-8 2-3 15,-5-1 0-15,-2-1 0 0,1-5-1 0,-6 1 1 0,0 0 0 16,-1-4 1-16,-6 2 2 0,-6-2 3 0,5 0 3 0,-4-4 3 0,-8 1 4 15,6 3 3-15,-6-2 6 0,0 2 2 0,6 5 6 0,-6-5 3 16,0 7 7-16,0-3 6 0,0 3 8 0,0 5 6 0,6-1 6 0,-6 4 7 16,0 4 6-16,0-1 4 0,0 5 2 0,-6 0 3 0,6 2-1 15,0 5-3-15,0 0-3 0,0-1-3 0,0 5-8 0,-6-1-7 0,6 4-7 16,0 4-5-16,-6-1-7 0,6 1-7 0,-8 7-6 0,2 1-5 16,6-2-4-16,-6 9-2 0,-1-1-4 0,0 7 0 0,-6 1-1 0,7-1 1 15,0 9 0-15,-2-2 1 0,-4 5 1 0,6 0-1 0,-1 0 0 16,0 2 0-16,1 1 0 0,-7 1 0 0,6-1-1 0,7 1 0 0,-7-1 0 15,7 1 0-15,-6-4 0 0,6-5 0 0,0 0 0 0,0 2 0 16,6-4 0-16,-6-1 0 0,7-4 1 0,-7-3 2 0,7 0 0 16,-1-7-1-16,1 2 1 0,6-4 0 0,-6-3 2 0,-1-2 0 0,0-1 1 15,0 0 0-15,8-7 1 0,-8 4 0 0,1-8 0 0,-1 4 1 0,8-3-1 16,-8-5 0-16,0 1 0 0,8 0-1 0,-8-5 0 0,0 1 0 16,8 0-2-16,-8 0 0 0,1-3 0 0,5-1-2 0,-4 0 1 15,-2 1-1-15,0-1 0 0,7 1-2 0,-6-1 0 0,-1 0 0 0,1 0 0 16,5 1 0-16,-4 3 0 0,-2-4-1 0,0 4-1 0,0 0-1 15,2 4 0-15,4 0-1 0,-5 3 0 0,-7 1 0 0,6 3-2 0,1 0 0 16,0 0 1-16,-1 3 0 0,-6 4-1 0,6 4 1 0,0-3 0 16,-6 6 1-16,8 1-1 0,-8 3 2 0,0 1-1 0,6-1 2 0,-6 4 1 15,0 0 1-15,0 0 1 0,0 0-1 0,0 0 1 0,0-5-2 16,0 3 1-16,0-2 1 0,0-4 0 0,6 1 1 0,-6-4 0 16,7 0 0-16,0-4 1 0,-1 1 0 0,1-5 0 0,5-3 1 0,-5 0-1 15,6 0 1-15,0-3-1 0,0-5 1 0,0 1 1 0,7-4 0 16,-8 0 0-16,2 0 1 0,5-3-1 0,-6-1-1 0,0-4 1 15,1 2-2-15,-2-6 1 0,2 5-2 0,-1-5 1 0,-1 2 0 0,2-1 1 16,-8 1-1-16,7-2 1 0,-6 1-2 0,6 0 0 0,-7 0 0 16,0 0 0-16,8 3-1 0,-14 5 1 0,6-5 0 0,0 9 0 0,2-5-1 15,-2 8-1-15,-6 0-2 0,0 2-1 0,6 2 0 0,-6 3-1 16,0 0 1-16,0 3-1 0,0 2 1 0,0 2-1 0,0 0 0 0,0 4-1 16,-6 3 1-16,6 2 0 0,0 1-1 0,-6-1 3 0,6 5 0 15,-8-2 2-15,8 3 0 0,-6 0 1 0,0 0 0 0,6 0 0 0,0 0 2 16,-7-4 0-16,7 1-1 0,0-1 0 0,0-4 1 0,0 1-2 15,0-1 2-15,7-6 0 0,-7 4 0 0,6-6 1 0,0-2 0 0,2 0 0 16,4-4-1-16,-5-4 1 0,6 4-1 0,0-7 0 0,7 0-1 0,-8-1 1 16,8-3 0-16,-7-3 1 0,7 2-1 0,-1-6 1 0,0 4-1 15,-6-5-2-15,7 1 1 0,-6-1-1 0,4-3 0 0,-4 4 0 16,-1-4 0-16,-7 4-1 0,8-5 1 0,-2 2 0 0,-6 3 0 0,1-1 0 16,6 0 0-16,-6 1-1 0,-1 4-1 0,-6-1 0 0,7 4 0 15,-7 4-1-15,7-1-1 0,-7 1-1 0,0 7-1 0,0 0 0 0,0 0 0 16,0 4-1-16,0 7 0 0,0-4 0 0,0 7 0 0,0 1 1 15,-7 4 0-15,7 4-1 0,0-6 1 0,-7 9 2 0,7-1 1 0,-6 0 1 16,6 2 1-16,-7-2 1 0,7-3 0 0,-6 4 0 0,6-1 0 16,0-2 1-16,0-6-1 0,0 3 0 0,0-6 0 0,6 1 0 15,-6-4 3-15,7 0 0 0,-1-4 2 0,-6-4-1 0,7-3 0 0,6 0 1 16,-7-3 0-16,8-1 0 0,-8-3 1 0,7-4-1 0,0 1 1 16,0-2 0-16,7-7 0 0,-8 4-1 0,2-2-1 0,-1-6-1 15,7 2-1-15,-8-1-1 0,1 0-1 0,0-4-1 0,0 4 1 0,7-4-1 16,-14 1-1-16,8 0 0 0,-2-1 1 0,1 3-1 0,-6 1 0 15,6 4-2-15,-7 4 0 0,0-1-1 0,2 4-1 0,-2 4 0 0,-6-1 1 16,6 8-3-16,-6 0 0 0,7 4 0 0,-7 3 0 0,7 4 0 16,-7 0 1-16,0 4-1 0,0 0 1 0,0 3 0 0,0 1 2 0,0 2 0 15,-7 2 2-15,7-2-1 0,-7 2 1 0,7-6 1 0,0 5 0 16,-6-4 2-16,6 2 1 0,0-6 0 0,6 1 0 0,-6-1 1 16,7-3 0-16,0-4-1 0,-1 0 2 0,7-2-1 0,0-5 1 0,0-5-1 15,0 1 0-15,7 1-2 0,-1-8-2 0,0 0-3 0,1 1-4 0,7-5-5 16,-9-4-3-16,9 1-4 0,-7-4-4 0,6 0-3 0,0 0-4 15,-7-3-3-15,7-1-2 0,-6-4 0 0,-1 1-1 0,1-4 0 16,-8 4 2-16,8-4 2 0,-7 0 4 0,0-1 4 0,-6 6 3 0,6-5 3 16,-6 3 4-16,-1-3 2 0,-6 4 5 0,0 4 4 0,6-5 6 15,-6 4 2-15,-6 1 3 0,6 3 1 0,0 0 1 0,-6 0 0 0,6 3 0 16,-7 2 1-16,0 1-1 0,7 2 2 0,-6-1-1 0,-1 5 0 16,7 2-2-16,-6 1-2 0,6 3-2 0,-7 0-4 0,1 4 0 0,-1 0-1 15,7 4-1-15,-6 3 0 0,0 5 1 0,-2-2 0 0,-4 5 1 16,5 7-1-16,1 0 0 0,-7 4 2 0,6 3 1 0,1 0 1 0,-8 7 0 15,8 1-1-15,-7 0 1 0,6 3 0 0,1 1 2 0,-7 3 0 16,7 0 2-16,-1-1 0 0,0-2-1 0,1 3 1 0,0-4 0 0,-1 1 0 16,7-1 1-16,-7-4 1 0,7-3 0 0,0 1 1 0,0-5 0 15,0-1-1-15,0-1 2 0,7-6-1 0,0 1 0 0,-7-6 0 0,6-2 3 16,0 1-1-16,1-8 0 0,6 0 1 0,-6-3 1 0,-1-4-1 16,7 0 0-16,0-4-1 0,-7 0 0 0,8-3 0 0,-1 0 0 15,6-8-2-15,-6 5 0 0,1-6-1 0,-2-1-2 0,8-2-2 0,-7 1-1 16,0-1-1-16,0-3-1 0,0 4-2 0,0-3 1 0,0 1-1 15,0 2-1-15,0-1 0 0,-7 5-2 0,8 3-2 0,-8-3-2 0,0 3-3 16,8 4-2-16,-8 0-2 0,-6 3-3 0,7 4-1 0,-1 0-1 16,-6 0-1-16,6 4-1 0,-6 3-1 0,0 0 1 0,0 4 0 15,0-1 1-15,0 2 0 0,0 5 3 0,-6 0-1 0,6-4 1 0,0 6-2 16,0-1-2-16,0-3-2 0,0 3-3 0,0-3-2 0,6-5-6 16,2 5-5-16,-2-4-7 0,0-4-10 0,0-3-13 0,8-1-19 0,-1 1-26 15,-1-4-38-15,2-4-45 0,-1-3-52 0,0 0-57 0,0-4-45 16,0-4-44-16,0 1-43 0,-7-4-46 0,1-1-18 0,0-3-4 0,-1 0 3 15,-6-3 11-15,0-5 18 0,0 1 25 0,-6-4 39 0,-1 0 49 16,-6-7 56-16,7 0 60 0</inkml:trace>
  <inkml:trace contextRef="#ctx0" brushRef="#br0" timeOffset="123180.44">21798 2719 216 0,'-52'18'397'0,"-1"-1"37"15,8 6 19-15,6-5 12 0,0 0 7 0,6-4 7 0,14 1 5 16,-7 0 2-16,12-3 4 0,2-2 2 0,-1-2 1 0,6 3-93 0,1-5-138 15,-1 3-95-15,7-6-70 0,0 4-40 0,0 1-25 0,0-5-45 16,0 1-53-16,0 3-85 0,7-4-104 0,-7 1-85 0,6-4-75 0,1 5-39 16,-1-5-21-16,7-5-9 0,-7 1-6 0,8-3-2 0,-1 0-1 15,6-7 3-15,1-2 6 0,-1 2 31 0,1-5 46 0,6-2 80 16,1-2 240-16</inkml:trace>
  <inkml:trace contextRef="#ctx0" brushRef="#br0" timeOffset="123306.65">21896 2633 175 0,'-7'8'350'0,"-6"-4"24"0,6-1 12 0,-5 1 5 15,-2 0 3-15,2-4 1 0,-2 3 1 0,-5-3-13 0,6 4-17 0,-13 0-41 16,6-1-51-16,-6 4-156 0,-6 1-208 0,-1-1-129 0,1 4-91 0,-1-4-45 16,1 4-21-16,-1 0-11 0,1-3-4 0,-1 0-2 0,7-2-2 15,0-2 12-15,6 1 17 0,-6-2 41 0,7 0 51 0</inkml:trace>
  <inkml:trace contextRef="#ctx0" brushRef="#br0" timeOffset="124025.41">24240 3157 0 0,'6'8'63'0,"-6"-2"169"15,0-1 25-15,0-2 19 0,0 2 20 0,0-1 22 0,0-4 25 0,0 0 25 16,0 0 27-16,0-4 24 0,0-1 18 0,-6 2-29 0,6-2-54 16,-6-1-43-16,6-2-40 0,-6 2-28 0,-2-6-24 0,2 5-18 0,6-4-18 15,-6 4-21-15,-7-5-24 0,6 2-24 0,0 2-26 0,1 1-22 16,-7 0-18-16,6 0-11 0,-5 2-9 0,-2 2-7 0,1 0-5 0,1 3-4 16,-8 0-1-16,7 3-3 0,-7 5-1 0,0-1-1 0,-6 4-1 15,7 3-2-15,-1 1-1 0,-6 3-1 0,7 0 0 0,-1 5 0 16,1 2-1-16,0-3 0 0,-1 4 0 0,7-1 1 0,0 2-1 0,6-2 2 15,1-3 1-15,6 3 0 0,0-3 2 0,0 0 0 0,6-3 0 16,1-2 2-16,6-1 1 0,0-2 0 0,0 1-1 0,0-8 1 0,7 1 0 16,-1-1 0-16,7-7-1 0,0 0 1 0,-6 0 0 0,13-7-1 15,-7-1-1-15,-1-2-1 0,1-2-2 0,0-5 0 0,1-3-2 0,-8 2-2 16,7-4 1-16,-6 0-1 0,6-7 1 0,-14 4-1 0,8-4 0 16,0-5 2-16,-7 5 0 0,-1-4 2 0,2 0 1 0,-8 3 4 15,7-3 6-15,-6 4 7 0,0 0 8 0,-1 4 7 0,0 0 8 0,1 5 6 16,-7 3 5-16,7 1 5 0,-7 2 3 0,0 3 1 0,0 3-1 15,0 4-2-15,0 1-3 0,0 3-4 0,0 0-5 0,0 3-7 0,-7 6-7 16,7 1-7-16,-7 5-8 0,7 4-5 0,-6 1-6 0,6 7-5 16,-6 6-3-16,-1 0-3 0,0 4-1 0,1 2 2 0,-1 6 2 0,1 2-1 15,0 1-1-15,-2 4 0 0,-4-5 3 0,6 7-1 0,-1-2 1 16,0-1 0-16,-6 0-1 0,1 1 0 0,4-5 3 0,-4 1-1 0,6 0 0 16,-8-4-1-16,8 0-1 0,-1-7-8 0,1-2-11 0,-1-1-19 15,7-5-22-15,-7-2-43 0,7-10-56 0,0 1-73 0,0-3-85 0,7-4-82 16,-7-7-81-16,13-4-42 0,-6 0-19 0,-1-11-9 0,8 0-5 15,-2-4 5-15,2-3 11 0,-2-9 16 0,8 2 23 0,-7-4 42 16,7 0 54-16,-8-8 74 0,1 0 197 0</inkml:trace>
  <inkml:trace contextRef="#ctx0" brushRef="#br0" timeOffset="124903.72">24449 3520 99 0,'0'-11'372'0,"0"0"50"16,-7 4 28-16,7 4 19 0,-7-1 15 0,7 0 12 0,-6 0 9 0,6 1 13 16,-6 3 9-16,6-4 11 0,0 4 13 0,0-3-62 0,0 3-99 0,0 0-88 15,0 0-85-15,0 0-46 0,6-4-27 0,0 1-17 0,1-2-13 0,0 2-13 16,13-5-10-16,-8-3-10 0,8 4-11 0,5-4-12 0,-5-4-11 15,6 1-10-15,1-5-12 0,-1 1-10 0,-1-4-6 0,1 0-4 16,1 0 0-16,-1-3-3 0,-6-1-2 0,-1 4 0 0,-6-3 1 0,6-2 0 16,-5 5-1-16,-8 1 1 0,7-1 2 0,-6 7-1 0,-7 1 2 0,6 3 0 15,-6 0 0-15,0 7-2 0,0 0 0 0,0 0 0 0,-6 4 0 16,6 8 1-16,-7-4-1 0,0 3 0 0,-5 8-1 0,4-1 0 16,-4 4-3-16,-1 1 1 0,0 6-2 0,6 1 0 0,-5 0 0 0,-2 3 2 15,1 0 0-15,7 0 2 0,-1 2-1 0,1-2 1 0,-1-1 0 16,7-2 0-16,-6 1 0 0,6-7 2 0,6 7 0 0,-6-9-1 0,7 0 2 15,6 0-1-15,-7-3 2 0,1-4-1 0,5 0 0 0,2-4 1 16,-1 0 0-16,6-2 0 0,-6-5 1 0,7 0-1 0,0-5-2 0,-1-2 1 16,1-4-1-16,6 0 0 0,-7 1 0 0,1-9-1 0,0 4 1 15,5-7-1-15,-12 0-1 0,6-3 1 0,1-2-1 0,0-2 0 16,-7 1-1-16,0-5 0 0,0-1 1 0,-7 1 0 0,8 4-1 0,-8 1 1 16,0-3 0-16,1 6 2 0,-1 3 0 0,-6 4 0 0,7 3-1 0,-7 1-2 15,0 6-1-15,0 1-2 0,0 7 1 0,0 0-1 0,-7 4 0 16,7 2 1-16,-6 2 0 0,-1 7-1 0,1 2 1 0,0 2-3 15,-2 3 0-15,2 4 1 0,0 0 0 0,0 3 2 0,-1 0 1 0,0 0 2 16,7 2 0-16,-6-2 1 0,6-4 0 0,0 4-1 0,6-7-2 16,-6 0 0-16,7 1 2 0,0-6 0 0,-1 2 0 0,0-5 1 0,0 0 0 15,8-2 1-15,-1-5-1 0,-7 1 0 0,8-5 0 0,-2-3-1 16,8 0 2-16,-7-3 1 0,0-5 0 0,6 1 0 0,1-1 0 0,-6-6-1 16,5-1 0-16,1-3 0 0,-8 4-2 0,8-9 1 0,-7 1 0 15,0 0 0-15,0 0-2 0,0-3 1 0,0 2-1 0,-7 3 0 16,8-3 1-16,-8 4 0 0,-6 1 0 0,7 4 0 0,-7-1-1 0,6 8-1 15,-6-1-1-15,0 1 0 0,0 7 1 0,-6 0-1 0,6 0 0 16,-7 7 0-16,1 1-1 0,6 2 0 0,-7 2 1 0,0 2-1 0,1 4 0 16,0 1 1-16,6-1 0 0,-7 4 0 0,7-3 1 0,0-1 1 15,0 4-1-15,7-5 1 0,-1 2-1 0,-6-4 0 0,6 0 0 0,1 0 1 16,6-5 0-16,-6-2 0 0,-1-1-1 0,7 0 0 0,-6-3 0 16,5 0 1-16,2-4 0 0,-1-4 0 0,0 0 0 0,0-3 0 0,-1 0 0 15,2-4 2-15,-1 0 0 0,0 0 0 0,0-8-1 0,-1 6 0 16,2-7 0-16,-8 3-1 0,8-6-1 0,-8 2 0 0,7 2 1 0,-7-4 0 15,1 2 0-15,0-2-1 0,-1 6 0 0,-6-2 0 0,6 1 1 16,-6 4-1-16,0 1 1 0,7 4-1 0,-7-2 1 0,0 6-1 16,0-2 0-16,-7 3-1 0,7 4 0 0,0 0-1 0,-6 4 1 0,6 3 0 15,-6 1 0-15,-1 3 0 0,7 0-1 0,-7 7 0 0,1 1 0 16,0 3-1-16,-1 3 2 0,1 1 0 0,6 3 0 0,-7 1 2 16,7 2 1-16,-7 1 1 0,7 3 1 0,7 6-1 0,-7-3-1 0,7 1 1 15,-1 6 0-15,-6-3-1 0,7 1 2 0,-1 4-1 0,7-5-1 16,-6 5 2-16,-1-3 1 0,0 2-2 0,-6-4 1 0,7 1-1 0,-7-3-2 15,7-1 2-15,-7 0 0 0,0-6 0 0,-7 2-1 0,7-7 0 16,-7 4 1-16,1-8 0 0,0 2 0 0,-8-5 0 0,8-4 0 0,-7 1 0 16,0-5-1-16,0-7 0 0,-1 0-1 0,2-3-1 0,-1-4-4 15,-7-4-2-15,8-7-2 0,-2 1-4 0,1-6-3 0,7-1-5 16,-7-5-4-16,6-3-2 0,7-6-4 0,-6 2-3 0,6 0-1 0,6-5-3 16,1-1-4-16,6 1-6 0,0-2-8 0,7-1-12 0,5 4-10 0,1-4-16 15,0 1-15-15,7 3-41 0,-1-4-52 0,8 4-72 0,-7 5-80 16,5-6-75-16,1 4-71 0,7 4-32 0,-7-2-14 0,0 2-1 15,7 1 6-15,-7 0 10 0,0 2 13 0,0-3 19 0,-7 1 18 16,8 3 46-16,-8-4 54 0,1 4 76 0,-7-4 229 0</inkml:trace>
  <inkml:trace contextRef="#ctx0" brushRef="#br0" timeOffset="126772.87">26572 3334 175 0,'-6'7'334'0,"-2"0"32"0,8 1 23 0,-6-1 12 15,0-4 7-15,6 1 11 0,0-4 8 0,-7 3 12 0,7-3 10 0,0 0 1 16,0 0-1-16,0 0-64 0,0 0-94 0,0 0-66 0,7 0-50 15,-7-3-30-15,6 3-18 0,0-4-11 0,8 1-7 0,-1-4-6 16,0-1-10-16,6 1-9 0,-5-5-9 0,12-2-13 0,-7 0-12 0,7-1-12 16,-6-4-9-16,6 1-8 0,-1 0-5 0,-5-4-6 0,6-3-2 15,-7-2-2-15,1 2-3 0,0 0-1 0,-1-5-1 0,1 1-2 0,0 2 0 16,-8 0 0-16,1-4 1 0,1 2 0 0,-2-1 0 0,2 5 1 16,-8-4 0-16,0 3 1 0,1 4 0 0,0 0 3 0,-1 0 0 0,1 4 2 15,-7-1 2-15,6 5 3 0,-6-1 1 0,0 0 2 0,0 5 1 16,-6-1 3-16,6 3 1 0,0 1 1 0,-7-1 0 0,7 5-2 0,-6 0 0 15,6 3-3-15,-7-4-1 0,7 4-2 0,-7 4-1 0,1-1-3 16,0 5-2-16,0-1-2 0,-8 7-4 0,8 1-2 0,-8 3-1 0,1 0 0 16,1 9 0-16,-2-1 1 0,2 2 2 0,-2 2 0 0,8 2 1 15,-7 5 0-15,7 0-1 0,-1-1 0 0,0 1 1 0,7 4 1 0,-6-1-1 16,6-4 2-16,0 4-1 0,6-3 1 0,-6 0-2 0,7-1 1 16,0-2 0-16,-1-1-2 0,7-4 1 0,-7 0 0 0,8-2 0 0,-2-7 0 15,2 3 3-15,-2-5-1 0,1-3 0 0,7-1 1 0,-6-3-1 16,4-4 1-16,2 1 2 0,-7-8 0 0,7 0 0 0,0-3 0 15,-1-2 0-15,-6-5-1 0,6-1 0 0,1 0-2 0,-7-8 0 0,0 2-2 16,0-3 0-16,1 0-1 0,-2-7 1 0,-6 1-2 0,1 1-2 16,0-4-1-16,-7-1 0 0,0-3-1 0,0 4 2 0,-7 0-1 0,7 0 1 15,-7 2 1-15,1 2 3 0,0 3 2 0,0 0 2 0,-8 8 0 16,8-1 1-16,-1 4 1 0,0 4 1 0,1-1 1 0,-1 8-1 0,1-4 0 16,0 4 0-16,-1 4 1 0,0 0-1 0,1 2 2 0,6-1-1 15,0 6-2-15,0 0 0 0,0-1 0 0,6 2 1 0,1-1 0 0,0 3-2 16,-1 1 2-16,7-4 1 0,7 0 1 0,-8 1 2 0,8-5 0 15,0 4 0-15,-1-8-2 0,7 3 0 0,0-6-1 0,1 5 0 0,-1-10-2 16,-1 5-2-16,1-6 0 0,7 3 0 0,-7-8-1 0,0-1 0 16,7 1-2-16,-7-3-1 0,-6-2-1 0,5 2 0 0,-5 0-1 15,0-4 1-15,-8-1 0 0,8 1 1 0,-7 3 0 0,-7-3 0 0,8-1 2 16,-8 1 0-16,0 4 2 0,1-1 4 0,-7 3 3 0,7 2 3 16,-7 3 1-16,0-1 3 0,0 0-1 0,0 6 0 0,0-3-1 15,0 5-2-15,0 0 0 0,0 0-2 0,0 5 0 0,-7-3-2 0,0 3-1 16,7 2-5-16,-6 4-3 0,0-1-2 0,-1 2-3 0,0 6 0 15,1-4-1-15,0 9 1 0,-1-5 0 0,1 4 1 0,-1 4 2 0,0-5 0 16,7 5 0-16,-6 0-1 0,6-4 0 0,0 3 0 0,0-3 0 16,6 4 1-16,1-4-2 0,0-4 1 0,-1 4 0 0,1-3-1 0,5-1 1 15,2-3 0-15,5 0 0 0,-6-4 1 0,6 0-2 0,1-4 0 16,0-4 1-16,6 1 1 0,-7-1 0 0,7-6-2 0,0-1-1 0,-6 1-2 16,6-4 0-16,0-4-1 0,-6 0-1 0,6-4-2 0,-7 5 0 15,1-10-1-15,0 2 1 0,-8-1 1 0,8-2-1 0,-7-1-1 0,-7 1-1 16,8-5 1-16,-8-1 2 0,0 2 1 0,-6-1 2 0,0 5 1 0,0-5 2 15,0 0-1-15,0 4 0 0,-6 0 0 0,0 3 0 0,-1 2-1 16,-6 2 0-16,6 0 1 0,-5 4 0 0,5 4 1 0,-6 0 0 16,-1 2 0-16,2 5 0 0,-1 0-2 0,-1 0 0 0,2 8 2 0,-2 0 0 15,2-1-1-15,5 3 0 0,-6 6 1 0,6 2 2 0,1-4-1 16,0 8 0-16,-1 0-1 0,0 1 1 0,7 2 0 0,0 1 0 0,0-1 0 16,0 5 0-16,7-4 0 0,0-1 0 0,-1 1 0 0,7-1 0 15,-7 0 0-15,8-2 1 0,-2-2 0 0,2-2 0 0,5 0 0 0,-6-5 0 16,0 1 0-16,7-5 0 0,-7-1 2 0,0-3 0 0,6-2 0 15,-5 0 2-15,5-4-1 0,-6-4 0 0,0 0 1 0,7 1-1 16,-8-9 0-16,8 5 1 0,-7-3-2 0,0-5 0 0,6 0 0 0,-5 1 1 16,-2-4-1-16,8-1-1 0,-7 1 1 0,1-4-1 0,-2 3-1 15,2-3 2-15,-8-1 0 0,7 3-1 0,-7 1 1 0,1-3 2 16,0 0 4-16,-1 4 3 0,0 0 3 0,0 3 2 0,2-1 1 0,-8 6 2 16,0-1 1-16,6 0 1 0,-6 7-1 0,0-4-1 0,0 5-1 15,0 3-1-15,0 0-1 0,0 0-3 0,0 0-3 0,0 3-3 0,-6 5-4 16,6 1-1-16,0 1-2 0,-8 5-3 0,8-1-2 0,0 5 1 15,-6-1-1-15,6 4 2 0,-6 3 0 0,6 2 0 0,0-2 1 0,-6 0 0 16,6 1 2-16,-7-1-1 0,7 1-1 0,0-3 1 0,0 2 0 16,0-6-1-16,7-1 0 0,-7-1 0 0,6-2 2 0,-6-4 0 15,6 0-1-15,0 0 1 0,8-3 0 0,-8-5 1 0,8-3 0 0,-8 0 0 16,7 0-1-16,0-3 2 0,6-5-1 0,-5 1-1 0,-1-5 3 0,0 2-1 16,6-5-2-16,-5 1 0 0,-2-1 1 0,8-4-1 0,-7-1 0 15,-1-3 0-15,2 1-1 0,-1-4 1 0,-6-3-2 0,6 4 2 16,-7-5 0-16,7 4-2 0,-6-4 0 0,-7 5 1 0,6 0 1 0,0 3 0 15,-6 3-1-15,7 6-2 0,-7 1 0 0,0 1-2 0,7 3 0 16,-7 8 0-16,-7 0 1 0,7 4-1 0,0 3-1 0,-7 4 2 0,7 4 0 16,-6 4 0-16,0 3-1 0,-1 0 0 0,7 7 0 0,-7-4 2 15,7 4 0-15,-6 1 1 0,6 3 2 0,0-7 0 0,0 3-2 0,0 1 0 16,0-5 0-16,6-3-2 0,1 0-5 0,-7-3-9 0,7-2-9 16,5-2-16-16,-5-4-17 0,6-4-25 0,0 0-29 0,0-7-49 15,0 0-63-15,1-3-72 0,-2-4-77 0,1-1-70 0,0-6-70 0,0-1-35 16,-7-4-22-16,2-6-2 0,-2 0 4 0,0-4 13 0,1-5 15 15,-7-3 25-15,0-2 27 0,0-6 50 0,-7-2 62 0,7-1 72 0,-6-2 175 16</inkml:trace>
  <inkml:trace contextRef="#ctx0" brushRef="#br0" timeOffset="127038.5">28004 2557 107 0,'-32'12'335'0,"-1"-2"36"0,7 1 23 0,7 0 21 0,-1-4 20 16,0 1 16-16,14-1 17 0,0 0 14 0,-1-4 12 0,7 2 11 0,0-2 11 15,0 1-70-15,0-1-111 0,7-3-74 0,-1 4-59 0,-6-4-31 16,14 4-19-16,-8-4-18 0,7 0-18 0,0 0-17 0,-7-4-13 0,7 0-13 16,7 1-13-16,-7-1-11 0,0-4-10 0,0 2-8 0,0-2-6 15,0 1-5-15,1-1-5 0,-2 0-4 0,-6 2-6 0,8 2-7 0,-8 0-6 16,1 1-7-16,-1 3-7 0,-6 3-5 0,6 1-4 0,-6 0-2 16,8 2-3-16,-8 2-1 0,0 4-1 0,0-1-3 0,0 3-4 0,-8 1-6 15,8-1-6-15,0 1-15 0,0 0-20 0,-6 4-41 0,6-6-52 16,0-1-63-16,0 2-71 0,0 1-66 0,0-4-65 0,0 0-33 0,0-4-15 15,6 1-6-15,-6-5-1 0,8 1 5 0,-2-4 8 0,0-4 17 16,1 1 25-16,0-5 46 0,5-3 57 0,1 0 69 0,-6 0 238 0</inkml:trace>
  <inkml:trace contextRef="#ctx0" brushRef="#br0" timeOffset="127210.47">28227 2524 0 0,'0'-11'270'0,"-8"0"55"16,2 0 32-16,6 3 35 0,-6 1 35 0,-1 0 25 0,7 0 16 0,-7-1 12 15,7 0 9-15,0 6 5 0,-6-3 5 0,6 2-56 0,0-1-87 0,0 0-71 16,0 1-65-16,6 3-41 0,-6 0-32 0,7 0-36 0,-7 0-36 15,7 0-23-15,-1 3-19 0,0-3-17 0,2 8-16 0,-2-5-21 16,0 2-24-16,-6 2-41 0,6 0-51 0,1 0-58 0,-7 4-65 0,0 1-54 16,0-2-48-16,-7-2-49 0,7 6-45 0,-6-2-24 0,-6-2-10 0,4 1 0 15,-4-4 4-15,-2 4 14 0,-5 0 19 0,6-3 38 0,-6-2 48 16,-1 2 59-16,1-4 65 0</inkml:trace>
  <inkml:trace contextRef="#ctx0" brushRef="#br0" timeOffset="127367.77">27633 2569 119 0,'-12'0'388'0,"-2"2"50"0,1-2 27 0,7 0 19 0,-8 0 14 0,8 0 9 15,0 0 8-15,-7 0 4 0,6 0 1 0,7 0 3 0,-6-2-1 0,6 2-75 16,0 0-114-16,0 0-102 0,0 0-97 0,0 2-58 0,6-2-40 16,-6 4-63-16,13 0-77 0,-6-1-103 0,5 1-119 0,2 0-78 0,-1 2-60 15,7-1-29-15,-2 2-16 0,2-3-6 0,7 0-4 0,-1 3-1 16,0-3-1-16,6-4 8 0,1 3 11 0,-1-3 45 0,7 3 63 15</inkml:trace>
  <inkml:trace contextRef="#ctx0" brushRef="#br0" timeOffset="128712.65">29718 3220 0 0,'-13'11'276'15,"6"0"52"-15,0-4 31 0,-5 1 24 0,12-1 23 0,-8 0 18 16,2-3 17-16,6-1 15 0,0 1 13 0,0-4 10 0,0 0 8 0,0 0-53 16,0 0-86-16,0-4-69 0,6 4-63 0,-6-3-40 0,0-1-30 15,8 0-25-15,-8-3-23 0,6-1-19 0,-6 1-13 0,0 0-14 16,6 0-14-16,-6-4-8 0,0 4-7 0,-6-4-6 0,6 3-2 0,-6 2-4 15,-2-6-1-15,2 7-2 0,0-1 0 0,0-2 0 0,-8 5 0 0,1 0-1 16,1 3-1-16,-8 0-2 0,6 0 0 0,-5 3-1 0,-1 0-1 16,2 5 0-16,-2-2-2 0,0 7 1 0,1 1 0 0,-7-3-2 15,6 7 0-15,1-3-1 0,-1 3 1 0,7 0 0 0,-7 0 0 0,7 1 0 16,0 0 0-16,7-1 0 0,-8 0 0 0,14-3 0 0,-6 2 1 16,6 0 0-16,6-7 0 0,-6 4 1 0,14-3 0 0,-8-3 0 0,7 3 3 15,7-8-1-15,-7 5-1 0,6-8 1 0,7 4-1 0,-6-8 1 16,5 0 0-16,9 0-1 0,-9-3 1 0,8-3 0 0,-1-6-1 0,-6 2 1 15,7-1 0-15,-1-7-1 0,2 0-1 0,-9 0 0 0,1-3 0 16,1-4 0-16,-1-1 0 0,0-3 1 0,-7 0 0 0,1-3 0 16,-8-1 0-16,2 4 4 0,-1-4 4 0,-7 1 6 0,1-1 6 0,-1 3 8 15,-6 2 8-15,7-1 6 0,-7 3 5 0,0 1 6 0,0 0 6 0,0 3 6 16,-7 5 5-16,7-1 3 0,-6 3 5 0,6 1 0 0,0-1 0 16,-7 8-4-16,7-3-4 0,-6 2-6 0,6 6-8 0,0-2-4 15,-7 5-7-15,7-5-7 0,0 8-8 0,0 0-5 0,0 0-6 0,-6 0-5 16,6 4-4-16,0 0-5 0,-6 3-5 0,6 0-3 0,-8 4-1 0,8 4-3 15,-6-1 1-15,0 5 0 0,-1 2-1 0,1 1 3 0,6 4 1 16,-7 4 2-16,1-1 0 0,-1 4-1 0,1 4 0 0,0-4 0 16,-2 4 1-16,2 0 0 0,6-2 0 0,-6 6 1 0,6-4 0 0,0 0-1 15,0-2 2-15,0-1-1 0,0 2-1 0,6-7-2 0,0 2 1 16,2-6 1-16,-2 0-1 0,7-2 0 0,-7-6-1 0,7-2 0 0,0-4 2 16,1-4 0-16,-2 0-1 0,8-3 0 0,-7-4-1 0,7 0 0 15,-8-7 0-15,8 0 1 0,-1-1-1 0,7-6 2 0,-6-1 0 0,0 0 0 16,-1-3 0-16,1-3 0 0,-1-2 0 0,1-3-1 0,0-3 0 15,-1 4 0-15,0-5 1 0,-6 1 1 0,7-1-1 0,-6 1 0 0,-2 0-1 16,1-1 1-16,0 5 0 0,-6 3 0 0,-1 0 2 0,8 4-2 16,-14-1 1-16,6 5 0 0,0 3 0 0,-6 0-1 0,0 3-2 0,0 4 0 15,0 1-1-15,0 3 0 0,0 3 1 0,0 1-1 0,-6 4 0 16,6 3-1-16,-6 0-1 0,-2 3 0 0,8 5 0 0,-6 4 1 16,0-2-1-16,-1 5 2 0,1 3 0 0,6-1 0 0,-7 6 1 0,7-4 0 15,-7 2 0-15,7 1 2 0,0 0-1 0,7 1 1 0,-7-5 0 16,7 0 0-16,-1-4 1 0,1 0-1 0,5-2-1 0,2-2 1 15,-2-1 0-15,2-6 0 0,5-3 1 0,-5 0 0 0,4-4 1 0,9-3 0 16,-7-4-1-16,6 0 1 0,0-4 0 0,-1-3-1 0,1 0 0 0,1-4-1 16,-1-4-1-16,0 0-1 0,0-3 0 0,-1 1-1 0,2-6 0 15,-7-3-2-15,6 4 1 0,-7-3-2 0,1-4 1 0,-1 2 0 16,-6-2-1-16,1 0 2 0,-2-1-2 0,-5 5 3 0,-1-1 0 0,1 5 0 16,-7-2 1-16,0 2 0 0,0 6 1 0,-7-4 0 0,1 9-1 0,-1-2 0 15,-5 1 0-15,4 4-1 0,-4 0 0 0,-2 2 1 0,2 5-2 0,-1 0 0 16,-1 5 1-16,2-2-1 0,-2 6 1 0,2 1-2 0,-1 1 1 15,-1 3-1-15,8 5 1 0,-8-1 1 0,8 4 0 0,0 0-1 0,6 3 1 16,-6 2 0-16,6 2 1 0,0-4 0 0,0 4 0 0,6 1-1 16,0-1 0-16,0 1 1 0,2-1 2 0,-2-4-1 0,7 1-1 0,0-4 0 15,0 1 2-15,0-6-1 0,0 2 1 0,0-5-1 0,7-3 1 0,-8 1 0 16,8-5 0-16,0 0 0 0,-1-3 0 0,1-4 1 0,6-4 0 16,-7 0 0-16,1 1 0 0,6-9 0 0,-6 5 0 0,-1-7-1 15,1 3 0-15,0-4 1 0,-1-3-1 0,-6 2 0 0,6-1 0 0,1-5 0 16,-7 0-1-16,0 0-1 0,0 0 1 0,0 0 0 0,0-1 1 0,0-2-2 15,-6 3 0-15,5 0 1 0,-5 0 0 0,6 1 0 0,-6 2-1 16,-1 5 0-16,0-2 0 0,1 6-1 0,0-1 1 0,-7 4-2 16,6 2 0-16,-6 1-1 0,0 4 0 0,0 0 0 0,0 4 1 0,0 4-1 15,0-1-1-15,0 4 1 0,0 5 0 0,0-3 1 0,0 1-1 0,-6 9 1 16,6-1 1-16,-7 0 0 0,0 0 2 0,7 4-1 0,-6 0-1 16,0 0 2-16,6-5-1 0,-7 2 2 0,0-3-1 0,7 3 2 0,0-2-1 15,-6-1 0-15,6-6 0 0,0 1 1 0,0-4-1 0,0 0 1 16,6-1 1-16,-6-5-1 0,0 2 4 0,7-7-2 0,0 3-1 0,-1-6 2 15,0 3-1-15,1-4 1 0,6-4 1 0,0 1-1 0,0-4-1 0,0 0 1 16,7 1-1-16,-8-5 0 0,8 1-1 0,-7-6 0 0,7 2-2 16,0-1 0-16,-8-1 1 0,8-3-1 0,-1 2-3 0,1-5 0 0,0 3 1 15,-7 1-1-15,7 0 0 0,-8 0 0 0,1 4 0 0,0 4-1 16,0-1 1-16,-7 4-1 0,8 0 0 0,-8 3 0 0,0 6-2 0,-6 2-1 16,8 0 2-16,-8 2 0 0,0 3-2 0,0 1 1 0,0 2 1 0,0 3-1 15,0 1 1-15,-8 2 0 0,8 4-1 0,-6-3 2 0,0 7 0 16,0-4 1-16,-2 1 1 0,2 2 1 0,6-2 0 0,-6-1 0 0,-1 0 0 15,1 0 0-15,6-4 1 0,-7 3 0 0,7-4 1 0,0-2 0 16,0 0-1-16,0-3 1 0,7-4-1 0,-7 3-5 0,6-7-6 0,1 3-11 16,5-6-15-16,-4 3-15 0,4-4-16 0,2-3-25 0,-2-1-28 0,1-7-49 15,7 5-61-15,-8-5-74 0,2-3-81 0,-1-1-75 0,0-2-69 0,0-6-31 16,0 2-12-16,0-8 3 0,-7 0 9 0,1 0 14 0,0-7 16 16,-1 0 23-16,1-4 28 0,-7 0 49 0,0 1 60 0,0-6 74 0,-7 5 238 15</inkml:trace>
  <inkml:trace contextRef="#ctx0" brushRef="#br0" timeOffset="128962.64">31007 2560 13 0,'-46'15'265'16,"7"0"29"-16,0-1 22 0,7 1 33 0,-1-1 37 0,1-2 34 0,12 2 32 15,0-3 22-15,1 1 18 0,-1-2 13 0,14-2 12 0,-8 2-54 0,8-1-87 16,0-2-50-16,6-1-33 0,0-1-20 0,0 2-16 0,6-3-26 16,-6-1-31-16,6 0-29 0,8 1-29 0,-8 1-21 0,8-5-15 0,-1 3-13 15,-1-3-12-15,2 0-10 0,5-3-11 0,-6-2-10 0,6 5-10 16,-5-4-9-16,-2-2-6 0,8 2-8 0,-7-3-5 0,0 2-7 0,0-1-6 15,-7 1-7-15,8 3-9 0,-8-3-9 0,1 5-6 0,6 0-6 0,-7 0-7 16,1 5-6-16,-1-3-5 0,-6 6-7 0,7 0-5 0,0 3-6 16,-1-1-8-16,0 5-5 0,-6-4-8 0,7 4-9 0,0 3-10 0,-1-3-25 15,1-1-31-15,-1-3-41 0,0 3-44 0,1-2-45 0,0-1-47 0,-1-1-40 16,0-1-40-16,8-2-31 0,-8-4-26 0,7 1-7 0,0-4 1 16,0-4 9-16,1 1 17 0,-2-1 30 0,1-4 40 0,0-2 46 15,0-1 48-15,7-5 53 0,-7 2 108 0</inkml:trace>
  <inkml:trace contextRef="#ctx0" brushRef="#br0" timeOffset="129168.87">31287 2721 34 0,'0'-11'290'0,"0"4"45"0,0-4 38 0,0 4 32 0,-6-1 29 0,-1 1 19 16,7 4 14-16,-7-5 10 0,7 5 7 0,0-1 7 0,-6 4 5 16,6-4-65-16,0 4-98 0,0 0-68 0,0 0-55 0,0 0-42 0,0 0-38 15,6 4-32-15,-6-4-29 0,7 4-18 0,0-1-14 0,-1 1-9 16,7 3-11-16,0-3-5 0,-6 4-4 0,5-1-2 0,2 4-1 0,-2-4-3 16,2 5-2-16,-1-5-1 0,-1 4 1 0,-4 0-1 0,4-1-1 0,-6 1 0 0,8 0 1 15,-8 0 0-15,1 0 1 0,-1 0-1 0,1-3 0 0,0 3-1 0,-1-4-1 16,0 0-2-16,1 0-4 0,6 1-10 0,-7-5-14 0,8-3-28 15,-8 5-36-15,7-10-49 0,1 5-57 0,4-7-60 0,-4 0-62 0,5-1-59 16,-5-2-59-16,4-5-30 0,2 0-13 0,-7-3-4 0,7 0 0 16,-8-4 8-16,8-1 14 0,0 2 27 0,-7-5 36 0,0 0 49 0,0 1 57 15</inkml:trace>
  <inkml:trace contextRef="#ctx0" brushRef="#br0" timeOffset="129341.9">30571 2480 280 0,'-40'18'415'0,"8"1"34"0,-1-1 17 0,7-4 9 0,7-3 6 16,-1 0 2-16,8-7 1 0,5 0 1 0,0-1 0 0,1 1-2 15,-1-4-3-15,7 0-122 0,0 0-177 0,0 0-156 0,0 0-143 0,0 0-127 16,0-4-119-16,7 4-60 0,-1-3-32 0,8 3-15 0,-2-4-7 16,2 0-3-16,-2-3-3 0,1 3 2 0,7-3 2 0,0 0 18 15,-8-1 23-15,8 2 61 0,-7-2 110 0</inkml:trace>
  <inkml:trace contextRef="#ctx0" brushRef="#br0" timeOffset="130832.02">2565 6510 128 0,'-6'18'344'16,"-7"4"37"-16,6-4 24 0,-6 0 14 0,7-2 8 0,0-7 8 16,-1 3 6-16,7-4 10 0,-7-1 11 0,7-3 11 0,0-1 8 0,0 0-72 15,0-3-114-15,7 0-77 0,-7-3-57 0,7 0-36 0,-1-1-22 0,7-6-14 16,0-2-8-16,0-2-8 0,1-2-6 0,4-2-9 0,2-3-11 15,-1-5-11-15,1 0-8 0,0-3-8 0,6-1-8 0,-7 1-6 0,7-4-4 16,-6 3-1-16,5-3-1 0,-5 1 1 0,0-5 0 0,-1 4 1 16,1 1-1-1,-7 2 1-15,0-3-2 0,0 4 0 0,1 0 0 0,-8-1 0 0,0 8 1 0,0-4 2 0,2 8 1 0,-8 0 2 16,0 4 1-16,0-1 0 0,0 4 0 0,-8 3 2 0,8 0 1 16,-6 6 0-16,0-6 2 0,0 8-1 0,6-4 1 0,-14 4 1 0,8 4-2 15,-1-4-1-15,-6 3 0 0,6 2-1 0,1 2-3 0,0-4-2 16,-1 8-1-16,0-3-2 0,1 2-2 0,6-2-1 0,-6 7 1 0,12-5 0 15,-6 1 0-15,6 4-1 0,1 0 1 0,0-1 0 0,-1 5 0 16,7-5 1-16,0 1 0 0,0 4 1 0,7-1 1 0,-8-4 0 0,8 5-1 16,0-5 1-16,-1 4 0 0,1-2 0 0,0 1-1 0,5-2 1 0,-5 4-1 15,0-1 0-15,-7-3 0 0,6 3 0 0,0 0 0 0,-5 1-1 16,-1-1 0-16,0 1 0 0,0-1 0 0,-7 0 1 0,8 0-1 0,-14 0-1 16,6 1 1-16,0-4 0 0,-6-1 0 0,0 4 0 0,0-6 0 15,-6 2 0-15,0-3 0 0,-2 3 1 0,2-2 1 0,0-5-1 0,-7 4 0 16,6-4 1-16,-6 0-1 0,1 1 2 0,-8-5 0 0,6 2 1 15,-5-5-1-15,6 0 0 0,-6 0 0 0,5 0-2 0,2-5-3 0,-8-1-7 16,7-1-10-16,-1-2-18 0,8-1-22 0,0-5-43 0,0 0-54 16,-1 1-63-16,7-4-70 0,0-4-60 0,0 2-57 0,7-1-44 0,-1-2-36 15,6 3-18-15,-4-3-7 0,11 2 2 0,-6-2 9 0,6 4 15 16,1-2 21-16,0 3 43 0,-1-1 54 0,7 1 63 0,0 3 69 0</inkml:trace>
  <inkml:trace contextRef="#ctx0" brushRef="#br0" timeOffset="131160.15">3575 6030 0 0,'6'-8'24'0,"2"5"189"0,-8-1 19 0,0 0 25 16,0 2 25-16,0-7 28 0,0 9 33 0,-8-3 33 0,2-1 36 16,6 0 23-16,-6 1 18 0,-1-1-26 0,0 4-48 0,1-4-41 15,-1 4-38-15,-5 0-23 0,5 0-18 0,-6 0-22 0,0 4-24 0,0 0-30 16,6-1-31-16,-6 5-34 0,0-5-34 0,1 8-24 0,-2-3-18 16,1 7-12-16,0-5-10 0,0 5-6 0,7-1-5 0,-8 1-3 0,8 4-2 15,0-1-3-15,-1 0 0 0,0 0-1 0,7 5 1 0,0-1 0 16,0-5 0-16,7 6 0 0,-7 3-2 0,7-5 2 0,5 2 0 0,-4-1-1 15,4-4 1-15,1 4-1 0,7-3 0 0,-8-5-1 0,8 0 1 16,0-3-2-16,-1 0 0 0,1-4-2 0,0-2-2 0,-1-5-2 16,1 0 0-16,6-5-1 0,-7-2-1 0,1-4 0 0,-8 0 0 0,8-3 1 15,-7 0-1-15,7-5 1 0,-14 1 1 0,8-1 1 0,-8-3 1 0,0 0 2 16,-6 4 2-16,0-4 4 0,0 0 1 0,-6 0 4 0,0 0 2 16,-8 0 2-16,1 0 0 0,0 0 0 0,0 4 1 0,-7-1-1 15,8 1 0-15,-8 0-3 0,7 2-1 0,-7 2-7 0,1 3-8 0,6 0-25 16,-6 4-30-16,5 0-55 0,-5-1-66 0,6 5-69 0,0 0-72 15,6-2-61-15,-6 5-56 0,7 0-27 0,0 0-13 0,-2 0-5 16,2 0-3-16,6 0 3 0,0 0 8 0,0 0 21 0,0-3 30 0,6-1 54 16,2-3 62-16</inkml:trace>
  <inkml:trace contextRef="#ctx0" brushRef="#br0" timeOffset="131411.35">3393 5663 140 0,'-19'8'396'0,"-1"-1"49"15,6-3 29-15,-5 3 18 0,6-4 17 0,0 2 16 0,7-5 16 0,-8 0 18 16,8 0 16-16,-1 0 14 0,7 0 12 0,0-5-71 0,-6 2-114 16,6-1-99-16,6 1-94 0,-6-1-48 0,7-3-27 0,-1-4-19 0,1 4-17 15,0-4-16-15,5-4-17 0,2 4-17 0,-2-4-18 0,1 4-30 16,1-4-14-16,-2 4 0 0,2 0 0 0,-1 5 0 0,0-2 0 0,-7 1 0 16,7 3-15-16,1 4-21 0,-8 4-6 0,0-1-8 0,7 4-7 15,-6 1-10-15,-1 3-10 0,1 3-14 0,-1 1-15 0,1 4-30 0,0-1-36 16,-1 0-61-16,0 4-73 0,1-4-65 0,0 1-62 0,-1-1-49 15,0-4-45-15,7 2-18 0,-6-5-6 0,6-4 4 0,1 1 7 16,-2-8 13-16,1 0 13 0,7-8 31 0,0-3 39 0,-2-1 64 0,2-6 79 16</inkml:trace>
  <inkml:trace contextRef="#ctx0" brushRef="#br0" timeOffset="131536.35">4011 5403 145 0,'6'-11'380'16,"-6"0"44"-16,0 4 24 0,0 0 13 0,-6-1 7 0,0 2 4 0,0 1 1 15,-8 2 1-15,1-1 1 0,1 4-2 0,-8 4 0 0,0-1-95 16,1 5-143-16,-7-1-156 0,0 4-166 0,-1 4-137 0,-5 3-124 15,6 0-63-15,-1 5-32 0,-5-2-17 0,6 1-7 0,1 0-4 0,-2 0-2 16,7 4 1-16,2-3 0 0,4-6 13 0,1 2 21 0,6-1 62 16,7 0 119-16</inkml:trace>
  <inkml:trace contextRef="#ctx0" brushRef="#br0" timeOffset="134613.04">4617 5253 108 0,'-12'-4'306'0,"4"1"30"15,2-5 24-15,-7 5 28 0,6-1 32 0,-6-4 22 0,7 2 18 0,0 2 12 16,-1-3 11-16,0 3 9 0,1 0 7 0,0 1-72 0,-1-1-112 16,7-1-60-16,-7 5-34 0,7-2-27 0,-6 2-21 0,6-4-28 0,0 4-30 15,0 0-23-15,0 0-18 0,0 0-12 0,0 4-12 0,6-4-7 16,-6 2-7-16,7 3-8 0,0 2-9 0,5 1-6 0,2-1-6 0,-8 3-4 16,13 5-1-16,-5 0 0 0,-2-1-2 0,8 5 1 0,-7 4 0 15,0-2 1-15,6 2 0 0,-5 5-1 0,-2-2 1 0,2 7 0 16,-1 0 1-16,0 4 2 0,-6 0-1 0,-1 0 1 0,0 6 1 0,0 1 1 15,-6 3 1-15,8 1 2 0,-8 0 1 0,0 3 1 0,0 0 0 0,-8 0 2 16,8 4 1-16,0-4 1 0,-6 1 0 0,6 0 2 0,-6-1 0 16,6-4 1-16,-6-3-2 15,6 0 0-15,-7-4-2 0,0-3-2 0,7-4-1 0,-6-3-1 0,6-5 1 0,-7-3-3 0,7-4-1 0,-6-2-15 0,6-3-22 16,-7-8-58-16,7-2-78 0,-7-3-110 0,1-3-130 0,0-8-71 0,0-1-42 16,6-6-19-16,-8-4-11 0,2-4-5 0,6-3-4 0,0-1-1 15,0-7-1-15,6 5 14 0,8-5 20 0,-2 0 56 16,8 1 77-16</inkml:trace>
  <inkml:trace contextRef="#ctx0" brushRef="#br0" timeOffset="135286.01">5294 6203 0 0,'20'17'7'0,"-1"2"413"0,1-5 59 0,-7 0 29 16,0 1 15-16,0-4 6 0,-7 0 4 0,2 1 2 0,-2-5 0 0,-6 0 1 15,0-3 0-15,0 0 0 0,0-1 1 0,0-3-130 0,-6 3-196 16,6-3-131-16,0 0-102 0,-8-3-130 0,2 0-146 0,6-5-96 0,-6 1-72 15,-1-5-35-15,-6 2-17 0,7-5-10 0,-7-4-3 0,-1 2-3 16,2-5-1-16,5 0 2 0,-6-4 4 0,0 0 29 0,6 1 42 16</inkml:trace>
  <inkml:trace contextRef="#ctx0" brushRef="#br0" timeOffset="149623.65">7262 5249 137 0,'-7'0'161'0,"7"-3"7"0,0 3 7 16,0-4 8-16,0 4 8 0,-7-4 11 0,7 4 9 0,0-3 6 0,0 3 7 16,-6-4-30-16,6 1-45 0,0-2-21 0,-7 2-11 0,7 3-2 15,0-3 6-15,0-1 5 0,-6 0 7 0,6 1 2 0,0-1 1 0,-6 4 0 16,6-4-2-16,0 1 0 0,0 3-1 0,0 0 4 0,-8-4 5 16,8 4 1-16,0 0 1 0,-6 0-6 0,6 0-7 0,0 0-10 0,-6 0-12 15,-1 4-10-15,0-4-11 0,1 3-7 0,0 1-8 0,-7 0-10 0,6 3-8 16,0 0-11-16,-5 1-10 0,5-1-11 0,-6 4-9 0,7 0-4 15,-1-1-4-15,-6 5-2 0,6-4 0 0,1 5 1 0,0-2 1 0,6 4 3 16,-8-3 1-16,2 3 4 0,6 0 2 0,-6 4 3 0,6-4 2 16,0 4 3-16,0 4 2 0,6 0 2 0,-6-4 1 0,0 3 3 15,0 6 1-15,0-6 2 0,6 0 0 0,-6 4-2 0,0 0-1 0,0-3-3 16,0 0-1-16,0 3-2 0,-6 1-4 0,6-5-1 0,0 1-1 16,-6 4-1-16,6-5 0 0,-6 1-1 0,6-1-2 0,-7 1-2 0,0-1-1 15,1 0-1-15,-1-2-1 0,1-1 0 0,0 0-2 0,-2 0 0 16,2 0 0-16,0-3 0 0,-8-1-1 0,8 1-1 0,-7-2-1 0,7-2-1 15,-1 0-1-15,-6-1 1 0,7 1-2 0,-8-4 0 0,8 0 0 16,-7-1 3-16,7-2 4 0,-8 0 4 0,8-5 3 0,-7 1 3 16,6 0 3-16,-5-4 1 0,5 0 2 0,-6-4 2 0,6 0 2 0,1 1 2 15,0-5 1-15,-8-2 1 0,8-2-1 0,0 1-1 0,-2 0-5 0,8-3-3 16,-6-1-3-16,0 0-2 0,6 1-4 0,0 0-3 0,-7-3-3 16,7 3-2-16,0 3-2 0,7-3-2 0,-7 3-1 0,0 4-1 15,6-5-1-15,0 5 0 0,2 0-1 0,-2 0 0 0,-6 3-1 0,6-3 1 16,8 3 0-16,-8 4-1 0,0-3 1 0,7 3 0 0,1 0 0 15,-8 0 1-15,7 3-2 0,0-3 1 0,0 4-1 0,0-1 0 0,6 5 1 16,-5-5 0-16,-2 5 0 0,8-1 1 0,-7 1-1 0,7-1 2 16,-8 0 0-16,8 0-1 0,-7-3-1 0,7 3 1 0,-8 0 1 0,8-2 0 15,-7-2 0-15,7 0-1 0,-7-3 1 0,0 0 0 0,7 0 0 16,-7 0-1-16,-1-3 0 0,2 0 1 0,-2-4-1 0,2-2 1 16,-1-1 0-16,0-1 0 0,0-4 0 0,-7 0 0 0,8-3 0 0,-2 0 0 15,-5-4 1-15,-1-4-1 0,1 0 1 0,0-3 0 0,-1 0 0 0,-6-4-1 16,0 0 1-16,0-4 0 0,-6 1 0 0,-1-4-1 0,0 3-1 15,-6-4 1-15,1 5 2 0,-2-1 0 0,-5 0 3 0,-1 5 1 16,0 3 1-16,-6-1 0 0,1 5 3 0,-1 2 0 0,-7 1 1 0,7 8-1 16,-6-1-1-16,-1 0 1 0,1 9 0 0,-1-2 0 0,7 1-2 15,0 3-1-15,-1 0-2 0,1 4-3 0,7 0-1 0,-1 4-7 0,8 3-6 16,-8-3-10-16,14 4-12 0,-8 2-21 0,8 1-24 0,-1 4-48 16,7-1-60-16,0 5-65 0,7-1-70 0,-7 1-68 0,12 2-66 15,-4-3-32-15,4 5-16 0,2-2-5 0,-2-2 3 0,8-1 7 0,-1 1 10 16,1-6 19-16,6 3 27 0,1-5 47 0,-9-1 59 0,9-2 66 15,-1-1 243-15</inkml:trace>
  <inkml:trace contextRef="#ctx0" brushRef="#br0" timeOffset="150108.01">7848 5722 0 0,'6'0'140'0,"0"0"94"16,1 4 20-16,-7-4 20 0,7 0 19 0,-7 0 26 0,0 0 29 15,0 0 31-15,0 0 38 0,0 0 20 0,0 0 16 0,0 0-37 0,0 0-59 16,0 0-42-16,-7-4-32 0,7 4-23 0,-7-4-18 0,7 4-18 16,-6-3-17-16,0 3-25 0,-1-4-24 0,0 0-33 0,1 1-34 0,-7-1-24 15,7 4-18-15,-1-3-14 0,-6-2-7 0,7 2-4 0,-2 3-3 16,-4-4-3-16,-1 4-2 0,6 0-2 0,-6 4-2 0,7-1-1 15,-8 2-3-15,8-2-2 0,-7 1-2 0,7 3 0 0,-8 4-2 0,8-4 0 16,-7 5-1-16,6 2-1 0,1-3-2 0,0 4 1 0,-1-1 0 16,7 5 0-16,-7-5 0 0,7 5 1 0,0-1 0 0,7 1 0 0,-7-1 0 15,7 0 1-15,-1-3-1 0,0 3 0 0,1-4 0 0,6 5 0 16,0-5 0-16,0-3 1 0,0 0 0 0,7 1-1 0,-1-2 1 0,1-2 0 16,0-4 0-16,-1-1 0 0,0 1 0 0,1-4 0 0,-1-4 0 15,1 1-1-15,0-1 1 0,-7-4 0 0,-1 0 1 0,8-2 1 0,-14-1-1 16,8-4 2-16,-8 4 1 0,1-3 2 0,-7-1 2 0,6-3 1 15,-6 4 1-15,-6-5 2 0,6 1 3 0,-7-1 5 0,1 1 3 0,-8 0 2 16,8 3 1-16,-6 0 0 0,-2 1-1 0,-5 0-1 0,5-1-1 16,-5 4-3-16,6 3-2 0,-7-2-1 0,7 5-3 0,1-2-2 15,-2 3-6-15,2 4-11 0,-2 0-12 0,1 0-19 0,7 4-22 0,-1 3-44 16,0 0-50-16,7 1-70 0,-6 0-75 0,6 3-76 0,0-1-75 16,0 1-43-16,6 0-24 0,1 0-12 0,0 0-4 0,-1 0 3 15,7 0 8-15,-7 0 17 0,8-4 21 0,-1 1 41 0,6-1 49 0,-6-3 70 16,7-1 151-16</inkml:trace>
  <inkml:trace contextRef="#ctx0" brushRef="#br0" timeOffset="150647.35">8864 5707 37 0,'12'0'287'0,"-5"0"39"16,-7 0 31-16,7 0 31 0,-7 0 31 0,0 0 21 0,0-3 17 0,0 3 12 15,-7-4 10-15,0 4 8 0,1-3 8 0,6-2-62 0,-13 5-98 16,6-3-66-16,1-1-47 0,-1 1-38 0,-5 3-30 0,5-4-30 15,-6 0-31-15,7 1-21 0,-8-1-16 0,8 4-12 0,-7-4-10 0,6 1-9 16,-6-1-6-16,7 4-6 0,-8-3-4 0,8-2-3 0,-7 5-3 0,0-3 0 16,6 3-2-16,-5 0 0 0,-2 0-2 0,8 0 0 0,-7 0-1 15,0 3 0-15,0 2 0 0,0 2-1 0,0 0 0 0,-1 0 1 16,2 4-1-16,-1 4 1 0,0-4 1 0,0 4-1 0,-1 3-1 0,2 1 1 16,5-1 0-16,-6 4 0 0,7 0 2 0,-1 0 0 0,1-1 0 15,6 5-1-15,-7 0 1 0,7 0 1 0,7-5 1 0,-7 1 1 0,6 0 0 16,1 1 3-16,-1-5 2 0,1 0 2 0,6-3 0 0,-1-1 2 15,-4-3 1-15,11 1 1 0,-6-5 2 0,0-4 2 0,7 1 0 0,-8-8 1 16,8 1-1-16,-1-1 0 16,1-7-1-16,0-4-2 0,-1 1-2 0,1-4-1 0,0-1 0 0,-1-7-2 15,0 1 0-15,0-5-2 0,-5-2-2 0,-1-1-2 0,6-4 0 0,-12 0 0 0,6-3-1 0,-6-4-2 0,-1 0 0 0,-6 0 0 16,0-3 1-16,0-1-1 0,-6-3-1 0,6 2 1 0,-7 2 2 0,0 0 4 16,1 3 4-16,-1 0 3 0,1 7 5 0,6 1 4 0,-6 3 8 15,-1 3 6-15,7 9 7 0,-7-2 4 0,7 9 4 0,-6-1 3 0,6 4 2 16,0 0-1-16,-6 7-2 0,6-4-5 0,0 8-6 0,0 0-3 15,0 0-6-15,0 0-5 0,0 5-7 0,0-2-4 0,0 5-7 0,6 3-5 16,-6 4-4-16,6-1-3 0,-6 4 0 0,7 4-1 0,-7 5 0 16,0-2 1-16,7 4 2 0,-1 4 1 0,-6 0 0 0,6-1 1 15,1 5-2-15,-1 0 0 0,1 0 0 0,0 2-1 0,-1-2 1 0,7 4-3 16,-6-5-2-16,5 0-5 0,-5 1-9 0,6 0-11 0,0-4-13 16,1-4-12-16,-2 2-12 0,1-6-15 0,0-3-13 0,0 0-20 0,1-8-25 15,4 1-42-15,-4-7-47 0,5-1-56 0,1-7-60 0,-8 0-42 16,8-7-31-16,0-1-29 0,-1-3-24 0,-5-4-16 0,5 1-11 15,1-5 1-15,-8-3 8 0,8 0 18 0,-7 1 23 0,7-2 40 0,0-2 49 16,-8-1 56-16,2 1 61 0</inkml:trace>
  <inkml:trace contextRef="#ctx0" brushRef="#br0" timeOffset="150944.23">9450 5451 25 0,'6'-15'233'0,"0"4"38"0,1 0 34 0,0 0 42 0,-7 4 43 16,0 0 32-16,0 3 26 0,-7 0 15 0,7 1 8 0,-7-1-5 16,1 4-15-16,0 0-41 0,-1 4-55 0,-6-1-44 0,7 5-39 0,-7-1-34 15,-1 4-31-15,2-1-37 0,-2 5-43 0,8 4-29 0,-7-1-25 0,6 4-12 16,-6 0-11-16,7 4-6 0,0-1-6 0,6 1-6 0,0 4-5 15,0-5-5-15,6 4-5 0,0-3-4 0,1 0-3 0,-1 0-2 16,8 0-2-16,-2-1-1 0,2-3-3 0,-2-5-1 0,8 6 0 0,-1-9 1 16,1 1-1-16,0-4 0 0,-1 0 0 0,1-7 1 0,0-1 0 15,-1-3 0-15,0 0-1 0,0-7-1 0,1 0 1 0,0-4 0 0,-7-1 0 16,7-2 2-16,-8-4-1 0,-5 0 3 0,0-1 0 0,-1-3 1 16,-6 0 0-16,0 1 0 0,-6-5 1 0,-1 4 1 0,0-4 1 0,-5 1 0 15,-2-1 0-15,-5 0 0 0,-1 0 1 0,0 4-2 0,1 1 0 16,-7-1-2-16,6 3-1 0,1 5-3 0,0-2-1 0,-1 6-7 15,7 2-9-15,-7 5-17 0,8-1-21 0,-1 4-45 0,-1 4-53 0,2-1-73 16,4 5-81-16,-4 0-79 0,6 2-75 0,-1-2-37 0,0 3-19 16,1-1-8-16,-1 2-4 0,7-5 4 0,0 0 8 0,0 1 15 0,7-5 21 15,-7-3 42-15,6 0 55 0,1 0 71 0,6-7 217 0</inkml:trace>
  <inkml:trace contextRef="#ctx0" brushRef="#br0" timeOffset="151100.48">9541 5036 232 0,'-6'-7'405'0,"-2"1"35"0,-4-2 20 0,5 4 12 0,-6 0 9 16,0 1 4-16,7 0 1 0,-8-1 1 0,2 4 1 0,5-5-1 16,-6 5 0-16,0 0-98 0,-7 5-145 0,8-5-118 0,-2 7-103 0,-5-4-108 15,-1 5-109-15,0 3-101 0,2-3-97 0,-2 2-48 0,-7 5-25 16,9-4-11-16,-9 0-6 0,1 4-3 0,6-4 0 0,-6-1 0 16,7 1 2-16,-7-3 24 0,6 3 32 0,1-4 71 0,5-2 173 0</inkml:trace>
  <inkml:trace contextRef="#ctx0" brushRef="#br0" timeOffset="151273.5">8701 5238 0 0,'-20'19'28'0,"0"-4"409"0,1-1 61 0,-1 1 33 15,1-5 19-15,0-2 8 0,5 0 6 0,1-1 3 0,0-7 1 0,7 0 1 16,-1 0-1-16,1 0 0 0,6 0 0 0,0 0-132 0,6 0-198 16,1 0-108-1,6-4-60-15,6 4-32 0,1 0-20 0,6-3-22 0,0 3-24 16,7 0-45-16,6-4-57 0,0 4-99 0,-1-4-120 0,2 1-85 15,-1-2-68-15,6 5-33 0,-5-7-17 0,-1 4-8 0,-7-1-5 0,7-3-1 16,1-1 0-16,-1 1 11 0,-1-1 19 0,1-2 42 0,1-1 56 16,5 3 99-16,1-2 290 0</inkml:trace>
  <inkml:trace contextRef="#ctx0" brushRef="#br0" timeOffset="151726.62">10375 5645 85 0,'-14'22'384'0,"1"-4"52"0,1 1 31 0,4-5 13 0,2 2 7 0,0-6 4 15,0-2 2-15,6-5 1 0,-7 5 1 0,7-8 0 0,0 0 2 16,7 0-68-16,-7 0-101 0,6-4-103 0,0 0-103 0,0-4-53 0,2 2-29 15,4-6-12-15,-5 1-8 0,6-3-4 0,0-1-2 0,-7-3-1 16,8-5 1-16,-2 2-1 0,2-1-3 0,-1-8-1 0,-1 5-2 0,-5-4-2 16,6-4-1-16,-7-1-3 0,8 2 1 0,-8-5-1 0,1 5 0 15,-1-5 2-15,1 3 1 0,-7 1 3 0,0 1 3 0,6 1 4 16,-6 4 5-16,0 0 5 0,-6 2 6 0,6 3 5 0,0 0 5 0,-7 7 7 16,7 1 5-16,-6-2 6 0,6 5 4 0,-7 5 1 0,1-3-1 15,6 6-3-15,0 0-3 0,-7-1-5 0,7 8-6 0,-7-4-6 0,7 6-5 16,-6 3-5-16,6 1-4 0,0 5-7 0,0 3-6 0,-6 1-6 15,6 6-4-15,0 1-2 0,0 3-1 0,0 4 0 0,6 0 0 16,0 4 1-16,-6-4 1 0,14 4 0 0,-8 0 0 0,1-1-1 0,-1 0 0 16,7-2-1-16,0 2 0 0,-7-7-2 0,8 4-4 0,-1-6-8 15,-7 0-11-15,7-4-14 0,0-1-17 0,1 0-25 0,-8-8-31 0,7 1-53 16,0-4-62-16,-6-3-71 0,-1-5-76 0,7 2-67 0,-6-5-65 16,-1-8-30-16,0 0-13 0,1 1 1 0,-7-7 5 0,7-1 14 15,-7-7 15-15,0 4 25 0,0-8 30 0,-7 0 53 0,0 0 63 0,1-3 71 16,-7 0 253-16</inkml:trace>
  <inkml:trace contextRef="#ctx0" brushRef="#br0" timeOffset="151867.25">10492 5297 74 0,'-26'-11'353'16,"0"4"47"-16,-1 3 29 0,7 1 16 0,-5-2 8 0,5 5 4 16,0 5 4-16,8-5 0 0,-1 0 1 0,0 0 0 0,6 3 0 0,1 1-69 15,-1-4-105-15,7 3-92 0,0 1-85 0,0 0-47 0,7 3-29 16,6-3-15-16,0 4-7 0,0-6-4 0,13 6-2 0,-7-4-13 0,13 0-14 16,2 3-41-16,5-3-55 0,-7-4-63 0,7 3-69 0,7-3-65 15,-7 0-60-15,6 0-38 0,-5-3-26 0,5 3-15 0,-6-4-7 0,1 4-5 16,-2-4-1-16,1 1 9 0,-6 3 15 0,-1-4 40 0,1 4 54 15,-1-4 65-15,1 4 158 0</inkml:trace>
  <inkml:trace contextRef="#ctx0" brushRef="#br0" timeOffset="152446.72">11273 5327 0 0,'0'0'230'15,"0"3"92"-15,0 1 46 0,0-4 35 0,0 0 28 0,0 0 20 16,-6 0 14-16,6 0 11 0,-6-4 9 0,-2 4 8 0,8-3 8 0,-6-1-47 16,0 0-74-16,-1 1-65 0,1-2-59 0,-8 5-49 0,8-2-45 15,0-3-33-15,0 5-29 0,-2 0-20 0,2 0-14 0,0 0-11 0,-1 0-10 16,-6 5-7-16,6 2-7 0,-5 0-9 0,-2 0-8 0,8 4-4 15,-7 1-4-15,0 2-2 0,6 0-3 0,-6 5-1 0,0-5 0 0,7 8-1 16,0 1 2-16,-2-5-1 0,-4 8-1 0,12-5 0 0,-7 5 0 16,1-4-1-16,6 4 1 0,0-4 0 0,0 0-3 0,6-1 1 0,-6-2-2 15,7-1 1-15,-1-3 0 0,0-1 0 0,8-2-1 0,-2-1-1 16,2-8 1-16,-1 5 0 0,0-8 0 0,6 0-1 0,1-4 0 0,-7 0 1 16,7-7 2-16,0 3-1 0,-2-6 1 0,-4-1 1 0,5 0-1 15,1-3 1-15,-8-3 0 0,2-1 0 0,-1 0 2 0,0-1 1 16,0-2 0-16,-7-1 1 0,0 1 0 0,2-5 1 0,-8 4-1 0,6-3 2 15,-6 4 2-15,0-1 5 0,-6 5 5 0,6-5 6 0,0 8 4 16,-8-1 4-16,8 4 4 0,0 0 2 0,0 4 0 0,-6 4 0 0,6 0-2 16,0 3 0-16,0 1-1 0,0 3-2 0,0 0-2 0,0 3-5 15,0 1-5-15,0 3-5 0,6 0-5 0,-6 4-3 0,0 4-4 0,8 0-2 16,-2 4-1-16,0-1 0 0,-6 0 1 0,7 4 1 0,-1-4 0 16,1 4 0-16,-7 0 0 0,7 0 0 0,-1-4-1 0,0 4 0 15,0-7 0-15,2 3-1 0,4-3 0 0,-5-4-1 0,0 0 1 0,-1 0-1 16,7-8 0-16,-7 6-1 0,8-9 1 0,-2 0-2 0,2 0 1 0,-8-5-2 15,7-2-2-15,0-1 1 0,0-3 0 0,1 0-1 0,-2-3 1 16,-5-1 0-16,6-3-1 0,-7 3 1 0,7-4 0 0,-7 1 0 16,2-3 0-16,-2 2 2 0,0 1 0 0,1-4 1 0,-7 4 1 0,7-4 1 15,-7 3 2-15,6 1 1 0,-6-1 1 0,0 1 0 0,7 4 1 0,-7 2 1 16,0 2-2-16,0 3 1 0,0-1-1 0,0 5 1 0,0-1-2 16,0 4 0-16,0 4 1 0,0-1-1 0,0 5-2 0,0 3 1 15,0 3-2-15,0 4 1 0,0 5 0 0,6-2-1 0,-6 5 2 0,0 3-1 16,6 1 1-16,1-1-1 0,-7 4 1 0,7-4 0 0,-1 0 0 15,0 1 1-15,1-5-1 0,0 1-1 0,-1-4 0 0,1 0-5 0,-1-3-5 16,7-5-13-16,-6-3-17 0,-1-4-32 0,8-3-40 0,-8 0-67 16,0-8-80-16,7-3-83 0,-6-1-82 0,-1-7-55 0,1-2-38 0,-1-5-19 15,0-3-10-15,2-6-1 0,-2-1 3 0,-6-1 12 0,6-7 15 16,-6-1 34-16,-6 1 37 0,6-4 69 0,-6-4 80 0</inkml:trace>
  <inkml:trace contextRef="#ctx0" brushRef="#br0" timeOffset="152571.72">11762 4916 152 0,'-7'-7'368'16,"-6"0"40"-16,7 3 22 0,-1 4 12 0,1 0 6 0,-1 0 3 15,0 0 1-15,1 0 1 0,6 0 0 0,-6 0 0 0,-1 0 0 0,7 4-84 16,0-1-125-16,-7 5-91 0,7-5-75 0,0 1-72 0,0 4-70 16,0-5-83-16,0 4-88 0,0 0-78 0,0 1-70 0,0-1-35 0,0 0-18 15,0 4-7-15,0-3-6 0,0-2-2 0,0 6 0 0,0-1 1 16,0 0 4-16,-6 4 32 0,6-4 48 0,-6 3 71 0,-1 5 243 16</inkml:trace>
  <inkml:trace contextRef="#ctx0" brushRef="#br0" timeOffset="152743.6">11423 6092 147 0,'0'22'329'16,"-6"0"24"-16,6-8 11 0,-8 2-1 0,8-5-6 0,0-4-43 16,-6-5-60-16,6-2-79 0,0 0-87 0,0-2-45 0,-6-5-21 0,6-1-96 15,0-7-134-15,-6 1-75 0,6-4-45 0,-7-8-24 0,7 0-11 16,-7-8 0-16,7 2 6 0,-6-8 42 0,-1-1 149 0</inkml:trace>
  <inkml:trace contextRef="#ctx0" brushRef="#br0" timeOffset="153650.96">12823 5282 189 0,'-6'27'378'0,"-7"-6"36"0,-1 2 22 0,2-6 11 16,5 2 6-16,0-8 1 0,1 0 1 0,0-5 1 0,6-1 2 16,-7-2 1-16,7 1 1 0,0-4-87 0,7 0-133 0,-1-4-86 0,0 1-65 15,8-2-37-15,-2-1-21 0,2-5-12 0,5-4-6 0,7 0-2 16,0-2 1-16,0-6-2 0,7 2 0 0,-7-6-1 0,7 2-3 0,-1-4-2 15,1-1-1-15,-7 1-1 0,0-4-1 0,0 4 0 0,0-5 0 16,-7 2-1-16,1-5-1 0,-1 4-1 0,-5-4 0 0,-2 5-2 0,-5-5 0 16,0 4-1-16,-7-1-1 0,6 2-1 0,-12 2 1 0,6 1 0 15,-7 4 0-15,0 0 0 0,1 6 0 0,0-3 1 0,-8 7 2 0,8 4 1 16,-7 0 2-16,6-1 2 0,-6 6 2 0,7 2 2 0,0 0 0 16,-1 4 0-16,-6 0-1 0,7 4 1 0,-1 0 2 0,0 7 2 15,1-1 2-15,-1 6 4 0,1 2 1 0,-1 0 2 0,1 8 2 0,6-1 1 16,-7 4 1-16,7 5 2 0,0-1 1 0,0-1 2 0,7 9 2 15,-7-4 0-15,6 3 2 0,1 0-2 0,-1 4 0 0,1 0-2 0,-1 4-1 16,1-1-1-16,6-3-1 0,-7 4-2 0,1-1-2 0,0 1-2 16,5-4-2-16,-5 0-3 0,-1-4 0 0,1 1-1 0,0-4-4 0,-1 0 0 15,8-10-2-15,-8 4-2 0,0-10 0 0,-6 1-2 0,6-3 0 16,1-1 0-16,0-6 3 0,-1-2 1 0,-6-2 5 0,7-5 2 16,-7 1 2-16,6-4 3 0,-6-4 1 0,0-4 0 0,6 2 0 0,2-6 0 15,-8-2 0-15,6-4 1 0,0-5-1 0,-6 2-2 0,6-9 0 16,1 1-4-16,-7-1-4 0,7-2-3 0,-7-2-3 0,6-3-2 0,1 1 0 15,-1 3-2-15,-6 0-1 0,6 1 0 0,2-2 0 0,4 8 0 16,-6 1-2-16,2 0 1 0,-2 6 0 0,0 1 1 0,7 7-1 0,-6-4-1 16,0 8 0-16,5 3-1 0,-6 0 2 0,2 8 0 0,-2-4 0 15,0 8 1-15,8 2 0 0,-8 2 0 0,1 1-1 0,-1 3 0 0,0 2 0 16,1 0 1-16,0 4-1 0,-7 0 0 0,6 5 3 0,0-6-1 16,1 5-1-16,-7-4 0 0,7 0 1 0,-1 0-2 0,1-1-5 15,-1-3-8-15,0 1-11 0,2-1-19 0,-2-6-22 0,0 2-43 0,8-6-52 16,-8-5-62-16,0 1-66 0,7-4-58 0,-6 0-51 0,6-7-46 15,-1-1-41-15,2-3-19 0,-1 1-7 0,0-5 3 0,6 0 10 0,-5 1 17 16,5-5 21-16,1 1 42 0,-8 3 54 0,14-3 60 0,-6 3 67 16</inkml:trace>
  <inkml:trace contextRef="#ctx0" brushRef="#br0" timeOffset="154607.26">14002 5272 0 0,'19'-8'46'0,"1"4"190"16,-7-3 30-16,0 0 26 0,0-1 26 0,1 1 30 0,-8-1 34 16,0 2 28-16,-6-2 27 0,0-3 18 0,0 4 16 0,0-4-26 0,0 4-45 15,0-5-45-15,0 5-43 0,0 0-31 0,-6-1-23 0,6 1-20 16,-6 0-21-16,-2-1-27 0,8 5-30 0,-6-4-27 0,0 7-24 0,-7-4-18 15,6 4-16-15,1 0-12 0,-7 0-10 0,-1 4-10 0,8-1-8 16,-7 1-7-16,0 4-6 0,6 2-5 0,-5 1-5 0,-2 0-3 0,8 8-3 16,-7-6-2-16,6 7-3 0,-6 2-1 0,7-4-1 0,-1 3 1 15,1 5-1-15,-1 0 1 0,7-4-1 0,-6 4 0 0,6-1 0 0,0 0 0 16,0-2 0-16,6 3 0 0,-6-4-2 0,7 0 1 0,-1-4 0 16,1 1 1-16,6-5-1 0,-7 0 0 0,8-3 0 0,-2 1 1 15,2-9-1-15,-2 1-1 0,1 0 1 0,1-8-1 0,-2 0 1 0,8-3 1 16,-7-3 0-16,0-2-1 0,6 1 1 0,-5-8 0 0,-1 5 2 15,0-8-1-15,-7 4 0 0,7-4 0 0,1-4 0 0,-8 3 2 16,0-2 0-16,1-4 1 0,0 4 0 0,-7-2 0 0,6 2 2 0,-6-4 1 16,0 7 2-16,0-4 4 0,-6 3 4 0,6 6 4 0,0-1 4 15,-7-1 4-15,0 9 2 0,7-2 1 0,0 1-1 0,-6 8 0 0,6-5-1 16,-6 5-1-16,6 3-3 0,0 0-1 0,-7 0-3 0,7 7-4 16,0-3-4-16,0 7-5 0,0-1-3 0,0 5-4 0,0 4-3 0,0-1-1 15,0-1 0-15,7 6-1 0,-7 3 2 0,6-4 0 0,0 3 1 16,-6 2-1-16,7-2 0 0,0-3 1 0,5 3-1 0,-5-3 1 15,-1 0 0-15,1 1-1 0,0-5 2 0,5 0-1 0,-5-4 0 0,0 1 0 16,-1 0-1-16,0-4 1 0,8-3 2 0,-8-2 1 0,1 2 0 16,-1-5 0-16,0-3 2 0,2 0 0 0,-2 0 0 0,0-3-1 0,0-5 1 15,1 2-1-15,0-6 2 0,-1 1-1 0,7-3 0 0,-7-1 1 16,2 0-2-16,-2-4 1 0,6 1-1 0,-4-3 0 0,-2 2-1 0,0-3-1 16,1 0 0-16,-1 1 0 0,1-1 0 0,0-4 0 0,-1 3 0 0,0 2-1 15,0 3-1-15,2-1 0 0,-2 1 0 0,0 3 0 0,1 0-1 0,-7 5-1 16,7 2-1-16,-7 1-1 0,6 3 0 0,-6 4 1 0,0 0-1 15,7 4 2-15,-7-1-1 0,0 5 1 0,6 4 0 0,-6-2 0 16,0 5 0-16,0-1 0 0,6 5 0 0,-6-1 1 0,0 4 1 0,8 0 2 16,-8 0 0-16,0 4 0 0,0-5 0 0,0 1-1 0,6 0 1 15,-6 0-1-15,0 0 0 0,6-4-1 0,-6 1 0 0,0-1 2 0,6-3 0 16,-6 0 0-16,7-1-1 0,-7-2-1 0,7-6 1 0,-7 2 1 16,6-5 0-16,-6 5 0 0,0-8 1 0,7 3 0 0,-7-3 3 0,0-3-1 15,6-1 1-15,-6 0 1 0,6 1-1 0,-6-8 0 0,8 3 2 16,-8-2 0-16,6-5 0 0,0 4-1 0,0-7 0 0,-6 3-2 15,8-4-1-15,-2 1-1 0,0-1-1 0,-6-2-1 0,7 3-1 0,-1-4 1 16,1 4 0-16,0-4-1 0,-1 3 0 0,0 1-2 0,0-1 0 16,2 5 0-16,-2 3-1 0,7-4 1 0,-7 8 0 0,1 0 1 0,0 3-2 15,-1 0 0-15,0 4-2 0,1 4 1 0,0 0 1 0,-1-1-1 16,0 5 2-16,-6 3 0 0,7 3 1 0,-7-3 0 0,7 3 0 0,-7 5 0 16,0-4 0-16,0 3 0 0,6 1 1 0,-6-1 2 0,-6 0 0 15,6 0 0-15,0-3-1 0,0 3 1 0,0-7-2 0,0 4 1 0,0-5-1 16,0 2 0-16,0-1 1 0,0-4 0 0,0 0 1 0,0-2 0 15,0-2-1-15,6 1 1 0,-6-4 0 0,0 0 1 0,0 0 0 0,0-4 0 16,7 1 0-16,-7-2 1 0,6-2 0 0,-6 0-2 0,6-4 1 16,1-1 0-16,0-1-1 0,-1-3 0 0,0-2-1 0,2 0 2 15,-2 0 1-15,0-1-1 0,1-2-2 0,-1 2 0 0,1-3-3 0,-1 4-1 16,1-4 0-16,-1 3-1 0,0 4 0 0,2 1-1 0,-2 0 1 0,0 3 0 16,1 0-1-16,6 3-2 0,-7 4-3 0,1 2 0 0,-1-3 0 15,-6 10 2-15,7-3 0 0,0 2 2 0,-1 4 0 0,0 3 1 16,1 0 0-16,-7 3 0 0,7 0 0 0,-7 5 1 0,6-4 0 0,-6 3 1 15,7 0 0-15,-7 0 1 0,6 1 3 0,-6-4-2 0,6 3-1 16,1-3-2-16,-7-1-6 0,7-3-7 0,-1 0-8 0,0-3-9 16,-6-1-8-16,8 0-10 0,-2-7-9 0,0 4-16 0,1-4-19 0,-1-4-32 15,1 0-40-15,-1-3-46 0,1-4-49 0,-1 0-45 0,0 0-45 16,-6-3-38-16,8-1-32 0,-8-3-30 0,0-4-29 0,0 3-10 0,0-3 1 16,-8 0 11-16,2-3 16 0,0-1 32 0,-1 1 39 0,-6 0 46 15,7-2 48-15,-13-2 50 0,5-1 70 0</inkml:trace>
  <inkml:trace contextRef="#ctx0" brushRef="#br0" timeOffset="154779.15">14256 4645 278 0,'-52'15'429'0,"13"3"44"0,-7-4 27 0,7 5 18 0,0-4 15 0,7-1 12 16,-1 1 7-16,7-4 5 0,0-4 5 0,6 1 1 0,7-5 3 0,1 5-103 16,-2-5-151-16,14 0-100 0,0 2-73 0,0-5-43 0,6 3-25 15,8 1-23-15,5-1-19 0,1 1-37 0,6 0-45 0,6-1-107 16,1 1-139-16,6 0-102 0,1-1-83 0,5 1-41 0,-6-1-22 15,0 2-12-15,0-5-4 0,0 3-4 0,-7-3-2 0,1 0 3 0,-1 0 4 16,-5-3 27-16,-1 3 35 0,0-5 102 0,0 2 248 0</inkml:trace>
  <inkml:trace contextRef="#ctx0" brushRef="#br0" timeOffset="157180.79">16053 5169 124 0,'-6'7'352'16,"6"1"41"-16,-6-1 26 0,-1 0 12 0,0 1 8 0,7-5 5 0,-6 1 1 16,6 0 4-16,-6-4 6 0,-1 3 7 0,7-3 10 0,-6 3-71 15,6-3-108-15,0 5-78 0,0-5-61 0,0 0-34 0,0 0-21 0,0 0-8 16,0 0-2-16,0 0-1 0,0 0 2 0,0 0-1 0,0 0-4 16,0-5-7-16,0 5-7 0,0-3-10 0,6 0-8 0,1-1-8 15,-1 0-9-15,0-3-5 0,1 0-6 0,6-4-4 0,-7 3-4 0,8-7-5 16,-1 5-3-16,0-5-4 0,6 1-1 0,-5-5-2 0,-2 4 0 15,8-3 0-15,-7 0-1 0,-1 0 0 0,8-1-1 0,-6 1 1 0,-2-1 0 16,1-3-1-16,1 4 1 0,-8 0 0 0,7 0 0 0,0 0 0 16,-7-1 0-16,1 4-1 0,0-3 0 0,-1 7 1 0,-6-4 1 0,7 4 1 15,-7 0 0-15,0 4 3 0,0 0 2 0,0-2 2 0,0 7 2 16,0-6 2-16,-7 8 2 0,7-3 0 0,0-1 4 0,-6 4-1 16,6 0 1-16,0 0-1 0,-7 0 0 0,7 0-3 0,0 0 0 0,-7 4-3 15,7-4-2-15,0 3-3 0,-6 1-3 0,6 2-2 0,-6-1-1 16,6 6-3-16,-7-4 0 0,7 4 0 0,-7 0-1 0,1 4 0 0,6-1 0 15,0 1 1-15,-6 0 1 0,6 4-1 0,0-5 2 0,0 4-1 16,-7 0-1-16,14-3 0 0,-7 3 1 0,0 1 0 0,6-1-1 0,-6 1 1 16,0-6-1-16,6 6 2 0,1-4 0 0,0 0 0 0,-1-1 0 15,0 1-1-15,1-4 2 0,6 0 0 0,-6 0 1 0,-1-4-1 16,8 4 1-16,-2-7-1 0,1 3 1 0,0-3 1 0,0-4 0 0,1 0-1 16,4 0 1-16,-4-7-1 0,5 3 1 0,1-6-1 0,0 2 2 15,-8-4-2-15,8-2 1 0,-1-4-1 0,1 3 0 0,0-4 0 0,-1-2 0 16,-5 3-1-16,4-5-1 0,2 1-1 0,-7 0-1 0,1-3 0 15,-2 3 0-15,2-4 0 0,-2 4-1 0,-5 0 1 0,-1-4-1 0,1 5 0 16,0-1 0-16,-7 0-1 0,6 3 1 0,-6-3 1 0,0 7 0 16,0-3 2-16,0 4-1 0,0 0 1 0,0 2 0 0,0-3 0 0,-6 4 0 15,6 3-1-15,0-2 1 0,-7 2 0 0,7 5 1 0,-7-5 0 16,7 5-1-16,-6 0 0 0,6-1 0 0,-7-1-1 0,7 5 2 16,0-3-1-16,-6 3-2 0,0 0 0 0,6 3 0 0,-8-3 1 0,2 5-2 15,0-1-1-15,0-1 0 0,-1 4-2 0,0 0 3 0,1 4-1 16,-1 4 0-16,1 0-1 0,0 4 1 0,-8-1-1 0,14 3 1 0,-6 1-1 15,0 8 2-15,-2-4 1 0,8 2 0 0,0 2 1 0,0 3 1 16,0 0-1-16,0 1 1 0,0-2 0 0,8 5 0 0,-2 0 0 16,0-1 1-16,-6 1-1 0,6-1 2 0,2 1-1 0,-2 0 0 0,0-1-1 15,1 4 1-15,-1-3 0 0,1 0 0 0,0-4 0 0,-1 3 1 16,0 1-1-16,0-4-2 0,-6-4 0 0,8 4 0 0,-2-3 0 0,-6-1 1 16,6-3 0-16,-6-5 1 0,7 2 0 0,-7-2-1 0,0-3 0 15,0 1 0-15,0-4 0 0,0-4-2 0,0 0 2 0,0-4 1 0,0 0 0 16,0 1-2-16,0-5-3 0,0-3-8 0,0 0-14 0,-7 0-20 15,7 0-26-15,0-7-33 0,-6 3-55 0,6-7-65 0,-6 0-71 16,-2-3-73-16,2-1-68 0,0 1-66 0,0-9-33 0,-1 5-15 0,0 0-5 16,1-4 3-16,-1 0 13 0,1 0 18 0,0 0 27 0,-2 0 31 15,8 0 55-15,-6 0 65 0,0 4 70 0,6-1 252 0</inkml:trace>
  <inkml:trace contextRef="#ctx0" brushRef="#br0" timeOffset="157338.16">16607 5432 103 0,'0'8'369'0,"0"0"51"15,0-5 32-15,6 0 22 0,-12 2 13 0,6-5 12 0,0 2 9 16,-6-2 11-16,6 0 11 0,0 5 12 0,0-5 12 0,0 0-66 0,0 0-104 15,0 0-91-15,0 0-85 0,0-5-49 0,6 5-31 0,0-2-19 16,8-3-13-16,-2 2-10 0,2-5-11 0,5 5-10 0,1-5-12 0,6-2-13 16,0 2-13-16,-7-6-21 0,14 3-24 0,-7 0-28 0,0 0-29 15,0 0-58-15,0 0-73 0,1-4-96 0,-2 4-107 0,-5 1-70 16,0-2-53-16,-1 1-26 0,1 0-12 0,-8 0-6 0,2 0-1 0,-2 4 10 16,-5-4 17-16,0 4 22 0,-1-4 27 0,-6 0 56 0,7 0 70 15</inkml:trace>
  <inkml:trace contextRef="#ctx0" brushRef="#br0" timeOffset="157572.53">16314 4503 325 0,'-20'10'476'0,"1"-3"51"0,6 5 29 0,-7-5 19 0,1 0 11 15,6 0 8-15,0-3 2 0,-1-4 1 0,8 4 2 0,-7-4-1 16,7 0 0-16,6 0-111 0,-7 3-164 0,7-3-129 0,0 0-110 0,0 3-79 16,0-3-66-16,7 5-110 0,-1-5-137 0,1 4-107 0,-1-1-92 15,8-3-46-15,-8 3-22 0,7-3-12 0,0 0-6 0,0 0 0 16,0-3 2-16,0 0 13 0,0-6 18 0,0-1 29 0,7 3 34 0,-1-4 94 16,1-4 206-16</inkml:trace>
  <inkml:trace contextRef="#ctx0" brushRef="#br0" timeOffset="160710.51">18314 4891 0 0,'6'3'88'15,"0"1"215"-15,1 0 43 0,-1-1 32 0,1 1 26 0,-7 0 17 0,7-4 18 16,-7 0 15-16,0 3 14 0,0-3 11 0,0 0 11 0,0 0-29 16,0 0-47-16,0-3-71 0,0 3-84 0,-7-4-54 0,7 0-41 0,-7-3-29 15,7 3-23-15,-6 1-16 0,6-4-17 0,-7-1-13 0,1 4-13 16,0-7-11-16,6 4-10 0,-7 0-3 0,0-1-3 0,1 1-1 15,0-1 2-15,-1 1 0 0,0 0 1 0,1 0 1 0,-1-1 0 0,1 5 0 16,0-5 1-16,-8 5 0 0,2 3 0 0,4-4-1 0,-4 4 0 16,-1 4-2-16,-7-1 0 0,8 1-4 0,-8 3-2 0,0 1-3 0,1-1-5 15,-1 4-4-15,0 3-2 0,1-2-2 0,-1 2-3 0,0 4-2 16,8 1 0-16,-8-4 0 0,7 6 0 0,1-2-1 0,-2-1-1 0,2 3 0 16,-2 2 0-16,8-4 1 0,-1 2-1 0,1 2-1 0,6-2 2 0,0-3-1 15,-7 4 1-15,14-2 1 0,-7-6-1 0,6 4 0 0,1-7 1 16,-1 4 0-16,1-4 1 0,6-4 0 0,-1 0 0 0,2-3-1 15,5-1 1-15,-5-3 0 0,12-3-1 0,-7-1 1 0,7-3-2 0,-6-5 1 16,6-2 0-16,0 0 1 0,7-5 0 0,-8-3-2 0,1 0 0 16,-6-3 0-16,6-1 0 0,0 0 1 0,-7-3-1 0,1-5 0 15,-1 6-1-15,1-8 1 0,-6 2 1 0,-2-3-1 0,1 1-1 0,0-1-1 16,-6-3 1-16,5 3-1 0,-4-3 1 0,-2 3 1 0,-6 0-1 0,6 5 1 16,-6-5 0-16,0 8 0 0,0-5 2 0,0 5 0 0,0 4 1 15,0 0 0-15,0-1 2 0,0 4 0 0,-6 3 2 0,6 0 3 16,0 5 2-16,-6-1 6 0,6 1 5 0,0 3 5 0,-8 4 5 0,8 0 1 15,0-1 2-15,-6 4 0 0,6 1 0 0,0 3-1 0,-6 0-2 32,6 0 0-32,0 3-2 0,0 1-4 0,-7-1-3 0,7 9-6 0,0-1-5 15,-6 3-4-15,6 4-4 0,0 0-3 0,-7 9-2 0,7-2-1 16,0 5 0-16,0 2 1 0,7 5 0 0,-7 0 1 0,6-1 0 0,-6 1 0 16,7 4 0-16,-1-1 0 0,0 0 1 0,2-4-1 0,4 5 0 15,-5-4 0-15,6-5 1 0,0 1 0 0,-7 1 0 0,8-5 0 16,-2-4 0-16,2-3 0 0,-2 0-1 0,1-4 1 0,1 1 0 0,-2-9 0 15,2 2 1-15,-2-1 0 0,-5-7 1 0,6-1 0 0,0 1-1 0,1-8 1 16,-2 1 0-16,1-1-2 0,0-7 1 0,0-1 1 0,1 2-1 16,-2-9 1-16,2 4 0 0,-2-2-2 0,1-2 1 0,1 1-1 15,-8-4-2-15,6 0 0 0,-4 4-1 0,-2-4 2 0,0 3 0 0,1-3 0 16,0 4 0-16,-7 0-1 0,6 2 1 0,-6 3 0 0,0-1 1 16,0 2 0-16,7 4 1 0,-7 1 0 0,0 0 0 0,0 4-2 0,0-2 1 15,-7 2-2-15,7 3 0 0,0 0-1 0,0 3 0 0,0 2 1 16,0 1 0-16,0-2-1 0,0 7-1 0,0 0 1 0,0 4-2 0,0 2 0 15,0 3-1-15,7 2 3 0,-7-1 0 0,0 2 1 0,6-2 0 16,-6 2 1-16,6-1 1 0,1-1-2 0,-7 1-1 0,7-3-6 16,-1-2-12-16,0 2-15 0,1-4-20 0,0 0-26 0,-1-4-33 0,1-4-63 15,-7 0-79-15,6-3-90 0,8-4-95 0,-8-4-60 0,6 1-42 16,-4-8-21-16,4 0-9 0,1-4 3 0,1 0 7 0,4-4 15 0,-4 2 18 16,6-5 28-16,-1 0 32 0,1 0 64 0,-1-1 79 0</inkml:trace>
  <inkml:trace contextRef="#ctx0" brushRef="#br0" timeOffset="161194.91">19414 4674 271 0,'0'0'334'0,"0"0"49"0,0 0 46 0,0 0 30 16,0 0 21-16,0-3 16 0,0 3 13 0,0-4 13 0,-6 0 11 15,6 1-16-15,0 0-28 0,-7-1-59 0,7-1-76 0,-6 2-58 0,0-1-51 16,6 1-44-16,-8-1-42 0,2 0-27 0,0-3-17 0,-1 3-14 16,0 1-11-16,1-2-12 0,-1 5-8 0,1-2-11 0,-7 2-8 0,6 0-8 15,-5 0-7-15,5 0-7 0,-6 2-6 0,6 3-5 0,-5 2-3 16,-2 0-3-16,8 1-4 0,-8 2-3 0,8 5-3 0,-7 0 0 15,7-1-2-15,-1 5-1 0,1 4 0 0,-1-6-1 0,1 9-1 0,6-5 1 16,-6 2 1-16,6 3-2 0,0-5 0 0,0 2-1 0,6 2 1 16,0-7-1-16,1 4 1 0,-1-3-1 0,1-2 1 0,6 2 1 0,-1-4-1 15,2 0 1-15,6-4 1 0,-8-4-1 0,8 0 1 0,-7-3 0 16,7-1 0-16,-1-3 0 0,1-3 1 0,0-1 0 0,-1-3-2 0,0-4-1 16,0-3-2-16,1-2-1 0,0-1-2 0,-1-6-1 0,1-2 0 15,-7 3 0-15,6-7-2 0,1-1 1 0,-1-3-1 0,-5 4 0 16,5-8 0-16,-6 4-1 0,0-4 2 0,1-3 0 0,-2 4 3 0,-6-5 2 15,8 5 1-15,-8-5 2 0,1 5 0 0,-1-1 1 0,-6 0 3 0,7 5 1 16,-7-1 4-16,0 3 6 0,0 4 6 0,0 1 7 0,0 0 8 16,0 6 7-16,0 1 9 0,0 3 6 0,0 1 7 0,-7 3 4 15,7-1-44-15,0 9-23 0,0-5 0 0,-6 5 0 0,6 3 0 0,0 0 0 16,0 3 0-16,0 1 0 0,-7 3 0 0,7 5 0 0,0 2 0 16,0 0 0-16,0 9 0 0,0-2 0 0,-6 9 0 0,6-1 0 0,6 4 0 15,-6 4 0-15,0 0 0 0,0 3 0 0,7 0 0 0,-1 0 0 16,1 4 0-16,0-4 0 0,-7 1 0 0,12-1 0 0,-6-3 0 0,2 0 0 15,-2-4 0-15,7-1 0 0,-7-3 0 0,8 1 0 0,-2-8 0 16,-6 0 0-16,8-7 0 0,-1-1 0 0,0-3 0 0,0-3-38 16,-7-1-154-16,8-7-64 0,-2-4-78 0,-5 1-76 0,0-8-78 0,-1 0-55 15,1-8-43-15,-1 1-15 0,-6-3-1 0,7-2 10 0,-7-3 13 16,0-3 20-16,0 4 22 0,-7-5 32 0,1 1 39 0,-1 4 65 16,-6-1 77-16</inkml:trace>
  <inkml:trace contextRef="#ctx0" brushRef="#br0" timeOffset="161336.64">19792 4557 0 0,'-20'-7'209'0,"-6"3"198"0,7 4 45 0,-1-4 30 16,7 8 22-16,-6-4 17 0,5 0 13 0,2 4 11 0,-1-4 7 15,-1 0 6-15,8 3 6 0,0-3-29 0,0 0-48 0,6 0-108 0,0 0-137 16,0 4-75-16,6-4-43 0,0 0-28 0,0 0-20 0,8 0-18 16,5 0-12-16,1 0-13 0,6 0-12 0,0-4-19 0,-1 4-25 0,8-7-30 15,-1 3-33-15,2 1-67 0,-1-4-82 0,-8-1-96 0,1 1-106 16,0-1-61-16,0 2-41 0,-13-2-21 0,7-3-10 0,-14 4-3 16,0-4 3-16,2-1 11 0,-8 5 17 0,0-8 27 0,-8 4 32 0,2 0 63 15,-6 0 80-15</inkml:trace>
  <inkml:trace contextRef="#ctx0" brushRef="#br0" timeOffset="161539.76">18913 4271 233 0,'-13'7'423'0,"-1"1"47"0,8-1 28 16,-7 1 20-16,0 0 14 0,7-6 7 0,-1 2 7 0,7 0 1 0,-6 0 1 15,-1-1 2-15,7-3 0 0,-7 0-95 0,7 4-142 0,0-4-105 16,0 0-89-16,0 0-60 0,7 0-47 0,-7 4-76 0,7-4-93 0,-1-4-120 15,7 4-137-15,7 0-68 0,-8-4-34 0,8 1-17 0,0-1-9 16,5 0-4-16,-5-2-1 0,7-2 2 0,-1 0 2 0,0-3 15 16,-1 4 17-16,8-4 58 0,0 0 77 0</inkml:trace>
  <inkml:trace contextRef="#ctx0" brushRef="#br0" timeOffset="162353.42">20892 4151 119 0,'8'0'266'0,"-2"0"24"0,0 0 18 0,0 0 17 0,1-5 17 0,-7 5 23 16,7-4 26-16,-1 4 27 0,-6-3 28 0,7 3 6 0,-7-3-7 15,0-1-46-15,6 4-66 0,-6-4-44 0,0 4-31 0,0-3-18 16,0 3-11-16,0-4-12 0,0 0-11 0,0 4-19 0,0-3-20 0,0-1-26 16,-6 1-24-16,6-1-18 0,0-4-15 0,-7 5-8 0,1-1-10 15,-1-3-6-15,0 4-7 0,1-5-4 0,0 4-3 0,0-3-4 0,-8 0-5 16,8 3-2-16,-7-3-3 0,-1 4-3 0,2-1-3 0,-2-4-3 16,2 3 1-16,-2 2-3 0,1 0-2 0,1-1-1 0,-8 0-2 0,7 4-2 15,-7-3 0-15,0 3-3 0,8-3-1 0,-8 3 0 0,7 0-2 16,-7 0-1-16,8 3 1 0,-2-3-1 0,2 3-3 0,-2-3 0 15,1 4-2-15,7 0 1 0,-7-1-2 0,6 0 0 0,1 2 0 0,0 3-1 16,-1-4 0-16,0-1 0 0,1 4-1 0,-1 0-1 0,7-3 1 16,-6 3 0-16,6 0 0 0,0 1 1 0,-7-1-1 0,7 0 1 0,0 1 1 15,0 3-1-15,0-4-1 0,0 4 1 0,0-1-1 0,0 2 2 16,7-1-1-16,-7 3 1 0,0 2 1 0,6-2 0 0,-6 5 0 0,7-1 2 16,-7 0 2-16,6 7 1 0,-6-3 2 0,7 3 1 0,-7 6 3 15,7-2 0-15,-7 4-1 0,0-1-1 0,6 2 1 0,-6 3-1 0,0-2 0 16,6 2 1-16,-6 0-1 0,0 0 0 0,7-4-2 0,-7 0-1 15,0 0-1-15,7 0-1 0,-7-4 0 0,6 0 1 0,-6 1 0 0,6-5 1 16,-6 1 0-16,0-4 1 0,7 4 0 0,-7-5-1 0,0 2 2 16,6-5-1-16,-6 4-1 0,0-4 0 0,0 0-7 0,0 1-1 15,0-1 0-15,0-3 0 0,0 0 0 0,0-4 0 0,0 3 0 0,0-3 0 16,0 0 0-16,0-4 0 0,0 1 0 0,0-1 0 0,0 0 0 16,0 0 0-16,0-2 0 0,0-2 0 0,0 1 0 0,0-4 0 0,0 0 0 15,0 0 0-15,0 0 0 0,0 0 0 0,0 0 0 0,0 0 0 16,0 0 0-16,0 0 0 0,0 3 0 0,7-3 0 0,-7 0 0 0,7 0 0 15,-1 0 0-15,0 0 0 0,8 0 0 0,-2 0 0 0,2 0 0 16,5 0 0-16,-5 0 0 0,11 0 0 0,-5 0 0 0,0 0 0 16,-2 0 0-16,9 0 0 0,-7 0 0 0,0 0 0 0,5-3 0 0,-5 3 0 15,0 0 0-15,-8-4 0 0,1 4 0 0,0-3 0 0,0 3-138 0,-7-5-421 16,2 2-68-16,-2-4-35 0,-6 3-17 0,6-3-9 16,-6-1-2-16,0-2 3 0,0-1 7 0,0 0 26 0,0-4 33 0,0 0 57 15,0 0 65-15,6-3 121 0,2 0 313 0</inkml:trace>
  <inkml:trace contextRef="#ctx0" brushRef="#br0" timeOffset="172290.59">21583 4682 0 0,'6'0'120'0,"1"0"136"16,-7 0 16-16,0 0 10 0,0 0 5 0,0 0 6 0,0 0 7 15,0-4 8-15,-7 0 10 0,7 1 9 0,0-1 9 0,-6 0-35 0,6 1-58 16,0-4-45-16,-6 2-39 0,6 2-16 0,-7-4-4 0,7 3-2 15,-7-3 0-15,1 3-2 0,6-3-2 0,-6 2-2 0,-1 3-4 0,0-6-5 16,1 5-5-16,-1 3-7 0,1-5-11 0,-7 5-11 0,6-3-14 16,1 6-11-16,-8-3-13 0,2 0-6 0,-1 8-5 0,0-5-3 15,0 4-3-15,-1 1-5 0,2 3-5 0,-2 0-4 0,-5 5-2 0,6-2-1 16,0 4 0-16,0 0 0 0,0 1 2 0,0 3 0 0,0-4 1 16,6 4 1-16,-5 3-2 0,12-3-1 0,-8 0 1 0,2-3-1 0,6 3-2 15,0 0-1-15,0-4 0 0,0 4-1 0,6-4-1 0,2 1-3 0,-8-5 0 16,12 1-1-16,-5 0-3 0,6-1-1 0,0-3-2 0,0 1-9 15,0-5-13-15,7 0-33 0,-7 0-43 0,-1-3-60 0,8-4-66 0,0 0-67 16,-7 0-66-16,6-7-50 0,0 3-40 0,1-7-20 0,-7 0-11 16,7 0-5-16,0-4-1 0,-1 0 8 0,-6 1 11 0,6-4 33 15,1 3 44-15,0-3 57 0,-1-1 68 0</inkml:trace>
  <inkml:trace contextRef="#ctx0" brushRef="#br0" timeOffset="173170.08">22091 4770 13 0,'7'0'232'15,"-1"0"25"-15,1 0 20 0,-1-4 19 0,0 4 18 0,-6 0 21 0,7-5 23 16,-7 3 27-16,0-2 28 0,7 0 11 0,-7 4 2 0,0-3-42 16,0-1-64-16,0 0-43 0,0 0-31 0,0 2-22 0,-7-3-16 0,7 2-16 15,0-1-14-15,-7-4-19 0,7 5-20 0,-6-1-24 0,6 0-27 16,-6 1-19-16,-1 0-14 0,1-2-9 0,-1 2-7 0,0-1-4 0,1 1-3 16,0 3-4-16,-8-4-4 0,8 4-2 0,-7 0-3 0,0 0-3 15,0 4-3-15,-1-1-1 0,2 1-2 0,-2 4-1 0,2-2-2 0,-1 5-1 16,-7-3-2-16,8 6 0 0,-8-2-1 0,7 6-2 0,-1-3 0 15,2 2-1-15,-2 2 1 0,2-1-2 0,-2 1-1 0,8 3 1 16,-7-4-1-16,7 4 0 0,-1-4 1 0,0 4 0 0,7-3-1 0,0-2 0 16,0 2 0-16,0-1 1 0,7 1 1 0,-7-4-1 0,7 0 0 15,-1-1 0-15,7-3 2 0,0 0 0 0,0-3 0 0,0 2-1 0,0-6 0 16,0-1 1-16,7-3 0 0,0 0 0 0,-8-3-2 0,8-1 0 16,-1-6 0-16,1 2 1 0,0-3 0 0,-1-4 0 0,-6-3-2 0,6 3 1 15,-5-4 0-15,-2-2 0 0,2-2 0 0,-1 2 0 0,-7-1 1 16,0-4-1-16,1 1 2 0,0-1-1 0,-1-4 3 0,-6 5 1 15,0 3 3-15,0-3 5 0,0 3 4 0,0 0 5 0,0 3 6 0,0 1 6 16,0 3 6-16,-6 4 5 0,6 1 2 0,0 2 3 0,-7 4 0 16,7-3 0-16,0 3-1 0,0 4-3 0,0 0-4 0,0 0-4 15,0 0-4-15,0 4-6 0,0 0-6 0,0 3-6 0,0 1-5 0,0 6-5 16,7-3-3-16,-7 3-2 0,0 5-2 0,6-1 0 0,-6 1 0 0,6 3 0 16,-6-4 3-16,7 7-1 0,0-6 0 0,-1 3-1 0,1 0-1 15,-1-4 1-15,0 1-1 0,8-1 0 0,-8-4 0 0,0 1 0 16,8-4-1-16,-8 4 1 0,1-9 1 0,6 6 0 0,-6-9-3 0,5 5 0 15,2-5-1-15,-2-3 1 0,1 0-1 0,1-3 0 0,-2-5-1 16,2 5 1-16,-2-9-1 0,8 2 0 0,-7-5 1 0,0 1-1 0,0-5 0 16,7-2 1-16,-7-1 0 0,0-1 0 0,-7-6 3 0,7 0 0 15,-7 0 0-15,8-4 0 0,-8-1 2 0,1-2 0 0,-7 3 0 0,6-3 0 16,1 3 0-16,-7-1 0 0,6 1 1 0,-6 4 4 0,0 0 2 16,0 4 3-16,0 2 3 0,0-2 5 0,0 6 5 0,0 1 5 15,0 0 7-15,0 4 4 0,0 1 6 0,0 3 6 0,0 2 3 0,0 1 2 16,-6 0 1-16,6 3-2 0,0 1-4 0,0 3-4 0,0 0-3 0,0 0-5 15,0 0-6-15,0 3-5 0,0 1-5 0,0 3-7 0,0 4-5 16,0 0-6-16,0 7-4 0,0 1-2 0,0 3 0 0,0-1 0 16,6 9 0-16,-6-1 1 0,0 0 1 0,7 5 0 0,-7-1 0 0,0 0 0 15,6-1 0-15,-6 5 0 0,7-4 0 0,-7 1 1 0,0-5 0 16,7 4-1-16,-1-4-2 0,-6-4-1 0,6 1-2 0,-6-4-7 0,7 1-10 16,0-5-14-16,-7-4-16 0,6 1-18 0,0-4-18 0,1-4-22 0,-7 0-24 0,6-7-42 0,1 0-53 0,0 0-61 15,-7-7-66-15,6 0-55 0,-6-4-51 0,6-4-40 0,-6-3-38 0,0-4-10 16,-6 0 6-16,6 0 11 0,-6-7 15 0,-1 3 20 0,0-3 23 15,1 3 42-15,-7-4 53 0,0 5 64 0,0 3 71 0,0 4 145 16,0 0 101-16,-7 2 144 0,1 5 107 0,-1 1 81 0,-6 2 66 0,7 5 44 16,-1-1 31-16,-6 4 22 0,7-4 18 15,-1 4 13-15,7 0 14 0,-6 0 5 16,5 4 5-16,8-4-61 0,-7 0-90 0,7 0-69 0,-2 4-59 0,8-4-56 0,-6 0-54 0,6 0-37 16,6 3-28-16,2-3-18 0,-2 0-17 0,7 0-14 0,0 0-12 15,6 0-10-15,1 0-10 0,0 0-13 0,5 0-17 0,1-3-23 16,7 3-25-16,-7-4-53 0,7 0-65 0,-1-3-93 0,-6 3-107 0,0 1-76 15,1-4-63-15,-1 3-30 0,-7-4-15 0,1 5-6 0,0-5-5 16,-8 2 7-16,8-2 12 0,-7 4 19 0,-1-3 25 0,2 0 51 16,-1-1 64-16,6 5 92 0,-6-4 301 0</inkml:trace>
  <inkml:trace contextRef="#ctx0" brushRef="#br0" timeOffset="173657.88">22677 4755 163 0,'-7'15'296'0,"1"-4"21"15,0 3 10-15,6-3 8 0,-6 0 8 0,6-4 11 0,0 4 16 0,6-4 17 16,-6 1 22-16,6-1 6 0,0 1-1 0,1-1-56 0,0 0-84 15,-1 0-50-15,7-2-32 0,-7-2-15 0,8 1-8 0,-2 0-4 16,2-4-5-16,-1 0-10 0,7-4-15 0,-8 4-18 0,8-7-19 0,-7 0-21 16,7-1-16-16,-1-3-15 0,0 3-10 0,-5-7-8 0,5 1-7 0,1-1-5 15,-8-3-6-15,8 0-3 0,-7 0-2 0,1-5-3 0,-2 1 1 16,2 0-1-16,-2 1-1 0,-5-5 0 0,-1 4 0 0,1 0-2 16,-7 0 0-16,0 0 1 0,7 4 0 0,-7-4 0 0,-7 3 3 0,7 5 1 15,0-1 2-15,-7 0 2 0,1 4 5 0,6 0 3 0,-7 0 4 16,1 4 5-16,0 0 3 0,-2-1 3 0,-4 1 4 0,6 4 0 0,-2 3 0 15,2-4 0-15,0 4-1 0,-1 4-2 0,-6-1-1 0,6 1-4 16,1 3-4-16,0 0-2 0,-8 4-5 0,8 0-4 0,0 4-4 0,-1-1-2 16,1 5-4-16,-1-1 0 0,0 4-1 0,7 4 1 0,-6 0-1 15,6 0 1-15,0-1 0 0,0 5 0 0,0-1 0 0,0 0 1 16,6 0-1-16,-6-3-1 0,7 3 1 0,0-3 0 0,-1-5-1 0,7 2-1 16,-7-4-1-16,2-1-4 0,4 0-7 0,1-7-8 0,0 0-11 15,0 0-19-15,7-8-21 0,-8 5-37 0,8-8-46 0,0 0-54 0,-1-4-58 16,1-3-55-16,0-1-55 0,5-3-49 0,-5 0-47 0,6-3-26 15,0-4-15-15,-7-1-1 0,8 1 5 0,-1-4 17 0,0 3 18 0,0-2 38 16,0-1 44-16,-7 3 54 0,8-3 59 0,-1 4 56 0,-6-1 216 16</inkml:trace>
  <inkml:trace contextRef="#ctx0" brushRef="#br0" timeOffset="174176.13">23660 4601 0 0,'20'0'67'0,"-7"0"176"16,7 0 28-16,-8 0 19 0,-4 3 16 0,4-3 16 0,-5 0 16 16,-7 0 24-16,6 0 29 0,-6-3 25 0,0 3 23 0,0-3-25 15,0-2-48-15,0 2-47 0,0-1-45 0,-6 0-29 0,6 1-21 0,-7-4-14 16,1 2-11-16,0 2-12 0,-2-4-13 0,2 3-22 0,-7 1-28 0,7-1-23 15,-8 0-20-15,2 1-15 0,-2-1-10 0,2 4-7 0,-2 0-6 16,1 0-6-16,1 0-6 0,-2 4-6 0,-5-1-4 0,6 1-4 16,0 3-4-16,0 1-2 0,-6 3 0 0,5-4-4 0,1 7 0 0,0-3-3 15,0 4 0-15,1 4-2 0,-2-4-2 0,8 3-1 0,-1 0 1 16,0 0-1-16,1 1 1 0,0-1-1 0,6-1 1 0,0-1-1 0,6 2 0 16,0-3 0-16,1-1-2 0,0-3 1 0,5 1-2 0,2-5 0 15,-1 0-1-15,6-3-1 0,0-1-2 0,-5 1-4 0,5-8-1 0,1 1-2 16,6-1-1-16,-6-3-2 0,-1-5-1 0,1 2 0 0,-1-5 0 15,0 1 1-15,1-1 0 0,-1 0 2 0,-5-3 1 0,-1-1 2 16,6-3 1-16,-6 5 3 0,-7-6 1 0,8 6 3 0,-8-6 2 0,1 5 2 16,-7-5 3-16,7 6 1 0,-7-2 3 0,0 1 1 0,0 3 1 15,-7 0 3-15,7 1 1 0,-7 3 2 0,1 0 2 0,6 4 1 0,-6 0 1 16,6 2-2-16,-8 2 1 0,2-1-1 0,0 4-1 0,6 0-2 16,-7 4-1-16,1 4-1 0,6-1-1 0,-7 4-3 0,1 0-2 15,6 4-1-15,-7 6-2 0,7 1-2 0,0 4 0 0,-6 0 0 0,6 6 1 16,0 1 0-16,0 4 0 0,0 3 0 0,6 1 0 0,-6 2 0 15,0 5-1-15,0-4 1 0,0 4 1 0,0-1 1 0,0 1-1 0,-6 0 1 16,6-1 1-16,-6 1-2 0,6-4 0 0,-8 0 0 0,2-4-1 16,0 4 0-16,-1-7 1 0,1 0 0 0,-1-5-1 0,0 1-1 15,1-4-1-15,0-3 1 0,-1 0 0 0,0-9 0 0,1 3-1 0,0-6-2 16,-1 1-2-16,0-8-5 0,1-3-4 0,-1-1-7 0,-5-6-7 16,5-1-3-16,-6-3-5 0,7-5-4 0,-8-2-4 0,8-4-5 0,-1 0-6 0,-6-5-7 15,7-2-8-15,6-1-9 0,0 0-9 0,0-3-17 0,0 0-20 16,6 3-22-16,1-3-20 0,6 3-23 0,0-3-24 0,0 3-24 0,0-3-25 15,6 3-18-15,8 0-15 0,-8 1-10 0,0 0-10 0,8-1-4 16,-1 1-4-16,0 2-1 0,-1-3 2 0,2 1 4 0,-1 0 8 0,0-1 17 16,0 0 26-16,0 0 25 0,1-3 26 0,-2 4 24 0,1-5 19 15,0 1 17-15,0 3 17 0</inkml:trace>
  <inkml:trace contextRef="#ctx0" brushRef="#br0" timeOffset="175284.23">24162 4685 0 0,'19'-18'60'0,"1"4"132"0,-7-1 29 0,-7 4 28 16,8-5 32-16,-8 6 35 0,0 2 38 0,-6-3 34 0,0 5 35 0,0-6 21 15,0 1 16-15,-6 4-26 0,0 0-46 0,-8-4-33 0,8 3-28 16,-7 5-24-16,0-5-18 0,0 2-25 0,7 1-29 0,-14 2-32 15,7 3-36-15,0 0-35 0,0 0-35 0,7 3-25 0,-8 2-19 0,2-2-14 16,-2 4-7-16,8 4-7 0,-7 0-7 0,7 4-5 0,-8-1-2 16,8 4-1-16,0 4-2 0,-2 1-1 0,2-2 1 0,0 5-2 0,6 3 2 15,0 2-1-15,0-4 1 0,0 0-1 0,6 2 1 0,-6 1-1 16,6-1 2-16,8-3-1 0,-8 0-1 0,0-1-1 0,8-3 0 0,-8-5-1 16,7 2-2-16,1-4-1 0,-8 0-1 0,6-8-3 0,2 4-3 15,-1-7-2-15,0-1-3 0,0-6-4 0,0 3-3 0,0-8-3 16,0 1-3-16,-6-5-4 0,6-1-2 0,-1-3-3 0,2-2-3 0,-8-4-2 15,8-3-3-15,-8-1-1 0,0-4-1 0,1 1 3 0,-7-4 2 16,6 1 4-16,-6-1 3 0,0 0 5 0,0 4 7 0,-6-1 7 0,6 1 7 16,-7 2 10-16,7 6 7 0,-6 3 8 0,0 3 9 0,6 0 9 15,-8 5 6-15,2-2 2 0,0 9 2 0,6-5 0 0,-6 5-1 0,-2 3-1 16,2 0-3-16,6 3-4 0,-6 1-5 0,-1 0-6 0,1 3-5 16,-1 4-4-16,7-4-4 0,-7 4-5 0,7 3-2 0,0-2-3 15,0 2-2-15,7-3 1 0,-7 4 0 0,7-4-1 0,6 0 0 0,-7 1 0 16,8-5-1-16,-8 0 1 0,6 0-1 0,2-3-2 0,-1 0-5 15,0-1-3-15,0-3-4 0,7 0-3 0,-8-3-3 0,1-1-1 16,1 0-4-16,-8-3 0 16,7 0-2-16,0-5 0 0,-7 2 1 0,8-1 1 0,-8-5 1 0,1 3 4 0,-1-3 5 0,0 1 5 15,1 1 2-15,-7 0 7 0,0-5 5 0,0 5 7 0,0-1 5 0,-7 1 6 16,7-2 5-16,-6 2 1 0,0-1 1 0,-7 4 1 0,6 0 1 16,0 4 1-16,-5 0 0 0,-2 0-2 0,8 0 1 0,-7 3-3 0,6-1-3 15,-6 2-4-15,7 3-4 0,0 0-4 0,-2 0-3 0,8 0-2 16,-6 0-1-16,6 3-2 0,0 2-2 0,6-1-2 0,-6 3-1 0,8-4 1 15,-2 8 1-15,7-4 0 0,0 0 1 0,0 5 0 0,0-5 0 16,0 4 1-16,7-4 0 0,-7 5 1 0,6-5-2 0,0 0 2 16,1 1-1-16,0-1 2 0,-7-4 0 0,7 5-1 0,-8-1 0 0,1-3-2 15,7-1 1-15,-14 5-1 0,8-4-1 0,-2 3 0 0,-5-4-1 16,0 5 1-16,-1-1 0 0,-6-3 0 0,6 7 0 0,-6-4-1 0,0 0 0 16,0 5-1-16,-6-1 0 0,6-1 1 0,-6 5 1 0,-1-1-1 15,0 1 1-15,1 0 0 0,6 4-2 0,-6-5 0 0,-2 1 0 0,8 3 0 16,-6-3 0-16,6-1-1 0,0 1 0 0,6 0 0 0,-6-5 1 15,8 1-2-15,-2-3-1 0,0-1-1 0,8 1 0 0,-8-5-1 16,7-3-2-16,0 0 0 0,0 0 1 0,-7-8-1 0,8 5 0 0,5-4 0 16,-6-4 1-16,0 0-1 0,1-1 0 0,-2-2 1 0,1 0 2 0,7-1 0 15,-14-4 2-15,14 1 1 0,-7 3 2 0,0-6 1 0,-7 2 0 16,7 1 0-16,1 0 2 0,-8-5 1 0,7 5 1 0,-6-1 2 16,-1 2 2-16,0-1 1 0,1-1 4 0,0 1 2 0,-7 3 0 0,0 1 5 15,6 2 2-15,-6 1 3 0,0 0 4 0,0 5 2 0,0-3-1 16,0 2 0-16,0 7-3 0,-6-3-3 0,6 3-2 0,0 3-2 0,0-3-2 15,0 7-2-15,-7 2-3 0,7 1-3 0,0 1-3 0,-7 8-4 16,7-1-3-16,0 1-2 0,0 2-1 0,0 5 1 0,0 0 2 0,0 2 1 16,7-2-2-16,-7 4 0 0,7-5 0 0,-1 1-1 0,1-1 2 15,5 0-2-15,-4-2 1 0,4-1 0 0,1-4 0 0,0-3 0 16,0 0-1-16,1-8 0 0,-2 4 0 0,2-7 1 0,-2-1 2 0,8-3 0 16,-7-3-1-16,-1-5 1 0,8-3-1 0,-7 1 0 0,7-5 0 15,-6-4 0-15,4 1 0 0,-4-4 1 0,-1-3-1 0,-1-1 0 0,8 1 0 16,-14-1 0-16,8 0-1 0,-8-3 1 0,7 3 0 0,-6 0 1 15,0 4 1-15,-7 0 2 0,6 0 0 0,-6 4 1 0,0-1 3 16,0 5 1-16,6-1 3 0,-6 9 0 0,0-3 0 0,-6 2-1 0,6 4 0 16,0-1-3-16,0 4 0 0,0 4 0 0,0-1-1 0,-6 4 0 15,6 5-2-15,0-1-1 0,-7 3-3 0,7 5-2 0,-7 3-1 0,7 0-1 16,0 3 1-16,-6 5 0 0,6-1 0 0,-7 4 2 0,7 0 0 16,-6 3 0-16,6 1-1 0,0 4 0 0,-6-1 1 0,6 0-1 15,-8-3 0-15,8 7 0 0,0-4 2 0,-6 1-2 0,6-1 1 0,-6 0 0 16,6-4 1-16,-6 5-1 0,6-4 0 0,-8-5 0 0,8 5 1 0,-6-4 0 15,6 1-3-15,-6-6-2 0,-1 2-3 0,1-5-5 0,6 0-8 16,-7-2-6-16,0-1-4 0,1-4-4 0,0-3-4 0,-8-1-2 16,8-3-1-16,0 0-1 0,-8-2-2 0,8-7 1 0,-1-2 1 0,-5 0 2 15,4 0 4-15,-4-2 6 0,6-7 6 0,-1-2 7 0,0 0 4 16,1 0 6-16,-1-3 5 0,7-4 1 0,0 3 1 0,7-7 0 0,-1 3 0 16,1-3-1-16,0 1-2 0,5-5-4 0,2 4-6 0,5-3-12 15,-6-2-13-15,6 6-36 0,1-5-43 0,0 0-61 0,-1 5-70 0,1-5-77 16,0 0-81-16,-1 0-48 0,1 4-33 0,6-3-13 0,-14-1-8 15,8 1 1-15,-1-5 4 0,1 5 10 0,-7-5 16 0,0-3 32 16,6 1 43-16,-5-2 60 0,-2-2 71 0</inkml:trace>
  <inkml:trace contextRef="#ctx0" brushRef="#br0" timeOffset="175991.72">26363 3891 237 0,'-20'3'406'0,"2"1"36"0,-9-1 20 0,7 1 13 0,2 0 9 15,-2 0 6-15,7-1 4 0,-1 1 5 0,2-4 4 0,-2 3 3 16,8-3 3-16,0 5-94 0,6-5-141 0,0 0-91 0,0 0-66 0,0 3-32 16,6-3-14-16,0 3-9 0,8-3-5 0,-2 4-4 0,2-4-3 15,11 0-4-15,-5 0-4 0,13 0-4 0,-7-4-2 0,6 4-2 0,1-3-3 16,-1 0-4-16,7-2-3 0,-13 2-7 0,7-4-4 0,-7 3-6 16,0 0-2-16,-6 0-1 0,-1 1 1 0,-5 3-3 0,-2-4-2 0,-5 4-1 15,0 0 2-15,-1 4 0 0,-6-4 1 0,0 3 0 0,-6 5 3 16,-1-1 1-16,7 0 2 0,-13 4 0 0,7 3 0 0,-8 2-1 15,1-2 0-15,-6 0 3 0,6 5 2 0,-1 4 1 0,2-5-1 0,-1 3 0 16,0-2 1-16,0 6-1 0,6-3-1 0,0 4-2 0,1 0-1 16,0-1 1-16,-1 5 1 0,7-1-1 0,0 5-1 0,0-2 0 15,0 0 1-15,0 5-1 0,7 0-1 0,-7 0 0 0,6-1-1 0,-6 5 0 16,6-1 0-16,1 0 0 0,0-3 0 0,-7 3 0 0,6-3-2 16,1 0 0-16,-1-1 1 0,1-3-2 0,-7 0 0 0,6-4 0 0,-6-3 0 15,7 0 1-15,-7 0-1 0,0-4 1 0,0-4-2 0,0 0 1 16,-7-4-1-16,7 1 1 0,-6 0 1 0,-1-4-1 0,1 0 1 0,-1 0 1 15,1-4 2-15,-8 4 5 0,2-6 6 0,-2 1 8 0,2-2 8 16,-8 0 6-16,7-4 7 0,-7 3 6 0,1-3 5 0,-1-3 2 0,-6-1 3 16,7 0 1-16,-1-2 1 0,-6-2-2 0,6-4-26 0,1 5-37 15,6-8 0-15,-6 5 0 0,5-1 0 0,8-4 0 0,0 4 0 16,-1-4 0-16,0 4-17 0,7 1-119 0,7-1-48 0,0 3-76 0,5-3-87 16,2 4-89-16,5-1-92 0,1 1-49 0,6 0-27 0,6-1-10 15,-5 1 3-15,11 0 10 0,-5 3 17 0,6-7 23 0,0 7 26 0,0-2 39 16,0-6 47-16,0 5 74 0,1 0 99 0</inkml:trace>
  <inkml:trace contextRef="#ctx0" brushRef="#br0" timeOffset="176179.22">27164 4978 0 0,'-6'19'305'0,"0"-5"167"0,-8 4 48 16,8-3 24-16,0-4 11 0,-1 0 5 0,0 1 2 0,7-5-2 15,-6-4-3-15,6-3-5 0,0 4-9 0,0-4-54 0,0 0-77 0,0 0-183 16,0-4-235-16,6 1-193 0,-6-1-172 0,7-4-92 0,0-2-52 16,-1-1-24-16,0 0-12 0,1-4-4 0,0-4 1 0,5-2 3 15,-5-1 8-15,-1-4 16 0,8 1 21 0,-8-9 53 0,8 5 73 0</inkml:trace>
  <inkml:trace contextRef="#ctx0" brushRef="#br0" timeOffset="176774.12">27797 4513 0 0,'-8'7'203'0,"2"5"24"0,0-2 21 0,-1 1 24 0,0 0 26 15,1 1 30-15,0-2 33 0,-1 2 29 0,7-1 28 0,-6-1 6 16,6 1-9-16,-7-3-34 0,7-1-49 0,0 1-32 0,-7-1-25 0,7 0-16 16,0-3-16-16,0-4-17 0,7 3-22 0,-7-3-24 0,0 0-31 15,7-3-26-15,-1 3-29 0,1-8-17 0,5 2-12 0,2-3-10 0,-2-1-7 16,2-1-6-16,-1-5-6 0,6-2-5 0,-6 1-7 0,7-6-6 15,0-2-6-15,-8 0-2 0,8-1-3 0,-7-4-2 0,0 0-2 16,0-2-1-16,0 3-1 0,-7-4 1 0,1-1 0 0,0 5-1 0,-1 1 1 16,-6 1 0-16,0 1 0 0,0 6 0 0,-6 0 0 0,6 2 0 15,-7 0-1-15,0 7 1 0,7 0 2 0,-13 3-1 0,7 1 2 0,0 4-2 16,-1-1 0-16,-6 4-1 0,7 0 1 0,-1 4-1 0,0-1-1 16,1 4-1-16,-1 5 1 0,1-5-1 0,0 4-1 0,6 3 1 15,0 1 0-15,0-1 0 0,0 5 0 0,6 0 0 0,0-1 0 0,7 0 2 16,-6 4 1-16,6 0 0 0,0 0 1 0,6 3 0 0,-6-2 1 0,7 2-1 15,0 1 0-15,-8-1 0 0,8 1-1 0,-1 4 1 0,-5-5-1 16,6 1 1-16,-8-1-2 0,1 0 0 0,1 1-1 0,-2-3-1 16,-5 2 0-16,6 1 0 0,-7-4 0 0,-6 0 1 0,7 1 0 0,-7-6 0 15,0 2 0-15,0-1 0 0,0-3 1 0,-7-1 1 0,1 1-1 16,6-8 1-16,-13 4 0 0,6-4 1 0,1 1 0 0,-7-5 2 16,6 1-1-16,-6-4 0 0,1 0-1 0,-2 0-1 0,2-7-2 0,-2 3-5 15,1-7-5-15,0 3-10 0,0-2-11 0,7-5-22 0,0 1-26 0,-2-5-42 16,2 1-54-16,6 0-58 0,0-4-65 0,0 3-56 0,0 1-51 15,14-4-43-15,-8 3-40 0,6 1-14 0,2-1-6 0,-1 1 6 16,-1 4 8-16,8-1 21 0,0 1 24 0,-1 3 43 0,7 0 50 0,-6 0 61 16,-1 3 62-16</inkml:trace>
  <inkml:trace contextRef="#ctx0" brushRef="#br0" timeOffset="178401.38">28499 4609 0 0,'0'14'176'0,"0"-3"181"0,-6 3 45 15,6-2 24-15,-6-1 13 0,6 0 11 0,-7-4 9 0,7 4 8 0,-6-4 7 16,6-3 6-16,-7 3 6 0,7-3-32 0,-7 0-52 0,7-1-84 15,0 2-99-15,0-3-61 0,0-2-40 0,7 4-21 0,0-8-12 0,-1 4-9 16,1-2-8-16,-1-3-7 0,7 2-6 0,6-5-6 0,-5-3-6 16,5 1-6-16,1-2-8 0,6-2-6 0,0 0-7 0,-1-2-3 15,-5-6-5-15,7 4-2 0,-1-4-4 0,-7 0-1 0,7 0 0 0,-6 0-2 16,0-3 1-16,-8 3 0 0,1-4 0 0,0 3 2 0,-6 2 1 0,-1-2 2 16,-6 2 2-16,0 3 1 0,0 3 4 0,0-3 3 0,-6 6 3 15,-1-2 3-15,-6 3 2 0,7 4 0 0,-7-4 2 0,-1 7-1 16,-5 0-2-16,6 1 1 0,-6 3 0 0,-1 0-2 0,7 3-2 0,-6 1-3 15,-1 3-4-15,7 1-2 0,-7 6-4 0,8-3-3 0,-2 8-2 16,1-1 0-16,1 4-1 0,4 0 2 0,2 4 2 0,0-1 1 0,6 4-4 16,0-3 1-16,0 3 0 0,6 1 0 0,0-1-1 0,8 0 2 15,-8 1 0-15,7-1 0 0,1-3 1 0,4 0-4 0,-4-1-2 0,6-3-8 16,-1-5-7-16,1 3-10 0,-1-3-8 0,1-2-12 0,-1-7-14 16,8 3-26-16,-8-8-29 0,0-3-47 0,8 0-54 0,-8-7-56 15,7 0-57-15,-6-4-42 0,6-1-36 0,-1-2-31 0,-5-4-24 0,6 3-19 16,0-2-15-16,1-3 2 0,-2 3 9 0,1-2 21 0,-6 1 29 0,6-1 64 15,0 5 78-15,1-4 97 0,-9 2 102 0,2 5 89 0,-1 1 83 16,-5-1 74-16,-2 0 71 0,2 0 67 0,-1 4 66 0,-7-1 45 16,-6 1 33-16,7-4 21 0,-7 3 16 0,0 1-6 0,0 0-17 15,0 0-33-15,-7-1-42 0,7 0-38 0,-6 1-39 0,-1 0-36 0,1 0-32 16,-1-1-38-16,0 2-39 0,-5-3-31 0,6 6-26 0,-2-4-17 16,-4 3-14-16,5 0-12 0,-6 1-9 0,6 3-8 0,-5 0-4 0,-2 0-5 15,8 3-4-15,-7 1-6 0,0 3-3 0,0-3-4 0,0 8-4 0,0-6-2 16,0 9-3-16,-7-3-1 0,7 2 2 0,0 1 0 0,1 3 2 15,-2 0-1-15,1 0-1 0,7 1 0 0,-7-1-1 0,6 1 0 16,7 2-1-16,-6-2 2 0,6 0-1 0,-6-5 0 0,12 4 1 0,-6-4 0 16,6-3-2-16,1 1-1 0,-1-2-2 0,7-2 0 0,0-1 0 0,-7-3 1 15,14-4 0-15,-7 0 1 0,7-4-1 0,0-3 0 0,-1-1 1 16,0-2 1-16,1-2 2 0,-1-2 1 0,-5-1 1 0,5-3 1 16,1 4 2-16,-8-5 0 0,2-4 3 0,-2 5 3 0,2-3 1 0,-8-1 5 15,1 0 5-15,6 0 6 0,-6 4 6 0,-7-4 7 0,6 3 6 16,-6 1 7-16,0 3 7 0,6 0 6 0,-6 1 9 0,0 2 3 0,0 2-1 15,0 3 0-15,-6 3 0 0,6 0-6 0,0 1-4 0,0-1-8 16,0 4-5-16,0 4-10 0,0-4-6 0,-6 3-9 0,6 5-8 0,0-1-8 16,-7 3-7-16,7 2-3 0,0 2-2 0,-7 1-3 0,7 3 0 15,-6 1 0-15,6 3 1 0,0 0 0 0,0 0 0 0,-7 0 0 16,7 0 1-16,0-1-1 0,0 1 0 0,0 1-3 0,0-5-6 0,7 0-3 16,-7 1-4-16,6-1-4 0,1-4-7 0,0-2-5 0,-1 2-4 15,0-6-2-15,0-1-2 0,8-1-1 0,-1-1 0 0,-7-5 0 0,8 0-2 16,-2-5 1-16,2-1 0 0,-2-1 1 0,2-1 2 0,-1-3 2 15,-1-4 3-15,2 4 3 0,-2-7 3 0,-5 0 1 0,6-1 1 16,0 1 2-16,-7-3 0 0,2-6 2 0,-2 6 2 0,0-5 4 0,0 4 5 16,-6-3 5-16,0 3 4 0,0-4 6 0,0 7 4 0,0-3 7 15,-6 8 7-15,6-4 4 0,-6 7 5 0,0 0 1 0,6 0 3 0,-8 3 1 16,2 1 1-16,0 3-1 0,6 0-2 0,-7 4-2 0,7 0-3 16,-6 0-2-16,6 4-4 0,-7 0-3 0,7 0-5 0,0-1-3 15,0 5-2-15,0-1-2 0,7 4-2 0,-7-4 0 0,6 4-2 0,1 1 1 16,5-2 0-16,-4 1 1 0,4-4 2 0,2 4 0 0,5 0-1 0,-6 0 0 15,0-3 0-15,7 0-2 0,-8 2 0 0,8-2-1 0,-7-1-1 16,0-3 0-16,0 3-2 0,0 1 1 0,0-5 0 0,0 4-1 16,-7-3 0-16,8-1-1 0,-8 5-1 0,-6-4-1 0,6 3 1 0,-6-4 1 15,8 5 1-15,-8-1-1 0,0 0 2 0,-8 1-1 0,8-1 1 16,-6 4 0-16,6-3-2 0,-6 3 0 0,-1-1 1 0,0 1 0 0,1 0 0 16,6 1-3-16,-6-2-2 0,6-2-7 0,0 3-5 0,-7-4-9 15,7 4-7-15,7-4-9 0,-7-3-10 0,6-1-11 0,0 5-11 0,1-8-15 16,0 4-19-16,5-4-22 0,2-4-26 0,-1 0-28 0,0 0-28 15,6 1-25-15,1-5-23 0,-1 2-18 0,-6-6-15 0,7 1-9 16,-1 4-6-16,8-7-1 0,-8 2 1 0,0 1 8 0,1 0 11 0,0-4 19 16,-1 4 24-16,1 0 30 0,-1 1 33 0,1-1 37 0,-7 0 38 15,0 0 41-15,7 0 44 0,-8 0 43 0,1 3 43 0,1-3 45 16,-8 4 46-16,0 0 42 0,8 0 42 0,-8-1 27 0,0 0 19 0,-6 1 13 16,7 4 11-16,-7-5 4 0,7 1-1 0,-7 3-8 0,0-2-13 15,0 1-22-15,-7-2-23 0,7 3-30 0,-7 1-35 0,7-1-33 0,-6 0-34 16,0 1-22-16,-8-1-17 0,8 4-13 0,0-3-12 0,-8 3-12 15,1 3-8-15,1-3-8 0,-2 4-7 0,8 3-4 0,-14 0-5 0,7 0-2 16,0 5-2-16,0-1-2 0,7 3-2 0,-8 1 0 0,2 0 0 16,-1-1-1-16,6 5 1 0,-6-1 0 0,7 0 1 0,0 1-1 0,6-1 0 15,-8 1-1-15,8 2 1 0,0-6 1 0,8 3-2 0,-8 1 2 16,6-4-2-16,7-1 1 0,-7-3-1 0,7 1 1 0,0-2-1 0,7-3 1 16,-1-3-1-16,1 0 2 0,0-4-1 0,-1 0 0 0,7-4 2 15,-6-3-1-15,6-1-2 0,0-3 0 0,-7-4-1 0,7 4-1 16,0-7-3-16,1 0-2 0,-1-1-3 0,-1-2-3 0,1-5-4 0,0 1-3 15,1-1-1-15,-7-4-2 0,5 1-1 0,-5-3-1 0,0-1 0 16,-2-1 2-16,-4-2 2 0,5 3 3 0,-5-1 1 0,-2-2 5 0,-6 3 4 16,8-1 5-16,-14 2 7 0,6 3 7 0,1-1 7 0,-7 1 7 0,0 4 7 15,0 2 7-15,0 1 7 0,-7 0 6 0,7 5 2 0,-6 2 4 16,6 1 1-16,-6-1 2 0,6 3 2 0,-8 5 0 0,2 0-2 0,6-1-5 16,-6 5-4-16,0-2-7 0,-1 2-6 0,0 3-7 0,1 3-7 15,-1 2-5-15,1-2-4 0,0 5-4 0,-8-1-1 0,8 4-5 0,-8 4-3 16,8-1 0-16,-7 5-2 0,7 2-1 0,-8 1 1 0,8 0 0 15,-6 8 1-15,4-5 0 0,-4 5 1 0,5 3-1 0,1-1 1 0,-8 2-1 16,8-1 1-16,0-1 2 0,-2 2-1 0,2-1 0 0,0 0-1 16,6-1 2-16,-6 1 0 0,6-4 0 0,-7 1-1 0,7-1 1 0,0-7 0 15,0 0 0-15,0 0 1 0,0-4 0 0,0-3 1 0,0 0 0 16,7-4-2-16,-7-3 1 0,0-1 3 0,6 0-1 0,-6-7 0 0,6 4 2 16,0-4 0-16,2-4 1 0,-8 0 0 0,12 1-1 0,-5-4 0 15,0-5 0-15,6 1-2 0,-1-3 2 0,2-1-1 0,-2 0-2 0,2-4-1 16,5 5-3-16,-5-7 0 0,-2 2-4 0,8 1-1 0,-7 0-2 15,0 0-1-15,0 2-2 0,7-1 0 0,-8 5-3 0,2-3-1 0,-1 5-2 16,-7 3 1-16,7-2-2 0,-6 6 1 0,-1 3 0 0,0 0 2 0,1 3 0 16,0 2 2-16,-7 2 0 0,6 4 2 0,-6 0 0 0,0-1 3 15,-6 5 1-15,6 4 3 0,-7-1 0 0,0 4 2 0,1-4 1 16,0 5 1-16,-1-2-1 0,0-2 0 0,1 2 0 0,0-3-1 0,-1 1-3 16,1-4-4-16,6 0-8 0,0-4-8 0,-7 0-10 0,7-1-8 0,7-2-17 15,-7-5-19-15,6 1-36 0,7-4-45 0,0-4-54 0,0 1-56 16,0-5-53-16,7 1-49 0,6-4-41 0,-6-3-38 0,5-1-27 15,1-3-20-15,0-5-6 0,7 1 1 0,-7-3 12 0,7-4 19 0,-1-1 33 16,1 1 45-16,-1-8 52 0,1 4 60 0,-1 1 52 0,1-1 146 0</inkml:trace>
  <inkml:trace contextRef="#ctx0" brushRef="#br0" timeOffset="178635.76">31391 4066 257 0,'0'-18'334'16,"0"4"39"-16,0-2 31 0,-6 5 26 0,6 0 20 0,-7-3 15 16,1 3 12-16,6 0 9 0,-7-1 10 0,0 2-13 0,7 3-24 0,-6-1-69 15,0 1-91-15,6 0-63 0,-6 3-52 0,-2 0-37 0,2 4-34 0,0 0-23 16,-1 0-21-16,1 0-15 0,-8 8-12 0,2-1-9 0,-2 0-9 15,2 4-8-15,-2 3-8 0,-5 5-3 0,-1 3-4 0,8 0-1 0,-8 5-1 16,0 1 0-16,1 1 0 0,-1 4 0 0,1 4 0 0,-1 0-1 16,0-1 2-16,1 4-1 0,6 1-1 0,0-1 1 0,0 0 2 0,0 1 0 15,0-1-2-15,6-3-2 0,1-1-1 0,6-3-5 0,0 0-6 16,0-4-9-16,0 1-12 0,6-5-22 0,1-2-28 0,6-5-39 0,-7-1-46 16,14-5-62-16,-7-1-69 0,7-7-61 0,0 0-56 0,-1-8-37 0,0 0-29 15,8-7-9-15,-2-3-1 0,1-1 6 0,0-7 8 0,0 0 22 16,1-7 27-16,-1-1 39 0,6-2 47 0,-5-5 61 0,5-3 133 0</inkml:trace>
  <inkml:trace contextRef="#ctx0" brushRef="#br0" timeOffset="178823.26">31658 3901 37 0,'0'-14'339'0,"-6"-2"49"0,0 2 31 0,-2 3 23 0,2 0 24 0,0 0 18 16,0 0 17-16,6 5 18 0,-8-3 17 0,8 2 16 0,-6 0 13 0,6 3-55 16,0 1-88-16,0-1-87 0,0 4-87 0,0 0-48 0,0 0-30 15,0 0-26-15,6 4-22 0,2-1-18 0,-2 5-18 0,0-1-16 0,8 5-18 16,-8 2-15-16,7 0-15 0,0 8-8 0,-6 0-9 0,5 4-3 0,-6 3-2 15,8 4 0-15,-8 1-2 0,-6 3 0 0,0 3 0 0,0-1-4 16,0 6-5-16,-6-2-10 0,-8 5-13 0,2-5-14 0,-1 6-14 0,0-2-18 16,-6 1-22-16,-1 0-39 0,0-4-48 0,-6 3-63 0,7-7-68 0,-7 4-62 15,6-4-62-15,-6-3-47 0,0 0-40 0,6-8-13 0,0 4 1 16,2-7 8-16,4-5 12 0,1-2 18 0,0-1 20 0,6-7 39 0,1-3 49 16,6-8 61-16,0 0 68 0</inkml:trace>
  <inkml:trace contextRef="#ctx0" brushRef="#br0" timeOffset="180679.55">2859 7349 143 0,'6'-8'274'0,"-6"1"23"0,0 3 19 16,0-2 29-16,0-2 34 0,0 0 30 0,0 1 29 0,0-1 21 16,0 5 16-16,0-4-3 0,0 3-13 0,0 0-56 0,0 1-75 0,0-2-44 15,0 2-31-15,0 3-18 0,0 0-16 0,0 0-25 0,0 0-33 0,0 0-30 16,0 0-29-16,0 0-21 0,6 0-16 0,-6 0-13 0,0 3-10 15,0-3-9-15,7 5-7 0,-7-2-6 0,7 5-5 0,-1-1-1 16,1 0 0-16,-1 4 1 0,1 0 1 0,0 4 4 0,-1 0 2 0,6-1 5 16,-4 5 4-16,-2 3 5 0,7-4 4 0,-7 4 4 0,1 3 1 15,0 1 3-15,-1 0-1 0,0 0-1 0,-6 3-2 0,6 0-3 0,-6-3-1 16,0 3-2-16,8 0-3 0,-8 0-3 0,0 2-4 0,0-6-5 0,0 4-4 16,0-4-2-16,0 1-2 0,0-4-3 0,0 1-3 0,6-5-1 15,-6 0-1-15,0-4-2 0,0 1-1 0,0 0-2 0,6-8 0 0,-6 4-1 16,0-7-2-16,0 2-3 0,0-2-5 0,7 1-13 0,-7-5-16 15,0 0-21-15,0 0-25 0,0 0-47 0,0 0-59 0,0 0-82 16,0 0-92-16,-7-5-84 0,7 1-75 0,-6 1-38 0,6-4-18 0,-6 3-6 16,-2 1-1-16,8-5 11 0,-6 5 14 0,6-4 21 0,-6 3 24 0,6 0 48 15,0 0 58-15,0 4 82 0,0 0 225 0</inkml:trace>
  <inkml:trace contextRef="#ctx0" brushRef="#br0" timeOffset="180913.93">3119 8378 285 0,'6'26'433'0,"-6"-4"39"16,0 3 19-16,7-7 18 0,-7 1 14 0,0-4 14 0,0-5 14 15,0 5 19-15,-7-7 20 0,7-1 21 0,0 0 24 0,0-3-80 0,0-1-131 16,-6 2-78-16,6-2-52 0,0-3-21 0,0 3-181 0,0-3-92 16,0 0 0-16,0 0 0 0,0 0 0 0,0 0 0 0,0 0 0 0,0 0 0 15,0-3 0-15,0 0 0 0,0 3 0 0,0-5 0 0,0 2 0 16,0-1 0-16,0 1 0 0,0-5 0 0,0 1 0 0,0-4 0 0,0 0 0 15,0-4 0-15,0-4-671 0,6 1-81 0,-6 1-22 0,0-6-4 16,0 2 2-16,7-2 25 0,-7-2 33 0,13 0 43 0,-7 2 45 0,2-6 56 16,11 4 61-16,-6-1 109 0,6 0 229 0</inkml:trace>
  <inkml:trace contextRef="#ctx0" brushRef="#br0" timeOffset="181274.49">3660 7645 229 0,'-6'8'431'0,"-2"2"53"0,-4-1 33 0,5 1 20 0,1-3 15 0,-1-3 10 15,0 3 12-15,7-3 11 0,-6-4 11 0,0 3 12 0,6-3 13 0,-6 0-80 16,6 4-128-16,0-4-98 0,-8 4-84 0,8-4-47 0,0 0-31 15,0 0-95-15,8 0-58 0,-8 0 0 0,6 0 0 0,0 0 0 16,0 0 0-16,8 0 0 0,-1 0 0 0,7 0 0 0,-2-4 0 0,9 4 0 16,-7-4 0-16,6 1 0 0,-1-1 0 0,7 1 0 0,-5-1 0 15,-1 0 0-15,0 1 0 0,0-1 0 0,-7 0 0 0,7-2 0 0,-6 2 0 16,7-1 0-16,-9 5 0 0,2-3 0 0,-6-1 0 0,5 1 0 16,-6 3 0-16,0-4 0 0,0 4 0 0,-6 0 0 0,-1-4 0 0,1 4 0 15,-7 0 0-15,0 0 0 0,0 0 0 0,0 0 0 0,0 0 0 16,-7 0 0-16,1 0-211 0,-1 4-229 0,0-4-79 0,-5 0-62 0,-2 4-56 15,2-1-17-15,-1 1 3 0,-1 4 13 0,-6-4 19 0,8 2 25 16,-8 2 30-16,7-1 35 0,1 0 39 0,-2 0 63 0,2 4 76 0,-2-3 76 16,1 2 264-16</inkml:trace>
  <inkml:trace contextRef="#ctx0" brushRef="#br0" timeOffset="181461.99">3836 7920 183 0,'-14'15'396'0,"8"-1"46"0,-8-3 28 0,2 1 24 0,6-2 20 15,-8 1 18-15,1-7 18 0,7 3 18 0,0-4 18 0,-8 1 16 0,8 1 15 16,6-2-76-16,-6 0-121 0,6-3-90 0,-7 4-76 0,7-4-41 15,0 0-27-15,0 4-17 0,7-1-45 0,-7-3-124 0,6 0 0 0,0 5 0 16,8-5 0-16,-2 0 0 0,1 3 0 0,7-3 0 0,0 0 0 16,-1 0 0-16,7 0 0 0,0 0 0 0,0 0 0 0,1-3 0 0,-1-2 0 15,-1 2 0-15,7-1 0 0,-5 0 0 0,-1 1 0 0,-6-5-215 16,6 1-351-16,-7 0-62 0,1 0-31 0,-8-1-16 0,8 1-6 16,-7-4-5-16,0 0-1 0,-6 4 14 0,5-8 21 0,2 4 39 15,-1-3 49-15,0-1 90 0,0 0 110 0</inkml:trace>
  <inkml:trace contextRef="#ctx0" brushRef="#br0" timeOffset="182619.6">5307 7535 114 0,'7'4'282'0,"0"-1"33"0,-7 2 25 0,0-2 25 0,6-3 24 16,-6 4 24-16,0-4 25 0,0 0 21 0,0 0 17 0,0 0-1 15,0 0-9-15,0 0-54 0,0-4-76 0,-6 4-55 0,6 0-44 0,0-3-29 16,-7 3-24-16,7-5-21 0,-7 2-22 0,7 3-22 0,-6-4-24 16,6 1-18-16,-7 3-15 0,7-4-12 0,-6 0-10 0,6 4-5 0,0-3-6 15,-7 3-2-15,7-4-4 0,0 4-2 0,0 0-2 0,0 0-1 16,0 0-2-16,0-4-1 0,0 4 0 0,0 0 0 0,0 0-1 0,0 0 0 16,-6 0-1-16,6 0 0 0,-7 0-3 0,1 4 0 0,0-4-1 15,-2 0 0-15,2 0-1 0,0 4-1 0,-7-4-2 0,0 3-1 16,6 5-3-16,-13-5 0 0,14 4-2 0,-14 1-2 0,8-1 1 0,-1 4 0 15,-1 0 2-15,8 1-2 0,-7 2 1 0,0-3-1 0,0 8 0 16,7-5 1-16,-8 5-1 0,8-5 0 0,0 4 1 0,-2 0 0 0,8 0 1 16,-6 1-2-16,6 0 0 0,0-1 0 0,0 3 1 0,6-2-1 15,2-1 1-15,-2-3 0 0,0 3 0 0,8 2 0 0,-1-6 0 16,-1 0 1-16,2 1 0 0,-2-4 0 0,8 0 0 0,-1 0 2 0,1 0 0 16,0-4 0-16,-1-3 0 0,1-1 2 0,0 0 0 0,-1-3 1 15,0 0-1-15,8-3 1 0,-8-4 1 0,1 0 0 0,-1-1 0 0,0-6-1 16,-5-1 0-16,5 0 0 0,-6-3 0 0,6-3-1 0,-5-6 0 0,-1 5-1 15,0-6-1-15,0-2 0 0,0 1-1 0,-6-5 0 0,-1 2-2 16,0-5 1-16,1 5 1 0,-7-5 0 0,0 0-1 0,7 0 1 16,-7 1 0-16,0-1 0 0,0 4-1 0,-7 0 1 0,7 4 0 0,0-1 0 15,0 4 0-15,0 5 1 0,-7 2 1 0,7 1 0 0,0 3 2 0,0 1 1 16,0 2 3-16,-6 6 1 0,6-2-1 0,0 5 2 0,0 0-1 16,0-2-1-16,0 2 1 0,0 3-1 0,0 0-2 0,0 3 0 15,-6 2-1-15,6-2-2 0,0 0-1 0,6 5-2 0,-6 3-1 0,0 0-2 16,6 3-1-16,-6 4 1 0,7 1-2 0,-7-1 1 0,7 7 0 15,-1 1 1-15,0 0 1 0,1 3 1 0,-1 0 1 0,8 1 0 0,-8 4-1 16,0-2 0-16,2 0 0 0,4-2-1 0,-6 3 1 0,8 0 1 16,-8-3 0-16,7-1 0 0,-7 0 0 0,8-3 0 0,-8 0-1 0,7-5 0 15,0 2 0-15,-6-6 0 0,5-2 0 0,-4 0-1 0,4-4 0 16,-6-5 1-16,2 2 1 0,4-3-1 0,-5-5 1 0,-1 0-1 16,1-8 1-16,0 0 0 0,-1-3-1 0,0-4 0 0,1-3 0 0,0 1 1 15,-1-6 0-15,0-2 1 0,1-5-1 0,0 1 1 0,-7-4-1 16,6 0 0-16,1-3 0 0,-7-1 0 0,0 0-2 0,6 1 0 0,0-1 1 15,-6 0 1-15,8 0-1 0,-8 1 0 0,6 4-1 0,0-2 0 16,0 5 0-16,-6 3 0 0,7 1 0 0,0 3-2 0,-1 0 0 16,1 7 1-16,-7 0-1 0,6 1 0 0,-6 6-2 0,6 1 0 0,2 3-3 15,-8 1-4-15,6 3-4 0,-6 3-4 0,6 1-5 0,0 3-7 16,-6 4-9-16,8 0-12 0,-8 4-11 0,0 3-21 0,0 1-25 0,0-1-37 16,0 4-47-16,0 0-50 0,-8 0-55 0,2-1-48 0,0 2-44 15,0 2-46-15,-2-3-49 0,2 0-18 0,-7 0-4 0,0 0 4 16,6-4 9-16,-5 1 20 0,6-1 24 0,-8-3 38 0,8-4 46 0,-1 0 53 15,1 0 57-15</inkml:trace>
  <inkml:trace contextRef="#ctx0" brushRef="#br0" timeOffset="183573.95">6525 7451 0 0,'7'4'321'0,"-1"-1"63"0,1-3 45 0,0 3 26 15,-7 2 18-15,0-5 14 0,0 3 13 0,0-3 9 0,0 0 10 0,0-3 7 16,0 3 7-16,-7 0-50 0,0-5-78 0,7 2-84 0,-6 3-86 15,-1-3-55-15,7-1-43 0,-6 0-25 0,-1 1-17 0,1-5-14 16,-1 4-10-16,1 1-11 0,0-1-8 0,-2 1-8 0,2 3-8 0,0-4-8 16,-1 0-7-16,1 1-6 0,-1 3-7 0,1 0-3 0,-1-4-5 15,1 4 0-15,0 4-2 0,-2-4-2 0,2 3 0 0,0 1 0 0,-8 0 0 16,8-1 1-16,0 8-1 0,-1-3 0 0,-6 3 0 0,6 0 1 16,1 4 0-16,0-1 1 0,-1 4 1 0,7 1 0 0,-7-1 0 0,7 0-1 15,0 5 1-15,0-6-1 0,0 6 1 0,0-1-1 0,7-3-1 16,0 2 2-16,-7 1 0 0,12-4-1 0,-5-2 0 0,0 1 0 15,6-2 0-15,-1 0-1 0,2-4 1 0,-8 0 0 0,8-4-2 0,5 0 0 16,-6-3-1-16,0-4-1 0,-1-4-1 0,2 0-1 0,5-2-3 16,-6-3-2-16,0-5-3 0,1 0-1 0,-8-1-3 0,7-3-1 0,-6-1 0 15,-1-3 0-15,0 0 0 0,1 1 1 0,-7-2-1 0,0-3 0 16,0 1 0-16,-7-1 3 0,7 5 1 0,-6-5 5 0,0 4 3 0,-1 1 5 16,-6 1 4-16,7 3 4 0,-1 1 2 0,0 2 2 0,1 3 4 15,-1 3 3-15,1 1 2 0,-1 4 2 0,1-1-1 0,6 0-1 16,-7 1 0-16,7 3-2 0,0 0-2 0,-6 3-2 0,6-3-3 0,0 4-2 15,6 0-1-15,-6-1-3 0,7 0 0 0,-1 6-3 0,1-2 0 16,6 0 0-16,0 0 2 0,0 0 0 0,7 0 4 0,-8 2 0 0,8-6 1 16,6 4 2-16,-7-3 0 0,1-1 0 0,-1 0 0 0,7 2 0 15,-6-5-1-15,-1 3 0 0,1-3-1 0,0 0 0 0,-1 5-2 0,-5-5-1 16,5 0-2-16,-6 0 0 0,0 0-1 0,0 0-1 0,0 4 1 16,-7-4-2-16,2 3 0 0,-2-3-1 0,0 3 2 0,-6-3-2 15,6 8 0-15,-6-5 2 0,7 1 0 0,-7 3 0 0,0 0 0 0,0 4 0 16,0-3 0-16,7 2 0 0,-7 5 1 0,0-4 0 0,0 3 0 15,6-2 1-15,-6 2 0 0,0-3 0 0,0 1 0 0,7-1-1 0,-7 0-1 16,0-1 0-16,6-1 2 0,-6-3-1 0,0 2-1 0,0-5 2 16,6 1 0-16,-6 0 2 0,0-4 0 0,0 0 2 0,0 0 2 0,8 0 2 15,-8-4 1-15,6 0 0 0,-6-3 1 0,6 0-1 0,-6-5 1 16,6 2-1-16,2-5 1 0,-2 1-1 0,0-5 1 0,1-4-2 16,-1 6 0-16,1-6-2 0,-7 2-3 0,13-1 0 0,-13 1-1 0,12 1-2 15,-4-2-1-15,-2 8 0 0,0-4-1 0,1 2 0 0,-1 6-1 0,-6-1-1 16,7 4-1-16,0 0-1 0,-1 3-1 0,0 4-1 0,1 0 1 15,0 0 0-15,-1 4 1 0,-6 3 0 0,6-4 0 0,1 8 2 0,0-3-1 16,-7 7 2-16,6-5 0 0,-6 5 1 0,7-1 1 0,-1 1 1 16,-6 3 0-16,6-3-1 0,-6 0 0 0,7 3 0 0,-7-3-1 0,7 0 1 15,-1-1-1-15,-6-3 1 0,6 3 0 0,2-6-1 0,-2 3-1 16,7-3 1-16,-7-2 0 0,1-1-1 0,6-1 0 0,-7-1 1 16,8-3 0-16,-2 0 0 0,1-3-1 0,1-1-1 0,-2-1 0 0,2-1-2 15,-2-2-2-15,8 0-3 0,-7-3-2 0,0 1-4 0,0-5-2 16,0 1-2-16,0-1-1 0,0 0-1 0,0-3-1 0,0 3-1 15,-7-3 0-15,8-1 0 0,-8-3 2 0,1 4 1 0,-1-1 3 0,1 2 2 16,-7-1 5-16,0 3 2 0,0-4 3 0,0 4 3 0,0 1 5 0,0-1 3 16,-7 4 4-16,7 0 2 0,-6 0 2 0,-1 4 2 0,1 0-1 15,0-1 1-15,-8 5 1 0,8-1-1 0,-1 4 0 0,1 0-2 16,-7 0-1-16,0 4-1 0,6-1-3 0,0 1-2 0,-5 3-3 0,5 4-2 16,0 0-2-16,1 0-1 0,0 4 1 0,-1 3-3 0,1 1 1 15,6-1-2-15,0 4 2 0,6 0 0 0,-6 4 1 0,7-5 2 16,-1 5-1-16,0 1 1 0,8-2-1 0,-2 0 2 0,2-3 0 0,5 0-1 15,-6 0 1-15,6 0 0 0,1-3 0 0,0-1 0 0,-1-3 0 0,1-1-2 16,-7-3-2-16,6 0-4 0,1-4-6 0,-1-3-11 0,1-4-16 16,-7 0-24-16,7-4-33 0,-8-3-54 0,2 0-67 0,-2-4-74 15,2-3-79-15,-8-5-64 0,7 1-59 0,-13-4-27 0,6-5-14 0,-6 2-2 16,0-1 2-16,0-3 10 0,-6-3 14 0,0-1 25 0,-1-4 30 16,-6 0 55-16,6 0 68 0</inkml:trace>
  <inkml:trace contextRef="#ctx0" brushRef="#br0" timeOffset="184470.01">8564 7290 0 0,'-7'11'45'0,"1"-1"246"0,6 3 49 0,-7-3 35 16,1 1 28-16,-1-3 19 0,7-1 17 0,-6-4 14 0,0 1 14 0,-2 0 13 0,2-4 11 15,6 3-21-15,-6-3-37 0,6 0-66 0,-7 0-77 0,7-3-57 16,0-1-48-16,-6 0-31 0,6 1-24 0,0-4-18 0,0-1-17 0,0-3-14 15,0 1-12-15,6-6-13 0,1 5-11 0,-1-7-9 0,0 3-9 16,8 1-6-16,-1-5-5 0,0 5-5 0,0 0-2 0,-1-1-4 0,2 4-3 16,-1 0-2-16,6 4-2 0,-6-1 0 0,1 4-1 0,-2 4-1 15,2 0 1-15,-2 7 0 0,8 0 1 0,-13 6 0 0,5-3 0 0,-4 9 0 16,4-2-1-16,-5 10 0 0,-1-7 2 0,1 10 0 0,-1-3 2 16,1 5-1-16,-7-3 1 0,6 4 0 0,-6-4 0 0,0 5 0 0,6-5 0 15,-6 0-1-15,0 0 0 0,8-3 1 0,-8-1 0 0,0-2 2 16,0-2 0-16,0-2-2 0,0-1 0 0,0-3 0 0,0-4 0 0,6-4 1 15,-6 1 0-15,0 0 1 0,0-5 1 0,0 0 0 0,0-3 1 16,0-3 0-16,6 0 0 0,-6-5-1 0,0-4 1 0,7-2-2 0,-7-1 1 16,7-3 0-16,-1-1-1 0,-6-6-1 0,6 0 0 0,1-2-1 15,6-2-1-15,-6 4 0 0,-1-4-1 0,7 0 0 0,0 2 0 0,-7 2 0 16,7 0 0-16,1 2 1 0,-8 2-2 0,8 2 0 0,-8 4 1 16,6 0 0-16,-5 1 0 0,0 7-1 0,-1-1-1 0,1 0 1 15,-1 5-2-15,-6 3 1 0,6 0 0 0,2 3-1 0,-8 2 2 0,0-2-1 16,6 8 1-16,-6-4 0 0,6 8 0 0,-6-4 0 0,0 8 1 15,0-4 0-15,0 3 2 0,0-1 0 0,0 6 0 0,0-5 0 0,6 4 0 16,-6-4 0-16,0 1-1 0,8-4-5 0,-2 3-5 0,0-4-14 16,7-2-14-16,-6-2-27 0,6-2-31 0,-1-1-50 0,8-3-58 0,-7-1-60 15,7-6-61-15,-7 3-47 0,6-8-42 0,8 5-41 0,-7-8-39 16,-2 4-16-16,2-5-5 0,7-2 9 0,-9 3 12 0,2 0 26 16,0-4 30-16,-1 0 50 0,1 4 56 0,0-3 60 0,-1-1 60 0</inkml:trace>
  <inkml:trace contextRef="#ctx0" brushRef="#br0" timeOffset="185539.1">9521 7382 0 0,'14'-4'8'16,"5"-3"190"-16,0 3 25 0,-6 4 21 0,7-4 20 0,-7 1 17 0,0 3 15 15,0-7 18-15,0 3 17 0,-6 0 22 0,5-3 23 0,-5-1-10 16,0 2-29-16,-7 1-25 0,0-3-26 0,6 1-16 0,-6 0-11 0,0 0-13 16,0 0-10-16,0-1-11 0,-6 5-11 0,6-5-12 0,-7 5-12 15,0-5-19-15,1 5-21 0,0 0-23 0,-1-2-24 0,0 1-16 16,-6 4-15-16,7-3-13 0,-7 6-10 0,6-3-8 0,-5 4-7 0,-2 1-6 16,8-2-6-16,-7 4-4 0,6 3-5 0,-6-2-4 0,1 7-2 15,4-4-3-15,2 4-2 0,0-1-2 0,6 5-1 0,-7-5 0 0,7 5 0 16,-6-4 0-16,6 2-1 0,6-2 1 0,-6 0-1 0,7-1-1 15,-1 2 1-15,0-6-1 0,2-2 0 0,4 3-2 0,1-8-2 0,-6 4-1 16,6-7 0-16,-1 4-1 0,2-8-3 0,6 1-2 0,-8-4 0 16,1-1 0-16,1-3-3 0,5 1-1 0,-6-6 1 0,0 2 0 0,0-5 1 15,-6 1 0-15,5-1 3 0,-4-2 1 0,4-1 1 0,-5 1 1 16,-1-2 3-16,-6-3 0 0,7 4 2 0,-7 0 3 0,0 1 1 16,0-1 2-16,0 0 3 0,0 3 2 0,0 4 2 0,-7-3 2 0,7 7 4 15,-6-4 1-15,6 8 5 0,-7-4 0 0,7 8 1 0,-6-5 1 16,6 5-1-16,0 0-1 0,0 3-2 0,0 0 0 0,-6 0-2 0,6 3-2 15,0 0-2-15,0 5-4 0,6 3-2 0,-6-1-2 0,0 5-2 16,6 4-2-16,1-1-1 0,-1 3 1 0,-6 2 0 0,13 3 1 16,-6 2 0-16,-1-2 2 0,8 3 0 0,-8 5 0 0,7-1 2 0,-6-1 2 15,5 1 0-15,1 3 0 0,-6-2 0 0,6 3 0 0,-7-1 0 16,8 1-1-16,-8 0-2 0,0-1 0 0,1-3 1 0,-1 0-1 0,1 1 1 16,-7-2-2-16,7-3 0 0,-7 1-2 0,0 0 0 0,0-5-1 15,0-3-1-15,0 0 1 0,0 0 0 0,0-8 2 0,-7 4 1 0,7-7-1 16,-7 0 1-16,7-4 0 0,-6 1-2 0,-1-4-3 0,1 0-2 15,0-4-2-15,-1 0-2 0,0-4-2 0,-5 0-2 0,5-4-2 16,0-2-3-16,1-1-2 0,-1-3-5 0,1-1-3 0,0-7-2 0,6 0-2 16,0-4 0-16,0 1 0 0,6-9 2 0,0 5 0 0,1-4 2 0,6-3 1 15,0 3 2-15,7-4 2 0,-1 1 1 0,1-1 4 0,0 0 5 16,-2 0 3-16,9 1 3 0,-1-1 2 0,0 0 1 0,-7 1 0 16,7-1 2-16,0-3 0 0,-6 3 2 0,7 1 0 0,-9-5 1 0,2 5 0 15,-1-1-1-15,1-3 0 0,-7 0-3 0,0 3 0 0,0-4 1 16,-6 5 0-16,0-4 0 0,-1-1 0 0,0 5 2 0,-6-5 0 0,0 5 1 15,-6-1 1-15,0 0 0 0,6 5 4 0,-14-2 5 0,8 6 5 16,-7 2 6-16,6 3 3 0,-6 2 4 0,1 6 1 0,4 0 4 0,-4 8 0 16,-1 0 4-16,-1-1 2 0,2 8 2 0,-2 0 2 0,2 4 0 15,-2 4 0-15,1-1-3 0,1 0-4 0,4 8-3 0,-4-1-1 16,6 1 0-16,-1 7-1 0,0 1 0 0,7-2-1 0,-6 5 2 0,6 3-2 16,0 0 0-16,0 4-1 0,6-3 1 0,-6 3 0 0,7 4 0 15,0 0 0-15,5-2-3 0,-6 2-3 0,8 4-2 0,-8-4-2 0,7 3-2 16,1-4-1-16,-2 4-4 0,2-4-2 0,-8 2-3 0,7-2-2 15,0-4-2-15,0 2-2 0,-7-1-2 0,8 0-2 0,-8-3 1 16,0-5-1-16,1 0 1 0,0-3 0 0,-1 1 0 0,1-5 0 0,-1-4 0 16,1 1 0-16,-7-4 0 0,7-4 1 0,-7 1 0 0,6-5 0 15,-6-3-1-15,6 0 2 0,-6 0 0 0,6-7-1 0,-6 0 1 0,8 0-1 16,-2-8 0-16,0 0 1 0,-6-3-1 0,7 0 1 0,-1-5-1 16,1-6 0-16,0 4-2 0,-1-5 1 0,0-3 0 0,0 3-1 0,2-2-1 15,-2 0 0-15,0 2 1 0,8 1-2 0,-8 0-1 0,7 2 1 16,-7 2-2-16,8 3 1 0,-2 4-1 0,-5 4 1 0,6-3-2 0,0 7 1 15,-6 3-1-15,6 4 1 0,-7-2 1 0,0 5-1 0,2 5 1 0,-2-2 0 16,0 4-1-16,1 3 2 0,-1 7-1 0,1-3 1 0,-7 4 0 16,0 0 1-16,6 4 1 0,-6 4 0 0,0 0 1 0,0 0-2 15,0-1 0-15,0 0 0 0,0 1 1 0,7 3 0 0,-7-3-1 0,0-4 1 16,6 4 0-16,-6-4-2 0,6-4-5 0,2 4-6 0,-8-8-5 16,6 2-5-16,0-6-5 0,1 1-3 0,6-3-5 0,-6-5-3 15,-1 1-4-15,0-4-3 0,8-4-3 0,-2-3-3 0,-5 0-4 0,6-4 1 16,0-4 2-16,0 0 4 0,0-4 5 0,-7-2 4 0,8-2 4 0,-1-2 5 15,0 0 3-15,0-2 2 0,-1-1 5 0,-4-2 3 0,4 1 4 16,2 4 3 0,-8-5 4-16,7 4 2 0,-7 0 4 0,1 5 4 0,0-1 1 0,-1 4 4 15,0 3 3-15,-6 4 2 0,0 0 0 0,7 3 1 0,-7 6 0 0,0-3 1 16,0 5 0-16,0 0 0 0,0 5-1 0,0 2-1 0,-7 3-1 16,7-2-2-16,0 7-2 0,0-1-2 0,0 1-2 0,0 3-2 15,0 0-1-15,0 4 0 0,0-4-1 0,0 2-1 0,0-3 0 0,0 2-7 16,7-1-10-16,-7-4-13 0,7 1-18 0,-1 0-28 0,-6-4-34 0,6-1-47 15,7-2-54-15,-6-5-56 0,6 1-59 0,-7-4-51 0,8 0-42 16,-2-4-42-16,8-3-39 0,-7 0-13 0,7 0 1 0,-1-4 8 16,1 0 15-16,0-3 27 0,-1 2 33 0,0-3 47 0,8-2 53 0,-7 2 57 15,-2 1 59-15</inkml:trace>
  <inkml:trace contextRef="#ctx0" brushRef="#br0" timeOffset="185929.73">11364 7070 13 0,'20'-14'210'0,"-7"2"29"16,-1-2 27-16,2 3 25 0,-1 1 25 0,-6-2 29 0,-1 1 33 0,1-3 28 15,-7 2 26-15,0 5 6 0,0-4-4 0,0 0-32 0,-7 0-45 16,1 4-34-16,6-4-28 0,-14 3-22 0,8 0-20 0,0 1-22 0,-8 0-22 15,2 0-29-15,-2 3-31 0,1 2-27 0,1-3-27 0,-2 5-19 16,-5 0-18-16,6 5-11 0,0-3-11 0,-7 2-9 0,8 7-8 0,-2-3-5 16,1 6-4-16,0 1-5 0,0 0-2 0,1 3-1 0,4 3-3 15,-4 1 0-15,5 0 0 0,7 1 1 0,-7 2-1 0,7 1 0 16,0-4 0-16,0 3-1 0,7 2 0 0,0-6 1 0,-1 2-1 0,0-6 0 16,2 1 1-16,-2-3 1 0,6-1 2 0,2-2-1 0,-8-1 0 0,7-4 0 15,1-3 0-15,-2-1 0 0,1-3 0 0,0-3 1 0,7-1 1 16,-7-3-1-16,-1-4 1 0,2-1-1 0,-1 2 0 0,0-9 0 15,0 1 0-15,-1 1-1 0,2-6 2 0,-8 2-1 0,1-6 0 0,0 2-2 16,-1-1 2-16,1-2 0 0,-1 1 1 0,0 1 0 0,-6 1 1 16,7-1 3-16,-7 5 4 0,0 2 3 0,7 1 3 0,-7 3 3 0,0 4 0 15,0 0 1-15,0 4 0 0,0 2-1 0,0 5 0 0,0 0 0 16,6 5-1-16,-6-2 1 0,0 8-2 0,6 0-2 0,-6 3-4 0,0 6-4 16,7-3-4-16,-7 9-2 0,7 0-2 0,-7-1 0 0,6 5 1 15,1-1-1-15,-7-3 0 0,6 3 0 0,0-3-1 0,1 0-1 16,-7-1-1-16,7-3-4 0,-1-4-7 0,0 1-10 0,-6-2-12 0,8-5-15 15,-2 2-19-15,0-6-33 0,-6-1-40 0,7-4-58 0,-7-3-67 16,6-3-64-16,-6-4-63 0,0-1-55 0,7-6-49 0,-7-1-20 16,0-2-6-16,0-10 4 0,-7 1 9 0,7-2 14 0,-6-9 18 0,-1 0 32 15,1-2 41-15,-8-5 58 0,8-2 66 0</inkml:trace>
  <inkml:trace contextRef="#ctx0" brushRef="#br0" timeOffset="186085.98">11038 6524 155 0,'-32'15'377'0,"7"3"44"0,-2-3 27 15,1 4 19-15,0-5 13 0,6 0 9 0,1 1 6 0,6-1 3 16,0-2 5-16,-1-1 3 0,2-4 1 0,5 0-83 0,1 0-124 0,-1 1-91 16,1-1-77-16,6-3-45 0,-7 0-26 0,7-1-24 0,0 1-23 15,0-4-30-15,7 0-31 0,-7 0-60 0,0 0-75 0,6 0-77 0,1-4-80 16,-1 1-63-16,1-1-54 0,-1 0-26 0,0-3-13 0,2-4-7 16,-2 0-4-16,7 0 5 0,-6 0 7 0,-1 0 21 0,0-3 26 0,7-1 55 15,-6 4 71-15</inkml:trace>
  <inkml:trace contextRef="#ctx0" brushRef="#br0" timeOffset="186321.57">10922 6528 0 0,'0'4'132'0,"-7"-1"156"0,0 1 36 0,1-4 39 16,6 3 42-16,-6 2 29 0,-1-5 24 0,7 0 17 0,-7 3 15 16,7-6 10-16,0 3 6 0,-6 0-37 0,6-5-61 0,0 5-63 15,0-3-65-15,0-1-44 0,0 1-35 0,0-1-38 0,0-3-41 0,0 3-29 16,0-3-25-16,6 3-17 0,1-4-15 0,-7 1-9 0,7 4-9 0,-1-4-5 16,0 3-5-16,8 0-4 0,-8 0-3 0,0 1-2 0,7 3-1 15,-6 0-2-15,6 0 0 0,-7 3-1 0,8 1 2 0,-8 4-1 0,7-1 1 16,0 0-1-16,-6 1 0 0,5-1 1 0,-4 0 0 0,4 0 1 15,-6-3 3-15,8 0-3 0,-1-1-1 0,0-3-7 0,0 0-7 0,-7-3-17 16,8-5-18-16,-2 1-40 0,1-4-50 0,1 0-64 0,-2-3-74 16,-4-6-75-16,4 3-76 0,-6-10-42 0,1 7-26 0,0-6-10 0,-7-4-5 15,6 0 4-15,-6-2 7 0,0-1 15 0,0 4 18 0,0-4 39 16,0-1 51-16,0 6 65 0,0-2 154 0</inkml:trace>
  <inkml:trace contextRef="#ctx0" brushRef="#br0" timeOffset="186899.68">12491 6989 59 0,'-7'20'279'0,"7"1"21"16,-6-2 14-16,0-1 12 0,6-4 9 0,-7 1 12 0,7-1 10 0,0-2 15 15,-6-5 15-15,6 0 18 0,0 0 18 0,0-3-59 0,6 0-96 16,-6-4-54-16,7 0-32 0,-1-4-19 0,0 0-12 0,8-3-9 0,-2-7-10 16,2-1-10-16,5 0-11 0,1-7-15 0,0-4-16 0,-1 1-17 15,7-8-17-15,-6 4-15 0,6-8-13 0,-7 1-7 0,7-6-4 16,-6 3-2-16,-1-1-2 0,1-1-1 0,0-3-2 0,-8 4-1 0,1-1 1 16,0 1 4-16,0 4 3 0,-7-1 9 0,2 4 8 0,-8 4 6 15,6-1 8-15,-6 5 4 0,-6 2 5 0,6 2 5 0,-8 2 2 0,2 5 4 16,-7-1 5-16,7 4 3 0,-7 4-1 0,0 0-1 0,-1 3-5 15,2 4-7-15,-2 0-7 0,-5 4-8 0,6 3-4 0,-6 0-6 0,5 4-3 16,2 4-4-16,-1 4-4 0,-7-1-3 0,14 3-2 0,-8 5-1 16,8 0 0-16,-7 3 1 0,6 3 2 0,1 5 0 0,6 0 0 0,0 0 0 15,0 2 1-15,0 3 0 0,0 2-1 0,6-5-1 0,1 6 0 16,6-1-2-16,-7-4 0 0,8 4-2 0,-8-4-2 0,7-3-4 16,0-1-7-16,0 1-9 0,7-4-11 0,-8-3-16 0,2-5-18 0,5-3-27 15,1-3-33-15,0-4-47 0,-1-5-54 0,0-3-60 0,0-3-61 16,8-4-48-16,-8-4-42 0,8-3-37 0,-1-3-32 0,-1-5-12 0,1 1 0 15,0-1 9-15,1-8 13 0,-1 4 26 0,0-2 32 0,0-1 47 16,0 1 55-16,0-2 59 0,-6 2 61 0</inkml:trace>
  <inkml:trace contextRef="#ctx0" brushRef="#br0" timeOffset="187275.87">13370 6879 0 0,'20'-10'184'15,"6"0"30"-15,-7 1 25 0,1-2 25 0,-7 4 26 0,0 0 25 16,0 4 22-16,-7-9 28 0,-6 5 30 0,7-1 6 0,-7 1-4 0,0-3-26 16,0 1-34-16,-7 3-26 0,1-2-20 0,6 1-20 0,-6 0-20 15,-7 2-22-15,6-2-21 0,0 4-23 0,-5 3-20 0,-2-4-27 0,2 4-28 16,-2 4-20-16,1-1-15 0,1 4-11 0,-8 5-6 0,0-5-6 15,7 4-8-15,-7 4-4 0,2-1-4 0,-2 4-3 0,7 1-3 0,-7 3-2 16,8-4 1-16,-8 4-2 0,6 4-1 0,8-4-5 0,-7 3-5 16,7 1-4-16,-1-3-5 0,0 2-1 0,7-3-1 0,0 0 0 15,0-4-2-15,7 1-1 0,0-5-1 0,5 1-2 0,1-5-1 0,1 3-1 16,-2-7-3-16,8-2-2 0,0-4-3 0,-7 0-3 0,13-4-3 16,-7 1-4-16,1-8 0 0,0-1-3 0,6 1-1 0,-7-3 1 15,1-5-1-15,-8 1 2 0,8-4 0 0,-7 1 1 0,0-2 3 0,0 1 2 16,0-3 5-16,-6-1 3 0,-1 1 4 0,0-1 4 0,-6 0 5 0,7 4 5 15,-7-4 7-15,0 4 6 0,0 1 6 0,-7 2 7 0,7 5 8 16,-6-2 8-16,6 6 6 0,0-1 5 0,-6 3 3 0,6 5 1 16,-7-1-1-16,7 1-2 0,-7 6 0 0,7 1-6 0,0-1-5 0,-6 8-7 15,6 0-6-15,-6 4-8 0,6 0-7 0,0 4-8 0,0 2-8 16,0 2-4-16,6-3-3 0,-6 3-1 0,6 3-1 0,1-4 0 0,0 0-1 16,-1 0 1-16,7-4-2 0,0 0-2 0,-6 0-5 0,5-3-9 15,2-5-11-15,-2 3-14 0,2-6-17 0,-8-4-26 0,7 1-31 0,1-4-55 16,-2-4-64-16,-6-2-69 0,8-3-72 0,-8-1-65 0,1-5-63 0,0-4-28 15,-1 1-13-15,1-4 2 0,-7 0 7 0,0 0 13 0,0-8 15 16,0 5 26-16,-7-8 30 0,1 4 54 0,-8-4 66 0,2-4 69 16,-2 5 255-16</inkml:trace>
  <inkml:trace contextRef="#ctx0" brushRef="#br0" timeOffset="187416.49">13441 6440 217 0,'-25'-15'400'16,"-1"7"47"-16,0 2 29 0,6-2 24 0,-6 8 19 0,7-3 13 16,5 0 12-16,-5 3 8 0,13-5 7 0,-8 5 5 0,8 0 2 0,0 0-91 15,0 0-138-15,6 0-95 0,0 5-72 0,0-5-43 0,6 3-30 16,6 0-22-16,2 1-18 0,-1 3-14 0,7-4-11 0,5 5-21 0,1 1-24 15,0-3-33-15,7 1-38 0,-1 0-78 0,1 5-101 0,-1-9-103 16,1 9-102-16,-1-9-53 0,-6 4-28 0,1-3-13 0,5 4-7 0,-12-8-3 16,6 3-2-16,-7-3 12 0,1 0 15 0,6-3 30 0,-7 3 35 15,1-5 77-15,0 2 125 0</inkml:trace>
  <inkml:trace contextRef="#ctx0" brushRef="#br0" timeOffset="187963.37">14581 6886 171 0,'-12'23'287'0,"5"-1"19"16,1-4 15-16,-8 0 9 0,14 1 11 0,-6-5 15 0,0-3 18 0,6 0 23 16,-6-3 21-16,6 3 5 0,0-8-3 0,6 2-58 0,-6-1-87 0,6-1-46 15,-6-3-27-15,6-3-17 0,1-1-11 0,6-4-11 0,-6 1-7 16,13-8-16-16,-8 0-19 0,2 0-21 0,5-2-21 0,1-6-18 15,-2 2-16-15,2-5-13 0,0 0-12 0,-7-3-7 0,7-1-4 0,-8-2-3 16,2-1-1-16,-1-1-1 0,-1 1 1 0,-5-4-1 0,0 0 0 16,-1 1 0-16,-6 0-1 0,6 0-2 0,-6-1 1 0,0 5 1 0,-6-2 0 15,6 1 2-15,0 4 2 0,-6 2 1 0,6 6 4 0,-7-2 2 16,7 9 2-16,0 0 2 0,-7 3 1 0,7 3 0 0,0 1 0 0,-6 3-1 16,6 4 0-16,0 4-1 0,-6 0 0 0,6 2-2 0,0 2-3 15,-7 7-3-15,1 0-2 0,6 6-3 0,-7 1-3 0,7 4-3 16,-7 4-1-16,7 2-1 0,0 1 1 0,0 3 2 0,7 1 1 0,-7 0 1 15,7 3-1-15,-1 1 1 0,7-4 1 0,0 2-1 0,-6-2 0 0,5-3 0 16,8-2-2-16,-7 1 1 0,0-2 0 0,6-6-4 0,-5 0-3 16,-1-3-10-16,6-4-15 0,-6-4-28 0,1 2-35 0,-2-9-56 15,2 0-65-15,-8-3-70 0,7-4-74 0,-7-4-57 0,1-3-50 16,0 0-25-16,-1-9-11 0,-6 2-4 0,0-4 1 0,0 0 9 0,0-4 12 16,-6-4 27-16,-1 0 36 0,0 0 56 0,1-2 63 0</inkml:trace>
  <inkml:trace contextRef="#ctx0" brushRef="#br0" timeOffset="188135.24">14745 6506 134 0,'-26'0'359'0,"6"0"42"16,-7 0 28-16,2 0 20 0,5 0 17 0,0 4 8 0,8-4 6 0,-2 0 3 16,2 0 2-16,5 0 3 0,1 0 2 0,6 0-81 0,0 0-118 0,0 0-88 15,6 0-67-15,7 0-41 0,1 3-29 0,4-3-19 0,2 0-15 16,7 4-9-16,5-4-7 0,1 0-4 0,5 0-4 0,1 0-9 16,7 0-13-16,-7 0-26 0,7 0-31 0,-1 0-47 0,-6-4-53 0,7 4-59 15,-7-3-58-15,0-1-52 0,1 4-47 0,-8-3-39 0,1-2-34 16,-1 2-18-16,1-1-6 0,-7 4 1 0,0-3 10 0,-1-1 22 0,1 4 31 15,-6-3 45-15,-7 3 53 0,7 0 56 0,-8 0 88 0</inkml:trace>
  <inkml:trace contextRef="#ctx0" brushRef="#br0" timeOffset="188730.1">15507 6477 0 0,'0'0'17'0,"0"4"189"0,-7-4 26 0,7-4 29 0,-7 4 30 15,7 0 32-15,-6-4 33 0,0 4 31 0,6 0 32 0,-8-4 24 16,2 1 18-16,0 3-25 0,6-5-49 0,-6 5-37 0,-1-2-32 0,0-3-26 16,1 5-25-16,-1 0-29 0,-5 0-27 0,4 0-32 0,2 5-33 0,0-3-32 15,-8 3-32-15,2-2-23 0,5 9-19 0,-6-5-13 0,0 3-10 16,7 2-5-16,0 2-6 0,-8 4-3 0,8 1 0 0,-1-1 0 15,1 5-2-15,-1-2 0 0,7 1 1 0,-7 0 0 0,7 3 0 0,7 1-1 16,-7-3 2-16,7 2 0 0,-1-3-3 0,1 3 2 0,-1-2 0 16,8-5 1-16,-2 0-2 0,1 1 1 0,7-1-1 0,-8-7 0 0,8 4 0 15,-6-8-1-15,5 0-1 0,1-3 0 0,-2 0 0 0,-4-4 1 16,6-4 1-16,-1 0 0 0,-5-3-3 0,4-4-1 0,-4 0 0 0,-1 0-1 16,-7-4-3-16,8 0 0 0,-8-3-4 0,0 4 0 0,-6-8-2 15,6 3-1-15,-6 1-1 0,-6-4-1 0,6 0 0 0,-6 0 1 16,-8 4 0-16,8-4 1 0,-7 0 1 0,0 0 4 0,0 3 2 0,1 2 5 15,-2 1 6-15,-5-2 6 0,5 7 6 0,2 1 5 0,-2-2 5 0,8 5 4 16,-7 0 1-16,6 3 2 0,1 0 2 0,-1 1 0 0,1 3-1 16,6 0-3-16,0 0 0 0,0 0-4 0,0 0-3 0,6 3-3 15,-6-3-4-15,7 4-2 0,-1 0-4 0,8-1-2 0,-8 1-3 0,14 0-1 16,-8-1-3-16,8 1 2 0,-1-1 1 0,1 2 1 0,0-5-1 16,5 0 1-16,1 0-1 0,-6 0-1 0,7-5 0 0,-9 5-1 0,9-3-1 15,-7 3 0-15,-1-4-1 0,0 1-1 0,-5-1 0 0,5 0 0 16,-6 4 0-16,-6-3-1 0,5 3 1 0,-4 0-1 0,-2 0 0 0,0 0 0 15,1 0-1-15,-7 3 1 0,0 1 1 0,0 3-1 0,0-3 0 16,-7 4 0-16,7 2-1 0,0 1 1 0,-6 0 0 0,6 4 1 16,-6-4 0-16,-2 7 0 0,8-3 0 0,-6 3 0 0,6 1 0 0,-6-5-1 15,6 4 1-15,0 1 0 0,0-4-1 0,0-1 1 0,0 0-1 16,0 2-3-16,6-9-7 0,-6 4-8 0,6-4-8 0,2 0-12 0,-2-2-12 16,0-2-24-16,1-3-28 0,-1-3-41 0,1 3-43 0,6-9-44 15,-7 2-42-15,8-4-34 0,-8-3-32 0,7-1-23 0,-7-3-18 16,1-1-19-16,-1-3-22 0,1 0-15 0,-1-3-13 0,1-4 11 0,-7 3 22 15,7-4 59-15,-7 2 78 0,0-2 86 0,-7 4 89 0,7-4 84 16,-7 5 81-16,7 3 71 0,-6 0 69 0,-1 4 68 0,1 0 69 0,-1 3 49 16,1 4 38-16,-1 0 21 0,1 1 12 0,0 2-17 0,-2 0-31 15,2 5-44-15,0-1-46 0,-1 0-49 0,1 1-48 0,-1 3-48 0,1 0-48 16,-1 0-70-16,1 0-82 0,0 0-89 0,-2 0-93 0,8 3-90 16,-6-3-85-16,0 0-44 0,-1 0-22 0,7 0-11 0,-7-3-6 15,7-1-1-15,-6 1-2 0,6-5 3 0,0 1 3 0,0 0 29 0,-6-4 41 16,6 0 68-16,0 0 194 0</inkml:trace>
  <inkml:trace contextRef="#ctx0" brushRef="#br0" timeOffset="188980.11">15435 6122 0 0,'-33'14'266'0,"1"0"108"0,5 2 44 0,1-2 30 0,7 0 23 0,-1 1 16 16,1-4 14-16,0-3 13 0,12-1 15 0,-6 0 13 0,6-3 16 16,1 0-38-16,6-1-63 0,0-3-80 0,0 0-87 0,0 0-56 0,0 0-35 15,0 0-27-15,6-3-20 0,1-1-16 0,-1 0-11 0,8-3-14 16,-2-5-14-16,8 6-14 0,-7-5-15 0,7-4-12 0,0 4-50 0,-8-3-6 15,8 2 0-15,-7-2 0 0,7 3 0 0,-8-1 0 0,-6 2 0 16,2 2 0-16,4 1 0 0,-12 3 0 0,7-3 0 0,-7 7 0 16,6-3 0-16,-6 3 0 0,7 3 0 0,-7-3 0 0,7 7 0 0,-7-3 0 15,6 3 0-15,0 1-8 0,0-1-58 0,2 1-30 0,-2 2-36 0,0-2-78 16,8 2-101-16,-1 1-103 0,-1-3-102 0,2-5-52 0,-2 5-25 16,8-8-12-16,-1 0-4 0,1-3 4 0,0-2 8 0,6-6 17 15,-1 0 21-15,2-3 30 0,-1-5 36 0,0 1 80 0,0 0 126 16</inkml:trace>
  <inkml:trace contextRef="#ctx0" brushRef="#br0" timeOffset="189704.38">16770 6594 48 0,'-7'25'287'0,"-5"1"29"15,-2 0 20-15,1-5 14 0,1 2 12 0,4-4 9 0,-4-1 9 16,6-4 7-16,-1 1 8 0,0-8 9 0,1 4 13 0,6-4-54 0,-7-3-90 15,7-1-55-15,0 1-36 0,7-4-23 0,-7-4-16 0,6 1-11 16,1-1-10-16,6-3-9 0,-1-4-9 0,2-4-7 0,5-3-7 16,1-1-9-16,0-2-12 0,-1-5-14 0,7 1-16 0,0-5-12 0,0 1-10 15,-6-1-5-15,5-3-5 0,-5 1-2 0,0-1-1 0,-1 0 0 16,1 0-1-16,-7 0 3 0,0 3 6 0,0 1 4 0,-7 3 8 16,1 0 5-16,-7 5 4 0,7 3 4 0,-7-1 1 0,0 4 3 0,-7 5 3 15,7-2 2-15,-7 6 0 0,1-1 0 0,-7 2 3 0,7 1-5 16,-1 4-4-16,0 0-6 0,-5 0-9 0,4 4-5 0,-4 1-5 0,6-3-4 15,-1 6-1-15,-6 3-3 0,6-5-3 0,7 6-2 0,-6 3-1 16,6-5-2-16,0 9 0 0,0-4 0 0,6 3 1 0,1-3 0 0,-1 4 0 16,8-1 0-16,-2 3 2 0,2-2 0 0,-2-1 0 0,8 0-1 15,-1 1 0-15,1-1 0 0,0 1 0 0,6-1 0 0,-7 0 0 0,7 0 0 16,-6-3-2-16,5 4 0 0,-5-5 1 0,0 0-1 0,-1 5 0 16,1-8 0-16,0 3 1 0,-8 1 0 0,2-4 0 0,-8 0 1 15,1-3 0-15,-1 3 0 0,0-4 1 0,-6 0 0 0,0-4 1 0,0 5 0 16,-6-4 2-16,0-1 0 0,-7-3 0 0,-1 4 0 0,2-4-2 0,-2 0 1 15,-5 0 0-15,-1 0 0 0,8-4-1 0,-8 1 0 0,0-4-2 16,1-1-8-16,6 4-13 0,0-6-20 0,-1 2-25 0,2-3-54 16,12-3-68-16,-7 3-79 0,7-9-84 0,0 6-68 0,7 1-61 0,-1-6-30 15,8 1-16-15,-2-1-7 0,8 1-3 0,-1-1 7 0,1 1 10 16,0-1 19-16,5 1 25 0,1-1 53 0,0 5 68 0</inkml:trace>
  <inkml:trace contextRef="#ctx0" brushRef="#br0" timeOffset="190032.5">17734 6532 38 0,'-6'15'264'0,"-2"-1"23"16,-4 0 16-16,6 2 17 0,-1-2 17 0,-6 0 18 0,6-2 18 0,1-1 21 16,6-5 22-16,-6 6 14 0,-2-5 13 0,8 1-56 0,0-5-89 15,0 4-50-15,8-7-31 0,-2 4-19 0,0-4-15 0,1-4-15 16,6 4-16-16,0-7-16 0,-1 0-19 0,2 0-20 0,5-4-21 0,1-4-17 16,0 5-15-16,-1-9-12 0,-6 4-9 0,6-4-6 0,1 1-8 15,-7 0-2-15,0-4-2 0,0 3 0 0,1-2-3 0,-8-2 1 0,0 3 0 16,0-3 1-16,-6 1 4 0,0 0 4 0,0 3 5 0,-6-2 4 15,0 3 4-15,0-1 4 0,-1 1 4 0,0 3 4 0,1 4 2 0,-7 0 3 16,6 4-1-16,-6-1 1 0,0 5 0 0,6 3-2 0,-5 0-4 16,-1 3-5-16,-1 5-4 0,2-1-4 0,5 4-4 0,-6 0-5 15,0 7-3-15,6 0-3 0,-6 0-4 0,7 5 0 0,0-1-3 0,6 3 1 16,-8 1 0-16,8 1 0 0,0-7 0 0,8 7 2 0,-2-2 0 0,0 1 1 16,7-4-2-16,1-1 1 0,-2-2 1 0,2-2-3 0,5 3-2 15,1-6-8-15,-1-3-9 0,7 0-14 0,-6-3-18 0,0-5-34 16,6-3-43-16,-7 0-57 0,1-3-66 0,6-5-62 0,-7-3-60 0,1-3-59 15,-1 0-56-15,-6-5-25 0,7-4-11 0,-7 2 0 0,0-5 6 16,0 0 13-16,-7-3 17 0,0-1 32 0,2-2 43 0,-8-1 56 16,0-3 63-16</inkml:trace>
  <inkml:trace contextRef="#ctx0" brushRef="#br0" timeOffset="190284.34">17955 5982 149 0,'-26'4'320'0,"0"-1"46"15,0 5 44-15,7-5 30 0,-7 6 24 0,-1-7 20 0,8 2 14 0,-7 0 14 16,6-1 13-16,8 1 2 0,-8 0-3 0,14-4-60 0,-8 0-90 15,8 4-63-15,-1-4-50 0,1 0-45 0,6-4-41 0,-6 4-31 16,12-4-25-16,-6 0-18 0,6-3-16 0,1 1-14 0,-1-3-12 0,8 2-14 16,-8-4-14-16,6 4-13 0,2-4-13 0,-1 0-10 0,7 0-9 15,-8 0-2-15,2 3-4 0,-2 5-2 0,-5-4-1 0,6 3 0 0,0 4 0 16,0 0-1-16,-6 0 0 0,5 4 2 0,-5-1 2 0,0 4 2 16,6-2 4-16,-7 2 4 0,1-4 1 0,0 5 3 0,-1-1 1 0,6-4 3 15,-4 5-1-15,-2-5-4 0,0 2-7 0,7-2-16 0,-6-3-18 0,6 0-32 16,-1 0-40-16,2-3-67 0,-1-5-78 0,0 0-83 0,0-2-86 15,7-1-52-15,-8-4-38 0,8-3-17 0,-7 0-10 0,7-1 2 16,-8-4 5-16,2 2 15 0,5-5 19 0,-6 1 31 0,0-1 40 0,1-3 66 16,-2-1 79-16</inkml:trace>
  <inkml:trace contextRef="#ctx0" brushRef="#br0" timeOffset="191803.63">19265 6425 0 0,'6'15'15'0,"0"-4"171"15,1 4 16-15,-7-4 18 0,6-4 18 0,1 4 18 0,-7-3 17 0,7-1 20 16,-7-4 23-16,6 1 33 0,-6 0 40 0,0-4-9 0,6 3-32 15,-6-3-19-15,0 0-15 0,0-3-12 0,0-1-12 0,0 0-14 16,0 1-17-16,0-4-17 0,0-5-14 0,0 5-18 0,0-4-16 0,0-1-32 16,0-2-38-16,0 1-30 0,-6-4-29 0,6 3-14 0,-6 0-9 15,-1-1-4-15,0 1-3 0,7-2-2 0,-13 2-1 0,7 3 0 16,-7-4-3-16,0 4-1 0,7 4-6 0,-8 0-2 0,-5 0-1 0,6 2-3 16,-6 2-2-16,5 3-4 0,-5 0-3 0,-7 3-3 0,6 5-4 15,0-1 0-15,-5 4-1 0,5 0 0 0,-6 4 0 0,6 4-1 0,1-4 0 16,-1 6-1-16,-6-3 0 0,13 4 1 0,-7 0 0 0,8 1 0 15,5 2 1-15,-6-3 0 0,7 4 3 0,-1-4-1 0,7 3-2 0,0-2 0 16,0-2 0-16,7 1 1 0,-1 0-1 0,0-4 2 0,1-3-1 16,6 0 2-16,0-1 0 0,0-2-1 0,7-5 1 0,-1-3-2 15,1-1 1-15,-1-3 1 0,7 0 0 0,-6-7 0 0,6 0 0 0,7-8 2 16,-7 0 0-16,0-4 0 0,7 2-1 0,-8-10 0 0,1 2-1 16,0-1 1-16,7-3 0 0,-13 0 0 0,6-7 1 0,-1 2-2 0,-5-1 2 15,0-2-1-15,-7-4 0 0,0 1-1 0,0-4-1 0,-1 3 0 16,-4-4 0-16,-2 6 2 0,0-5 0 0,-6 4 4 0,0-1 5 0,0 5 4 15,0-1 7-15,0 4 6 0,0 1 7 0,0 2 7 0,0 4 7 16,0 4 8-16,-6 4 9 0,6 0 7 0,0 0 4 0,-6 7 4 16,6-4 2-16,0 7-1 0,0 1-2 0,-8 0-7 0,8 3-5 0,0 1-8 15,0 3-7-15,0 0-9 0,-6 0-17 0,6 3-28 0,0 1 0 0,-6 3 0 16,6 0 0-16,-7 9 0 0,7 2 0 0,-6 0 0 0,-1 4 0 16,7 3 0-16,-6 5 0 0,6 2 0 0,-7 2 0 0,7 2 0 15,-6 4 0-15,6 1 0 0,0-1 0 0,0 4 0 0,0-4 0 0,0 4 0 16,6-3 0-16,-6 2 0 0,0-6 0 0,7 4 0 0,-1-4 0 0,1-5 0 15,-1 0 0-15,7-5 0 0,1-2 0 0,-2 1 0 0,2-8 0 16,-2 0 0-16,1-2 0 0,7-5 0 0,-7-4 0 0,6 0 0 16,1-7 0-16,-1 0 0 0,1 0 0 0,0-7 0 0,-1 0 0 0,7-4 0 15,-6-5 0-15,-1 2 0 0,1 0 0 0,0-5 0 0,-1 1 0 16,-6-4 0-16,6 3 0 0,-5-3 0 0,-2 0 0 0,2 0 0 0,-8 0 0 16,1 1 0-16,-1 2 0 0,0-3 0 0,-6 4 0 0,8-1 0 15,-8 1 0-15,0 0 0 0,0 7 0 0,0-4 0 0,0 4 0 16,0 5 0-16,0 1 0 0,0-2 0 0,-8 2 0 0,8 5 0 0,0 0 0 15,0 0 0-15,0 5 0 0,0-2 0 0,0 6 0 0,0 1 0 16,-6 0 0-16,6 6 0 0,0-2 0 0,0 5 0 0,0-1 0 0,0 1 0 16,0 2 0-16,0 2 0 0,6-5 0 0,-6 3 0 0,0 1 0 15,8-2 0-15,-2-3 0 0,0 1 0 0,0 1 0 0,1-4 0 16,0-1 0-16,6-3 0 0,-7 0 0 0,8-3 0 0,-2-1 0 0,-6-4 0 16,8-3 0-16,5 0 0 0,-5 0 0 0,-2-3 0 0,2-4 0 15,5-1 0-15,-6-3 0 0,6 0 0 0,-5 0 0 0,5-4 0 0,-6-3 0 16,0 4 0-16,0-5 0 0,0 1 0 0,-7-4 0 0,8 3 0 15,-8-6 0-15,1 3 0 0,-1-1 0 0,-6 2 0 0,7-2 0 0,-7 2 0 16,0-2 0-16,0 3 0 0,0 1 0 0,0 4 0 0,0 0 0 16,-7 4 0-16,7 0 0 0,0 4 0 0,0 4 0 0,0-2 0 0,-6 5 0 0,6 0 0 15,0 8 0-15,0-4 0 0,0 3 0 0,-7 7 0 0,7 2 0 16,0 2 0-16,0 1 0 0,0 1 0 0,-6 3 0 0,6 3 0 0,0-1 0 16,0 1 0-16,6-1 0 0,-6 1 0 0,0-3 0 0,7-3 0 15,-1 3 0-15,-6-2 0 0,13-1 0 0,-6-6 0 0,-1 1 0 0,0-4-7 16,8 0-106-16,-1-4-27 0,0-4-28 0,6 2-43 0,-5-10-54 15,5 2-54-15,1-1-56 0,-1-3-39 0,8-4-30 0,-8-3-14 16,7 2-10-16,0-2-4 0,-7-2-1 0,7-1 4 0,0 2 7 0,-6-3 22 16,6-1 33-16,-7 1 59 0,1 0 75 0,0 3 81 0,-1-3 81 0,1 4 70 15,-8-2 64-15,2 2 59 0,-1-1 59 0,-7 1 55 0,1-1 54 16,0 3 53-16,-1-2 57 0,-6 3 29 0,0-1 17 0,0 3-1 16,0-2-9-16,0-1-16 0,0 1-16 0,-6 4-17 0,6-4-20 0,-7 0-26 15,0 4-29-15,1-1-31 0,-1 5-33 0,-6-5-35 0,6 5-40 16,1-1-28-16,-6 1-20 0,-2 3-15 0,8 0-11 0,-7 3-10 0,-1 1-9 15,-4-1-7-15,4 8-8 0,1-3-6 0,0 2-5 0,0 5-3 16,0 3-5-16,0 1-3 0,0-2-1 0,0 6-2 0,6 3 0 0,-6-4-1 16,7 3 0-16,-7 2 0 0,13-2 1 0,-6 1-1 0,-2-5-1 15,8 5 0-15,0-4 0 0,0 0 2 0,8-4-1 0,-2 1 0 0,-6-4 0 16,13-1-1-16,-7-3 0 0,7-4-2 0,0 0 1 0,1-2-2 16,5-5 1-16,-6 0-1 0,6-5 1 0,1-2 0 0,0 0-1 0,-8-4 1 15,8 0 0-15,-1-4-1 0,1 1 2 0,-7-4-1 0,7-1 2 16,-7-4 2-16,-6 3-1 0,5-3 2 0,-6-3 0 0,2 1 1 15,-2-1 0-15,0 1 0 0,1-5 3 0,-7 5 2 16,0-6 5-16,0 6 6 0,0 0 9 0,0 3 7 0,0 4 7 0,-7 0 4 0,7 3 4 0,0 4 1 0,-6 0 1 0,6 4-1 16,0-1-1-16,-6 4-2 0,6 4-1 0,0 0-4 0,-8 4-6 0,8 4-5 15,0-1-8-15,0 8-8 0,0-1-7 0,0 4-6 0,0 1-2 16,0 3-2-16,0-1 0 0,0 6 0 0,0-1 0 0,0 2 1 0,8-2 0 16,-8-1-1-16,6-3-2 0,0 4-3 0,-6-3-8 0,7-5-10 15,-1 0-11-15,1-4-14 0,0-3-14 0,-1 0-18 0,0 0-16 0,2-7-27 16,4 0-31-16,-6-4-46 0,8 0-51 0,-8-4-55 0,7-2-57 15,-7-6-47-15,8 1-40 0,-8 0-34 0,0-4-33 0,1-3-9 16,0-1 4-16,-7-2 11 0,0-2 15 0,0-2 26 0,0-1 30 0,-7-4 45 16,7 5 51-16,-7-7 56 0,-5 2 60 0</inkml:trace>
  <inkml:trace contextRef="#ctx0" brushRef="#br0" timeOffset="192022.57">20502 5923 0 0,'-32'5'79'0,"-8"-2"227"0,7 4 53 0,1-7 43 0,-1 4 38 16,7 0 26-16,-6-1 22 0,5-3 14 0,8-3 12 0,0 3 13 15,0-4 10-15,5 0-26 0,1 1-43 0,6-1-71 0,7-4-84 0,-6 5-63 16,6-4-52-16,6-4-43 0,1 3-39 0,6-2-26 0,1-2-22 16,-2 5-16-16,8-4-16 0,-1-1-16 0,1 6-19 0,0-2-14 0,-1 1-12 15,1 3-10-15,-8 1-9 0,8 3-6 0,-7 0-7 0,0 3-5 16,-6 5-6-16,-1 3-5 0,0 0-5 0,2-1-10 0,-8 9-9 16,0-4-23-1,-8 3-28-15,2 1-36 0,0-1-42 0,-1 3-45 0,0-2-48 16,-5-1-51-16,5 4-54 0,-6-7-27 0,6 3-16 0,-5-4-5 0,5 1 0 15,0-4 9-15,-6-3 10 0,7-1 28 0,0 1 35 0,-1-5 42 16,7-3 49-16,0 0 52 0,-7 0 191 0</inkml:trace>
  <inkml:trace contextRef="#ctx0" brushRef="#br0" timeOffset="192548.76">19239 5913 178 0,'-20'7'393'0,"0"-4"49"0,7 5 31 0,-7-4 23 0,8-1 19 16,-1 5 13-16,0-5 11 0,6-3 8 0,1 4 7 0,-1-4 4 0,0 3 6 15,7-3-84-15,0 0-125 0,7 4-95 0,0-4-78 0,-1 0-47 16,14 4-33-16,-1-4-21 0,7 0-18 0,7 0-16 0,-1 3-13 0,7-3-31 15,7-3-42-15,-1 3-91 0,1 0-115 0,0-4-112 0,-7 4-108 16,6-4-56-16,-6 1-28 0,1-4-14 0,-7-1-7 0,-1 1-4 16,1-1-2-16,-7-2 2 0,-1-5 1 0,-5 1 25 0,0-2 32 0,-1 2 87 15,1-1 129-15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  <inkml:channelProperty channel="T" name="resolution" value="1" units="1/dev"/>
        </inkml:channelProperties>
      </inkml:inkSource>
      <inkml:timestamp xml:id="ts0" timeString="2021-10-28T07:07:24.709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21486 6311 0 0,'-8'0'60'0,"-4"5"213"0,5-5 21 0,1-5 12 0,-1 3 8 0,1-3 6 16,6 2 4-16,-7-5 6 0,1 1 5 0,6 0 7 0,0-5 8 15,0 6-28-15,0-5-46 0,6 0-66 0,1 0-79 0,-1-4-36 16,1 5-18-16,6-7-10 0,-7 8-5 0,8-2-4 0,-8-5-5 0,7 6-5 16,0-1-6-16,0 4-6 0,0-5-7 0,0 5-3 0,-7 0-5 15,8-1-4-15,-2 5-4 0,-5-1-3 0,6 1-4 0,-6 3-2 0,-1 0-1 16,0 0-1-16,2 0-1 0,-2 3 1 0,0 4 3 0,0-3-2 16,-6 3 0-16,7 4-1 0,-7 1 0 0,7-2 2 0,-1 5 1 15,-6-1 0-15,7 5 0 0,-7-1 0 0,0 1-3 0,6-1 0 0,-6 0 0 16,0 1 1-16,6 2 0 0,2-3-1 0,-2 1-4 0,-6 4 0 15,6-5 1-15,0 0 1 0,1-4-1 0,0 0 1 0,6 3-1 16,-7-7 0-16,1 0 0 0,6 2 2 0,-7-5 1 0,1 1-1 0,6-5-4 16,-7 1 3-16,1-1 4 0,6-3 2 0,-6 0-1 0,-1-3-1 15,7-1-1-15,-6-3-1 0,5-1 2 0,-5-2 0 0,6-2 0 0,-6 1-1 16,5-3 0-16,-4-1-1 0,-2 0 0 0,0-3 0 0,0 0 0 0,1 0 0 16,-7-1 2-16,0 1 12 0,0-1 19 0,0 1 12 0,0 0 8 15,-7 3 7-15,1 4 6 0,6-3 7 0,-6 2 6 0,0 4 7 16,-8-1 4-16,8 4 3 0,-1-1 3 0,1 1 0 0,-1 3-1 0,0-3-12 15,1 5-18-15,6 0-12 0,-6 0-11 0,-1 0-6 0,7 5-6 16,0-3-6-16,-7 3-6 0,7 1-7 0,0-1-5 0,7 2-5 16,-7 0-2-16,7 5-2 0,-1-6-1 0,0 5-2 0,1-3-4 0,6 3-15 15,0-4-22-15,1 4-40 0,-2-4-50 0,8-4-61 0,-7 5-66 0,-1-4-62 16,8-1-58-16,0 1-40 0,-1-4-31 0,1-4-16 0,0 4-8 16,-1-3-1-16,1-1 2 0,-1-4 14 0,0 5 22 0,1-4 39 15,-1-4 50-15,7 4 62 0,-6-4 115 0</inkml:trace>
  <inkml:trace contextRef="#ctx0" brushRef="#br0" timeOffset="437.5">22632 6088 0 0,'0'0'172'0,"0"0"116"0,0-3 29 0,-7 3 33 0,7-4 31 16,-7 4 28-16,1 0 23 0,-1-3 17 0,1 3 11 0,0-5 8 16,-1 5 6-16,0-3-44 0,1 3-71 0,0-3-63 0,-1 3-57 0,-6 0-38 15,6 0-30-15,-6 0-30 0,7 0-32 0,-7 3-28 0,7 0-23 16,-8 2-16-16,1-2-13 0,7 4-8 0,-7 1-6 0,0 3-4 15,7-1-4-15,-8 2-3 0,1 2-1 0,6 2-2 0,-5-3-2 0,5 6 2 16,1 3 0-16,-1-4-1 0,0 4 0 0,1 0 0 0,0 0 0 16,6 0 0-16,0-3 1 0,0 3-1 0,0-1 1 0,0-2-2 0,6-2 0 15,0 0 1-15,1 0 0 0,0-7 0 0,6 6-1 0,-7-5 2 16,7-4-1-16,0 1 2 0,1-5 0 0,-2 1 0 0,8-4-1 0,-7 0 1 16,-1-4 0-16,8 1 1 0,0-5 0 0,-7-3 0 0,7 0-2 15,-1-1 1-15,-6-2 1 0,6-4-1 0,-5 3-1 0,-2-7 1 0,8 4-1 16,-7-3 0-16,0-2 0 0,-6-3 0 0,5 4 2 0,-4-3 3 15,4 3 3-15,-12 0 4 0,6 0 5 0,1 0 4 0,0 3 5 16,-7 1 6-16,6 0 4 0,-6 3 5 0,0 4 7 0,0 1 7 16,0-1 3-16,0 3 3 0,0 5 0 0,0-5-2 0,0 8-5 0,0-4-4 15,0 4-5-15,-6 0-5 0,6 4-6 0,0 0-4 0,-7 3-6 0,7 1-6 16,0 3-5-16,-7-1-7 0,7 5-4 0,0-1-4 0,0 5-1 16,0-1-5-16,0 5-2 0,0-2-10 0,0-2-9 0,0 3-12 15,0 0-15-15,7-1-22 0,-7-2-25 0,7-1-40 0,-1 1-45 0,-6-1-52 16,7-3-54-16,-1-1-47 0,0-2-42 0,2-2-43 0,-2-3-43 15,0-4-23-15,8 2-13 0,-8-2 2 0,7-6 8 0,0-2 19 0,0 2 24 16,7-4 38-16,-8 0 45 0,8-4 51 0,-1 0 55 0,1-4 48 16,0 0 182-16</inkml:trace>
  <inkml:trace contextRef="#ctx0" brushRef="#br0" timeOffset="751.12">23179 6107 0 0,'-7'-11'242'0,"7"7"84"0,0-3 47 0,-7 3 36 15,1 1 29-15,0-2 20 0,-1 2 13 0,7 3 9 0,-7 0 5 16,-5 0 4-16,5 0 3 0,1 0-52 0,-1 3-82 0,0 5-67 0,1-1-63 15,-8 1-50-15,8 3-47 0,0-1-36 0,0 2-29 0,-1 6-19 16,0-4-13-16,1 9-8 0,-1-4-6 0,7 1-3 0,-6 3-4 16,6 3-3-16,0-5-1 0,6 2-3 0,-6 2-2 0,7-3-2 0,-7 0 0 15,6-4 0-15,8 1-1 0,-8-1 0 0,6-4-1 0,2-2 0 16,-8-1-1-16,14 0 1 0,-7-4 1 0,0-4-2 0,0 2 1 0,0-2 0 16,0-3 0-16,6-3 0 0,-5-2 0 0,-2 2 1 0,2-4 1 0,-1 0 0 15,0-5 0-15,-6 4 1 0,5-2 0 0,-6-5 1 0,2 4 2 16,-2-3 3-16,0 0 2 0,1-2 3 0,-7 2 3 0,0-5 3 0,0 1 2 15,0 4 2-15,0-5-1 0,0 4 1 0,0-3-1 0,-7 0 1 16,7 3 0-16,-6 1-2 0,6 3-3 0,-6-4-3 0,-2 4-4 16,2 3-10-16,6-3-12 0,-6 4-22 0,0 0-26 0,-1 3-52 0,0-3-65 15,1 3-80-15,-1 1-89 0,-5 3-69 0,4-4-59 0,-4 4-29 16,5 0-15-16,-6 0-7 0,0-3-2 0,7 3 4 0,-8-5 8 0,8 5 19 16,0-3 24-16,-1-1 50 0,0-3 64 0</inkml:trace>
  <inkml:trace contextRef="#ctx0" brushRef="#br0" timeOffset="927.02">22768 5685 289 0,'-39'7'452'0,"0"1"48"0,1 3 32 15,-2-7 26-15,7 3 23 0,7-3 17 0,0-4 11 0,7 0 8 16,-1 0 4-16,7 0 4 0,7-4 3 0,-1 4-102 0,14-4-153 0,-7 4-109 16,13 0-85-16,-1 0-48 0,8 0-31 0,6 0-92 0,1 0-8 15,5 4 0-15,1 0 0 0,5-1-116 0,-5 4-132 0,6-2-122 0,-7 1-130 16,8 2-66-16,-7 0-32 0,-7 2-16 0,6-2-9 0,-13-5-5 15,7 5-1-15,-6-5 4 0,-1 5 9 0,1-5 28 0,0-3 36 16,-1 4 80-16,1-4 98 0</inkml:trace>
  <inkml:trace contextRef="#ctx0" brushRef="#br0" timeOffset="2209.36">24129 6301 0 0,'-6'-4'213'0,"6"4"134"0,-7-4 36 16,1 1 19-16,0-5 15 0,-2 5 11 0,2-4 11 0,6-4 9 16,-6 0 7-16,6 3 7 0,-6-3 6 0,6 0-40 0,0 0-64 0,6 0-81 15,-6-1-92-15,0 3-52 0,6-2-33 0,-6-1-20 0,6 5-13 16,2-4-10-16,-2 4-12 0,0 3-8 0,1-4-8 0,-1 1-7 0,8 4-7 16,-8-1-5-16,0 0-5 0,8 4-3 0,-8 0-4 0,7 0-1 15,-6 4-2-15,6 0-2 0,-7 3-1 0,0-4 0 0,2 9-2 0,-2-1 1 16,0-1 0-16,0 6 1 0,2 2 2 0,-8-4 0 0,6 8 0 15,-6-3 0-15,0 3 0 0,0-1-1 0,0 1 1 0,0 4-2 16,0-3 0-16,0-2 1 0,0 2 2 0,0-3 1 0,-6-1-2 0,6-1 0 16,0 1-1-16,0-4 0 0,0 0 1 0,0-5 1 0,0 1 0 0,0 0 0 15,0-4 0-15,0-2 4 0,0 2 3 0,0-4 5 0,0-3 5 16,0 4 5-16,0-8 4 0,6 4 3 0,-6-3 2 0,6-4 1 16,1-1 2-16,-1-3 0 0,1 0 1 0,6 0 2 0,-7-4 0 0,8-3-3 15,-8-1-1-15,7-1-5 0,0-3-7 0,0-3-4 0,0 1-5 16,0 3-3-16,0-5-2 0,0 2-2 0,0 0 0 0,0 3-3 15,0 0 1-15,1-1-3 0,-8 6 0 0,7 1-2 0,0 2 1 0,-7 3 0 16,7 4-2-16,-7 0-1 0,8 2 1 0,-8 2-1 0,1 3 1 16,-1 3 1-16,1 2 0 0,-1 2-1 0,1 4 0 0,-1-1 1 15,0 9 0-15,2-2 0 0,-2 3 1 0,-6 2-1 0,6 0 2 0,-6 3-1 16,7 1 2-16,-7 0-1 0,0-5 0 0,0 5-1 0,0-3 0 0,0-3 1 16,0-1-1-16,0-1 0 0,0-3 0 0,0 4 1 0,0-9-1 15,0 2 0-15,0-1-1 0,0 0 2 0,0-4 0 0,0-4 0 16,0 5 1-16,7-8 1 0,-7 4 2 0,0-4 0 0,0 0 0 0,0-4 1 15,6-4-1-15,-6 1 0 0,6 0 0 0,1-4 1 0,-1-3-1 16,1-1 0-16,0-4 0 0,-1 1 0 0,7-4-1 0,-6-4-1 0,6 4-1 16,-7-3-2-16,7-1 0 0,-6 5-1 0,5-2 0 0,2 1 0 15,-8 4 0-15,7 0-1 0,0 3 1 0,-6 5-1 0,5-2 0 0,-4 5-1 16,4 3 1-16,-5 1-1 0,6 3 0 0,-7 3 0 0,1 1 1 16,-1 3 1-16,1 0-1 0,0 4 0 0,-1 3 0 0,0 2 1 15,-6 2 0-15,7-3 0 0,0 3 0 0,-7 3-1 0,0-2 0 0,6-1-5 16,-6 1-7-16,0-1-19 0,6 0-23 0,-6-4-47 0,7 3-61 15,0-7-75-15,-7 0-84 0,6 2-73 0,1-9-67 0,-1 1-33 0,8 0-17 16,-8-8-9-16,6 0-2 0,2 1 2 0,-1-9 9 0,-1 5 16 16,2-6 23-16,6-4 48 0,-1 3 60 0,1 0 75 0,-2-4 254 0</inkml:trace>
  <inkml:trace contextRef="#ctx0" brushRef="#br0" timeOffset="3054.22">25542 6169 0 0,'0'0'61'16,"0"-3"207"-16,0 3 37 0,0-5 35 0,0 5 36 0,0-2 31 0,-6 2 31 15,6-5 19-15,0 1 13 0,-6 1 7 0,6-1 6 0,0 1-30 16,-7-1-50-16,7 0-60 0,-6 1-66 0,6-1-46 0,0 1-33 0,-7-2-35 16,7 2-34-16,0-1-32 0,-6 1-29 0,6-1-17 0,0 0-15 15,0 4-7-15,-7-3-5 0,7-1-5 0,0 4-4 0,0-4-4 16,0 4-2-16,-6 0-1 0,6-3-1 0,0 3-2 0,-7-4-1 0,0 4-2 16,7 0-1-16,-12-3 0 0,5 3 0 0,0 3-1 0,-5-3 1 15,5 0 0-15,-6 4 0 0,0-1 0 0,0 1-1 0,0 0-1 0,0 3-1 16,0 0 1-16,0 5 0 0,-1-2 2 0,2 1-1 0,-1 5-1 15,0-3 1-15,0 1 0 0,-1 6 1 0,8-6-1 0,-6 5 1 0,4-1 0 16,8 4-1-16,-6-4 0 0,6 1 0 0,6-1 1 0,-6 1 0 16,8-5-1-16,-2 0 1 0,6 2 0 0,2-2 1 0,-1-3 0 15,7 1-1-15,-8-2 1 0,8-3 0 0,6-4 1 0,-7 4-1 0,1-7 1 16,0 5-1-16,5-5-1 0,-5-5 1 0,0 3 0 0,-1-6-1 0,-6 4 0 16,6-7 0-16,-5 4 0 0,-1-5 0 0,0-2 0 0,0 3 0 15,-7-3-1-15,8-4-1 0,-8 2 2 0,-6-1 0 0,6 1 0 16,-6-2 0-16,0 0 0 0,0 0 1 0,0 0 0 0,-6-1-1 0,6 5-1 15,-6-1 0-15,-2 1 0 0,2-2 0 0,-7 5 0 0,7 1 2 16,-1 2-1-16,1 1 0 0,-1-1 0 0,1 1-1 0,0 7-1 0,-2-3-1 16,2-1 0-16,6 4 1 0,-6 0-1 0,6 4 0 0,0-4 0 15,0 3 1-15,0 1-1 0,0 4-1 0,6-5 1 0,-6 4-1 0,6 1 0 16,2-1 2-16,-2 0 1 0,0 0 1 0,7 1-1 0,-6-5 0 31,6 5 0-31,-1-4 0 0,2 3 0 0,-1-4 0 0,0-3 1 0,0 4-1 16,0-4 1-16,0-4 0 0,7 4 0 0,-7-3-2 0,6-2 1 15,-6 3-1-15,1-5 1 0,5-1-1 0,-6 0 1 0,6 1 1 16,-5-4 0-16,-2 0-2 0,8 4 2 0,-7-8-1 0,0 4 0 0,0-3 1 16,0-1 0-16,-6 1 1 0,5-1 3 0,-5 0 2 0,6-2 5 15,-6-3 7-15,-1 3 7 0,0-2 4 0,2 1 10 0,-2-4 10 0,-6 3 10 16,6 1 12-16,-6-1 12 0,0 1 12 0,6 0 12 0,-6 3 11 16,0 1 7-16,-6 0 6 0,6 2 2 0,0 1-1 0,0 3-2 0,0 2-23 15,0 1-108-15,0 3 0 0,0-3 0 0,0 2 0 0,0 3 0 16,0 0 0-16,0 0 0 0,0 3 0 0,0 2 0 0,0 2 0 0,0-1 0 15,0 6 0-15,0 2 0 0,0 1 0 0,0 3 0 0,0 4 0 16,0-3 0-16,6 6 0 0,-6-3 0 0,0 4 0 0,0 0 0 16,0 0 0-16,0-1 0 0,0-3 0 0,0 3 0 0,0 1 0 0,0-4 0 15,0 0 0-15,0-4 0 0,0 4 0 0,0-7 0 0,0 2 0 0,7 0 0 16,-7-7 0-16,0 0 0 0,7 2 0 0,-7-5 0 0,6 1 0 16,-6-5 0-16,7 1-133 0,-1-4-53 0,0-4-39 0,-6 1-46 15,8-5-50-15,-2 1-50 0,-6-5-50 0,6 2-34 0,-6 0-28 0,6-7-30 16,-6 0-29-16,0-2-6 0,0 1 6 0,0 0 15 0,-6 0 20 15,0 0 33-15,0-1 39 0,-2-4 51 0,2 9 55 0,-7-4 96 16,0 3 119-16,-6 4 100 0,-1 0 92 0,0 0 87 0,1 4 83 0,-7 0 74 16,0 3 69-16,0 1 45 0,-7-1 34 0,7 4 22 0,1-3 18 15,5 3 12-15,0 0 11 0,1 0-33 0,5-5-53 0,2 5-52 0,5 0-48 16,0 0-43-16,7 0-38 0,0 0-51 0,7 0-57 0,0 5-40 16,5-5-30-16,8 0-22 0,0 0-16 0,5-5-13 0,2 5-13 0,5 0-19 15,1-3-21-15,-1 3-30 0,1-4-31 0,-1 1-57 0,-6-1-71 16,7 0-80-16,-7-3-82 0,0 3-71 0,-6-4-59 0,-1 1-33 15,1-4-14-15,-7 4-7 0,0-4-3 0,0-3 9 0,-7 3 14 0,8 0 26 16,-8-4 29-16,-6 0 55 0,6 1 68 0</inkml:trace>
  <inkml:trace contextRef="#ctx0" brushRef="#br0" timeOffset="3319.84">25497 5685 112 0,'-26'12'390'0,"-6"-2"53"0,5 1 32 0,1-3 21 16,7 0 17-16,6-6 14 0,0 3 15 0,-1-2 13 0,8-3 14 15,0 0 12-15,0 0 12 0,6 0-64 0,0 0-103 0,6 0-97 0,0-3-95 16,0-2-49-16,2 3-26 0,4-6-18 0,1 4-15 0,1-3-13 16,-2-1-13-16,2 1-47 0,5-1-53 0,-6 1 0 0,0 4 0 0,0-5 0 15,-6 5 0-15,5-1 0 0,-5 0 0 0,0 1 0 0,-7 3 0 16,6-4 0-16,-6 4 0 0,7 0 0 0,-7 0 0 0,0 0 0 16,0 0 0-16,0 0 0 0,0 4 0 0,0-4 0 0,0 3 0 0,0 1 0 15,6 3 0-15,-6-3 0 0,0 3 0 0,7 5 0 0,-7-5 0 0,6 7 0 16,1-3 0-16,-1 4-121 0,0-4-67 0,2 7-78 0,-8-3-97 15,6 3-93-15,0 1-91 0,1-2-46 0,-7-2-19 0,6 4-5 16,-6-1 4-16,0 1 11 0,7-4 20 0,-7 3 21 0,0-4 24 16,0 1 38-16,0 3 46 0,0-2 78 0,0-3 169 0</inkml:trace>
  <inkml:trace contextRef="#ctx0" brushRef="#br0" timeOffset="3476.1">25523 6667 322 0,'-13'22'442'0,"0"0"34"15,0 1 16-15,0-9 8 0,7 4 3 0,-1-3-7 0,0-4-11 16,7-4-25-16,-6 0-30 0,6 0-39 0,0-3-47 0,6 1-170 16,-6-5-236-16,0 0-169 0,0 0-140 0,7-5-70 0,0-2-33 0,-7 0-17 15,6-1-7-15,0-2 4 0,1-6 10 0,0 2 25 0,-1-5 28 16,7-2 41-16,0-2 45 0,0-2 62 0,7 0 222 0</inkml:trace>
  <inkml:trace contextRef="#ctx0" brushRef="#br0" timeOffset="4164.68">26943 6103 161 0,'-13'0'392'0,"0"0"43"0,0 0 23 15,6-4 11-15,-6 4 5 0,1-3 8 0,5-1 10 0,0 0 9 0,1 1 11 16,0-4 8-16,-2 2 7 0,2-1-77 0,6 2-117 0,0-3-93 15,0 3-80-15,0-4-40 0,0 5-21 0,6-4-11 0,-6 3-4 0,8-4-7 16,-2 5-9-16,0-1-10 0,1-2-11 0,0 1-7 0,5 1-8 16,-5 1-6-16,6-1-7 0,-6 0-7 0,5 4-5 0,2 0-3 15,-8 0 0-15,0 0-3 0,7 0 0 0,-6 4-1 0,0 0 0 0,-1-1 0 16,0 1-1-16,2 3 1 0,-2 4-2 0,0-3 1 0,0 6 0 16,-6-2 0-16,7 2 1 0,-7 4 0 0,0 1-1 0,0-1 1 0,7 4-1 15,-7 0 2-15,-7 0 0 0,7 0 0 0,0 0 0 0,0 0 0 16,-7 3-1-16,7-3 1 0,-6 1 0 0,6-6-1 0,-6 6-1 0,6-5 1 15,-6-3 1-15,6-1-1 0,-8-3 0 0,8 0 0 0,0 0-2 16,-6-4 1-16,6-2 2 0,0 2 1 0,0-7 5 0,0 0 3 16,0 0 6-16,0 0 3 0,0 0 2 0,0-5 0 0,6 3 0 0,2-6 0 15,-2 1 0-15,-6-3 1 0,12-7 1 0,-5 3-1 0,0 0 0 0,6-8-2 16,-7-1-3-16,8 2-5 0,-2-5-6 0,2 1-1 0,-2-1-3 16,1 0-1-16,1 4 0 0,5-4-2 0,-6 4 0 0,0 1 1 15,0 2 0-15,0 1-1 0,1 4-1 0,-2 3-1 0,1 0 1 0,0 3 0 16,0 1 0-16,-7 2 0 0,8 5-1 0,-8 0-1 0,0 0 2 15,1 8-1-15,0 0 1 0,-1-1 0 0,1 4 0 0,-7 4 0 16,6-1 1-16,-6 4 0 0,0 1 0 0,0 4-1 0,0 2 0 0,-6-3 1 16,6 3 1-16,-7 1 0 0,1-1-1 0,6-3 0 0,-7 4 1 15,0-3 1-15,7-2-1 0,-6-3 1 0,0 1-1 0,6-1 0 0,-6-7 0 16,6 0 1-16,0-1 0 0,-8-2 0 0,8 0 1 0,0-4 0 16,0-1 3-16,0-3-1 0,0 0 1 0,0 0-2 0,8-3 1 0,-8-5-2 15,6 1 2-15,0 0-1 0,0-8 1 0,1 0-1 0,6 0 1 16,-6-2-2-16,6-6 1 0,0-3-1 0,-7 1-1 0,8-1-1 15,-2 1 0-15,1-1 0 0,1 0 0 0,-2 0 1 0,2 4-1 0,-2 0-1 16,2 8 1-16,-1-5-2 0,-1 9-1 0,2-1 1 0,-2 3-2 16,-5 1 1-16,0 4-1 0,6 3 1 0,-7 3 1 0,1 1-2 0,-1 3 1 15,1 0-1-15,-1 4 2 0,-6 4-1 0,6-4 0 0,-6 7 1 16,0 0-1-16,0 1 1 0,8 3 1 0,-8 0-6 0,0 0-9 0,0-4-15 16,0 4-18-16,0-3-25 0,0-1-29 0,0-4-53 0,6 1-65 15,-6-4-72-15,6-4-76 0,1 1-72 0,-1-5-68 0,8 2-35 16,-2-10-16-16,2 2-4 0,5-1 4 0,-6-7 13 0,6 4 18 0,1-4 25 15,6-4 30-15,0 1 51 0,1-4 64 0,-2 2 73 0,1-2 241 16</inkml:trace>
  <inkml:trace contextRef="#ctx0" brushRef="#br0" timeOffset="4887.83">28083 6150 131 0,'6'-3'274'0,"1"-4"35"0,0-1 34 0,-1 1 38 0,-6-1 43 0,0 1 30 16,0 0 20-16,0 0 14 0,0-1 12 0,-6 1-8 0,6-1-15 16,-7 2-57-16,0-2-77 0,1 1-51 0,-8 3-39 0,8 0-35 0,0 1-31 15,-7-2-40-15,-1 5-44 0,2 0-27 0,-2 0-21 0,2 0-14 16,-8 5-11-16,7-2-8 0,-7 5-9 0,1-1-4 0,-1 4-4 15,1 0-1-15,6 0-2 0,-7 4 0 0,1 3-1 0,-1 0 0 0,8 0 0 16,-2 1-1-16,-6 4 0 0,14-6-1 0,-7 5 1 0,7 0 0 16,-1 0 0-16,0 1 0 0,1-5 0 0,6 3-1 0,0-2 0 0,6-5 1 15,1 2-1-15,0-2 0 0,-1-3 0 0,7-4 1 0,0 4 0 16,0-7 1-16,7-1 0 0,-7-3 1 0,6 0-1 0,0 0 0 16,1-7-1-16,0 1 2 0,-1-3-1 0,1-2 0 0,0 0-1 0,-1-3 1 15,1-4 0-15,0 0 0 0,-2-1-2 0,2-4 0 0,-7 2-1 0,7-2 0 16,-7-2 1-16,0 3 0 0,-7-4 0 0,7 4 0 0,-6-3 0 15,0 3 2-15,-1 4 0 0,0-1 1 0,1 1 4 0,-7 4 2 16,7-1 4-16,-7 4 4 0,0 3 1 0,0 1 1 0,0 1-2 0,0 1 0 16,0 5 0-16,0 0-1 0,0 0 0 0,-7 0 0 0,7 7-1 15,0-3-1-15,0 3-2 0,0 5-4 0,0-5-3 0,0 8-2 0,0-1-2 16,0 1-1-16,0-1 2 0,0 4 0 0,0 1 1 0,7-1-1 16,-7 5 1-16,0-6 0 0,0 2-1 0,0-1 0 0,6 1-1 0,-6-5 1 15,0 4 0-15,6-3 0 0,-6-3-1 0,0-2 0 0,7 1 1 0,-7 0 0 16,6-8 0-16,1 6 0 0,0-6 1 0,-1-3 1 0,-6 0 1 15,14 0 0-15,-8-3-1 0,0-6 1 0,7 6-2 0,0-8 2 0,0 0-1 16,1 1 2-16,-2-2-1 0,1-3 0 0,0 0 2 0,0-2-2 16,1 2 0-16,-2-3-3 0,2-1 1 0,-2 5 0 0,-5-4 0 0,6-1 2 15,-6 4 2-15,5 0 4 0,-6 1 2 0,2 3 3 0,-2 0 1 16,0 3 1-16,-6 2-2 0,7-2 1 0,-7 5 0 0,0-1 1 16,7 4-1-16,-7 0-1 0,0 4 2 0,0-4-2 0,0 7-3 0,0 0-2 15,0 1-2-15,6 2-3 0,-6 1-2 0,0 0 0 0,0 8-1 0,0-5 0 16,0 4 0-16,-6 1 1 0,6-1 0 0,0 1 2 0,-7-1-2 15,7 0 0-15,0-4-1 0,-7 5 0 0,7-4-1 0,0 0 0 0,0-4 0 16,0 0 1-16,-6-1-2 0,6-2 0 0,0-1 0 0,0-3 1 16,0 0 2-16,6-1-1 0,-6-3 0 0,0 0 1 0,7-3 0 0,0-1 0 15,-1-3 1-15,1 0 0 0,-1-5-1 0,0 1 0 0,8-3 1 16,-2-1-1-16,-5-4 1 0,6 1-2 0,0 0 0 0,1 0-1 16,-2-4-2-16,2 2 1 0,-2 3-1 0,1-5 1 0,1 7-1 0,-2-3 0 15,-6 3 1-15,8 4-1 0,-1-4 0 0,-6 5-1 0,6 3 0 0,-7 3 0 16,0-4-1-16,1 5-1 0,0 3 2 0,-1 0-2 0,0 0 1 15,-6 7 0-15,0-3 0 0,7 3 0 0,-7 4 0 0,0 4 2 16,0-1-1-16,0 1-1 0,-7 3 0 0,7 0-4 0,-6 1-5 0,6-2-8 16,-6 6-10-16,6-4-17 0,-7-1-17 0,7 0-27 0,0-3-35 15,0-1-53-15,0-3-61 0,7 1-64 0,-1-5-66 0,0-3-59 16,8-1-57-16,-1-3-31 0,-1-3-18 0,8-1-3 0,0-3 4 0,-1 0 12 16,7-5 17-16,0 1 27 0,0 0 34 0,1 0 52 0,-1-3 61 15,-1 3 64-15,1 0 184 0</inkml:trace>
  <inkml:trace contextRef="#ctx0" brushRef="#br0" timeOffset="5372.2">29203 6147 0 0,'6'-4'238'0,"1"-3"57"0,-7 3 39 0,7-3 42 0,-7 4 44 0,0-5 29 16,0 1 20-16,-7-1 14 0,7 1 11 0,-7 0 7 0,7 0 3 16,-6-1-51-16,-1 1-79 0,1 0-58 0,0-1-48 0,-8 1-42 0,8 2-38 15,-7 3-42-15,6-2-45 0,-6 0-29 0,7 4-19 0,-7 0-16 16,0 4-10-16,-1 0-10 0,8-2-6 0,-7 10-5 0,7-4-4 0,-7 3-3 16,0 3 0-16,7 1-1 0,-8-1 0 0,8 5 1 0,-1-1 1 15,0 4-1-15,1-5 0 0,-1 6-1 0,7-1 0 0,-6-3-1 16,6-2-2-16,-6 2-1 0,6-1-1 0,6-3-1 0,-6 0-4 0,6-5-1 15,-6 2 0-15,13-5-2 0,-6 1-2 0,0-8 0 0,5 3 0 16,2-6 2-16,-1-1-1 0,0 0 0 0,0-3 1 0,7-5 2 0,-8 2 3 16,1-5 1-16,7 5 3 0,-7-9 0 0,6 4 2 0,-5-3 1 15,-2 0 3-15,1-1 0 0,1-3 0 0,-2 4-1 0,2-3 1 16,-8-2 1-16,7 4 0 0,-6-2 2 0,-1 3 0 0,1 3 4 0,-7-4 3 16,6 5 4-16,-6-1 4 0,6 4 2 0,-6 4 2 0,8-1-1 15,-8 1 0-15,0 3-1 0,0 1 0 0,0 3 0 0,0 0-1 0,0 3 0 16,0 1-2-16,0 3-3 0,-8 4-3 0,8 0-4 0,0 4-3 15,-6 0-4-15,6 3-2 0,0 1 1 0,-6 6 1 0,6 1 0 16,-7-1-1-16,7 5 1 0,-6-1 0 0,-1 4 0 0,7 0-1 0,-7 4 0 16,1-5 1-16,6 5 0 0,-6 0-1 0,0 0 0 0,6 2 1 15,-8-2 1-15,8 0 0 0,-6 0 0 0,6-1-1 0,0 1 1 0,-6-1 0 16,6-2 1-16,0 2 1 0,0-2-2 0,0-6 0 0,0 6 1 16,0-5 0-16,0-4 0 0,0 4-2 0,0-3 1 0,0-3 0 0,-7-3 0 15,7 0 0-15,-7-2-1 0,1-4-2 0,-1 1 0 0,-5-4 1 16,5 0-2-16,-6-7 0 0,0 3 0 0,0-7-1 0,-7 0-1 15,7 0 2-15,1-7-2 0,-2 0 0 0,1-1-1 0,0-6-1 0,0 2-1 16,7-6-2-16,0 1-4 0,6-2-5 0,-8-4-6 0,16 1-8 0,-2-4-9 16,0 1-10-16,1 0-15 0,12-4-21 0,-6 4-27 0,7-6-32 15,6 2-38-15,0-1-39 0,0 2-43 0,0-2-44 0,0 4-39 16,6-3-36-16,1 4-33 0,-7-4-31 0,7 2-10 0,-1 2 1 0,-6-1 12 16,1 0 16-16,-1 1 27 0,0-1 32 0,-1 1 38 0,-5 0 40 15,6-1 45-15,-13-1 54 0</inkml:trace>
  <inkml:trace contextRef="#ctx0" brushRef="#br0" timeOffset="5654.58">28415 5440 0 0,'-26'8'160'0,"-6"-2"254"0,5-1 45 0,1-3 27 0,6-2 20 0,1 5 13 16,6-5 11-16,0 0 10 0,1-5 10 0,4 3 6 0,2 2 7 0,6-5-22 16,0 2-33-16,0 3-115 0,0-3-153 0,6 3-81 0,2-5-45 15,4 5-28-15,1 0-19 0,0 0-14 0,6 0-10 0,1 5-11 16,0-2-9-16,-7 0-9 0,7 2-9 0,-2 2-12 0,-4 4-15 0,-1 0-24 16,-7-1-27-16,1 2-57 0,-7 2-70 0,0 4-93 0,-7-3-101 0,-6 3-72 15,1-3-53-15,-8 4-27 0,-6-1-12 0,-1-3-5 0,-5-1-3 16,-1 1 9-16,1-1 10 0,-7-2 22 0,0 2 26 0,0-3 57 15,0 1 69-15</inkml:trace>
  <inkml:trace contextRef="#ctx0" brushRef="#br0" timeOffset="7414.71">3041 10181 17 0,'-6'14'268'16,"6"-6"21"-16,-7 2 12 0,7-5 4 0,0 2 2 0,0-4 2 31,0-3 1-31,0 0-1 0,0-3 1 0,7 3 0 0,-1-4 1 0,1-4-66 16,-1 1-98-16,7 0-62 0,0-4-42 0,0-1-22 0,0-2-10 0,6-4-6 15,1-1-2-15,0-2 0 0,6-1-2 0,-1-1-2 0,-5-2 1 16,6-1 0-16,1-3 0 0,-1 3 0 0,-1-3 1 0,1-4-1 16,-6 4-1-16,6-1 0 0,-7 1 0 0,1 0 0 0,0-1-1 0,-7 1 1 15,0 0 3-15,0 3-1 0,0 1-1 0,-6-1 2 0,-1 4 2 0,0-3 6 16,-6 6 12-16,0-3 14 0,0 4 16 0,0 3 22 0,-6-4 23 16,0 5 19-16,-1-1 17 0,0 4 10 0,-5 0 8 0,5 0 8 15,-6 0 9-15,6 4 6 0,-6 0 5 0,0 0-2 0,7 0-5 0,-8 2-9 16,8-2-11-16,-7 7-19 0,7-3-19 0,-1-1-18 0,1 4-15 15,-1 0-11-15,1 0-9 0,0 0-8 0,6 0-9 0,-8 4-7 0,8 3-6 16,-6 1-7-16,6 2-6 0,-6 1-6 0,6 7-3 0,-7 1-4 16,7 4-2-16,-7-3-3 0,7 10-1 0,0-4 0 0,0 3 1 0,-6 4 1 15,12-3-1-15,-6 2 1 0,0 1-1 0,0 4 2 0,7-5 0 16,0 5 1-16,-7 0 1 0,6 0 0 0,0 0 1 0,2-1-1 16,-2 1 0-16,7-1 1 0,-7 1-1 0,1 0 1 0,6-4-1 0,-7-1 0 15,8-3 0-15,-2 4-1 0,1-7 0 0,-6 1-1 0,6-2-1 16,0-7 0-16,0 1 1 0,0-1 0 0,6-4 0 0,-6-2 2 0,1-2-1 15,-2-2 1-15,8-5 0 0,-7 1 1 0,7-4 0 0,-8 0 0 16,2-7 1-16,5 3 0 0,-6-7 0 0,7 0-1 0,-7-3 1 0,7-1-1 16,-8-4 1-16,1-3-2 0,1 4 0 0,-2-8 1 0,-6 5-2 15,8-5-1-15,-8 1-1 0,1-2-1 0,0 2 0 0,-1-1 1 0,1 1 0 16,-7 3 0-16,0-3 1 0,6 5 0 0,-6-2 0 0,0 4 3 16,0 4 3-16,-6-1 2 0,6 1 4 0,0 2 5 0,0 4 5 0,-7 1 4 15,7 0 2-15,0 0 0 0,0 3 1 0,-6 4-1 0,6-2 0 16,0 2-2-16,0 0-1 0,0 2-3 0,0 2-3 0,0 0-2 15,0 3-4-15,0 1-3 0,0 2-6 0,0 2-3 0,0 2-1 0,0 1-2 16,0 3-1-16,6 1-1 0,-6-2 2 0,7 5-1 0,-7-3 2 16,6 4-1-16,0-3-1 0,1-1 0 0,0-1 0 0,-1 1 0 15,0-1 0-15,8-4 0 0,-8 2 0 0,7-5 0 0,1-1-1 0,-8-2 0 16,14-1 1-16,-8-3 1 0,1-1 0 0,1-3 0 0,-2-3-1 16,8-1 1-16,-7-6 0 0,7 1-2 0,-8-5-1 0,2 0-2 0,5-1-2 15,-6-4-2-15,0-3 0 0,-7 4-1 0,8-4-2 0,-8-4-2 16,8 4-1-16,-8-3-1 0,-6 0-1 0,0-1 1 0,0 0 0 0,0 0 1 15,0 1 2-15,0 3 3 0,-6 0 3 0,-2 0 1 0,8 4 2 16,-6 3 2-16,0 0 1 0,-1 1 3 0,-6 2 1 0,7 1 1 16,-1 4 2-16,1 0 1 0,-8 0 1 0,8 2 0 0,0 2 1 0,-1 3-1 15,0-4-2-15,1 4 0 0,6 0-2 0,-6 0 1 0,6 0-2 0,-7 0 0 16,7 4-2-16,0-1 0 0,7 2-1 0,-7-2-1 0,6 4-1 16,-6 1-1-16,6 3 1 0,1-3-1 0,6 6 1 0,-7-3 0 15,8 3 3-15,-1 5 0 0,-1-5 1 0,8 5 0 0,-6-2-1 0,5 2 1 16,0-1 0-16,-6 1 0 0,7 3 0 0,0-4 0 0,-1 4 0 15,1-3 0-15,-1 2-1 0,-6-2 1 0,6 3-1 0,1-4 0 16,-6 4 0-16,5-3 0 0,-6-2-1 0,0 2 1 0,-1-1 0 0,2-3-2 16,-8 4 1-16,7-4 0 0,-6-1 1 0,-1-3 0 0,1 3 0 0,-7-3 0 15,0 0 0-15,6-3 0 0,-6 4 0 0,-6-6 1 0,6 1 0 16,-7-3 0-16,1 4 2 0,-1-6-1 0,-6 6 2 0,7-4-1 16,-8 0 1-16,2 0-1 0,-1-1-1 0,0-3-1 0,0 0-1 0,7-3-12 15,-8 3-16-15,1-8-29 0,6 1-32 0,1 0-61 0,-1-5-75 16,1-1-83-16,6-4-89 0,-6 0-64 0,12-5-49 0,-6 0-25 0,6-4-13 15,1 5-5-15,-1-9-1 0,8 4 9 0,-2 1 15 0,2 3 27 16,-1-4 31-16,6 5 61 0,-6-2 75 0</inkml:trace>
  <inkml:trace contextRef="#ctx0" brushRef="#br0" timeOffset="7790.82">4708 9975 8 0,'-13'19'279'0,"6"-1"27"0,1-4 17 0,0 1 10 0,6 0 7 0,-6-8 7 16,6 4 6-16,-8-7 22 0,8 0 28 0,0-1 28 0,0-3 28 15,0 0-45-15,0 0-81 0,0 0-61 0,8-3-49 0,-8-5-26 0,6 2-16 16,0-3-10-16,0-5-5 0,1 0-8 0,6-2-7 0,-6-2-20 16,-1-4-29-16,8 0-27 0,-8-3-28 0,6-2-17 0,-4 0-14 0,-2 0-6 15,0-2-5-15,1-4-1 0,-7 4 0 0,6-1-1 0,-6 1-2 16,0 0 1-16,0-1 1 0,0 1-1 0,-6 3 2 0,6 0 3 16,-7 1 5-16,7 6 6 0,-6-2 10 0,0 3 7 0,-2 3 8 0,2 0 9 15,6 0 7-15,-6 4 7 0,0 5 8 0,-1-2 6 0,0 0 4 0,7 5 3 16,-6-1-1-16,6 4-3 0,-7 0-6 0,7 0-8 0,0 0-9 15,0 4-8-15,0-1-10 0,0 5-7 0,0 0-8 0,0 2-8 0,0 5-8 16,0-1-4-16,7 4-6 0,-7 5-2 0,6 3-1 0,1-1-1 16,0 4 1-16,-1 0 0 0,0 5 2 0,0-1 1 0,8-1 0 0,-8 5-1 15,7-4 0-15,-6 4 1 0,6-1 0 0,-1-3 0 0,2 0-1 16,-1 1-1-16,0-5-1 0,0 0-1 0,1-4-3 0,-2 0-9 16,1-2-10-16,0-4-13 0,0-1-14 0,1-7-17 0,-2-1-20 0,2-2-44 15,-2-1-57-15,-5-7-77 0,-1-3-87 0,1-1-81 0,0-7-78 0,-7 0-36 16,0-7-17-16,0 0-3 0,0-8 5 0,-7 4 10 0,0-8 14 15,1 5 16-15,-1-4 19 0,-5 0 44 0,-2-1 56 0,-6 1 79 16,8 4 210-16</inkml:trace>
  <inkml:trace contextRef="#ctx0" brushRef="#br0" timeOffset="7947.08">4721 9722 181 0,'-19'0'402'15,"-7"4"49"-15,6 0 27 0,1-1 19 0,5 1 13 0,2 0 9 16,-2 4 10-16,8-8 7 0,0 2 10 0,-1 3 5 0,0-5 3 0,7 3-85 16,0-3-128-16,0 0-99 0,7 0-85 0,0 0-47 0,5 0-28 15,2 0-16-15,-2-3-14 0,8-2-10 0,-1 3-7 0,7-3-11 0,1 2-11 16,-1-5-15-16,0 1-17 0,0 0-25 0,-7 0-29 0,7-1-60 15,-6 1-75-15,-1 0-92 0,1-1-102 0,-7 1-65 0,0 0-49 0,0-1-23 16,-7 1-11-16,-6 3-6 0,0-2 0 0,0-2 9 0,-6-1 13 16,0 7 23-16,-7-5 28 0,-1-1 58 0,2 0 73 0</inkml:trace>
  <inkml:trace contextRef="#ctx0" brushRef="#br0" timeOffset="8120.22">3875 9643 287 0,'0'6'430'0,"-14"-2"35"0,8 3 18 0,0-4 8 0,-1 2 6 0,7-2 2 16,-6-3 0-16,-1 4 0 0,7-4-1 0,-7 4-6 0,7-4-8 0,0 0-133 15,0 0-195-15,0 3-173 0,0-3-159 0,7 4-120 0,0-4-103 16,-1 0-51-16,7 0-26 0,0-4-12 0,0 1-6 0,7-1-2 16,-1-3-1-16,7-1 5 0,7-3 8 0,-7 0 29 0,13-1 39 0,0 3 73 15,0-7 191-15</inkml:trace>
  <inkml:trace contextRef="#ctx0" brushRef="#br0" timeOffset="8385.85">5431 9921 300 0,'-6'22'449'0,"-1"-4"41"0,1 0 21 0,0 0 8 0,6-3 5 16,-8-3 2-16,8-5 1 0,0 3 1 0,8-6 0 0,-8 0 1 16,6 3 0-16,0-7-104 0,1 3-157 0,-1 1-105 0,7-4-81 0,0 5-40 15,1-5-20-15,5 0-10 0,0 3-3 0,1 0-5 0,-1-3-3 16,1 4-17-16,6-4-23 0,1 0-55 0,-9 4-73 0,9-4-88 16,-1 0-100-16,-7 0-69 0,7-4-55 0,-6 4-26 0,6-4-13 0,-7-2-7 15,1 1-4-15,-7-2 1 0,6-4 1 0,1 3 16 0,-7-3 22 16,1 4 54-16,4-8 72 0</inkml:trace>
  <inkml:trace contextRef="#ctx0" brushRef="#br0" timeOffset="8824.57">6089 9837 326 0,'-6'0'398'0,"-8"0"33"0,2 0 22 0,-2-5 15 0,8 2 13 16,-7-1 10-16,0-3 8 0,6 0 7 0,1-1 6 0,0-2-2 0,-2 2-8 15,2-3-93-15,0 4-133 0,6-4-82 0,-6-1-54 0,6 1-33 16,0 0-21-16,6-4-16 0,0 5-14 0,0-1-10 0,-6 0-7 0,14-1-8 15,-8 2-6-15,7 0-9 0,-6 2-7 0,6-1-5 0,-1 3-3 16,-4-2-3-16,4 8 0 0,2-3-2 0,-1 3 0 0,-7 0 0 0,7 3 0 16,-6-3 0-16,5 8-1 0,-5-2 0 0,6 6 0 0,-6-1 0 15,-1 3 0-15,0 2 1 0,1-2-1 0,0 8 2 0,-1 0 0 16,-6 0 2-16,6 0 0 0,-6 0-1 0,8 0 0 0,-8 4 1 0,6-3 0 16,0-3 1-16,1 3 0 0,-7-5-1 0,6 0 0 0,7 1 0 0,-6-4 0 15,-1-1-1-15,0-3-1 0,8 1-2 0,-1-5-3 0,-7-1-3 16,8-2-2-16,-2 0-4 0,-5-8-2 0,6 0-4 0,0 1-3 0,0-7-4 15,0-2-4-15,0 1-2 0,0-3-2 0,-7-5-1 0,2 1 1 16,4-1 1-16,-5-3 3 0,-1 0 3 0,-6 0 3 0,0 0 2 0,0-3 5 16,0 3 5-16,-6-4 4 0,-1 5 4 0,1-2 5 0,0 4 5 15,-2 2 6-15,-4-2 6 0,5 5 7 0,0 0 5 0,1 2 4 16,-7 5 3-16,7 0 0 0,-1 2-1 0,0 2 1 0,1 3-2 0,0 0-1 16,6 0 0-16,-7 3-2 0,0 2-2 0,7 2-3 0,0 0-6 15,0 0-6-15,0 4-5 0,0-3-5 0,7 3-2 0,0 0-1 0,-1 0-1 16,7-1 1-16,-6 2-9 0,12-2-10 0,-6-2-26 0,0-1-33 15,7 0-61-15,-1-2-73 0,1-5-75 0,0 0-80 0,-1-5-58 16,0 2-47-16,1-5-24 0,-1 1-13 0,7-4-4 0,-6 0-3 0,-1-3 6 16,1 3 10-16,0-5 26 0,-1 6 35 0,1-5 58 0,-1 1 73 0</inkml:trace>
  <inkml:trace contextRef="#ctx0" brushRef="#br0" timeOffset="9718.42">7079 9539 0 0,'0'4'73'0,"0"0"162"0,0-1 26 0,0 1 24 15,0-1 20-15,0-3 27 0,0 5 26 0,0-5 33 0,0 0 37 0,0 0 26 16,0 0 20-16,0 0-29 0,0 0-54 0,0 0-43 0,0 0-40 0,0 0-30 16,0-5-25-16,0 2-23 0,0 3-20 0,-6-4-25 0,6 4-26 15,-8-3-32-15,2-1-35 0,6 0-26 0,-6 1-20 0,0 3-12 16,-8-4-12-16,8 0-5 0,-1 4-4 0,-5-3-1 0,-2 3-3 0,8 0 1 16,-8 0-1-16,2 3-2 0,-1-3 1 0,6 4-1 0,-6 3-1 15,1 1-2-15,-2-1 0 0,1 1 0 0,0 6-1 0,0-3 0 0,7 3-1 16,-8 2-1-16,8 2 0 0,-7-4 0 0,6 8 0 0,1-3-1 15,-1 3 1-15,1-4 0 0,0 3-1 0,6 2 1 0,0-4 0 16,0-1-1-16,0 3 0 0,0-6 0 0,6 3-1 0,0-3 0 0,1-1 0 16,-1-2-1-16,1-1 1 0,6-4 0 0,-7 0 0 0,8-3-3 15,-2-1-1-15,2-3-2 0,-1 0-4 0,-1-3-2 0,2-4-2 0,5 0-5 16,-6-5-2-16,0 2-2 0,7-5-1 0,-8 0-3 0,2-3 0 16,5-1 0-16,-5-2 0 0,-8-2 1 0,6 2 4 0,2-2 1 15,-8 1 3-15,1-3 4 0,-1-1 2 0,1 4 6 0,-7-1 5 0,7-2 5 16,-7 4 5-16,0 3 7 0,0-5 10 0,0 5 8 0,-7 3 7 0,7 1 8 15,0 3 7-15,-7-1 8 0,7 2 7 0,-6 2 7 0,6 6 5 16,0-7 2-16,-7 6 1 0,7 3-2 0,0 0-3 0,-6-5-6 16,6 10-10-16,0-5-7 0,-6 3-8 0,6 1-8 0,0 3-7 0,-8 1-9 15,8-1-7-15,-6 3-7 0,6 6-5 0,-6-5-3 0,6 7-4 16,0 0-1-16,0 0-1 0,0 1 1 0,0 4 0 0,6-2 0 0,-6 2 2 16,6 2 0-16,2-3 0 0,-2 3-1 0,0-3 0 0,1 4-2 15,6-4 0-15,0 0-2 0,-7-4-1 0,8 0-3 0,-2 1-2 0,8-5-4 16,-7-3-3-16,0 1-5 0,6-2-4 0,1-2-4 0,-7-4-4 15,7-1-4-15,0-3-6 0,-1-3-5 0,-6-1-7 0,6-4-5 16,1-2-3-16,0-5-4 0,-7 0-1 0,6 0-2 0,-6-2-2 0,7-6 1 16,-7-3-1-16,0 1 0 0,0-1-3 0,-1 1 1 0,2-5 1 0,-8-3 5 15,7 4 6-15,-6-4 6 0,-1 0 6 0,1 0 7 0,-7-3 5 16,6 2 5-16,-6 1 6 0,0 1 6 0,0-1 8 0,0 4 10 16,0-1 12-16,-6 4 12 0,6 4 12 0,-7-3 9 0,7 5 10 0,-6 3 8 15,6-1 8-15,-7-1 8 0,1 4 10 0,-1 5 7 0,1-5 5 16,6 8 4-16,-6-5 2 0,-2 6-1 0,2-2-3 0,6 1-4 15,-6 3-6-15,6 1-8 0,-7-1-7 0,7 4-10 0,-6 0-9 0,6 0-8 16,0 0-8-16,-7 4-8 0,7 3-7 0,-6 0-6 0,6 1-7 16,-7 6-5-16,7 1-2 0,-6-1-2 0,6 8-3 0,-7 0 0 15,7 4 0-15,0 0 0 0,-7 3 2 0,7 3-1 0,0 2 0 0,0-1-1 16,0 4 0-16,7-1 1 0,-7 1 0 0,0 0 1 0,7 3-1 16,-1-4 0-16,1 1 1 0,-1-3 0 0,1-2-1 0,-1 0 0 0,7-2 0 0,1 0 0 15,-2-4 2-15,1-5 0 0,0-3-2 0,0 1 1 0,7-5 0 16,-7-3 1-16,0-3 0 0,6-1-1 0,1-4 0 0,-7 2 1 15,6-10 0-15,-5 5 0 0,5-7 0 0,-5 0 0 0,-2-4-1 0,8-1-2 16,-7-5 0-16,-1 2-2 0,-4-3 0 0,4-4-2 0,2 0-3 0,-8 0-1 16,0 0-4-16,1-4 0 0,-7 4 0 0,6-3 0 0,-6 3-2 15,7-1 1-15,-7 2 0 0,0 3 1 0,0-1 1 0,0 8 1 16,0-3 0-16,-7 6 2 0,7 1 0 0,0 0 1 0,0 7 2 0,0 0 2 16,-6 0 1-16,6 7-1 0,-7 0 2 0,7 1-1 0,0 6 1 0,-6 1-1 15,6 0 1-15,-6 3-1 0,6 3 2 0,0 2-1 0,0-1 2 16,0 3 1-16,0-3 0 0,0 4-1 0,6-4-3 0,-6 0-9 15,6-4-12-15,1 1-20 0,-1-1-22 0,8-4-41 0,-8-3-51 0,7-3-68 16,-6-2-73-16,5-6-72 0,2 0-72 0,-1 0-46 0,7-6-37 16,-8-2-16-16,1-3-6 0,7-3 4 0,-8-1 10 0,8-3 18 0,-6 0 23 15,5 0 40-15,-6 2 53 0,6-2 66 0,-5 0 73 0</inkml:trace>
  <inkml:trace contextRef="#ctx0" brushRef="#br0" timeOffset="10202.79">8310 9536 77 0,'6'-4'241'0,"-6"4"31"0,0 0 27 0,0 0 20 15,-6-4 19-15,6 1 18 0,0 3 17 0,-6-4 18 0,6 1 15 16,-8-2-6-16,8 5-18 0,-6-3-44 0,6-1-57 0,-6 1-45 0,6-1-37 16,-6 1-27-16,-1-1-23 0,0 0-16 0,7 4-14 0,-6-3-15 15,-1-1-15-15,1 4-14 0,0 0-14 0,-2 0-7 0,-4 0-7 0,5 0-3 16,0 4-3-16,1-4 0 0,-7 7 1 0,7-3-2 0,-8 3-2 16,2 0-4-16,5 1-3 0,-6 2-4 0,0 1-3 0,6 4-3 15,-6 0-1-15,7-1-4 0,-8 2-2 0,8 2-2 0,0 0-4 0,0-4-1 16,-1 5-2-16,0-1-2 0,7 0 0 0,-6 0-1 0,6-3 0 15,6-1-1-15,-6 2-1 0,7-2 1 0,0-2 0 0,5-2 1 16,-6 1-2-16,8-4 2 0,-1-3 1 0,0 0-1 0,6-4 0 0,1 0-1 16,-7-4 0-16,7-3-2 0,-1 0 1 0,0-4 0 0,1-4-1 0,0 0 1 15,-7 1 0-15,7-5 1 0,-1-3 0 0,-6 0-1 0,6 0 0 16,-5 0 0-16,-2-3 0 0,2 0-1 0,-1-2 0 0,-1-2 0 16,-5-1 2-16,0 2 0 0,-1-6 0 0,0 1 0 0,-6 1-1 0,0-1 0 15,0-1 0-15,0 2-1 0,0-1 0 0,0 0 2 0,-6 7 2 16,6-3 4-16,-6 3 4 0,6 4 7 0,0 0 8 0,-7 4 8 0,7 3 9 15,0-3 10-15,0 7 12 0,-7 1 9 0,7-2 10 0,0 4 5 16,-6 5 5-16,6-5 1 0,0 8-2 0,0-3-2 0,0 3-5 0,-6 0-6 16,6 3-9-16,0 1-8 0,-7 3-9 0,7 5-11 0,0-2-9 15,-6 5-11-15,6 4-9 0,0 3-6 0,-7 3-4 0,7 0-3 16,0 5-1-16,-7 7 0 0,7-4 0 0,0 3 1 0,0 4 0 0,0 1-2 16,0-1 0-16,0 0 1 0,0-3 0 0,7 3-1 0,0-3 0 0,-1 0 0 15,1 0 1-15,-1-5 0 0,7-2-1 0,-6-2-4 0,5-2-7 16,2-3-13-16,-1-1-13 0,0-4-20 0,0-3-22 0,-1-5-40 15,2 1-49-15,-1-6-71 0,0-2-81 0,0-6-81 0,-1-2-81 0,-4-2-46 16,4-4-29-16,-5-3-9 0,0-5 0 0,5-3 9 0,-12 0 13 16,7-3 18-16,-7-1 21 0,0-3 41 0,0-2 49 0,-7 4 71 0,1-10 122 15</inkml:trace>
  <inkml:trace contextRef="#ctx0" brushRef="#br0" timeOffset="10359.04">7939 9238 186 0,'-33'12'402'0,"7"3"48"0,0-4 30 0,6 0 18 0,1-1 15 0,6-2 8 15,0 0 6-15,-1-5 3 0,8 0 4 0,0 2 4 0,6-5 2 16,-7 0-87-16,7 0-130 0,0 0-102 0,7 0-85 0,-7 0-65 16,6-5-55-16,0 5-92 0,2-3-110 0,-2 3-114 0,7-3-116 0,-6-2-59 15,5-2-32-15,-5 3-17 0,6-3-9 0,-6-1-4 0,-1 2-2 16,0-2 0-16,1-3 2 0,6 0 17 0,-13 0 25 0,13 0 71 16,-6 0 97-16</inkml:trace>
  <inkml:trace contextRef="#ctx0" brushRef="#br0" timeOffset="10806.33">9326 9601 168 0,'-14'19'378'0,"2"4"44"0,-8-6 28 16,7 2 19-16,0-1 14 0,0-3 12 0,1-1 10 0,-2 1 9 16,8-5 9-16,-7 2 10 0,6-1 9 0,0 0-77 0,1-3-121 0,6-1-84 15,0 0-68-15,0 0-37 0,0-3-25 0,6-1-16 0,1 1-12 0,0 0-11 16,6-4-9-16,-1 3-9 0,8-3-7 0,0-3-10 0,-1 3-10 16,1-4-17-16,6 0-18 0,0 1-30 0,-1-1-33 0,2 1-56 15,-1-5-67-15,0 5-89 0,0-4-101 0,0-1-81 0,1 4-71 16,-8-3-36-16,7 0-19 0,-6-1-7 0,-1 0-4 0,0 1 5 0,1 4 10 15,-7-5 22-15,7 1 26 0,-1 0 52 0,-6 0 63 0,6-1 87 16,1 1 256-16</inkml:trace>
  <inkml:trace contextRef="#ctx0" brushRef="#br0" timeOffset="11773.65">9965 9763 0 0,'-8'11'84'0,"-4"-4"240"0,5 0 53 0,-6 1 39 16,6-4 31-16,1-1 19 0,0-3 11 0,6 0 7 0,-7 0 4 15,7-3 2-15,0-1 2 0,7-4-28 0,-1 1-43 0,0 0-78 16,1-4-96-16,6-3-64 0,0 2-49 0,1-6-38 0,4 3-30 0,2-3-18 15,-7-5-10-15,7 3-7 0,0-3-2 0,-1-3-3 0,1 1-3 16,-8-1-1-16,8-4-4 0,-7 2-2 0,0-2-3 0,0-3-3 0,-7 0-3 16,2 0-3-16,-2 3 1 0,0-2-3 0,-6 3 0 0,6-1 1 15,-6 5 2-15,0-1 3 0,0 4 3 0,0 0 7 0,-6 4 5 0,6-1 8 16,-6 4 7-16,6 1 8 0,-6 3 6 0,-2-1 7 0,8 6 5 16,-6-1 2-16,6 3 3 0,-6 0-1 0,6 4-2 0,-7-4-3 15,7 4-4-15,-7 0-6 0,7 4-8 0,-6-4-6 0,6 8-8 0,-7-1-6 16,1-1-8-16,6 6-6 0,-6-1-4 0,-2 3-5 0,2 5-1 15,6-1-1-15,-6 4-1 0,0 5 0 0,6-2 0 0,0 0 1 0,-7 5-1 16,7-2 0-16,0 3 0 0,7 1 0 0,-7-2-1 0,6 2 1 16,0-2 0-16,0 2 0 0,2-2 0 0,4-1 0 0,-5-3 0 0,6 3 0 15,0-3 1-15,1-4 0 0,-2 0 0 0,8-4 0 0,-7 1 0 16,-1-5 1-16,8 1 0 0,-7-4 0 0,7-4 0 0,-7 0-1 16,6-2 0-16,-5-5 1 0,5 0 0 0,-6-5-1 0,6-2 1 0,-5 0-1 15,-2-4 1-15,2-1-2 0,5-2 0 0,-13 0 1 0,8-2-2 16,-8-1 0-16,7-3 0 0,-6 3 1 0,-7-2-1 0,6 1-1 0,-6 0 1 15,0-4-1-15,0 8 1 0,-6-5 0 0,6 5 1 0,0-2-1 16,-7 6 0-16,0 0 1 0,7 1 0 0,-6 1 1 0,6 2-2 0,-6 2 0 16,6 4 0-16,-7 0 0 0,7 0-1 0,-7 4 0 0,7-1-1 15,-6 5 1-15,0 4-1 0,-1-2 1 0,1 0-1 0,-1 9 1 0,7-4-1 16,-7 3 1-16,1 0 1 0,6 5 0 0,0-2 0 0,0-3 1 16,0 5 1-16,0-4 0 0,6 1 0 0,1-1 0 0,0-1 1 0,6-3 0 15,-1 0 0-15,2-1 0 0,-2 1 0 0,2-7 0 0,5 3 0 16,1-8-1-16,-8 1 1 0,8-1 1 0,0-3 0 0,-7-3-1 15,7-1 0-15,-1-3 0 0,-6 0 1 0,6-9-1 0,-5 6-1 0,-2-9-1 16,2 4 0-16,-1-2 0 0,-1-2 0 0,-5-3-1 0,6-1 0 16,-7 6-1-16,2-5 2 0,-8 4-1 0,6-4 0 0,-6 3 1 0,0-3 0 15,0 4-1-15,-6 4 0 0,6-1 1 0,-8 0 3 0,8 0 0 16,-6 8-1-16,6-3 0 0,-6 5-1 0,6-2-1 0,-7 3 2 0,7 4-2 16,-7 0 1-16,7 4-1 0,-6 0-1 0,6-1 0 0,-6 8 1 15,-1 0 0-15,7 0 0 0,-6 4-1 0,6-1 0 0,-7 5 0 16,7-4 2-16,0 3-1 0,0 0-1 0,0-3 0 0,7 3 0 0,-7-3 2 15,6-1 0-15,1-3 0 0,-1 1 0 0,0-1-1 0,1-3-1 16,0-2 0-16,5-2 1 0,-4 0 0 0,4-4 0 0,-5-4-3 0,6 4-2 16,0-7-2-16,-7-1-2 0,8 1-3 0,-2-4 0 0,-5 0 0 15,6 1 0-15,-7-6 0 0,1 5-1 0,-1-4 0 0,1 1 0 16,0-1 1-16,-1 0 0 0,-6 5 2 0,6-5 4 0,-6 3 2 0,0-1 2 16,0 1 2-16,0 1 1 0,0 3 1 0,0-2 0 0,0 3 1 15,0-1 2-15,0 5 2 0,0-1-1 0,0 0 2 0,0 1 2 0,0-1 1 16,-6 4 1-16,6-3 1 0,0 3-1 0,0 0 1 0,0 0 2 15,0 0-2-15,0 0-1 0,0 0 0 0,0 3-3 0,0-3 1 0,0 4-1 16,-6-4-1-16,6 7-3 0,0-3-1 0,0-1-1 0,0 5-1 16,0-1 0-16,0 0-1 0,0 1-1 0,0-1 2 0,0 4-1 0,6 0 2 15,-6-1 0-15,0 2-1 0,0 3 0 0,0-5 0 0,0 5-1 16,0 4 2-16,6-4 1 0,-6 3-1 0,0 3 1 0,0 2 0 16,0-1 0-1,0 3 0-15,7 1 0 0,-7 3 1 0,0 1-1 0,0-1 1 16,0 0 0-16,0 0 1 0,0 4-2 0,0-3 1 0,0 2-2 0,0 2 1 15,0-2-1-15,0 1-1 0,0 1 1 0,0-1-1 0,0 0 0 16,-7-4 0-16,7 0-1 0,0 1-1 0,0-5 0 0,0-3 2 0,0 0 1 16,0 0-1-16,0-7 0 0,0 0 0 0,0-1-1 0,0-3 1 15,0-4 1-15,0 1-1 0,0-5 0 0,0 1-9 0,0-4-11 0,0-4-20 16,0 1-24-16,0-8-47 0,-6 4-54 0,6-8-80 0,0 0-90 16,-6-7-84-16,6 0-82 0,0-7-43 0,-7-1-20 0,7 1-10 15,0-3-6-15,0-5 7 0,0 4 9 0,0-3 21 0,7-1 23 0,-1 0 45 16,0 4 55-16,1 0 78 0,0 4 199 0</inkml:trace>
  <inkml:trace contextRef="#ctx0" brushRef="#br0" timeOffset="13149.75">10758 9455 78 0,'0'0'137'0,"0"0"8"0,0 0 7 0,0 0 9 0,0 0 9 15,0 0 10-15,0-4 11 0,0 4 2 0,0-2-1 0,0 2-6 16,0 0-9-16,0-5-4 0,0 5-4 0,0-4 2 0,0 1 2 0,0 3 7 16,0-5 9-16,0 2 8 0,0 3 12 0,0-3 12 0,8-1 9 15,-8 4 2-15,0-4-2 0,0 4-7 0,0-3-9 0,0 3-10 16,0 0-10-16,0 0-10 0,0 0-8 0,0 0-13 0,0 0-15 0,0 0-17 15,0 0-19-15,0 0-19 0,0 0-21 0,0 0-17 0,0 0-13 16,0 0-11-16,0 0-7 0,0 3-6 0,-8-3-4 0,8 0-3 0,0 4-3 16,0 0-1-16,0-1-1 0,0 0-1 0,0 2-1 0,0 2-2 15,-6 0-1-15,6 1 0 0,0-1 1 0,0 3-1 0,0 2 2 0,0-1 1 16,-6 0 1-16,6 4 0 0,0-4 0 0,0 3 0 0,0 1-1 16,0 0 0-16,0 4 3 0,-7-6 0 0,7 6 1 0,0 3 2 15,0-4 1-15,0 4 2 0,-7 0 0 0,7 0 1 0,0 4 1 0,0-4-1 16,0 4 1-16,-6 0 0 0,6-6 0 0,0 7 0 0,-6-2-1 0,6-3 0 15,0 4 0-15,0-4-1 0,-7 3-2 0,7-3-2 0,0 3-2 16,-6-2-1-16,6 3 0 0,-7-4 0 0,7 3-1 0,-7-3-1 16,1 1 1-16,0-2-2 0,-1 5 1 0,0-3-1 0,1-6-1 0,0 5 0 15,-1-4-1-15,-6 5 1 0,6-5 0 0,1 0 0 0,-8 1-1 16,8-1 1-16,-7 0 0 0,7-2 1 0,-7-3 0 0,0 1 2 0,7 3 1 16,-8-7 0-16,8 0 1 0,-7 2 1 0,0-1 1 0,6-4 3 15,-6 0 0-15,0 0 3 0,7-2 1 0,-1-2 4 0,0 1 1 0,-5-1 4 16,5-3 2-16,1 0 3 0,-1 0 1 0,0-3 2 0,1 3 0 15,6-7-1-15,-6-1-2 0,6-3-1 0,-8 0-1 0,8-3-2 16,0-5-3-16,0 1-3 0,0-1-3 0,8-3-4 0,-8-3-3 0,6-1-3 16,0 0-2-16,1 1-4 0,0-5 0 0,6 4-2 0,-7-2 2 15,7-1-2-15,0-1 1 0,7 1-3 0,-1 0 0 0,1-1-4 0,0-3-6 16,5 0-15-16,1 4-18 0,0-4-43 0,1 0-51 0,-1 0-84 16,0 0-101-16,-1 0-83 0,1-3-76 0,1-1-36 0,-8 0-19 15,8-3-10-15,-8-4-3 0,7 0 2 0,-6-3 5 0,-1-2 14 0,0-1 18 16,1-6 42-16,-1 5 52 0,-5 3 84 0,-2-3 237 0</inkml:trace>
  <inkml:trace contextRef="#ctx0" brushRef="#br0" timeOffset="14229.01">10902 9576 178 0,'0'7'225'16,"-6"0"22"-16,6-3 19 0,0 1 18 0,0-5 19 0,0 2 21 0,0 3 22 16,0-5 22-16,0 0 18 0,0 0-19 0,0 0-42 0,0-5-35 15,0 3-35-15,0-3-26 0,0 1-20 0,6-3-17 0,-6 0-17 0,6 0-16 16,-6-5-16-16,7 5-19 0,0-4-22 0,-7 0-19 0,6 1-17 15,0-2-14-15,1 5-8 0,6-4-8 0,-6-1-6 0,-1 2-5 16,0-1-2-16,8 5-2 0,-8-3 1 0,0-2-2 0,8 4-3 0,-8 0 0 16,1-1-1-16,5 5 0 0,-4-5-1 0,-2 1 0 0,0 4 0 15,0-1-1-15,1 0-1 0,0 1-1 0,-7 3 0 0,6 0-3 0,-6 0-2 16,7 0-3-16,-7 0 0 0,6 3 0 0,-6 1-1 0,0 0 0 16,7 3-2-16,-7 0 0 0,0 0-1 0,0 4 1 0,0 0-1 0,0 0 1 15,0 4-2-15,7-1 1 0,-7 2 0 0,0 2 0 0,0 0 0 16,-7 0 0-16,7-3-1 0,0 7 1 0,0-4 1 0,0 0-1 0,0 5 0 15,0-5 1-15,0 4 0 0,0-4 0 0,0 1 0 0,7-1 0 16,-7 1 0-16,0-1 0 0,6-4 0 0,0 1 0 0,-6-4 1 0,7 3 0 16,0-3-1-16,5-3 1 0,1-1-1 0,-6 0 1 0,12-4 0 15,-5 2 0-15,5-5 2 0,1 0-2 0,0-5 1 0,-2 2-1 16,2-4-1-16,7 0-1 0,-9-1 1 0,9-3 0 0,-7-3 0 0,6 3 0 16,-7-4 0-16,1 1-2 0,-1-4 0 0,-6 2-1 0,7-2-1 15,-7 0-1-15,-1 0 3 0,2-4-1 0,-8 3 1 0,0 1-1 16,2-3 0-16,-2 2 0 0,0-4 0 0,-6 5 2 0,0 0 2 0,0 0 4 15,0 0 4-15,-6-1 6 0,6 2 4 0,0 0 5 0,-6 3 4 16,6-4 4-16,-8 7 5 0,8-3 7 0,-6 2 5 0,6 2 3 0,-6-1 5 16,-1 3 2-16,7 0 2 0,-7 6-2 0,7-3-3 0,-6 2-4 15,0 0-3-15,6 3-3 0,-7 3-5 0,1-3-6 0,-1 8-3 0,0-1-7 16,7 0-5-16,-12 8-4 0,5-5-3 0,0 9-6 0,1-5-3 16,0 8-3-16,-1 0-1 0,1 1-2 0,-1 2 0 0,7 0 1 15,-7 1 0-15,7 0 1 0,7 3-1 0,-7 1 1 0,7-5 0 0,-1 1 0 16,1-1 0-16,5 1 0 0,-5-1 0 0,6-2 1 0,0-1-1 0,0-4 0 15,6-3 0-15,-5-1-8 0,6-6-12 0,-1-2-20 0,0-1-27 16,0-5-48-16,1-5-61 0,0-1-73 0,6-2-78 0,-7-6-74 16,-5-4-70-16,5 0-35 0,1-5-17 0,-8-3-9 0,2 1-5 0,-8-4 7 15,1-4 9-15,-1 0 20 0,1-1 26 0,-1-2 48 0,-6-5 60 16,0 4 73-16,0-2 235 0</inkml:trace>
  <inkml:trace contextRef="#ctx0" brushRef="#br0" timeOffset="14656.93">9710 9272 0 0,'-13'7'210'0,"0"1"186"0,6-1 45 0,-5 0 29 16,5-3 20-16,-6 4 15 0,6-5 11 0,1 0 11 0,0-3 8 0,-1 0 10 16,7 0 9-16,-7 5-29 0,7-5-49 0,0 0-98 0,0 0-122 15,7 0-71-15,0-5-41 0,5 5-29 0,8-3-19 0,-1 3-16 16,8-3-11-16,-1-2-9 0,6-2-10 0,1 3-22 0,6-3-28 0,7 4-49 16,-8-2-63-16,1 2-112 0,7-4-140 0,-7 3-91 0,0 1-64 0,1-1-34 15,-8-3-17-15,1-1-7 0,-1 0-5 0,1 2-2 0,-7-8 0 16,0 2 10-16,-1 1 20 0,2-3 42 0,-7 2 55 0,6-2 108 15,-7 3 317-15</inkml:trace>
  <inkml:trace contextRef="#ctx0" brushRef="#br0" timeOffset="15945.16">12608 8799 0 0,'7'-6'14'0,"-7"-2"211"0,0 4 31 16,0-3 26-16,0 3 27 0,0 1 33 0,0-1 33 0,-7 4 27 15,7-4 24-15,-6 4 15 0,-1 0 10 0,1 0-24 0,0 4-43 0,-8 0-42 16,8 3-41-16,-8 0-28 16,-5 5-24-16,6 2-20 0,0 4-19 0,-7 0-25 0,8 5-29 15,-8 5-20-15,7-2-19 0,-7 7-9 0,8 1-7 0,-2 3-4 0,1-1-6 16,1 4-6-16,4 0-4 0,-4 1-7 0,12-1-5 0,-6 4-7 16,6-1-6-16,0-2-6 0,0-1-6 0,0 0-5 0,6-3-7 0,0 3-4 15,8-7-5-15,-8 4-5 0,7-7-4 0,0 2-5 0,6-7-6 16,-5 2-13-16,5-5-19 0,1-4-29 0,-1 1-34 0,0-5-70 15,1-7-90-15,-1-3-104 0,1 0-111 0,0-8-54 0,6 0-29 0,-7-7-12 16,1 1-9-16,0-9-1 0,-1 1 0 0,7-4 11 0,-6-5 17 16,-1 2 28-16,1-4 33 0,6-4 71 0,-7 0 88 0</inkml:trace>
  <inkml:trace contextRef="#ctx0" brushRef="#br0" timeOffset="16398.3">13019 9412 185 0,'-6'17'326'0,"-2"3"30"0,2-3 21 0,0-2 17 16,-1-4 16-16,0 0 13 0,1-4 11 0,6 1 14 0,-7-5 11 0,7 4 1 15,-6-7-2-15,6 4-73 0,6-4-106 0,-6 0-62 0,7 0-40 16,-1-4-27-16,8-3-18 0,-8-1-16 0,8-2-16 0,4-5-12 15,2 1-12-15,-1-5-12 0,1 1-12 0,0-7-10 0,-1-1-7 0,1 0-9 16,6-3-7-16,-13-1-5 0,7-3-5 0,0 0-4 0,-8-1-2 16,1 2-2-16,0-5 2 0,-6 1-1 0,-1 3 0 0,0-4-1 0,2 4 1 15,-2 1 1-15,-6 2-2 0,0 0 1 0,0 5 1 0,0 0 1 16,0 3 2-16,-6 3 5 0,6 2 4 0,-8 2 4 0,2 4 4 0,0 0 3 16,-1-1 4-16,1 1 2 0,-1 8 3 0,0-5 2 0,-5 5 0 15,6-1 0-15,-8 4 2 0,1 0-3 0,6 0-2 0,-6 4-5 16,1 3-5-16,-2 0-4 0,2 1-3 0,-2 7-5 0,8-1-3 0,-7 4-4 15,0 1-2-15,6 3-2 0,1 3 1 0,0 4 0 0,-2 1 1 16,8 0-1-16,0 6 2 0,0-3 1 0,0 4 0 0,8-1 1 0,-2 1 0 16,0 3 0-16,1-3 1 0,6 2 0 0,-7-1 0 0,7 2 0 15,1-3-2-15,-2-4-1 0,2-1 0 0,-2 1-2 0,1-3 0 0,1-5-3 16,-2 1-1-16,2-4-8 0,-2 0-11 0,2-8-17 0,-1 2-23 16,7-5-45-16,-8-2-56 0,1-4-80 0,7-1-88 0,-8-8-79 15,8-1-74-15,0-4-38 0,-7-2-17 0,7-5-9 0,-2-2-2 0,2-4 4 16,0 0 10-16,-1 0 17 0,1-3 21 0,6 3 44 0,-7-5 59 15,7 2 77-15,1 0 230 0</inkml:trace>
  <inkml:trace contextRef="#ctx0" brushRef="#br0" timeOffset="16805.66">14009 9210 31 0,'0'0'277'0,"6"0"41"0,-6 0 36 16,0 0 36-16,0 0 33 0,-6 0 24 0,6-4 15 0,-7-1 12 16,7 5 10-16,-7-2 7 0,1-2 7 0,-1 1-60 0,-5-1-93 0,5 4-60 15,0-4-42-15,-5 1-36 0,5 3-35 0,0-5-32 0,-6 3-32 16,7 2-22-16,-7-5-14 0,6 5-12 0,1 0-10 0,-8 0-8 0,8 0-8 15,0 0-5-15,-7 5-6 0,6-3-6 0,-6 3-3 0,1 2-4 16,4 0-4-16,-4 4-1 0,-2 1-3 0,2-2-1 0,5 5-1 0,-6-1 0 16,0 5 0-16,7-1-1 0,-8 1 0 0,8 2 1 0,0 1 0 15,-1 0 0-15,1 0 0 0,-1 0 0 0,7 0 1 0,0 0 0 0,0 0-1 16,0-4 0-16,7 1 0 0,-1-5 0 0,1 1 1 0,5-4 1 16,-5 0-1-16,6-4 2 0,7 0-1 0,-7-3 0 0,6-4 0 0,0 0 0 15,1-4 0-15,0-3-1 0,-1 0 1 0,1-4 0 0,-1 0 0 16,1-4-1-16,0-3 1 0,-1 0-1 0,-6 0-3 0,6-4 1 15,-12-1 1-15,6-2 0 0,-7-1 0 0,8 0 0 0,-8 1 0 0,-6 0 0 16,7-1 2-16,-7 0 2 0,0 3 1 0,0 3 7 0,-7 1 7 16,7 4 9-16,0 0 6 0,-6 8 2 0,6-4 0 0,-6 7 1 0,6 1 0 15,-8 3 0-15,8 3 0 0,-6 1 0 0,6 3 0 0,-6 1-3 16,6 2-2-16,0 2-6 0,-7 1-8 0,7 7-7 0,0-3-5 0,0 2-1 16,7 0-2-16,-7-1 0 0,6 1 0 0,0-1-1 0,2 0 0 15,4-4-1-15,-5 1-3 0,-1 0-8 0,7-4-12 0,-6 0-20 16,5-4-25-16,-4 0-46 0,4-4-58 0,-5 2-78 0,6-5-85 0,-7-5-82 15,1-1-79-15,-1-2-40 0,1-3-21 0,0-3-8 0,-7-4-3 0,6-1 5 16,-6-3 11-16,0-4 19 0,0 0 25 0,0-2 46 0,-6 2 58 16,-1-3 76-16,0-4 206 0</inkml:trace>
  <inkml:trace contextRef="#ctx0" brushRef="#br0" timeOffset="16961.89">13963 8880 342 0,'-19'-8'427'16,"-1"5"39"-16,0 0 31 0,1 3 22 0,5 0 19 0,-5-4 13 0,6-1 13 15,0 5 8-15,7-3 6 0,0 3 3 0,-2-3-4 0,8 3-109 16,0 0-163-16,0 0-92 0,8-4-54 0,-2 4-40 0,7 0-30 0,6 0-25 15,0 0-23-15,1 0-30 0,6-4-32 0,7 4-45 0,-7 0-52 16,7 4-80-16,-7-4-98 0,6 0-97 0,-5 4-96 0,5-4-48 16,-6 3-25-16,0 0-12 0,0-3-5 0,0 5-1 0,6-5 2 0,-5 4 16 15,-1-4 20-15,6 0 36 0,1 3 44 0,-1-3 79 0,7 0 148 16</inkml:trace>
  <inkml:trace contextRef="#ctx0" brushRef="#br0" timeOffset="17586.89">14830 9181 322 0,'-27'11'432'0,"8"-4"37"0,6 0 26 16,-7 0 21-16,7-2 18 0,0-5 13 0,7 0 9 0,-8 0 9 15,14-5 7-15,-6 2 6 0,6-6 8 0,-7 7-106 0,14-5-160 0,-7-1-93 16,0-2-56-16,6-2-37 0,1 1-24 0,0 0-21 0,5-4-18 16,-5 4-13-16,6-3-10 0,0 2-9 0,-6-2-6 0,6 3-6 0,-7-1-8 15,7 2-5-15,-6 3-5 0,5-1-4 0,-4 1-3 0,-2 0-3 16,0 3-1-16,1 0-1 0,-1 4 2 0,1 0-1 0,-7 0-1 0,6 4 0 15,1 0-1-15,-1 0 0 0,-6 6 0 0,6 2-1 0,2-1 1 16,-8 3-1-16,6 5 1 0,0-1 0 0,-6 4-1 0,0 3 2 16,7 2-1-16,-7-2 2 0,0 4-1 0,0-3 1 0,0 2 1 0,6 3 0 15,-6-6 0-15,0 5-1 0,0-9 1 0,0 5 0 0,7-4 2 0,-7-4 1 16,0 1-1-16,6-5 0 0,-6-3 0 0,0 0-1 0,7 0 2 16,-7-4 1-16,6-3-1 0,-6 0 2 0,7-4-1 0,0-4 2 15,-1 0-1-15,0-3 0 0,1-1-2 0,0-2 1 0,6-1 0 0,-7-7 1 16,7 3-1-16,-6-7 0 0,-1 0-1 0,8 0-1 0,-8-3-1 15,0-1 0-15,1-3 1 0,-1 3-2 0,1-4 0 0,-1 1 0 16,1 2 2-16,-7 0-2 0,6 4 0 0,0 1-1 0,2 0 1 0,-8 3-2 16,6 5 0-16,0 3 1 0,1-1-2 0,-1 6 1 0,1-1-1 0,-1 7 1 15,1 0-1-15,-1 3 1 0,0 1 0 0,2 2 0 0,-2 6-1 16,0 3 1-16,1 0 1 0,-7 3 0 0,7 0 0 0,-1 4 1 16,-6 1 1-16,6-2-1 0,1 5 0 0,-7-1 0 0,6-3 0 0,-6 4 1 15,7-4 0-15,-7 0 0 0,7-4 0 0,-1 1 1 0,-6-1 1 16,6-4-1-16,-6-3 0 0,7 0 0 0,-7 0 0 0,7-2 1 0,-7-7 0 15,0 2 1-15,6-4 1 0,-6 0-2 0,6 0 1 0,-6-4-1 16,7-3 0-16,-7 0 0 0,7-4-1 0,-1-3 0 0,-6-2 0 16,7-2-1-16,-1 0 2 0,0-4-1 0,-6-3-2 0,8-1-1 0,-2 0 1 15,0 0 0-15,-6-3 1 0,6-1-1 0,1 5 0 0,0-1 0 16,6 1 0-16,-7 3 0 0,0 0 0 0,8 4-1 0,-8 4 0 0,0 2 0 16,8 1 0-16,-8 3-1 0,7 5 0 0,-6 3-1 0,6 3 0 15,-7 1-1-15,8 7 2 0,-8 0 0 0,0 4 1 0,1 0 0 16,0 3-1-16,-1 3-1 0,1 2-1 0,-1-2-6 0,0 5-5 0,2 0-10 15,-8-4-12-15,6 0-16 0,0 0-16 0,0 0-20 0,1-4-23 16,0 0-42-16,-1-7-53 0,7 1-64 0,1-1-71 0,-8-8-61 0,14-3-58 16,-8 0-43-16,1-3-36 0,7-5-9 0,-8-2 2 0,8-1 10 15,0-5 13-15,-1-2 18 0,7 4 23 0,-6-5 43 0,6-3 50 0,-7 4 66 16,8 0 71-16</inkml:trace>
  <inkml:trace contextRef="#ctx0" brushRef="#br0" timeOffset="18291.11">16073 9049 171 0,'7'-4'282'0,"-1"-3"42"0,1-1 45 0,-7 4 36 16,0-3 32-16,0 4 19 0,-7-5 16 0,1 1 12 0,-1 3 10 0,-6-3-12 15,0 4-22-15,7-5-57 0,-8 4-73 0,2 4-50 0,-1-4-38 16,-1 4-40-16,2 0-45 0,-2 0-34 0,1 0-32 0,-6 4-21 16,6 3-14-16,-1 1-12 0,2-1-11 0,-1 4-8 0,6 0-6 0,-6 0-4 15,1 4-4-15,-2 3-4 0,8-3-2 0,-8 3-3 0,8 0-1 16,0 5 0-16,6-5 0 0,-7 3 0 0,1-2-1 0,6 4 0 0,0-6 1 16,0-2 0-16,6 3-2 0,-6-4 0 0,7 1 2 0,-1-4 0 15,0-3 0-15,1 2 1 0,6-5 0 0,1-2-1 0,-8-3 1 0,13 0-1 16,-6-3 2-16,0-4-1 0,1-1-1 0,5 0 0 0,-6-6 0 15,6 2-1-15,-5-2 0 0,-2 0 1 0,8-2 0 0,-7-1 0 0,0 2 0 16,0-3-1-16,-7-1-1 0,8 1 1 0,-8-4 0 0,1 4 0 16,-1 0 0-16,-6-1 1 0,7 1 0 0,-7 0 0 0,0-1 1 0,0 4 1 15,0 1 0-15,0 3 2 0,0 0 1 0,0 4 0 0,0-1 1 16,-7 1-1-16,7 4-2 0,0 3 2 0,0 0-1 0,0 0 0 16,0 0 0-16,-6 7 0 0,6-4-1 0,0 8-1 0,-7 0-2 0,7 1-1 15,0 2-1-15,0 1-1 0,-6 3 1 0,6-1 0 0,0 6 2 0,0-1 0 16,0-4-1-16,0 5 1 0,6-5 0 0,-6 3-1 0,0-2 0 15,7-1 0-15,-1 1-1 0,-6-5 1 0,7 1 0 0,-1-4 0 16,1 4 0-16,-1-8 1 0,0 0 0 0,2 0-1 0,-2-2 2 0,0-2-1 16,1 0 1-16,6-6 0 0,-7 3-1 0,7-3 2 0,-7-5 0 15,8 0-1-15,-8 1 1 0,8-4-1 0,-2 0 0 0,-5 0 0 16,6-3 0-16,-6-1-1 0,-1 0-1 0,7-3 1 0,-6 4-1 0,-1-5 0 16,0 1 0-16,1-1 0 0,0 1 0 0,-1-1-1 0,7 2 1 0,-13 2 0 15,14-3 0-15,-8 4-1 0,0-2 1 0,-6 5-1 0,6 1-2 16,1-2 1-16,0 5 0 0,-1 3-1 0,1 4 1 0,-1 0-1 15,0 4 0-15,2-1 1 0,-2 5-1 0,0 3 1 0,0 0 1 0,2 4 0 16,-2 3-2-16,-6-1 1 0,6 3 1 0,-6 2 1 0,0-1 0 16,7 2 0-16,-7 2 0 0,0-3 0 0,0 0 0 0,0 4 0 15,0-4 0-15,0-4-1 0,0 4 0 0,0-8 1 0,6 4 1 0,-6-2-1 16,0-5 1-16,7-1-1 0,-7-2 2 0,7-1 2 0,-7-3 0 16,6 0 0-16,0-4 1 0,-6 0 0 0,7-4 0 0,0-3 1 0,-1 3-1 15,0-7 0-15,7 0 0 0,-6-4 1 0,0 0-1 0,5 1-1 16,-4-4 1-16,-2-4-3 0,6 0 0 0,-5 0-1 0,0 0-1 0,-1-3-1 15,7-2 1-15,-7 5-1 0,2-3 1 0,-2 3 0 0,0 4 0 16,8-4-1-16,-8 3-1 0,0 4 1 0,1 4-1 0,-1 0 0 16,1 0 0-16,0 4 1 0,-7 4-2 0,6 3 0 0,0 0 2 0,-6 3-2 15,6 1 1-15,-6 3 0 0,8 0-1 0,-2 4 0 0,-6 4 2 16,6-4-1-16,-6 4 0 0,0 2-1 0,7-1-3 0,-7 2-4 0,6 0-5 16,-6-3-9-16,7-1-12 0,0 1-17 0,-7 0-19 0,6-1-34 15,0-2-40-15,8-5-48 0,-8-1-51 0,7 3-50 0,0-6-50 0,0-3-46 16,0 0-45-16,6 0-31 0,1-3-25 0,0-6-6 0,-1 3 4 15,1-1 13-15,-1-5 18 0,1 5 33 0,6-4 40 0,-6 0 47 0,-1 1 50 16,1-2 52-16,-8-2 124 0</inkml:trace>
  <inkml:trace contextRef="#ctx0" brushRef="#br0" timeOffset="18792.52">17167 9038 0 0,'7'-12'48'15,"-1"2"168"-15,-6 2 31 0,7-3 33 0,-7 4 30 0,0-4 31 0,0 0 30 16,-7 4 28-16,7-4 27 0,-6 4 16 0,6-1 13 0,-7 1-34 16,1 3-52-16,-1-3-42 0,1 3-35 0,-8 4-33 0,8 0-30 0,0 0-32 15,-1 0-30-15,-6 4-30 0,0 3-31 0,7 0-28 0,-8 0-28 16,2 5-16-16,5-1-14 0,-6 3-7 0,0 4-5 0,7-3-4 15,-1 3-1-15,0 1-1 0,1 3-1 0,0-4 1 0,-2 0 0 0,8 4 0 16,0-3 2-16,0-1-1 0,0-4 0 0,8 2-1 0,-2-2-3 16,-6 1 1-16,13-4 2 0,-6-5-1 0,-1 2 1 0,7-4 0 0,0 0 0 15,0-8-1-15,0 4-1 0,0-7 0 0,0-1-2 0,0-3 0 16,6 0 0-16,-5-1 1 0,-1-1 1 0,0-6 0 0,0 5 0 0,-1-4-1 16,2-1-1-16,-1-3 0 0,0 4 0 0,-7-4 2 0,1 0 0 15,-1 0 2-15,1 0-1 0,0 3 1 0,-7-2-1 0,6-1 0 0,-6 3 2 16,0 1 2-16,0 3 1 0,0 1 4 0,0 3 2 0,-6 3 1 15,6-3 1-15,0 8-2 0,0-1-1 0,-7 0 1 0,7 4 0 0,0 4 0 16,0 0 0-16,-7 7 1 0,1-4 0 0,6 3-1 0,-7 9 0 16,7-4-1-16,-6 7-2 0,6 0 2 0,-6 4 0 0,6 0 2 15,-7 3 2-15,7 4 0 0,0 0 1 0,0-1 0 0,0 5-1 0,7 0 0 16,-7 3-2-16,0-3 0 0,6 3-3 0,-6 0-1 0,0 1-3 16,6-1-1-16,-6-3-1 0,0 3-1 0,0-4-1 0,0 1 0 0,0-1-1 15,0 1 0-15,0-4 0 0,0-3 0 0,0-1 1 0,0 0 0 0,0 1-1 16,-6-9 2-16,6 1 0 0,-6 0-2 0,-1-3 0 0,0-4-1 15,1-1 1-15,0-3 0 0,-8 0 0 0,1-3 0 0,7-5 0 0,-7-3 1 16,0 0-2-16,-1 0 0 0,8-8 0 0,-7 1 0 0,7 0 0 16,-7-4 1-16,6-3 2 0,1 2-2 0,6-6 1 0,-7 0 0 15,14-1-1-15,-7 1 0 0,6-3 0 0,1-2 0 0,-1 2 1 0,7-6 0 16,0 5 0-16,7-3-1 0,-1-1 0 0,1 3 0 0,0-2-2 16,6 4-8-16,-1-5-9 0,1 4-23 0,0-4-29 0,1 1-53 15,5-1-65-15,-6 0-76 0,-7-3-84 0,8 4-62 0,-8-5-51 0,1 1-25 16,-1-5-12-16,-5 2-6 0,-2 3-2 0,-5-4 6 0,6 0 8 0,-6 3 23 15,-1-2 28-15,-6 2 52 0,6-3 66 0</inkml:trace>
  <inkml:trace contextRef="#ctx0" brushRef="#br0" timeOffset="19042.52">16118 8397 218 0,'-38'14'398'0,"5"-3"43"0,1-1 25 0,-1-1 20 0,7-3 19 0,6-2 13 16,1 0 12-16,-1-4 9 0,14 0 8 0,-7 0 6 0,6-4 3 16,7 4-92-16,-6-4-140 0,6 1-93 0,6 0-71 0,1-1-41 15,-1-1-27-15,7 2-22 0,1 0-18 0,-2-1-18 0,1 4-15 0,0-4-19 16,7 4-20-16,-7 4-14 0,0 3-14 0,0 1-13 0,-6-1-14 16,-1 7-21-16,0 2-23 0,-6-2-40 0,0 8-49 0,-6-4-61 0,-7 4-68 15,0 4-67-15,0-3-69 0,0 2-30 0,-7 0-8 0,7-3 1 16,-6 0 7-16,-1 0 10 0,1-4 10 0,-1 0 21 0,8-2 22 0,-8-2 41 15,6-2 49-15,8-6 62 0,0 2 211 0</inkml:trace>
  <inkml:trace contextRef="#ctx0" brushRef="#br0" timeOffset="20627.74">17858 9122 236 0,'-7'15'272'0,"7"-5"14"0,0 5 9 0,-7-8 4 0,7 5 3 15,0-9 3-15,-6 1 4 0,6 0 6 0,0-4 6 0,6 0-20 0,1 0-35 16,-7-4-54-16,13 0-64 0,-7-4-40 0,8 1-29 0,5-4-13 15,1 0-9-15,0-4-4 0,5-3-2 0,7-3-5 0,-5 2-4 16,5-6-5-16,1 0-5 0,0-2-6 0,0-2-9 0,-1-1-4 0,1-2-6 16,-1 2-1-16,-6-3-2 0,0-3 0 0,0 3-3 0,-6-4 1 15,0 4 0-15,-8-3 9 0,1 3 15 0,0-1 20 0,-6 1 23 0,-1 4 15 16,-6 3 11-16,0 1 9 0,0 3 5 0,-6 0 7 0,-1 4 6 16,1 3 6-16,-1 1 4 0,1-1 4 0,-7 4 2 0,-1 0-7 15,2 4-12-15,-2 3-20 0,1-3-22 0,1 7-16 0,-2-4-10 0,2 4-9 16,-2 4-7-16,1-4-6 0,1 7-7 0,5 0-6 0,-6 5-3 0,7-2-3 15,-2 5-2-15,2 3-2 0,0 0-2 0,-1 4-2 0,7 3-1 16,-6 2 0-16,6 2 0 0,0 4-1 0,0 1 0 0,6-2 0 16,-6 5-1-16,7-5 2 0,-7 5 1 0,6 4-1 0,0-5 1 0,2 1 0 15,-2 0 0-15,0-1-1 0,1 1 1 0,6-1 0 0,-7-3 0 16,1 0 0-16,-1-3 1 0,8-5-1 0,-8 4 1 0,7-7 0 0,-6 1-2 16,5-5 1-16,-5 0-1 0,6-3 1 0,-6-4 0 0,5 0 1 15,2-4 0-15,-1-3-1 0,-7-4 0 0,7 0 1 0,0-8-1 0,1 1 1 16,5 0 0-16,-6-9 2 0,0 2-2 0,0 0 1 0,0-4-1 15,0 0 1-15,0-5-2 0,0 1 0 0,0 0-1 0,0-3 0 16,-7-1 1-16,8 4 0 0,-8-4 1 0,0 0 1 0,1 5 2 0,0-5 1 16,-1 8 4-16,1-5 1 0,-1 5 2 0,0 4 2 0,-6-1 2 15,8 4 2-15,-8 4 0 0,6-1 0 0,-6 1-1 0,0 3-1 0,0 4-2 16,0 0-1-16,0 0-1 0,0 4-3 0,0 3-1 0,0 1-2 16,0 3-3-16,6 3 0 0,-6 1-3 0,0-1 0 0,0 9-1 0,0-5 0 15,0 4 0-15,0 0 2 0,0 3 1 0,0-2-2 0,6-1 1 16,-6 0-1-16,0 0 1 0,7-1 0 0,-7-2-1 0,7-1 0 15,-7-3-1-15,6-1 0 0,1 1 1 0,-1-4-1 0,1-5 1 0,6 3 0 16,-7-1 0-16,8-8 1 0,-2 0 0 0,1 0-2 0,1-5 2 16,4-2 0-16,-4-4-1 0,6 0 2 0,-1 1 0 0,-6-6 1 15,6-2-1-15,1 0-1 0,-7-1 0 0,7 1 1 0,-8-4 3 0,2-3 2 16,-1 3 5-16,0-1 2 0,-6-2 2 0,5 3 3 0,-6 0 5 0,2-1 3 16,-2 2 2-16,-6 3 5 0,6-1 4 0,-6 5 4 0,7 3 2 15,-7 0 1-15,0 0-3 0,0 3-3 0,0 5-4 0,0-1-4 16,-7 4-2-16,7 0-4 0,0 4-5 0,0 4-4 0,-6-2-3 0,6 5-4 15,-6 0-5-15,6 4-3 0,-8 3-2 0,2 4-2 0,6 1 0 16,0-2 0-16,-6 2 2 0,6 2-1 0,0 0 0 0,0 1 1 16,0-4-1-16,6 4 1 0,-6-5 0 0,6-2 0 0,2 3 0 0,-2-4-1 15,0-3-1-15,1-1 1 0,0 2-1 0,6-9 0 0,-1 4 0 0,-5-8 2 16,6 2 0-16,0-2 0 0,0-6 1 0,0-2-1 0,0 2 0 16,0-6-1-16,1 0 1 0,-2-2 0 0,1-4 0 0,0-4 0 15,0 4 1-15,1-6 0 0,-2 3 1 0,-5-4-1 0,6-4-1 0,-7 0-1 16,1 0 2-16,-1-3 0 0,-6 3 0 0,7 1-1 0,-7-5 1 15,7 9 1-15,-7-5-1 0,0 4 2 0,0 4-1 0,0 0 2 0,0 3 1 16,0 3 3-16,0 5 0 0,0-4 1 0,0 8-2 0,0-1-2 16,0 0-1-16,0 4 0 0,0 4 1 0,0 0-1 0,-7-1 0 0,7 8 0 15,0-4-2-15,0 5-2 0,0 3-3 0,-7 0 0 0,7 6-2 16,0-3 1-16,0 4 3 0,0 0 1 0,0 1 0 0,7-2 0 0,-7 5 0 16,0-4 0-16,7 0 0 0,-1 0 0 0,-6-4-1 0,6 3 1 15,1-5 1-15,0-1 0 0,-1-1-1 0,0-3-1 0,1 0 0 16,-1-4 1-16,8-3 0 0,-8-1 1 0,8 2 0 0,-2-5 0 0,-5-5-2 15,6 2 1-15,0-4 1 0,-1-4 0 0,2 3 0 0,-1-7 0 16,0 1 1-16,-7 0-1 0,7-5-3 0,1 2 0 0,-8-6 1 16,7 1 0-16,-6 0 1 0,-1-4 0 0,0 4 0 0,1-4 0 0,-1 5 0 15,-6-1 0-15,0 0 0 0,7 0 0 0,-7 7 0 0,0 1 1 16,0 3 1-16,0-1-1 0,0 5-2 0,0 0 0 0,0 7-3 0,0 0-1 16,0 0 1-16,0 3-1 0,0 1 1 0,0 3-1 0,-7 5 0 15,7-1-1-15,0 7 0 0,0 0 0 0,0 0 2 0,0 4 0 0,0 1 1 16,0 2 2-16,0 1 1 0,0 0 0 0,0-1 1 0,7 0 0 15,-7-2-2-15,7-1 1 0,-1 0 1 0,0 0 0 0,-6-4 0 0,14-4-1 16,-8 1 0-16,0 0-3 0,1-8-5 0,6 4-11 0,-6-7-14 16,5-1-21-16,2 2-21 0,-2-10-35 0,2 2-39 0,-1-5-66 15,0 1-77-15,-6-7-79 0,5-1-78 0,2 0-56 0,-8-7-42 0,0 0-19 16,7 0-7-16,-6-3 5 0,-7-4 12 0,7-1 19 0,-7-3 21 0,0 3 35 16,0-2 41-16,0-1 64 0,0 0 77 0</inkml:trace>
  <inkml:trace contextRef="#ctx0" brushRef="#br0" timeOffset="20881.5">19166 8557 0 0,'-12'5'309'0,"-1"-2"61"0,-7 0 45 0,14 1 31 0,-8-4 27 16,2 4 16-16,5-8 12 0,0 4 7 0,1-4 5 0,6 1 2 15,-6 0 2-15,6-2-57 0,0-2-88 0,6 4-85 0,0-5-83 0,1 1-58 16,0 0-44-16,-1 3-32 0,7-4-26 0,0 5-17 0,0-1-12 0,0 4-8 15,0 0-5-15,1 0-4 0,-2 4 0 0,1-1-3 0,-6 9-2 16,6-5-1 0,-7 8-2-16,-6-5-3 0,6 9-4 0,-6-4-8 0,0 3-9 0,0-1-22 15,-6 3-27-15,0 2-45 0,-1-4-53 0,1 3-64 0,-7-2-68 0,6-1-67 0,-5 1-64 0,-2-4-32 0,8 0-15 0,-7-1-4 16,6-3 0-16,-6 0 6 0,7-4 7 0,-1-3 23 0,0-1 27 0,1-6 44 16,0 3 54-16,6-8 64 0,0 1 242 0</inkml:trace>
  <inkml:trace contextRef="#ctx0" brushRef="#br0" timeOffset="21131.49">19010 8297 16 0,'-19'-7'294'0,"-1"7"53"15,0-3 46-15,2-2 35 0,-2 2 31 0,7-1 21 0,-1 1 16 16,2-1 11-16,5 0 7 0,0 1 3 0,1-1 2 0,0-3-61 16,6 4-94-16,0-6-73 0,0 6-63 0,6-4-52 0,0 0-48 0,1-1-35 15,0 1-30-15,-1 0-21 0,7-1-16 0,0 1-12 0,-6-1-9 16,6 6-5-16,0-3-5 0,-1 2-2 0,-4-2-1 0,-2 5-3 0,7 5 1 15,-7-2-1-15,1 2 2 0,0-3-2 0,-1 6 1 0,-6 3-1 16,6-5 1-16,0 6 1 0,-6-1 0 0,8 0 2 0,-2 1 1 0,0-2 2 16,-6-3 1-16,14 4-1 0,-8-4-5 0,1 1-11 0,5-1-14 15,2-3-32-15,-8 0-42 0,7-4-61 0,7-4-75 0,-7 0-73 0,0-3-76 16,7-1-48-16,-8-2-34 0,8-5-18 0,-7 1-9 0,7-5-1 16,-8 1 2-16,8-4 10 0,-1-4 14 0,-5 4 31 0,5-3 43 0,0-5 62 15,1 0 73-15</inkml:trace>
  <inkml:trace contextRef="#ctx0" brushRef="#br0" timeOffset="22960.9">21036 8712 140 0,'6'-5'206'0,"0"5"16"16,2-3 16-16,-8-1 14 0,0 1 13 0,6-1 14 0,-6-3 11 0,0 3 14 16,0-3 14-16,0 3-18 0,-6-4-34 0,6 2-28 0,-8 2-26 15,2-3-12-15,0-1-8 0,0 1-6 0,-1 0-6 0,0-1-6 16,-6 1-6-16,7-1-8 0,-8 1-8 0,2 0-8 0,-2 3-10 0,2-3-12 16,-1 3-11-16,-1 0-14 0,2 1-14 0,-2 3-12 0,-5 0-12 0,6 0-10 15,0 3-9-15,-7 1-8 0,8 3-7 0,-8 1-5 0,1-1-5 16,5 4-4-16,-5 0-5 0,-1 4-3 0,7 0 0 0,-6 2-2 15,-1 2 1-15,7-1-1 0,0 4 2 0,0 0 0 0,1 1-1 0,-2-2 2 16,8 1 1-16,-1 4 2 0,0-5 0 0,7 2 1 0,0-2 1 16,0 2 0-16,7-4 1 0,-7-1 0 0,7-4-1 0,5 1 1 0,-4-1-1 15,4-2 1-15,1-4 1 0,0-2-3 0,0-2 0 0,1 0-1 16,4-4 0-16,2-4 0 0,0 0-1 0,-1-2 1 0,1-6 0 16,-1 1-1-16,1-8 0 0,0 5-1 0,-1-4 0 0,1-4-1 0,0 0-2 15,-8-4 0-15,8 0 0 0,-7 1 0 0,-1 3-1 0,2-7 1 16,-2 2-1-16,-4-2 1 0,4 4-1 0,-5-4 4 0,-7 3 2 15,6 0 3-15,1 1 4 0,-7-1 5 0,0 4 3 0,7 4 6 0,-7-1 4 16,0 5 2-16,0-2 3 0,-7 6 1 0,7-1 2 0,0 3-1 16,0 2 0-16,0 2-4 0,-7-1-2 0,7 5-4 0,0 0-4 0,0 5-4 15,0-1-4-15,-6 2-5 0,6 2-3 0,0 6-5 0,0 1-2 16,0 0-3-16,-7 7-1 0,7-4 0 0,0 8-1 0,0 0 0 0,0 3 2 16,7-3 1-16,-7 6 1 0,0-3 0 0,6 8 0 0,1-3 2 15,0 2 0-15,-7 1 2 0,6 0-2 0,0 3 1 0,0-4 3 0,-6 4-1 16,8 1 1-16,-8-1 0 0,6 0-1 0,-6 1-1 0,0-6 0 15,0 7 0-15,0-6-2 0,0-2 0 0,0-2-1 0,0 1 1 16,-6-7 0-16,6-1-1 0,-8 1 0 0,8-5 0 0,-6-1 0 0,0-6-1 16,0 1 1-16,-1-1 1 0,0-6 1 0,-6 2 0 0,7-5 2 0,0 2-2 15,-8-7 0-15,2 0 1 0,4 0-1 0,-4-4 0 0,5 1-1 16,-6-5 0-16,6 1 0 0,1-1 0 0,-6-3 0 0,12-4-3 16,-8 5 0-16,2-8 0 0,6-1-1 0,6 2-1 0,-6-3 0 0,8-2 0 15,-2 1-1-15,6-5 0 0,-5 0 2 0,13 0-1 0,-8 0 0 16,8 1 0-16,-6-4 1 0,5 0-1 0,7 4 1 0,-6-5-1 0,6 0 0 15,-7 4 2-15,7-2 0 0,0-2 0 0,0 1 2 0,1-4 0 16,-2 3 0-16,1 1-1 0,0 0-1 0,-6 0 0 0,6-1 0 0,-7 2 1 16,1 2 0-16,-1 0 1 0,-5 0-1 0,-2 0 2 0,2 5 3 15,-8-1 5-15,1 0 6 0,-1 3 4 0,1 1 9 0,-7 3 6 16,0 0 8-16,0 5 4 0,0-1 4 0,0 3 5 0,0 1 4 0,-7-1 2 16,7 5 1-16,0-1 1 0,-6 4-3 0,6 0-5 0,-7 0-7 15,7 4-7-15,-6-1-6 0,6 5-8 0,-6-1-5 0,-2 1-6 0,2 3-4 0,6 4-4 0,-6-1-5 0,-1 4-2 0,0 1-2 0,7 3-2 16,-6-4 0-16,6 4 0 0,0 3 0 0,0-3 2 0,0 0 0 15,6 4 0-15,-6-3 0 0,7 2 1 0,0-3-1 0,-1 4 1 16,0-4 1-16,8-4-2 0,-8 4 1 0,7-4-1 0,0-3-1 0,-6 3 1 16,13-7 0-16,-8 0 1 0,1-4-1 0,0 1 1 0,7-5 0 15,-7-3 0-15,7 0-2 0,-1-3 1 0,-6-5 1 0,6 1 0 16,1-4 0-16,-7 0 0 0,7-4 3 0,-8-3-1 0,2 0-1 0,5-1 1 16,-12-2-1-16,6-1 0 0,-7-1-1 0,1-2 0 0,0 0 0 0,-1 2 0 15,0-3 0-15,-6 1-1 0,0 3 2 0,0 3 0 0,0 1-2 16,0 0 2-16,0 2 1 0,0 3 0 0,0 1 2 0,0 5 1 15,-6 0 0-15,6 3 0 0,0 0-1 0,0 1-1 0,0 3 1 0,0 3-2 16,-6 1 0-16,6 0 0 0,0 8 0 0,-7-6 1 0,7 9-3 0,-7 0-1 16,7-1-3-16,0 5 0 0,-6-1-1 0,6 3 1 0,0 2 0 15,0-2 1-15,0-2 1 0,0 4 1 0,6-2 0 0,-6 1 0 16,7-1-1-16,0-2 0 0,-1-1 0 0,0 1 1 0,1-4 1 0,0-5 0 16,5 2-1-16,-5-1 0 0,6-4 1 0,0 0 1 0,-7-3-1 15,8-4-1-15,-2 0 0 0,2-4 0 0,5-3 0 0,-5 0 0 0,-2-4 0 16,8-1-1-16,-7-2 0 0,-1-4 0 0,2 0 0 0,-8-1-1 15,8-3 0-15,-8-4 0 0,0 4-1 0,1-3 1 0,-1 0-1 0,-6-2-1 16,7 2 1-16,-7 3 2 0,0 0 0 0,0 4 0 0,0-1 2 31,0 2 0-31,0 5 1 0,0 1-1 0,-7 3 0 0,7 2 0 0,0 1-1 16,0 5-1-16,0 0 2 0,0 5 0 0,-6-2 0 0,6 8-1 16,0 0-2-16,0 1 0 0,-7 2 0 0,7 4-1 0,0 0 0 0,0 4 1 15,0-4 0-15,0 5 2 0,0-2 0 0,7 2 1 0,-7-5-1 16,6 4 0-16,1-4 0 0,0 0-5 0,-1 1-4 0,0-1-13 0,0-4-21 15,2 2-22-15,-2-6-27 0,-6-2-48 0,6-1-59 0,1 0-77 16,0-7-85-16,-1 0-82 0,1-3-80 0,-1-5-39 0,0 1-19 16,-6-7-6-16,7-2 0 0,-7-1 11 0,7-6 17 0,-7 1 24 0,6-6 25 15,-6-2 48-15,0-3 59 0,0 0 76 0,0-4 206 0</inkml:trace>
  <inkml:trace contextRef="#ctx0" brushRef="#br0" timeOffset="23164.03">22143 8382 0 0,'-13'0'181'0,"0"-4"115"16,0 4 43-16,0 0 44 0,0-4 46 0,-1 4 30 0,8-3 23 0,0 0 15 15,-7-2 14-15,6 5 7 0,7-3 7 0,0-1-47 0,-6 1-74 16,12-5-63-16,-6 5-58 0,7-1-47 0,-7 0-43 0,13-4-43 0,-7 6-47 16,8-6-30-16,-8 4-24 0,14 0-14 0,-7 1-14 0,-1-1-7 15,2 4-7-15,-2 0-5 0,2 0-1 0,-1 4-2 0,-1-1-1 0,-5 5-2 16,6 0-1-16,-13-1-5 0,6 4-6 0,2 0-12 0,-8-1-12 16,0 1-23-16,0 4-27 0,0-4-44 0,-8 4-52 0,2-1-62 0,0 1-65 15,-1-1-59-15,0 2-55 0,-5-2-38 0,5-3-32 0,-6 0-9 16,6 0-3-16,1-4 8 0,-7 1 12 0,6-5 21 0,-5 5 27 15,5-8 43-15,1 0 53 0,-1 0 61 0,0-4 116 0</inkml:trace>
  <inkml:trace contextRef="#ctx0" brushRef="#br0" timeOffset="23398.4">22013 8363 0 0,'-6'-10'218'0,"-2"-1"81"0,2 0 50 0,-6-1 46 0,4 1 44 0,2 0 28 16,0 1 23-16,-1-2 17 0,7 1 17 0,-6-3 11 0,6 2 11 0,-7 2-51 15,7-1-82-15,0 0-55 0,0 0-41 0,0 4-49 0,0-5-51 16,0 5-45-16,0-1-41 0,7 1-29 0,-7 4-23 0,6-5-18 0,1 5-16 15,-1 3-12-15,0-4-10 0,8 4-9 0,-8 4-3 0,8-4-5 16,-8 7-3-16,7-3-2 0,0 3 1 0,0 1-1 0,-1 0-2 0,2 2-1 16,-1 1 2-16,-6 0 0 0,6 0 0 0,-1-4 1 0,2 4 0 15,-8 1-1-15,7-6-1 0,0 2-5 0,0-1-8 0,-7-3-14 16,8 3-17-16,-2-7-25 0,2 0-28 0,-8-4-47 0,7 1-56 0,1-5-67 16,-2-3-71-16,-6 1-65 0,8-1-61 0,-8-4-40 0,1-1-31 0,-1-1-10 15,1-1 0-15,-7-1 9 0,7-3 17 0,-7 4 22 0,0-4 28 16,-7 0 46-16,7 0 58 0,-7 3 66 0,1-2 112 0</inkml:trace>
  <inkml:trace contextRef="#ctx0" brushRef="#br0" timeOffset="23570.28">21524 8022 241 0,'-46'27'396'0,"8"-6"35"0,-1-3 20 16,6 1 13-16,7-4 10 0,6-5 6 0,1 1 4 0,6-7 2 15,0 0 3-15,7-1 2 0,6 1 1 0,-8-4-97 0,8 0-149 0,8 3-88 16,-8-3-62-16,6 5-49 0,0-5-41 0,1 0-87 0,6 3-104 15,-6-3-103-15,5 0-100 0,-5 0-50 0,6 0-27 0,0 0-13 16,-6 0-9-16,-1 0-2 0,1 0-2 0,-1 0-1 0,0-3 0 0,1 3 14 16,0-5 23-16,-7 5 71 0,6-3 148 0</inkml:trace>
  <inkml:trace contextRef="#ctx0" brushRef="#br0" timeOffset="25512.72">22892 8744 0 0,'0'7'268'0,"0"1"40"0,0 0 25 0,0-1 19 0,-7 0 19 0,7-3 17 15,0-1 17-15,0 2 19 0,0-2 20 0,0-3 16 0,0 0 15 16,0 0-53-16,0 0-85 0,0-3-63 0,7 3-54 0,-7-5-32 0,7 2-25 15,-1-1-19-15,1-3-18 0,-1 0-18 0,0-4-17 0,8 4-19 16,-2-5-19-16,2-3-17 0,-1 5-13 0,-1-5-9 0,8 0-6 0,-6 1-4 16,-2-1-1-16,8-3 0 0,-7 3-2 0,-1-4 2 0,2 5 0 15,-1-5 3-15,-6 5 2 0,6-4 3 0,-7 3 3 0,0 4 3 16,1-4 4-16,0 4 5 0,-7 1 4 0,6 2 4 0,-6 0 3 0,0 1 3 16,6 3 0-16,-6 1-1 0,0 3 0 0,0 0-2 0,0 0-3 15,0 0-4-15,-6 3-3 0,6 1-4 0,-6 0-4 0,-1 4-5 0,7 3-5 16,-7 3-4-16,1 1-2 0,0 3-3 0,-7 0-1 0,6 8-1 15,0-4 1-15,1 7 0 0,0 1 0 0,6-1 0 0,-8 3 1 0,2 2 2 16,6 3 3-16,-6-1 2 0,6 1 1 0,-6 0 1 0,6 3 0 16,-7 0 2-16,7-4-1 0,0 5 2 0,0-4-1 0,0-1 0 15,0 1 1-15,0-4-1 0,0 3 1 0,0-3-4 0,0-3-2 0,0-1-1 16,0-3-2-16,0 0 0 0,-7-5-1 0,7-3-1 0,0 1 1 16,0-5 0-16,0-3 0 0,0 1 0 0,0-6 1 0,0 1 4 15,0-2 6-15,0-5 5 0,0 0 2 0,0 0 2 0,0-5-1 0,0-2 1 16,-6 1 1-16,6-8-1 0,0 2-2 0,0-7 0 0,0-3-1 0,-7-3 0 15,7-4-2-15,0-5-4 0,0 2-6 0,7-6-5 0,-7-1-3 16,0-2 0-16,6-3-1 0,1 1-1 0,0-2 1 0,5-2-1 16,-6 3 0-16,14 0 2 0,-6 4-2 0,-1-1 0 0,6 5 1 0,0-1 0 15,1 4 0-15,-1 0 1 0,7 4 0 0,-6 3 1 0,0 4-2 16,-1-4 1-16,1 8-1 0,-1 0 0 0,1 4 1 0,0-1-1 0,-1 4 0 16,-6 0 0-16,6 4 1 0,-5-1-2 0,6 5 0 0,-8 3 1 15,-5 0-1-15,6 3 0 0,-7 0-3 0,7 4 1 0,-13 5 0 0,6 3 1 16,2 0 0-16,-8 3 0 0,0 3-1 0,0-2 1 0,0 4 0 15,0 2 1-15,-8-3 0 0,8 0 1 0,-6 3-1 0,6-3 2 16,0 0 1-16,0-3 1 0,-6 3 0 0,6-4 0 0,0-4 0 0,0 5 0 16,6-8 0-16,-6 3 0 0,6-6-2 0,-6 2 0 0,8-2 0 0,-2-5-2 15,0 2 0-15,7-5-4 0,-6-5-1 0,6 2-5 0,0-1-2 16,0-6-5-16,7-2-5 0,-8-2-3 0,8-1-4 0,-7-7-4 16,7 0-3-16,-8-3-4 0,8-1-4 0,-7-7-4 0,1-4-4 0,-2 1-2 15,1-1 1-15,0-3 0 0,0-4 2 0,-7-1 4 0,8 5 5 16,-8-4 4-16,1 4 4 0,0 3 5 0,-1 1 7 0,0 3 8 0,1 4 9 15,-7-1 10-15,0 8 12 0,0 0 9 0,0 0 8 0,0 7 6 16,0-3 8-16,-7 7 5 0,1-4 5 0,6 4 3 0,-6 0 1 0,-1 5 1 16,0-3-2-16,1 6-2 0,0 0-4 0,6-1-7 0,-8 4-6 15,2 0-6-15,0 4-4 0,-1-1-6 0,1 0-7 0,-7 9-3 16,6-1-5-16,1 0-4 0,0 7-2 0,-8 1-1 0,8 3-1 0,-1 3 0 16,1 4 0-16,-1 1 0 0,0 3 1 0,7 3 1 0,-6 1 1 15,6-1-1-15,-6 6 1 0,6-3 0 0,0 1 0 0,0 1 0 16,6 3 0-16,-6-4 1 0,0 1-2 0,6-1 1 0,-6-4-1 0,7 1 0 15,0-4 1-15,-7 1 0 0,6-2-1 0,1-3 2 0,-1-3-2 16,0-5 2-16,-6 2-1 0,8-1 1 0,-2-7 0 0,0-1 1 0,-6-2 2 16,7-6 2-16,-1 2 3 0,-6-5 3 0,7 1 3 0,-1-4 0 15,1-4 1-15,-1-3 0 0,-6 0 0 0,14-4 0 0,-8-4 1 0,0 1 0 16,8-5-1-16,-8-3-2 0,7-4 0 0,-7 0-3 0,8 1-4 16,-2-4-3-16,2-4-3 0,-8 4-2 0,7-5-1 0,0 5 0 15,0-3-1-15,1 6 0 0,-2 0-2 0,1 0-1 0,0 5 0 0,-6 2-1 16,5 4 1-16,2 5-1 0,-8-1 1 0,0 7-1 0,2 0 1 0,-2 4-2 15,0 4 1-15,1 0 0 0,-1 3 0 0,-6 4 1 0,7 0 0 16,-7 0 1-16,0 4 0 0,7 0 1 0,-7 2 0 0,0 3-1 16,0-3-1-16,0 2-5 0,0-5-9 0,0 5-12 0,0-1-13 0,0-4-18 15,6 1-22-15,-6 0-37 0,6-4-45 0,0-1-57 0,2-2-61 16,4 0-66-16,-5-5-68 0,6 1-56 0,0-4-50 0,0-4-21 0,6 1-3 16,1-1 5-16,-1-3 11 0,1 0 16 0,6-5 20 0,-6 5 37 15,5-4 43-15,2-4 58 0,-1 4 63 0</inkml:trace>
  <inkml:trace contextRef="#ctx0" brushRef="#br0" timeOffset="26254.4">24716 8568 0 0,'13'-6'134'0,"-1"1"148"0,-4-5 37 0,-2 2 38 0,-6-3 44 0,6 4 31 16,-6-1 26-16,-6-2 17 0,6-1 13 0,-6 3 9 0,-2-2 12 15,2 2-39-15,0 0-62 0,-7 1-58 0,6 0-56 0,-6 4-40 0,0-1-33 16,0-1-38-16,0 2-40 0,0 3-30 0,-6 3-26 0,5 2-17 16,2-1-12-16,-8 2-11 0,7 2-9 0,0 3-7 0,0-1-7 0,-1 6-5 15,2-2-6-15,-1 5-3 0,0-1-5 0,0 1-1 0,7 2-2 16,-2 5-1-16,2-4 1 0,6 0 0 0,-6 0-2 0,6 3 0 0,0-6 1 15,6 3 0-15,-6 0-1 0,6-4 2 0,2 0 1 0,-2-3-1 16,7 0 1-16,-7-4 0 0,7 0-1 0,0-5 1 0,1-1-1 0,-2-1-1 16,1-4 1-16,7 0 0 0,0-4 0 0,-8-4-1 0,8-3-2 15,-7 0 0-15,7 0 2 0,-1-3-1 0,-6 0 0 0,7-5-1 16,-1-4 0-16,-5 2-1 0,-2-2 0 0,1-2 1 0,0 0-1 0,-6-1 0 16,5-4 0-16,-4 5 1 0,-2-4 1 0,-6 3 0 0,6 0 0 0,-6 5 0 15,7-2 0-15,-7 1 1 0,-7 8 0 0,7-4 2 0,0 6 1 16,0 1 2-16,0 5-1 0,-6-2 0 0,6 4-1 0,0 1 1 15,0 3-2-15,-6 0 1 0,6 3-2 0,0 4 1 0,-8 1 0 0,8-1-2 16,-6 8 0-16,6-1 0 0,0 5-2 0,-6 2 0 0,6 1-1 16,0 1 1-16,0 6 1 0,0-3 0 15,0 3 1-15,0 0-1 0,0 1 1 0,6-5 0 0,-6 4-1 0,6-3 1 16,2 0 0-16,-8-4 0 0,6 0 0 0,0 0 0 0,1-4 0 16,0 0 0-16,-1-4 1 0,7-2 0 0,-7-1 1 0,8-3 0 0,-2-2 0 15,2-1-1-15,-2-5 1 0,2 0 0 0,-1-5 2 0,-1-1-1 16,8-2 1-16,-7-3-1 0,0-1 1 0,6-2 0 0,-5-4 0 0,-2 0-1 15,2-4 0-15,-1 0-1 0,0-4 0 0,-6 1-1 0,5-1 0 16,-6-3 0-16,8-2-2 0,-8 6 0 0,1-4 1 0,-1 4 0 16,1 3-1-16,0-4 0 0,-7 8-1 0,6 3 0 0,0 0 2 0,-6 5-1 15,0-2-1-15,0 9-1 0,8-5 0 0,-8 5-1 0,0 3-1 0,0 0 1 0,0 3-1 0,0 1 1 0,0 3-1 16,0 1 1-16,0 2-1 0,0 1 1 0,6 5-1 0,-6 2 0 0,0 3 2 16,0 2 1-16,0 3 2 0,6-5 0 0,-6 5-1 0,0 0-1 15,6 2 1-15,-6-2-1 0,7 0 1 0,0 0 0 0,-7-4 0 0,6 3-1 16,1-6 1-16,-7 3-1 0,6-8 1 0,0 5 1 0,2-5-1 15,-2-2 1-15,-6-6 2 0,6 1 1 0,0 1 3 0,-6-4-1 16,8-4 1-16,-2-4 1 0,0 1-1 0,1-2 0 0,-1-5 0 0,1-1 2 16,0 0-1-16,5-4 0 0,-6 1 0 0,2-8-2 0,4 3-1 0,1-6 0 15,-6 2-2-15,6-2 0 0,-7-4-2 0,8 3-1 0,-2-3 1 16,-5 3-1-16,6 1-1 0,0 2 0 0,-7 2-2 0,8 2 0 16,-8 4 0-16,0 5 0 0,8-1 0 0,-8 7-1 0,1 0 0 0,-1 8 0 15,1-4 0-15,6 7 1 0,-13 4 0 0,6 4 0 0,0 0 1 16,-6 3 0-16,8 4 1 0,-8 1-1 0,0 2 1 0,0 0 0 0,0 1 0 15,0-1 0-15,0 5 0 0,-8-4 1 0,8-4 0 0,0 3 1 16,0-3-1-16,0-4-1 0,0 1-1 0,8-5-4 0,-8-2-5 0,6-1-8 16,0-9-9-16,1 6-14 0,-1-8-15 0,1-3-29 0,-1-2-34 15,1-5-47-15,5-1-54 0,-4-3-64 0,-2-5-67 0,0 1-67 16,-6-8-67-16,7-3-31 0,-7-1-13 0,0-2 1 0,0-9 5 0,-7 5 11 16,1-8 14-16,0 0 29 0,-2 0 34 0,2-4 46 0,-7 0 55 0,0 1 62 15,0 3 230-15</inkml:trace>
  <inkml:trace contextRef="#ctx0" brushRef="#br0" timeOffset="26488.78">24716 8004 44 0,'-40'15'292'0,"-5"-1"32"0,13 2 22 0,-1-2 20 0,7 1 23 15,0-5 23-15,13-2 25 0,-7 3 19 0,14-7 16 0,0 3 16 16,6-3 16-16,0-1-55 0,0 1-91 0,6-1-59 0,0-3-43 0,7 0-25 16,0 0-15-16,0 0-17 0,7 0-18 0,-1-3-23 0,1-4-24 15,0 3-19-15,-1 0-16 0,-6-3-16 0,6 0-14 0,1 3-15 0,-7-4-12 16,0 1-11-16,0 4-8 0,-6-1-7 0,-1 0-6 0,1 1-5 15,-1-1-3-15,0 4-4 0,-6 0-2 0,8 0-3 0,-8 4-5 16,0-1-9-16,6 1-10 0,-6 3-13 0,6 0-17 0,1 1-25 0,-7-1-32 16,6 4-56-16,1-3-68 0,-1 2-73 0,1-2-77 0,-1 3-62 15,0-4-56-15,2-4-26 0,4 5-8 0,-5-8 1 0,6 0 5 0,-7 0 12 16,7-3 15-16,1-2 26 0,-8-2 33 0,7 0 55 0,0-4 68 16</inkml:trace>
  <inkml:trace contextRef="#ctx0" brushRef="#br0" timeOffset="26646.17">24956 8007 0 0,'-6'-14'246'0,"0"3"150"16,-1 1 41-16,1-2 31 0,-1 1 23 0,0 0 22 0,1 4 23 15,0 0 17-15,-1-4 16 0,7 4 14 0,-7 4 10 0,7-6-35 0,-6 6-61 16,6-2-98-16,6 2-119 0,1 3-69 0,0-3-42 0,5 3-29 16,2 3-23-16,5-3-23 0,1 0-22 0,6 3-25 0,-1 2-25 0,1-2-36 15,7 6-41-15,-7-3-63 0,7 2-77 0,-7-1-99 0,0 4-112 16,0-3-80-16,1 2-60 0,-9 1-32 0,9-3-14 0,-7 2-7 16,-2-2-4-16,9-1 3 0,-7-3 10 0,6 2 22 0,0-6 30 0,-1 4 57 15,1-4 70-15,7 5 100 0,-1-5 305 0</inkml:trace>
  <inkml:trace contextRef="#ctx0" brushRef="#br0" timeOffset="27428.55">25849 8510 213 0,'-19'26'385'0,"5"-5"32"15,1 1 15-15,0-2 11 0,7-6 5 0,-1-3 11 0,1-4 10 16,6-3 12-16,0-1 12 0,6 1 8 0,1-4 8 0,-1-4-91 16,7 1-136-16,-6-1-87 0,5-3-61 0,8-4-32 0,0-1-15 0,-7-2-9 15,7-1-5-15,-1-3-11 0,0-4-10 0,8 0-12 0,-7-4-11 0,-2-3-9 16,2 3-7-16,-7-6-3 0,7-2-4 0,-8-3-1 0,2 5-1 16,5-5 0-16,-12 1-1 0,6-1 0 0,0 0 0 0,-6 1 0 15,5 3 3-15,-5 4 2 0,-1 2 4 0,-6 2 2 0,7 3 5 0,-7 4 5 16,7 4 7-16,-7-1 3 0,0 4 4 0,0 3 1 0,0 5 0 15,0-4 2-15,0 7-1 0,-7-5-2 0,7 5-2 0,0 0-3 0,0 5-4 16,-7 2-4-16,7 0-3 0,-6 0-6 0,-1 4-6 0,7 4-6 16,-6 3-4-16,0 4-3 0,-1-1-1 0,7 5 2 0,-7 4 0 0,7 3 1 15,-6 0 0-15,6-1 2 0,0 6 1 0,0 1-1 0,0-2 0 0,0 4 0 16,0-4-1-16,0 3 1 0,0-1 0 0,6-2 1 0,-6-3 0 16,7 2-1-16,-7-7-1 0,7 2 0 0,-1-6 1 0,0-3 0 15,-6 0 0-15,7-8 1 0,6 1 0 0,-6-5 1 0,-1 2 1 0,8-9-1 16,-8 1 1-16,6-4 2 0,2-4-1 0,-1 1 0 0,7-9 0 15,-8 2 0-15,2-1-2 0,5-7 2 0,-6-1-2 0,6 1 1 0,-5-4-2 16,5-4 1-16,-6 0-1 0,0-3-1 0,-1 0 0 0,2 4 0 16,-1-8 0-16,0 7 1 0,-6-4 1 0,5 1 3 0,-5 4 5 15,0 2 4-15,-1 2 5 0,0 2 4 0,1 4 4 0,-7 0 0 0,7 5 1 16,-7 3 0-16,0-1-1 0,6 5-2 0,-6-1 0 0,0 4-2 16,0 0 0-16,0 4-4 0,-6 3-3 0,6 4-5 0,0-1-5 0,0 2-4 15,-7 2-4-15,7 4-2 0,0 5 0 0,0-2 0 0,-7 2 1 16,7 2 1-16,0-2 2 0,0 2 0 0,0 0-1 0,0 2-1 15,0-2 0-15,7 1 0 0,-7-4 0 0,7-1 0 0,-1-2 0 0,1-1 2 16,-1 1 1-16,1-8-1 0,6 0 0 0,-7 0 0 0,8-5-1 0,-2-1 0 16,1-5 0-16,7 0 1 0,-8-5 0 0,2 2 0 0,6-4 0 15,-7 0 0-15,6-8-2 0,-6 4 1 0,7-8-2 0,-7 1 1 16,6 0 0-16,-6-4 1 0,1 0 0 0,-8-4 0 0,7 0 0 0,-7 1 0 16,7-4 0-16,-6 3 0 0,-1 0 0 0,0 1 1 0,2-1 1 15,-8 4-1-15,6 0 1 0,0 7 0 0,-6 0 1 0,0 1-2 16,7 3 1-16,-7 4-1 0,0 2-2 0,0 5 0 0,0 0 0 0,-7 5 0 15,7-1-2-15,0 7 0 0,-6 0 1 0,6 4-1 0,-6 2 0 0,6 1 1 16,0 5-2-16,-8-2 1 0,8 6 1 0,0-2 0 0,0 4 1 16,0-4 1-16,0 1 0 0,0 0 0 0,0 0 0 0,8-4 1 15,-8-4-1-15,6 4-1 0,0-7-5 0,1-1-7 0,0 1-10 0,-1-7-15 16,7 3-16-16,-7-8-19 0,1-3-21 0,6 0-34 0,0-3-40 16,-6-6-53-16,5 3-58 0,1-9-62 0,-6-3-62 0,6-1-60 0,1-2-62 15,-8-5-23-15,6-3-5 0,-5-5 6 0,0 2 12 0,6-5 17 16,-7 1 20-16,0-1 33 0,-6-4 41 0,8 4 51 0,-2-2 60 15,-6 1 61-15,0 6 246 0</inkml:trace>
  <inkml:trace contextRef="#ctx0" brushRef="#br0" timeOffset="27604.47">26976 7953 152 0,'-14'-4'282'0,"1"-2"47"0,1 1 45 0,-2 2 41 0,2-4 35 0,-2 3 26 15,1 0 21-15,1-3 16 0,5 3 17 0,0 1-1 0,1-4-12 16,0 2-53-16,-2 2-75 0,8-2-51 0,0-1-41 0,0 2-44 16,0-3-45-16,8 3-39 0,-2-4-37 0,0 5-26 0,8-4-19 0,-2-1-18 15,-5 5-17-15,6-5-15 0,0 5-14 0,0 0-10 0,0-1-7 16,0 4-4-16,0-5-3 0,0 10-1 0,1-5-3 0,-8 4-4 0,0-1-8 15,0 4-11-15,1 0-14 0,0 4-15 0,-7-4-16 0,6 5-25 16,-6 2-30-16,0-3-52 0,-6 4-64 0,6-4-72 0,-7 4-75 0,0-1-64 16,7 1-62-16,-6-4-25 0,0 4-9 0,0-4 5 0,-2-1 8 15,2 1 15 1,0-3 15-16,6 0 25 0,-7-2 29 0,7-1 55 0,0-5 62 16</inkml:trace>
  <inkml:trace contextRef="#ctx0" brushRef="#br0" timeOffset="27791.97">26937 7813 77 0,'-14'-10'315'0,"2"-5"46"16,-2 5 44-16,1-5 33 0,1 4 28 0,5-5 17 0,-6 6 11 16,7-1 10-16,-2-4 10 0,2 4 5 0,6 0 5 0,-6 5-71 15,6-6-108-15,0 5-75 0,0-1-54 0,6 1-49 0,0 4-44 0,2-4-33 16,-8 3-28-16,12-1-17 0,-5 5-13 0,0 0-10 0,5 0-10 0,-5 0-13 16,6 5-15-16,-6-1-16 0,-1-1-17 0,7 4-31 0,-13 0-38 15,7 1-44-15,-7 2-48 0,6 2-50 0,-6-1-52 0,-6 3-44 16,-1-3-42-16,0 4-41 0,1 0-43 0,0 3-14 0,-8-3-2 0,1-1 9 15,1 5 13-15,-8-4 29 0,6-1 36 0,-5 0 45 0,0 1 48 16,6-4 50-16,-13 4 52 0</inkml:trace>
  <inkml:trace contextRef="#ctx0" brushRef="#br0" timeOffset="27979.47">26090 8093 109 0,'-33'14'378'0,"1"1"47"0,-1-1 27 0,7-3 15 0,0 0 11 16,7 0 6-16,5-6 7 0,2 1 5 0,5-2 7 0,0 0 6 15,7-4 8-15,7 3-69 0,0-3-108 0,5 0-96 0,8 0-93 0,-1 0-47 16,7 0-25-16,7-3-20 0,-1 3-15 0,2-4-39 0,-2 4-54 16,7-4-98-16,0 0-124 0,0 2-95 0,1-3-79 0,-2 2-41 15,1-2-24-15,-6-2-9 0,-1 4-6 0,1-8-2 0,-1 3-3 0,1-2 5 16,-7 2 3-16,-6-3 33 0,6 1 46 0,-7-2 94 0,1 1 269 16</inkml:trace>
  <inkml:trace contextRef="#ctx0" brushRef="#br0" timeOffset="28793.15">27379 8447 0 0,'-6'22'198'0,"0"1"98"0,6-5 22 16,-8 0 14-16,8 1 8 0,-6-9 10 0,6 1 12 0,-6 0 24 0,6-7 31 15,0 0 27-15,0 0 22 0,6-4-37 0,-6 0-67 0,6-4-62 16,8-4-59-16,-8 1-35 0,14 0-22 0,-7-8-13 0,7 4-9 0,-1-7-8 16,1 0-13-16,6-1-23 0,-7-7-33 0,7 5-25 0,0-5-23 15,-6-3-14-15,6 3-11 0,-7-4-5 0,1-2-1 0,0 2-1 16,-1-2-2-16,1-5 2 0,-8 3 1 0,2 2 4 0,-1-1 4 0,-1 0 3 16,-5 3 5-16,6 1 4 0,-7 4 5 0,2 3 4 0,-8 0 5 0,6 0 3 15,-6 8 2-15,6-2 3 0,-6 5 3 0,0 0 4 0,0 0 0 16,0 4-2-16,0 3-3 0,0 1-5 0,0-1-5 0,0 4-4 15,0 0-6-15,-6 4-3 0,6-1-6 0,-6 5-3 0,6 2-4 0,-8 2-4 16,2 5-3-16,0 3-5 0,-8 2-3 0,8-1 0 0,0 9-1 16,-1-2-1-16,1 6 1 0,-8-1 2 0,8 0 0 0,0 3 1 0,6 1 0 15,-7 0-1-15,0-1 0 0,7-2 1 0,0 3 0 0,0-5 0 16,0-3-1-16,0 1 1 0,7-1 0 0,0-4-1 0,-1-2 1 0,0-2-2 16,1 2-5-16,0-9-8 0,-1 1-11 0,7-4-18 0,-7-4-20 15,8 1-39-15,-2-8-49 0,-4 0-63 0,4-4-73 0,1-7-69 16,-6 0-67-16,6-4-52 0,-7-3-45 0,0-1-21 0,2-2-7 0,-2-5 3 15,-6 1 7-15,6-1 18 0,-6-4 19 0,-6 5 39 0,6-4 48 16,-6-1 64-16,-8 1 72 0</inkml:trace>
  <inkml:trace contextRef="#ctx0" brushRef="#br0" timeOffset="28949.41">27712 8118 164 0,'-26'-4'366'0,"6"4"42"0,1 0 27 0,-1 0 22 0,0 0 16 0,1 0 12 16,-1-3 10-16,7 3 7 0,0-4 5 0,7 4 6 0,-1-4 3 16,1 4-83-16,6 0-127 0,0 0-87 0,0 0-66 0,6-3-42 15,7 3-28-15,0 0-20 0,6 0-17 0,1 0-12 0,7 0-12 0,-1 3-15 16,6-3-17-16,1 0-23 0,6 4-23 0,-7-4-37 0,7 4-45 15,1-4-52-15,-2 3-57 0,1-3-53 0,0 4-53 0,1-4-55 0,-1 4-55 16,0-4-27-16,0 3-13 0,0-3 0 0,-6 4 9 0,-1-4 15 16,7 3 20-16,-7 1 35 0,1 0 43 0,-7-1 52 0,7 1 57 0</inkml:trace>
  <inkml:trace contextRef="#ctx0" brushRef="#br0" timeOffset="29891.12">28578 8201 0 0,'6'9'63'0,"0"-6"172"16,2 1 30-16,-2 0 26 0,-6-1 25 0,6 1 31 0,-6-4 33 0,0 4 26 15,0-4 21-15,0 0 15 0,0-4 13 0,0 4-31 0,-6-4-52 16,6 1-44-16,0-1-39 0,-6-3-31 0,6 3-26 0,-8-1-23 0,8-1-24 15,-6 2-28-15,6-3-32 0,-6-1-25 0,0 6-22 0,-1-3-13 16,0-3-11-16,1 5-11 0,-1-4-9 0,1 3-7 0,-8 0-8 0,8 4-3 16,-7-3-4-16,0 3-2 0,0 3-2 0,-7-3-2 0,0 4 0 15,2 3-2-15,-2 0 0 0,1 6 0 0,-1-3-2 0,0 1-1 16,1 4 0-16,-1-1 0 0,0 5 0 0,8-5-1 0,-1 4 1 0,-1 1-1 16,2-1 1-16,6 1 0 0,-2 3 0 0,2-4-1 0,6 0 1 15,0 0-1-15,6 1 1 0,2-1 0 0,-2-4 0 0,6 2 1 0,2-2 0 16,-1-7 1-16,-1 4-1 0,8-7 0 0,0-1 1 0,-1 2 0 15,1-5-2-15,0-5 1 0,5-2 0 0,-5 0 0 0,0-4 0 0,-1-3 0 16,7-2 0-16,-6 2 0 0,-1-4 0 0,1-1 1 0,0-3-1 16,-2 0 1-16,2 1 0 0,0-2 2 0,-1-2 0 0,-5 3 3 0,-2-3 3 15,8 2 5-15,-7 0 4 0,-7 6 6 0,8-6 3 0,-8 9 6 16,0-4 5-16,-6 7 3 0,7-4 2 0,0 8 1 0,-7-4 2 16,0 7-1-16,0-3-2 0,0 3-3 0,0 4-4 0,0 0-4 0,0 4-6 15,0 0-5-15,-7-1-5 0,7 4-5 0,-7 5-4 0,1 2-4 16,0 1-2-16,-1 3-4 0,0 1-1 0,1 3 0 0,0 0 0 0,-1 3 1 15,1 1 1-15,-1 0 1 0,0-1 0 0,7 1 0 0,-6-4-1 16,6 3 0-16,-6-3-1 0,6 0 0 0,0 0 0 0,0-4 0 16,0 1 0-16,6-4 1 0,-6 0 0 0,6-5 1 0,-6-2-1 0,7-1 1 15,0 0-1-15,-1-7 1 0,7 0 1 0,-7 0 0 0,8-7-1 16,-2 0 2-16,2-1 0 0,-1-2 1 0,-1-2-1 0,2-2 1 0,6-2-1 16,-8 3-2-16,1-6 0 0,0 1 0 0,0-1 0 0,-7-3 0 15,8 0 0-15,-1 1 0 0,0-5 1 0,0 0 0 0,-7 4-1 0,8 1 0 16,-2-2-2-16,-5 0 2 0,6 6 0 0,-7-1-1 0,7 3 1 15,-6 0-1-15,0 4-1 0,-1 4 0 0,0 0-2 0,2 3-1 16,-2 4-2-16,0 0 1 0,-6 4 1 0,0 3-1 0,7 4 1 0,-7 0 0 16,0 3 0-16,0 1 1 0,0 7 1 0,0-3 0 0,0 3 1 0,-7 3 0 15,7 0 2-15,0 1 0 0,-6 0 0 0,0 0 0 0,6-1 0 16,-8 1 0-16,8-5 0 0,-6 2 0 0,6-2-2 0,-6-2 1 16,6-1-1-16,0-3 0 0,0 0 0 0,0-4 2 0,0 0 1 0,0-4 0 0,0-3 2 15,0-1 0-15,6 1 0 0,-6-4 2 0,6-4-1 0,-6 1 1 16,8-5 1-16,-2 2 0 0,0-2 0 0,1-3 1 0,6-4-1 0,-7 0 0 15,7 1-1-15,-7-1-1 0,8-3-1 0,-1-4-1 0,-7 4 1 16,7-8-1-16,0 4-1 0,1-3-1 0,-2-2 1 0,2 2-1 16,-2-1-1-16,8 1 0 0,-7 3-2 0,1 0-1 0,-2 0 1 0,1 4-1 15,0 3 1-15,0 0 0 0,1 8-2 0,-8 0 0 0,6 3 0 16,-5 0 1-16,6 8-3 0,-6 0 1 0,-1 3 0 0,1 4 1 0,0 3 3 16,-7 1 0-16,0 4 0 0,6 3 0 0,-6 3-1 0,-6 1 1 0,6 0 1 15,-7 3 0-15,0-3 0 0,7 3 1 0,-6-3 0 0,-1-1 0 16,1 0 1-16,-1-3-1 0,7 1 0 0,-7-5-1 0,7 0-1 0,-6-3 2 15,6-4-1-15,0-3 1 0,0-2 1 0,0 2 1 0,0-5 1 16,0-3 1-16,6 0 1 0,-6-3 1 0,7-1 0 0,0 0 0 16,-1-2-1-16,1-6 1 0,-1 1 0 0,8-3 0 0,-8-1-1 0,6-3-1 15,-4 0-1-15,4-1-1 0,-5-4-2 0,6 2 1 0,0-1 0 0,-1-4 0 16,-4-3-1-16,4 3-2 0,2 0-1 0,-8 1 1 0,7 0-3 16,1-1 1-16,-8 4 1 0,0 4-1 0,7 3 0 0,-13 0-1 15,7 8 1-15,-1 0-3 0,1 3-1 0,-1 4-1 0,-6 4 0 0,6 3 1 16,-6 4 0-16,0 0 1 0,8 4 1 0,-8 3 1 0,0-1 0 15,0 6 1-15,0 0 0 0,0-2 1 0,0 1 0 0,0 4 1 16,0-4 0-16,0-4 2 0,0 4 0 0,0-7 1 0,6 3-1 0,-6-3 0 16,6-4-2-16,0-1-1 0,2-2-3 0,-2 0-7 0,7-5-11 15,-7 0-16-15,8-6-19 0,4 3-33 0,-4-8-41 0,-1 1-64 0,7-3-75 16,-8-5-81-16,2 0-82 0,-2-3-53 0,2-4-39 0,-8-4-18 16,7 0-8-16,-13-3 4 0,6 0 8 0,-6 0 14 0,0-4 19 0,-6 0 32 15,0-1 42-15,-1 2 63 0,-6 2 74 0</inkml:trace>
  <inkml:trace contextRef="#ctx0" brushRef="#br0" timeOffset="30079.79">28623 8642 361 0,'-13'40'446'0,"7"0"30"0,-8-6 15 0,2-5 8 0,6-4 3 15,-1-3 2-15,0-7 2 0,1-5 0 0,6-1 2 0,-7-3-1 16,7 2 3-16,0-5-118 0,-6 2-174 0,6-5-114 0,0 0-82 0,0-5-104 15,0 2-112-15,0-5-107 0,0 2-102 0,6-6-52 0,-6-2-27 16,7-1-12-16,-1-3-7 0,1-4-3 0,0-4-4 0,5 0 0 16,2-3-2-16,-2-4 18 0,1 0 24 0,1 0 73 0,4-4 140 0</inkml:trace>
  <inkml:trace contextRef="#ctx0" brushRef="#br0" timeOffset="31043.92">30486 8235 27 0,'-14'22'269'0,"2"-4"20"16,-8 4 10-16,7-3 6 0,1-1 4 0,-2-3 10 0,8-1 11 15,-7-3 17-15,6 0 22 0,1-3 29 0,-1-1 30 0,7-3-43 0,-6-1-80 16,6 1-47-16,0-4-31 0,0 0-16 0,0 0-5 0,6-4-6 16,-6-3-3-16,7 0-9 0,-1-4-11 0,8 0-18 0,-8-4-23 0,6 1-26 15,2-4-30-15,-1-5-24 0,7 1-21 0,-8-4-14 0,8-3-10 16,-7 0-4-16,7 0-2 0,0-1-2 0,-8-3-1 0,8 0 0 0,-1 4-1 16,-5-5-1-16,4 2 1 0,-4 3 0 0,-1 0-2 0,0 3 0 15,0 0 1-15,-7 0 0 0,8 5 0 0,-8-1 0 0,0 4 1 0,1 3 2 16,0-4 0-16,-7 8 3 0,6-4 1 0,-6 8 1 0,7-4 3 15,-7 4 0-15,0 3 1 0,0-3-1 0,0 7-1 0,0 0-1 0,0 0 1 16,0 0-1-16,0 4-2 0,-7 3 0 0,7 4-1 0,-6 0-2 16,6 3-2-16,-7 9-3 0,7-1-2 0,-7 3 1 0,1 1 0 0,6 6 1 15,-6-3 0-15,6 9 1 0,0-2-1 0,-8-3 1 0,8 4-1 0,0-4 0 16,8 4 0-16,-8-5 2 0,0 5 1 0,6-7-1 0,0-1 2 16,-6 0 0-16,7-4-1 0,0-2 1 0,-1-2 0 0,7-2 2 15,-7-4 2-15,1-1 1 0,6-3 2 0,0-3 1 0,-6-4 1 0,6-1-1 16,6-6 1-16,-6-1-1 0,7-4-1 0,-1 1 1 0,1-8-1 0,0-3-2 15,-1-1 0-15,0-6 0 0,8-1-2 0,-8-2-1 0,1-6-3 0,-1 1-1 16,0-7 0-16,1 0-2 0,-7-4 0 0,7-5-1 0,-8 6 1 16,2-8 0-16,-1 3-1 0,0-4 0 0,0 5 1 0,0 3 1 15,-6 0 0-15,-1 1 0 0,0 5 4 0,1 6 2 0,-7-1 5 0,0 7 3 16,0 1 6-16,0 2 3 0,0 6 5 0,-7 1 3 0,1 2 2 0,0 3 1 16,-1 3 0-16,0 1 0 0,1 4-1 0,-1 3-2 0,-6 0-1 15,0 0-4-15,7 3-5 0,-8 9-2 0,2-5-3 0,-1 7-5 0,0 4-5 16,0 1-2-16,-1 4-2 0,2 2-1 0,-2 4 1 0,2 4-1 15,-1-1 0-15,6 6 0 0,-6 2 1 0,7 0 0 0,-1 0 0 0,0 4-2 16,-6 0 0-16,13-1 0 0,-6 2 0 0,-1-4 0 0,1 3 0 16,6-4 1-16,0 0 1 0,0 0 0 0,0-2 0 0,0-2-1 0,6-3 1 0,1-4 0 15,-7 0 0-15,6-4 0 0,1 2 1 0,-1-9-1 0,1 0 1 0,-7-3 1 16,7-1 0-16,-1-3 1 0,0-3 0 0,-6-4 2 0,7-1-1 16,0 0 1-16,-1-6 0 0,1 0 0 0,-1-1-1 0,0-4 0 15,1-3-1-15,6 4 0 0,-7-7 2 0,8-1-2 0,-8-4-2 0,7 1 0 16,0-3-2-16,-6-2 0 0,5 1-1 0,-4-4 1 0,4 5-1 0,-5-5 1 15,-1 0 0-15,7 4 0 0,-6-4-1 0,6 8-1 0,-6 0 0 16,5 0 0-16,-5 3 0 0,0 1-1 0,-1 6-1 0,7 0 0 0,-7 1-1 16,1 7 1-16,0 0-2 0,-1 0-1 0,0 4 0 0,1 4 1 15,0-2 0-15,-1 6 1 0,0 2 1 0,1 1 0 0,-7 0 1 0,7 3 1 16,-7 0-2-16,0 4-4 0,0-4-8 0,0 5-11 0,0-5-13 16,0 3-15-16,0-2-19 0,0-1-34 0,0 1-43 0,6-5-55 0,-6 2-62 15,0-6-61-15,0-2-61 0,7 3-59 0,-1-8-59 0,8 1-23 0,-8-4-8 16,6 0 3-16,2-4 10 0,5 1 15 0,-5-5 18 0,4 1 33 0,2 0 42 15,7-5 55-15,-8 5 63 0</inkml:trace>
  <inkml:trace contextRef="#ctx0" brushRef="#br0" timeOffset="31528.29">31834 8081 0 0,'7'-11'61'0,"-1"0"195"0,-6-4 28 16,0 4 29-16,0 0 31 0,-6 0 34 0,-1 4 37 0,0-4 22 0,1 0 16 16,0 1 10-16,-7 2 7 0,6 1-31 0,-6-1-50 0,0 5-58 15,0 0-60-15,-7-2-38 0,7 2-23 0,-7 3-30 0,8 3-29 0,-8 2-33 16,7 1-34-16,-7 2-20 0,2 3-13 0,4 3-9 0,1 1-5 0,-7-1-5 15,14 5-3-15,-6 2-3 0,-2 2-1 0,8-1-3 0,-1 0-2 16,1 3-1-16,6 1-1 0,0-4-1 0,0 4-2 0,0-5-2 0,6 5-2 16,1-8-1-16,-1 5-1 0,0-4-1 0,8-1-2 0,-8-4-1 15,7 1 0-15,0-4 0 0,0 0 0 0,1-4-2 0,4-3 0 0,-4-1-2 16,5-3-5-16,-5-3-2 0,4-1-3 0,-4-3-2 0,-1-1-4 0,7-3-3 16,-8-3-3-16,2-4-4 0,-2 2-4 0,2-5-1 0,-1-2-1 15,-7 2-2-15,0-2-2 0,1-2 0 0,-7 0 3 0,7-2 2 0,-7 2 4 16,0 0 2-16,-7 2 4 0,7 2 2 0,-7-2 4 0,1 9 5 0,6 0 4 15,-6-1 3-15,-1 7 1 0,1 1 3 0,6 0 4 0,-7 3 1 16,0 4 1-16,1 0-1 0,6 0 1 0,-6 4 2 0,-1-1 1 0,7 5 2 16,0-1 2-16,0-3 1 0,0 2 2 0,0 6 0 0,7-5 3 15,-1 0 2-15,0 4 0 0,8-4 4 0,-1 1 1 0,-1 0 2 0,8-1 0 16,-6 0-1-16,11-3-1 0,-5-1-2 0,0 2-2 0,5-2-2 0,-5-3-3 16,6 0-3-16,-6 0-2 0,-1 0-3 0,1-3-1 0,0-2-3 15,-1 2-2-15,0-4 2 0,-6 3 2 0,1-3 5 0,-2 3 7 0,1-3 7 16,-6 2 6-16,-1 3 4 0,1-3 3 0,-7 2 2 0,0 3 1 0,6-3 0 15,-6 3-2-15,0 0 0 0,-6 0-1 0,6 3-3 0,-7 0-4 0,7 2-6 16,-6 2-7-16,-1 0-7 0,1 0-6 0,-1 8-3 0,1-4-4 16,0 4-2-16,-2 3 0 0,2-4 0 0,0 4 0 0,-1 1 1 0,7 0 0 15,-6-1-1-15,6 0 0 0,0 0-6 0,0-3-8 0,6-1-14 16,-6 1-16-16,7-4-21 0,-7 0-27 0,6-4-41 0,0 1-51 0,2-4-62 16,4 0-71-16,-5-8-58 0,6 4-55 0,-7-7-45 0,7 0-41 0,1-5-15 15,-2 1-2-15,2-3 8 0,-2-1 11 0,-5-4 22 0,6-2 24 0,0 2 41 16,0-6 50-16,0-2 64 0,-7 2 70 0</inkml:trace>
  <inkml:trace contextRef="#ctx0" brushRef="#br0" timeOffset="31654.39">32336 7913 126 0,'-7'-14'371'0,"1"1"46"0,-8 3 27 0,8-1 20 0,-7 3 15 16,6 1 10-16,-5 4 9 0,5-5 4 0,-6 1 5 0,6 3 2 15,1-2 1-15,-7 2-78 0,6-1-115 0,1 5-94 0,0-3-83 0,-2 3-45 16,2 0-29-16,0 0-26 0,-1 0-26 0,1 0-48 0,6 3-53 0,-7-3-73 16,1 5-81-16,6-5-85 0,-7 4-90 0,7-4-45 0,0 0-26 0,0 0-13 15,0 0-6-15,-6-4-2 0,6 4-2 0,0-5 7 0,0-1 11 0,-6 2 36 16,6-3 46-16,0-1 67 0,0 1 140 0</inkml:trace>
  <inkml:trace contextRef="#ctx0" brushRef="#br0" timeOffset="31841.89">31926 7726 7 0,'-27'0'292'0,"1"0"53"0,6 0 49 0,1 0 39 0,0 0 32 0,-1 0 26 15,7 0 23-15,0 0 21 0,0-4 17 0,7 4 15 0,-1-4 13 0,0 1-55 16,1 3-88-16,6-4-71 0,6 0-64 0,-6 1-53 0,7 3-50 16,6-4-37-16,0-3-32 0,0 3-27 0,0 1-24 0,7-1-21 0,-1 0-17 15,-6 4-15-15,7 0-14 0,-1 0-8 0,-6 0-5 0,6 4-6 16,-5 0-5-16,-8-1-5 0,7 5-8 0,-6-1-8 0,0 4-9 0,-7 0-10 15,0 4-13-15,0-4-14 0,-7 3-14 0,0 5-28 0,1-5-35 0,-7 0-55 16,-1 5-65-16,2-4-71 0,-1-1-76 0,0 1-53 0,0 0-43 16,-1-3-18-16,2-2-3 0,-2-3 6 0,2 1 8 0,5-5 12 0,1 4 16 15,-1-7 27-15,7 0 35 0,0 0 56 0,0-3 66 0</inkml:trace>
  <inkml:trace contextRef="#ctx0" brushRef="#br0" timeOffset="32013.77">31808 7642 355 0,'-20'-14'438'0,"8"-1"34"15,-8-1 21-15,7 1 18 0,0 5 15 0,0-5 11 0,7 5 9 0,-8-5 6 16,8 4 5-16,6 3 4 0,-6-2 2 0,6 2-114 0,0 5-173 0,6-5-95 16,0 5-52-16,0 0-35 0,2 3-22 0,4 0-18 0,8 0-15 0,-7 0-20 15,7 3-21-15,-1 0-24 0,1 5-28 0,-1-5-43 0,0 5-51 16,-5 2-71-16,5-2-80 0,-6 3-82 0,0-1-83 0,-7 2-46 0,2-1-27 16,-2 0-14-16,0-1-7 0,-6 1 6 0,0 0 9 0,-6 0 18 15,0 1 23-15,-2-1 38 0,2 0 48 0,-7 4 70 0,0-5 116 0</inkml:trace>
  <inkml:trace contextRef="#ctx0" brushRef="#br0" timeOffset="32233.61">30525 7909 230 0,'-33'8'401'0,"7"-1"37"0,7 0 21 0,-1-3 15 0,0-1 11 16,8-3 9-16,-1 0 4 0,6 0 5 0,1-3 2 0,-1 3 0 15,7 0 2-15,0 0-95 0,0-4-144 0,7 4-94 0,6 4-68 0,0-4-36 16,-1 0-21-16,15 0-21 0,-7 3-22 0,6 2-41 0,6-5-52 0,1 3-75 16,6 0-86-16,-7 1-88 0,14 0-86 0,-7-1-42 0,6-3-22 0,-5 4-10 15,5-4-6-15,1 0-2 0,-1-4-3 0,1 4 6 0,0-3 9 16,6-1 34-16,-7 0 45 0,7-2 73 0,1-2 181 0</inkml:trace>
  <inkml:trace contextRef="#ctx0" brushRef="#br0" timeOffset="32546.11">32518 7279 352 0,'-6'-4'447'16,"-8"4"32"-16,2-3 15 0,-2-2 9 0,8 5 5 0,-7-3 4 0,7 3 2 15,-1-3 2-15,7 3 1 0,-7-4 1 0,7 4 1 0,0 0-113 0,0 4-173 16,0-1-94-16,7 5-59 0,-7-1-28 0,13 4-15 0,-7 3-7 16,1 6-5-16,6 1-2 0,0 5-1 0,0 0-2 0,6 6-1 0,-5 0 0 15,-1 10-3-15,7-3 0 0,-8 1-1 0,1 6-3 0,0 1-3 0,-6 0-2 16,-1 1-2-16,0 0-1 0,-6 3-2 0,0-3-1 0,-6-1 0 0,0 0 0 16,-1 1 0-16,-6-4 1 0,0 4-1 0,1-4-4 0,-8-4-8 0,0 0-18 15,-6 1-24-15,7-4-61 0,-8-1-79 0,1 1-102 0,6-8-110 16,-5 0-60-16,-1 0-37 0,6-6-17 0,1-5-9 0,5 0-6 15,2-7-1-15,5 0 3 0,0-6 7 0,7-5 17 0,0 0 24 0,7-5 61 16,6-2 80-16</inkml:trace>
  <inkml:trace contextRef="#ctx0" brushRef="#br0" timeOffset="34173.33">3569 11514 67 0,'6'0'313'0,"0"0"35"16,-6 4 23-16,8-4 21 0,-8 0 15 0,0 3 16 0,0-3 13 16,0 0 13-16,0 0 12 0,0-3 8 0,0 3 7 0,0 0-67 0,0-4-100 15,6 4-72-15,-6-4-57 0,0 1-33 0,0-1-19 0,-6-3-18 16,6 4-15-16,0-6-13 0,0 3-9 0,0-2-10 0,0 5-11 0,-8-5-4 16,8 0-5-16,0 1-2 0,-6 4-5 0,6-5 0 0,-6 5 1 15,-1-5 0-15,7 5-1 0,-13-1-1 0,6 4 0 0,1-3-1 16,0 3-5-16,-8 0-3 0,2 3-2 0,-2 1-3 0,1 3-2 0,-6 0-4 15,0 7-1-15,5-2-5 0,-5 2-2 0,-1 6-2 0,8-3-4 16,-8 6-1-16,6 2-1 0,1-3 0 0,7 7-2 0,-7-3 1 0,13 0 1 16,-7 3-1-16,7-4 1 0,0 5 0 0,7-4 1 0,0 3-1 15,-1-4-1-15,0 1 2 0,7-1-1 0,1-3 0 0,-2 1 2 0,2-1-1 16,5-4 0-16,-6 0 1 0,6-3-1 0,1-1 0 0,0-3 0 16,-1 1-8-16,7-4-10 0,-6-2-23 0,-1-6-29 0,7 0-63 15,-6-4-80-15,6-3-87 0,-7-1-90 0,7-2-59 0,-6-5-43 0,0-3-23 16,5 0-11-16,-5-4-5 0,0-5-2 0,5 2 6 0,-5 0 9 15,0-1 22-15,6 0 31 0,-7 1 62 0,8 0 80 0</inkml:trace>
  <inkml:trace contextRef="#ctx0" brushRef="#br0" timeOffset="34615.06">4226 11510 0 0,'6'-3'140'0,"-6"3"115"0,8-4 23 0,-8 0 25 16,0 1 25-16,6 3 33 0,-6-3 35 0,0-1 29 0,0-1 28 0,0 2 17 15,0 0 14-15,0-2-40 0,0 2-69 0,0 0-49 0,0-2-41 16,-6 2-27-16,6 0-20 0,0-2-21 0,-8 1-21 0,8 1-28 0,0 0-33 15,-6 3-25-15,0-8-21 0,6 5-15 0,-7 3-10 0,1-4-7 16,-1 0-6-16,1 4-3 0,-7 0-2 0,7 0-4 0,-8 0-3 0,8 0-4 16,-8 4-3-16,2 0-5 0,-1 3-3 0,-1 0-3 0,2 5-7 15,-2-1-2-15,2 3-5 0,-1 1-2 0,-7 3-1 0,6 1-2 16,2-1 0-16,-1 3 0 0,6 1-1 0,-6 1 0 0,7 3-2 0,0-1 1 16,-2-3 0-16,2 0-1 0,6 0 0 0,-6 0 1 0,6 0-1 15,6-4 0-15,-6 0-1 0,6-3 1 0,2 0-2 0,-2-4 0 0,7 0 1 16,-7-1-1-16,8-5 1 0,-2 1 1 0,2-2-2 0,-2-4-1 15,8-4 0-15,-7-2-1 0,7 1-3 0,-8-5-2 0,8-1 0 16,-1-4-2-16,-5 0-2 0,6-2 1 0,-8-2 0 0,1-3-1 0,0 0-1 16,0-1 0-16,-7 2 2 0,2-5 1 0,-2 4 2 0,0-3 1 15,-6-2 2-15,7 6 2 0,-7-5 3 0,0 5 1 0,-7-2 2 0,7 2 1 16,0 2 2-16,-6 0 2 0,6 1 3 0,0 7 3 0,-6 1 4 16,6-2 1-16,-8 5 3 0,8 0 0 0,0 3-1 0,0 4 0 0,-6-4 0 0,6 4-2 15,0 4 0-15,0 0-2 0,0 3 0 0,0 0-2 0,0 0-4 16,0 8-2-16,0-4-3 0,0 7-3 0,6 1-3 0,-6 0 0 0,8 2 0 15,-8 5 1-15,6-4 1 0,0 0-3 0,1-1-2 0,0 6-9 16,-1-9-12-16,0 4-14 0,1-3-17 0,6-2-29 0,-6-2-38 0,5 0-57 16,2-4-69-16,-2-8-73 0,1 5-76 0,7-8-58 0,-6 0-49 15,5-8-25-15,0 1-9 0,-6-4 2 0,13-4 8 0,-6 1 13 16,-1-4 16-16,1-1 31 0,6 1 35 0,-7-4 58 0,1 4 69 0</inkml:trace>
  <inkml:trace contextRef="#ctx0" brushRef="#br0" timeOffset="34833.81">4780 11349 0 0,'0'-3'264'0,"-7"-1"86"0,7-4 51 0,-6 5 36 0,0 3 28 0,-2-5 19 16,2 2 17-16,0 3 12 0,-7 0 10 0,6 0 10 0,-6 0 8 16,7 0-50-16,-8 3-78 0,8 2-74 0,-6-2-72 0,-2 5-58 0,1 3-51 15,0-4-34-15,6 8-29 0,-5-1-19 0,-2 1-15 0,8 3-13 16,-7 1-11-16,6 2-8 0,1 1-9 0,-1 1-5 0,7-2-4 0,0 5-4 16,0 0-4-16,0-5-1 0,7 2-1 0,-1-1 0 0,8 0-2 15,-8-3 0-15,8-2-2 0,-2-2-5 0,8 0-7 0,-7-4-13 16,7-5-15-16,-2 7-22 0,-4-10-24 0,5 1-49 0,1-8-59 0,0 1-73 15,-1-5-77-15,1 0-73 0,-8-6-71 0,8-1-34 0,-7 0-16 16,0-6-3-16,0-1 3 0,1 0 10 0,-8-3 14 0,0 2 20 16,0-3 24-16,1 1 50 0,-7-5 59 0,0 4 73 0,-7-2 235 0</inkml:trace>
  <inkml:trace contextRef="#ctx0" brushRef="#br0" timeOffset="34990.06">4441 10964 131 0,'-26'4'380'15,"7"0"43"-15,-7 3 23 0,6-4 15 0,1 2 9 0,-1 2 7 0,0-4 3 16,1-3 1-16,-1 4 0 0,8 0 1 0,-8-1 0 0,0 1-81 16,7 3-121-16,-7 0-130 0,1 4-135 0,0 0-123 0,-1 0-115 0,1 4-93 15,-1 0-83-15,1 3-41 0,-1-3-21 0,-6 3-12 0,6 0-4 16,1 0-2-16,-7-2-2 0,6 2 2 0,1-3 3 0,-7-1 33 16,6 0 50-16,-6 1 76 0,7-4 242 0</inkml:trace>
  <inkml:trace contextRef="#ctx0" brushRef="#br0" timeOffset="46852.02">6460 11301 0 0,'0'4'81'0,"0"0"166"0,0-1 20 0,-6-3 13 15,6 4 8-15,0-4 7 0,-7 0 8 0,7 0 10 0,0 0 11 0,-6 0 11 16,6-4 10-16,0 4-28 0,-7-3-50 0,7-1-40 0,0 0-38 16,-6 0-19-16,6 1-10 0,0-1-5 0,-6 1-1 0,6-1-5 0,0 0-5 15,0 1-7-15,0-1-6 0,-8 0-7 0,8 1-7 0,0 0-10 16,-6-2-12-16,6 1-13 0,-6 1-16 0,6 0-11 0,-7-1-8 16,7 0-7-16,-7 4-4 0,1-3-3 0,0-1-2 0,-1 0-3 0,-6 4-3 15,6-3-5-15,1 3-2 0,-7 0-4 0,6-4 0 0,-5 4 0 16,5 0-3-16,-6 0-2 0,6 0-4 0,-5 0-1 0,4 4 0 0,-4-4-2 15,5 3 0-15,-6 1 0 0,0 0-1 0,7-1 1 0,-8 1-1 16,2 3 0-16,5-4-3 0,-6 6 2 0,7-3-1 0,-7 2 2 0,6-1-1 16,-6 4 0-16,0-4 0 0,6 4 0 0,1-3 0 0,0 3 0 15,-7 0 0-15,6 0 0 0,0 0-1 0,1 3 1 0,6-3 0 0,-6 0 0 16,-2 4-1-16,8-4 0 0,0 4 0 0,0-5 0 0,0 6 2 16,0-2-2-16,0-2 0 0,0 2 1 0,8-3 0 0,-2 4-1 15,0-5 1-15,1 5 0 0,0-4 0 0,6 3 1 0,-1-3 0 0,-5 1 0 16,12-1 0-16,-5-4 1 0,-1 4-1 0,6-7 0 0,0 3 1 15,1-3 0-15,0-4-1 0,5 0 0 0,-5 0 2 0,7-4 0 0,-1-3-2 16,-7-4 1-16,7 0-1 0,0 0 0 0,0-4 1 0,0-4-1 16,1 1-2-16,-2 0-2 0,1-8-3 0,0 5-5 0,0-6-9 0,-6 2-8 15,-1-5-11-15,1 1-16 0,0 0-20 0,-1-4-18 0,-5 4-21 16,4-5-15-16,-11 2-13 0,6 0-9 0,0-2-5 0,1 1-2 16,-8 0 2-16,0 0 7 0,8 1 6 0,-8-2 9 0,0 1 10 0,1 4 16 15,-7 0 21-15,6-1 23 0,-6 4 25 0,7 1 25 0,-7 3 28 16,0-4 28-16,0 7 29 0,0-2 26 0,-7 3 20 0,7-1 14 0,0 1 10 15,-6 3 9-15,6 1 8 0,-7-1 6 0,1 4 5 0,0 0 2 16,-1 1 1-16,0 2-6 0,1 0-12 0,0-3-18 0,-2 8-20 0,2-1-20 16,0 1-20-16,-1-2-14 0,1 5-10 0,-8 0-8 0,8 0-8 15,0 5-6-15,0-2-5 0,-8 4-7 0,8 1-7 0,-1 3-3 16,1-1-3-16,-1 9-4 0,0-5 0 0,1 9-2 0,0-2 0 0,6 5 0 16,-7 0 0-16,7 3 0 0,0 5 0 0,0-2 0 0,0 5 0 15,0 0 0-15,0 3 1 0,0 0 0 0,7 0 1 0,-7 0-1 0,6 4 2 16,-6 0 1-16,6-2-1 0,1 1-1 0,-7 1 1 0,7-4-1 15,-1 1 1-15,1-1-1 0,-7 0 1 0,6-4 0 0,0 1 0 0,-6 0 0 16,8-4 1-16,-2-4-1 0,0 1-2 0,-6-1 0 0,6-7 1 16,1 0-1-16,-7 0 2 0,7-8 0 0,-7 2 0 0,6-6 0 15,-6 1 3-15,7-7 1 0,-7 3 2 0,0-7 1 0,6 4 2 0,-6-8 2 16,6 1 2-16,2-1 1 0,-2-7-2 0,-6 0 1 0,13-5 1 16,-6-1-1-16,-1-5-2 0,7 0-1 0,-7-4-1 0,8-3-2 0,-8 0-2 15,7-1-1-15,0-3-3 0,0 0-1 0,-6 4-2 0,6-1-1 16,-1-2 2-16,2 2-1 0,-2 5-1 0,2 0 2 0,-1-2-1 0,-1 5 1 15,2 4 0-15,-2-1 0 0,-4 2-2 0,4 6 0 0,-5 0-1 16,-1 0 0-16,1 3 0 0,0 5-1 0,-1 0 0 0,-6-2 0 16,6 5-1-16,0 5 0 0,-6-2 1 0,0 0-1 0,8 8 1 0,-8-3-1 15,0 3 1-15,6 3 2 0,-6-3-1 0,0 4 2 0,0 3 1 0,0 0 0 16,0-3 0-16,0 3-1 0,0 1 1 0,0-1 0 0,0 0 0 31,0-3 0-31,0 3 0 0,6-3 0 0,-6-1 0 0,0 2-1 0,0-5 0 16,0 0 0-16,7-4 0 0,-7 0 1 0,0 0 0 0,6-3 0 15,-6 0 0-15,7-1 1 0,-7-3-1 0,7-3 1 0,-1 3 1 0,0-8-1 16,1 5 0-16,0-8 1 0,-1 4-1 0,7-9 0 0,-6 5 0 16,-1-7-1-16,7 4 0 0,0-4-1 0,-6-1-1 0,-1 1 0 15,8 0 0-15,-8 0 1 0,0-1 0 0,7 0 1 0,-13 5-1 0,14-1 1 16,-8 0 0-16,-6 5 0 0,6 2-2 0,-6 1 0 0,6 0-1 16,-6 3 1-16,0 1-1 0,0 3 1 0,0 0-1 0,0 0 0 0,8 3 0 15,-8 4 1-15,0 1 0 0,0 3 0 0,0 4 1 0,0-1 1 16,0 0 1-16,0 8 0 0,0-3 2 0,6 3 0 0,-6 0 0 15,0 0 1-15,6 3-1 0,-6-3 0 0,7-4-1 0,-1 4 1 0,-6-3-2 16,7-1 0-16,0 1 0 0,-1-5-1 0,0-3-2 0,1 4-6 16,0-8-10-16,-1 0-20 0,0 0-26 0,1-7-56 0,0 0-70 0,-1-3-84 15,1-1-86-15,-1-7-66 0,0 0-52 0,1-7-28 0,-7 0-13 16,7-4-7-16,-7-3-3 0,0-5 6 0,0-3 8 0,-7 0 20 0,7-3 26 16,-7-1 56-16,7 0 70 0</inkml:trace>
  <inkml:trace contextRef="#ctx0" brushRef="#br0" timeOffset="46992.64">7379 10932 160 0,'-7'-4'383'0,"0"4"41"0,-5 0 24 0,5 0 15 16,-6 0 11-16,7 0 5 0,-8 0 5 0,8 0 2 0,-1 0 3 0,1 0 0 16,-8-4 0-16,8 4-84 0,0 0-124 0,6 0-97 0,-6 0-83 15,-1-3-65-15,7 3-58 0,-7 0-79 0,7 0-94 0,0 0-95 0,0 0-99 16,0-3-51-16,0-1-24 0,0-1-14 0,0 2-5 0,0-4-3 16,0-1-2-16,0 1 1 0,7-1 3 0,0-3 24 0,-1 0 33 15,-6 0 66-15,6-4 141 0</inkml:trace>
  <inkml:trace contextRef="#ctx0" brushRef="#br0" timeOffset="47195.78">7177 10631 167 0,'-20'0'354'0,"7"0"38"0,-7-3 30 0,8-5 21 0,-2 5 18 16,1-5 13-16,7-2 10 0,0-2 5 0,-2 5 4 0,2-4 4 0,0-4 1 16,6 4-85-16,0 0-129 0,6 4-82 0,-6-5-55 0,6 2-38 15,2 0-29-15,-2 1-23 0,0 1-18 0,7 2-13 0,-6-2-11 0,6 5-7 16,0 3-5-16,-6 0-10 0,5 0-9 0,2 7-14 0,-8-3-14 15,1 7-30-15,-7 1-35 0,6 2-50 0,-6 0-54 0,-6 4-64 16,-1 5-67-16,1-2-56 0,-8 2-49 0,8 2-24 0,-14 1-10 0,8-1 0 16,-8 5 2-16,1-5 11 0,-1 5 14 0,0-8 29 0,1 3 36 15,5 1 48-15,2-4 56 0</inkml:trace>
  <inkml:trace contextRef="#ctx0" brushRef="#br0" timeOffset="47875.62">8362 11447 262 0,'-7'15'382'0,"1"-7"35"0,0 3 21 0,-1-3 14 0,0-1 9 0,1-4 9 16,-1 1 8-16,1-4 9 0,6 0 9 0,0 0-5 0,-6 0-12 0,6-4-85 16,0 1-123-16,6-4-82 0,-6-1-62 0,6-3-36 0,1 0-21 0,-1-4-13 0,1 1-10 15,6-4-9-15,0-5-7 0,0 2-9 0,7-5-8 0,-7 0-7 16,6 0 0-16,-6 1-4 0,0-1-1 0,7-3 0 0,-7 3-2 0,0-3 1 16,-1 3 1-16,2 0-1 0,-8 1 0 0,1 3 0 0,-1 0 0 0,1 0-1 15,-7 4 0-15,6-1 0 0,-6 5 0 0,0 3 0 0,0-4 2 16,-6 8 1-16,6 0 0 0,-7 0 0 0,7 2 0 0,-6 2-1 0,6 3 2 15,-7 0-1-15,1 0 0 0,0 0-1 0,6 3-2 0,-8 2 1 16,2 2 1-16,6 0 0 0,-6 0-1 0,6 4-1 16,-7 0-2-16,7 0-1 0,7 0 1 0,-7 4 0 15,6-4 0-15,0 3 0 0,2 1 1 0,4 4 0 0,1-4 1 0,0 2-1 0,6-2-1 0,1 3 0 16,0 1 0-16,6-1 1 0,-7 0 2 0,7 1 0 0,-6-5-1 0,7 5-1 16,-2-1-1-16,-5 1 0 0,0-2 1 0,-1 1 1 0,0 1-1 15,1-4 0-15,-7 3 2 0,0-3 0 0,-6 3-1 0,5-3-1 0,-12 0-1 16,7-1 0-16,-7 1 1 0,-7-5 2 0,7 6 0 0,-6-5 0 15,0 0 0-15,-8-1 0 0,8-2 0 0,-7 3 0 0,0-4-1 0,-6-4 0 16,5 5 1-16,2-8 0 0,-8 4-1 0,0-8-5 0,7 4-9 16,1-3-13-16,-8-5-16 0,13 1-32 0,-6-1-41 0,6-3-49 15,1-4-56-15,0 4-54 0,6-3-54 0,6-4-52 0,0 3-50 0,1-4-31 16,6 1-23-16,-6 0-7 0,13-4 2 0,-8 4 11 0,8-1 13 0,-1 1 32 16,1 0 40-16,6-1 50 0,-7 5 53 0,1-4 55 0,0 3 189 15</inkml:trace>
  <inkml:trace contextRef="#ctx0" brushRef="#br0" timeOffset="48172.49">9105 11140 176 0,'12'4'258'0,"1"-4"36"0,1-4 33 0,-8 4 38 0,7 0 39 16,-13-3 29-16,7 3 22 0,-7-5 15 0,0 5 9 0,-7-3-18 0,7 3-36 16,-7-3-45-16,7 3-50 0,-6-4-42 0,-7 4-34 0,6 0-33 15,1 4-33-15,-7-4-37 0,7 3-39 0,-8 0-27 0,2 5-23 0,5-1-14 16,-6 1-10-16,6 3-8 0,-5 4-6 0,-2-4-6 0,8 3-4 16,0 5-4-16,-2-1-2 0,2 1-3 0,6-2-1 0,-6 1-2 15,12 5 0-15,-6-4 0 0,6-1-1 0,2 3 0 0,-2-2-1 0,6-1 1 16,2-3-1-16,-1 2-1 0,0-2 0 0,6-4-2 0,-5 0 0 15,5 1-2-15,1-5 1 0,-1-3-2 0,0-1-1 0,1-3-1 0,-1 0-1 16,1-3 0-16,0-5 0 0,-7 2-1 0,7-6 1 0,-14 1 1 16,6-3 0-16,-4-1 0 0,-2 0 1 0,0-4 1 0,-6 1 0 0,0 0 3 15,0-4 1-15,-6 4 1 0,0-4 0 0,-8 3 1 0,2-3 2 16,-2 1-1-16,-5 2 0 0,5 1-1 0,-4 0 0 0,-2 2-1 16,7 2-1-16,-7 3-7 0,0 0-12 0,8 3-27 0,-8 2-37 0,7-2-61 15,-1 5-74-15,2-1-83 0,-1 4-87 0,0 0-52 0,0 0-34 16,-1 0-17-16,8 4-7 0,0-4-4 0,0 0-2 0,-2 0 8 0,8 0 10 15,0 0 28-15,0 0 35 0,0-8 61 0,0 1 75 0</inkml:trace>
  <inkml:trace contextRef="#ctx0" brushRef="#br0" timeOffset="48391.24">9006 10876 63 0,'-19'8'376'0,"-1"-1"58"15,8 1 36-15,-8-6 26 0,7 3 22 0,0-2 18 0,0-3 17 0,0 0 12 16,0 0 10-16,7 0 9 0,-1-3 7 0,7-2-63 0,0 3-97 15,0-6-102-15,0 4-105 0,7-3-59 0,-1-4-35 0,0 4-26 0,1-4-24 16,6 0-17-16,0-1-17 0,0 2-11 0,0-1-13 0,1 0-7 16,-2 0-8-16,1 4-4 0,0-4-4 0,0 7-4 0,1-3-7 0,-2 7-10 15,-6-5-12-15,2 5-15 0,4 5-14 0,-5-5-18 0,-1 7-20 16,1-3-33-16,0 3-43 0,5 4-59 0,-6-3-69 0,2 2-63 0,-2-2-63 16,0 3-53-16,1-1-49 0,-1-2-18 0,1 3 0 0,0-8 8 15,5 5 11-15,-5-8 15 0,6 0 19 0,0 0 35 0,0-8 41 0,6 1 60 16,-5-3 68-16</inkml:trace>
  <inkml:trace contextRef="#ctx0" brushRef="#br0" timeOffset="48531.87">9469 10643 301 0,'0'-5'378'0,"0"1"40"0,0 1 28 0,0 0 17 0,-7-1 10 15,1 0 5-15,0 4 2 0,-8-3 1 0,8 3 0 0,-7 0-17 16,0 0-27-16,0 3-81 0,-7 1-111 0,8 3-94 0,-8 5-85 0,1-5-104 16,-1 7-111-16,0-3-111 0,1 7-111 0,5-4-56 0,2 3-27 15,-2 0-14-15,2 1-7 0,5-3-4 0,1 0-1 0,6-1 0 0,0 1-1 16,6-1 17-16,1-3 20 0,-1 0 63 0,8 0 114 0</inkml:trace>
  <inkml:trace contextRef="#ctx0" brushRef="#br0" timeOffset="49095.56">10146 10994 58 0,'14'3'308'0,"-8"1"29"16,0 0 15-16,2 3 7 0,-2-7 4 0,0 4 11 0,0-4 15 0,1 3 22 15,0-3 26-15,-7 0 19 0,6 0 18 0,1 0-58 0,-1-3-95 16,-6 3-63-16,6 0-50 0,-6-4-24 0,0 4-10 0,0-4-5 16,0 4-4-16,8-3-10 0,-8-1-15 0,-8-3-22 0,8 3-24 0,0-4-21 15,-6 5-17-15,6-4-12 0,-6-1-12 0,-1 1-9 0,1-4-9 16,-8 4-6-16,8 0-5 0,-6-1-2 0,-2 5 0 0,1-4-2 0,-7 2 0 16,8 5 0-16,-8-3 0 0,7 6-1 0,-7-3 1 0,8 9-1 15,-8-6 1-15,0 8-2 0,1 0 1 0,-1-1 0 0,0 5 1 0,1-1-1 16,-1 5-1-16,1-1 2 0,6 5 0 0,-7-1-1 0,7-1 0 15,1 1 0-15,5 0-1 0,-6 0 0 0,7 0 2 0,6 0 1 16,-8 1-2-16,8-5 1 0,8-1 0 0,-8-2 0 0,6 0 1 0,0-1-1 16,8-2 1-16,-8-1 0 0,7-5-1 0,7-1 1 0,-8-2 0 15,8-3-1-15,-1-3-4 0,1-2-1 0,0-1-1 0,6-5-2 0,-7-4-2 16,7 0-1-16,-6-2-2 0,6-2-1 0,-7-3-1 0,1 0 0 16,-1-4 1-16,1 0 0 0,0-3-1 0,-8 0 2 0,2-1 1 0,-1-3 2 15,-1 1-1-15,-4-1 3 0,-2-4 2 0,0 4 3 0,0-4 2 16,-6 1 1-16,7 3 2 0,-7-1 3 0,-7-2 3 0,7 8 6 15,0-2 6-15,-6 1 7 0,6 0 9 0,-6 2 7 0,6 5 10 0,-6 0 9 16,-2 4 10-16,8 1 6 0,-6 0 5 0,6 3 5 0,-6 3 5 16,-1 0 2-16,7 4-3 0,-6 0-2 0,6 3-6 0,0 1-8 15,-7-1-8-15,7 4-9 0,0 0-9 0,0 0-9 0,0 4-11 0,-7-1-6 16,7 8-6-16,0-4-7 0,0 9-4 0,0 2-6 0,0 1-1 0,0 1-1 16,0 6-1-16,0 4 1 0,0 2 0 0,0 1 1 0,0 4 1 15,0-1-2-15,7 6-1 0,-7-2-9 0,7-4-9 0,-7 4-14 16,6 1-14-16,1-1-14 0,-1 1-15 0,0-4-17 0,2-5-16 0,-2 1-22 15,6 0-25-15,2-8-43 0,-8 1-50 0,7-7-55 0,7-1-57 16,-8-3-48-16,8-4-41 0,0-4-35 0,-1-7-30 0,1 0-7 16,6-4 5-16,-7-3 9 0,7-4 14 0,1-4 21 0,-1-2 25 0,0-3 43 15,0 2 50-15,-1-1 56 0,2-2 58 0</inkml:trace>
  <inkml:trace contextRef="#ctx0" brushRef="#br0" timeOffset="49833.23">10928 10865 0 0,'0'-7'217'0,"0"0"67"0,0 3 27 0,0-3 40 16,-6 4 44-16,-1-2 31 0,0 1 24 0,1 1 16 0,-7 0 15 15,6-1 9-15,-6 0 10 0,7 1-52 0,-7 3-81 0,0-4-56 0,-1 4-40 16,8 4-32-16,-7-4-23 0,0 3-40 0,0 5-44 0,1-5-31 16,-2 9-25-16,1-2-16 0,0 1-14 0,0 5-10 0,0-3-9 0,6 6-7 15,-5-1-5-15,-2 4-4 0,8 0-4 0,0 0-4 0,-1 0-5 16,1 0 0-16,-1 3 1 0,7-2 1 0,0 2 0 0,0-3-1 16,0-4 1-16,7 4-1 0,-1-2-1 0,1-3 1 0,5-2-3 0,2 0 0 15,-2-4-2-15,2-1-2 0,-1-2-1 0,-1-5-2 0,8-3-3 16,-6 0-1-16,5-3-3 0,0-5-1 0,-6-2-2 0,7-1-1 0,-7 0 0 15,6-8 0-15,-6 5 1 0,1-5 2 0,-2 1 2 0,2-5 3 16,-2 6 0-16,-5-5 4 0,-1 0 1 0,1-4 3 0,0 5 3 0,-1-6 3 16,-6 5 4-16,0 0 4 0,0 1 5 0,0-2 6 0,0 1 7 15,0 4 6-15,0 0 6 0,-6 4 4 0,6 2 7 0,0 1 2 16,0 0 2-16,-7 8-1 0,7-4 0 0,0 3-1 0,0 4-3 0,0 0-5 16,0 0-4-16,0 4-6 0,0-1-6 0,-7 4-6 0,7 4-5 0,0 0-7 15,0 4-7-15,0-1-2 0,0 6-2 0,0 1 0 0,0 2 0 16,0-2 1-16,0 1 0 0,7 4 1 0,-7-1-1 0,0-3 2 15,7 3-1-15,-1-2 0 0,-6-2 0 0,6 2 0 0,2-5 1 0,-2 0-1 16,0 1 1-16,7-5 0 0,-6-3 0 0,6 1 0 0,-1-2 0 16,-4-2-1-16,4-5 0 0,1 1-1 0,0-4 0 0,7 0 0 0,-7 0-1 15,0-7 2-15,0-1-2 0,0 1 0 0,0-4 0 0,6-4 1 16,-5 4-2-16,-8-7-1 0,7 3 1 0,0-4 0 0,-6 2 1 0,-1-5-1 16,0 0 1-16,2-1 0 0,-2-1-1 0,-6-3 0 0,0 2 2 0,6-1-1 15,-6 1 0-15,0-1 0 0,0 0 2 0,-6 4-1 0,6 0 2 16,0 4-1-16,0 0 1 0,-6 7-1 0,6 0-1 0,0 0 1 15,0 6 0-15,0 3 0 0,0 2 0 0,0 2 0 0,-8 3 0 0,8 6 1 16,0-4 1-16,0 8-1 0,-6 3-2 0,6 0 1 0,0 4 1 16,-6 5-1-16,6-2 1 0,0 0 0 0,-7 4 0 0,7 0 1 0,0 1 0 15,0 0-1-15,7-4-1 0,-7 2-1 0,6-2 0 0,0-4 1 16,2 0 1-16,-2-4 0 0,6-3 0 0,-5 0 0 0,6-4 1 0,0 0 0 16,1-8 0-16,4 1-1 0,-4-4-1 0,-1 0 2 0,0-4 2 0,6-3-1 15,-5 0 2-15,-2-4-2 0,8-4 1 0,-13 0-2 0,5-3 1 16,2-1-1-16,-8 1 1 0,7-4-1 0,-6-3 0 0,-1-1 0 15,-6 1 2-15,7-1-2 0,-7-4 1 0,0 1-1 0,0 4-1 0,0-5 1 16,-7 4 3-16,7 4 4 0,0 1 8 0,-6 2 3 0,6 5 2 16,0 3 1-16,-7 0-1 0,7 3 1 0,0 5-1 0,-7 3 0 0,7 0 0 15,0 3-1-15,0 5 1 0,-6 3-2 0,6 4-3 0,0-1-4 16,0 4-7-16,0 8-4 0,0-3-3 0,0 2 0 0,0 4 1 0,0 0 0 16,6-4 0-16,-6 5 0 0,7 0-1 0,-7-4 1 0,7-1 1 15,-1-3-1-15,1 0-1 0,-1-1-2 0,0-6-2 0,1 4-8 16,0-8-10-16,-1 0-16 0,0-4-18 0,8-3-33 0,-8-4-37 0,1 0-57 15,-1-7-65-15,1-1-68 0,-1 1-69 0,1-4-64 0,-1-5-61 0,-6-2-30 16,6 0-15-16,-6-4-1 0,0-3 4 0,0 0 15 0,-6-6 19 16,0-1 29-16,-1-5 39 0,-6 1 55 0,7-5 67 0,-7-3 66 15,-1 0 239-15</inkml:trace>
  <inkml:trace contextRef="#ctx0" brushRef="#br0" timeOffset="50083.23">10961 10493 47 0,'-33'14'295'0,"1"4"51"0,-1-4 51 0,7 1 37 0,-7 0 28 15,14-1 21-15,-8-3 14 0,15 1 15 0,-8-6 13 0,7 2 13 0,7-4 12 16,-8 3-58-16,14-4-96 0,-6-3-63 0,6 4-45 0,0-4-44 16,0 0-45-16,0 0-29 0,6 0-24 0,8-4-17 0,-8 1-13 0,7 0-14 15,0-5-12-15,0 0-13 0,7-3-14 0,-7 4-8 0,6-4-8 16,0 0-8-16,-5 1-5 0,-1 2-9 0,0-3-7 0,0 4-6 16,-7-1-7-16,1 5-2 0,0-1-3 0,-1 4 0 0,0 0-2 0,1 0-1 15,-7 4 0-15,7-1-6 0,-1 5-8 0,-6-1-9 0,6 4-12 16,-6 0-16-16,7 0-15 0,-1 4-19 0,1-5-21 0,-7 6-47 0,7-5-61 15,-1-1-80-15,0 2-88 0,2-2-79 0,-2-2-73 0,6-1-32 16,-5-4-12-16,6-3 1 0,-6-3 7 0,5-1 13 0,2-3 16 16,-2 0 18-16,2-4 21 0,-1-4 47 0,7 1 62 0,-8-2 79 0,2-2 231 15</inkml:trace>
  <inkml:trace contextRef="#ctx0" brushRef="#br0" timeOffset="50239.49">11176 10444 0 0,'-7'-11'2'0,"0"7"353"16,1-3 65-16,-1 0 41 0,-5 4 30 0,5-2 25 0,0 2 18 15,-5-1 15-15,5 1 12 0,7-1 8 0,-7 0 6 0,1 1-8 16,6 3-17-16,0 0-98 0,0 0-138 0,0 0-90 0,0 0-62 0,6 0-42 15,1 3-31-15,0 1-23 0,5 0-20 0,2-1-14 0,-2 1-14 0,8 4-19 16,-7-1-19-16,7 0-23 0,-1 0-23 0,1 0-45 0,-8 2-57 16,8 1-81-16,-7-3-89 0,0 1-85 0,-6-1-78 0,6 0-41 15,-6-2-19-15,-7-2-9 0,0 0-4 0,0-3 7 0,0 0 13 0,0 0 18 16,0 0 23-16,-7 0 44 0,-6 0 57 0,6-3 78 0,-6 3 213 16</inkml:trace>
  <inkml:trace contextRef="#ctx0" brushRef="#br0" timeOffset="50442.6">9892 10715 379 0,'-32'15'452'0,"6"-1"35"16,-1-2 26-16,8-1 15 0,0-4 10 0,0-3 7 0,5-1 3 0,8 1 4 16,-1-4 0-16,0 0 1 0,7 0 1 0,7 4-120 0,0-4-181 0,5-4-96 15,2 4-55-15,5 0-35 0,7-4-26 0,7 4-16 0,-1-3-13 16,8-1-20-16,-1 0-26 0,-1 1-59 0,9-1-77 0,-9 0-112 15,7 1-132-15,-5-4-67 0,-1 2-37 0,0 2-17 0,0-5-10 0,-6 5-5 16,0-3-1-16,-8-3 0 0,1 1 0 0,0 2 15 0,1-5 21 16,-8 3 57-16,0 1 76 0</inkml:trace>
  <inkml:trace contextRef="#ctx0" brushRef="#br0" timeOffset="51788.87">12504 10895 0 0,'-6'19'241'15,"-8"-1"67"-15,2 0 25 0,5-4 18 0,-6-3 16 0,6 4 13 16,1-8 11-16,0 1 16 0,-2-1 16 0,2-3 18 0,0-1 19 0,6-3-40 15,0 0-73-15,0 0-61 0,0 0-57 0,0-3-34 0,6-5-25 0,0 1-17 32,2-4-15-32,-2-4-13 0,7 1-11 0,0-4-16 0,0-4-17 0,0 0-18 15,6-8-19-15,1 4-15 0,-7-6-13 0,7 2-6 0,-8-2-5 0,8-2-2 0,-7 1-3 0,1 1-1 0,-8 2 0 0,6-3 2 16,-4 3 1-16,-2 1 4 0,-6 0 6 0,6 0 5 0,-6 8 7 0,0-6 6 16,0 5 6-16,0 4 6 0,-6 4 5 0,6-5 5 0,-6 8 4 15,6-1 6-15,-8 5 2 0,8 0 3 0,-6 0-2 0,6 3-4 16,-6 2-4-16,6 2-6 0,0 0-7 0,-6 0-5 0,6 2-8 0,-7 2-5 15,0 3-6-15,7 5-5 0,-6-2-3 0,6 5-4 0,-7 4-4 16,1-1-2-16,0 3-1 0,-2 5 0 0,8 0 0 0,-6-1 0 0,6 1 1 16,0 7-1-16,-6-4-1 0,6 0-1 0,6 4 1 0,-6-3 0 15,0 3 1-15,6 0-1 0,-6-4 0 0,8 1-1 0,-2-1 1 0,0-4-1 16,1 1 0-16,-1-4-1 0,1-4 2 0,0 1-1 0,5-4 2 16,-6-1 1-16,8-3 0 0,-1-4 1 0,-6-3-1 0,12-1 1 15,-6-3 0-15,0 0 1 0,0-3-1 0,7-4 1 0,-8-4-1 0,8 3 1 16,-6-6-1-16,5-1 1 0,-6-3-1 0,6-1 0 0,-5 1-1 15,5-4-1-15,-13 0-1 0,14 0 0 0,-14 0 0 0,8 0 0 0,-8 0 1 16,0 0 0-16,1 0 0 0,0 0 0 0,-7 4 0 0,6-1 1 16,-6 2-2-16,0 1 1 0,0 2 0 0,0-1 0 0,0 5 1 0,0-2 0 15,0 5-2-15,0 0 0 0,0 3 0 0,-6 0 0 0,6 4-1 16,0-3-1-16,0 3-1 0,0 3 0 0,0-3 0 0,0 4 0 16,0 3-1-16,0 1 1 0,0-1-1 0,0 4 2 0,0 4-1 0,6-1 0 15,-6 1 2-15,6 7-1 0,-6-3 1 0,7 2 0 0,-1 1 0 16,1 4 0-16,0-4 1 0,-1 4 1 0,8-4-1 0,-8 0 1 15,6-1-1-15,2-2 0 0,-8 4-1 0,7-10 1 0,1 6-1 0,-2-4 0 16,8-4 1-16,-7 0 0 0,0-4 1 0,6 0 1 0,-5-3-1 0,5-4 0 16,-6 0 0-16,6-4-1 0,1-3-2 0,0 0-2 0,-1-4-1 15,-5 0-4-15,4-9-4 0,2 6-2 0,-1-8-1 0,1 4-3 16,-6-4 0-16,5-3-1 0,-6-1 0 0,0 3-1 0,-1-4 0 0,-4 0 1 16,-2 1 1-16,0 1 2 0,-6-1 3 0,7 5 3 0,-7-2 4 15,-7 1 2-15,7 0 2 0,-6 3 1 0,6 2 1 0,-6 2 2 16,-2 4 1-16,2 0 0 0,-6 1 2 0,5 1-1 0,0 2 0 0,1 3-1 15,-7 4-1-15,7 0-1 0,-2 0 0 0,2 4 1 0,0 3 0 0,-8 2 1 16,8 1-1-16,6 1-1 0,-6 3-2 0,-1 1 0 0,1 4 1 16,6-1-1-16,-7 3 0 0,7 2 1 0,0-2 1 0,0 2 0 15,0 3 0-15,7-5 0 0,-1 5 1 0,1 1-1 0,-1-7-1 0,0 6 2 16,8-3 0-16,-8-5 1 0,8 3-1 0,-2-2 0 0,1-5 1 16,1 1 1-16,-2-4-1 0,8-3 1 0,-7-1 0 0,0 1 1 0,0-4-1 15,0-4 2-15,0 0-1 0,0-4 1 0,0-1-1 0,0-3 1 16,1-2 0-16,-2 3 0 0,2-8-1 0,-2 4 1 0,1-4-1 0,-6 0 0 15,6-2 0-15,-1-1-2 0,-4 3 1 0,4-4-1 0,-5 1 0 16,0 1 0-16,-1-3-1 0,7 3 0 0,-7-2 0 0,1 1-1 0,0 2 0 16,-1 2 0-16,0 0-1 0,-6-1 2 0,7 4 0 0,0 0-1 15,-7 4-1-15,6-1-1 0,-6 1 0 0,7 3 0 0,-7 0-1 16,0 1 0-16,6 3-1 0,-6 0 1 0,0 3-1 0,6 1 1 0,-6 0 1 16,7 3 0-16,-7 4-1 0,7 0 2 0,-7 4 0 0,6 0 0 15,0-1 0-15,-6 4 2 0,0 1-1 0,8 2 0 0,-8-2 1 0,6 3 0 16,-6-4-1-16,0 1 1 0,6 3-2 0,-6-4 1 0,7-3-1 15,-7-1 0-15,0 1 1 0,6-4-1 0,-6 0 0 0,7 1 2 16,-7-6 1-16,6 1 0 0,-6-3-1 0,0-4 2 0,7 4 0 0,-7-4 2 16,6 0 1-16,-6 0 1 0,6-4 0 0,2 0 1 0,-2-3-1 15,0 1 0-15,1-6 1 0,-1 1 0 0,1-3-1 0,-1-1 0 0,1-4-1 16,6 5-1-16,-6-5-2 0,-1-2 0 0,0 2-1 0,1-4-2 31,0 3-1-31,-7 1 0 0,6-3 0 0,0 0-1 0,1 4 1 0,-1-5-2 16,1 9 0-16,0-5 1 0,-1 8-1 0,0 0 0 0,-6 1-1 0,8 2 0 15,-2 5-1-15,0 3 2 0,-6 0-1 0,7 0 0 0,-7 6 1 16,6 2-1-16,-6 3 0 0,7 0 0 0,-1 0 0 0,-6 7 0 16,7-3 3-16,-7 4 0 0,0 3-1 0,6 0 0 0,-6-4 0 0,0 7 1 15,6-6-1-15,-6 2 1 0,0-3 0 0,0 1-1 0,8 0 0 16,-8-5-4-16,6-3-5 0,0-3-8 0,-6-2-12 0,7 3-15 0,-1-9-18 16,1 0-33-16,6-5-40 0,-7-2-54 0,1-4-60 0,6 0-58 15,-7-3-59-15,1-5-55 0,0 0-55 0,-1-2-30 0,0-2-20 16,-6-2-3-16,0 0 5 0,0-4 12 0,-6-5 18 0,0 2 33 0,-8-2 40 15,8-6 54-15,-7 3 59 0,0-2 58 0,-7-2 185 0</inkml:trace>
  <inkml:trace contextRef="#ctx0" brushRef="#br0" timeOffset="52038.88">13449 10176 111 0,'-40'19'327'0,"15"-1"44"0,-9 1 38 0,9-1 25 0,5-3 19 0,0-4 11 15,1-5 12-15,6 2 9 0,6 1 10 0,1-3 7 0,0-3 8 16,0 1-70-16,6 0-108 0,0-4-67 0,6 3-46 0,0-3-36 15,0 0-32-15,1 0-22 0,6 0-16 0,-6-3-11 0,5-1-10 0,8 0-8 16,-7-3-8-16,0 5-10 0,6-7-6 0,-5 1-10 0,-2 2-8 16,2 2-8-16,-8-3-10 0,7 4-7 0,-6-2-8 0,-7 2-2 0,7-1-4 15,-7 4-1-15,6 0-3 0,-6 0-1 0,6 0 0 0,-6 4-2 16,6 4 0-16,2-5-8 0,-8 4-10 0,6 0-12 0,0 4-14 0,1-2-17 16,0 0-20-16,6 2-42 0,-7 1-54 0,0-1-70 0,8-4-77 15,-8 4-71-15,0-3-69 0,1-1-41 0,6 0-27 0,-6-3-8 16,-1-1 3-16,0 1 8 0,2-4 12 0,-2-4 17 0,-6 1 18 0,6-1 44 15,-6-3 54-15,0 0 70 0,0-1 136 0</inkml:trace>
  <inkml:trace contextRef="#ctx0" brushRef="#br0" timeOffset="52241.99">12843 10422 322 0,'-13'11'433'0,"0"5"31"16,-6-6 18-16,5 1 11 0,1-5 8 0,6-1 3 0,-5 2 2 16,5-7 2-16,1 5 0 0,-1-5 0 0,0 0 0 0,7 0-114 0,0 0-171 15,0 0-115-15,0 0-84 0,0 0-92 0,0 0-96 0,0-5-101 16,7 5-105-16,-7-4-62 0,7 4-37 0,-7-3-20 0,6 3-9 0,1-5-6 16,-7 5-2-16,0 0 3 0,0 0 4 0,0 0 19 0,0 0 24 15,0 0 59-15,0 0 79 0</inkml:trace>
  <inkml:trace contextRef="#ctx0" brushRef="#br0" timeOffset="52491.99">12354 10733 0 0,'-12'8'260'0,"-2"2"145"0,8-2 36 0,-7 3 26 0,-1-7 17 15,8 3 10-15,0-3 7 0,0-4 3 0,-2 4 3 0,2-4 1 16,6 0 2-16,0 0-43 0,6 0-64 0,2-4-104 0,4 4-125 0,1 0-67 16,0 0-38-16,7-4-25 0,5 4-17 0,2-3-27 0,5 3-28 15,1-4-83-15,-1 4-107 0,1-4-100 0,-1 1-96 0,8 3-48 16,-7-8-24-16,-1 5-13 0,1-2-6 0,-7-2-3 0,6 4-1 0,-6-5-1 16,1-1 0-16,-2 0 16 0,1 1 21 0,-6 2 79 0,-1-2 162 15</inkml:trace>
  <inkml:trace contextRef="#ctx0" brushRef="#br0" timeOffset="53368.23">15467 10536 0 0,'6'0'131'0,"2"-4"113"0,-8 4 26 0,0-4 23 0,0 4 18 0,0-3 25 16,0-1 25-16,-8 1 27 0,2-5 27 0,0 5 20 0,0-1 15 0,-8-3-41 16,8 4-71-16,-7-6-47 0,-1 6-32 0,2-4-26 0,-2 3-21 15,2 0-21-15,-1-3-18 0,-1 7-23 0,2-3-24 0,-2 3-26 16,2 0-27-16,-1 0-18 0,6 3-18 0,-6-3-7 0,0 7-5 0,0 1-4 15,7-1-4-15,-8 5-5 0,8-2-4 0,-7 5-3 0,0-1 0 0,6 4-2 16,-5 1 0-16,4 3-1 0,2-1-2 0,0 1 0 0,6 4-1 16,-7 1 0-16,7-2 2 0,0 0 0 0,0 5-1 0,0-4 1 15,7-1 1-15,-7 0 1 0,12-3-1 0,-4 0 2 0,-2 0-2 0,7-3 1 16,0-4 0-16,6-1 1 0,-5 1 3 0,5-8 0 0,0 1-1 16,1-5-1-16,-1 1 1 0,1-4-2 0,6-4 0 0,1-4 1 0,-9 1-2 15,9-4 1-15,-1 0-1 0,-6-7 1 0,6 4-1 0,-1-8 0 16,-5-1-1-16,0 1-1 0,-1-4 0 0,1 5 1 0,-8-5 0 0,2 1 0 15,-1-1 3-15,0 0 4 0,-6 0 5 0,-1 1 6 0,0 0 3 16,0 3 6-16,-6-4 5 0,8 3 7 0,-8 5 4 0,0 0 6 16,0 0 5-16,0 3 4 0,0 1 4 0,0 6 2 0,0-2-1 0,0 3-3 15,-8 2-6-15,8 1-7 0,0 1-3 0,0 3-6 0,0 0-6 16,0 3-6-16,0 1-6 0,0 1-5 0,-6 2-6 0,6 3-3 0,0-2-4 16,0 6-3-16,0 1-1 0,0 3-1 0,0 0 1 0,0 0-1 15,0 5 1-15,0-4 1 0,0 2-1 0,6 2 0 0,-6-2 0 16,8 2 0-16,-2-3 0 0,0-1-1 0,1-1-1 0,-1 1 0 0,1-4 0 15,0 0 1-15,5-5-1 0,-5 1 0 0,6-3 0 0,0-5 1 16,0 0-1-16,0-3-1 0,0 0-1 0,0-3-3 0,1-4-2 0,-2 0 0 16,8-4 1-16,-7-4-3 0,-1 0-2 0,8 1-1 0,-7-5 0 15,0 1 0-15,0 0 1 0,1-1 0 0,-8-3 1 0,7 0 1 16,-6 4 2-16,-1-3 2 0,1-2 2 0,-7 1 2 0,6 0-1 0,-6 3 2 16,6-1 3-16,-6 1 1 0,0 4 1 0,0 0-2 0,0 4 0 0,0 0 0 15,0 4 0-15,0-1-1 0,0 1-2 0,0 7 0 0,0 0-1 16,0 0-1-16,0 4 1 0,-6 4-1 0,6-1 2 0,0 3-1 15,-6 1 1-15,6 5 0 0,0 2-1 0,0 1 1 0,0-2 1 0,0 5 0 16,0-4 2-16,0 4 0 0,6 0 0 0,-6 1-5 0,6-6-7 16,1 6-15-16,0-5-17 0,5-3-30 0,-5-1-37 0,6 1-56 0,0-4-61 15,0-4-66-15,0 0-65 0,1-2-61 0,5-5-57 0,-6 0-32 16,6-5-21-16,1 2-5 0,0-5 3 0,-1-1 11 0,7 0 15 0,-6-5 30 16,-1 3 37-16,7-4 54 0,-6 4 63 0,6-3 65 0,-7-2 217 15</inkml:trace>
  <inkml:trace contextRef="#ctx0" brushRef="#br0" timeOffset="53744.34">16601 10513 0 0,'12'-6'81'0,"8"-2"160"0,-6 2 31 0,-8-3 36 0,0 1 39 16,1 2 40-16,-7-2 37 0,0 2 26 0,-7-1 18 0,7-2 13 16,-6 2 12-16,6-4-35 0,-6 8-57 0,-2-4-47 0,-4 2-41 0,6-2-32 15,-2 4-27-15,-4-1-37 0,-1 4-37 0,-1 0-39 0,2 0-40 0,-2 4-24 16,2-1-18-16,-2 1-15 0,1 4-9 0,1 2-10 0,-2 1-8 16,2 0-3-16,-2 4-5 0,1 0-2 0,7-1-3 0,0 5-2 15,-2-1 0-15,2 0 0 0,0 4 0 0,6-4 1 0,0 0 0 0,0 5-1 16,6-4 1-16,-6-2 0 0,6-2-1 0,2 3 1 0,-2-4-2 15,7 3 0-15,0-8 0 0,0 2 1 0,0-4 0 0,0 1 0 0,6 0-1 16,-5-5 1-16,-2-3 0 0,8 0 0 0,0-3-1 0,-7-5 1 16,7 5-1-16,-8-4 0 0,2-5 0 0,-2 1 0 0,1 0-1 0,1-3 0 15,-2 0-1-15,-6-2 0 0,2-2 1 0,-2 3-1 0,0-3-1 16,1-1 1-16,-7-2 0 0,0 3 1 0,0-1 1 0,0-3 0 16,0 4 0-16,0-4-1 0,0 3-1 0,0 6 1 0,-7-7 0 0,7 6 1 15,0 3-2-15,0 0 1 0,-6 0 0 0,6 7-1 0,0-3 0 0,-6 4-2 16,6 3-1-16,0 3 1 0,-8 1-1 0,8-1 0 0,-6 8 1 15,6 0 0-15,0 4 1 0,-6-1 1 0,6 6 2 0,0-3-1 0,0 5-1 16,0 0 0-16,0 0 1 0,6 0 0 0,-6 0 0 0,6 1 1 16,2-5-1-16,-2-1-3 0,0-1-5 0,1-2-11 0,6 0-15 15,-6-5-29-15,5-3-39 0,2 2-58 0,-2-8-67 0,-5 0-70 0,6-4-73 16,0 0-58-16,0-2-50 0,0-6-25 0,-7-3-12 0,8 1-3 16,-8-1 1-16,7-4 11 0,-6-2 11 0,-1-1 30 0,-6-4 36 0,7 1 59 15,-7 0 68-15</inkml:trace>
  <inkml:trace contextRef="#ctx0" brushRef="#br0" timeOffset="53978.71">15949 9975 64 0,'-46'12'291'0,"1"-2"40"0,6-3 37 0,7 1 37 0,-1-1 34 16,7-2 23-16,0-3 16 0,6-2 9 0,8-2 4 0,-2-3 4 15,8 1 0-15,6-3-72 0,-7 0-108 0,14 0-65 0,-1 0-44 0,-6-1-39 16,14-3-39-16,-2 4-36 0,2-4-35 0,-2 4-24 0,1-1-15 15,7 4-12-15,-7 1-10 0,0-1-8 0,7 4-7 0,-7 4-12 0,-1-1-12 16,2 1-17-16,-2 7-20 0,-4 0-25 0,-2 0-28 0,0 8-26 16,-6-2-26-16,0 5-31 0,-6 1-33 0,0-1-36 0,-2 3-37 0,-4 4-45 15,-2-3-50-15,2 4-20 0,-8-2-2 0,7-2 9 0,-7 4 17 16,8-5 23-16,-8 1 27 0,7 0 25 0,-1-5 27 0,2 2 31 16,-1-5 35-16</inkml:trace>
  <inkml:trace contextRef="#ctx0" brushRef="#br0" timeOffset="54608.33">17955 10334 0 0,'0'-3'140'16,"0"3"98"-16,0-5 18 0,-6 5 16 0,0-2 16 0,-2-3 13 0,2 2 11 16,-6-1 16-16,5 0 14 0,-6-3 16 0,6 5 17 0,-6-7-43 15,6 6-69-15,-5-5-43 0,-2 5-28 0,8-5-15 0,-7 5-9 0,7 0-11 16,-8-2-11-16,8 2-11 0,-7-1-10 0,6 4-13 0,-5 0-15 16,5 0-14-16,-6 4-15 0,6-1-9 0,-5 2-8 0,-2 1-4 0,2 2-3 0,-2 3-4 15,1 1-7-15,1-3-3 0,-2 7-1 0,2 2 0 0,4 0 2 0,-4 0 0 16,5 1 3-16,1 3-1 0,-1 3-1 0,0-3 1 0,1 0 1 15,6 3-2-15,0-2-2 0,0 3-3 0,6-5-3 0,-6 2-3 16,14-1-3-16,-8-4-3 0,7 0-2 0,1 0-2 0,4-3-1 0,2 0-8 16,0-3-10-16,-1-3-31 0,7-1-40 0,-6-5-59 0,6 2-66 15,0-10-64-15,-6 2-65 0,12-1-52 0,-6-3-47 0,1-4-25 16,-1-4-12-16,-1 4-7 0,1-7-2 0,0 0 3 0,1-1 7 0,-1 1 30 16,0-1 39-16,0-2 57 0,-1 3 65 0</inkml:trace>
  <inkml:trace contextRef="#ctx0" brushRef="#br0" timeOffset="55014.59">18509 10316 0 0,'0'-8'212'0,"0"1"38"16,0 5 29-16,0-7 30 0,-6 6 33 0,6-5 29 0,-7 5 29 0,0-5 24 16,1 5 20-16,-1 0 5 0,1-5 1 0,0 4-46 0,-8 4-69 15,8-4-41-15,-8 4-27 0,8 0-25 0,-7 0-25 0,0 4-26 16,0-4-30-16,1 7-27 0,-2-2-28 0,1 1-22 0,0 2-17 0,0 3-15 16,0 1-9-16,0-3-6 0,0 7-5 0,0-2-4 0,0 4-4 15,0 1-4-15,0-1-3 0,7 1-3 0,-2-2-3 0,2 5-2 0,0-3-1 16,6 4-1-16,-7-6-1 0,7 5 0 0,7-4-1 0,-7-3 0 15,6 3 0-15,0-2-2 0,2-6 0 0,4 1-1 0,2 0 1 16,-2-4 0-16,1 1-2 0,7-4 1 0,-7-4-1 0,6 0-3 0,1-4 0 16,-1 1-2-16,1-6-2 0,0 3-1 0,-1-5-2 0,1-5 1 15,0 2 1-15,-1-1-1 0,-6-3 0 0,6-4-1 0,-5 3-1 0,-2-1 0 16,1-3 2-16,1-3 1 0,-8 4 1 0,0-3 1 0,2-1 1 16,-2 1 2-16,-6 3 3 0,0-3 0 0,6 2 2 0,-6 1 2 15,0 3 3-15,-6 2 5 0,6 2 5 0,0 0 2 0,0 3 2 0,-6 5 2 16,6 0 1-16,0 3-1 0,0 1 0 0,-8 3-1 0,8 3 1 0,0 1-1 15,-6 3-2-15,6 0-4 0,0 5-3 0,-6 3-4 0,6 0-5 16,0 2-2-16,0 2-3 0,-7 3-1 0,14 3-1 0,-7-2 0 16,0 2 2-16,6 1 0 0,-6-4 0 0,6 3-3 0,2 2-5 0,-2-6-10 15,6 2-15-15,-5-6-25 0,0 1-31 0,6 1-47 0,-1-9-57 16,2 2-62-16,-2-1-67 0,2-4-63 0,-1-3-62 0,0-4-35 0,6-4-24 16,-5 0-9-16,5-3-1 0,1 0 8 0,-2-8 12 0,2 4 26 15,7-4 29-15,-8-3 49 0,7 4 55 0,-6-6 63 0,6 3 178 0</inkml:trace>
  <inkml:trace contextRef="#ctx0" brushRef="#br0" timeOffset="55217.71">19166 10246 0 0,'0'-11'196'0,"0"1"102"0,-6 3 37 0,6-2 43 16,-6 3 46-16,-7 2 26 0,6-3 20 0,-6 3 14 0,0 0 11 15,0 1 9-15,-7 3 8 0,8 0-46 0,-8 0-75 0,1 0-62 0,-1 3-57 16,0 5-43-16,1-5-36 0,-1 5-42 0,1 2-43 0,-1 2-28 16,7 2-17-16,0 1-13 0,0-1-12 0,0 5-7 0,7 2-8 15,-1 2-6-15,7 2-3 0,0-3-1 0,0 4-3 0,7-1-1 0,-1 2-1 16,0-2-2-16,8 1-1 0,-2-5-2 0,2-2-4 0,5 3-7 15,1-8-9-15,0 4-14 0,-1-7-18 0,1-3-33 0,6 0-42 0,-7-5-59 16,7-3-70-16,-6 0-69 0,-1-7-65 0,7 0-55 0,-6-9-47 16,0 2-22-16,-8-1-10 0,8-3 1 0,-7-4 5 0,-7-3 14 0,8-1 16 15,-8 1 33-15,0-5 39 0,1 1 61 0,-7-8 68 0</inkml:trace>
  <inkml:trace contextRef="#ctx0" brushRef="#br0" timeOffset="55358.34">18744 9869 264 0,'-33'5'349'0,"-7"5"36"0,8-3 32 0,-7 1 20 0,7-1 12 16,5 0 6-16,-5-3 2 0,6 3 4 0,0 0 0 0,7-3-14 0,-1 4-20 16,0-1-123-16,1 0-175 0,-1 0-160 0,0 4-157 0,7-4-103 15,-6 1-79-15,6-1-43 0,-7 0-24 0,7 1-12 0,1-1-7 16,-8-2-2-16,6-3-2 0,2 3-1 0,-1-2 4 0,0-3 36 0,0 0 56 16</inkml:trace>
  <inkml:trace contextRef="#ctx0" brushRef="#br0" timeOffset="55944.85">19975 10096 0 0,'-14'8'62'0,"8"3"214"0,-7-4 39 0,0 0 39 15,6-4 38-15,-6 5 29 0,6-4 26 0,1-1 16 0,0-3 15 16,0 4 11-16,-2-4 8 0,2-4-28 0,6 4-46 0,0-3-63 0,-6 3-72 16,6-4-48-16,6 1-37 0,-6-5-38 0,6 1-39 0,-6 0-29 15,14-1-25-15,-8-3-17 0,7 0-14 0,0 0-12 0,0 0-8 0,1-1-7 16,-2 2-5-16,8 0-4 0,-7 3-2 0,0-2-2 0,0 2-3 15,-1 3 0-15,2 4 0 0,-1 0-1 0,-6 8 1 0,-1-1 0 16,1 0 0-16,-1 8-1 0,0 0 2 16,-6 3-1-16,0 4 0 0,0 0 0 0,0 4 2 0,-6 4-1 0,6-5 1 15,-6 8 1-15,-1-3-1 0,1 2 0 0,-1-2 0 0,0 2 1 16,1-2 0-16,0-1 0 0,-8 0 1 0,8-3-1 0,0 0 0 16,-8-1-1-16,8-3 1 0,-7-3 0 0,7 2 1 0,-8-5 0 0,2-3-1 15,-2-1 2-15,8-2-1 0,-7-1 0 0,-1-6-2 0,2 1-7 16,-2-4-7-16,2 0-12 0,-1-7-15 0,6-2-35 0,-6 3-45 15,7-10-60-15,-2 3-67 0,8-6-68 0,-6-4-71 0,6-2-50 0,6 0-40 16,2-1-21-16,-2-4-9 0,7-2 0 0,0 2 6 0,0-3 11 16,7 1 15-16,-1 2 34 0,1 1 45 0,0-1 60 0,6 4 67 0</inkml:trace>
  <inkml:trace contextRef="#ctx0" brushRef="#br0" timeOffset="56194.85">20456 10059 0 0,'20'0'113'0,"-7"0"121"0,0 0 29 0,0 0 34 0,-7 0 36 0,1-3 44 16,0 3 45-16,-1-5 31 0,-6 5 25 0,6-2 11 0,-6 2 7 15,0-4-39-15,0 4-61 0,0-4-42 0,-6 4-30 0,6-4-30 16,-6 4-27-16,6 0-34 0,-7-3-34 0,-6 3-43 0,6 0-45 0,1 3-32 16,-7-3-23-16,0 4-14 0,-1 4-11 0,-5-1-7 0,6 0-7 15,-6 1-5-15,-1 3-5 0,7 0-2 0,-6 0-2 0,-1 3 1 0,7 0-2 16,-7 5-1-16,7-4 0 0,-6 3 0 0,6-3 0 0,-1 4 0 16,8 2 0-16,-7-3 0 0,7 1-1 0,-1-1 2 0,7 4 0 0,0-7-1 15,0 3 0-15,7 1 0 0,-1-1-1 0,7-4 0 0,1 1 0 16,-2-4-7-16,8 3-6 0,-1-5-13 0,1 1-15 0,6-3-27 15,-7-3-34-15,15-4-43 0,-9 0-49 0,1 0-57 0,7-4-59 0,-7-3-51 16,6-1-45-16,1-3-43 0,-7 4-43 0,6-7-16 0,1 2-2 16,-1-2 7-16,-5-1 13 0,5 0 25 0,-6 1 33 0,1-4 43 15,-1 3 49-15,0-2 57 0,-1 0 59 0</inkml:trace>
  <inkml:trace contextRef="#ctx0" brushRef="#br0" timeOffset="56945.95">21068 10144 0 0,'7'-12'127'0,"6"-2"110"0,-13 3 27 0,7 0 27 0,-7 0 30 15,0 4 29-15,0-3 30 0,-7 1 25 0,1-1 26 0,-1 2 13 16,-6 1 10-16,7 4-40 0,-8-4-66 0,2 2-46 0,-2 1-34 0,1 4-27 15,1-3-24-15,-8 3-27 0,6 3-26 0,2-3-28 0,-1 4-30 16,-1 3-24-16,2 1-26 0,-2-1-16 0,2 3-13 0,5 2-5 0,-6-1-2 16,6 3-1-16,-5 2-1 0,-2 2-2 0,8 0-2 0,0 0-2 15,-8 0-1-15,8 1 1 0,-1 4-2 0,-5-2 1 0,4-3-1 0,8 4-1 16,-6-2-1-16,6-3-1 0,-6 1-1 0,12-3 0 0,-6-1-2 16,6 1 1-16,2-4-2 0,-2 0 1 0,7-4-2 0,-7-2 1 15,8-2-1-15,6 1 0 0,-2-8 0 0,-4 1 1 0,5-2 0 0,1-2 1 16,6 0-2-16,-7-4 1 0,1-3 0 0,0 2-2 0,-1-2 1 15,1-2 0-15,-8 2-1 0,8-4 1 0,-7 0-1 0,0-1 1 0,0 1 0 16,0 0 0-16,-6 0 3 0,5-4 2 0,-5 3 4 0,0 1 5 16,-1-1 3-16,1 1 5 0,-7 4 5 0,6-5 6 0,-6 4 6 0,0 5 6 15,0-2 6-15,0 1 3 0,0 4 0 0,0 3 1 0,0 1-2 16,0-1-3-16,0 4-5 0,0 0-4 0,0 4-3 0,0-1-6 16,-6 6-5-16,6-2-6 0,0 3-6 0,-7 5-7 0,7 0-5 0,0-1-4 15,-6 5-3-15,6 2 0 0,0 1 1 0,0 0 1 0,0 1 0 16,6 3 0-16,-6-5 0 0,7 2-1 0,-1-3 0 0,0-1-2 15,1 4-1-15,0-5 1 0,-1-4-1 0,8 1 1 0,-2-4-1 0,1 0-1 16,-6 0 0-16,6-3-1 0,7-5-1 0,-8-3 0 0,2 4-1 0,5-8 0 16,-6 1-1-16,0-2 1 0,7-2 0 0,-1 0 0 0,-6-4 1 15,0 0 1-15,7-4 0 0,-7 1-1 0,0-2 2 0,0 2 0 16,7-4 1-16,-14 0 0 0,7-1 1 0,-7-3 2 0,7 0-1 0,-6 4 2 16,-1-3 2-16,1-2-1 0,0 1 1 0,-7 4 1 0,6 0 2 15,-6-1 2-15,0 4 4 0,6 1 0 0,-6 3 2 0,0 3 0 0,0 1-1 16,0 0 1-16,0 3-1 0,0 4-1 0,0 0 0 0,0 0-2 15,0 7 0-15,0 2-1 0,-6-2-2 0,6 3-2 0,0 5-3 0,0 0-1 16,0-1-2-16,0 8-1 0,0-4 1 0,0 4 1 0,0 0 1 16,0 1 1-16,6-2-1 0,-6-2 2 0,7 3-1 0,-7-4 0 0,7 0 0 15,-1-3 0-15,0-1 0 0,1 1-1 0,-1-3 0 0,8-2 0 16,-8-3 1-16,8-2 0 0,-8 2 1 0,6-7-1 0,2 3 0 0,-1-6 0 16,-1 3-1-16,2-7 1 0,5 2 1 0,-6-2 0 0,0-3 0 15,1-2-1-15,5 2 1 0,-6-6 0 0,0 2-1 0,0-4 0 0,-6-1-2 16,5 1 0-16,2-3 2 0,-8-2-1 0,7 2 0 0,-6-2 0 15,-1-3-1-15,1 1 0 0,-1 3-1 0,-6 0 1 0,6 0 1 0,2 0 0 16,-8 7-1-16,0 0 1 0,6 1 1 0,-6 7-2 0,0-1-2 16,0 5 0-16,0-1 0 0,0 4-1 0,0 4 2 0,0 3-1 15,0 0 0-15,-6 4 0 0,6 4-1 0,0 3 1 0,-8 0-1 0,8 5 2 16,-6-1-1-16,6 3 1 0,0 1 2 0,0-4 0 0,0 3 1 16,0 1 0-16,6-3 1 0,-6-2 0 0,8-3-1 0,-2 1-1 0,0-5 2 15,7 1 0-15,-6-1 0 0,6-7-3 0,-1 5-2 0,2-8-10 16,-2 0-14-16,2-1-20 0,-1-6-24 0,0-1-40 0,6 0-49 15,-13-8-57-15,8 2-61 0,-1-1-60 0,-6-7-57 0,-1-1-56 0,1 1-54 16,-7-7-25-16,0-1-11 0,0 1 4 0,0-5 10 0,-7 1 19 16,1-4 22-16,-1 0 40 0,0-1 48 0,-5 1 57 0,4 1 62 0</inkml:trace>
  <inkml:trace contextRef="#ctx0" brushRef="#br0" timeOffset="57195.95">21257 9617 29 0,'-32'9'306'15,"-1"3"53"-15,7 3 49 0,0-5 32 0,7 2 26 0,-1-1 17 16,1-4 15-16,5 0 13 0,2-3 14 0,4-1 13 0,2 2 13 0,0-5-54 16,6 0-89-16,0 0-72 0,0 0-62 0,0 0-51 0,6 0-47 15,0-5-33-15,2-2-24 0,4 0-17 0,2 0-15 0,-1 0-13 0,6-4-15 16,-6 0-13-16,7 0-12 0,-1 0-11 0,-6 2-9 0,0 0-6 16,7 4-5-16,-7-1-4 0,0 1-1 0,0 5-1 0,-1 5-1 0,-4-2 0 15,4 0-2-15,2 9 0 0,-8-1-1 0,1 0-5 0,5 0-5 16,-5 3-14-16,0 5-14 0,-1-5-21 0,0 1-22 0,8 3-54 15,-8-4-71-15,1-2-93 0,-1 3-107 0,7-5-68 0,-6 2-50 0,5-5-23 16,2 0-12-16,5-3-1 0,-6-1 3 0,6-3 12 0,1-3 14 16,0 3 21-16,6-7 23 0,-7 3 55 0,7-3 70 0</inkml:trace>
  <inkml:trace contextRef="#ctx0" brushRef="#br0" timeOffset="61424.23">22950 10225 14 0,'0'7'259'0,"-6"-4"24"0,6 5 15 0,0-5 9 15,-6 1 7-15,6 0 11 0,0-1 16 0,-6 2 24 0,6-5 28 0,0 3 26 16,-8-3 22-16,8 0-49 0,0 0-80 0,0 0-50 0,0 0-32 0,0 0-19 16,0 0-10-16,0 0-8 0,8-3-5 0,-8-2-10 0,0 2-14 15,6-1-25-15,0 0-30 0,0 1-25 0,-6-5-24 0,14 1-15 0,-8 0-13 16,7-5-8-16,-7 2-7 0,8-1-7 0,-2-1-3 0,2-2-2 16,-1-1-2-16,7-3-1 0,-8 0 0 0,8 0-1 0,0-4 0 0,-7 0 1 15,6-3-1-15,-6-2 0 0,7 2-1 0,-7-1 0 0,-1 1 0 16,2-2 0-16,-2-2-1 0,2 4 0 0,-8-1 1 0,7 0 1 15,-6 1 0-15,0 3 0 0,-7 0-1 0,6 0 3 0,0 4 1 0,-6-1 1 16,0 5 2-16,6-1 3 0,-6 1 3 0,0 3 4 0,0-5 4 16,0 9 4-16,0-4 3 0,0 4 1 0,0-1 5 0,0 1 1 0,0 0 3 15,0 3 1-15,0 1 3 0,-6-1-2 0,6 0-2 0,0 4-2 16,0 0-3-16,0 0-3 0,0 0-5 0,0 0-4 0,0 0-5 0,0 0-2 16,-6 4-3-16,6 3-4 0,0-3-3 0,0 7-3 0,0 0-3 15,0 4 1-15,0 4 0 0,0 2 1 0,0 2 1 0,-6 2 1 16,6 4 4-16,0 0 3 0,0 4 3 0,0 1 3 0,0-2 4 0,0 5 2 15,0 0 2-15,0-5 3 0,0 5 2 0,0-4 0 0,6 0 0 16,-6 1-1-16,0-6 0 0,6 1-2 0,-6-3-1 0,6-1-3 0,-6-2-3 16,8-1-2-16,-2-4-4 0,0 0-2 0,1-3-1 0,-1-5-2 15,1 2-2-15,0-5-1 0,-1 0 0 0,0-3-3 0,1 0-3 0,6-4-8 16,-7 0-11-16,8-4-14 0,-8-3-15 0,1 1-17 0,5-6-19 16,2-3-29-16,-8 0-37 0,8 1-52 0,-8-8-60 0,0 4-63 15,1-4-63-15,-1-1-63 0,1-3-60 0,-1 1-25 0,1 0-4 0,-1-1 5 16,0 1 11-16,2-2 15 0,-2 2 17 0,0-1 31 0,1 4 33 15,-1-3 53-15,7 3 60 0,-6-5 62 0,-1 7 248 0</inkml:trace>
  <inkml:trace contextRef="#ctx0" brushRef="#br0" timeOffset="61722.55">23127 9829 268 0,'-13'8'418'0,"-7"-5"40"0,6 4 24 16,2-3 20-16,-1-1 14 0,0 0 11 0,6-3 9 0,1 0 6 0,0 0 6 15,-2 0 3-15,8-3 2 0,0 3-100 0,8-3-152 0,-2-1-96 16,0 0-68-16,7 1-39 0,1 0-25 0,4-5-19 0,2 4-16 0,7-3-14 15,5 0-14-15,-6 3-22 0,7-3-22 0,6 3-37 0,-7 1-42 16,1-5-70-16,-1 4-86 0,1 4-89 0,-1-3-91 0,2-1-50 0,-9 4-27 16,7-4-15-16,-5 4-7 0,-1 0 0 0,0-3 4 0,0 3 14 15,-7 0 16-15,7 0 34 0,-6 3 41 0,0-3 69 0,-1 0 104 16</inkml:trace>
  <inkml:trace contextRef="#ctx0" brushRef="#br0" timeOffset="62347.55">23765 10078 75 0,'-13'15'332'0,"-6"-1"43"0,5-3 26 0,1 0 12 0,7-3 7 15,-8-1 7-15,8 0 3 0,0-3 8 0,6-1 9 0,-7 1 9 16,7-4 9-16,0 0-62 0,0 0-102 0,0 0-78 0,7-4-70 0,-1 4-39 16,0-3-26-16,8-5-13 0,-1 1-6 0,-1-1-5 0,8-2-3 15,-7-1-9-15,13-4-8 0,-6 1-9 0,0-5-11 0,5 1-9 0,1-3-9 16,-6-2-7-16,6 1-9 0,1-4-8 0,-2 1-10 0,-5-4-7 15,0-1-8-15,-2 1-6 0,2-4-6 0,-7 0-1 0,7 0 0 0,-14-1-4 16,8 2-2-16,-8-5 2 0,0 8 4 0,1-4 9 0,-7 4 12 16,0 0 15-16,-7 3 18 0,1 0 17 0,0 4 16 0,-2 0 11 15,2 4 10-15,0 0 8 0,-7 0 5 0,0 3 5 0,6 4 7 0,-5-5 2 16,-2 6 2-16,2 2-3 0,-2-3-5 0,1 8-7 0,0-4-10 16,6 2-8-16,-5 5-9 0,-2-3-6 0,8 6-6 0,-7-3-5 0,0 8-3 15,6-4-4-15,1 7-5 0,-7 0-2 0,6 4-2 0,1-1-1 16,0 9-2-16,-1-5 1 0,0 8 1 0,1-1 1 0,6 1 2 0,-7 7 1 15,7-4 4-15,-6 8 2 0,6-5 3 0,0 9 2 0,0-5 3 16,0 5 1-16,0 3 2 0,0 0 0 0,0-1 0 0,0 1 0 16,0 0-1-16,0 0-1 0,0 0 0 0,0 0-2 0,0-3-3 0,0-1-1 15,0-3-3-15,0 0-3 0,0-5-3 0,0 0-2 0,0-6 0 0,0 0-3 16,0-4 0-16,6 0 0 0,-6-3-1 0,0-4 2 0,7-5-1 16,-7 1 2-16,0-4 2 0,6 2 3 0,-6-9 3 0,0 2 4 15,7-2 1-15,0-2 1 0,-7-3 0 0,6-2 1 0,0-1-1 0,1-6 0 16,0-1 1-16,5 1-2 0,-5-4-1 0,6-4-3 0,-6-5-2 15,5 2-3-15,2-4-5 0,-8-4-2 0,7 0-2 0,0 0-2 0,0-1 0 16,1 2 0-16,-2 0 0 0,2-2 0 0,-2 4-2 0,1 5 0 16,7-1 1-16,-8 4-1 0,2 8 0 0,-1-2 0 0,0 2 0 15,0 7 0-15,-7 1-1 0,8 1 1 0,-8 5-1 0,7 0 2 16,-6 5-1-16,-1-3 0 0,1 6 1 0,-7 2-1 0,6 2 1 0,0 3 2 16,-6-1-2-16,8 8 1 0,-8-4 2 0,0 4-1 0,6 0 1 0,-6 4 0 15,0-3-1-15,0 2 0 0,0 0 0 0,6-3-5 0,-6 4-4 16,0-4-11-16,6-4-9 0,-6 4-11 0,8-7-13 0,-2 4-16 15,0-9-18-15,1 5-33 0,-1-8-41 0,1 0-51 0,6-3-58 0,-1-4-56 16,-4 0-58-16,11-4-49 0,-6 2-47 0,0-7-23 0,7-2-12 16,-8 0 2-16,8-3 6 0,-1-5 14 0,1 5 15 0,0-4 32 0,-1-4 42 15,1-1 52-15,0 5 56 0,-1-4 57 0,0 0 207 0</inkml:trace>
  <inkml:trace contextRef="#ctx0" brushRef="#br0" timeOffset="62676.83">24755 9913 83 0,'6'-7'281'15,"1"0"41"-15,-1-1 38 0,1-3 36 0,-7 5 35 0,-7 1 24 0,7-7 18 16,-6 9 16-16,-1-4 13 0,-5 3 3 0,4 1-3 0,-4 0-52 15,-1 3-78-15,0-5-49 0,0 10-37 0,-7-5-34 0,7 3-28 0,-7 4-29 16,8 0-33-16,-8 1-20 0,6 4-16 0,2 1-13 0,-8 1-11 16,14 2-11-16,-7 2-10 0,-1 4-9 0,8 0-9 0,0 3-10 15,-1-3-11-15,7 3-8 0,0 2-7 0,0-1-6 0,7-1-5 0,-1 1-3 16,0 0-2-16,2-4-2 0,4 0 0 0,1-4-2 0,0 4-1 16,0-8-1-16,1 1-3 0,-2-4 0 0,8 0-2 0,-7-1-4 15,7-5-4-15,-8-2-7 0,2 1-6 0,5-8-7 0,1 1-7 0,-8-4-7 16,2-5-5-16,5 1-5 0,-6-3-3 0,0-5-2 0,-7 1-1 15,8-4 0-15,-8-3 1 0,1-2 1 0,0 2 4 0,-7-4 6 0,0 0 6 16,0 4 8-16,0-6 7 0,-7 2 6 0,7 3 6 0,-7 1 5 16,1 3 5-16,0 4 0 0,-2 0 1 0,2 3 1 0,0 0 0 0,-7 3 0 15,6 6 0-15,1 2 0 0,-1 0 0 0,1 1-1 0,0 3 1 16,-2 3-2-16,2 1 0 0,6 3 0 0,-6 1-2 0,6 4-1 16,0-6 0-16,0 5-6 0,0-1-10 0,6 2-12 0,0 3-15 0,2-8-26 15,4 4-32-15,1 0-49 0,7-4-58 0,-8-3-62 0,8 3-63 0,0-3-51 16,6-4-45-16,-7 3-39 0,7-6-34 0,1-1-12 0,-1 1 1 0,0-1 8 15,-1-3 13-15,1-1 26 0,-6 1 30 0,7-1 49 0,-1-2 60 16,-7 3 61-16,7-5 84 0</inkml:trace>
  <inkml:trace contextRef="#ctx0" brushRef="#br0" timeOffset="63051.83">25256 9869 0 0,'14'-12'9'0,"5"9"210"0,-6-4 41 15,-6 0 41-15,5-1 43 0,-6 5 41 0,2-5 40 0,-8 5 26 0,6-4 20 16,-6-1 12-16,0 5 10 0,-6-4-27 0,6-1-42 0,-8 4-43 16,2 1-41-16,0-1-38 0,-7-3-36 0,6 7-39 0,-6-4-40 0,1 4-38 15,-2 0-40-15,2 4-24 0,-2-1-19 0,1 5-12 0,0-5-9 16,0 9-9-16,1-5-8 0,-2 7-7 0,1-3-6 0,6 7-2 0,-6-4-5 15,7 5-1-15,0 4 0 0,-2-5-4 0,2 3 0 0,0 5-2 16,6-3-1-16,0-2 1 0,0 2-2 0,0 2 1 0,0-7 1 0,6 4 0 16,0-3-1-16,2-2 1 0,-2-2 0 0,7 0 0 0,-7-3-2 15,8-5 2-15,-2 0 0 0,-4-3 0 0,4-1-1 0,1-3 2 16,7-3-1-16,-8-5 0 0,2 0-2 0,-2-2 2 0,2-5 0 0,5 1 0 16,-5-5-1-16,-2 1 1 0,2 0-1 0,-8-5 0 0,7 1 0 15,0 0 0-15,-6-3 0 0,-1 3-1 0,0-3 2 0,1-1 0 0,0 0 2 16,-1 4 0-16,-6 0 2 0,0 0 0 0,0 4 0 0,6-1 2 15,-6 5 3-15,0-1 1 0,0 5 2 0,0-2 0 0,0 8 0 0,-6-3-1 16,6 7-1-16,0 0 0 0,0 4-1 0,0-1-2 0,0 5-1 16,0 2 0-16,0 2-1 0,-6 6-2 0,6 1-2 0,0-1-3 15,0 4 0-15,0 3-1 0,0-3 1 0,6 4 0 0,-6 4 1 0,0-5-2 16,6 1 0-16,-6-1 1 0,7-3 0 0,-7 5 0 0,7-10 1 16,-1 5-1-16,1-7-3 0,-1 0-5 0,0-1-10 0,8-7-11 0,-8 1-16 15,0-5-27-15,8-6-35 0,-1-1-56 0,-7-3-66 0,7-4-70 16,0-4-72-16,-7-3-63 0,8-5-56 0,-1 3-28 0,0-7-12 0,-7-6-1 15,7 4 4-15,-7-4 10 0,2-4 14 0,-2-3 28 0,0 0 35 16,1-4 57-16,-7 0 65 0</inkml:trace>
  <inkml:trace contextRef="#ctx0" brushRef="#br0" timeOffset="63270.58">25445 9272 0 0,'-26'-4'241'0,"-7"1"118"16,1-1 49-16,5 0 33 0,-5 4 27 0,7-3 18 0,-1-1 16 0,6 0 13 15,-7 1 10-15,15-2 8 0,-8 2 8 0,7-4-44 0,6 3-71 0,1 1-82 16,-1 0-89-16,7-5-61 0,0 4-48 0,7-1-34 0,-1 3-27 15,1-5-19-15,6 3-15 0,1 0-13 0,-2 1-9 0,8-2-10 16,-7 3-7-16,-1 2-7 0,8 0-4 0,-6 2-4 0,-8 3-1 0,0-2-1 16,1 8-3-16,-1-5-5 0,-6 11-4 0,-6-3-12 0,-1 4-14 15,1 0-26-15,-8 4-32 0,2 1-67 0,-2 2-79 0,-5 0-97 0,-1 5-103 16,2-5-51-16,-2 1-24 0,6 4-12 0,-5-5-5 0,5-3 1 16,2 4 4-16,-1-4 11 0,6-4 13 0,7 1 26 0,7-1 32 15,0-7 66-15,5 3 105 0</inkml:trace>
  <inkml:trace contextRef="#ctx0" brushRef="#br0" timeOffset="63974.84">26187 9811 44 0,'-19'14'362'15,"-1"-2"54"-15,1-2 29 0,6-3 14 0,0 1 9 0,-7-5 10 16,14 1 10-16,-8-4 9 0,8 0 8 0,0-4 5 0,0 1 5 0,6-2-60 16,0 2-90-16,-8-4-97 0,16 0-103 0,-8-1-51 0,0-3-29 15,6 1-14-15,0-1-9 0,0-1-9 0,8 2-11 0,-8-1-7 0,7 0-9 16,1-1-6-16,-2 5-3 0,2-4-6 0,-2 4-5 0,-5 0-2 16,6 2-3-16,0 2 0 0,1-1-2 0,-8 4 0 0,6 0 1 0,-5 0-2 15,0 7-1-15,-1-2 1 0,1 2 2 0,-1 4-1 0,0 3 1 16,2 1 0-16,-8 0 0 0,6 4 0 0,-6 2-1 0,0 2 1 15,0 2-1-15,-6 0 1 0,6 5 0 0,-8-1 0 0,8 0 1 0,-6 0-1 16,0 1 0-16,-1-1-1 0,1 1 0 0,6-1 0 0,-7-4 0 0,0-3 2 16,7 1 0-16,-6-6 0 0,6 2 0 0,0-4 0 0,0-4 0 15,-6 0 3-15,12-8 6 0,-6 5 6 0,0-5 8 0,0-3 6 16,6 0 3-16,-6-3 2 0,7-1 0 0,0-3 1 0,-1-1 0 0,1 1 0 16,5-8 3-16,-4 5 0 0,4-9 1 0,2 1-3 0,-2-4-5 0,1 0-8 15,1-4-6-15,-2 1-6 0,2-5-4 0,5 1-2 0,-6-4-1 16,0 4 0-16,-1-5-1 0,8 5-1 0,-6 0-2 0,5 0 0 0,-6 3-2 15,0 4 0-15,7 0 2 0,-7 4-2 0,0 4 0 0,-7-2-1 16,7 5 0-16,1 4 1 0,-8 4 0 0,0-2-1 0,1 5-1 0,-1 5 1 16,1-2 0-16,-7 4 1 0,6 1-1 0,-6 6 1 0,7 1 0 15,-7 0 0-15,0 7 2 0,0-4-1 0,-7 8 0 0,7-1 0 16,0 1 1-16,-6 4 0 0,-1-5 1 0,1 4 0 0,6 0-1 0,-7-2 0 16,1-2 0-16,0 1-1 0,-2-1 1 0,8-3-1 0,-6-4-1 15,6-3 0-15,-6-1 0 0,6 2 1 0,0-9 0 0,0 0 1 16,0 0 0-16,0-2 0 0,0-5 0 0,0 0 0 0,6 0 0 0,-6-5 0 15,6-2 0-15,2 0 1 0,-2-4 0 0,7-3 0 0,0-2-1 16,0-2 0-16,-1 0-1 0,2-4-2 0,-1-4-3 0,7 1-1 0,-8 0-1 16,8-2-1-16,-7-2 0 0,7 4 0 0,-7-1-1 0,0 0 0 15,7 4 0-15,-8 0 1 0,-5 4-1 0,6 0 1 0,0 7 0 0,-7-1 0 16,8 5 2-16,-8 4 1 0,0-1 1 0,1 4 1 0,0 4 1 16,-7 3 0-16,6 1 1 0,0-1 0 0,-6 7-1 0,0-3 0 15,7 7 1-15,-7 1 0 0,0-1 1 0,0 3-1 0,-7 2 2 0,7-1-4 16,0 0-5-16,0 4-8 0,0-5-9 0,0 1-14 0,0-3-13 0,0 3-20 15,7-7-20-15,-7 3-33 0,6-7-41 0,1-1-49 0,6-2-55 16,0-1-48-16,0-3-49 0,0-4-35 0,7-4-25 0,0-3-27 16,-2 4-23-16,2-9-11 0,7 2-3 0,-1-5 11 0,-7 0 15 0,7 4 33 15,0-7 39-15,0 3 48 0,1 0 54 0,-9 1 50 0,9-4 48 16</inkml:trace>
  <inkml:trace contextRef="#ctx0" brushRef="#br0" timeOffset="64697.77">27353 9931 126 0,'20'-10'208'0,"-7"2"39"0,0 1 34 0,0-5 36 0,-7 9 37 0,0-4 36 15,2-1 33-15,-2 1 25 0,-6 0 20 0,0-1-10 0,0 1-23 16,0 0-36-16,-6-1-42 0,-2 1-34 0,2 0-31 0,0 0-28 0,-7-1-26 15,6 1-32-15,-6 4-36 0,1-2-35 0,-2 2-33 0,-5 3-25 16,6 0-19-16,0 3-15 0,-7 2-10 0,8 2-10 0,-8 0-6 0,7 4-5 16,-1 0-4-16,2 3-4 0,6 0-2 0,-8 5-2 0,8-1-1 15,-1 1 1-15,0-1 0 0,1 4 0 0,6 0 0 0,0-3 0 16,0 2-1-16,0 1 1 0,0-3-1 0,6-1 0 0,-6-4 0 0,7 2 1 16,6-5 1-16,-7-1 1 0,8-3-1 0,-8 1 1 0,7-4 0 15,0-4 0-15,6-4-2 0,-5 1 1 0,-2-5 0 0,8 1 1 0,-7-4 1 16,7 0-1-16,-8-4 1 0,8-2-1 0,-7 0-1 0,7-3 0 15,-8 1 0-15,2-3 0 0,-1 0-1 0,0 0 1 0,-6 0 0 0,5-1 0 16,-5 2 0-16,0-2 1 0,-1 3-1 0,0-3 1 0,1 2 1 16,0 2 3-16,-7 4 4 0,0 0 1 0,0 1 2 0,0 6 0 15,6-2 1-15,-6 5-2 0,-6 2-2 0,6-1 1 0,0 4-1 0,0 4 0 16,0-1-1-16,-7 5-1 0,7-1 0 0,-7 8-2 0,1-3-3 16,0 2-1-16,-1 4-3 0,0 4 0 0,1-4 0 0,0 8 0 0,-1-4 3 15,7 3-1-15,-6-2 1 0,6 3 0 0,-7-5 0 0,7 5 0 16,0-4-1-16,0 0-2 0,7 0 2 0,-7-4-1 0,6 1 0 0,1-1 1 15,-1-7 0-15,0 4 0 0,8-8 1 0,-2 0 0 0,2-3 0 16,-1-1-1-16,0-3 1 0,0 0 0 0,-1-3 0 0,8-1 0 0,-7-7 1 16,7 3-1-16,-8-2-1 0,2-1 1 0,-1-4 0 0,0-3 0 15,0 3-2-15,0-3 1 0,0-1 0 0,0-3 0 0,-6 5 0 0,-1-6 0 16,7 2 0-16,-7-1 0 0,1 0-1 0,0 3 0 0,-1-4 0 16,0 6 0-16,2 2 1 0,-8 1-1 0,6 3-1 0,-6-1 0 15,6 5-1-15,-6 4 0 0,0-1 0 0,0 0-1 0,0 4-1 0,7 4 1 16,-7 0 0-16,0 3 1 0,-7 4 0 0,7 0 1 0,0 3 0 15,0 2 0-15,-6 4 0 0,6-1 1 0,0 4 0 0,-6-1 1 0,6 0 1 16,-8 3 0-16,8 1 0 0,-6-5-2 0,6 5 1 0,0-4-2 16,-6 0 1-16,6 0-1 0,0-4 0 0,0 1 0 0,0-1 2 15,6-4 0-15,-6-2-1 0,0-1 1 0,0-4 0 0,6 0 3 0,-6-2 1 16,8-2 2 0,-2-3 3-16,-6 0-1 0,6-3 2 0,1-2-1 0,-1 1 1 0,7-6-1 15,-6 3 2-15,-1-9-2 0,8 2 1 0,-2-1-1 0,-5-3 0 16,6-4-3-16,0 0-3 0,0-4 0 0,0 1-3 0,0-1 1 15,0-3-1-15,0 0 0 0,0 3 0 0,0-4 0 0,1 5-2 0,-2-1 0 16,1 4 0-16,-6 1-1 0,6 6-1 0,-1 0-1 0,-4 4 2 16,4 1-2-16,-5 5 1 0,0 2-1 0,-1 3 1 0,0 3-1 0,1 2 1 15,-7 5-1-15,6 1 2 0,-6 4-1 0,7 0 1 0,-7 6 0 16,0-2 2-16,0 6-1 0,0 1 0 0,0 0 0 0,0 0 0 0,0-1 0 16,7 4 1-16,-7-2-1 0,6-2 1 0,-6-3-1 0,6 0 0 15,1 0 0-15,6-8-1 0,-7 4 0 0,7-7 0 0,1 0-7 0,-2-4-9 16,8-7-10-16,-7 5-15 0,7-10-18 0,-8 3-19 0,8-6-37 15,0-3-45-15,-7-4-56 0,7-3-62 0,-8-4-61 0,2 0-58 16,-8 0-50-16,0-8-48 0,1 1-18 0,-1-4-3 0,-6 0 6 0,7-4 11 16,-14 0 15-16,7 1 20 0,0-4 35 0,-6 0 46 0,-1-4 56 15,7 4 62-15</inkml:trace>
  <inkml:trace contextRef="#ctx0" brushRef="#br0" timeOffset="64994.65">27757 9100 0 0,'-45'11'245'0,"6"3"49"0,-7 1 35 0,7-4 36 0,0 4 42 0,-1-5 28 16,8 2 24-16,6-5 14 0,-1-1 13 0,9 3 10 0,-2-1 8 15,7-5-55-15,-1 0-84 0,8-3-54 0,0 4-40 0,6-4-34 16,0 0-29-16,0 0-38 0,0-4-39 0,6 1-29 0,0 0-23 0,2-5-16 16,4-1-12-16,1 0-10 0,1 1-8 0,-8-2-6 0,14-2-5 0,-14 1-7 15,7 0-8-15,-6 3-4 0,6 1-1 0,-7 0-1 0,-6 0-2 16,6 3-1-16,-6 4 0 0,0-4-1 0,0 4 1 0,7 0 0 15,-7 4-2-15,0 0 1 0,7-1-1 0,-7 5 1 0,0-5 0 0,6 9 0 16,0-5-1-16,1 0 1 0,0 4 0 0,6 1 0 0,0-5 0 16,0 0-9-16,-1 4-13 0,8-9-20 0,0 3-25 0,-1-1-49 0,1-8-63 15,6-1-78-15,0 3-87 0,7-9-68 0,-8-1-59 0,1-2-30 16,7-4-15-16,-7-1-6 0,0-3-2 0,0-3 7 0,1-4 12 0,-1-1 19 16,-1 1 25-16,1-8 49 0,0 4 63 0</inkml:trace>
  <inkml:trace contextRef="#ctx0" brushRef="#br0" timeOffset="67729.25">29223 9785 266 0,'-14'8'308'0,"8"-5"27"0,-1 1 20 0,1-1 26 16,0-3 26-16,-1 0 25 0,0 0 21 0,7-3 13 0,-6 3 11 0,0-4-18 16,6 1-32-16,-7-2-65 0,7 2-81 0,0-4-51 0,0 3-35 15,0-3-23-15,0-1-19 0,0-2-23 0,0 2-26 0,7-3-22 0,-7 0-22 16,6-1-14-16,0 2-8 0,1-1-7 0,6-4-5 0,-7 4-4 16,7 0-3-16,-6-3-2 0,6 3-4 0,1-1-4 0,-8 1-2 0,6 4-1 15,-5-4-3-15,6 4 0 0,-6 3-2 0,5-3 1 0,-4 4-1 16,4 3-2-16,-6-5 0 0,1 10 0 0,0-5-1 0,-1 3 0 15,1 4 0-15,-1 1 1 0,1 2 1 0,-7 1 0 0,7 5-1 0,-7-2 0 16,6 4 2-16,-6 1 0 0,0-1 2 0,0 3 0 0,0 2-1 16,0-2 1-16,-6 2 0 0,6-1 0 0,0 0 0 0,0-3-1 0,-7 1 0 15,7-1 0-15,-7-1 0 0,7-3 0 0,0 0-1 0,-6-1-1 16,6-2 0-16,0-1 0 0,0 0 1 0,-7-4 0 0,7 1 0 0,0-5 0 16,0 1 0-16,0-4 4 0,0 0 1 0,0 0 2 0,0 0 0 15,0 0 0-15,7-4 1 0,-7-4 0 0,0 1-1 0,6 0 0 16,1-8-1-16,0 0 1 0,-1 1-1 0,0-4-1 0,8-4 1 0,-8 0-3 15,7 0-1-15,0 0-1 0,-6-3-1 0,5-1-1 0,2 3-1 16,5 1 0-16,-6 0 0 0,0 1 0 0,1 2 0 0,-2 5-1 0,1-1 1 16,-6 4-1-16,6 3 1 0,-7 2-1 0,8 1-2 0,-8 3 1 15,0 2-1-15,0 0 0 0,2 7 2 0,-2-1 1 0,0 2-1 0,-6 3 1 16,7 4 0-16,-7-1 1 0,6 1 0 0,-6 7 0 0,0-4 1 16,0 4-1-16,0 4 1 0,0-4 0 0,0 0 0 0,0 3 1 0,-6-3-1 15,6 0-1-15,0 1 0 0,0-1 0 0,-7-5 0 0,7 2 0 16,0-4-1-16,0 3 0 0,0-7 0 0,0 0 1 0,-6 1 0 15,6-5 0-15,0-1 0 0,0-2 5 0,6 0 4 0,-6-4 5 0,0 0 1 16,0 0 2-16,0-4 0 0,7-3 1 0,-7-1 0 0,6 1 1 16,1-8 0-16,0 1-1 0,5-4 1 0,-6-1-2 0,8-3 0 0,-1 0-4 15,-6-3-4-15,6-2-4 0,-1 2-2 0,2-4-2 0,-2 4 0 16,8-2-1-16,-7 6 0 0,0-2-1 0,0 2 0 0,1 3 1 16,-2 3-2-16,1 5 1 0,0-2 0 0,0 5-1 0,1 3 0 0,-2 1-2 15,1 6 1-15,-6 1-2 0,6 3 2 0,-7 5 0 0,1-2 1 0,0 8 1 16,-1 1-1-16,-6-2 1 0,6 6 0 0,-6 3 2 0,0-1 3 15,0 1-1-15,0-1-2 0,-6 0-3 0,6 2-4 0,0-2-11 0,0-3-15 16,0 0-30-16,0-3-37 0,0-1-63 0,0-4-77 0,0 1-80 16,6-3-83-16,1-6-55 0,0-2-45 0,-1-4-19 0,7 0-9 0,0-7-1 15,0-1 2-15,7 1 9 0,-1-8 14 0,1 5 30 0,0-9 35 16,-1 5 64-16,0-1 76 0</inkml:trace>
  <inkml:trace contextRef="#ctx0" brushRef="#br0" timeOffset="68291.75">30434 9800 119 0,'20'-7'290'0,"-14"-1"30"16,0 1 25-16,0 3 33 0,-6-3 39 0,-6-1 25 0,6-2 23 15,-6 2 14-15,6 0 12 0,-6 1-2 0,-1 0-6 0,0 0-64 16,1 2-90-16,-1-2-58 0,1 4-41 0,0-1-30 0,-2 1-25 0,2 3-31 16,0 0-39-16,0 0-27 0,-1 0-22 0,0 3-15 0,-6 4-10 15,0-3-9-15,6 7-6 0,-5-4-5 0,6 8-5 0,-8-3-3 16,8 2-1-16,-7 4-1 0,-1-3-1 0,8 3 0 0,0 0 0 0,-8 4 1 16,14-2 0-16,-6-3-1 0,0 1 1 0,6 1-1 0,0-1 0 15,0-3 0-15,6-1 1 0,-6 1 0 0,6-1 0 0,8-3 0 0,-8 0 0 16,7-3 0-16,0-1-1 0,0-3-4 0,7-4-3 0,-8 0-3 15,8 0-6-15,0-4-4 0,-1-3-6 0,1-1-3 0,-1 1-3 0,-5-8-2 16,4 5-2-16,-4-5-1 0,-1 0 1 0,0 1-1 0,-6-5-1 16,-1 1 4-16,0-1 3 0,2-1 5 0,-2 0 6 0,-6-2 5 0,0 1 6 15,0-2 4-15,-6 5 5 0,6-3 6 0,-8 2 7 0,2 1 6 16,6 3 4-16,-6 0 6 0,-1 4 6 0,1 0 3 0,6 0 3 0,-7 8 0 16,7-5 0-16,-7 5 0 0,7 3-2 0,-6 0-1 0,6 0 0 15,0 0-6-15,0 3-4 0,0 2-7 0,0 1-2 0,6 2-4 0,-6-2-5 16,7 6-1-16,0-1-1 0,-1 0 0 0,1-1 0 0,-1 2 1 15,8-1 2-15,-2 0 0 0,1-3 0 0,0 2 2 0,0-6-1 0,7 3-1 16,-8-3 0-16,8-4-2 0,0 0 0 0,-1-4 0 0,1 1-2 16,0-5 0-16,-1 0-1 0,1-2-2 0,-1-1-1 0,1-4 0 0,-1 0-2 15,0-3 1-15,1-1 0 0,0-1 0 0,-1-3 0 0,-5 2 1 16,5-6-1-16,-6 2 0 0,0-1 1 0,0 1 5 0,-6-5 6 0,-1 4 7 16,0-2 9-16,1-2 7 0,0 4 8 0,-7 1 9 0,0-1 11 0,0 3 7 15,0 6 7-15,0 2 6 0,-7 0 5 0,7 4 3 0,0 0 0 16,-7 4-6-16,7 2-6 0,0 5-8 0,-6 0-39 0,6 0-34 15,0 9 0-15,-6-1 0 0,6 2 0 0,-7 0 0 0,0 9 0 0,7 3 0 16,-6 0 0-16,-1 3 0 0,1 5 0 0,6 0 0 0,-7 2 0 0,7 1 0 16,0 1 0-16,-6-1 0 0,6 3 0 0,6-3 0 0,-6 0 0 15,0-4 0-15,7 4 0 0,-7-3 0 0,6-1 0 0,-6-3 0 0,7 0 0 16,-1-5 0-16,1 2 0 0,0-6 0 0,-1-2 0 0,0-4 0 16,8 0-91-16,-8-3-38 0,7-6-35 0,-7-2-49 0,8-2-58 0,-8-3-64 15,8-2-68-15,-8-4-53 0,7 0-45 0,-7-3-33 0,1-5-30 0,-1 1-5 16,-6-3 4-16,7-2 15 0,-7 2 19 0,0-2 27 0,-7-3 33 15,1 5 48-15,-1-1 59 0,1 0 63 0,-7-1 70 0</inkml:trace>
  <inkml:trace contextRef="#ctx0" brushRef="#br0" timeOffset="68432.37">30975 9539 17 0,'-27'-11'250'0,"8"4"58"16,-8-1 54-16,2 5 44 0,-1-4 42 0,6 3 27 0,0 1 19 15,1-1 15-15,-1 0 9 0,8 4 0 0,-2-3-2 0,8 3-51 0,0-4-74 16,-1 4-60-16,7 0-54 0,7 0-52 0,-1 0-50 0,0 4-43 16,1-4-42-16,12 3-26 0,-5-3-20 0,11 4-14 0,-5-4-13 0,6 4-16 15,0-4-18-15,7 0-24 0,-7 3-28 0,0-3-52 0,0-3-61 0,0 3-72 16,0-4-77-16,-6 0-71 0,-1 1-69 0,1-1-34 0,-8-3-17 15,2-4-7-15,-8 3-1 0,1-3 7 0,-1-1 11 0,-6 2 21 0,0-5 27 16,-6 1 48-16,-1 3 61 0,1-3 70 0,-8 2 242 0</inkml:trace>
  <inkml:trace contextRef="#ctx0" brushRef="#br0" timeOffset="68668.17">30596 9331 0 0,'-39'7'317'0,"1"4"61"0,5-4 45 0,1 0 32 0,-1 1 23 0,13-4 22 15,-6 3 20-15,13-7 14 0,0 4 16 0,0-4 10 0,7 0 10 0,0 0-52 16,6 0-82-16,0-4-81 0,6 4-82 0,6-7-55 0,2 0-44 15,-1-1-29-15,7 1-24 0,-2-4-21 0,9-5-18 0,-1 6-15 16,-6-5-14-16,6 1-11 0,-1 3-8 0,-5-4-9 0,0 4-5 0,-1-4-5 16,-5 8-5-16,-2-3-2 0,-6 2-2 0,2 4-4 0,-2-3 0 15,0 3-1-15,-6 4-2 0,0-3-1 0,0 3-1 0,0 0-1 0,0 0 1 16,0 3-3-16,0 1-2 0,0-2-10 0,0 7-12 0,0 2-15 16,7 0-18-16,-7 0-24 0,0 3-25 0,0 1-49 0,0 0-60 0,6 3-77 15,-6 1-86-15,0 2-74 0,7-3-71 0,-7 5-32 0,0-5-15 0,0 4 0 16,7-4 7-16,-14 4 15 0,7 0 16 0,0-4 23 0,0 4 25 15,-7 0 50-15,7-3 60 0,0 2 78 0,0 1 244 0</inkml:trace>
  <inkml:trace contextRef="#ctx0" brushRef="#br0" timeOffset="68824.42">30616 10356 0 0,'-20'37'15'0,"1"-8"411"0,6 5 60 0,-6-6 28 15,-1-5 14-15,1 2 7 0,5-7 1 0,2-3 0 0,4 0-2 16,-4-8-7-16,6 0-13 0,6-2-34 0,-7-3-45 0,7-2-227 0,7-2-318 15,-7-3-188-15,6-6-124 0,0 4-60 0,0-7-31 0,2-1-13 16,-2-7-6-16,0 4-3 0,8-8 2 0,-8-4 7 0,1 1 12 0,-1 0 34 16,0-4 45-16,8-1 98 0,-8 2 306 0</inkml:trace>
  <inkml:trace contextRef="#ctx0" brushRef="#br0" timeOffset="71130.71">3230 13712 67 0,'0'10'296'0,"-6"2"27"0,6-5 18 16,0 0 11-16,-8 1 7 0,8-5 12 0,-6 2 12 0,6-3 16 15,0-2 18-15,0 0 16 0,0 0 15 0,-6 0-66 0,6 0-107 0,6-2-65 16,-6-6-44-16,0 4-26 0,6-7-16 0,2 4-11 0,-2-8-7 16,0 1-11-16,8-5-12 0,-2 1-16 0,1-4-18 0,1-3-17 0,-2-1-15 15,8 0-6-15,-7 1-4 0,7-5-3 0,-8 1-2 0,2-1 0 16,-1-3-1-16,0 4 0 0,0 0-2 0,-7-1 0 0,0-2 1 0,2 7 0 16,-8-5 1-16,0 4 0 0,0 1 4 0,0-1 4 0,0 8 4 0,0-4 5 15,-8 3 4-15,2 5 3 0,0 0 3 0,-1 2 4 0,1 5 2 16,-1-4 3-16,1 4 1 0,-7 2 2 0,7 3 2 0,-8 2-2 15,8-5-2-15,-8 5-4 0,8 5-3 0,-1-3-6 0,-5-2-3 0,5 8-4 16,0-4-4-16,1 3-3 0,0-1-3 0,-1-1-3 0,7 2-2 16,0 1-3-16,0-1-2 0,0 0 0 0,0 1 2 0,7-1 0 0,-1 0 1 15,7 1 0-15,-6-1 0 0,12-4 0 0,-6 4 0 0,0-2 1 16,7-2 0-16,-1 1 1 0,1-1-1 0,0-3 1 0,5 4 1 16,-5-4-3-16,6 0 0 0,-6 4-1 0,5-4-1 0,-5 0 0 0,0 0 2 15,-1 3-1-15,1-3-1 0,0 4 1 0,-2 0-2 0,-4-1 0 16,-1 4 0-16,0-2 1 0,0 2-1 0,-7 0 0 0,0 4 1 0,2-4 1 15,4 5-1-15,-5 2 0 0,-7-3 1 0,6 7 0 0,-6-4 0 16,7 3 1 0,-7 0-1-16,0 2 1 0,7-1 0 0,-7 0 1 0,0-3 0 0,6 3-1 15,-6 0 1-15,0-3 0 0,6-1 0 0,0 1-1 0,2-5 0 0,-2 2 0 0,0-1-1 0,1-3 1 0,6-2 0 0,0 2 0 16,0-4 0-16,0 0-1 0,7-4 1 0,-7 0 0 0,7 0 1 0,-2-4 0 16,2-3-1-16,0 2 1 0,-1-1-1 0,1-5 0 0,0 0 0 15,-1 0-1-15,1-4-1 0,-1 5-1 0,-6-6 0 0,6 2 0 16,-5-1-2-16,-2-3 0 0,2 3 0 0,-1 0-1 0,0-3 0 0,-7 4 1 15,1-5 0-15,-1 1 1 0,0 3 0 0,2-3 0 0,-8-1 2 0,0 2-1 16,0-2 2-16,0 1 1 0,-8-1 0 0,8 4 2 0,-6-3 1 16,0 4 4-16,-1-1 4 0,1 3 3 0,-1 2 6 0,1 0 3 15,-1 2 5-15,1-1 3 0,0 3 2 0,-2 2 3 0,2 1 2 0,0 3-1 16,-1 0 1-16,0 0-2 0,1 3 0 0,0 1-3 0,-1 2-3 16,1 3-5-16,-1 2-4 0,0 3-5 0,1 1-3 0,0 0-2 0,-1 2-3 15,7 6-2-15,-7-2-2 0,7 2 0 0,0 3 0 0,0-5 1 16,7 5-1-16,0-4 0 0,-1 3 0 0,0-2 1 0,8-2-1 0,-8 2 0 15,7-2 0-15,0 1 0 0,6-2-1 0,-5-3 0 0,5-2-2 16,-6 0-3-16,6-1-5 0,-5-3-11 0,6 0-17 0,-1-4-22 16,1-3-28-16,-1-4-48 0,0 0-58 0,1-4-76 0,-1-3-80 0,1-4-72 15,0 0-69-15,-1-3-33 0,1-6-17 0,-1 3-5 0,1-5 0 16,0 0 9-16,-8-4 15 0,8 5 22 0,-1-5 27 0,-5 0 47 16,6 0 60-16,-2 1 72 0,-4-1 248 0</inkml:trace>
  <inkml:trace contextRef="#ctx0" brushRef="#br0" timeOffset="71897.45">4995 13071 0 0,'0'0'167'0,"0"0"119"0,0 0 36 0,0 0 35 16,0 0 35-16,0-5 26 0,0 5 23 0,0-2 16 0,0-2 12 15,0 4 8-15,-7-4 7 0,7 1-45 0,0-1-69 0,0 1-59 16,-6-2-53-16,6 5-40 0,-6-2-32 0,6 2-31 0,-8-5-32 0,2 5-24 16,0-4-19-16,0 4-15 0,-2 0-9 0,2 0-8 0,-7 4-6 15,0-4-3-15,0 5-5 0,1 2-2 0,-2-4-2 0,1 4-3 0,-7 3-2 16,8-1-4-16,-2 5-4 0,-5-3-2 0,6 4-3 0,0 0-1 15,-1-1-2-15,2 4-1 0,-1-3 0 0,6 4-2 0,-6-1-1 0,7 4-3 16,-1-4 0-16,7 5-2 0,-7-6-1 0,7 3 0 0,0 0 1 16,0-1 0-16,7-4 0 0,0 3 0 0,-1-3-1 0,1-1-1 15,-1 1 1-15,8-4 0 0,-2 0 2 0,2-4-1 0,-2 0 0 0,8-2-1 16,-7-2 0-16,-1-3-3 0,8 0-4 0,-6-3-3 0,-1-4-4 16,7-2-4-16,-8-2-2 0,1 1-1 0,0-2-2 0,0-2-1 15,1-1-2-15,-2-3-1 0,-6 0-1 0,8 0 1 0,-8-5 1 0,1 4 3 16,-1-1 4-16,-6 1 3 0,7-3 3 0,-7 0 4 0,0-1 3 0,0 5 2 15,0 0 3-15,0 3 2 0,0 1 2 0,0-1 4 0,-7 1 1 16,7 6 4-16,0-3 2 0,-6 8 2 0,6-6 1 0,0 7 0 16,-7-2 1-16,7 4-1 0,0 0-1 0,-6 4-1 0,6-2-2 0,0 3-1 15,0 2 1-15,-6 4-3 0,6 3-2 0,0 2-2 0,6 2-4 16,-6 0-1-16,0 8-1 0,6-4 1 0,1 8-1 0,-1-2 1 0,1 2 1 16,0 2-1-16,5 2 1 0,-6 2 0 0,8 1 0 0,-8-1 0 15,8 6 1-15,-8-3-1 0,1 1 1 0,5 1 0 0,-5-1-1 0,0 0 0 16,5 0 0-16,-5 1 0 0,0-4 1 0,-1-1 0 0,1 1 0 15,-1-3 1-15,0-2-1 0,-6-3 0 0,7 0-2 0,-7-3 1 0,7-4 1 16,-7 0-1-16,0-4 1 0,0 1-1 0,-7-5 0 0,0-3 1 16,7 0 0-16,-12-4 0 0,5 1-2 0,-6-5 2 0,6 2 0 0,-5-5 0 15,-2 0-1-15,-5-5 2 0,6-2 0 0,0 3-1 0,-1-5 0 16,2 0 0-16,-1-5 0 0,6 3-2 0,1-8-2 0,-1 5-1 16,1-9 1-16,6 6-1 0,6-9 0 0,-6 4 0 0,7-4-2 0,6-4 0 15,0 1 0-15,-1 1-1 0,8-2-1 0,0 1-2 0,-1-5-1 16,1 2-2-16,6 0 0 0,-7-2-3 0,7-3-3 0,1 4-3 0,-1 0-3 15,0-4 0-15,0 5-3 0,0-5-1 0,0 5-1 0,0-5 0 16,-6 3 0-16,6 2 2 0,-7-2 2 0,1 1 3 0,-8 4 3 0,8-3 4 16,-7 6 5-16,-6-4 5 0,6 8 10 0,-7-3 8 0,1 3 10 15,-7 0 8-15,0 2 8 0,0 3 9 0,0 2 6 0,-7 0 5 16,1 1 6-16,-1 3 6 0,1-4 6 0,-7 4 5 0,0 4 5 0,-1-1 0 16,2 1-3-16,-1 4-5 0,-7-1-4 0,8 1-6 0,-8 3-5 0,6 3-6 15,-5 1-6-15,-1 3-6 0,8 1-6 0,-2 2-5 0,1 5-8 16,0-1-7-16,0 5-5 0,7-1-4 0,0 4-1 0,-2 5-3 15,2-2-3-15,6 4-1 0,6 4-2 0,-6-4-1 0,8 5 1 0,-2-2 0 16,7 0 1-16,0 2 0 0,0-1-1 0,0-4 1 0,6 0-1 16,1 1-1-16,-1-1-1 0,1-2-3 0,6-7-6 0,-6 3-8 0,5-5-12 15,2 0-14-15,-8-7-14 0,8 0-20 0,-8-4-21 0,7-2-47 16,-6-2-61-16,6-6-73 0,-7-4-80 0,1-1-77 0,0-7-73 0,-2 1-36 16,2-5-17-16,-7 1-2 0,7-4 6 0,-8-5 10 0,2 2 14 15,-1-4 19-15,7 4 20 0,-14-9 47 0,7 6 59 0,0-6 74 16,-7 5 190-16</inkml:trace>
  <inkml:trace contextRef="#ctx0" brushRef="#br0" timeOffset="72163.07">5901 13027 58 0,'-8'-4'361'0,"2"0"56"16,-7-3 37-16,7 7 27 0,-8-3 23 0,2-1 17 0,5 4 17 0,-6-3 16 15,7 3 16-15,-1-5 12 0,0 2 10 0,1 3-57 0,6-4-91 0,-7 4-91 16,7-3-93-16,-6 3-53 0,6-4-36 0,0 4-24 0,0-4-23 16,6 4-19-16,-6-3-18 0,0-1-15 0,7 0-18 0,-1 4-54 15,8-3 0-15,-8 3 0 0,7-4 0 0,-6 4 0 0,5 0 0 0,8 0 0 16,-7 4 0-16,1-1 0 0,-2 5 0 0,1-1 0 0,0 4 0 15,0 0 0-15,1 0 0 0,-8 3 0 0,6 5 0 0,-4-2 0 0,-2 6-17 16,0-1-7-16,1 4-1 0,-7-1-1 0,0 2-1 0,0 2-1 16,-7 0-2-16,1 1-3 0,0-5-3 0,-2 4-4 0,2 1-6 0,-6-5-8 15,-2 1-8-15,8-4-9 0,-7-1-9 0,-1-2-15 0,8-2-16 16,-6 0-31-16,4-7-39 0,2-3-53 0,0 1-64 0,-1-8-57 16,1 0-57-16,6-5-51 0,0-1-47 0,0-2-18 0,6-3-4 0,1-7 5 15,5 4 8-15,-4-9 15 0,4 2 17 0,8-2 33 0,-1-3 40 16,-5 1 57-16,12-5 66 0</inkml:trace>
  <inkml:trace contextRef="#ctx0" brushRef="#br0" timeOffset="72350.58">6278 13039 0 0,'13'-12'68'0,"-7"1"232"16,8 4 59-16,-14 0 46 0,6 2 40 0,-6 2 27 0,0-4 20 15,0 3 17-15,-6 0 14 0,6 1 13 0,-7 3 10 0,0-4-26 16,1 0-43-16,-1 4-67 0,1-3-80 0,0 3-64 0,-2 3-57 0,-4-3-48 16,5 4-39-16,-6 0-27 0,0 3-20 0,7 4-17 0,-8 0-16 15,2 3-10-15,5 1-11 0,-6 7-7 0,7-3-7 0,-1 6-4 16,1 1-2-16,6 3-1 0,0 0-1 0,0-3 1 0,6 4-2 0,1-1-9 15,5-1-10-15,-5-2-17 0,12 1-20 0,-5-9-30 0,5 0-38 0,-6 0-55 16,14-7-62-16,-8-4-76 0,1 1-82 0,-1-8-62 0,7-3-52 16,-6-2-25-16,-1-5-12 0,8-5 1 0,-8 1 10 0,0-5 14 15,0-4 19-15,-5-2 30 0,5-4 37 0,-6 0 54 0,-6-4 63 0</inkml:trace>
  <inkml:trace contextRef="#ctx0" brushRef="#br0" timeOffset="72992.37">7092 12903 0 0,'0'3'63'0,"6"0"181"0,-6-3 32 0,0 5 31 0,0-3 29 16,7 3 32-1,-7-5 32-15,0 4 28 0,0-4 25 0,0 0 19 0,0 0 17 16,0 0-32-16,0 0-52 0,0-4-49 0,7-1-47 0,-7 3-37 0,0-6-30 15,6 1-30-15,0-1-28 0,-6 1-31 0,7-5-31 0,6-2-27 16,-7 3-26-16,1-3-19 0,0 3-15 0,6-3-10 0,-7 2-8 0,7 1-3 16,-6 4-5-16,-1-5-3 0,0 5-1 0,8 4-3 0,-14-1-1 15,6 0-1-15,7 4-1 0,-13 4 0 0,7 0 0 0,0 4 0 16,-1 2 2-16,0 5-1 0,0-1 0 0,2 5 1 0,-8-1-1 0,6 4 1 16,0 5 1-16,-6-2 0 0,0 0 0 0,7 4 0 0,-7 0 1 15,0 1-1-15,0-1 1 0,0-2 0 0,6 1-1 0,-6-2 0 0,0-4-1 16,0 3-2-16,0-6 1 0,0-1 0 0,0 1 1 0,0-9 0 15,0 5 0-15,0-8 0 0,7 1 1 0,-7-1 2 0,0-3 1 16,0-4 1-16,0 0 1 0,7 0 2 0,-7-4 0 0,0-3 2 0,6-4-1 16,0 0 1-16,-6-4-1 0,7 0 1 0,-7-6-1 0,7-2-2 15,-1 1 0-15,0-3-2 0,1-1-1 0,0-2-3 0,-1-2-2 0,1 4-1 16,5-4 0-16,-5 1-1 0,0 7 0 0,5-3 1 0,2 3 0 16,-8 0 1-16,7 7-2 0,-6 0 1 0,6 1 0 0,-7 7 0 15,0-1 0-15,8 1 0 0,-8 7 0 0,1 0 0 0,-1 4 0 0,1-1 0 16,-1 5-1-16,1-1 1 0,-1 7-1 0,-6-3 0 0,6 3 0 15,2 5 1-15,-8-1 0 0,6 5 0 0,-6-2-1 0,0 5 1 0,0-3 0 16,0-2 0-16,6 5-1 0,-6 0-5 0,0-4-5 0,7 0-11 16,-7-1-13-16,0-2-24 0,7-1-30 0,-1-4-42 0,0-2-51 0,1-1-58 15,-1-4-64-15,8-3-55 0,-2-1-54 0,2-3-42 0,-2-3-36 16,2-4-14-16,5-1-4 0,1-3 6 0,6 1 11 0,-7-6 23 0,7 2 29 16,0-5 42-16,1 1 51 0,-1-1 58 0,0 2 64 0</inkml:trace>
  <inkml:trace contextRef="#ctx0" brushRef="#br0" timeOffset="73367.37">8199 12895 0 0,'20'-11'171'0,"-8"-1"56"0,2 2 19 0,-8 0 20 16,-6-2 20-16,7 5 22 0,-7-4 25 0,0 4 28 0,0-5 27 0,0 5 13 16,0 0 5-16,0 0-29 0,-7-1-46 0,1 5-35 0,6-4-28 15,-6 2-22-15,-2 5-17 0,-4-3-17 0,5 3-18 0,-6 0-20 16,0 3-21-16,0 2-23 0,0 2-27 0,-7 0-22 0,8 4-22 0,-2 0-12 16,-5 4-10-16,-1-1-6 0,8 1-5 0,-8 3-2 0,7 4-3 15,-1-3-2-15,2-1-2 0,-2 4-2 0,2 0-4 0,5 0-4 0,1 0-2 16,6-1-1-16,-7-2 0 0,7 3-1 0,7-4-2 0,-7-4 0 15,6 2 0-15,1-2 0 0,5 0 0 0,-4-6 0 0,4-1 0 0,2 1-1 16,-2-5 1-16,1-3 0 0,7-3 0 0,-8-1 0 0,8 0-2 16,-7-6 0-16,1-2 0 0,5 2 0 0,-6-5-1 0,0 0 0 15,0-2 0-15,0 0 1 0,0-3-1 0,0 1 0 0,-7-3 0 0,8 4 1 16,-8-4 0-16,1 3 0 0,-1-2 2 0,1-1 0 0,-7 0 2 0,7 3 1 16,-1 1 1-16,-6 0 3 0,0 0 4 0,0 3 6 0,0 4 8 15,0 0 4-15,0-1 5 0,0 5 4 0,0 0 2 0,0 3 0 16,0 0 0-16,0 4-1 0,0 0-2 0,-6 0 0 0,6 4-2 0,0 3-1 15,0 1-7-15,-7 2-5 0,7 2-6 0,0 6-6 0,0 1-5 16,0-1-2-16,-7 4-3 0,7 4 0 0,7-4-1 0,-7 3-2 0,0 0-4 16,0 1-10-16,7 0-14 0,-1-4-20 0,0 0-23 0,0 0-38 15,2-4-45-15,4 1-51 0,-5-5-56 0,6-3-56 0,0 0-57 0,0-3-53 16,0-5-55-16,7-3-25 0,-7-3-9 0,6-2 4 0,0-2 10 16,1-3 18-16,0-5 23 0,5 0 37 0,-5 1 44 0,0-6 51 15,5 3 56-15</inkml:trace>
  <inkml:trace contextRef="#ctx0" brushRef="#br0" timeOffset="73649.72">8799 12764 233 0,'-8'-8'326'0,"8"4"40"0,-6 0 38 0,0 1 24 16,-1 3 19-16,-6 0 12 0,7 0 7 0,-7 0 8 0,-1 7 6 15,2-3-12-15,-1 4-23 0,-1 2-69 0,2 1-91 0,-2 4-62 0,2 3-50 16,5 0-40-16,-6 1-36 0,6-2-24 0,1 6-20 0,0 3-11 16,-1-4-8-16,7 0-6 0,0 3-8 0,7-3-4 0,-7 0-5 0,6 0-3 15,0-3-3-15,1 3-2 0,6-8 1 0,-6 5-3 0,5-9 0 16,2 2-1-16,-2-2-2 0,8-6 1 0,-7 0-3 0,1-4 0 15,5 0-1-15,-6-4-2 0,6-7-2 0,-5 3 0 0,5-2-1 0,-6-5 1 16,0 1-1-16,0-5 1 0,0 1 1 0,-7 0 0 0,8-5 2 0,-8 5 0 16,0-4 1-16,-6-3 2 0,0 3 1 0,0 0 2 0,-6-4 2 15,0 3-1-15,-1-2 1 0,0 4 0 0,-5 3 0 0,-2-1-1 16,1 4 1-16,-6 0-1 0,6 4-2 0,-7 0 0 0,1 8-1 0,-1 0-3 16,0 3-2-16,1 3-16 0,-1 0-23 0,-6 5-53 0,7-1-68 15,-1 5-89-15,1-2-99 0,6 1-58 0,-7 4-42 0,7-4-19 0,0 0-9 16,7 0-4-16,-1-4-2 0,1 0 0 0,6 1 4 0,0-8 15 15,0 0 21-15,6 0 54 0,1-3 68 0</inkml:trace>
  <inkml:trace contextRef="#ctx0" brushRef="#br0" timeOffset="73837.22">8095 12262 0 0,'-39'3'28'0,"7"1"412"15,-2 3 63-15,2 4 35 0,-1-4 21 0,8 1 17 0,-1-1 12 0,6 4 6 16,0-8 4-16,7 2 2 0,7-2 0 0,0-3 0 0,-1 3 1 15,0-3-134-15,14 5-199 0,-7-3-107 0,7-2-63 0,5 5-36 16,8-2-25-16,-7 5-34 0,13-1-42 0,0 0-63 0,7 0-76 0,-1 1-111 16,1 3-128-16,-1-4-77 0,7 4-53 0,-6-4-27 0,-1 1-13 0,1 3-7 15,-7-8-4-15,0 5 1 0,0-4 0 0,7 4 19 0,-13-6 29 16,5-2 57-16,-5 4 73 0</inkml:trace>
  <inkml:trace contextRef="#ctx0" brushRef="#br0" timeOffset="74527">10180 12855 0 0,'6'3'175'0,"-6"1"100"16,6 0 28-16,-6-4 26 0,0 3 27 0,0-3 26 0,0 0 23 0,0-3 19 15,0 3 19-15,-6-8 10 0,6 5 8 0,0-5-46 0,-6 5-74 16,6-5-56-16,-8-2-47 0,2-1-30 0,6 4-23 0,-6-5-22 0,-1-2-25 15,0 6-21-15,1-2-22 0,-1-2-18 0,1 1-17 0,0 1-9 16,-2 1-6-16,-4 2-4 0,6 0-3 0,-8 4-3 0,1-1-3 0,7 0-5 16,-14 4-4-16,8 4-5 0,-2 0-3 0,1 3-2 0,-7 0-1 15,2 5-3-15,4-2-1 0,-6 5-1 0,1 3-1 0,6 1-1 16,-6-1-3-16,5 4 0 0,-5 0-1 0,6 0 0 0,6 4 0 0,-5-4-1 16,4 3 1-16,2-3-1 0,0 3 0 0,6-3 0 0,0 0 0 15,0 1-1-15,6-4 0 0,0-2-1 0,8 2 0 0,-8-5 0 0,8 0 1 16,-2-6-1-16,8 3 0 0,-7-7 0 0,7-4-1 0,-1 0-1 15,7-4-3-15,-6-7-1 0,-1 0-4 0,7-3-1 0,0-5-3 0,-6-3 0 16,6-1-3-16,-7-2-2 0,1 0-1 0,-1-4-1 0,1 0 0 16,-6-4 1-16,4-1 1 0,-11-2 3 0,6 3 2 0,-6-4 3 15,-1-3 3-15,0 3 2 0,2-3 3 0,-8 0 4 0,0-1 7 0,0 1 4 16,-8 0 8-16,8-1 4 0,-6 5 8 0,6-1 5 0,-6 1 5 0,6 2 6 16,-7 5 6-16,1 4 4 0,6 3 4 0,-7 0 6 0,7 4 7 15,-7 2 1-15,7 2 1 0,-6 7-3 0,6-1-5 0,0 1-5 16,0 4-6-16,0 3-7 0,0 0-6 0,-6 3-6 0,6 1-6 0,0 7-5 15,0 0-3-15,0 4-7 0,0 3-8 0,-6 4-4 0,6 0-3 16,0 7-2-16,0 0-1 0,0 4 2 0,0 4 0 0,0-4 0 0,0 7 0 16,0-3 0-16,6 3 0 0,-6 1 1 0,0-2 0 0,6 3 0 15,0-3 0-15,1-2-4 0,0 3-2 0,-7-3-12 0,13-1-16 0,-7-2-19 16,8-1-22-16,-8-4-33 0,6-4-41 0,2-3-56 0,-1-3-64 16,0-1-64-16,6-6-66 0,-5-5-59 0,-2-4-58 0,8-3-25 0,-1-3-11 15,-5-4 4-15,5-5 13 0,1-3 16 0,-1 0 21 0,-6-3 35 16,7-3 39-16,-1-1 55 0,1 0 65 0</inkml:trace>
  <inkml:trace contextRef="#ctx0" brushRef="#br0" timeOffset="74825.03">10739 12664 0 0,'7'-6'249'16,"-7"-2"55"-16,6-1 29 0,-6 7 37 0,-6-5 40 0,6 3 25 15,0 0 18-15,-7 4 12 0,0-3 10 0,7 3 8 0,-6 0 7 0,0 0-54 16,-1 3-86-16,-6 1-61 0,6 0-51 0,-5 3-36 0,-2 4-28 16,8 0-36-16,-7 3-39 0,7 1-24 0,-1 0-16 0,0 7-12 0,1-1-8 15,0 2-9-15,6-1-6 0,0 3-5 0,0 1-3 0,6-1-2 16,0 1-3-16,1 0-1 0,0-4-2 0,-1 3-1 0,7-3-1 0,0 0-1 15,0 0 0-15,0-3-2 0,7-1 0 0,-8-3-1 0,8-1 0 16,0-3 0-16,-1-3 0 0,-6-1-1 0,6-3 0 0,1-8 0 16,0 4 1-16,-1-7-1 0,-5-4 0 0,5 0 0 0,-6-3-1 0,0-3 1 15,0 0 0-15,0-2-1 0,-7-2 0 0,2-1 0 0,-2 0-1 16,-6-4 1-16,6 1 1 0,-12-5 1 0,6 4 1 0,-6-3-1 0,-2 3 2 16,2-3 0-16,0 3 1 0,-8 5 2 0,8-1 4 0,-7 0 0 15,0 3 1-15,6 5 2 0,-5 3-1 0,-2 0-1 0,1 7-2 0,7 1 1 16,-7 3-1-16,0 3-2 0,-1 1-1 0,2 7-4 0,-1-4-7 15,0 8-21-15,0-1-31 0,-1 5-61 0,2-1-77 0,-2 1-92 0,8-2-100 16,0 6-60-16,-1-9-41 0,7 4-21 0,-6-3-10 0,6 0-4 16,6-8-3-16,-6 0 3 0,7 1 4 0,-1-5 20 0,0-6 28 15,8 0 59-15,-2-2 75 0</inkml:trace>
  <inkml:trace contextRef="#ctx0" brushRef="#br0" timeOffset="74996.89">10876 12144 291 0,'-13'-4'417'16,"0"1"30"-16,-6-1 16 0,5 0 8 0,1 1 5 0,0-1 3 0,0 0 0 16,1 4 2-16,-2-3 1 0,1 3-2 0,-6 0-1 0,6 3-123 15,-1 1-183-15,2 0-144 0,-8 7-127 0,7-4-111 0,-7 1-106 0,0 2-68 16,8 5-48-16,-8-3-26 0,1-2-12 0,-1 5-6 0,1-4-3 16,6 3-2-16,-7-3 2 0,1 1 16 0,-1-2 25 0,1 1 51 15,-1-3 67-15</inkml:trace>
  <inkml:trace contextRef="#ctx0" brushRef="#br0" timeOffset="75168.78">9965 12491 179 0,'-27'16'434'15,"1"-1"60"-15,6-1 37 0,-6-3 22 0,7 0 14 0,6-4 8 16,0 0 5-16,-1-2 1 0,8-2 1 0,0-3 3 0,6 0 0 0,6 4-82 16,0-4-124-16,8 0-115 0,-1-4-110 0,13 4-60 0,0 0-37 0,6-3-40 15,1 3-42-15,6-5-68 0,7 5-83 0,-7-3-124 0,7-1-142 16,-7 4-72-16,6 0-36 0,-5-3-19 0,-8 3-10 0,1 0-5 15,-1-4-1-15,-13 4-3 0,7-4 1 0,-6 4 18 0,-7-3 25 0,-6-1 62 16,-1 0 81-16</inkml:trace>
  <inkml:trace contextRef="#ctx0" brushRef="#br0" timeOffset="79778.86">12062 12925 12 0,'-8'11'300'0,"2"-1"42"16,6-3 28-16,-6 1 16 0,-1-4 10 0,7 3 9 0,-6-3 10 0,6-4 9 15,0 0 6-15,0 0 6 0,-7 0 4 0,7-4-59 0,0 0-92 16,7-3-75-16,-7 4-66 0,6-9-41 0,1 5-30 0,-1-7-14 16,0 3-11-16,2-8-9 0,4 5-10 0,1-5-7 0,0 1-5 0,0-4-6 15,1 0-2-15,-2 0-5 0,8-4-1 0,-7 5-1 0,0-5-1 16,-6-1-1-16,5 2 1 0,2 0 0 0,-8-5 1 0,0 4 2 0,8-3 1 15,-8 4 2-15,1-4 0 0,-7-1 2 0,6 4 1 0,0-3 2 16,2 3 6-16,-8 1 3 0,6 0 1 0,-6-1 4 0,0 4 4 0,6 0 3 16,-6 3 4-16,0 1 2 0,0 0 4 0,0 4 2 0,0 2 2 15,0-3 4-15,0 8 1 0,0-4-1 0,0 4-3 0,0-1 0 16,0 5 0-16,0-1-2 0,-6 0-3 0,6 4-5 0,0-3-2 0,0 3-6 16,0 0-6-16,0 3-5 0,0 1-6 0,-6 0-3 0,6 3-2 15,0 4-5-15,-8 0-1 0,8 4-3 0,0-1-2 0,-6 9-2 0,6-2-1 16,0 5 1-16,0 3-1 0,0 4 0 0,0 0 1 0,0 1 1 15,0 2 1-15,0 1-1 0,0-2 0 0,6 2 1 0,2 0 0 0,-8 0 1 16,6 0-1-16,0-1 1 0,0-3 0 0,1-4 1 0,0 5 0 16,6-5 0-16,-7 0-1 0,1-3 1 0,6-4 0 0,-1 0-1 15,-4-5 2-15,4 3-1 0,1-6 1 0,1-3-1 0,-2 0 1 0,2-4-1 16,-2-3 1-16,2 0 0 0,-1-4 0 0,-1-4 0 0,2 0-1 16,-2-7-1-16,2 1 1 0,-1-2-1 0,-1-6 1 0,2-1-1 0,-8-6-2 15,8 3-2-15,-8-7 0 0,0 4-1 0,1-9-2 0,-7 1-1 0,0 4-1 16,0-5 0-16,-7 2 1 0,7 0 0 0,-6-2 0 0,0 5 0 15,-2 3 0-15,2 1 0 0,0 3 0 0,6 3 3 0,-7 1 1 0,0 7 3 16,1 0 2-16,6 0 4 0,-6 4 0 0,6 3 2 0,-7 0-1 16,7 4 1-16,-6-3 0 0,6 6 0 0,-7-3-1 0,7 4-1 15,0 0 1-15,0-1-1 0,0 1-1 0,0 3-1 0,0 0-1 0,7 1-2 16,-7-1 0-16,6 0-1 0,1 1 0 0,-1-1 0 0,7-2 0 0,-6 1 0 16,5-2 1-16,2 0 0 0,-1-1-1 0,7-3 0 0,-8 3 0 0,2-3-1 15,5 0 0-15,-6 0-1 0,6 0 1 0,-5 5-1 0,5-5 1 16,-6 0-2-16,0 2-1 0,0-2 2 0,0 9 1 0,-7-6-1 0,8 5 0 15,-8-1 0-15,1 0 0 0,-1 4 0 0,1 0 0 0,-1 0-1 16,1 3 2-16,-7 1 1 0,6 0 0 0,-6-1-1 0,0 2 0 16,0 2 1-16,0-4-1 0,0 5 1 0,6-5 1 0,-6 4 0 0,0-2-1 15,8-2-1-15,-8 0 1 0,6-2-7 0,0-1-10 0,1 0-19 16,-1-1-20-16,1-2-45 0,6-4-59 0,0-1-73 0,0 1-85 16,0-4-77-16,0-4-73 0,6 1-37 0,-5-4-19 0,-2-1-8 0,8-3-3 15,0 0 3-15,-7-3 9 0,7-2 16 0,-1 2 22 0,-6-1 43 16,6-3 60-16,-5 0 74 0,5 3 225 0</inkml:trace>
  <inkml:trace contextRef="#ctx0" brushRef="#br0" timeOffset="80388.24">13364 12518 162 0,'6'-4'291'0,"-6"1"34"0,0-1 32 0,0-3 35 0,0 3 39 0,-6-1 23 15,6-2 19-15,-6 4 16 0,-2 0 14 0,2-5-4 0,6 4-11 0,-6 2-63 16,-1-3-87-16,1 2-53 0,-1-1-36 0,0-1-31 0,1 5-31 16,0 0-36-16,0 0-36 0,-8 0-25 0,8 5-19 0,-1-1-15 15,1 4-14-15,-8-2-10 0,8 2-9 0,0 5-7 0,0-1-4 0,-8 3-5 16,8 3-4-16,-1 0-1 0,7 0-1 0,-7 1 0 0,7 4-2 0,0-2 1 15,0 2 0-15,0-3 0 0,0 3 0 0,7-2 0 0,0 2 1 16,-1-4-1-16,0-1 1 0,8 0-1 0,-8-3 1 0,7-1 0 16,0 1-3-16,0-7 0 0,1 2-3 0,-2-6-2 0,1-1-4 15,0 0-4-15,0-3-4 0,-7-3-4 0,14 0-1 0,-14-5-3 0,8-3-2 16,-8 0-3-16,7 1-1 0,-6-5-2 0,0-3-1 0,-7-1-1 16,6 1 1-16,-6-4 1 0,0 0 3 0,-6 0 3 0,6 0 5 0,-7-5 3 15,0 7 1-15,-6-3 5 0,7 2 1 0,-8-2 4 0,8 5 6 16,-6 4 5-16,4-1 7 0,-4-1 5 0,5 6 4 0,1 3 4 0,-1-1 4 15,0 6 3-15,1-3 0 0,0 2 0 0,6 3 0 0,-6-4-1 16,6 4 0-16,0 0-1 0,0 4-1 0,6-1-3 0,-6-3-2 0,6 5-1 16,0 1-3-16,8-2-1 0,-1 0-2 0,-1-1-3 0,8 5 1 15,-6-6-1-15,5-2 1 0,1 5 1 0,-2-5-1 0,9 0 0 16,-7 0-2-16,6 0-1 0,-7 0-2 0,7-5-1 0,-6 5-1 0,0-2-1 16,5 2-2-16,-5 0 2 0,-8 0 1 0,8 0 0 0,-6 0-3 15,-1 2-1-15,-1 3-2 0,2 2 0 0,-2 1 1 0,-5-1-2 0,0 3 0 16,-1 2 1-16,1 2-1 0,-7 1 1 0,6 0 2 0,-6-1-1 15,0 4-3-15,0-2 1 0,0 2 3 0,0 0 0 0,0 0 0 0,0 1 1 16,0-2 1-16,0-2-1 0,-6 4 1 0,6-4-1 0,0-4 0 16,6 3 0-16,-6-2-1 0,0-5 0 0,0 0 1 0,0 0 0 15,0-3 1-15,0-1 1 0,0 1 4 0,6-4 1 0,-6-4 1 0,0 4-1 16,7-7 0-16,0 4 0 0,-1-8 3 0,0-1-1 0,2 2 1 0,4-9-1 16,-5 4 1-16,6-7-2 0,-7 0-2 0,7 1-1 0,1-5-4 15,-8 4-1-15,7-3 0 0,-7 2 0 0,7 2 0 0,-6-2-1 16,6 5-2-16,-6 0 0 0,-1 3 1 0,0 3 0 0,1 2-1 0,0 3-1 15,-7-1 1-15,6 6-1 0,-6-3 0 0,0 5 1 0,6 5-1 16,-6-3 1-16,7 2 0 0,-7 7 0 0,6-1-1 0,-6 2 2 0,7 3-2 16,0 0 0-16,-7-1 2 0,6 4-1 0,-6 1 1 0,6-5-4 15,2 4-7-15,-8-2-11 0,6-2-15 0,0 1-20 0,1-1-24 16,-1-3-46-16,7-3-56 0,-6-1-69 0,5-3-74 0,2-1-63 0,-1-3-56 16,0-3-39-16,6-1-30 0,1 0-11 0,-7-3-2 0,6 0 9 15,1-4 10-15,6 0 21 0,-7 0 23 0,1 0 46 0,7 0 57 0,-9-1 68 16,2 2 130-16</inkml:trace>
  <inkml:trace contextRef="#ctx0" brushRef="#br0" timeOffset="80881.7">14542 12489 0 0,'7'-11'57'0,"0"3"179"0,-1 2 28 0,1-2 32 16,-7-1 32-16,0 3 38 0,0-2 42 0,0 2 29 0,-7-2 20 15,1 0 16-15,6 1 10 0,-7 4-32 0,0-5-55 0,1 1-47 0,-6 4-44 16,4-5-33-16,2 4-30 0,-7 4-30 0,0 0-33 0,0 0-37 16,-1 0-41-16,2 4-27 0,-1 4-22 0,-7-1-15 0,8 0-11 0,-2 4-7 15,2 3-7-15,-2-3-4 0,1 8-3 0,0-5-1 0,6 1-3 16,1 4 1-16,0-1 1 0,0 0-1 0,-2 0-2 0,8 5 0 0,0-9 1 15,0 4 0-15,8 1 1 0,-2-6 0 0,0-1-1 0,7 3 1 16,0-8 1-16,0 4 0 0,1-7 1 0,4 3-2 0,2-7 0 0,0 0 1 16,-1 0 0-16,1-7 1 0,0 3-1 0,-1-7 0 0,1 4 0 15,-1-8-1-15,1 3 0 0,-8-5 0 0,8 2-1 0,-6-3-1 16,-2-4 1-16,1 4 0 0,1-5 0 0,-2 2 0 0,-6-5 1 0,2 4 0 16,-2-4 2-16,0 4 2 0,1 1 4 0,-7-1 4 0,0 0 4 0,-7 4 4 15,7-1 4-15,-6 4 5 0,0 1 2 0,-2 3 4 0,2 0 1 16,0 3 2-16,0 1 0 0,-1 3-2 0,0 1 0 0,1 3-4 15,-1 3-3-15,1 1-3 0,0 3-3 0,-2 5-4 0,8 2-4 0,-6 1-4 16,6 6-3-16,0 1-3 0,6 4-1 0,-6 4-3 0,8 2 0 16,-2 5-1-16,0 0 0 0,7 0 0 0,1 7 0 0,-8 0 1 0,6-1 0 15,2 5-2-15,-1-1 0 0,0 5 0 0,0-5 0 0,0 9 1 16,-6-5 0-16,5 3-1 0,-5-2 1 0,-7 3-1 0,0-4 0 0,7 0 0 16,-7 1-2-16,-7-5-2 0,7 1-3 0,0-4-4 0,0-4-5 15,-7 1-6-15,1-5-6 0,6-7-7 0,-6 1-5 0,-1-4-6 16,7-4-3-16,-13-7-7 0,7-1-8 0,-1-7-8 0,-6-3-8 0,0-4-5 15,-1-4-2-15,8-3 0 0,-6-4 2 0,-8-4 5 0,13-3 6 16,-13-4 5-16,14-4 7 0,-6 0 5 0,4-3 5 0,2 0 5 0,0-1 9 16,6-2 8-16,0-1 8 0,6 0-4 15,0-1-11-15,2 2-26 0,4-5-32 0,2 5-46 0,5-5-47 0,1 0-53 0,6 0-52 0,-7 1-55 0,7-1-56 0,0 0-26 16,7 1-16-16,-14-1-5 0,8 4-5 0,-2-4 11 0,1 4 15 0,-6-3 29 16,6 0 36-16,-7 3 45 0,-5-4 49 0</inkml:trace>
  <inkml:trace contextRef="#ctx0" brushRef="#br0" timeOffset="81287.95">11983 12554 255 0,'-26'11'412'0,"7"1"41"16,-7-5 27-16,12 0 19 0,-5 0 15 0,6-3 11 0,0 3 7 16,7-2 5-16,-2-5 4 0,2 2 3 0,0-2 1 0,6 0-99 0,0 0-148 15,6 0-94-15,0 0-67 0,8 0-41 0,-1 0-26 0,6-2-20 16,8-3-17-16,-1 2-15 0,6-1-18 0,7-3-40 0,0 3-50 0,7-3-105 16,-1 0-132-16,-6-1-89 0,7 4-66 0,-1-3-33 0,-5 0-18 15,-1 3-8-15,-7-3-4 0,1 3-2 0,-1 1 0 0,1-2 5 16,-7 5 10-16,0-3 35 0,7 6 46 0,-7-3 103 0,7 0 307 0</inkml:trace>
  <inkml:trace contextRef="#ctx0" brushRef="#br0" timeOffset="82226.55">16177 12360 0 0,'6'8'7'0,"2"-1"182"0,-2 1 10 0,0-5 11 16,-6 4 9-16,7-3 17 0,-7 0 22 0,7-4 27 0,-7 3 27 31,0-3 39-31,0 0 43 0,0 0-7 0,0 0-32 0,6 0-26 16,-6-3-22-16,0 3-12 0,0-4-8 0,0 0-7 0,0 1-8 0,0-4-16 15,0-1-20-15,0 1-24 0,0-1-26 0,0-3-37 0,-6 3-42 0,6-2-30 16,-7-1-25-16,0 0-13 0,1-1-11 0,0 6-5 0,-8-5-4 16,8 3-2-16,-7 1-1 0,0 0-2 0,0 3-1 0,-1 0-1 15,2 4-3-15,-1-3-1 0,-7 6-2 0,0 1 0 0,1 0-1 0,0 3-2 16,-1 0-1-16,1 4 0 0,-8 3 1 0,8 1 1 0,0 4-1 16,-1-1 1-16,0 1-1 0,1 3 0 0,-1-1 0 0,0 1-1 0,8 1 3 15,-1 2-3-15,-1 1 0 0,8-5 0 0,0 2 0 0,-1 3 1 16,7-5-2-16,0-3-2 0,0 5 2 0,7-4-1 0,-1-2 1 0,7-2 0 15,0 0-1-15,0-5 1 0,0 2-1 0,6-5 1 0,1-4 1 16,0 1 0-16,5-4 1 0,2-4 1 0,-8 1-1 0,8-9 1 16,-1 2-2-16,-1-5 1 0,1 1-1 0,1-5-1 0,-1-4 1 0,0 3 0 15,0-6-1-15,-1 0 1 0,2-3-2 0,-8 0 0 0,8-4-1 0,-8-1 0 16,0-2 0-16,-5-1 1 0,5 0 1 0,-5-3 0 0,-8 0 0 16,0 0-1-16,0 3 1 0,1-3 1 0,-7 3 0 0,0 1 2 15,0 3 5-15,-7-1 5 0,1 5 6 0,0 0 7 0,0 4 8 0,-8 2 7 16,8 1 7-16,-1 4 5 0,-6 0 6 0,6 3 5 0,1 0 6 15,0 5 3-15,-1 2 4 0,0 1-2 0,1 0-3 0,6 0-7 0,-6 2-6 16,6 5-7-16,0-3-9 0,0 3-8 0,0 0-8 0,-7 3-5 16,7 5-5-16,7-1-6 0,-7 1-6 0,0 6-4 0,0-2-4 0,0 5-1 15,0 5 0-15,6 0-1 0,-6 4 3 0,0 3 0 0,6 0 2 16,-6 5 0-16,0-2 1 0,7 2 0 0,-7 2 1 0,7 1-2 16,-7-1 0-16,6 5 0 0,0-5 1 0,-6 5 0 0,7-5-1 0,0 1 1 15,-7 0-3-15,6-5 0 0,1 2 1 0,-1-6 0 0,8 2 0 16,-8-4 0-16,0-4 1 0,7 0 0 0,0-4 0 0,-6 1 1 0,5-8 0 15,2-2 2-15,-2 0-1 0,2-1 2 0,5-5 0 0,-5-3 0 16,5 0 1-16,0-3 0 0,1-5-2 0,-1-3-1 0,1 0 1 16,0-1-1-16,-1-2 0 0,1-4 0 0,0-1-2 0,-8-3-1 0,8-3 1 15,-7 3 0-15,-1-4-2 0,-4 0 0 0,4 1 0 0,-5 3 0 16,-1-4 2-16,-6 1 0 0,7 2 2 0,-7 6 0 0,0-2 0 0,0 1 2 16,0 3 3-16,0 4 1 0,-7 1 1 0,7 5-1 0,-6-2 2 15,6 7 0-15,-7-5 1 0,7 10-1 0,-6-1-1 0,6 4 0 16,-6 2 0-16,-2 1-2 0,2 7-1 0,6 1-1 0,-6-1-3 0,0 7-1 15,6-2-1-15,-7 3-2 0,7-1 0 0,0 4-1 0,0-2 1 0,7-2-6 16,-1-3-8-16,0 3-16 0,0-7-18 0,2 5-24 0,4-5-25 16,-5-4-52-16,6 1-62 0,0-7-81 0,7 1-92 0,-8-4-78 15,2-1-71-15,5-8-37 0,1-1-18 0,0 3-2 0,-1-9 3 0,0-3 13 16,8 2 17-16,-8-3 23 0,7-3 27 0,-6 0 51 0,6 0 61 16,-1-4 82-16,1 2 242 0</inkml:trace>
  <inkml:trace contextRef="#ctx0" brushRef="#br0" timeOffset="82696.39">17441 12262 240 0,'7'-8'307'0,"-7"4"45"0,0-3 45 16,-7 3 33-16,7-2 25 0,-7 1 16 0,1-2 10 0,0 0 11 16,-2 0 9-16,-4-1-15 0,5 5-29 0,-6-2-65 0,0-2-83 0,7 4-53 15,-8-1-39-15,-5 4-43 0,6 0-46 0,0 0-30 0,0 0-26 16,0 4-14-16,0-1-11 0,0 2-10 0,0 2-10 0,0 0-7 16,0 4-4-16,-1 0-4 0,8 3-2 0,0 1-2 0,-1 3-3 0,1 1-1 15,-1-1-1-15,7 4 0 0,0 0-1 0,0 0 0 0,0 0 0 16,7 0 0-16,-7 0 2 0,6 1-1 0,7-6 0 0,-7 5 0 0,8-7 1 15,6 3-1-15,-8-3 0 0,8-4 0 0,-1-1 0 0,1-2 1 16,0-4-1-16,-1-1 0 0,7-3-1 0,-6-3 1 0,5-1 0 0,-5-4-1 16,6-2-1-16,-6-1-3 0,-1-7-1 0,1 3-2 0,-1-3-2 15,1-4-2-15,0 0-2 0,-8-4 0 0,2 0 0 0,5-3-2 0,-5 0 1 16,-8-1-2-16,6 1-1 0,-4-4 1 0,-2 0 2 0,0 1 2 16,1 2 3-16,-7-3 3 0,0 0 1 0,6 0 3 0,-6 4 4 0,0-1 6 15,0 5 6-15,0-1 10 0,-6 4 9 0,6 0 11 0,0 3 8 16,0 1 8-16,-7 4 8 0,7 3 10 0,0 0 9 0,-6 0 5 15,6 3 1-15,0 5 1 0,0 0-1 0,0-2-7 0,-6 2-6 0,6 3-9 16,0 3-10-16,0-3-9 0,-8 5-9 0,8 1-9 0,0 2-18 16,-6 3-18-16,6 0 0 0,-6 3 0 0,6 4 0 0,-6 4 0 0,6 1 0 15,0 6 0-15,0-3 0 0,0 6 0 0,0-1 0 0,0 5 0 16,0-3 0-16,0 3 0 0,0 4 0 0,0-3 0 0,6 0 0 0,-6 2 0 16,6-2 0-16,0-3 0 0,-6-1 0 0,8-1 0 0,-2-6 0 15,7-1 0-15,-7-2 0 0,8-2-13 0,-2-6-22 0,2-4-16 0,-2 0-19 16,1-7-23-16,1-1-26 0,5-3-45 0,-6-7-53 0,0 0-65 15,0 0-68-15,0-8-60 0,0-3-53 0,-6 0-47 0,-1-4-44 16,0-4-15-16,1 1-3 0,-7-5 10 0,-7 4 16 0,1-4 22 0,0 1 25 16,-8 0 43-16,2 4 54 0,-1 0 64 0,-7 2 71 0</inkml:trace>
  <inkml:trace contextRef="#ctx0" brushRef="#br0" timeOffset="82821.39">17728 12159 0 0,'-26'-12'125'0,"-7"2"105"0,7 2 52 0,-7 1 51 16,7 3 52-16,0 1 35 0,0 3 26 0,0 0 18 0,7-3 13 16,-1 3 8-16,7 0 7 0,0 0-36 0,6 0-58 0,1 0-54 0,6 0-52 15,6 0-43-15,-6 3-38 0,14-3-46 0,-2 0-48 0,8 3-33 16,-1-3-24-16,7 0-20 0,7 4-15 0,-1-4-22 0,1 0-23 0,-1 0-46 15,8 0-58-15,-7 0-75 0,-1 0-82 0,1 0-77 0,-1-4-74 16,-6 4-37-16,-7 0-18 0,8-3-10 0,-14 0-4 0,0-1-2 16,-1-4 3-16,2 5 11 0,-8-5 16 0,1 1 44 0,-7-4 53 0,0 4 73 15,0-8 227-15</inkml:trace>
  <inkml:trace contextRef="#ctx0" brushRef="#br0" timeOffset="83024.52">16724 11833 297 0,'-20'11'432'0,"8"-4"41"0,-1 4 24 15,0-4 15-15,0 0 10 0,7 1 6 0,-2-5 2 0,2 1 2 16,6 0-1-16,0-4 0 0,0 0 0 0,0 3-119 0,6-3-179 0,2 5-169 16,-2-5-163-16,7 3-147 0,0-3-138 0,0 3-72 0,-1-3-38 15,2 5-20-15,-1-5-9 0,7 0-5 0,-8 0-1 0,2-5-1 16,-2 5-1-16,2-3 14 0,-1 3 20 0,-1 0 69 0,2-3 94 0</inkml:trace>
  <inkml:trace contextRef="#ctx0" brushRef="#br0" timeOffset="85898.23">19115 11265 0 0,'6'-8'65'16,"1"1"154"-16,-7 0 27 0,6 3 26 0,1-3 26 0,-7 3 30 0,0 1 29 15,0-1 31-15,0 1 32 0,0 3 18 0,0-4 12 0,0 4-34 16,0-4-57-16,-7 4-37 0,1 4-31 0,-1-4-22 0,1 4-20 0,-8-1-19 16,8 1-19-16,-14 3-23 0,8 4-23 0,-8-1-25 0,1 5-23 15,-1 4-12-15,0 3-5 0,-5 0-1 0,-1 4 4 0,6 3 0 16,-7 0 1-16,1 7-1 0,1 2-2 0,5-2-2 0,-6 8-2 0,6 1-3 15,1-2-2-15,-1 4-3 0,1 0-5 0,6 5-5 0,0 0-5 16,6-1-8-16,-6 1-6 0,7 2-8 16,6 0-5-16,-6 2-45 0,6-5-2 0,6 4 0 0,-6-3 0 15,12-1 0-15,-5-4 0 0,6 2 0 0,0-6 0 0,7-2 0 16,0-5 0-16,-1 1 0 0,7-7 0 0,0-3 0 0,0 0 0 0,0-5 0 16,0-4-140-16,0-4-98 0,0-2-113 0,-6-9-101 0,6 1-90 15,-7-8-46-15,1-2-23 0,-7-6-11 0,-6-6-6 0,6 0 5 16,-7-4 8-16,0-7 20 0,-6-1 26 0,7-3 39 0,-7-3 45 0,0-6 90 15,0 7 188-15</inkml:trace>
  <inkml:trace contextRef="#ctx0" brushRef="#br0" timeOffset="86896.11">19746 12016 0 0,'-6'-4'202'0,"0"4"140"15,-1 0 42-15,-6-4 28 0,6 1 22 0,-6-1 16 0,6 0 12 0,-5 1 10 16,-2-4 10-16,8-1 7 0,-7 1 7 0,7 0-41 0,-1 0-65 16,0-1-79-16,1-3-87 0,6 4-55 0,-6-4-38 0,6 4-26 15,0-4-20-15,0-1-16 0,6 5-12 0,0-5-11 0,1 6-8 0,0-2-9 16,6 1-6-16,-7 0-4 0,8 3-5 0,-2 1-1 0,8-1-5 16,-7 4-1-16,7 4-6 0,-8-1-1 0,8 4-1 0,-7 4-1 0,0 0 0 15,6 4 0-15,-5 4 1 0,-2-1 1 0,-5 4-2 0,6 0 1 16,-6 3 2-16,-1 1 0 0,0-1 0 0,-6 0 1 0,8 6 0 0,-8-2 0 15,0 0-1-15,0-3 0 0,-8 3 1 0,8 0 0 0,-6-3 0 16,0 0-1-16,-1-1 2 0,1 0-1 0,-8-2-1 0,8-1 1 16,-8 0 0-16,2-3-1 0,-8-2 0 0,7-2 0 0,-7 0 1 0,2 0 1 15,4-4-1-15,-5-4-2 0,5 0 1 0,-4-3-9 0,4 0-9 16,1-4-23-16,0-4-29 0,0 0-52 0,1-7-66 0,4-1-77 0,8-1-81 16,-6-6-63-16,6 1-57 0,0-8-27 0,6 1-15 0,2-1-7 15,-2-4-3-15,6 2 6 0,2-2 10 0,-1 1 21 0,7-2 29 0,5 6 52 16,-5-4 66-16</inkml:trace>
  <inkml:trace contextRef="#ctx0" brushRef="#br0" timeOffset="87178.53">20293 11972 0 0,'13'0'33'0,"1"-4"200"0,-8 1 29 0,7-1 28 0,-13 1 25 16,7-2 23-16,-1 2 25 0,-6-1 25 0,0-3 29 0,0 3 20 16,0-3 16-16,-6 0-26 0,6 2-46 0,-7-2-45 0,7 1-45 0,-7 1-29 15,1-2-22-15,0 0-22 0,-1 4-20 0,7-6-19 0,-13 6-21 0,6 0-24 16,1-1-27-16,-7 4-19 0,6 0-14 0,-5 0-11 0,4 0-9 15,-4 4-6-15,-1 2-5 0,0 3-6 0,0-3-7 0,-1 5-5 16,2 5-5-16,-2-2-4 0,2 4-2 0,5 1-1 0,-6-1-2 0,6 4 0 16,1-1-2-16,0 6 1 0,-1-5-1 0,0 3-2 0,7 1-2 15,0 0 0-15,0-5-1 0,7 5 0 0,0 0-1 0,-1-4 0 0,0 0-3 16,8 0-6-16,-1-4-9 0,-1 1-12 0,2-1-16 0,6-7-23 16,-1 0-29-16,0-1-42 0,0-5-53 0,1-2-59 0,0-3-64 0,-1-3-55 15,7-2-54-15,-6-5-40 0,6-1-36 0,-7 0-12 0,8-4-2 16,-8 0 8-16,8-4 13 0,-2 5 22 0,1-4 28 0,0 0 43 15,0-1 52-15,-6 1 59 0,7-1 70 0</inkml:trace>
  <inkml:trace contextRef="#ctx0" brushRef="#br0" timeOffset="87933.02">20880 11994 147 0,'6'-7'252'0,"-6"3"28"0,6-3 29 0,-6 3 36 16,0 0 37-16,-6 1 32 0,6-1 29 0,-6 1 20 0,6-2 16 16,-7 2-9-16,1-1-23 0,-1 1-48 0,0 3-60 0,-5-4-40 0,6 4-27 15,-8 0-27-15,1 0-27 0,0 4-33 0,0-1-38 0,-1 1-32 16,-4 4-27-16,4-1-20 0,1 4-15 0,-7 0-13 0,2-1-10 0,4 5-8 15,1-1-7-15,-7 5-3 0,8 0-3 0,-2-1-2 0,2 3-2 16,-2-2-2-16,8 3 1 0,-1 0-1 0,1-4 0 0,0 5-1 0,6-5-1 16,0 0 1-16,0 1 0 0,0-5 0 0,6 1-2 0,0 0 0 15,1-5 0-15,6 2-3 0,-6-6-1 0,5 1-3 0,2-2-3 0,-2-5-1 16,8 0-3-16,-1 0-2 0,-5-5-3 0,5-2-1 0,1 1-2 16,-7-6 1-16,6 2-2 0,1-5 1 0,-7 0 0 0,0 1 1 15,0-5 2-15,1 1 2 0,-2 0 2 0,1 0 2 0,-6-1 3 0,6-4 3 16,-7 2 2-16,0 3 4 0,2-4 1 0,-8 0 2 0,6 3 2 0,-6 0 1 15,0 1 2-15,0 0 3 0,0 4 6 0,0-1 3 0,0 4 6 16,0 0 3-16,0 0 4 0,0 4 2 0,0 2-1 0,0 3 0 16,0-3-1-16,-6 5-1 0,6 0-2 0,0 0-2 0,0 0-2 0,0 5-3 15,0-3-3-15,0 6-6 0,0 0-4 0,0 3-5 0,0-1-3 16,-8 5-2-16,8 0-1 0,0 3 1 0,0-3 0 0,8 8 1 16,-8-6 0-16,0 5 1 0,0-3 0 0,6 2 0 0,-6-2 1 0,6 3 0 15,0-4 0-15,1 1 0 0,-7-5 0 0,7 4-1 0,6-3-1 16,-7-4 0-16,0 0 0 0,2 0-1 0,4-4 0 0,2 1 1 0,-2-5 0 15,-5-3 0-15,13 0 1 0,-8 0-2 0,2-3 0 0,-2-1 0 16,2-3 0-16,5-1 1 0,-6-2 0 0,0-2 1 0,0-2 0 0,0 3 0 16,-6-4 0-16,5 1-1 0,-5-5 1 0,0 4-1 0,5-3-1 31,-4 0 2-31,-8 0-1 0,6-1 2 0,0 1-1 0,-6 0 1 16,0-1 0-16,7 1-1 0,-7 3 1 0,0 1 0 0,0-1 0 0,0 1 0 0,0 2 1 0,0 5 0 15,0 0 1-15,0-1-1 0,0 5-1 0,0-2 1 0,0 5-1 16,0 0 1-16,-7 5-1 0,7 2-1 0,0-3 0 0,-6 7 0 15,6-1 1-15,0 2-1 0,0 6 0 0,-6-4 0 0,6 8-1 0,0 0 1 16,0 1 0-16,0-1 0 0,0 4 0 0,0-1 0 0,0-3 0 16,0 0 0-16,6 4-1 0,0-5 2 0,-6-2 0 0,7-1 0 0,-1 0-1 15,1-4 1-15,6 1-1 0,-7-4 0 0,0 0 0 0,8 1 1 16,-1-9-1-16,-6 1 2 0,6 0 0 0,-1-8 0 0,2 0 0 0,-2 1-1 16,2-4 0-16,-1-4-1 0,-1-1 0 0,2-2 1 0,-2-1-1 15,2-3 1-15,-1-4 1 0,0 3-2 0,-7-6 0 0,7-1 0 16,-7 1-1-16,2-1 1 0,-2-3 0 0,0 3 1 0,-6-4-1 0,7 5 2 15,-7-1 1-15,6 1 2 0,-6 3 4 0,0 3 2 0,0 4 3 16,0 1 0-16,0 3 0 0,0 8 0 0,0-6 0 0,0 9-1 16,0 0 0-16,-6 4 0 0,6 4 2 0,0-1-1 0,0 8 1 0,-7 0-2 15,7 3-4-15,0 1-2 0,0 6-1 0,0-3-1 0,0 7 0 16,0-3 1-16,7 0 0 0,-7 3 0 0,6-4 1 0,-6-3-1 0,7 5-2 16,-1-6-1-16,1 2 1 0,-1-6-3 0,8-2-1 0,-8 0-6 15,7-1-9-15,0-6-14 0,0-1-18 0,0-4-24 0,0-3-33 0,1-3-51 16,-2 0-61-16,1-6-70 0,0-5-77 0,-6 3-70 0,-1-7-70 15,8 0-35-15,-14-4-18 0,6-3-3 0,-6-2 5 0,0-2 11 0,-6-4 16 16,-2-1 26-16,2-1 30 0,0-2 51 0,-7 1 62 0,6-6 70 16,-6 2 231-16</inkml:trace>
  <inkml:trace contextRef="#ctx0" brushRef="#br0" timeOffset="88229.9">20743 11499 0 0,'-20'15'119'0,"7"-1"239"0,-6 1 56 16,5 0 31-16,2-4 18 0,5 0 10 0,-6-4 8 0,6 0 5 15,1 0 4-15,6-2 5 0,-6-2 6 0,6-3-25 0,0 0-40 0,0 0-89 16,0 0-115-16,0 0-74 0,0-3-56 0,6-2-29 0,0 2-19 16,1-1-10-16,0 1-8 0,-1-1-6 0,1-3-2 0,5 3-7 0,-4-3-5 15,4 3-5-15,-6 1-6 0,1-1-3 0,6 0-3 0,-6 4-1 16,-1 0 0-16,1 0 1 0,0 4 0 0,-1-4 0 0,0 4-1 0,0 3 0 15,2-4 0-15,-2 5-1 0,-6-1 1 0,6 0 0 0,1 0-4 16,-7 6-11-16,6-7-18 0,-6 2-44 0,7-1-57 0,0 1-81 16,-7-1-91-16,6-4-75 0,0 1-66 0,2 0-33 0,-2-1-16 0,0-3-8 15,0 0-4-15,1 0-1 0,6 0 0 0,-6-3 13 0,5-1 18 16,2 0 45-16,-2 1 57 0,2-1 78 0,-1 1 264 0</inkml:trace>
  <inkml:trace contextRef="#ctx0" brushRef="#br0" timeOffset="89751.19">22755 11844 49 0,'7'0'232'0,"-1"0"25"0,-6 0 18 0,6 0 20 16,-6-4 18-16,8 4 16 0,-8-3 15 0,0 3 21 0,0-4 23 0,-8 0 3 15,8-3-8-15,-6 3-42 0,6 0-57 0,-6 1-41 0,-1 0-30 16,-6-5-21-16,6 4-13 0,1-3-16 0,-6 3-14 0,-2 1-15 16,8-5-14-16,-7 5-19 0,-1-1-24 0,2 1-16 0,-2-2-11 0,-5 5-9 15,6-3-5-15,0 3-5 0,0 0-3 0,-6 3-4 0,5-3-6 0,-5 5-2 16,6 2-2-16,-6 0-1 0,-1 0-2 0,7 1 2 0,-7 2 0 15,0 5-1-15,1 0-1 0,0-1 0 0,6 1 0 0,-7 4 2 16,0 3-1-16,8-4 1 0,-2 4 1 0,1 0 1 0,7 0 0 0,0-1-1 16,-2 2 0-16,8-1-1 0,-6 0 0 0,12 0 0 0,-6-4 0 15,8 0-1-15,-2 1-1 0,7-5-1 0,-7 1 1 0,8 0-1 0,-2-4-2 16,2-2 0-16,5 0 0 0,-6-6 0 0,6 2 0 0,1-5 0 16,0-5-1-16,-1 2-1 0,7-6-1 0,-6 0 0 0,6-2 1 0,-7-4 0 0,7-4-3 15,-6 1 1-15,6-4-1 0,-7-3 1 0,7-1-2 0,-6 0 1 16,-1-3-1-16,1-4-1 0,0 0 2 0,-1-3-1 0,-5-2 0 15,-2-1-1-15,2-2 0 0,-2-4 1 0,1 2 1 0,-6-4 1 0,6 3 5 16,-7-1 5-16,1 1 6 0,0 0 7 0,-1 4 6 0,-6 3 7 16,6 1 6-16,-6 7 6 0,7-1 8 0,-7 1 7 0,0 8 7 0,0-2 4 15,0 5 4-15,0 3 3 0,0 1 1 0,0 3-2 0,0-1-5 16,0 9-4-16,0-5-7 0,-7 5-7 0,7-1-7 0,0 4-7 0,0 0-8 16,0 4-7-16,0-1-8 0,-6 5-5 0,6 2-3 0,-6 3-5 15,6 4-5-15,-7 2-4 0,0 6-3 0,1 1 0 0,0 3-1 0,-1 5 0 16,0 2 1-16,1 4 2 0,-7 1 1 0,7-1 0 0,-1 4-1 15,-6-1-1-15,7 2-1 0,-2-1 0 0,2 3 0 0,0-2 0 0,-1-6 1 16,1 5 1-16,6-4 0 0,0-3-1 0,0 0-2 0,0-1-6 16,6-7-8-16,1 1-14 0,5-4-16 0,-4 0-18 0,4-8-20 0,2-4-33 15,5 1-37-15,1-8-58 0,-1 1-68 0,0-8-69 0,8 0-69 16,-1-8-63-16,0 1-58 0,-1-4-23 0,1 0-7 0,7-4 7 0,-7-3 12 16,7 4 17-16,-7-8 21 0,0 3 29 0,0 0 38 0,7-2 57 15,-13 3 69-15</inkml:trace>
  <inkml:trace contextRef="#ctx0" brushRef="#br0" timeOffset="90620.96">23543 11803 181 0,'13'-3'232'0,"-13"-4"26"0,0-1 25 0,7 5 35 0,-14-1 39 0,7-3 33 16,-6 3 33-16,6 1 22 0,-7-2 18 0,1 5-20 0,-1-3-38 15,1 3-42-15,0 0-43 0,-2 0-28 0,-4 0-19 0,-1 0-22 16,6 3-23-16,-6 5-30 0,1-4-35 0,-8 3-30 0,6 0-29 0,2 4-20 16,-8 1-16-16,7-2-9 0,-7 5-8 0,8 3-4 0,-8-3-4 0,7 3-4 15,-1 4-4-15,-4 0-4 0,4-4-3 0,1 4-3 0,1 0-4 16,4 0-4-16,-4-3-3 0,5 3-1 0,0-4-4 0,7 0-1 15,-6 1-2-15,6-5-1 0,6 1-1 0,-6 0-1 0,7-5-1 0,0 1 1 16,5-3 0-16,-4-5 1 0,11 2-2 0,-6-3 1 0,0-2-1 16,7-2 0-16,-1-3-1 0,1-2 2 0,-1 0-1 0,0-4-1 0,-5-1 2 15,5-2-1-15,1-1 0 0,0-3-1 0,-1 0 1 0,-6 0 0 16,0-1-1-16,-1-3 0 0,2 0 2 0,-1 0 0 0,-7-4-1 0,7 5 1 16,-6-5 0-16,-1 4-1 0,-6 0 1 0,7 0-1 0,0 0 0 0,-7 0 2 15,0 4 2-15,6 4 4 0,-6-2 5 0,0 2 4 0,0 2 3 16,0 5 2-16,0 0 0 0,0 3-1 0,0-3 0 0,0 7 0 15,0 0-1-15,0 0-1 0,-6 4 2 0,6-1-3 0,0 5-2 0,0-1-5 16,-7 4-5-16,7 4-4 0,-7-1-4 0,7 5-1 0,0-1 0 16,-6 4 1-16,6 0 0 0,0 0 0 0,0 0 2 0,0 3-1 0,0-2 0 15,0-2 0-15,6 5 0 0,1-4 0 0,0-4 1 0,-1 4 0 16,0-3 0-16,1-4-1 0,6-1-1 0,0 0 2 0,-7-2 0 16,8-5 0-16,5 0-1 0,-6 1 0 0,0-5 1 0,7-3 0 0,-8 0 0 15,8-3-1-15,-7-5 1 0,7 1 1 0,-8 0-1 0,8-5 0 16,-6 2-1-16,-2-5 1 0,8 1 0 0,-7-5 0 0,-7 0-1 0,8 1 0 15,-2 0 0-15,-5-4 0 0,0 4-1 0,-1-4 1 0,1 0-1 16,-7 0 0-16,6 4 0 0,-6-1 2 0,0 1 2 0,0 0-1 16,0 3 1-16,0 4 2 0,0 0 0 0,-6 4 0 0,6 4 0 0,0-5 0 15,-7 8-1-15,7 0 2 0,0 3-1 0,-6 2 0 0,-1 2-1 16,7 4-1-16,-7 0 0 0,7-1-2 0,-6 9-3 0,0-4 0 0,6 6-1 16,0-3 1-16,0 4 2 0,0-4 0 0,0 5 0 0,6-4 0 0,-6-1-1 15,6 0 1-15,1 0 0 0,0-4-1 0,-1 1 2 0,1-3 0 16,5-5 1-16,-4-1-1 15,4 3 0-15,1-6 0 0,0-3-1 0,-6 0-1 0,13-3 0 0,-8-1 1 16,2-3 0-16,-2-1 1 0,1-3 0 0,7-3-1 0,-8 2-1 16,2-6 0-16,-1 4 0 0,-7-5 0 0,8 1 0 0,-8 0 0 0,0-5 0 15,1 5 0-15,0-4 0 0,-1 4 0 0,-6-4 0 0,0 4 1 16,0 3 0-16,0-3 1 0,0 4 1 0,0 1 1 0,-6 3 0 0,6 3 1 16,0-1-1-16,-7 4 0 0,7 1 0 0,-7 3-1 0,1 0 0 15,6 3 1-15,-6 5-1 0,-1 3 0 0,0-1-2 0,1 6-1 0,6 2-1 16,-7 5 0-16,1 2 0 0,0 0 0 0,6 8 0 0,0 0 2 15,0 1 1-15,0 2 0 0,0 4-2 0,6 1 2 0,-6 2-1 0,6 1 1 16,1 1 0-16,-7 2-1 0,6-4 2 0,1 6-1 0,0-5-1 16,-1-1 1-16,-6 5 0 0,6-7 0 0,-6 2-1 0,7-2-1 15,-7-6 2-15,0 2-1 0,0-3 1 0,0-1-1 0,0-4-1 0,-7-3 0 16,7 0 1-16,-6-8 0 0,6 0 1 0,-6-3-1 0,-1-3 0 0,0-6 0 16,1 2 0-16,-7-5-1 0,7-3 1 0,-8-3 0 0,2-5 1 15,-2 2-1-15,1-6 0 0,1-3-1 0,-2 0 0 0,2-3 1 16,4 0-1-16,-4-4 0 0,5-1 0 0,1 2 0 0,6-5 0 0,0 4-1 15,0-3-1-15,6-1-1 0,1 1-1 0,5-1-2 0,2 0-1 16,6-3-5-16,-8 3-6 0,15 1-7 0,-9-5-9 0,9 4-12 16,-1-3-12-16,-6 0-17 0,6 0-20 0,-1 3-40 0,1-7-50 0,-6 4-62 15,7-1-71-15,-9 1-72 0,2-4-74 0,0 4-43 0,-7-5-27 16,0 2-10-16,0 2-1 0,0-3 9 0,-6 4 10 0,-1-4 18 0,-6 3 19 16,0 1 39-16,0 0 50 0,-6 0 65 0,6 3 71 0</inkml:trace>
  <inkml:trace contextRef="#ctx0" brushRef="#br0" timeOffset="90905.31">23387 11397 202 0,'-39'10'395'0,"13"-2"43"16,-7-1 25-16,7 1 18 0,1-1 14 0,11 0 13 0,-6-4 9 0,8 1 12 16,5-4 13-16,1 0 11 0,-1 0 9 0,0 0-83 0,7 0-130 15,0 0-90-15,0 0-71 0,7 0-39 0,0-4-25 0,-1 1-16 0,1 0-15 16,5-1-10-16,2-3-12 0,-2-1-10 0,2 1-13 0,-1-4-10 15,7 4-8-15,-8-4-8 0,2 3-7 0,-2-2-4 0,-5 2-3 0,6 1-3 16,-6 3-1-16,-7 1-2 0,6-1-1 0,-6 1-1 0,6 3 0 16,-6 0-1-16,0 0 0 0,7 3-1 0,-7-3-1 0,7 7 1 0,-1-3 0 0,-6 7-1 15,6-4 1-15,1 4-6 0,6 4-6 0,-6-5-14 0,-1 5-18 16,7 0-18-16,-6-1-22 0,5 2-36 0,2-2-43 0,-8 1-57 16,7-4-64-16,0 0-59 0,0-1-62 0,1-2-58 0,-2-4-56 0,1-1-27 15,0-3-10-15,7-3 5 0,-7-1 12 0,7-7 19 0,-1 4 19 16,1-8 36-16,-8 5 44 0,8-5 55 0,0-4 64 0,-1 1 60 0,1-1 237 15</inkml:trace>
  <inkml:trace contextRef="#ctx0" brushRef="#br0" timeOffset="91030.3">23882 11283 107 0,'7'-11'241'0,"-1"4"29"16,0-1 27-16,-6 4 27 0,7-2 26 0,-7-2 17 0,-7 1 9 15,7 3 5-15,-6-3 3 0,0 4-19 0,-1-1-30 0,0 0-52 16,1 0-64-16,-7 4-55 0,0-3-52 0,0 3-71 0,0 3-81 0,0-3-86 16,-1 4-89-16,-5 0-64 0,0 0-53 0,6 3-28 0,-7 0-13 15,-6-3-6-15,7 3-4 0,-1 3 1 0,-6-1 0 0,7-3 11 0,-7 2 17 16,6-1 43-16,-6 4 53 0</inkml:trace>
  <inkml:trace contextRef="#ctx0" brushRef="#br0" timeOffset="91217.81">22729 11536 0 0,'-32'11'20'0,"-1"-4"387"0,1 4 52 0,5-4 31 0,-5 1 19 0,12-5 12 15,-6 1 8-15,7 0 5 0,5-4 1 0,2-4 3 0,5 4 0 0,1-4-4 16,6 4-5-16,6 0-123 0,1-3-180 0,5-1-95 0,2 4-52 15,12-4-33-15,0 1-22 0,7-1-33 0,-1 1-36 0,13-1-77 16,-6 0-101-16,14 1-105 0,-7-1-105 0,-1 4-52 0,7-4-27 0,-7 1-13 16,2 3-6-16,-9-4-4 0,1 4-1 0,1 0 1 0,-15 0 3 15,8 4 19-15,-7-4 28 0,-6 3 74 0,6 5 116 0</inkml:trace>
  <inkml:trace contextRef="#ctx0" brushRef="#br0" timeOffset="92626.82">24768 11778 0 0,'0'0'130'0,"6"4"146"0,-6-4 32 16,0 0 26-16,0 0 25 0,0-4 24 0,0 0 25 0,-6 1 18 15,6-1 16-15,0-4 13 0,0 0 7 0,-7 2-37 0,7-2-65 0,0-3-57 16,0 4-56-16,0-4-40 0,0 4-31 0,0-4-27 0,7-1-23 16,-7 6-25-16,6-2-23 0,-6 1-19 0,7 0-16 0,-1 0-12 15,1-1-9-15,-1 4-5 0,0 1-5 0,2 3-4 0,-2 0-5 0,7 0 0 16,0 0-2-16,-7 3 0 0,7 5-2 0,-6-1 0 0,6 0 1 0,-7 4-1 15,8 3 0-15,-8 1 0 0,0 0 0 0,1 3 1 0,0 1-1 16,-7 3 1-16,6 0 0 0,-6 0 0 0,0 4 0 0,0-5 0 16,0 5 1-16,-6-4-1 0,6 0 0 0,0 3 1 0,-7-2 0 0,0-5 0 15,7 0 0-15,-6 1-1 0,6-5-1 0,-6 1 1 0,6 0 1 16,0-8 1-16,0 4-1 0,-7-4 2 0,7-4 1 0,0 2 5 0,0-1 5 16,0-4 4-16,7-4 1 0,-7 4 2 0,6-5 1 0,0-1 0 15,-6-2 0-15,14-3 1 0,-8-3-1 0,1-1 0 0,5 0 0 0,2-7-1 16,-2 4-2-16,2-4-4 0,-8-4-6 0,7 1-4 0,1 2-2 15,-2-3-1-15,2 1-1 0,-2 0 0 0,1 3-2 0,1 0 0 16,-2 0 0-16,-6 0 0 0,8 3 0 0,-1 5 0 0,-7 3 1 0,8-1-1 16,-8 2-1-16,0 6 0 0,2 1-1 0,-2-1 0 0,0 8 1 15,-6-1-1-15,6 5 0 0,1-2 1 0,-7 6-1 0,7 2 1 16,-7 1 0-16,0 3 0 0,0 1-1 0,6 3-1 0,-6 0 1 0,0 0 1 16,0 0 1-16,0 0 2 0,0 3 0 0,0-2 0 0,7-2-1 15,-7-3 0-15,0 1 1 0,6-1-1 0,0 0 0 0,-6-3 0 0,8-4 1 16,4 0 0-16,-6-3 1 0,2-1-1 0,4-3-1 0,1-2 0 15,7-2 0-15,-8-2 0 0,8-2-1 0,0-3-1 0,-1-1-1 0,7-3-2 16,-6 0-1-16,6-4-4 0,-7 1-2 0,8-4-4 0,-8 0-4 16,0-1-2-16,8-4-1 0,-8 5-2 0,0-4 0 0,-5 1-1 0,6-1-1 15,-7-3 2-15,-1 2 1 0,-5 2 3 0,6-2 1 0,-7 1 4 16,1 0 3-16,-7 3 6 0,7-2 5 0,-7 3 5 0,0 3 5 0,0 0 4 16,-7 0 2-16,0 4 4 0,7 0 2 0,-6 4 3 0,0 0 1 15,-1 3 0-15,0 1 0 0,-5 3-2 0,5 0 0 0,1 0-1 16,-8 7-2-16,8-3-2 0,0 6-3 0,-2-2-3 0,-4 6-3 0,5 1-2 15,1 0-1-15,-1 4-3 0,1-1-1 0,-1-1 1 0,7 6 1 16,-6-2-1-16,6 2 1 0,0 3 0 0,0-4 0 0,6 3 1 0,-6-3-2 16,7 0 2-16,-1 0 0 0,7 3 1 0,-6-2 1 0,5-5 1 15,2 4 0-15,6-4-1 0,-7-3-1 0,6-1 1 0,-6 1 1 0,7-4 1 16,-1-3-1-16,7-1-1 0,-6-3 1 0,-1-2-1 0,1-2-1 16,0-2 0-16,-1-2-1 0,0-3 0 0,1-1 0 0,-1-3 0 15,1 0 1-15,-7-4-1 0,0-3 0 0,6 4-1 0,-5-4 2 0,-2-1-2 16,-5-4 1-16,6 2-1 0,-6 2 1 0,-1-6 0 0,0 3 0 15,2 1 2-15,-2-5 0 0,-6 3 2 0,6 1 1 0,-6 0 3 0,0 0 3 16,6 1 4-16,-6 6 3 0,0-3 2 0,0 3 4 0,0 5 2 16,0-3 1-16,0 6 0 0,0 4-1 0,0-1-2 0,0 0-1 0,0 4-2 15,0 0-2-15,0 4-3 0,0 3-2 0,0 0-4 0,0 1-3 16,0 7-3-16,0-4-3 0,0 7-1 0,0 1-3 0,0-1 0 16,0 4 0-16,8 0 0 0,-8 3 1 0,0 1-1 0,6-3 2 0,0 2-1 15,-6-3-1-15,7 4 0 0,-1-4-1 0,1-4 1 0,0 4 0 16,5-4 1-16,-5-3 1 0,6-1-1 0,-7-3 2 0,7 0-1 15,1-4 2-15,-2-3-1 0,2-1 1 0,-2-3 0 0,2 0 1 0,-1-3-1 16,-1-4-1-16,2-1 1 0,6 1-2 0,-8-7 1 0,1-1-1 0,1 1 1 16,-2-5-1-16,2-4 0 0,-2 5-1 0,1-4-1 0,1-3 0 15,-2-1 0-15,-6 1 0 0,2-4-1 0,4-1-1 0,-5 1 2 16,0 0 0-16,-7-1 0 0,6 5 0 0,1-2 0 0,-7 6 3 0,0-1 0 16,0 4 1-16,6 6 1 0,-6 2-1 0,0 2 0 0,0 1 0 15,0 7 1-15,-6 4 0 0,6 3 1 0,0 0 1 0,-7 8 0 0,7 0 2 16,-6 6-1-16,6 1-2 0,-7 4-2 0,7 4-1 0,-7-2 0 15,7 2 1-15,0-1 0 0,0 5 2 0,0-5 0 0,7 0-1 0,-7 0 0 16,7-3-1-16,-1-1-1 0,1-2-1 0,5-2 0 0,-5 2-1 16,6-9-1-16,0 1-3 0,7-4-12 0,-7-1-12 0,6-2-20 0,-5-8-23 15,5 0-42-15,-6 0-48 0,0-8-62 0,7-2-69 0,-8-1-68 16,2-7-67-16,-8-1-53 0,1-3-44 0,-1-3-21 0,-6-5-9 0,6 1 5 16,-12-4 11-16,6-7 18 0,-6 2 21 0,-1-5 40 0,-6 3 50 15,6-4 60-15,-5 0 69 0</inkml:trace>
  <inkml:trace contextRef="#ctx0" brushRef="#br0" timeOffset="92892.45">25797 11250 139 0,'-20'12'372'16,"0"-2"42"-16,1 1 26 0,0-4 15 0,6 4 11 0,6-7 10 0,0 3 8 16,1-7 8-16,0 4 11 0,6-4 7 0,0 0 7 0,0 0-74 15,6 0-115-15,-6 0-89 0,6 0-77 0,1-4-40 0,6 4-24 0,0-3-15 16,0-5-10-16,0 4-10 0,1-3-8 0,5 0-8 0,-6 0-9 15,6-1-9-15,-5-3-8 0,5 4-6 0,-6 0-6 0,0 0-3 16,0 3-2-16,0-3-2 0,0 3-1 0,0 4-2 0,-7 0-1 0,7 0-2 16,1 4-1-16,-8 3-3 0,0 0-2 0,8 1-5 0,-8-2-6 15,0 6-9-15,1 2-9 0,0-3-19 0,-1 4-21 0,1-4-47 0,-7 4-61 16,6-4-70-16,0 0-74 0,2 0-69 0,-2 0-66 0,0-8-32 16,0 5-15-16,8-5-2 0,-8-3 1 0,7 0 7 0,1-3 10 0,5-5 15 15,-6 1 23-15,6 0 47 0,7-4 60 0,-6-3 71 0,6-2 244 16</inkml:trace>
  <inkml:trace contextRef="#ctx0" brushRef="#br0" timeOffset="93017.45">26578 11059 42 0,'0'-6'367'16,"7"-2"57"-16,-7 0 31 0,-7 5 21 0,1-5 19 0,0 6 10 0,-2-3 7 15,-4-2 5-15,-1 3 2 0,0 1 0 0,0-1 1 0,-1 0-63 16,2 4-95-16,-2 0-111 0,-5 0-119 0,6 4-110 0,-6 3-106 0,-1 1-133 16,0 0-147-16,1 2-76 0,-1-2-40 0,1 3-21 0,-1 0-9 15,0-1-5-15,-6 1-3 0,7-3-1 0,-1 2 1 0,-6-2 7 16,7-4 12-16,-1 3 53 0,1 0 75 0</inkml:trace>
  <inkml:trace contextRef="#ctx0" brushRef="#br0" timeOffset="95009.65">27829 11540 217 0,'6'-7'261'0,"-6"-1"21"0,7 1 17 0,-7-1 20 0,0 1 17 0,0 0 25 15,0-5 28-15,0 6 25 0,-7-5 22 0,1 0-14 0,-1-1-33 0,1 1-48 16,-1 4-58-16,1-4-34 0,-8 0-25 0,8 0-16 0,-7 0-16 16,6 4-13-16,-5-4-14 0,-1 4-20 0,-1 3-25 0,8-3-21 15,-7 3-19-15,0-4-15 0,7 8-10 0,-7-3-7 0,-1 6-6 0,8-3-5 16,-8 5-4-16,2 2-4 0,-1 0-3 0,0 4-4 0,-6 3-6 15,5 1-3-15,1 4-5 0,0 2-1 0,-6 5-2 0,5-1-1 0,8 1 0 16,-7 4-1-16,6-5 2 0,1 4-2 0,6 1 1 0,0-1 1 16,0-4 1-16,0 1-1 0,6 0 0 0,8-5 2 0,-2 2 0 15,2-1-1-15,-1-4-2 0,6-3 0 0,-6 0-2 0,7-4-11 0,-1 0-13 16,7-5-41-16,-6-2-51 0,6 1-73 0,-7-5-85 0,7-5-85 16,-6-2-84-16,6 0-42 0,1 0-21 0,-8-8-10 0,0 4-6 0,8-4-1 15,-8-3-1-15,7 4 9 0,-6-4 16 0,-1-1 37 0,0 0 52 16,1 1 73-16,-1-3 187 0</inkml:trace>
  <inkml:trace contextRef="#ctx0" brushRef="#br0" timeOffset="95350.42">28363 11433 0 0,'6'-7'68'0,"-6"0"204"0,0 0 38 0,-6 2 39 16,6-2 41-16,-6 0 33 0,-1 3 27 0,0 1 21 0,1-5 16 0,-1 5 10 16,1-4 9-16,-8 3-30 0,8 0-49 0,-6 4-61 0,4-3-67 15,-4 3-45-15,-1 0-37 0,-1 0-39 0,2 3-38 0,-2 1-32 0,2 0-27 16,-2 3-19-16,1 4-16 0,7 0-10 0,-7-1-8 0,0 5-5 15,7 4-4-15,-8-4-2 0,14 7-3 0,-6-4 0 0,-1 4-3 0,7 0-1 16,0 0 0-16,0-1-1 0,7 2-1 0,-1-1 0 0,8 0-2 16,-2 0 0-16,2-4-1 0,-2 0 0 0,8 0 1 0,-1-3-3 15,1-5 0-15,0 3-2 0,5-3 1 0,-5-6-4 0,6 0-6 0,-6-1-4 16,5-6-3-16,-5 3-4 0,0-8-3 0,-1 1-2 0,1-4-3 16,-7-4-1-16,0 0-1 0,0-3 0 0,0 0 0 0,-6-4 0 15,-1 0 1-15,-6-4 3 0,6 4 4 0,-12-4 4 0,6 1 4 0,-6-1 4 16,-8 1 6-16,8 2 1 0,-7 1 3 0,0 1 0 0,-6 3 1 15,5-1-2-15,-5 4 1 0,-1 1 1 0,0 3-1 0,2 4-2 0,-2 3-1 16,0 4-9-16,1 0-15 0,-7 0-40 0,6 7-53 0,1 1-73 16,-1 3-87-16,0-1-79 0,7 1-77 0,-6 4-40 0,6-4-18 0,7 0-10 0,-8 4-5 0,8-5 0 0,-1-2 0 0,7 0 9 15,0-2 13-15,0 2 40 0,7-5 51 0,-7-3 75 0,0 0 212 16</inkml:trace>
  <inkml:trace contextRef="#ctx0" brushRef="#br0" timeOffset="95522.29">28317 11085 30 0,'-13'-3'362'0,"1"-1"57"0,-2 0 30 16,1 1 15-16,-7-4 9 0,8 2 3 0,-2 2 1 0,-5 0 2 0,6-2 0 15,0 2-1-15,-7 0 1 0,8 3-76 0,-2 3-111 0,-5 0-162 16,6 2-186-16,-6 1-153 0,-1 3-136 0,0 1-67 0,7 5-34 0,-7-5-17 16,1 5-8-16,6-1-4 0,0 1-3 0,0 4 1 0,0-4-1 15,7-1 13-15,-1-3 22 0,7 4 58 0,0 0 98 0</inkml:trace>
  <inkml:trace contextRef="#ctx0" brushRef="#br0" timeOffset="96930.3">29190 11499 55 0,'-6'11'302'0,"-8"0"32"0,8-4 21 0,0 5 13 15,-1-5 11-15,0-3 18 0,1 3 20 0,-1-7 20 0,1 4 19 0,6-4 13 16,-7 3 13-16,7-3-62 0,0 0-99 0,0 0-66 0,0 0-48 16,0 0-30-16,0-3-18 0,7-1-13 0,-1 0-10 0,1-3-18 15,-1 0-21-15,8-5-19 0,-2 2-20 0,2-5-14 0,5 1-12 0,1-5-9 16,0 0-6-16,5-2-7 0,-5-2-4 0,6 2-4 0,-7-5 0 15,7 0-1-15,-6 1 0 0,0-1 0 0,-1 0-1 0,1-3 1 0,-2 4 0 16,-4-2 0-16,-1 2 0 0,0 0 1 0,-6-1-1 0,-1 4 2 16,0 0 0-16,2 3 0 0,-8 1 2 0,0 0 2 0,6 7 2 0,-6-4 3 15,0 4 5-15,0 4 3 0,-6 0 3 0,6 3 1 0,0-3 1 16,0 7 0-16,-8-4 0 0,8 4-2 0,-6 0-1 0,6 4-2 16,-6 0-1-16,-1 3-3 0,1 0-2 0,-1 4-3 0,-6 3-6 0,7 1-2 15,-2 4-4-15,-4 2-1 0,6 1 0 0,-8 4-1 0,8 4 0 16,-1-1 2-16,-5 0 1 0,4 4 1 0,2 0 0 0,0 0 0 15,0 4 0-15,6-4 0 0,-7 0 1 0,7 4-1 0,0-5 0 0,0 2 0 16,0-5 0-16,7 0 0 0,-7-3 1 0,6-1-2 0,0 2 0 16,0-10 0-16,8 2 0 0,-1-5 1 0,0-3 1 0,0-3 0 0,7-1 0 15,-1-7 0-15,1 0 2 0,0-7-1 0,5-1 1 0,1-6-3 16,0-1 0-16,0-3-2 0,1-9-3 0,-1 6-4 0,6-8-6 0,-6-1-5 16,0-2-6-16,0-1-3 0,0-1-4 0,-6-2-1 0,-1-4-2 15,1-1-1-15,0 1-1 0,-8 0 0 0,1-1 2 0,-6 1 0 16,-1-1 2-16,1 2 5 0,-7-1 5 0,6 3 7 0,-6 0 4 0,0 8 6 15,-6-5 6-15,6 9 6 0,0 0 8 0,-7 2 6 0,1 2 6 0,-1 6 5 16,7-4 4-16,-6 9 2 0,-7-2 3 0,7 5 0 0,6 1 1 16,-14-3-1-16,8 6 0 0,-1 3-3 0,1 0-3 0,-1 0-5 15,1 7-4-15,-7 0-7 0,7 0-4 0,-2 9-4 0,-4 2-3 0,5 0-3 16,-6 4-2-16,7 3 0 0,-7 1-2 0,6 7 1 0,0 0 0 16,-5 0 0-16,12 7 0 0,-7-3 1 0,0 3-1 0,1 1 2 0,0 2 1 15,6 2-2-15,0-1 0 0,-7-1 0 0,7 1 0 0,0 0 2 16,-6 0-2-16,12 1 1 0,-6-5 0 0,0 0-2 0,0 0 1 0,7-7 0 15,-7 4-1-15,6-7-1 0,-6-2 0 0,6-2 1 0,1-3 0 16,-7-5 0-16,7 0 0 0,-7-4 1 0,6-3 1 0,0-3 5 16,-6-1 4-16,7-3 6 0,-7-1 9 0,0 1 4 0,7-8 2 0,-7 1 2 15,6-1 0-15,1-7 0 0,-1 4 1 0,0-7-1 0,1-1 0 0,0-7-2 16,5-1-2-16,-4 1-4 0,4-3-3 0,1-4-8 0,0 0-6 16,0 0-6-16,7-2-3 0,-7-1-2 0,6 2 0 0,1 2 0 15,-7 2-1-15,7 0-1 0,-1 0 1 0,1 8 0 0,-8-1-1 0,8 9 1 16,-7-5-2-16,0 8 1 0,0 3-2 0,1 1 2 0,-2 3-1 15,-5 0 2-15,6 3-1 0,-7 4 0 0,1 4 1 0,-1 0 0 16,-6 4-1-16,7-1 2 0,-7 5 0 0,7-1 2 0,-7 4-1 0,0 0 0 16,0 0 2-16,-7 3 0 0,7-2 0 0,0-2-1 0,0 1-1 0,-7 1 0 15,7-5-1-15,0 0 0 0,0 1 2 0,0-4-1 0,0-5 1 16,7 1-2-16,-7-4 1 0,0 0 0 0,7-3 0 0,-1 0 0 16,0-4 0-16,1-4 1 0,0 0-1 0,5-3 1 0,-5 0 1 0,6-4 0 15,0-3 0-15,7-1-1 0,-8-3 1 0,2-4-1 0,-1 0 1 16,-1-1-1-16,2-2 0 0,-2 0 1 0,-5-1-1 0,6-3 0 0,0 2 1 15,-6 2-1-15,0 3 0 0,-1 0 0 0,0 0 0 0,0 4 0 0,2 2-2 16,-8 6 0-16,6-1 0 0,-6 3 0 0,0 5-1 0,0-1-1 16,0 4 0-16,6 4 1 0,-6 3 0 0,0 1 1 0,0 3 0 0,0 3 0 15,0 5 1-15,0 3 0 0,-6 0 0 0,6 3 1 0,0 4 1 16,0 1 0-16,0-1 0 0,-6 1 2 0,6-5 0 0,6 4 0 0,-6-3-2 16,0 0 0-16,6 0 0 0,-6-8-6 0,7 0-5 0,-1 0-17 15,1-7-19-15,0 0-38 0,-1-3-46 0,0-5-76 0,0-6-92 0,2-2-95 16,4-5-95-16,-5-5-49 0,6-3-23 0,-6-3-12 0,-1-5-4 15,0-4 1-15,2-3 4 0,-2-7 16 0,0 0 20 0,-6-5 36 0,6-2 45 16,-6-1 77-16,0 1 149 0</inkml:trace>
  <inkml:trace contextRef="#ctx0" brushRef="#br0" timeOffset="97039.67">30616 10997 201 0,'0'-3'401'0,"0"-1"40"0,0 1 21 16,-6-2 17-16,0 5 11 0,-2-3 9 0,8 3 7 0,-6 0 5 0,6 0 0 16,-6-4 2-16,6 4 1 0,0 0-92 0,0 0-135 0,-7 0-102 15,7 4-87-15,0-4-73 0,0 3-69 0,0 2-91 0,0-2-105 0,7 4-94 16,-1-3-89-16,-6 0-46 0,6 3-23 0,8-7-10 0,-8 4-6 15,8-4-2-15,-2 0-1 0,1-4 4 0,7 0 9 0,-8 1 33 0,8-5 45 16,-6 1 77-16,5-4 199 0</inkml:trace>
  <inkml:trace contextRef="#ctx0" brushRef="#br0" timeOffset="97195.92">30799 10793 375 0,'-7'-4'450'0,"-6"0"33"16,0 0 24-16,0 1 22 0,6-1 20 0,1 0 14 0,0 1 9 0,-1-5 5 15,1 5 2-15,6-2 1 0,0 3 1 0,0 2-120 0,0-5-177 16,6 5-98-16,1 0-55 0,5 5-37 0,2-5-30 0,-2 2-41 0,8 3-49 15,-1 2-61-15,1 0-70 0,0 1-92 0,-1-1-105 0,7 1-82 0,-12 2-73 16,5-2-36-16,-6-1-18 0,0 3-9 0,0-1-4 0,-6-3 1 16,-1 2 4-16,0-5 21 0,-6 5 26 0,0-1 49 0,0-2 60 15,-6 1 88-15,0-2 250 0</inkml:trace>
  <inkml:trace contextRef="#ctx0" brushRef="#br0" timeOffset="97430.3">29093 11173 252 0,'-40'16'429'0,"7"-6"45"16,7-3 25-16,1 1 15 0,5-1 7 0,0-3 4 0,7-1 2 16,1-3 2-16,12 0 0 0,6 0 1 0,0-3 0 0,14-1-96 0,6 4-147 15,6-3-102-15,8-1-83 0,5 0-52 0,1 0-38 0,6 1-77 16,0-5-95-16,7 5-117 0,-7 0-125 0,-1-2-65 0,-4-3-30 0,-2 5-18 15,1-4-8-15,-14 3-5 0,1-3-1 0,-7-1-1 0,-7 5-2 16,-5-4 9-16,-2 2 11 0,-12 5 63 0,0 0 88 0</inkml:trace>
  <inkml:trace contextRef="#ctx0" brushRef="#br0" timeOffset="98620.08">3139 15075 309 0,'-7'15'425'0,"-6"-1"30"0,7 4 15 0,-1-7 9 0,1 0 3 16,-1 0 2-16,0 0 1 0,1-3 0 0,6-5 0 0,-6 1 1 0,6 0-1 15,0-1-107-15,0 0-160 0,0-3-90 0,0 0-54 0,0 0-27 16,6 0-15-16,0-3-5 0,1 0-2 0,0-8-2 0,6 3 1 0,-1-6 1 16,8-1-1-16,0-4 1 0,-1 2 0 0,7-9-1 0,-6 0-3 15,6 0-5-15,-7-6-4 0,7 2-3 0,0-2-3 0,-6-1-1 0,-1-4-2 16,1 4 0-16,-7-4-2 0,7 0 0 0,-8 1-2 0,-4 3 0 15,4-4-1-15,-5 0 1 0,-1 5 0 0,-6-2 2 0,0 2 0 0,0 3 0 16,0 3 1-16,0 0-1 0,-6 4 1 0,-1 0 1 0,1 4 1 16,0 3 1-16,-2 1 2 0,2 2 1 0,-7 1 3 0,7 4 0 15,-7 3 0-15,0 1-1 0,-1 3 0 0,2 0-1 0,-2 3 1 0,1 1 0 16,1 3-1-16,-2 1 0 0,2 3-2 0,-2 3-1 0,1 1-1 0,1 4-2 16,5-1-1-16,0 3 0 0,1 5-2 0,0 0 3 0,6 3 1 15,0 1 2-15,0 3 0 0,0-1 1 0,6 5 2 0,-6 0 0 16,6-1 1-16,8 1-1 0,-8 0 1 0,7 3 0 0,-7-3-1 0,8-5 1 15,-2 6 0-15,2-2-2 0,-2-7 1 0,1 4-2 0,7-3-2 16,-6-1 0-16,5-3-3 0,-6-1 1 0,6-3-1 0,-5-4-7 16,5 1-5-16,0-1-16 0,-6-7-19 0,7 0-43 0,0 1-52 0,-8-9-77 15,8 0-85-15,-7-3-80 0,7-3-75 0,-8-5-37 0,8-2-20 0,-7-1-9 16,1-7-4-16,4 2 2 0,-4-6 6 0,-1 0 14 0,0 0 18 16,6-3 43-16,-5-1 54 0,-2 1 74 0,8 2 219 0</inkml:trace>
  <inkml:trace contextRef="#ctx0" brushRef="#br0" timeOffset="99026.33">4161 14739 0 0,'6'-5'87'16,"2"-2"180"-16,-2 3 31 0,0 0 29 0,1 1 26 0,-7-1 34 16,0 0 36-16,0 4 28 0,0-3 22 0,0 0 14 0,0 3 13 0,-7-5-31 15,7 5-49-15,-6-4-56 0,0 4-59 0,-2-3-37 0,2 3-27 16,-7 0-25-16,0 3-24 0,0-3-33 0,0 4-35 0,0 4-26 0,0-5-21 16,0 5-15-16,-6 3-12 0,-1-4-9 0,6 4-10 0,-4 4-6 15,4-1-6-15,-5 1-4 0,5 0-5 0,2-1-3 0,-2 5-2 0,2-1-3 16,-1-3 0-16,6 3 0 0,0 1-2 0,1-2-1 0,0-2 1 15,-1 4-1-15,7-5 0 0,0 5 0 0,0-8 0 0,0 3 1 16,7 1-1-16,-1-5 2 0,0 3-1 0,8-3 1 0,-8-3 0 0,7 1 0 16,1-1 1-16,-2-3 0 0,2-1-2 0,-2-3 2 0,8-3 1 15,-7-1-1-15,-1 1 0 0,2-5-1 0,-1 1 1 0,0-4 0 0,0 0-1 16,0-1 0-16,-6-2 0 0,5-1 0 0,-5 1 0 0,0-5 0 16,-7 1 0-16,6 0 0 0,-6 0 0 0,0-4 0 0,0 3 1 0,0-3 0 15,-6 0-1-15,6 0 1 0,-7 0 0 0,0-1 0 0,1 2 0 16,0 3 1-16,-1 3 0 0,0 0 1 0,1 5-1 0,6-1 1 15,-6 3-2-15,6 1 0 0,0 7 0 0,-7-3-1 0,7 3-2 0,0 3 0 16,0 4 0-16,0 1 0 0,7 3 0 0,-7-1-2 0,6 9 0 16,0-1 0-16,1 4-1 0,0 1 1 0,-1-2 0 0,7 5 1 15,-6 0 1-15,6-5 0 0,-1 2 2 0,2-1 0 0,-2-1-1 0,2-2 0 16,-1-1 0-16,6-3-3 0,-6-1-3 0,1 1-10 0,-2-4-14 0,2-4-25 16,-2 1-31-16,1-5-62 0,1-3-81 0,-8-3-96 0,7-2-105 15,-6-2-56-15,-1-7-34 0,0-1-16 0,-6-3-8 0,7-1-2 16,-7-6 2-16,-7-5 9 0,7 1 14 0,-6-3 24 0,0-5 30 15,-8 1 64-15,2-4 79 0</inkml:trace>
  <inkml:trace contextRef="#ctx0" brushRef="#br0" timeOffset="99182.58">3999 14316 0 0,'-27'-2'82'0,"1"2"368"15,0 0 55-15,0 2 31 0,7 2 16 0,-1 0 16 0,1-1 15 16,5 1 12-16,-6-4 12 0,14 0 8 0,-6 4 8 0,5-4-3 16,0 0-7-16,7 0-134 0,0 4-196 0,0-4-103 0,0 0-56 0,7 0-29 15,0 2-18-15,5-2-73 0,2 5-4 0,5-5 0 0,7 3 0 16,-6-3 0-16,12 4-34 0,-5 0-125 0,5 0-76 0,1-4-100 15,-1 3-110-15,1 1-75 0,-1 0-55 0,-6-1-28 0,0 0-13 0,1 2-6 16,-2 2-2-16,-5-4 11 0,-8 1 19 0,8 3 29 0,0-7 35 16,-1 4 62-16,-5 0 74 0</inkml:trace>
  <inkml:trace contextRef="#ctx0" brushRef="#br0" timeOffset="99673.77">5223 14756 102 0,'-13'4'356'0,"6"2"46"16,-5-1 29-16,-2 3 21 0,1-5 17 0,0 1 13 0,7-1 13 15,-7 1 12-15,-1 0 13 0,8-4 11 0,0 0 11 0,-1 0-66 16,0 0-104-16,1 0-83 0,0 0-74 0,6-4-42 0,0 4-26 0,-7-4-20 16,7 1-17-16,7-1-14 0,-7 1-12 0,6-2-14 0,0-3-11 0,1 6-12 15,0-6-11-15,5 1-9 0,2 3-8 0,-1-2-7 0,-1 1-6 0,2-2-3 16,6 3-4-16,-8 4-2 0,8 0 1 0,-7 4-1 0,7-1 0 15,-8 6 1-15,1 1-1 0,7 1 1 0,-7 3 0 0,0 1-1 16,0 4 0-16,0 2-1 0,-6 2 1 0,-1-2 2 0,0 5 0 0,1-1 0 16,-7 1 1-16,0 0 1 0,0 0 1 0,-7-1-1 0,7 2 2 15,-6-2 0-15,0-3-1 0,-1-1 2 0,-6 1 0 0,0-4 0 0,0 1 1 16,0-4-1-16,0 0 0 0,0-4-1 0,-6 0-1 0,5-4-7 16,-5-4-10-16,-1 2-16 0,8-5-18 0,-8 0-24 0,6-8-29 0,2 1-47 15,-1-4-57-15,-1-4-66 0,8-4-69 0,0 1-61 0,-1 0-55 0,0-4-43 16,7-4-39-16,0 1-13 0,0 0-1 0,0-2 10 0,7 2 16 15,-7 3 24-15,7-4 27 0,5 1 47 0,-5 3 57 0,0-1 65 16,6 1 69-16</inkml:trace>
  <inkml:trace contextRef="#ctx0" brushRef="#br0" timeOffset="99939.4">5718 14690 0 0,'13'0'196'0,"-1"0"84"0,-4 0 26 15,-2 0 35-15,-6-3 37 0,6 3 35 0,-6-4 32 0,0 4 24 16,0-4 19-16,0 4 13 0,0-3 12 0,-6-1-47 0,6 4-74 15,-6-4-51-15,6 1-41 0,-8-1-29 0,2 4-24 0,0-3-31 0,-1 3-35 16,1-4-33-16,-8 4-32 0,8 4-23 0,-6-1-19 0,-2 1-12 16,1 3-11-16,-7 0-9 0,8 4-8 0,-2 1-8 0,-5 2-9 0,6 0-4 15,-6 1-6-15,5 4-1 0,2-1-4 0,-2 0-1 0,1 0 0 16,7 4-1-16,-1-3-1 0,1-1 0 0,-1 1 0 0,7-2-1 16,0 3 0-16,7-6 1 0,-7 4 0 0,13-3 0 0,-7 2-4 0,7-5-6 15,1 2-8-15,-2-3-11 0,2-4-15 0,5 6-20 0,1-10-26 0,0 0-44 16,-2 1-54-16,2-4-66 0,-1-4-71 0,1 1-64 0,6 0-58 15,-7-5-42-15,1-4-33 0,0 1-11 0,6 0 0 0,-7-4 7 16,1 5 12-16,6-5 19 0,-7-3 26 0,1 7 43 0,6-8 54 0,-7 5 66 16,7 0 85-16</inkml:trace>
  <inkml:trace contextRef="#ctx0" brushRef="#br0" timeOffset="100706.3">6343 14665 226 0,'0'-4'287'0,"0"1"45"0,0-1 47 0,0 0 35 0,0 4 28 16,-6-4 21-16,-1 1 15 0,0 3 12 0,1-4 10 0,0 4-19 15,-1-4-37-15,-6 4-53 0,0 4-61 0,-1-4-48 0,2 4-41 0,-1-4-44 16,0 3-45-16,0 5-33 0,-7-4-28 0,7 3-20 0,-6 4-14 16,6 0-13-16,-1-1-10 0,-5 1-7 0,6 4-8 0,0 1-4 0,0-3-3 15,0 1-2-15,-1 6-2 0,2-6-2 0,6 4-1 0,-1 1-3 16,0-4-1-16,1 3 0 0,6-4 0 0,0 1 0 0,0-1 0 16,0 2 0-16,0-6 0 0,6 5-1 0,1-4 1 0,6-4-1 0,-1 4 1 15,-4-3 0-15,4-2 1 0,8-1 0 0,-7-2 1 0,0-3-1 16,6 0 0-16,1-3-2 0,-7-2 1 0,7 2-2 0,0-4 0 0,-8 0-2 15,8-5 0-15,-7-2-2 0,7 3 0 0,-8-3-2 0,1 3 0 16,1-8 0-16,-8 4 0 0,7 1 1 0,-6-4 0 0,5 3 0 16,-5-4 1-16,-7 1 1 0,7 4 0 0,-1-6 2 0,-6 3 1 0,0-2 2 15,0 1 0-15,0 3 2 0,0-3 1 0,0 4 0 0,0-1 1 0,0 4 2 16,-6 1 3-16,6-3 1 0,0 6 4 0,0 0 1 0,-7 0 0 16,7 3-1-16,0 0 0 0,0 4 0 0,0 0-1 0,0 0-1 15,0 0 0-15,0 4-1 0,0 3-4 0,0 1-1 0,0 0-2 0,0 2-3 16,0 5-2-16,0 0-1 0,0 3 0 0,0 3-1 0,7 2 0 15,-7 0 1-15,6-2 0 0,1 5 0 0,-1-4-1 0,-6-1 1 0,13 2 0 16,-6-2 1-16,-1-3-1 0,0 1 1 0,2 0-1 0,4-5-1 16,1-3-1-16,-6 0 0 0,6 0-1 0,-7-4 0 0,8 1-2 0,-8-5-1 15,7-3 0-15,0 0-2 0,-7-3-1 0,7-1-2 0,1-3-1 16,-8-1-1-16,7-3-2 0,-6-3 0 0,5 0 0 0,-5-1 1 16,6-4-1-16,-6 1 1 0,-1-4 2 0,0 0 2 0,1 0 1 0,0 0 2 15,-7-5 1-15,0 2 0 0,6 3 2 0,-6 0 2 0,0 1 1 16,0-1 1-16,0 3 2 0,0 5 1 0,0-1 1 0,0 0 1 0,0 8-2 15,0 0 0-15,0-1-1 0,0 5-1 0,0 3-1 0,0 0 2 16,0 0 0-16,0 6 0 0,0-1 0 0,0 5-1 0,0 1-1 0,6 5-1 16,-6 2 1-16,7 0 0 0,-7 0-1 0,7 4 2 0,-7 4 0 15,6-3 0-15,1 2 2 0,-1-3-1 0,0 3 1 0,8-3-1 0,-8 0 0 16,0-4-1-16,1 5 1 0,6-9 0 0,-6 5-1 0,5-5 1 16,-4-3 1-16,-2 0 0 0,7-4-1 0,-6 1 1 0,5-5 0 15,-5 1 0-15,-1-4 0 0,8 0 1 0,-8-4 0 0,7-3 2 0,-6-1-2 16,-1-2 1-16,7-1-1 0,-6 0 0 0,-1-7-1 0,1 2 1 15,-1-5 0-15,0 2-2 0,2-3 1 0,-2-3-1 0,-6 3 0 0,6-5 0 16,-6 2-2-16,0 0-1 0,0-1 1 0,0 4 0 0,0 0 1 16,0 5-1-16,0 2 0 0,0-1 0 0,0 5-1 0,0 4 0 15,-6-1-1-15,6 8-1 0,0 0 1 0,0 5-1 0,0 2 1 0,0 0 0 16,0 8 1-16,0 0-1 0,0 3 0 0,6 4 1 0,-6 0-1 16,6 3 1-16,1 1 2 0,-7 0 0 0,7 0 0 0,6-1 1 0,-7 1 1 15,0-4-1-15,2 0 0 0,4-4 0 0,-6 1 0 0,8-4-2 0,-8-1-1 16,1-3-7-16,6-1-9 0,-6-6-19 0,-1 4-22 0,0-8-49 15,0 0-64-15,2-8-77 0,-8 4-83 0,6-6-69 0,-6-1-65 0,0-3-31 16,0-6-16-16,0-2-7 0,-6 1-2 0,-2-9 4 0,2 5 9 16,0-8 17-16,-7-4 22 0,-7 0 50 0,8 1 64 0,-8-7 76 15,0-2 266-15</inkml:trace>
  <inkml:trace contextRef="#ctx0" brushRef="#br0" timeOffset="100943.58">6207 14225 314 0,'-34'15'372'15,"9"3"38"-15,-1-4 27 0,6 1 18 0,1-4 15 0,-1 0 13 16,6-4 10-16,2 1 10 16,6-1 11-16,-1-3-10 0,0 0-20 0,1-4-72 0,6 2-103 15,0-2-69-15,0 0-51 0,0 0-31 0,0-2-23 0,6 2-15 0,1-4-12 0,0 0-11 0,-1-3-9 0,0-1-10 0,0 6-10 0,8-7-9 16,-1-2-10-16,0 4-9 0,-6-3-7 0,5-2-7 0,-5 5-6 16,6 0-6-16,-7-1-5 0,1 1-5 0,0 4-2 0,-1-2-4 0,1 5-1 15,-1-3-5-15,0 6-6 0,-6 2-9 0,7-2-8 0,-7 1-11 16,7 3-14-16,-1 0-19 0,0 4-22 0,-6-4-50 0,8 4-64 15,-8 0-90-15,6 0-101 0,-6 4-70 0,6-4-52 0,-6-1-23 0,7-2-7 16,-7 0 1-16,6-1 5 0,1-3 11 0,-1 0 13 0,1-1 18 16,-1-6 22-16,8 3 50 0,-2-4 65 0</inkml:trace>
  <inkml:trace contextRef="#ctx0" brushRef="#br0" timeOffset="101616.62">8225 14614 108 0,'14'2'213'0,"-8"6"21"15,7-3 23-15,-7-2 20 0,1 0 21 0,0-3 22 0,-1 4 20 16,0-4 28-16,0 0 29 0,-6 0 3 0,8 0-13 0,-8 0-27 0,0 0-37 16,6-4-20-16,-6 4-15 0,0 0-14 0,0-3-15 0,0 3-18 15,0-3-19-15,0-2-20 0,0 2-21 0,0-2-26 0,-6-2-30 16,6 4-26-16,-8-5-24 0,2 1-19 0,0-4-13 0,0 3-9 16,-8-2-7-16,8 3-5 0,-7-1-7 0,-1-3-2 0,-5 8-1 0,6-1-3 15,-6 0 1-15,-1 4-1 0,0 0-1 0,-6 4 0 0,7 3-2 0,-7 0 0 16,6 5-1-16,-5-1-1 0,-1 3-3 0,6 4-1 0,-7 0-1 15,9 5 0-15,-2-1-1 0,0 0-1 0,7 3 2 0,-7-3-1 16,14 4 0-16,0-3 0 0,-1-2 1 0,7 1-1 0,0 0 1 0,0-4-1 16,7 1 0-16,-1-4 1 0,7-4 0 0,0 0 1 0,0 0 0 15,7-4 1-15,0-4 0 0,-2 1-1 0,9-8 1 0,-1 1 1 0,0-4-1 16,-7-4 0-16,7 0-1 0,0-8-1 0,1 1 0 0,-1-5-2 16,-7 2-1-16,7-5-1 0,-6-3-1 0,0-1-2 0,-8-3-2 0,8 1 0 15,-7-5 0-15,-1 0 0 0,2 1 0 0,-1-1-1 0,-7-3 2 16,1 3-1-16,-7-3 1 0,7 0 2 0,-7 3 2 0,0-4 2 15,0 5 1-15,0-1 3 0,0 5 1 0,-7-2 5 0,7 1 5 0,-7 4 4 16,1 4 5-16,-1-2 6 0,7 6 3 0,-6 3 6 0,0-1 4 0,-2 5 3 16,2 3 4-16,0 0 1 0,6 0 0 0,-6 8 0 0,6-6-2 15,-7 6-4-15,7 3-5 0,0 0-5 0,0 0-6 0,0 7-4 16,0 1-5-16,-7-1-4 0,7 8-5 0,0-1-4 0,0 4-3 0,0 4-3 16,7 5 0-16,-7 2 0 0,0 0 0 0,7 4 0 0,-7 3 2 15,6 1 1-15,0 0 1 0,0 3-1 0,-6 0 0 0,8 4 0 0,-2-4 2 16,0 4-1-16,1 1 1 0,6-5-1 0,-6 4 0 0,-1-5-1 15,7-1 1-15,-6-2-1 0,5 1-2 0,-5-8-5 0,6 1-7 0,0-5-13 16,0-3-12-16,0-3-18 0,0-5-21 0,0 1-39 0,0-8-46 16,0-4-61-16,6-3-66 0,-5 0-62 0,-1-3-59 0,6-4-53 15,-6-4-53-15,7-4-20 0,-7 0-6 0,6-3 5 0,1 0 10 0,-1-4 16 16,-5 0 20-16,5 1 37 0,1-2 47 0,0-3 61 0,-1 4 66 31</inkml:trace>
  <inkml:trace contextRef="#ctx0" brushRef="#br0" timeOffset="102335.37">8935 14464 42 0,'14'-8'217'0,"-8"-3"24"0,0 3 24 0,0 1 25 0,1-1 23 0,-7 1 31 16,0 4 33-16,7-5 29 0,-14 5 26 0,7-5 3 0,0 5-10 16,-7-1-39-16,7 1-50 0,-6 3-35 0,0-5-26 0,0 5-22 0,-2 0-19 15,-4 5-22-15,5-5-20 0,-6 7-29 0,0-4-30 0,-7 5-27 16,8 3-23-16,-8-1-16 0,7 2-10 0,0 2-7 0,-6 4-7 0,5 1-3 16,-5-1-4-16,6 4-3 0,0 0-3 0,7 3-4 0,-8-2-2 15,8 3-3-15,-1-4-2 0,1 3-3 0,-1-3-2 0,7 4-4 16,0-8-3-16,0 4-2 0,7-4 0 0,-1-3-1 0,1 0 0 0,-1-4-1 15,8 0 0-15,-2-4-1 0,1-3 1 0,7-1 0 0,-8-3 0 16,8-3 1-16,0-1-2 0,-1-7 1 0,1 4-1 0,0-8-1 0,-1 1 1 16,1-1 0-16,-8-7 0 0,8 3-1 0,-7-3 1 0,0 1 0 15,0-5 0-15,1 0-1 0,-8 5 0 0,0-6 1 0,0 2 0 16,2 3-1-16,-8-4-1 0,6 5 2 0,-6-1 0 0,0 3 4 0,0 1 5 16,0-1 4-16,0 5 5 0,0 3 4 0,-6-1 2 0,6 6 2 15,0-2 2-15,0 5 0 0,0-1 0 0,-8 0-1 0,8 4 1 0,0 0 0 16,0 0-2-16,0 8-3 0,0-5-5 0,0 5-5 0,0 3-4 15,0-1-4-15,0 5-3 0,0 4-1 0,0-1-2 0,8 1 1 0,-8 2-1 16,6 5 0-16,0-1-1 0,-6 1 0 0,7-1 1 0,-1 2 0 16,1-2 0-16,0 1 0 0,-1-4-2 0,6-1 1 0,-4 1 0 0,4-3-1 15,-5-2 0-15,6-1 1 0,0-1 0 0,-7-4 1 0,8-4-1 16,-2 0 0-16,2-7 1 0,-1 4-2 0,-1-8 0 0,2 0 0 16,-2-3 0-16,2 0-1 0,-1-4 0 0,-7-3-2 0,8-1 0 0,-2-4-1 15,-6 1 1-15,2-4 0 0,4 0-2 0,-5 0 1 0,-1-4 0 16,-6 0 0-16,7 1 0 0,-7-1 1 0,0 1 0 0,0 0 0 0,0-1 2 15,0 0 1-15,0 4 0 0,-7 0 1 0,7 3 1 0,0 1-1 16,-6 4 0-16,6 2-1 0,0 2 0 0,-7 2-1 0,7 4 1 0,0 1-1 16,-6 3-1-16,6 3 0 0,0 1 1 0,-6 6-1 0,6 2 0 15,0 3-1-15,0 3 1 0,0 0-1 0,0 5 1 0,0 2 1 16,6 5 0-16,-6-1 0 0,6-4 1 0,1 8 0 0,-7-4 0 0,6-3 1 16,1 4 1-16,6-5-1 0,-7 1 0 0,0-4 1 0,8 0-1 15,-8-5 1-15,8-1 0 0,-1-5 0 0,-7 0 1 0,7-4 0 0,0-3 1 16,0-1 1-16,0-6 0 0,0-1-1 0,-6 1 1 0,6-8-1 15,-1 0 1-15,2-1-1 0,-1-2 0 0,-7-5 0 0,7 1-2 0,-6-3 0 16,-1-2-1-16,8-2-1 0,-14 0-3 0,6-2 0 0,0 2-1 16,-6-5 0-16,0 5 1 0,0-1-1 0,0 1 0 0,0-1 1 0,0 3-2 15,0 5 2-15,0 0 0 0,0 4-1 0,0 3 1 0,0-1 0 16,0 9 0-16,0-2 1 0,0 5 1 0,0 0-1 0,0 5 1 16,0 2-1-16,0 4 0 0,0 3 1 0,0 1-1 0,7 4 0 0,-7-1 2 15,7 8 0-15,-7 0 0 0,6 0 1 0,0-1 1 0,1 4 0 16,-1-4 0-16,1 2-1 0,0-2 1 0,-1-3-1 0,7 0 0 0,-6-3-1 15,-1-2 1-15,7-2-9 0,-7 0-11 0,1-4-17 0,6-7-20 16,-7 3-42-16,2-7-54 0,-2 0-70 0,0-5-77 0,1-1-76 16,-1-9-75-16,-6 4-43 0,7-7-30 0,-7-5-13 0,0 2-7 0,0-5 4 15,0-4 10-15,-7 1 15 0,1-3 19 0,-7-1 43 0,-1-4 54 16,2-3 70-16,-8-1 121 0</inkml:trace>
  <inkml:trace contextRef="#ctx0" brushRef="#br0" timeOffset="102601">8909 13983 116 0,'-33'22'332'0,"-6"-4"45"0,13 5 39 0,-6-5 28 0,6 1 20 16,-1-5 14-16,8 0 13 0,-1-3 10 0,8 0 6 0,-2 0 8 0,8-3 7 15,0-1-73-15,-1-2-112 0,7-3-71 0,0 2-49 0,0-1-39 16,7-3-33-16,-1 0-21 0,0 0-18 0,8-3-14 0,-2-1-12 0,2-3-8 16,-1 0-7-16,7-1-8 0,-1-3-6 0,0 0-6 0,-6 0-7 15,7-3-7-15,-7 3-8 0,6-1-6 0,-12 2-7 0,6 3-6 16,-6-1-3-16,-1 0-2 0,0 1 0 0,1 7-1 0,0-3-2 0,-1 3 1 15,-6 3-2-15,6 2 0 0,-6-3-1 0,7 6-6 0,-1 0-4 0,1 3-11 16,0-1-14-16,-1 1-17 0,0 0-23 0,2 0-41 0,4 4-53 16,-6-4-67-16,8-1-73 0,-8 2-69 0,7-5-67 0,1 0-46 15,-8 1-34-15,6-8-14 0,-4 0-2 0,4 0 8 0,1-4 9 0,1-3 19 16,-8-4 21-16,6-1 42 0,-4 2 54 0,4-5 65 0,-5-3 75 16</inkml:trace>
  <inkml:trace contextRef="#ctx0" brushRef="#br0" timeOffset="102742.73">9130 13979 0 0,'-6'-14'32'0,"-1"2"322"0,1-2 62 0,0 8 40 16,-8-6 29-16,8 5 26 0,0 3 23 0,-1-4 18 0,0 2 15 0,1 1 13 15,-1 3 10-15,1-3-9 0,6 1-21 0,0 4-95 0,-6-3-134 16,6 3-83-16,6 0-60 0,-6 0-41 0,6 0-30 0,7 0-26 16,1 3-21-16,-2-3-20 0,2 0-16 0,5 4-20 0,1 1-27 0,-1-3-26 15,0 6-28-15,1-5-37 0,-1 5-38 0,1-2-76 0,0 2-92 0,-7 1-96 16,7-3-98-16,-14-2-49 0,6 3-25 0,2 1-12 0,-8-5-5 16,1 1 6-16,-1 0 12 0,-6-1 19 0,0-3 24 0,0 0 35 15,0 0 39-15,0 0 74 0,0 0 135 0</inkml:trace>
  <inkml:trace contextRef="#ctx0" brushRef="#br0" timeOffset="102961.48">8140 14199 0 0,'-26'26'121'0,"-7"-4"301"0,8 0 49 0,-1 0 25 0,6-8 13 15,0 1 6-15,8 0 5 0,-1-9 2 0,6 2 0 0,7-4 1 16,0-4 1-16,7 4-17 0,6-4-26 0,-1-4-119 0,14 4-169 0,1-4-90 15,-1 1-50-15,6-2-47 0,7-1-44 0,-6-2-80 0,6-3-97 0,0 4-102 16,6-4-103-16,-5 4-52 0,-1-4-27 0,-6 0-13 0,5-4-7 16,-5 4-3-16,-7 1-2 0,7-2 0 0,-14 1 1 0,8 0 21 15,-8 3 30-15,-6-2 74 0,6 2 123 0</inkml:trace>
  <inkml:trace contextRef="#ctx0" brushRef="#br0" timeOffset="104243.86">10283 14587 7 0,'-13'22'275'0,"0"4"29"0,1-3 19 0,-2-2 14 16,8-3 10-16,-7 1 8 0,6-5 7 0,0 1 7 0,1-8 4 0,0 5 14 15,6-5 17-15,-6-4-45 0,6 2-74 0,0-2-51 0,6-3-41 16,-6 0-20-16,6-3-12 0,0-5-9 0,8 1-7 0,-1-1-6 16,-1-7-7-16,2 1-5 0,5-5-5 0,1-2-12 0,0-5-16 0,-2 0-20 15,2 0-19-15,0-3-13 0,-1-4-10 0,-5 0-9 0,5 1-8 0,-6-2-2 16,6-2-3-16,-5-1 1 0,-8 1-1 0,7-1 0 0,-6 0 0 16,-1 5 3-16,1-5 6 0,-1 5 3 0,1 1 5 0,-7 2 5 15,0 8 8-15,0-5 6 0,0 8 7 0,0-1 5 0,-7 4 3 0,7 4 3 16,-6 0 3-16,6 4 1 0,-7 3 1 0,7-3-3 0,-6 3-6 15,6 4-5-15,-7 0-5 0,0 4-7 0,1 0-6 0,6 3-8 16,-6 0-7-16,-1 0-5 0,0 8-7 0,1 0-3 0,6-1-3 0,-6 4-3 16,6 4-3-16,-7 1-1 0,7 2 2 0,0 0 0 0,7 5 1 15,-7-4 1-15,6 7 0 0,0-4-1 0,1 4 0 0,0-4 0 16,-1 5 0-16,0-2 0 0,1-3 1 0,6 5 1 0,-6-5 0 0,6 0 0 16,-7-3 1-16,7 0-1 0,-7-5-1 0,8-2 0 0,-1-1 0 0,0 1 2 15,0-8 0-15,-1 0-1 0,2 0 3 0,-1-8-1 0,0 1-1 16,6-4 1-16,-5 0-1 0,-2-7 1 0,8-1-1 0,-7 1 2 15,0-8 0-15,0 4-1 0,1-8 0 0,-2 1-1 0,1 0 1 0,0-4-1 16,0 0-3-16,-7 0 0 0,2 1 1 0,-2-1 0 0,0-4 1 16,-6 3-1-16,0-2 0 0,7 3 0 0,-7 0-1 0,-7 0 1 0,7 5 0 15,0-3 0-15,0 3-1 0,0 2 1 0,0 4 1 0,-6 0-1 16,6 4 1-16,0-1-2 0,0 4-2 0,-6 1 1 0,6 3-2 0,0 0 0 16,0 3-1-16,0 1 1 0,0 4-2 0,0-1 1 0,0 4-1 15,6 0 1-15,-6 4 0 0,6 2-1 0,-6 3 1 0,7-3 1 0,0 1 2 16,-1 5 0-16,0-5 2 0,1 4-1 0,-1 0 1 0,8-4 0 15,-2 4 0-15,-5-3 0 0,6-4-1 0,0 2 1 0,0-2 2 0,6 0 0 16,-5-4-1-16,-2 0-1 0,8-4 1 0,-7 0 0 0,7-3-1 16,-8-1-2-16,8-3-3 0,0-3-5 0,-1-1-8 0,1-3-8 0,-7 0-10 15,7-4-12-15,0-4-11 0,-8 0-9 0,8 1-5 0,-1-9-6 16,-5 6-4-16,-2-6 0 0,1 1 1 0,0-3 2 0,0-1 4 0,-6 4 6 16,0-7 8-16,-7 8 10 0,6-6 10 0,-6 2 11 0,-6 3 12 15,6 0 11-15,-7 3 10 0,0 1 7 0,1 1 7 0,-7 0 3 16,6 7 3-16,-6 3 1 0,7-1 0 0,-8 1 1 0,2 3 0 0,-1 4-1 15,6 0 2-15,-6 4-1 0,7 3 0 0,-8-3-3 0,8 7-4 16,-7-1-2-16,13 7-3 0,-7-4-2 0,1 6-2 0,-1-1-2 0,7 1-2 16,0 2 0-16,7 2 1 0,-1 2-1 0,1-3 1 0,0 3-1 15,5-2 0-15,-4-2-1 0,4 1 0 0,8 0 2 0,-7-3-1 0,7-1 0 16,-8 1 0-16,8-1-1 0,-1-7 0 0,1 3 1 0,0-3-2 16,-8-3 1-16,8-1 0 0,-7 0 0 0,7-4 2 0,-8-3-1 15,2 0 0-15,-1-3 0 0,-1-4 1 0,2 3-1 0,-2-3 0 0,-5-4 0 16,6 0 1-16,-6 0-1 0,-1-4-1 0,0 1 1 0,1-1-2 15,0 0 0-15,-1-3-1 0,0 4-1 0,2-5 1 0,-2 1 0 16,0 0-2-16,-6-1 0 0,7 1 1 0,-7-1 0 0,6-3 0 0,1 8 0 16,-7-4 1-16,6-1-1 0,-6 9-1 0,7-5 0 0,-7 4 0 0,6 0-1 15,0 4-1-15,-6-1 0 0,0 4 2 0,8 4-1 0,-8 0-1 16,6 0-1-16,-6 4 1 0,6-1-2 0,1 4 2 0,-7 1 0 16,7 3 1-16,-1 4 0 0,1 0 2 0,-1-1 0 0,0 4 1 0,1 4 0 15,-7-2 0-15,7 1 0 0,-1 5 0 0,0-4 2 0,1-1-1 16,-7 5 1-16,7-4-1 0,-7 0 0 0,6 0-2 0,1 0 0 0,-7-4 0 15,6 1-1-15,-6-2 1 0,6-2 0 0,-6-4 1 0,7 0 0 16,-7 1 0-16,7-4 4 0,-7-5 5 0,6 0 2 0,-6-3-1 0,6 0 1 16,-6-3 1-16,8 0 0 0,-8-5-1 0,6 1 1 0,0-5 0 15,1-3 1-15,-7 0-1 0,6-2 0 0,1-2 0 0,-1 1-6 0,-6-4-4 16,7 0-2-16,-7-4-2 0,6 0 2 0,0 1 0 0,-6 0-1 16,8-1 0-16,-2-4 0 0,-6 8-2 0,6-3-1 0,1 3-1 0,-7 3 0 15,7 5-1-15,-1-1 1 0,-6 5-1 0,6 2-1 0,1 0-1 16,-7 8-1-16,6 0-2 0,1 4 0 0,0 3-1 0,-7 5 0 15,6-1 1-15,0 3 1 0,1 5 0 0,0-1 1 0,-1 4 1 0,-6 0 1 16,6 0 0-16,1 0 2 0,-1 0-1 0,1 0 2 0,0-4 0 16,-1 1-4-16,0-1-6 0,2-4-7 0,-2 1-10 0,0-7-15 15,0 3-20-15,8-8-40 0,-8 0-48 0,1-3-61 0,5-3-69 0,-4-4-61 16,-2 0-59-16,6-4-50 0,-12-4-46 0,7 0-19 0,0-4-6 16,-7 1 2-16,0-3 7 0,-7-5 15 0,0 0 18 0,1 0 37 0,-6-2 49 15,-2-6 63-15,-5 1 67 0</inkml:trace>
  <inkml:trace contextRef="#ctx0" brushRef="#br0" timeOffset="104512.25">11377 13771 75 0,'-25'14'321'15,"-1"4"45"-15,-1 1 34 0,7-1 27 0,2-3 21 0,4-1 18 0,1 1 16 16,0 0 15-16,6-4 15 0,1-5 12 0,0 6 10 0,0-4-66 16,6-1-102-16,0-3-71 0,0 2-55 0,6-1-36 0,-6-2-28 0,6-3-21 15,7 0-18-15,-6 0-14 0,6-3-14 0,-1-2-14 0,8-1-17 16,-7-2-9-16,7-3-12 0,-7-1-6 0,6 2-6 0,-5 0-8 15,-2-6-6-15,1 5-9 0,1-3-7 0,-8 3-6 0,0 4-3 0,0-4-5 16,2 7-2-16,-8-3-1 0,6 7-2 0,0-4-1 0,-6 4-3 16,7 4-5-16,0-1-4 0,-1 1-11 0,1 3-9 0,-1 1-15 0,0 2-14 15,8 1-19-15,-8 0-21 0,0 0-43 0,8 0-54 0,-8 0-70 16,1 3-79-16,-1-2-73 0,0-1-72 0,1 0-35 0,0-3-18 0,-1-1-3 16,-6-3 6-16,0-1 10 0,0-3 13 0,0 0 18 0,0 0 21 0,0 0 44 15,0-3 54-15,-6-1 71 0,-1 0 176 0</inkml:trace>
  <inkml:trace contextRef="#ctx0" brushRef="#br0" timeOffset="104700.96">10811 13924 268 0,'-20'9'410'0,"7"1"32"0,-7-3 19 0,8 1 10 16,-2-5 6-16,2 1 4 0,5 0 1 0,1-1 1 0,-1-3 1 0,0 0-1 15,7 0-2-15,0 0-119 0,0 0-178 0,0 0-148 0,0 0-133 0,0 0-118 16,0-3-115-16,0 3-66 0,7-4-43 0,-7 0-23 0,7 1-11 16,-7-2-5-16,6 2-4 0,-6-4 1 0,0 3 0 0,0 4 17 15,0-3 25-15,0 3 56 0,-6 0 69 0</inkml:trace>
  <inkml:trace contextRef="#ctx0" brushRef="#br0" timeOffset="104904.09">10303 14283 297 0,'-13'11'424'0,"-7"0"35"0,7-2 20 0,1-3 12 16,-2-2 6-16,8 3 4 0,-1-3 2 0,7-4 1 0,-6 4 2 15,6-4-1-15,6-4 2 0,7 4-107 0,1-4-160 0,-2 0-96 16,8 1-62-16,6-5-34 0,7 6-22 0,-1-7-25 0,7-2-30 0,0 4-72 16,7-3-95-16,-7 2-100 0,6-3-106 0,1 4-52 0,-7-4-27 0,0 4-12 15,0-5-7-15,-6 5-3 0,-1 0-1 0,-5-1-1 16,-1 0 0-16,-1 1 14 0,-11 0 22 0,5 3 69 0,-6 1 115 0</inkml:trace>
  <inkml:trace contextRef="#ctx0" brushRef="#br0" timeOffset="105749.03">13455 14203 0 0,'6'4'153'0,"1"-1"118"0,0-3 33 0,-1 4 35 15,-6-4 35-15,7 4 28 0,-7-4 28 0,0 0 17 0,0-4 12 0,0 4 8 16,0-4 5-16,0 1-44 0,-7-5-71 0,1 5-56 0,6-4-49 0,-7-1-36 16,-6 0-31-16,7 1-33 0,-2 0-33 0,-4-5-29 0,6 6-25 15,-8-5-17-15,1 3-11 0,7 1-8 0,-8 0-7 0,2 3-3 16,-2 0-4-16,2 1-3 0,-1 3-1 0,-1 0-1 0,2 3-3 0,-2 1-2 15,2 0-2-15,-1 3-2 0,-1 4-1 0,2 0-1 0,-2 4-1 0,2-1 1 16,-2 4 0-16,1 1 0 0,1 3 1 0,5 0 0 0,-6 0-1 16,7 3 1-16,6-3 1 0,-7 3-1 0,7-2 0 0,0-1 2 15,0 0 1-15,7 0 0 0,-1 0 2 0,7-3 1 0,0-1 0 0,0 1 1 16,0-5 0-16,6 0 1 0,1-3 1 0,0-3-1 0,-1 3 0 16,7-8 1-16,-6 0 1 0,5-3-1 0,1 0 1 0,1-6-1 0,-7 2-1 15,6-7 0-15,0 0-2 0,-7 0 0 0,1-4-2 0,-1 0-1 16,1-2 1-16,0-1-1 0,-8-1-1 0,2 1 1 0,-2-5-1 15,-5 2 0-15,-1-1 0 0,1 0 1 0,-7-1-1 0,7-2 2 0,-7 3 0 16,0 0 2-16,-7 0 2 0,7 0 2 0,-7 0 0 0,1 5 3 16,6-3 3-16,-7 2 3 0,1 3 4 0,6 4 2 0,-6 0 0 0,6 5-1 15,-8-3 1-15,8 6-3 0,0 0-2 0,-6 3-2 0,6 0-1 16,0 0-2-16,0 3-1 0,0 0-3 0,6 9-3 0,-6-5-4 16,0 4-2-16,0 4-4 0,8 3 0 0,-8 0-2 0,6 4 2 0,-6 0 0 15,6 0 1-15,1 4 1 0,-1-1 0 0,1 1 0 0,0 0-1 16,-1-1 1-16,0 1 2 0,0-4-1 0,2 0 0 0,4 0 0 0,-5-4 1 15,6 0 0-15,-6 1-1 0,5-4 1 0,2-4 0 0,-2 0 2 16,-5-4-1-16,6 0 2 0,0-3 1 0,0 0 0 0,6-4 0 0,-5-4 0 16,-8-4 0-16,14 1 0 0,-14 0 1 0,7-4 0 0,1-4-1 15,-2 1 1-15,-5-1-1 0,6-3 0 0,-7-4-2 0,1 3 0 16,-1-3-2-16,1-3 1 0,0 3-1 0,-1 0-1 0,0-4 1 0,-6 0 0 16,0 5-1-16,7-2 0 0,-7 2 0 0,7 3-1 0,-7 2 0 0,0 2-2 15,0-1 1-15,0 8 0 0,6 0-1 0,-6 3 0 0,0 0-2 16,0 4 1-16,0 4-1 0,0 0 2 0,0 3-1 0,0 3 0 0,0 2 0 15,0 6 0-15,0 1 1 0,0 3 2 0,6 0 0 0,-6 3 2 16,7 4 0-16,-7-3 0 0,6 0 0 0,1 0 1 0,0-1 0 0,-1 0-2 16,0-2-1-16,8-2-8 0,-8-2-13 0,7-1-25 0,0-3-34 15,0-4-63-15,1 0-75 0,5-4-81 0,-6-7-86 0,6 0-60 16,1-4-47-16,-7-3-25 0,6 0-10 0,1-8-7 0,-1 0-1 0,7 1 7 16,-6-5 12-16,-1 1 26 0,1-3 32 0,-7 2 62 0,7-3 74 15</inkml:trace>
  <inkml:trace contextRef="#ctx0" brushRef="#br0" timeOffset="106116.93">14510 14214 67 0,'14'-11'274'0,"-14"4"32"0,6 0 28 0,-6-1 38 0,-6 0 41 0,6 1 26 16,-8 0 16-16,2-5 15 16,-7 6 12-16,7-2 1 0,-1 1-3 0,-6 3-62 0,-1-3-91 0,8 0-59 15,-6 3-39-15,-2 4-33 0,1-4-27 0,1 4-37 0,4 0-41 0,-4 4-27 16,-2 0-16-16,8-1-15 0,-7 5-12 0,0 3-8 0,6 0-5 16,1 0-2-16,0 3-2 0,0 4 0 0,-2 1 0 0,2-1 0 15,6 4-1-15,0 0 1 0,0 4-1 0,6-3 2 0,-6-2-1 0,8 5 1 16,-2-4 1-16,0-1 0 0,7 2 1 0,0-5-2 0,-6 1-1 15,5-1 0-15,8-4-2 0,-6-2-1 0,-2-2-2 0,1-3-2 0,7 1-5 16,-8-8-3-16,2 3-5 0,6-6-4 0,-7-1-4 0,-1-3-2 16,2-4-2-16,-2-1-1 0,2 2-1 0,-8-8 0 0,7 3-1 0,-7-4 1 15,2-3 1-15,-2 0 4 0,-6 1 4 0,6-2 4 0,-6-2 5 16,0-1 4-16,0 0 5 0,0 1 1 0,0 3 3 0,-6-4 1 16,6 4 4-16,-6 0 5 0,6 4 7 0,-8 0 6 0,2 7 4 0,6-4 1 15,-6 8 0-15,6-1-1 0,0 1-1 0,-7 7 0 0,7 0-1 16,-6 3 1-16,6 1 0 0,0 4-1 0,0 3-2 0,0 3-4 0,0 1-9 15,0 3-5-15,0 2-3 0,6 0-2 0,1 3 0 0,-7-2-1 16,12 2 1-16,-4-2 1 0,-2 1 0 0,6 0 0 0,-4-3 0 0,4-1-2 16,1 1-2-16,1-5-6 0,-8-3-12 0,6 0-21 0,2-4-29 15,-8 0-50-15,7-7-62 0,1 0-67 0,-8 0-72 0,0-7-65 16,8 0-61-16,-8-4-32 0,0 0-14 0,1-3-8 0,-7-5-2 0,7-3 5 16,-7 5 11-16,-7-10 21 0,7 2 28 0,-7-4 50 0,1-1 62 15</inkml:trace>
  <inkml:trace contextRef="#ctx0" brushRef="#br0" timeOffset="106351.3">13879 13536 0 0,'-40'11'239'0,"1"-4"100"0,0 1 47 16,0-1 33-16,13 1 27 0,-6-1 19 0,6-7 13 0,6 3 9 16,1-3 6-16,5 0 4 0,2 0 3 0,4-3-52 0,2 3-79 0,6-4-75 15,0 1-73-15,0-2-56 0,6 2-48 0,2-4-33 0,-2 3-27 16,6-3-18-16,2 3-15 0,-1 1-10 0,7-5-7 0,-8 5-6 0,2 3-6 15,5 0-6-15,-6 0-3 0,0 3-5 0,-7 5-4 0,8-1-9 16,-8 0-9-16,0 4-21 0,-6 4-27 0,7 3-39 0,-7 1-47 0,0 3-56 16,0 0-61-16,0 3-64 0,-7-3-65 0,7 7-34 0,0-4-14 15,-6 5-5-15,6 0 0 0,0-4 4 0,0-1 9 0,0 0 20 0,0-3 27 16,6 1 40-16,1-9 47 0,6 4 56 0,0-7 211 0</inkml:trace>
  <inkml:trace contextRef="#ctx0" brushRef="#br0" timeOffset="106961.8">15532 13965 0 0,'-12'7'213'0,"-8"0"101"0,7 4 50 0,-1-4 38 0,2-2 32 16,-1 2 20-16,6-4 13 0,-6 1 11 0,7-4 8 0,0 4 8 16,6-4 10-16,-8 0-45 0,8 0-71 0,0 0-62 0,0 0-56 0,8 0-51 15,-2-4-47-15,0-3-38 0,1 0-31 0,6-1-20 0,6-3-13 0,1-3-9 16,0-5-9-16,-1 2-8 0,7-6-10 0,0 2-9 0,1-6-7 15,-1 2-6-15,-1-4-1 0,-5 3 0 0,0-4 2 0,-1 5 5 16,1 0 3-16,-8-2 6 0,-5 5 4 0,0 1 5 0,-1-2 3 0,-6 5 3 16,0-1 3-16,0 5 1 0,-6 3 1 0,-1-3-1 0,-6 6-1 15,7 1-3-15,-8 0-5 0,1 7-3 0,1-3-6 0,-2 6-6 0,2 0-5 16,-8 1-5-16,7 6-3 0,-1 2-4 0,2-1-2 0,-2 3-2 16,2 5-2-16,5 3-1 0,1 0 0 0,-1 3 1 0,0 1-1 0,7 7 0 15,7-4 0-15,-7 8 1 0,7-4-1 0,-1 3 0 0,7 6 0 16,1-7 1-16,-2 6 0 0,2-4 0 0,5 2 1 0,-6 3 1 15,6-3 1-15,1 3-2 0,-7-3 1 0,7-2 0 0,-8 3 0 0,2-4 1 16,5 1 0-16,-6-4 0 0,-6 0 0 0,5 0 0 0,-5-3-1 16,0-4 0-16,-7-1 0 0,6-3 0 0,-6 0-1 0,0-8 1 0,-6 4 1 15,-1-6-1-15,0-1 0 0,1 0 0 0,-7-8 1 0,0 5 0 16,-6-4 0-16,5-4 2 0,-5 0 0 0,-1 0 4 0,0-4 7 16,-5 0 5-16,5 0 7 0,8 1 5 0,-8-1 4 0,0-3 6 0,7 4 6 15,0-2 2-15,6-3 4 0,1 6 2 0,0-3-39 0,6 2-17 16,0-5 0-16,6 5 0 0,0-5 0 0,8 1 0 0,5-1 0 0,1 2 0 15,0-2 0-15,5 1 0 0,7-4 0 0,-5 4 0 0,5-4 0 16,1 3 0-16,-1-3 0 0,8 4-176 0,-14 0-100 0,7-5-106 16,-1 6-119-16,1-1-67 0,-7-5-39 0,6 5-18 0,-6-1-7 0,0-2 6 15,-6 2 10-15,6 1 20 0,-7-1 23 0,7 1 29 0,-6 0 30 16,0 3 63-16,5 1 79 0</inkml:trace>
  <inkml:trace contextRef="#ctx0" brushRef="#br0" timeOffset="107634.77">16457 14496 202 0,'-19'7'391'16,"13"4"39"-16,-8-7 24 0,8 3 12 0,-8-3 8 0,8 0 6 0,6-4 4 15,0 0 4-15,0 0 5 0,0-4 5 0,6 0 4 0,2 1-88 16,-2-5-135-16,6 2-92 0,2-3-72 0,5-1-38 0,1-5-22 0,0 0-13 16,-1-3-8-16,1-1-6 0,6 1-5 0,-7-3-3 0,7-1-4 15,-6 0-4-15,0-3-5 0,-1-2-3 0,-6 2-1 0,6-1-1 0,-13 0 0 16,8-3 0-16,-8 3-1 0,1 1 1 0,-7-5 0 0,0 1 1 15,0 4 0-15,-7-1 1 0,1 0 1 0,-8 1 2 0,8 3 3 0,-6-1 3 16,-2 5 1-16,1 1 0 0,1 1 3 0,-8 5 1 0,6 4-1 16,2-1 1-16,-1 5 1 0,-7 3-1 0,8 0 0 0,-2 3-2 15,1 2-2-15,6 1-1 0,-6 2-5 0,7 3-1 0,0 1-1 0,6-2-1 16,-7 1 0-16,7 0 0 0,7 4 1 0,-1-4-1 0,0 3-1 16,1-3 1-16,6 0 2 0,0 0 1 0,1 0 1 0,4 0 1 0,2 0 0 15,-7-4 0-15,7 0-1 0,0 1 0 0,-1-5-1 0,1 5-1 16,-2-4-1-16,2 0 0 0,0-1 0 0,-1 0 0 0,1 1-3 15,0 1 1-15,-1-2-3 0,1 0 1 0,-8 1 0 0,2 0-1 0,-1-1 0 16,0 5-2-16,0-5 0 0,-1 5 0 0,-4-1 0 0,-2 4 1 16,0-4 1-16,-6 4-1 0,0 0-1 0,0 0 1 0,0 3-1 0,0 2 1 15,0-2 0-15,0 1 1 0,0 3 0 0,-6-3 0 0,6 3-1 16,0-3 1-16,0 3 0 0,0-3 0 0,0 3-1 0,0-3 0 16,6 0 0-16,-6-5 1 0,7 5 0 0,6-4 0 0,-6 0-1 0,5-4 1 15,2 1-1-15,-2-1 1 0,2-3 1 0,5-1-2 0,1-3 0 16,-1-3-3-16,1-1-2 0,-1-3-3 0,8-1-4 0,-8-2-3 0,7-2-5 15,-6 1-4-15,6-3-2 0,-7-4-2 0,1 3-1 0,-1-3 0 16,0-1-1-16,1 1 0 0,-1-1 2 0,-5 1 1 0,-2-4 4 0,2 4 3 16,-8 0 4-16,7 0 4 0,-7-1 6 0,2 1 4 0,-8 3 2 15,6-3 3-15,-6-1 4 0,0 5 4 0,0-4 3 0,-6 2 3 0,6 3 5 16,-8 1 3-16,8-3 3 0,-6 5 4 0,0-2 2 0,-1 1 2 16,1 4-1-16,-8 0 0 0,8 3 1 0,0 1-2 0,-8-2-2 0,8 5-3 15,-7 5-3-15,0-2-5 0,0 5-2 0,0-1-4 0,0 4-3 16,7-1-3-16,-8 2-5 0,1 2 0 0,7 4-2 0,0 1 0 15,-1-1-1-15,0 4-1 0,7 0 0 0,0 0 0 0,0 4 1 0,0-5-1 16,0 6 0-16,7-5 0 0,0 3-1 0,5-3 1 0,-5 0 2 16,6 0-1-16,0-4 1 0,0 1 0 0,0-1-3 0,0-7-4 0,7 0-8 15,0 0-15-15,-2-3-16 0,-4-5-34 0,5-3-41 0,1-3-64 16,0-2-75-16,-1-2-73 0,1-4-70 0,6-3-57 0,-7-1-47 0,1-3-23 16,0 0-11-16,-2-5 0 0,9 1 5 0,-7 0 12 0,-2 1 17 15,2-2 32-15,7 2 42 0,-9-2 62 0,2 5 77 0</inkml:trace>
  <inkml:trace contextRef="#ctx0" brushRef="#br0" timeOffset="108306.65">17982 14012 170 0,'0'-3'257'0,"6"-1"32"0,-6 4 32 16,-6-3 28-16,6-2 25 0,0 2 19 0,-7-1 13 0,7 1 10 15,-7-1 11-15,7-3-21 0,-6 3-35 0,-1 1-52 0,7-1-61 0,-6 0-43 16,0 1-34-16,-2 3-32 0,-4-5-32 0,6 5-27 0,-8 5-27 16,8-5-17-16,-7 3-13 0,-1 5-8 0,2-1-7 0,-2 0-3 0,2 4-2 15,-8 0 1-15,7 0 1 0,0 4 3 0,0 0 2 0,0 3 1 16,0 1 0-16,0-2 1 0,-1 2-1 0,8-1 1 0,0 4-1 0,0-4-1 15,6 4-2-15,-7-3-2 0,7-1-1 0,7-3-2 0,-7-1-3 16,6 1-2-16,0-4-1 0,8 0-1 0,-2-4-1 0,1-2 1 16,1-5-2-16,-2 0 0 0,8-5-4 0,-7 1 0 0,7-3-4 0,-8-4-1 15,8 1-1-15,-7-5 0 0,7-4 1 0,-7 4 0 0,0-3-1 0,-1-1-1 16,-4 1 1-16,4-3 0 0,-5-1-1 0,-1 0 2 0,1 0 2 16,-7 0 5-16,7-1 8 0,-7 2 7 0,0-2 6 0,0 5 8 15,0 0 6-15,0 0 5 0,0-1 9 0,-7 9 4 0,7-5 5 0,0 5 2 16,0 1 2-16,0 2 0 0,0 0 0 0,-7 3-5 0,7 4-6 15,0 0-6-15,0 4-7 0,7 3-7 0,-7 0-6 0,0 4-6 0,0 4-7 16,7 0-6-16,-7 7-5 0,6 0-2 0,0 0-3 0,0 7 0 16,-6 1 1-16,8 2 1 0,-2 1 0 0,0 3 0 0,1 1 2 0,0 4 0 15,-1-1 0-15,-6 4-1 0,7-4 0 0,-7 4 0 0,6 0 0 16,-6 1 1-16,0-2-1 0,6 1 0 0,-6-4 1 0,-6 1 0 16,6-4-1-16,0-1 0 0,0 1-2 0,-6-4 0 0,6-4 0 0,-7 1 0 15,1-9 0-15,-1 2 2 0,7-1 0 0,-7-7 1 0,1-1 0 16,6-3-1-16,-6-1 1 0,-2-6 1 0,2 0-1 0,0-4 1 0,0 0 0 15,-1-4 0-15,-6-3-1 0,13-4-1 0,-13 4 0 0,13-7-1 16,-6 2 0-16,-2-2-1 0,8-2 0 0,0-2-1 0,0 0 0 16,8 0 0-16,-2-4-1 0,0 0 0 0,1 0 0 0,6-4-1 0,6 4 1 15,-5-4 0-15,5-3 0 0,7 4-2 0,-6-4-2 0,12-1-3 16,-6 1-4-16,1-4-4 0,5 4-6 0,1-5-2 0,-1 2-3 0,1 2-2 16,-7-3 1-16,6 0-1 0,-5 0-1 0,-2 4 2 0,1 0 0 15,-6-1 2-15,0 4 2 0,-1 1 2 0,-6 3 4 0,0 0 5 16,-7 0 6-16,1 3 3 0,0 2 5 0,-1 1 4 0,-6-2 1 0,0 7 5 15,-6-4 4-15,6 1 3 0,-7 3 2 0,0 0 0 0,-5 0 1 0,5 0 0 16,-6 5 1-16,0-3-1 0,0 6 0 0,0-2 0 0,-1 5-2 16,2 0-2-16,-8 0-2 0,14 5-2 0,-7 2-5 0,-1 4-3 15,2 0-1-15,5 0-1 0,0 7-2 0,1 0 2 0,-1 1-1 0,1 6 1 16,6-2-2-16,0 6 1 0,0 0 0 0,6-4 1 0,-6 9 0 16,7-5 1-16,6 4 0 0,-6-4 0 0,5 1-1 0,2-1 1 0,5-3-1 15,-6 0-2-15,0-5-1 0,7-3-9 0,0 1-10 0,-1-4-25 16,-6-5-34-16,6 1-54 0,1-6-64 0,-1-2-68 0,1-6-71 0,-6-2-62 15,4 2-55-15,-4-7-29 0,5-2-13 0,-5-3-6 0,-2 0-2 16,1-3 7-16,0-3 10 0,0-1 25 0,1 0 32 0,-8-3 54 16,6-2 63-16</inkml:trace>
  <inkml:trace contextRef="#ctx0" brushRef="#br0" timeOffset="108556.65">18744 14046 224 0,'-8'-12'340'0,"2"1"44"0,0 4 42 16,0 0 27-16,-1-5 20 0,0 5 13 0,1 0 11 0,-1-4 10 15,1 4 8-15,6 0-9 0,0-1-17 0,-7-3-74 0,14 5-103 0,-7-3-71 16,0 1-53-16,6 2-45 0,1-2-42 0,-1 2-25 0,8-1-22 15,-2-2-13-15,2 6-10 0,-2-5-10 0,1 5-7 0,1-1-7 16,-2 4-2-16,8 0-3 0,-7 0-2 0,0 4-1 0,0 3 0 0,0-3 0 16,0 8 0-16,-7-2 0 0,8 1 0 0,-8 0 0 0,1 7-2 15,-1-4 0-15,1 5 1 0,-7-1-1 0,0 4 0 0,0 0 0 0,-7 1 1 16,7-2 0-16,-6 5 0 0,-1-4-1 0,-6 4 1 0,6-1 0 16,-5 1-1-16,-2-4-1 0,8 4-2 0,-7-5-7 0,0 1-6 15,6 0-11-15,-5-3-15 0,4-1-25 0,2-3-30 0,0-5-36 0,6 2-41 16,-6-5-53-16,6 0-61 0,0-7-50 0,0 0-48 0,6 0-44 15,-6-7-42-15,12 0-16 0,-4-5-3 0,4 2 6 0,2-5 10 0,-1-3 24 16,6-1 29-16,0-3 36 0,1 0 42 0,7 1 53 0,-1-5 60 16</inkml:trace>
  <inkml:trace contextRef="#ctx0" brushRef="#br0" timeOffset="108731.32">19206 13936 29 0,'0'-15'276'0,"0"0"34"0,0 5 28 0,-7 3 32 16,1-5 34-16,-1 4 21 0,1 1 17 0,-8 3 10 0,2 1 10 0,5 0 5 15,-6 3 2-15,-6 0-67 0,5 3-99 0,2 4-63 0,-2 4-45 16,-5 0-34-16,6 4-28 0,0 0-32 0,7 7-32 0,-8-5-22 0,8 9-17 15,0 0-11-15,-1 0-9 0,7 0-4 0,7 3-2 0,-7-4-3 16,12 5-5-16,-6-5-16 0,8 0-23 0,6 2-38 0,-1-5-49 0,1-4-61 16,-1-4-71-16,7 1-69 0,0-4-72 0,7-4-34 0,-7-3-18 15,6 1-9-15,1-10-3 0,-7 1-2 0,6-7 2 0,1 0 17 16,-7 0 22-16,0-7 38 0,1 0 48 0,-8-4 62 0,0-1 229 0</inkml:trace>
  <inkml:trace contextRef="#ctx0" brushRef="#br0" timeOffset="142414.67">20176 13818 0 0,'14'4'99'0,"-8"-4"67"15,7 0 11-15,-7 0 14 0,7 0 14 0,-6 0 15 0,5 0 16 16,-4-4 17-16,4 4 20 0,-5-3-1 0,0 3-9 0,-1-4-7 0,0 1-8 16,7 3 4-16,-6-5 9 0,-7 2 3 0,7-1 2 0,-7 1-5 15,6-1-7-15,-6 4-13 0,0-7-13 0,0 3-15 0,0 0-16 0,0 1-17 16,0-2-15-16,0 3-24 0,-6-6-26 0,6 4-27 0,-7 0-27 15,7 1-17-15,-7-1-13 0,1 2-7 0,-1-3-7 0,-5 5-4 16,5-4-1-16,-6 4-3 0,-1 0-1 0,2 0-3 0,-1 4-1 0,0 1-1 16,0 1 0-16,-7-3 0 0,0 5-2 0,8 2 1 0,-8 2-1 0,1-1-1 15,5 0 1-15,-5 4 0 0,6-1 0 0,-6 1-1 0,5 3-1 16,2-3 1-16,5 4 0 0,-6-1-1 0,6 1-1 0,-5-2 1 16,4 2 2-16,8-1 0 0,0-3-2 0,0-1 0 0,0 4 1 0,0-3 0 15,8-4-1-15,-2 0 1 0,0 4 1 0,7-8-2 0,-6 0 1 16,6 1 0-16,-1-5 0 0,8 1 1 0,-6-4 0 0,5-4-1 0,-6 1-1 15,6-1 0-15,1-3 0 0,-1-1 0 0,-5-3 0 0,6-3 0 16,-8-1 1-16,8-3 0 0,-1-1 1 0,-5-3-2 0,5 1 0 0,-6-5-1 16,0 4 1-16,0-8 0 0,0 5 1 0,-7-1 1 0,8-3 0 15,-8 3 0-15,1 0 0 0,-7 1 2 0,6 3 1 0,0 4 4 16,-6-4 4-16,0 8 6 0,0-5 5 0,0 8 4 0,0-3 3 0,-6 6 5 16,6-3 4-16,0 3 2 0,-6 5 2 0,6-1 0 0,0 1 0 15,0-2-2-15,-7 5-3 0,7 0-3 0,0 5-4 0,0-2-5 0,0 4-4 16,-6 4-5-16,6 5-4 0,0-2-4 0,-7 4-3 0,7 8-4 15,0-1-1-15,-7 8-2 0,7 1 0 0,0 2 2 0,-6 1 0 16,6 3-1-16,0 4 0 0,-6-4 0 0,6 8 0 0,0-5 0 0,0 2 1 16,-7 2 0-16,7-2-1 0,0-1 1 0,0 0 0 0,0-1-1 15,0-2 1-15,0-1 0 0,-7-4-2 0,7 1 0 0,0 0-1 0,0-8-3 16,0 3-6-16,0-6-9 0,-6 5-12 0,6-10-24 0,0 1-28 16,-7-4-44-16,7 0-53 0,0-3-63 0,-6-4-67 0,0-4-68 15,6-3-70-15,-7 0-34 0,0-4-16 0,7-4-6 0,-6 0 1 0,0-7 7 16,-2 0 10-16,8-3 24 0,-6-4 28 0,6-1 44 0,0-6 53 15,0-2 61-15,-6-2 226 0</inkml:trace>
  <inkml:trace contextRef="#ctx0" brushRef="#br0" timeOffset="143291.31">20437 14137 0 0,'-7'4'23'0,"1"-4"298"16,-1 3 49-16,7-3 33 0,-6 0 21 0,0 3 15 0,-2-3 8 0,8 0 8 15,-6-3 6-15,6 3 4 0,0-3 5 0,0-1-17 0,6 0-29 16,2-3-84-16,-8 3-112 0,12-3-71 0,-5-4-48 0,6 4-32 15,0-7-23-15,-1 2-14 0,2-2-9 0,5-4-7 0,1 2-7 0,-7-2-4 16,6 0-4-16,-5-4-4 0,5 4-3 0,-6-1 0 0,0 1 2 16,1-1 3-16,-8 1 4 0,0 3 3 0,0 1 4 0,-6 3 5 0,7 4 4 15,-7-4 4-15,7 4 2 0,-7 2 2 0,0 2 1 0,0-1 0 16,-7 4 3-16,7 0-2 0,0 0-4 0,0 0-3 0,-7 4-4 0,7-1-4 16,0 2-4-16,-6 2-3 0,6 4-4 0,-6 0-4 0,6-1-3 15,-6 5-3-15,6 3-1 0,0 1-1 0,-8 3-1 0,8-4 0 0,0 4 1 16,0 0 0-16,0 0 2 0,0-4-2 0,8 5-1 0,-8-5-1 15,6 1 0-15,0-5 0 0,-6 0 2 0,6 1-1 0,8 0-1 0,-8-9 1 16,7 6-1-16,-7-5 0 0,8 0-1 0,-2-3-1 0,2 0-2 0,-1-4-1 16,0 0-1-16,0 0-1 0,-1-4-3 0,2-3-1 0,-1 1-1 15,0-6-2-15,0 1-1 0,1 0 1 0,-2-4-1 0,1 0 1 16,-6-2 0-16,6-2 2 0,-7 1 0 0,0-5 2 0,2 5 2 0,-2-4 2 16,0 4 2-16,-6-4 3 0,6 3 3 0,-6 1 3 0,0 3 0 15,0 1 5-15,0-1 1 0,0 5 5 0,0-2 1 0,-6 5 4 16,6 0 4-16,0 3 0 0,-6-3 0 0,6 7 0 0,0-4 0 0,0 4-1 15,-6 0-1-15,6 4 0 0,0-1-3 0,0 1-1 0,0 3-4 16,-8 4-2-16,8 1-3 0,0 2-4 0,0 0-2 0,8 5-2 0,-8-4 2 16,0 4-1-16,6 1-1 0,-6-1 0 0,6-1 0 0,0 1 0 15,1-1 0-15,0 1 0 0,6-5 0 0,-7 0 0 0,0 1 0 0,8 0 0 16,-8-4-2-16,8 0-1 0,-2-4 0 0,1 1-1 0,7-5 0 16,-8 0-2-16,2 2-1 0,6-5-3 0,-7 0-3 0,6-5-4 15,0 2-6-15,-5-4-4 0,5 0-4 0,1-4-4 0,-8 0-3 0,2-4-1 16,5 0-1-16,-6-3-1 0,0 4-1 0,1-9 1 0,-8 5 2 15,7-4 2-15,-6 0 4 0,-1 0 5 0,-6 4 5 0,7-4 5 0,-7 3 7 16,0-3 7-16,0 8 7 0,0-4 4 0,-7 3 4 0,1 4 5 16,6 0 3-16,-7 0 3 0,0 4 2 0,-5 0 3 0,4 2 0 0,2 2 1 15,0-1 1-15,-1 4-2 0,1 4-1 0,-1-1-3 0,-6 4-3 16,7-2-2-16,0 6-3 0,-2 0-3 0,2 4-2 0,0-1-2 0,6 4-1 16,-7 0-2-16,7 4-1 0,-7 0-1 0,7 0-1 0,0 1 1 15,7-1 0-15,0-1-1 0,-7 1-1 0,6 0 0 0,8-4 1 0,-8 1-1 16,7-1 1-16,-7-3-2 0,7 0 0 0,6-4-2 0,-5-4 1 15,-1 0 1-15,7 1 0 0,-8-5 0 0,8-3 0 0,0-3 2 16,-1-2-1-16,1-1 0 0,0-2-1 0,-1-3 0 0,0-3 2 0,0-1 0 16,1 0-1-16,0-3-1 0,-7-3 1 0,7-2-1 0,-1-3 0 15,-6 1 0-15,0-1 0 0,0-7 1 0,0 4-1 0,-7-1 1 0,2-2 1 16,-2-1 0-16,0 3 0 0,0-3 4 0,1 4 3 0,-7 0 6 16,0 3 5-16,0 0 4 0,0 1 6 0,0 3 5 0,0 0 5 0,0 4 5 15,0 4 4-15,0-3 5 0,-7 3 5 0,7 3 3 0,0 0 2 16,0 4-1-16,-6 3-3 0,6-3-6 0,0 4-5 0,0 3-4 15,0 0-6-15,0 0-5 0,0 3-4 0,0 4-6 0,0 4-4 0,0 0-5 16,6 4-5-16,-6 0-4 0,0 7-3 0,0 0 0 0,7 0-1 16,-7 7 1-16,0 1-1 0,0-2 0 0,0 2-1 0,0 7 1 0,0-5 0 15,0 2 0-15,0-1 0 0,0 4-2 0,-7-5 0 0,7-2 0 16,0 3 0-16,7-8-4 0,-7 0-2 0,0 1-9 0,0-3-12 16,7-5-17-16,-1 1-21 0,1-5-39 0,-1-3-49 0,-6 0-68 0,6-8-78 15,8 1-78-15,-8-4-80 0,0-4-46 0,1 1-28 0,6-5-12 16,-6-3-4-16,-1-3 6 0,1-1 8 0,0-4 18 0,-1 1 19 0,0 0 40 15,-6-4 48-15,7 0 69 0,-7-3 113 0</inkml:trace>
  <inkml:trace contextRef="#ctx0" brushRef="#br0" timeOffset="143447.56">21628 13705 127 0,'-19'-3'387'0,"-7"-2"49"0,6 2 29 0,-6-1 19 16,7 0 13-16,6 4 9 0,0-3 6 0,-1-1 5 0,8 4 4 16,0-4 4-16,6 4 0 0,0-3-77 0,0-1-113 0,12 4-102 15,2-3-91-15,-1-1-50 0,6 4-29 0,8-3-18 0,-1-2-14 0,-1 1-17 16,9 1-18-16,-9 0-33 0,15 3-40 0,-8-4-63 0,-6 0-75 15,7 1-84-15,-8-1-85 0,1 0-57 0,0 1-44 0,-6-2-21 16,-1-2-11-16,-5 4-7 0,-2-5-1 0,2 1 7 0,-8 0 10 0,-6 0 28 16,7-1 35-16,-7 1 61 0,-7-4 74 0</inkml:trace>
  <inkml:trace contextRef="#ctx0" brushRef="#br0" timeOffset="143620.56">21257 13350 224 0,'-19'3'394'0,"-1"5"36"0,8-1 20 0,-2 0 9 0,1-4 6 0,0 2 3 16,7-2 2-16,-7 1 0 0,6-1 2 0,0-3 0 0,1 4 0 16,0 0-96-16,-8-1-143 0,8 1-110 0,-7 0-95 0,0 3-105 15,-6 4-109-15,-1-4-98 0,7 4-93 0,-7 0-48 0,-6 1-23 0,6-2-11 16,1 0-7-16,-1 2-3 0,2-1-1 0,-2-3-1 0,7 3 1 16,-1-4 19-16,2 0 29 0,6 0 69 0,6 1 175 0</inkml:trace>
  <inkml:trace contextRef="#ctx0" brushRef="#br0" timeOffset="144655.39">22924 13818 0 0,'8'4'7'0,"4"-4"194"0,-6 4 17 15,1-4 11-15,0 3 9 0,-1-3 12 0,1 0 14 0,-7 0 15 16,6 0 16-16,0 0 23 0,-6-3 24 0,0 3-14 0,8-4-33 0,-8 0-28 15,0 1-25-15,6-1-13 0,-6-4-7 0,0 5-4 0,-6-4-4 16,6-1-5-16,0 1-9 0,-8-5-12 0,8 5-14 0,-6-4-19 16,0 4-22-16,-7-4-20 0,6 3-19 0,-6 2-17 0,1-2-11 0,-2 2-10 15,1-2-8-15,0 4-4 0,-6 0-5 0,-1 1-4 0,0 3-5 0,1 0-4 16,-1 3-1-16,0 1-2 0,1 0-3 0,-1 4-2 0,-6-2-1 16,7 5-2-16,-1 0-2 0,2 4-3 0,4-1-2 0,-6 5-2 15,7-4-1-15,1 3-1 0,5 4 1 0,-6-3 0 0,13 2 0 0,-6-3-2 16,6 1 0-16,0-1-2 0,6 1 0 0,0-1 0 0,1-4 2 0,6 1 1 15,0 0-2-15,7-8 1 0,-8 4-1 0,8-4 1 0,6-2-1 16,-7-3 0-16,1-2-1 0,6-2 1 0,1-6 0 0,-1 0 0 16,-1-3 0-16,1-4 0 0,7 1-1 0,-7-4 0 0,0-4 0 0,0 0-1 15,1-3 1-15,-1-5 0 0,-7 4 0 0,7-6 0 0,-6 2-1 16,-1-3-1-16,1 0 1 0,-8-4 0 0,8 5 1 0,-14-5 0 0,8-4 1 16,-8 4-1-16,1-2 1 0,-1-2 1 0,-6 5 0 0,0-5 3 15,0 4 4-15,0 0 3 0,0 1 5 0,-6 3 7 0,6 1 5 16,-7 2 6-16,1 1 6 0,-1 3 7 0,0 4 7 0,7-1 5 0,-6 6 4 15,0 2 3-15,6 4 0 0,-7 0-1 0,7 4-2 0,-7-1-4 16,7 5-6-16,-6 3-5 0,6 0-7 0,0 3-6 0,0 5-8 0,0 6-6 16,0 1-8-16,0 4-6 0,0 3-4 0,0 3-3 0,6 5-3 15,-6 6 0-15,7 1-2 0,0 3 1 0,-1 4 0 0,0 0 2 16,1 3 0-16,0 2 2 0,6-2 0 0,-7 4 0 0,7-4-1 0,-6 2 1 16,5 2-1-16,-4-7 0 0,4 4-1 0,-5-9 1 0,6 5 1 15,0-7-2-15,-1-5 2 0,2 2-2 0,-1-8-1 0,0 0 0 0,-6-8 2 16,5 1-1-16,2-9 1 0,-2 1 0 0,-5-3 1 0,6-5 0 15,-6-3-1-15,5 0 1 0,2-7 0 0,-2 0 0 0,-4-4-1 0,4-4 1 16,1-4 0-16,-6-3-1 0,6 1 0 0,-1-9-1 0,-4 5 1 16,-2-5 1-16,7-2-1 0,-7-2 0 0,1 5 0 0,-1-4 0 15,-6 4 0-15,7-4 1 0,-1 4 0 0,1 3 0 0,-7 1 0 0,7 2 3 16,-7 1 2-16,6 4 1 0,-6 3 3 0,0 4 0 0,0 0 1 0,0 5-1 16,0 1-1-16,0 2 0 0,0 3-1 0,0 3 0 0,0 2-1 15,0-2 2-15,0 8-1 0,0 0-1 0,0 3-4 0,0 1-1 16,0 3-4-16,0 4 0 0,0 0 0 0,0 3 0 0,0 1 2 0,6 1 0 15,-6 1 1-15,7-2-2 0,-7 3 0 0,7-3 0 0,-1 0-1 16,0-1 0-16,1-3 1 0,-1-4-1 0,1 4 1 0,0-3-1 16,-1-4 0-16,0-4 0 0,1-1 0 0,6 1 1 0,-7-7 0 0,8-1 0 15,-8 2 0-15,7-10 1 0,1 5 0 0,-8-7 0 0,7 0 0 0,0-4 0 16,0-3 0-16,-1-1 0 0,-4-4-1 0,4-3 1 0,2 0 0 16,-8 0 0-16,7-3-1 0,-7-5 0 0,1 5 0 0,0-5 0 0,-1 1 0 15,0 4 1-15,-6-4 1 0,7 3-1 0,-7 1 2 0,7 2 1 16,-7 1 2-16,0 7 3 0,0-3 5 0,6 7 3 0,-6 0 2 0,0 5 0 15,-6-2 0-15,6 4-2 0,0-1 1 0,0 5-1 0,0 5 1 16,-7 2-2-16,7 1 1 0,0 3-2 0,-7 3-2 0,7 1-4 0,0 3-5 16,-6 4-2-16,6 1-3 0,-6 2 0 0,6 1 0 0,0-1 1 15,0 1 0-15,0-1-4 0,0 5-6 0,0-8-11 0,0 3-14 0,6-3-15 16,-6 0-14-16,6 0-19 0,1-4-18 0,0-6-34 0,-1 2-39 16,7-6-57-16,-6-1-66 0,6-7-66 0,-1 0-65 0,2-4-58 0,5 1-52 15,-6-9-19-15,6 2 1 0,1-5 6 0,6 0 13 0,-6-3 16 16,-1-1 18-16,1 1 33 0,6 0 39 0,-7 0 57 0,1-4 66 0</inkml:trace>
  <inkml:trace contextRef="#ctx0" brushRef="#br0" timeOffset="144967.89">24319 13624 0 0,'12'-10'51'0,"1"-2"201"0,-6 5 36 16,0-4 36-16,-1 4 35 0,-6-1 39 0,0-3 37 0,0 4 24 15,-6 3 18-15,6-3 11 0,-7 0 10 0,0-1-31 0,7 5-50 16,-6-1-53-16,-1-3-55 0,-5 7-43 0,4-3-34 0,2 3-35 0,0 3-35 16,-7-3-37-16,0 7-36 0,0-3-24 0,-1 7-15 0,2 0-11 15,-2-1-9-15,2 5-4 0,-1 3-5 0,-1 1-4 0,2-1-3 0,-2 4-1 16,8 0-1-16,-7 4-1 0,6-1 1 0,7 1 0 0,-6 0-2 15,6-1-1-15,0 1-1 0,6-1-1 0,-6-3-1 0,7 0-1 0,6 1-1 16,-7-4 1-16,8-2-1 0,-2-2 0 0,2-4-2 0,-1 0 0 16,-1-4-1-16,2-4-2 0,6-3-2 0,-8-3-2 0,1-1-3 0,7-3-2 15,-8-4-2-15,2-3-2 0,-1-1-2 0,-7-4-1 0,8 1 0 16,-8-4-2-16,0 0-1 0,1-3-1 0,0-1-1 0,-1 0 1 16,-6-3 0-16,0 3 4 0,0-2 2 0,0-2 3 0,-6 4 2 0,6 1 2 15,-7-1 3-15,0 3 1 0,7 5 2 0,-6 0 1 0,0 7 4 0,-1-3 0 16,7 6 1-16,-7 5 0 0,7-6-1 0,-6 9 2 0,6 0-2 15,-7 5 0-15,7-1-2 0,0 4-8 0,0-5-10 0,7 8-26 16,-7 0-34-16,6 0-55 0,1-4-64 0,0 7-67 0,-1-2-69 0,7-2-62 16,0-2-60-16,0 3-30 0,7-3-16 0,-8-6-8 0,8 6-1 15,0-4 4-15,-1-4 9 0,7 4 25 0,0-4 32 0,-6 0 55 0,5-4 65 16</inkml:trace>
  <inkml:trace contextRef="#ctx0" brushRef="#br0" timeOffset="145186.64">24872 13514 28 0,'0'-6'289'0,"-7"-2"45"15,1-1 44-15,-1 3 31 0,1-5 30 0,-7 3 17 0,0 1 11 0,-1-4 8 16,2 4 3-16,-1 0 4 0,0 3 2 0,-6-4-64 0,5 5-98 16,-5 3-67-16,6 0-53 0,-7 0-44 0,1 3-39 0,-1 2-32 15,7 2-29-15,0 0-16 0,0 4-11 0,-1 1-5 0,2 5-4 0,-1-2-1 16,6 3-2-16,1 4-2 0,6 0 1 0,0 0-2 0,0 0-2 16,0 4-2-16,0-5-3 0,6 5 0 0,1-4 0 0,-1 0-1 15,7 0-1-15,1 1-3 0,-2-5-2 0,2 0-10 0,-2-3-11 0,1-1-23 16,7-3-29-16,0-4-44 0,-7 1-49 0,6-5-59 0,-6-3-63 0,7-3-59 15,-7-5-60-15,6 1-40 0,-6-4-30 0,7 0-14 0,-7-4-6 16,0-3 4-16,-7-1 9 0,7-2 21 0,-6-2 27 0,6 3 44 16,-7-7 51-16,-6 1 57 0,7-2 117 0</inkml:trace>
  <inkml:trace contextRef="#ctx0" brushRef="#br0" timeOffset="145405.39">24553 13243 28 0,'-27'0'303'0,"-5"4"45"0,7-1 35 0,-2 1 27 16,1-4 27-16,0 4 20 0,13-1 16 0,-6-3 16 0,5 0 13 15,8 0 13-15,-1 0 9 0,1-3-58 0,0 3-92 0,12-4-75 16,-6 0-64-16,6 4-45 0,1-3-32 0,6-4-29 0,0 3-26 0,0-4-20 16,6 5-17-16,1-1-16 0,-7-3-14 0,7 3-11 0,6 1-12 15,-13-1-6-15,6 0-5 0,-6 4-7 0,7 0-5 0,-7 0-10 0,-7 4-13 16,7 0-14-16,-6 3-17 0,-1 0-30 0,-6 0-38 0,6 5-50 16,-6-5-57-16,-6 7-60 0,6 2-61 0,-6-2-60 0,-1 0-58 0,1 4-26 15,-7 5-10-15,0-1 2 0,-1 0 8 0,2 3 14 0,-8 1 14 16,7 4 32-16,1-1 36 0,-2 4 51 0,1-1 57 0</inkml:trace>
  <inkml:trace contextRef="#ctx0" brushRef="#br0" timeOffset="145530.39">24403 14233 0 0,'-7'18'65'16,"1"-4"256"-16,0 1 35 0,-1-4 15 0,0-4 7 0,7 0-10 0,-6 2-18 16,0-9-39-16,6 0-53 0,-7 0-57 0,7-5-58 0,0-2-76 15,0-1-85-15,-7-3-109 0,7 0-124 0,0 1-65 0,0-5-36 0,0 1-17 16,0-5-8-16,7-4 8 0,-7 2 19 0,0-2 40 0,0-2 52 15</inkml:trace>
  <inkml:trace contextRef="#ctx0" brushRef="#br0" timeOffset="145803.64">23915 13203 315 0,'-20'-7'414'0,"7"0"30"0,-6-5 17 0,12 5 13 0,-6-1 9 0,6-2 6 16,1-2 6-16,6 2 3 0,0-1 3 0,0 3 0 0,6-3-2 0,1 0-108 16,-1 5-159-16,1-6-88 0,6 1-54 0,0 4-30 0,0 0-17 15,0 0-13-15,7 2-11 0,-8 1-10 0,2 1-11 0,5 3-9 16,-6 0-11-16,0 3-8 0,-7 6-7 0,2-2-5 0,-2 0-4 0,-6 6-7 16,0-1-9-16,0 7-14 0,-6-5-20 0,-8 5-27 0,1-2-32 15,0 6-38-15,0-4-40 0,-7 2-40 0,8-3-42 0,-8 4-46 16,1-3-50-16,-1 3-23 0,0-4-10 0,1-4 1 0,6 4 3 0,-6-2 14 15,5-2 18-15,-5 1 29 0,6-4 31 0,6 0 43 0,-5-4 45 16</inkml:trace>
  <inkml:trace contextRef="#ctx0" brushRef="#br0" timeOffset="145988">23080 13422 386 0,'-38'12'453'0,"5"2"28"16,1-7 18-16,5 4 8 0,1-3 5 0,7-1 2 0,6-3 1 15,0 0 0-15,7-4 3 0,-1 2 0 0,7-2 0 0,0 0-119 0,7 5-182 16,5-5-96-16,8 0-53 0,-1 0-39 0,7 0-33 0,7 0-61 31,-1-5-75-31,15 5-98 0,-2-2-110 0,1-2-70 0,5 0-50 0,-5 0-26 0,7 1-13 0,-2-5-6 0,-5 6-4 16,-1-3-2-16,1-2-1 0,0 3 10 0,-7 4 16 0,-6-4 51 16,6 4 71-16</inkml:trace>
  <inkml:trace contextRef="#ctx0" brushRef="#br0" timeOffset="146802.74">25862 13643 126 0,'-6'15'227'15,"-8"-1"16"-15,8 0 14 0,0 2 12 0,-2-6 14 0,8 0 12 16,0 2 11-16,-6-1 12 0,6-4 14 0,0 0-6 0,6 0-14 0,-6-2-30 15,8 2-39-15,-2-3-20 0,0-4-12 0,1 0-12 0,6 0-9 16,0-8-12-16,0 5-14 0,0-4-12 0,7-5-11 0,-1-1-13 0,1-4-12 16,0 0-18-16,-2-2-19 0,9-2-23 0,-7-1-21 0,-2-5-15 15,2 2-11-15,0-1-4 0,-7-3-4 0,0 1-1 0,6-6 0 0,-12 1 0 16,6 0-2-16,-6 0 0 0,-7-1 0 0,6-2 1 0,-6 3-1 16,0 1 1-16,0 2 2 0,0 1 4 0,0 0 8 0,-6 7 7 15,6 0 7-15,0 0 6 0,-7 7 5 0,7 0 3 0,-7 5 3 0,7-2 2 16,0 5-1-16,-6 3 1 0,6 0-2 0,0 4 0 0,0 0-1 15,-7 4-6-15,7 3-8 0,0 2-6 0,-6 1-7 0,6 5-6 16,-6 4-5-16,6 1-3 0,-7 7-2 0,7-2 0 0,0 4 0 0,-7 1 4 16,7 6 1-16,0-3 3 0,0 4 1 0,0 4 1 0,7-5 3 15,-7 1 0-15,0 0 2 0,7 0 0 0,-1-1 1 0,0 0 0 0,1-2 0 16,-1-2-2-16,8-3 0 0,-8 1 0 0,8-5-3 0,-8 1-1 16,6-4-1-16,-5-4-3 0,6 1-2 0,0-5-1 0,-7-3 1 0,8-4-2 15,-8 1 2-15,8-5-1 0,-2-3 2 0,-5-3-1 0,6-5-1 16,-6 1-1-16,5-4-2 0,2-3 0 0,-8-1-2 0,7-7-2 15,-7 0-1-15,1-4-3 0,0 1-2 0,-1-1-2 0,0-7 1 0,-6 3-1 16,0-2-1-16,0-1 1 0,0 0 0 0,0 0 1 0,-6 0 3 0,0 3 2 16,6 1 6-16,-7 4 4 0,0 3 5 0,1 3 4 0,-7 1 4 15,7 6 3-15,-2 2 2 0,2 0 2 0,0 2 1 0,0 4 1 16,6 0-1-16,-7 1 0 0,7 3-2 0,-7 0-2 0,7 3-2 0,0 1-4 16,0 0-1-16,0-1-1 0,0 5-2 0,0-1-1 0,7 3-3 0,0-2-1 15,-1 3-1-15,0 4 0 0,8-5 1 0,-2 2 0 0,1-1 1 16,1 0-2-16,4 0 1 0,-4 0-1 0,6 0 0 0,-1 0 0 0,-6 0-3 15,6-4 1-15,1 4 0 0,0 0-2 0,-7 1 1 0,7-2 0 16,-8-2-1-16,1 6 0 0,0-3 0 0,0 0-1 0,1 0 1 0,-8 4 0 16,0-4 0-16,1 4 1 0,-7-1 0 0,0 1-2 0,0 0 1 15,0-1-1-15,0 0 0 0,-7 2 1 0,1-6 0 0,0 5 0 16,6-3 0-16,-8 2-3 0,8-3-3 0,-6-4-12 0,6 4-13 0,0-4-22 16,0-3-26-16,0 4-45 0,6-6-56 0,2-2-65 0,-2 0-72 15,7-2-68-15,0-3-66 0,0 2-36 0,0-5-23 0,6 1-8 16,-5-4-2-16,5 0 8 0,1 0 12 0,0-3 22 0,-1 3 25 0,0-4 45 15,0 5 55-15,1-5 67 0,0 4 195 0</inkml:trace>
  <inkml:trace contextRef="#ctx0" brushRef="#br0" timeOffset="147429.06">27093 13514 0 0,'13'-6'82'0,"-7"-6"151"0,1 1 26 0,-7 0 25 0,0 3 27 0,0-3 35 16,0 0 38-16,0 1 32 0,-7-2 28 0,7 2 21 0,-6-1 15 16,6 3-33-16,-7-2-58 0,1 2-43 0,0-3-34 0,-2 4-27 0,2 3-20 15,-6-3-22-15,4 2-25 0,-4 3-30 0,5 2-36 0,-6 0-29 16,0 2-25-16,1 3-16 0,-2-1-11 0,1 3-8 0,0 4-5 0,-6-4-4 15,5 8-6-15,2-4-4 0,-2 7-3 0,8 0-2 0,-7 0-3 16,7 1-4-16,-1 7-2 0,0-4-3 0,1 0-2 0,6 3-3 16,0 1-4-16,0-5-4 0,0 6-3 0,6-2-2 0,1-3-3 0,0 0-1 15,-1 0-1-15,7-4-2 0,0 1 0 0,0-1-1 0,0-4 1 0,6-2-3 16,-6-1-3-16,7-4-3 0,0 0-4 0,-1-7-6 0,-6 0-5 16,6-3-6-16,1-1-6 0,-6-3-5 0,5-4-2 0,-6-4-3 15,0 0 0-15,0 1-2 0,0-5 1 0,-7 1 0 0,1-4 2 0,-1 0 3 16,1 0 3-16,-7-3 6 0,0-2 5 0,0 2 6 0,0-4 6 15,-7 3 5-15,1 1 4 0,-1 3 3 0,1-1 3 0,0 1 2 0,-1 5 0 16,0-2 3-16,1 8 2 0,0-3 1 0,-1 6 2 0,0 1 0 16,7 0 0-16,-6 3 1 0,6 4-1 0,0-4 0 0,0 4-2 0,0 0 1 15,0 4-1-15,0-4-2 0,6 4 0 0,1 3-2 0,0-4-2 16,-1 4 1-16,0 1-2 0,8-1 1 0,-8-3 0 0,7 7-1 16,0-7 1-16,0 3 0 0,7 1 1 0,-8-1-1 0,2-4 1 0,5 1-1 15,-5 3-2-15,-2-7 1 0,8 4 1 0,-7-1-2 0,0 1 1 0,0 1 0 16,7-5-1-16,-8 2-2 0,1 3 0 0,-6-2 1 0,6 0-1 15,-7 1 1-15,8 0-1 0,-8 2 0 0,0-1 2 0,-6 2-1 16,7 1 0-16,-7-1-1 0,7 3 1 0,-7 2 1 0,0-1 0 0,0 0 0 16,-7 4 0-16,7-5 1 0,-7 5-1 0,7 4 1 0,-6-5 0 15,6 0 0-15,-6 2-1 0,6-2 0 0,0 1 0 0,0-4-2 16,-8 3 0-16,8-3 1 0,8 0-2 0,-8-4 0 0,0 1 1 0,0 0 0 16,6-6 2-16,-6 3 0 0,6-5 0 0,1 0-1 0,0 0-1 0,-1-5 1 15,1 3 1-15,5-3 0 0,-5-2 1 0,6-4 0 0,0 0 0 16,0-3 0-16,0 0 0 0,0-2 0 0,-6-2 0 0,5-4-1 15,2 4 0-15,-1-4-1 0,0 3 1 0,0-3 0 0,-1 1-1 0,2 2-1 16,-8 2 0-16,8-2 1 0,-8 4-1 0,1 0 0 0,-1 4-1 16,0 0-1-16,1 4 1 0,0 4-2 0,-1-2 1 0,-6 5-1 0,6 0 0 15,1 5 0-15,-7-2-2 0,7 4-2 0,-7 0-2 0,0 4-8 16,0 0-7-16,6 4-12 0,-6 0-12 0,0 0-22 0,0-1-25 0,7 5-39 16,-7-5-46-16,0 0-47 0,6 1-49 0,0-4-40 0,-6 5-38 15,7-6-34-15,6-2-30 0,-7-1-28 0,8 0-28 0,-1-4-7 16,6 1 6-16,-6-4 16 0,7 0 24 0,6-4 39 0,-7-2 45 0,1 2 46 15,6-3 50-15,0-4 41 0,-7 4 89 0</inkml:trace>
  <inkml:trace contextRef="#ctx0" brushRef="#br0" timeOffset="147901.26">28154 13511 0 0,'7'-11'82'0,"0"0"156"0,-7-1 28 0,0 1 30 15,0 0 33-15,0 0 40 0,0 1 40 0,-7-5 29 0,0 4 19 16,1 0 13-16,0 4 9 0,-1-5-39 0,0 2-62 0,-6 3-49 0,1-1-44 16,-2 1-32-16,8 2-27 0,-14 3-30 0,7 2-33 0,0 0-39 15,0 0-42-15,1 2-27 0,-2 7-19 0,1 2-13 0,0-1-9 0,0 2-5 16,0 6-2-16,0-4-3 0,7 8-3 0,-1 0 0 0,0 0 0 15,1 0 0-15,6 0 1 0,0 0 0 0,0 0 1 0,0 4-2 0,6-7 0 16,1-1 0-16,0-1-1 0,-1-1-1 0,7-6-1 0,-6 1 1 16,5 0 0-16,1-6-4 0,1-2-2 0,6-3-5 0,-8 0-4 0,1-8-1 31,0 5-2-31,6-8-2 0,-5 0-2 0,-1-3 0 0,0-1 1 16,6 0 0-16,-5-4 1 0,-8 1 2 0,7-1 1 0,0-2 2 0,-7 3 4 0,1-4 2 15,-1 0 4-15,1-1 3 0,0 1 5 0,-7 0 3 0,6 4 4 16,-6 0 4-16,0 0 4 0,-6 3 2 0,6 1 1 0,0 2 1 15,-7 1 1-15,7 4 0 0,0 0 0 0,-7 2-1 0,7 5 0 0,-6 0-1 16,6 0-2-16,-7 5 0 0,7 7-2 0,-6-6-1 0,6 8-2 16,-6 5-1-16,6-1 0 0,0 4 1 0,-7 7 1 0,7 1 2 0,0 3 1 15,0 0 1-15,0 7 2 0,0-3 1 0,0 7-1 0,7-4 0 16,-7 8-1-16,0-1-3 0,0-3-1 0,0 4-2 0,0 0-1 0,0-1-3 16,0 4-2-16,0-6-2 0,0 2 0 0,-7-4-1 0,7 6-1 15,-7-9 0-15,7 1-2 0,-6-2 1 0,0-2 0 0,-1-4 0 16,0 0-1-16,7-4 0 0,-6 0 1 0,-7-7 0 0,7 1 0 0,-1-5-2 15,0-3 1-15,1-4-2 0,-8-5 1 0,8-6-4 0,-7 0-1 16,7-3-4-16,-1-8-2 0,-6-4-5 0,7-3-4 0,0-4-5 0,-2 1-4 16,2-9-3-16,6 0 1 0,0-2-2 0,0-1-1 0,0 0-4 15,6 0-3-15,2-4-7 0,-2 8-8 0,0-5-17 0,7 7-23 0,0-4-22 16,6 2-24-16,-5 3-30 0,6-3-30 0,-1 3-39 0,7 0-41 16,0 1-48-16,-7 3-49 0,7-4-35 0,7 1-28 0,-7 3-8 0,0-3 4 15,0 2 16-15,1 2 21 0,-1-2 28 0,-7 2 27 0,1-4 34 16,-8 2 35-16,2 1 40 0,-2-4 91 0</inkml:trace>
  <inkml:trace contextRef="#ctx0" brushRef="#br0" timeOffset="148213.76">26181 13291 0 0,'-26'11'166'0,"0"-4"250"0,0 0 52 15,0 0 25-15,6 1 15 0,0 0 11 0,1-6 8 0,6 3 6 16,0-1 6-16,1-4 3 0,4 0 4 0,2 0-24 0,0 3-40 0,6-3-114 15,6 0-153-15,-6 0-85 0,6 0-49 0,8 0-34 0,-2 0-24 16,8 0-39-16,-1 0-44 0,7 0-88 0,7 0-108 0,0-3-100 16,-1-1-97-16,8-1-48 0,-1 3-23 0,7-3-11 0,-7-2-6 0,6 0-3 15,-7 1-2-15,9-3 5 0,-9 6 10 0,2-5 28 0,-1 1 37 16,0 3 80-16,0 1 168 0</inkml:trace>
  <inkml:trace contextRef="#ctx0" brushRef="#br0" timeOffset="148871.14">29424 13500 0 0,'-13'3'215'0,"1"2"99"15,-2-5 35-15,2 3 31 0,-2-3 28 0,1 0 26 0,7 0 21 0,-8-3 16 16,8-2 13-16,0 2 8 0,0-1 6 0,6-1-48 0,-8-1-73 15,2 2-69-15,6-3-64 0,0-1-46 0,0 1-32 0,0-4-32 16,0 4-28-16,6-4-23 0,2 0-23 0,-2 0-15 0,0 0-13 0,0 0-8 16,1 3-6-16,6-2-6 0,-6-1-4 0,-1 4-3 0,8-2-1 0,-8 2-3 15,0 4-2-15,0-5-1 0,2 8 0 0,-2 0 0 0,0 0-2 16,-6 0 2-16,7 4-1 0,-7 3 0 0,6 0 0 0,-6 5 0 16,0-1 1-16,7 0-1 0,-7 7 0 0,0-3 1 0,0 4 1 0,0 2 0 15,0 2 2-15,7-3 0 0,-7 3 0 0,0-1-1 0,6 0 0 0,-6 4-1 16,6-4 2-16,0-4-1 0,2 4 0 0,-2-3 0 0,0-1 2 15,1-4 0-15,0 1-1 0,6-5-2 0,-7 2 1 0,8-1 0 16,-2-4 0-16,1-3 1 0,0-1 0 0,6 2 0 0,-5-10 0 0,-2 2 0 16,8-1 1-16,-7-3-1 0,7-4 0 0,-8-4-1 0,8 4-1 0,-6-7-2 15,5 0-4-15,-6-5-3 0,0 2-4 0,0-5-3 0,-6 1 0 16,6-5-2-16,-7 5 0 0,0-6 0 0,-6 4-1 0,7-3 2 16,-7 4 0-16,-7-4 0 0,7 9 2 0,-6-2 3 0,0 3 5 0,-1 0 6 15,1 3 6-15,-1 1 4 0,-6 5 3 0,0 1 2 0,0-2 1 16,0 5 1-16,0 0 0 0,0 3 1 0,-1 4 0 0,2-3-2 0,-1 3-1 15,6 3-1-15,1 1-2 0,-1 0-1 0,7 3-3 0,0 1-2 16,7 2-1-16,-1 1-2 0,1 0-1 0,6 1-4 0,7-2-6 16,-1 0-11-16,1 2-16 0,6-5-38 0,0 4-47 0,-1-4-65 0,1-2-72 15,1-3-74-15,5 3-73 0,-6-5-44 0,0 0-31 0,1 0-14 16,-1-5-7-16,-7 3-1 0,1-3 5 0,0 2 9 0,-8-5 16 0,8 1 37 16,-7 5 50-16,-1-10 64 0,-4 4 112 0</inkml:trace>
  <inkml:trace contextRef="#ctx0" brushRef="#br0" timeOffset="150001.38">30310 13339 0 0,'0'2'49'0,"6"3"220"16,2-5 31-16,-8 4 24 0,6-4 21 0,-6 3 22 0,0-3 25 0,0 0 18 15,6-3 14-15,-6 3 10 0,0-4 6 0,6-1-29 0,-6 3-47 16,0-3-64-16,0-2-72 0,7 0-41 0,-7 3-25 0,0-3-19 16,0 0-16-16,0-1-20 0,0 1-20 0,-7 0-14 0,7-1-12 0,-6 1-8 15,0 3-5-15,0-3-2 0,-2 3-2 0,2 1-3 0,-7-1-3 16,7 1-5-16,-8 3-5 0,2 0-7 0,-2 3-4 0,-5-3-4 0,6 7-4 16,-6 1-2-16,-1-1-1 0,7 5-1 0,-7-2 1 0,1 5-1 15,6-1 0-15,-7 4 1 0,1 1 1 0,6 3 1 0,0 0 2 16,-1 3 0-16,8 1 2 0,0 0-1 0,-1 0 1 0,0-1-1 0,7 1-3 15,0 3-1-15,7-3-1 0,0 0-1 0,-1-5 0 0,8 1 0 16,-8-3-3-16,7-1 0 0,6-3 0 0,-6-3-1 0,7-3-2 0,-7-1 2 16,6 0-1-16,1-8 0 0,-1 0 1 0,-5-5-1 0,5-2 0 15,1-4 0-15,0 0 0 0,-2 0 0 0,2-6 1 0,-1 1 1 16,-5-5 0-16,5-1-1 0,-6 0 2 0,0-4 1 0,1 0-2 0,-2 1 1 16,2-8 0-16,-8 3 1 0,7 1-1 0,-7-4 1 0,1 4-1 0,0-4 1 15,-1 3-1-15,-6 0 3 0,6 5 4 0,-6 0 4 0,6 3 4 0,-6 4 3 16,0 2 3-16,0 2 1 0,8 3 2 0,-8 4-2 0,0 0 0 0,0 2 1 15,0 5-2-15,0 0 1 0,0 0-1 0,0 5-2 0,0-2-5 0,0 8-4 16,0 0-5-16,0 1-4 0,6 6-3 0,-6 0-3 0,0 4 0 16,6 0-1-16,-6 3 1 0,7 1 1 0,-7 4-1 0,7-2 1 15,-7 6 0-15,6-5 1 0,-6 4 1 0,0 1 0 0,7-6-1 0,-7 1 1 16,0 1 0-16,6-4 0 0,-6-1 0 0,0 1 0 0,0-4 1 0,0-4-1 16,6 0 0-16,-6-7 1 0,0 4-1 0,8-7 2 0,-8-1 2 0,0 0 4 15,0-3 3-15,6-4 2 0,-6 0 1 0,6 0 1 0,-6-4 0 16,6-3 2-16,1 0-2 0,6-5 1 0,-6 1 0 0,5 0 0 15,2-7 0-15,-8 0-2 0,14-1-3 0,-7 2-3 0,0-9-5 0,0 0-1 16,-1 4-1-16,2-8-1 0,6 4-2 0,-7-2 1 0,-1-1 1 0,2 2 0 16,-2 2-1-16,8-1-1 0,-7 1 1 0,0 7-1 0,-6-1 0 15,5 2 0-15,2 0-1 0,-8 7-1 0,1 3 1 0,-1 4-2 16,1-5 1-16,6 8-1 0,-7 3 0 0,-6 2-1 0,14 1 2 0,-14 2-2 16,6 3 2-16,0 3-1 0,1 4 2 0,-1 5 0 0,1-2 1 0,-7 5 2 15,6 4 0-15,-6 0 1 0,0-3 0 0,0 4 1 0,-6 1 0 16,6-2 0-16,0 0 0 0,-7-5-1 0,7 1 2 0,-6-1-2 0,6-7 1 15,-7 4-1-15,7-7 0 0,-6-1-1 0,6-2 1 0,0-1 2 16,0-4 0-16,0-3 1 0,0-1 2 0,0-3 1 0,0 0 0 0,6-3 0 16,1-1-1-16,-1-3 1 0,1-4 0 0,-1-1-1 0,1-2 1 0,6-1-1 15,0-3-1-15,-7-4-3 0,8-3-1 0,-1-1-5 0,-1 1-2 16,8-5-5-16,-6 4-4 0,-2-4-1 0,8 2-3 0,-7 2-1 16,-1 0-2-16,2 5-1 0,-1-2 0 0,0 9-1 0,0-1 1 0,-7 8 0 15,8 0 0-15,-8 3 2 0,0 4 1 0,1 4 4 0,0 3 4 16,-7 0 3-16,6 4 1 0,-6 0 2 0,0 7 1 0,0 1 3 0,0-1 2 15,0 4-1-15,0 4 1 0,-6-4 0 0,6 3 1 0,0-3-1 0,0 4 1 16,0-7-1-16,0 2 1 0,0-3-3 0,6 1-4 0,0-5-11 16,1-3-13-16,-1-3-25 0,1-1-30 0,6-3-50 0,0-4-58 0,0-4-61 15,-7 0-60-15,8-7-56 0,-1 0-53 0,-1 0-41 0,-4-6-33 0,-2-2-15 16,0-4-3-16,0-2 6 0,-6-1 11 0,0-3 23 0,0-4 29 16,-6-4 49-16,0-2 59 0,0-2 60 0,-2 1 99 0</inkml:trace>
  <inkml:trace contextRef="#ctx0" brushRef="#br0" timeOffset="150188.88">30440 12793 0 0,'-51'3'222'0,"4"1"86"0,2-4 24 0,-1 0 18 15,7 3 13-15,7-3 15 0,-1 0 12 0,7 0 9 0,6-3 7 0,8 3 15 16,-1 0 17-16,6 3-40 0,7 2-71 0,0-2-63 0,7 1-62 16,-1-1-36-16,7 5-22 0,1-1-18 0,5 4-13 0,0-3-14 15,8-2-12-15,-1 5-12 0,-1-3-10 0,9-1-36 0,-9 0-50 0,7 1-67 16,1-4-74-16,-7-1-82 0,6-3-81 0,-5 0-58 0,-1 0-48 15,0-3-22-15,-6-5-13 0,-1 2-4 0,7-2-4 0,-6-4 1 0,-7 1 2 16,7-3 21-16,-8-1 33 0,8 1 54 0,-7-5 65 0</inkml:trace>
  <inkml:trace contextRef="#ctx0" brushRef="#br0" timeOffset="151498.63">3191 16405 0 0,'0'14'161'0,"0"1"129"0,0 0 27 0,0-5 12 16,0 2 8-16,-7-4 2 0,7-1 2 0,0 0 1 0,-6-4 2 15,6 1 7-15,0 0 7 0,0-4-36 0,0 0-57 0,6 0-52 0,-6 0-51 16,7 0-27-16,-1-4-18 0,1 0-9 0,-1-3-2 0,8-1-2 16,-2-2 1-16,2-2-1 0,-2-5-2 0,8 2-6 0,-1-7-6 0,-5 0-10 15,5 0-14-15,1-4-16 0,0-3-16 0,-8-1-13 0,8-3-7 0,-7 4-5 16,-1-4-3-16,2 0-1 0,-1 0-3 0,-7-1 1 0,7 2 0 15,-6 0-1-15,-1-2 2 0,1 2 3 0,-7-1 6 0,0-1 5 0,0 5 5 16,0 0 3-16,0 3 5 0,0 0 4 0,-7 1 5 0,1 3 5 16,6 4 4-16,-7-1 3 0,1 5 2 0,6 3 2 0,-7 0 0 0,1 4-3 15,-1-1-5-15,7 0-4 0,-6 6-4 0,0 2-5 0,6 0-4 16,-8 0-7-16,2 2-5 0,0 6-6 0,6 0-5 0,-7 6-4 16,7 1-2-16,-6 2-3 0,6 6-1 0,-7 2-1 0,7 5 1 0,0 3-1 15,0 4 1-15,0-1 2 0,0 5 0 0,0 2 2 0,7 1 2 0,-1 0 0 16,-6 0 0-16,7 4 2 0,-1-4 0 0,0 4 0 0,2-5-1 15,-2 2 0-15,7-1 0 0,-7-4 0 0,7-3-1 0,-6 2 1 0,6-5-2 16,0-1 0-16,0-4-1 0,6-4-1 0,-6-3 1 0,7-3 0 16,0-1-1-16,-8-6 0 0,8-2 0 0,-1-3 0 0,1-3 1 0,0-4-1 15,-1-4-3-15,1-3-3 0,0 0-6 0,-1-8-4 0,1 1-6 0,-8-4-6 16,2-1-5-16,-2-4-4 0,2-2-2 0,-8 0-3 0,1-1-2 16,-7-4-1-16,0 1-1 0,-7 4 2 0,1-1 0 0,-1 1 5 15,-6-2 8-15,-1 7 9 0,2 0 9 0,-1 3 9 0,-7-2 7 0,8 8 8 16,-8 0 7-16,0 3 3 0,7 1 4 0,0 4 1 0,-6 3 2 0,5 0 0 15,2 0 0-15,-1 3-2 0,6 1-4 0,0 4-3 0,1-5-5 16,6 4-3-16,0 0-4 0,0 1-2 0,6-1-5 0,1 0-4 0,6 4-4 16,0-7-17-16,7 6-20 0,-1-5-44 0,1 2-55 0,0-2-64 15,6-3-70-15,-1-2-69 0,1 4-67 0,0-4-38 0,1-4-20 0,-8 4-12 16,7-2-5-16,0-3-1 0,-6 2 4 0,0-1 13 0,5-4 20 16,-5 5 42-16,0-5 56 0,-1 5 65 0,1-5 195 0</inkml:trace>
  <inkml:trace contextRef="#ctx0" brushRef="#br0" timeOffset="152234.14">4376 16185 0 0,'14'-8'156'0,"-8"2"126"0,0 2 26 16,-6-4 27-16,0 4 29 0,0 1 28 0,0-4 29 0,0 3 18 0,-6 0 14 16,6 1 11-16,-6-1 9 0,-2 1-42 0,2-1-64 0,-7-1-61 15,6 2-59-15,1 0-36 0,-7 3-24 0,0 0-28 0,6-4-29 0,-5 8-27 16,-2-4-30-16,1 3-18 0,7 0-13 0,-7 6-10 0,0-6-9 16,-1 8-8-16,8 0-4 0,-7-1-4 0,0 5-4 0,7 0 0 0,-1-1-2 15,1 5 0-15,0 4 0 0,-2-6 0 0,2 5-1 0,0-3 1 0,6 4-2 16,0-3 1-16,0 3 1 0,0-2-1 0,0-2 0 0,6-1-1 15,0 1 0-15,2-1-1 0,4-4 3 0,-5 1 1 0,6 0-1 0,0-3 0 16,-1-6 0-16,2 2-1 0,-1-5 1 0,6 0-2 0,-6-3 0 16,7 0-1-16,-7-3 1 0,0 0 0 0,6-5 3 0,-5-3-2 0,-2-1-1 15,2 2-1-15,5-5 0 0,-6 1 0 0,-6-4 1 0,5-1-1 16,2 1 1-16,-8-4 0 0,1 4 2 0,-1-5 0 0,1-2 0 0,-7 3 0 16,0-4 0-16,6 1 0 0,-12 3 2 0,6-3 0 0,0 2-1 15,0 1 2-15,-7 0 2 0,1 3 3 0,6 5 3 0,-7 0 3 0,7 3 0 16,-6 0 3-16,6 4-1 0,0 2 1 0,-6 3-1 0,6 2-3 0,0 0 0 15,0 0 0-15,-8 2-1 0,8 6-1 0,0 0-2 0,0 1-4 16,8 8-4-16,-8-3-2 0,6 4-1 0,-6 4-1 0,6 3-1 0,1-3 0 16,-1 4 0-16,1 0 1 0,6-1 1 0,-7 1 1 0,1-4-1 15,6 3 0-15,-7-2-1 0,8-2 1 0,-8-2 1 0,7-1 0 16,-7 1-1-16,1-5 0 0,6 2 1 0,-7-2 0 0,2-3 1 0,4-4 0 16,-6 5 0-16,1-9 1 0,0 4 0 0,6-3 2 0,-7-4 1 0,0 0 2 15,2 0 3-15,-2 0 0 0,0-4 1 0,-6-3 0 0,6-1 2 16,1 1 0-16,0-4-1 0,-1 0 0 0,-6-4-1 0,7 0 1 0,-7-2-3 15,0-2 0-15,6-3-2 0,-6-3-2 0,0 3-4 0,0-3 0 16,0-2-2-16,0 1 0 0,0 1-1 0,0 3-2 0,0-1 0 0,7 2 0 16,-7 3-2-16,7-1 1 0,-7 5 0 0,6 3-1 0,-6 0 0 15,6 3 0-15,-6 5 0 0,6 0 0 0,2 3 0 0,-2 3 1 0,0 0 0 16,1 5 1-16,6-2 0 0,-6 6 1 0,-1 3-1 0,0-1 2 16,8 1 1-16,-8 3 0 0,7 4 0 0,-6-3 2 0,-1-1 0 0,7 4-1 15,-7 0 0-15,2-5 0 0,-2 2 0 0,0-1 0 0,0 1 1 16,-6-4 0-16,7 0 0 0,0-5 0 0,-7 5 0 0,6-8-2 0,-6 5 1 15,7-5 1-15,-7-4 1 0,6 1 1 0,-6-1-2 0,0 1 1 16,0-4 0-16,0 0 0 0,6 0-1 0,-6 0 0 0,0-4 0 0,0-3 0 16,8 4 2-16,-8-4-2 0,0-5 1 0,6 1-3 0,-6-3-3 15,0-1-3-15,6 1-4 0,-6-6-2 0,0 3-4 0,6-5-3 0,-6 3-4 16,8 1-1-16,-8 0-1 0,6-1-1 0,0 5-2 0,1 3 0 16,-1-3 0-16,1 6 2 0,0 0 2 0,-7 5 2 0,12 3 4 0,-12 0 3 15,14 3 3-15,-8 5 4 0,0 0 3 0,1 2 3 0,0 5 1 0,-1-1 1 16,7 1 2-16,-7 3-1 0,1 1 1 0,6-2 0 0,-7 6 0 15,1-4 2-15,0-1 0 0,-1-4-1 0,1 1 1 0,5 0-1 16,-12-1-1-16,14-2-1 0,-8-5-4 0,0 0-15 0,2 0-22 0,-2-7-46 16,0 0-56-16,1 0-69 0,-7-4-75 0,6-3-69 0,-6-3-67 0,7-2-34 15,-14-6-15-15,7 4-9 0,-6-8-4 0,-1-5-1 0,-5 2 2 16,4-4 15-16,-11-4 22 0,0-4 46 0,-1 0 56 0,1-3 68 16,-7-4 248-16</inkml:trace>
  <inkml:trace contextRef="#ctx0" brushRef="#br0" timeOffset="152437.26">4161 15723 0 0,'-39'11'294'16,"0"1"84"-16,7-6 35 0,-2 2 22 0,9-5 13 0,-7 0 12 15,12 2 9-15,0-5 8 0,1-5 9 0,5 5 7 0,2-3 5 0,5-4-49 16,0 3-77-16,1 1-90 0,6-5-99 0,0 4-56 0,0-3-36 0,6 4-21 16,1-4-14-16,6 3-12 0,-7-3-10 0,8 3-8 0,-1 1-10 15,-1-1-8-15,2-1-5 0,-2 5-7 0,-4 0-7 0,4 5-13 16,1-1-16-16,-6 3-37 0,0 4-48 0,-1-1-69 0,-6 6-81 0,0 1-77 15,-6 6-75-15,-1-1-37 0,-6 3-19 0,-6 4-9 0,-1-4-4 16,0 9 1-16,-6-4 2 0,-7 2 12 0,8 2 16 0,-1-5 37 16,0 0 48-16,-1 0 71 0,7 1 212 0</inkml:trace>
  <inkml:trace contextRef="#ctx0" brushRef="#br0" timeOffset="153079.03">5666 16463 127 0,'-7'0'281'16,"7"0"24"-16,-6 0 17 0,-1 0 16 0,0 0 18 0,7-4 15 16,-6 4 19-16,6-3 13 0,0-1 15 0,-6 4-3 0,6-3-9 0,0 3-64 15,0 0-91-15,0 0-58 0,0-4-37 0,6 4-24 0,-6 0-17 16,6 0-15-16,-6 4-15 0,7-4-17 0,6 3-18 0,-6 1-14 0,-1-1-13 16,8 5-8-16,-8-1-2 0,6 5-1 0,-5 2 3 0,0 1 4 15,-1 3 6-15,1 4 3 0,-7 3 3 0,0 1 1 0,0 4 1 0,-7-1-1 16,-6 4 1-16,0 0 0 0,1 4-2 0,-8-1-19 0,-7-3-29 0,9 0-63 15,-2 1-81-15,0-7-96 0,1 0-105 0,-1-1-54 0,7-8-27 16,6-3-16-16,1-8-6 0,-1 0-5 0,7-7-1 0,7-7 0 0,6-5 1 16,0-2 15-16,7-4 26 0,-1-4 60 0,7-5 117 0</inkml:trace>
  <inkml:trace contextRef="#ctx0" brushRef="#br0" timeOffset="153690.04">6441 16309 0 0,'-7'8'277'0,"1"-1"97"15,0 0 37-15,-2 1 19 0,8-4 11 0,-6-1 6 0,6-3 1 0,-6 0 4 16,6 0 1-16,0-3 3 0,6-1 3 0,-6 0-50 0,6-2-75 0,2-2-90 15,-2-1-96-15,7-1-58 0,-7-5-37 0,14 1-21 0,-8-8-9 16,2 4-5-16,5-4-4 0,1-4-1 0,0 0-4 0,-1-3-2 0,0 3-1 16,1-3-4-16,-1 0-2 0,1 0-1 0,0-5 0 0,-1 5 1 15,-5-4 1-15,-2-1 0 0,1 6-2 0,0-5 1 0,-6 4 1 0,-1-2 0 16,0 2 1-16,-6 1 1 0,0 2 3 0,0 4 3 0,-6 0 3 16,0-1 4-16,-1 6 4 0,1-2 4 0,-1 5 3 0,-6 0 5 15,7 2 3-15,-8 1 1 0,8 4 2 0,0 0 0 0,-7 3-1 0,6 1-1 16,0 3-4-16,1 0-4 0,0 3-3 0,-1 4-5 0,0 1-4 15,1 3-4-15,0 4-4 0,6 2-4 0,0 5-1 0,0 3-1 0,0 2-1 16,0 6 1-16,0 0 3 0,6 4 2 0,0 3 1 0,1 0 4 16,0 4 2-16,5 0 1 0,-5 3 3 0,0 1 1 0,6-1 3 0,-7 1 0 15,0 0 0-15,8-1 0 0,-8-3-1 0,0 0-1 0,1 0-3 16,0-3-2-16,6-5-1 0,-7 1-2 0,0-3 0 0,2-7-3 0,-2 4-1 16,0-6-2-16,8-3-1 0,-8 0-2 0,0-7 0 0,1 0 0 15,-1-4 1-15,1 0 1 0,-7-8 3 0,7 4 3 0,-1-7 3 0,-6 0 1 16,6-3 2-16,1-1 0 0,-7-3 1 0,7-4 1 0,-1-3 0 0,0-2 1 15,1-1-2-15,0-6 0 0,-1 1-2 0,-6-6-2 0,7 1-3 16,-1-2-4-16,-6-4-5 0,6 4-1 0,2-4-3 0,-8 4 0 0,6-2-1 16,0-1-1-16,-6 7-1 0,6-1-2 0,1 1 0 0,0 6 0 15,-1 1 0-15,1 3 0 0,-1 4 0 0,-6 0 0 0,6 8 1 0,2 3 1 16,-2 0 0-16,0 3 0 0,0 4 0 0,-6 1 1 0,8 6-1 16,-2-2 2-16,0 5 0 0,1 1 1 0,-1 1 1 0,1 4 0 0,0-2 0 15,-7-3-2-15,6 4-1 0,0-2-8 0,0-3-9 0,2 2-19 0,-2-1-23 16,0-8-42-16,1 5-56 0,6-4-68 0,-6-3-76 0,5-5-72 15,2 1-71-15,-2-4-39 0,2-4-24 0,5 1-9 0,-6-5-5 0,6 1 5 16,1-4 9-16,7-4 16 0,-9 1 23 0,9-2 42 0,-7-1 56 16,6-1 68-16,0-1 173 0</inkml:trace>
  <inkml:trace contextRef="#ctx0" brushRef="#br0" timeOffset="154504.68">7633 16075 7 0,'6'-11'283'0,"-6"3"45"0,0 1 41 0,0 0 33 0,0-1 32 0,-6 1 20 15,-1 0 13-15,7 4 9 0,-7-5 6 0,1 1 7 0,-7-1 8 16,7 5-57-16,-8-5-89 0,8 5-67 0,-8-4-56 0,2 7-46 15,-1-5-40-15,0 2-33 0,-6 3-33 0,5 3-19 0,1 2-14 0,0-1-9 16,0 2-8-16,0 5-7 0,0-3-6 0,0 7-7 0,6-1-5 0,-5 4-1 16,5 1-1-16,1-1-1 0,-1 4-1 0,7 0 0 0,-7 3 0 15,7-3 1-15,0 5-1 0,7-6 1 0,-7 2 0 0,7-2-1 0,-1-3 1 16,7 1 0-16,-7-4-3 0,8-1 1 0,-2-3-1 0,2-1 1 16,-1-1 0-16,0-2-1 0,0-3 1 0,-1-4 0 0,8 0-3 0,-7-4 0 15,0-3-1-15,0-2-2 0,1 2 0 0,-2-3-1 0,2-5 1 16,-2 3 1-16,-5-5-1 0,6-2 1 0,-6 1 0 0,-1 0 1 0,-6-4 0 15,6 0 2-15,-6 0 1 0,0 0 2 0,0 0 2 0,0 0 2 16,0 0 1-16,-6 4 0 0,6-4 3 0,-6 3 0 0,-1 4 2 0,7 1 2 16,-7-1 1-16,1 5 1 0,6-2-1 0,-7 9 0 0,7-4-1 15,0 3-1-15,-6 4-1 0,6 4-1 0,0-1 1 0,0 4-1 0,-6 5-1 16,6-2-1-16,0 9-3 0,0-1-2 0,0 4 0 0,0 0-1 16,0 4-1-16,6-1 1 0,-6 1 0 0,6 4 0 0,1-5 1 0,-1 1 0 15,1 0 0-15,6-5-1 0,-7 2-1 0,8-6 0 0,-8 3-2 16,7-3-2-16,0-7-2 0,0 2-3 0,1-4-3 0,-2-1-4 0,1-4-3 15,-6-3-6-15,12 0-7 0,-5-7-7 0,-2 0-4 0,2 0-3 16,-8-9-3-16,7 6 1 0,0-8-1 0,0-1 0 0,0-3-3 0,-6 0 1 16,-1-3 2-16,7-2 3 0,-6 2 4 0,-1-4 7 0,-6 4 6 15,7-4 12-15,-7 3 14 0,6 3 12 0,-6 1 11 0,0 4 10 0,0 0 10 16,0 4 9-16,0-2 6 0,0 9 3 0,0 0 2 0,0 3 0 16,0 4-1-16,0 0 1 0,-6 4-1 0,6 7-4 0,0-4-9 0,0 8-8 15,0 3-10-15,0 4-8 0,6 0-10 0,-6 4-4 0,6 4-4 0,2-1 0 16,-2-1 0-16,0 2 1 0,7-1 0 0,0-3 0 0,0 3-1 15,1-3-1-15,4-4 0 0,-4 0 0 0,5-5 2 0,-5 3-1 0,4-10-1 16,2 5 0-16,-7-8 0 0,7-3 1 0,-7 0 0 0,6-4 0 16,-5 0 0-16,-1-4 1 0,-1-3-1 0,2-5 0 0,-2 2 0 0,2-5-2 15,-8 1 0-15,1-5 0 0,-1-4 0 0,1 3 1 0,-7-3-2 16,0-3 1-16,0 1-2 0,0-5 2 0,0 4-1 0,0-2 2 16,-7 2-1-16,7 4 4 0,0 0 2 0,-6 4 4 0,6-1 4 0,-7 4 2 15,7 5 1-15,0 2 1 0,0 1-1 0,-6 3 0 0,6 1 0 0,0 3 0 16,0 3-1-16,0 1 0 0,0 3-1 0,6 1-1 0,-6 7-2 15,7-1-4-15,-7 1-3 0,6 7-2 0,1 0 0 0,0 3 0 16,-1 1 0-16,0 4-1 0,0 3 2 0,8-1-1 0,-8 1 0 0,1 0 1 16,-1 4-1-16,8 0 1 0,-8 3 1 0,0 0 0 0,1 0-1 0,6-3 2 15,-7 7 0-15,1-4-1 0,0 4 1 0,-1-4 0 0,1 5-2 0,-1-5 1 16,0 0-1-16,1 1 0 0,0-2 1 0,-1-2-2 0,0 0 0 16,-6-5 0-16,7 2 0 0,-7-8-1 0,0 0-1 0,0-5 1 0,0 1 2 15,0-4 0-15,-7-3 1 0,7-4-1 0,-6 0 1 0,-7-3 1 16,6-1-1-16,-5-3 1 0,5-4 0 0,-6 0 0 0,0-4 3 0,0-1 5 15,0-5 4-15,0 2 6 0,0-6 2 0,0-1 3 0,-1 1 2 0,2-5 1 16,6-3 1-16,-1 1 0 0,0-6-2 0,7-2-2 0,7-4-1 16,-7 1-13-16,13-1-17 0,-7-8-37 0,14 5-45 0,-7-8-75 0,13-1-88 15,-6 2-94-15,6-4-95 0,6-2-49 0,-6-2-24 0,7 4-11 16,0-5-6-16,-8-3-1 0,1 4 1 0,7-5 11 0,-14 2 14 16,8-5 32-16,-8 1 38 0,0-2 72 0,-5 6 150 0</inkml:trace>
  <inkml:trace contextRef="#ctx0" brushRef="#br0" timeOffset="156381.82">9606 15899 179 0,'-14'11'366'0,"2"0"34"0,-1-3 24 0,6-1 13 0,-6 0 12 0,1-3 9 0,-2 0 8 0,8-4 10 0,-7 0 11 16,6 0 8-16,1 0 7 0,6-4-83 0,-7 4-128 0,7-4-83 16,-6-3-58-16,6 2-36 0,0-2-21 0,0 1-15 0,0-2-11 0,6-3-8 15,1-1-9-15,-1-2-10 0,1 3-10 0,-1-3-10 0,1-1-7 0,5 0-6 16,-4 5-3-16,4-5-3 0,1 3-2 0,-6 2 0 0,6-1 0 15,-7 3-1-15,8 2 0 0,-8 1 0 0,0 1-2 0,8 1 1 16,-8 3 0-16,0 3 1 0,1 1 1 0,-1 4-1 0,8 3 1 0,-8 0 0 16,0 4 2-16,1 7 0 0,-7-4 0 0,7 8 0 0,-1-1 0 15,-6 2 1-15,7 0 0 0,-7 3-1 0,6 0 0 0,-6-1-1 0,0 5 0 16,6-7 0-16,-6 4 0 0,7-2-1 0,-7-3 0 0,0 3-1 16,7-7 1-16,-7 3 0 0,0-3-1 0,6-3 1 0,-6-1-1 0,6-3 1 15,-6-3 2-15,0-2-1 0,8 0 0 0,-8-3 0 0,6-2 0 0,-6-1 1 16,0-1 1-16,6-3 0 0,-6-3-1 0,7-1 1 0,-1-3 0 15,-6-1 0-15,7-3 1 0,-1-3-1 0,1-5 0 0,-1 1-1 0,0-4 3 16,2 0-2-16,-2-7 1 0,-6 3-1 0,6-4-1 0,1 2 0 16,-7-6-2-16,7 5 2 0,-7-1-1 0,6 1 0 0,0 4-1 0,-6-1-1 15,7 3 0-15,-7 6 0 0,6-1-1 0,1 6-1 0,0 1 2 16,-7 5-1-16,6 1 1 0,0 2-1 0,1 6 0 0,0 2 2 16,-1 1-1-16,0 5 0 0,1 1 0 0,6 6 1 0,-6-1 2 0,5 6 1 15,-4 3-1-15,-2-1 0 0,6 4 0 0,-5 1-2 0,0 4 1 0,6-5-1 16,-7 3 2-16,0-3-1 0,2 1 0 0,-2 0 0 0,0-5 0 15,0 0-1-15,2-2-1 0,-8-1 0 0,6-4 1 0,0-3 0 0,-6-1 1 16,7 1 1-16,-7-8 0 0,0 0-1 0,6 1 2 0,-6-5 0 16,0-3 0-16,7 0-1 0,-7-3 1 0,0-1 1 0,7-3 0 0,-1-4 1 15,-6-4-1-15,6 1 1 0,0-6-1 0,-6-1 1 0,8-2-1 16,-2-5 0-16,0-1-1 0,1-4-1 0,-1-1 0 0,-6 1-1 0,7-4-1 16,0 5 1-16,-1 0-1 0,0-2 0 0,2 5-1 0,4-1 0 15,-6 9 1-15,1-1 0 0,6 3-1 0,-6 4 0 0,-1 4 0 0,8 5 0 16,-8-2-1-16,6 8 1 0,-5 0 2 0,0 3-1 0,6 5 0 15,-7-1 0-15,8 3-2 0,-8 7 1 0,0 0-1 0,0 2 1 0,8 2 1 16,-8 1-4-16,1 0-4 0,-1 4-12 0,1-3-11 0,0 2-24 16,-1-3-29-16,0 0-46 0,-6 0-55 0,6-5-60 0,2 2-62 0,-2-4-63 15,-6-5-65-15,6 2-35 0,1-5-21 0,0-3-8 0,6-4 0 0,-1-4 8 16,-5-3 11-16,6 0 23 0,7-5 28 0,-7-2 46 0,6 0 55 16,0-5 60-16,1 1 199 0</inkml:trace>
  <inkml:trace contextRef="#ctx0" brushRef="#br0" timeOffset="156867.35">10863 15887 0 0,'-6'-10'81'16,"-1"3"187"-16,0-1 32 0,7 1 31 0,-12 0 27 0,4 3 30 16,-4-3 28-16,5 3 18 0,-6-3 18 0,0 4 12 0,7-2 10 0,-8 5-31 15,2-3-53-15,-2 3-59 0,2 3-64 0,5 2-40 0,-6-2-31 16,0 4-29-16,0 1-27 0,6 3-28 0,-5-1-28 0,5 5-19 0,1 0-15 16,-1 3-11-16,0 1-9 0,1-1-7 0,6 3-7 0,0 2-2 15,0-2-1-15,0 5-4 0,0-3-1 0,6-3-2 0,1 7-1 0,0-5 1 16,-1 0-1-16,7-3-2 0,0 2-1 0,0-2-3 0,0-5 0 15,0 1-4-15,6-4-1 0,-5 0-4 0,6-4-4 0,-8-3-6 0,8-1-6 16,-7-3-6-16,7-3-7 0,-8-1-4 0,2-3-2 0,-2-4-2 16,1 0-2-16,1 0-2 0,-8-4-1 0,0-3 0 0,1-1-3 0,0 1 0 15,-7-4 2-15,6 0 2 0,-6 0 3 0,-6-3 4 0,6 3 7 0,-7-4 3 16,0 4 2-16,-5-3 8 0,5 3 7 0,-6 0 9 0,0 3 12 31,7 5 9-31,-8-5 9 0,8 9 8 0,-8-2 7 0,8 5 5 0,-7 0 4 16,7 3 3-16,-1 0 1 0,1 4 1 0,6 4 1 0,-7-4-3 15,7 7-6-15,0-3-5 0,0 3-7 0,0 0-6 0,7 4-4 0,-1 0-3 16,1 1-1-16,-1-2-2 0,7 2-1 0,1-1-1 0,-2 0 0 16,2 0-1-16,5-4 1 0,-6 0-3 0,6 1-1 0,1-1-1 0,-1-4-1 15,1 1-1-15,0-4 0 0,-8 0-1 0,8 0 0 0,-1-4-2 16,-5 1 0-16,5 0-1 0,-6-6 1 0,0 2 0 0,1 0-1 0,-2-4 2 16,2 4 0-16,-8-5 2 0,7 6 3 0,-7-2 2 0,1 2 3 15,-7-2 1-15,7 4 2 0,-7-1-1 0,6 2 3 0,-6 0-1 0,0 3 1 16,0 0 2-16,0 3 3 0,0 5 2 0,0-1 1 0,0 0-1 15,0 8-3-15,0-5-2 0,6 6-3 0,-6 2-1 0,0 0-3 0,0 4 1 16,8-3 0-16,-8 3-1 0,6-4-1 0,0-1-3 0,0 0-3 0,-6 0-5 16,14-2-7-16,-8-4-14 0,1 0-18 0,-1-4-40 0,0-4-50 15,8 2-67-15,-8-5-74 0,7-5-75 0,-6-2-73 0,-1 0-46 16,7-7-32-16,-6-2-15 0,0 2-7 0,-1-4-1 0,0-4 1 0,0-4 14 16,-6 0 16-16,0-3 39 0,0 0 50 0,0-4 66 0,-6-4 93 15</inkml:trace>
  <inkml:trace contextRef="#ctx0" brushRef="#br0" timeOffset="156976.73">11182 15518 170 0,'-13'-7'331'0,"0"0"25"0,6-1 16 0,-5 5 8 16,-2-5 4-16,8 5 3 0,0-5 0 0,-1 5-1 0,0-2-4 16,1-2-19-16,6 4-30 0,-7-1-125 0,7 0-173 0,-6 4-130 0,-1-3-108 15,0-1-73-15,1 4-55 0,6-4-29 0,-6 1-14 0,-8 3-7 16,8-4-4-16,0 1 0 0,-1-1 3 0,-6 0 17 0,6 4 22 16,-5-3 42-16,6-5 50 0</inkml:trace>
  <inkml:trace contextRef="#ctx0" brushRef="#br0" timeOffset="157226.73">10642 15504 134 0,'-14'14'372'0,"-6"1"50"0,8-5 35 0,-1 2 25 16,0-5 19-16,0 0 18 0,7-3 14 0,-2 0 15 0,2-1 14 0,0-3 15 15,6 4 12-15,0-4-70 0,0 0-113 0,0 0-89 0,0-4-76 16,6 4-48-16,-6-3-32 0,6-1-24 0,2-3-21 0,4-1-15 16,-5 2-15-16,6-6-15 0,0-2-15 0,-1-1-13 0,2 0-13 0,6 1-12 15,-7-2-18-15,-1 2 0 0,2-4 0 0,-2 3 0 0,-5 1 0 16,6 2 0-16,-6 2 0 0,5-1-3 0,-12 3-25 0,7 5-10 0,0-4-9 15,-1 7-12-15,-6-5-11 0,0 5-12 0,6 0-12 0,-6 5-14 16,0-1-14-16,0-1-23 0,0 4-31 0,0-3-42 0,0 3-49 16,0 4-51-16,0-3-53 0,0-1-53 0,0 0-53 0,0 0-28 0,0 1-16 15,8-1-2-15,-8-4 5 0,0 1 10 0,0-4 12 0,6 0 26 16,0-4 29-16,-6-3 47 0,13 0 53 0,-6-4 59 0,-1-3 137 0</inkml:trace>
  <inkml:trace contextRef="#ctx0" brushRef="#br0" timeOffset="157445.48">10869 15199 0 0,'-12'0'173'0,"5"0"193"15,-6 0 50-15,-1 0 31 0,2 0 22 0,5 5 16 0,-6-5 13 0,7 0 8 16,-1 0 10-16,1 0 4 0,0 0 5 0,6-5-35 0,-8 5-54 16,8 0-93-16,0 0-112 0,0 0-72 0,8 0-49 0,-8 0-32 15,6-3-22-15,0 3-17 0,-6-5-14 0,13 2-12 0,-6 3-11 0,6-3-8 16,-1 3-6-16,2-4-3 0,-1 0-1 0,0 4 1 0,0-3 0 16,0 3 0-16,0 0 1 0,0 0 0 0,0 0 0 0,0 0 1 15,0 3 1-15,-6-3 3 0,-1 4 2 0,8-4 2 0,-8 4 3 0,0-4 0 16,0 0 1-16,1 0-6 0,0 0-10 0,-1 0-17 0,1 0-22 15,-1-4-43-15,0-3-53 0,2 3-69 0,-2-4-79 0,0 1-72 0,-6-4-69 16,6 0-34-16,1-4-19 0,0 1-8 0,-7-4-5 0,6 0 5 16,-6-1 8-16,7-3 17 0,-7 0 22 0,6-3 43 0,-6-1 53 15,7-4 70-15,-7 2 238 0</inkml:trace>
  <inkml:trace contextRef="#ctx0" brushRef="#br0" timeOffset="158321.57">12113 16009 221 0,'-13'25'396'0,"7"-3"36"15,-8 1 18-15,8-4 11 0,0-5 6 0,0-3 3 0,6-4 1 16,-8 0 4-16,8-3 5 0,0-4 4 0,0 0 4 0,0 0-91 16,8-4-139-16,-8-3-91 0,6 0-68 0,0-4-36 0,0-3-18 0,8-5-10 15,-8 1-5-15,7-5-3 0,1-3-3 0,-2-3-3 0,2 4-4 0,-2-9-4 16,8 6-4-16,-7-6-3 0,1 2-2 0,-8-1 0 0,6-4-1 16,-5 4 0-16,0-1-1 0,-1 2 0 0,-6 0 2 0,0 2 4 15,0-3 6-15,0 7 8 0,-6 1 7 0,-1 3 8 0,0 0 7 0,-5 7 3 16,6 0 2-16,-8 4 2 0,8 0 1 0,-8 4-1 0,1 3 1 15,7 4-1-15,-7 0-2 0,6 4-6 0,-5 3-5 0,5 1-8 0,0-1-9 16,1 4-8-16,-1 0-7 0,7-1-4 0,0 6-4 0,0-5-1 16,7 4-1-16,-1-5 0 0,8 5-1 0,-2-5 1 0,2 5 0 0,5-4 1 15,1 0 1-15,0-4 0 0,-2 5 1 0,2-5 1 0,7 0 0 16,-9 1 0-16,9-5 0 0,-7 2 1 0,6 2 0 0,-7-4 0 16,1-3 0-16,-2 4 0 0,2 0 0 0,0-4-1 0,-7 3 0 0,7-3 1 15,-8 4-1-15,2-4 0 0,-8 0 1 0,7 2-1 0,-7-2 1 16,1 5-1-16,0-1-1 0,-1-1 1 0,-6 2 0 0,6-2 0 0,-6 4 1 15,0 0-1-15,0 5-1 0,8-2 1 0,-8 1-1 0,0 0 1 16,0 4-1-16,0-4 0 0,6 3 1 0,-6 1 0 0,6 0 0 0,-6-1 1 16,7 1 0-16,-1 0-2 0,1-4-1 0,6 0 1 0,-7 0 0 15,8-5 0-15,-8 6 0 0,7-7-3 0,0 1-3 0,0-6-4 16,7 4-6-16,-8-4-7 0,2-4-5 0,5 0-9 0,1-3-6 0,-8 0-6 16,8-1-8-16,-7-3-6 0,7 0-5 0,-8-3-4 0,8-1-2 0,-7 0 0 15,0 1 2-15,0-4 4 0,1 3 4 0,-2 0 7 0,-5-4 6 16,0 5 8-16,-1 0 8 0,0-5 9 0,1 5 10 0,-7-1 8 15,0 1 10-15,0-2 9 0,-7 1 11 0,7 1 9 0,-6 3 7 0,0-3 7 16,-1 3 6-16,0-3 7 0,1 5 5 0,0-1 6 0,-1-1 3 0,0 4 1 16,1 0 3-16,-1 3-1 0,1-4-1 0,-1 5-6 0,1 3-7 15,-7 0-5-15,7 0-4 0,-2 3-6 0,2 5-8 0,-7-4-7 16,7 6-5-16,-1 1-5 0,1 0-5 0,-1 4-5 0,1-1-3 0,6 4-3 16,0 1-3-16,0 4-2 0,0-2 0 0,0 2-1 0,6-3-1 0,1 3 0 15,-1-2 2-15,7 5 0 0,-6-3 0 0,5-1-1 0,8-4-2 16,-7 0-3-16,7 0-5 0,-7-3-10 0,6-5-13 0,1 2-23 15,-1-5-27-15,7-3-51 0,-6-4-60 0,6 0-72 0,-7-6-77 0,8-2-70 16,-8-4-68-16,8 1-33 0,-8-3-16 0,7-4-4 0,-6 0 1 16,0-1 10-16,5 1 11 0,-5-5 22 0,0 6 28 0,-2-6 49 0,2 2 60 15,-1 2 73-15,1 1 242 0</inkml:trace>
  <inkml:trace contextRef="#ctx0" brushRef="#br0" timeOffset="159072.68">13644 15548 8 0,'0'0'284'0,"0"0"46"15,0 0 39-15,0-5 33 0,0 5 28 0,0-3 18 0,-6 3 11 16,6-3 9-16,0-1 4 0,-7 0 6 0,7 4 6 0,-7-3-57 0,7-1-89 16,-6 0-65-16,-1 1-54 0,1-1-44 0,6 4-37 0,-6-3-32 15,-2-1-26-15,-4 4-16 0,6-5-11 0,-2 5-6 0,-4 0-3 16,5 5-4-16,-6-1-5 0,0-1-6 0,0 1-3 0,6 3-5 0,-5 4-3 16,-1-4-2-16,-1 5-3 0,2 2-1 0,-2-3-1 0,8 3-2 15,-7 1-1-15,6 3-2 0,1-3-2 0,-1 2-2 0,1 3-1 0,6-3-2 16,0 2 0-16,0 3-2 0,0-7 0 0,6 2-1 0,1 3 1 15,-1-6-1-15,1 1-3 0,6-4-3 0,-1 0-3 0,2-4-6 0,6 1-7 16,-7-5-9-16,-1-3-9 0,8 0-7 0,-7-3-7 0,7-5-8 16,-8 1-7-16,2-4-7 0,6 0-5 0,-14-4-2 0,7 1 0 0,0-1 1 15,0-4 1-15,-7 1 6 0,0 0 7 0,2 0 8 0,-2-4 10 16,0 2 7-16,-6 0 6 0,0-3 12 0,0 1 12 0,0 0 16 16,0 5 19-16,0-6 12 0,0 5 14 0,0 0 11 0,-6-1 12 0,6 4 8 15,0 1 8-15,-6 3 4 0,6 4 4 0,0-1 0 0,0 1 0 0,-8 3-3 16,8 4-4-16,0 0-10 0,0 0-12 0,0 4-10 0,0 3-11 15,0 1-8-15,0 2-10 0,0 5-6 0,0 4-8 0,0-1-4 0,0 4-3 16,8 4 0-16,-8 3 1 0,6 0 0 0,-6 0 1 0,6 8-1 16,1-5 2-16,-7 5-1 0,7 4 0 0,-1-4 1 0,-6 3-2 0,7-1 1 15,-1 5-2-15,-6-2 1 0,6 2 0 0,-6-5-1 0,0 3 1 16,0-3 0-16,0 1-2 0,0 1 1 0,0-4-2 0,0 3-1 0,0-6 0 16,0-2 0-16,0 0-2 0,-6-6-1 0,6 0 1 0,0 0-1 15,0-8 1-15,-6-1-1 0,6 0 2 0,0-3-1 0,-7-3 0 0,7-4 0 16,-6-3 1-16,-1-1 0 0,0 1-3 0,1-8 2 0,0 4-1 15,-2-7 1-15,2 0 0 0,-6-1 0 0,5-3-1 0,0 0 0 0,1-3-1 16,-1-1-1-16,1-3 1 0,6 3 0 0,0-4 0 0,-6 1-1 16,12 0 1-16,-6 0 2 0,6-4-1 0,1 0 1 0,-1 0 1 0,8 0-2 15,-2 0 1-15,2 0-1 0,5-4 2 0,1 5-3 0,-1-6 0 0,0 2-2 16,8-4-3-16,-1 4-4 0,0-5-4 0,0 4-6 0,-1-4-5 16,2 1-5-16,5 0-1 0,-6-4-3 0,0 4-2 0,1-1-3 15,-1 1-1-15,-7 0 2 0,7 4 2 0,-6-5 1 0,-1 4 3 0,-6 1 8 16,0 3 7-16,1 0 10 0,-2-1 14 0,-5 5 10 0,0-4 8 15,-1 8 9-15,-6-5 12 0,0 4 9 0,0 1 8 0,-6 0 6 16,-1 3 7-16,0 0 6 0,1 0 7 0,-7 0 2 0,0-1 0 0,6 5-4 16,-6 0-6-16,0 3-6 0,-7-3-7 0,8 7-7 0,-1 0-9 0,0 0-7 15,0 7-7-15,-1-3-8 0,2 7-6 0,-2-1-8 0,1 3-7 16,7 4-3-16,-7 2-4 0,6-1 0 0,7 7-3 0,0-3 2 16,0 4-1-16,0 4 1 0,7-5-1 0,0 4 1 0,-1 1 0 0,7-1 0 15,0 1 1-15,0-1-3 0,1 0-1 0,-2-4-7 0,8 0-10 16,-7-2-12-16,7-2-15 0,-8-1-25 0,8-6-27 0,-7 1-48 0,7-4-55 15,-8-4-67-15,8-3-68 0,-7-4-66 0,0 0-62 0,6-4-34 16,-5-3-22-16,-2-1-5 0,2-2 5 0,-1-5 9 0,-1 0 14 0,2-4 22 16,-2 5 30-16,2-9 45 0,-8 6 58 0,7-5 66 0,1 0 184 15</inkml:trace>
  <inkml:trace contextRef="#ctx0" brushRef="#br0" timeOffset="159322.68">14386 15624 171 0,'-6'-8'392'0,"0"2"47"0,-8-2 32 0,8 5 22 15,-1-5 18-15,1 1 13 0,-1 3 12 0,0-3 11 0,7 3 10 16,-6-3 7-16,6 3 7 0,0 4-81 0,0-3-125 0,0 0-97 15,0 3-83-15,0-4-47 0,6 4-31 0,-6-5-22 0,7 5-18 0,0-3-14 16,6 3-12-16,-7 0-11 0,8-3-12 0,-2 3-8 0,2 0-8 16,-2 3-7-16,1 0-4 0,1 2-3 0,-2 2-2 0,2 0-3 0,-2 0-3 15,-5 4-4-15,0 0-3 0,6 4-2 0,-13 0-1 0,6 3-1 16,0-3 0-16,-6 4 2 0,0 1 0 0,0-1 1 0,0 3 1 0,-6 0 2 16,6 1 1-16,-6-2 3 0,-1 2 4 0,1-5 2 0,-1 3 4 15,0-2-2-15,1-1-3 0,-8 1-6 0,8-6-9 0,0-1-14 0,0 3-17 16,-1-8-28-16,0 1-30 0,1-1-40 0,6-4-43 0,-7 1-47 15,7-4-47-15,0-4-41 0,0 4-36 0,0-6-27 0,0-3-26 0,7-1-23 16,-1-1-22-16,1 0-4 0,0-4 6 0,-1 0 22 0,6-4 29 16,2 5 40-16,-1-4 42 0,7-4 46 0,0 4 50 0,-8-4 39 0,8 3 76 15</inkml:trace>
  <inkml:trace contextRef="#ctx0" brushRef="#br0" timeOffset="159502.12">14699 15629 0 0,'20'-19'49'0,"-8"4"201"0,2 0 45 0,-2 1 52 16,-5 0 55-16,0 2 36 0,-7 1 29 0,6 4 18 0,-12-4 14 15,6 4 10-15,-7-1 11 0,-6 1-29 0,0 0-49 0,0 4-48 16,0 3-51-16,-7-5-45 0,0 10-44 0,2-2-51 0,-2 0-54 0,7 5-38 15,-7-2-28-15,8 6-20 0,-2 3-13 0,8 2-12 0,-1-2-10 16,1 4-9-16,6 3-7 0,0 0-6 0,6 0-5 0,1 0-7 16,-1 0-8-16,8 0-9 0,-2-1-10 0,2-2-14 0,5-2-18 0,-6 3-31 15,6-6-40-15,1 1-52 0,-1-4-59 0,7-4-65 0,-6 1-69 0,6-5-59 16,-7-3-53-16,7-3-23 0,-6-1-7 0,0-3 3 0,-1 0 5 16,1-5 15-16,-7-2 15 0,0-2 32 0,0-2 41 15,-7 1 52-15,8-9 59 0</inkml:trace>
  <inkml:trace contextRef="#ctx0" brushRef="#br0" timeOffset="160274.7">15317 15734 12 0,'0'18'299'0,"-6"1"49"0,0-1 40 0,6-3 22 0,0-1 15 16,-7-2 4-16,7-1 4 0,0-4 1 0,-6-3 2 0,6-1 6 0,0 1 7 16,6-1-54-16,-6-3-82 0,7 0-68 0,-7 0-61 0,6-3-44 0,8-1-36 15,-8 1-19-15,6-5-12 0,8-3-4 0,-7-4 0 0,13 1-1 16,-6-1-4-16,6-8-3 0,-1 6-8 0,2-5-8 0,-1-3-10 0,0-1-8 16,-6 0-7-16,5-3-3 0,-5 3-3 0,0 0-2 0,-7-3 0 15,-7 4 0-15,8-1 2 0,-8-1 2 0,-6 2 0 0,0 4 1 16,0-2 2-16,0 2 1 0,-6 3 2 0,-1-1 1 0,0 5 1 0,1-1 1 15,-7 4-2-15,7 0 0 0,-8 7-1 0,2-3-3 0,4 3-1 16,-4 4-4-16,5 0 0 0,1 0-5 0,-8 4-2 0,8 0-2 0,6 3-1 16,-6-4-2-16,6 8-2 0,0 0-1 0,0 1 0 0,0 2 0 15,6-3-1-15,0 7 1 0,8 1-2 0,-1-1 1 0,-1 0 1 16,2 4 2-16,6-1 2 0,-1 2-1 0,7 3 0 0,-6-4 0 0,5 3 1 16,-5-3-2-16,0 4 1 0,6-3 0 0,-7 2-1 0,1 0 0 15,6 1-1-15,-7-1 1 0,-6-3 1 0,6 5 0 0,-5-2 0 0,-1-3 0 16,-7 0 1-16,7 0-1 0,-6 0 2 0,-1-4-1 0,-6 1 1 0,0-1-1 15,0-4 2-15,0 2 0 0,-6-2-1 0,-1-3 1 0,1-1-1 16,-1-2 1-16,-6-1-2 0,7 0 0 0,-8-3 0 0,2 0 0 16,-1 0-1-16,6-4-1 0,-6-4-2 0,1 0-2 0,-2 0-5 0,8-3-8 15,-8 0-8-15,2-4-15 0,5-4-15 0,1 4-26 0,6-4-29 16,-7-2-41-16,7-3-44 0,0 3-49 0,7-1-49 0,-7-5-40 0,13 2-34 16,-7-1-28-16,7 3-27 0,0-3-27 0,7 4-26 0,-1-1-5 15,-6 1 6-15,14 0 22 0,-8 0 27 0,7 3 39 0,-6 0 45 0,6 1 48 16,-1-1 49-16,-5 5 39 0,6-3 86 0</inkml:trace>
  <inkml:trace contextRef="#ctx0" brushRef="#br0" timeOffset="161006.16">16288 15558 0 0,'20'-3'78'0,"5"3"163"0,-5 0 30 0,-7 0 29 16,0 0 27-16,0 0 30 0,-7 0 32 0,2-3 27 0,-8-1 22 15,6-1 17-15,-6 2 12 0,0-4-29 0,-6 3-51 0,6-3-45 0,-8 0-40 16,8 0-29-16,-6 3-25 0,0-4-22 0,-1 1-23 0,-6 3-26 16,6-2-30-16,1 1-22 0,-6 2-23 0,-2-2-16 0,8 5-14 0,-7 0-11 15,-1 0-9-15,2 0-7 0,-2 8-7 0,8-3-9 0,-7 1-7 16,0 5-6-16,0 1-5 0,0 2-4 0,6 1-2 0,-5 0-4 0,4 2-1 0,2 1-3 0,0 1 0 0,-1 4 0 15,7-2-1-15,-6 2 1 0,6-3-1 0,6 3 1 0,1-2-2 16,-1 2 2-16,0-2-1 0,8 2 1 0,-8-4 0 0,14-1 1 16,-7-4-1-16,0-2 0 0,0 2-3 0,7-8-2 0,-1 3-1 0,-6-6-2 15,6-3-1-15,1 0-1 0,-7-3-1 0,7-6-2 0,-8 3-1 16,8-5-2-16,-6-4-1 0,-2 1 0 0,8-1 0 0,-7-3 2 0,-7-1 0 16,8-4 3-16,-2 6 2 0,-5-5 2 0,-1-3 2 0,1 2 2 15,0-2 2-15,-7 0 2 0,0-2 1 0,0 2 1 0,0 0 2 0,0-1 1 16,0-1 1-16,0 7 2 0,-7-3 1 0,7 4 3 0,-7 1 2 15,7 4 2-15,0 2 1 0,-6 2 0 0,6 2-1 0,0 5 1 16,-7-1-2-16,7 4-1 0,0 0 1 0,0 4-1 0,0 3-1 0,0 4-2 16,-6 0-2-16,6 7-1 0,0 0-3 0,0 1-3 0,6 7-2 15,-6 0 0-15,0 3 1 0,7 0 0 0,-1-4 0 0,1 5 1 0,0-1 0 16,-1 0 0-16,0-3 0 0,8-1 0 0,-2 1 0 0,-5-3 0 16,6-5 0-16,0 3 0 0,1-6-1 0,-2 0 1 0,2-1 0 0,-2-3 0 15,-5 0 0-15,6-8 1 0,0 2 0 0,-1-1 0 0,2-4 0 0,-1-9 0 16,0 6 0-16,0-4 0 0,-7-3 0 0,8-2 1 0,-2-2 0 15,2-1 1-15,-1-3 1 0,-7-1-2 0,7-4 1 0,-6 6 0 16,5-5-1-16,-4-3 0 0,-2 2 0 0,0-2 0 0,1 2 0 0,-1-2 1 16,1 3 0-16,-1 0 0 0,-6 3 1 0,7-2-1 0,-7 7 2 0,6-1 0 15,-6 4 1-15,0 3 0 0,0 0 0 0,0 1 0 0,0 4-3 16,0 3 0-16,0 0 1 0,0 0-2 0,0 6 0 0,0 3 0 16,0-1-1-16,0 2-1 0,0 5-1 0,0 3 1 0,0 0-2 0,6 0 0 15,-6 4 0-15,0 0 0 0,0 0 2 0,8 1 1 0,-8 3 0 16,6-9 0-16,0 5-1 0,-6-4 0 0,7 1 0 0,-1-2-1 0,1-2 0 15,0-3 1-15,-1-1-3 0,0 0 0 0,0-3-2 0,8-1-2 16,-8-4-4-16,1-3-4 16,6 0-3-16,-6-3-4 0,5-1-3 0,-5-4-4 0,6-2-3 0,-7-1-4 15,8 0-3-15,-1-9-2 0,-7 6-1 0,7-4-3 0,-6-4 0 0,-1 3 2 0,0-6 4 0,2 4 2 0,-2-5 3 0,0-4 5 16,-6 5 2-16,7-1 7 0,-7 1 8 0,6 3 7 0,-6 0 10 0,0-1 5 16,0 9 6-16,0-1 4 0,0 4 1 0,0 1 2 0,0 5-1 15,0 5 1-15,0 0 1 0,0 8 2 0,0-1 0 0,0 4-1 16,-6 7-3-16,6 1-4 0,0 4-5 0,0 2-4 0,0 0-2 0,0 4 0 15,0 0 0-15,0 0 0 0,0-2 0 0,6 3 0 0,-6-5-1 16,7-3 0-16,-7-1-3 0,6-2-1 0,1 0-3 0,-1-5 2 0,8-3-1 16,-8 0-10-16,7-3-14 0,0-5-40 0,-7-3-53 0,14-3-68 15,-7-5-77-15,0 1-76 0,0-4-78 0,7 0-41 0,-7-4-24 0,-1-4-12 16,2-3-6-16,5 1-2 0,-6-5-2 0,0-1 9 0,1 0 13 16,-2-7 40-16,2 1 53 0,-2-7 69 0,1 0 156 0</inkml:trace>
  <inkml:trace contextRef="#ctx0" brushRef="#br0" timeOffset="162680.39">18059 15716 0 0,'-12'21'62'0,"-1"-2"257"0,-1-4 54 15,2 3 30-15,4-3 21 0,-4-4 11 0,6 0 9 0,-1-4 6 0,0 1 5 16,1-5 2-16,6 1 4 0,0 0-24 0,0-4-35 0,0 0-75 15,0-4-93-15,6 4-66 0,1-4-51 0,0 1-29 0,5-5-19 0,2-2-12 16,-2-2-8-16,8 1-5 0,-1-8-5 0,7 1-2 0,-6 1-4 16,6-6-4-16,1-2-6 0,-8 0-5 0,7-5-8 0,-6 0-3 15,6-3-3-15,-7 1-3 0,1-5 0 0,-1 0 0 0,-6-3 0 0,0 4-1 16,-7-4-1-16,8-2 1 0,-8 3 1 0,0 2 1 0,-6 1 1 0,8-2 2 31,-8 9 3-31,0-4 4 0,0 8 3 0,0 0 7 0,0-2 6 16,0 9 5-16,-8 0 3 0,8 3 6 0,0 0 4 0,-6 4 4 0,6 4 1 15,-6 0 1-15,6 0 0 0,0 2-3 0,-7 2-2 0,7 3-4 16,0 0-6-16,-7 0-5 0,7 3-7 0,0 2-5 0,-6 2-4 0,6 0-5 16,-7 8-5-16,7-1-4 0,-6 5-2 0,0 2-2 0,6 5-1 15,-7 4 1-15,0-1-1 0,1 7 1 0,6-3 3 0,-6 8 0 16,6 0 1-16,0-2 0 0,-7 6 2 0,7-2 0 0,0 1 0 0,0-1 1 16,-7 6 0-16,14-5 2 0,-7 0 0 0,0 0 0 0,0-4 1 15,7 0-1-15,-7-3 1 0,6 0-1 0,0-1 0 0,1-7 0 0,0 1 0 16,-1-1-1-16,0-7 1 0,-6-4-2 0,7 1 0 0,-1-5-1 15,-6 1 0-15,7-7 2 0,0-1 2 0,-7 0 1 0,0-4 3 0,6-3-1 16,0 0 1-16,-6-3 0 0,8-4-1 0,-2 0 1 0,-6-1 0 16,6-7 1-16,1 1 0 0,-1-1-1 0,1-3 0 0,-1-5-2 0,1 3-3 15,-1-3-3-15,0-6-3 0,-6 3-3 0,8-3-1 0,-2-2-2 16,0-1-3-16,1 0-2 0,0 3 0 0,-7-5-2 0,6 1 0 0,0 7-1 16,1-2 0-16,-1 5 0 0,1 2 0 0,0 2-1 0,-1 1 2 15,0 6 1-15,-6 1 0 0,7 4 3 0,0 0 3 0,-1 3 2 16,0 4-2-16,-6 0 2 0,7 0-1 0,-1 7 2 0,1-3-1 0,-7 3 0 15,7 1 1-15,-1 2-1 0,-6 6 1 0,6-2 1 0,-6 1-1 0,8 0 1 16,-8 2-1-16,0-2 1 0,0 4 1 0,0-5 0 0,0 5 0 16,-8 0 1-16,8-5 0 0,0-1 0 0,-6 4 1 0,6-3 0 15,-6-3 0-15,6 0 0 0,-7 0 1 0,7-4-2 0,-7 0 1 0,7 0 1 16,-6-2 1-16,6-2 0 0,0 0 0 0,-7 1-1 0,7-4 2 16,0 0-2-16,0-4-1 0,0 4-1 0,0-3 0 0,0 0-2 0,0-6 0 15,0 6-1-15,7-4 1 0,-7 0-3 0,0-1 0 0,0 5-2 16,6-4 1-16,-6 3-1 0,0-4 0 0,7 5 1 0,-7-1-1 0,7 4 2 15,-1-4 1-15,-6 4-1 0,6 0 0 0,2 0 0 0,-2 4 2 16,0-4-1-16,0 7 1 0,1-4 1 0,6 6 0 0,-6-2 0 16,5 0-1-16,2 4 1 0,-8-1 2 0,7 2 0 0,0-1-2 0,0 3 2 15,1-2 0-15,-2-1 0 0,2 3-2 0,-2-2 1 0,1-2 1 16,7-2-1-16,-8-1 0 0,8 0 1 0,-6-3-1 0,5-1 0 0,1-3-1 16,-8 0 1-16,8-3 0 0,0-4 0 0,5-1 0 0,-5-3 0 15,0 1-4-15,5-5-4 0,-5 0-7 0,0-4-7 0,-1 1-7 0,1-4-10 16,-7 0-8-16,7-7-10 0,-7 0-9 0,0-1-11 0,-1-7-10 15,-4 2-8-15,-2-6-4 0,0 1-2 0,1-4 1 0,-7 0 5 0,6-4 7 16,-6 4 11-16,-6-4 13 0,6 4 16 0,-7 4 20 0,7-1 17 16,-6 6 18-16,0-2 17 0,-8 7 18 0,8 1 14 0,-1 7 12 0,-6 0 9 15,0 0 7-15,7 8 6 0,-1-2 5 0,-6 2-1 0,7 7-2 16,-8-4-6-16,8 7-9 0,0-4-8 0,-1 5-9 0,1 3-6 16,-8 3-9-16,8 2-6 0,0-2-8 0,-2 8-6 0,2 0-4 0,0 3-6 15,0 5-3-15,-1 4-4 0,0 2-2 0,7 4-1 0,0 0 0 16,0 9 1-16,0-2 3 0,0 4 1 0,7 0-2 0,-7 4 3 0,7 4 0 15,-1-4 0-15,0 4-1 0,0-1 0 0,2-3-1 0,-2 4-1 16,0-4-1-16,1-1 0 0,0-2-1 0,6-1-1 0,-7 1-1 0,0-9 0 16,8 0-1-16,-8 2 0 0,7-8-1 0,-6 0-1 0,-1-5 0 15,7 2 1-15,-6-9 1 0,-1-3-1 0,1-1 2 0,-1-1 1 16,0-2 1-16,2-3 3 0,-8-4 1 0,6 0 1 0,0-4 0 0,-6 0 2 16,7-3 0-16,-1 0 0 0,1-8 0 0,-1 0 0 0,1 0-1 0,-1-7 0 15,-6 1-2-15,6-5-1 0,2 4-3 0,-2-8-2 0,0 4-1 16,1-2-2-16,0 2-3 0,-1-1 0 0,0 2 1 0,7 4-2 15,-6-2 0-15,0 5 0 0,-1 1-1 0,0 2 0 0,1 4-1 0,0 0-1 16,-1 7 0-16,0-3 1 0,1 7 0 0,-1 0 0 0,-6 0-1 16,7 4 1-16,0 3 0 0,-1 4 0 0,-6-4 0 0,6 8 2 0,-6-1 0 15,8 1 1-15,-8-1 2 0,6 5-1 0,-6 0 1 0,6-1-1 16,-6 3 0-16,7-2 2 0,-7-1 1 0,6 0-1 0,1-4 1 0,-7 5-1 16,6-4 0-16,1-5-1 0,-1 2-1 0,-6-1-1 0,6 0-1 15,8-3-3-15,-8-5-1 0,1 1-2 0,0-4-5 0,-1 0-5 0,7 0-5 16,-7-4-7-16,8 1-4 0,-8-9-5 0,7 5-5 0,-6-4-5 15,5-3-7-15,-5 1-4 0,-1-4-5 0,8 2-1 0,-8-3-3 0,0-5 2 16,2 6 2-16,-2-5 4 0,0 4 4 0,-6-5 6 0,6 1 6 16,1 4 6-16,-7 0 7 0,7 3 9 0,-7 1 9 0,0 3 9 15,6 0 7-15,-6 3 5 0,0 1 4 0,0 3 2 0,0 1 2 0,0 3 2 16,0 0 6-16,0 3 3 0,0 5 3 0,0-2 1 0,0 6-1 16,0-1-1-16,0 4-5 0,0 0-1 0,7-1-1 0,-7 4-2 15,0-3-1-15,6 2-1 0,-6-2 2 0,6 1-4 0,2-7-5 0,-2 8-10 16,0-7-13-16,0-3-26 0,1 1-33 0,0-1-57 0,6-7-66 0,-7 4-69 15,8-8-69-15,-8 1-64 0,6-6-63 0,2 3-29 0,-8-5-16 0,1-4-8 16,-1 1-3-16,1-4 5 0,-7-1 8 0,0-7 25 0,0 4 32 16,-7-7 55-16,1 0 66 0</inkml:trace>
  <inkml:trace contextRef="#ctx0" brushRef="#br0" timeOffset="162805.39">19538 15127 164 0,'-26'-9'375'0,"6"3"37"0,1 2 19 0,0 0 9 15,5 4 4-15,-5-3 0 0,6 3 2 0,6 0-4 0,1 0-1 0,0 3-22 16,-2-3-28-16,8 4-133 0,-6 0-186 0,6-1-165 0,6 0-153 15,-6 1-89-15,8 4-58 0,-2-5-28 0,0 1-13 0,1-4-6 0,6 4-3 16,0-4 1-16,-1-4 3 0,2 4 20 0,-1-4 28 0,0-2 48 16,0 1 59-16</inkml:trace>
  <inkml:trace contextRef="#ctx0" brushRef="#br0" timeOffset="163430.4">20391 15434 66 0,'14'7'230'0,"-2"0"19"16,1-3 11-16,-6 3 13 0,6-4 12 0,-1 1 12 0,2 1 14 0,-1-2 14 15,0-3 18-15,0 5 9 0,-7-5 5 0,8 3-32 0,-8-3-50 16,0 0-24-16,1 0-14 0,0 0-9 0,-7 0-6 0,6-3-7 16,-6 3-10-16,0-5-12 0,0 2-11 0,0-2-15 0,0-2-16 0,0 0-23 15,-6 0-24-15,-1-4-23 0,7 4-23 0,-13-4-17 0,7 3-12 0,-1-2-9 16,-6 2-6-16,0 1-4 0,0-1 0 0,0 5-2 0,-1-1-2 16,-5 4 0-16,6 0 0 0,-6 4 0 0,5-4 1 0,-5 7 0 15,0 0 0-15,6 5 0 0,-1-2 1 0,-5 1-1 0,6 4 0 0,0-1-1 16,0 0-1-16,0 6-2 0,7-6 0 0,-2 5-1 0,2-1-1 15,0 4 0-15,6-4-2 0,0 0 0 0,6 1-1 0,-6 0-1 16,6-5 0-16,8 4-1 0,-1-3 0 0,0-1-2 0,0-2-1 0,7-2-4 16,-1-2-3-16,-6-1-3 0,6-4-6 0,1-3-3 0,0 0-3 15,-1 0-1-15,-6-3 0 0,6-4-1 0,-5-1-1 0,-1-2 1 0,0-2 0 16,0 1 3-16,-7-3 3 0,8 3 3 0,-8-4 4 0,0-3 6 16,1-1 7-16,0 4 7 0,-7-3 6 0,6-3 7 0,-6 2 6 0,0-2 5 15,0 2 7-15,0-4 5 0,0 5 5 0,0 0 6 0,0 0 5 16,0-1 5-16,0 5 1 0,-6-1 2 0,6 5-2 0,0-1-2 15,0 3-6-15,0 0-4 0,0 5-7 0,0 0-5 0,0 3-5 0,-7 3-6 16,7 5-4-16,0 3-7 0,0 4-7 0,0 2-2 0,-7 1-4 0,7 8-3 16,0 3-1-16,0 5 1 0,0 2 0 0,0 1 1 0,0 7 2 15,0-4 1-15,0 4-1 0,0 0-1 0,0 3 0 0,0-3 0 16,-6 5 1-16,6-6 0 0,0 1 1 0,0 0 0 0,0-4-1 0,-6 1 1 16,6-2 0-16,0-5-1 0,0-1-1 0,0-4-2 0,-7 0-1 15,7-3-9-15,0-8-14 0,7 1-26 0,-7-4-31 0,0-5-46 0,0-2-54 16,6-1-65-16,-6-7-70 0,6 0-72 0,-6-7-71 0,7-1-36 15,0-2-18-15,-7-5-8 0,6-4-3 0,0-3 8 0,1-3 12 0,-7-4 26 16,6-1 30-16,1-3 46 0,0 0 54 0,-1-3 64 0,0 3 222 16</inkml:trace>
  <inkml:trace contextRef="#ctx0" brushRef="#br0" timeOffset="164290.87">20645 15763 0 0,'-7'-11'25'0,"7"5"323"0,-6-3 63 0,6 6 34 0,-6-1 21 0,0 1 15 16,-2-4 9-16,8 3 5 0,-6 0 4 0,6 1 4 0,-6-1 6 15,6 1-12-15,0 3-21 0,0-4-90 0,6 4-126 0,0-5-83 0,2 2-61 16,-2 0-35-16,6-1-20 0,8-3-14 0,-7 4-10 0,7-5-6 15,6-3-3-15,-7 0-4 0,7 4-6 0,0-8-5 0,1 4-4 0,-7-4-4 16,5 0-2-16,-5 1-1 0,0-4-1 0,-2-1 0 0,2 5 0 16,-7-5 1-16,1 2 0 0,-2-3 0 0,-6 6 3 0,2-4 2 15,-2 7 4-15,0-4 4 0,-6 4 5 0,0 4 4 0,7-1 3 0,-7 1 2 16,-7 3 1-16,7 1 1 0,0 3-1 0,0-3-1 0,0 3 0 16,-6 3-2-16,6-3 0 0,0 3-5 0,-6 1-3 0,6 0-5 0,-8 3-5 15,2 4-5-15,0 0-3 0,6 0-3 0,-6 4-1 0,-2-1 0 0,8 4 0 16,-6 2 0-16,6-3 0 0,0 2 1 0,0-1-1 0,0 4 0 15,0-4 1-15,6 0 0 0,2 4 0 0,-8-6 0 0,6 2 1 0,0-4-1 16,8 1 0-16,-8-1 1 0,0-2 0 0,1-2-1 0,6-2 1 16,-6-1 1-16,5-4 1 0,-6 1 1 0,8-4-1 0,-8 0 1 15,8-4 0-15,-1 1 0 0,-1-4-1 0,2-1 1 0,-2-2-1 0,2-2 0 16,-1 1-1-16,-1-3 1 0,2-4-1 0,-2 2 0 0,2-2-1 0,-1 0-1 16,0-4-1-16,0 4 1 0,-1-4-2 0,2 4 1 0,-8-4-1 15,8 0 0-15,-8 3 0 0,1 1 0 0,-1 3 2 0,0 1 1 16,1 2 1-16,-7 2 1 0,0-1-1 0,7 3 0 0,-7 5 0 0,0 0 1 15,-7-1 0-15,7 4 0 0,0 0 0 0,-7 4 0 0,7-1 0 16,-6 4-1-16,0 0-2 0,-1 4-1 0,1 4 0 0,6 0-2 16,-7-1 0-16,0 4 1 0,7 5-1 0,0-5 1 0,0 4 0 0,0-4 1 15,7 5-1-15,-7-6 2 0,7 5 0 0,-1-3 0 0,7 0 1 16,-7-1 1-16,8-4-1 0,-2 1 1 0,8-1 1 0,-7 1-1 0,7-4 1 16,0 0-1-16,-1-8 0 0,0 4-1 0,8-3-3 0,-8-4-5 15,7-4-5-15,0 1-8 0,-6-1-7 0,5-3-8 0,-5-4-8 16,6 1-5-16,-6-2-6 0,-1-2-4 0,1-1-2 0,-1-3-1 0,-6 4 0 15,0-5 2-15,1-4 1 0,-8 5 6 0,0 1 6 0,1-6 9 16,-7 5 13-16,0-4 11 0,0-1 13 0,-7 5 10 0,1 0 12 0,6 4 6 16,-6-4 5-16,-8 3 3 0,8 4 1 0,-7 0 0 0,6 4 0 15,-6 2 0-15,7 2-1 0,-8 3-4 0,2 0-3 0,5 3-5 0,-6 2-5 16,6 2-6-16,1 4-4 0,0 0-3 0,0-1-4 0,-2 5-1 16,8 4-1-16,0-1 0 0,0-1 1 0,0 3 0 0,8 2 0 0,-2-4 0 15,0 3 0-15,0-2 0 0,1 3 0 0,6-4 1 0,0 1 0 16,1-1 0-16,-2-3 0 0,1-1 0 0,0 1 0 0,0 0 0 15,7-4-1-15,-7-4 1 0,6 0 0 0,-6-3 1 0,7-4-1 0,-7 0 2 16,0 0-1-16,7-7 1 0,-7-1 0 0,7 1-1 0,-8-5 1 0,1-2-1 16,0 0-2-16,0-1-1 0,7-4-3 0,-14-2-2 0,8 2-3 15,-2-6-1-15,1 2-2 0,-6-2-1 0,6-4 1 0,-7 2-1 16,0-1-1-16,2-1-1 0,-2-1 0 0,0 1 2 0,-6-1 1 0,7 5 4 16,0-4 3-16,-7 3 4 0,6 1 5 0,-6 2 7 0,0 1 5 15,7 0 4-15,-7 5 4 0,0-2 2 0,0 1 3 0,0 7 2 16,0-4 1-16,0 8 1 0,0-4-2 0,0 3-2 0,0 4-1 0,-7 1-3 15,7 3-4-15,0 0-4 0,-6 3-4 0,6 4-5 0,-7 1-2 0,7 3-3 16,-7 4-1-16,7 3-2 0,-6 1-2 0,6 2 0 0,0 5 0 16,-6 0 0-16,6 3 1 0,0 0 1 0,0 5 0 0,0-5 0 15,6 3 0-15,-6 2 0 0,0-1 0 0,6-4 0 0,-6-1 1 0,7 3-1 16,0-2 0-16,-7-3 0 0,6-5 0 0,1 1-1 0,-1 0-2 16,7-4-7-16,-6-2-7 0,5-2-15 0,-5-2-18 0,6-6-38 0,0 2-50 15,-7-5-63-15,8-3-67 0,-2 0-68 0,2-3-65 0,-1-5-50 16,-7-3-41-16,8-1-18 0,-8-1-8 0,0-1 1 0,0-9 5 15,2 1 14-15,-8 0 17 0,0-7 38 0,-8 0 50 0,8-1 61 0,-12 1 70 16</inkml:trace>
  <inkml:trace contextRef="#ctx0" brushRef="#br0" timeOffset="164415.87">21948 15196 112 0,'-26'-5'308'0,"0"5"20"0,6 0 10 16,1 0 4-16,5 5 0 0,2-5-1 0,5 0 0 0,0 0 3 16,7 0 4-16,0 0 3 0,7 3 1 0,0-3-79 0,5 5-119 0,2-2-72 15,-2-3-47-15,8 4-40 0,7-4-37 0,-9 0-39 0,9 0-42 16,5-4-42-16,-6 4-44 0,1-3-48 0,-1-2-47 0,0-3-24 0,-1 5-14 15,1-4-5-15,-6-4-5 0,-1 3 3 0,1-2 7 0,-6-5 19 16,-2 5 27-16,1-5 36 0,-6 0 41 0</inkml:trace>
  <inkml:trace contextRef="#ctx0" brushRef="#br0" timeOffset="164576.41">21778 14840 376 0,'-26'7'445'0,"7"1"28"0,-1 3 12 0,0-7 8 0,1 3 1 0,6-3 2 16,0-1 1-16,7 1 0 0,0-1 0 0,-2 2 0 0,2 1-2 15,6 2-142-15,-6 3-211 0,6 1-160 0,-7-2-132 0,0 5-119 16,1 3-114-16,-1-3-56 0,1 3-29 0,-7 0-14 0,0 1-8 0,0-1-5 16,0 1 0-16,-7-1-1 0,1-1 2 0,-1-2 20 0,1 0 33 15,-7-1 65-15,0-2 106 0</inkml:trace>
  <inkml:trace contextRef="#ctx0" brushRef="#br0" timeOffset="166115.46">23283 15386 36 0,'-13'22'280'0,"0"-3"27"0,0-1 16 0,7-4 10 0,-2 1 5 0,2-4 1 16,0 0 3-16,-1-3 7 0,7-1 10 0,0-3 15 0,0-1 14 16,0-3-54-16,0 4-91 0,0-4-54 0,7-4-37 0,-1 4-20 0,0-3-11 15,2-1-6-15,4-3 0 0,1-1-1 0,1-3 0 0,-2 0-8 16,2-4-10-16,-2 1-14 0,1-4-16 0,1-1-11 0,5 1-12 0,-6-8-11 15,0 5-8-15,0-1-6 0,0-4-7 0,0 0-3 0,0 0-3 16,1 5-2-16,-2-5-2 0,-5 0 2 0,6 4 1 0,-7-4 4 16,1 5 4-16,-1 3 4 0,0-5 3 0,2 4 6 0,-8 5 5 0,6-4 6 15,-6 3 3-15,0 4 6 0,0-4 5 0,6 5 3 0,-6 2 3 16,-6 1 2-16,6 0 0 0,0 0-4 0,0 2-5 0,0 2-4 0,-6 3-4 16,6 0-6-16,0 0-7 0,0 3-5 0,-8 2-3 0,8 2-5 15,-6 4-6-15,6 3-3 0,-6 1-3 0,-1 3-2 0,7 4-2 0,0 0-1 16,-6 8 0-16,6-1-1 0,0 1 1 0,0 2 0 0,6 0 2 15,-6 2 0-15,7-5 1 0,-7 4 0 0,6 1 1 0,0-6 0 16,2-2-1-16,4 4-1 0,-5-5 2 0,-1-3 1 0,7-3 0 0,-6 3 1 16,6-7-2-16,0-1 2 0,-7-3-1 0,8-1 2 0,-2-1-2 15,1-6 1-15,7 0-2 0,-7-3 1 0,0-3 0 0,7 0-1 0,-1-6 0 16,1-5-3-16,-1 0-5 0,1-5-4 0,0 2-4 0,-1-10-6 16,7 2-5-16,-6-4-7 0,-1-5-8 0,-6 2-6 0,7-9-8 0,-7 4-5 15,7-6-4-15,-14 2-3 0,6-2-1 0,-5-1 3 0,0-1 4 16,-1 1 5-16,1 4 5 0,-7-1 9 0,0 1 12 0,0 7 11 0,0 1 13 15,-7 3 12-15,7-1 11 0,-6 8 9 0,-1 0 8 0,7 4 7 16,-7 3 4-16,-5 1 3 0,12 2 1 0,-14 1 0 0,8 0-1 0,0 8-5 16,6-4-5-16,-7 7-6 0,1 0-5 0,-1 0-6 0,0 2-5 15,1 6-5-15,6 3-4 0,-6 4-3 0,-1 0-2 0,7 7 1 16,-7-1 0-16,7 5 3 0,-6 4 3 0,6 3 3 0,0 3 5 0,-6 1 5 16,6 0 5-16,0 6 5 0,-7-2 2 0,7 2 4 0,0 2 2 15,-7 3 2-15,7-1 1 0,0 1-1 0,0-5-1 0,-6 1-3 0,6 5-1 16,0-9-4-16,0 3-5 0,6-5-3 0,-6-2-4 0,0 1-4 15,7-9-1-15,0 2-2 0,-7-1-1 0,6-7-2 0,0-4-2 16,1 1 1-16,6-5-1 0,-7 1 2 0,1-5 0 0,6-1 1 0,-6-6 1 16,5 0 0-16,-4-3 1 0,4-3-1 0,1 0 0 0,-6-9-1 15,6 5-1-15,-1-8 0 0,2 1-3 0,-2-5 0 0,2-4-1 0,-1 3-1 16,0-3-2-16,0-3-1 0,-7-3-3 0,8 0-1 0,-8-4-1 16,7 3 0-16,-7-2-1 0,1-1 0 0,6 4 1 0,-7 0-1 0,1-2 0 15,0 6 0-15,-1 3 0 0,0 5-2 0,1 2 1 0,0 0-1 16,-1 8 2-16,1 0-2 0,-1 2 1 0,0 5-1 0,-6 5 1 0,8-2 0 15,-2 1-1-15,-6 7 1 0,6 0-1 0,0 4 0 0,-6 2 1 16,8 2 2-16,-8-1-1 0,6 4 1 0,-6 0 0 0,6 4 0 0,-6-5 2 16,7 5-1-16,-7-4 0 0,6 3 0 0,-6-2 0 0,7-4 0 15,-7 2 0-15,7-7 0 0,-1 5 0 0,0-4 0 0,0-1-1 0,2-3 1 16,-2 0 1-16,0-3 0 0,7 0 0 0,-6-6 0 0,6 3 0 16,-7-2 0-16,8-6 1 0,-2 3 1 0,2-7-1 0,-1 2 1 15,-1-3-1-15,2-2 0 0,6-5-1 0,-8 4 1 0,1-7 0 0,0-1 0 16,0 2-1-16,1-5 1 0,-8 0-1 0,7-4 0 0,-7 4 1 0,7-4-2 15,-6 1 0-15,-1 0 0 0,0 2 0 0,-6-3 1 0,8 4 1 16,-2 4 0-16,-6 3 0 16,0 4-1-16,0 1 1 0,6-1-1 0,-6 3-1 0,0 5-1 0,0 3 0 15,0 0-1-15,-6 0 2 0,6 3-2 0,0 5-1 0,-6-1 1 0,6 4-1 0,0 0-1 0,-8 3 1 0,8 1-1 0,-6 3 2 16,6 5-1-16,0-1 1 0,0-1 1 0,0 1-1 0,0 0 0 16,6 0 1-16,-6 0 2 0,8-3 0 0,-8 3-1 0,6-4-1 0,0-3 0 15,1-1 1-15,0 1-1 0,5-4 1 0,-5-4-1 0,-1 0 2 0,1 0-1 16,6-3 2-16,-7 0 0 0,1 0 1 0,6-4-1 0,-6-4 1 15,6 0 0-15,-7 0 1 0,7-3-1 0,1-4 1 0,-8 0-1 16,7-4 0-16,0 1 0 0,-7-4-1 0,7 0 0 0,-7-4 0 0,2-1-1 16,-2-2 1-16,7 0-1 0,-6-1-1 0,-1-3 0 0,0 2 0 15,1 2 0-15,-7 3 1 0,6 1 0 0,-6 2 0 0,7 4 0 16,-7 5-2-16,0-3-1 0,0 7-1 0,0 2 1 0,0 0-2 0,0 4 1 16,0 8-1-16,0-5 2 0,0 8-1 0,-7 1 0 0,7 6 1 0,0 1-1 15,0 2 0-15,-6 1 0 0,6 8 1 0,0-5 1 0,6 1 2 16,-6 3 1-16,0 0 1 0,7-3-2 0,-7 0 0 0,7-4 0 15,-1 0 0-15,7 0-1 0,-6-4-1 0,-1 0 1 0,7-3 0 0,0-4-4 16,-6 0-7-16,5-3-13 0,2-1-17 0,-2-7-23 0,-5 0-26 16,6 0-41-16,0-7-46 0,-7-1-54 0,2-3-56 0,-2 0-52 0,0-8-53 15,-6 1-55-15,0-4-59 0,-6-3-24 0,0-1-8 0,-2-4 6 16,-4-2 13-16,-1-2 21 0,-7-1 25 0,0-2 39 0,1 0 49 0,-1 1 53 16,-6-1 55-16</inkml:trace>
  <inkml:trace contextRef="#ctx0" brushRef="#br0" timeOffset="166365.47">23114 15108 98 0,'-34'19'370'0,"2"-5"50"0,-1 0 28 0,7-3 15 0,1 4 12 16,-1-8 4-16,6 4 4 0,1-3 4 0,5-4 1 0,8-1 5 15,0 1 6-15,6 0-70 0,0-4-107 0,6 3-95 0,7 1-89 0,0 0-49 16,6-1-27-16,1 1-15 0,6-4-11 0,7 3-9 0,6-3-9 0,-1 0-28 16,2-3-34-16,5-1-69 0,1 1-86 0,0-1-93 0,6 0-99 15,-7-3-55-15,8 0-30 0,-7 0-18 0,-8-1-8 0,1 0-5 16,0 1-1-16,1 3 2 0,-8-3 6 0,1 3 24 0,-1-3 31 0,1 3 65 16,-7 1 80-16</inkml:trace>
  <inkml:trace contextRef="#ctx0" brushRef="#br0" timeOffset="167444.73">26161 15258 0 0,'0'7'217'0,"0"1"76"0,7-4 28 15,-7-1 26-15,0 1 26 0,7-1 27 0,-7-3 29 0,0 0 18 16,0 0 14-16,0 0 6 0,0-3 5 0,0-1-55 0,0 1-81 0,0-1-61 16,0-4-53-16,0 1-35 0,-7-3-28 0,7 2-26 0,-7-3-25 15,7 0-26-15,-6-3-27 0,-1 1-19 0,7 3-12 0,-6-5-6 16,-7 4-2-16,6 0-2 0,-5 0-2 0,-2 0 1 0,1 1 1 0,1 2 1 16,-2 1 0-16,2 3 1 0,-8-3 0 0,0 7 0 0,1 0-2 15,-1 0 0-15,0 4 0 0,1-1-2 0,-1 5 0 0,1 3 0 0,-1-5 1 16,-6 9 0-16,6 0-4 0,1-1-1 0,0 5 0 0,6 4-1 15,-1-5-1-15,2 3 0 0,-1 5 0 0,6-4 0 0,1 3-1 0,-1 2 0 16,7-6 0-16,7 5-3 0,-1-4 1 0,1-4-1 0,6 4-1 16,-1-3 0-16,8-5-2 0,0 0 1 0,5-2 0 0,-5-5 1 0,13 1-1 15,-7-5 0-15,0-3 1 0,7 0 0 0,-7-7-1 0,6 0 0 16,1-4 0-16,-7 0-1 0,7-8 0 0,-7 1 1 0,-1-4 1 0,1-4 0 16,0 1-1-16,1-4-1 0,-7-1 0 0,-8-3 1 0,8-4-1 15,-7 1 2-15,-7-1 1 0,1-3 0 0,0 0-1 0,-1-1 1 16,-6 1 1-16,0 0-1 0,-6-1-2 0,6 4 2 0,0 5 1 0,-7-5 1 15,0 8 3-15,1 4 3 0,-1-2 3 0,1 5 4 0,0 0 2 0,-2 7 4 16,8 1 7-16,-6 0 4 0,0 3 3 0,6 3 2 0,-6 1 0 16,6 0-1-16,0 7-1 0,-8-3-3 0,8 3-1 0,0 3-4 15,0 0-4-15,0 8-3 0,0-3-4 0,0 6-4 0,0 1-7 0,0 4-4 16,0 2-3-16,0 1-2 0,0 4-1 0,0 3 2 0,0 0 2 16,0 1 0-16,0 7 3 0,8-4 1 0,-8 3 3 0,0 1 1 15,6 2-1-15,0-1 2 0,-6 1 1 0,6-2 2 0,2 4 0 0,-2-4 0 16,0-5-1-16,1 5 0 0,-1-4 1 0,8-4-2 0,-8 0-1 0,6-3-2 15,2 0-1-15,-1-5 0 0,0-2-1 0,0-5 0 0,-1 2-1 16,2-5 0-16,-1 0 1 0,7-8-2 0,-8 0 1 0,8 2 0 16,-7-10 0-16,7 2-1 0,-1-4 1 0,0 0 0 0,-5-8-2 0,5 0 0 15,-6 1 0-15,6-9-2 0,-5 5 0 0,-1-7 0 0,0 2-2 16,-6-6 1-16,-1 3 0 0,0-3 1 0,1 4-1 0,0-5 1 16,-7 5 0-16,6 0 0 0,-6-2 0 0,0 5 1 0,0 4 0 0,0-1-1 15,0 5 1-15,0 0-1 0,0 3 1 0,-6 3-1 0,6 5-2 16,0-1-1-16,0 0 1 0,0 4-1 0,0 4 1 0,-7 3-1 0,7 1 0 15,0 3-2-15,-7 0 1 0,7 6 0 0,-6 2-1 0,6-1-1 16,-6 4 2-16,6 5-1 0,0-2 2 0,0 4 0 0,0-3 1 0,0 2-1 16,6-2 0-16,0 4 0 0,1-5 1 0,0 1 0 0,-1-4 0 15,0-1 1-15,1-1 0 0,6-3 0 0,-6-1 0 0,6-2 1 16,-7-3 1-16,7-3 0 0,1-1-1 0,-8-4 2 0,7-3 0 0,0 0-1 16,0-3 1-16,-1 0-1 0,8-6 1 0,-6-1 0 0,-2-5 0 15,1 1 1-15,1-1-1 0,5-8 0 0,-6 2-2 0,0-5 0 0,0 0 0 16,0 1 0-16,1-5-2 0,-8-2 1 0,6 3 1 0,-5-5-1 15,0 5 0-15,-1 0-1 0,-6-1 0 0,7 5 2 0,-7-1 0 0,6 5 1 16,-6 2 1-16,0 1-1 0,0 6 0 0,-6 1 0 0,6 4-1 16,0 0 0-16,-7 7-2 0,7 0 1 0,-6 0-1 0,-1 7 0 0,0 0 1 15,7 4-1-15,-6 1-2 0,0 2 1 0,0 5-2 0,-2-1 1 16,2 0-1-16,6 4 1 0,-6 0-1 0,6 0 2 0,0 1 0 0,0-2 0 16,6 2 0-16,-6-6-2 0,6 5-5 0,2-3-7 0,-2-1-12 15,6-4-15-15,-5 6-17 0,6-10-33 0,0 1-43 0,1 0-54 16,-2-8-61-16,2 2-58 0,5-5-55 0,-6 0-48 0,6-5-45 0,-5-2-33 15,5-4-30-15,1 0-6 0,0 1 2 0,-2-6 11 0,2-1 16 16,-1 2 32-16,1-4 43 0,-7 5 54 0,7-5 61 0,0 1 58 16,-2 4 116-16</inkml:trace>
  <inkml:trace contextRef="#ctx0" brushRef="#br0" timeOffset="167758.4">27424 15144 175 0,'8'-11'259'0,"-2"0"35"0,0 1 31 0,-6-1 37 0,7 0 39 16,-7 0 28-16,-7 3 22 0,7-3 17 0,0 5 10 0,-6-7-12 0,0 6-27 16,-2 0-55-16,2 0-70 0,0 3-47 0,-7-3-36 0,6 3-31 15,-6 1-29-15,1 3-36 0,4 0-39 0,-4 3-26 0,-1 1-20 0,0 3-14 16,6 4-11-16,-6 0-6 0,6 8-2 0,-5-5-1 0,6 8 1 15,-2 0 3-15,2 0 0 0,6 3 1 0,0 1 0 0,0 0 1 0,0 0-1 16,0 3 0-16,6-3-1 0,2 0-2 0,-2-1 0 0,0 1-3 16,0-5-2-16,8 2-1 0,-8-5-4 0,7 0-1 0,-6-4-2 0,6 2-1 15,-1-9 1-15,2 0-1 0,-1 1 0 0,0-8-1 0,0-5 1 16,7 2-2-16,-8-4 0 0,2-3-1 0,-1-3-4 0,-1-5-2 16,2 0-3-16,-8-4-3 0,7-3-4 0,-6 0-4 0,-7-6-2 0,6 2-4 15,-6-4-1-15,0 4-1 0,-6-3-1 0,6-2 0 0,-7 1 1 0,0 4 1 16,1 4 3-16,0-1 3 0,-8 3 2 0,8 1 3 0,0 7 4 15,-1 1 2-15,1 3 3 0,-1 4 1 0,0 0-1 0,1 3 2 0,6 4 0 16,0 4 0-16,0-1 0 0,0 4-2 0,6 1 1 0,-6 3-1 16,7-1-3-16,0 5-6 0,6 0-8 0,-1-1-21 0,2 2-24 15,-2-2-37-15,2 1-42 0,5 0-47 0,-6-4-50 0,0 4-41 0,7-5-38 16,-1-3-30-16,-5 1-28 0,4-1-29 0,-4-4-31 0,6 1-13 16,-7 0-6-16,6-4 14 0,-6-4 23 0,7 0 36 0,-1 1 42 0,1-1 47 15,0-3 50-15,-8 0 41 0,8-1 46 0</inkml:trace>
  <inkml:trace contextRef="#ctx0" brushRef="#br0" timeOffset="167977.14">27907 15090 64 0,'13'-7'212'0,"-6"-1"39"15,5-3 34-15,-5 4 36 0,0-1 36 0,-7 0 36 0,6-2 35 0,-6 2 24 16,0-3 16-16,0 4-7 0,0-4-19 0,0 4-37 0,-6-4-48 16,6 3-40-16,-7 1-38 0,0 0-32 0,1 0-29 0,0-1-32 0,-8 5-36 15,8 0-36-15,-7-1-34 0,0 4-23 0,6 0-17 0,-5 0-9 16,-2 7-9-16,1-4-5 0,0 8-5 0,0 0 0 0,1 0 2 0,4 4 0 16,-4 3 2-16,5 0 3 0,0 5 3 0,7-1 1 0,-6 0 2 15,6 3 0-15,0 1 1 0,0-1 0 0,0 0 1 0,6 2-1 16,1-2 0-16,0 1-2 0,5-4-4 0,2 3-3 0,-1-3-3 0,6-2-3 15,-6-3-2-15,7 1-3 0,6-6-3 0,-7 2-8 0,7-6-10 0,-6-5-12 16,6 1-12-16,1-4-19 0,-9-4-22 0,9-7-41 0,-7 0-54 16,-1 1-62-16,-6-9-66 0,6 1-60 0,-5-5-57 0,-2-3-44 15,-5-2-35-15,0-2-11 0,-1 1 0 0,-6-8 6 0,0 1 10 0,-6-1 17 16,6-3 21-16,-7-1 41 0,0 4 54 0,-5-2 61 0,-2-1 65 16</inkml:trace>
  <inkml:trace contextRef="#ctx0" brushRef="#br0" timeOffset="168194.11">27594 14705 20 0,'-32'7'270'0,"6"0"30"16,-1 1 25-16,1-1 30 0,7-2 34 0,-1-3 29 0,8 2 26 0,-2 0 19 0,8-4 13 0,0 0 8 0,-1 3 5 0,7-3-63 0,0 0-96 16,7 0-60-16,-7 0-43 0,6 4-29 0,6-4-24 0,2-4-31 15,-1 4-35-15,0 0-27 0,6-3-27 0,-5 3-17 0,5-4-14 0,1 4-7 16,-7 0-5-16,0-4-4 0,-1 4-1 0,2-2-4 0,-8 2-2 16,7 0-1-16,-6 2 1 0,0-2 1 0,-1 4-1 0,-6 0-1 0,6 3-3 15,-6 3-5-15,0-2-5 0,0 7-12 0,-6-4-15 0,6 7-29 16,-6 1-37-16,-1-1-43 0,0 4-49 0,1 0-48 0,-7 3-49 0,7 5-50 15,-8-1-49-15,8 4-36 0,-1 0-32 0,-6 4-11 0,7-1-3 16,-1 4 7-16,7 2 13 0,-6 2 29 0,6-5 36 0,0 6 43 16,6-5 49-16,1 4 50 0,-7-4 100 0</inkml:trace>
  <inkml:trace contextRef="#ctx0" brushRef="#br0" timeOffset="168319.1">27555 15636 0 0,'0'29'203'0,"0"-4"119"0,0 1 50 16,-6-5 40-16,-1-2 31 0,7-1 20 0,-6-3 14 0,-1-4 9 0,1 0 5 16,-1-7 5-16,7 4 3 0,-7-5-47 0,7 1-72 0,-6-1-73 15,6-3-75-15,0 0-65 0,0 0-61 0,6-3-78 0,-6-1-88 0,7-4-97 16,-7 1-99-16,7-4-86 0,-1-3-78 0,1-1-40 0,-1 0-21 15,1-4-11-15,-7-2-4 0,6-5-2 0,-6 1-2 0,0-1 7 16,0-7 12-16,-6 0 41 0,-1-3 56 0,7-5 77 0,-13 1 238 0</inkml:trace>
  <inkml:trace contextRef="#ctx0" brushRef="#br0" timeOffset="168601.09">27079 14629 0 0,'-6'-5'59'15,"0"-3"283"-15,0 6 55 0,-2-3 30 0,8 2 18 0,-6-1 9 16,6 0 8-16,0 1 4 0,-6-1 1 0,6-3 1 0,6 3 1 0,-6 1-22 16,6-2-34-16,2 2-90 0,-2 0-117 0,0-1-76 0,8 0-56 15,-8 4-31-15,7-3-20 0,0 3-20 0,0 0-21 0,0 3-25 0,0 1-27 16,0 3-22-16,0-4-16 0,0 9-15 0,-7-1-10 0,2 0-8 15,-8-1-4-15,6 6-4 0,-12 2-1 0,6-3-1 0,-8 3-3 0,2 1 6 16,-7-2 9-16,6 3 13 0,-6-3 14 0,1 1 0 0,-8 1-11 16,7-4-17-16,-7 3-21 0,8-4-29 0,-2 1-34 0,-6 0-32 0,8-4-31 15,5 4-14-15,-6-4-5 0,6-5 1 0,1 2 2 0,0 0 8 16,6-4 10-16,0-4 21 0,0 0 26 0,0 0 30 0,0 0 90 16</inkml:trace>
  <inkml:trace contextRef="#ctx0" brushRef="#br0" timeOffset="168820.96">26122 14888 237 0,'-19'11'408'0,"6"-3"38"0,6-2 19 0,-5 2 10 0,4 0 6 0,8-4 1 15,0-1 1-15,8-3 1 0,-2 0 0 0,0 0 1 0,7 0 1 16,1 0-97-16,5 0-144 0,7-3-119 0,-6 3-105 0,12-4-105 0,-6 4-104 15,7-5-101-15,6 5-97 0,-7-3-50 0,7 0-24 0,-7-2-13 16,8-1-6-16,-1 1-3 0,0 2-2 0,-7-5 0 0,1 5-1 16,-1-1 22-16,2-3 33 0,-9 3 67 0,1 1 152 0</inkml:trace>
  <inkml:trace contextRef="#ctx0" brushRef="#br0" timeOffset="170701.26">28630 15020 0 0,'0'11'181'0,"-7"-1"110"16,7-2 30-16,-6 0 30 0,-1-5 28 0,1 1 30 0,6 0 29 16,-6-1 20-16,-2-3 15 0,8-3 10 0,-6 3 7 0,6-4-46 0,0 0-71 15,0 1-64-15,0 0-59 0,0-5-38 0,0 0-30 0,6 1-29 16,-6-1-28-16,8-3-28 0,-2 1-29 0,7-1-21 0,-7-4-14 0,8 4-10 16,-2-4-8-16,2 4-5 0,-2-4-2 0,2 1-2 0,-1 3-4 15,-1 0 0-15,2 0 0 0,-2 4-2 0,-5-4-2 0,6 7-1 16,-6-4 1-16,5 5-1 0,-5 3 0 0,0-4 1 0,-1 8-1 0,0-1 0 15,2 2 0-15,-8 5 0 0,6-2 1 0,-6 6-1 0,0 1 1 16,6 4 0-16,-6-1 3 0,0 4 0 0,0 3-2 0,-6-3 1 16,6 4 1-16,0 0-1 0,-6 3 2 0,6-3-1 0,0-1 0 0,-8 0 1 15,8 1-1-15,0-3 1 0,-6-1-1 0,6-1-2 0,-6-2 1 16,6-1 0-16,0 0 1 0,-7-3-1 0,7-1-1 0,0-3 0 0,0 1 0 16,0-1-1-16,7-4 1 0,-7-3 0 0,0 3 2 0,6-4 0 15,-6-3 0-15,6 0 0 0,2-3 1 0,-2-1 1 0,0 1-1 0,1-5 0 16,6-3 2-16,-7 5 0 0,7-9 0 0,1-1 0 0,-8-2-1 15,7 0 1-15,0 0-1 0,0-4-2 0,0 0 1 0,0-3 0 0,0 2-1 16,6-3-2-16,-6 1 0 0,1-1 0 0,-2 5 0 0,2-2 0 16,-8 1 0-16,7 4 1 0,0 3-2 0,-6 1 0 0,-1 3-1 0,0-1 1 15,2 9-2-15,-2-4 0 0,0 7 0 0,-6 0-1 0,0 3 2 16,0 1-2-16,0 7 1 0,0-4 0 0,0 7-1 0,-6 1 2 16,6 0 0-16,0 4 1 0,-6-1 1 0,6 4-1 0,-8-4 1 0,8 5 1 0,0-2 0 15,0-3 0-15,0 4 0 0,0-3 1 0,0-1 0 0,0 0-1 16,8-3-1-16,-2 0 0 0,0-1 0 0,1-3 1 0,6 0 1 0,-7-4 1 15,14 1-1-15,-7-5 2 0,0-3 0 0,6 0-1 0,8 0 1 16,-7-6-1-16,-2 1-1 0,9-5 3 0,-7-1 0 0,-2-4 0 0,9 0-2 16,-7-2 0-16,-2-6-3 0,2 2-3 0,0-2-6 0,-7-6-6 15,-1 4-7-15,8-9-6 0,-6 1-4 0,-8 0-4 0,7-3-3 0,-7-5-3 16,2 1-2-16,-2 0 0 0,0-1-2 0,0 1 3 0,-6 0 0 16,0-1 4-16,0 1 5 0,0 4 7 0,-6-1 9 0,6 4 8 0,-6 4 9 15,0-1 8-15,-2 9 7 0,2-5 4 0,0 7 4 0,6 1 4 16,-7 3 2-16,1 1 1 0,-1 7 1 0,0-4 0 0,7 3 0 0,-6 5-1 15,0-5-2-15,6 8-4 0,-8 0-5 0,8 0-4 0,-6 4-2 16,0 0-3-16,6 3-3 0,-6 3-3 0,-1 5 0 0,0 4 0 16,1-1 0-16,-7 8 1 0,7 0 2 0,-2 6 3 0,2 1 4 0,0 0 2 15,0 3 1-15,-8 6 3 0,8-3 1 0,-1 3 1 0,7 1 1 16,-6-3 1-16,-1 4 1 0,0 0 0 0,7 0-1 0,-6-4-3 0,6 4-2 16,0-7-2-16,0 3-2 0,0-3 0 0,0-1-3 0,0-2 1 15,6-5-3-15,-6 0 2 0,0-3 0 0,7 0 2 0,0-4-1 0,-7-4 1 16,6-4 2-16,1-2 1 0,-7-2 3 0,6-2 2 0,-6-1 3 15,7-3 0-15,0-1 2 0,-7-6-2 0,6-1 1 0,0 0-2 0,0-3-1 16,8 0-2-16,-8-5-1 0,1-2-3 0,6-1-1 0,-6-3-1 16,5-1-4-16,2 1-3 0,-8-7-1 0,7 3-3 0,0-4-3 15,0 1 0-15,1-1 1 0,-8-4 0 0,6 5-1 0,2-1 1 0,-1 1-1 16,-1 3 0-16,-4 3 0 0,4 1 1 0,2 3-1 0,-8 1 1 16,0 3-2-16,1 3 0 0,-1 4 0 0,1 1 1 0,-7 3-2 0,7 3 0 15,-7 1 1-15,6 4-1 0,-6 3 0 0,6 0 1 0,-6-1-1 16,0 5 1-16,0 4-1 0,6-1 1 0,-6 1 0 0,0-1 2 15,0 3 0-15,0-2 0 0,0 2 0 0,0 2 0 0,0-1-1 0,0-4 1 16,8 5 1-16,-8-6-1 0,6 2 1 0,0-5 0 0,1 4 0 16,-7-7 0-16,13 0 1 0,-6 0-1 0,-1 1 2 0,7-5 0 0,-6-3 1 15,5 3 0-15,2-7-1 0,-1 0 0 0,-1 0-2 0,2-4 2 16,6-3 0-16,-1 0-1 0,-6 0 1 0,6-4-1 0,1 0-1 0,-1 0-1 16,1-4 1-16,0-4-2 0,-8 5 1 0,8-5-1 0,-1 1 1 15,1 0 0-15,0-1 1 0,-7-3-1 0,6 4-1 0,-6-4 0 16,1 0 2-16,-2 0 0 0,1 4-1 0,-6-3 2 0,-1 1 1 0,1 2-1 15,-1 4 1-15,-6-5 1 0,0 8 1 0,0-3 2 0,0 6 1 0,0-3 0 16,0 5 1-16,-6 2 0 0,6-1-2 0,0 2-1 0,0 3-1 16,-7 0 0-16,7 3-3 0,-6 2 1 0,6 2 0 0,-7 0-3 15,7 4 0-15,-6 3-2 0,6 5 0 0,-7-1-1 0,7 4 1 0,0 0-1 16,0 4 1-16,0 0 1 0,0-5 2 0,0 5 1 0,7 0-1 16,-1-1 1-16,-6-2 0 0,13-2-2 0,-6-2 2 0,-1 3 0 0,8-8 1 15,-2 4-1-15,2-7 1 0,-2 0-1 0,8 0 2 0,-7-2-1 16,7-6 0-16,-1-3-1 0,1 0 0 0,0-3 0 0,-2-6 1 0,9 3-1 15,-7-5 1-15,-2-5 0 0,9 2-2 0,-7-1 1 0,-2-3 0 16,2-3-1-16,0 2-1 0,-7-3-1 0,1-4-1 0,-2 4 1 16,-6-4 2-16,8 1 0 0,-14 0-2 0,6-1 0 0,-6 0 0 0,7 0-1 15,-14 4 0-15,7 0 0 0,-6 0 1 0,6 4 1 0,-7 4-2 0,0-2 0 16,1 2 1-16,0 7 1 0,-8-4-1 0,8 7 0 0,-7 1-1 16,7 3-1-16,-1 0 0 0,-6 0-2 0,7 7 2 0,-2 0-2 0,2 0 1 15,0 4-1-15,0 4 0 0,-1-1 2 0,0 6-1 0,7-3 1 16,-6 5-1-16,6-3 2 0,0 6-1 0,0-3 2 0,0 0 0 0,0 1 1 15,6-2 0-15,1 2 0 0,-7-2 0 0,13-3 0 0,-7 1 1 16,0-5 1-16,2 1 0 0,4 0 0 0,2-8-1 0,-1 5 1 16,-1-9 1-16,2 4-1 0,-2-7 1 0,2 4 0 0,5-8-1 0,-5 0 1 15,4-2-1-15,-4 1 2 0,5-5-1 0,1 2-1 0,-8-3 0 0,8-4 0 16,-6 4-1-16,-1-3 0 0,-1-1-1 0,8-3-1 0,-14 4 1 16,8-1 0-16,-1-4 0 0,-1 1 0 0,-5 0 0 0,0 2 1 0,-1-2 0 15,0 4 0-15,2-4 1 0,-8 7 0 0,6-4-1 0,-6 4 1 16,0 0 1-16,6 4-1 0,-6 0 0 0,0-1 0 0,0 5-2 0,0-2-1 15,0 5-1-15,0 0 0 0,0 0 0 0,-6 5-2 0,6-2 0 16,0 5 0-16,0-1-1 0,0 4 1 0,-6 0-1 0,6 3 2 0,0 1-1 16,-8 0 1-16,8-1 0 0,0 4 2 0,0-3 0 0,0 0 1 15,0 0 0-15,0-1 1 0,0 1-1 0,8-5 1 0,-8 2-1 0,6-1 1 16,0 0-1-16,1-4 1 0,-1 0 1 0,1 1 0 0,6-5-1 16,-1 1 1-16,2 0-1 0,-1-4-1 0,0 0 1 0,0-4 0 0,7 0 0 15,-8 1-1-15,8-5 1 0,-7 1-1 0,7 0-1 0,-8-4 1 16,2 0 0-16,-1-1 1 0,0-2 0 0,0 0 0 0,-1-1 0 0,-4 0 0 15,-2 1 0-15,0-1 0 0,1 0 0 0,-1-4 1 0,1 5 1 0,-7-1 0 16,0 1 2-16,0 3-1 0,6 1 0 0,-6-2 0 0,-6 4-1 16,6 2 0-16,0-2-1 0,0 5-1 0,0-2-2 0,0 2 0 0,0 3-2 15,-7 3 1-15,7 2-3 0,0-2 1 0,0 5-1 0,0-2-1 16,-6 5 1-16,6 4 0 0,0 0-1 0,0-1 1 0,0 1 2 0,0 4 1 16,0-5 2-16,0 4 0 0,0 2-1 0,0-3 1 0,0-2 1 0,6 0 0 15,-6-4-1-15,0 4-2 0,7-5-3 0,-7 1-5 0,0-4-5 16,6 0-13-16,1-3-13 0,-7 0-29 0,6 0-36 0,1-4-48 0,6 0-55 15,-7-4-60-15,8-4-65 0,-8 1-58 0,0 0-57 0,7-4-35 16,-6-4-27-16,0-3-9 0,5 4 0 0,-12-8 8 0,7 0 11 0,-7-4 28 16,0 0 34-16,0-3 50 0,0-3 54 0,-7-2 61 0,1 1 144 15</inkml:trace>
  <inkml:trace contextRef="#ctx0" brushRef="#br0" timeOffset="170959.75">30454 14584 53 0,'-27'22'266'15,"1"-4"21"-15,7 1 14 0,6-1 15 0,-7 0 15 0,7-4 27 16,7-5 30-16,0-3 29 0,-2 2 30 0,2-5 17 0,6 1 11 0,0-4-54 16,0 4-86-16,0-4-46 0,6 3-27 15,-6-3-16-15,8 0-8 0,-2 0-14 0,6-3-14 0,-5-1-24 0,6 4-31 0,0-7-29 0,7 3-30 0,-8-3-18 0,2-1-15 16,5-2-14-16,-5 2-13 0,-2-3-11 0,2 1-7 0,-2 2-7 0,2 1-4 16,-1-1-3-16,-7 2-2 0,0-2-2 0,2 3-2 0,-2 5 0 0,0 0-3 15,0 0-6-15,1 5-6 0,0-2-6 0,-1 5-7 0,1-1-9 16,-1 4-12-16,0 0-16 0,2 0-20 0,-2 0-36 0,6-1-46 0,-4 5-52 15,-2-4-54-15,7 0-47 0,0 0-46 0,-6 0-44 0,5-3-44 16,2-2-23-16,-2 2-15 0,2-3 0 0,-1-2 5 0,-1 1 13 0,2-4 19 16,-2-4 37-16,2 4 45 0,-1-8 53 0,-1 0 55 0,2 2 49 15,-8-5 205-15</inkml:trace>
  <inkml:trace contextRef="#ctx0" brushRef="#br0" timeOffset="171116.02">30864 14598 70 0,'-7'-18'309'16,"1"0"50"-16,6 3 45 0,-6-3 34 0,-2 3 26 0,2 0 24 15,6 1 19-15,0 0 16 0,-6 2 11 0,6 5 9 0,0-4 5 0,0 7-71 16,0-3-106-16,0 4-73 0,0-2-58 0,6 5-47 0,0 0-46 0,2 0-33 15,-2 0-28-15,7 5-21 0,0-2-20 0,0 1-18 0,7 3-18 16,-1-3-23-16,0 3-21 0,1 5-31 0,-1-5-31 0,1-1-53 0,-1 2-62 16,-5 0-66-16,-2-2-69 0,2 3-70 0,-8-3-67 0,1-2-34 15,-1 3-17-15,-6-7-5 0,0 0 1 0,0 0 11 0,-6 0 17 0,-1 0 28 16,-5-7 28-16,4 3 54 0,-4-7 60 0,-2 4 68 0,2-4 238 16</inkml:trace>
  <inkml:trace contextRef="#ctx0" brushRef="#br0" timeOffset="171272.25">30349 14309 352 0,'-39'11'426'0,"13"0"22"0,-7-1 13 0,14-2 4 16,-1 0 2-16,1-4 1 0,6-1 1 0,7-3 1 0,-1 0 1 15,7 4 0-15,0-4 0 0,0 4-132 0,7-1-200 0,5 0-158 0,-5 5-137 16,6-4-113-16,0 7-102 0,0-8-49 0,6 8-25 0,-5-4-12 16,-2-2-7-16,2 2-3 0,-1-4-2 0,-7 1-1 0,8-4-2 0,-14 0 17 15,0 0 24-15,0 0 69 0,0 0 172 0</inkml:trace>
  <inkml:trace contextRef="#ctx0" brushRef="#br0" timeOffset="172899.56">3366 17712 35 0,'-6'0'297'0,"0"5"37"0,-1-5 28 0,0-5 17 0,1 5 13 0,-1 0 12 16,1-3 13-16,0-1 9 0,-1 1 7 0,0-1 7 0,1 4 4 0,6-4-63 15,-6-3-99-15,6 7-69 0,0-7-57 0,0 3-38 0,0 1-27 0,0-5-18 16,0 4-12-16,6-3-14 0,-6 3-12 0,6-3-9 0,1 0-6 0,0 0-8 16,-1 2-5-16,0-2-5 0,1 3-1 0,-1 1-2 0,1-1 0 15,0 4-2-15,-1-4 0 0,0 8-2 0,2-4 1 0,-2 7-1 0,0-3 0 16,1 3-1-16,-1 0-2 0,1 5 1 0,-1 3 2 0,-6-5 1 0,7 5-2 16,-1 0 2-16,-6 4 0 0,6-5-1 0,2 4 2 0,-2 0-1 0,-6-4 2 15,6 6 0-15,1-6 1 0,-1 1 2 0,-6-1 1 0,7 1-2 16,-1-4 0-16,-6 0-2 0,7 0-1 0,-1-4 1 0,-6 0-1 0,7-2 1 0,-7 1 0 15,7-1 1-15,-7-2-1 0,0-3-1 0,6 0 0 0,-6 4-1 16,0-4 1-16,6-4 0 0,-6 4 2 0,0-3 2 0,7-2 0 0,-7-1 0 16,7 1 0-16,-7-5 0 0,0 2 0 0,6-3 0 0,-6-4 0 0,6 5 0 15,1-5 1-15,-7-4 0 0,6 5-2 0,-6-4-5 0,7-1-5 0,0 1-9 16,-7-4-9-16,6 4-10 0,0-4-11 0,2 3-10 0,-2-2-10 0,-6 3-6 16,6 2-5-16,0-2-3 0,1 7-2 0,-7 0-1 0,7 0-1 0,-1 4 4 15,-6 3 5-15,7 1 8 0,-7 3 8 0,6 0 10 0,0 7 13 0,-6 0 8 16,8 1 9-16,-2 3 7 0,0 3 6 0,0 4 4 0,1-2 2 15,-7 5 3-15,13-3 3 0,-6 5 0 0,-1-2 0 0,8 1 0 0,-8 0 3 16,6-3 2-16,-4 3 0 0,4-4 3 0,1 0 2 0,-6-3 1 0,6-1-2 16,-1 1 2-16,-4-4 1 0,4 0 2 0,2-4 4 0,-1 4 3 0,-7-6 4 15,7-2 3-15,0 1 0 0,0-4 2 0,-6 0 1 0,6 0 0 0,-1-7-3 16,2 2 1-16,-2-1 0 0,2-6 0 0,-1 1-4 0,0-3-1 16,0-1-5-16,-1 0-2 0,2-6-6 0,-1-1-4 0,0 0-2 0,0-3-2 15,0-2-1-15,0-2-3 0,0 4-1 0,-6-9-2 0,-1 5 1 0,7-4-1 16,-13 0 0-16,6 0 0 0,1 1 2 0,-7-5 0 0,7 3 2 0,-7-2 0 15,-7 3-3-15,7 0 1 0,0 0 0 0,0 3 2 0,-7-2 0 16,7 6 9-16,-6 0 11 0,6 1 13 0,-6 6 12 0,6-3 8 0,-7 4 6 16,7 4 4-16,-6-1 6 0,-1 4 4 0,7 0 4 0,-7-1 4 15,7 5 5-15,-6 0 2 0,6 0 2 0,-6 3-5 0,6 1-10 0,-7-1-12 16,7 4-11-16,0-4-11 0,-7 4-6 0,7 0-7 0,0 4-4 0,-6 0-5 16,6-1-4-16,0 4-5 0,-6 1-4 0,6 2-4 0,0 2-3 15,-7 2-3-15,7 4-1 0,0 5 0 0,0-1 1 0,-6 3 0 0,6 5 2 16,6-1 1-16,-6 4 2 0,0 0 1 0,0 3 2 0,7 1 1 0,-1 0 0 15,-6 0 0-15,6 2 0 0,1-2 2 0,6 0 1 0,-7 0 2 0,8-1 1 16,-8-3 0-16,7 0-1 0,0 0-2 0,0-4-1 0,7 1-2 0,-7-1 0 16,0-3 0-16,0-5 1 0,-1 2 0 0,8-5 0 0,-6 0 0 0,-2-3-1 15,1-3-1-15,1-2-1 0,-2-2 0 0,-5-1 0 0,6 0 1 0,-7-4 3 16,1 1 0-16,-1-4 3 0,1 0 0 0,-7 0 0 0,7-4 0 16,-1 4 0-16,-6-6-1 0,0 2 0 0,0-8-1 0,0 6 0 0,6-6-2 15,-12-2-1-15,6-1 0 0,0-3-2 0,0-1-1 0,-6-2-3 0,6-2 0 16,-7 1-1-16,7-3-1 0,-7 3-1 0,7-4-1 0,-6 5 0 0,6-2-1 15,0 4-1-15,0 1-3 0,6 0 1 0,-6 4-1 0,7-1-1 0,0 8 0 16,-1-4-1-16,0 7-1 0,2 0 1 0,-2 1-2 0,0 3 1 0,7 3-1 16,-6 5 1-16,6-5 0 0,-7 8 1 0,8-3 1 0,-8 6 1 15,7-3 0-15,-7 4 1 0,1 4 0 0,6-5 2 0,-7 4-1 0,1 1 2 16,6-1-1-16,-7 1-3 0,1-2-3 0,0-2-8 0,5 3-11 0,-5-6-15 16,-1 2-36-16,8-3-46 0,-8 0-60 0,0-3-69 0,8-5-73 0,-2 1-78 15,2-4-47-15,-1-4-32 0,-1 1-14 0,2-5-7 0,5-3 2 16,-6-4 6-16,7 1 11 0,5-5 15 0,-5-3 35 0,7 5 46 0,-1-6 61 15,0-3 84-15</inkml:trace>
  <inkml:trace contextRef="#ctx0" brushRef="#br0" timeOffset="173524.56">5183 17346 32 0,'-6'0'283'0,"0"-4"31"0,-8 1 20 0,2 3 20 0,-1-4 22 16,-1 4 19-16,2-4 23 0,-2 4 13 0,2-2 11 0,-1 2 8 0,-1-5 6 15,2 5-61-15,-2 0-96 0,2 0-64 0,-2 0-48 0,1 5-29 16,1-5-19-16,-2 2-20 0,8 6-20 0,-8-5-21 0,2 5-21 0,5 3-14 15,1-4-11-15,-8 4-6 0,8 3-6 0,0-2-5 0,0 2-6 0,6 4-3 16,-8-3 0-16,8 4-2 0,-6-1 0 0,6 4-1 0,0-4 1 0,0 4 1 16,6-3-1-16,-6-2 1 0,8 6-1 0,-2-4-1 0,0-5 0 0,0 4 1 15,8-3-1-15,-1 0 1 0,-1-1 1 0,2-2-2 0,-2-2 1 0,2-3-1 16,5 4 1-16,-5-7-1 0,4 1 1 0,-4-3-2 0,6-2 2 0,-7 0-1 16,6-2 2-16,-6-7-2 0,0 2 1 0,0 0-1 0,0-4 0 15,0-4 0-15,0 4 1 0,1-3-1 0,-2-5-2 0,-5 5 1 0,-1-4 0 16,1-1 0-16,-1 1-2 0,1-4 1 0,-1 3 0 0,-6-3 1 0,6 1 0 15,-6 2-1-15,0-7 1 0,0 5 1 0,0-2-1 0,-6 2 2 16,6 2 1-16,-6-4 4 0,-1 6 3 0,1-2 4 0,6 1 4 0,-7 3 3 16,1 1 2-16,6 7 2 0,-7-4 2 0,7 4 1 0,-6 2 0 0,6-2-1 15,0 7-1-15,-6-3-1 0,6 3-2 0,0 3-3 0,0 1-5 0,0-1-6 16,6 5-3-16,-6 3-3 0,6 0-2 0,-6 3-2 0,7 5-2 16,-1-5 0-16,7 8 0 0,-6 1 0 0,5-5 1 0,2 7-1 0,-8-3 1 15,7 0 1-15,0 0 1 0,0 1 0 0,1-2-1 0,-2-2 1 0,8 3-1 16,-7-4-2-16,0-3 0 0,0 3-1 0,1-4 2 0,-2-2-1 15,1-1 0-15,0-4 0 0,0 0 0 0,1 0 2 0,-2-2 0 0,1-5 1 16,-6 3 0-16,6-6 1 0,-7-2-1 0,8 2 0 0,-8-4 2 0,0-1-1 16,1-3 0-16,0-4-1 0,5 4-1 0,-12-7 0 0,7 4 1 0,-1-5-1 15,1-3 0-15,-7 0 0 0,0 1-2 0,7-5 2 0,-7 0-1 0,0 0 1 16,0 0 0-16,0 1 0 0,-7-4 0 0,7 3 1 0,0-3 0 16,-7 7 1-16,7-4 0 0,-6 5-2 0,6 2 2 0,-7 2 0 0,7 5-1 15,0 1 1-15,-6 0-1 0,6 3 0 0,0 5-2 0,0 3 0 16,0 0 1-16,0 0-1 0,0 3-1 0,0 1 0 0,6 3 1 0,-6 4-1 15,7 4 1-15,-1-1 0 0,1 4 1 0,0 5 1 0,-1 3 1 0,8-1-1 16,-2 1 3-16,1 3-1 0,0-3 0 0,0 3 2 0,1 0 0 0,-2-3 0 16,8 0 0-16,-7 0 0 0,-1 0-1 0,2-5 1 0,6-3-3 0,-8 4-2 15,1-7-3-15,1-1-10 0,5 2-14 0,-6-6-28 0,-7-2-34 0,8-1-54 16,-1-3-62-16,-7-4-64 0,0 0-65 0,2-8-63 0,-2 5-63 16,-6-8-33-16,0-1-15 0,0-2-6 0,0-1-2 0,0 1 8 0,-6-5 13 15,-2-3 27-15,-4 0 34 0,5 1 52 0,-6-2 63 0,0-2 63 0,-7 3 251 16</inkml:trace>
  <inkml:trace contextRef="#ctx0" brushRef="#br0" timeOffset="173666.4">5574 17262 91 0,'-26'0'385'0,"7"0"56"0,-1 0 28 0,-6 4 18 0,6-4 12 0,8 3 8 16,-1-3 8-16,0 0 4 0,0 0 3 0,7 0 5 0,-2 0 3 15,8 4-68-15,-6-4-105 0,6 0-103 0,0 0-105 0,0 0-52 0,6 0-31 16,2 0-17-16,-2-4-11 0,7 4-9 0,0 0-8 0,0 0-4 16,-1-3-6-16,8-1-11 0,0 0-16 0,-1 1-19 0,7-1-22 0,-6-4-44 15,-1 1-52-15,1 0-62 0,0 0-66 0,-8 0-64 0,2-2-62 0,-1-1-48 16,-1 2-41-16,2-1-18 0,-8 0-10 0,-6-2 3 0,6 4 8 0,-6-4 17 15,-6 4 21-15,6-4 41 0,-12 3 52 0,4 1 61 0,-4-3 65 0</inkml:trace>
  <inkml:trace contextRef="#ctx0" brushRef="#br0" timeOffset="173932.01">4936 17056 53 0,'-26'16'327'0,"7"-5"53"0,-1 4 40 0,1-5 29 15,-1 1 21-15,6 0 15 0,2-4 15 0,6 1 11 0,-8-5 11 16,8 1 11-16,-1 0 11 0,7-1-59 0,-6-3-91 0,6 0-75 0,0 0-65 15,0 0-44-15,0 0-31 0,0 0-23 0,0 0-16 0,0-3-13 16,6 3-11-16,1-8-11 0,-7 5-10 0,13-5-10 0,-6 1-11 0,-1-4-9 16,0 0-10-16,8 1-9 0,-8-5-7 0,0 0-9 0,8 1-9 0,-8-2-19 15,1 2-2-15,5 2 0 0,-4-2 0 0,-2 3 0 0,0-3 0 16,0 6 0-16,1-3 0 0,0 5 0 0,-1 1 0 0,1 2 0 0,-1-1-1 16,0 4-18-16,2 0-5 0,-2 0-12 0,0 4-14 0,0 4-16 15,2-2-17-15,4 2-24 0,-5 3-30 0,-1 0-50 0,1-4-63 0,6 4-70 16,-7-1-75-16,8 2-69 0,-8-1-65 0,7-4-31 0,0 0-13 0,-6 0 0 15,5-2 9-15,2-5 13 0,-2 0 18 0,2-5 23 0,-1 3 29 16,-1-6 52-16,2-3 62 0,-2-4 73 0,8 0 206 0</inkml:trace>
  <inkml:trace contextRef="#ctx0" brushRef="#br0" timeOffset="174057.01">5451 16811 0 0,'0'-7'272'0,"0"3"135"0,-7 1 38 0,1-1 20 0,-7 1 10 15,6-1 6-15,-5 4 4 0,-8-5 1 0,6 5 1 0,2 0-1 0,-8 0 2 16,1 5-47-16,5 2-65 0,-5-3-126 0,-1 7-154 0,0-4-127 0,1 4-115 15,0 4-113-15,0-1-114 0,-1 1-57 0,6-1-28 0,-5 6-16 16,6-3-6-16,0-2-4 0,0 3-1 0,0 1-1 0,0-1 2 0,7-4 19 16,-8 5 29-16,8-1 60 0,6-4 103 0</inkml:trace>
  <inkml:trace contextRef="#ctx0" brushRef="#br0" timeOffset="174732.1">6629 17361 0 0,'-6'11'168'0,"0"-4"128"0,-1 4 30 0,-6-3 18 0,13-1 13 0,-7 4 10 16,1-8 9-16,0 5 11 0,-1-5 10 0,7 1 8 0,-7-1 8 0,7 2-40 16,0-2-63-16,7-3-62 0,-7 4-58 0,0-4-34 0,7 0-22 0,-1-4-12 15,0 4-8-15,7-3-5 0,-6-2-9 0,6-2-7 0,7-4-9 16,-8 4-8-16,8-4-7 0,-7-3-5 0,7-1-5 0,-1-1-6 0,1 2-5 15,-8-4-4-15,8 0-4 0,-6-1-2 0,-2 5-1 0,-5-4 1 16,6 3 6-16,-6-3 4 0,-1 7 5 0,-6-4 5 0,0 4 4 0,0 5 3 16,0-3 2-16,0 1-1 0,0 2-1 0,-6 2-3 0,6 4-3 0,-7-4-7 15,0 8-6-15,1-4-6 0,-1 4-7 0,7-1-6 0,-6 5-7 16,0 4-6-16,-1-3-6 0,0 2-4 0,1 8-4 0,0-4-4 0,6 7-1 16,-8-4 0-16,8 7 0 0,0 1 2 0,0 0 1 0,8 3 1 0,-2-3 0 15,-6 6 0-15,6-2 0 0,1 3 0 0,0-4 2 0,5 4 0 0,-5 0-1 16,6 1 1-16,0-5 0 0,-7 4 0 0,8-4-2 0,-2 0 0 0,2 1 0 15,-1-5 0-15,-7 1-2 0,8-1 0 0,-2-3 1 0,-6 0-2 0,8-4 1 16,-8-2-1-16,1-1 2 0,-1-1-1 0,-6-7 2 0,6 4 2 0,-6-4 2 16,0 1-1-16,-6-1 2 0,6-3-1 0,-6-1 2 0,-1 0 4 0,-6-3 8 15,6 5 7-15,-5-5 11 0,-8 0 7 0,7 0 5 0,0 0 4 16,-6 0 5-16,5 0 5 0,-5 0 7 0,-1 0 6 0,1-5 4 0,6 5 6 16,-7-3 4-16,7 3 0 0,-7-3-12 0,8-1-76 0,-2 4 0 0,8-4 0 15,0 1 0-15,-7 3 0 0,13-4 0 0,-7 0 0 0,7 4 0 0,0-3 0 16,0-1 0-16,0 0 0 0,7 1 0 0,-1-1 0 0,7 0 0 0,1-3 0 15,-2 3 0-15,8-2 0 0,-1-3 0 0,1 3 0 0,6-2 0 0,0 0 0 16,0 2 0-16,7 1 0 0,-8-2 0 0,8 0-225 0,-1 3-70 0,2 1-79 16,-9-1-81-16,7-3-71 0,1 7-65 0,0-4-24 0,-7 1-4 0,6 3 10 15,-6-5 15-15,1 5 20 0,-1-3 22 0,0 3 27 0,0-4 28 16,0 1 56-16,0-1 70 0,6 0 79 0,-6 1 256 0</inkml:trace>
  <inkml:trace contextRef="#ctx0" brushRef="#br0" timeOffset="175608.49">7900 17867 0 0,'-20'10'45'0,"0"1"253"0,8 0 38 16,-2 1 27-16,1-6 15 0,7-1 15 0,0 2 14 0,-8-7 11 0,14 4 9 15,-6-4 9-15,6 0 11 0,-6 0-21 0,6 0-34 0,6-4-72 0,-6 0-90 16,6 1-56-16,-6-2-37 0,14-1-24 0,-8-6-13 0,0 1-14 0,7 0-13 15,1-4-8-15,-2 1-9 0,2-4-7 0,-2 0-7 0,8-1-5 16,-7 1-5-16,1-1-1 0,4-3-1 0,-4 5-1 0,-1-2 1 0,-1 1 0 16,-4-1 1-16,4 1 1 0,-6-1 2 0,2 1 0 0,-2 4 1 0,-6-5-2 15,6 5-1-15,-6 3-1 0,0-4 2 0,0 5 1 0,0-2 2 0,0 1 1 16,0 3 3-16,-6 5-2 0,6-5-1 0,0 6-2 0,-6 2-3 0,6-5-1 16,0 5-2-16,-8 0-1 0,8 5-3 0,0-5-1 0,-6 7-4 0,6-4-4 15,0 5-7-15,-6 3-2 0,6-1-4 0,-6 1-2 0,6 4-3 0,-8 0 0 16,8 3 1-16,0-3-2 0,-6 3 0 0,6 1 1 0,6-1-1 0,-6 0 1 15,0 0-1-15,0-3 0 0,8 4 1 0,-8-5-1 0,6 0 0 16,0 1 0-16,0-4 1 0,2-1 0 0,-2 2 1 0,0-4 0 0,1 3-1 16,-1-8 1-16,1 5 0 0,6-5 2 0,-7-3 0 0,0 4 0 0,8-4 1 15,-8-4-1-15,1 1 1 0,6-2 0 0,-6-1 0 0,5-2-1 0,-5 1-1 16,6-4 1-16,-7 0 1 0,8-4 0 0,-8 4-1 0,1-4 0 0,5 1-1 16,-5-1 1-16,0 1 1 0,-1-4-1 0,-6 3 0 0,6 0 0 0,-6 1-1 15,0 2 1-15,0-3 0 0,0 5 1 0,0-1 0 0,0 0 0 16,0 3 1-16,-6 1 0 0,6 0-2 0,0 3 1 0,-6 0-1 0,6 1-2 15,0 3 1-15,0 0 1 0,0 0 0 0,0 3-1 0,-7 1-1 0,7 0 0 16,0 3-1-16,0 4 1 0,0-4-2 0,0 7 0 0,0 1-1 0,0 0 1 16,0-1 2-16,0 5-1 0,7-1 0 0,-7 1 0 0,0-1 1 15,6 0-1-15,0 1-1 0,-6-1 2 0,8-3-2 0,-2 3 1 0,-6-3 0 16,6-5 2-16,1 5 0 0,-1-4 0 0,1 0-1 0,0-4 1 0,5 1-1 16,-6-4 2-16,2-1 0 0,-2 1-1 0,0-4 1 0,1 0 0 0,-1 0 1 15,1 0 0-15,6-7 0 0,-7 3 1 0,1-4 0 0,0 1 0 0,-1 0 1 16,0-4-2-16,1 0 2 0,0-3-2 0,-1 3 1 0,1-4 0 0,-1 0 0 15,0 0 0-15,1-3 0 0,0 3 0 0,-1-3-1 0,0 0-2 16,-6 4 0-16,7-5 0 0,0 4 0 0,-7 0 0 0,6 1 0 0,1-1 0 16,-7 4 1-16,6 0-2 0,-6 0 1 0,7 4-2 0,-7 0 0 0,6 3 0 15,-6 0 0-15,7 1-1 0,-1 3 0 0,-6 0 1 0,6 3-1 0,2 1 1 16,-8 3-1-16,6 1 0 0,0 3 1 0,1 0-1 0,-7 0 1 0,6 3 1 16,1 1 1-16,-7 0 0 0,6 3 1 0,-6-4 0 0,7 5 0 0,-7-1 0 15,0 0 1-15,0-3-1 0,6 3 1 0,-6-3 0 0,0 0-1 16,6-4 0-16,-6 4-2 0,0-4 0 0,0-1 0 0,8-2 1 0,-8-1 0 15,0-3 1-15,0-1 0 0,6 1 0 0,-6-4-1 0,0 0 1 0,0 0 1 16,0 0 2-16,0 0 0 0,0-4 1 0,0 1 0 0,0-5 0 0,6 1 0 16,-6 0 0-16,0-5 1 0,0 6-1 0,7-9-2 0,-7 4 1 0,0-4-1 15,0-2 0-15,7 1-1 0,-7-2-1 0,0 0-1 0,6-1 0 0,-6 1 0 16,6 0-1-16,-6 0-1 0,0-1-1 0,7 1 0 0,-1 3-2 16,-6 0-1-16,7 1-1 0,0-1 0 0,-1 8-2 0,0-5-2 0,-6 9 0 15,7 0-2-15,0-1-1 0,-1 8-1 0,-6-1 1 0,6 0 0 0,1 9 1 16,-7-1 1-16,7 0 1 0,-1 7 1 0,-6-3 1 0,7 3 2 0,-7 4 0 15,6-4 1-15,-6 4 0 0,6 0 3 0,-6-3-4 0,8 2-5 0,-2-2-11 16,0-1-14-16,1 1-27 0,-1-5-34 0,1 1-49 0,6-5-57 0,-1-2-63 16,2-4-66-16,-1-1-56 0,6-3-54 0,1-3-35 0,-1-4-27 15,1-1-11-15,6-6 1 0,1 2 7 0,-9-2 12 0,9-5 26 0,5 1 35 16,-6 3 48-16,1-6 58 0,-1 2 62 0,-1 1 158 0</inkml:trace>
  <inkml:trace contextRef="#ctx0" brushRef="#br0" timeOffset="176085.16">9287 17523 0 0,'0'-9'259'0,"0"6"60"0,-7-4 35 16,1 0 33-16,-1 2 31 0,1 2 21 0,-8-5 16 0,8 6 8 0,-6-3 8 15,-2 2 5-15,1-1 5 0,0 4-58 0,0-4-86 0,0 4-68 0,0-3-58 16,0 6-43-16,0-3-35 0,0 4-33 0,-1 0-31 0,2-1-21 16,6 4-16-16,-8 1-10 0,8 0-7 0,-7 3-7 0,7-1-3 0,-2 5-4 15,8 0 0-15,0-1-2 0,-6-3 0 0,6 8-1 0,6-5-1 0,-6 4 0 16,8-3-1-16,-2 4 2 0,0-4-2 0,1-1 1 0,6 1-2 0,0-5 1 16,-7 1 1-16,8 0 0 0,-2 0-2 0,1-2 1 0,1-7 1 0,-2 2-2 15,2 0 1-15,-2-4-1 0,2-4-2 0,-1 0 1 0,-1 2 0 0,2-7 0 16,-8 2 2-16,7-4-2 0,-6 1-1 0,-1-5 0 0,1 4 1 15,-1-4 0-15,1-3 0 0,0 3 0 0,-1-4 1 0,-6 1 0 0,0-1 2 16,0-2 1-16,0 3 0 0,0-1 1 16,0 1 1-16,-6-1 1 0,6 1 3 0,0 4 2 0,-7-1 3 15,7 4 3-15,-7 0 3 0,1 4 2 0,6-1 2 0,0 5-1 0,-7-1 0 0,1 1 1 0,6 6-2 0,-7 1 1 0,7-1 0 0,0 8 1 0,-7 0 0 16,7 4-2-16,0 3-1 0,0 5-3 0,0-1-2 0,0 3-2 0,0 4 0 16,7 4-1-16,0 1-1 0,-1 2 0 0,1 1 0 0,-1 3 0 0,8-3-1 15,-8 2-1-15,6 5-2 0,-4-2-1 0,-2-3-1 0,7 2 0 16,-7-1-2-16,1-3 1 0,0 3 0 0,-1-4 0 0,0-3-1 0,-6 3 0 15,6-2 0-15,-6-1 0 0,8-4 0 0,-8 0 0 0,0-2 0 16,0-2 0-16,0-3-1 0,-8-4 0 0,2 1 0 0,6-9 0 16,-12 5-3-16,5-8 2 0,-6 0 0 0,0-7 1 0,-1 5-1 15,2-5 0-15,-1-5 1 0,-7 3 0 0,0-3 1 0,2-2 3 16,-2 0 2-16,0-1 4 0,7 1 3 0,-7-4 4 0,8 0 6 16,-2 0 4-16,1 0 2 0,1-3 2 0,4 0 2 0,2-1 0 15,6-4 1-15,0 1-2 0,6-1 2 0,2-3-3 0,-2 0-2 16,7-3-4-16,0 3-3 0,6-4-8 0,-5 0-10 0,5-3-13 0,7 4-14 15,-6-5-30-15,6 4-35 0,-7-3-53 0,1-4-63 0,6 4-75 0,-7-4-80 16,1 0-63-16,0 0-52 0,-8 0-26 0,2 0-13 0,-8 0-3 0,7 4 2 16,-7-4 6-16,1 8 12 0,-7-1 25 0,0 0 36 0,0 4 52 0,0 0 63 15</inkml:trace>
  <inkml:trace contextRef="#ctx0" brushRef="#br0" timeOffset="176382.04">8369 17408 45 0,'-14'8'249'16,"8"-5"24"-16,0 1 14 0,-8 0 14 0,8-1 9 0,-1-3 11 0,7 4 11 16,-6-8 9-16,0 4 8 0,-2 0-1 0,8-3-8 0,0-1-58 15,0 0-84-15,0 1-52 0,0-5-35 0,0 5-23 0,0-4-14 0,8 2-13 16,-8-1-10-16,6 2-11 0,0-3-10 0,-6 3-9 0,7 0-10 0,-1 1-6 15,-6-1-4-15,7 4-3 0,-7-5 0 0,7 5-1 0,-7 5 1 16,0-5 1-16,6 4-2 0,-6-4 0 0,-6 3-2 0,6 5 2 0,0-1-1 16,-7 0 2-16,7 1-1 0,-7-1-3 0,7 4-5 0,-6 0-11 0,-1-4-19 15,1 4-26-15,0 0-34 0,-2 0-33 0,2-4-33 0,0 5-32 16,6-6-33-16,-6 2-40 0,-1 0-44 0,7-2-21 0,0-6-10 0,-7 4-2 16,7-4 2-16,0 0 12 0,0 0 17 0,0-4 28 0,0-2 32 0,0-5 34 15,0 0 33-15</inkml:trace>
  <inkml:trace contextRef="#ctx0" brushRef="#br0" timeOffset="176553.91">8199 17126 196 0,'-13'-3'350'0,"7"-5"38"0,-1 5 27 0,0-5 19 15,-5 5 15-15,5-5 7 0,0 1 7 0,-5 4 3 0,5-5 1 0,0 5-6 16,1-1-11-16,-1 0-81 0,1 1-115 0,0 3-80 0,-2 0-62 16,2 0-53-16,0 3-51 0,-7 1-53 0,13 0-56 0,-7-1-58 0,1 5-61 15,-1-1-48-15,1 4-45 0,-8 0-51 0,8 3-51 0,0 1-28 16,-8 3-12-16,8-3-4 0,-7 3-1 0,7 5 16 0,-14-5 20 0,8 4 36 15,4-4 40-15,-11 4 51 0,6 0 54 0</inkml:trace>
  <inkml:trace contextRef="#ctx0" brushRef="#br0" timeOffset="177915.94">10095 17342 0 0,'6'0'249'0,"-6"-3"58"0,6 3 31 0,-6-4 28 0,0 4 30 16,0 0 22-16,0 0 21 0,0 0 15 0,0 0 14 0,0 0 12 15,0 0 12-15,0 0-49 0,0 0-80 0,0 0-59 0,0 0-47 0,0-4-33 16,0 4-27-16,0 0-24 0,0-2-25 0,0 2-21 0,-6-5-19 0,6 5-14 15,0-4-13-15,0 1-12 0,0-1-10 0,0-3-10 0,6 3-9 0,-6-3-8 16,0-4-6-16,6 4-7 0,-6-1-6 0,8 1-3 0,-2 0-5 16,-6-5-2-16,6 5-2 0,1 4-3 0,-7-1-2 0,6 0 0 0,1 1-1 15,-7 3 0-15,7 0 1 0,-7 3 0 0,6 1-1 0,0 3 2 16,-6 0-1-16,8 5 1 0,-8 2 0 0,6 1 0 0,0-1 1 0,-6 5-1 16,6 3 1-16,-6 0 2 0,7 0 0 0,0 3 1 0,-7 1-1 15,6-4 1-15,1 3 0 0,-1-2 0 0,0-1-2 0,-6 0 0 0,8-4 2 16,-2 0-1-16,0 0 0 0,0-3-1 0,8-3 0 0,-8-2-1 0,1-2-3 15,6-1-2-15,0-3-2 0,-7-4-4 0,8 0-3 0,-2-4-4 0,1-3-4 16,7-4-3-16,-8-1-3 0,2-2-2 0,-1-4-4 0,0-1 0 0,0 1 0 16,0-4 0-16,0-3 1 0,-7-2 3 0,1 2 1 0,0-1 3 0,-1 1 4 15,-6-4 4-15,0 3 5 0,0 0 3 0,-6 0 5 0,-1 1 3 16,0 3 5-16,-5 4 2 0,5-4 4 0,-6 3 2 0,0 6 3 0,0-4 1 16,0 7 2-16,-1 3 1 0,2-1 2 0,-1 1-1 0,0 3 0 15,0 1-1-15,7-1-1 0,-2 4-1 0,2-4-2 0,0 4-4 0,0 0-1 16,6 4-3-16,6-4-1 0,-6 4-3 0,6-1-2 0,8 5-1 0,-2-5 0 15,1 5-1-15,7-1 1 0,0 0-1 0,-1 1 1 0,7-1 0 16,0 0 2-16,7 0 0 0,-1 1 2 0,-6-5-1 0,7 4-1 0,-7-7 1 16,7 5 0-16,-7-1 1 0,0-4 0 0,-1 0 0 0,-5 0 0 0,0 0 0 15,-1-4 0-15,1 4 0 0,-8-5 1 0,2 3 0 0,-1-3-1 16,-6 2 0-16,-1-5 2 0,7 1 0 0,-7 5-1 0,-6-7 1 0,7 1 0 16,-7 2 0-16,0-2 1 0,7 5 3 0,-7-5 1 0,-7 1 4 15,7 0 1-15,0 3 1 0,0 0 2 0,-7 1-1 0,7-1 1 0,0 4-1 16,-6-4 0-16,6 4 0 0,-7 0-1 0,1 4-1 0,6 0-2 0,-6-1-2 15,6 5-3-15,-7-1-2 0,7 0-4 0,-7 4-2 0,7 0-1 16,0 4 1-16,0-1-2 0,0 4 1 0,0-2 0 0,0 2-1 0,7-3 0 16,0 3 1-16,-1 1 0 0,0-2 0 0,7-2 2 0,1 3-1 15,-8-4 0-15,7-2 0 0,6 3 1 0,-6-5 0 0,7 2 0 0,-6-5 0 16,4 0 0-16,-4-3 1 0,5-4 1 0,1 4-2 0,-8-8 0 0,8 0-1 16,-7 1-4-16,1-5-1 0,5-2-3 0,-6-1-3 0,0 0-3 15,0-4-2-15,0 0 0 0,-7 0 1 0,8-3-2 0,-8 0 1 0,7 0-1 16,-6-1 1-16,-1 1 1 0,1-4 3 0,-7 0 0 0,6 5 3 0,-6-6 4 15,0 4 3-15,0-3 2 0,0 5 3 0,-6-6 1 0,6 4 2 16,-7 5 2-16,1-4 1 0,-1 6 1 0,0-2 0 0,1 3 1 0,0 4 0 16,0 0 1-16,-2-1-1 0,2 5 1 0,0 3 0 0,-1 0-2 0,0 0-1 15,1 3 0-15,-1 0-3 0,1 2 0 0,0 6 0 0,-1-4-2 16,0 4-2-16,7 4 1 0,-6-1-2 0,6 4 1 0,-6-3-1 0,6 7-1 16,0-4 1-16,6 1 0 0,-6 3 2 0,6 0 0 0,-6-1 0 15,7-3-2-15,0 5 0 0,-1-1 0 0,7-4 1 0,-7 5 0 0,8-6 0 16,-2 3 0-16,-4-3 1 0,4-2 1 0,1 0 0 0,0-1-1 0,0 1 0 15,1-4 0-15,-2 0 1 0,1-4 0 0,0 1-1 0,7-1 1 16,-13-4 1-16,11-3-1 0,-4 0 1 0,-1 0 0 0,0-3-1 0,0-1 1 16,-1-4-1-16,-4 1 1 0,4 0 1 0,2-4-2 0,-1 0 1 0,-7-3-1 15,7-1 1-15,-6-1-1 0,5 2 0 0,-5 1-1 0,0-7 0 16,-1 6 1-16,1-4-1 0,-1-1-2 0,0 4 1 0,1 1 0 0,-7-4 1 16,7 3-1-16,-7 4 0 0,0 0 1 0,6-1-1 0,-6 6 1 15,0-2-1-15,0 1-1 0,0 3-1 0,0 1 0 0,0 3 0 0,0 0 1 16,0 0-2-16,0 3 0 0,6 5 1 0,-6-5-1 0,0 5 1 0,0 3 0 15,0 1 0-15,8-3 0 0,-8 7 1 0,6-2 0 0,-6 4 0 0,6-3 1 16,-6 3 1-16,7 0 0 0,-7 1-1 0,0-5 1 0,6 5 0 16,-6-2-1-16,0 3 0 0,0-6-1 0,7 1 1 0,-7-1 0 0,6 1 0 15,-6-4 0-15,0 0-1 0,0 0 1 0,7-4-1 0,-7 0 1 0,0 1 1 16,0-5 0-16,6-3 2 0,-6 5 0 0,0-5-1 0,0 0 1 0,0-5-1 16,6 5 1-16,-6-6 1 0,8-1-1 0,-8-1 1 0,6-3 2 15,0 0-2-15,-6-4 0 0,7 0-2 0,0 1 1 0,-1-8-1 0,-6 4-2 16,7-5 1-16,-1 5-2 0,0-4 1 0,1 0-1 0,0 0-1 15,-1 0-1-15,0 4 0 0,1-1-3 0,6 1-1 0,-6 7-2 0,-1-3-2 16,7 3-3-16,-6 3-1 0,-1 5-3 0,0-5 0 0,2 8-1 0,-2 0-2 16,0 8 1-16,1-5 0 0,-7 5 1 0,0 3 0 0,6 0 0 15,-6 1 4-15,0 1 1 0,0 1 1 0,0 5 4 0,0-4 1 0,0 3 3 16,0-3 0-16,0-1 2 0,0 5-2 0,0-8-1 0,0 3-7 16,7-3-9-16,-7 1-13 0,6-1-15 0,-6-8-29 0,7 5-39 0,-1-8-44 15,0 3-51-15,2-6-49 0,-8-1-49 0,12-3-49 0,-12-4-47 0,7-1-34 16,0 1-31-16,-1-3-8 0,-6-5 2 0,6 1 9 0,-6-4 13 15,0 0 30-15,-6-3 36 0,6-5 46 0,-6 1 49 0,-1 0 50 0,-6-8 114 16</inkml:trace>
  <inkml:trace contextRef="#ctx0" brushRef="#br0" timeOffset="178181.57">11188 16486 4 0,'-32'7'266'0,"-7"0"32"0,6-1 25 0,1 3 31 0,6 2 31 15,-1-4 27-15,1 3 24 0,7 2 18 0,-1-5 11 0,8 0 11 16,5 1 9-16,0-1-55 0,1-4-87 0,0 6-56 0,6-3-37 0,6-2-26 15,-6 0-19-15,6 3-23 0,8-3-28 0,-8-4-23 0,13 3-22 16,-5-3-14-16,6 0-12 0,-2-3-10 0,2-1-8 0,-1 0-9 0,7-3-7 16,-6-3-8-16,7 1-7 0,-8-5-7 0,0 3-8 0,1 0-5 15,-1 0-5-15,-5 0-2 0,-2 0-5 0,2-1-1 0,-8 6-3 0,7 2 0 16,-7-3-1-16,-6 7 0 0,8 0 1 0,-2 0-1 0,0 4 1 16,0-1-2-16,-6 5 1 0,7 3-3 0,0 0-1 0,-1 3-8 0,1 1-13 15,-1-1-17-15,1 1-22 0,0 3-47 0,-1 1-62 0,0-4-69 16,0 3-72-16,-6-4-73 0,8 1-74 0,-2-4-38 0,0 0-21 0,1 1-10 15,-7-6-4-15,6 2 7 0,-6-5 10 0,0-3 18 0,0 0 22 0,0-3 48 16,-6-1 61-16,6-3 69 0,-7-4 184 0</inkml:trace>
  <inkml:trace contextRef="#ctx0" brushRef="#br0" timeOffset="178353.44">10752 16427 126 0,'-32'15'399'0,"5"-1"52"16,1 1 25-16,1 0 14 0,-1-5 6 0,6-2 5 0,0 3 0 0,1-8 2 15,5 2-1-15,8-2 1 0,-7 0-1 0,7 1-79 0,6-4-116 16,0 4-117-16,0-1-116 0,0 0-92 0,6 2-80 0,7-2-87 0,-7 5-93 16,8-5-80-16,-1 1-74 0,0-1-35 0,6 1-18 0,1 0-8 0,0-1-4 15,-1-3-1-15,1 4 2 0,-1-4 9 0,1 0 16 0,-8 0 39 16,8 3 53-16,0-3 74 0,-1 0 240 0</inkml:trace>
  <inkml:trace contextRef="#ctx0" brushRef="#br0" timeOffset="179546.13">12257 16368 0 0,'0'-3'116'16,"0"-6"139"-16,0 2 23 0,0 4 20 0,0-4 21 0,-7-1 22 0,7 1 26 16,-6 0 26-16,-1-1 30 0,7 1 21 0,-7-3 17 0,7 2-32 15,-6 0-55-15,6 5-49 0,0-5-47 0,0 5-27 0,-6-1-18 0,6 1-19 16,0-1-18-16,0 1-24 0,0 3-24 0,0 0-28 0,0-5-30 16,0 5-21-16,0 0-18 0,6 0-13 0,0 5-12 0,1-2-8 0,6 4-5 15,-6 0-5-15,5 1-1 0,2 3-1 0,5 3-3 0,1 0 2 16,-7 5 2-16,6 4 1 0,1-1 2 0,6 0 2 0,-7 3 4 0,1 4 1 15,0 0 1-15,-1 1 1 0,1 2 1 0,-1 5 1 0,1 0 0 16,-8 0 1-16,8 3 3 0,-6-3 0 0,-2 6 0 0,1-2 2 0,1-1-2 16,-8 4 0-16,0-3-1 0,0 3 0 0,2-4-2 0,-2 0 0 0,-6 0 2 15,0 1 0-15,0-5 2 0,0 1-2 0,0-4-1 0,0 0-1 16,0 0-2-16,-6-4-1 0,6 1 0 0,0-5-3 0,-8-3 0 0,8 0-2 16,-6-4-1-16,6 0-2 0,0-2-3 0,-6-5-5 0,6-1-6 0,0-2-12 0,0-1-17 0,0-3-23 15,0-1-27-15,0-3-61 0,0 0-76 0,0-3-90 0,6-1-98 0,-6-3-65 16,6-1-47-16,-6-6-24 0,8-1-12 0,-2 0-3 0,-6-7 1 15,6 4 9-15,8-8 15 0,-8 1 23 0,1-2 27 0,5 2 58 0,2 0 77 16</inkml:trace>
  <inkml:trace contextRef="#ctx0" brushRef="#br0" timeOffset="180188.79">13358 17266 0 0,'0'7'329'0,"6"4"105"0,-6-3 36 0,0-5 17 0,-6 4 7 15,6-3 3-15,0-4-1 0,-8 3-4 0,8-3-7 0,0 0-15 16,0 0-20-16,0 0-97 0,0 0-139 0,0 0-203 0,8 0-238 0,-8 0-128 15,0 0-75-15,0 0-36 0,0 0-19 0,0 0-7 0,6-3-1 0,0-1 3 16,-6-3 5-16,6 4 15 0,-6-5 20 0,8 1 51 0,-8-1 66 16</inkml:trace>
  <inkml:trace contextRef="#ctx0" brushRef="#br0" timeOffset="186147.06">14672 16393 189 0,'-6'5'235'0,"6"-5"13"0,-6 3 10 16,6-3 4-16,-6 4 2 0,6-4 2 0,-7 3-1 0,0 1 2 15,1 0 2-15,-1 3-25 0,7-3-40 0,-6 3-46 0,0 4-47 0,-2-4-30 16,2 4-21-16,0 0-11 0,0 1-7 0,-2-2-5 0,-4 0-1 16,5 2 0-16,1 3 1 0,-1-5-1 0,0 2-3 0,1-1-3 0,0 0-5 15,0-1-6-15,-2-1-7 0,-4 1 1 0,5-3 6 0,1 1 4 16,-8 0 3-16,8-1 5 0,-8-4 8 0,2 5 6 0,-1-5 4 0,0 1 9 16,-6 0 8-16,5-1 9 0,-6-3 12 0,1 4 9 0,-1-4 11 0,2-4 5 15,-2 1 2-15,0 3 3 0,1-8 0 0,-1 5-2 0,0-5-3 0,1 0-4 16,-1-2-6-16,8 2-7 0,-2-3-8 0,1-4-9 0,7 5-11 15,-7-5-11-15,6 4-10 0,1-3-9 0,6 3-10 0,0-4-7 16,0 0-5-16,0 5-4 0,0-5-4 0,6 3-3 0,1 2-1 0,-1-2-2 16,7 2 1-16,-6-1-1 0,6 0-1 15,-6 4 0-15,5-5-1 0,2 5 0 0,-2 0-1 0,8 0 1 0,-7 3-1 0,0-3 0 0,6 2 0 0,-5 5 1 0,5-3 0 0,-5 0 0 16,4 3 0-16,2-4 0 0,-7 4 1 0,7 0 0 0,0 0 0 16,-1-4 0-16,1 4 1 0,-2-4 0 0,2 4 1 0,7-2-1 0,-7-3-1 15,-2 2 0-15,9-6 0 0,-7 6-1 0,6-8 0 0,-7 5 1 16,7-6 0-16,-6 1 0 0,-1 0-1 0,1 1 1 0,-1-2-1 0,-6 1 1 15,0 0-1-15,0 1 1 0,-6 2 0 0,-1-3 1 0,-6 3 0 0,6 2 1 16,-6-3-1-16,-6 2-1 0,6 4 1 0,-6-4 0 0,-1 3 0 16,1-3 0-16,-1 3 1 0,0 1-1 0,1-1 0 0,0-1 0 15,-8 2-2-15,8 3 0 0,0 0 1 0,-1-3-1 0,0 3 1 0,1 0 1 16,-1 0-1-16,1 0 2 0,6 0-1 0,-6 3 0 0,6-3-2 0,-8 0 0 16,8 0 0-16,0 0 2 0,0 0-1 0,0 0 1 0,0 0 1 15,0 3-2-15,0-3-2 0,0 5 0 0,-6-5 1 0,6 4-1 16,0-1 0-16,0 1 1 0,0-4 1 0,0 3-1 0,0 1 0 0,0-4 1 15,0 0 0-15,0 4 1 0,0-4-1 0,0 0 1 0,0 0 1 0,0 0 0 16,0 0-3-16,0 0 1 0,0 0 1 0,0 0 0 0,0 0-1 16,0 0 0-16,0 0-1 0,0 0 0 0,0 0 0 0,0 3 0 0,0-3 0 15,0 4 0-15,-6-1 3 0,6 1-16 0,0-1-23 0,0 2-57 16,-6 2-74-16,6-4-91 0,-7 5-100 0,0-1-49 0,7-3-23 0,-6 4-13 16,-1-6-5-16,7 3-4 0,-6-5-1 0,6 0-2 0,0 0-2 15,0 0 15-15,0 0 25 0,6-5 56 0,-6 3 116 0</inkml:trace>
  <inkml:trace contextRef="#ctx0" brushRef="#br0" timeOffset="187476.39">14719 16298 0 0,'0'-3'150'0,"0"0"12"16,0-2 9-16,0 2 8 0,0-1 6 0,0 0 8 0,0 1 9 15,0-1 12-15,0-3 14 0,0 3-11 0,0 1-22 0,0-4-23 16,0 2-23-16,0-2-5 0,0 4 2 0,-7-5 3 0,7 5 3 0,0-1 5 16,0 0 7-16,0-4 4 0,0 8 1 0,0-2-3 0,0 2-7 0,0 0-7 15,0 0-11-15,0 0-10 0,0 0-10 0,0 0-10 0,0 0-14 16,-7 2-10-16,7 6-9 0,0-4-6 0,7 7-6 0,-7-4-3 0,0 5-4 15,0 2-3-15,0 0-2 0,7 5 1 0,-7-2 0 0,6 2 2 16,-6-1 3-16,6 5 3 0,1 3 3 0,-7-5 0 0,7 5 1 0,-1 0-4 16,0-1-7-16,1 5-7 0,6-5-7 0,-6 4-3 0,-1 1-4 15,0 3-4-15,1-3-2 0,0 2-4 0,5 0-4 0,-4 2-4 0,-8-1-2 16,6-4-3-16,0 5-4 0,1-2-2 0,-1 0 0 0,1-1-2 16,-7-2-1-16,6 0-1 0,1-3 0 0,-7 0-1 0,6 0-2 0,-6-5 1 15,6 1 2-15,-6-1 0 0,0-2-1 0,8 4 1 0,-8-5 0 0,-8-4 0 16,8 5-2-16,0-1 1 0,-6-4 2 0,6 1 0 0,-6 0-3 0,-1-1 1 15,1-3 2-15,-1 1-1 0,1-1-1 0,-7 0 0 0,7 0 0 16,-8-5 0-16,1 2 0 0,6-1-1 0,-5-3 1 0,-1 0-1 0,-1 3-1 16,2-7 1-16,-8 4 2 0,7-4-1 0,0 3-1 0,0-6 0 0,-1 3 0 15,2 0 0-15,6-4 0 0,-8 0-1 0,8 1-1 0,-1-5 0 0,1 1 3 16,0-1-1-16,-2 2-2 0,8-5 1 0,0 0 1 0,-6 0-1 16,12-4 0-16,-6 0 0 0,0 0 0 0,8 1 0 0,-2-4 1 0,0 3 1 15,1 1 0-15,6-5-2 0,0 1-1 0,-7 3 1 0,8-2 0 0,5 0 0 16,-6 0 0-16,0-2 0 0,7 5 0 0,-8-5 1 0,8 5 0 0,-7-4 0 15,7-1-1-15,0 1 0 0,-1-1 1 0,0 1 0 0,0-4-1 16,1 5 0-16,0-6 1 0,-1 2-1 0,1-2 0 0,0 1 0 0,5 4 1 16,-5-5-1-16,0 2 0 0,-1-2 1 0,1 3-1 0,0-3 2 15,-1 1-1-15,0 0 1 0,0 0 1 0,1 0-1 0,0 0 0 0,-1 3 0 16,-5-3-2-16,5 4 2 0,-6-1 0 0,7 2-1 0,-7-3 2 16,-7 3 0-16,8 2-1 0,-2-3 0 0,-6 4 0 0,1-1-1 0,0 0 1 15,-1 1 0-15,1-1 0 0,-7 4 0 0,0-5 1 0,6 6 0 16,-12-5 0-16,6 5 0 0,0-2 0 0,-7 1-1 0,7 0 1 0,-6 0 1 15,-1 0 1-15,0 1 0 0,-5 3 2 0,6-1 0 0,-2 1 2 0,-4-1 2 16,5 5 3-16,-6-5 2 0,0 8 1 0,7-3-1 0,-8 3 0 16,2 0 0-16,-2 3 1 0,1 1 0 0,1 3-1 0,-2 1 0 15,2-1-1-15,-2 4 0 0,1 3-1 0,0 1 1 0,7 3 0 0,-7 1 2 16,7-1 2-16,-2 3 4 0,2 9 4 0,0-4 5 0,-1 4 4 16,7 2 5-16,0 5 5 0,0 0 3 0,0 2 2 0,0 3 3 0,7-3 0 15,-7 5-1-15,6 0-3 0,0 0-3 0,2 4-2 0,-2-4-4 0,0 0-4 16,1 0-5-16,6 0-6 0,-7-4-5 0,7-3-5 0,1-1-4 0,-8 1-3 15,14-5-3-15,-8-2-3 0,-5-4-1 0,13-1-2 0,-8-3-2 16,2-2-6-16,5-7-7 0,-6-1-7 0,0-1-13 0,7-8-13 0,-8 1-24 16,8-4-27-16,-7-7-46 0,1-2-51 0,-2-1-59 0,8-5-61 0,-7-7-49 15,0 0-44-15,0 1-44 0,7-9-45 0,-8 5-17 0,2-5-4 16,5 1 5-16,-5 0 11 0,4-1 21 0,-4 5 28 0,5-1 45 0,-5 1 51 16,4 2 59-16,-4 2 60 0</inkml:trace>
  <inkml:trace contextRef="#ctx0" brushRef="#br0" timeOffset="188399.43">15891 16884 0 0,'12'0'88'0,"-4"0"81"0,-2 0 14 0,0 0 14 0,1-3 13 16,-7 3 20-16,6-4 17 0,-6 1 24 0,7 3 21 0,-7-4 7 0,0 1 0 16,0 3-11-16,0-5-14 0,0 2-3 0,0 3 4 0,0-4 0 15,-7 1-3-15,7-1-5 0,-6 0-6 0,-1 1-12 0,1 3-14 0,0-4-18 16,-2 0-20-16,2 1-21 0,-7 3-21 0,7 0-19 0,-7 0-19 0,0 0-20 16,-1 0-22-16,2 3-13 0,-2 5-11 0,2-5-7 0,-1 5-7 15,-1-1-7-15,2 4-3 0,-2 3-6 0,-5-3-1 0,6 8-3 0,0-4-1 0,7 4-4 16,-8-2-2-16,8 5-3 0,-7 0-2 0,6 0-1 0,7 1-3 15,0-2-1-15,-6 2-1 0,12-2 0 0,-6-3 0 0,7 4-1 0,0-2-1 16,-1-3 1-16,6-2 0 0,-4-1 0 0,11 1 0 0,-6-4 0 16,0 0 0-16,0-4 0 0,6-3 1 0,1 0-1 0,-7-4-1 0,7 0 0 15,-8-4-2-15,8-3 0 0,-7-4 0 0,7-1-2 0,-8 2 0 0,2-5-1 16,5-4 1-16,-12 1-1 0,6-1 0 0,-7-2 0 0,8-1 0 16,-8 1-1-16,0-5 0 0,1 3 0 0,-7-6 0 0,0 3 1 0,7-3 1 15,-7 4 0-15,-7-1 1 0,7 0 0 0,0 0 0 0,0 5 1 16,0-2 1-16,0 9 0 0,-7 0 3 0,7 3 1 0,0 0 1 0,0 3 3 15,0 4 0-15,-6 2 1 0,6 2 0 0,0 0 0 0,0 2 0 0,0 5 1 16,0 1-2-16,0 2 0 0,0 6 1 0,0-2-2 0,0 1-1 16,0 7-1-16,6 0-2 0,-6 0-1 0,7 0 0 0,0 4 0 0,6-1 1 15,-7 1 0-15,7 0-1 0,-6-1 1 0,5 1 1 0,-5-4 0 16,6 3-1-16,0-6 0 0,-6 3 0 0,6-4 2 0,-7 0 0 0,0-4 0 16,2 2-1-16,-2-2 1 0,0-2-2 0,1-5 1 0,-1 0-1 0,-6 0 0 15,7-3 0-15,-7-4 0 0,6 4 2 0,-6-8 0 0,7 4 0 16,-7-4 0-16,6-3 0 0,-6 0 1 0,6-5-1 0,-6 2 0 0,8-5 0 15,-2-4 0-15,-6 1 2 0,6-4-1 0,-6 0-1 0,7-3 0 16,-7-4-1-16,7 2-1 0,-1-2 0 0,-6 4-1 0,0-1 1 0,6 1 0 16,1 3 1-16,-7-1 0 0,6 9-1 0,-6-1-1 0,7 5 0 0,0-2 1 15,-7 9 0-15,6-1 0 0,-6 0-1 0,6 8 0 0,-6 0 0 0,7-1 1 16,0 4-1-16,-1 5 0 0,0-2 0 0,8 5 1 0,-8 4 0 16,1-1 0-16,5 4 1 0,-4 0-1 0,4 0 1 0,-6 3 0 0,8 2 1 15,-8-6 0-15,7 5 0 0,-7-4-1 0,2 0 0 0,4 0 0 16,-6-4 0-16,2 1-1 0,-2-1 2 0,0-4-1 0,1 1 1 0,-1-4 0 15,1-4 1-15,-7 4 0 0,7-4 0 0,-7-2 1 0,6-2 0 0,-6 0 4 16,0 1 1-16,0-4 3 0,0 0 2 0,0-4 0 0,6 1-1 16,-6 0 1-16,0-5-2 0,0 1 0 0,0-4 2 0,0-4-2 0,0 0 0 15,0 1 0-15,0-4-2 0,0-5-3 0,0 1-3 0,0-3-1 16,0-1-2-16,0 1-1 0,7-2 0 0,-7-2 0 0,7 4 0 0,-1-1 0 16,0 1-1-16,1 3 0 0,6-1 0 0,-6 5 0 0,5 0-1 0,-4 7 1 15,4-4-1-15,-6 8-1 0,8 0 1 0,-8 0-1 0,7 2 2 16,-7 5-1-16,8 0 1 0,-8 5-1 0,8-2 0 0,-8 4 1 0,7 1-1 15,-7 6 1-15,1-2 1 0,6 2-1 0,-7 4 1 0,-6 1 2 16,6 3 0-16,2-4 0 0,-2 4-1 0,-6 0 0 0,6 0 1 0,-6 0 0 16,7-4 0-16,-7 1 0 0,6-1 0 0,1-4 1 0,-7 1-2 0,7-4 1 15,-1 0 0-15,-6-4-1 0,6 4 0 0,1-7-1 0,0 3 2 0,-7-3-1 16,6-1 0-16,0-3 0 0,1 0 1 0,0 0 0 0,-7-3 0 16,6-1-1-16,1 2-1 0,-1-7 0 0,0 1 1 0,8-2-1 0,-8 3-1 15,0-4 0-15,8 0-3 0,-8 0-1 0,1-3-2 0,6 2-4 16,-7-2-2-16,1 3-2 0,5-1-2 0,-4-2 0 0,-2 3-2 0,0-1 1 15,7 2 2-15,-6 2-1 0,0 1 2 0,-1 0 0 0,0 3 2 0,0 1 2 16,-6-2 2-16,8 5 3 0,-2 5 2 0,0-2 2 0,1 1 1 16,0 7 3-16,-1-4 2 0,1 7 0 0,5 1 1 0,-5 0 1 0,0 4 1 15,-1-1 0-15,7 1 0 0,-6-2-2 0,-1 2 1 0,1-1 0 16,-1 0 1-16,1-3-3 0,-1-1-1 0,1 2-20 0,-1-6-25 0,-6 1-53 16,6-4-63-16,2-2-75 0,-8-2-79 0,0-3-64 0,6-3-58 0,-6-2-29 15,6-5-15-15,-6-5-8 0,0-4-2 0,0-1 0 0,0-7 0 16,-6-6 17-16,6-3 26 0,-6-5 51 0,-8-7 62 0</inkml:trace>
  <inkml:trace contextRef="#ctx0" brushRef="#br0" timeOffset="188586.92">15728 16108 78 0,'-20'19'329'0,"0"-1"38"0,8-4 21 16,-1 4 11-16,6-7 4 0,1 0 3 0,6 1 2 0,0-1 0 15,6-4 2-15,1 0-1 0,6 0 1 0,-1 1-73 0,2-1-109 0,12 0-81 16,-7 1-68-16,7 3-57 0,7-3-52 0,-7-2-64 0,7 2-70 0,-1-2-79 16,1 3-84-16,-1-1-40 0,8-2-23 0,-8 2-10 0,-6-2-4 15,7 1-3-15,-8-2 0 0,2 2-1 0,-1-3 0 0,-6 3 20 16,6-3 29-16,-7-1 53 0,7 1 180 0</inkml:trace>
  <inkml:trace contextRef="#ctx0" brushRef="#br0" timeOffset="189197.4">17832 16962 0 0,'-7'29'189'0,"1"-3"135"0,-1-1 38 0,0-3 19 0,-5-3 11 16,5-4 6-16,0-1 4 0,7-3 3 0,-6 0 3 0,6-8 6 0,0 5 11 15,0-5-38-15,0-3-59 0,0 4-69 0,0-4-72 0,6 0-48 0,1-4-34 16,0 1-17-16,-1-1-7 0,0-3-5 0,1-8-2 0,6 0-4 16,0 1-2-16,0-8-7 0,6-4-8 0,-5 1-11 0,5-5-9 0,-5-3-9 15,4 0-5-15,-4-4-5 0,-1 1-4 0,0-1-2 0,-6 0-2 0,-1 5 0 16,0-5 0-16,-6 0 1 0,6 8 0 0,-6-4 2 0,-6 7 2 16,6 1 0-16,0-1 2 0,-6 8 1 0,0 0 1 0,-1 4 0 0,7-2 0 15,-7 9 0-15,1 0 0 0,-1 0-2 0,7 2-1 0,-6 2-2 16,6 3-2-16,-6 0-2 0,6 3-1 0,0 5-3 0,0-1-1 0,0 0-2 15,6 5 0-15,0 3-2 0,1 3 0 0,-1 1 1 0,8-2-1 16,-8 5 1-16,14 0 0 0,-8 4 0 0,2-5 0 0,5 6 1 0,1-5 1 16,-1 3 1-16,1-3 0 0,6 5-1 0,-6-7 1 0,-1 6-1 15,7-3 1-15,-6-2-2 0,-1 2 0 0,0-2 0 0,1 2 1 0,-7-5-1 16,7 4 1-16,-8-5 1 0,-5 2 0 0,6-4-1 0,-6 3 0 16,-1-3 1-16,0-4 1 0,-6 4 0 0,0-4 2 0,0 0 1 0,0-4 2 15,-6 4 1-15,0-4 0 0,-1 0 0 0,-6 1 0 0,6-5-1 0,-5 5 1 16,-2-5-1-16,-5-3-1 0,6 4-9 0,0-4-10 0,-7 0-31 0,8-4-40 15,-2 1-62-15,1-5-73 0,0-3-70 0,0-3-72 0,7-1-51 16,0-3-43-16,-2-1-22 0,2-3-10 0,6-3-6 0,6-1-1 0,2 1 6 16,-2-1 10-16,0 0 30 0,7 1 38 0,0 3 61 0,6 0 70 0</inkml:trace>
  <inkml:trace contextRef="#ctx0" brushRef="#br0" timeOffset="189559.04">18457 16987 7 0,'-7'15'278'0,"7"3"29"0,0-3 18 15,0-4 10-15,0 4 9 0,0-8 6 0,0 4 7 0,0-4 7 0,0 0 8 16,0-2 16-16,7-2 19 0,-7 0-45 0,7-3-77 0,-7 4-57 16,6-8-48-16,7 1-26 0,-7 0-14 0,1-5-10 0,6-3-9 0,0 0-6 15,0-3-5-15,0-5-7 0,0-4-7 0,0 2-17 0,7-5-18 0,-8 1-18 16,2-4-19-16,5-5-9 0,-5 1-7 0,-2 0-5 0,-6-4-1 0,8 0-1 16,-8 1-1-16,1-4 0 0,-1 0 0 0,-6-1 0 0,0 1-1 15,0 4 2-15,0-5 3 0,0 8 6 0,-6-4 6 0,6 9 6 16,-7-2 6-16,1 4 4 0,-1 4 5 0,0 4 3 0,1 0 5 0,0 7 0 15,0 0 0-15,-8 0-1 0,8 7 1 0,-1 1-4 0,1-2-4 16,-1 10-5-16,0-2-6 0,1 5-6 0,0 3-5 0,6-1-4 0,-6 9-4 16,-2-1-4-16,8 8-3 0,0-1-1 0,8 5 0 0,-8-1 3 0,6 8 3 15,0-1 3-15,7 5 4 0,-6-2 2 0,6 2 1 0,-1 4 1 16,2-6-1-16,5 5 1 0,-6 0-1 0,7-3 0 0,-7 3 0 0,7-8-1 16,-1 5-1-16,1-5-2 0,-8-3-2 0,8-3-3 0,0-1-2 0,-1-3-7 15,-6-5-8-15,6-2-11 0,1-1-18 0,-7-7-33 0,1 0-44 0,4-7-65 16,-4-4-72-16,-8-4-73 0,7-3-70 0,-6-1-50 0,0-6-39 0,-1-5-19 15,0-2-10-15,-6-1 1 0,0-8 2 0,-6 4 12 0,0-3 15 16,-1-4 34-16,-6 4 44 0,0-4 64 0,-7 0 73 0</inkml:trace>
  <inkml:trace contextRef="#ctx0" brushRef="#br0" timeOffset="189716.42">18561 16540 161 0,'-20'-3'370'0,"1"3"41"0,6-4 27 16,-7 4 16-16,14 0 9 0,-7 0 5 0,7-4 1 0,6 4 2 0,-7 0 3 15,7 0 4-15,0 0 3 0,7-3-84 0,-1 3-127 0,0 0-86 0,7 0-68 16,1 0-41-16,5 0-29 0,0-3-14 0,1 3-10 0,13-5-6 15,-7 2-6-15,-1-1-23 0,8-1-29 0,0-1-44 0,0 2-53 0,-1-3-57 16,1 4-61-16,-1-2-49 0,1-2-44 0,-7 7-45 0,7-3-44 16,-7 3-23-16,-1 0-13 0,1 0-3 0,0 0 2 0,1 3 18 0,-8 4 26 15,0-2 41-15,8 2 50 0,-8-4 55 0,0 5 58 0</inkml:trace>
  <inkml:trace contextRef="#ctx0" brushRef="#br0" timeOffset="190639.45">19408 16569 0 0,'13'-3'211'0,"-7"3"42"16,1-4 25-16,-1 4 23 0,-6 0 23 0,0-3 31 0,6 3 32 0,-6-4 28 15,0 0 24-15,0 1 6 0,0-2-5 0,0 2-40 0,-6 0-61 0,6-1-43 16,0 0-36-16,-6 1-27 0,-1 0-23 0,7-2-21 0,-6-2-21 16,-1 2-30-16,1 3-31 0,-1-2-28 0,1 0-23 0,0 4-13 0,-8-3-9 15,8 3-6-15,-8 0-4 0,8 0-3 0,-7 3-2 0,0-3-1 16,0 4-2-16,7 2 0 0,-8-1 1 0,-5 2-1 0,13 4 2 0,-14 0-2 16,6 0 0-16,8 0-2 0,-7 4-2 0,0 0 0 0,0-1 0 0,1 4-2 15,4 1-1-15,-4 3-1 0,5-4-2 0,1 4-1 0,-1 0-3 16,1 0-2-16,6 0-2 0,-7 0-1 0,14-4 0 0,-7 4 0 0,6-3-1 15,1-1 1-15,-1 0-2 0,7-2 1 0,1-6 0 0,-2 5-2 16,1-8-3-16,0 0-3 0,6-2-3 0,-5-5-5 0,6 0-4 0,-1-8-5 16,1-1-3-16,-1 3-2 0,-6-5-3 0,6-4-1 0,-5-3-1 0,6-1-2 15,-8 1-1-15,1 0-1 0,-6-4 0 0,6-3 2 0,-7 2 1 16,0-2 5-16,2-1 4 0,-8 1 6 0,0-5 4 0,6 1 2 16,-6 4 4-16,-6-2 3 0,6-2 3 0,0 4 6 0,-8 3 5 0,2 0 8 15,6 3 8-15,-6 1 8 0,-1 7 5 0,7-4 5 0,-6 8 4 0,6-1 0 16,-7 1 0-16,7 4-1 0,-6 3 0 0,-1 0-3 0,7 0-2 15,0 3-3-15,-6 1-3 0,6 7-6 0,-6-4-4 0,6 8-6 0,0-1-4 16,-8 5-5-16,8-1-1 0,0 4-2 0,8 0 1 0,-8 3 0 16,6 1 2-16,0-3-1 0,1 2 0 0,-1 1 0 0,1-4-1 0,6 0 0 15,-7 0 0-15,8 0-1 0,-2-4-1 0,2 1 0 0,-2-6 1 0,1 3-2 16,1-5 0-16,-2-1-1 0,8 2 0 0,-7-9-1 0,0 5 0 16,0-8-4-16,1 0-6 0,4 0-4 0,-4-8-6 0,-1 5-4 0,-1-9-3 15,-4 2-7-15,4-5-6 0,-6 1-7 0,8-2-9 0,-8-5-14 16,1 2-19-16,-7-3-15 0,6-3-12 0,-6 3-8 0,-6-3-3 0,6-5 1 15,-7 4 6-15,1 1 7 0,-1 0 8 0,-6 2 16 0,7 2 21 0,-8-2 24 16,8 4 28-16,-7 5 31 0,0-1 33 0,0 0 27 0,7 8 23 16,-8 0 17-16,2 0 13 0,5 3 7 0,-6 1 4 0,6-1-2 15,1 4 0-15,0 0-11 0,-1 0-13 0,0 4-16 0,1-4-18 0,6 3-15 16,0 5-13-16,-6-5-9 0,12 4-8 0,-6 0-3 0,6 1-5 0,-6-1-2 16,7 4-4-16,6 0-1 0,-7-4-2 0,7 5 0 0,1-5 0 15,-2 4-1-15,8-4-2 0,-7 0-1 0,7-2-1 0,0 2-3 16,-2 0 0-16,2-3-4 0,0-2 0 0,-7 3-1 0,7-1 1 0,-1-1 0 15,1 2-1-15,-2-5 0 0,2 3-1 0,-6 0 1 0,-1-3 1 0,-1 4 0 16,8 0 0-16,-7-1-2 0,0 0 0 0,-6 2 1 0,6-2 2 16,-6 5 0-16,-1-5-2 0,0 4 1 0,0 4-1 0,2 1 1 15,-2-5 1-15,-6 7-1 0,6 2 0 0,-6-6 0 0,7 9-1 0,-7-4 0 0,0 2 3 16,6 2-1-16,-6-1-1 0,0 1 0 0,7-2-1 0,-7 1 1 16,7 1-1-16,-1-1-1 0,-6-3 1 0,6 4-1 0,0-9-1 0,2 5 1 15,-2-4 1-15,0-4 0 0,1 2 0 0,6-2 0 0,-6-4 1 0,-1-3-2 16,7 0 0-16,-6 0 0 0,5-8 0 0,-5 1-1 0,6 0-2 15,0-4-1-15,0-3-2 0,-6-1-3 0,5 0-4 0,-4-7-6 0,4 4-3 16,-5-5-5-16,-1-2-5 0,1-1-3 0,-1-3-4 0,-6 0 0 16,7 0-1-16,-7-5 1 0,6 5 1 0,-6-4 2 0,0 4 2 0,6-3 6 15,-6 5 7-15,0-2 9 0,0 4 8 0,0 3 11 0,0 0 10 16,0-1 8-16,0 4 6 0,0 2 7 0,-6-2 5 0,6 8 4 0,0-3 1 16,0 3 2-16,0 0 3 0,-6 4 0 0,6-1-3 0,0 5-4 15,0-2-6-15,0 3-6 0,0 2-6 0,0 0-5 0,0 0-5 0,0 2-4 16,0 3-4-16,0-2-3 0,0 5-3 0,0 3-1 0,6-1-4 15,-6 5 0-15,6 3-2 0,-6 1 0 0,8-2 0 0,-2 10 1 0,0-5-1 16,1 3 2-16,0 1 1 0,-1 4 0 0,0-5 1 0,1 4 0 16,-1-2-1-16,1-2 0 0,0 0 2 0,-1 1 0 0,0-1 0 0,1-2-2 15,6-2-3-15,-6-2-7 0,-1-1-11 0,0 0-16 0,1-4-19 0,6-2-39 16,-7-1-51-16,2-3-59 0,-2-2-62 0,0-1-59 0,1-5-57 16,6 0-47-16,-13 0-39 0,6-8-18 0,1 0-7 0,-1 1 4 0,-6-7 9 15,0-1 14-15,6 0 18 0,-6-3 39 0,-6-3 49 0,6-5 60 16,-6 3 63-16</inkml:trace>
  <inkml:trace contextRef="#ctx0" brushRef="#br0" timeOffset="190780.07">20215 16386 88 0,'-25'0'362'0,"-9"0"52"0,9 0 33 16,-8 0 20-16,7 4 13 0,0-4 8 0,6 3 6 0,1-3 3 0,-1 0 2 15,8 0 3-15,-2 0 0 0,8 0-70 0,6 5-107 0,0-5-94 16,0 0-87-16,12 3-49 0,-4 1-33 0,11-4-20 0,1 3-13 0,6 1-13 16,6-4-10-16,1 4-27 0,-1-4-29 0,7 0-61 0,0 0-74 15,1-4-86-15,5 0-92 0,-6 1-58 0,-7-1-44 0,2-4-21 0,-2 1-12 16,1 4-6-16,-14-4-3 0,7-1 3 0,-6 1 6 0,-8 0 20 15,-5-1 30-15,6 1 58 0,-7-1 73 0</inkml:trace>
  <inkml:trace contextRef="#ctx0" brushRef="#br0" timeOffset="191521.47">21297 16984 65 0,'-7'18'292'15,"0"-3"22"-15,1-5 13 0,6 1 7 0,-6 0 3 0,6-6 1 16,-8-3 1-16,8-2 1 0,8 0-1 0,-8-7 2 0,6 4 3 0,0-8-72 16,8 0-110-16,-8-4-64 0,7-7-42 0,7 3-21 0,-8-6-14 0,8 0-3 15,-7-5-1-15,7-3 0 0,0 1-1 0,-8-1 1 0,8-1 3 0,-7-2-1 16,7-1-3-16,-8 1 0 0,1 2 0 0,-6-2 6 0,-1 2 8 16,1 2 16-16,-1 0 19 0,-6 2 15 0,0 4 14 0,0 1 10 15,0 3 9-15,-6 2 4 0,-1 3 3 0,1 7 2 0,-1-7 4 0,1 7 1 16,-1 3 2-16,1 4-7 0,-8-5-8 0,8 4-16 0,0 4-20 15,-1-4-18-15,1 4-17 0,-1 0-12 0,1 4-10 0,6-4-6 0,0 4-6 16,0-1-2-16,0 5-4 0,6-1-2 0,1 0-2 0,-1 5-1 0,7-2 0 16,1 2-1-16,5 1 0 0,-6 3 1 0,6-2-1 0,1 5 1 15,0-5 2-15,5 4 0 0,-5 4-1 0,6 0 2 0,-6 1 0 0,5-1 1 16,-5 0-1-16,0 3 0 0,6 1-1 0,-13-1 0 0,7 1 0 0,-1 4 1 16,-6-5-1-16,0 1 1 0,0-1-2 0,0 0 2 0,-7-2 0 15,1 3 1-15,0-4-1 0,-7-4 0 0,6 0 0 0,-6 0 0 0,0-3 4 16,-6-5 3-16,6 7 4 0,0-11 5 0,-7 5 5 0,0-3 5 15,1-5 6-15,0 1 4 0,-8 0 2 0,8-1 4 0,-7-3 1 0,6-3 3 16,-6 3 0-16,7-8 0 0,-7 5 0 0,0-5-4 0,7 1-2 16,-1-3-6-16,0-2-5 0,-6-3-5 0,13 0-7 0,-6-3-5 0,6 0-6 15,0 0-8-15,0-1-10 0,0-3-11 0,6 1-11 0,1-6-17 0,-1 6-19 16,8-4-40-16,-8-2-48 0,14 5-64 0,-14-3-72 0,13-1-66 16,-5 5-65-16,-2-2-44 0,8 1-33 0,0 4-14 0,-7 0 0 0,-1 3 4 15,8 1 8-15,-7 7 14 0,0-1 20 0,0 0 36 0,7 4 50 16,-8 4 63-16,2 0 71 0</inkml:trace>
  <inkml:trace contextRef="#ctx0" brushRef="#br0" timeOffset="191866.36">22202 16771 20 0,'0'10'302'0,"0"-1"45"0,-7 1 31 16,7-2 17-16,0-5 8 0,0 4 5 0,-7-2 2 0,7-2 4 16,0-3 5-16,0 4 6 0,0-1 9 0,7-3-56 0,-7 0-86 0,7 0-72 15,-1 0-63-15,0 0-43 0,8-3-30 0,-8-1-16 0,14 1-10 0,-7-5-3 16,-1-3-5-16,8 0-3 0,0-3-8 0,-1-2-7 0,1-1-10 0,0-2-8 15,-1-3-11-15,-6 4-6 0,6-4-4 0,-5-4-2 0,-1 4-1 16,-7-3 0-16,1 2-2 0,-1-3 2 0,-6 1 0 0,0 3 2 0,0-3 3 16,-6 3 6-16,-1 0 7 0,-6 3 8 0,7 1 10 0,-8 4 4 15,2 3 5-15,-2 0 1 0,2 3 4 0,-1 5 2 0,-1-1 1 0,2 4 4 16,-2 4 3-16,2 2 1 0,-2 6 4 0,1-1-4 0,1 3-4 0,4 8-6 16,2 0-5-16,0 4-1 0,0 4 1 0,6-1 0 0,0 4-1 15,6 3-2-15,0 1 1 0,0-4-4 0,8 3-2 0,-1-3-2 0,7 4-4 16,-1-7-1-16,0-2-2 0,1 2-3 0,-1-4-2 0,7-5-2 15,1-2-5-15,-8-2-5 0,8-5-3 0,-2-1-12 0,-5-3-12 0,6-5-21 16,-6-3-26-16,-1-3-45 0,1-5-56 0,0 2-58 0,-8-11-59 0,8 0-57 16,-14-5-52-16,7 0-46 0,-7-4-42 0,2 0-18 0,-8-2-9 15,0-6 4-15,0 1 9 0,-8 0 20 0,-4-3 24 0,5-1 45 16,-6 0 54-16,0 0 59 0,-7-2 60 0</inkml:trace>
  <inkml:trace contextRef="#ctx0" brushRef="#br0" timeOffset="192116.36">22279 16258 0 0,'-18'7'251'0,"-2"1"39"0,1-1 24 0,5-3 27 0,-6 4 25 0,8-5 30 16,-1 0 27-16,6 1 23 0,0-4 17 0,1 4 13 0,0-4 7 0,-1 3-56 16,7-3-89-16,0 0-58 0,0 0-43 0,0-3-29 0,7 3-25 15,-1-4-25-15,0 0-28 0,1-2-27 0,0-2-29 0,6-3-21 16,-1 3-20-16,2-6-10 0,-2 3-9 0,2 0-4 0,-1-4-4 0,0 5-3 16,0-2-2-16,-7 5-1 0,8-1 0 0,-8 2-1 0,0 2 0 0,1-1 0 15,-1 2 1-15,1 3 1 0,-7 3 0 0,7-3-1 0,-7 5-1 16,6-1 0-16,-6 2 1 0,6-2 1 0,1 3 0 0,0-3 0 0,-1 3-1 15,0 0 1-15,1 1 0 0,6-4 0 0,-6 3-2 0,5-3-5 16,2-4-10-16,-2 4-19 0,2-8-26 0,-1 0-46 0,6-3-58 0,-6 0-65 16,1-5-69-16,5-2-67 0,-6 0-66 0,0-5-33 0,7 1-16 15,-8-4-9-15,-5-4-3 0,6 4 4 0,0-4 7 0,-7-3 19 0,8 3 26 16,-8-3 47-16,8-1 58 0,-8 2 64 0,6 2 243 0</inkml:trace>
  <inkml:trace contextRef="#ctx0" brushRef="#br0" timeOffset="192680.03">23289 16636 15 0,'-6'22'279'0,"0"0"29"16,-1-1 21-16,0-2 16 0,1-2 14 0,6 0 13 0,-7-3 14 0,7-1 12 15,0-1 10-15,0-1 12 0,0 0 10 0,0-3-54 0,7-5-85 0,-1 4-59 16,-6-3-47-16,7-4-26 0,6 0-17 0,-7 0-15 0,8-7-13 0,-8 0-14 16,7-1-14-16,7-7-11 0,-8-4-10 0,8 1-11 0,0-3-10 15,-1-1-11-15,1-8-10 0,0 1-7 0,-1-3-5 0,0-1-3 0,-6-4-3 16,7-4-3-16,-7 2 1 0,0-3-1 0,0-5 1 0,-7 3-1 16,1 0 0-16,0-3-2 0,-1 6 1 0,-6-2 2 0,0 2 0 0,0 4 3 15,-6 5 2-15,6 2 1 0,-7 4 3 0,0 4 1 0,1 4 1 16,-1 4 1-16,-6 3-1 0,7 2 0 0,-1 7 0 0,-5-3 0 15,-2 5 0-15,8 5-2 0,-7-3-1 0,6 7-1 0,-6 2-4 0,1-1-2 16,4 9 2-16,-4-1-1 0,5 4 1 0,0 4 1 0,1 3 0 0,0 0 3 16,6 8 4-16,0-1 2 0,0 1 1 0,0 4 2 0,6-1 3 15,0 4 1-15,1-4 2 0,0 4 0 0,-1-4 0 0,8 3-1 16,-8-1-2-16,7-3 0 0,-7 3-2 0,7-6-2 0,0 0-3 0,1-3-2 16,-2-4-2-1,1 1-1-15,0 0-3 0,0-9-5 0,7 2-4 0,-7-6-10 16,0-2-10-16,6 0-27 0,-5-8-34 0,5-3-56 0,0-4-63 0,-5-4-73 15,5-3-76-15,1-3-61 0,-7-6-53 0,13 2-26 0,-14-8-13 0,15 0-4 16,-8-4-2-16,1 1 8 0,-1-5 10 0,1 4 24 0,6-3 34 16,-7 3 55-16,1 1 63 0</inkml:trace>
  <inkml:trace contextRef="#ctx0" brushRef="#br0" timeOffset="193539.41">24260 16543 0 0,'0'-3'256'0,"-6"0"83"0,6-1 43 16,-8-3 33-16,8 4 28 0,-6-2 21 0,0-2 14 0,0 0 10 15,-2 3 8-15,2-3 7 0,-7 0 6 0,7 0-51 0,-8-1-78 0,8 4-73 16,-7-4-71-16,0 5-50 0,0-1-41 0,0 1-33 0,0 3-29 16,-1 0-18-16,2 0-16 0,-1 3-10 0,0 4-8 0,0-3-7 0,-1 7-6 15,2 1-5-15,-2-2-5 0,2 5-3 0,-1 3-2 0,6-4-2 16,-6 5-1-16,7 3-1 0,0-4-1 0,-2 4 0 0,8-3 1 0,0 3-2 16,0-4 0-16,0 0 1 0,8-2-1 0,-2 1 0 0,0-2 2 0,0-1-1 15,8-3 0-15,-1 1-1 0,-1-5-4 0,2 0-1 0,6-3-1 16,-8 0-1-16,8-4-3 0,-7 0-1 0,7-4-1 0,-1 0-3 0,1 1 0 15,-1-4-2-15,0-4 1 0,-5 0 0 0,5-1-1 0,-5-2 1 0,-2-1 3 16,2-3 1-16,-2-1 1 0,1 2 3 0,-6-2 2 0,6-4 3 16,-7 2 1-16,0-2 3 0,2 2 0 0,-2-2 2 0,0 6 1 0,1-5 1 15,-7 4 4-15,6 3 2 0,-6-4 6 0,0 9 4 0,0-2 1 16,0 5 2-16,0 0 2 0,0 3-1 0,0 0 0 0,0 1-1 16,0 3-1-16,-6 3 0 0,6 1-1 0,0 0 0 0,-7 7-4 0,7-1-3 15,0 2-6-15,-6 6-4 0,6 1-2 0,0 1-3 0,0 3 1 0,6 3 0 16,-6-1 2-16,7 1-1 0,-1-1 0 0,8-2 0 0,-8 3 0 15,7-5 0-15,0 1 1 0,0-3 1 0,0-1 0 0,0 1 0 0,0-5 1 16,0-3-2-16,1 0 0 0,-2-3 0 0,1-1-1 0,7-4 1 16,-8-3 1-16,2 0-1 0,-1 0 0 0,0-7 0 0,0-1 1 0,-1 1 0 15,2-4 0-15,6-3-1 0,-14-1 0 0,7-2-2 0,0-3 0 0,0-2-1 16,-7-3 0-16,8-1-1 0,-8 1 0 0,1-1-2 0,-1-4 1 16,1 5-1-16,-7-4-1 0,6 3 1 0,-6 5 1 0,0-2 0 0,0 4 4 15,0 1 1-15,0 4 5 0,0 2 0 0,-6 5 0 0,6 0 1 16,0 4 1-16,-7-1-1 0,7 8 0 0,-6-4 0 0,6 7 0 0,-7 3 0 15,7 2-1-15,-6 2-2 0,6 4-2 0,0 4-3 0,-7 5-1 0,7-7-1 16,7 11 2-16,-7-6-1 0,6 0 0 0,1 5 2 0,-1-4-1 16,7-1 0-16,-6-3 0 0,5-3 1 0,2-1 0 0,-1 1-1 0,0-5 2 15,0-3-1-15,-1-3-1 0,2-1 1 0,-1-3-1 0,0-1 0 16,0-3 0-16,0-3 0 0,-6-1-2 0,5-3-1 0,2-1-2 0,-8-3-4 16,7-3-2-16,-6-1-3 0,6-4-4 0,-7-3-5 0,0 0-3 15,2 1-3-15,-2-5-2 0,-6 1 0 0,6 2 1 0,-6-2-1 0,0 0 2 16,0 2 2-16,0 2 5 0,0 1 8 0,0 6 7 0,0-1 5 15,0 4 7-15,-6 4 3 0,6 0 5 0,0 3 3 0,0 4 0 0,0 0 3 16,0 0 1-16,-6 4 1 0,6-1 4 0,0 8 3 0,0-3 0 16,0 7-1-16,0 2-3 0,0 3-2 0,0 5 0 0,0 0-1 0,0 1 1 15,6 3 1-15,-6 4 0 0,0 0 0 0,6 0-2 0,-6 1-2 16,6 3-4-16,-6-5-3 0,7 5-4 0,0-1-2 0,-7-3-1 0,6 4-1 16,1-1-2-16,-1-3-1 0,-6 0-2 0,6 0-4 0,2 1-5 0,-2-2-8 15,0-3-8-15,0-3-8 0,2 0-8 0,-2-1-19 0,0-3-26 16,-6 0-33-16,7-4-36 0,-1-3-29 0,-6 1-27 0,7-3-14 0,-7-1-12 15,0-5-2-15,7 0 2 0,-14 1 7 0,7-5 8 0,0 1 9 0,-7 0 10 16,1-1 28-16,-1 0 35 0,-5-3 44 0,4 5 50 0,-4-5 45 16,-2 0 44-16,8 0 35 0,-7-5 30 0,0 5 22 0,0-3 20 0,7 0 15 15,-8-1 13-15,8-3 6 0,0-4 0 0,6 0-4 0,0-1-6 0,0-1-11 16,0-3-12-16,6-2-16 0,0-4-17 0,8 0-19 0,-2-4-20 0,2 0-19 16,-1 1-19-16,7-4-24 0,-8 3-27 0,8-7-34 0,-1 3-40 15,1 1-49-15,0-4-50 0,-8 4-54 0,8 0-56 0,-1-1-56 0,-5 1-55 16,5 4-29-16,-6-1-14 0,0 4-4 0,1-3 0 0,-8 2 8 15,0 4 11-15,0 2 29 0,2-2 36 0,-8 1 44 0,6 3 50 0</inkml:trace>
  <inkml:trace contextRef="#ctx0" brushRef="#br0" timeOffset="193868.7">24149 16214 0 0,'-26'4'249'0,"-1"3"130"0,9-3 45 16,-9-4 28-16,7 0 17 0,2 0 15 0,-2 0 13 0,0-4 12 0,7 1 11 15,1-1 9-15,4 0 11 0,-4 4-39 0,12-3-61 0,-7-2-87 16,1 5-99-16,6 0-62 0,0 0-41 0,0 0-25 0,0-2-16 0,6-3-14 16,-6 2-12-16,7-1-12 0,-1 0-11 0,0-3-10 0,8 0-11 0,-8 0-7 15,7-5-9-15,-6 5-6 0,6 0-4 0,-1-4-6 0,2 4-2 16,-2-4-4-16,-4 3 0 0,4 5-3 0,-5-5-1 0,6 5-1 15,-6-6-2-15,5 7-3 0,-6 2-5 0,2-4-7 0,-2 4-6 0,7 0-7 16,-7 0-8-16,1 4-11 0,0-2-9 0,5 3-13 0,-5 2-13 16,6 1-18-16,-7-1-19 0,8 0-30 0,-1 5-40 0,-7-5-39 0,14 4-37 15,-8-4-38-15,2 3-38 0,-1-1-32 0,0-3-30 0,0 2-34 0,-1-5-33 16,2 1-10-16,-1-4 3 0,0 0 12 0,0 0 17 0,0-7 32 16,0-1 39-16,0 2 43 0,7-6 42 0,-8 1 44 0,2-3 44 0</inkml:trace>
  <inkml:trace contextRef="#ctx0" brushRef="#br0" timeOffset="193993.7">24676 15965 107 0,'7'-7'380'0,"0"3"50"0,-1 4 27 0,-6-3 16 16,0 3 8-16,0-4 6 0,-6 4 6 0,-1 4 1 0,0-4 2 0,-5 3 1 16,-2-3 0-16,1 4-73 0,-6 3-112 0,0 1-109 0,-1-1-108 15,0 4-103-15,1-4-98 0,-1 7-117 0,1-2-127 0,-1 2-68 0,0 2-40 16,8-2-20-16,-8-3-9 0,14 3-6 0,-7-3-2 0,6 0-1 16,7 1-1-16,-7-2 10 0,14-2 12 0,-7-1 53 0,7-4 70 15</inkml:trace>
  <inkml:trace contextRef="#ctx0" brushRef="#br0" timeOffset="194981.93">26031 16467 106 0,'6'7'219'15,"2"-2"9"-15,-2-5 6 0,6 2 2 0,-4-2 1 0,4-2 1 16,-5 2 1-16,6-5 2 0,0 5 3 0,-7-3-13 0,8-1-22 0,-8 4-35 16,0-4-42-16,1 4-4 0,-1-4 12 0,1 4 23 0,-7 0 27 15,0-3 15-15,0 3 8 0,0-4 6 0,0 4 4 0,-7-3 0 16,1 3-1-16,-1-4-6 0,1 1-10 0,-7 3-16 0,0-5-19 0,0 5-28 15,0-3-31-15,0 3-32 0,-1 0-32 0,-4 0-17 0,4 3-9 0,-5-3-6 16,5 5-3-16,-4-2-2 0,4 1-4 0,1-1 0 0,-7 4-2 16,8 1 0-16,-2-1 1 0,2 0 2 0,-2 5 2 0,8-1 1 0,-7 0 1 15,7 3 2-15,-1 0 0 0,0 2 1 0,1 2-2 0,0-3 2 16,6 3 1-16,-8 1 1 0,8 2 0 0,8-3 0 0,-8 1-2 0,6-1-2 16,0 0-2-16,1 1-2 0,0-5-4 0,5 1-1 0,1 0 0 0,1-4-1 15,-2 0 1-15,8-1-1 0,-1-5-2 0,1 2 0 0,0-7 0 16,-1 0-1-16,7-7-1 0,0-1-1 0,0 1-1 0,1-8-2 0,-1 1-4 15,-1-5-6-15,1-4-7 0,0 3-12 0,1-7-13 0,5-2-21 0,-6-3-24 16,1-1-26-16,-1-4-25 0,-7-4-23 0,7-3-22 0,-6 0-12 16,-1-3-6-16,1-1 0 0,-1-3 1 0,0 0 9 0,-5 3 12 0,-1-3 24 15,-7 7 28-15,7-4 40 0,-6 8 48 0,-1-1 52 0,-6 4 54 16,0 9 44-16,0-6 39 0,0 9 24 0,-6 3 14 0,-1 0 11 16,1 3 4-16,-1 5 0 0,-6 3-4 0,7-1-10 0,-8 2-13 0,2 3-20 0,-2 3-22 15,2 0-24-15,-8 4-26 0,7 4-20 0,-1 3-14 0,2 0-9 16,-1 4-3-16,0 0-3 0,0 8 1 0,-1 3 1 0,2 0 3 0,6 7 1 15,-1 0 4-15,0 4 3 0,1 4 2 0,6 3 1 0,-7 1-1 16,7 3 1-16,0 0 1 0,7-1-3 0,-7 6-2 0,0-2-2 0,6-3-3 16,1 4-5-16,0-5-3 0,5 1-4 0,-6 0-3 0,2-3-4 0,4-1-3 15,1-3-2-15,-6 0-1 0,6-5-3 0,-1 1-2 0,2-7-1 16,-8 0-3-16,8-1 1 0,-1-6 0 0,-7-1-1 0,7-3-2 0,-6-1 1 16,-1-7 1-16,0 1-1 0,1-1 2 0,-7-7-1 0,7 0 1 0,-1 0-1 15,1-7 2-15,-7-1 0 0,6 1 1 0,1-7-1 0,-1-5 1 16,1 1-1-16,5-5 0 0,-4-3 0 0,-2-2-2 0,0-1-1 0,7-1-1 15,-6-3-1-15,-1 0 1 0,1 0-2 0,5 0-1 0,-4 1-1 16,4 2 2-16,-5 1-1 0,6 3-1 0,-6 1 1 0,5 3 0 0,2 3 1 16,-8 1-1-16,0 7 0 0,1 0 1 0,6 0-3 0,-6 3 1 0,-1 5-2 15,1-1 1-15,-1 4 0 0,1 0-2 0,-7 4 1 0,6-1 1 16,0 5-1-16,2 0 0 0,-8 2 0 0,6 5 1 0,-6-1 1 0,6 4-1 16,-6 5 1-16,7-2 0 0,-7 2 1 0,0-2 2 0,0 5 1 15,6 0 0-15,-6 0-1 0,7-1 0 0,-7-3 1 0,6 3 2 0,-6-2-2 16,7-4-1-16,-7 2 0 0,6-6 1 0,0 3 1 0,-6-7-1 15,8 0-1-15,-2 1-1 0,0-6 1 0,1 2-1 0,0-5 2 0,-1 0 0 16,7-3 0-16,-7-3-1 0,8 0-1 0,-2-1 0 0,2-6-1 16,-2 2-1-16,1-7-2 0,1 1-2 0,-2-5-2 0,2 1-2 0,-2-4 0 15,2 0 0-15,-8-4-2 0,7 4 0 0,-7-3 1 0,8 3-1 0,-14-1 1 16,6 5 3-16,0 4 1 0,2-1 4 0,-8 0 2 0,0 8 3 16,0 0 2-16,0 0 2 0,0 2-1 0,0 5-1 0,0 0 1 0,0 0-1 15,0 5-1-15,0-2 0 0,0 4 0 0,0 1-2 0,0 3-1 16,0 4-2-16,0-1 1 0,6 4-1 0,-6-3 1 0,0 7 0 0,6-4 2 15,1 1-1-15,-7 2 0 0,6-6-2 0,1 3-6 0,0-3-12 16,-1-1-15-16,0-2-18 0,1-5-31 0,0 1-41 0,-7-1-51 0,6-4-57 16,-6-3-63-16,6 0-68 0,-6 0-60 0,0-7-55 0,7 0-27 0,-7 0-11 15,0-9 0-15,0 2 7 0,6-4 14 0,-6-1 18 0,0-6 32 16,0-1 39-16,0-3 50 0,0-8 56 0</inkml:trace>
  <inkml:trace contextRef="#ctx0" brushRef="#br0" timeOffset="195106.93">27164 16017 92 0,'-12'0'311'0,"-2"3"24"0,8-3 13 0,-14 0 6 0,7 4 1 0,1-4 2 16,-2 3 1-16,8-3 0 0,-8 0 0 0,2 0-8 0,-1 4-13 16,6-4-116-16,0 3-169 0,1-3-139 0,0 4-122 0,0-4-69 15,6 0-40-15,0 0-21 0,0 0-9 0,0-4-5 0,0 1-4 0,0-1 0 16,6-3 0-16,-6-1 7 0,6 1 13 0,0-4 40 0,1 0 98 0</inkml:trace>
  <inkml:trace contextRef="#ctx0" brushRef="#br0" timeOffset="195310.07">26911 15815 66 0,'-14'-4'339'0,"-5"1"47"0,6-1 34 0,6-3 21 0,-5-1 14 16,4 0 10-16,2 1 10 0,0-1 6 0,6 2 6 0,-7-5 2 15,7 3 2-15,7 1-68 0,-7 0-105 0,6 0-87 0,0 3-78 0,8-3-48 16,-8 0-33-16,8 3-21 0,-2-1-16 0,1 2-12 0,7 0-9 16,-7-1-6-16,0 4-5 0,0 0-3 0,0 4-3 0,0-1-2 15,-7 5-4-15,2-1-6 0,-2 0-7 0,-6 8-19 0,0-5-26 0,0 5-43 16,0 4-53-16,-14-1-61 0,8 1-67 0,-7 3-67 0,0 0-67 0,-6 3-31 15,5-3-16-15,2 3-6 0,-8-2-1 0,7 3 4 0,0-5 6 16,0 5 19-16,7-8 26 0,6 0 44 0,0 1 52 0,0-4 62 16,6-1 245-16</inkml:trace>
  <inkml:trace contextRef="#ctx0" brushRef="#br0" timeOffset="195912.28">27724 16673 0 0,'-19'28'276'15,"0"-2"104"-15,-1 1 41 0,1-2 21 0,5-4 9 0,-5-3 6 0,6-3 3 16,0 0 2-16,-1-8 2 0,8 5 3 0,0-5 6 0,-1-4-45 0,7 1-66 16,0-1-87-16,0 1-94 0,0-4-57 0,0-4-40 0,7 1-19 0,-1-1-11 15,8-6-5-15,-8-2-3 0,13-2-1 0,-5-1-2 0,4-7-5 16,2-1-4-16,7-4-7 0,-8-4-6 0,7 2-8 0,-6-7-5 0,6 2-4 15,-6-3-1-15,-1-2-2 0,0-3 1 0,-6 3 0 0,7-1 0 0,-7-1 1 16,0 1 0-16,-7 0-2 0,1-1 1 0,-1 9 1 0,-6-2 0 16,0 2 1-16,0 6-1 0,0 3 1 0,-6 3-2 0,-1 3 2 0,1 4-1 15,0 1 1-15,-8 10-2 0,2-3-1 0,4 2 0 0,-4 3 1 16,-1 3-1-16,6 4-1 0,-6 1-2 0,7 0-1 0,-8 6-2 0,8-2 1 16,6 5 0-16,0 2-1 0,0 2 1 0,0 1-1 0,6 5 1 15,8-2 1-15,-8 4-1 0,7-3 1 0,7 2-2 0,0 3 3 16,-8-6 0-16,14 5 1 0,-6-1 1 0,6-4 1 0,-7 2 0 0,8 0 0 15,-7 0-1-15,-2-5 2 0,9 3 0 0,-7-3 0 0,-1 5-1 0,-6-9 1 16,0 3 1-16,0-2-1 0,0-1-2 0,-7 0 1 0,1 1 1 16,0-5 0-16,-7 1 0 0,0 0-1 0,0-4 1 15,-7 0 0-15,0-1 1 0,1 2 2 0,-7-1 1 0,6-4 1 0,-6 0 1 0,1-3 0 0,-2 4 1 0,2-8 0 0,-2 3 0 16,-5-3-1-16,5 0 0 0,2-3-3 0,-8-5-6 0,14 4-10 0,-8-7-12 16,1 4-29-16,7-7-35 0,0-1-53 0,-1 0-60 0,7-4-63 15,0-1-66-15,7-3-63 0,-1-3-63 0,0 4-32 0,7-3-14 0,1-4-5 16,6 2 0-16,-2 2 8 0,2-1 12 0,-1 4 26 0,1-1 34 0,0 6 50 15,6-1 59-15</inkml:trace>
  <inkml:trace contextRef="#ctx0" brushRef="#br0" timeOffset="196224.78">28474 16416 0 0,'13'-4'84'0,"-1"0"182"0,2 1 33 0,-8-1 32 16,0 1 36-16,-6-5 33 0,0 4 33 0,0-3 20 0,0 4 15 16,-6-5 8-16,0 1 7 0,-1 2-32 0,0 3-55 0,1-3-59 0,-7 2-58 15,7 3-41-15,-8 0-30 0,2 0-31 0,-2 3-33 0,-5 2-33 16,6 2-33-16,0 0-19 0,-7 4-13 0,8 0-9 0,-2 4-8 0,1-1-5 15,0 1-6-15,0 3-3 0,7 4-2 0,0-3-4 0,6 3-2 16,-8 0-2-16,16 0-1 0,-8-1-1 0,6 1-2 0,6 0 1 0,2 1-2 16,-1-2 0-16,0-2 0 0,6-1 1 0,1-3-1 0,-1-1 0 15,1-2-1-15,6-2 0 0,-6 2 0 0,-1-6 0 0,7-1 1 0,-6-5-2 16,-1 0 1-16,1-5 0 0,-8 2 0 0,8-5 1 0,-7-1-1 0,-6-3 2 16,6 1 0-16,-1-8 0 0,-12 5 1 0,8-4-1 0,-2-4 1 15,-6 3 1-15,0-3-1 0,-6 1 2 0,-2-2-1 0,2 1 1 0,-6 4 0 16,5-4 1-16,-6 4 0 0,-6-1-1 0,5 4-1 0,-5 1-1 15,-1 3-1-15,0 0-5 0,1 4-7 0,6-1-15 0,-13 5-17 0,13-1-39 16,-7 1-50-16,1 3-67 0,6 3-75 0,-6-3-75 0,5 4-72 16,8 3-43-16,-7-3-26 0,13-1-13 0,-7 5-6 0,7-5 2 0,0-3 5 15,0 4 13-15,7-4 16 0,-7 0 39 0,7-4 51 0,-1-3 65 16,0 0 141-16</inkml:trace>
  <inkml:trace contextRef="#ctx0" brushRef="#br0" timeOffset="196459.16">28259 16104 147 0,'-7'0'379'0,"-6"0"49"0,1 0 30 0,4 0 21 0,-4 0 18 16,5-3 13-16,0 0 14 0,7-2 9 0,-6 5 6 0,6-3 6 0,0-1 3 15,0-1-79-15,6-1-120 0,-6 3-96 0,7-1-79 0,6-3-48 16,-7 0-31-16,8-1-21 0,-2 0-16 0,2 1-15 0,5 0-12 0,-5-5-10 16,4 5-7-16,-4 0-6 0,5 0-3 0,-5-1-4 0,-2 2-1 0,2 2-7 15,-2-1-5-15,-5 2-9 0,6-1-10 0,-6 4-11 0,5 0-10 16,-6 4-13-16,2-4-14 0,-2 8-28 0,0-4-34 0,1 2-45 15,-7 2-53-15,7 3-53 0,-1-1-53 0,-6 2-48 0,0-2-45 0,7 5-30 16,-7-3-22-16,6-1-6 0,-6 3 3 0,6-7 8 0,1 4 12 16,6-3 27-16,-7-2 34 0,8-1 46 0,5-5 52 0,-5 0 53 0,4 0 107 15</inkml:trace>
  <inkml:trace contextRef="#ctx0" brushRef="#br0" timeOffset="196584.16">28975 15867 0 0,'0'-12'32'0,"0"1"285"0,0 4 36 16,-6-4 18-16,-8 3 8 0,8-2 3 0,-7 2 1 0,-7 1 1 15,1 3 0-15,0-4-2 0,-1 6-6 0,-6 2-51 0,-1 2-72 0,1 3-150 16,1-2-188-16,-1 8-124 0,0 0-91 0,-1 1-44 0,1-2-20 0,0 5-12 16,7-1-4-16,-1 1-2 0,1 0-1 0,6-1 2 0,6 1 5 15,1 0 29-15,-1 0 42 0</inkml:trace>
  <inkml:trace contextRef="#ctx0" brushRef="#br0" timeOffset="197272.78">29496 16529 98 0,'7'0'225'0,"-1"4"14"0,0-4 8 0,2 4 11 0,4-4 12 0,-6 0 17 16,1 0 19-16,-7 0 29 0,7 0 36 0,-7-4 14 0,6 4 5 0,-6 0-30 16,7-4-49-16,-7 4-30 0,0-3-22 0,0 0-12 0,0-5-6 0,0 4-12 15,0-3-12-15,0-1-16 0,0 1-18 0,0-3-30 0,-7-2-34 16,7 1-35-16,-6 0-35 0,-1 0-20 0,0 0-12 0,1 0-5 15,0 0-5-15,0-4-3 0,-8 8-1 0,1 0-1 0,0 0-2 0,0-2 1 16,-1 7 0-16,-4-3-2 0,-2 5 0 0,1 0-2 0,-1 5 1 0,0-3 0 16,-6 3-1-16,7 6 1 0,-1-4 0 0,-6 4 1 0,7 4 0 15,-1-4 0-15,0 3 2 0,7 5-1 0,-6-1 0 0,6 1 1 0,7-1 0 16,-8 1 1-16,8 1 0 0,6-1 0 0,0 3-1 0,0-4-1 16,6 1 1-16,8-4 0 0,-8 3-1 0,14-4 1 0,-8-2 0 0,15-2 0 15,-7-2 0-15,5-1 0 0,1-7-1 0,0 0-1 0,0-4 0 0,1 1 0 16,5-8-1-16,-6 0 0 0,-1-4 2 0,2 1 1 0,-1-9 1 15,0 1 0-15,0 0 0 0,-7-3-2 0,1-4 1 0,6-1 0 16,-13-3-1-16,7-3 0 0,0-1 0 0,-8-4 1 0,2 4 0 0,-1-6-1 16,-1-1 0-16,2 0 0 0,-8 4-1 0,7-3 1 0,-6-1 1 0,-1 2 2 15,-6 3 2-15,7 2 4 0,-7 5 5 0,0-2 4 0,0 5 3 16,0 3 3-16,0 4 3 0,-7 3 1 0,1 1 1 0,-1 3 3 16,0 4-1-16,1 1 0 0,0 2-2 0,-1 5-4 0,0-1-2 0,1 4-5 15,0 4-4-15,-1-1-6 0,1 5-2 0,-1 2-2 0,0 6-3 0,1-2-2 16,0 7-2-16,-2 2 0 0,2-1-1 0,6 7 1 0,-6 0 1 15,6 5 1-15,-6 2 0 0,6 1 2 0,0-1 0 0,0 5 0 16,0-1 1-16,0 4-1 0,6 0-1 0,-6-4 0 0,6 0-1 0,0 1 1 16,2-2 0-16,-2-2-2 0,0 0-2 0,1-4-4 0,6 0-7 0,-6-6-10 15,5-2-9-15,2-4-19 0,-2-3-22 0,2-3-37 0,-1 0-43 16,6-8-51-16,-6 0-53 0,1-7-47 0,5 0-43 0,-6-2-39 0,6-6-36 16,1-3-28-16,-1-3-22 0,1 2-6 0,0-6 4 0,6 0 14 15,-7-1 22-15,1 1 36 0,6-4 42 0,-7 4 50 0,7-1 54 0,-6 1 47 16,-1 0 147-16</inkml:trace>
  <inkml:trace contextRef="#ctx0" brushRef="#br0" timeOffset="197977.05">30225 16346 0 0,'14'-7'69'0,"-2"-3"167"0,-4-2 30 0,-2 4 27 0,0 1 27 16,0-3 36-16,-6 2 42 0,0 0 27 0,0 5 23 0,0-5 13 16,0 1 9-16,0 0-32 0,-6-1-51 0,6 1-48 0,-6 4-46 0,0-5-29 15,-2 1-21-15,2 0-22 0,0 0-23 0,-1 2-34 0,-6 2-39 0,6-5-27 16,-5 5-22-16,5 3-12 0,-6 0-8 0,0 0-8 0,0 0-8 16,0 3-6-16,-7 5-6 0,8 0-6 0,-2 2-6 0,-5 1-3 15,6 0-6-15,0 4 0 0,-1 3-4 0,2 0-1 0,-2 1-1 0,8-1-2 16,0 4-1-16,-1-3 0 0,1 2 1 0,6-2-1 0,0 3-1 0,0-4 0 15,6 0 0-15,1 0 0 0,-1 1 1 0,7-4 0 0,-6-4 1 16,13 3 2-16,-8-6 0 0,1-1 0 0,0 0 0 0,6-3 0 0,-5-4 1 16,5 0 1-16,-6-4 0 0,7 1 1 0,-7-5-2 0,0-3 2 15,0-3-1-15,6-1 1 0,-5 0-2 0,-2-2-1 0,2-3 2 0,-8-2-1 16,7-3 0-16,0 3-2 0,-6-3 0 0,5-1-1 0,-4-1 0 16,-2 2 1-16,6 0 0 0,-5 3 0 0,-7-4 1 0,7 8 0 0,-7-1 3 15,6 1 0-15,-6 7 2 0,0-3 1 0,-6 7 0 0,6-2 0 16,0 6 0-16,-7 3-1 0,7 0-1 0,-7 0 0 0,7 8 0 0,-6-1 0 15,0 8-2-15,6-1 0 0,-6 4-2 0,-2 1-2 0,8 3-1 16,0 3 0-16,0 1-1 0,0 0 0 0,0 0 2 0,8-1 0 0,-8 1 0 16,6 0 0-16,0-1 2 0,7-3 0 0,-6-4 0 0,-1 5 0 15,7-5 1-15,1-4 0 0,-8 1 0 0,6-5 3 0,-4 2 0 0,4-5 1 16,1-3 1-16,1-1 1 0,-8-3 1 0,14-3 0 0,-8-4-2 0,2-1 0 31,-1-3 0-31,-1-3 0 0,2-1 0 0,5-3 0 0,-6-4 0 0,0 0-2 16,1-4-1-16,-2 1 0 0,-6-1-2 0,8-3 0 0,-8 3-1 15,7-4 1-15,-6 5-1 0,0-1 3 0,-1 4 1 0,-6 4 3 0,6-1 3 16,-6 4 1-16,0 1 0 0,6 7 0 0,-6 0 1 0,0 3-2 16,0 1 0-16,0 3 1 0,-6 0-1 0,6 7 0 0,-6 0-2 0,0 0-1 15,6 7-3-15,-7 5-2 0,0-1-3 0,1 5-2 0,-1 3-1 0,1-1 0 16,6 4 0-16,-6 0 2 0,6-4 0 0,0 5 0 0,0 0-1 16,0-1 1-16,6-3 0 0,0-1 1 0,-6-3 0 0,13 0 1 0,-6 0 0 15,0-4 0-15,-1-2 0 0,0-2 1 0,8-3-1 0,-8-1-1 0,7-2 1 16,-6-4 0-16,-1 0 1 0,7-4 0 0,0-4-1 0,-6 0 0 0,5-4 1 15,2-2 0-15,-1-5 0 0,-1 1 0 0,2-5 0 0,-2-3-1 16,2 0 0-16,-1-3 0 0,0-5 1 0,0 1-1 0,-7-4-1 0,8 0-1 16,-8 0 1-16,0-1 0 0,7 6 1 0,-6-5 0 0,-7 7-1 0,6 0 1 15,-6 4 1-15,7 4 0 0,-7 4 1 0,0-1-1 0,0 8-2 16,0-1-1-16,0 5 0 0,0 3 0 0,0 0 0 0,-7 3 0 0,7 5 0 16,0 3 0-16,0 0-2 0,-6 3-1 0,6 4-2 0,0 4 1 15,0 1 0-15,0-2 0 0,0 5 2 0,6 0 0 0,-6-4 2 0,0 4-1 16,7-4 1-16,-1-1 0 0,1 1-1 0,-7 0 1 0,7-3 2 0,-1-5 0 15,0 2 1-15,1-2-1 0,0-3-2 0,-1-4-2 0,1 0-1 0,-1-2-7 16,0-2-6-16,1-3-15 0,0-3-17 0,-1-2-28 0,8-2-29 16,-8-4-49-16,0-3-57 0,1-5-65 0,-1 1-71 0,-6-8-67 0,7 1-67 15,-7-5-31-15,0-3-17 0,0-4-2 0,0 1 5 0,-7-4 11 16,1-1 16-16,-1 1 26 0,1 0 30 0,0 0 49 0,-8 3 55 0,1 0 66 16,0 4 237-16</inkml:trace>
  <inkml:trace contextRef="#ctx0" brushRef="#br0" timeOffset="198242.67">30186 15826 0 0,'-32'15'158'0,"-1"-1"138"0,1-2 33 16,-1 2 30-16,13-8 28 0,-6 6 29 0,7-5 26 0,6-3 23 0,0 0 18 15,7 0 14-15,-1-1 11 0,0-3-35 0,1 0-61 0,6 0-60 16,0 0-63-16,0 0-37 0,6 0-27 0,-6-3-25 0,7 3-26 0,0 0-24 16,5-4-27-16,2 0-20 0,-1 0-18 0,-1-3-14 0,8 0-12 0,0-1-9 15,-1-3-9-15,1 0-6 0,0 1-8 0,-1-1-6 0,0 0-6 16,1-1-5-16,-7 2-4 0,7 2-2 0,-8 1-4 0,1 3-2 15,-6 1-1-15,6-2-2 0,1 5-3 0,-8 5-6 0,0-2-7 0,7 1-9 16,-6 3-7-16,-1 1-11 0,1 2-13 0,-1 2-12 0,0 2-16 16,2 1-30-16,-2-4-37 0,0 3-45 0,7 1-47 0,-6 0-51 0,-1 0-51 15,1-4-40-15,-1 0-34 0,8-1-33 0,-8-3-32 0,0-2-11 16,8-1 2-16,-8-4 9 0,7-4 12 0,0-1 29 0,-6-2 37 0,5-3 46 16,-6-5 49-16,8 0 51 0,-8-7 55 0</inkml:trace>
  <inkml:trace contextRef="#ctx0" brushRef="#br0" timeOffset="198383.31">30506 15687 0 0,'-7'-22'213'0,"0"0"121"0,-5 3 38 0,4 5 35 15,2-5 33-15,0 8 25 0,0-3 19 0,-8 3 13 0,14-1 8 0,-6 2 6 16,-1 3 1-16,7-1-45 0,0 5-72 0,7-1-78 0,-7 1-83 16,6 3-52-16,8 0-38 0,-8 0-35 0,14 3-33 0,-8 1-23 0,8 3-21 15,7-3-15-15,-2 3-14 0,1 3-17 0,0 2-19 0,0-1-38 16,1 0-49-16,-1-1-60 0,0 2-67 0,-7-1-65 0,1 0-62 0,-1-1-51 16,-6-2-46-16,-6 3-24 0,5-5-10 0,-12 3-2 0,0-1 1 15,0-5 12-15,-6 4 13 0,0-3 38 0,-1-1 47 0,-6-3 61 0,0 3 66 16</inkml:trace>
  <inkml:trace contextRef="#ctx0" brushRef="#br0" timeOffset="198555.17">29639 15855 349 0,'-39'15'434'0,"7"2"27"0,5-5 15 16,1 3 8-16,7-8 5 0,6 3 3 0,0-5 2 0,7-1 4 0,6-4 2 15,0 3 3-15,6 1 1 0,7-4-114 0,7 4-173 0,6-1-93 16,0 1-51-16,13-4-42 0,0 0-34 0,7 0-67 0,-1 0-85 0,7 0-106 15,7 0-118-15,0 0-60 0,-8-4-34 0,8 1-15 0,-7-1-9 16,-7 0-4-16,1 1-3 0,0-1-1 0,-14-1-1 0,2 3 14 16,-9 2 18-16,-5-5 60 0,0 5 80 0</inkml:trace>
  <inkml:trace contextRef="#ctx0" brushRef="#br0" timeOffset="200991.46">6037 18745 0 0,'-6'19'227'0,"-1"-5"29"0,-6 2 8 15,6-2 4-15,1 1 1 0,-8-5 2 0,14-2 1 0,-6-1 5 16,0 1 6-16,6-5 11 0,0 0 13 0,-6 2-47 0,6-2-78 16,6-3-38-16,-6 0-17 0,0 0-2 0,6-3 4 0,0-2 5 15,2-1 5-15,-2-5 3 0,7-1 1 0,-7-2-1 0,8-1-1 16,-2-3-6-16,2-4-9 0,-2-4-9 0,2 0-9 0,-1 1-9 15,-7-4-10-15,7 2-9 0,-6 0-10 0,-1-4-6 0,0 2-7 16,1 4 0-16,0-5-1 0,-7 4 0 0,0 0-1 0,0 5 1 16,0-1 0-16,0 1-2 0,-7 2-5 0,7 4-4 0,0 0 0 0,-7 4-2 15,7 0 0-15,-6 4-1 0,6-4-1 0,-6 7-2 16,6-3 0-16,-7 7-4 0,7-4-5 0,0 1-4 0,0-1-7 16,0 4-4-16,0 0-4 0,0 0-3 0,0 4-4 0,-7-1-3 15,7 1-3-15,0 3-1 0,7 0-1 0,-7 5-1 0,0 2-1 0,0 2-1 16,7 2 0-16,-7-1 1 0,6 6 2 0,0 2 0 15,1 0 2-15,0 5 1 0,-1 0-2 0,1 3 0 0,5-5 1 16,-5 6 0-16,0-1 0 0,5 0 1 0,2 0 0 0,-8-4 0 16,7 3 0-16,0-1 0 0,0-2-1 0,1-4 0 0,-8 0 0 0,7-2-1 15,0 3 1-15,0-8 1 0,0 1 0 0,0-5 1 16,0 0 1-16,0-7 0 0,0 2 2 0,0-6 0 0,0 0-1 0,1-6 2 16,-2 0 0-16,1-9 2 0,0 1 1 0,0-3 0 0,1-2 0 15,-2-4 0-15,1-3 0 0,0 1-1 0,0-4 1 0,-6 1-3 16,0 0-1-16,-1-1 1 0,0-4 0 0,1 5 0 0,-7-5-2 15,0 5-1-15,0 2 1 0,0-2 0 0,0 3 0 0,0 3 2 16,0 1 2-16,0 4 2 0,-7 3 2 0,7 0 2 0,0 3-1 16,0 5 1-16,-6-1-1 0,6 0-1 0,0 4-1 0,0 0-1 15,0 0 0-15,0 0-1 0,0 8-1 0,0-5-2 0,0 5-4 16,0 3-1-16,6 0-3 0,-6 0 0 0,7 4-2 0,0 2 0 16,-7 3 1-16,12-7 2 0,-5 6 0 0,-1-1 1 0,1 1 0 15,6-1-1-15,0-4 0 0,-6 1 1 0,5 0 1 0,-5-1 0 16,6-2-2-16,0-1 2 0,1-5 2 0,-2 2 0 0,1 0 1 15,0-4 0-15,0-1-1 0,1-3 0 0,-2 0 0 0,8 0 2 16,-7-3 1-16,0-6 1 0,0 3-1 0,7-5 0 0,-8 0 2 16,2-1-2-16,-1-2 0 0,-7-1 1 0,8-3-3 0,-8 3 1 15,0-3 0-15,0 0-2 0,1-2 1 0,-7 3 0 0,0-2 0 16,0 1-1-16,-7 3-1 0,7-3 2 0,-6 4 0 0,0 3-1 16,0 0 0-16,6 0 0 0,-8 0 0 0,2 6 1 0,0-2 1 0,-1 4-2 15,1-1 1-15,-1 4-1 0,0 0-2 0,1 0 0 16,0 4 0-16,-1-1 0 0,0 2-1 0,1 2-1 0,6 4 0 0,-6 0-2 15,6 0 0-15,-7 3 0 0,7 5-1 0,0-4 1 16,7 2-1-16,-7 3 1 0,6 1 0 0,0-2 0 0,1 2 0 0,6-3 1 16,-7 1-1-16,8-1 2 0,-1-3-1 0,-1-1 1 15,2 1-1-15,5-1 2 0,-6-3 0 0,0-2 0 0,7-3 1 0,-8 2 0 16,2-5 2-16,5 1-1 0,-5-4 2 0,-2 0 1 0,2-4 0 16,-8 1 2-16,7-1-1 0,0-3 0 0,-6-5 1 0,5 6-1 15,-5-5 1-15,0 0-1 0,-1-5 1 0,0 2 0 0,-6 0-1 16,7-1-1-16,-7 0 0 0,7 1-1 0,-7-1 0 0,0-4-1 15,0 5 1-15,0 3 0 0,-7-4 0 0,7 4-2 0,0 0 0 16,0 1-1-16,0 1-1 0,0 6-1 0,7-4 0 0,-7 7-1 16,0 0 1-16,0 0-1 0,6 0 1 0,1 4-2 0,-1 2 1 15,-6 3-1-15,6-3 0 0,8 5 1 0,-8 0 1 0,0 0 1 16,8 4 1-16,-8 0 0 0,1 0 2 0,-1-1-1 0,1 1 1 16,6-1-1-16,-7 0-1 0,-6 2 0 0,6-5 2 0,2-1 0 15,-2 1-1-15,-6 0 1 0,6-3-2 0,-6 0 2 0,7-2 0 16,-7-1-1-16,0-1 2 0,6-1 0 0,-6-3-1 0,0 0 1 15,0 0 1-15,0 0 1 0,0 0 0 0,0 0 0 0,0-3 1 0,0-1-1 16,7-4 0-16,-7 5-1 16,0-8 1-16,0 3-2 0,0-7-1 0,7 1-4 0,-7-1-1 15,0 0-1-15,6-3 0 0,-6 0-2 0,6 0 1 0,1-5-1 0,0 9-1 0,-1-5 1 0,0 5-1 0,1 0 0 16,0-1-2-16,6 4 1 0,-7 3 1 0,0 1 1 0,1 4 1 0,6 3 2 16,-7 0 1-16,1 3-1 0,0 1 1 0,-1 7-1 0,1-4 1 15,-1 3 1-15,1 5 0 0,-1 0 0 0,1 1 1 0,-7 1 1 16,6-2 0-16,0 0 0 0,-6-1 2 0,8 1 0 15,-2-1-3-15,-6-3-5 0,6-4-7 0,1 1-13 0,-1-1-16 0,1-7-36 16,6 4-51-16,-7-8-65 0,0 1-72 0,2-4-73 16,-2-2-74-16,0-5-43 0,1 0-27 0,-7-4-12 0,0-5-6 0,-7 1 2 15,1-7 5-15,-8-1 13 0,2 2 14 0,-1-5 38 16,-7-4 49-16,-6 0 65 0,7 1 140 0</inkml:trace>
  <inkml:trace contextRef="#ctx0" brushRef="#br0" timeOffset="201257.09">6779 18373 308 0,'-20'21'383'0,"8"-3"37"0,-1-3 23 16,-1 0 18-16,2-5 12 0,6-2 10 0,-2-1 10 0,2-3 10 15,6-1 9-15,-6-3-7 0,6 5-14 0,0-5-82 0,0 0-117 0,0 0-76 16,0-5-56-16,6 5-35 0,-6-3-23 0,6-1-15 16,8-3-14-16,-8-1-9 0,0 1-9 0,8-4-8 0,-1 0-12 0,-1 0-7 15,2-3-6-15,-8 3-6 0,8 0-5 0,-2-4-4 16,1 8-2-16,1-5-2 0,-8 1-1 0,7 4 0 0,0 4-2 0,-7-5-1 15,8 5 0-15,-1 3-1 0,-7-4-1 0,8 8-3 16,-8-1-4-16,6 1-7 0,2 0-10 0,-8 4-12 0,7 2-15 0,1-2-25 16,-8 3-30-16,6 4-46 0,-4-5-59 0,4 1-66 15,-5 0-71-15,-1 0-65 0,1 0-65 0,0-1-29 0,-1-2-12 0,-6-1-1 16,0-3 5-16,0-4 11 0,0 0 14 0,0 0 24 16,-6-4 30-16,-1 1 48 0,0-4 57 0,1-1 66 0,-7 1 251 0</inkml:trace>
  <inkml:trace contextRef="#ctx0" brushRef="#br0" timeOffset="201428.96">6552 18273 0 0,'0'7'198'0,"-7"-3"93"0,0 4 19 0,1-5 13 0,-1 4 7 16,7-3 3-16,-6-4 1 0,-1 4 1 0,7-4 0 0,0 3-4 15,0-3-7-15,0 0-82 0,0 0-118 0,0 0-115 0,0 0-113 16,0 0-85-16,0 0-72 0,0 0-36 0,0 0-20 0,0 0-10 15,0 0-3-15,0-3-4 0,-6 3 0 0,6-4 3 0,-7 0 8 16,1 1 28-16,6 3 41 0</inkml:trace>
  <inkml:trace contextRef="#ctx0" brushRef="#br0" timeOffset="201617.75">6207 18420 128 0,'-14'7'347'0,"1"-3"41"0,0 2 33 0,0 2 18 0,0-4 11 0,0-1 5 15,7 1 2-15,-1-4 0 0,0 0 0 0,1 4 0 0,6-4-2 16,0 0-81-16,6 0-119 0,1 0-83 0,6 0-63 0,7-4-62 16,-1 4-62-16,7-4-77 0,0 1-90 0,7-1-87 15,-1-4-91-15,1-2-46 0,6 3-25 0,-7-5-13 0,2 2-5 0,-2-1-3 16,1 0-2-16,-14-4 0 0,0 8-1 0,1-5 19 31,-7 6 29-31,-7 1 62 0,1-2 128 0</inkml:trace>
  <inkml:trace contextRef="#ctx0" brushRef="#br0" timeOffset="202039.63">5881 18691 24 0,'-7'0'292'0,"-6"0"39"0,6 0 30 0,1 0 28 16,-7 0 27-16,6 0 18 0,1 0 15 0,0-4 8 0,6 4 5 16,-7-4 3-16,7 1 0 0,0 3-64 0,0-4-97 0,7 1-71 15,-7-1-58-15,12 0-38 0,-5-3-31 0,12 0-28 0,1 0-26 16,-1-6-18-16,7 3-14 0,1-5-12 0,5 1-10 0,7-1-24 16,-7 0-31-16,8-3-48 0,-1 4-56 0,0-1-65 0,1 0-72 15,-2 1-59-15,-11 2-55 0,5 1-27 0,-6 4-15 0,-7 0-8 16,1 3-3-16,-7 1 2 0,-7-2 4 0,1 10 20 0,0-5 31 15,-7 3 46-15,6 1 57 0</inkml:trace>
  <inkml:trace contextRef="#ctx0" brushRef="#br0" timeOffset="202947.01">8967 18408 0 0,'7'8'243'15,"0"-4"39"-15,-1 3 19 0,1-3 15 0,-7-1 18 0,6 0 26 16,-6 2 34-16,0-5 25 0,0 0 24 0,0 0 12 0,-6 0 8 15,6 0-56-15,-7-5-85 0,1 2-58 0,6 0-43 0,-7 3-25 16,0-8-16-16,-5 5-13 0,6-5-15 0,-2 4-25 0,2-3-29 16,-7 0-25-16,6 3-21 0,-6-3-12 0,7 0-6 0,-7-1-3 0,6 1-3 15,-5 4-2-15,-2-5 1 0,8 5 0 0,-7-2-3 0,0 2 0 16,6 0-2-16,-5 3-3 0,-2-5-3 0,1 5-3 0,0 5-2 0,0-5-1 16,1 3-2-16,4 0-1 0,-4 5-1 0,-1 0-4 0,-1 2-2 15,2 1-1-15,-2 4-3 0,8-1 0 0,-7 1-2 0,13 4 1 16,-7-1 0-16,1 3 1 0,6 6 2 0,6-5-2 0,-6 3 0 0,7-3 0 15,0 5 0-15,5-6 1 0,2 1 0 0,-2 0 2 0,8 0 1 16,-1-5 0-16,1 2 1 0,0-4-1 0,-1-1-1 0,7-3 0 16,-6 0 0-16,6-3 0 0,-7-5 3 0,1-3 0 0,-1 0-1 15,7 0 1-15,-12-3-2 0,5-5 1 0,1-3-1 0,0-4 2 16,-8 5 1-16,2-8 0 0,-2-1 1 0,1 1 0 0,1-4 0 16,-8 1 1-16,0-2-2 0,0 1 1 0,2-4-2 0,-2 5 2 15,-6-1 0-15,0 0 2 0,0 0 0 0,0-1 0 0,-6 5-1 16,6 4 1-16,-8-1-1 0,8 0 1 0,-6 4-3 0,6 4 0 15,0 0-2-15,-6 4-1 0,6 3-1 0,0 0 0 0,0 3-1 16,0 4 0-16,0 0-2 0,0 4 0 0,6 4-2 0,-6 0 0 16,6-1-1-16,2 8 1 0,-2-3 2 0,0 3 1 0,7 3 1 15,-6-3 1-15,6 0 0 0,0 0 0 0,0 0-1 0,0 1 0 16,0-5 1-16,0 0 0 0,1 0 0 0,-2-4 1 0,1-2 0 16,-6-1 1-16,6-4 0 0,0 0-1 0,-6 0 0 0,5-2 1 15,-6-5-1-15,8 0 1 0,-8 0 1 0,1-5 0 0,6-2 0 16,-6 0 0-16,-1-4 0 0,0-3 0 0,8-1-1 0,-8-4 0 15,0 1-1-15,1-3 1 0,0-2 1 0,-1-3 0 0,-6 4-1 0,7-3 0 16,-7 0 1-16,0 2 0 0,6 2-1 0,-6 2 0 16,0 1 3-16,0-1-1 0,0 8 0 0,0 0-1 0,0 4 0 0,0 3-2 15,0 1-1-15,0 3-1 0,0 0-1 0,0 0 1 16,0 7 1-16,0-3 0 0,6 6 1 0,-6 2-1 0,7 2 0 0,-7 1-1 16,7-1 1-16,-1 4-1 0,7 5 0 0,-6-4 2 0,-1 2 1 15,7-3 1-15,-6 4 0 0,6-2-3 0,-7-3-3 0,8-2-10 16,-2 0-13-16,-5-1-30 0,6-3-38 0,0 0-58 0,-7-4-67 15,8-3-67-15,-2 0-68 0,-5-4-55 0,6-4-48 0,0 0-24 16,-7-3-13-16,8-4-3 0,5 0-2 0,-6 0 8 0,0-4 13 16,7 4 28-16,-8-3 40 0,8-1 56 0,0 4 68 0</inkml:trace>
  <inkml:trace contextRef="#ctx0" brushRef="#br0" timeOffset="203337.64">10003 18416 0 0,'0'-8'29'0,"0"-2"229"0,0 2 36 0,0 1 47 16,-6 0 52-16,6-1 35 0,-7 1 30 0,0 0 16 0,1 0 12 0,0 2 7 15,0-1 8-15,-8-1-26 0,8-1-44 0,-1 4-55 0,-6 0-65 0,0-3-40 16,7 7-32-16,-8-4-43 0,2 1-50 0,5 3-37 0,-6 0-28 16,0 3-18-16,0-3-10 0,6 4-10 0,-5 3-7 0,-2-3-7 0,8 3-2 15,-7 5-6-15,6-6-7 0,-6 6-6 0,7 2-7 0,6 1-3 16,-6 0-2-16,6 3-1 0,0 0 0 0,0 0-1 0,0 4 2 16,6-2 1-16,0 1 0 0,7 1-1 0,-6-4-1 0,6 4 0 15,-1-4 0-15,8 1 0 0,-6-5 2 0,5 5-1 0,1-8 1 16,-1 0 0-16,0-4 1 0,-6 0-1 0,7-3-1 0,0 0-2 15,-8-4 0-15,8-4-1 0,-7-3 0 0,1 0-1 0,-2-4 0 16,2 0 1-16,-8-4-2 0,7 0-1 0,-7 0 0 0,1-3-1 16,-7 0 1-16,7-4-1 0,-7 4 1 0,0-4 0 0,0 3 1 15,0-3 2-15,-7 0 0 0,0 4 1 0,7-1 1 0,-6 1 0 0,-1 4 1 16,1 2 2-16,6 2 1 0,-6-2 0 0,-2 6 1 0,8 1-1 0,0 3-2 16,-6-3 1-16,6 5-1 0,0 5 0 0,6-3 1 0,-6 6-1 15,0 0 1-15,8-1 0 0,-2 7 0 0,0 1 0 0,1 0 0 16,-1 3-1-16,8 3 0 0,-8 2 2 0,6-2 2 0,2 2-1 15,-8-1 0-15,7-4-5 0,1 5-5 0,-2-9-13 0,2 4-16 16,-2-3-35-16,-5-4-45 0,6-5-59 0,-6 2-66 0,5-3-68 16,-4-5-71-16,-2-5-51 0,0-3-41 0,0 2-22 0,-6-5-7 15,7-4-2-15,-7-3 3 0,-7-5 10 0,7 6 16 0,-6-9 35 16,0 0 43-16,-8 0 60 0,8-3 66 0</inkml:trace>
  <inkml:trace contextRef="#ctx0" brushRef="#br0" timeOffset="203572.01">9586 18083 65 0,'-26'7'310'16,"7"-7"41"-16,-1 3 33 0,1-3 27 0,-1 0 26 0,7-3 14 0,0 3 12 15,7-4 7-15,-8-3 6 0,8 3 4 0,0-3 4 0,6 0-70 0,-7 0-107 16,7-1-73-16,7 0-57 0,-7 1-42 0,6-4-32 0,0 3-28 16,1-2-24-16,6-1-16 0,-7 0-11 0,8 4-8 0,-1-4-7 0,0 3-4 15,6 2-2-15,-5 1-3 0,-2 1-2 0,1 4-3 0,0 0-5 0,0 0-6 16,1 4-7-16,-8 1-12 0,0 1-17 0,1 5-29 0,0 0-33 0,-1 0-40 15,-6 4-42-15,6 0-47 0,-6 3-47 0,0 1-49 0,-6-1-48 0,6 3-34 16,-6-2-25-16,6 2-10 0,-7 2-1 0,0 0 10 0,7-2 13 0,-6-3 28 16,0 4 35-16,6-4 39 0,-8-3 43 0,8-1 45 0,0 1 124 15</inkml:trace>
  <inkml:trace contextRef="#ctx0" brushRef="#br0" timeOffset="204073.69">11847 18083 0 0,'0'3'142'0,"6"1"118"0,0-4 24 0,-6 0 21 0,0 0 17 16,7 3 23-16,-7-3 23 0,0 0 26 0,0 0 23 0,0 0 22 15,0 0 18-15,0 0-36 0,0-3-66 0,0 3-52 0,0-4-46 0,-7 4-29 16,7-3-24-16,0-1-21 0,-6 4-15 0,6-4-23 0,-6 1-24 0,-2-1-23 15,2-3-22-15,0 2-20 0,-1-2-19 0,7 4-10 0,-13-5-6 0,7 1-3 16,-1 0-3-16,-5 3 1 0,4-4 2 0,2 5 3 0,-7-4 2 0,6 3 0 16,-5 1 1-16,5 3-1 0,-6-4-1 0,0 8 0 0,0-4-1 0,6 3 0 15,-5 1-1-15,-1 6 1 0,-1-2 0 0,2 3 0 0,-2 0-2 0,1 3-3 16,0 5-2-16,0-1-1 0,1 1 0 0,-2 2 1 0,8 2 0 0,-1 0 0 16,0 2-1-16,1-3 0 0,6 3-1 0,0 1-1 15,6-1-3-15,-6 2-1 0,14-2-1 0,-8-3-1 0,8 3-1 0,5-6-4 16,-6 3-7-16,6-8-11 0,1 1-12 0,6 0-25 15,0-7-31-15,0-2-59 0,0-6-74 0,0 0-74 0,7-6-72 0,-7-7-59 16,6 3-54-16,-6-9-26 0,1 1-12 0,5-4-4 0,-6 0 2 16,1 0 9-16,-2-4 10 0,-5 5 24 0,6 2 32 0,-7-3 58 0,1 4 74 15</inkml:trace>
  <inkml:trace contextRef="#ctx0" brushRef="#br0" timeOffset="204483.66">12269 18130 20 0,'8'-3'183'0,"-8"-1"17"0,0-3 13 0,0-1 14 16,6 1 16-16,-6-1 15 0,0 1 17 0,0 0 17 0,0 0 19 0,0-1 7 15,0 0-2-15,0 1-4 0,0 0-8 0,0 3-7 0,0 1-10 0,0-1-8 16,-6 4-7-16,6-4-12 0,-8 4-14 0,2 0-15 0,0 0-15 0,-1 4-15 16,1 0-17-16,-8-1-24 0,2 1-28 0,-2 8-30 0,2-5-33 0,-8 4-20 15,7 3-15-15,0 1-8 0,-6 0-6 0,5 2-4 0,-5 2 0 0,5-1-1 16,2 4-1-16,-2-3-2 0,8 3-2 0,-7 0-5 0,7 0-4 16,-1-4-3-16,7 4 0 0,0-3 1 0,0-1-2 0,7-4 0 15,-1 1-1-15,1 0 1 0,-1-5-2 0,8 2 1 0,-2-5-1 16,8-3-2-16,-7-1 0 0,7 0 1 0,-1-3 0 0,0-3 1 15,-6-4 0-15,7 0-1 0,0-1 1 0,-8-3 2 0,8-3 0 0,-7 0 1 16,-7-1 1-16,8-1-1 0,-2-2 1 0,-5 0 1 0,0-1 1 0,-1 1-1 16,-6 0 0-16,7 0 1 0,-7-4 0 0,0 0 1 0,0 3 0 0,0-3-1 15,0 4-1-15,0-4 0 0,-7 4 1 0,7 0 1 0,0 2 4 0,-6-2 3 16,6 7 5-16,0-4 4 0,-7 9 4 0,7-5 0 0,0 7 1 16,0-3 1-16,-7 3-1 0,7 4-1 0,0 0-1 0,0 0-2 0,0 0 1 15,0 0-4-15,0 4-3 0,7-1-2 0,-7 1-5 0,0 3-4 0,7 4-4 16,-7 0-1-16,6 0-1 0,1 4 1 0,-1 0-1 0,1-1 1 0,0 4 3 15,-1-3 1-15,6 4 0 0,-4-1 0 0,4 0 1 0,-5-2-1 16,6 1-2-16,-6-2-3 0,5 0-3 0,2 2-8 0,-8-2-9 0,7-4-18 16,0 4-21-16,-6-4-38 0,5-4-46 0,2 1-63 0,-2-1-71 0,-5-3-62 15,6-1-59-15,0-3-43 0,0-3-38 0,0-1-14 0,1 0-5 0,-2-3 3 16,1-4 7-16,1 0 17 0,4 0 20 0,-4 0 37 0,6-3 46 0,-7 3 64 16,6-4 70-16</inkml:trace>
  <inkml:trace contextRef="#ctx0" brushRef="#br0" timeOffset="204703.62">12849 18075 0 0,'0'-11'56'0,"0"3"202"0,0 1 33 0,0 0 36 0,-6-4 39 15,-1 4 34-15,1 0 33 0,-1-1 21 0,1 1 16 0,-1 0 11 16,-5-1 12-16,4 1-28 0,-4 0-45 0,5 3-55 0,-6-3-57 0,7 3-39 0,-7 0-29 16,-1 4-35-16,8 0-37 0,-7 0-34 0,6 0-32 0,-5 4-23 15,5 3-15-15,1 1-12 0,-1-1-12 0,0 4-8 0,1 0-9 0,0 4-7 16,6 3-6-16,0 1-6 0,0-1-2 0,0 0-2 0,6 4-1 0,0-4 0 16,1 4-1-16,0 0 1 0,6 0 0 0,-1-4 1 0,2 5-1 0,-2-5 0 15,2-4-1-15,-1 1-2 0,6 0-4 0,-6-1-7 0,7-3-9 16,-1-4-11-16,-6 1-14 0,0 0-29 0,7-8-36 0,-7 3-45 0,0-6-50 15,0-2-53-15,0-1-58 0,-6-1-52 0,-1-5-52 0,-6 1-37 0,6-3-29 16,-6-1-10-16,0 0-1 0,-6 1 8 0,0-5 11 0,-1-4 28 0,0 6 37 16,-6-9 43-16,0 0 50 0,0-3 54 0,-7 0 92 0</inkml:trace>
  <inkml:trace contextRef="#ctx0" brushRef="#br0" timeOffset="204844.24">12452 17617 230 0,'-27'0'400'16,"9"4"34"-16,-9-1 20 0,1-3 8 0,7 5 6 0,-7-3 3 0,6-2 1 15,0 5 1-15,1-2-1 0,-1-3 1 0,8 4-1 0,-8 3-98 0,7-3-148 16,0 3-118-16,0 5-106 0,0-5-93 0,6 4-86 0,-5-4-86 0,5 7-86 16,0-3-52-16,1 0-38 0,-1 4-17 0,7 0-7 0,-6-4-5 0,6 3-2 15,0-2 1-15,6 2 4 0,-6 1 26 0,7-4 37 0,-7 0 58 0,6 4 68 16</inkml:trace>
  <inkml:trace contextRef="#ctx0" brushRef="#br0" timeOffset="205271.25">13631 18145 0 0,'-7'7'119'0,"1"-3"135"0,-1-1 17 0,7-3 14 0,-6 0 13 0,0 0 13 16,6 0 13-16,-8-3 8 0,8 3 9 0,0-4 6 0,-6 0 3 0,6 1-39 15,6 0-60-15,-6-2-51 0,0 1-49 0,8 1-24 0,-2 0-12 16,-6-1-14-16,6 0-11 0,7 1-13 0,-6-1-13 0,6 4-8 0,-7 0-8 16,8 0-6-16,-2 4-4 0,2-4-6 0,-1 7-8 0,-1-3-6 0,2 2-6 15,-2 6-5-15,8-5-4 0,-7 4 0 0,0 0 0 0,0 4 3 0,1 0 0 16,-2-1 2-16,1 5 0 0,-6-5 2 0,6 4 0 0,-7 0 0 15,0 1 0-15,8-1 1 0,-8 0 3 0,-6 1 2 0,7-1 1 16,-7 1 4-16,6-1 2 0,-12-3 5 0,6-1 6 0,0 1 7 16,-7-4 7-16,1 4 5 0,0-7 6 0,-2 2 2 0,-4-3 1 15,-1 1 1-15,0-4-1 0,0-1-1 0,-1 1-2 0,2-4-5 0,-8 0-5 0,7 0-15 16,0 0-20-16,0-4-39 0,0-3-48 0,0-1-56 0,7 1-61 16,-7 0-52-16,13-4-49 0,-7-4-52 0,7 4-54 0,7-4-31 15,-1 1-18-15,1-5-9 0,5 5-5 0,2-5 7 0,5 1 11 0,1-1 31 16,-1 1 40-16,8 4 50 0,-8-4 54 0</inkml:trace>
  <inkml:trace contextRef="#ctx0" brushRef="#br0" timeOffset="205536.87">14171 18127 0 0,'0'-4'91'0,"7"0"171"0,-7 1 29 0,0-1 31 16,0 0 33-16,0 1 33 0,0-1 37 0,0-4 23 0,-7 5 16 0,7-1 14 16,0 1 9-16,-6-1-32 0,6 0-53 0,-6 1-55 0,-1-1-58 0,7 0-37 15,-7 1-27-15,1-2-31 0,-1 5-30 0,1-2-35 0,-1 2-34 0,1 0-24 16,-1-5-17-16,1 10-14 0,-8-5-10 0,8 0-9 0,0 2-9 0,-1 6-6 15,-6-4-2-15,7 3-3 0,-1 4-2 0,1 1 0 0,0-2-2 0,-2 1 0 16,2 3-2-16,0 1-1 0,-1 0 1 0,7 3 1 0,0 1-1 0,0-1 2 16,0 1 0-16,0-1 1 0,0 0-1 0,7 4-1 15,5-4-1-15,-4 0-3 0,4 1-6 0,1 4-5 0,0-9-8 0,6 4-11 16,-5-3-15-16,12-1-27 0,-7 1-35 0,1-4-43 0,6 0-48 16,0-8-50-16,0 2-50 0,0-3-42 0,0-4-37 0,0-6-38 15,0 0-36-15,1-3-14 0,-1 1-4 0,-1-5 7 0,1-4 11 16,-6 1 28-16,6 1 33 0,1-6 43 0,-9 4 49 0,2-2 49 0,7 3 50 15</inkml:trace>
  <inkml:trace contextRef="#ctx0" brushRef="#br0" timeOffset="206270.57">14745 18098 193 0,'0'-8'244'0,"-7"4"27"0,7-3 27 0,-7 3 26 0,1 1 29 0,0-5 29 16,-1 5 31-16,-6-2 20 0,6-2 16 0,-5 4-21 0,4-1-39 0,-4 0-43 16,6 1-42-16,-14-1-33 0,13 4-27 0,-13-4-25 0,8 4-24 0,6 0-26 15,-14 0-26-15,7 4-30 0,-1 0-29 0,2-1-21 0,-2 1-16 0,2 3-11 16,5 0-9-16,-6 1-5 0,0 3-6 0,7 0-3 0,-8 1-6 0,8 2-2 15,0-3-2-15,-1 3-2 0,0 1-3 0,7 0 1 0,-6 3-1 0,6-3 1 16,0-1 1-16,6 5 0 0,-6-4-2 0,7 3 1 0,0-4-1 0,-1 1 0 16,0 0 1-16,0-4 0 0,8 4 0 0,-1-4 1 15,0-4 1-15,0 0 1 0,1 0-1 0,4-2-2 0,-4-5-1 0,5 0 1 16,1-5-1-16,-8 1-1 0,8-2-1 0,0-2-3 0,-7-3-3 16,-1 1-3-16,8-6-4 0,-7 2-4 0,1-1-3 0,-8 0-3 0,7-3-3 0,-6 0-2 15,-1-1-3-15,0 1-1 0,1-4 0 0,0 4 2 0,-7-5 1 16,6 6 3-16,-6-6 3 0,0 5 7 0,0-3 8 0,0 2 9 0,0 1 9 15,0 3 9-15,0-3 9 0,-6 7 9 0,6 0 7 0,-7 0 5 16,7 3 4 0,0 1 2-16,0 0 2 0,-7 3-2 0,7 4-2 0,0-3-2 0,0 3-6 15,-6 3-5-15,6 1-6 0,0 0-6 0,-6 2-7 0,6 3-4 16,0 1-6-16,0 1-4 0,0 4-3 0,0 3-2 0,0 0 0 0,0 0 0 16,0 0 1-16,6 5 0 0,-6-1 0 0,6 0 0 0,1 0 1 0,0 0 0 15,-1 0 0-15,1 0-1 0,5 0-3 0,-5-4 1 0,6 0-3 0,-7 0 0 16,8-3-2-16,-1 0-5 0,0-3-2 0,0-2-2 0,-1 1-3 15,2-3-3-15,-1-5-3 0,0 0-5 0,0-3-4 0,0 0-4 16,0-3-5-16,0-4-5 0,0 0-6 0,0-4-4 0,0-4-3 0,0 0-3 16,1 1-3-16,-2-5-3 0,-5 1-1 0,6 0-2 0,0-5 1 0,-7 1 2 15,0 4 3-15,2-8 6 0,-2 5 5 0,0-1 8 0,1 0 6 0,-1 0 14 0,-6-1 17 0,7 2 20 0,-7 6 23 0,0-3 15 16,6 3 13-16,-6 4 8 0,0 1 7 0,0 5 1 0,0-2 2 16,-6 7-1-16,6 0 0 0,0 0 0 0,0 3 0 0,-7 6-8 0,1-3-10 15,6 9-13-15,-7 0-13 0,1-1-10 0,6 8-8 0,-6 0-3 0,6 0-3 16,-8 4-1-16,8 3 0 0,0-3 0 0,0 3 1 0,0-3 0 0,0 3 0 15,8-3 0-15,-2-1-2 0,0 1-1 0,7-3-1 0,-6-2 0 16,6-3-4-16,-7-3 0 0,8 0 0 0,5-5-2 0,-6-2-1 16,0-4 1-16,0-1-2 0,6-6 1 0,-5-1-2 0,-2-4 1 15,2-2-1-15,-1-5-2 0,-1 0 0 0,2-3-1 0,-8-3-1 0,7-2-1 16,-6 1-1-16,-1 0-1 0,-6-3-2 0,7-1-2 0,-7-4-2 0,0 5 0 16,0-4 0-16,0 3-1 0,0-3 2 0,0 3 2 0,0 0 4 0,-7 4 5 15,7 0 7-15,0 4 4 0,0 3 2 0,0 1 4 0,0 7 2 0,-6-1 2 16,6 5 1-16,0 3 0 0,0 0 3 0,0 6-1 0,0 2 0 0,6 3-1 15,-6 1-4-15,0 5-4 0,0 2-6 0,7-1-2 0,-7 4-2 16,6 3 0-16,0-2-1 0,2 3 1 0,-2-5 2 0,0 5 0 0,0-4-1 16,8-4-2-16,-8 3-1 0,1-1-4 0,6-6-2 0,-6 1-4 0,5-1-5 15,-6-3-5-15,8-4-9 0,-8 1-12 0,1-4-16 0,6-1-25 0,-6-3-29 16,-1-3-33-16,0-1-36 0,2 1-34 0,-2-5-31 0,0-3-29 0,-6 0-25 16,6 0-26-16,-6 0-24 0,0-3-30 0,0-1-31 0,0 0-6 0,-6-2 6 15,0 1 20-15,0-2 26 0,-8 0 32 0,8-4 36 0,-14 0 34 16,7 0 32-16,-1-1 31 0,-4-3 54 0</inkml:trace>
  <inkml:trace contextRef="#ctx0" brushRef="#br0" timeOffset="206568.24">14425 17738 0 0,'-25'16'308'0,"-9"-6"61"15,9 5 46-15,5-5 31 0,-6-2 18 0,13-1 10 0,-7 1 6 0,8-5 4 16,-2 0 2-16,8 2 2 0,0-5 3 0,-1 3-54 0,7-3-81 0,0 0-75 15,7 0-72-15,-7 0-50 0,6 0-40 0,7 0-23 0,-6-3-13 0,5-2-6 16,2 2-2-16,-1 0-1 0,7-1 0 0,-8-3-2 0,8-1-2 0,-1 1-5 16,-5 0-7-16,4-1-8 0,-4 1-7 0,-1 3-8 0,0-2-9 0,0-3-5 15,-1 6-7-15,-4-5-5 0,-2 5-3 0,0-1-2 0,1 0-3 0,0 4-2 16,-1-3 0-16,-6 3 0 0,7-3-1 0,-7 3-3 0,6 0-4 0,-6 0-5 16,6 0-6-16,-6 3-9 0,8-3-9 0,-8 3-12 0,6-3-10 15,0 4-13-15,-6 0-14 0,6-1-25 0,1 5-31 0,0-5-41 0,-1 6-44 16,1-7-48-16,-1 6-48 0,0-1-39 0,2 3-33 0,-2-2-38 0,0 4-40 15,0-5-13-15,2 3-1 0,4 2 6 0,-5-1 11 0,6 0 25 0,-6 4 29 16,11-5 42-16,-4 1 44 0,-1 5 50 0,7-6 52 0</inkml:trace>
  <inkml:trace contextRef="#ctx0" brushRef="#br0" timeOffset="207257.98">16998 18127 59 0,'6'6'190'0,"-6"-2"19"0,7 1 16 0,-7 1 16 0,0-2 15 16,0-4 17-16,7 4 16 0,-7-4 20 0,0 0 25 0,0 0 4 0,0 0-6 16,0 0-7-16,0 0-11 0,0 0-11 0,0 0-14 0,0 0-11 0,-7-4-11 15,7 4-11-15,0-4-14 0,-7 1-13 0,7 0-14 0,0-2-21 0,-6 1-22 16,6-2-30-16,-6-2-32 0,-2 1-29 0,8 0-24 0,-6 0-17 0,0-1-11 16,0 1-7-16,-1-4-6 0,0 3-2 0,-6 0-5 0,7 1-1 0,-8 0-3 15,2 0 0-15,-1-1-2 0,0 1 0 0,0 4-1 0,-1 3-2 16,2-5 0-16,-2 5 0 0,2 0-2 0,-8 5 0 0,7-2-1 0,-7 4 0 15,8 1 0-15,-8-1 0 0,7 5-1 0,-1 2 1 0,-4-3-1 0,4 8 1 16,1-5-1-16,7 4 0 0,-8 0 0 0,8 1-2 0,0-1 2 0,0 3 0 16,6-1-1-16,0-3 1 0,0 2-1 0,6-1 0 0,0-3 2 0,0 3-2 31,2-7 1-31,4 4 0 0,1-4 0 0,1 0 1 0,-2 1-1 16,8-9 1-16,-1 4 2 0,-5-3-1 0,12-4 1 0,-7-4 2 15,1 0 2-15,6-2-2 0,-6-3 1 0,5-5 1 0,-5 0 0 0,6-1 1 16,0-4-1-16,-7-3 2 0,1 0-1 0,6 1-1 0,-7-10 0 0,-5 6 0 15,5-4-2-15,-6 0 0 0,7-4 0 0,-7-1 0 0,-7-2-1 0,8 0-1 16,-8-5-1-16,0 4 0 0,-6-2 0 0,7-2 0 0,-7 1 1 0,0-1 2 16,0 1 1-16,0 3 1 0,-7 0 0 0,7 5 3 0,-6-1 3 15,0 4 4-15,-2 6 5 0,2 1 4 0,0 4 5 0,-1 4 2 0,7-1 3 16,-6 7 0-16,-1 1-1 0,1 0 0 0,6 7-2 0,-7 0 0 16,7 0-2-16,0 4 0 0,-6 3-4 0,6 1-2 0,0 2-2 0,-7 1-2 15,7 5-3-15,0 5-2 0,0-3 0 0,0 8-1 0,0 0 1 0,7 3 1 16,-7 1-1-16,6 2 1 0,-6 1 1 0,7 0-1 0,-1 4-1 15,1 0-1-15,-1-1-2 0,-6 1-2 0,7 0-2 0,-1 0-1 0,0-5-1 16,2 5-2-16,-2-5 0 0,0 2-1 0,1-5 0 0,-1 1 0 0,1-2-3 16,-1-2-6-16,1 0-7 0,5-5-9 0,-4 2-11 0,-2-5-15 15,7 0-19-15,0-3-40 0,-7-1-48 0,7-3-63 0,1-3-67 0,-2-4-63 16,8 0-59-16,-7-8-47 0,0 0-43 0,6-4-17 0,1-3-5 16,0 1 4-16,-7-5 8 0,7 1 14 0,-1-5 18 0,7-3 39 0,-6 4 50 15,-1-4 61-15,7 3 70 0</inkml:trace>
  <inkml:trace contextRef="#ctx0" brushRef="#br0" timeOffset="207554.86">17753 17965 0 0,'0'-3'52'0,"-6"-5"196"0,6 5 32 0,-7-5 32 16,1 4 33-16,0-2 35 0,-2 2 40 0,-4 0 23 0,6-4 19 0,-1 5 12 15,-6-5 10-15,6 6-30 0,1 2-48 0,-8-5-53 0,8 2-52 0,-6 3-38 16,4 0-29-16,-4 0-30 0,5 3-29 0,-6 2-36 0,0-3-37 0,7 6-25 16,0 0-17-16,-8 3-11 0,8-1-9 0,-1 5-7 0,0 3-7 15,1-3-6-15,-1 3-4 0,1 4-4 0,6-4-3 0,-6 5-3 0,6-2-4 16,6 2 1-16,-6-2 0 0,6-2-2 0,1 4-1 0,-1-6-2 0,1 1-2 15,6-3 0-15,1-1 0 0,-2 1-3 0,1-7 0 0,7 3-1 0,-8-8-4 16,8 1-1-16,-6-1-3 0,5-6-4 0,1 3-2 0,-2-7 0 0,-4-1-1 16,5-3 1-16,-5 1 0 0,-2-5 1 0,2 0 0 0,-2 1 1 15,2-5 3-15,-8 1 1 0,1-1 4 0,-1-2 1 0,-6-1 4 0,0 0 3 16,0 0 2-16,-6-1 2 0,-1-3 1 0,1 5 0 0,-1-1 0 0,-6 4 2 16,0 0 0-16,0 2-1 0,-7 3 0 0,7 1 0 0,1 1-1 0,-8 4-5 15,7 3-6-15,0 4-17 0,-6 4-22 0,5-1-39 0,2 1-45 0,-2 7-64 16,1-4-71-16,0 5-68 0,6 2-68 0,1 0-40 0,0-2-29 0,0 2-13 15,6-3-8-15,0 0 2 0,0 0 5 0,6-3 15 0,0-2 23 0,0-1 37 16,1-5 46-16,6 0 62 0,0-5 134 0</inkml:trace>
  <inkml:trace contextRef="#ctx0" brushRef="#br0" timeOffset="207715.41">17767 17511 121 0,'-14'-7'379'0,"1"0"46"0,1-1 26 16,-8 5 14-16,7-4 7 0,0-1 4 0,-6 0 1 0,5 1 1 0,-6 3-1 15,8-3 1-15,-1 4 0 0,-1 3-90 0,-4 0-135 0,4 0-143 16,1 3-151-16,0 1-114 0,0-1-100 0,0 5-81 0,-6-1-72 0,5 5-35 16,1-2-18-16,7-2-9 0,-7 3-5 0,0-1-1 0,7 1 0 0,-8 0 12 15,1 0 19-15,7 0 47 0,-8 0 59 0,8 3 68 0,-6-2 256 0</inkml:trace>
  <inkml:trace contextRef="#ctx0" brushRef="#br0" timeOffset="207887.29">16842 17797 0 0,'-14'4'315'0,"-5"-1"127"16,6-3 41-16,6-3 21 0,-5-1 11 0,-2 0 5 0,8 0 2 0,0-4 2 16,-1 2 0-16,7-2 1 0,0 1 0 0,0 3-44 0,7 2-68 0,-1-3-117 15,7 5-140-15,0 5-78 0,7-5-45 0,5 2-34 0,1 2-27 0,7-4-44 16,7 7-54-16,-8-7-70 0,13 4-81 0,1 0-83 0,0 0-81 0,6-2-43 16,-7-2-20-16,7 5-10 0,1-2-5 0,-2 1 1 0,-5-4 4 15,0 4 11-15,0 0 17 0,-1 3 39 0,1-3 49 0,-7 2 70 0,7 2 188 16</inkml:trace>
  <inkml:trace contextRef="#ctx0" brushRef="#br0" timeOffset="208027.91">18529 18255 171 0,'-14'14'401'16,"-5"-3"42"-16,6 1 18 0,-6-5-16 0,5-4-32 0,2 1-67 0,4 0-84 15,2-4-86-15,0 0-88 0,-1 0-44 0,1-4-22 0,6 4-95 0,0 0-134 16,0-4-103-16,0-3-89 0,0 4-43 0,0-9-19 0,6 1 16 15,-6 0 33-15,0-4 66 0,7 1 169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  <inkml:channelProperty channel="T" name="resolution" value="1" units="1/dev"/>
        </inkml:channelProperties>
      </inkml:inkSource>
      <inkml:timestamp xml:id="ts0" timeString="2021-10-28T07:11:03.813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3224 1751 0 0,'0'0'142'0,"0"0"7"0,0 0 4 0,0 0 5 16,0 0 4-16,0 0 5 0,0 0 7 0,0 0 4 0,0 0 6 0,0 0-20 16,0 0-35-16,0-5-22 0,0 5-19 0,0-2-9 0,0 2-5 15,0-4-1-15,6 4 0 0,-6 0 0 0,0-4-1 0,0 4-2 0,0 0-1 16,0-3-2-16,0 3-3 0,0 0-3 0,0 0-5 0,0 0-4 0,0 0-5 15,0 0-4-15,0 0-5 0,0 0-5 0,0 0-5 0,0 0-3 0,0 0-5 16,0 0-4-16,0 0-4 0,0 0-4 0,0-4-1 0,0 4-4 16,0 0-1-16,0 0-1 0,0 0-2 0,6 0 3 0,-6-4 1 0,0 4 2 15,0 0 2-15,0 0 2 0,7 0 2 0,-7 0 2 0,0-4 2 0,0 4 2 16,0 0 2-16,0 0 1 0,7 0 1 0,-7 0 1 0,0 0 4 16,0-2 1-16,0 2 1 0,0 0-1 0,0 0-1 0,0 0-1 0,0 0 0 15,0 0-1-15,0 0-2 0,0 0-2 0,0 0-1 0,0 0-1 16,0 0-1-16,0 0-2 0,0 0-4 0,0 0-3 0,0 0-3 0,0 0 1 15,0 0-1-15,0 2 0 0,0-2-1 0,0 4 1 0,0-4 0 0,0 4 0 16,0-4 1-16,0 4 0 0,0-1 2 0,0-3 0 0,0 4 3 0,0 0 0 16,-7-2 1-16,7 3 1 0,0-1-1 0,-7-1 0 0,7 1 2 0,-6 0 2 15,6-1 1-15,-6 5 1 0,-2-5 1 0,2 0 2 0,0 2 3 16,-1-2 0-16,1 4 1 0,-1-3 0 0,1 0 1 0,-7 3 0 0,7-3 0 16,-8-1-1-16,1 4-2 0,0-2-3 0,0 2-4 0,0-4-1 0,-6 5 0 15,5-5-2-15,-5 5-2 0,-1-5 2 0,0 2 3 0,2 2 3 16,-2-4 4-16,1 1 3 0,-7 0 2 0,6-1 3 0,0 1 6 0,1-4 7 15,-1 4 7-15,7-4 8 0,-7 0 6 0,8 0 7 0,-8 0 7 0,7-4 1 16,0 0 0-16,6 1-2 0,-5 3-3 0,4-8-2 0,2 5-4 0,-6-4-3 16,5-1-6-16,7 0-5 0,-7 1-6 0,1-4-7 0,6 3-6 15,-7-2-7-15,7-1-7 0,0-4-4 0,0 4-3 0,7 0-3 0,-7-3-2 16,6 3-2-16,1 0-2 0,0-3 0 0,-7 2 0 0,6 1-1 0,6 0 1 16,-4 3-2-16,-2-2-1 0,7-1-1 0,-7 3-3 0,8 1 0 0,-8-1-2 15,6 1 1-15,2 4 0 0,-8-5 2 0,8 5 0 0,-1-1 0 16,-1 0 1-16,2 1-2 0,-2-2 0 0,2 5-2 0,5-2 0 0,-5 2 2 15,-2 0 1-15,2 0 1 0,-2 0-1 0,1 0 0 0,1 0 0 0,4 0 0 16,-4 0 1-16,-1 0-1 0,0-5-1 0,6 5 2 0,-5-3 1 0,-2 3 0 16,8-3 0-16,-7-2 0 0,7 2-3 0,-8-1 0 0,8 0 0 0,-7 1 0 15,0-4 2-15,6 2-1 0,-5-1-1 0,6-2-1 0,-8 1 1 16,1 3 1-16,1-3 1 0,-2 0-1 0,-5-1 0 0,6 1 0 0,0 0 1 16,-7-1 1-16,1 1 0 0,0 4 1 0,-1-5 0 0,0 1 0 15,2 3 1-15,-8-4 3 0,6 6 4 0,-6-6 3 0,0 4 4 0,0 0 4 16,0 1 4-16,0-1 1 0,0 4 2 0,0-4 1 0,-6 4 0 0,6-3 0 15,-8 3-1-15,2 0 0 0,0 0-1 0,-8 3-3 0,8-3-6 0,-7 4-3 16,0 0-5-16,0-1-2 0,-7 1-3 0,7 3-2 0,-6 0-4 16,6 1 1-16,-7 3-1 0,1-3 0 0,6 2-1 0,-6 5 1 0,-1-4 0 15,0 4 1-15,7-1 0 0,-7 5-1 0,8-5-2 0,-8 9 0 0,7-5-1 16,0 3 1-16,0 5 1 0,-1 0-1 0,2-1-1 0,6 5 1 16,-8-1 0-16,8 4 0 0,-7 4 0 0,7-5 0 0,-2 5 1 0,8 0 2 15,0 3 0-15,-6-4 0 0,12 6-1 0,-6-6 1 0,0 0 0 16,8 0 1-16,-2 1 1 0,7-3 1 0,-7-1-1 0,8-1-1 0,-2-6 0 15,2 4 0-15,-2-5-1 0,8-3 2 0,-7-4 0 0,7 0-1 0,-1 1 0 16,1-4 0-16,-1-4 0 0,0 0-1 0,8-4 0 0,-8 1 1 16,0-5 0-16,8-3 1 0,-8-3 1 0,1-5-1 0,6 1 1 0,-7-4-2 15,1 0 1-15,-7-4 0 0,7-4-1 0,-7 1 2 0,0-3-2 0,-7 2 2 16,1-3 1-16,-7 0 3 0,0-3 3 0,0 2 4 0,-7 2 4 16,-6-2 6-16,0 5 6 0,1-3 4 0,-8 2 3 0,0 1 1 0,1 3 1 15,-1 0-1-15,-6 4-1 0,0 4-2 0,7 0-1 0,-8 3-4 16,8 4-5-16,-8 0-4 0,8 4-5 0,-7-1-7 0,13 5-6 0,-6 4-8 15,5-6-8-15,2 9-11 0,-1-4-15 0,6 4-26 0,0-1-33 0,1-3-46 16,6 4-51-16,0-1-54 0,6 1-58 0,1 0-48 0,0-4-47 16,6-1-37-16,-1-2-32 0,2 3-14 0,5-7-3 0,-6 0 5 0,13-1 12 15,-7-3 26-15,1 0 34 0,6-3 45 0,1-5 51 0,-1 5 55 0,-1-5 105 16</inkml:trace>
  <inkml:trace contextRef="#ctx0" brushRef="#br0" timeOffset="549.66">3875 2132 0 0,'12'-8'14'15,"-5"1"231"-15,0 3 24 0,-1-2 15 0,-6-2 13 0,0 4 13 16,0-3 15-16,0 0 24 0,0 3 25 0,-6-3 26 0,6 3 24 0,-7-4-12 16,0 1-35-16,1 4-51 0,0-1-60 0,-1-3-32 0,0 3-20 0,1-3-10 15,-7 2-6-15,7 3-12 0,-1-3-12 0,0 2-21 0,-5-1-27 16,4 0-25-16,2 4-25 0,-6-3-17 0,5 3-14 0,-6 0-9 0,6 0-7 16,-5 3-6-16,-2 1-7 0,2 0-4 0,-2 4-6 0,1-1-4 15,0 0-4-15,0 4-1 0,7 0 0 0,-8 0 0 0,2 4 1 0,-1-1 1 16,-1 4-1-16,8 1-1 0,0-1 1 0,-8 3-1 0,8 2 0 0,6-1 2 15,-6 0-1-15,6 0 0 0,0 4 0 0,0-5 1 0,6 1 1 16,-6 1 0-16,6-5 0 0,8 4 0 0,-8-4 1 0,7 0 0 16,0 0 2-16,0-2-1 0,1-5 0 0,-2 4 0 0,8-5 1 0,-1-2 0 15,-5-5 1-15,4 5-2 0,2-8 1 0,0 0-1 0,-1-4 0 0,-5 0 0 16,5-3 1-16,-6 0-1 0,6-5 1 0,-5 2-1 0,-2-5 2 16,2 1-1-16,-8-2-2 0,7-2 1 0,-7 0 2 0,2-4-1 0,-8 4 1 15,6-5-1-15,-6 6 1 0,0-6 1 0,-6 1-1 0,6 0 1 16,-8 0 2-16,2 1-1 0,0 2-2 0,-1 1 0 0,-6-1 1 0,6 1-2 15,-5 3 0-15,5 4 0 0,0 1 1 0,1-1-1 0,-7 3 1 0,7 1-1 16,6 4-2-16,-7-2-2 0,0 2-2 0,7 3-1 0,0 0 0 16,0 0 1-16,0 0-1 0,0 0 1 0,7 3-1 0,0-3 1 0,-1 5-2 15,1-2 1-15,-1 1 0 0,0 3 1 0,8-3 0 0,-8-1 1 16,7 1 2-16,0 0 1 0,0-1 1 0,1 1 0 0,-2-1 0 0,2-3 1 16,-2 5 0-16,1-5 0 0,1 0 0 0,-8 0-1 0,6 0 1 0,2-5 0 15,-1 5-2-15,-6-3 2 0,6 3-1 0,-7-4 0 0,0 4 2 0,8-3-1 16,-8 3-2-16,-6 0 1 0,6 0-1 0,1 0-1 0,0 0-1 15,-1 3 0-15,-6-3-1 0,0 4 0 0,7 4 0 0,-7-5 1 0,6 4 0 16,-6 4 0-16,0-4 1 0,0 8-1 0,0-4 0 0,0 8 1 16,0-5 1-16,0 5 0 0,0-1-1 0,0 0 2 0,-6 0 1 0,6 1 0 15,6-1 0-15,-6-3-1 0,0 4-1 0,0-5-1 0,6 0-1 0,-6 1-2 16,7-4-2-16,0-1-8 0,-1 2-11 0,-6-5-19 0,6 0-22 16,2-3-45-16,-2 0-57 0,7-4-70 0,-7-4-77 0,1 0-67 0,6-3-62 15,-7-4-33-15,8 0-14 0,-8-7-7 0,7 0 0 0,0-1 5 16,-7-2 10-16,7-6 17 0,-6-2 24 0,0 0 45 0,-1-4 54 0,0-1 71 15,1-2 262-15</inkml:trace>
  <inkml:trace contextRef="#ctx0" brushRef="#br0" timeOffset="690.3">4226 1725 114 0,'-13'0'362'15,"0"0"38"-15,0 4 20 0,1 0 10 0,-2-1 5 0,8 1 3 16,-8 0 2-16,8-2 1 0,0 3 1 0,-1-1 0 0,1-1 1 0,-1 1-78 16,7-4-116-16,-7 4-92 0,1-1-83 0,6-3-67 0,-6 0-63 0,-1 4-71 15,7-4-78-15,-7 0-77 0,1-4-80 0,6 4-41 0,-6-3-20 16,-1-1-10-16,7-3-4 0,-6 3-2 0,-1-3-2 0,0-1 3 0,1-3 2 15,0 0 29-15,-2 0 43 0,2-4 61 0,0 4 200 0</inkml:trace>
  <inkml:trace contextRef="#ctx0" brushRef="#br0" timeOffset="909.04">3699 1674 141 0,'-20'18'375'0,"7"-3"45"16,-7 3 28-16,8-3 18 0,-1-4 15 0,-1 0 13 0,8 0 12 0,0-4 12 15,0-4 11-15,-2 2 14 0,8-2 12 0,-6-3-67 0,6 4-111 0,0-4-85 16,0 0-72-16,0-4-41 0,6 4-26 0,-6-3-16 0,8-2-14 15,-2-1-11-15,0-2-12 0,0 1-12 0,8-4-12 0,-8-4-13 0,7 4-13 16,1-4-11-16,-8 1-11 0,6 0-9 0,2 2-7 0,-8 1-4 16,1 0-5-16,-1 4-3 0,1-1-4 0,0 1-6 0,-1 4-11 0,0-1-13 15,0 4-12-15,2 0-15 0,4 0-17 0,-5 4-17 0,6-1-18 0,0 1-35 16,-7 4-43-16,8-1-54 0,-2 0-60 0,2 0-60 0,5 4-64 16,-6-4-52-16,0 4-48 0,7 0-15 0,-7 0 0 0,7-2 6 0,-2 1 13 15,-4-3 16-15,5 3 17 0,-5-5 33 0,4 2 43 0,2-3 54 16,0 0 62-16</inkml:trace>
  <inkml:trace contextRef="#ctx0" brushRef="#br0" timeOffset="1613.31">5275 1934 0 0,'0'0'36'0,"0"0"175"0,0 4 20 0,0-4 17 0,0 0 13 0,0 0 14 16,0 0 17-16,0 0 13 0,0 0 14 0,0 0 17 0,0 0 17 0,0 0-24 15,0 0-43-15,0 0-25 0,0 0-19 0,0 0-10 0,-7 0-9 16,7 0-7-16,0-4-7 0,0 4-10 0,0 0-13 0,-6-4-10 0,6 4-10 15,0-3-13-15,0-1-12 0,-6 4-14 0,6-4-15 0,0 4-15 16,-8-3-19-16,8 0-12 0,0 3-10 0,-6-5-6 0,6 2-5 0,-6-1-3 16,-1 4-1-16,1-3-5 0,-1 3-2 0,1-4-5 0,-1 4-4 0,1 0-3 15,0 0-4-15,-8 0-3 0,1 4-3 0,6-4-3 0,-5 3-4 16,-1 4-3-16,-1 1-2 0,2-1-2 0,-2 4 0 0,2 0-3 0,5 0 0 16,-6 4 0-16,0 3 0 0,7 0-1 0,-8 1 0 0,8-1 1 0,0 4 1 15,-1-4 0-15,7 8 1 0,-7-4 1 0,7 0-1 0,0 4 0 16,7-4 0-16,-7-1 0 0,7 1 2 0,5 0 0 0,-6-3 2 0,8-1-1 15,-1 1 0-15,0-4-4 0,0-1-4 0,7-3-10 0,-8-4-14 0,8 0-33 16,-1 1-44-16,1-8-59 0,6 0-69 0,-6-4-66 0,-1-3-68 16,7-4-53-16,0 0-44 0,-6-3-23 0,6-5-10 0,0-4-3 15,6 2 1-15,-5-2 9 0,-1-2 14 0,0 0 33 0,6-6 42 0,-5 4 61 16,-1 0 69-16</inkml:trace>
  <inkml:trace contextRef="#ctx0" brushRef="#br0" timeOffset="2261.56">5828 1850 0 0,'7'-8'287'0,"-7"1"49"0,0-1 31 16,-7 1 28-16,7 0 26 0,-6 3 23 0,0 1 18 0,-8-1 14 15,8 0 11-15,-7 1 7 0,-1 3 6 0,8-4-52 0,-6 4-83 0,-2-3-72 16,1 3-65-16,0 3-41 0,0-3-28 0,1 4-26 0,-8-1-28 0,7 1-21 16,-1 0-19-16,2 3-13 0,-2 4-10 15,2-3-8-15,-2 6-5 0,1-3-6 0,1 3-4 0,-2 5-5 0,2-1-3 0,5 1-2 0,-6 3-3 0,6 0 0 0,1-1-1 0,-1 1 1 16,1 1-1-16,6 3 0 0,0-1-1 0,0-3-1 0,6 0 1 16,1 3-2-16,-1-2 0 0,1-1 0 0,-1-4 0 0,8 4-2 0,-8-4 0 15,7-3-2-15,0-1-3 0,0 1-2 0,0-4-3 0,6 0-2 16,-5-4-3-16,-2-2-3 0,8-2-3 0,-7-3-3 0,1 0-3 0,-2-3-5 15,1-6-3-15,0-1-2 0,0 3-2 0,1-9 1 0,-2 2 2 16,-6-4 2-16,8-1 1 0,-8 1 3 0,-6-4 3 0,7 0 3 0,-7-4 3 16,0 4 4-16,0-3 4 0,0-1 3 0,-7 0 4 0,1 1 5 15,0-1 6-15,-2 4 4 0,-4 0 6 0,6 0 5 0,-2 4 4 0,-4 3 5 16,5 1 4-16,-6-1 4 0,6 7 3 0,1 1 2 0,0 0 2 0,0 3-1 16,6 1-1-16,-8-1-3 0,8 4-4 0,0 0-6 0,0 0-5 15,0 0-7-15,0 0-4 0,0 0-4 0,0 4-5 0,0-4-4 0,8 3-4 16,-8 1 0-16,6 0-2 0,0-1 2 0,0 4-1 0,1-2 1 0,6-2 2 15,0 5 1-15,1-5 2 0,-2 1 1 0,2 0 2 0,-2-1-1 16,8 1 1-16,-1-4-1 0,-5 3 1 0,5 2-2 0,1-5-2 0,-8 3 1 16,2 0 0-16,5-3 1 0,-6 4-1 0,0 3-1 0,1-3-1 15,-2 3-1-15,2 1 1 0,-2-1 1 0,-5 0-1 0,-1 4 1 0,1-3-1 16,0 2 0-16,-1 5 0 0,-6-3 0 0,6-2 2 0,-6 5-1 0,6-4 0 16,-6 4 0-16,0-1 0 0,0-3 0 0,0 4-1 0,0-4 1 0,0 3 1 15,0-3 0-15,0-3 0 0,0 3 0 0,0-5-1 0,0 3-1 16,0-2 0-16,0-3 1 0,0-1 2 0,8 1 0 0,-8 0 3 0,0-4 1 15,0 0 2-15,0 0 4 0,0 0 1 0,6-4 1 0,-6 0-1 16,6 1 1-16,1-5 2 0,-7 1 0 0,7-4 2 0,-1-4-2 16,1 0-1-16,-1 1-2 0,7-5-1 0,-6-2-2 0,-1 3-2 0,0-5-3 15,1 2-3-15,0-2 0 0,6 4 0 0,-7-2 0 0,0 3-2 0,1 3-1 16,0 0-2-16,-1 5 0 0,0-1 0 0,-6 3-1 0,8 0-3 0,-2 6 0 16,-6-3 0-16,6 5 0 0,-6 5 0 0,0-3 0 0,7 6 0 15,-7 0-1-15,0 3-1 0,6 4 0 0,-6-5 3 0,0 8 0 0,0-3 0 16,0 3-2-16,0 0-3 0,0 1-5 0,7-1-5 0,-7 1-7 15,0-1-8-15,0 0-9 0,0-3-9 0,6-1-15 0,-6-3-19 0,7 0-24 16,-1 0-31-16,8-7-37 0,-8 3-43 0,7-7-42 0,0 0-44 16,0-3-34-16,7-1-29 0,-8-2-26 0,8-6-25 0,-1 1-19 0,1-3-17 15,0-1 2-15,6 0 12 0,-7-4 24 0,1 5 27 0,-1-4 37 16,1 3 41-16,0-4 47 0,-1 4 48 0,0-2 41 0,1 2 175 0</inkml:trace>
  <inkml:trace contextRef="#ctx0" brushRef="#br0" timeOffset="2762.68">6649 1905 0 0,'13'-15'10'0,"-6"4"197"0,6 3 49 0,-7-2 40 15,-6-1 34-15,6 3 38 0,-6 1 41 0,0-1 26 0,0 1 22 16,0 0 14-16,-6 3 10 0,0-3-25 0,6 3-44 0,-7 1-42 0,1-1-42 15,-8 1-41-15,8 3-40 0,0 0-36 0,-8 0-33 0,2 0-37 16,5 3-39-16,-6 1-28 0,0 3-20 0,0 0-16 0,0 1-11 0,0-1-8 16,0 4-5-16,6 0-5 0,-6 4-5 0,7 0-3 0,-1-1-1 0,1 1 0 15,0 3-3-15,-2 0 1 0,8 1 0 0,0-2 1 0,0 2-1 16,0-4 1-16,8 3 3 0,-2 1 0 0,-6-1-2 0,13-3 0 0,-7-1 0 16,7-2 0-16,-6-2 0 0,6 1-1 0,0-4 0 0,7 2-2 15,-8-7-1-15,1-2-1 0,1 0 2 0,5 0-1 0,-6-2 0 0,7-7 0 16,-7 2-1-16,7-4 3 0,-8 1 0 0,1-5 0 0,7 0 0 0,-14 1-1 15,8-5 1-15,-2 1 2 0,-5-1 1 0,0 1 1 0,5 0 0 16,-12-4-1-16,7 0 1 0,-7 3 2 0,6-2 0 0,-6-2 2 0,0 5 3 16,-6-1 3-16,6 1 6 0,0 4 3 0,-7-1 6 0,7 1 2 15,-6 3 3-15,0 2-1 0,6 3 1 0,-7-1-1 0,0 3-3 0,7 4 0 16,-6 0-4-16,6 4-2 0,-6-1-3 0,6 5-3 0,-8 3-6 0,8 3-3 16,-6 0-6-16,6 5-2 0,-6 3-3 0,6 0 1 0,0 8 0 0,0-5 2 15,6 8 2-15,-6 0 1 0,0 3 2 0,6 1 0 0,-6 4 0 16,0-1-1-16,8 4 2 0,-8-4-2 0,0 7 1 0,6 2-1 0,-6-2 1 15,0-3-2-15,0 3 1 0,0 2 0 0,0-5 0 0,0-1 1 16,6 1-3-16,-6-4 0 0,0 1 0 0,0-4 0 0,0-1 1 0,-6-3 0 16,6-4-1-16,0 0 1 0,-6 1 0 0,6-4-1 0,-8-5-4 15,2 1-1-15,0-3-3 0,6-5-3 0,-13-3 0 0,6 1-4 0,0-5-4 16,1-4-2-16,0-3-3 0,-8 0 0 0,8-3-2 0,-7-4 0 16,7-1-2-16,-8-3 2 0,8-4 1 0,0-3 3 0,-8-1 1 0,8-2 3 15,0-2 2-15,-1-2 3 0,0 3 3 0,7-8 2 0,-6 5 3 16,6-4 0-16,0 0 1 0,0-1 2 0,0-2-1 0,6 2-2 0,1-3 0 15,0 0-5-15,-1-4-6 0,0 5-8 0,8-2-11 0,-2-3-21 16,2 5-25-16,-1-1-41 0,-1 0-47 0,2-3-58 0,5 2-62 0,-6 5-61 31,6-4-61-31,-5 0-39 0,6 4-29 0,-8-1-10 0,1 1-3 0,1 4 6 0,-2-5 7 0,-5 4 20 0,0-3 27 0,-1 4 40 0,-6-5 46 16,6 5 58-16,-6-4 116 0</inkml:trace>
  <inkml:trace contextRef="#ctx0" brushRef="#br0" timeOffset="3043.94">5659 1454 263 0,'-32'26'410'0,"-1"-1"35"0,7 1 18 0,0-8 11 0,0 0 7 0,6 1 7 16,7-9 4-16,1-2 8 0,4 0 6 0,2-5 7 0,0 1 6 16,6 0-95-16,0-4-147 0,0 0-87 0,0 0-60 0,6-4-27 0,0 4-13 15,8-4-7-15,-1-3-4 0,0 0-5 0,0 0-5 0,7-4-5 16,-1-5-6-16,0 6-6 0,-6-5-4 0,7 4-5 0,-6-4-5 0,4 1-5 15,-4 3-4-15,-8 0-5 0,7 0-6 0,-7 4-4 0,2 3-4 0,-8-3-2 16,6 2-2-16,-6 5-1 0,0-2-3 0,6 2-2 0,-6 0-2 16,0 0-3-16,6 2-4 0,-6 3-9 0,7-5-11 0,0 7-15 0,-1-3-17 15,7 3-18-15,-7-3-22 0,8 6-39 0,-2-2-47 0,2-1-56 16,-1 0-61-16,-7 4-56 0,8 0-52 0,-2 0-49 0,-5-3-47 0,6 3-18 16,0-1-3-16,-6 1 9 0,-1 0 12 0,1 1 18 0,-1-1 21 0,8 0 40 15,-14-4 47-15,6 4 58 0,0 0 62 0</inkml:trace>
  <inkml:trace contextRef="#ctx0" brushRef="#br0" timeOffset="3278.31">5939 2590 0 0,'-6'26'39'0,"6"3"415"0,0-4 68 0,-7-3 34 16,7-4 15-16,-7 1 7 0,7-4 1 0,0-5-2 0,-6-1-6 0,6-6-4 16,0 0-5-16,0 1-6 0,-6 0-3 0,6-4-150 0,0-4-220 31,0 4-139-31,-6-4-97 0,6-2-95 0,-8 1-92 0,2-5-101 0,6 2-104 0,-6-6-57 0,-1 2-33 0,1-2-14 0,6-4-4 0,-7-1 1 16,0 1 3-16,-5 0 11 0,5-5 15 0,0-2 25 0,-5-1 29 0,5 0 61 15,0 1 77-15</inkml:trace>
  <inkml:trace contextRef="#ctx0" brushRef="#br0" timeOffset="4076.3">2116 2630 0 0,'7'0'11'16,"-7"3"242"-16,6-3 40 0,-6 0 27 0,6 5 20 0,-6-5 13 0,0 0 10 15,0 0 8-15,0 0 8 0,0 0 8 0,0 0 8 0,0 0-27 0,0 0-41 16,0 3-57-16,0-3-66 0,8 0-49 0,-8 0-40 0,0 0-26 16,0 0-20-16,0 0-13 0,0 0-10 0,6 0-9 0,-6 4-9 0,0-4-7 15,6 0-7-15,-6 0-3 0,0 3-4 0,0-3-4 0,7 0-1 0,-7 4-1 16,6-4-1-16,-6 4 0 0,0-4-1 0,0 0 1 0,0 0 1 15,0 3 3-15,0-3 1 0,0 4-1 0,0-4 0 0,0 4-1 0,0-4 1 16,-6 3 0-16,6-3 1 0,0 0 0 0,0 4-1 0,0-4 1 0,-7 3 2 16,7-3 0-16,0 0-1 0,0 0-2 0,0 0 0 0,0 0 0 15,0 0-2-15,0 0 0 0,0 0-2 0,0 0 0 0,0 0 0 0,0 0 0 16,0 0 0-16,0 0-2 0,7 0-1 0,-7-3-1 0,0 3-1 0,6-4 0 16,-6 4 0-16,7 0 0 0,-7-3 1 0,6-1 0 0,1 4 3 0,-7-4-1 15,6 4-1-15,0-3 1 0,-6 3-1 0,8-4 0 0,-2 4 2 0,0 4 1 16,-6-4 1-16,7 0 0 0,-7 3-2 0,7 1 1 0,-7 0-2 15,6-4 0-15,-6 3-1 0,0 1 1 0,6-1-1 0,-6 2 2 0,0-5 2 16,0 3 2-16,0-3 1 0,0 0 7 0,0 4 8 0,0-4 11 16,0 3 13-16,-6-3 8 0,6 0 9 0,0 4 5 0,-6-4 8 0,-1 0 5 15,0 0 5-15,1 0 3 0,0 0 2 0,-2 4 2 0,-4-4 3 0,5 0-3 16,-6 0-3-16,7 0-7 0,-1-4-6 0,-5 4-6 0,4 0-5 0,2-4-5 16,6 4-5-16,-6-3-5 0,-1 3-4 0,7-4-6 0,0 1-3 15,0-2-6-15,7-2-7 0,-7 4-11 0,6-5-14 0,0-3-18 0,8 4-19 16,-8-4-36-16,7 0-43 0,0 4-62 0,0-4-71 0,-7 0-79 0,8 3-84 15,-1 1-50-15,-6 3-35 0,-1 2-15 0,0-3-4 0,-6 5 2 16,7 5 5-16,-7-5 11 0,0 0 16 0,-7 2 30 0,7 6 42 0,-6-1 60 16,0 3 69-16</inkml:trace>
  <inkml:trace contextRef="#ctx0" brushRef="#br0" timeOffset="6143.15">7528 2055 220 0,'-13'15'389'0,"7"-1"33"16,-8 1 17-16,8-4 9 0,0 0 4 0,-1-4 2 0,1 0 1 0,6-3 2 16,-7 1 3-16,7-5 3 0,-6 2 2 0,6-2-83 0,0 0-124 15,0 0-82-15,0 0-61 0,0 0-30 0,0 0-11 0,6 0-7 0,-6-2-1 16,7-7-2-16,-1 2 0 0,1 0-1 0,5-7-3 0,2-1-5 15,-1 0-7-15,6-7-8 0,0 0-7 0,1-4-9 0,6 1-6 0,-6-5-6 16,6-3-4-16,-7 4-3 0,1-4-2 0,-1-4-1 0,1 5-2 0,0-5 0 16,-1 0 1-16,-5 5-1 0,-2-5-1 0,2 4 1 0,-8-1 1 15,7 2 0-15,-7 2 0 0,1 2 0 0,0 5 1 0,-7-3 3 0,6 4 3 16,-6 4 4-16,6 3 4 0,-6 1 3 0,0 2 6 0,0 2 2 0,0 3 3 16,0-1 2-16,0 1-2 0,-6 2 1 0,6 5 0 0,0 0-2 15,0 0-1-15,0 0-2 0,-6 0-6 0,6 5-3 0,0 2-3 0,-7-3-5 16,7 7-4-16,-7-1-5 0,7 2-2 0,-6 6-3 0,-1 1 2 0,1-1-1 15,0 8-1-15,6-1 2 0,-7 1 1 0,0 3 1 0,7 1 0 16,-6 3 1-16,6-4 0 0,0 4 0 0,0-4 0 0,0 0 1 0,0 3 0 16,0-1 0-16,6-6 0 0,-6 0 0 0,7 1 0 0,0-3 0 15,-7-1 0-15,6-4 0 0,7 0 1 0,-7-3-1 0,1-4 0 0,6 0 0 16,0-5 1-16,0 2 1 0,0-8-1 0,0 4 1 0,6-8-1 0,1 1 1 16,0-8 1-16,-1 0-2 0,1 0-1 0,0-8-2 0,5 2-2 15,-5-6-3-15,0-3-3 0,5-3-3 0,-5 0-2 0,0-4-1 0,-1 0-3 16,-6-4-1-16,6 1-2 0,-5-5 0 0,-2 1-1 0,-4 0 1 15,4-1 2-15,-12 1 2 0,7 3 2 0,-1-3 4 0,-6 4 2 0,0-1 4 16,0 4 3-16,-6 0 6 0,6 4 4 0,-7-1 3 0,1 4 6 0,0 6 4 16,-2-3 4-16,2 9 3 0,0-5 3 0,-1 8 1 0,0-3 1 0,1 6 1 15,-7-3 0-15,7 7-3 0,-1 1-2 0,0-1-4 0,1 4-2 0,0 4-5 16,-8-1-3-16,8 5-3 0,0-1-5 0,-1 7-4 0,0 1-4 16,-6 3-1-16,7 4-3 0,0 4 0 0,6 4 0 0,-8-2 1 0,8 6 3 15,-6 2 1-15,6 1 0 0,6 3 2 0,-6 4 0 0,8 1 1 16,-8-6 0-16,6 9 1 0,0-4 2 0,1 4-2 0,-1-4 1 0,1 3 1 15,0-3 0-15,-1 0-2 0,0 0-1 0,1-3-2 0,0-1 1 0,-1-4 0 16,0 1 1-16,1-4 0 0,0 0-1 0,-1 0 0 0,1-8-2 0,-1 1 1 16,-6 0 1-16,6-8 0 0,-6 1 0 0,7-5-1 0,-7-3 3 15,7 0 1-15,-7-3 2 0,0-1 1 0,6-4 2 0,-6-3 2 16,0 0 1-16,6-3 0 0,-6-1 2 0,8-4 0 0,-2-2-1 0,-6-5-1 16,6 1 0-16,1-5-1 0,6 1 1 0,-6-8-3 0,-1 0-1 0,6-3-3 15,-4 0-3-15,4 0-1 0,-5-5-1 0,6 5-2 0,0-4-1 16,0 5 1-16,-6-6 0 0,5 5 0 0,2 3-1 0,-1-3 0 0,-1 7-2 15,2 0 0-15,-2 4-2 0,2 4 1 0,-1 2-1 0,-7 1 0 16,7 3 0-16,-6 5-1 0,5 0 0 0,-4 3 0 0,-2 0 0 0,0 6 0 16,1-2 1-16,-1 7 0 0,1-4 1 0,-1 8 1 0,1-4 0 0,-7 8 2 15,6-5 0-15,0 5 1 0,-6-1 0 0,0 0 1 0,8 4 1 16,-8-4 0-16,6 1-1 0,-6 3 0 0,6-4 0 0,1-3 0 0,-7 3 0 16,7-3 0-16,-1-1 0 0,7-3 1 0,-7 0-1 0,1 1-1 0,6-5 0 15,0-4 0-15,0 5 1 0,0-8 1 0,0 0 0 0,6 0 1 0,-5-4 0 16,5 0 2-16,-6-4-1 0,6 1 0 0,1-4 0 0,0 0-2 15,-1 1-1-15,1-5-1 0,-7-3 2 0,6 3-2 0,-6-3 1 0,7 0-3 16,-6-4-1-16,-2-1 0 0,1 2 0 0,-6-5-2 0,6 3 1 0,-7-2 0 16,0 0 0-16,2 2 0 0,-8-2 1 0,0 3 0 0,6 0 2 15,-12 4-1-15,6-1 1 0,0 1 3 0,-8 3 2 0,8 5 0 0,-6-2 1 16,0 1 0-16,-1 4 2 0,1 3 0 0,-8 1 0 0,8-1 0 16,0 4 0-16,-8 4 0 0,2-1 0 0,5 1 0 0,-6 7 0 0,0-1-3 15,0 2-1-15,6 7-1 0,-5-1-1 0,-2 0-1 0,8 4 0 0,-1 4-1 16,1-1 1-16,0 2-1 0,-1 0 2 0,7 4 0 0,0-6-1 0,0 5 1 15,7-1 0-15,-7-3 0 0,6 0 1 0,7-1 0 0,-7-3 0 16,8 0-1-16,-2-4 2 0,2 1 0 0,-2-1-1 0,8-7 1 0,-7 4-1 16,7-8 1-16,-1 4 0 0,-6-8 0 0,6 1 1 0,1-4 1 15,0 0 0-15,-1-4 0 0,-5-3 2 0,4 0-1 0,2-5 0 0,0 2-1 16,-1-5 1-16,1 1-1 0,-7-2 0 0,7-2-1 0,-8 0 1 0,2 0-1 16,-2-4 0-16,2 0-1 0,-1 0-2 0,0 0 1 0,-6 0 1 15,-1 0 0-15,0 0 0 0,0 0 1 0,2 0 2 0,-2 4 2 0,-6-1 1 16,6 1 3-16,-6 4 2 0,7-1 1 0,-7 4 1 0,0 0 0 15,6 4-1-15,-6 2 0 0,0-2-1 0,0 7-2 0,0 0 0 0,0 0-3 16,0 0-2-16,0 4 0 0,0-1-3 0,0 5-2 0,7 3-3 0,-7 0 0 16,0 0-2-16,7 3 1 0,-7 5 0 0,0-1 1 0,6 3 1 0,-6 2 1 15,0-1 1-15,0 0 0 0,0 0 1 0,0 4 0 0,0-8-1 16,0 4 1-16,0-4 0 0,0 1 0 0,0-5-1 0,6 1 0 0,-6 0 0 16,0-5 0-16,0 1-2 0,0-3 2 0,6 0 1 0,-6-6-1 15,0 3 0-15,8-2-1 0,-8-3 1 0,0 0 1 0,6-3 0 0,0 3 0 16,1-7 2-16,-7-1 0 0,7 0 0 0,6 1-1 0,-7-7 2 0,0 3-2 15,8-4 1-15,-2-3-1 0,-5-1 0 0,6-2-1 0,0 2 0 16,-6-3-1-16,6-3-1 0,-1 2-1 0,2-3 0 0,-1 5 0 0,-7-5-1 16,7 4 1-16,0 0 0 0,1 4-2 0,-8 0-1 0,7 3-1 15,-6 0-1-15,5 4 0 0,-5 4-1 0,-1 3 1 0,1 1 0 0,0-2 0 16,-7 10 1-16,6-5 0 0,-6 7 0 0,6 0 1 0,-6 4-1 0,0 4 2 16,0 0-1-16,-6 3 3 0,6 0 1 0,0 0 1 0,-6 5-2 15,6-1 1-15,-7 0 1 0,7-1-1 0,-7 1 2 0,7-3-2 0,-6-1-1 16,6 1 0-16,0-5 1 0,0 1-1 0,0-4 2 0,0 0-1 15,0-4 1-15,0 0 0 0,0 1 1 0,0-5 0 0,0 1-1 0,6-4 0 16,-6 4 1-16,0-4 0 0,0-4 0 0,7 4 1 0,0-4 1 0,-1-3-2 16,0 0 1-16,1-1-1 0,0 1 1 0,6-3 0 0,-7-5-1 15,7 4 0-15,0-7-2 0,1 2-1 0,-2-2 0 0,1 0-1 0,0-1-4 16,0-2-1-16,1-1-4 0,-2 3-2 0,2 2-1 0,-8-3-2 0,7 3 0 16,0 2-3-16,0 0-1 0,-7 4-1 0,8 3 0 0,-8 5-1 15,0-1 0-15,1 1 2 0,-1 6 4 0,1 1 1 0,0 4 2 0,-7 2 3 16,6 1 1-16,-6 4 1 0,0 3 3 0,0 0 1 0,6 1 0 15,-6 3 2-15,0-4 1 0,0 4 1 0,0-4 0 0,0 0 1 0,8 1-1 16,-8-4 0-16,6 0 0 0,0-4 1 0,0-4 0 0,1 0-3 16,6 0-4-16,-6-2-9 0,5-5-12 0,2-5-16 0,-2 2-15 0,8-4-26 15,-7-4-30-15,7 0-41 0,-8-8-48 0,2 1-55 0,5-4-59 0,-12-4-49 16,6 1-47-16,-7-5-49 0,2-3-51 0,-2 0-17 0,-6 1-1 0,-6-10 7 16,6 3 15-16,-14-2 23 0,1 1 29 0,0-4 41 0,0 0 47 15,-7 0 56-15,-6 4 57 0</inkml:trace>
  <inkml:trace contextRef="#ctx0" brushRef="#br0" timeOffset="6408.78">9111 1080 0 0,'-26'15'250'0,"6"0"39"0,1 2 26 0,-1-5 26 0,8 2 25 16,-8-3 30-16,13 1 31 0,1-5 22 0,-1 0 17 0,0-3 15 0,7 3 12 16,0-3-50-16,0-1-82 0,0 2-50 0,7-5-35 0,0 3-23 0,-1-3-18 15,1 0-21-15,-1 0-23 0,8 0-28 0,-8-3-28 0,6-2-21 0,2 2-16 16,-1-1-13-16,0-3-13 0,0 0-11 0,-1 0-10 0,2-4-10 15,-1 3-10-15,0-3-7 0,0 5-8 0,0-2-5 0,-6-1-4 0,5 3-5 16,-5-2-7-16,0 2-6 0,6 1-7 0,-7 2-7 0,0-1-8 0,2 0-7 16,-2 4-8-16,0 4-6 0,0-4-6 0,1 4-7 0,0 4-5 15,-7-5-6-15,6 4-10 0,1 3-7 0,-1-1-8 0,1 1-18 0,0 2-24 16,-7-1-29-16,6 0-26 0,0-1-36 0,-6 5-39 0,6-4-33 0,2 0-32 16,-8 0-41-16,6 0-47 0,-6-3-22 0,6 2-9 0,-6-3 1 15,7 1 8-15,-7-4 21 0,0-1 30 0,0-3 32 0,0 0 37 0,0 0 41 16,-7 0 45-16</inkml:trace>
  <inkml:trace contextRef="#ctx0" brushRef="#br0" timeOffset="6675.52">7568 1652 364 0,'-14'18'447'0,"1"-3"28"0,7-1 14 0,-7-3 6 15,6-2 4-15,1-3 1 0,6 2-1 0,6-5 2 0,-6-3-1 16,13 4 2-16,0-4 0 0,0-4-116 0,7 4-176 0,6-3-98 0,7-5-60 16,-1 4-45-16,7-3-37 0,0-4-73 0,7 4-90 0,-7-4-100 15,13-4-104-15,-7 4-52 0,1-3-26 0,-1 2-13 0,-5-2-8 0,5-1-4 16,-6-3-1-16,1 3 0 0,-8 1 2 0,7-1 17 0,-6-3 22 0,-1 3 67 15,1 0 113-15</inkml:trace>
  <inkml:trace contextRef="#ctx0" brushRef="#br0" timeOffset="7715.62">11182 1791 137 0,'-6'18'352'0,"-1"0"38"0,0-3 26 0,1 0 14 16,-7-3 9-16,7 2 7 0,-1-3 3 0,0-4 5 0,1 0 4 0,6-2 7 15,-6-2 6-15,6 0-73 0,-7 1-113 0,7-4-74 0,0 0-56 0,0 0-34 16,7 0-20-16,-7 0-13 0,6-7-6 0,0 4-5 0,1-5-3 16,0-3-3-16,5-4-5 0,1 0-8 0,1 1-8 0,-2-9-8 0,8 2-9 15,0-5-7-15,-7 1-10 0,7-5-4 0,-2 4-6 0,-4-3-3 0,-1-3 0 16,7 2-2-16,-8-3 0 0,2 4 0 0,-8-4 3 0,7 3 2 16,-7 1 5-16,8 0 2 0,-8-1 2 0,0 5 6 0,-6 3 7 0,6-5 4 15,-6 10 6-15,8-1 4 0,-8-1 4 0,0 4 1 0,0 5 2 0,0-1 1 16,0 3 1-16,0 1 0 0,-8 4-2 0,8-5-4 0,0 8-4 15,0-4-4-15,0 4-6 0,0 0-8 0,0 0-5 0,0 0-5 0,-6 4-5 16,6-1-4-16,0 5-2 0,-6-1-3 0,6 4-2 0,0 0 0 0,0 4-2 16,0 3 0-16,-6 4 0 0,6-1 1 0,0 2 0 0,0 3 1 15,0 3 2-15,0 0 0 0,6-3 1 0,-6 3 1 0,0 1 0 0,6-1-1 16,0 0 2-16,-6 1 0 0,8-5-2 0,-2 1-1 0,0-1 2 0,1-3-1 16,0 0-1-16,-1-3 1 0,7-1-1 0,-7-3 1 0,8 0 1 15,-2-8-1-15,-5 4-1 0,13-8-1 0,-8 1 0 0,2-4-1 0,-2 0 1 16,8-4-4-16,0-3-2 0,-1-4-5 0,1 0-2 0,-7-3-3 15,13-6-4-15,-6-1-3 0,-1-1-3 0,1-4-3 0,-1-3-1 0,-6 0-3 16,7-1-3-16,-7-2 0 0,0-1-2 0,0-3 4 0,-1-1 1 0,-4 0 5 16,-2 0 2-16,0 1 4 0,-6-1 4 0,0 0 3 0,0 1 1 0,0-1 3 15,0 4 2-15,-6-1 6 0,0 2 4 0,6 6 8 0,-8-3 6 16,2 8 6-16,0-2 2 0,-1 4 3 0,1 5 1 0,-1 3 1 0,1 1-1 16,-7 1 1-16,7 6 0 0,-2 0 1 0,2-1-1 0,0 8-1 0,-1-1-5 15,0 0-4-15,-5 9-7 0,5-1-2 0,1 3-3 0,-1 2-2 0,0 5 0 16,1 1 0-16,0 4 0 0,6-1 2 0,-7 5 0 0,7-1 1 15,0 3 0-15,0 2 2 0,0 3 1 0,7-1 0 0,-7 5 0 0,6-5 1 16,0 4 0-16,1 1-1 0,-7-1-1 0,7 0-1 0,-1 1-1 16,1-2 0-16,-1-2-1 0,0 0-1 0,1 0-2 0,0-4 1 0,-1 0-1 15,0-4 0-15,2-4 0 0,-2 1 0 0,0-3-1 0,1-5 1 0,-7 1 1 16,6-9 0-16,1 5-1 0,-1-8 0 0,1 0 3 0,-7 1-1 16,6-5 3-16,0-3-1 0,-6 0 0 0,8-3 1 0,-2-1 0 0,0-3 1 15,1-4-1-15,0 0-1 0,-1-3-2 0,0-1 2 0,7-7-1 0,-6 3 1 16,0-6-2-16,5-1 0 0,-5 0-2 0,6-3 0 0,-7 3 0 15,1-7-2-15,6 4 0 0,-6-1-2 0,-1 1 0 0,8 3 0 0,-8 5 0 16,6-5 1-16,-5 8-1 0,0-1-1 0,6 8 0 0,-7-3 0 16,0 7-2-16,2 3 1 0,-2 0-1 0,-6 1 0 0,6 6 1 0,0 1-1 15,-6 3 1-15,7 1 1 0,-7 2 0 0,7 1 1 0,-7 8 0 0,6-1 1 16,-6 0-1-16,0 0 0 0,0 9-1 0,0-6-4 0,0 2-3 0,7-2-8 16,-7 2-6-16,0-2-9 0,0 1-9 0,0-3-13 0,6-1-14 15,1-3-17-15,0-1-18 0,-7-3-33 0,12 0-41 0,-5-4-50 0,6 0-52 16,0-7-48-16,0 5-49 0,6-10-42 0,-5 2-39 0,5-1-23 15,1-3-16-15,6 0 0 0,-7-4 7 0,7-1 14 0,-6-2 15 0,6 0 34 16,-7 3 41-16,1-8 50 0,6 4 54 0,-6-3 52 0,-1 3 182 16</inkml:trace>
  <inkml:trace contextRef="#ctx0" brushRef="#br0" timeOffset="8638.65">12680 1520 71 0,'7'-11'219'0,"5"4"28"0,-5-1 24 0,-7 2 27 0,0-2 31 0,0-3 37 0,0 4 43 16,0-1 29-16,-7 0 24 0,1 6-6 0,0-6-21 0,-1 4-34 15,1 0-42-15,-1 1-32 0,-6-1-31 0,7 4-24 0,-8 0-21 0,2 0-27 16,-2 4-29-16,1-1-37 0,1 1-41 0,-2 3-31 0,1 0-23 15,0 5-16-15,0-1-12 0,0 3-7 0,0 1-8 0,0 0-4 0,0 3-3 16,7-3-3-16,-7 6-4 0,6-2-2 0,0-1-3 0,1 4 1 0,0-3 0 16,6 3-1-16,-8-4-2 0,8 0 0 0,0 0-2 0,8-3-2 15,-8 0-2-15,6 0-2 0,0-1-5 0,1-3 0 0,0 0 1 0,6-4-1 16,-7 1-1-16,7-5-1 0,0 1 0 0,0-4 0 0,0 0 0 0,0-4-1 16,0-3 1-16,0 0 3 0,1-4 3 0,-2 4 2 0,1-8 2 15,-6 0 1-15,6 1 2 0,-1-5-1 0,-4-3 3 0,4 4-1 0,2-4 0 16,-8 0 2-16,1 0 2 0,-1-3 0 0,0 2 0 0,8-2-1 15,-14 3-2-15,6 0 1 0,0 0 2 0,-6 4 1 0,7 0 5 0,-7 2 4 16,0-1 3-16,0 5 3 0,7 1 3 0,-7 0 2 0,0 4 0 0,0 0 2 16,0 2 1-16,0 2-1 0,-7 3-2 0,7 0-2 0,0 0-2 15,0 0-2-15,0 3-3 0,0 2-3 0,0-2-4 0,0 5-3 0,-7 2-2 16,7 1-4-16,0 5-2 0,0-2-2 0,0 0 1 0,0 5 1 0,0-1 1 16,0 0 2-16,0 4 3 0,0-3-1 0,7 3 0 0,-7-4 0 15,0 1-1-15,7-1 0 0,-7 0 0 0,6-3-2 0,1 3 1 0,-1-4 0 16,-6-3 2-16,6 0 0 0,1 0 0 0,0-2 0 0,-1-3 0 15,0-2 0-15,2 0 0 0,4-4 0 0,-5-4 0 0,-1 4 1 0,7-8 0 16,0 1 2-16,-7 0 0 0,8-1 0 0,-1-3 0 0,-7-3-1 16,7-1-1-16,0 1 0 0,1-1 0 0,-8-3-1 0,7 0 2 0,-6 2 0 15,5-5-2-15,-5 2-1 0,-1 1 1 0,8 0 0 0,-8-1-2 0,0 5 1 16,2-4 1-16,-2 3-1 0,-6 0-1 0,6 5 0 0,0-2 1 0,1 5-3 16,-7-1-1-16,0 1-1 0,7 4 1 0,-7 3 0 0,0 0 0 15,6 3-1-15,-6 4 0 0,0 1 1 0,7-1 0 0,-7 8-1 0,0-1 2 16,0 4 0-16,0 1 0 0,6 4 2 0,-6 2 1 0,0 0 0 15,0 1 0-15,0 4 1 0,0-5-1 0,0 1 1 0,0 3 0 0,0-4-1 16,6 1 0-16,-6 0 1 0,0-4 2 0,8 0-1 0,-2-4 1 16,-6 1-1-16,6-5 0 0,1 1 2 0,-1-5 1 0,-6-2 3 0,7 0 2 15,-1-1 7-15,-6-3 7 0,7-1 5 0,-7-3 6 0,6 0 2 0,1-3 3 16,0-1 0-16,-1-3 1 0,0-1 1 0,1-2 0 0,0-2 0 16,-1-3-1-16,7-3-2 0,-7 3-4 0,1-6-4 0,0-1-7 0,-1 0-7 15,8-1-5-15,-8-2-3 0,0-1-3 0,0 1 0 0,1-1-2 0,0 1-1 16,-1-2-1-16,1 6 0 0,-1-1-3 0,-6 3-1 0,6 2 0 15,2 2-2-15,-2 4 0 0,0 0-3 0,-6 4-2 0,6 2-3 0,-6 2-3 16,7-1-3-16,0 4-5 0,-7 4-2 0,0-1-2 0,6 2-1 16,-6 2-1-16,7 4 1 0,-7-4 0 0,0 7 0 0,0-3 2 0,0 4 2 15,0 3 1-15,0-3 3 0,0 4 1 0,-7-2 5 0,7-1 5 0,-6 2 2 16,6-4 1-16,0 1 3 0,0 0 0 0,-7-1 2 0,7-2 0 16,0-2 0-16,0-3-1 0,0 4 1 0,0-7 0 0,0 1 1 0,7 1 1 15,-7-6 1-15,0 0 0 0,0 0-1 0,6 0 1 0,1-4 0 16,-7 2 0-16,6-3-1 0,0-2 1 0,2-1 0 0,-2-3 0 0,0 0 0 15,0 1 1-15,8-1-1 0,-8-4-1 0,1 0-1 0,6 1 0 0,-6-2-1 16,5-2 0-16,-6 4 0 0,8-1-1 0,-8-3 1 0,8 3 2 16,-1 1-2-16,-7 0-1 0,7-1-2 0,-6 4-1 0,5 0-1 0,-5-1-2 15,6 5-2-15,-6 0-1 0,-1 3-2 0,0 0-3 0,2 4-1 0,-2 0-1 16,0 4-2-16,-6 0-2 0,6 3-1 0,2 0 1 0,-8 0 2 31,6 9 3-31,-6-5 1 0,0 4 2 0,6-1 1 0,-6 0 2 0,0 1 1 16,7 3 3-16,-7-3 2 0,0-1 1 0,6 2 2 0,-6-6 2 0,7 1 1 15,0 0 0-15,-1-4-2 0,0 1-2 0,-6-4-5 0,6-1-4 0,8-3-9 16,-8 0-10-16,8-3-14 0,-1-1-16 0,-7-4-25 0,7-2-31 16,0-1-32-16,0-5-33 0,0 3-38 0,0-6-43 0,0 1-36 0,0-4-34 15,1 0-29-15,-2 0-23 0,-5-4-28 0,-1 0-31 0,1 0-8 16,-7-2 2-16,6 2 18 0,-6-3 29 0,-6-4 29 0,6 4 33 0,-7-5 38 16,-6 5 42-16,7-4 38 0,-8-1 35 0</inkml:trace>
  <inkml:trace contextRef="#ctx0" brushRef="#br0" timeOffset="8998.02">11149 1444 0 0,'-12'7'336'0,"5"4"65"0,-6-4 40 15,0 0 24-15,6 0 15 0,-6 1 12 0,7-5 10 0,-1 5 8 0,0-5 7 16,1-3 3-16,6 0 3 0,-6 4-54 0,6-4-83 0,0 0-96 0,6 4-102 15,-6-4-59-15,6 3-39 0,8 1-23 0,-1-4-15 0,7 0-12 16,-1 0-9-16,7 0-14 0,6 0-14 0,1 0-27 0,7-4-33 0,-2 1-76 16,1-1-99-16,7 0-98 0,-1 1-101 0,-6-5-49 0,7 2-26 0,-7 1-14 15,0-5-6-15,-7 2-4 0,8-3-1 0,-1 1 4 0,-6-2 8 16,-1-3 23-16,1 0 29 0,-7 5 75 0,6-5 144 0</inkml:trace>
  <inkml:trace contextRef="#ctx0" brushRef="#br0" timeOffset="9734.28">14790 1524 136 0,'-13'25'348'0,"0"-7"36"0,0 4 24 0,0-3 15 0,6-4 9 0,-5-5 7 15,5 2 8-15,0-5 7 0,1-3 7 0,6 3 8 0,-7-7 9 0,7 4-76 16,0-4-114-16,0 0-77 0,0 0-56 0,0 0-33 0,7-4-21 15,-7 0-15-15,6 1-8 0,8-5-8 0,-2-2-6 0,2-5-7 0,5 0-7 16,1 1-8-16,-1-9-7 0,0 1-9 0,8 0-7 0,-1-3-8 16,0-1-4-16,0-4-3 0,-7 1-1 0,7 4 0 0,-6-9-1 0,-1 9 0 15,-5-4 0-15,6-1-1 0,-8 1-1 0,-5 4 1 0,6-1-1 0,-7 1 2 16,1 6 2-16,-1-4 1 0,-6 9 1 0,0 0 1 0,0-1 0 0,0 4 1 16,0 1 2-16,-6 2 2 0,6 4-2 0,-7 1 1 0,1-1-2 15,6 0 1-15,-7 4 0 0,1 0-2 0,-1 0-1 0,7 0-1 0,-6 0-3 0,0 4-1 16,6 0-2-16,-8-1-3 0,8 4-2 0,0-2 0 0,-6 5-1 0,12-3 1 15,-6 4-2-15,0 0 1 0,8 0 1 0,-2 0 0 0,0 4 0 16,1-4 0-16,-1 3-1 0,7 5 1 0,0-4 4 0,1 3 0 0,-2-3-1 16,1 3 1-16,7 0 0 0,-8 1 2 0,2-1 1 0,6-1 0 0,-8 3-1 15,8-3 1-15,-7 6 0 0,0-5 1 0,6 0 2 0,-5 1-1 16,-1-1-1-16,-1-3-1 0,-4 4 0 0,4-5 1 0,-6 4-1 0,1-7-1 16,0 4 0-16,-1-4 0 0,1-1 0 0,-7 1 0 0,0-3 0 15,0 0 0-15,0-6-1 0,0 6 0 0,0-8 1 0,-7 4-2 0,7-4-5 16,-6-4-3-16,-1 4-7 0,0-3-5 0,-5-4-5 0,6-1-9 0,-8 0-11 15,8-3-23-15,-7 1-29 0,6-5-42 0,0 0-47 0,1-3-54 16,0 3-57-16,6-6-46 0,0 2-41 0,0-3-39 0,6 4-36 0,0-4-16 16,1 0-5-16,0 4 3 0,6-4 8 0,-1 3 22 0,8-3 28 0,-7 4 41 15,7 4 47-15,0-5 54 0,-2 4 56 0</inkml:trace>
  <inkml:trace contextRef="#ctx0" brushRef="#br0" timeOffset="10046.77">15721 1153 203 0,'14'-3'239'0,"-8"3"25"0,7-4 23 0,-6 2 28 16,-1-3 30-16,0 5 38 0,1-3 38 0,-7-1 28 0,7 4 23 0,-7-5-19 15,0 5-38-15,0-3-41 0,-7 3-39 0,7-3-31 0,-7 3-22 0,1 0-21 16,0 0-22-16,-1 3-24 0,-6-3-31 0,7 3-35 0,-8 6-39 0,1-6-26 16,1 8-22-16,-2 0-14 0,2-1-11 0,-8 6-9 0,7-2-4 15,-1 5-5-15,2-1-3 0,-2 1-4 0,8 2 0 0,-7-3-4 0,7 5-2 16,6-1-2-16,-7 0 0 0,7-1-1 0,7 2-1 0,-7-5-1 16,6 3 0-16,7-2-2 0,-7-1-1 0,8-3-2 0,6 0-1 0,-8-1-3 15,8-3-2-15,-1 0-2 0,1-3-1 0,-1-4-2 0,1-1-3 0,6-3-3 16,-6-3-3-16,-1-1-2 0,7-4-2 0,-6 1-2 0,-1-4 0 15,1-4 1-15,-8 1 1 0,8-5 3 0,-7 1 0 0,-6-1 3 0,6-2 3 16,-7-2 2-16,-6-2 3 0,7 3 3 0,-14-3 3 0,7-1 3 0,-6 4 4 16,-1-3 3-16,1 2 1 0,-7 2 2 0,0-2 0 0,-1 4 0 15,-5 6 0-15,6-1 0 0,-6 2-2 0,-1 1 1 0,0 3-2 0,1 5-4 16,-1 0-8-16,1 3-14 0,0 0-18 0,-1 3-39 0,1 0-45 0,-1 1-64 16,7 3-72-16,-7-4-66 0,8 6-64 0,-2-1-42 0,2-2-38 15,4 2-16-15,-4-5-9 0,5 0 1 0,7 2 3 0,-6-3 13 0,6-2 18 16,0 0 35-16,6-2 45 0,-6-3 64 0,7-1 72 0</inkml:trace>
  <inkml:trace contextRef="#ctx0" brushRef="#br0" timeOffset="10265.52">15572 849 133 0,'-14'-3'375'0,"2"-1"51"16,-2 1 33-16,8-1 22 0,-7 1 19 0,7 3 17 0,-1-5 18 0,0 5 14 16,1-3 12-16,0-1 8 0,6 1 10 0,0-1-75 0,0 0-112 15,0 1-94-15,6-5-81 0,0 5-48 0,1-4-31 0,6-1-22 0,-6 1-20 16,5-1-17-16,2-2-16 0,-2 1-14 0,8 2-12 0,-7-4-11 15,1 4-9-15,4 0-9 0,-4 4-7 0,-1-1-11 0,0-1-11 0,0 2-15 16,-1 3-15-16,2 0-16 0,-1 3-12 0,0-3-17 0,-6 9-15 0,5-6-20 16,-5 4-23-16,6-3-37 0,-7 7-43 0,1-3-44 0,6-1-43 0,-6 0-32 15,-1 4-30-15,7-4-15 0,-6 0-10 0,-1 2-16 0,0-3-23 16,8-2-12-16,-8 3-5 0,7-7 9 0,0 4 17 0,0-4 36 0,1 0 43 16,-2-4 45-16,1-3 46 0,0 3 41 0,7-2 37 0</inkml:trace>
  <inkml:trace contextRef="#ctx0" brushRef="#br0" timeOffset="10378.12">16126 682 205 0,'12'-12'258'0,"1"1"42"0,0 0 37 0,0 1 43 15,1-2 43-15,-8 5 26 0,0-4 21 0,1 4 12 0,-7 0 7 0,0 2-31 16,0-3-47-16,0 5-46 0,-7 0-44 0,1-1-44 0,-8 4-45 0,2 0-42 16,-1 0-42-16,0 4-54 0,-6 2-61 0,-1 2-76 0,-6 4-86 0,-1-1-91 15,1 3-93-15,1 5-69 0,-1-1-58 0,-1 1-29 0,-5-2-12 16,6 3-5-16,0-3-3 0,7 2 1 0,-1-1 3 0,0-3 11 0,7-1 18 16,0 1 49-16,6-5 67 0</inkml:trace>
  <inkml:trace contextRef="#ctx0" brushRef="#br0" timeOffset="12841.68">17278 1164 0 0,'0'0'48'0,"6"5"163"0,1-5 18 0,-7 0 15 0,7 0 13 0,-1 0 13 16,-6 0 10-16,6-5 14 0,-6 5 15 0,7 0 23 0,-7 0 24 0,7-3-13 15,-7 3-33-15,6-3-26 0,-6-2-19 0,0 5-13 0,0-3-11 0,0-1-6 16,0 2-6-16,0-3-7 0,0 2-5 0,0-1-9 0,0-1-11 0,-6-1-18 16,-1 2-22-16,0 0-26 0,7 1-27 0,-12-5-21 0,5 5-16 15,0 3-11-15,-5-4-8 0,5 4-7 0,-6-4-8 0,0 8-5 0,0-4-6 16,-6 4-5-16,5 4-5 0,1-2-3 0,0 2-4 0,-6-2-2 0,5 6-3 16,-5 2-2-16,6 2-1 0,-6-2-1 0,5 4 2 0,2-3 0 0,-2 7 0 15,2-3 0-15,-1 2 1 0,6-3 0 0,-6 5 0 0,7-1 0 16,-2 0 0-16,8-1 0 0,0 2 1 0,0-2 1 0,0-3 1 0,8 1 0 15,-2-1-1-15,7 1-1 0,0-1 0 0,0-7-1 0,0 4 2 0,6-4-1 16,1-1 1-16,0-2-1 0,5 0 1 0,2-5 0 0,-1-3 1 16,0 0 0-16,6-3-1 0,1-2 1 0,-1-2 0 0,1 0 0 0,-1-5-2 15,1 2 0-15,0-5-2 0,-7 1 1 0,6-5 0 0,-6 1-1 16,-6 0 1-16,7-1-1 0,-9 1 0 0,-4-4-1 0,5 0 2 0,-5 0-1 16,-2 0 2-16,-6 0 2 0,8-3 0 0,-8 2 1 0,1-2 0 0,-7 0 2 15,6 2 0-15,-6-3 4 0,0 6 4 0,0-7 7 0,0 9 7 16,0-4 7-16,-6 3 7 0,6 5 6 0,0-1 4 0,-7 0 5 0,7 8 3 15,0-4 3-15,0 7 1 0,-6-2 0 0,6 2-1 0,0 4-4 0,0 0-6 16,0 0-8-16,0 0-6 0,-6 4-8 0,6-1-8 0,0 0-8 16,0 5-3-16,-8 3-6 0,8-1-6 0,0 2-1 0,-6 6-3 0,6-3 1 15,0 7 0-15,0 0 0 0,0 0 1 0,0-1 1 0,0 6 0 0,0-2 1 16,0 1 0-16,6 3 2 0,-6-3-1 0,0-1 1 0,8 1-2 16,-2 0-1-16,0-5-1 0,1 2-2 0,-1-2-2 0,1 2-2 0,6-5-2 15,-7-4 0-15,8 1-1 0,-2-4-1 0,1 0-1 0,1 0-2 16,5-4-2-16,-6-3 0 0,7 0 1 0,-1-4 0 0,1-4 1 0,-1 0 2 15,1 1 2-15,-7-5 1 0,6-3 2 0,1 0 1 0,-1 0 2 0,1-3 0 16,0-4 0-16,-8 0 1 0,8-1 3 0,-7 1 0 0,0-5 1 0,0 2 0 16,-7-1 2-16,8-4 0 0,-8 0 0 0,1 0 0 0,-1 1 2 15,1 0 1-15,-7-1-2 0,6 0 3 0,-6 1 4 0,0 2 4 0,0 1 4 16,0 0 2-16,0 4 4 0,0 4 1 0,0-2 4 0,0 6 0 0,0-1 4 16,0 3-1-16,0 5 0 0,-6 0-1 0,6-1-1 0,0 4-4 15,0 0-4-15,0 0-5 0,0 0-5 0,-7 4-3 0,7 2-2 0,0-2-2 16,-6 7-3-16,6-4-2 0,0 8-2 0,-7-4 0 0,7 7-1 0,-6-3 1 15,6 3-1-15,0 4 1 0,-7-3 2 0,7 2 0 0,0 2 2 0,7-1 0 16,-7 0-1-16,0 0-1 0,6-1-1 0,1 2 0 0,-1-5 0 16,1 4 0-16,-1-4-3 0,1 1 1 0,-1-1-2 0,8-4 0 0,-2 5-1 15,-5-8-2-15,6 0-1 0,0-1-3 0,-1 2 0 0,2-5-1 16,-1-3-1-16,6 0 0 0,-6-4-3 0,1 0 1 0,-2-4 1 0,2 0-1 16,-2 1 1-16,8-8 0 0,-7 4 1 0,1-5 0 0,-2 1 0 0,1-3 1 15,-6-1 0-15,6-3 1 0,-7-1 1 0,8-3 0 0,-8 4 1 16,0-3 0-16,1-6-1 0,-7 2 2 0,0-1 0 0,7 0 2 0,-7 0 1 15,-7-2 0-15,7 2 1 0,-7-4 2 0,7 5 0 0,-6 3 2 0,0 0-1 16,-2 0 1-16,2 7 3 0,0-3 1 0,-1 7 1 0,1-1 1 16,-1 2-1-16,1 6 1 0,6-2-1 0,-7 1-1 0,1 5 0 0,0-3 0 15,6 6-1-15,-8-3-1 0,8 5 0 0,0-2-1 0,0 4-1 0,0-3 0 16,0 7 0-16,0-4 1 0,0 0-1 0,8 4 0 0,-2 0 1 0,0-3 0 16,1 2 2-16,-1 1 0 0,7 0 0 0,0-4 1 0,1 5 0 15,-2-5-1-15,2 1 2 0,-2-1 0 0,1 1-2 0,7-5 1 0,-7 4 0 16,0-3 0-16,0-1-2 0,0 1 1 0,0 0 2 0,1-1 0 0,-2-3-1 15,-6 4 0-15,1 0 1 0,6-4-2 0,-6 3 0 0,-1 2-2 0,0-2 1 16,-6 4 0-16,8-3-1 0,-8 2 1 0,0 3 1 0,0 1-1 16,0-3-1-16,0 9 1 0,0-5-1 0,0 3 0 0,-8-3-1 0,8 7 1 15,-6-3 2-15,6-1 1 0,-6 5 0 0,6-4 1 0,-7-1 0 16,7 5-1-16,0-5 0 0,0 1-1 0,0-5 0 0,0 6 0 0,7-6 0 16,-7 1-1-16,6 1 2 0,0-5-1 0,2 0 0 0,-2-3-2 0,0 3 0 15,0-7 0-15,8 4 2 0,-8-4 0 0,7 0 1 0,1-4-1 0,-2 4-2 16,2-7 1-16,-2 3-1 0,1-3 1 0,1-5 1 0,-2 5 0 15,2-4 0-15,-2-3-1 0,2 2 1 0,-1-2-1 0,-1 3 1 0,2-3 0 16,-8-5 1-16,7 5 0 0,-6-5-1 0,-1 1 2 0,1 0 0 0,-1 0 1 16,1-1-1-16,-7 1 1 0,7-5-1 0,-7 2 1 0,0 2-1 0,0-3-1 15,0 0 0-15,0-3 0 0,-7 2-1 0,0 2-1 0,7-2 2 16,-6 5-1-16,-1 1-1 0,1-6 0 0,-1 9 1 0,0-1 0 0,1 1 1 16,6 2 3-16,-6 1-1 0,-1 4 2 0,0 0 3 0,1 0-1 0,6 2-1 15,-6 2 0-15,-1 3-1 0,7-4-1 0,0 4 0 0,-6 4-1 0,6-4 0 16,0 3-2-16,0 2-2 0,-7-2-1 0,7 4 0 0,0 0 0 15,0 1-3-15,0-1 1 0,0 0 0 0,0 5 2 0,0-1 0 0,7-4 2 16,-7 5 1-16,0-2 1 16,6 0 0-16,-6-1 1 0,7 1-2 0,-1 1 1 0,0-4-1 0,1 5 1 15,0-5 0-15,-1 4-1 0,0-4 0 0,1 0 0 0,0 0 0 0,6 1 0 0,-7 0 0 0,1-1-1 0,6 0-3 0,-1 0 2 0,2 1 3 0,-8-5-2 16,7 5 0-16,1-1 0 0,-2 0 0 0,2-3 1 0,-2 3 0 16,2 1 0-16,-1-5-1 0,-1 5 0 0,-5-2 0 0,6 3 0 0,0-6 0 15,-6 4-1-15,6 0 0 0,-7 1-1 0,1 0 2 0,6-1 1 0,-7 0-2 16,-6-3-1-16,6 3 0 0,2 0 1 0,-2 0 0 0,-6 1 0 15,6-1 0-15,-6 1-2 0,7-1 0 0,-7 4 1 0,0-3 2 0,0-2 0 16,0 5-2-16,6 1 0 0,-6-4 0 0,0 2 2 0,0 1 1 0,0-5 0 16,0 6-1-16,0-1 0 0,0 0 2 0,0-3 0 0,0 3-1 15,7-4 1-15,-7 4-1 0,0-4-2 0,6 1 1 0,-6-1 0 0,7 0-1 16,-7 0 0-16,6-3-1 0,0 0 1 0,2-1-1 0,-2 2 1 16,7-3-1-16,-6-2 0 0,5 5 1 0,1-5 0 0,1-5 1 0,-8 5-1 15,7-2-1-15,0-3-1 0,0 2 0 0,0-1-2 0,0-3-2 0,1-1-2 16,-2-2-2-16,1 2 0 0,0-3-2 0,0 0-2 0,1 0 0 15,-2 0-2-15,-5-3-2 0,6-1 0 0,0 0 0 0,-7 0 2 0,8-3 0 16,-2 3 3-16,-5-3 2 0,6 4 0 0,-7-4 1 0,1-1 2 0,6 1 0 16,-6 3 2-16,-7-2 0 0,6 0 4 0,0 0 0 0,2 2 5 0,-8-3 2 15,0 4 3-15,0-1 1 0,0 0 5 0,0 1 1 0,0-2 5 16,-8 2 6-16,8 2 4 0,-6 2 5 0,0-1 1 0,-1 0 4 0,-6 4 1 16,6-4 2-16,1 3-2 0,-7 5-2 0,6 0-2 0,1-2-4 0,-7 5-3 15,6 0-4-15,-6 0-4 0,7 5-4 0,0-2-4 0,-8 4-5 0,8 0-2 16,0 1-2-16,-2 3-5 0,2-1-1 0,0 5-2 0,6 0-1 15,-7-1-1-15,7 2 3 0,0 2-1 0,0 0 1 0,0 0 1 0,7 0 2 16,-1 4-2-16,-6-3 1 0,6-1-1 0,8 1 0 0,-8-1 2 16,1 0 0-16,6-3 2 0,-7 3 0 0,7-4-2 0,1 1 2 0,-2 0-1 15,2-3-1-15,-2-2 0 0,1 1-1 0,7-5 0 0,-6 3 0 0,4-6 0 16,-4 1-2-16,5-4-1 0,-5 0-1 0,4 0-1 0,2-4 1 0,0-3 0 16,-7 2-2-16,7-5 0 0,-8 3-1 0,8-3-1 0,-1-2-3 15,-5-3 0-15,-2 0-1 0,8 1 0 0,-7-1 0 0,1 0 0 0,-2-3 2 16,1 4-1-16,0-4-2 0,-6-1 2 0,6 1 0 0,-6-4 2 0,-1 3 0 15,6 2 2-15,-4-6 2 0,-2 4 1 0,0 1 2 0,-6 4 0 16,7-5 0-16,-1 5 1 0,1 3 0 0,-7-1-1 0,7 6 1 0,-7-2 0 16,0 2-2-16,6 1 0 0,-6 5 0 0,0 0 0 0,0 0-1 0,0 0 1 15,0 8 0-15,0-5 1 0,0 8-2 0,6 1 1 0,-6-2 1 0,0 5 0 16,0 4 0-16,0-2 1 0,0 1 1 0,0 5 0 0,6-1 0 16,-6 3 0-16,0-3 0 0,0 1 1 0,0-1 0 0,8 0 0 0,-8-1 0 15,0-2-1-15,6-1 1 0,-6 1-2 0,0-2 0 0,6-5-1 0,-6 2 1 16,0-3-2-16,7-3 0 0,-7-1 0 0,7 0-1 0,-1-3 1 15,-6-4-1-15,7 0 1 0,-1 0-1 0,0-4 1 0,1-3-1 0,0 2 2 16,-1-5 0-16,7 3 2 0,-6-3 2 0,6-6 0 0,-7 1 1 0,7 1 0 16,-6-4-2-16,5 0 2 0,2-1 0 0,-8-4-1 0,7 2 1 15,0-5-1-15,-6 1-2 0,5 3 1 0,2-4 0 0,-8 1-1 0,8-1-1 16,-2 3 0-16,-5 5 1 0,6 1-1 0,-6-2 0 0,5 4-1 0,-5 3-1 16,0 2 1-16,-1 3-1 0,1 4 1 0,-1-2-2 0,-6 3 1 15,6 2 0-15,-6 2-1 0,7 3-1 0,-7-2 1 0,7 4 0 0,-7 3 0 16,0 7 0-16,6-3 0 0,-6 1 1 0,0 2 0 0,0 1 0 0,0 1 2 15,0 4 0-15,0-2-1 0,0-3 1 0,0 4-2 0,0-3-1 0,0-1-4 16,0 4-3-16,0-8-3 0,0 4-4 0,0-2 0 0,6-5-2 16,-6-1-1-16,8 2-1 0,-2-5 0 0,0 0 1 0,1-3 0 0,-1-4-1 15,1 0 3-15,6 0 2 0,-1-4 4 0,2-3 4 0,-1 0 2 0,0-5 3 16,0 2 1-16,7-5 3 0,-8 1 0 0,8-5 1 0,-1 1-1 16,-5-4-1-1,6 0 1-15,-2-8-1 0,-4 5-1 0,5-5-2 0,-5-3 1 0,4 1-1 16,-4-5 2-16,-1 5-2 0,7-5 0 0,-14 0 0 0,6 4 3 15,2-1 1-15,-8 2 6 0,1 3 8 0,-1 0 6 0,1 6 4 0,0 2 9 16,-7-2 7-16,0 4 6 0,0 5 3 0,6 3 4 0,-6 1 4 0,-6-2 2 16,6 5 1-16,0 3-2 0,0 1-5 0,0 0-5 0,0 3-8 0,0 3-6 15,-7 0-6-15,7 5-7 0,0 3-6 0,-7 0-5 0,7 3-4 0,0 4-3 16,0 1-5-16,-6 7 0 0,6-1 0 0,0 1 1 0,0 4 2 16,0 2-1-16,0-2-1 0,6 2 2 0,-6 1 0 0,7 0-1 0,-7 1-2 15,7-2-6-15,-1 2-6 0,-6-9-9 0,6 4-9 0,2-4-9 0,-8 2-9 16,6-6-10-16,0-2-8 0,-6 0-8 0,6-9-8 0,1 5-7 0,-7-8-7 15,7 4-6-15,-7-8-5 0,0 2-11 0,6-5-14 0,-6 0-27 16,7-5-31-16,-7-2-35 0,0 0-38 0,0-5-31 0,0-2-28 0,0 0-21 16,0-5-15-16,0-3-9 0,-7 4-5 0,1-8 0 0,-1 4 4 0,-6 0 20 15,1-3 27-15,-2 3 47 0,-6 0 57 0,1 0 66 0,-1 0 70 16,-6 4 78-16,0 3 80 0,1-3 86 0,-2 4 84 0,7 2 60 0,-6 1 43 16,0 0 28-16,7 4 22 0,-1 0 9 0,8-1 2 0,-2 5-6 0,8-2-13 15,-1 2-18-15,1-1-22 0,6 4-34 0,0 0-39 0,6 0-55 0,1 4-60 16,6-4-40-16,0 3-31 0,13 2-22 0,-7-2-18 0,15 0-18 15,-2 2-21-15,1-3-28 0,5 3-30 0,1 2-57 0,0-7-71 0,1 4-105 16,-1-1-124-16,-1 1-73 0,1-4-49 0,-5 0-25 0,-2-4-11 0,-7 1-7 16,9-4-3-16,-9-2 6 0,1-1 9 0,-6-5 21 0,-1 1 26 15,1-5 54-15,0-2 66 0</inkml:trace>
  <inkml:trace contextRef="#ctx0" brushRef="#br0" timeOffset="14186.6">21896 1033 155 0,'-13'7'396'0,"-1"1"46"0,-5-5 25 0,6 1 13 16,0-4 8-16,0 0 2 0,0 0 1 0,7-4 4 0,-8-3 4 15,8 3 5-15,0-3 5 0,-1 0-78 0,7 0-118 0,-7 2-96 0,7-6-87 16,0 4-45-16,0-3-23 0,0 1-12 0,7-1-7 0,0-1-2 0,-1 0-2 15,0-4-3-15,8 4-5 0,-2 0-6 0,1-1-4 0,1 2-5 16,-2 0-6-16,2 3-3 0,-2-5-3 0,2 4-2 0,5 1-2 0,-5 4 0 16,-2-1-1-16,1 1-1 0,-6 3-1 0,6 0 2 0,-7 3 0 0,8 1 0 15,-8 6 0-15,0-2 2 0,0 6 0 0,-6 1 0 0,8 4 1 16,-8-1-1-16,0 4 1 0,0 3 0 0,-8 1 1 0,2-1 1 0,6 2 2 16,-6 2 1-16,0-4 0 0,-2 0 1 0,2 1 0 0,6-3 2 0,-6 2 0 15,-1-3 1-15,7-3 0 0,0-1 2 0,0 0 2 0,0-2 2 16,0-2 0-16,7-3 3 0,-1-4 0 0,0 0 1 0,8-3 2 0,-8 0-1 15,8-4-1-15,5-4 0 0,-6-3 0 0,6-2-1 0,1-1-2 0,0-5-1 16,5 1-3-16,-5-5-2 0,6-2-3 0,0-1-1 0,-7-4-2 0,1 1-3 16,7 0-1-16,-9-6-1 0,-4 2 0 0,5 0-1 0,1-5-1 0,-7 5 0 15,0 0 1-15,-7-1 1 0,1 5 0 0,0 0 1 0,-1 3 0 16,1 0 1-16,-7 3 3 0,0 8 1 0,0-3 1 0,0 2 0 0,0 5 1 16,0 0-1-16,-7 3 0 0,7 1-1 0,-6 3-1 0,6 3-2 15,-7 1 0-15,0 3-2 0,1 0 2 0,6 5-2 0,-6 2-3 0,-1 1-2 16,0 7 0-16,1-4-1 0,0 4 1 0,6 0 0 0,-7 3 2 0,7 1 2 15,0-3-2-15,7-2 2 0,-7 5 1 0,6-7-1 0,7 2-1 0,-6-2 1 16,5-5 2-16,2 1 1 0,-1-5-2 0,-1 2 2 0,8-5-1 16,0 0 1-16,-1-2-1 0,1-2 0 0,6-3 0 0,-7-3 1 0,1-2 0 15,6-2 1-15,-6 0 0 0,5-5-1 0,-5-2 0 0,0 3-2 0,-1-7 1 16,1 3-1-16,-8-3-1 0,8-4 2 0,-7 4-1 0,0-4 1 0,0 0 2 16,-7 0 1-16,2 0 1 0,4 0 4 0,-5 0 7 0,-7 0 4 15,7 4 6-15,-1-1 4 0,-6 5 3 0,6 0 2 0,-6-2 1 0,0 5 2 16,0 4 1-16,7 0-1 0,-7 0-2 0,0 2-2 0,0 2-2 0,0 3-7 15,0 0-7-15,0 0-6 0,0 3-5 0,0 2-4 0,-7 2-2 16,7 0-2-16,0 8-2 0,0-5-1 0,-6 9-3 0,6-1 1 0,0 8 0 16,0-3 3-16,-6 2 0 0,6 4 2 0,0 0-1 0,0 1 1 0,0-1 0 15,0 0 1-15,0 0 0 0,6 1 0 0,-6-5-1 0,6-3 0 16,-6 1 1-16,7-2-5 0,-1-3-4 0,1 1-10 0,-7-4-14 0,7 0-13 16,-1-9-12-16,0 5-18 0,1-3-18 0,0-4-25 0,5-4-28 0,-5 0-54 15,0-4-63-15,-1-4-68 0,7-3-68 0,-7 0-61 0,2-3-59 0,-2-1-27 16,0-7-11-16,0 1 2 0,-6-1 9 0,7-9 13 0,-7 6 16 15,0-8 24-15,0 1 28 0,0-2 52 0,0-2 65 0,0-1 67 0,-7 1 179 16</inkml:trace>
  <inkml:trace contextRef="#ctx0" brushRef="#br0" timeOffset="14311.59">22899 685 0 0,'-14'-18'203'0,"2"3"204"0,-2 1 48 0,2 6 30 15,-2-3 20-15,1 4 18 0,1 3 16 0,-2-3 14 0,8 2 12 0,0 3 9 16,-2-3 7-16,2 2-32 0,6 3-47 0,0-5-109 0,-6 5-141 0,6 0-78 16,0 0-48-16,0 0-31 0,0 0-23 0,0 0-30 0,0 0-30 0,0 0-35 15,0 0-33-15,0 0-48 0,6 5-56 0,-6-5-78 0,0 3-88 0,6 2-86 16,-6-5-85-16,8 2-42 0,-2 3-21 0,0-5-9 0,-6 0-2 0,14 0 8 15,-8 0 15-15,0-5 18 0,7-2 19 0,1-1 42 0,-2-2 49 0,2 0 75 16,5-2 179-16</inkml:trace>
  <inkml:trace contextRef="#ctx0" brushRef="#br0" timeOffset="14483.47">23023 392 174 0,'-14'7'424'0,"-6"-4"61"0,8 1 36 0,-1 4 31 0,-7-5 28 0,8-3 21 15,-2 0 19-15,8 0 13 0,-7 0 9 0,6 0 5 0,0 0 0 0,7 0-82 16,0 0-126-16,0 0-111 0,0 0-104 0,7 4-115 0,0-4-109 0,-1 3 0 0,7 1 0 15,7-1 0-15,-1 2 0 0,7-2 0 0,0 4 0 0,0 1 0 16,7-1-111-16,-1 3-205 0,1-1-121 0,-7 2-84 0,7 0-63 0,-7-5-32 16,0 3-16-16,0 1-8 0,-7-3-4 0,-5 1 9 0,5-5 16 0,-6 1 28 15,0-1 37-15,0 1 55 0,-6-4 65 0,5 0 103 0,-5 0 304 0</inkml:trace>
  <inkml:trace contextRef="#ctx0" brushRef="#br0" timeOffset="15582.29">23934 1201 333 0,'-13'12'442'0,"7"-2"32"0,-1-2 19 0,-6-1 8 15,7 0 5-15,-1-3 1 0,7-1 1 0,0-3-1 0,0 0 1 16,0 0 0-16,0-3 1 0,0-1-110 0,7-3-169 0,-1 0-97 0,7-4-63 16,-6-4-34-16,6 4-15 0,-1-7-10 0,2 3-4 0,5-7-2 0,1 4 0 15,-8-4 0-15,8 0-2 0,0-4 0 0,-1 1-1 0,1-1-1 16,0-4-1-16,-1 2-1 0,1-1 0 0,-1-5 0 0,-6 4-2 0,7-2 2 16,-7-2-1-16,-1-3-1 0,-4 5 0 0,4-5 0 0,-6 5 2 0,2-1 1 0,-2-1 1 15,-6 1 3-15,6 5 3 0,-6-1 5 0,7 2 6 0,-7 5 7 0,-7 0 7 16,7 4 8-16,0 3 8 0,0 4 6 0,-6 1 5 0,6 2 3 0,-6 1-2 15,6 3-1-15,0 1 0 0,-8 3-3 0,8 0-4 0,0 3-6 0,-6 1-7 16,6 6-6-16,-6-1-8 0,6 5-6 0,-6 4-9 0,6 0-5 0,-8 9-4 16,2-2 1-16,6 4 1 0,-6 4 2 0,-1 3-1 0,1 5 1 0,6-4 2 15,-7 3 1-15,7 3 2 0,0 2 0 0,0-1-2 0,0-4 1 16,7-1 0-16,-7 3 0 0,6-3-1 0,1-2-1 0,-1-3-2 0,0-5-2 16,8 1 1-16,-8-5-5 0,8 1-5 0,-8-8-8 0,7 4-10 0,0-7-9 15,-6-1-11-15,5-3-14 0,2-4-13 0,-8-3-27 0,7-4-32 0,-7 0-47 16,8-4-54-16,-8-3-66 0,0-8-74 0,8 5-61 0,-14-9-58 0,6 1-28 15,0-5-14-15,-6-3 0 0,0-2 4 0,0-2 11 0,-6 1 13 16,0-4 24-16,-1 0 31 0,0 1 46 0,1-5 56 0,-7 3 66 0,0 2 199 16</inkml:trace>
  <inkml:trace contextRef="#ctx0" brushRef="#br0" timeOffset="15738.53">24149 667 0 0,'-26'0'310'0,"-1"0"106"16,-5 0 39-16,7 3 23 0,-1 1 13 0,-1-1 11 0,7 2 5 0,-6-5 8 16,7 3 7-16,6-3 5 0,0 3 4 0,0 1-45 0,6 0-73 0,1-4-101 15,6 3-120-15,-6 0-63 0,12 2-37 0,-6 2-21 0,13-2-13 16,-6-3-9-16,12 2-7 0,1 4-7 0,0-5-7 0,5 0-8 0,1 2-11 15,6-3-11-15,1 3-12 0,7-1-15 0,-1-1-18 0,-1-3-22 16,1 0-26-16,7 4-47 0,-7-4-57 0,7 0-64 0,-7-4-65 0,0 4-63 16,1 0-61-16,-2 0-37 0,-5 0-22 0,-1 0-7 0,1 0 4 0,-1-3 8 15,-5 3 12-15,-1 0 19 0,0 0 25 0,-1 0 44 0,-5 3 56 0,0-3 62 16,-1 0 130-16</inkml:trace>
  <inkml:trace contextRef="#ctx0" brushRef="#br0" timeOffset="16254.16">24911 773 91 0,'6'0'277'15,"1"0"38"-15,-7 0 32 0,0 0 30 0,0 0 27 0,0 0 25 0,7 0 26 16,-7 0 16-16,0 0 16 0,0 0 0 0,0 0-7 0,0 0-52 0,0 0-71 15,0 0-52-15,0-4-43 0,0 0-30 0,0 4-25 0,0-3-25 16,0-1-25-16,-7 4-22 0,7-3-22 0,0 3-18 0,-7-4-15 0,7 4-11 16,-6-5-10-16,0 5-8 0,-1 0-8 0,0 0-9 0,1 0-8 0,-7 0-6 15,6 5-8-15,-6-5-5 0,1 7-3 0,-2-3-1 0,2 3-2 16,-8 0-1-16,7 5-1 0,-7-2-1 0,8 5 0 0,-2-1-2 0,-5 5 1 16,6-1 1-16,0 4-1 0,-1 0 1 0,2 0 0 0,-2 4 0 0,1 0-1 15,7-5 0-15,0 5-1 0,6 0 1 0,-7-4-1 0,7 3 1 16,7-6-1-16,-7 4-3 0,6-6-3 0,0 2-1 0,7-5-3 0,1 0-2 15,-2-2-4-15,2-1-5 0,5 0-4 0,-6-4-5 0,6-4-4 0,1 2-4 16,0-5-4-16,-7-5-1 0,7 2-2 0,-1-4-1 0,-6-1 1 0,6 1 1 16,-5-7 0-16,-2 2 2 0,2-2 3 0,-2-2 5 0,-5-2 4 15,0 1 5-15,6-2 5 0,-13-3 4 0,6 4 4 0,-6-4 4 0,0 0 3 16,0-4 5-16,-6 5 7 0,-1-2 5 0,1 2 9 0,-1-2 8 0,-6 0 7 16,7 6 6-16,-8-1 5 0,8 3 6 0,-7 1 6 0,6 2 7 0,-6 1 3 15,7 4 4-15,0 0 1 0,-1 4 0 0,0-1-7 0,7 4-4 16,-6-5-6-16,6 5-9 0,0 0-6 0,0 0-7 0,6 5-4 0,-6-1-8 15,7-1-6-15,0-3-5 0,-1 7-5 0,0-3-3 0,7 3-2 0,1-3-1 16,-2-1 2-16,8 4 0 0,-7-2 2 0,7 2 0 0,0-4 0 0,-2 1 1 16,-4-1-1-16,5-3 2 0,1 4 1 0,0-4-2 0,-1 0 1 15,-6 4-1-15,6-4 0 0,-5 0 0 0,-2 0 0 0,-5 0-1 0,6 0-1 16,-6 0 0-16,5 4 1 0,-4-4-1 0,-8 3-1 0,6 2 1 0,0-3-2 16,-6 6 0-16,0-4 0 0,0 7 1 0,6-4 2 0,-6 5 0 0,-6 2 0 15,6 1 0-15,0-1-1 0,0 4 1 0,0 0 1 0,0 1-1 16,-6-1 1-16,6 1 0 0,0 2-1 0,0-2 0 0,0 0 0 0,0-2-2 15,6-2-6-15,-6 4-4 0,0-6-8 0,6 3-9 0,1-5-10 16,0-1-11-16,-7-2-11 0,6-1-18 0,1-3-18 0,-1 0-36 0,0-4-44 16,8-4-57-16,-8 0-64 0,0-3-54 0,2-1-51 0,-2-2-49 0,7-5-47 15,-7-4-20-15,1 1-2 0,0-4 3 0,-1-3 7 0,0-1 15 16,8-3 19-16,-8-4 35 0,0-1 44 0,1-1 57 0,-1-2 63 0</inkml:trace>
  <inkml:trace contextRef="#ctx0" brushRef="#br0" timeOffset="16363.54">25386 604 85 0,'0'-8'370'0,"-12"1"51"16,5 4 32-16,-6-2 14 0,0 2 9 0,7 0 5 0,-8-1 3 0,2 4 2 15,-2-4 1-15,1 1 0 0,1 0 1 0,4 3-76 0,-4-5-113 0,6 5-127 16,-2-4-136-16,-4 4-120 0,5 0-109 0,1-3-100 0,6 3-96 0,-7-4-48 16,7 4-25-16,0-3-13 0,0-1-7 0,0 0-3 0,7-3-1 15,-7 4 4-15,6-4 7 0,1-5 29 0,-1 5 40 0,-6-3 67 0,6 2 169 16</inkml:trace>
  <inkml:trace contextRef="#ctx0" brushRef="#br0" timeOffset="16599">24891 586 0 0,'-26'18'229'0,"-6"-3"207"0,5-1 53 0,2-2 32 0,5-2 24 0,0 2 20 16,1-5 17-16,6-4 13 0,0 2 14 0,7-5 12 0,-8 3 8 0,14-3-24 16,-6 0-40-16,6 0-113 0,0 0-146 0,6-3-83 0,-6-2-49 15,14 2-129-15,-8-1-45 0,7-3 0 0,-6-1 0 0,12 1 0 0,-5-3 0 16,5 2 0-16,-6-3 0 0,6 0 0 0,1-1 0 0,-7 5 0 0,6-1 0 0,-6 2 0 16,1-2 0-16,-2 5 0 0,2 0 0 0,-8-2 0 0,7 1 0 0,-6 4 0 15,-1 0 0-15,1 0 0 0,-1 4 0 0,-6-4 0 0,6 5 0 0,2-2 0 16,-8 4 0-16,6-3 0 0,-6 2 0 0,6 2-160 0,-6-1-30 0,6 1-55 15,-6 0-68-15,7-1-70 0,0 0-72 0,-7 0-58 0,6 1-51 16,1-1-19-16,-7-3-1 0,6-1 9 0,0 1 15 0,8 0 16 0,-8-4 21 16,0 0 25-16,8-4 28 0,-1 0 56 0,7-3 70 0,-2 0 75 0,2-1 265 15</inkml:trace>
  <inkml:trace contextRef="#ctx0" brushRef="#br0" timeOffset="17700.88">26233 963 378 0,'-20'7'453'0,"2"0"28"0,4-2 17 0,-6-1 12 15,7-1 8-15,1-3 8 0,5-3 6 0,-6-1 8 0,7-1 8 0,-1 2 6 16,0-4 10-16,1 3-114 0,6 0-172 0,0-3-94 0,-7 0-52 0,7 4-28 15,0-6-15-15,7 3-10 0,-7-5-8 0,6 3-7 0,1-4-8 16,0 2-7-16,5 0-8 0,-5 3-8 0,6-5-9 0,0 1-6 0,0 0-6 16,6 0-3-16,-5 4-3 0,-2-1-3 0,2 1-2 0,-1 0-2 0,-7 4-1 15,8-1 0-15,-8-1 0 0,0 5-2 0,0 0 1 0,2 0-2 16,-8 0 0-16,6 5-1 0,-6 2-1 0,6-4 1 0,-6 8-1 0,0-3 1 16,-6 7 0-16,6-1 1 0,0 1 0 0,-6 3 1 0,6-1 2 0,-8 6 0 15,2 0 1-15,0-2 2 0,0 5 1 0,6-4-1 0,-8 0 1 0,2 3 0 16,0-3 0-16,6 0-1 0,-7-3-1 0,7-1 1 0,0 1 0 15,0-6-1-15,0 3 0 0,0-2 0 0,0-7 1 0,0 5-1 0,0-5-1 16,7-3 2-16,-7-1 0 0,0 1 1 0,6 0-1 0,-6-4-1 0,6-4 2 16,2 4 1-16,-2-4 1 0,6-3 0 0,-4 3-1 0,4-6 1 15,1-2-1-15,1 1 2 0,4 1 0 0,-4-6 0 0,-1 2-1 0,0-4 0 16,6-1-1-16,-5 1 0 0,-2-4 1 0,2 4-1 0,-1-4-2 0,-1-4 0 16,2 5 0-16,-2-2-2 0,-5 2 0 0,6-2-1 0,0-2 0 0,0 7-1 15,-6-5 1-15,5 5 0 0,-4 3 2 0,4 1-2 0,-5 0-1 16,-1 2 0-16,1 5-1 0,-1 3 0 0,1-3-1 0,-7 7-1 0,6 0 1 15,-6 3 1-15,0 1-1 0,6 3 0 0,-6 5 0 0,0-2 0 16,0 5 1-16,0 4 1 0,0 2-1 0,0 2 1 0,-6-3 0 0,6 7 1 16,-6-1 2-16,6 2 0 0,0-2 1 0,-7-3 0 0,7 2 0 0,0 1 1 15,0-4-1-15,0-4 0 0,0 1-1 0,0-2-1 0,0-1 1 0,7-2 0 16,-7-7 1-16,6 4 2 0,0-4 0 0,2-2 1 0,-8 2 0 0,6-7 1 16,7 3-1-16,-6-6 1 0,-1 3 1 0,1-4 0 0,5 1 1 0,2-5 0 15,-2-3 0-15,-5 4-2 0,6-4-1 0,0-4 0 0,0 0-1 16,0 1 0-16,1-1-1 0,-2-3 1 0,1-1-1 0,-6-3-1 0,6 4-2 15,-1-3 0-15,-4-2-1 0,4 1 1 0,2 0 0 0,-8 0 2 16,7 0 0-16,0 4 0 0,-6-1-2 0,-1 5 0 0,7-1 0 0,-6 5-1 16,-1-2 0-16,0 5-1 0,1 3 1 0,-1 1-2 0,-6-1 1 0,7 4-1 15,0 4 0-15,-7-1 0 0,6 1-1 0,-6 3 1 0,6 0-1 0,2 5 1 16,-8-2 0-16,0 5 0 0,6 0 1 0,-6 0 1 0,0 4 1 16,0-2 2-16,6 5 0 0,-6-4 1 0,0 4-2 0,0 0 1 0,0-3 0 15,0-1 0-15,0 0 0 0,6 1 0 0,-6-5 1 0,0 1-1 0,7-5 0 16,-7 2-1-16,7-1-1 0,-1-3 0 0,1-2-1 0,-1 1 1 15,0-2 0-15,8-5 3 0,-8 4 0 0,8-4 1 0,-8-4-1 0,7-1 0 16,0 3 0-16,0-3 2 0,0-6-1 0,0 4 2 0,0 0 0 0,0-5 0 16,0-2-1-16,1 0 1 0,-2 3-1 0,1-8 0 0,0 5-3 15,-6-4 2-15,5 0 0 0,2-5-1 0,-8 4 1 0,0 1 0 0,1 1 0 16,0-6 1-16,6 5 1 0,-13 3 1 0,6-2 2 0,1 5 2 0,-7-3 2 16,7 5 0-16,-7 2 2 0,0 1-1 0,6 3-1 0,-6 0-1 15,0 4-2-15,0 0-1 0,0 0-2 0,-6 0-1 0,6 4-2 0,0 0-1 16,0 6-3-16,-7-2-1 0,7 3-2 0,-7 4 0 0,7 3-2 0,0-1 2 15,-6 3 1-15,6 2 1 0,-7-1 1 0,7-3 0 0,0 5 2 0,-6-2 0 16,6-2 0-16,0-1 0 0,6 1-2 0,-6-5 1 0,7 2-1 16,-7-6 1-16,6 0-1 0,1 2 0 0,0-5 0 0,-1-3-1 0,6 4 1 15,2-8-2-15,-8 3 1 0,7-6 1 0,7 3 0 0,-8-5 0 0,2 2 1 16,6-8 1-16,-7 4-1 0,6-4 0 0,-6 0 0 0,7-4 0 0,-1 0 0 31,-6 1-1-31,0-4 1 0,7-1 1 0,-7-3 0 0,0 4-1 0,0-4 1 16,-7 0 1-16,8 0 0 0,-8 0 0 0,0 0 2 0,1 0 1 15,0 4 3-15,-1-1 3 0,-6 5 2 0,7 3 2 0,-7-1 2 0,0 5-1 16,0 0-1-16,6 0-1 0,-6 7-2 0,0 0-1 0,0 0 0 0,-6 0-2 16,6 3 0-16,-7 5-2 0,7-1-2 0,-6 5-4 0,6 2-2 0,-7 0-1 15,0 5-2-15,1-1 0 0,6 8 0 0,-6-4 2 0,6 3 0 0,-8-3 1 16,8 3 1-16,0 1 0 0,0-3 0 0,0 2 1 0,0-7 0 16,0 4-2-16,8-3-2 0,-2-5-5 0,0 1-5 0,1-1-7 0,0-3-9 15,6-4-13-15,-1 2-14 0,2-6-20 0,-2 1-21 0,2-4-30 0,5-4-35 16,1 1-60-16,0-6-73 0,-8-1-69 0,8-1-65 0,-1 0-58 15,1-7-52-15,0-1-21 0,-1 1-5 0,1-3 6 0,-1-2 10 0,0-3 17 16,1 4 19-16,7-3 31 0,-9 0 35 0,2 2 60 0,-1-2 72 16</inkml:trace>
  <inkml:trace contextRef="#ctx0" brushRef="#br0" timeOffset="18357.13">28259 739 0 0,'0'0'244'0,"0"0"86"0,-7-3 45 16,7 3 37-16,-7 0 33 0,1-3 23 0,0 3 17 0,6 0 14 15,-6-5 10-15,-2 2 9 0,8 3 7 0,-6-4-51 0,6 4-82 0,-6-2-72 16,6 2-65-16,-7-5-54 0,0 5-45 0,7 0-38 0,-6 0-33 0,6 0-25 15,-7 5-18-15,1-3-13 0,0-2-10 0,-1 7-9 0,-6-2-9 0,7 1-2 16,-8 6-3-16,8-5 0 0,-7 8-1 0,0-5 0 0,6 5 1 0,-5 0 0 16,-2 4 2-16,1-2 0 0,7 3 1 0,-8-3 0 0,8 5 0 15,0-3 0-15,0 3 0 0,-2-4 1 0,2 4 1 0,6-4 0 0,-6 1 1 16,6-5 1-16,0 4-2 0,6-7 1 0,-6 4 0 0,6-4 0 16,8-4-1-16,-8 1 3 0,7-1-1 0,0-7 2 0,0 4 0 0,1-8-1 15,-2 4-1-15,8-7-1 0,-7-1 0 0,7 1-1 0,-8-4 1 0,8-4 0 16,-7 1-1-16,7-1 0 0,-8-4-2 0,2 1 0 0,-2-3-2 15,2-2 1-15,-8 6-1 0,7-6 1 0,-7-2 0 0,2 2 2 0,-8 1-1 16,6 5 2-16,-6-6 5 0,0 6 4 0,0-2 8 0,0 1 4 0,-6 2 5 16,6 2 3-16,-8 3 4 0,2 4 2 0,6-1 1 0,-6 1 0 0,6 3-1 15,-7 1 0-15,7 3-1 0,0-3-3 0,0 3-4 0,0 0-6 16,-6 3-6-16,6-3-3 0,0 3-5 0,6 1-3 0,-6 0 0 0,7 2-1 16,-1-1-3-16,0 2 1 0,2 0 2 0,4 0 0 0,-6 1 1 0,14-5 1 15,-7 4 1-15,7-2 0 0,-8 2 0 0,8-3 0 0,0-4-1 0,-1 3-1 16,1-3-3-16,0 0-1 0,-1 0 1 0,1 0-1 0,-8-3-1 15,8 3-1-15,-7-4 1 0,1 4-2 0,-8-3 1 0,6 3-2 0,-4 0 0 16,-2-4 1-16,0 4-1 0,1 0 0 0,-7 0 1 0,6 0-1 0,-6 4 1 16,0-1-1-16,0-3 1 0,0 4 0 0,0 3-1 0,0-3 0 15,-6 3 1-15,6 5 0 0,0-6 1 0,-7 9 0 0,7-4 2 0,-6 4 0 16,6-1-1-16,-6 2 1 0,6 1 0 0,-8-2-1 0,8 3-1 0,0-4 2 16,-6 5 1-16,6-4 0 0,0 0 0 0,0 3 0 0,0-7-1 0,0 4 0 15,0-4-1-15,0-4 1 0,0 4 1 0,6-3 0 0,-6-5 1 16,0 4 1-16,8-3 2 0,-2-4 0 0,0 3 0 0,1-3 1 0,-1-3 2 15,1 3-1-15,6-4 1 0,-7-3 1 0,8 4-1 0,-2-5 1 0,2-3 0 16,-1 0-1-16,-1-1 0 0,2 2-1 0,5-5-2 0,-6 5 0 16,0-6-1-16,0 2 0 0,6-4-2 0,-5 3-1 0,-1 0-1 0,0 1-1 15,0-1 0-15,-1 5-1 0,2-6-1 0,-8 5 1 0,8 4 0 0,-8-4-1 16,0 7-2-16,1-3-2 0,-1 3 0 0,-6 4-1 0,7 0 1 16,-7 0 0-16,0 4 1 0,0 3 0 0,0 0 0 0,0 1-1 0,0 6-1 15,-7-2 0-15,7 6 0 0,0-3 1 0,-6 7 0 0,6-5-2 0,-7 6-3 16,7-5-5-16,0 4-9 0,0-4-8 0,0 1-10 0,0-4-9 0,7 0-11 15,-1-1-14-15,1-3-14 0,0-4-33 0,5 0-39 0,-5-2-47 16,12-2-45-16,-6-6-49 0,1-2-48 0,6 2-38 0,-8-5-31 0,1-3-32 16,7-3-34-16,-8-1-11 0,-4-3 0 0,4-1 8 0,-5 1 13 0,-1-8 31 15,1 5 40-15,-1-5 45 0,-6-3 47 0,0-1 52 0,0 1 52 0</inkml:trace>
  <inkml:trace contextRef="#ctx0" brushRef="#br0" timeOffset="18608.41">28142 392 0 0,'-33'18'324'0,"-7"3"85"0,15-1 39 0,-7-6 21 0,12 1 10 0,-7-1 10 16,15-3 6-16,-8-3 7 0,14-1 8 0,-1 0 9 0,7-3 7 0,0-1-44 15,7-3-71-15,-1 0-96 0,7 4-108 0,0-4-63 0,0-4-36 0,7 4-21 16,0-3-10-16,-2-1-8 0,2-3-8 0,-1 4-8 0,8-6-7 0,-8 3-8 16,1-2-7-16,-1 2-8 0,1-2-9 0,-1-1-5 0,-5 3-4 0,-8-1-2 15,8 3-3-15,-8-4-3 0,0 6-4 0,0-3-1 0,-6 5-3 0,0 0-1 16,0 0-1-16,0 0-3 0,0 5-2 0,0-3-4 0,-6 6-5 0,6-1-9 15,0 3-11-15,0 2-14 0,0 3-17 0,0-5-28 0,0 6-35 0,0-2-47 16,6 0-53-16,1 5-55 0,0-4-57 0,-1-5-61 0,1 6-62 0,5-5-27 16,2-1-11-16,5 2 1 0,1-9 7 0,6 4 12 0,-6-7 18 0,12 0 30 15,-7-3 37-15,9-1 49 0,-2-3 54 0,7-4 59 0,-6 0 242 0</inkml:trace>
  <inkml:trace contextRef="#ctx0" brushRef="#br0" timeOffset="18717.78">28825 483 107 0,'13'-14'376'0,"0"-1"51"0,-6 0 30 15,-1 4 18-15,0-3 14 0,-6 2 12 0,-6-2 8 0,6 3 7 0,-6 1 2 16,-1-2 2-16,-6 1 0 0,7 0-76 0,-7 4-111 0,-1 0-100 0,-5 2-93 15,0 2-54-15,-1 0-32 0,1 3-39 0,-1 3-39 0,-6 0-70 0,7 5-81 16,-7 0-99-16,6 3-109 0,-7-1-60 0,9 6-38 0,-2-2-18 0,0 0-10 16,1 1-4-16,-1-1-1 0,7 1 1 0,0 0 4 0,6-4 18 15,1 0 26-15,0 1 59 0,6-2 71 0</inkml:trace>
  <inkml:trace contextRef="#ctx0" brushRef="#br0" timeOffset="19233.4">29431 942 298 0,'-20'10'345'0,"0"5"22"0,8-5 10 16,-1 2 6-16,6-5 1 0,1 0 3 0,-1-3 1 0,1 0 7 16,6-1 7-16,0 2-10 0,6-3-20 0,1-2-67 0,-7 5-88 0,13-5-60 15,-6 3-41-15,5-6-18 0,2 3-8 0,5-5-3 0,1-2 0 0,-2 0-3 16,2 0-2-16,7-4-6 0,-1-4-8 0,0 0-9 0,-1-2-11 0,9-2-12 16,-9 1-15-16,1-4-8 0,0-4-4 0,1 1-4 0,-1-5-1 15,0 1-3-15,-7-5-2 0,1 6 2 0,0-6 2 0,-1-2 4 0,-6 3 4 16,0 0 5-16,-1 0 8 0,2-1 9 0,-8 2 11 0,1 2 8 0,-7 5 10 15,6-1 8-15,-6 1 9 0,0 6 10 0,-6-2 9 0,6 2 7 0,-7 5 7 16,1-2 5-16,6 6 4 0,-6-1-2 0,-2 0-3 0,8 4-8 0,-6-1-8 16,0 4-9-16,6 1-9 0,-7-1-12 0,1 4-8 0,-1 0-10 0,7 4-8 15,-6-1-10-15,-1 1-9 0,-5 4-8 0,4 2-8 0,-4 1-7 0,5 3-4 16,-6 6-2-16,0 2 1 0,0 0-1 0,0 4 2 0,0-1-1 16,0 4 1-16,7 4 1 0,-7 1 1 0,-1 2 0 0,8 1 0 0,-8 3 1 15,8-3 0-15,0 2-3 0,0 3-3 0,-1-3-4 0,0 1-7 0,1 1-9 16,6-4-7-16,0 0-10 0,-7-5-10 0,14 0-11 0,-7-2-12 0,6 0-14 15,1-4-14-15,0-5-18 0,-1-3-18 0,6 1-32 0,2-8-37 0,-1 1-46 16,7-6-48-16,-1 2-42 0,0-8-37 0,1 0-30 0,6-5-22 16,-7 2-19-16,8-8-20 0,-1 4-9 0,0-8-7 0,0 5 7 0,7-9 13 15,-7 4 33-15,6-7 38 0,1 0 51 0,-7 0 54 0,7 1 51 0,-1-2 46 16</inkml:trace>
  <inkml:trace contextRef="#ctx0" brushRef="#br0" timeOffset="20062.75">30336 827 140 0,'20'-10'254'0,"-1"-1"38"0,-5 0 30 0,-2 4 35 15,2-1 41-15,-8 1 29 0,0-1 25 0,1 1 18 0,-7 0 12 0,0 0-15 16,0-1-27-16,-7 0-41 0,7 1-49 0,-6 5-42 0,0-6-39 0,-8 4-31 15,8-4-27-15,-7 5-33 0,0-1-36 0,0 0-28 0,-1 4-26 16,-4-3-16-16,4 3-12 0,-5 3-10 0,5-3-6 0,-4 8-9 0,-2-5-8 16,0 5-7-16,1-1-6 0,-1 4-5 0,0 3-3 0,-6-2-3 15,7 6-2-15,-1-4-1 0,1 5-1 0,6-1 0 0,-6 4 0 0,5 0 0 16,1 0 0-16,0 0 0 0,0 0 1 0,7 0-2 0,6 0-1 0,-7 0 1 16,7 1-2-16,7-5 1 0,-7 0-3 0,13-4 0 0,-7 1-2 0,7-4-2 15,0 1-2-15,7-6-1 0,-7 2 0 0,6-5 2 0,8 0-1 16,-8-3 2-16,7-3-1 0,-6 0 0 0,6-5 1 0,-1 2 1 0,1-6 1 15,-6 1 2-15,6-4 2 0,-7 1 3 0,7-4 3 0,-6 0 2 0,0-1 2 16,-1-4 3-16,-5 2 2 0,5-2 4 0,-6-2 4 0,0 3 6 0,-1-3 3 16,2-1 5-16,-8 0 4 0,1 5 5 0,0-5 5 0,-1 3 4 15,-6 5 2-15,7-4 4 0,-7 8 1 0,6-1 1 0,-6 4 0 0,0 4-3 0,0 0-5 16,0 3-4-16,-6 1-7 0,6 3-5 0,0 0-4 0,-7 3-6 0,1 4-4 16,-1 4-4-16,0 0-5 0,1 1-4 0,0 5-5 0,-8 3-4 15,8-3-2-15,0 5-2 0,-1 3 2 0,0 1 1 0,1 4 1 0,-1-5 1 16,7 5-1-16,0-5-1 0,0 5-3 0,7-5 0 0,-7-3 0 0,6 3-1 15,1-2-2-15,6-4-1 0,-7-2 0 0,8-2 0 0,-2-3-1 0,2-2 0 16,-1 0 0-16,-1-1 1 0,2-6 2 0,5-3 0 0,-6 0 0 0,6 0 1 16,1-3 1-16,0-6 1 0,-1 3 2 0,1-2 0 0,-8-3 1 0,8-3 0 15,-6 3 2-15,5-8 1 0,-6 5 1 0,0-4-2 0,0-1 1 16,-6 1 0-16,6-1 1 0,-7-2 1 0,0 2-1 0,1-3 3 0,-7 4 1 16,7-1 0-16,-7 1 3 0,0 4 1 0,6-1 0 0,-6 4-1 0,0 0-3 15,-6 4-2-15,6 0 1 0,0 2-1 0,-7 5 0 0,7 0 0 0,-7 5-2 16,1-1-2-16,0 2-3 0,-1 5-2 0,1 0-1 0,-1 4-1 0,0-1-1 15,1 6 0-15,0-3 0 0,-1 5-2 0,0-3-2 0,7 3-2 16,0-4-2-16,0 4-1 0,0-4-3 0,7 1 0 0,0-5-2 0,-1 1-1 16,7-4 0-16,-6 0 1 0,6 0-1 0,6-4 0 0,-6-3 0 0,7-1 2 15,-7 2 1-15,6-5 4 0,0-5 0 0,1 2 3 0,0-5 3 0,-1 1 3 16,1 0 2-16,0-4 2 0,-1-4 0 0,1 4 1 0,-8-3 0 0,8-5 2 16,-7 4 1-16,0-3 1 0,0 0 2 0,-7 4 2 0,8-9 3 0,-8 5 2 15,1 0 3-15,-1 4 3 0,-6-6 3 0,7 6 3 0,-7-1 4 16,0 1 4-16,0 0 2 0,6 2 1 0,-6 5-1 0,0-1-1 0,-6 1-2 15,6 4-3-15,0 3-4 0,0 0-3 0,0 0-4 0,0 0-3 0,0 7-4 16,-7 0-3-16,7 4-4 0,0 1-4 0,-6 5-2 0,6 1-2 0,-7 4 1 16,7 5 0-16,-6 2 0 0,0-1 2 0,6 6 1 0,-8-1 2 0,2 4-1 15,0 3 1-15,-1-4-2 0,1 9 2 0,6-5 1 0,-13 4 0 16,6 0 0-16,1 3 0 0,-8-3-1 0,2 4-5 0,-2 0-3 0,2-1-7 16,-1 0-7-16,-7 1-7 0,0 0-8 0,1-1-8 0,-7 1-6 0,6-4-4 15,-6 4-5-15,7-8-2 0,-7 0-2 0,6 1 1 0,1-9 0 0,-1-2 3 16,0 0 6-16,8-5 5 0,-1-3 8 0,-1-4 8 0,8-2 9 0,-8-6 7 15,8-3 8-15,0-3 5 0,-7 0 3 0,6-8 3 0,1 0 4 16,6-3 1-16,-7-3 3 0,1-6 2 0,6-2 3 0,0-4 1 0,0 0 2 16,0-4 2-16,0 0 0 0,6-3 0 0,1 0 0 0,6 0 0 0,-6 0-1 15,5-5-2-15,8 5 0 0,0-4-4 0,-1 4-1 0,1-4-5 16,6 3-1-16,-1 2-3 0,1-2-3 0,1 4-6 0,5-4-3 0,-6 5-10 16,7 0-8-16,-1-1-11 0,-5 4-10 0,-1-3-18 0,6 3-21 0,-12-1-40 15,5-3-49-15,2 5-63 0,-1-2-74 0,-6-2-68 0,-1 0-65 0,0 3-42 16,1-4-29-16,-7-3-11 0,7-1 2 0,-8 0 5 0,2 3 8 0,-1-7 18 15,-7 1 20-15,8 0 41 0,-8 0 48 0,0-4 64 0,0 5 86 16</inkml:trace>
  <inkml:trace contextRef="#ctx0" brushRef="#br0" timeOffset="20312.75">30577 377 235 0,'-32'4'401'0,"-7"-1"35"0,5 1 23 0,2 0 15 0,7-1 12 16,5 1 11-16,0-4 13 0,1 3 11 0,5-3 11 0,2 0 11 0,6 0 10 15,-2 0-88-15,2 0-136 0,6 0-86 0,0 0-62 0,0 0-32 0,0 0-19 16,0 0-14-16,6 0-11 0,8-3-12 0,-8 3-13 0,7 0-11 0,7-4-10 16,0 1-10-16,-2-1-10 0,9 0-12 0,-7-3-10 0,6 3-10 0,-7-2-10 15,7-3-7-15,-6 2-7 0,-8 0-6 0,8 4-5 0,-7-5-8 0,-7 5-8 16,2-1-10-16,-2 4-6 0,0 0-7 0,-6 0-4 0,0 4-3 0,0-1-3 16,0 5-4-16,0-1-5 0,0 3-6 0,-6 2-8 0,6-1-16 0,-6 3-23 15,6-3-31-15,0 4-35 0,-8 0-48 0,8 0-55 0,8-1-49 0,-8 1-45 16,6-4-36-16,0 0-33 0,8 0-12 0,-8 0-1 0,13-4 5 0,-5 0 9 15,4 0 22-15,9-3 25 0,-1-4 39 0,0 0 43 0,0 0 57 0,7-4 61 16</inkml:trace>
  <inkml:trace contextRef="#ctx0" brushRef="#br0" timeOffset="20439.84">31267 337 280 0,'7'-11'415'0,"0"-1"34"0,-7 6 18 0,0-2 13 0,0 2 8 0,-7-2 4 0,7-1 2 16,0 6 0-16,-7-4-2 0,7 3-1 0,-6 1-2 0,0 3-106 0,-1-4-160 0,0 8-106 15,1-4-79-15,-7 3-86 0,-7 1-84 0,8 0-100 0,-8 2-107 0,0 3-67 16,-5 2-45-16,-8 0-21 0,7-5-9 0,-7 10-5 0,1-5-1 0,-8-1 3 15,1 2 2-15,0-5 12 0,1 4 16 0,-8-8 52 0,0 5 66 16</inkml:trace>
  <inkml:trace contextRef="#ctx0" brushRef="#br0" timeOffset="22039.5">3132 3846 0 0,'7'0'74'0,"-7"4"227"0,6-4 43 0,-6 0 26 0,0 0 18 0,0 0 18 15,0-4 16-15,0 4 15 0,0-4 12 0,0 1 8 0,0-4 9 0,0 3-28 16,0 0-43-16,-6 1-72 0,6-1-85 0,-7-3-55 0,7 4-40 16,0-6-24-16,-7 6-14 0,1-4-15 0,6 3-15 0,-6-3-12 0,-1 0-10 15,7 3-7-15,-6-3-5 0,-1 2-3 0,0-1-1 0,1 1-2 16,-7-1-1-16,6 3-3 0,-5-2 0 0,5 2-3 0,-6 3-3 0,0-5-4 15,-1 5-1-15,-4 5-3 0,4-2-2 0,-5 2-3 0,-1 1-2 0,1 2-3 16,-1-2-4-16,-6 6-1 0,6 2-3 0,1 1 0 0,-1 0-2 16,0-1-1-16,2 4-1 0,-2 1 0 0,1-1 0 0,5 4-1 15,2 0 2-15,-2 0-1 0,1 0 0 0,7 0-1 0,-8 0 1 0,8 5 0 16,6-6 0-16,-6 1-1 0,6 0 1 0,0 0 1 0,6-5 1 0,-6 3 0 16,6-3 2-16,1 2-1 0,6-8 1 0,0 3 2 0,1-2 1 15,-2-1 0-15,8-4 2 0,-1 0-1 0,1-3 3 0,0-4-1 16,6 0 0-16,-1-4 0 0,1 1 1 0,7-8 0 0,-7 0 0 0,7-4-1 15,-1-3-1-15,1 0 1 0,-1-7-2 0,8-2 1 0,-8-2-2 16,1-1 0-16,-1-2-3 0,1-2 0 0,-1 1-2 0,1-3-2 0,-7-4-3 16,7-1-2-16,-7 5 1 0,0-8-1 0,-7 4-1 0,7-1 0 15,-6 1-1-15,-7-3 0 0,7 1-1 0,-8 3 1 0,2-2 1 0,-8 1 0 16,0 3 3-16,1 0 2 0,-7 1 4 0,6 4 1 0,-6-2 2 16,0 4 5-16,0 5 2 0,0 3 6 0,-6 0 4 0,6 8 4 0,-7-4 3 15,1 6 1-15,6 1 2 0,-6 0 0 0,-1 3 0 0,0 4-2 16,1 1-2-16,0 0-2 0,-1 3-3 0,0 0-4 0,1 3-3 0,-1 4-5 15,1 1-5-15,-1 3-3 0,7 0-3 0,-6 8-2 0,-1-1-1 0,1 4 0 16,6 3 0-16,0 4 0 0,-6 1 2 0,6 4 1 0,0 2 3 16,0 1 2-16,6 2 1 0,-6 6 1 0,0-5 3 0,6 4 0 15,-6-1 2-15,0 2 0 0,0-1 2 0,7-5 1 0,-7 6-2 0,0-1 3 16,0-4-1-16,0 1 0 0,6-4 0 0,-6-1-2 0,0-4 0 16,0 1-2-16,7-7-2 0,-7 0 1 0,6-4-1 0,-6 0-1 0,0-8 0 15,7 1-2-15,-7-4 2 0,6-3 0 0,-6-2 3 0,7-1 2 16,-7-3 1-16,7-2 0 0,-1-2 2 0,0-3 0 0,1 2 0 0,6-8 0 15,-7 0 1-15,7-1 0 0,1-2-1 0,-8-4 0 0,14 0 0 16,-8-1-1-16,-5-2-3 0,13-2-3 0,-14 1-1 0,8-3-2 0,-2 3 0 0,1 0 0 16,0 0-1-16,0 0 1 0,-6-1-1 0,6 6-1 0,-7-2 1 15,8 1-1-15,-8 3-1 0,0 4-1 0,1 0 0 0,-1 4-2 16,-6 0 0-16,7 0-1 0,0 7-1 0,-7 0 0 0,6 0-1 0,-6 7 1 16,0 0 0-16,6 0 0 0,-6 4 0 0,6 8 0 0,-6-5 0 15,8 8 2-15,-8 0 0 0,0 4 2 0,0 0 0 0,6-1 1 0,-6 4 1 16,6 1 1-16,-6 0-1 0,7-1 1 0,-7-4-2 0,7 1 1 15,-1-1 0-15,1-2 0 0,-1-6 0 0,0 2-1 0,1-4 1 0,0-5 1 16,-1 2 1-16,7-5 0 0,-6 0 0 0,-1-3 2 0,1 0-1 16,5-4 2-16,-4-4-1 0,4 0 1 0,-6-3 0 0,8 0 2 0,-1-5-2 15,-7 2 0-15,8-5 0 0,-2 1 1 0,2-5 1 0,-2-4-2 16,2 2-1-16,-1-1 1 0,-7-4-2 0,7 1 1 0,0-2-2 16,-7 2 0-16,1 0 1 0,0-1-1 0,-1 1 1 0,1 3-1 0,-7-5 1 15,6 10 0-15,-6-2 1 0,0 5 0 0,0 0 1 0,6 2-2 16,-6 5-1-16,0-1-1 0,-6 5-2 0,6 3-1 0,0 0 1 0,0 7 0 15,0-3-1-15,-6 6 1 0,6 2-1 0,-7-1 0 0,7 7-3 16,-6 0-1-16,6 1 1 0,-7 3 1 0,7 0 1 0,-7 0 2 16,7 3 1-16,0-3-1 0,0 0-1 0,7-4-7 0,-7 1-9 0,7-1-9 15,-7-3-11-15,6-4-16 0,1 0-16 0,-1 0-33 0,7-8-44 16,-6 1-62-16,-1-4-71 0,8-4-71 0,-2-3-72 0,-5 0-47 0,6-8-40 16,-7 0-12-16,7-3-1 0,-7-3 5 0,2-6 9 0,-2 2 12 15,0 0 18-15,1-4 33 0,0-1 43 0,-7 0 62 0,6-3 71 0</inkml:trace>
  <inkml:trace contextRef="#ctx0" brushRef="#br0" timeOffset="22180.12">4226 3451 335 0,'-6'-12'443'0,"-7"2"34"0,6 6 17 0,-6-2 11 16,7 1 11-16,-8 5 6 0,8-4 7 0,-7 4 2 0,6-3 3 0,1 3 2 15,0-5-1-15,-1 5-111 0,1 0-169 0,6 0-100 0,-7-3-65 16,7 3-41-16,-7 0-25 0,7 0-37 0,0 0-43 0,0 0-72 16,0 0-86-16,0-3-92 0,0 3-96 0,0 0-57 0,7-4-39 0,-7 0-19 15,7 1-8-15,-1 0-5 0,-6-2-1 0,7-2 5 0,5-4 9 16,-5 0 25-16,0 1 33 0,5-5 64 0,2-4 81 0</inkml:trace>
  <inkml:trace contextRef="#ctx0" brushRef="#br0" timeOffset="22383.25">4135 3088 0 0,'-13'7'1'0,"-7"-4"358"0,8 1 58 0,-8 1 35 16,7-2 25-16,0-3 18 0,0-3 17 0,7 3 10 0,-2-9 8 16,-4 6 4-16,12-4 4 0,-6 0-9 0,6-1-17 0,0 1-102 15,0-4-142-15,6 4-87 0,-6-4-58 0,6 0-35 0,8 0-25 0,-8 0-20 16,7 1-18-16,0 1-13 0,0 1-14 0,0 2-10 0,0 2-10 15,0 4-8-15,-6 4-6 0,6-1-7 0,-7 5-6 0,0-1-5 16,1 8-6-16,-7 2-11 0,0 3-13 0,0 2-34 0,-7 3-43 0,1 4-59 16,-7 0-64-16,0 4-65 0,0 1-65 0,0-2-39 0,0 5-20 0,-6 0-9 15,5 0-3-15,2-5 3 0,-2 1 4 0,8 0 11 0,0-3 12 16,-1-1 34-16,7-3 46 0,0-5 60 0,13 1 119 0</inkml:trace>
  <inkml:trace contextRef="#ctx0" brushRef="#br0" timeOffset="22899.99">5216 4066 224 0,'-33'33'414'0,"7"-4"41"15,1-3 23-15,-1-1 9 0,0-2 5 0,6-5 2 0,7-3 0 16,-7-4 2-16,14-4 2 0,-7 0 3 0,13-3 6 0,-7-1-88 0,7 1-133 16,0-4-95-16,0 0-75 0,0 0-38 0,7 0-20 0,-7-4-9 15,13-3-3-15,-7 0-1 0,14 0-1 0,-7-7-1 0,7-2-2 16,-1 2-4-16,0-9-7 0,8 3-8 0,-1-7-11 0,0 2-9 0,0-4-9 16,-7-1-5-16,7-3-6 0,-6 0-2 0,6-1-2 0,-7 2 0 15,-5 0-3-15,5-6 0 0,-6 9-1 0,-6-4 0 0,5 3 3 0,-4 5 5 16,-8-1 9-16,6 5 8 0,-12 2 8 0,6 1 4 0,-8 3 5 15,8 4 0-15,-12 1 3 0,5 2 0 0,-6 0 1 0,0 5 1 16,0 0 0-16,0 3-2 0,0 0 0 0,0 0-4 0,0 3-5 0,0 3-4 16,0-1-4-16,-1 3-3 0,8-1-2 0,-7 4-1 0,7 0 0 0,-1-1-1 15,7 5 2-15,0-4 0 0,0 7 1 0,7-3 2 0,-1 4 0 16,1-2 1-16,5 3 1 0,2 1 1 0,5 2-1 0,1-2 1 16,0 1 0-16,-1-1 2 0,7 2 0 0,0 3-1 0,0-4 1 0,0 3-2 15,1-3 0-15,-2 0-1 0,-5 1-1 0,0-2 1 0,-1 2 0 16,0-2 0-16,-6-3-1 0,1 4-1 0,-2-7 0 0,-4 4 0 0,-2-6-1 15,0 3 0-15,-6-2 2 0,0-2 0 0,-6-2-1 0,0 1 0 16,-2 0-3-16,2-4-3 0,-7 1-6 0,0-1-9 0,-6-3-8 0,5-1-12 16,-5-3-13-16,-1 0-21 0,-6-3-27 0,6-1-38 0,1-3-43 15,0-1-49-15,6-2-53 0,-1-5-43 0,2 1-37 0,5-5-27 16,0 1-26-16,7-5-25 0,7-3-26 0,0 1-7 0,5 0 4 0,2-1 18 16,5-2 24-16,7-3 37 0,0 2 42 0,0 4 48 0,7-5 53 15,-1 5 56-15,1-2 66 0</inkml:trace>
  <inkml:trace contextRef="#ctx0" brushRef="#br0" timeOffset="23212.49">5704 3807 0 0,'33'-19'116'16,"-1"1"44"-16,-5 2 28 0,-1 2 25 0,0 3 23 0,0-1 24 15,1 6 23-15,-9-5 27 0,2 3 28 0,-7-2 21 0,1 5 15 16,-2-2-2-16,-6 0-12 0,8 4-8 0,-14-1-4 0,6 0-8 0,-6 0-7 16,7 4-15-16,-14-3-17 0,7 3-21 0,0 0-24 0,-6 0-25 15,0 0-29-15,-2 3-34 0,2-3-37 0,-6 4-31 0,-2 0-29 0,8 3-21 16,-7-3-16-16,-1 3-14 0,2 4-12 0,-2 0-5 0,2 4-6 16,5 0-1-16,-6-1 0 0,6 5 0 0,-5 2 1 0,5-3-1 0,0 5 1 15,1-2-2-15,6 1 2 0,-6 5-2 0,6-5 1 0,0-1 0 16,0 2 0-16,6-2 1 0,-6 2-1 0,6-6 2 0,8-1-1 15,-8 2 1-15,7-7 0 0,0-1-2 0,6-2 0 0,-5-1-2 0,5-3-3 16,1-4-2-16,0 0-1 0,-2-7-1 0,2 0 0 0,0-1 0 16,-7-3-1-16,7-4 1 0,-8 0-1 0,2 1 2 0,-1 0 2 0,-7-5 1 15,0 1 3-15,1-1 5 0,-7 2 4 0,0-6 7 0,0 5 6 16,-7-1 5-16,1-3 4 0,0 4 3 0,-7 0 1 0,6-1 1 0,-6 5-1 16,-1 0-1-16,2-1-1 0,-1 4-3 0,0 3-2 0,0-4-7 15,-1 9-10-15,-4 0-16 0,10-1-21 0,-4 4-37 0,-1 0-42 0,-1 4-68 16,2-4-79-16,6 3-84 0,-8 0-84 0,8 1-51 0,-1 4-38 15,7-3-16-15,-6-2-7 0,6-3 0 0,0 0 5 0,0 0 11 0,6-3 17 16,1-2 30-16,5 2 40 0,-4-9 66 0,4 1 78 0</inkml:trace>
  <inkml:trace contextRef="#ctx0" brushRef="#br0" timeOffset="23431.25">5893 3392 206 0,'-12'4'410'0,"-1"-1"47"0,-1 0 29 0,2-3 22 16,-2 5 21-16,8-2 17 0,0 1 15 0,-1-4 15 0,0 0 12 0,7 0 11 15,0 0 9-15,0 0-85 0,0 0-130 0,0 0-99 0,0-4-82 16,7 1-48-16,0-2-29 0,-1-1-23 0,0 2-19 0,8-3-20 0,-2-5-17 16,-5 5-23-16,6-3-26 0,0 2-27 0,1 1-26 0,4 0-26 15,-11 2-23-15,6-1-22 0,0 6-23 0,1-4-36 0,-2 8-47 0,-6-1-46 16,8 0-47-16,-1 2-42 0,-7 6-38 0,1-4-26 0,6 4-18 16,-7 3-16-16,0 1-15 0,2-5-12 0,-2 7-10 0,7-4 5 15,-6-2 12-15,-1 5 35 0,1-6 45 0,5-3 45 0,-5 5 48 0,6-9 41 16,0 1 41-16,0-1 35 0,0-6 134 0</inkml:trace>
  <inkml:trace contextRef="#ctx0" brushRef="#br0" timeOffset="23557.35">6349 3366 0 0,'14'-18'273'0,"-1"-1"56"16,-1 5 53-16,-5-5 39 0,0 5 34 0,-1-1 20 0,-6 5 13 0,0-2 6 15,0 2 3-15,-6 2-5 0,-1 1-6 0,-6 3-56 0,0 1-77 16,-7 6-70-16,1-3-68 0,-7 7-86 0,0 1-94 0,-7 3-123 16,1 4-137-16,-1-1-103 0,1 1-86 0,6 3-43 0,-7 1-22 0,7-1-9 15,-6 0-5-15,12 0-2 0,1-7 0 0,5 3 3 0,2-2 4 16,-2-5 29-16,8 1 43 0,6-1 83 0,0-7 246 0</inkml:trace>
  <inkml:trace contextRef="#ctx0" brushRef="#br0" timeOffset="24917.85">7424 3634 4 0,'6'0'146'15,"1"0"11"-15,-7 0 9 0,7 0 11 0,-7 0 10 0,6 0 12 0,-6 0 15 16,7-4 13-16,-7 4 12 0,6-3-5 0,-6 3-18 0,0 0-13 16,7-4-10-16,-7 4-4 0,0-4 0 0,6 4 3 0,-6-3 5 0,0 3 6 15,0-3 5-15,7 3 5 0,-7 0 2 0,0 0-4 0,0 0-8 16,0 0-10-16,0-4-10 0,0 4-10 0,0 0-12 0,0 0-9 0,0 0-11 15,0-5-10-15,0 5-11 0,0-3-12 0,0 3-11 0,0-5-15 16,0 2-13-16,0 3-8 0,0-3-6 0,0 0-3 0,-7-2-3 0,7 2-2 16,0 0 0-16,-6-2-3 0,6 1 0 0,0 1-2 0,-7-1-2 15,1-3-2-15,-1 7-3 0,1-3-4 0,-1-1-2 0,-6 0-3 0,0 1-4 16,6-1-1-16,-12 4-2 0,6 0-2 0,0 0-1 0,-7 0-1 16,8 0-2-16,-8 4 0 0,7-1 1 0,-7 5-1 0,1-5-1 15,6 4 1-15,-6 4-1 0,5-3 1 0,1 3 0 0,-6 3 0 0,6 1 0 16,-1 0 1-16,8 3-3 0,-7 0 0 0,0 1 1 0,7 3-2 15,-1-4 1-15,7 4-1 0,-7 0 2 0,7 3 1 0,0-2 0 16,0 2 0-16,7-3-2 0,0 1 0 0,-1 2-2 0,0-3 0 0,8 0 1 16,-2 0-1-16,2-3 1 0,5-2-2 0,-6-1-1 0,6-2-4 15,1 1-6-15,0-5-10 0,5-2-13 0,-5-1-20 0,7-7-21 0,-1 0-49 16,0-3-59-16,-1-4-76 0,1-5-82 0,7-2-77 0,-7-4-72 16,0-1-36-16,7-4-18 0,-7-2-7 0,0 0 0 0,0-4 6 0,0 3 12 15,0-4 19-15,-6 1 21 0,6 3 48 0,0-3 60 0,-1 4 75 16,2-6 232-16</inkml:trace>
  <inkml:trace contextRef="#ctx0" brushRef="#br0" timeOffset="25736.76">8108 3517 0 0,'6'0'210'0,"1"-4"84"0,0 4 30 0,-7 0 31 0,0-4 30 0,0 4 33 15,0 0 31-15,0 0 21 0,0 0 16 0,0 0 11 0,0-3 9 0,0 3-47 16,0-4-74-16,0 4-59 0,-7-4-51 0,7 1-34 0,0 3-27 16,-7-4-28-16,7 1-31 0,-6-1-31 0,6 4-30 0,-7-4-23 15,7 0-16-15,-6 1-11 0,0 3-9 0,-2-4-8 0,2 1-7 0,-6 3-7 16,5 0-5-16,0 0-4 0,-6 0-3 0,1 0-3 0,4 3-1 15,-4 1-1-15,-2 3-1 0,2 1 0 0,-1-1 0 0,-1 0 0 16,2 4 1-16,-2 3-2 0,-5 1 1 0,6 0 1 0,0 4 0 0,0 1 1 16,6 0-1-16,-5 2 1 0,5 0-1 0,-6 3 2 0,6-3-1 0,1 5 1 15,6-7 0-15,-6 3 1 0,6-2 0 0,6 2 1 0,-6-5 1 16,6 0-2-16,1 1-2 0,6-4 1 0,-6-1 2 0,5-3 0 16,2-4 1-16,-2 1-1 0,2-1 0 0,5-7-1 0,-5 0 1 0,4-4-1 15,2 1 0-15,-1-8 0 0,1 4-1 0,0-8 1 0,-7 1 2 16,7-2-2-16,-2-2 0 0,2-4-1 0,-7 4 0 0,1-4 1 15,-2-3 2-15,2 2 1 0,-2-3 0 0,-5 4-1 0,6-3 1 0,-6-1 2 16,-1 4 4-16,0-4 4 0,-6 4 2 0,7 1 6 0,-7-2 7 16,0 5 6-16,7 0 6 0,-7 3 4 0,0 1 4 0,0 3 3 0,0-1 0 15,0 5 1-15,0 4 0 0,0-1-4 0,0 0-3 0,0 4-4 16,0 0-4-16,0 4-5 0,-7 0-7 0,7 3-5 0,0 3-8 0,0-2-5 16,0 7-4-16,0 0-4 0,-7-1-1 0,7 5-1 0,0 3 0 15,0-1 1-15,0 6 2 0,0-5 1 0,0 3 1 0,7 1 0 16,-7-1-2-16,0 1 1 0,7-3 0 0,-7 2-1 0,6-4 0 0,-6 1 0 15,6-3-2-15,2-1 0 0,-2 0-1 0,0-4-1 0,-6-1-2 16,7-3-1-16,6 1 0 0,-6-3 0 0,-1-5-1 0,0 1 1 0,0-4 1 16,8 0 0-16,-8-4 2 0,7 1 0 0,-6-5 1 0,6 1 2 15,-7-4 0-15,8 0 2 0,-8-4 1 0,0 0 0 0,8 1 1 0,-8-1-1 32,7-4 1-32,-7 1 0 0,1-3 0 0,0 2 2 0,-1 0-1 0,0-2 0 0,1-2 0 15,0 6-2-15,-1-5 1 0,1 3 0 0,-1 1 0 0,1 4-2 16,-1-2-2-16,-6 5-1 0,7 1 0 0,-1 2-2 0,0 1 0 0,-6 4-2 15,8 3-1-15,-2 0 0 0,-6 3 0 0,6 1 0 0,-6 7 1 16,7-4 0-16,-7 7 2 0,0 2-1 0,0 1 3 0,0 2 0 0,0 3 1 16,0 0 2-16,0 3 0 0,0-3 0 0,0 4 2 0,0-3 1 15,0 2-1-15,0-3 0 0,0 0 0 0,0-4 0 0,0 0-1 0,0 1-1 16,0-1 0-16,6-3 1 0,-6-4 0 0,0 0 0 0,7-5-1 16,-7 3 1-16,0-2 1 0,6-4 0 0,-6 1 3 0,0-4 0 0,7 0-1 15,-7 0 2-15,0-4 0 0,6 1 0 0,-6-4 0 0,6 3 0 16,-6-7 0-16,8 3 1 0,-2-3 0 0,0 1-1 0,1-5 0 0,-7 4-2 15,7-8-1-15,-1 5-2 0,0-1 0 0,-6-3 0 0,7-1 0 16,-1-3 0-16,-6 1-1 0,7-1 0 0,0-1-2 0,-7 5-2 0,6-4-5 16,0 0-5-16,1 4-7 0,0 0-6 0,5 3-8 0,-5 1-5 15,0 3-6-15,-1 2-5 0,7 6-4 0,1 3-3 0,-8 0-2 0,7 3-2 16,-7 6-2-16,1 2 3 0,-1-2 3 0,1 8 6 0,-1 0 5 16,0 1 8-16,-6 4 6 0,8-3 7 0,-8 3 4 0,0 4 5 15,0-9 4-15,0 6 3 0,0-5 4 0,6 4 2 0,-6-7 0 0,0-1 1 16,0 1 2-16,6-5 0 0,1-2 2 0,0 0 0 0,-1-4 0 15,0-4-6-15,7 0-8 0,1-4-21 0,5-4-30 0,-6-3-46 0,6 0-56 16,1 0-62-16,-6-7-68 0,4 0-64 0,-4-4-64 0,5 0-38 16,-5-4-26-16,-2 0-13 0,-6 1-7 0,2-4 3 0,-2-4 6 0,-6 2 21 15,0-5 28-15,0-1 47 0,-6-2 55 0,-8-2 64 0,8-3 161 16</inkml:trace>
  <inkml:trace contextRef="#ctx0" brushRef="#br0" timeOffset="25971.14">8081 2967 223 0,'-25'22'401'0,"-1"-4"39"0,0 1 24 16,6-1 15-16,1-4 10 0,5-2 11 0,8-5 12 0,-6 0 13 0,12-3 14 15,-8 0 13-15,8-1 14 0,0-3-83 0,0 3-132 0,8-3-85 16,-2 0-68-16,0 0-34 0,0-3-20 0,8 0-13 0,-1-5-10 0,-1 1-10 16,8 0-10-16,-6 0-14 0,5-4-13 0,-6 0-14 0,6-1-12 15,1 2-13-15,-7-5-13 0,7 5-14 0,-8 1-17 0,8-2-17 16,-7 4-19-16,0 0-19 0,0-1-18 0,0 8-19 0,-6-4-18 0,5 4-26 15,2 4-33-15,-8 1-43 0,7 1-51 0,-6 2-56 0,0-2-58 16,-1 6-44-16,6-1-37 0,-12 0-29 0,8 4-26 0,-2-4-3 16,0 0 7-16,1 4 12 0,-7-5 15 0,6-2 26 0,1 3 30 0,0-8 44 15,-1 0 51-15,0 1 55 0,8-4 62 0</inkml:trace>
  <inkml:trace contextRef="#ctx0" brushRef="#br0" timeOffset="26127.39">8519 3000 79 0,'6'-6'368'0,"0"-3"54"0,-6-2 36 0,7 4 26 0,-14 0 21 0,7-1 17 16,0 4 15-16,0 1 10 0,-6-1 8 0,6 1 3 0,0-1 1 15,-6 1-69-15,6 3-105 0,0 0-99 0,0 0-97 0,6 0-56 16,-6 0-35-16,6 0-27 0,1 3-23 0,6 1-28 0,0-1-31 0,-1 1-33 16,2 3-37-16,6-2-63 0,-1 1-79 0,1 2-83 0,-1 3-86 0,0-4-62 15,8 0-50-15,-7 4-26 0,-1-3-13 0,0 3-5 0,0-4-2 16,1 1 9-16,0-1 15 0,-7-3 23 0,13-1 30 0,-6 0 60 16,-1 2 76-16</inkml:trace>
  <inkml:trace contextRef="#ctx0" brushRef="#br0" timeOffset="27292.65">9626 3721 315 0,'-26'30'441'0,"-1"-8"35"0,1 0 19 0,6 0 10 0,8-7 4 0,-1-1 3 16,0-6 1-16,6-1 3 0,7-4 1 0,-6 1 1 0,6-4 1 0,6-4-108 15,1 1-162-15,-1-4-97 0,7-5-67 0,0 2-34 0,7-5-16 16,-1-4-8-16,1 1-6 0,6-3-2 0,6-4 0 0,-5-2-1 16,-1-3-1-16,6 1-1 0,1 0 0 0,-7-3-2 0,-1-2 0 0,2 1-3 15,-1 1-2-15,-6-2-2 0,-1-1-2 0,0-2-1 0,-6 0 2 16,1 4 4-16,-8-4 4 0,8 4 8 0,-8 0 9 0,-6 3 7 15,0 5 7-15,6-1 6 0,-12 5 9 0,6-2 5 0,0 9 4 0,-6-1 3 16,6 4 4-16,-8 0 3 0,2 4 1 0,6 2-4 0,-6 3-5 0,-1-2-8 16,0 4-9-16,7 0-8 0,-6 0-7 0,-1 4-8 0,1-2-9 15,6 6-4-15,-6 4-6 0,-1-1-7 0,0 3-5 0,1 1 0 16,6 2 0-16,-6 6 0 0,-1 2 0 0,7 0-3 0,-7 2-2 0,7 2 1 16,0 1 1-16,0 2 2 0,7 2 0 0,-7-1 0 0,7-4 0 0,-1 5 0 15,-6-2 1-15,13 1 1 0,-6-4 0 0,-1 0 0 0,7 0 1 16,-7-4-2-16,8-2 2 0,-2-1-1 0,-4 0 0 0,4-8-2 15,1 1 0-15,0 0 0 0,0-8 1 0,1 0 0 0,-2 1-1 0,2-8 0 16,-2 0-1-16,1 0-1 0,1-8 2 0,-2 1-1 0,2 0 0 16,-2-8 1-16,1 5 0 0,1-9 1 0,-2 4 2 0,-4-3 0 0,4-3 0 15,-6 2 1-15,1-4 0 0,0 2 0 0,-1-2 2 0,1 2-1 16,-1-1 0-16,-6 1-4 0,6-2 0 0,-6 1 0 0,0 4 0 0,8-1 0 16,-8 1 0-16,0 4 0 0,0 3 0 0,0 0 0 0,0 3 0 15,0 5 0-15,0 0 0 0,0-2 0 0,0 5 0 0,0 5 0 16,0-2 0-16,0 0 0 0,0 5 0 0,0 3 0 0,0 3 0 0,-8 1 0 15,8 4 0-15,0-2 0 0,0 5 0 0,8 0 0 0,-8 4 0 0,0 0 0 16,6-1 0-16,-6 5 0 0,6-4 0 0,-6-1 0 0,6 1 0 16,1-5 0-16,0 1 0 0,-1 0 0 15,7-3 0-15,-6-4 0 0,6-1 0 0,-7-3 0 0,8-3 0 0,-2-1 0 0,-5 0 0 0,6-7 0 0,0 0 0 0,-1 0 0 16,2-3 0-16,-8-4 0 0,8-5 0 0,-1 4 0 0,-1-6 0 0,2-1 0 16,-8 1 0-16,7-4 0 0,0-1 0 0,-6-3 0 0,6 0 0 15,-7-1 0-15,7 3 0 0,-7-6 0 0,8-1 0 0,-8 2 0 0,1 0 0 16,6-2 0-16,-7 6 0 0,1-2 0 0,-1 3 0 0,0 1 0 15,2 1 0-15,-2 2 0 0,-6 6 0 0,6 0 0 0,-6 2 0 0,7 3 0 16,-7 3 0-16,7 4 0 0,-7 3 0 0,0-2 0 0,6 8 0 16,-6-3 0-16,0 7 0 0,0 3 0 0,0-1 0 0,0 2 0 0,0 3 0 15,0 3 0-15,0 2 0 0,0-2 0 0,0 1 0 0,0-1 0 16,0 0 0-16,0-2 0 0,0 3 0 0,0-4 0 0,0 0 0 0,0-5 0 16,0-2 0-16,0 0 0 0,7-1 0 0,-7-6 0 0,6 3 0 15,-6-3 0-15,6-5 0 0,-6 0 0 0,7-3 0 0,-7 0 0 16,7-3 0-16,-1 0 0 0,0-2 0 0,1-1 0 0,0-2 0 0,-1-4 0 15,1 2 0-15,-1-1 0 0,0-3 0 0,8-1 0 0,-8-4 0 16,0 5 0-16,2-7 0 0,-2 1 0 0,7 3 0 0,-7-6 0 0,1 2 0 16,6-2 0-16,-7 2 0 0,0-1 0 0,8-1 0 0,-8 1 0 15,8 3 0-15,-8 2 0 0,0-2 0 0,7 9 0 0,-6-5 0 16,6 8 0-16,-7-1 0 0,1 5 0 0,0 3 0 0,-1 0 0 0,0 3 0 16,1 5 0-16,-1-1 0 0,-6 4 0 0,7 3 0 0,-7 2 0 15,0-2 0-15,0 4-1 0,0 4-8 0,0-4 0 0,-7 4 0 0,7 0 2 16,0 0 0-16,-6-3 2 0,6 2 1 0,-7-2 0 0,7-2 1 15,-6 0-1-15,6-3 2 0,0-3-1 0,0-1 3 0,0-2 1 16,0-1 1-16,-6-3-1 0,6-1 2 0,0 1 0 0,0-4 1 0,0 0 0 16,6 0 2-16,-6-4 1 0,6 4 0 0,-6-7 0 0,7 4 2 0,-1-5 0 15,1 1-5-15,0-4-4 0,-1 0 0 0,0-3 0 0,2 1 0 16,-2-1 0-16,6-4 0 0,-5 4 0 0,6-4 0 0,-6-1 0 16,5-3 0-16,-4 4 0 0,4-1 0 0,-6 1 0 0,8 1 0 0,-1-3 0 15,-7 6 0-15,8 2 0 0,-8-2-9 0,7 7-14 0,-6 0-3 16,-1 0-4-16,0 3-2 0,1 4-1 0,-1 4-1 0,1-1 0 0,0 4 1 15,-7 4 0-15,6 0 4 0,-6 4 1 0,0-1 4 0,6 6 4 16,-6-3 3-16,0 6 5 0,0-6 3 0,0 5 3 0,0-3 3 0,8-4 2 16,-8 3 0-16,6-4 0 0,-6 1 1 0,6-4-3 0,0-5-3 15,1 2-9-15,0-3-12 0,-1-5-17 0,1 0-20 0,5-5-27 16,-4-3-30-16,4 2-49 0,-6-5-56 0,1-4-64 0,6-3-64 0,-13-1-58 16,7-2-55-16,-1-1-41 0,-6-3-34 0,0-5-9 0,-6 0 2 15,-1-3 14-15,1-4 16 0,-1 2 25 0,-6-7 31 0,-7-1 47 0,8-1 57 16,-8 0 63-16,1-4 65 0</inkml:trace>
  <inkml:trace contextRef="#ctx0" brushRef="#br0" timeOffset="27448.92">10407 2714 0 0,'-46'15'68'0,"7"4"320"0,0-4 51 0,7-1 27 0,-1 0 18 0,7 1 11 16,6-4 9-16,1-1 6 0,-1-2 4 0,8-4 1 0,4 3 2 16,2-3-15-16,0-4-23 0,6 3-109 0,0-3-156 0,0 0-87 0,6 4-54 15,0-4-46-15,2-4-48 0,4 4-84 0,1 0-108 0,1-3-102 16,6 3-102-16,-2-8-50 0,-4 5-25 0,5-4-12 0,1-1-7 0,-1 1-3 15,1-4-3-15,-7 0 1 0,6 0 5 0,1-4 19 0,-7-3 28 16,0 4 75-16,0-9 145 0</inkml:trace>
  <inkml:trace contextRef="#ctx0" brushRef="#br0" timeOffset="27621.97">10381 2549 242 0,'-13'11'430'0,"0"0"50"0,0 0 28 0,7 1 20 0,-2-5 14 0,2-4 11 15,-6 1 5-15,12 0 3 0,-7 0 0 0,7-4 2 0,0 0 0 0,0-4-96 16,7 4-142-16,-1 0-106 0,0-4-87 0,8 4-48 0,-2-4-29 0,1 4-27 15,7 0-28-15,0-3-28 0,-1 3-26 0,1 0-49 0,6 0-61 16,-7 0-82-16,1 3-92 0,-1 1-80 0,0 0-72 0,-5 0-38 16,-1 3-17-16,0-3-9 0,-7 2-5 0,1 6 6 0,-1-5 11 0,-6 4 18 15,0 0 20-15,0 0 46 0,-6 0 61 0,-1 0 80 0,1 3 240 16</inkml:trace>
  <inkml:trace contextRef="#ctx0" brushRef="#br0" timeOffset="27809.47">9775 3304 0 0,'-39'25'17'0,"0"2"413"0,0-1 60 0,7-6 32 16,-2-1 20-16,9-1 9 0,-1-3 5 0,6 0 3 0,7-8 1 15,0 5 1-15,7-9 0 0,6 4 2 0,0-3 0 0,0 0-128 16,6-1-195-16,7-3-104 0,6 4-61 0,1-4-37 0,6 0-27 0,1 0-32 16,11 0-33-16,-5 0-76 0,6-4-95 0,7 1-108 0,-1-1-115 15,-5 0-58-15,5-3-28 0,-6 4-17 0,1-9-6 0,-2 5-4 16,-5 0-3-16,-1-4 5 0,1-1 7 0,-7 2 21 0,7 0 29 0,-7-7 72 15,-7 7 95-15</inkml:trace>
  <inkml:trace contextRef="#ctx0" brushRef="#br0" timeOffset="28481.35">12003 3535 67 0,'-6'18'306'0,"-2"0"36"0,2 1 28 0,0-8 18 16,6 4 12-16,-7-8 13 0,7 4 12 0,-7-4 14 0,7-3 14 0,0-1 11 15,0-3 12-15,0 0-64 0,0 0-103 0,7-3-71 0,0-1-51 16,-7-3-36-16,12 0-26 0,-4-4-17 0,4-4-14 0,1-4-11 16,7 1-14-16,-8 0-14 0,8-5-14 0,0-2-12 0,-1 0-11 0,7-5-6 15,-6 6-8-15,-1-7-2 0,1 2-1 0,0-1-2 0,-1-3-1 16,-6 4 1-16,0 4 2 0,-7-4 3 0,2 4 4 0,-2-1 5 0,-6 3 4 16,0 5 3-16,0-1 3 0,-6 5 3 0,-2 3 3 0,2 0 1 15,-7 3 1-15,7 5 1 0,-8 0-1 0,2 3 1 0,-2 0-3 0,2 3-3 16,-2 0-4-16,1 2-6 0,7 2-2 0,-7 4-5 0,6-4-2 15,1 3-2-15,0 2-2 0,6-1 0 0,6 3-2 0,0 2 0 16,1-2 1-16,0 0 0 0,12 1 0 0,-6 0-1 0,6-1 1 0,1 5 0 16,0-4 0-16,5 3 1 0,1-4 0 0,-6 6-2 0,7-6 1 0,-1 1-1 15,-1-1-2-15,-5 0 0 0,6 5 2 0,-6-5 0 0,-1 1-2 16,-6 0 0-16,0-5 0 0,0 5 1 0,0 0 0 0,-6 0-1 16,-1-4 1-16,-6 3 1 0,0-3-1 0,0 1 0 0,-6-2 2 0,-1 1-1 15,1 0-1-15,-8-4-3 0,2 1-3 0,-2-5-5 0,2 5-7 16,-8-8-11-16,7 3-12 0,-1-3-26 0,2-3-30 0,-1 0-48 15,0-5-57-15,0 0-61 0,7-3-66 0,6 1-64 0,-8-5-63 0,8 0-31 16,8 1-15-16,-2-4-3 0,7-4 2 0,0 2 8 0,0-5 11 16,7 3 25-16,6 0 30 0,-7-3 48 0,13-1 55 0,-5 4 62 15,-1-4 226-15</inkml:trace>
  <inkml:trace contextRef="#ctx0" brushRef="#br0" timeOffset="28779.33">12914 3114 13 0,'14'0'274'0,"-8"-4"39"0,7 4 32 0,-6-3 39 16,-7-2 40-16,6 1 27 0,-6 1 19 0,0 0 12 0,0-1 11 15,-6 0 9-15,6 1 6 0,-7-1-58 0,0 0-92 0,-5 4-60 16,5 0-48-16,-6 0-36 0,0 0-31 0,0 8-37 0,0-5-40 0,-7 8-25 16,7-4-19-16,-6 8-12 0,6 3-9 0,-7 1-8 0,7 3-5 15,0 0-5-15,0 3-5 0,0 1-3 0,0 3-2 0,7 2-1 0,6-2-3 16,-7-1-1-16,14 2 0 0,-7-1 0 0,6 0 0 0,0-3 0 16,8 0-1-16,-1-5-1 0,6 2-3 0,0-2 0 0,1-2-1 0,6-5-3 15,1 1-2-15,-2-7-2 0,1 3-3 0,0-8-1 0,0-3-2 16,1-3-1-16,-1-1 0 0,0-3-2 0,-1-4 1 0,-5-4 0 15,0 1 0-15,-7-6 2 0,0 3 1 0,0-6 3 0,-7 2 4 0,-6-5 5 16,0 0 5-16,-6 1 2 0,0-2 0 0,-8 2-1 0,1 0 1 16,0-1-1-16,-6 1-1 0,-1-1-2 0,-6 3-1 0,7 2-7 15,-1 3-8-15,0 3-18 0,1 5-20 0,-1-2-44 0,1 5-54 0,6 3-70 16,0 1-77-16,0 3-79 0,0 3-80 0,7 3-39 0,-2 2-22 16,2 1-8-16,6-3-5 0,0 2 4 0,0-1 6 0,14-3 16 0,-8-1 19 15,13 1 40-15,-6-1 53 0,7-3 68 0,6-3 187 0</inkml:trace>
  <inkml:trace contextRef="#ctx0" brushRef="#br0" timeOffset="29263.71">13898 3107 17 0,'-27'10'343'0,"8"-2"58"0,0 2 36 0,0-6 25 15,-1 3 19-15,6 1 14 0,2-5 15 0,-1-3 13 0,-1 0 13 0,8 0 9 16,0 0 9-16,6 0-55 0,-7-3-84 0,7 0-94 0,0-2-97 0,0-2-57 16,7 0-34-16,-1 0-26 0,0-1-18 0,1-2-17 0,6-2-14 15,0 1-13-15,0 0-13 0,0 1-10 0,1 2-9 0,5-3-5 16,-6 4-6-16,6 3-3 0,-5 0-4 0,-2 1-4 0,1 3-6 0,0 0-4 16,0 7-2-16,-6-3-3 0,6 7-1 0,-7-1-3 0,1 2 1 15,0 2 0-15,-7 4 1 0,6 5 0 0,-6-2-1 0,0 2 3 0,0 2 1 16,0 1 3-16,0-1 5 0,0 1 4 0,0-1 3 0,0-2 4 15,6 3 1-15,-6-8 1 0,7 4 0 0,-1-5 2 0,1 0-2 0,0-4-2 16,-1 1-2-16,8-1-3 0,-2-6-2 0,1 0-3 0,0-4-3 16,0-3-2-16,-7 0-3 0,8 0-1 0,-1-7-3 0,0 0 1 15,0-1 0-15,0-3 0 0,0-3 1 0,-7-1 3 0,1-3 2 0,0 4 3 16,5-9 4-16,-12 2 4 0,7-2 6 0,-7-3 5 0,6 4 7 16,-6-3 5-16,0-1 6 0,-6 1 4 0,6-1 3 0,0 0 4 0,-7 1 2 15,1 3 2-15,6 0 4 0,-6 4 0 0,-1-1 1 0,0 5-1 16,1 2-4-16,0 1-2 0,-1 0-6 0,0 3-6 0,1 5-3 15,-1 0-5-15,1-1-4 0,-1 4-4 0,7 0-4 0,-6 4-4 0,-1-4-1 16,7 3-3-16,0 0-2 0,0 5-2 0,0-4 1 0,0 3-5 16,7-3-2-16,6 3-9 0,-7-3-10 0,7 4-17 0,7-6-22 0,0 3-46 15,-1-5-62-15,1 3-75 0,6-3-86 0,0-3-72 0,-1 3-67 16,1-7-32-16,7 3-16 0,-7-4-4 0,0 1 0 0,-6-4 6 16,5-1 11-16,-5 2 17 0,0 0 19 0,-1-2 49 0,1-2 62 0,-7-1 77 15,7 3 254-15</inkml:trace>
  <inkml:trace contextRef="#ctx0" brushRef="#br0" timeOffset="30030.55">14816 2952 2 0,'6'0'188'16,"2"0"21"-16,-2 0 20 0,-6 0 21 0,6-4 23 0,1 1 20 0,-7-1 19 16,6 1 20-16,-6-1 22 0,0-3 6 0,7 3 1 0,-7-3-22 15,-7 4-29-15,7-6-20 0,-6 3-14 0,6-2-13 0,-7-3-14 0,1 3-15 16,0 1-17-16,-8 0-17 0,8 0-15 0,-8-1-17 0,2 1-19 16,5-1-24-16,-6 2-26 0,0 2-18 0,0 4-16 0,-6-4-11 15,5 4-11-15,1 4-8 0,1-4-5 0,-2 7-4 0,2 1-6 0,-2 2-3 16,1 1 1-16,1 0-3 0,-2 8 1 0,2-1 1 0,-2 1-1 0,8 2 2 15,-7 5-1-15,6 1 2 0,0 0-1 0,1 0 1 0,0 6 0 16,6-4-1-16,-6 0 1 0,12 3-3 0,-6-1-2 0,6-2-1 16,0-3-1-16,8-1-2 0,-8 2-1 0,7-2-1 0,7-3-1 0,-8-5-2 15,8-2-1-15,0-1 0 0,-1-2-1 0,1-5 0 0,-1 1-1 0,1-5 0 16,6-3-2-16,-6-3-1 0,-1-1 0 0,-6-2-2 0,6-6-3 16,-5 1-2-16,-1-3-2 0,0-5-3 0,0 1-1 0,-7-4 0 15,0 0-2-15,2-1-1 0,-8-3 0 0,0 1-1 0,0 0 1 0,-8-6-1 16,2 6 1-16,0-4 2 0,-1 4 2 0,-6-1 2 0,7 1 4 0,-7 3 4 15,7-1 4-15,-8 4 1 0,1 5 3 0,6 3-1 0,1 0 0 16,0 4 0-16,-1 0-2 0,1 3 2 0,-1 4-1 0,7 0 1 16,-7 0-1-16,7 4 1 0,0-4-1 0,7 7-1 0,-7-3 0 0,7-1-1 15,6 4 0-15,-7-3 0 0,7 4 3 0,0-1 1 0,7-3 1 16,-1-1 0-16,1 0 1 0,0 2-1 0,5-5 1 0,-5 0 0 16,6 0 0-16,-6-5-1 0,-1 2-2 0,7 0 0 0,-6-1-1 0,-1-3 0 15,1-1-1-15,-8 4 0 0,2-3 1 0,-1 0 0 0,0 0 3 16,0 3 1-16,-7-3-1 0,0 4 0 0,2-2 1 0,-8 1-1 15,6 4 0-15,-6 0-1 0,0 0 1 0,6 4 0 0,-6 1 0 0,0 2 0 16,0 0 0-16,0 7 0 0,0-3-1 0,0 4-2 0,0 3 0 0,7 4-1 16,-7-3 0-16,0 3 1 0,0 3-1 0,7 0 1 0,-7-2 0 15,6 2-1-15,-6 0 0 0,6-2 0 0,1-1-1 0,-1 0-6 16,1-3-7-16,0-1-12 0,5-4-12 0,-5 1-26 0,0-4-29 0,5-3-48 16,2-2-56-16,-8-6-63 0,7 0-65 0,1 0-53 0,-2-6-50 15,1-2-38-15,-6-6-34 0,6-1-11 0,-1-4-2 0,-4 1 8 0,-2-4 11 16,0-3 24-16,0-1 29 0,2-4 47 0,-8 1 56 0,0-4 87 15,0 4 100-15,-8-5 116 0,8 7 123 0,-6-4 100 0,0-1 88 0,-8 5 71 16,8 2 60-16,-7-1 36 0,7 8 22 0,-8 0 13 0,8 0 9 16,-6 3 6-16,4 4 3 0,2 1-21 0,0 1-33 0,-7 3-63 15,6 2-74-15,7-3-63 0,-13 2-56 0,7 5-64 0,6-3-68 0,-7 3-82 16,0 0-89-16,1-3-97 0,0 3-104 0,-1 0-73 0,0 0-56 0,1 0-29 16,6 0-15-16,-7 0-7 0,7 0-2 0,0-5 0 0,0 5-1 15,0-2 11-15,0-7 14 0,0 2 51 0,7 0 68 0</inkml:trace>
  <inkml:trace contextRef="#ctx0" brushRef="#br0" timeOffset="30233.68">14933 2608 19 0,'-26'4'359'0,"-6"0"61"0,6-1 37 0,-1 1 30 15,1-4 24-15,7 4 24 0,-1-4 24 0,1 0 21 0,6-4 22 0,0 4 15 16,6-4 17-16,1 4-48 0,6-3-79 0,-7-1-100 0,7 0-106 16,7 0-60-16,-7-4-36 0,6 6-41 0,8-6-164 0,-8 4 0 0,7-3 0 15,6 1 0-15,1-3 0 0,-7 6 0 0,7-1 0 0,0 0 0 16,-1 1 0-16,0 6 0 0,-6 1 0 0,1 0 0 0,-2 8 0 0,-5-2-133 15,-1 1-57-15,1 7-48 0,-7 1-59 0,-7-1-67 0,1 4-71 16,-1 0-63-16,-5 3-61 0,4-2-21 0,-11-2-3 0,6 1 9 0,0 0 14 16,1 0 18-16,-2-7 19 0,8-1 25 0,-1-3 28 0,0 1 47 15,1-9 60-15,6-3 70 0,0 0 225 0</inkml:trace>
  <inkml:trace contextRef="#ctx0" brushRef="#br0" timeOffset="30358.68">15018 2432 229 0,'-7'-15'368'0,"1"0"22"0,0 1 9 15,-7 3 5-15,-1 4-1 0,-5 0-5 0,-1 3-7 0,1 0-23 16,-8 4-28-16,2 4-44 0,-1 0-54 0,-7 7-150 0,1-4-199 0,-1 8-127 16,0-1-90-16,-6 4-43 0,7-2-22 0,-1 2-8 0,-6 3-4 0,7-2 4 15,-1 3 8-15,-7 0 20 0,8-4 29 0,-1 4 45 0,1-4 53 16</inkml:trace>
  <inkml:trace contextRef="#ctx0" brushRef="#br0" timeOffset="30849.58">16862 2898 0 0,'6'0'126'16,"0"3"113"-16,1-3 16 0,6-3 13 0,-7 3 10 0,1 0 12 0,-1-4 13 15,0 4 19-15,2-4 21 0,-2 4 33 0,0-3 37 0,1-1-21 16,-7 0-55-16,6 1-37 0,-6-2-33 0,0 3-16 0,0-3-13 0,-6-2-8 15,6 3-7-15,-7-3-10 0,1 0-11 0,0 0-16 0,-8-1-22 16,8 1-31-16,-7 3-38 0,0-3-27 0,-6 0-21 0,5 3-12 0,-6 0-10 16,1 4-7-16,-1 0-4 0,1 0-4 0,0 4-3 0,-8 0-3 15,7 3-1-15,-5 4-1 0,-1-1-1 0,6 2 1 0,-6 2 0 0,0 4 1 16,7 1-1-16,-7-1 2 0,6 5 1 0,1-2 2 0,5 1 2 16,-5 0-1-16,6 3 1 0,0-2 0 0,7 6 0 0,6-4-1 15,-8 2 0-15,8-1-1 0,8-6 0 0,-2 7-1 0,7-2 0 0,0-3-5 16,0 0-8-16,7 0-12 0,-1-2-17 0,7-6-41 0,0 1-52 15,0-5-69-15,1-2-78 0,5-1-68 0,1-4-67 0,-1-3-43 0,1-3-31 16,-1-1-16-16,1-3-8 0,5-4 0 0,-5-1 3 0,7-2 11 16,-8 0 17-16,7-5 39 0,-6 1 51 0,5-4 69 0,-5 3 109 0</inkml:trace>
  <inkml:trace contextRef="#ctx0" brushRef="#br0" timeOffset="31240.21">17441 3029 0 0,'13'-10'46'0,"0"-5"183"0,0 5 21 0,-6-2 23 0,-1 4 21 0,0-3 28 15,-6 0 31-15,0 4 31 0,0-4 32 0,0 4 22 0,-6-4 18 16,0 3-26-16,6 1-48 0,-7 0-45 0,0 3-45 0,1-3-27 0,-1 3-18 15,-5 1-20-15,5-2-23 0,-6 5-27 0,7 0-31 0,-8 0-30 16,1 0-32-16,0 5-22 0,-6-2-17 0,5 5-11 0,-5 3-9 0,6-5-6 16,-6 6-5-16,-1 3-2 0,0-1-3 0,1 4 0 0,-1 1-1 15,0-1-1-15,1 3 0 0,6-1 0 0,0 2 1 0,1 3-1 16,4-3-1-16,2 0-2 0,0 0-1 0,6 0-2 0,0 0 0 0,0 0 0 16,6-4-2-16,0 1 1 0,2-1-1 0,4-4 0 0,1-2 0 15,7-1-1-15,0-4-1 0,-1-3-1 0,0-1 0 0,8-3 0 0,-1-3 1 16,-7-1-1-16,7-3 1 0,0-4-1 0,0-1 1 0,1-2-1 15,-8-1 1-15,0-3-1 0,1-1 2 0,-1-2 1 0,-5 3 2 0,-2-4 2 16,1-5 3-16,1 6 4 0,-8-1 3 0,0-4 5 0,2 4 4 16,-8-3 6-16,6 2 4 0,-6-2 7 0,0 2 9 0,0 2 8 15,0 2 6-15,-6 1 4 0,6 4 6 0,0 2 0 0,0 1-3 0,-8 0-4 16,8 8-3-16,-6-1-6 0,6 8-6 0,-6-1-4 0,-1 1-5 0,7 7-7 16,-7 1-8-16,1 6-8 0,-1-1-7 0,1 6-5 0,6 2-6 15,-6 0-3-15,6 2 0 0,-7 6 1 0,7-4-1 0,7 3-3 16,-7 2-5-16,6-4-7 0,0-1-10 0,7 0-11 0,1 0-11 0,-8-3-14 15,14-5-15-15,-8 2-22 0,8-4-29 0,-1-9-40 0,-5 5-50 16,12-8-58-16,-7-4-64 0,1-3-50 0,0 0-42 0,-1-7-35 0,1 0-36 16,-8-4-12-16,8-3 3 0,-7-5 7 0,0-2 13 0,0-2 21 15,0-3 26-15,-6-3 42 0,-1 1 49 0,0-6 59 0,1-3 66 16</inkml:trace>
  <inkml:trace contextRef="#ctx0" brushRef="#br0" timeOffset="31458.96">17552 2289 3 0,'-27'-3'302'0,"-5"3"56"0,6 0 49 0,0-4 33 0,-1 4 25 16,2 0 19-16,-1 0 13 0,6 0 12 0,1 0 9 0,5 0 10 16,2 0 8-16,-2 0-54 0,8-4-85 0,6 4-74 0,-6 0-71 0,6 0-54 15,0 0-46-15,6 0-33 0,0 0-26 0,1 0-16 0,6 0-14 0,0 0-11 16,0 0-12-16,0 0-9 0,7 4-9 0,-8-4-13 0,8 4-16 16,-1-1-13-16,-5 2-15 0,-1 2-14 0,6-1-13 0,-12 2-14 0,6 6-13 15,-6-2-23-15,-7 2-28 0,6 5-40 0,-12-1-47 0,-1 4-52 16,0 3-55-16,-12-2-41 0,6 3-37 0,-14 3-33 0,2 0-31 0,-1 0-10 15,-7 0 0-15,7-3 9 0,0 3 8 0,-7-3 22 0,7-1 28 16,6-3 40-16,1 0 47 0,0-3 52 0,12-4 56 0</inkml:trace>
  <inkml:trace contextRef="#ctx0" brushRef="#br0" timeOffset="32089.34">18626 3066 0 0,'-13'7'216'0,"-6"1"117"0,5-1 46 0,2 0 34 15,-2 0 30-15,8-2 20 0,-7-2 14 0,7-3 10 0,-1 0 6 0,0-3 5 0,7-2 3 0,-6 1-49 0,12 1-72 0,-6-4-76 16,0 0-74-16,7-1-56 0,0-2-46 0,-1-5-34 0,7 4-29 0,0-5-21 16,0-1-14-16,1 2-9 0,4-3-6 0,-4 4-5 0,5-5-3 15,-5 4-2-15,-2 0-3 0,1 1 0 0,0 3-3 0,0 4 0 16,-6-5 1-16,0 9-2 0,-1-5-1 0,0 8 0 0,0 0-1 0,-6 0 1 15,8 8-1-15,-8-5 1 0,0 9 0 0,0-1 0 0,0 0 2 16,0 4-1-16,-8 3 0 0,8 3 0 0,-6 1 1 0,6 0 0 16,-6 3 0-16,6 6 0 0,-6-6 2 0,6 5 0 0,-7-2 0 0,7 2-2 15,0-1 0-15,0 0 0 0,0-3 0 0,7 0 0 0,-1-5 0 0,0 2 1 16,0-4-1-16,2-1-1 0,4-4-1 0,1-2-1 0,7-2-2 16,-8-3 0-16,8-4-1 0,0-3-3 0,-1 0-3 0,7-3-2 15,1-4-2-15,-1 0-2 0,0-8 1 0,-7 1-2 0,7-4-1 0,0-1 0 16,-6-4 1-16,-1-2 1 0,1-4 2 0,-7 0 1 0,0 0 1 15,-6-4 4-15,-1-1 5 0,1 1 7 0,-7 4 8 0,0-5 9 16,0 2 6-16,-7 6 8 0,1 1 8 0,-7 0 4 0,6 2 4 0,-6 4 2 16,0 5 3-16,0 3 0 0,0 0 0 0,0 3-2 0,0 5-2 0,-1 0-6 15,2 3-6-15,-1 0-7 0,6 3-7 0,-6 5-7 0,7-1-4 16,0 0-6-16,-2 8-4 0,2-5-1 0,6 6-3 0,6-2 0 0,-6 5-2 16,14-5-4-16,-8 4-5 0,7-3-10 0,7 0-14 0,0-1-18 15,6 1-21-15,-1-5-40 0,1 2-47 0,1-4-53 0,-1-1-53 0,6 0-47 16,1-4-43-16,-7 2-42 0,6-5-42 0,1 0-29 0,-1-5-20 15,1 2-5-15,0 0 7 0,-1-5 14 0,1 1 22 0,-1-1 39 16,1 0 47-16,-1-2 51 0,2 3 54 0,-9-3 47 0,7 1 149 16</inkml:trace>
  <inkml:trace contextRef="#ctx0" brushRef="#br0" timeOffset="32793.56">19760 2941 0 0,'12'-7'33'15,"1"4"197"-15,-6-5 30 0,0 5 25 0,-7-4 24 0,0 2 27 16,0-2 31-16,0 4 22 0,-7-5 20 0,0 1 16 0,1 0 12 0,-1 0-26 16,1-1-48-16,0 0-50 0,-8 5-52 0,2-5-36 0,5 5-28 15,-6-1-22-15,0 1-21 0,-1 3-26 0,2 0-28 0,-2 0-22 0,-5 3-18 16,6 1-12-16,-6-1-10 0,5 5-6 0,2 3-4 0,-8-3-1 15,7 6-4-15,0-3 2 0,-6 8 0 0,5-5 0 0,1 4 2 0,7 0-1 16,-7 1-1-16,6 3-1 0,1-5-3 0,0 6-4 0,-2-4-2 16,8 2-2-16,-6-3-1 0,12 1-2 0,-6-1-1 0,8 0 0 0,-2-4-1 15,0-1-1-15,1 1-2 0,6-7-2 0,0 1-1 0,0-1 0 16,6-7 1-16,-5 0 1 0,5 0-1 0,1-7 1 0,0-1-1 0,-2 1 2 16,2-7-1-16,-1 1 0 0,7-4-2 0,-6 2 1 0,0-3 0 15,-1-1 0-15,1-2 2 0,-1 3 5 0,1-4 4 0,-8 0 7 16,8 3 9-16,-6-4 8 0,-1 3 9 0,-7 1 8 0,8-3 9 0,-8 4 8 15,0-1 10-15,0 4 5 0,-6 1 5 0,7 3 3 0,-7-1 2 0,0 2-2 16,0 3-4-16,0-1-9 0,0 5-9 0,0-1-10 0,0 4-11 16,0 0-8-16,-7 0-11 0,7 4-9 0,0-1-9 0,-6 5-6 15,6 3-6-15,-6 0-5 0,0 3-3 0,6 1-1 0,-8 3 0 0,8 4 1 16,-6 0 1-16,0 3 1 0,6-2 1 0,-7 2 0 0,7 0 1 0,0 2 2 16,0-5 1-16,0 3-1 0,0-3-2 0,0-4 0 0,0 4 0 15,7-3 0-15,-7-4-1 0,6-1-1 0,0-3 0 0,2 0 2 16,4-3-1-16,-6-5 1 0,8 1 1 0,-1-4 0 0,0 0-1 0,0-4 2 15,-1-3 1-15,8-1-1 0,-7-2-1 0,1-1 2 0,4 0 1 16,-4-4-1-16,6 1 1 0,-7-4-1 0,6-1-1 0,-6 1 0 16,0-5 0-16,0 5 1 0,-6-4 0 0,5 4 0 0,2-4-1 0,-8 3 2 15,8-3 0-15,-8 4 1 0,0 0 0 0,1 4 1 0,-1-1-1 0,1 4 0 16,-1 0 1-16,-6 4-3 0,7-1-3 0,-7 0-1 0,0 8-1 16,0 0 0-16,6 0-1 0,-6 4 0 0,0 3 0 0,0 0-2 0,0 5 1 15,0-1-1-15,0 8 1 0,0-5 0 0,0 4 1 0,-6 4 0 16,6 0 3-16,0 0 0 0,-7 0 2 0,7 0 0 0,0 0-1 0,0-1 0 15,-6 2 0-15,6 0 0 0,0-5 0 0,0-1-1 0,0-2-1 16,0 0 1-16,0-1 2 0,0-2 1 0,0-5 0 0,0 0 1 16,6-4 0-16,-6 2 1 0,0-5-1 0,7 0 2 0,-1-5 0 0,0 2 0 15,-6-1 1-15,14-6 1 0,-8 2 1 0,8-3-1 0,-8-3 0 0,7 0-1 16,0-3 0-16,0 0-2 0,0-2-2 0,-6 1 0 0,6-4-2 16,-1 0 1-16,2 1-1 0,-2-2-1 0,2 1 1 0,-1-3-1 15,0 3-3-15,-7 0 1 0,7 4-3 0,-7-1 1 0,8 1-2 0,-8 4-1 16,1 2 0-16,-1 1-2 0,1 7-1 0,-1-3-1 0,1 7 0 15,-7 0 0-15,6 4-1 0,-6-1 0 0,7 8 0 0,0-3 1 0,-7 7 1 16,6-4 0-16,-6 3 2 0,6 5 2 0,1-5 2 0,-7 4 1 16,7 1 1-16,-1-1-1 0,0-3-4 0,-6 2-7 0,13-1-9 0,-6-5-9 15,0-1-9-15,-1 2-12 0,8-5-15 0,-8 0-20 0,6-3-24 16,2-4-41-16,-1 0-54 0,-7-4-60 0,8 1-68 0,-2-5-50 16,1-2-45-16,0-5-40 0,-6 4-40 0,-1-7-15 0,1-1-3 0,0 1 8 15,-7-4 10-15,0-4 19 0,0 5 22 0,0-9 42 0,-7 0 53 0,0 1 61 16,1-4 66-16</inkml:trace>
  <inkml:trace contextRef="#ctx0" brushRef="#br0" timeOffset="32996.69">19994 2249 42 0,'-45'11'317'16,"5"0"51"-16,-5 0 39 0,-2 1 28 0,9 1 25 0,-1-5 13 0,6 3 10 16,1 1 6-16,-1-6 5 0,7 5 2 0,6-3 2 0,1 3-64 15,-1 0-97-15,8 0-79 0,-2 0-69 0,14-1-48 0,-6 1-36 0,6 0-28 16,6 1-21-16,1-1-14 0,0 0-8 0,12-1-6 0,1 2-6 15,6-5-8-15,0 0-15 0,7-3-29 0,5 0-36 0,1-1-60 0,0-3-72 16,1-3-84-16,5-1-86 0,-6-3-59 0,1-1-45 0,-2-2-22 16,1-5-13-16,-6 4-4 0,-7-7-4 0,6-1 8 0,-5 1 10 0,-8-4 26 15,8 0 35-15,-8 0 57 0,0 0 71 0</inkml:trace>
  <inkml:trace contextRef="#ctx0" brushRef="#br0" timeOffset="33810.35">21453 2832 194 0,'-13'18'256'0,"0"1"16"0,7-5 12 0,-8 4 12 0,1-3 13 16,6 0 18-16,1-5 18 0,-7 1 21 0,7 0 21 0,6 0-4 15,-7-3-16-15,7-1-44 0,0 0-56 0,0-3-30 0,0 0-17 0,7-4-9 16,-7 0-8-16,13 0-11 0,-7-8-11 0,14 1-18 0,-8 0-18 15,8-4-20-15,0-3-21 0,5-5-21 0,-5 1-21 0,6-4-15 16,1-5-12-16,-1-2-10 0,-1 4-10 0,-5-8-6 0,6 0-2 0,-6 1-4 16,-1-5 0-16,1 0-1 0,-1 0 0 0,-6 0 0 0,0 1-2 15,1-1 2-15,-8 1 1 0,7 2 3 0,-6 2 4 0,-1 2 6 0,-6 2 5 16,6 5 6-16,-6-3 3 0,0 8 4 0,0 4 5 0,0-1 2 0,-6 0 4 31,6 4 2-31,-6 0 3 0,6 4 0 0,-7 3-3 0,0-3-3 16,1 3-7-16,6 1-5 0,-6 3-8 0,-1 3-4 0,0 1-4 0,1 3-4 15,-1 1-6-15,1 6-3 0,-8 1-3 0,8 3-2 0,0 4-4 0,-8 3 0 16,8 5 1-16,0-1 1 0,-1 4-1 0,1 0 2 0,-1 4 1 16,0 0 0-16,7 3 2 0,-6 0 1 0,6 1 0 0,0-1 1 15,6 0 0-15,-6 1 1 0,7-1 0 0,-7-4 0 0,7 4 1 0,-1-3-1 16,7-4 1-16,-7-4-1 0,2 4-1 0,4-7-1 0,-6 0-1 16,8 0-1-16,-1-8-2 0,0-1-1 0,6-1-4 0,-5-5-3 0,5-4-5 15,1-4-5-15,-8 1-6 0,8-8-7 0,0 1-4 0,-7-4-4 16,7-4-3-16,-8-5-1 0,8 2-3 0,-7-4 0 0,-1-4 1 0,-4-1 1 15,4 2 2-15,-6-5 4 0,-6 0 4 0,8-2 6 0,-8-2 8 16,-8 4 7-16,8-3 10 0,-6 4 9 0,0-1 7 0,-8 0 7 16,8 5 5-16,-7 3 6 0,7-1 2 0,-8 8 3 0,8-4 4 0,-6 8 0 15,4-1 0-15,-4 5-1 0,5-1 0 0,1 4-3 0,-1 0-5 0,0 4-4 16,1-4-5-16,6 7-3 0,0-3-4 0,0 3-8 0,6 1-8 16,1 2-12-16,0-2-14 0,6 2-24 0,-1 1-32 0,2 0-54 0,5 1-65 15,7-5-65-15,-6 0-66 0,6 1-64 0,0-1-62 0,-1 0-31 16,9-7-14-16,-9 4-5 0,8-4 1 0,-1 0 8 0,2 0 9 0,-2 0 25 15,1-4 32-15,6 1 53 0,-7-1 64 0</inkml:trace>
  <inkml:trace contextRef="#ctx0" brushRef="#br0" timeOffset="34561.47">22658 2754 0 0,'6'0'119'0,"-6"0"144"0,0 0 29 0,0-3 32 0,-6 0 35 0,0-1 32 16,6 0 32-16,-8 1 22 0,-4-5 12 0,5 5 11 0,0-4 7 16,-6 2-41-16,7-2-64 0,-7 3-56 0,6 1-51 0,-5-1-36 0,-2 4-27 15,1-4-31-15,7 4-33 0,-7 0-33 0,0 4-31 0,-1 0-18 16,2-1-11-16,-1 4-6 0,-7 2-6 0,8 1-2 0,-2 5-2 0,-6-1-1 15,8 1-2-15,-1 3 0 0,-7 4-1 0,7-3 1 0,0 2-2 16,0 2 0-16,6-1-2 0,1 3-2 0,-1-3-3 0,1 0-2 0,6-4 0 16,0 4-1-16,6-3-3 0,1-1-2 0,-1-4-3 0,8 1-2 15,-2 0-1-15,2-5-2 0,5-1-1 0,1-6 0 0,-1 1 0 16,0-1-1-16,8-6-1 0,-8-1-1 0,8-4-2 0,-8 1-1 0,0-4 1 16,8-3 1-16,-8-1 1 0,-6-3 1 0,6 0 1 0,-5-1 2 15,-2-4 3-15,2 3 1 0,-8-3 3 0,7-3 5 0,-6 5 4 0,-1-5 5 16,-6 0 5-16,0 4 9 0,7 0 8 0,-7 0 8 0,0 1 9 15,0 2 7-15,0 0 6 0,0 5 4 0,-7 3 1 0,7 0 1 0,0 4-2 16,0 3-4-16,0-3-5 0,0 7-7 0,0 0-5 0,0 0-7 16,0 3-9-16,0 5-10 0,-6-1-8 0,6 1-7 0,0 2-9 0,0 5-4 15,0-1-4-15,0 5 0 0,0-5-1 0,0 9 1 0,0-5 2 16,0 0 0-16,0 4 0 0,6-4-1 0,-6 5-2 0,0-5-4 0,7-4-5 16,-7 5-4-16,6-5-3 0,0-3-4 0,2 0-2 0,-2 0-1 15,0-3-2-15,0-1-1 0,1-2 0 0,0-3-2 0,6-2 1 0,-7-2 1 16,8 2 3-16,-8-5 4 0,7-2 6 0,0-1 4 0,0 1 6 15,0-3 1-15,-6-2 4 0,5 1 0 0,2 0 1 0,-2-4 0 0,-5 1 2 16,6 3 0-16,0-3 1 0,-7-2-1 0,2 2 1 0,4-1-1 16,-6 1 0-16,1 3 0 0,6-4-1 0,-6 0 1 0,-1 4-1 15,0-3 0-15,2 2 0 0,-8 6 0 0,6-1-1 0,0-5 0 0,0 8-1 16,-6 1-1-16,0-1-2 0,8 0 0 0,-8 4 0 0,6 4-1 0,-6 0-1 16,0 3 1-16,0 0-1 0,6 0 1 0,-12 9 0 0,6-5 1 15,0 7 0-15,-6-4 1 0,6 5 2 0,-8-1 0 0,2 4 2 0,6-4 1 16,-6 4 0-16,0-3-1 0,-2 3 2 0,8-4 0 0,-6 1 0 15,6-2 0-15,-6-2 3 0,6 3 0 0,0-4 1 0,6-2 2 0,-6-1 3 16,6 0 4-16,-6 0 5 0,8-4 5 0,-2 1 4 0,0-5 2 16,8 1 2-16,-8-4 2 0,7 0 1 0,0 0 0 0,0-4-1 15,-1-3 0-15,2 0-1 0,-1 0-1 0,0-4-4 0,0 0-2 0,0-4-5 16,6 0-3-16,-5 0-3 0,-1-4-2 0,-1 2-2 0,2-5-2 16,-2 4 0-16,-4-4-1 0,4-5-1 0,-5 6 0 0,6-5-1 0,0 4-1 15,-7-3-1-15,0 2-3 0,8 1-2 0,-8 0-1 0,1 4-3 16,6 3-1-16,-6 1-3 0,-1 3-1 0,0 4 0 0,1 3-3 0,-7 1 0 15,7 3 0-15,-1 3-1 0,-6 1 0 0,6 7 0 0,-6 0 1 16,7-1 1-16,-7 9 0 0,0-5 1 0,0 5 1 0,0 3 2 0,-7 0 3 16,7-4 0-16,0 8 1 0,0-8 3 0,0 4 0 0,0 0 0 0,0-3 2 15,7-1 1-15,-7 0-1 0,7-4 0 0,-1 1 0 0,1-4 1 16,5 0-7-16,2-2-6 0,-2-3-14 0,2-2-15 0,5-4-15 16,-6 0-18-16,6 0-19 0,1-4-20 0,0-2-34 0,-1-3-40 0,1-2-44 15,-7 0-46-15,6-4-48 0,-6-2-48 0,1-1-36 0,-2-5-30 16,-5 2-32-16,0-2-34 0,-1-2-9 0,-6-5 5 0,0 2 12 0,0-6 18 15,-6 1 31-15,6-4 40 0,-14 1 44 0,8-1 46 0,0-3 47 0,-8 0 49 16</inkml:trace>
  <inkml:trace contextRef="#ctx0" brushRef="#br0" timeOffset="34795.85">22717 2102 0 0,'-40'11'280'0,"1"0"111"0,0 0 37 0,7-2 22 0,-1 1 15 16,7-3 10-16,6 1 10 0,1-6 6 0,6 3 5 0,6-1 4 0,1-4 3 15,0 0-44-15,6 0-71 0,6 0-95 0,0 0-109 0,1 0-62 16,6-4-38-16,0 4-22 0,7-5-14 0,-1 3-14 0,7-2-13 0,0 0-14 16,-6 0-16-16,5 4-18 0,-5-3-20 0,6 3-30 0,-6 0-34 15,-7 3-27-15,-1 1-22 0,-4 0-16 0,-2 2-11 0,-6 6-9 0,0-1-8 16,-6 3-5-16,-2 5-6 0,-4-4-5 0,-1 7-4 0,-7 0-10 16,0-1-11-16,1 1-6 0,-7 4-4 0,6 0-19 0,-6-5-28 0,7 5-10 15,-7-3 0-15,6-5 1 0,1 1 6 0,-1-1 6 0,8-7 9 16,-2-1 12-16,1-2 15 0,13-5 24 0,0-3 27 0</inkml:trace>
  <inkml:trace contextRef="#ctx0" brushRef="#br0" timeOffset="36033.43">24696 2439 139 0,'7'5'244'0,"-1"2"21"16,1-4 16-16,-1 5 15 0,1-5 17 0,-7 1 18 0,6 0 19 16,0-4 23-16,-6 3 25 0,8-3 1 0,-8 4-9 0,0-4-33 0,6 0-45 15,-6 0-30-15,0 0-24 0,0 0-16 0,0-4-11 0,0 1-13 16,0 3-14-16,0-4-17 0,0 0-18 0,-6-3-22 0,6 3-23 0,-8-4-26 16,8 1-23-16,-6 0-21 0,0 0-15 0,-1-1-12 0,1 1-9 0,-1 4-6 15,-6-5-4-15,0 5-3 0,6-1-4 0,-5 0-1 0,-2 4-1 16,1 4-3-16,-6 0 0 0,6-1-1 0,-7 5 1 0,1-1 0 15,6 4 0-15,-6 3 1 0,-1 1-1 0,0 0 1 0,1-1 1 0,-1 5-1 16,7-1 1-16,-6 4 1 0,6-4-2 0,-1 4 0 0,2-3 0 0,-2 3 0 16,8-4 1-16,6 4-1 0,0-3 0 0,0-1 1 0,6-4-1 15,1 4 1-15,0-2 0 0,12-6 0 0,-6 5 0 0,6-8 0 16,7 4-2-16,1-7-1 0,-1 0-2 0,6-1-2 0,1-6-2 0,-1-1-2 16,1 0-2-16,6-7-3 0,0 0-3 0,0 0-3 0,0-3-4 15,7-4-4-15,-7-5-4 0,0 2-2 0,7-5-1 0,-7 0-2 0,-1-3 2 16,-5-1 0-16,7-6 1 0,-8 3 2 0,1-7 1 0,-7 3 3 15,-1-3 3-15,-5-4 3 0,0-1 3 0,-1 6 5 0,-5-5 6 0,-2 0 6 16,-6 3 7-16,2 5 5 0,-2-5 7 0,-6 9 5 0,6-2 6 0,-12 5 5 16,6 0 6-16,-6 3 4 0,-2 4 3 0,2 4 3 0,0-1 4 15,-7 4 2-15,6 1-1 0,-6 3-2 0,7 4-5 0,-8 0-3 0,2 2-5 16,-2 2-5-16,2 3-4 0,-1 3-6 0,6 5-5 0,-6-1-4 16,1 4 0-16,-2 4-3 0,-6 7-2 0,7 1 0 0,7 2 0 0,-8 0 3 0,2 8 2 15,-1 4 2-15,0 0 1 0,0 3 1 0,7 1 1 0,-2 2 0 16,2 5 2-16,-6-1-1 0,4 2 1 0,2-2-1 0,6 0-2 0,-6 1 0 15,-1-4-1-15,7 3-2 0,0-3-2 0,-6-3-1 0,6-1-1 0,0-3 0 16,0 0-1-16,6-5 0 0,-6-2 0 0,0-5-1 0,7 1 0 16,-1-8 0-16,-6 1 0 0,6-5 2 0,2-3 4 0,-2 1 5 15,-6-5 5-15,6-4 4 0,0 1 3 0,2-4 1 0,-2-4 3 0,7-3-1 16,-7 4 1-16,8-9 2 0,-8 1 0 0,6-3 0 0,2-1 3 16,-1-4-2-16,0 1-4 0,0-4-4 0,1 0-6 0,-2 0-4 0,1 1-4 15,0-2-3-15,0-2-1 0,1 3-2 0,-2 0-1 0,8-4-1 16,-7 3-2-16,0 2-1 0,6 3-2 0,-5-1-2 0,-8 1-2 0,7 4 0 15,0 3-2-15,0-1 0 0,-7 5-1 0,1 0 0 0,0 3-1 0,-1 4 0 16,-6 0 0-16,6 4 0 0,-6 3-1 0,0 0 0 0,0 1 0 16,0 3 1-16,0 4 1 0,0 0 2 0,0-1 0 0,-6 4 1 0,6 0 0 15,0 1 1-15,-6-1 1 0,6 1 1 0,0-1-1 0,-7 0 1 16,7-3 0-16,7 3 0 0,-7-4 0 0,6-3 0 0,0 5 0 0,1-6 1 16,0-2-1-16,-1-1 2 0,7 0 1 0,0-3-1 0,0 0 1 15,0-4 0-15,0 0 0 0,0 0 1 0,7-4 1 0,-8 0-1 0,8-3 1 16,-7 0-1-16,0-1-1 0,6-2 2 0,-5-1-1 0,-1 0 1 15,7-5-2-15,-8 2 0 0,2 0 0 0,-2-1 1 0,2-4-1 0,-1 4 1 16,0-6-1-16,0 3 0 0,-1-5-1 0,-4 5 1 0,4-3 0 16,-5 2-2-16,-1-3 0 0,1 4 0 0,-1 3 1 0,1-4 0 0,-1 8-3 15,-6 0-1-15,6 4-2 0,-6-1-2 0,0 5-1 0,0 3 0 0,0 0 1 16,0 3-1-16,0 5 0 0,-6-1 0 0,6 4 0 0,-6 5-1 16,-1-2 1-16,1 4 0 0,6 4 2 0,-13 0 2 0,6 0 0 0,1 0 2 15,0 4 2-15,-2-4 0 0,8 4-2 0,-6-1 1 0,0-3-1 16,6 0 2-16,-7 0 0 0,7-3 1 0,7-1-1 0,-7 0-1 15,6-3 1-15,0-1 0 0,2-3 0 0,-2-3 1 0,7-1 0 0,0 0-1 16,0-3-1-16,-1-4 1 0,8 0 0 0,0-8 1 0,-1 5 0 16,1-4 0-16,0-4 0 0,5 0 0 0,-5-4-1 0,0 0-2 0,-1 1 0 15,-6-4 0-15,6-1 1 0,-5-3 1 0,-2 0 1 0,2 0 0 16,-1 0 0-16,-7 0 0 0,1-1-1 0,0-2 0 0,-1 3 3 0,0 0 4 16,-6 4 6-16,0-3 5 0,7 6 5 0,-7 0 1 0,0 3 2 0,0 2-1 15,0 2 0-15,0 1-2 0,-7 7 0 0,7 0-1 0,0 0-2 16,0 4 0-16,-6 3-3 0,6 5-4 0,0-2-6 0,0 5-5 15,0 4-3-15,0-1-2 0,0 0-3 0,0 4 1 0,0 3 0 0,6-2 2 16,-6-1 1-16,7 3 0 0,0-3 1 0,-1 0-3 0,0-4-4 16,-6 5-7-16,13-5-6 0,-6-4-10 0,0 1-13 0,-1 0-11 0,0-8-11 15,2 4-17-15,4-7-16 0,-6-1-34 0,1-3-37 0,6-3-49 0,-6-5-54 16,-1 1-52-16,8-4-54 0,-8-4-40 0,0 0-34 0,0-2-32 16,-6-6-29-16,8 1-11 0,-2-3 3 0,-6-1 11 0,0-7 14 0,0 4 32 15,0-8 36-15,0 4 49 0,0-3 54 0,-6-1 56 0,6-3 57 16</inkml:trace>
  <inkml:trace contextRef="#ctx0" brushRef="#br0" timeOffset="36189.68">26181 2176 30 0,'-20'-7'292'0,"7"-1"40"16,-6 1 29-16,6 3 37 0,7 4 38 0,-8-4 28 0,8 2 22 0,-7-3 18 16,7 1 16-16,-2 1 16 0,8-1 14 0,-6 0-53 0,0 1-86 15,6-1-65-15,0 4-51 0,0-4-35 0,0 1-28 0,6 0-36 0,-6 3-41 16,6-5-27-16,2 2-22 0,-2-1-19 0,7 4-19 0,-7-3-23 16,8-1-24-16,-2 4-28 0,-5-4-28 0,6 4-23 0,0 4-24 0,-7-4-23 15,8 4-25-15,-8-1-45 0,0 4-55 0,-6-2-63 0,0 5-67 16,8-3-59-16,-16 4-54 0,8-2-36 0,0 1-25 0,-6 1-4 0,0 4 6 15,-1-4 12-15,0 0 15 0,-6-5 20 0,7 6 23 0,0-5 45 16,-1 0 55-16,7 1 62 0,-7-5 75 0</inkml:trace>
  <inkml:trace contextRef="#ctx0" brushRef="#br0" timeOffset="36361.56">26278 2000 0 0,'8'-18'292'0,"-2"-1"79"0,-6 5 43 0,6-5 28 15,-6 2 22-15,-6 2 13 0,6 0 10 0,0 1 7 0,-6-2 2 16,-2 5 0-16,8 1 0 0,-6-2-55 0,0 5-82 0,0 0-88 0,-8 3-90 15,8 0-63-15,-7 4-52 0,-1 0-63 0,-4 4-71 0,4 3-87 16,-6 1-98-16,1 2-87 0,-1 2-79 0,1-1-38 0,-1 3-20 0,8 1-10 16,-8-4-4-16,0 4-1 0,7-4-2 0,0 3 7 0,0-3 7 0,1 0 36 15,4-3 47-15,2 3 75 0,0 0 217 0</inkml:trace>
  <inkml:trace contextRef="#ctx0" brushRef="#br0" timeOffset="38247.32">27061 2506 0 0,'-14'14'31'0,"-5"4"281"0,5 1 46 16,2-5 28-16,-2-3 17 0,2 1 16 0,-2-2 18 0,8-2 14 0,-7-1 11 15,7-3 12-15,6 0 14 0,-7-1-11 0,7-3-22 0,0 0-70 16,0 0-93-16,0 0-63 0,0 0-44 0,7-3-25 0,-1-5-15 0,0 1-16 15,1-1-18-15,6-2-14 0,6-5-11 0,-5 0-12 0,5 0-13 16,7-7-14-16,0 1-12 0,0-2-12 0,7-2-9 0,-7-1-6 0,7-4-4 16,-7 2-3-16,6-5-4 0,-5 4-2 15,-2-8-2-15,8 4-2 0,-8-1 0 0,-5-3-1 0,7 5 0 0,-15 0-1 0,8-2-2 0,-7 5 2 0,0-4 0 0,0 7-2 0,-7 1 1 16,1 3 2-16,0 0 1 0,-7 4 2 0,0 3 2 0,0 1 1 0,0 2 1 16,-7 1-1-16,0 0 1 0,1 3-1 0,0 5 1 0,-1-1-3 15,-6 1-1-15,0 3-1 0,7 0 1 0,-14 3-1 0,7 4 0 0,0 1 0 16,-6 3 2-16,5 4 0 0,-5 3 0 0,6 1 1 0,0 6 1 0,-7 1 2 15,8 2 3-15,-2 2 2 0,1 7 3 0,0 0 1 0,6 3 3 16,-5 0 1-16,6 4-1 0,-8 0 1 0,8 3-1 0,-1-2 0 16,0 2-2-16,1-3 0 0,-1 0 1 0,1 0-1 0,0-4-1 0,6 1-1 15,-7-4 0-15,7-5 0 0,0 1-3 0,0-4 0 0,0-3-1 16,0 0 2-16,0-4-1 0,0-7 1 0,0 3 1 0,7-7 2 0,-7 0 1 16,6-3 1-16,0-6 0 0,1-2 2 0,-1 0-2 0,8-2 1 15,-2-6 0-15,2 0-1 0,5-3 2 0,-6-4-1 0,6 1 0 0,1-4-2 16,0-4-1-16,6 0-2 0,-7 0-1 0,7-4-2 0,-6 0-2 0,5-3-2 15,2 4-3-15,-1-4 0 0,-6-5-3 0,6 6-1 0,0-6-1 16,-1 5-2-16,2-1 1 0,-7 1 0 0,-2 4-2 0,2 3 2 16,0 0 0-16,-7 4-2 0,0 2-2 0,-6 5-4 0,-1 4-3 0,0 0-6 15,1 0-3-15,-7 7-2 0,0 0-3 0,0 0 0 0,-7 0-1 16,7 3 1-16,-6 1 0 0,0 3 1 0,-8-2-2 0,8 2 3 0,-7 4 2 16,0-4 5-16,0 3 6 0,-1 2 6 0,8-1 6 0,-6 0 4 0,-2-4 3 15,1 4 1-15,1 0 0 0,4-1-1 0,-4 2 0 0,5-1 1 16,1-4 2-16,-1 5 0 0,7-5 0 0,-6 0 1 0,6-3 0 0,0 3 1 15,0 0 1-15,0-3 3 0,0 4-1 0,0-5 2 0,0 1 1 16,6-1 2-16,-6 1 1 0,7 0-1 0,-1-1 1 0,1 1-1 0,-1 0 0 16,0-1 1-16,8 1-3 0,-8-1 0 0,7 2-2 0,1-2-1 15,-2 0 0-15,2 5-3 0,-2-5 0 0,2 5-2 0,-1-1 1 0,-1 0-1 16,2 4 0-16,-8-3-2 0,7 3 0 0,-6 0 0 0,6 0 0 16,-7-1 1-16,0 5-1 0,1-4 0 0,0 0-1 0,-1 1 0 0,0-2 1 15,-6 1 0-15,8 0 2 0,-2-4-1 0,0 1 1 0,1 0 0 16,-1-1 1-16,1 0 0 0,-1-4-1 0,7 1 2 0,1-4 1 0,-2 5-1 15,8-10 1-15,-7 5 1 0,7-4-1 0,-8-2 1 0,8 2-3 16,-1-8 2-16,1 1-1 0,6 0 0 0,-6-3-1 0,-1 0-1 0,1-5 2 16,0 1 0-16,5-4-3 0,-5-5 1 0,0 2-2 0,-1-4 0 15,1-4-2-15,0 0 1 0,-2 1 1 0,2-5-1 0,-7-4-1 0,1 4 1 16,-2-3 0-16,1 3 0 0,0 1 0 0,-6 0 5 0,-1 0 3 0,1 2 5 16,-7 1 4-16,0 4 5 0,0 2 1 0,0 2 2 0,-7 3 1 15,1 4 1-15,-1 0 2 0,1 3 1 0,-1 0 2 0,-6 5-1 0,7-1-1 16,0 3-3-16,-8 0-4 0,8 6-5 0,-1-3-5 0,-6 2-4 15,6 3-3-15,1 3-1 0,-6 2-2 0,4 2-2 0,-4 4-1 0,5 0-1 16,-6 7 1-16,6 0-1 0,1 0 1 0,-7 7 0 0,6 1 2 0,-5 4 1 16,5 0 4-16,0 2 2 0,1 5 1 0,-1 0 3 0,1 2 1 15,0 2 1-15,-1-1 0 0,0 4 0 0,7-3-2 0,-6 2 0 16,6-2 0-16,-6-1 0 0,6 0 2 0,0 1-1 0,0-4-2 0,0-5 0 16,0 2-1-16,6-2-2 0,-6-2 0 0,6-5 0 0,1-3 1 0,0 0 0 15,-1-3 3-15,7-1 1 0,-7-7 2 0,8 4 2 0,-8-8 2 16,7 0 3-16,0-3 3 0,0 0 0 0,0-4 2 0,0 0 0 15,1-8 1-15,4 5 0 0,-4-8-1 0,-1-1-1 0,7-2-1 0,-8-1-3 16,8-3 0-16,-7-4-5 0,0 0-1 0,6-3-4 0,-5-2-4 16,5 2-1-16,-6-4-4 0,6 0-1 0,1-1-1 0,-7-3 0 0,7 4-1 15,-8 0 0-15,8 0 0 0,-7 3-1 0,0 0-1 0,0 7 0 16,1 1-2-16,-2 4 0 0,-6 3-1 0,8 0 0 0,-8 7-1 0,1 4 0 31,-1 4 0-31,-6-1 0 0,7 8-1 0,-7 0 0 0,0 0 1 0,0 7 0 16,0 1 1-16,0 3 1 0,0 0 0 0,0 0 2 0,-7 3 0 15,1 1 1-15,6 0-2 0,-7-1-5 0,1-2-6 0,0 2-7 0,6-3-8 16,-8 0-7-16,8 1-8 0,-6-5-9 0,6-4-7 0,0 1-8 16,0-1-8-16,6-3-8 0,2 0-8 0,-2-3-12 0,7-1-12 0,0-7-18 15,0 4-24-15,-1-8-20 0,8 4-22 0,0-7-16 0,-1-1-14 16,1 1-12-16,0-4-8 0,5-4-7 0,-5 4-7 0,6-7-6 0,0 4-7 16,1-5 2-16,-8 1 2 0,7-4 18 0,0 0 26 0,0 0 28 15,-7 0 30-15,7 0 31 0,1 0 31 0,-8 0 35 0,0 0 37 0,1 0 39 16,-7 0 43-16,0 4 47 0,0-1 53 0,1 1 48 0,-8 0 51 15,0 3 28-15,-6 0 20 0,0 4 11 0,0 0 6 0,0 0-2 0,-6 4-6 16,0 0-13-16,-1 0-20 0,-6 2-22 0,0 2-27 0,0 3-31 16,0 0-36-16,-7 3-36 0,7 2-36 0,-6 2-21 0,0 0-14 0,-1 5-9 15,0 2-7-15,1 0-3 0,-1 5-1 0,0 3-2 0,1-1-2 0,-1 2-1 16,0 2-1-16,8 1 0 0,-1-1-3 0,-7 5-2 0,8-5-2 16,4 1-1-16,2-1-1 0,0 1-2 0,-1 0-2 0,7-4-1 15,0 3 0-15,0-6 0 0,0 3 0 0,7-4 2 0,-1-3-2 0,8 0 1 16,-8-4 1-16,7-1 0 0,0-2 0 0,0-5 0 0,7 1 1 15,-8-4 0-15,8-4 0 0,-1 1-1 0,-5-5 0 0,5-2-1 0,-6-1-1 16,6-4-1-16,-5 0 0 0,-2-3 0 0,2-1-2 0,-1-3-2 16,-7-3-2-16,1 3-1 0,-1-4-1 0,1 0 0 0,-1 1-1 0,-6-1 1 15,0-3-1-15,0 3 0 0,-6 1 0 0,-1-1 1 0,7 1 1 0,-13 2 1 16,7 5 1-16,-1 4 3 0,1-1 3 0,0 0 1 0,-2 8 1 16,2 0 0-16,0-1 0 0,-1 5 0 0,7 3 0 0,-7 0 1 15,7 0 2-15,0 0 2 0,0 3 2 0,0 1 3 0,0 0 3 0,7 3 2 16,0 0 2-16,-1 1 3 0,0-1 3 0,2 0 2 0,4 4 2 0,1-3 2 15,0 2 1-15,6-2 0 0,-5-1-1 0,5 0-2 0,1 0-5 16,0 1-1-16,-1-4-5 0,0 0-5 0,8-1-2 0,-15 1-4 16,8 0-3-16,-7-1-2 0,7-3 0 0,-8 4-2 0,2-4-1 0,-8 3-3 15,7-3 0-15,-6 5-2 0,-1-2-1 0,1 1 0 0,-7-1-1 0,6 1 0 16,-6 3-1-16,0 1 1 0,0-1 0 0,0 1-2 0,0 2 0 16,-6 1-1-16,6 0 0 0,-7 0 1 0,1 4 1 0,-1-1 0 0,0 1 0 15,1-4 1-15,0 4 1 0,0-1 2 0,-2-3-2 0,8 4 1 16,-6-4 0-16,0 0 1 0,6-4 2 0,0 5 1 0,0-6 1 0,6-1 0 15,-6 2 2-15,6-7 0 0,2 4 0 0,-2-4 0 0,0 0 1 16,7 0-2-16,-6-4 1 0,6 0 1 0,0-4 1 0,0 5-1 0,7-7-1 16,-8 1-1-16,1-1 0 0,7-1-2 0,-8-1 1 0,8 2 0 15,-6-5-2-15,5 1 2 0,-5-1-1 0,-2 0 0 0,1 1-1 0,7-1 0 16,-8 0-1-16,-4 0 0 0,4 1-1 0,2 3 0 0,-8-4 1 16,0 4-1-16,1 4-3 0,-7-1 0 0,6 1-1 0,-6 4-2 0,7 3 0 15,-7 0-1-15,-7 3-1 0,7 1 0 0,0 4 1 0,-6-1 0 0,6 0 1 16,-7 8-1-16,1-5 0 0,6 5-4 0,-6 0-2 0,-2-1-7 15,8 1-6-15,-6 0-9 0,6 0-12 0,0-4-11 0,0 3-13 0,0-3-22 16,6 0-31-16,2 0-42 0,-2-3-50 0,7-1-58 0,0-4-61 16,0 1-49-16,7 0-40 0,-1-4-34 0,1 0-34 0,-1 0-9 15,7-4 1-15,0-3 8 0,0 3 10 0,0-7 22 0,0 4 29 0,1-4 42 16,-2 0 50-16,1-1 58 0,0-2 62 0</inkml:trace>
  <inkml:trace contextRef="#ctx0" brushRef="#br0" timeOffset="38764.08">30121 2513 0 0,'7'-4'106'0,"-1"1"146"0,-6-1 27 0,0 0 31 0,0 1 33 16,0 3 27-16,-6-7 23 0,6 2 20 0,-7 2 19 0,1-4 13 15,0-1 8-15,-2 5-39 0,2-1-63 0,-7-3-54 0,7 2-49 0,-7 5-34 16,0-2-28-16,-1 2-31 0,2 2-32 0,-2 3-26 0,2-2-21 16,-1 5-22-16,-7 3-20 0,7-1-12 0,0 5-9 0,0 0-5 15,0 4-5-15,0-2-1 0,-1 3-1 0,2-3 0 0,-1 5 1 0,6-3 0 16,1 2 0-16,-1 1 0 0,1-3-1 0,6 2 2 0,-6-2 1 0,6 0 2 16,6-4-1-16,-6 2 1 0,6-6 1 0,1 4 0 0,6-4 1 15,-7-4 1-15,7-4-1 0,7 5-1 0,-7-8 1 0,6 0 0 0,1-3 0 16,-1-2 0-16,8-1 1 0,-8-5-1 0,8 0 2 0,-8 0-1 15,0-4-3-15,0 0-1 0,1-3 1 0,0-1 0 0,-1 1-1 0,-5-3 2 16,-2 2 2-16,2-3 3 0,-8-3 4 0,7 3 5 0,-7-1 1 0,1 1 5 16,0 5 3-16,-1-2 6 0,0 1 6 0,-6-1 4 0,8 5 3 15,-8 3 0-15,6-1 0 0,-6 5-2 0,0 3-5 0,0 1-5 16,0-1-4-16,0 4-6 0,0 0-3 0,-6 4-6 0,6 3-5 0,-8 0-5 16,2 5-5-16,6 2-5 0,-6 1-3 0,-1 3 0 0,0 4-1 15,1 0 2-15,-7 5 2 0,7-2 1 0,-1 0 0 0,0 8 1 0,-5-3-1 16,5 2 3-16,0 5 1 0,-6-4-1 0,7 4 1 0,-7 3-1 0,6 0 0 15,-5 0 0-15,-2 1 1 0,8 3-2 0,-7 0 0 0,0 0-1 16,0-1 1-16,-1 2 0 0,2-2-1 0,-2 1-1 0,2 1 0 0,-1-2 0 16,-7-1-1-16,7-7 1 0,0 2 0 0,-7-1 0 0,7-3 2 15,1-3-1-15,-2-4 0 0,1-1-1 0,0-3 0 0,7-3 2 16,-7-5 2-16,-1-3 0 0,8-4 1 0,0 0 0 0,-1-7 2 0,0 0 0 16,1-4 1-16,0-2 0 0,-1-5 1 0,7-4 1 0,-6 0 1 15,6-3 2-15,-7 0 5 0,7-3 2 0,0-5 3 0,0-1 3 0,0 2 5 16,7-1 2-16,-1-3 2 0,1 3 0 0,-1-3 1 0,7 0-2 15,-6 3-2-15,5 1 1 0,8-1-2 0,-7-4-2 0,7 5-6 0,0 3-2 16,5-4-5-16,-5 1-4 0,6 3-7 0,0-3-9 0,0 2-10 16,7 0-16-16,-7 2-16 0,7-4-26 0,-1 2-31 0,1-2-59 15,-1 3-73-15,1-3-85 0,-1-5-90 0,1 4-61 0,-1-4-47 0,-6 1-23 16,7 0-10-16,-7 0 0 0,0-1 4 0,-1-3 13 0,-5 4 17 0,0 0 25 16,-1-1 31-16,-5-2 59 0,-2 2 73 0</inkml:trace>
  <inkml:trace contextRef="#ctx0" brushRef="#br0" timeOffset="39029.71">29326 1861 317 0,'-32'8'424'0,"-7"-1"29"16,7-4 17-16,5 1 14 0,1-4 12 0,7 4 12 0,6-4 12 15,0 0 12-15,6 0 10 0,1-4 13 0,-1 4 11 0,7 0-98 0,0 0-157 16,0 0-85-16,0 0-52 0,7-4-28 0,-7 1-16 0,13 3-12 15,-7-7-13-15,7 2-12 0,1 2-11 0,-2-5-12 0,2 1-12 0,-2 0-11 16,8 0-12-16,-7-1-12 0,1 1-9 0,-2-1-8 0,-6 5-5 0,8-1-2 16,-8 0-4-16,1 1 0 0,-1 3-1 0,0 0-2 0,2 3-3 15,-2 5-6-15,0-5-8 0,0 8-13 0,1-4-14 0,0 5-21 0,-1-1-25 16,7 3-50-16,1 1-63 0,-8 0-87 0,6-1-101 0,2 1-74 16,-1 0-61-16,7-1-29 0,-8 1-13 0,8 0 0 0,0-5 3 0,5 1 12 15,-5-3 12-15,13 0 21 0,-7-6 26 0,6-2 51 0,1 0 63 0,-1-2 89 16,7-3 293-16</inkml:trace>
  <inkml:trace contextRef="#ctx0" brushRef="#br0" timeOffset="40847.23">2383 5674 0 0,'-7'11'223'0,"7"-4"92"0,-6 1 37 0,0-1 31 0,6 1 24 0,-6-5 25 16,-2 1 20-16,2 0 16 0,6-4 14 0,-6 3 13 0,6-3 9 0,-7-3-47 16,7 3-73-16,0 0-68 0,0-4-63 0,0 0-44 0,0 1-35 0,0-5-29 15,7 1-25-15,-1-4-24 0,0 0-21 0,2 0-15 0,4-8-15 16,1 5-11-16,0-4-9 0,0-4-8 0,7 0-4 0,-7 0-5 0,6 0-1 16,-6 0-2-16,7-4-3 0,0 5 1 0,-8-6-1 0,1 6 0 15,1-1-1-15,-2 0 1 0,2 0 0 0,-2 0 0 0,-5 3-1 0,6-3 1 16,-6 4 0-16,-1 0 0 0,0 3 0 0,-6 1 0 0,8-1 0 15,-8 4-1-15,0 0 0 0,0 0 1 0,0 3-1 0,0 1 0 0,0 4-2 16,0-1-1-16,0 0-1 0,0 0-2 0,0 4 0 0,0 0-2 16,-8 4-1-16,8-4-1 0,-6 8 1 0,6-5 0 0,-6 4 0 0,-1 5 0 15,1-1 0-15,-1 3 1 0,0 5 2 0,1-1 0 0,0 0-1 16,0 8 3-16,-2-4 1 0,-4 4 0 0,5 3 2 0,0 0 0 0,1 3 0 16,-1 2 1-16,1 3 1 0,-7-1-1 0,6 1-1 0,1 3-1 15,0-3 1-15,-8 3 0 0,8 0 0 0,-1 1 1 0,1-1 0 0,0 0 0 16,-1 0 0-16,0 1 1 0,7-1-1 0,-6-3-2 0,0 0-1 0,6-1 2 15,-8 1 0-15,8-4 0 0,-6-1 1 0,0 2 1 0,6-5 0 16,-7 0 0-16,1-3-2 0,6 0 1 0,-7-4 0 0,7-4-1 0,-7 0-1 16,7-3 0-16,-6-4 1 0,6 0 0 0,0-5-1 0,-6 2-2 15,6-8-3-15,0 0-4 0,0 0-1 0,0-8-1 0,0-2-1 0,0-5-1 16,6-3-2-16,-6 0 0 0,6-8 1 0,1-3 1 0,0-5-1 0,-1-2 1 16,1-1-1-16,5-7 3 0,-4 1 5 0,4-5 2 0,2 0 2 15,-2 1 1-15,1-4 0 0,1-1 1 0,-2-3 0 0,2 4 1 0,5 0-1 16,1 0 0-16,-8-1 1 0,8 4 0 0,0 1-1 0,-1 2 0 15,1 9-2-15,-1 0 1 0,1 3 0 0,0 4 0 0,-8-1 0 0,8 8 1 16,-7 4-2-16,0-1 0 0,0 9 0 0,-1-1-1 0,2 7 1 0,-1 0-1 16,-6 1 1-16,6 6-2 0,-7 1 1 0,7 3 0 0,-6 4 0 15,5 0 0-15,-5 4 0 0,0 0 1 0,-1 3-1 0,1 3 3 16,-1-2-1-16,1 4 1 0,0-2 0 0,-7 1 0 0,6-1 2 0,0 2-1 16,0-2 0-16,-6-2 0 0,8 4-1 0,-2-5 1 0,0 0 1 0,-6-4 0 15,7 1 0-15,-1 1 0 0,1-6 0 0,0-3 0 0,-1 1 3 0,6-6-1 16,-4-2 1-16,4 0-1 0,2-2 1 0,-1-2-1 0,-1-7 2 0,2 1-1 15,5-6 0-15,1-2-3 0,-1-4-1 0,-6 0-1 0,7-4-4 16,-1-3-3-16,1-5-4 0,0 2-1 0,6 0 1 0,-7-5-1 16,1 0-1-16,-8 0 0 0,8 4-1 0,-7-3 1 0,7-1 1 0,-8 4 0 15,-4 0 4-15,4 4 3 0,-5-1 8 0,-1 5 6 0,1-1 8 16,-1 4 5-16,-6 0 4 0,0 0 6 0,0 4 5 0,0 3 3 0,0 1 4 16,-6 2 1-16,-1-2 2 0,7 6 1 0,-6-2 1 0,-1 5-4 0,1-1-4 15,0 2-5-15,6 0-4 0,-8 4-6 0,2 0-7 0,0 0-5 16,-1 4-3-16,0 3-5 0,1 4-3 0,-1 0-3 0,-5 4-2 0,5 0-1 15,0 6-2-15,-5 2 0 0,5 2 1 0,0 1 2 0,1 3-1 16,-1 4 2-16,1-1 2 0,6 2 0 0,0 3 2 0,-6-1 1 0,6 1 2 16,0 0 2-16,0 3 1 0,6 0 1 0,-6 1-1 0,0-5 2 15,6 4 0-15,-6-3-1 0,7 0 2 0,-7-1-2 0,6-3 0 0,1-4-2 16,0 5 0-16,-1-9-1 0,0 1-1 0,1 0-2 0,0-8 1 16,-1 1-2-16,0-1 0 0,-6-7 0 0,7-1 0 0,-1 1 3 0,1-3 1 15,-7-1 4-15,7-3 3 0,-7-4 3 0,6 0 3 0,0 0 2 16,2-4 1-16,-2-3-1 0,0-4 1 0,1 3 0 0,6-6 1 0,-7-4 0 15,7-1-1-15,1-3-2 0,-8-4-3 0,7 0-3 0,0-2-4 16,0-6-4-16,0 5-2 0,0-4-2 0,0 0-4 0,0 1-1 16,0-2-1-16,0 5 1 0,0 0-2 0,1 3 0 0,-2 4-1 0,1 4-2 15,-6 3-1-15,6 1-2 0,-7 6 1 0,0 4-2 0,2 1 0 0,-2 6 0 16,0 4 0-16,0 1 0 0,-6 3 0 0,7 4 0 0,-7 3 0 16,0 1 2-16,7 2 0 0,-7 5 2 0,0-4 2 0,0 3-3 15,0 4-5-15,-7-2-8 0,7-2-12 0,0-3-11 0,0 4-14 0,0-3-20 16,7-2-22-16,-7-3-37 0,6-3-44 0,1-5-55 0,-1 2-57 15,8-5-53-15,-2-3-51 0,8-4-48 0,-7 0-47 0,13-4-16 16,-6-3-3-16,6-5 8 0,-7 2 10 0,13-5 19 0,-5 1 23 0,-1-5 36 16,6 1 44-16,-5-1 53 0,5 1 58 0</inkml:trace>
  <inkml:trace contextRef="#ctx0" brushRef="#br0" timeOffset="41394.1">4252 5396 175 0,'20'-11'253'0,"-1"0"31"0,-5 0 26 0,-2 1 33 16,2-2 35-16,-8 5 35 0,7-4 29 0,-13 4 22 0,0-5 16 0,6 5-15 15,-12 0-31-15,6-4-42 0,0 4-49 0,-7-1-36 0,1 1-30 16,0-1-28-16,-1 1-23 0,0 0-33 0,-5 3-35 0,5 1-32 15,0-2-32-15,-6 2-20 0,1 0-17 0,5 3-13 0,-6 3-11 0,-1 0-8 16,8 2-8-16,-7 2-7 0,0 4-6 0,0 0-2 0,1-1-3 16,-2 9 0-16,1-4-3 0,6 3 1 0,-5 4-2 0,5 0 2 0,-6 0-1 15,6 0 2-15,1 0-2 0,6 3 1 0,-6-2-1 0,6-2 1 16,0 2-1-16,0-2 1 0,6 1-1 0,-6-2 0 0,6-6-2 0,1-1 1 16,0 3-1-16,-1-5-2 0,7-4-2 0,-7 4-1 0,8-7 2 15,-2-4-1-15,2 0 0 0,-1-4 1 0,0 1-1 0,6-8 0 0,-5 0-3 16,-2 0 0-16,2-4 1 0,5-4-1 0,-6 1 1 0,0-3 0 15,0-2 2-15,0 2-1 0,0-2 1 0,-7-3-2 0,8 4 1 16,-8-3 0-16,0-1 1 0,2 4 3 0,-2 1 3 0,0-6 4 0,-6 6 4 16,7 3 6-16,-1-5 6 0,-6 9 7 0,0-4 6 0,7 7 3 15,-7 0 3-15,0 0 0 0,0 3 0 0,0 1-1 0,0 3-1 0,0 0-3 16,0 4-1-16,0 4-3 0,0 0-5 0,-7 0-5 0,7 3-5 16,0 4-7-16,-6 4-4 0,6-1-3 0,0 4-3 0,-7 1 1 15,7 3 0-15,0 3 0 0,0 1 3 0,0 0 1 0,0 3 0 0,0-3 1 16,0 3 1-16,0-3 0 0,0-1 0 0,0 1 0 0,7-1-1 15,-7-3 1-15,6-2 0 0,-6-3 0 0,7 2 0 0,-7-8 0 0,6 3-3 16,1-6 0-16,-1-1 0 0,-6-4-2 0,14 1-1 0,-8-4-4 16,0-4-2-16,7 1-5 0,-6-4-3 0,6-4-4 0,0 0-2 0,0-4-4 15,7 0-2-15,-8-2 0 0,1-6-2 0,1 1 0 0,6 0-1 16,-8-4 0-16,1 4 1 0,0-4 4 0,0 0 3 0,-7 5 6 0,8-1 8 16,-8 1 8-16,0 2 11 0,1 4 5 0,-7 0 5 0,7 4 3 15,-7 0 1-15,6 8 0 0,-6-1 0 0,0 4 1 0,0 0 1 0,0 0-1 16,-6 7 0-16,6 1-3 0,0 3-2 0,-7-1-6 0,7 6-6 15,0 2-3-15,0 0-3 0,0 0-1 0,0 4 1 0,0 0 0 16,0-4 2-16,0 5-4 0,0-1-3 0,7-7-9 0,-1 3-9 0,-6-4-15 16,7-2-14-16,-1-2-37 0,1-3-46 0,0-3-68 0,-1 0-79 15,0-8-76-15,8-3-77 0,-8-1-41 0,7-6-25 0,-7-1-10 0,1-6-2 16,6-2 4-16,-7 2 9 0,0-9 13 0,8 1 14 0,-14-1 37 16,6-2 45-16,1-5 68 0,0 3 153 0</inkml:trace>
  <inkml:trace contextRef="#ctx0" brushRef="#br0" timeOffset="41520.22">4786 4886 0 0,'-13'-7'292'0,"7"4"64"0,-8-1 40 0,8 4 28 0,-6 0 19 0,5 4 12 16,0-4 7-16,1 0 4 0,-1 3 4 0,1-3 1 0,6 0 2 16,-7 0-57-16,7 0-87 0,0 0-85 0,0 0-89 0,-7 0-92 15,7-3-93-15,0 3-107 0,0-4-112 0,0 4-83 0,-6-4-68 0,6-3-36 16,0 3-19-16,0-3-10 0,0-4-4 0,0 0-2 0,0 0 0 0,0-3 4 16,0-1 8-16,0 0 39 0,0-3 54 0,0-1 80 0,-6 1 284 15</inkml:trace>
  <inkml:trace contextRef="#ctx0" brushRef="#br0" timeOffset="41722.71">4331 4657 59 0,'-20'10'348'0,"0"1"55"16,1-4 36-16,-1 0 28 0,8 1 22 0,-2-5 18 0,1 1 14 0,7 0 10 15,-1-4 9-15,1-4 6 0,-1 4 4 0,7-4-64 0,0 1-100 16,0 0-92-16,0-2-88 0,0 2-55 0,7-4-38 0,-1-1-31 0,-6 5-28 16,7-1-24-16,-1-3-23 0,1 4-23 0,-1-1-20 0,8 4-16 15,-8-5-18-15,-6 10-12 0,6-1-13 0,1-1-22 0,-7 8-27 0,0 0-34 16,0-1-37-16,-7 5-41 0,1 4-42 0,-8-1-36 0,2 4-33 15,-8 0-39-15,7 3-43 0,-7-3-17 0,1 4-2 0,-7-1 4 16,6 2 8-16,1-2 20 0,-7-3 26 16,6 4 35-16,8-5 39 0,-8-2 44 0,7-1 45 0</inkml:trace>
  <inkml:trace contextRef="#ctx0" brushRef="#br0" timeOffset="42715.55">6493 5231 182 0,'0'4'381'0,"-6"-1"36"0,6 1 19 0,0-4 10 0,0 0 6 15,0-4 3-15,0 1 3 0,0-4 2 0,0 2 4 0,6-1 6 0,-6-2 6 16,0 1-82-16,0 0-127 0,0-2-88 0,-6 3-65 0,6-1-33 16,0-1-18-16,-8 2-7 0,8-2-5 0,-6 0-2 0,0 1-1 0,-1-1-2 15,1 2-5-15,-1 1-5 0,1-2-6 0,-7 4-7 0,7-1-5 16,-8 4-6-16,1 0-4 0,0 0-3 0,0 0-2 0,0 4-2 16,-6 3-2-16,5 1-2 0,-5-2 0 0,-1 5-3 0,8 1 0 0,-8 2 0 15,0 1 0-15,7 3 0 0,-7 1 1 0,8-1 0 0,-2 4 1 16,2 3-1-16,-1-3 1 0,6 4 0 0,-6-3 0 0,7 2 1 0,6 0-2 15,-7-3 2-15,7 4 0 0,0-4 2 0,0-4 2 0,0 1 0 16,7-1 0-16,-1-4 1 0,0-3 1 0,8 0 1 0,-1-3 0 0,-1-5 0 16,8-3 1-16,0-3-1 0,6-1 1 0,-1-7-1 0,2 1-1 15,-1-5-3-15,6-4-2 0,1-3-3 0,-1 0-2 0,1-4-3 0,-7-3-4 16,7 0-3-16,-1 0-3 0,-6-4-3 0,7 0-1 0,-7-4-1 16,0 1-1-16,0-1 1 0,-7-4 0 0,1 1 2 0,0 4 1 0,-1-4 3 15,-5-1 2-15,-2 4 3 0,2-3 3 0,-8 0 5 0,0 3 10 16,-6 4 5-16,0-3 5 0,0 3 7 0,0 4 7 0,0-1 5 15,0 4 6-15,-6 4 4 0,0 1 3 0,6 5 1 0,-7 1 2 0,0 5 0 16,1-1-2-16,0 4-3 0,-2 0-5 0,8 3-4 0,-6 4-4 16,0 0-7-16,-1 4-6 0,1-1-6 0,-1 4-5 0,0 4-3 0,1 3-5 15,-6 1-3-15,4 7 0 0,2 1-1 0,0 3 2 0,-1 3-1 16,1 3 1-16,-1 2-1 0,0 2 2 0,7 4-1 0,0 1 1 16,-6 3 0-16,6-4 1 0,0 8 2 0,0-4 0 0,6 0 0 0,-6 3-1 15,0 1 1-15,7-5 1 0,-7 6 0 0,7-5-1 0,-1-4 0 16,1 4 1-16,-7-8 1 0,12 1-1 0,-4-4 2 0,-2-4-1 0,6-3 0 15,-5-3 1-15,6-6 3 0,-6-2 1 0,5 0 5 0,-4-8 8 16,-2 0 5-16,7-4 6 0,-6 2 5 0,5-10 3 0,-5 2 1 16,-1 0 1-16,1-8 1 0,6 0 1 0,-7-4 0 0,1-4-1 0,0 1-1 15,-1-3-2-15,0-2-6 0,1-6-5 0,0 3-7 0,-1-7-7 0,1 4-5 16,-7-4-3-16,6 0-2 0,0-4-1 0,2 5-2 0,-2-2 0 16,0 2-2-16,0-1-1 0,1 3 0 0,0 4 0 0,-1 1-3 15,7 3 1-15,-7 7-2 0,2 1-1 0,-2 2 0 0,-6 6-1 0,6 1-1 16,0 5-1-16,2 0 1 0,-2 5-2 0,0 6 0 0,-6-1-1 15,7 1 1-15,-1 4 3 0,-6 7 0 0,7-4 0 0,-7 4 1 16,7 5 2-16,-7-2 1 0,0 0 1 0,6 1 0 0,-6 3-1 0,0-3 2 16,0 3 1-16,0-3 0 0,6-4 0 0,-6 3 1 0,0-3-1 0,6 0-1 15,-6-4 1-15,8 1 1 0,-8-4 0 0,6-5 1 0,0 2 0 16,-6-5 1-16,7 0 2 0,-1-7 0 0,1 0 0 0,0 0 0 16,5-3 1-16,-5-5-1 0,6 1 0 0,-7-4-1 0,8-4 1 0,-1 1-1 15,-1-4 0-15,2-1-3 0,-2 1-1 0,2-4-2 0,-8 0-3 0,7 0-2 16,1-4-1-16,-8 4-1 0,6-3-1 0,-4-1 1 0,-2 0-1 15,7 4 0-15,-7 0 2 0,1 0-2 0,-7 4 0 0,7-1 1 0,-1 9-1 16,0-1 1-16,-6 0 1 0,0 7-1 0,0 1 0 0,0 3 0 16,0 3 2-16,0 4 0 0,-6 4 0 0,6 4 0 0,-6 3 1 0,-1 1 0 15,0 3 2-15,7 3-1 0,-6 5 2 0,-1-1 1 0,1 4 1 16,0-4 3-16,6 5 1 0,-8-2-2 0,8-3 0 0,0-3 0 16,8 3 0-16,-8-7 1 0,6 0 0 0,0-3-3 0,7-1-5 0,-6-7-11 15,6 0-19-15,0-8-37 0,0 1-50 0,7-8-73 0,-7-3-86 16,-1-4-84-16,2-4-84 0,5-6-45 0,-6-2-28 0,0-6-13 15,0-4-7-15,0-3-3 0,-7-1 3 0,8-7 12 0,-8-3 18 0,1-2 38 16,-1-1 49-16,1-1 72 0,-7-1 137 0</inkml:trace>
  <inkml:trace contextRef="#ctx0" brushRef="#br0" timeOffset="42840.55">7463 4722 0 0,'-13'-4'218'0,"-7"4"204"16,1 0 37-16,6 4 19 0,-6 0 10 0,5-4 5 0,2 3 2 0,-2-3 3 16,2 0 1-16,-2 0 1 0,8 0 0 0,-7 5-31 0,13-5-48 15,-6 0-117-15,-2 0-149 0,2 0-78 0,6 0-41 0,-6 0-40 0,6 0-40 16,-6 0-65-16,6 0-81 0,0 0-95 0,0 0-101 0,-7 0-55 15,0-5-30-15,7 2-16 0,0 3-7 0,-6-8-3 0,6 4-2 0,0-3 1 16,0-3 4-16,0-2 20 0,6 1 29 0,-6 0 62 16,0-4 77-16</inkml:trace>
  <inkml:trace contextRef="#ctx0" brushRef="#br0" timeOffset="43043.67">7124 4461 0 0,'-19'5'168'0,"6"-2"245"15,-6 1 47-15,-1 0 28 0,7-4 21 0,0 0 17 0,0 0 15 0,7 0 10 16,-8-8 10-16,8 5 8 0,6-2 7 0,-6-2-21 0,6 0-34 15,0 0-113-15,0-4-153 0,0 3-81 0,6-3-45 0,0 4-29 16,0-4-23-16,2 4-18 0,-2-5-18 0,7 6-19 0,-7 2-20 0,8-3-21 16,-8 3-21-16,6 4-18 0,2 4-16 0,-8-1-14 0,1 5-14 15,-1-2-13-15,-6 6-17 0,0 2-31 0,0 4-41 0,0 1-42 0,-13 4-43 16,7-2-41-16,-8 5-41 0,-4 3-47 0,-2-3-48 0,1 6-22 16,-7-2-4-16,6 4 2 0,-7-6 7 0,1 5 12 0,7-3 16 15,-7-1 32-15,6-3 39 0,8-1 46 0,-8 1 45 0,13-8 51 16,1 1 211-16</inkml:trace>
  <inkml:trace contextRef="#ctx0" brushRef="#br0" timeOffset="43638.62">8661 5370 172 0,'-12'26'355'16,"-2"0"34"-16,8-5 20 0,-1-3 19 0,-5 1 17 0,5-1 10 15,7-6 11-15,-7-5 8 0,1 4 10 0,6-7 12 0,0 3 13 0,0-4-74 16,0 2-119-16,0-5-73 0,0 0-49 0,0-5-31 0,6 2-18 16,1-4-18-16,0-1-16 0,5-6-11 0,-5-1-10 0,6-3-9 0,6-5-9 15,1-2-14-15,0-1-12 0,-7-3-15 0,13 0-14 0,-7-5-11 16,-6 2-8-16,6-5-8 0,1 1-6 0,-6-1-4 0,5 0-4 0,-6-3-3 16,0 0 0-16,-7-1-1 0,8 5 0 0,-8-1 1 0,0 4 0 15,1 4 1-15,-7 0 1 0,6 3 4 0,-6 3 4 0,0 6 4 0,0 2 4 16,-6 0 3-16,6 8 3 0,0-1 1 0,-7 6 1 0,1-3-1 15,0 5-1-15,-1 5 1 0,-6-3-1 0,7 6 0 0,-1-1-1 16,-6 3-1-16,6 2-1 0,1 3-1 0,0 0 2 0,-1 3 0 0,7 0 1 16,0 0 0-16,0 4 1 0,7 1 1 0,5-2 0 0,1 1 1 15,7 4 0-15,-7-5 0 0,13 5 2 0,-6 0 1 0,6 0 1 0,0 3-1 16,7-3 0-16,-7 0 0 0,-1-1 0 0,1 1-1 0,0 0 1 31,-6-1 1-31,6-3-2 0,-7 0 1 0,-5 0 1 0,-1-3-1 0,-1-1 0 16,2-4 0-16,-8 1-1 0,-6 0 0 0,6-4 0 0,-12 0 1 15,6-8 0-15,-6 4 0 0,0-3-2 0,-8 0-4 0,1-4-3 0,0-4-7 16,-6 0-9-16,-1 1-11 0,-6-4-11 0,7-4-21 0,-7 0-26 16,6 0-33-16,1-4-39 0,-1-3-45 0,0 0-45 0,7-1-44 15,7-3-40-15,-1 0-34 0,7 0-28 0,0 0-31 0,7-3-31 0,6 3-12 16,7-3 3-16,-2 2 15 0,9 1 23 0,-1 0 33 0,0 3 37 0,7 1 44 16,-1-1 47-16,1 6 43 0,-7-3 48 0</inkml:trace>
  <inkml:trace contextRef="#ctx0" brushRef="#br0" timeOffset="43935.49">9424 4971 196 0,'19'0'242'0,"-6"4"30"0,0-4 27 0,0 3 29 0,-6 1 26 0,-1-4 33 15,1 4 33-15,-1-4 25 0,-6 0 21 0,0 0-22 0,0 0-41 16,0 0-40-16,0 0-40 0,-6-4-33 0,6 4-29 0,-7 0-28 16,7 0-25-16,-6 0-28 0,-1 0-27 0,1 4-32 0,-1-4-34 0,7 3-24 15,-7 5-21-15,1-1-14 0,0 0-7 0,-1 5-7 0,7 1-6 16,-7 3-2-16,7 2-4 0,-6 0-1 0,6 1-1 0,0 2 0 0,0 5-1 16,0-4 1-16,0 0 1 0,0 0-1 0,0 4 1 0,6-5 0 15,1 2 1-15,0-4 0 0,-1-1 3 0,0 0-1 0,8-4-1 0,-1-3 0 16,0 0-1-16,0-3 0 0,7-1 0 0,-8-3 0 0,8-4-1 15,-1 0 1-15,1-8-1 0,0 1 2 0,-1-4 0 0,1 0 0 16,-1-4-1-16,-6-3 0 0,6-1-1 0,-5 1 4 0,-2-3 3 0,2-2 3 16,-8 2 5-16,1-5 2 0,-1 0 3 0,-6 4 3 0,-6-7 1 0,-1 3 3 15,1 0 3-15,0 1 0 0,-8 3 2 0,-6-3-2 0,8 2-1 16,-8 5-2-16,1 0-4 0,5-1-4 0,-5 9-5 0,-1-1-3 16,0 3-3-16,1 0-3 0,0 8-8 0,0 0-12 0,-1 0-17 0,7 8-25 15,-7-4-28-15,7 7-52 0,0-4-66 0,0 5-73 0,0-6-76 16,7 5-66-16,-7 0-62 0,13 0-29 0,-7-3-17 0,7-1-5 0,7-3 0 15,-1 2 8-15,1-6 12 0,-1 0 24 0,7 0 26 0,0-6 54 16,0 2 65-16</inkml:trace>
  <inkml:trace contextRef="#ctx0" brushRef="#br0" timeOffset="44154.24">9495 4634 208 0,'-19'0'399'0,"-1"0"44"15,7 4 32-15,0-4 24 0,0 0 22 0,0-4 20 0,6 4 20 0,-5-4 20 16,12 4 20-16,-8-3 16 0,8-1 13 0,0 0-83 0,0 1-133 0,8-2-92 15,-2 3-72-15,0-6-46 0,8 0-30 0,-1-3-24 0,-1 5-96 16,8-6-54-16,-7 1 0 0,7 0 0 0,-1 1 0 0,0-2 0 16,-5 1 0-16,5 5 0 0,-6-2 0 0,0 4 0 0,1 1 0 0,-2-1 0 15,-5 4-44-15,0 4-108 0,5-1-24 0,-5 1-41 0,-1 4-54 16,1 2-51-16,0 1-52 0,-7 0-38 0,6 4-29 0,0-1-15 0,1 1-9 16,0-1-17-16,-1 2-21 0,1-2-6 0,-1-3 5 0,0 0 15 15,1-3 20-15,6-1 41 0,1-4 50 0,-8-3 53 0,13 0 52 0,-6-6 43 16,0-3 38-16</inkml:trace>
  <inkml:trace contextRef="#ctx0" brushRef="#br0" timeOffset="44279.25">9971 4459 141 0,'6'-8'359'0,"0"0"40"16,1 1 29-16,-7 3 15 0,0 1 10 0,0 0 5 0,-7-2 1 15,7 1 2-15,-12 1 0 0,6 3 0 0,-8-4 0 0,1 4-87 16,-7 4-129-16,-6-4-133 0,7 3-135 0,-7 1-141 0,-6 4-146 0,-1-5-74 16,7 5-40-16,-7-1-18 0,1 0-11 0,6-2-3 0,-1 2-4 15,8-4 0-15,0 1 0 0,-1 0 4 0,13-4 6 0,1 0 47 16,6 0 67-16</inkml:trace>
  <inkml:trace contextRef="#ctx0" brushRef="#br0" timeOffset="45061.63">10589 5122 188 0,'-6'21'297'0,"-7"-3"26"15,6 1 19-15,1-1 25 0,0-3 27 0,-2 0 25 0,2-5 24 16,0 1 18-16,6 0 10 0,-7-4-3 0,7 1-10 0,-6-1-60 0,6-3-82 16,0 0-47-16,0-1-26 0,0-3-20 0,0 0-15 0,6-3-23 15,1-1-27-15,-1-3-25 0,8-5-23 0,-2 2-17 0,1-5-11 0,7-7-13 16,0 4-12-16,6-8-16 0,-1 1-17 0,1-4-16 0,1-5-16 15,-1 1-11-15,0 1-9 0,0-5-6 0,-1 0-5 0,-5 1-2 16,0-1-2-16,-1 0-1 0,1 1-1 0,0-1 1 0,-8 0 2 0,1 5 4 16,-6 2 5-16,0 4 5 0,-1 4 6 0,-6 1 6 0,0 2 5 15,0 7 4-15,-6 2 2 0,6 3 3 0,-7-1 0 0,-6 8 1 16,6-3 0-16,-5 6-1 0,-2 1 1 0,8 3-3 0,-7 1 0 0,6-2-1 16,-6 6 0-16,7 2 0 0,0 2-1 0,-1-2 1 0,0 4 3 15,7 1 0-15,0-1 1 0,7 1 1 0,0 2 1 0,-1 1 1 0,7-3 0 16,0 3 2-16,6 0 0 0,1-4 1 0,-1 3 1 0,1 2 0 15,6-4-1-15,-6 2 0 0,5 2 1 0,1-2-2 0,-6 1-1 0,0-4 1 16,6 4-1-16,-7 1-1 0,-6-2 2 0,7-3-2 0,-6 5 0 16,-2-5 0-16,-6 0 0 0,1 1-2 0,0-5 1 0,-7 1 0 0,0 0 0 15,0-4 1-15,-7 0 0 0,0 0 1 0,-5-1 0 0,-2-2-2 16,2-5 0-16,-2 5 0 0,-5-8 1 0,-1 3-1 0,1-6-2 0,-1 3-5 16,0-4-6-16,2-3-14 0,-2-1-16 0,0-2-36 0,7-1-44 15,1-4-58-15,-2-1-63 0,8-1-56 0,-1-5-55 0,7 3-52 16,7-2-55-16,-1-5-25 0,0 4-13 0,14-1-1 0,0-2 3 0,5 3 12 15,-5 0 16-15,13 0 34 0,-1 0 44 0,1 4 57 0,-1-1 62 0</inkml:trace>
  <inkml:trace contextRef="#ctx0" brushRef="#br0" timeOffset="45376.73">11592 4784 28 0,'32'0'255'0,"-12"0"40"0,0 0 35 0,-7-3 43 0,0 3 45 0,-6-4 28 16,-1 0 20-16,-6-3 16 0,0 2 10 0,0 3 4 0,-6-6-4 16,-1 5-49-16,7-1-73 0,-13 0-52 0,7 0-42 0,-7 4-35 15,-1-2-35-15,2 4-41 0,-8-2-45 0,7 4-28 0,-7 4-19 0,8-5-14 16,-8 7-12-16,0 2-9 0,7 3-8 0,-7 0-7 0,8 3-8 15,-2 0-4-15,2 4-3 0,5 1-3 0,1-2-1 0,-1 2-2 0,0 2-1 16,14 0 1-16,-7 1-1 0,7-4-2 0,-1 4 1 0,7 0-1 16,0-5 0-16,6 2-1 0,1-6-5 0,-1 3-6 0,7-6-4 0,-6-1-4 15,6-1-4-15,1-4-3 0,-1-1-3 0,-1-3-2 0,1-4-1 16,-6-4 1-16,6-3 1 0,-7-1 0 0,1-4 3 0,0-1 2 16,-7-1 5-16,-1-2 7 0,2-2 6 0,-8-4 7 0,1 4 7 0,-7-4 7 15,0 0 5-15,-7-1 3 0,1-3 3 0,-8 5 0 0,2-5 1 16,-1 4-2-16,-7 1 1 0,8 3-2 0,-8-5-2 0,0 9-1 0,1-1-4 15,-1 0-4-15,0 8-3 0,1 0-4 0,6 2-5 0,-6 5-8 16,-1 5-12-16,7-2-23 0,0 8-27 0,0-4-49 0,-1 4-62 0,8 1-70 16,0 2-74-16,6-3-69 0,0 1-66 0,6 2-32 0,0-3-16 15,8-4-8-15,-1 0-3 0,0 1 6 0,6-5 9 0,1 1 21 16,6-4 26-16,0-4 49 0,0 1 62 0,6 0 70 0,2-5 246 0</inkml:trace>
  <inkml:trace contextRef="#ctx0" brushRef="#br0" timeOffset="45799.7">12354 4744 27 0,'-6'4'360'0,"6"-4"60"0,0 3 37 0,-6-3 25 16,6 0 21-16,-7-3 18 0,7-1 15 0,-7 0 15 0,7 0 13 15,-6-3 9-15,6 0 9 0,0-1-54 0,0-3-85 0,0 5-97 16,6-2-106-16,-6-3-57 0,0 0-36 0,7 4-25 0,-7-5-20 0,7 5-18 16,-1-4-17-16,0 4-15 0,0 0-13 0,2 2-12 0,-2 3-10 15,0-3-8-15,1 5-11 0,-1 5-6 0,8-3-7 0,-8 3-5 0,0 6-5 16,0 0-4-16,2-1-3 0,-2 5-3 0,0 4-3 0,1-1-1 15,0 4-1-15,-1 0-1 0,-6 0-2 0,7 0 2 0,-7 3 0 0,0-3 3 16,6 4 1-16,-6-3 3 0,0-2 2 0,6 2 3 0,-6-2 1 16,7-3 2-16,0 1 3 0,-7-1 0 0,12-4 1 0,-5 2 2 15,6-6 1-15,0 1-1 0,0-3 1 0,0-1-1 0,1-4-1 0,5 2-1 16,1-5 1-16,-2-5-1 0,2 2 0 0,0-4 1 0,-1-1 0 0,1-3 0 16,0-4 2-16,-1 1 1 0,1-4 1 0,-8-1 2 0,2 1 2 15,-1-4 3-15,-7 0 2 0,7 0 3 0,-6 0 1 0,-7-3 3 16,0-1 4-16,0 0 2 0,-7 4 3 0,1-3 3 0,-1 3 4 0,1-1 3 15,-7 5 2-15,-1 0 3 0,2 4 3 0,-8-1 2 0,7 4 2 16,-7 0 2-16,1 6-1 0,6 3-2 0,-6-3-1 0,-1 5-2 0,6 0-4 16,2 5-3-16,6-3-4 0,-8 3-2 0,8 2-3 0,6 4-2 15,-7-4-3-15,14 5-3 0,-7 2-3 0,6 1 0 0,8-5-3 0,-2 5-6 16,8 0-11-16,0-1-14 0,5 1-19 0,1 0-37 0,1-4-47 16,5 0-62-16,-6-1-71 0,7-2-61 0,-1-1-59 0,1-3-54 15,-7 0-54-15,6-4-26 0,-5-4-11 0,5 4 0 0,-6-7 8 0,1 3 13 16,-2-4 18-16,1-2 36 0,-6 3 48 0,0-4 62 0,-1 2 71 15</inkml:trace>
  <inkml:trace contextRef="#ctx0" brushRef="#br0" timeOffset="46284.08">13325 4667 0 0,'0'-7'176'0,"6"4"57"0,1-1 31 0,-7-1 31 0,6 2 30 0,-6-1 34 15,0 1 38-15,0-1 29 0,0 0 28 0,0 1 5 0,0-1-7 16,0 0-33-16,0 4-46 0,0-3-38 0,0 3-32 0,-6 0-32 16,6 0-30-16,-7 3-28 0,1-3-29 0,-1 8-34 0,-6-5-36 0,7 5-29 15,-8-1-26-15,2 5-17 0,-1-2-14 0,-7 5-7 0,8 0-8 16,-2 2-3-16,1 3 0 0,6 1-1 0,-6 1 0 0,7-1-1 15,-7 5-2-15,6-3-1 0,7 2 1 0,-6-3-2 0,6 4 0 0,0-1-2 16,0-3 1-16,0 0 0 0,6 0 1 0,1-4-1 0,0 1 0 0,-1-1 0 16,7-3-1-16,0 0 1 0,0-4-1 0,1-4 1 0,-2-4-1 15,8 2-2-15,-7-5-2 0,7 0-3 0,-2-5-4 0,2-2-2 16,-7-4-4-16,7 0-3 0,0-4-3 0,-8 1-3 0,1-1-2 0,1-3-2 16,-2-4-2-16,-6 4 0 0,2-4 1 0,-2-4 1 0,0 4 1 15,-6-3 3-15,0-1 4 0,-6 0 5 0,6 0 7 0,-6-3 9 0,-2 4 9 16,2 2 8-16,-6-2 8 0,5 6 4 0,0 1 6 0,-6 1 3 15,7 5 0-15,0 1 1 0,-2 4 2 0,2-1-2 0,0 5 0 0,0 3-3 16,6 0-4-16,0 0-4 0,0 3-5 0,0 1-4 0,0 3-3 16,6-3-3-16,0 3-2 0,0 0-1 0,2 5 0 0,4-5 1 0,1 4-1 15,1-4 0-15,4 0 2 0,2 4 0 0,0-7 2 0,-1 3-1 16,7-7-2-16,-6 4-2 0,7 0-3 0,-9-8 0 0,9 4-1 16,-7-4-2-16,-2 1-1 0,9-5-2 0,-14 2-1 0,6-2 0 0,1 1-1 15,-7-1 0-15,0 1 0 0,-6 0 0 0,5 0 1 0,-5-5 1 16,0 5-1-16,-1 3 1 0,0-3-1 0,-6 3-1 0,8 1-1 15,-8-2 0-15,0 5 1 0,0 0-2 0,0 0 1 0,0 0 0 0,0 8-1 16,0 0 0-16,0-1-2 0,0 4 0 0,0 4 0 0,0-1-1 16,0 1 1-16,0 7 1 0,0-4 1 0,6 4 2 0,-6-3 2 0,0 3-2 15,0-1 0-15,0-2-11 0,0-1-12 0,0 0-18 0,6 0-20 16,-6-6-40-16,7 3-48 0,-7-5-63 0,6-2-68 0,1-1-58 0,-1-3-54 16,7-1-50-16,1-6-47 0,-8-1-23 0,7 0-10 0,0-7 2 15,0 1 11-15,0-1 17 0,0-7 19 0,0-1 40 0,0-4 48 0,-7 2 63 16,7-8 66-16</inkml:trace>
  <inkml:trace contextRef="#ctx0" brushRef="#br0" timeOffset="46393.45">14002 4638 0 0,'0'-29'18'0,"-7"2"266"0,1 2 57 0,-1 0 45 16,-5 2 43-16,5 5 24 0,0 4 14 0,-5-2 6 0,5 6 3 0,-6-1 2 16,6 0 1-16,1 3-24 0,-7 4-35 0,6 1-77 0,1-1-92 15,0 1-96-15,-2 3-95 0,8 0-113 0,-6 0-119 0,0 3-104 0,-1-3-98 16,7 4-50-16,0-1-28 0,0-3-13 0,0 4-9 0,0-4-2 16,0 0-2-16,0 0 1 0,0 5 2 0,0-5 30 0,0 0 42 0,7-5 66 15,-7 5 150-15</inkml:trace>
  <inkml:trace contextRef="#ctx0" brushRef="#br0" timeOffset="46613.33">13500 4315 173 0,'-25'4'387'0,"5"3"48"0,0-3 30 0,8 0 24 15,-2-2 20-15,1 3 19 0,1-5 15 0,4 0 16 0,2 0 15 0,6 0 11 16,-6-5 8-16,6 5-80 0,0 0-125 0,0-2-94 0,6 2-78 16,-6-4-47-16,6 0-29 0,2 1-27 0,-2-1-20 0,0 0-19 0,7 0-18 15,1 2-17-15,-2-3-19 0,-6 5-16 0,8 0-18 0,-1 0-13 16,0 5-11-16,-6-3-11 0,5 6-10 0,-5-1-9 0,0 3-10 15,-1 2-9-15,-6 3-11 0,0 0-14 0,0-1-12 0,0 4-24 0,-6 1-28 16,-1-5-35-16,0 4-38 0,1 1-41 0,0-4-46 0,-7 3-41 16,6-3-35-16,0-1-35 0,1 1-35 0,0-5-11 0,-2-1 0 0,2-3 8 15,0 2 12-15,6-8 24 0,0 0 32 0,0-4 41 0,6-3 45 16,0 0 49-16,8-4 54 0</inkml:trace>
  <inkml:trace contextRef="#ctx0" brushRef="#br0" timeOffset="46731.43">13644 4165 0 0,'-6'-14'109'0,"-1"2"202"0,-6 1 26 15,-6 4 12-15,5 0 7 0,-6 3 2 0,1 1 2 0,-1-1 0 16,-6 4-2-16,1 4-27 0,-1-4-41 0,0 7-106 0,-7 0-139 0,1 0-135 16,-1 4-135-16,1 1-67 0,-1 2-35 15,1-3-18-15,-2 4-9 0,2-1-3 0,-1-3-1 0,7 1-2 0,1 2 1 0,-2-3 28 0,7-4 42 0</inkml:trace>
  <inkml:trace contextRef="#ctx0" brushRef="#br0" timeOffset="47734.91">15278 4689 42 0,'-12'25'282'0,"-8"-5"24"0,0 1 14 16,7 1 12-16,-6-4 12 0,6 0 20 0,-1 1 26 0,2-4 23 15,5-1 21-15,-6-3 11 0,7 1 10 0,-1-2-62 0,1 1-98 0,6-3-58 16,0-5-38-16,-6 4-18 0,12-2-9 0,-6-5-9 0,6 0-8 16,1 0-20-16,6-5-23 0,0-2-21 0,-1 0-19 0,2-4-13 15,6-1-9-15,-1-2-6 0,1-4-7 0,6-1-7 0,-7-3-6 0,1-3-6 16,6-2-4-16,-7 0-4 0,1-4-2 0,0 2-3 0,-2-4-1 16,2 1-3-16,0-1 0 0,-7-1-2 0,-1-2 1 0,8 3-1 0,-6 0 2 15,-1 0 1-15,-7 4 2 0,8-1 3 0,-8 1 3 0,0 6 6 16,0-2 6-16,-6 7 6 0,0 0 6 0,7 3 5 0,-7 0 5 0,-7 1 2 15,7 7 4-15,0-4 2 0,-6 3 0 0,6 5 1 0,-6-5-2 16,0 5-4-16,-2 3-4 0,8-5-7 0,-6 5-7 0,0 5-6 16,-1-5-6-16,1 8-6 0,-1-2-4 0,7 2-4 0,-7 3-5 0,1 3-1 15,0 4-2-15,-2 1 0 0,8 3 1 0,-6 3 0 0,0 2 2 16,6 0 1-16,0 7 0 0,0-1 0 0,0 0 0 0,0 4 0 16,0-1 0-16,0 1 1 0,6-1 1 0,-6 1 1 0,6 1-1 0,2-3 0 15,-8-1-1-15,6 1-1 0,0-4-1 0,1-2 0 0,-7 0 0 0,13-7 1 16,-6 0-3-16,5-3 0 0,-4-1-1 0,4-4-2 0,1-3-1 15,0-3-2-15,0-1 0 0,1-3-3 0,-2-4-1 0,2 0-1 0,5-4-4 16,-6-3-3-16,6-1-3 0,-5-3-5 0,-2 0-3 0,8-3-6 16,-7-4-3-16,0 0-7 0,6-5-6 0,-5 1-3 0,-1-4-5 0,-7-3-4 15,7 4-3-15,-6-5 0 0,-1-2 1 0,0 2 2 0,2-3 2 16,-2 3 5-16,-6 2 9 0,0-2 11 0,-6 4 13 0,6 1 15 16,-8 3 13-16,2 0 11 0,0 7 11 0,-1 0 9 0,0 4 10 0,1 4 6 15,0 0 5-15,-7 3 2 0,6 4 3 0,0-3 0 0,1 6 1 16,0-3-5-16,-1 4-5 0,0 3-5 0,1-3-5 0,6 3-5 0,0 0-5 15,0-2-1-15,0 1-6 0,0 5 0 0,6-3-2 0,1 0 0 16,0-1-1-16,5-4-1 0,8 5-1 0,-7-1-2 0,7-3-1 0,0-1-1 16,-1 1-2-16,7-1-1 0,-6 2-2 0,5-5-2 0,-5 3-1 15,6-3-1-15,-6 0-2 0,-1 0-2 0,1 3-2 0,-1 1-2 0,-6-4-1 16,7 4-3-16,-7-1-2 0,-1 5 1 0,-4-1-2 0,-2 4 2 16,0 0-2-16,1-1 1 0,-7 5-1 0,0 1 1 0,0 2-1 0,-7 0 2 15,7 5 1-15,-6-2 1 0,0 1 3 0,-2 0 1 0,2 0 1 16,0 0 1-16,-1-4-1 0,1 4 0 0,-1-4-3 0,7 0-5 15,-6 1-8-15,6-4-9 0,-7 0-11 0,7-4-13 0,7 0-15 0,-7-4-33 16,6 1-43-16,1-5-59 0,6 0-62 0,-7-3-56 0,8-3-53 16,-2-5-51-16,8 1-49 0,-1 0-23 0,-5-4-5 0,5-3 3 0,0-2 7 15,1 2 11-15,-1-5 14 0,7-3 34 0,-6 4 43 0,7-7 56 16,-9 3 64-16</inkml:trace>
  <inkml:trace contextRef="#ctx0" brushRef="#br0" timeOffset="48860.03">16607 4546 0 0,'20'-11'47'0,"-8"4"199"0,-4-1 29 0,-2-3 32 0,0 5 29 16,-6-2 37-16,0-3 40 0,0 4 26 0,-6-4 20 0,0 4 13 15,-2-5 10-15,2 5-30 0,0-1-49 0,0 2-53 0,-8 1-55 16,8-2-37-16,-7 3-28 0,6 1-31 0,-6 3-30 0,1-4-36 0,-2 8-38 16,1-1-25-16,0 1-17 0,0 3-12 0,0 1-9 0,-6 3-4 15,5 0-7-15,1 4-1 0,1 3-4 0,-2 1 1 0,2 2 0 0,4 1-1 16,-4-1 2-16,5 5-2 0,1 0 0 0,-1 3-2 0,7-3-3 16,0 0 0-16,0 0-1 0,0-1-3 0,7 1 0 0,-1 0 0 0,1-8-2 15,5 3-3-15,2-2-7 0,-2-4-4 0,2 0-7 0,5-8-7 16,-5 4-8-16,5-7-6 0,0-1-7 0,1-3-7 0,-1 0-6 0,1-3-10 15,-7-8-10-15,7 3-12 0,-8-7-14 0,8 1-11 0,-6-1-12 16,-8-3-8-16,7-4-5 0,-7 0 0 0,1 0 3 0,0-4 5 0,-1 0 4 16,-6 1 8-16,0-4 8 0,0 3 18 0,-6 1 25 0,-1-5 37 15,7 8 43-15,-13-3 36 0,6 6 30 0,1-3 26 0,0 8 19 0,-8-4 15 16,8 6 11-16,-8 1 9 0,8 1 8 0,0 1 2 0,-1 6 0 16,7-1-10-16,-6 1-15 0,-1-1-26 0,7 4-29 0,0 0-21 15,0 0-15-15,0 4-9 0,7-4-7 0,-7 3-6 0,6 1-6 0,1-1-4 16,5 1-7-16,-4 1-3 0,4-2 1 0,8 4-1 0,-7-3 2 15,7-1-1-15,-2 1 1 0,2 0 0 0,0-1-2 0,-1 2-1 0,1-5-3 16,0 2-2-16,-1 3-1 0,-6-5-1 0,6 3 0 0,1-3-2 16,0 4 0-16,-7 0-1 0,-1-4-3 0,2 3-1 0,-1 1-2 15,0 0-2-15,-6 3 0 0,-1-4-2 0,0 5 1 0,0-1-2 0,-6 0 1 16,0 5-1-16,8-5 1 0,-8 4 0 0,0 0-1 0,-8 4 2 16,8-1 1-16,0-3 2 0,-6 7 3 0,0-3 1 0,0 4 2 0,-1-5 0 15,7 4 0-15,-7 0 1 0,1-3 0 0,-1 1 0 0,7-2 0 16,0-1 1-16,-6-1 0 0,6-1 1 0,0-3 1 0,0-2 0 15,0 2 3-15,0-4 2 0,6-1 3 0,-6-3 3 0,7-3 1 0,6 3 1 16,-6-7 1-16,-1 2 0 0,6-1 1 0,2-5 1 0,-1 0 0 16,0 0 2-16,-6-4 2 0,5 0 0 0,2-3-2 0,-2 4-3 0,-5-5-1 15,6 1-2-15,-6-1-2 0,6 1-1 0,-7-1-1 0,1 1 0 16,5-1-1-16,-4 5-1 0,-2-4-1 0,0 3-3 0,1 4-2 0,-1 0-2 16,1 1-2-16,-1 2-2 0,-6 1 1 0,7 3-3 0,-1 1-1 15,-6 3 0-15,6 0-1 0,-6 3-1 0,0 1-2 0,8 0-2 0,-8 3 0 16,0 4-2-16,0-3 0 0,0 2-3 0,0 5-2 0,0-1-3 15,0 1-5-15,0 0-4 0,0-1-8 0,0 1-6 0,6 0-8 0,0-1-12 16,-6-3-12-16,7 1-26 0,6-2-31 0,-7-2-35 0,7-1-35 16,1-3-39-16,5-1-40 0,0 1-32 0,1-4-27 0,-1-4-19 15,1 1-13-15,0-1-7 0,5-3-8 0,-5-1 2 0,0 2 3 0,-1-6 21 16,1 5 33-16,0-4 44 0,-1-5 54 0,-6 6 61 0,6-1 66 16,-5-3 63-16,-2 2 61 0,-5 1 58 0,6-3 55 0,-6 3 54 0,-1 0 51 15,0 0 52-15,-6 0 49 0,0 0 33 0,8 4 25 0,-8-4 4 16,-8-1-5-16,8 5-10 0,0-4-15 0,-6 4-21 0,0-5-26 15,6 5-30-15,-7 0-33 0,1 0-38 0,6 3-38 0,-7 1-39 0,0-1-41 16,1 1-28-16,0 3-23 0,-8 0-14 0,8 3-12 0,-7 1-9 16,6 3-9-16,-6 0-4 0,1 4-6 0,5 1-3 0,-6 2 0 0,0 0-1 15,0 1 0-15,0 4 2 0,7 2-1 0,-1-2 1 0,0-1-1 16,1 3 0-16,0-2-3 0,6 4-2 0,0-5-1 16,6-4-1-16,-6 5-2 0,6-5-1 0,1 1-2 0,6-4 0 0,-7-4 2 15,7 0-1-15,1-3 0 0,-2-4 0 0,2 0 1 0,-2-4 3 0,8-3 1 16,-7 0 2-16,1-4 2 0,4 0 1 0,-4-4 1 0,-1 0 2 15,7-3 1-15,-8-1 2 0,-6 1-1 0,8-3 4 0,-1 2 2 0,-7-2 2 16,1-2 2-16,0 2 2 0,-1-1 1 0,-6-1 3 0,6 1 2 16,-6 4 3-16,0-3 3 0,0 2 3 0,0 4 3 0,0-3 1 0,-6 7 1 15,6 1-1-15,0-3-5 0,0 6-2 0,-6 4-4 0,6-1-2 16,0 4-4-16,-7 0-1 0,7 4-5 0,-7 3-1 0,7 4-2 0,0 0-3 16,-6 8-3-16,6-1-1 0,0 3-1 0,0 2 1 0,6 7 0 15,-6 3 1-15,7-4 2 0,-7 7 1 0,7 1-1 0,-1 3 2 16,0 0 1-16,0 4-1 0,2 0 0 0,-8 0-2 0,6 0 1 0,0 4-1 15,1-4-1-15,-7 0-1 0,0 0 0 0,0 0-2 0,0 0-4 0,0-4-4 16,0-4-3-16,-7 5-2 0,1-5-4 0,0-2-2 0,-2-2-4 16,2 2 0-16,0-5-2 0,-7-4 0 0,0 0-1 0,0-2 0 15,-1-2 2-15,2 2 3 0,-2-9 3 0,-5 1 3 0,-1-4 4 0,8 0 4 16,-8-4 3-16,7-7 3 0,-7 5 5 0,1-10 1 0,6-2 1 16,0 0 2-16,-7-4-1 0,14-3 1 0,-7-1 1 0,13-4-2 0,-7-2 1 15,7-2 0-15,7-2-1 0,0 3-1 0,5-8 1 0,1 5-2 16,7-5-1-16,6 1-1 0,0 0 1 0,1 0 0 0,5-4-2 15,1 3-2-15,5-3-7 0,-5 4-16 0,12-4-24 0,-5 3-50 0,-1-2-62 16,6-1-77-16,-5 3-81 0,-2-2-67 0,1 2-62 0,-6 1-32 16,6-5-14-16,-6 6-8 0,-7-2-4 0,-1-3 2 0,-5 4 4 0,0-1 17 15,-1 1 23-15,-5 3 50 0,-8-3 63 0</inkml:trace>
  <inkml:trace contextRef="#ctx0" brushRef="#br0" timeOffset="49203.78">15396 4480 412 0,'-39'11'468'0,"7"1"35"15,5-2 24-15,1-3 16 0,0 1 14 0,0-1 10 0,13-3 4 16,0-1 6-16,0-3 3 0,-1 0 2 0,8 4 2 0,6-4-125 16,-6 0-188-16,6 0-101 0,6 0-55 0,0 0-35 0,2 0-24 0,4-4-24 15,8 4-23-15,-1-3-28 0,7-1-26 0,7 1-45 0,7-1-55 0,-2-4-79 16,7 5-92-16,8-5-91 0,-1 2-88 0,7-2-43 0,0 1-23 15,-2 3-10-15,2-3-6 0,0-1 3 0,6 5 10 0,-6-4 16 16,6-1 22-16,-7 0 41 0,1 1 49 0,0 3 77 0,-1-2 176 0</inkml:trace>
  <inkml:trace contextRef="#ctx0" brushRef="#br0" timeOffset="49673.65">18744 4278 0 0,'0'4'295'0,"0"0"75"0,0-4 50 16,0 3 30-16,0-3 20 0,0 0 13 0,0 0 11 0,0 0 7 16,0 0 6-16,0 0 6 0,0-3 4 0,6-1-50 0,-6 0-81 0,6 1-81 15,1-1-81-15,-1-3-58 0,1 0-47 0,0-1-29 0,-1 5-21 16,6-5-13-16,2 2-9 0,-8 2-9 0,8-4-5 0,5 4-7 16,-6 4-5-16,0-3-5 0,7 3-7 0,-7 3-4 0,7 1-6 0,-8-1-4 15,8 6-5-15,-7 1-1 0,0 1-3 0,0 3-1 0,-1 1-1 0,2 4-1 16,-8 3 1-16,8 0 0 0,-14 3 0 0,6 1 1 0,-6-1 2 15,0 1 1-15,0 4 1 0,-6-1 3 0,-1-3 1 0,0-1 1 16,-5 4 4-16,-2-4 0 0,2 2 1 0,-2-5 1 0,1 0 1 0,1-4 0 16,-8 0 1-16,7-2-1 0,0-2 2 0,0-3 0 0,-1-4-2 15,2 0-2-15,-2-3-5 0,2-8-7 0,-1 1-6 0,6-1-12 0,-6-7-11 16,7-4-21-16,-2 1-26 0,2-5-36 0,0-3-44 0,6 0-48 16,0-3-51-16,0-4-43 0,6 2-42 0,8-2-36 0,-2 0-35 0,2 0-28 15,5 3-22-15,1-3-5 0,-1 3 6 0,7 1 17 0,6-1 23 16,-5-1 36-16,5 10 41 0,1-6 48 0,6 5 50 0,-6 4 45 15,6-1 137-15</inkml:trace>
  <inkml:trace contextRef="#ctx0" brushRef="#br0" timeOffset="49908.03">19389 4213 0 0,'25'0'31'0,"1"3"205"0,0 1 32 0,-6-1 24 16,-1 2 22-16,-5 2 25 0,-2-4 29 0,2-3 32 0,-2 4 34 15,-5-4 25-15,-1 0 19 0,1-4-23 0,-7 4-44 0,0-3-46 16,0 0-49-16,0-1-33 0,0-1-26 0,-7 2-20 0,7-1-20 0,-6 1-23 16,-1-1-28-16,-5 0-32 0,5 1-33 0,-6-1-25 0,0 4-19 15,0 0-13-15,0 0-9 0,-7 4-9 0,8-1-6 0,-8 5-6 0,0-1-6 16,7 1-1-16,-7 2-4 0,1 1-1 0,6 4-1 0,0-1 0 15,0 1-2-15,0 3 0 0,0 1 1 0,6-1 0 0,1 4 1 16,6-3 0-16,-7 2 0 0,7 1 0 0,7 0-1 0,-1 1-4 0,1-5-7 16,6 4-7-16,0-4-9 0,6 0-11 0,1 1-10 0,-1-5-16 15,8 1-18-15,-1-5-28 0,0-2-34 0,0 3-34 0,7-7-38 0,-1-4-38 16,-6 0-39-16,7 0-31 0,-1-4-26 0,1-3-20 0,-1 0-18 16,1-5-21-16,-1 1-24 0,7-3-6 0,-6-1 2 0,-1 1 19 15,-6-1 31-15,7-3 32 0,-1-1 36 0,-5 5 38 0,-1-4 41 0,0-1 34 16,-6 1 31-16</inkml:trace>
  <inkml:trace contextRef="#ctx0" brushRef="#br0" timeOffset="50631">20150 4345 0 0,'13'-15'122'0,"-13"0"125"0,7 4 30 0,-1 0 33 0,-6-4 33 16,0 8 34-16,-6-4 34 0,6 4 25 0,-7-4 20 0,0 4 12 16,-5 0 9-16,5 2-39 0,-6-2-61 0,6 4-55 0,-5-1-49 0,-2 0-33 15,-5 4-26-15,6 0-30 0,0 0-31 0,-7 4-33 0,8 0-35 16,-8 3-24-16,7 1-20 0,-7-1-12 0,1 4-8 0,6 3-7 16,-7 1-4-16,7 3-4 0,1 0-1 0,-2 1 0 0,1 3-1 0,0-1-1 15,6-2-1-15,1 3-2 0,0 0 2 0,6 1-1 0,-8-2-4 16,16-3-3-16,-8 1-4 0,6-1-2 0,0-3-1 0,1-4 0 0,6 4-1 15,0-9 0-15,1 2 0 0,4-5 0 0,-4 2 0 0,5-5 0 16,1 0 0-16,0-5 2 0,-1-2 3 0,1 0 3 0,-2-5 3 0,2 2 1 16,0-1 2-16,-1-3 1 0,-5-5 0 0,5 4 0 0,-6-3 2 15,0-1 0-15,0-2 2 0,0 2 4 0,1-3 6 0,-8 1 6 16,0 2 6-16,1-4 6 0,-1 6 6 0,-6-6 8 0,7 5 5 0,-7 0 6 16,0 0 4-16,6 4 4 0,-6 2 2 0,0 1 2 0,0 1-1 15,0 1-4-15,-6 2-8 0,6 4-6 0,0 0-8 0,0-2-7 0,0 5-7 16,0 5-7-16,-7-2-8 0,7 5-6 0,0-1-3 0,-6 4-4 15,6 0-6-15,-7 4 0 0,7-1-2 0,0 4 0 0,-6 4 2 0,6-3-1 16,0 3-2-16,0 3-4 0,0-3-2 0,0 0-6 0,0 0-2 16,0 0-3-16,6 1-4 0,-6-5-2 0,7 0-2 0,-1-4 0 15,7-3 0-15,-6 4 0 0,5-8-1 0,2 4 3 0,-1-7 3 0,0 0 4 16,0-4 6-16,0 0 6 0,6-4 4 0,-5 0 2 0,5-3 5 0,-6-4 1 16,6 0 2-16,-5 0 2 0,-1 1 0 0,0-5 2 0,0-4 3 15,-1 4 3-15,2 1 3 0,-1-5 3 0,-7 1 1 0,7-3 3 16,-6 2 2-16,-1 1 5 0,1-4 4 0,0 3 4 0,-1 1 3 0,0-1 3 15,-6 1 4-15,7 4 1 0,-7 2-1 0,7-2-1 0,-7 7-4 16,0-4-2-16,0 4-5 0,6 2-5 0,-6 2-4 0,0 3-5 0,0 0-5 16,-6 3-2-16,6 2-6 0,0 2-3 0,0 4-4 0,-7 0-4 15,7 4-2-15,0-1-1 0,-7 4-1 0,7 0 1 0,0 5 2 0,0-1 0 16,-6 0 4-16,6 0-1 0,0 0-2 0,0-4 0 0,6 4-4 16,-6-4 0-16,7-4-4 0,-7 5 0 0,7-4-2 0,5-4-1 0,-5-4 0 15,-1 0 0-15,8 1 0 0,-2-4 0 0,-4-1-1 0,10-6 2 0,-4 3 0 16,-1-4 3-16,-1-4 0 0,8 1 3 0,-7-3 4 0,0-2 0 15,7-2 2-15,-7-2 1 0,-1 2 1 0,2-1 0 0,-1-3 0 0,0-4 0 16,0 3 0-16,-7-2 0 0,8 3 1 0,-8-5 0 0,0 1 0 16,1 4 1-16,0-4 0 0,-1 5 1 0,1-2 1 0,-7 4 1 15,6 3-2-15,-6-1-1 0,6 5 0 0,-6 2-2 0,0 1-1 0,0 2-2 16,0 3 0-16,0 3 0 0,0 2-1 0,0 4 0 0,-6 2-2 0,6 1 0 16,0 6-2-16,-6 1 0 0,6 2 1 0,0 1 0 0,-7 3 1 15,7 2 3-15,0-2 1 0,0 5 1 0,-6-5 0 0,12 1 1 0,-6-1 1 16,0-2-1-16,7-2 0 0,-7-2-2 0,6-4 0 0,0-1-6 15,2 1-7-15,4-9-10 0,-6 3-13 0,8-6-18 0,-1-3-20 0,-7 0-39 16,8-7-49-16,-2-1-55 0,8-6-58 0,-7-1-54 0,0-3-52 16,0-1-56-16,-7-6-56 0,8-1-25 0,-8-4-8 0,0-2 4 15,1-5 8-15,-7 0 17 0,0 1 17 0,0-4 40 0,0-4 48 0,-7-1 55 16,1 2 57-16</inkml:trace>
  <inkml:trace contextRef="#ctx0" brushRef="#br0" timeOffset="50865.38">20293 3674 0 0,'-38'8'267'16,"5"2"41"-16,1-2 34 0,-2-1 38 0,9 3 39 0,-1-1 27 16,6-1 19-16,1-2 15 0,5 2 12 0,-6-2 11 0,14-1 8 0,-6 2-50 15,5-3-82-15,0-1-56 0,7 1-40 0,0-1-32 0,0-3-25 16,0 4-30-16,0-4-33 0,7 0-21 0,0 0-18 0,5 0-12 0,2 0-10 16,-2 0-10-16,2-4-9 0,-1 1-10 0,-1-1-11 0,2 4-9 15,-2-3-9-15,2-4-8 0,-8 3-8 0,1 4-8 0,-1-5-7 0,0 2-5 16,1 3-5-16,-7-3-3 0,0 3-1 0,7 0-4 0,-7 3-1 15,0-3-4-15,6 8-7 0,-6-4-9 0,6 3-13 0,2 0-15 16,-2 0-20-16,0 4-31 0,1 1-36 0,-1-6-71 0,7 9-86 0,-6-4-95 16,5 0-99-16,2 0-49 0,6-4-23 0,-8 4-8 0,8-6-1 15,-7 2 7-15,13-4 11 0,-7-3 14 0,1 0 18 0,0-3 33 16,6-4 36-16,-7 2 72 0,1-3 126 0</inkml:trace>
  <inkml:trace contextRef="#ctx0" brushRef="#br0" timeOffset="51484.61">22560 4373 42 0,'-7'5'291'0,"1"-1"33"0,-1-4 25 0,1 0 23 0,-1 0 21 15,7 0 18-15,-6-4 17 0,6-1 11 0,0 2 8 0,-7-4 6 0,7 3 8 16,0-3-64-16,0 3-96 0,0-8-63 0,0 6-47 0,0-1-30 16,-6-5-21-16,6 5-20 0,0-4-18 0,-6 0-17 0,-2 4-16 0,2-4-11 15,0 0-6-15,-1 4-8 0,-6-1-7 0,0 2-7 0,1-3-4 16,-2 6-6-16,-6-1-4 0,1 4-3 0,-1 0-2 0,1 4-2 0,-7-1-1 15,6 2-2-15,-6 2-1 0,0 4 0 0,1 0 0 0,5-1 1 16,-6 5 1-16,6-1 0 0,1 1 0 0,-1 4-1 0,1-1-1 16,5 1-1-16,2-4 1 0,-2 2-2 0,8 1 0 0,0-3-1 0,6 0-1 15,0 4 2-15,6-8 0 0,0 3-1 0,8-2 0 0,-2-6 0 16,2 2 0-16,5-1 0 0,1-3 1 0,6-4-1 0,-7 0-3 0,7-4-1 16,7 0-2-16,-7-3-1 0,0-3-1 0,7-2-2 0,-1-2-1 15,-6-4 1-15,0 2-1 0,7-6 0 0,-7 4 1 0,-1-3 1 0,2-5 1 16,-8 4 2-16,1-3 3 0,-1-2 4 15,-5-2 7-15,-2 4 6 0,-5-1 7 0,6 0 8 0,-13 1 6 0,7 2 6 16,-7-2 6-16,6 7 4 0,-12-4 5 0,6 7 3 0,0 1 2 16,-7-2-1-16,7 9-1 0,-7 0-4 0,7-1-3 0,-6 8-7 15,-1 5-8-15,1-2-5 0,0 4-6 0,-8 8-5 0,8 0-3 0,-7 3-3 16,6 8-4-16,-6 3-2 0,0-1-2 0,7 9 3 0,-7 0 2 16,7 7 2-16,-2 0 3 0,2 4 3 0,-7 3 2 0,7 5 0 15,-1-6 1-15,1 5-1 0,-1 0-3 0,1 0 0 0,0 0-2 0,-8 0-3 16,8-4 0-16,-1 0-3 0,0-3-1 0,7-4-10 0,-6 1-10 0,0-9-16 15,-1 1-16-15,7-5-21 0,0-6-20 0,-6 0-36 0,6-4-43 16,0-7-63-16,6-1-74 0,-6-7-78 0,0-3-77 0,7-4-54 16,-1-7-42-16,0 0-14 0,1-8-2 0,0-3 9 0,5-4 12 0,-4-8 18 15,4 1 20-15,1-4 35 0,-6-7 43 0,6 0 63 0,-1-5 73 16</inkml:trace>
  <inkml:trace contextRef="#ctx0" brushRef="#br0" timeOffset="52380.52">22586 4480 35 0,'-7'0'311'0,"1"0"43"16,6 4 28-16,-6-4 19 0,-1 4 13 0,0-4 12 0,1 3 14 15,6 1 15-15,-7-4 16 0,7 0 14 0,0 0 16 0,7 0-55 0,-7 0-88 16,6-4-73-16,8 1-64 0,-8-1-38 0,14 0-27 0,-8-3-18 16,8 0-11-16,-1-5-12 0,7 1-12 0,1-3-15 0,-1-1-15 0,0 0-14 15,-1-2-16-15,9-2-9 0,-9 1-9 0,1-4-5 0,-6 0-2 16,6 3-3-16,-7-3 1 0,-5 0 3 0,5 0 2 0,-6 1 5 16,0-1 5-16,-7 3 5 0,8 4 4 0,-8 1 2 0,-6-1 3 0,6 4 2 15,-6 4 1-15,8 0-2 0,-8 0-2 0,0 2-3 0,0 2-3 16,0-1-4-16,-8 4-6 0,8 0-6 0,0 4-7 0,0-1-5 0,-6 2-4 15,0-2-4-15,6 8-4 0,-6-4-2 0,-2 4-3 0,2 0 1 16,0 4 0-16,-1 0 0 0,1 2 0 0,-1-1 1 0,7 2 1 0,-7 0 2 16,7 0 1-16,0 1 0 0,0-1-1 0,0 0 0 0,0 0 1 0,7-3 1 15,0 4 1-15,-1-5 0 0,1 0 0 0,-1-2-1 0,8-1 1 0,-2 0 0 16,2-4 0-16,-2 0 0 0,8-2-2 0,-1-2 1 0,1-3 1 16,0 0-1-16,5-3 2 0,1-2-1 0,-6-2 0 0,6 0 0 0,1-4 0 15,-2 0 0-15,1-1 0 0,0-2 2 0,1-4 0 0,-8 3 1 16,7-2-1-16,-6-3-1 0,-1 2 1 0,-6-4-1 0,7 5-1 0,-7-6 2 15,-7 5 0-15,7-5 1 0,-6 6 3 0,-1-2 1 0,-6 4 1 16,6 1 0-16,-6-1-1 0,8 0 0 0,-8 5-1 0,0 2 0 16,0 1-1-16,0 3-2 0,0 1 0 0,-8 3-2 0,8 3-1 0,-6 1-2 15,6 3-2-15,-6 4-2 0,-1 1-1 0,1 2-1 0,6 4 0 16,-7 0 1-16,1 5-1 0,6 2 1 0,0 1 3 0,0 0 0 0,0 3 1 16,0 0 2-16,0 0-1 0,6-3 0 0,1 3 2 0,-1-3-2 15,1-1 0-15,5 1-1 0,2-4-2 0,-1-3-2 0,6-1-1 0,1-4-4 16,-1-2-5-16,1-5-5 0,6-4-5 0,0 1-3 0,0-4-3 15,0-4-5-15,0 1-3 0,7-4-5 0,-7-5-3 0,0-2-3 0,0-4 0 16,0-1-1-16,0 1 1 0,0-4 4 0,0-4 4 0,-6 1 5 16,-1-1 4-16,1 0 4 0,-8-4 4 0,2 1 4 0,-8 0 4 15,1 0 10-15,-1 4 8 0,1-5 10 0,-7 4 8 0,0 5 3 0,0-1 4 16,0 3 1-16,-7 1 0 0,7 4 0 0,-6-2 0 0,6 5 0 16,-7 5-1-16,1-3-2 0,0 9-2 0,-2-3-3 0,2 3-6 0,0 3-5 15,0 6-5-15,-2-3-4 0,2 2-1 0,0 6-2 0,-1-2 2 16,1 6-2-16,-1-4 1 0,7 5-1 0,-7 3 0 0,7 0 2 15,-6 1-1-15,6-3 2 0,0 3-1 0,0-2 1 0,0 5-1 0,0 0 1 16,6-5 1-16,-6 2 0 0,7-1 1 0,-7 0 0 0,7-3 1 16,-1-5 0-16,1 0 2 0,5 2 0 0,2-10 1 0,-8 5 0 15,14-7 1-15,-7 0-1 0,7-4 1 0,-8 0 0 0,8-4-3 0,-1-3 1 16,1-1-1-16,6-3 1 0,-6-3-2 0,-1-1-2 0,1-4-2 0,6 2-4 16,-7-5 0-16,-5-1 0 0,4-2 0 0,2-1-1 0,-7 1 0 15,1-5 0-15,-2 1 1 0,-5-1-1 0,6-2 0 0,-7-1 1 16,1 0 2-16,0 0 1 0,-1 0 3 0,1-4 2 0,-1 8 5 0,0-3 2 15,1 2 4-15,-7 0 3 0,7 4 2 0,-7 1 5 0,0 6 5 0,6 2 4 16,-6 1 4-16,0 2 2 0,0 3-1 0,0 0 0 0,0 8 0 16,0-5-4-16,0 8-3 0,0 0-3 0,0 0-4 0,-6 3-4 15,6 5-2-15,0 3-5 0,-7 0-4 0,0 3-3 0,7 5-4 0,-6 4-3 16,6 2-1-16,-6 4 0 0,6 4 0 0,-7 1 1 0,7 2 1 16,0 1 1-16,-6 2 1 0,6 3-1 0,0-2 0 0,0-4 0 0,0 4 0 15,6-3 0-15,-6 0 0 0,7-5 0 0,-7 1-2 0,6 0 0 16,0-7 2-16,8 0-4 0,-8-5-4 0,8 1-5 0,-8-7-9 0,7 0-10 15,0-5-10-15,6-5-14 0,-5-2-14 0,-2-3-18 0,8 0-22 16,-7-8-36-16,7 1-43 0,-8-4-60 0,8-6-63 0,-7 1-60 16,0-5-55-16,0 2-46 0,-7-6-39 0,8-1-14 0,-8-4 0 0,1 1 7 15,-1 1 12-15,1-6 16 0,-7 1 20 0,0 0 36 0,0 0 47 16,0 0 57-16,-7 1 64 0</inkml:trace>
  <inkml:trace contextRef="#ctx0" brushRef="#br0" timeOffset="52522.29">24305 3777 0 0,'-32'0'248'0,"5"3"35"0,1-3 12 0,7 4 18 0,-1 0 18 15,8 3 26-15,5-4 31 0,-6 6 28 0,13-6 26 0,0 4 17 16,0-3 13-16,0 3-54 0,13-3-87 0,-6 3-57 0,12 0-45 0,-6 1-24 16,6-5-12-16,7 4-23 0,1-3-25 0,-1-1-54 0,0 5-66 15,0-3-83-15,0-5-90 0,0 0-85 0,0 0-79 0,0 0-65 16,-6-5-56-16,-1 2-28 0,1-2-14 0,0-2-6 0,-8 0-4 0,1 0 4 16,0-4 6-16,-6 0 27 0,-1-4 35 0,-6 4 55 0,6-3 65 0</inkml:trace>
  <inkml:trace contextRef="#ctx0" brushRef="#br0" timeOffset="52678.55">24299 3446 0 0,'-20'5'46'0,"-5"-2"300"0,5 2 48 0,-6-2 30 0,6 1 19 0,1-1 12 15,-1 1 6-15,7-1 4 0,0-3 1 0,0 4 0 0,-1-4 0 0,2 4-19 16,6 0-28-16,-8-1-96 0,8 1-125 0,-7-1-78 0,-1 5-54 16,2-1-65-16,-2 3-69 0,-5-1-77 0,6 1-83 0,-6 1-76 0,-1 0-71 15,1 4-40-15,-1-1-26 0,0-3-13 0,1 4-7 0,6-4-4 16,-6 4-1-16,12-4 1 0,0 0 6 0,7-4 33 0,0 4 49 15,7-7 67-15,12 3 163 0</inkml:trace>
  <inkml:trace contextRef="#ctx0" brushRef="#br0" timeOffset="52881.67">25270 4026 307 0,'0'15'434'0,"0"-1"31"0,0-3 16 0,6 4 6 0,-6-4 5 0,6 0-1 16,1 0-1-16,-1-4-7 0,-6 0-13 0,7 1-22 0,0-5-29 16,-7 4-147-16,0-2-207 0,0 3-157 0,0-5-132 0,-7-3-100 15,0 3-86-15,-6-3-42 0,7 0-21 0,0 0-10 0,-8-3-3 0,14 3 6 16,-6-3 10-16,0-2 23 0,6-3 27 0,6 4 42 0,0 1 43 16,8-4 60-16,-2 3 220 0</inkml:trace>
  <inkml:trace contextRef="#ctx0" brushRef="#br0" timeOffset="53006.67">25439 4432 153 0,'-20'27'323'0,"1"-9"11"0,-1 0-7 0,7 0-34 0,0-7-50 0,0 4-61 16,7-8-67-16,-8 0-47 0,8-3-34 0,0 0-16 0,-1-1-9 15,0-6-92-15,-6 3-133 0,7-4-68 0,0-3-40 0,-2-4-8 16,2 0 4-16,0 0 35 0,0-8 54 0</inkml:trace>
  <inkml:trace contextRef="#ctx0" brushRef="#br0" timeOffset="56779.88">2494 7484 28 0,'0'4'275'0,"0"0"28"16,0-1 19-16,-6-3 17 0,6 0 16 0,0 4 17 0,-7-4 19 16,7 0 20-16,-7 0 20 0,7 0 14 0,0 0 9 0,-6 0-59 0,6 0-96 15,-7 0-58-15,7 0-40 0,0 0-24 0,0 0-18 0,0 0-16 16,-6-4-13-16,6 4-16 0,0 0-19 0,0 0-20 0,0 0-20 0,0 0-13 16,0 0-10-16,0 0-7 0,6 0-6 0,-6-3-4 0,0 3-5 15,7 0-3-15,-7 0-3 0,6 0-1 0,-6 0-3 0,7 0-1 0,-7 0 0 16,7 0-1-16,-1 3 0 0,-6-3 0 0,6 0 0 0,-6 4 1 15,7 0-2-15,-7-1 0 0,0 1 1 0,7-1-1 0,-7 1 1 0,0 0 1 16,0-4 0-16,0 7-1 0,0-3 0 0,0-1 0 0,6 1 2 0,-6-1-1 16,0 2 0-16,-6-2 1 0,6 1 0 0,0-1 0 0,0 1 0 15,0 0 1-15,-7-1 0 0,7-3-1 0,0 4 1 0,0-4 1 16,0 4 0-16,-7-4 0 0,7 3 1 0,0-3 0 0,0 0 0 0,0 0 1 16,0 0-3-16,-6-3 1 0,6 3 0 0,0-4-1 0,-6 0 0 0,6 4-2 15,0-3 0-15,0-5 0 0,0 5 0 0,0-4-1 0,0 2 0 0,0-2-2 16,6 0 1-16,-6 0 0 0,0 3 1 0,6-3-1 0,-6 0-1 15,7 3 1-15,-7 0-1 0,7 1-1 0,-7-1 3 0,6 0-2 16,-6 1 0-16,0 3 0 0,6-3 1 0,-6 3-1 0,7 0 0 0,-7 0 0 16,6 3 1-16,1-3-1 0,-7 3 0 0,7 1 0 0,-7 0 1 0,6-1-1 15,-6 5-3-15,0-5 1 0,6 4 0 0,-6 1 1 0,0-1 0 16,0 0-1-16,0 0 0 0,0 1 0 0,0-1 0 0,0 1 1 0,0-1 0 16,0 0 0-16,0-4 2 0,0 6 0 0,0-6 2 0,0 0 2 15,-6 2 1-15,6-2 0 0,0 0-1 0,-6 2 3 0,6-5 2 0,-7 3 4 16,7-3 4-16,0 0 4 0,-7 0 3 0,7 0 4 0,-6-3 5 15,-1 3 3-15,7-5 4 0,-6 2 2 0,0 3 0 0,-1-3 3 0,7-5 3 16,-7 8 2-16,1-8 2 0,6 4 0 0,-6 1-2 0,-1 0-1 16,7 3-4-16,0-4-2 0,-7 0-5 0,7 4-5 15,0-3-2-15,0 3-9 0,0 0-9 0,0 0-15 0,0 0-19 0,0 0-51 16,7 0-68-16,0 0-110 0,-7 3-131 0,6-3-71 0,0 4-42 0,8-4-21 16,-8 0-11-16,0 0-4 0,1-4-1 0,6 1 3 0,-6-5 6 15,5-2 12-15,2-2 16 0,-2-2 47 0,8-4 63 0</inkml:trace>
  <inkml:trace contextRef="#ctx0" brushRef="#br0" timeOffset="61604.91">4291 7180 57 0,'0'0'298'0,"7"4"25"16,-7-4 13-16,0 0 11 0,0-4 11 0,0 4 16 0,0-3 20 15,-7 0 20-15,7-2 18 0,0 2 13 0,-6-2 8 0,6 3-64 0,0-3-102 16,-7 2-65-16,7-1-49 0,-6-3-23 0,6 3-12 0,-6 0-9 15,6 1-11-15,0-4-16 0,-7 2-19 0,7 2-18 0,-7-4-19 0,7 3-12 16,0-3-8-16,-6 3-7 0,6-3-5 0,-6 3-3 0,6-3-4 16,0 3-1-16,-8-3-3 0,8 3 0 0,-6 1-1 0,0 0-1 15,6-1 1-15,-7-1 0 0,1 2-1 0,-1-2 0 0,1 3-1 0,-1 2 1 16,1-4-1-16,-8 4 1 0,8 0 1 0,-7-4 0 0,0 4-1 16,7 4 1-16,-7-4 0 0,-1 0 0 0,2 4-1 0,-2-2-1 0,8 3 0 15,-7-2 1-15,0 2-1 0,0 2 1 0,7 0 1 0,-8-3-1 16,2 7-2-16,5-4-1 0,0 0 0 0,1 4 2 0,-7 0-2 0,13 0 1 15,-6 0 0-15,-2 4-1 0,2-5 1 0,6 6 1 0,0-2 0 16,-6 1 0-16,6-1 0 0,6 1 2 0,-6 3 2 0,6-4 1 16,2 2 1-16,-8-2 0 0,6 0 0 0,0 2 0 0,7-2 1 0,-6 1 0 15,6 0 0-15,-7-4 0 0,8-1 0 0,-2 2 2 0,2-2-1 16,-1 1 0-16,-1-4-1 0,2 2-1 0,5-3-2 0,-6-2 3 0,0 0 0 16,7-1 1-16,0-3 1 0,-8 0 0 0,8-3-1 0,-1-5-1 15,1 5-1-15,0-5-1 0,-1-3-1 0,1 0 1 0,-1-3-1 16,0-1 1-16,1 1-2 0,7-4 0 0,-8-1-2 0,0 1-2 0,0-5-1 15,-5 2 0-15,5-4 0 0,1-2-2 0,-7 1 1 0,0-2-2 16,7-2-1-16,-14-3 0 0,7 4-1 0,-7-4-1 0,1 1 0 0,0-2 0 16,-1 1 0-16,0 4 1 0,-6-5 0 0,8 2 2 0,-8 7 1 15,0-5 1-15,6 1 1 0,-6 7 3 0,0-4 3 0,0 8 3 0,6-4 4 16,-6 7 4-16,0 0 4 0,0 1 3 0,0 2 3 0,0 4 0 16,0 2 0-16,0 3 0 0,0-2-1 0,0 2-3 0,0 3 0 0,0 0-3 15,0 0-2-15,0 3-3 0,-6 2-3 0,6 2-4 0,0 3-2 16,0 2-5-16,0 2-2 0,0 1 0 0,6 7-1 0,-6 0 0 15,0 3 1-15,0 1 2 0,6 4 0 0,-6-2 2 0,7 6-2 0,0-5 1 16,-7 4 1-16,6 4-1 0,1-4 0 0,-1-1 0 0,0 1 1 0,-6 4-1 16,8-8 1-16,-2 4 1 0,0 1 0 0,0-8 0 0,1 2-2 15,0-2 2-15,-1-4-1 0,1 0 0 0,-1 1 0 0,-6-6 1 16,7-2-1-16,0 0 1 0,-1-4 0 0,-6-1-1 0,6-2 0 0,-6-4 0 16,6 3 1-16,-6-7 2 0,8 3 0 0,-8-6 1 0,6 3 1 15,0-7 0-15,1 0 1 0,-1-5 0 0,1-2 0 0,0-4-3 16,5-1-1-16,-6-4-3 0,2-2 0 0,-2-8-3 0,7 4-1 0,-6-7-4 15,-1-1-4-15,1 0-2 0,-1-3-2 0,0-4-3 0,2 3-1 0,-2 1 1 16,0-3 1-16,0 2 0 0,1 1 2 0,0 3 1 0,-1 1 2 16,1 6 1-16,-1-3 2 0,0 8 2 0,-6-1 2 0,8 7 1 15,-2 2 2-15,0-1-1 0,0 2 2 0,2 5-2 0,-2 4-1 0,0-1 0 16,7 5 0-16,-6-1 1 0,0 4-1 0,5 0-2 0,-6 0 0 16,8 4 0-16,-8 4 1 0,8-1 1 0,-8 4 0 0,1-1 0 0,5 1-1 15,-5 5 2-15,-7-2 0 0,7 4 1 0,-7 1-1 0,6-1-2 16,-12 3-1-16,6 2-3 0,-7-2-7 0,-6 2-13 0,7 3-16 0,-7-5-28 15,-7 1-35-15,6 4-43 0,-4-4-51 0,-2-4-62 0,1 4-69 16,-7-3-54-16,6-1-50 0,0-4-23 0,-5 1-10 0,5-4-2 0,7-4 3 16,-7 2 12-16,14-7 15 0,-8-2 28 0,14 0 34 0,0 0 45 15,0-7 51-15</inkml:trace>
  <inkml:trace contextRef="#ctx0" brushRef="#br0" timeOffset="62559.95">5223 7059 129 0,'-7'15'367'0,"1"-1"39"15,-1-2 22-15,7-2 10 0,-6 2 4 0,6-5 1 0,-6 0 2 0,6 0 1 0,0-3 1 0,6 0 5 0,-6-4 5 0,6 3-72 0,-6-3-110 16,7 0-84-16,-1-3-72 0,1 3-38 0,-1-4-19 0,7-3-7 16,1-1-5-16,-2 1 0 0,1-4-1 0,0-3 0 0,7-1-1 0,-1 0-5 15,1-2-6-15,-1-6-7 0,1 2-9 0,0-2-7 0,-7-3-6 16,6 4-5-16,0-3-5 0,-5-4-1 0,-1 4-3 0,0-6-2 15,0 2-2-15,0-1 0 0,-6 2-2 0,-1-2 0 0,0 1 1 0,1 3 0 16,-7-2 1-16,7 2 1 0,-7-1 1 0,0 6 2 0,-7 2 3 16,7-3 3-16,-7 4 3 0,7 4 4 0,-6-1 4 0,0 0 3 0,-1 4 4 15,7 0 2-15,-7-1 3 0,1 6 0 0,-1-2-1 0,1 5 1 16,-1 0 0-16,1-2-1 0,6 2-2 0,-7 3-2 0,1 0-2 0,0 0-4 16,6 3-2-16,-8 2-4 0,2 1-3 0,6 2-2 0,-6 3-2 15,-1 1-2-15,7 5-1 0,0 1 1 0,-6 4-1 0,6 0 1 16,0 4 0-16,0 3 2 0,0 0 1 0,0 5 1 0,0 2 0 0,6-3 0 15,-6 8 1-15,7-4 0 0,-7 2-1 0,6 3 2 0,0 1 0 16,-6-3-1-16,8 0 2 0,-2 0-2 0,0 1 1 0,-6-4-1 16,7-1-1-16,-1 2 2 0,-6-6 0 0,7 0-1 0,-1-6 1 0,1 3 0 15,-7-6-1-15,6-1 0 0,1 0 0 0,0-8-1 0,-7 0 2 0,6 2 3 16,0-6 5-16,-6-2 4 0,7-5 7 0,-7 1 4 0,7-4 2 16,-1 0 2-16,0-7 2 0,1-1-1 0,-1-2 2 0,1-2-1 15,0-6 0-15,5 0 0 0,-4-4-1 0,4-4-3 0,-6 1-6 0,8-8-5 16,-8 3-7-16,7-2-3 0,-7-5-5 0,2 0-1 0,4 1-2 15,-6-1-1-15,1 5-1 0,0-2-1 0,-1 1 2 0,7 7-2 16,-7 1 0-16,2 3 0 0,-2 3-1 0,0 5 1 0,0 0-1 0,2 5-2 16,-2 6 1-16,0-1 0 0,1 4-1 0,-1 4 1 0,1-1-1 0,0 6 0 15,-1 1 0-15,0 5 1 0,1-1 1 0,0 4 0 0,-7 1 1 16,6 3 0-16,0 4 2 0,-6-5 0 0,7 5 2 0,-7 0 0 16,0 4 1-16,7-5 0 0,-7 1 1 0,0-4-1 0,0 3 0 0,6-3 0 15,-6 0-2-15,0-3 0 0,7-1 1 0,-7-4 0 0,6-3 0 0,-6 0 0 16,6 0 2-16,-6-3 0 0,8-5 1 0,-2 1 1 0,0-1-1 15,0-6 2-15,1-1 0 0,0 1 1 0,6-5 0 0,-7-3 1 16,8-3 0-16,-2-1-1 0,2-3 0 0,-2 0 0 0,1-4-2 0,1-4 0 16,-2 0 0-16,2 1-1 0,-2-1-1 0,2-4 0 0,-1 2 0 15,-7 1-1-15,7-2 2 0,-6 4 2 0,-1-1 5 0,0 1 5 0,1 6 5 16,0 1 5-16,-7-1 6 0,6 8 1 0,-6-3 2 0,7 6 1 16,-7 1 0-16,0 4-3 0,0-1-1 0,0 4-2 0,0 0 0 0,0 4-4 15,0-1-5-15,0 4-4 0,0 4-7 0,0 0-4 0,0 4-5 16,0 0-4-16,0 7 0 0,6 0-2 0,-6 0 2 0,6 3 1 15,-6 0 1-15,0 1 0 0,7 1 1 0,0-2 1 0,-1 1 1 0,0-5 0 16,2 1 0-16,-2-3 0 0,0-1 0 0,1-4 2 0,-1-1 0 16,7-3 2-16,-6-3 5 0,5-4 3 0,-4 2 3 0,4-5 4 15,1 0 1-15,-6-5 0 0,6-1 2 0,0-2 1 0,0-3 0 0,0-4 0 16,0 1 0-16,0-4-2 0,0-4 0 0,0 0-3 0,-7-3-3 16,8-2-4-16,-8-2-2 0,1 4-3 0,-1-5-3 0,1 1 0 0,-1 0-2 15,1 4-1-15,-7 2 2 0,0-3-1 0,6 8 0 0,-6-1-2 16,0 5 2-16,0 3-2 0,0 4-2 0,0 0 0 0,0 2-3 0,0 5-2 15,0 0 0-15,6 5 1 0,-6 2 0 0,0 0 0 0,0 4 0 16,0 3 0-16,0 5 0 0,0-1 0 0,0 4-1 0,0 0 3 16,0 3 1-16,0 2 3 0,8 2 0 0,-8-4 2 0,0 1 0 0,6-1 1 15,-6 0-1-15,6 2 0 0,1-9-1 0,-1 4-3 0,1-8-1 0,-7 5-11 16,6-8-13-16,1 1-18 0,-1-5-21 0,1-4-32 0,0 2-38 31,5-10-62-31,-5 2-74 0,0-4-74 0,-1-9-71 0,0 5-62 0,1-7-55 16,-1-4-26-16,1 0-12 0,0-4 3 0,-7-2 11 0,0-2 17 15,0-3 18-15,0-4 32 0,0 0 38 0,-7-3 63 0,7 0 73 0</inkml:trace>
  <inkml:trace contextRef="#ctx0" brushRef="#br0" timeOffset="62747.46">6499 6451 68 0,'-12'0'314'0,"-2"0"49"0,1 0 42 0,0 0 33 0,7 0 28 16,-7 0 21-16,7 0 18 0,6-4 12 0,-8 4 13 0,2 0 8 15,6 0 8-15,-6 0-67 0,6 0-105 0,0 0-74 0,0 0-61 0,6-3-47 16,-6 3-43-16,6 0-32 0,-6 0-30 0,8 0-20 0,-2 0-17 0,0 0-15 15,7 0-12-15,-6 0-12 0,6 0-13 0,-1 3-11 0,-4-3-13 16,4 7-12-16,-5-2-15 0,-1 2-23 0,1 0-25 0,-1 1-52 16,-6 2-65-16,0 2-80 0,0-2-85 0,-6 5-63 0,-1-4-53 0,1 4-23 15,-1-1-9-15,-5 2 0 0,-2-3 6 0,8-1 12 0,-7 2 12 16,6-3 23-16,-6 0 25 0,7 0 52 0,0-3 65 0</inkml:trace>
  <inkml:trace contextRef="#ctx0" brushRef="#br0" timeOffset="63231.83">7450 6957 119 0,'-20'22'336'0,"8"-4"30"0,-2-4 18 0,2 1 9 16,-1 0 4-16,6-3 9 0,0-6 7 0,1 2 16 0,6-5 16 0,0 1 14 15,-6 0 14-15,12-4-67 0,-6 0-111 0,0 0-71 0,6 0-52 16,1-4-28-16,0 0-14 0,-1-3-8 0,7 0-4 0,0-5-7 0,0-2-10 16,7 0-13-16,-7-2-15 0,6-2-15 0,-6-4-14 0,7 0-12 15,-1-3-9-15,1-2-7 0,-8 2-5 0,2 0-5 0,6-5-3 0,-8 2 0 16,1-2 0-16,1 0-1 0,-8-3 1 0,0 4 0 0,8-4 1 15,-8 4 3-15,-6 0 4 0,0-1 5 0,6 5 6 0,-6-1 8 16,0 1 7-16,-6 2 7 0,6 4 6 0,0 2 3 0,-6-2 2 0,6 9 1 16,-7-1 2-16,7-1-1 0,-7 5-3 0,7 4-4 0,-6-1-5 15,6 4-7-15,-6 0-5 0,6 7-9 0,-7-4-7 0,0 9-8 0,7-1-4 16,-6 7-6-16,6 0-3 0,-7 1-3 0,1 6 0 0,6 1 1 16,0 4 1-16,0 2 1 0,0 1 1 0,0 1 0 0,6 2 3 0,-6 1-1 15,7-5 2-15,-1 5-1 0,1 0 2 0,6-5 0 0,-7 2 1 16,8-2 0-16,-8-2-2 0,7-1-2 0,0-4-1 0,0 1-6 0,7-4-12 15,-8 1-12-15,2-4-15 0,-1-5-18 0,7-3-21 0,-8-1-41 16,2-6-53-16,5 0-67 0,-6-4-74 0,0-4-63 0,0-3-59 16,0-4-45-16,0-4-40 0,-6 0-12 0,-1-3-1 0,1-4 8 0,-1 0 12 15,-6-3 16-15,0 3 18 0,-6-7 43 0,-1 2 52 0,-6-2 67 16,6 1 74-16</inkml:trace>
  <inkml:trace contextRef="#ctx0" brushRef="#br0" timeOffset="63388.08">7665 6591 64 0,'-20'-5'338'0,"-6"3"50"0,7 2 34 0,-7 0 25 16,6 0 15-16,7 0 14 0,-6 0 7 0,6 0 6 0,-1 0 6 0,8 0 3 15,0 0 3-15,6 0-68 0,0 0-102 0,0 0-86 0,6 0-78 16,0 0-49-16,8 0-35 0,-1 0-22 0,6 0-17 0,0 0-11 0,8 0-9 16,5-5-11-16,1 5-15 0,0 0-18 0,6-4-21 0,0 4-38 15,0-3-47-15,0 3-56 0,0-4-61 0,0 4-54 0,-7-3-49 0,7 3-53 16,-5 0-55-16,-2 0-26 0,1 0-15 0,-1 0 0 0,-6 0 5 16,0 3 13-16,-6-3 18 0,6 4 36 0,-6-1 45 0,-8-3 56 15,8 4 61-15</inkml:trace>
  <inkml:trace contextRef="#ctx0" brushRef="#br0" timeOffset="63905.35">8349 6623 58 0,'0'0'253'0,"0"0"39"0,0 0 37 16,0 0 38-16,0 0 39 0,0 0 28 0,0-4 23 0,0 4 16 16,0-3 13-16,0-2-3 0,0 3-13 0,0-2-40 0,-6 1-56 0,6-2-45 15,0 2-40-15,-7 3-34 0,7-3-32 0,-7 3-36 0,7-5-38 16,-6 5-28-16,-1 0-23 0,1 0-17 0,0 0-13 0,-2 5-11 0,-4-2-10 16,6 0-11-16,-8 5-8 0,1 3-9 0,7 1-9 0,-8-2-4 15,2 8-5-15,5-3-2 0,-6 6 0 0,7-2-1 0,-1 4 0 0,-6-2 0 16,13 5 0-16,-7-1 0 0,7-3 0 0,0 4 0 0,0-1 0 15,0 2-1-15,7-5 1 0,0 3-2 0,-1-3 1 0,1-4-3 0,5 0-4 16,2 1-4-16,-2-5-4 0,2 1-3 0,-1-4-3 0,0-3-1 16,0-5-2-16,-1-3 1 0,8 0-1 0,-7-3 0 0,1-5 1 0,5-3 0 15,-6 1 1-15,0-5 2 0,0 0 4 0,0-4 4 0,0 1 4 16,-6-4 4-16,-1 4 3 0,0-4 2 0,-6 0 4 0,7-4 0 16,-7 4 0-16,-7 0 0 0,7 0 3 0,-6-3 4 0,0 3 3 0,-1-1 6 15,-6 5 5-15,0 0 4 0,0 0 3 0,6 3 5 0,-5 1 5 0,-2-1 1 16,2 8 1-16,5-5 0 0,0 9 1 0,1-2-2 0,-1-1-3 15,1 6-5-15,6 0-5 0,0 0-6 0,-6 0-6 0,6 0-3 16,6 4-6-16,-6-2-2 0,6 3-4 0,1-2-2 0,6 6-1 0,-6-6 0 16,5 0 1-16,8 1 1 0,-7 3 4 0,7-4 0 0,-1-3 2 15,0 5 1-15,8-5 2 0,-8 3 0 0,0-6-1 0,8 3-1 0,-8-5-1 16,0 5-1-16,1-6 0 0,0 2-2 0,-1 0 1 0,-5 1-2 16,5-5-1-16,-6 4-1 0,0-4 0 0,0 6-1 0,-6-2-1 0,-1 1-1 15,0-2-1-15,2 5 1 0,-2-3-1 0,-6 3 0 0,6 0 0 16,1 3-1-16,-7 2 0 0,6 2-1 0,-6 0 1 0,7 5-1 15,-7-2 1-15,6 8 1 0,-6-3 0 0,0 3 2 0,7 4 0 0,-7 1 1 16,6-2 0-16,-6 5 2 0,6-4 1 0,-6 0 0 0,8 3-1 0,-8-3 1 16,6 0 0-16,0 0-5 0,1-3-5 0,-7-5-10 0,7 4-12 15,-1-6-14-15,0-2-12 0,1-2-31 0,-1-5-36 0,8 1-64 16,-8-8-78-16,7-3-74 0,-6 0-75 0,5-7-57 0,-5-1-48 0,6-4-20 16,0-3-7-16,-7 0 4 0,8-7 9 0,-8 0 11 0,0-4 14 15,1-4 28-15,-7 0 37 0,0-3 63 0,7-1 77 0</inkml:trace>
  <inkml:trace contextRef="#ctx0" brushRef="#br0" timeOffset="64014.73">8929 6344 165 0,'-14'-17'381'0,"1"6"44"0,7-1 23 16,-7 5 12-16,0 0 8 0,7 3 4 0,-8 0 0 0,1 1 2 16,1 3 0-16,5 0 0 0,-6-4 0 0,-1 8-84 0,2-4-129 0,5 0-121 15,-6 3-116-15,0-3-117 0,1 4-114 0,4 0-96 0,-4-4-86 0,5 3-43 16,1-3-21-16,-1 0-11 0,0-3-5 0,1-1-2 0,6 0-3 16,-6-3 2-16,-1-4 0 0,7 4 27 0,0-4 38 0,-7 0 75 15,7-4 213-15</inkml:trace>
  <inkml:trace contextRef="#ctx0" brushRef="#br0" timeOffset="64249.11">8258 6209 278 0,'-27'19'433'0,"8"-5"46"0,0 1 31 0,6-5 22 0,-1 2 18 15,2-1 15-15,5-4 14 0,0-3 12 0,1-1 16 0,6 2 11 16,0-5 13-16,0-5-95 0,6 2-146 0,-6-1-100 0,14 0-73 0,-8-7-43 16,7 4-29-16,-6-4-79 0,6 4-66 0,-1-8 0 0,2 4 0 15,6 0 0-15,-8 0 0 0,1 0 0 0,-6 4 0 0,6 0 0 0,-7 3 0 16,8-4 0-16,-8 5 0 0,0 3 0 0,1 0 0 0,-1 0 0 15,1 3 0-15,0 2 0 0,-1-2 0 0,0 1 0 0,1 3 0 0,0 5 0 16,-1-6 0-16,0 5 0 0,1 0-98 0,-7-3-65 0,7 3-48 16,-7 0-81-16,6 0-99 0,-6-4-83 0,7 4-76 0,-7-8-35 15,0 5-12-15,6-5-3 0,-6-3 6 0,0 0 11 0,6-3 15 0,1-1 22 16,0-7 21-16,-1 4 39 0,7-5 49 0,-6-2 85 0,6 0 213 16</inkml:trace>
  <inkml:trace contextRef="#ctx0" brushRef="#br0" timeOffset="64953.36">10257 6542 165 0,'6'8'190'0,"8"-1"20"0,-8 1 23 15,1-5 22-15,-1 4 23 0,-6-3 22 0,7 1 22 0,0-3 30 0,-7 3 39 16,6-5-5-16,-6 3-28 0,6-3-13 0,-6 0-7 0,0 0-9 15,0 0-8-15,0 0-19 0,-6-3-19 0,6-2-23 0,-6-2-22 0,6 3-22 16,-7-3-21-16,0 0-31 0,1 0-39 0,-1-5-33 0,1 2-32 16,-1 2-20-16,-6-3-18 0,7 1-8 0,-8-2-4 0,2 2-3 15,-1-2-1-15,-1 4 0 0,2 1 0 0,-8 0 0 0,7 0 0 0,-7 3 0 16,0 4 1-16,2 0 0 0,-2 0 0 0,1 4-1 0,-1 3 0 16,0 0-1-16,-6 5 1 0,7 3-2 0,-1-1-1 0,-6 4 1 0,7 4-1 15,5 0 1-15,-5 0-1 0,6 4 1 0,0 0-1 0,0-1 1 16,0 4-1-16,13-3 1 0,-6-1-1 0,-2 2 1 0,8-2-1 15,8-3 1-15,-2 0 0 0,-6-4 1 0,13 1-2 0,-6-4 1 0,5-5-1 16,8 2 2-16,-7-5-1 0,7 0 0 0,-1-7 1 0,1-4 0 16,0 1 0-16,5-4 0 0,-5-5-1 0,6-3-1 0,-6-3-2 0,5-4-1 15,-5 0-1-15,6 0-2 0,-7-7-1 0,7-1 0 0,-6 1-2 16,0-3 0-16,-1-1-1 0,1 0 0 0,-8-4 0 0,2 0-1 16,-1-3 0-16,0-1 1 0,0 1 2 0,-7 0 1 0,0 0 3 0,2 3 6 15,-8-3 4-15,6 3 8 0,-6 1 7 0,0-1 9 0,0 7 12 0,0 1 9 16,0 4 9-16,0 3 8 0,-6 0 7 0,6 3 6 0,-8 5 5 15,8 0 3-15,0 2 0 0,-6 5-1 0,6 0-5 0,0-1-7 16,-6 5-9-16,6 3-11 0,0 0-12 0,-6 3-10 0,6 1-9 0,-7 0-7 16,7 6-20-16,-7 1-1 0,7 8 0 0,0-1 0 0,-6 4 0 15,-1 4 0-15,7 3 0 0,0 0 0 0,-6 4-1 0,6 4 1 0,0 0-1 16,0-1 1-16,0 4-1 0,0-3-1 0,0 4-1 0,0-5-6 16,6 1-10-16,1 0-16 0,-1-1-15 0,-6-3-19 0,14 1-21 0,-8-7-19 15,6 4-22-15,2-6-42 0,-1-3-51 0,0-4-62 0,6 1-69 16,1-9-56-16,0 2-51 0,-1-5-44 0,7-3-40 0,-6-4-11 15,6-4 4-15,-1-3 13 0,2-5 15 0,-1 2 19 0,0-5 21 0,0 1 42 16,7-5 51-16,-7 1 63 0,-1 0 69 0</inkml:trace>
  <inkml:trace contextRef="#ctx0" brushRef="#br0" timeOffset="65312.74">11064 6461 70 0,'14'-7'239'0,"-1"0"26"0,-7 0 23 0,1 1 20 0,-7-3 20 16,0 1 18-16,0-2 16 0,-7 3 19 0,7-1 18 0,-6 1 6 0,-1 0 0 15,1 3-41-15,-8-3-61 0,8 3-41 0,0 1-31 0,-8-1-22 16,8 4-23-16,-7 0-19 0,7 0-18 0,-8 4-15 0,8 3-13 0,-6 0-13 15,-2 4-15-15,1 1-18 0,0 2-20 0,0 4-11 0,0 0-7 16,0 4-6-16,0 0-1 0,0 4-2 0,0-1-1 0,7 1-1 0,-8 3 0 16,8-3-4-16,0-1-4 0,-2-2-4 0,8 3-4 0,0-8-3 15,0 3-2-15,0-5-2 0,8-2 0 0,-2 1-1 0,0-8-1 0,8 0-3 16,-8-7-1-16,13 0-3 0,-5 0-4 0,5-7-2 0,0 0-3 16,1-8 0-16,7 1 1 0,-9-2 0 0,2-2 0 0,7-3 0 15,-9-1-2-15,2 0 1 0,0 0 1 0,-1-4 3 0,-5 0 2 0,-2 4 6 16,1-3 9-16,-6-1 10 0,0 4 10 0,-1-1 10 0,0 2 9 15,-6-2 10-15,0 6 10 0,0 2 7 0,0 1 8 0,0 3 1 0,-6-1 2 16,6 5-3-16,-6 4-1 0,6-1-5 0,-7 4-6 0,7 4-6 16,-7 2-8-16,1 6-10 0,-1-1-11 0,7 7-10 0,-6 0-11 0,0 1-7 15,6 6-6-15,-7 1-1 0,7-1-1 0,0 5 1 0,0-1 3 16,7 0 0-16,-7-4-2 0,6 6-1 0,0-6-5 0,1 0-7 16,6-2-7-16,-6-4-11 0,5-5-13 0,-4 1-15 0,4-5-17 0,1-2-31 15,0-4-35-15,6-1-50 0,-5-6-53 0,-2-4-56 0,8-5-54 0,-7 1-42 16,1-8-36-16,-2 1-35 0,2-3-32 0,-2-5-10 0,1 0 1 15,-6-3 9-15,0-3 15 0,-1-5 28 0,-6 0 37 0,0 0 46 16,0-7 53-16,-6 0 56 0,6 0 55 0</inkml:trace>
  <inkml:trace contextRef="#ctx0" brushRef="#br0" timeOffset="65565.95">11202 5956 0 0,'-20'-7'196'0,"-6"4"66"0,7-1 21 0,-7 4 25 0,6 0 28 0,0 0 29 16,1 0 33-16,-1 4 25 0,1-4 24 0,5 3 17 0,-4-3 13 0,4 4-47 15,8-1-77-15,-8-3-47 0,8 4-33 0,-1-4-22 0,7 0-16 0,0 0-24 16,0 0-27-16,0 0-30 0,7-4-30 0,-7 4-27 0,6-3-24 15,1-1-17-15,6 1-14 0,-7-1-9 0,8-3-10 0,-2 3-8 16,-5-4-9-16,6 5-7 0,0-4-8 0,1-1-6 0,-8 5-5 0,6-1-6 16,-5 0-6-16,6 1-4 0,-6 3-2 0,-1 0-3 0,1 0 0 15,0 3-2-15,-1 1 0 0,0 0 2 0,8 3 2 0,-8 0 3 0,0 5 4 16,1-2 4-16,6-2 5 0,-6 2 6 0,-1 1 4 0,8 0 6 16,-8 0 3-16,6-3 0 0,2-1-3 0,-8 4-12 0,7-7-14 0,-7-1-33 15,8 1-39-15,-2-4-54 0,-5 0-58 0,6-4-51 0,-6 1-47 16,-1-5-53-16,1 1-55 0,6-4-27 0,-7-4-14 0,0 1-4 0,-6-1 0 15,8 1 11-15,-2-5 15 0,-6-3 32 0,6 0 40 0,-6 4 52 16,0-8 59-16</inkml:trace>
  <inkml:trace contextRef="#ctx0" brushRef="#br0" timeOffset="65815.95">10166 6059 28 0,'-26'29'345'0,"-1"0"55"15,2-3 33-15,5-3 20 0,0-5 13 0,8 1 8 0,-2-9 6 16,8 0 4-16,0-2 4 0,6 0 4 0,0-5 4 0,6-3-59 0,8 0-91 16,-2 0-95-16,8-3-94 0,-1-1-56 0,13 0-34 0,1-4-45 15,1 2-47-15,4-5-82 0,7-1-98 0,2 2-96 0,-2-2-96 0,7-1-49 16,-7 1-27-16,8 1-15 0,-7-3-6 0,-1 2-4 0,1-2-3 15,-1 3 1-15,-6-1 0 0,1 2 24 0,-8-1 36 0,1 0 73 16,-1 0 165-16</inkml:trace>
  <inkml:trace contextRef="#ctx0" brushRef="#br0" timeOffset="66409.7">12348 6528 109 0,'-20'7'339'0,"14"-3"48"0,-7-1 38 0,6-3 26 0,-6 0 18 15,7 0 11-15,6 0 6 0,-6 0 6 0,-2-3 4 0,8-1 3 16,0 1 4-16,0-1-74 0,0-3-114 0,0 3-77 0,0-3-60 0,8 0-45 16,-8-5-36-16,6 5-22 0,0-4-18 0,0 4-9 0,1-8-6 15,0 4-6-15,-1 0-2 0,7-1-6 0,-6-2-2 0,6 3-4 0,-7 0-5 16,8 4-3-16,-8-4-4 0,0 4-4 0,1 4-3 0,-1-2-4 16,1 1-1-16,0 4-1 0,-1 0-1 0,0 0-1 0,0 9-1 0,2-6-1 15,-2 8 2-15,0-4 0 0,1 8 0 0,0-4-1 0,-1 6 3 16,1 2-1-16,-1-1 1 0,-6 1-1 0,6 3 1 0,1 0 1 15,-7 0 1-15,7 4 0 0,-7-5 2 0,0 2-2 0,6-1 1 0,-6-5 0 16,6 2 0-16,-6-1 0 0,7-3 0 0,-7-4 0 0,0 0 2 16,0 1 0-16,7-5 1 0,-7-4 0 0,0 1 1 0,6-4 0 0,-6 0-1 15,0 0 2-15,0-4-1 0,7 1 1 0,-1-4-1 0,0-5 0 16,1 1 2-16,0 0-1 0,-1-4 0 0,8-3 0 0,-8-1 0 0,7 2-2 16,0-5 0-16,-6-1-1 0,5 2-1 0,2-2 1 0,-8 2 0 15,7-2 0-15,0-2 0 0,-6 3 0 0,5 0-1 0,2 4 0 16,-8-1-2-16,7 1 0 0,-6 4-1 0,6-2 0 0,-7 6-1 0,0 3-1 15,8 3 1-15,-8 0-1 0,0 4 1 0,2 4-1 0,-2 3-2 16,0 1 1-16,1-2 0 0,-1 10 0 0,-6-2 1 0,7 4 0 0,-7 1-1 16,6-1 1-16,-6 4 1 0,7 0 1 0,-7 3-1 0,6-2-6 15,-6-2-9-15,6 2-18 0,2-4-20 0,-2-1-38 0,0-1-45 0,1-2-52 16,6-4-58-16,0 0-50 0,0-3-49 0,0-5-50 0,0 1-50 16,6-8-31-16,-6 1-22 0,7-5-3 0,6 0 4 0,-6-6 14 15,-1-1 20-15,7-2 36 0,0 1 46 0,-6-5 53 0,6 3 56 0,-7-5 51 16,8 2 198-16</inkml:trace>
  <inkml:trace contextRef="#ctx0" brushRef="#br0" timeOffset="66902">13370 6301 89 0,'6'-11'257'0,"2"0"35"0,-8-1 33 0,0 2 35 16,0-1 37-16,-8 4 28 0,2-1 24 0,0 0 12 0,0 2 9 0,-8 2-9 15,8 0-16-15,-7 4-56 0,6-3-74 0,-6 6-51 0,1-3-38 16,-2 8-34-16,8-5-32 0,-7 5-36 0,-1 3-36 0,8 0-26 16,-6 3-24-16,-2 1-12 0,8 3-7 0,-1 1-5 0,0 3-4 0,1 0-1 15,-1-1-2-15,7 1 0 0,0 4 1 0,0-4 0 0,0 0-2 0,7 3-1 16,-1-2 0-16,1-5 0 0,0 4-1 0,5-4 0 0,2-3-1 15,-2 2 1-15,2-5-1 0,5-1 1 0,-5 0 1 0,4-3-1 16,-4-5 0-16,5-3 0 0,1 0 1 0,-8-3 1 0,2-2 0 0,5-1 0 16,-5-5-1-16,-2-1 0 0,2 2 1 0,-2-2 0 0,2-6-1 15,-8 4-1-15,1-4 1 0,-1 3-2 0,-6-4 1 0,6 1-1 0,-6-4 1 16,0 3 0-16,-6-1 4 0,6 0 5 0,-6 3 6 0,-1-2 8 16,1 1 6-16,-1-1 5 0,-6 5 6 0,7-2 4 0,-2 6 5 0,2-1 1 15,-6 3 1-15,5 1-1 0,7 4 1 0,-7-2-5 0,1 5-2 16,6 0-7-16,-7 0-7 0,7 0-6 0,0 5-7 0,0-2-5 0,7 4-5 15,-7-3-3-15,6 3-3 0,1 1-1 0,0 0-2 0,5-1 3 16,2 0 1-16,-2-3 1 0,8 3 0 16,-1-3 1-16,1-1 0 0,0-3 1 0,-1 0 0 0,1 0-1 0,0 0-1 15,5 0-1-15,-5-3-1 0,0-1 0 0,-1-3 1 0,-6 3-2 0,6 0-1 0,1-4-1 0,-7 6 1 0,0-6-1 0,0 4-1 16,-7-3 0-16,1 3-3 0,0 0 1 0,-1 4-2 0,0-3 0 16,-6 3-2-16,0 0 0 0,0 3 0 0,0 1-1 0,0 3 3 0,0-3-1 15,0 8 0-15,0-2 0 0,-6 1-1 0,6 3 1 0,0 2 0 16,-6-2 2-16,6 4 1 0,0-3 0 0,0 3 1 0,0 1 0 15,0-4 0-15,6 3-1 0,-6-4 0 0,6 1-4 0,-6-4-5 0,8 0-8 16,-2 0-8-16,0-3-12 0,1-1-13 0,6 0-19 0,-7-3-21 0,7-4-40 16,-7-4-46-16,8 0-54 0,-1 1-52 0,0-9-49 0,-7 5-43 15,7-7-35-15,-6-1-29 0,6 0-28 0,-7-3-27 0,1-4-6 16,0 0 4-16,-1-4 14 0,-6-3 20 0,0-1 37 0,0-3 48 0,0 1 51 16,0-5 54-16,-6 4 47 0,-1-4 87 0</inkml:trace>
  <inkml:trace contextRef="#ctx0" brushRef="#br0" timeOffset="67011.38">13937 6073 0 0,'-7'-25'101'0,"-6"-1"208"0,0 4 71 0,0 4 46 16,1 0 34-16,4 7 21 0,-4 0 14 0,5 0 7 0,-6 3 5 0,7 1 4 15,-1 4 0-15,1-1-28 0,0 0-40 0,-2 4-81 0,2 0-103 16,0-3-73-16,-1 3-63 0,0 3-49 0,7-3-44 0,-6 4-52 0,0-4-55 16,6 4-75-16,-7-1-84 0,7 1-85 0,0-4-83 0,-6 3-49 15,6 2-29-15,0-5-16 0,0 0-7 0,0 0-3 0,0 0-2 0,-7-5 7 16,7 2 10-16,0-1 33 0,-7-3 42 0,7 0 67 0,0-4 101 16</inkml:trace>
  <inkml:trace contextRef="#ctx0" brushRef="#br0" timeOffset="67167.63">13481 5729 133 0,'-20'0'378'0,"0"5"45"0,8-5 29 16,-8 0 19-16,7 0 16 0,1 0 8 0,4 0 6 0,-4 0 2 16,6 0 2-16,-2 0-1 0,8-5-1 0,-6 10-80 0,6-5-118 0,-6 0-97 15,-1 2-85-15,1 6-55 0,6 0-40 0,-7-1-55 0,0 4-61 16,1 3-73-16,-6 1-80 0,-2 0-79 0,8 3-81 0,-7 0-44 16,6 4-28-16,-6-3-15 0,1 3-6 0,4-4-4 0,2 4-2 0,0-3 9 15,6-5 12-15,0 4 35 0,0-3 45 0,6-4 65 0,8 0 107 16</inkml:trace>
  <inkml:trace contextRef="#ctx0" brushRef="#br0" timeOffset="67417.63">14412 6246 91 0,'0'11'372'0,"0"-1"51"0,7 2 25 0,-7-5 15 0,0 0 10 15,6 1 10-15,-6 0 10 0,7-6 7 0,0 3 10 0,5 2 6 0,-6-3 7 16,8 3-66-16,6 0-103 0,-7 0-96 0,-1 1-93 0,8 3-48 16,-7 0-24-16,0 0-16 0,0 3-11 0,1 0-8 0,-2 3-9 0,-6 0-9 15,-6 1-7-15,8 4-11 0,-16 0-9 0,8 0-20 0,-12 4-24 16,-2-1-49-16,2 0-61 0,-8 2-92 0,-5-5-105 0,-2 3-77 0,1 1-63 16,-6-3-31-16,-1-5-17 0,1-1-7 0,5 2-4 0,1-8 1 15,0 0 1-15,0-4 14 0,7-2 18 0,5-5 47 0,2 0 60 16,5-9 89-16,0 2 292 0</inkml:trace>
  <inkml:trace contextRef="#ctx0" brushRef="#br0" timeOffset="67903.11">15982 5817 0 0,'13'-7'7'16,"0"3"216"-16,6-3 20 0,-5 0 22 0,-2-1 21 0,-5 2 26 16,6-2 25-16,-6-3 31 0,-1 4 31 0,1-1 24 0,-1-2 24 0,-6 2-22 15,0-3-41-15,0 3-45 0,0 1-49 0,-6-1-26 0,-1 1-18 16,-6 0-16-16,0 0-19 0,0 3-22 0,-7-3-24 0,8 7-28 0,-8-4-28 16,-6 4-24-16,6 4-18 0,-6-4-11 0,0 7-7 0,0 0-5 15,-7 4-3-15,7 4-2 0,1 0-2 0,-1 4 0 0,-7 2-1 0,7 2 2 16,0 5 1-16,0-2 1 0,-1 7 2 0,9-4 2 0,-2 8 1 15,0-1 1-15,7 1 1 0,7 0-1 0,0 3-1 0,-2-4-2 16,8 1-2-16,8 0-3 0,-2 0-3 0,0-1-3 0,7-7-4 0,7 5-4 16,0-8-4-16,-2-1-5 0,9-3-5 0,-1 0-16 0,0-4-20 15,7-4-25-15,-7-2-33 0,6-5-61 0,1 1-74 0,-1-8-88 0,1 0-95 16,-1-4-65-16,1 0-51 0,-1-8-26 0,1 2-14 0,-1-5-4 16,1 1-1-16,-7-5 9 0,7 1 16 0,-7 0 24 0,6-5 31 15,-6 2 60-15,7-1 75 0</inkml:trace>
  <inkml:trace contextRef="#ctx0" brushRef="#br0" timeOffset="68121.86">16503 6099 343 0,'-20'8'424'0,"8"-5"39"15,-2-3 27-15,1 4 18 0,7-1 15 0,-8 2 8 0,8-5 6 16,6 0 7-16,-6 3 7 0,6-3-3 0,6 0-4 0,-6 0-93 0,6 0-139 16,8 4-85-16,-1-4-61 0,7 0-37 0,-1 0-28 0,0 0-17 15,14 0-14-15,-7 0-8 0,7 0-7 0,-1 0-6 0,1-4-7 0,-1 4-12 16,1 0-16-16,-7-3-20 0,6 3-22 0,-5-5-22 0,-1 5-24 15,0-3-31-15,0-1-35 0,-7 4-53 0,1-3-65 0,-7-1-67 16,0 0-71-16,0 1-64 0,-7-1-61 0,0 0-29 0,2 1-11 0,-2-4 3 16,-6 2 9-16,0-1 17 0,-6-2 17 0,6 1 29 0,-8-1 34 15,2 0 53-15,0-2 65 0,0 3 67 0,-1-3 228 0</inkml:trace>
  <inkml:trace contextRef="#ctx0" brushRef="#br0" timeOffset="68309.36">16848 5865 54 0,'-13'-8'272'0,"6"-2"44"15,-5 2 42-15,5-3 40 0,-6 4 40 0,6 0 27 0,1-1 19 16,0 5 14-16,-1-5 12 0,7 5 4 0,-7-1 1 0,7 0-59 15,-6 4-88-15,6-3-59 0,0 3-45 0,-6 0-43 0,6 3-41 0,0 1-40 16,0 0-40-16,-7 3-23 0,7 0-18 0,0 4-13 0,0 4-11 16,-7 3-8-16,7 0-9 0,0 5-4 0,-6 2-3 0,6 1-2 0,0-1 1 15,0 5-1-15,-7 3 0 0,7-4 0 0,0 4-3 0,0 0-9 16,0 1-14-16,0-7-19 0,0 7-23 0,7-4-46 0,-7-1-56 0,6-4-76 16,1 1-80-16,0-3-79 0,5-5-75 0,-5-4-37 0,6 1-20 15,0-4-9-15,7-8-4 0,-1 0 6 0,0-3 9 0,1 0 19 16,0-6 20-16,5-2 46 0,2-3 57 0,-1 0 73 0,0-7 219 0</inkml:trace>
  <inkml:trace contextRef="#ctx0" brushRef="#br0" timeOffset="68496.86">17310 5972 203 0,'-6'3'403'0,"0"-3"44"0,-1 0 30 0,0 0 16 16,7 0 11-16,0 0 7 0,0 0 4 0,0 0 5 0,7-3 6 0,0 3 4 15,5-5 4-15,2 5-87 0,-1-3-134 0,7 3-96 0,-2 0-77 16,2-4-45-16,7 4-28 0,-1 0-17 0,-1 0-12 0,8 0-6 15,-7 0-7-15,0 0-12 0,0 0-15 0,0 0-19 0,1 0-21 0,-1 4-34 16,-7-4-42-16,1 0-56 0,-2 0-63 0,-4 0-63 0,-1 0-63 0,-7-4-62 16,8 4-58-16,-8 0-29 0,-6-4-13 0,6 1-1 0,-6-1 6 15,0-3 12-15,0 3 16 0,0-3 31 0,0-1 40 0,0 1 54 16,0 0 62-16</inkml:trace>
  <inkml:trace contextRef="#ctx0" brushRef="#br0" timeOffset="68669.84">17682 5722 210 0,'-13'-7'320'0,"-1"3"43"0,2-3 46 0,-2 3 29 16,8-4 24-16,-7 5 14 0,0-4 10 0,6 3 4 0,1 0 5 0,0 1-12 16,0-1-19-16,-2 4-74 0,2 4-101 0,6-1-58 0,-6 1-38 15,-1 3-42-15,7 5-40 0,-7 2-29 0,7 1-21 0,0 3-12 0,0 4-9 16,0 4-5-16,0-1-2 0,0 5-3 0,0 2 0 0,7 2-5 16,0-1-4-16,-7-1-21 0,6 5-26 0,0 0-60 0,2-4-76 0,-2-1-94 15,0 1-99-15,0-3-68 0,1-1-52 0,0 1-26 0,-1-8-14 16,1-1-5-16,-1-2-4 0,0-4 0 0,8-4 1 0,-2-4 16 15,8-7 21-15,-7 0 56 0,7-4 75 0</inkml:trace>
  <inkml:trace contextRef="#ctx0" brushRef="#br0" timeOffset="69466.71">18854 5986 249 0,'-6'14'349'0,"-1"-3"32"0,1 0 19 0,-1 1 12 0,0-5 9 15,1 0 11-15,6-3 13 0,0 0 13 0,0-4 11 0,0 0-5 0,0 0-13 16,0 3-73-16,0-3-104 0,0-3-69 0,6 3-51 0,1-8-31 16,6 1-20-16,0 0-11 0,0-5-9 0,0 1-11 0,7-7-13 15,-1 0-13-15,7-1-10 0,-6-2-11 0,6-5-8 0,-7 1-7 0,7-2-5 16,-6-2-3-16,6 0-2 0,-7 0 0 0,1 0 0 0,0-5-1 16,-7 5-1-16,-1-4 1 0,2-1 0 0,-1 2-1 0,0 0 2 0,-7 2-2 15,1 1 1-15,-7 0 1 0,6 2 2 0,-6 2 0 0,0-1 1 16,0 4 0-16,0 4-2 0,0 0 3 0,-6-1 1 0,6 5 2 0,-7 3 3 15,1-1 2-15,-1 2 2 0,1 2 1 0,-1 1 1 0,1 0-2 16,6 3 0-16,-14 1 0 0,8 3-1 0,0 0-1 0,-1 3 1 0,1 1-1 16,-7 3-2-16,6 4-2 0,1 3-1 0,-8 1-2 0,8 4 0 15,0 3 2-15,-8 0 1 0,8 7 4 0,0 0 2 0,-1 4 2 16,7 0 4-16,-6 4 3 0,6-1 2 0,0 6 2 0,0-6 0 0,0 4 1 16,0-3 0-16,0 2 0 0,6-2-2 0,1 0-1 0,-1 0-4 0,0-5-1 15,8 2-4-15,-8-5-3 0,7 1-3 0,-6-5-5 0,6 0-6 16,0-3-9-16,0-3-13 0,-1-1-17 0,2-3-21 0,-1-4-46 15,6-4-59-15,0-4-77 0,1 2-84 0,0-5-77 0,-1-5-73 0,1-2-36 16,0 0-17-16,-1-4-6 0,1 0-3 0,0-3 7 0,-1-1 10 16,0-3 17-16,0-1 20 0,8 1 44 0,-8-1 58 0,1 1 76 15,6-4 234-15</inkml:trace>
  <inkml:trace contextRef="#ctx0" brushRef="#br0" timeOffset="69874.12">19961 5736 0 0,'14'-2'17'0,"-8"-10"230"0,-6 8 36 0,6-3 36 0,-6 0 33 16,-6 0 40-16,0-1 38 0,-2 1 27 0,2 3 18 0,-6-3 14 15,5-1 11-15,-6 5-23 0,-7-1-42 0,7 1-51 0,-7-2-60 0,1 5-41 16,6 0-34-16,-6 0-31 0,-1 5-32 0,-6-2-35 0,7 1-38 16,-1 3-25-16,0 4-15 0,1-4-14 0,-1 8-9 0,0 0-9 15,8-1-7-15,-8 1-5 0,7 4-4 0,1 2-3 0,-2-2-3 0,1 3-3 16,0 0-3-16,6-1-2 0,1 2-2 0,0-1-2 0,6 3-2 16,0-7 0-16,0 4-1 0,0-3-1 0,6-1 0 0,0 1-2 0,1-1-3 15,-1-7-4-15,8 4-4 0,-2-5-4 0,2-2-5 0,-2-5-3 16,2 1-3-16,5 0-4 0,-5-4-2 0,4-4-2 0,-4-3-2 15,5-1-1-15,1-2 2 0,-8-1 1 0,8-4 1 0,0-1 3 0,-1-1 4 16,-5-2 6-16,5 1 4 0,-6-4 5 0,6-3 4 0,-5-1 3 16,-2 1 2-16,-5-2 4 0,6 2 6 0,-6-1 6 0,-1 1 7 0,1-1 8 15,-7 5 7-15,7 2 7 0,-7 1 5 0,0-1 4 0,0 8 2 16,0 0 0-16,0 3 0 0,0 2-1 0,-7 2 0 0,7 4-3 16,-7 4-4-16,1-1-5 0,-1 8-7 0,1-4-7 0,-1 8-10 0,0-1-5 15,1 5-5-15,6-1-5 0,-6 5-2 0,6-2-2 0,0 5 2 0,0 0 1 16,0-4 0-16,6 3 0 0,0-3 0 0,8 4-3 0,-8-8 0 15,7 4-8-15,1-4-9 0,-2-3-11 0,8 1-17 0,-7-3-15 16,7-5-16-16,-2-2-29 0,-4-1-34 0,6-2-52 0,-7-3-60 0,6-8-62 16,0 6-62-16,-5-10-54 0,-1-1-48 0,-1-3-30 0,2-2-19 15,-2-4-4-15,-4-3 9 0,-2-1 11 0,0-4 15 0,-6-3 28 16,7 0 32-16,-14-3 52 0,7-5 59 0,-6-3 63 0,0 4 144 0</inkml:trace>
  <inkml:trace contextRef="#ctx0" brushRef="#br0" timeOffset="70014.75">20098 5359 94 0,'-13'-29'367'0,"-6"0"52"0,-1 7 33 0,0 0 23 0,8 3 19 16,-2 4 12-16,-5 5 9 0,5-1 5 0,8 4 1 0,-6-2 2 15,5 7 0-15,7-2-72 0,0 4-105 0,0 0-97 0,7 4-91 0,-1-2-51 16,0 7-32-16,8-2-23 0,5 0-18 0,1 4-16 0,-2 0-15 16,9 0-21-16,5 4-22 0,1 0-45 0,-1-5-56 0,-6 5-75 15,14-3-87-15,-7 2-77 0,-1-3-73 0,-6 0-38 0,7 0-18 0,-8 0-10 16,9 0-5-16,-9-4 3 0,1 0 4 0,-6 1 16 0,6-5 19 16,0 1 44-16,0 3 56 0,0-4 76 0,6 2 230 0</inkml:trace>
  <inkml:trace contextRef="#ctx0" brushRef="#br0" timeOffset="70676.45">20886 5778 264 0,'-19'14'413'0,"-1"0"37"0,0-3 25 0,1 0 17 0,6-3 16 0,-6-2 12 16,11-6 12-16,-4 5 14 0,6-5 13 0,-1 0 10 0,7 0 10 0,0-5-95 15,0 5-144-15,0-3-92 0,0 0-63 0,0-1-37 0,7-3-23 16,-1-1-17-16,6 1-16 0,-4 0-12 0,4-4-12 0,1 0-12 15,1 0-14-15,-2 0-10 0,2 4-9 0,-2-4-8 0,8-1-6 0,-7 5-4 16,1 0-2-16,-2-1-2 0,1 1-3 0,0 4-1 0,-6-2 0 16,-1 2-1-16,8 3-2 0,-8 0 0 0,0 3 0 0,-6 2-1 0,6 5 0 15,-6-2 0-15,0 6-1 0,0 1 1 0,0 0 1 0,0 7 0 16,-6-4 2-16,6 4 1 0,-6 4 1 0,6-5 0 0,-6 5 2 0,6 0 0 16,-8-4 0-16,8 3 1 0,-6-3 0 0,6 0 1 0,0-3 0 15,0 3-1-15,6-7-1 0,-6 3 0 0,0-7 0 0,8 3 0 16,-8-7 1-16,6 5 1 0,-6-9 1 0,6 1 0 0,0 0 2 0,2-4 0 15,-2 0-1-15,0-4 1 0,1 0 1 0,6-3 0 0,-6-4 1 0,5 4 0 16,-6-8 0-16,8 4 0 0,-8-7 0 0,8 3-2 0,-8-3 0 16,7-1-1-16,-7 1-2 0,8-3 0 0,-8-2 0 0,0 2 0 15,8-2 0-15,-8-3 0 0,7 4-1 0,-7-3 0 0,8 3 0 0,-8 0-1 16,0 0-1-16,2 3-1 0,4 1 0 0,-5 4 0 0,-1 3-2 16,1-1 1-16,-1 5-2 0,1 4 0 0,-1-1-1 0,8 4-1 0,-8 4-1 0,0-1 0 15,1 4-1-15,0 1 2 0,-1 7-1 0,1-1 1 0,-7 4 0 0,6 1 1 16,-6 3 2-16,6 0 1 0,-6 4-1 0,0-1 1 0,0 0 1 15,0 2-1-15,7-2 1 0,-7 1 2 0,0-4 0 0,0 3 1 16,0-6 0-16,0 3 1 0,0-7 0 0,0 3-1 0,0-7-1 0,0 3 0 16,0-7 0-16,7 1 3 0,-7-1 1 0,0-3 2 0,0 0-1 15,6-4 0-15,-6-4 0 0,6 4 1 0,1-7-2 0,0 3 0 0,-7-7 0 16,13 4-1-16,-7-8 2 0,0 4-2 0,8-3 1 0,-8-5-2 16,8 1 0-16,-8-1-1 0,7 1 0 0,0-3 0 0,0-2 0 0,-7-3-1 15,8 5 0-15,-2-5 0 0,1 0 1 0,-6 4-1 0,6 0 1 0,0-3 1 16,0 7-1-16,-7-1-2 0,8 4-1 0,-8 1 0 0,0 3-2 15,1 4-1-15,-1 2 0 0,8 2-1 0,-8-1-1 0,0 8 1 16,2-1-1-16,-2 5-1 0,0 3-4 0,-6 0-3 0,6 3-5 0,1 5-6 16,0-1-7-16,-7 1-8 0,6 3-8 0,1 0-10 0,-7-1-12 15,0 1-13-15,6 1-13 0,-6-2-20 0,6-2-24 0,2-1-33 16,-2-3-37-16,0-4-40 0,7 0-43 0,-6-4-37 0,12-2-35 0,-5-3-23 16,-2-2-18-16,8-2-15 0,-1-3-14 0,1-2-12 0,0-4-14 15,-1 0 7-15,1-4 14 0,0 1 29 0,-8-1 37 0,8-3 43 0,-1-4 48 16,1 3 42-16,0 1 43 0,-8-4 49 0,1 0 93 0</inkml:trace>
  <inkml:trace contextRef="#ctx0" brushRef="#br0" timeOffset="71332.7">22072 5755 100 0,'6'-19'188'0,"0"5"55"0,1-1 47 0,-7 5 52 16,0-2 54-16,0 5 34 0,0-4 26 0,0 4 17 0,-7 3 11 16,1-4-6-16,0 5-18 0,-2 0-36 0,2-5-47 0,0 8-42 15,0-3-40-15,-1 3-38 0,-6 0-37 0,6 0-46 0,-5 3-50 0,4 1-33 16,-4 3-22-16,-2 4-17 0,8-4-11 0,-7 8-9 0,7-1-9 0,-8 1-5 16,8 4-4-16,0-1-4 0,0 4-2 0,-2 0-1 0,2 0 0 15,6 0 0-15,0 3 0 0,0-3-1 0,0 1-1 0,0 3-3 16,6-5 0-16,2-3 0 0,-2 4 0 0,0-2-1 0,7-7 0 0,0 1 1 15,-6-2 1-15,5-1 0 0,2-7-1 0,-2 3-2 0,2-7-1 16,-1 0-1-16,0 0 0 0,0-7-3 0,-1 0 0 0,2-1-1 0,-8-4-1 16,8-2-1-16,-8 3 0 0,1-7-2 0,-1 3-1 0,0-3 0 15,-6 0 0-15,7-4 0 0,-7 4-1 0,0-5-1 0,0 1 3 0,0 4 0 16,-7-4 3-16,7 4 1 0,0 0 3 0,0 3 0 0,-6 4 1 16,6-3 2-16,-6 7 2 0,6-1 0 0,0 0-3 0,0 5 2 15,-7 3 0-15,7 0-1 0,0 0 2 0,0 3 0 0,7 1 1 0,-7 0 0 16,0 4 1-16,6-1-2 0,0 4 1 0,1-4-1 0,0 4 2 15,-1 0 0-15,7-4 2 0,0 4 1 0,6-4 0 0,-5 1 1 0,6-1 1 16,-1 0-1-16,1-7 0 0,-2 4 0 0,9-4-2 0,-7 0-1 16,-1-4 0-16,0 1 0 0,1-5-1 0,-1 1 0 0,1-4-1 15,0 0 0-15,-7 1-1 0,0-5 1 0,0-4-1 0,-7 1-1 0,8-1-1 16,-8 1 1-16,0-4 1 0,-6 0 0 0,7-3 0 0,-7-1 1 16,0 4 3-16,6-3 6 0,-6-1 4 0,0 0 6 0,0 4 7 0,0 0 7 15,-6 0 8-15,6 4 5 0,0 3 4 0,0-3 5 0,0 7 4 16,0 0 3-16,0 0 1 0,0 7-2 0,0-3-3 0,0 3-5 15,0 1-7-15,0 3-6 0,0 0-8 0,0 0-7 0,0 3-6 0,0 5-5 16,0-1-7-16,0 4-5 0,6 0-4 0,-6 7-3 0,0-3-3 16,7 7 1-16,-7-1-1 0,0 2 2 0,0 2-1 0,0 1 0 0,0-1-2 15,0 1-5-15,0 4-8 0,0-5-6 0,6 5-9 0,-6-5-10 16,0 1-10-16,0-1-11 0,0-2-9 0,7-2-10 0,-1-2-10 0,-6-1-9 16,7-3-12-16,0-1-14 0,-1-6-18 0,7-1-25 0,-6 0-27 15,5-7-28-15,1 0-31 0,-6-4-31 0,6 1-29 0,1-4-25 0,-8-4-18 16,6 0-23-16,2-4-25 0,-8 0-19 0,1 1-19 0,-1-4 4 15,0-1 12-15,-6 1 27 0,0-1 31 0,0-3 36 0,-6 4 39 0,0-1 40 16,-1 2 40-16,-6-3 70 0,0 3 85 0,-7 2 80 0,8 0 75 16,-8 1 65-16,1 3 57 0,-7 0 47 0,6 4 40 0,0-1 33 15,1 1 30-15,-1-1 28 0,1 5 29 0,-1-1 21 0,8 1 17 0,-2-1-26 16,1 4-47-16,6-4-42 0,1 4-38 0,0 0-31 0,6 0-28 16,6 0-29-16,0 4-33 0,1-4-29 0,6 4-26 0,1-4-29 0,5 3-28 15,0-3-27-15,0 4-25 0,8-4-34 0,-1 0-37 0,0 0-48 16,6 0-54-16,-5-4-61 0,-1 4-67 0,0-3-57 0,-7-1-58 15,1-3-39-15,-1 3-30 0,1-3-15 0,-8 0-8 0,2-4 3 0,-1-1 6 16,-6 1 22-16,-1 0 28 0,-6 0 43 0,6-3 51 0,-6-1 58 16,-6 0 127-16</inkml:trace>
  <inkml:trace contextRef="#ctx0" brushRef="#br0" timeOffset="71583.84">22222 5217 0 0,'-40'11'328'0,"7"-1"83"0,1 1 39 0,6-3 25 16,-1 2 19-16,2-5 15 0,5 2 15 0,8-4 11 0,-2 1 12 15,8 0 14-15,-8-4 16 0,14 0-39 0,-6 3-65 0,6-3-91 16,0 0-105-16,6-3-58 0,2 3-36 0,-2-4-22 0,0 0-17 0,8-3-15 16,-2 4-12-16,1-5-13 0,7-3-51 0,-8 4-53 0,8-4 0 15,-6 4 0-15,5-4 0 0,-6 0 0 0,0 0 0 0,0 0 0 16,-6 3 0-16,6-3 0 0,-7 5 0 0,0-2 0 0,1 4 0 0,-7 0 0 16,7 0 0-16,-7 4 0 0,0 0 0 0,0 0 0 0,6 4 0 0,-6 4-53 15,0-5-36-15,0 8-16 0,6-3-17 0,-6 3-25 0,0 3-29 16,8-3-51-16,-8 3-62 0,6 1-65 0,-6 4-64 0,6-4-59 0,-6 3-54 15,7-4-23-15,-7 1-6 0,6 4 5 0,1-4 9 0,0-1 15 16,-7 0 15-16,6 1 27 0,0 0 31 0,0-4 56 0,2 3 68 16</inkml:trace>
  <inkml:trace contextRef="#ctx0" brushRef="#br0" timeOffset="71747">22143 6378 216 0,'-26'36'420'15,"7"-3"43"-15,-7 1 22 0,12-9 10 0,-5 1 3 0,12-4-2 0,1-8-9 16,-1-3-25-16,14 1-35 0,-7-6-61 16,6-1-74-16,1-2-180 0,6 1-234 0,-1-4-154 0,2-4-116 15,-1-4-58-15,0 2-28 0,0-6-13 0,0-2-6 0,0-4 3 0,0-1 7 0,0-6 26 0,0 3 34 0,0-8 61 0,0-4 88 16</inkml:trace>
  <inkml:trace contextRef="#ctx0" brushRef="#br0" timeOffset="72513.73">23790 5568 28 0,'-12'11'280'0,"-8"0"33"0,7 0 26 16,1-3 27-16,-2-1 25 0,1 0 26 0,0-3 25 0,6 3 20 15,-5-7 17-15,5 4 12 0,0-4 9 0,1-4-62 0,6 4-94 16,-6-3-62-16,6-1-43 0,0 0-30 0,0 1-25 0,0-6-24 0,0 3-24 15,6-5-26-15,0 3-26 0,-6-3-19 0,14 0-17 0,-8 0-11 16,0 0-9-16,8 1-7 0,-8-1-6 0,7 0-5 0,1 4-4 0,-8-1-3 16,7 1-4-16,-7 3-1 0,7 4-1 0,-6 0-2 0,-1 4 1 15,8-1 0-15,-8 4-2 0,0 5 0 0,1 2 1 0,0-3 0 16,-7 7 1-16,6 4 1 0,-6 1-2 0,6 2 2 0,-6 0 0 0,7 1 1 16,-7 4-1-16,0 0 1 0,0-1 2 0,0 0 1 0,0 4 0 15,0-4 0-15,0-4-1 0,0 5 1 0,6-8 0 0,-6 3 0 0,0-3 1 16,0 0 0-16,0-7 0 0,0 4-1 0,0-9 1 0,0 2 0 15,7-1 1-15,-7-5 4 0,0-1 9 0,0-2 8 0,0 1 7 0,7-4 5 16,-7 0 4-16,6-4 1 0,0 1 1 0,1-5 0 0,0-3 1 16,-1 0-1-16,7-1 2 0,0-5-2 0,0-2-2 0,1 1-5 15,-2-4-6-15,1-3-8 0,7-1-8 0,-8 1-5 0,8-2-2 0,-6 2-4 16,-2-1 0-16,8 4-1 0,-7-3-1 0,-1 7 0 0,2-5-1 0,-1 9 0 16,-7-1 0-16,8 4-1 0,-8 0-3 0,0 4 0 0,1 3-1 15,0 1-1-15,-1 3 0 0,0 3 0 0,-6 1 0 0,7 3 0 16,-7 4 0-16,7 0-1 0,-7 4 0 0,6 3 1 0,-6 1 1 0,0 3 1 15,7-1 0-15,-7 1 3 0,0 4 0 0,0-4 1 0,6 0 0 16,-6 0-3-16,0 0-6 0,6-4-8 0,-6 0-9 0,8-2-14 16,-2-2-13-16,0-3-27 0,8-4-33 0,-8 0-63 0,7-3-79 0,0 0-79 15,0-4-81-15,7-4-55 0,-1-2-44 0,1-3-18 0,-1 2-6 0,0-4 4 16,8-4 6-16,-8 1 13 0,8-1 13 0,-2 0 26 0,1-3 33 31,-6-1 65-31,6 5 76 0</inkml:trace>
  <inkml:trace contextRef="#ctx0" brushRef="#br0" timeOffset="73060.61">24826 5752 0 0,'20'-8'107'0,"-7"5"174"0,-7-4 27 0,8-5 31 16,-8 5 32-16,-6-1 34 0,0-2 35 0,0 2 23 0,-6-3 16 16,-1 0 13-16,0 4 10 0,1-5-31 0,-1 2-54 0,1 3-64 15,0-4-67-15,-1 2-37 0,-6-1-23 0,7 3-28 0,-8 3-32 0,8-2-34 16,-1 1-34-16,1 1-24 0,-1 1-17 0,-6 3-14 0,7 0-11 16,0 0-7-16,-8 3-7 0,8 6-5 0,-7-3-5 0,6 5-5 0,-6-3-5 15,0 6-1-15,6 1 0 0,-5 3-1 0,-2 0 1 0,1 0-1 16,1 5 2-16,5-2 0 0,-6 2 0 0,7-1 1 0,-2 3 2 0,2-3 0 15,0 4-1-15,6-4 1 0,0 0 0 0,0-4-2 0,6 4-3 16,0-7 0-16,2-1-1 0,-2 1-2 0,7-4-2 0,0-4 0 16,0 2 0-16,7-7-2 0,-1-2-2 0,1-2 0 0,-1-3-1 0,0-2 1 15,8-4 0-15,-8 0 0 0,8-4 3 0,-1-3 1 0,-7-1 2 16,7 1 1-16,0-3 2 0,-6-6 0 0,-1 2 1 0,1-1 2 0,-1-2 2 16,1-3 0-16,-8 2 1 0,2 0 2 0,-2 0 0 0,-4 0 5 15,-2-1 4-15,0 4 6 0,-6 1 6 0,7 3 5 0,-7 0 3 0,0 4 4 16,0 3 3-16,-7 3 2 0,7 2 1 0,0-1 0 0,0 7-1 15,-6-3-1-15,6 7-3 0,0-4-5 0,-6 8-5 0,6-1-5 0,-8 5-6 16,8 0-5-16,-6 3-3 0,6 3-2 0,-6 1 0 0,6 7 0 16,0-4 0-16,-6 7 1 0,6 1 3 0,0 0 3 0,0 3 3 0,6 0 4 15,-6 5 2-15,6 3 2 0,0-5 3 0,2 5 0 0,-2 2 1 16,-6-2-1-16,6 4-1 0,7 3-3 0,-6-4 0 0,0 4-2 16,-1-4-2-16,0 4-3 0,-6-4-3 0,6 5-2 0,-6-5-2 0,8 0-3 15,-8 1-2-15,0-5 0 0,0 1-3 0,-8-4 0 0,8 0-1 16,0 0-2-16,-6-8-2 0,0 5-1 0,0-9-4 0,-1 2-3 15,0-4-4-15,1-2-1 0,-1-2-1 0,1-4-3 0,-8-4-1 0,8-3-2 16,-6-1-3-16,-2-6 0 0,1-1-1 0,0-3 0 0,0-4 1 16,1-4 1-16,-2-2 3 0,1-2 4 0,7 1 2 0,-8-8 3 0,8 3 2 15,6-2 0-15,0-1 1 0,0-4-2 0,6 3 0 0,1 0-4 16,0-2-3-16,6-1-5 0,7 5-7 0,-2-5-8 0,2 4-8 0,-1 1-10 16,7 0-11-16,1-1-14 0,5 4-15 0,-6-4-28 0,7 5-33 15,-7-5-38-15,7 3-40 0,-1 2-42 0,1-1-41 0,-1-4-34 16,1 0-31-16,-1 4-33 0,1-3-37 0,-1-1-17 0,1 0-8 0,0 1 5 15,0-4 10-15,-1 3 27 0,-7 0 32 0,9 5 40 0,-9-5 44 0,8 4 45 16,-7 3 48-16</inkml:trace>
  <inkml:trace contextRef="#ctx0" brushRef="#br0" timeOffset="73764.84">25862 5586 0 0,'6'-7'19'0,"-6"0"221"15,0-1 35-15,0 5 31 0,0-5 30 0,0 5 34 0,-6 0 38 0,-7-5 30 16,6 4 23-16,1 1 18 0,-8-5 13 0,8 5-21 0,-7-1-39 16,7 0-49-16,-7 1-54 0,0-1-36 0,7 1-29 0,-8 3-27 0,1-5-28 15,0 5-34-15,0 0-37 0,7 0-29 0,-8 5-24 0,2-2-17 16,-2 1-12-16,2 3-11 0,-1 0-11 0,-1 1-9 0,2 2-6 0,-2 1-7 15,1 4-5-15,0 1-4 0,0-2 0 0,1 4-1 0,4 0-1 16,-4 4 1-16,5-4-1 0,1 5-1 0,-1-2-1 0,7 2 0 16,-6-1 2-16,6-1 1 0,0 1 1 0,6 0-2 0,1 0 1 0,-7-4-3 15,13 0-1-15,-7 1-5 0,0-4-5 0,8-4-3 0,-1 4-4 16,0-8-4-16,6 0-2 0,-5-3-4 0,-2-1-3 0,8-3-3 16,-7-3-1-16,7-1-2 0,-8-3 1 0,8 0 2 0,-7-4 2 0,0-4 3 15,0 0 5-15,1-4 3 0,-2 1 6 0,1-3 2 0,-6-1 6 16,-1 0 2-16,1-3 1 0,-1-1 3 0,-6 0 3 0,0 0 5 0,0 0 3 15,0 0 5-15,0 5 5 0,-6-1 5 0,-1 1 4 0,1 5 3 16,6-2 2-16,-7 7 1 0,1 0 2 0,-1 4 0 0,1 3-1 0,0 0 0 16,-2 1-2-16,2 6-2 0,0-3-5 0,6 8-4 0,-7-5-4 15,7 8-2-15,0-4-4 0,0 4-1 0,0 0-3 0,7 0 0 16,-1 4 0-16,0-4 0 0,8-1 1 0,-1 2 0 0,0-1 2 0,6 0 0 16,1 0 1-16,0-4-2 0,-1 1 0 0,1-5-1 0,-1 1-1 0,7 0 0 15,-6-4 0-15,0 0-1 0,-2 0-2 0,2-4 0 0,-1 4-1 16,1-4 0-16,0-3-1 0,-7 3 0 0,7 1 0 0,-8-4 0 15,2 2-2-15,-2 2-1 0,-5-4-3 0,-1 3 0 0,1 1 2 0,0 3-3 16,-1-4 0-16,0 4-1 0,-6 0 0 0,0 0 1 0,0 4-1 16,8-4-2-16,-8 7 1 0,0-3 0 0,0 2 1 0,0 2 1 15,0 3 1-15,-8 0 1 0,8 0 0 0,0 4 1 0,0-1 2 0,0 2-1 16,-6-3 1-16,6 3 0 0,0-1 1 0,0-1 0 0,-6 4-1 0,6-3 1 16,0-1 0-16,0 1 0 0,0-4-1 0,0 3-1 0,6-2 2 15,-6-5 0-15,0 4 0 0,0-4 0 0,0-3 2 0,0 4 2 0,0-8 4 16,6 3 2-16,-6-3 4 0,0 0 1 0,8-3 2 0,-2-2 2 15,-6-2 1-15,12 4 0 0,-5-8 1 0,0 3 0 0,6-2-2 0,-1-6 0 16,2 2-1-16,-2-1-2 0,2 1-4 0,-1-5-3 0,0 1-4 16,0 0-1-16,7 0-4 0,-8-5-1 0,8 5-3 0,-7-4 0 15,7 0-2-15,-1 3 0 0,1 2 0 0,-8-3-2 0,8 3-1 0,-7 7-1 16,7-2-1-16,-7 1-3 0,0 3-3 0,-1 5-1 0,-4 3-1 16,4 3 1-16,-5 1-1 0,-1 3 0 0,-6 4 1 0,7 0-1 0,-7 4 1 15,0 4-1-15,0-5 2 0,-7 8 2 0,7-4 2 0,-6 5 2 16,-1-2 3-16,7 2 0 0,-6-1 3 0,0-4 1 0,6 4 2 0,0-4 0 15,-8 0-1-15,8-3 0 0,8-1-4 0,-8 2-4 0,6-9-9 16,0 0-10-16,7-3-13 0,-6-1-16 0,6-3-16 0,7-3-26 16,-8-5-33-16,2 0-44 0,5-2-49 0,1-1-56 0,-8-7-60 0,8-1-56 15,-7 1-52-15,0-4-36 0,-6-3-24 0,5-2-6 0,-4-2 6 16,-2-4 10-16,-6-3 14 0,0-1 27 0,0-3 33 0,0-4 41 0,0 0 48 16,-6-4 57-16,-2 1 102 0</inkml:trace>
  <inkml:trace contextRef="#ctx0" brushRef="#br0" timeOffset="74014.85">25868 4989 0 0,'-38'18'161'0,"5"1"166"0,-7-4 39 15,15 3 28-15,-1-7 20 0,0 4 18 0,12-4 19 0,2-4 15 16,-1-3 15-16,6-1 10 0,0 1 11 0,7-4-33 0,0 0-54 0,0 0-72 16,0 0-84-16,7 0-51 0,0 0-38 0,6-4-25 0,-1 1-20 15,8-1-17-15,0 0-19 0,6-3-17 0,-1-4-14 0,2 3-12 16,-1-2-14-16,6-1-10 0,-6-5-11 0,1 6-7 0,-1-5-9 0,-7 5-5 15,1-2-7-15,-8 5-4 0,2 0-3 0,-2 3-2 0,-5 4-2 0,0 4 1 16,-1-1-1-16,1 5 0 0,-7 3 1 0,0 3-3 0,0 4-3 16,0 1-12-16,0-1-17 0,-7 4-43 0,7 0-56 0,0 4-71 15,0-3-81-15,0-2-68 0,7 1-65 0,-7-1-33 0,12-2-15 0,-4-4-8 16,4-5 0-16,2 2 2 0,5-5 5 0,-6-3 13 0,13-4 17 16,-7-4 46-16,8 0 59 0,-1-6 74 0,6-2 258 0</inkml:trace>
  <inkml:trace contextRef="#ctx0" brushRef="#br0" timeOffset="74641.03">27562 5484 270 0,'-7'11'343'0,"1"-3"33"0,-1 2 23 0,1-6 19 0,-1 3 19 15,7-3 15-15,-6 0 13 0,6-4 14 0,-7 0 12 0,7 0-10 16,0 0-21-16,0 0-69 0,-7-4-91 0,7 0-63 0,0 4-47 0,0-7-30 15,7 0-22-15,-7 3-19 0,0-7-19 0,7 4-14 0,-7-4-13 16,6-5-13-16,7 6-12 0,-6-5-10 0,-1 4-9 0,7 0-8 16,-7-3-7-16,8 3-5 0,-8 3-6 0,7 1-2 0,-6 0-3 0,6 3 0 15,-7 0-1-15,0 1-1 0,8 6 0 0,-8-3-1 0,1 4-1 16,0 3 0-16,-1 4 0 0,7-3 1 0,-7 6 2 0,-6 0-1 0,7 5 1 16,0-1 1-16,-7 5-2 0,0-2 1 0,0 2-1 0,0 3 2 15,0-5 0-15,0 5-1 0,0-4 2 0,0 4-1 0,-7-5 0 0,7 1 1 16,0-3 0-16,-7-1 0 0,7 1-1 0,0-1 1 0,-6-4 0 15,6-3 2-15,0 0 1 0,0 0 0 0,-6-3 1 0,6-5 1 0,0 1 3 16,0 0 0-16,6-4 0 0,-6-4 0 0,6 0 0 0,1 1 0 16,0-5 0-16,-1-3 0 0,7 4 0 0,-6-8-1 0,6 1-3 15,6-4 1-15,-6-1-1 0,7 1-1 0,-7-4-3 0,6 3-1 0,-6-6 1 16,7 3 0-16,0 0 1 0,-1-4-2 0,1 5 1 0,-8-2 0 16,8 2-1-16,-1-2 1 0,-5 9-1 0,-2-1 0 0,2 0-1 0,-2 4-1 15,2 3 1-15,-8 5-2 0,7 0 0 0,-13 3-1 0,6 3 1 16,2 5-2-16,-2-1 1 0,-6 4 0 0,0 0 1 0,0 7 0 0,0-3 0 15,0 4 2-15,0 2-1 0,-6-3 1 0,6 4-2 0,-8 0-5 16,8 1-5-16,-6-5-7 0,6 3-8 0,0-2-8 0,0-4-9 0,6 0-17 16,-6-1-21-16,14-3-36 0,-8 1-43 0,8-5-56 0,-2-4-62 15,8-3-48-15,-1 0-41 0,1 0-41 0,6-3-36 0,7-4-21 0,-7-1-13 16,7-3-1-16,-1 0 5 0,1-1 13 0,-1-2 20 0,1 3 36 16,-1-3 41-16,1-5 57 0,-1 5 61 0</inkml:trace>
  <inkml:trace contextRef="#ctx0" brushRef="#br0" timeOffset="75477.82">28682 5510 0 0,'13'-12'15'16,"-6"-2"224"-16,5 3 35 0,-5-1 29 0,-7 2 26 0,0 2 32 15,0-3 37-15,-7 4 28 0,7-4 24 0,-6 0 15 0,-7 4 11 0,7-4-26 16,-8 4-44-16,8-1-55 0,-8 1-58 0,2 3-41 0,-8 1-32 16,7 0-27-16,-7 3-25 0,8 0-32 0,-8 3-36 0,1 4-28 0,-1 0-23 15,0 1-15-15,1 3-11 0,-1 3-5 0,0 5-5 0,2-1-3 16,-2 3-3-16,1 2-2 0,5-1-2 0,-5 4 0 0,6-1-2 16,6 2 0-16,1-6 0 0,-1 5-1 0,0-1 1 0,7-3 0 0,7 0 0 15,-7-4 0-15,13 0 0 0,-6 1 0 0,6-4 0 0,0-4-2 16,7 0 0-16,-1-4-1 0,1 0 0 0,-2-3 0 0,2-4-2 0,7-4 2 15,-8 1-2-15,7-5 1 0,-6 1-1 0,6-3 0 0,0-5 0 16,-7-1 1-16,7-2 1 0,-6 0 1 0,0-4 1 0,-1 0 3 16,1-3 4-16,-8-1 2 0,8-4 4 0,-7 5 2 0,0-4 4 0,-6 0 4 15,-1 3 6-15,0 0 6 0,2 0 8 0,-2 1 6 0,-6 3 4 0,6 3 6 16,-6 1 5-16,0 4 2 0,0 3-1 0,0 4-2 0,0-1-2 16,-6 0-5-16,6 5-4 0,0 3-6 0,0 0-4 0,-6 3-9 15,6 5-8-15,-8 0-6 0,2-1-5 0,6 7-5 0,-6 1-5 0,-1 3-4 16,0 0-3-16,1 8 0 0,6-1 1 0,-6 2 0 0,6 2 3 15,-7 4 1-15,7-4 0 0,0 7 2 0,-6-2-2 0,6 2 0 0,0 0 0 16,-7 1 1-16,7 0-2 0,0 0 2 0,-7-1 0 0,7 4-1 16,-6-3 0-16,0 0 1 0,6-1-1 0,-7 1-1 0,0 0-2 0,1-4 1 15,0 0 1-15,-1-1-1 0,1 1 0 0,-1-4-2 0,0 1-1 16,-5-1-5-16,4-2-5 0,2-6-6 0,0 2-4 0,0-5-6 16,-8 0-5-16,8-7-5 0,-1 0-2 0,-5 0-3 0,4-8-5 0,-4 1-3 15,6-4-1-15,-8 0-1 0,8-4 1 0,-1-4 2 0,-6-2 4 16,6 0 3-16,1-6 5 0,0-2 2 0,6-1 3 0,0-2 0 0,0-1 0 15,6-4 1-15,0 1 3 0,8-2 1 0,-1-2 2 0,0 4 0 16,6-8 1-16,7 7 2 0,-6-6 1 0,13 6 2 0,-7-4 2 0,6 1 6 16,1 0 5-16,-1 3 8 0,7-3 8 0,-6 4 7 0,6-2 8 15,-7 2 5-15,8-1 4 0,-1 1 4 0,-7 3 4 0,1-3 2 16,-1 2 4-16,1-3 1 0,-1 4 0 0,-6-3 0 0,1 3-2 0,-1-4 1 16,-7 0-1-16,1 4 0 0,0-3-3 0,-8-1-2 0,-6 4 0 15,1 1 0-15,0-2 2 0,-1 1 1 0,-6 4 0 0,0 0-1 16,-6 4 1-16,-1-1-2 0,7 4-3 0,-7 0-3 0,1 4-4 0,0 2-4 15,0 2-4-15,-8 3-2 0,8 3-3 0,-7 2-5 0,-1 2-4 0,2 0-5 16,-2 4-2-16,2 3-2 0,-2 1-1 0,1 7 0 16,1-4 0-16,5 8 0 0,-6-1 0 0,7 1 0 0,-1 0-1 0,7 3 1 0,-7 0 0 0,7 1 1 15,0-1 0-15,0-4 1 0,7 5-2 0,0-4 0 0,-1-1 1 0,0 1-1 16,1-8 0-16,6 1 2 0,0-1 1 0,0-3 2 0,0-1 0 16,7-6 1-16,-8-1 2 0,8 0-2 0,-1-7 0 0,1 0 0 15,0-7 2-15,-1 3-1 0,7-7 1 0,-6 0 0 0,-1 0 0 0,1-3-1 16,6-5 0-16,-6 1-2 0,-1-4 0 0,-5 0-2 0,4 0 1 15,2-4 0-15,-7-3 1 0,1 4 0 0,4-5 1 0,-10 4 2 0,4-3 5 16,1 4 5-16,-6-1 8 0,0 3 5 0,-1 5 4 0,0 0 3 16,0 7 0-16,-6-3 0 0,0 6-2 0,8 1-2 0,-8 3-1 15,0 4-1-15,0 0-1 0,0 4-3 0,-8 3-5 0,8 4-6 0,0 0-14 16,0 4-2-16,-6 4 0 0,6 2 0 0,0 1 0 0,0 0 0 16,0 7 0-16,-6-3 0 0,6 0 0 0,0 3-1 0,0-4 1 0,6 1-5 0,-6-3-4 15,0 2-8-15,6-3-9 0,-6-3-11 0,8-1-11 0,-2 0-12 0,0-3-11 16,1-4-12-16,0-4-12 0,-1 3-14 0,7-5-15 0,-7-5-27 15,8 0-36-15,-8-5-38 0,7-1-44 0,-6-2-47 0,6-6-50 0,-1-1-44 16,-5 0-41-16,6-6-32 0,1-1-24 0,-8-1-8 0,0-6 4 16,7 0 9-16,-6 0 13 0,-1-4 27 0,1-1 33 0,-7 2 44 0,6-2 48 15,-6 2 54-15,0 2 59 0</inkml:trace>
  <inkml:trace contextRef="#ctx0" brushRef="#br0" timeOffset="75697.73">29789 5264 33 0,'-19'-11'276'0,"-1"4"42"0,-6-1 38 0,7 1 40 0,-1-1 39 15,-6 2 28-15,6-2 20 0,1 1 19 0,-1 0 16 0,8 3 19 16,-8-1 18-16,7-1-50 0,6 2-82 0,-6 4-52 0,7-3-36 0,0-1-31 15,-2 4-31-15,8 0-34 0,0 0-34 0,0 0-24 0,0-4-18 0,8 4-19 16,-2-4-17-16,0 4-78 0,7-2-49 0,0-3 0 0,0 2 0 16,1-1 0-16,4 0 0 0,2 0 0 0,0 4 0 0,-7-3 0 15,7 3 0-15,-1-4 0 0,-6 8 0 0,0-4 0 0,-7 3 0 0,8 1-67 16,-8 4-41-16,-6 2-8 0,6-2-9 0,-6 3-7 0,-6 4-7 16,6-1-1-16,-6 0 0 0,-1 1-14 0,0 0-20 0,1 4-31 0,-7-1-42 15,7-4-47-15,-1 1-51 0,-6 4-49 0,7-4-46 0,-2-5-30 16,-4 5-20-16,6-8-7 0,6 4 0 0,-7-7 7 0,7 3 7 0,0-7 21 15,0 0 29-15,7-4 45 0,-1 1 51 0,0-1 60 0,0-7 130 16</inkml:trace>
  <inkml:trace contextRef="#ctx0" brushRef="#br0" timeOffset="75932.11">29763 5007 0 0,'-7'-25'284'0,"1"-1"49"0,-7 1 42 0,6 3 38 16,-5-1 36-16,-1 2 23 0,6 3 18 0,-6-1 14 0,7 1 11 0,-2 3 9 15,2-3 8-15,0 7-54 0,0-4-85 0,-1 4-67 0,7 0-60 16,-7 4-47-16,7-1-39 0,0 1-39 0,0 3-38 0,7-2-24 0,0 1-18 15,-7 2-14-15,12 3-11 0,-6 0-11 0,8 0-11 0,-8 0-7 16,8 0-11-16,-1 3-6 0,-1-3-7 0,2 5-3 0,-2 1-3 0,2-2 0 16,-8 3 1-16,7-3-2 0,-7 4 0 0,8 0 2 0,-8-2-1 15,0-2 2-15,2 3 1 0,-2 1 2 0,0-1 4 0,1-3 4 16,-1-1 4-16,1 1-3 0,6 0-6 0,-7-4-19 0,8 0-26 0,-2-4-56 16,1 0-72-16,7-3-86 0,0-4-91 0,6-4-63 0,-7 1-50 15,7-5-24-15,7-3-13 0,-7 0-8 0,6-3-2 0,1-4 3 0,-1-4 6 16,1-1 20-16,-1-2 27 0,8-4 57 0,-7-5 72 0</inkml:trace>
  <inkml:trace contextRef="#ctx0" brushRef="#br0" timeOffset="78047.13">2396 9118 95 0,'0'11'318'0,"-6"0"34"0,6-4 22 0,-7 4 11 0,7-7 5 0,-7 3 3 16,7-2 3-16,0-3 5 0,-6 3 5 0,6-5 7 0,0 0 10 16,6 0-66-16,1-5-103 0,0 3-64 0,-1-3-46 0,1-2-29 0,5-4-19 15,-4 0-8-15,4-4-4 0,8 1-3 0,-7-4 1 0,7-1-5 16,-8-4-6-16,14 2-8 0,-6-5-8 0,-1 1-12 0,1-1-11 0,0 1-9 15,-1-4-8-15,1 2-4 0,6-2-5 0,-13 0-2 0,7-4 0 0,-2 3-2 0,-4-2-1 16,-1-1-1-16,0 4 1 0,0-4 1 0,-7 3-1 0,0-2 0 16,2 2 1-16,-2 1 1 0,0 2 3 0,-6 2 3 0,0 3 2 0,0 0 4 15,-6 0 3-15,6 5 1 0,-6-2 2 0,6 4 2 0,-8 0 2 16,2 4 1-16,0 0 2 0,0 1 0 0,-1-2 0 0,0 5-1 16,-6 0-4-16,7 3-2 0,0 0-2 0,-8 1-5 0,8 0-2 0,0 3-3 15,-8 3-2-15,8-3-3 0,-1 7-4 0,1-3-2 0,-1 7 0 0,0-1-1 16,1 2-1-16,0 2-2 0,6 4 2 0,-6 1 0 0,6 7-1 15,0-4 3-15,-8 7 0 0,16 0 1 0,-8 4 1 0,0 4 1 0,6-1 1 16,-6 1 0-16,6 4 2 0,0-5 0 0,-6 8 3 0,7-3 1 16,0 2 1-16,-1 1 1 0,1-4 2 0,-7 5-1 0,6-5 1 15,1 0 0-15,0 1 0 0,-1-2 0 0,0-2 0 0,0 0 0 0,-6-4-1 16,8 0-1-16,-2-4-2 0,0-4 0 0,1 1-1 0,-7-3-1 16,6-5-3-16,1 1 1 0,-7-5-2 0,0-3 1 0,7 0 0 0,-7-3 3 15,0-2 5-15,0-2 4 0,6-4 4 0,-6 0 2 0,0-4 1 16,0 1 0-16,6-5 0 0,-6-3 0 0,6 1-1 0,2-5 1 0,-2-3-1 15,0-1 0-15,1-2-1 0,0-5-4 0,6 0-6 0,-7-3-8 16,7-2-6-16,-6 4-4 0,5-3-2 0,2 0-3 0,-1-2 0 0,7 1-2 16,-8 4-2-16,2-4-1 0,5 6 1 0,-6 0-1 0,0 2-2 15,7 2 1-15,-8 2 2 0,2 1 1 0,-1 3 3 0,-1 4 0 0,2 0 1 16,-8 4 1-16,0-1 0 0,1 5 1 0,0-1 0 0,-1 0 1 16,1 4-1-16,-7 4 1 0,0 0 0 0,0-1 0 0,0 1 0 0,0 3 0 15,0 1 0-15,-7-1 0 0,7 4 1 0,-6-1 1 0,-1 2 1 0,-6-1 1 16,7 0 0-16,-1-1 3 0,-6 6-1 0,0-5 1 0,7-1 1 15,-8-2 1-15,2 3 0 0,4-4 1 0,-4 4 0 0,6-4 1 16,-8-2 0-16,8 1 0 0,-1-2 1 0,-5 0 0 0,4-1 2 0,8-3 0 16,-6 4 1-16,0-4 2 0,0 0 3 0,6 0 1 0,0 0 1 0,0 0 0 15,-7 0 0-15,7 0-1 0,0 0-2 0,0 0 0 0,7-4-2 16,-7 4-1-16,0 0 0 0,6 0-1 0,0 0-3 0,0 0-1 0,2 0-3 16,-2 4-2-16,7 0-2 0,0 0 0 0,-6-1 1 0,5 2-1 15,2 1 2-15,-2 2 1 0,2-1 0 0,-1 4 1 0,-1 0 0 0,-5 0 1 16,6-1-1-16,0 2 1 0,0-1 0 0,0 3 1 0,0-2-1 0,0 2 1 15,1-3 1-15,-2 1-1 0,1-2 0 0,0-2 0 0,0-1 1 16,1 0 4-16,-2 0 1 0,2-2 3 0,-2-2 4 0,1-3 3 0,1 0 1 16,5-3 1-16,-6-2 1 0,0 2 1 0,7-8 0 0,0 0 0 15,-8-1 1-15,8-2-2 0,-7-1 0 0,7-3-3 0,-1 0-2 16,-6-5-3-16,0 2-2 0,7-1-4 0,-8-4-2 0,2 0-1 0,-2-3-4 16,-5 0-1-16,6-5-3 0,-6 5-2 0,-1-3-2 0,0-5 0 15,2 1-3-15,-2-1 0 0,0-4-2 0,-6 5-1 0,6-1 1 0,-6 0 0 16,7 1 1-16,-7 3 1 0,0-1 1 0,0 5 5 0,0 0 5 15,0 4 7-15,0 0 5 0,-7 2 7 0,7 4 7 0,0 1 5 16,-6 0 5-16,6 3 2 0,-6 4 4 0,0 0 3 0,6 1 1 0,-8 2 0 16,2 5 0-16,0-1-2 0,-1 0-4 0,0 4-4 0,1 0-5 0,-7 4-6 15,7 3-6-15,-8 1-4 0,8 2-4 0,-7 5-3 0,6-1-4 16,-6 9-2-16,7-2-4 0,-1 6 1 0,1-2-2 0,-1 8 1 16,1 0-1-16,6-1 1 0,-6 5 0 0,6 4 0 0,0-1 2 0,0 4 0 15,6 0-1-15,-6-4 0 0,6 5 1 0,1-2-1 0,-1 1 3 16,-6 1 0-16,13-6 1 0,-6 2 1 0,-1-1 1 0,1-3 1 0,0 0 0 15,-1-5-1-15,7 1 1 0,-6-3-1 0,-1 0-1 0,0-5 2 16,1-3 0-16,-1 0 0 0,1-8 1 0,0 4-1 0,-7-6-1 0,6 2 2 16,-6-6 1-16,6-1 5 0,-6-4 3 0,8 2 7 0,-8-2 6 15,6-3 5-15,-6-3 2 0,0 3 1 0,6-8-1 0,-6 1 0 16,6-1 0-16,1-6 0 0,0-1-2 0,-1 0-2 0,1-7-2 0,5 0-4 16,-4 0-8-16,4-3-7 0,-6-1-8 0,8-3-7 0,-1 3-4 15,-7-3-3-15,8 3-2 0,-8 1-2 0,6 2 0 0,2-2-2 0,-8 6 0 16,7 1 0-16,-6 7-2 0,6-4 1 0,-7 8 1 0,0 0-1 15,8 3 2-15,-8 1 0 0,1 3 1 0,0 3 2 0,-1 5 2 0,1-1 1 16,-1 1 0-16,-6 6 2 0,6-3 0 0,1 3 0 0,-7 5 2 16,7-1 0-16,-7 1 2 0,6-1 1 0,-6 0 2 0,0 1-4 0,6-1-7 15,-6 0-9-15,7-3-16 0,-7-1-14 0,0-3-16 0,7-4-14 16,-1 1-15-16,1 0-40 0,-1-5-53 0,0-3-66 0,8-3-75 0,-2-5-64 16,2 0-59-16,5-2-44 0,-5-5-35 0,4 1-9 0,2-5 4 15,7-3 11-15,-8 0 11 0,7-1 15 0,-6 2 13 0,6-1 40 16,0 1 53-16,-7-2 66 0,7 5 74 0</inkml:trace>
  <inkml:trace contextRef="#ctx0" brushRef="#br0" timeOffset="78688.89">4415 8767 0 0,'7'-16'254'0,"-1"6"42"16,-6-1 28-16,0 0 28 0,0 4 30 0,-6-1 27 0,6 1 28 0,-7 3 20 15,1-3 14-15,-1 3 13 0,1 0 8 0,0 1-51 0,-8-1-81 16,8 4-58-16,-8 0-44 0,8-3-34 0,-7 6-26 0,0-3-26 0,0 4-28 16,-7-1-27-16,7 5-26 0,1-1-19 0,-2 4-14 0,-6 4-12 15,8-4-8-15,-1 8-7 0,0-5-5 0,0 8-4 0,-1-4-1 0,2 4-1 16,-2 0-2-16,8 3 0 0,0-3-3 0,-1 4 0 0,7 0 0 15,0-4-2-15,0 3-1 0,0-2-2 0,0-1-1 0,7 0-2 0,-1-4-1 16,0 0-1-16,8-3 0 0,-8 3-2 0,8-7 1 0,-2 0-4 16,1 0-2-16,0-4-5 0,0-2-5 0,1-3-5 0,5-2-4 0,-6-2-4 15,6-3-3-15,-5-2-2 0,5-4-4 0,-6 0-4 0,6-4-4 16,-5-3-3-16,-2-1 0 0,2 2-1 0,-1-5 1 0,-7-1 0 16,7-2 2-16,-6-1 0 0,-7-3 1 0,6 3 1 0,-6-3 5 0,-6 4 2 15,6-1 4-15,-7-4 8 0,1 8 9 0,-1-3 8 0,1 6 9 16,-7 1 7-16,7-1 9 0,-2 5 8 0,-4 3 8 0,5 4 6 0,0 0 6 15,1-1 2-15,-1 5 0 0,1 3-1 0,0 0-1 0,6 0-5 16,0 0-6-16,-7 3-6 0,7 0-5 0,0 2-5 0,0-2-6 0,7 4-3 16,-7-3-2-16,6 3-1 0,0 1 1 0,7-1 0 0,-6 1 3 15,6-5 0-15,1 4 1 0,-2-3 1 0,8 0 2 0,-1-1-1 16,1 1-1-16,-1-4-1 0,1 4-1 0,0-4-1 0,-1-4-1 0,7 4-3 16,-6 0-2-16,0-4-2 0,-2 4-1 0,-4 0-3 0,5 0-1 15,-5 0-2-15,4 0 0 0,-4 0-1 0,-8 4 0 0,7 0-2 0,-6 4 0 16,6-6-1-16,-7 10 0 0,-6-5 0 0,6 4 1 0,2 1 1 15,-8 2 1-15,6 0-1 0,-6 1 2 0,0 0-1 0,0 3 2 0,0-4-1 16,0 4 2-16,0 1 1 0,0-1 2 0,0 1 0 0,0-1-2 16,0-3 1-16,0 3 0 0,0-7 0 0,-6 4-1 0,6-4 0 15,0 0 0-15,0-4 1 0,0 1 0 0,0-5 1 0,6 1 2 0,-6 0 1 16,0-4 1-16,0 0 2 0,0 0 4 0,0 0 1 0,0-4 1 16,6 0 0-16,1 1 0 0,-7-5 1 0,6-4-1 0,1 2 1 0,0-1 0 15,-1-3-3-15,0-1-4 0,0-4-5 0,2-2-7 0,-2 3-3 16,0-5-7-16,8 4-3 0,-8-2-4 0,1-2-4 0,-1 6-3 0,0-2-2 15,2 5-6-15,-2 0-4 0,0 2-6 0,0 1-1 0,1 4 0 0,0 3 1 16,-1 1 3-16,1 6 2 0,-1 1 1 0,0 0 2 0,-6 3 2 16,8 4 3-16,-8 0 3 0,6 3 2 0,-6 1 2 0,0 3 5 15,0 1 5-15,6-1 2 0,-6 1-1 0,0-1-5 0,0 0-5 0,0 0-14 16,6 0-18-16,-6-2-20 0,8-6-23 0,-8 5-22 0,6-8-23 16,0 0-27-16,7-3-31 0,1-4-34 0,-8 0-36 0,6-4-31 0,8 2-28 15,-6-6-22-15,5-4-20 0,1 1-16 0,-1-3-15 0,1-1 4 16,6-3 15-16,-6 3 20 0,5-3 19 0,1-4 29 0,0 3 31 15,0-2 35-15,-6 2 35 0,6-3 32 0,0 0 113 0</inkml:trace>
  <inkml:trace contextRef="#ctx0" brushRef="#br0" timeOffset="79204.5">5568 8568 213 0,'0'-6'284'0,"0"-2"37"0,0 1 37 0,-6 3 35 0,-1 0 33 16,0 1 19-16,1 3 13 0,0-4 11 0,-1 4 6 0,-6 0-19 16,0 0-33-16,0 4-55 0,0-1-69 0,-1 1-48 0,-5 3-39 0,6 5-37 15,0-6-36-15,-7 9-33 0,8-4-33 0,-8 8-19 0,7-6-15 16,0 10-8-16,6-4-8 0,-5 2-6 0,5 2-6 0,0 2-4 0,1-3-2 15,-1 0-2-15,7 4 0 0,0-4-2 0,0 0-2 0,0-1 0 16,7-2 1-16,-1-1-1 0,1 1-2 0,6-4-1 0,0-1-2 0,0-3-3 16,0-4-1-16,7 0-1 0,-8-2-3 0,8-2-3 0,0-6-2 15,-1-2-3-15,1 2-2 0,-1-8-3 0,1 0-3 0,-7 0-1 0,6-4 0 16,1-3-1-16,-7-1-1 0,7 1-2 0,-8-4-3 0,2-3-2 16,-8 3-3-16,7-4-1 0,-6 1-4 0,-1 2 0 0,1-6-1 15,-1 3 2-15,0 1 2 0,-6-2 3 0,0 2 3 0,0 3 13 0,0 0 15 16,0 4 17-16,0 0 12 0,0 0 13 0,-6 7 12 0,6 0 9 15,-6-1 7-15,6 9 4 0,0-5 4 0,-7 8-1 0,7-3 1 0,-6 6-1 16,6 2-3-16,-7-2-7 0,7 5-8 0,-7 2-9 0,7 1-7 16,-6 4-6-16,6 3-3 0,0 1-2 0,-6 2 0 0,6 5 2 0,0-4 2 15,6 8 2-15,-6-5 1 0,6 8 1 0,-6-4-1 0,7 5-2 16,0-5-3-16,-1 4-2 0,7 0-1 0,-7-1-3 0,2 2-2 16,4 2-3-16,1-3-1 0,-6 0-2 0,6 0-3 0,-7 0-2 0,8 0 0 15,-8 4-2-15,0-4 1 0,0 0-2 0,2 0-4 0,-2-1-5 16,0 2-7-16,-6-2-6 0,0-2-7 0,0-1-5 0,0 0-6 0,0-4-7 15,-6 2-5-15,0-5-8 0,-2 0-7 0,2 0-13 0,-6-4-15 16,-2-4-19-16,1 2-20 0,0-7-16 0,0 3-15 0,1-7-6 16,-8 1-2-16,7-6 3 0,-1 0 5 0,-4-3 8 0,4-5 8 0,1 5 14 15,6-8 18-15,1-1 19 0,-1-1 25 0,7-3 27 0,0-2 32 0,0 0 31 16,7-4 33-16,-1-4 25 0,8 3 24 0,-2-4 13 0,2-4 7 16,5 2 3-16,1 0 1 0,0-5-5 0,5 2-7 0,1-5-10 15,0 4-8-15,0-3-17 0,7 3-21 0,-7-4-38 0,7 4-43 0,-7-3-59 16,0 3-71-16,-1-1-68 0,1 2-67 0,-6 2-57 0,0-2-52 15,-1-2-26-15,-5 5-12 0,-8-3-6 0,7 2-2 0,-6 0 6 0,-7-3 15 16,0 4 24-16,0-4 32 0,0 4 46 0,-7-1 55 0</inkml:trace>
  <inkml:trace contextRef="#ctx0" brushRef="#br0" timeOffset="79502.5">4083 8305 289 0,'-26'26'425'0,"0"-1"33"15,6-3 19-15,1 0 11 0,-1-7 9 0,8-1 9 0,4-6 9 0,2-4 11 16,0-1 11-16,6 0 14 0,0-3 13 0,0 0-93 0,0 0-146 16,6-3-89-16,0 0-59 0,2-1-29 0,4-4-14 0,1-3-8 15,1 0-6-15,4-3-8 0,-4 3-8 0,6-8-9 0,-1 5-11 0,-6-1-13 16,0 0-13-16,0 1-11 0,0 3-13 0,-6-1-18 0,-1 5-16 15,0 0 0-15,1 3 0 0,-7 1 0 0,7-1 0 0,-7 4 0 0,0 4 0 16,6-4 0-16,-6 3-23 0,6 5-23 0,2-1-17 0,-2 4-22 16,0 0-21-16,7 4-46 0,-6-5-54 0,6 6-78 0,-1 2-89 0,2-4-82 15,6 1-77-15,-1-4-39 0,1 4-16 0,-1-8-3 0,7 0 5 16,0-7 12-16,0 0 14 0,0-3 22 0,7-1 23 0,-7-7 44 16,7 0 56-16,-7-4 79 0,6-2 204 0</inkml:trace>
  <inkml:trace contextRef="#ctx0" brushRef="#br0" timeOffset="80568.28">7189 8663 0 0,'-6'8'227'0,"0"-1"85"0,-1-3 45 0,1 3 41 0,-1-3 39 0,0 0 27 16,1-1 21-16,6-3 13 0,-6 4 10 0,-1-8 10 0,0 4 9 15,1-3-48-15,0-1-75 0,-1 0-60 0,0-3-51 0,1 0-44 0,-1 0-41 16,7-1-38-16,-6-3-37 0,6 0-25 0,0-1-22 0,0-1-12 16,0 1-11-16,0-2-9 0,0-1-9 0,6 0-10 0,1 1-9 0,-1-1-7 15,1 5-6-15,0-2-5 0,5 1-5 0,-5 4-4 0,6 0-3 16,-7 0-1-16,8 7-2 0,-8 0-1 0,7 0-1 0,-7 2 0 16,8 6-1-16,-8 0 1 0,8 6-1 0,-8-2-1 0,7 6 1 0,-7 0-1 15,1 4 1-15,0 1-1 0,-1 2 0 0,0 0 0 0,0 1-1 16,2 3 1-16,-2-3 0 0,-6 3 2 0,0-3-1 0,6 3 1 0,-6-3 2 15,0 0 0-15,7-1 1 0,-7-3 0 0,0 0 0 0,0-4 1 16,0 0 0-16,0-2 2 0,0-6 0 0,0 1 2 0,0-3 1 16,0-5 2-16,0 4 2 0,0-7 0 0,0 0 0 0,0 0 1 0,6-2-2 15,-6-6 1-15,0 4 0 0,7-7 1 0,0 0 0 0,-7-4 0 16,6-3-1-16,0-1 1 0,1-2-2 0,6-2 0 0,-7-2-2 0,8-1-2 16,-8 1 0-16,7-5 0 0,-7 5 0 0,8-5 0 0,-2 1 1 15,-5 3 0-15,6-3-2 0,0 4-1 0,0 0 1 0,0 2 0 16,-7 1-1-16,8 4 1 0,-8 3-1 0,7 0-1 0,-6 4-1 0,-1 4 0 15,1 0 0-15,-1 2-1 0,0 5-1 0,2 5-1 0,-2-2 0 0,-6 8 1 16,6-3 0-16,1 7 0 0,-7-1-1 0,7 4 1 0,-7 0 0 16,6 1 1-16,-6 3 1 0,0 0 2 0,0 0 0 0,0 0 2 15,6 0 0-15,-6-4 0 0,0 0 0 0,7 0 1 0,-1-2-1 0,-6-5 2 16,7 4 1-16,6-9-1 0,-7 2 2 0,8-5 1 0,-2 1-1 16,2-4 1-16,5-4 1 0,1 1-1 0,-1-5 1 0,1-3-1 0,0-3 1 15,6-1 0-15,-1-3-1 0,-5-4-1 0,6 0-5 0,0 0-4 16,-7-7-5-16,1-1-5 0,6 1-5 0,-7-4-4 0,-5-3-6 0,6-1-4 15,-8 0-5-15,1-3-2 0,-6-1-1 0,0 2 0 0,-1-3 1 16,0 3 2-16,-6 2 3 0,0-3 4 0,0 3 4 0,0 4 7 16,-6 0 8-16,0 0 8 0,-1 7 9 0,0-3 7 0,1 7 9 0,-1 0 4 15,-5 0 5-15,-2 4 1 0,8-1 3 0,-8 4 2 0,2 5 2 0,5-5 1 16,-6 8-2-16,0 0 0 0,1-1-5 0,4 5-3 0,-4-1-4 16,-1 8-5-16,6-1-4 0,-6 0-3 0,0 9-4 0,6 2-2 15,-5 1-2-15,5 3-2 0,-6 1-4 0,6 7 0 0,1 3 0 0,6 0 0 16,-6 3 2-16,6 5 1 0,0 0 1 0,0 4 1 0,0-2 1 15,0 6-1-15,6-1 3 0,0 3-1 0,-6-2 1 0,7 6 1 0,6-3 0 16,-6-1 1-16,-1 1-1 0,0-1 1 0,1 1-1 0,6-4-1 16,-7 0 0-16,1-4 1 0,6 0-1 0,-6-3 0 0,-1-4 0 0,8-1 1 15,-8-2-1-15,0-8 0 0,7 0 2 0,-6-4 3 0,-1-3 4 16,1-4 4-16,5-4 5 0,-4-3 3 0,-2-4 2 0,0-4 1 16,8 2 1-16,-2-10 0 0,-5 1 0 0,6-8 1 0,-6 1-1 0,5-3-1 15,2-5-1-15,-2 0-3 0,1-3-5 0,-6-4-5 0,6 0-6 0,-7 0-2 16,8 0-3-16,-8-4-2 0,0 4-1 0,1-1-3 0,6 2-1 15,-6 0-1-15,-1 6-1 0,0 0 0 0,1 4-1 0,0 0 0 16,-1 7 1-16,0 1-1 0,2 6-1 0,-2 1-1 0,-6 3-1 0,6 4 0 16,1 4 0-16,-1 0 1 0,1 2-1 0,0 6 1 0,-1-1 1 0,0 3 0 15,-6 5 0-15,6-1-1 0,2 4-1 0,-2-3-4 0,-6 2-5 16,6 5-7-16,-6-4-7 0,7 0-11 0,-7 0-10 0,6-4-15 16,-6 4-15-16,7-3-29 0,-7-5-36 0,7 2-47 0,-1-6-52 0,0 1-53 15,1-3-55-15,6-5-39 0,0 1-34 0,0-4-35 0,0-4-35 0,7 1-11 16,-1-5 0-16,1-3 10 0,-1 1 11 0,8-2 30 0,-2 1 35 15,1-3 47-15,0-1 52 0,0 0 54 0,1 4 55 0</inkml:trace>
  <inkml:trace contextRef="#ctx0" brushRef="#br0" timeOffset="81302.66">8870 8565 99 0,'26'-8'205'0,"-13"-2"24"0,7 2 26 15,0 1 22-15,-14 0 23 0,6 0 18 0,-12-5 17 0,7 1 21 0,-7 4 23 16,7-7-1-16,-7 6-12 0,-7-3-20 0,7 0-24 0,-7-1-21 16,7 6-14-16,-6-2-21 0,0 1-19 0,0 0-20 0,-8 0-20 0,8 3-18 15,-1 4-16-15,-6-4-19 0,0 4-21 0,0 4-21 0,0 0-25 16,0-1-18-16,-7 8-15 0,8 0-11 0,-8-1-5 0,6 5-4 15,-5 4-2-15,0-1-1 0,0 4-2 0,5 0 0 0,1 0 0 0,-7 4-1 16,8-1-3-16,-2-2-3 0,2 6-4 0,5-7-3 0,0 3-3 16,1 1-1-16,6-3-3 0,-7-2-2 0,7-3-2 0,7 1 0 0,-1-5-1 15,1 1 1-15,0-4-1 0,5-1 1 0,2-5-1 0,5-1 0 16,1-4 0-16,0 0-3 0,-1-4-3 0,0-4-2 0,8-3-3 0,-1 0-2 16,-7-3-1-16,7-5-1 0,-6 1-3 0,-1-4-3 0,1 0-1 15,0-3-2-15,-8 2-2 0,1-6 0 0,0 4-1 0,0-1 3 0,-7-4 3 16,2 1 4-16,-2 4 2 0,-6-1 3 0,6 1 1 0,-6-2 2 15,0 6 4-15,6-1 5 0,-12 3 6 0,6 2 5 0,0 2 4 0,0 4 3 16,0 0 0-16,0 4-1 0,0 2-2 0,0 2 0 0,0 3-1 16,-6 0 1-16,6 3-2 0,0 4 0 0,0 1-1 0,-6 7-4 15,6-1-5-15,0 1-4 0,0 7-5 0,0 0 0 0,6 3-1 0,-6 2 2 16,0 2 0-16,6-4 1 0,-6 9 0 0,6-9 0 0,-6 8-1 16,8-7-2-16,-2-1-2 0,0 1-3 0,1-4-1 0,6 0-1 0,-6-4-1 15,-1-3 0-15,6-4-1 0,2-3-1 0,-1-5 0 0,0 0-1 16,0-3-1-16,0-3 0 0,6 0 2 0,-5-5 0 0,5-3 3 15,-5 0 1-15,-2-3 3 0,8-2 1 0,-7-2 1 0,0 3 1 0,0-3-1 16,-1-4 2-16,-4 4-1 0,4-4 3 0,-5 3 0 0,-1-3 2 16,1 5-1-16,0-6 4 0,-7 5 3 0,6 0 5 0,-6 3 6 0,6 1 4 15,-6-2 4-15,0 9 1 0,0-3-1 0,0 6 0 0,0-4-2 16,0 8 0-16,0 0-1 0,0 3 1 0,0 2 0 0,0 2 0 16,0 7-2-16,0 2-3 0,0 2-4 0,-6 3-2 0,6 9-2 0,0-1 0 15,-6 0 2-15,6 8 1 0,-7 3 3 0,7 1 1 0,-7-1 1 0,1 4 0 16,6 0-2-16,-7 0-1 0,1 3-1 0,0-3-2 0,-2 0-2 15,2 1-2-15,0-5-2 0,6 0-1 0,-6-3-1 0,6-4-1 16,-7 0 0-16,7-5-2 0,0-2-2 0,0-3-1 0,0-9 0 0,0 4 1 16,0-6-1-16,0-5 1 0,0-3-1 0,0-4-2 0,0 0-3 15,0-8-5-15,7-2-5 0,-7-2-4 0,0-6-5 0,0-4-3 0,0 0-4 16,0-7-3-16,6-4-4 0,-6-4-1 0,0 0 0 0,0-3-1 16,6 0 0-16,0-4 2 0,2 3 4 0,-2 1 5 0,0-4 3 0,7 4 5 15,1 0 3-15,-2 4 4 0,2-1 5 0,5 7 4 0,-6 1 2 16,6 0 2-16,-5 3 1 0,5 4 0 0,1 1 0 0,-1 5 0 15,0-2 0-15,1 3 0 0,0 4 0 0,-7 0 1 0,7 4-2 0,-1 4-1 16,-6-2-1-16,0 5-1 0,0 0-2 0,-6 8 0 0,5-4-4 16,-5 7-3-16,0 0-4 0,-7-1-5 0,0 5-6 0,0 0-6 0,0-1-6 15,-7 1-7-15,7 0-6 0,-7 0-9 0,7-4-8 0,-6 0-11 16,6-1-10-16,0-2-9 0,0-5-7 0,0 1-12 0,6-4-19 0,1 0-21 16,0-7-24-16,-7-4-35 0,13-1-38 0,-7-5-35 0,0-3-31 15,1-1-35-15,0-5-38 0,-1-3-13 0,8-3 0 0,-14-5 4 0,6-3 7 16,0-1 14-16,-6-3 22 0,0-4 26 0,0 1 32 0,0-4 39 15,0-1 45-15</inkml:trace>
  <inkml:trace contextRef="#ctx0" brushRef="#br0" timeOffset="81569.39">8941 7785 77 0,'-39'28'289'0,"-6"-2"30"0,6 0 23 0,6-5 26 15,1 2 29-15,5-1 24 0,2-7 24 0,5-1 15 0,7-2 13 0,0-2 9 16,0 1 9-16,6-3-66 0,7-2-103 0,-6-2-54 0,6 4-30 15,0-5-20-15,0-3-14 0,6 4-21 0,-6-4-23 0,7 0-21 0,6-4-21 16,-7 1-14-16,8 0-12 0,-2-2-8 0,8-2-10 0,-7 0-8 16,7-4-10-16,-1 4-10 0,-6-4-10 0,6 0-14 0,-5 0-15 0,-1 0-17 15,0 4-16-15,0-1-14 0,0 1-15 0,-6 0-13 0,5 4-13 16,-5 3-16-16,0 0-14 0,5 3-14 0,-5 0-15 0,-1 1-9 0,1 7-4 16,0-4-2-16,-7 5-3 0,6 2-7 0,0 1-14 0,-6-1-18 15,8 1-22-15,-8 0-26 0,6-1-27 0,-6 0-27 0,6 5-24 0,-6-4-28 16,6 0-30-16,-6-5-14 0,0 5-4 0,0-4 2 0,0-4 4 15,0 4 18-15,0-4 22 0,0-3 31 0,0-4 33 0,0 0 38 16,0 0 40-16</inkml:trace>
  <inkml:trace contextRef="#ctx0" brushRef="#br0" timeOffset="81761.03">8831 9147 281 0,'-20'34'439'0,"0"-5"42"15,8-4 26-15,-8 1 13 0,7-8 6 0,1 0 2 0,4-7 1 16,2 0-1-16,0-4-3 0,6-2-8 0,0-2-10 0,0-3-126 0,0 0-188 0,0-3-175 16,6-2-173-16,-6-2-136 0,6 1-122 0,2-2-59 0,-2-7-30 0,-6 1-15 15,6-5-5-15,1 0-3 0,-7-1 2 0,6-3 6 0,-6-6 9 16,7 3 26-16,-7-3 32 0,6 0 73 0,-6-4 151 0</inkml:trace>
  <inkml:trace contextRef="#ctx0" brushRef="#br0" timeOffset="83622.66">10667 8455 124 0,'-6'8'311'16,"0"-2"39"-16,-1 1 34 0,-6 1 29 0,6-4 29 0,1-4 21 0,0 0 16 15,-2 0 13-15,2 0 9 0,0-4 4 0,6-4 1 0,-7 6-71 16,1-6-103-16,6 0-64 0,0 1-43 0,-7-3-35 0,7 1-30 0,0-5-27 16,0 3-27-16,7-3-20 0,-7-1-16 0,6-3-12 0,1 3-10 15,-1 1-7-15,8-1-7 0,-8 0-6 0,7 1-6 0,0 2-5 0,-6 1-5 16,5 4-5-16,2 0-4 0,-2 4-3 0,2-1-1 0,-1 4-2 15,-7 4 0-15,7 2 0 0,0 2-1 0,-7 3 0 0,8 4 0 0,-8-1-1 16,1 9 2-16,-1-5-1 0,1 8 3 0,-1-1 0 0,1 4 0 16,-7 0 1-16,0 1 0 0,6-1 0 0,-6 0 0 0,0 4 1 0,0-4-1 15,0 1 1-15,0-1-1 0,-6-3 0 0,6 0 1 0,0-1 0 16,0-6-2-16,0 3 1 0,0-4 1 0,0-4 0 0,0 1 1 0,0-4 0 16,0 0 0-16,0-4 1 0,0-4 0 0,0 2 1 0,0-1 0 15,0-4 1-15,6 0 0 0,-6-4-1 0,6-4 1 0,-6 1 0 16,8-4-1-16,-2-4 1 0,0 1-3 0,8 0 1 0,-8-9 0 0,0 2 0 15,7-6-1-15,1 2-1 0,-8-1 0 0,7-3 0 0,0 0-2 16,0-5 0-16,0 5 0 0,0 0-1 0,1 0 0 0,-2 0 0 0,1 3 1 16,0 4 0-16,0 0 0 0,-7 3-1 0,8 5 0 0,-8-1 0 15,0 8-3-15,1-5 0 0,0 10 0 0,-7 2 0 0,6 0 0 16,-6 2 1-16,7 3 0 0,-7 2 1 0,0 4-1 0,6 3 1 0,-6 1-1 16,0 0 0-16,7 3 0 0,-7 3 1 0,0 2 1 0,0-2 2 15,0 2 1-15,0-1-1 0,7 0-1 0,-7 0 0 0,0-4 1 0,6 0-2 16,0 1 0-16,1-4 0 0,0-1 1 0,-1-3 1 0,0 0 1 15,7-4 1-15,1-3-1 0,-2 0 0 0,8-4-2 0,0-4-1 16,-7 0 0-16,7-3-1 0,5-4-2 0,-5-3-3 0,0-6-3 0,6 3-2 16,-7-5-3-16,1-3-3 0,-2-1-3 0,2-7-3 0,0-1-4 15,-7 2-3-15,7-5-2 0,-8-3-2 0,2-1-1 0,-1 1 0 0,-1-4 2 16,-5 0 2-16,6 0 1 0,-7 0 4 0,2 0 2 0,-8 1 3 16,6 2 2-16,-6 1 4 0,0-1 6 0,-6 8 4 0,6 0 9 0,-8 1 5 15,2 6 6-15,0 0 4 0,-1 4 2 0,-6 4 2 0,7 3 3 0,-7 4 0 16,6 1 2-16,-6-2-1 0,7 5 0 0,-8 3 0 0,8 4-2 15,0 0-4-15,-7 0-3 0,6 4-4 0,0 3-2 0,1 5-3 16,0 2-1-16,-2 4-2 0,2 0 0 0,0 5 0 0,6 2 0 0,-6 5 2 16,6 2 1-16,0 5 4 0,0 1 2 0,0 2 5 0,6 3 3 0,-6 1 4 15,6 0 5-15,0 4 2 0,-6 4 1 0,8-2 2 0,-2 1 2 16,0 0 0-16,1-3-1 0,0 4-1 0,-1-4-1 0,1 3-3 16,-1-8-3-16,0 2-3 0,1-5-5 0,0-4-3 0,-1 1-4 0,0-4-3 15,-6-4-1-15,7-3-2 0,-7 0-2 0,7-9 0 0,-1 2 0 16,-6-4 3-16,0-5 4 0,7 2 7 0,-7-8 8 0,0-1 5 15,0-3 2-15,6-3 2 0,0-1 0 0,-6-8 0 0,7 2 0 0,0-5 0 16,-1-4 0-16,0 2-1 0,8-9-2 0,-8 0-4 0,7-3-5 16,-6-4-8-16,6 0-6 0,-1-3-6 0,-4 3-3 0,4-4-2 0,2 0 1 15,-1 0-2-15,6 5-1 0,-6-2 0 0,0 5-1 0,7 0 0 16,-8 8-1-16,2-2-2 0,6 4-4 0,-8 9-1 0,1-1-2 0,-6 3-1 16,6 5-1-16,-7 3 0 0,8 3-2 0,-8 1 1 0,0 3-1 15,-6 4 1-15,7 4-1 0,-7 0 2 0,0-1 2 0,0 5 0 16,0-1-1-16,0 4-4 0,0-3-7 0,-7 3-10 0,7-1-13 0,-6-2-16 15,6 3-17-15,0-4-26 0,0-4-29 0,0 1-46 0,0 0-52 16,0-3-55-16,6-6-55 0,1 2-40 0,0-5-32 0,5-3-26 0,1 0-21 16,1-3-23-16,5-1-19 0,0-4-2 0,8-2 10 0,-7 2 23 15,5-7 27-15,1 4 45 0,0-3 52 0,0 3 79 0,1-3 93 0,-1-1 78 16,-1 0 69-16,-5 1 59 0,0-2 52 0,-1 2 54 0,1-1 58 16,0 1 37-16,-8 3 29 0,1-4 28 0,0 0 24 0,-6 1 35 15,6 3 42-15,-6-4 8 0,-1 5-8 0,-6-6-16 0,6 5-17 0,-6 1-14 16,0-5-10-16,0 7-12 0,0-3-13 0,-6 1-13 0,6 2-11 15,-6-3-16-15,6 4-16 0,-7 3-32 0,0-3-38 0,1 2-31 0,-7 3-30 16,6 2-20-16,-6 0-16 0,7 0-12 0,-8 2-11 0,2 3-11 16,-8 2-8-16,7 1-9 0,-7-1-9 0,8 8-7 0,-8-5-6 0,1 5-3 15,5-1-3-15,-5 5-1 0,6-1 0 0,0 5-1 0,-1-5-1 16,2 4 1-16,6 0 1 0,-2 3 0 0,2-3-1 0,6 3 0 16,-6-2 0-16,12-1 0 0,-6 0 0 0,6 0-1 0,2-4 0 0,-2 0-2 15,6-3-4-15,2 0-5 0,-1-4-2 0,0 0-5 0,0-4-2 16,0-4-2-16,6-3-1 0,-6 0-2 0,7-3-1 0,-6-4-1 15,4 0 0-15,-4-4 1 0,5 0 0 0,-5-8 4 0,-2 5 2 0,1-5 4 16,7-3 6-16,-14 0 2 0,8 0 3 0,-8 0 2 0,6-4 2 0,-4 5 3 16,-2-5 2-16,-6 4 0 0,6-4 2 0,1 1 1 0,-7 3 1 15,0-4 3-15,6 8 4 0,-6-4 5 0,0 4 4 0,0-1 5 16,0 5 2-16,7 3 3 0,-7-1 0 0,0 5 0 0,0-1-1 0,0 5-3 16,0-1-2-16,0 4-1 0,0 0-3 0,0 4-2 0,-7-1-2 15,7 5-5-15,0 3-5 0,0 0-5 0,0 4-3 0,0 3-4 0,7 1 0 16,-7 2 0-16,0 2 1 0,0 2 1 0,0 1 1 0,0 4 0 15,7-1 0-15,-7-4-1 0,0 4 0 0,6 1 0 0,-6-5 0 0,6 1 1 16,-6-1-1-16,6-3 2 0,2-2 0 0,-8-3 1 0,6-2 0 16,0-4 3-16,1 0 2 0,0-4 2 0,6-4 4 0,-7-3 0 0,7 0 2 15,-6-3-1-15,5 0 2 0,2-5 0 0,-1-3-1 0,6-1 0 16,-6-1 0-16,1-1-1 0,-2-6-1 0,1 3-2 0,1-6-1 0,-2 2-3 16,2-2-2-16,-2 2-2 0,-5-6-1 0,6 2-2 0,-6-4-1 15,-1 4 0-15,7-1 1 0,-6-4 0 0,-1 5-2 0,0-1 0 16,1 0 1-16,0 4-1 0,-7 0-1 0,6 5-1 0,1 1-2 0,-1 1 0 15,-6 4 0-15,6 8 0 0,-6-4-1 0,7 7 0 0,-7 0-1 16,7 3 0-16,-7 4 0 0,0 1 0 0,6 3 1 0,-6 4 0 0,6-1 1 16,-6 5 2-16,0 3 0 0,0 0 2 0,0 3 0 0,0-3 1 15,0 7 2-15,0-3 0 0,-6 3 0 0,6-3 1 0,-6 3-1 0,6-3 1 16,0 0 0-16,-7-1-1 0,7-3 0 0,0-3 1 0,0-1-1 16,0 0 0-16,0-2 0 0,0-6 1 0,0-3 1 0,0 1 2 15,7-6 1-15,-7 3 2 0,0-1 3 0,6-4 1 0,0-4 1 0,-6-1 1 16,8-1 0-16,-2-1 0 0,7-1 0 0,-7-3 1 0,7-4 0 15,-6 1-2-15,5-4-2 0,2-1 0 0,-8-3-2 0,7 4-3 16,0-4-3-16,0-3-1 0,-6 2-2 0,6-2-1 0,0 3-1 0,0-4 1 16,0 5-3-16,-7-2 0 0,8 1-1 0,-2 4 0 0,-4 0-1 0,4 3-1 15,-6 0-1-15,1 8-1 0,6 0 1 0,-6 3-2 0,-1 0 0 16,-6 8 0-16,6 0 0 0,2 3 2 0,-8 4 0 0,6 4-1 16,-6 0 0-1,0 2 1-15,0 1 2 0,-6 5 0 0,6 3 1 0,-8-1 0 16,8 1-2-16,-6-1-3 0,6 0-7 0,-6-2-7 0,6 3-10 0,0-4-13 15,0 0-10-15,0-8-14 0,0 4-13 0,6-7-21 0,0 0-27 16,2-3-45-16,-2-1-57 0,13-7-62 0,-6 0-64 0,0-7-54 16,7-1-47-16,6-3-32 0,-7 0-22 0,1-7-6 0,6 4 5 0,0-5 9 15,1 1 11-15,-2-1 21 0,1 1 25 0,-6-4 47 0,6 4 56 0,0 0 63 16,-7 3 107-16</inkml:trace>
  <inkml:trace contextRef="#ctx0" brushRef="#br0" timeOffset="84138.28">13638 8287 0 0,'18'-5'11'0,"9"2"240"0,-7 3 38 0,-8-4 36 0,8 1 38 0,-7-1 33 16,0 0 32-16,-13-3 21 0,7 0 14 0,-7 4 13 0,-7-6 10 15,7-1-20-15,-6 3-39 0,6-1-52 0,-7 1-62 0,0-4-43 16,1 4-35-16,0-1-35 0,-1-3-34 0,0 8-35 0,1-5-32 0,0 1-21 16,-7 3-15-16,6 0-13 0,-6 4-13 0,7 0-9 0,-8 0-9 15,2 4-8-15,-2 3-6 0,1 5-4 0,1-2-3 0,-2 2-3 0,-6 6 1 16,8 0-1-16,-1 1 1 0,-1 2 0 0,2 2 0 0,-2 2 2 16,8 1-1-16,-7-1 1 0,7 1 0 0,-1 3 1 0,0-3 0 0,7-1 1 15,-6 1-1-15,6-3-2 0,6-2-2 0,1-3-1 0,0 1-1 16,-1-8-1-16,7 1 0 0,0-6-1 0,0 2 1 0,7-8 0 15,-1-4 0-15,1-4 0 0,0 1-1 0,-1-8 1 0,1 1 1 0,6-4 1 16,-7-1 2-16,1-3 2 0,-1-3 3 0,0-1 1 0,1 0 1 16,-1-3 3-16,-5 0 1 0,-2 0 3 0,2-1 4 0,-8 0 3 0,1-2 3 15,-1 3 3-15,1 3 6 0,-7-3 5 0,0 3 5 0,0 0 4 16,0 8 5-16,0-4 3 0,0 7 1 0,0 0 1 0,-7 4-3 0,7 4-4 16,0 3-5-16,-6 1-2 0,6 3-4 0,-7 0-5 0,7 7-5 15,-6 0-5-15,6 4-4 0,-6 4-3 0,-2 4-5 0,2 3-2 0,6 3-2 16,-6 4 0-16,-1 1 2 0,7 3 0 0,-7 3 1 0,7 1 1 15,0 7 0-15,0-4 2 0,-6 4 1 0,6 1-2 0,0 2 1 0,-6 0-1 16,6 1-2-16,0 0-2 0,-7-1-2 0,7 2 0 0,0-2 0 16,-6 0 1-16,6 1-1 0,-7-1 1 0,7-3-1 0,-7 0-2 15,7 1 0-15,-6-2-3 0,0-2-3 0,-1-1-4 0,0 0-5 0,1-3-5 16,0-1-4-16,-1-6-5 0,1 0-6 0,-8-2-3 0,8-6-4 16,0 0-1-16,-8-7-1 0,8-1-2 0,0-2 0 0,-1-5 1 0,-6-3 4 15,6-4 4-15,1 0 5 0,0-4 6 0,-8-3 5 0,8-5 6 16,0-2 6-16,-2-1 5 0,2 1 5 0,6-8 4 0,-6 0 4 0,6 0 4 15,0-4 0-15,6 0 2 0,0 0 0 0,2-2-1 0,4 2 1 16,2-3-2-16,-2-1 0 0,8 1-1 0,-1 0-5 0,1 3-3 16,6-3-7-16,0-1-8 0,0 1-11 0,0 0-12 0,6-1-15 0,1 5-30 15,-7-5-37-15,7 1-66 0,-1 0-79 0,-6-3-89 0,0 2-94 16,1-3-50-16,-1 0-26 0,-7-4-10 0,-6 1-4 0,6-1 3 16,-5-3 6-16,-8-1 10 0,1 1 14 0,-1 0 29 0,1-4 38 0,-7 4 65 15,0-1 100-15</inkml:trace>
  <inkml:trace contextRef="#ctx0" brushRef="#br0" timeOffset="84497.65">12277 7686 392 0,'-33'18'454'0,"1"0"27"16,5 1 18-16,1-5 7 0,6 1 4 0,1-4 1 0,6 0 2 0,6-4 0 15,-6-3 1-15,13 3 3 0,-7-4 3 0,7 2-118 0,7-1-182 16,0-1-92-16,-1 4-50 0,7-3-28 0,1-1-16 0,5 1-8 16,0 0-3-16,8-1-8 0,-1 1-10 0,0-4-16 0,-1 3-20 0,1-3-41 15,1 0-51-15,-1 0-61 0,-6-3-63 0,5 3-55 0,-5-4-50 0,-8-3-42 16,8 3-36-16,-13-3-37 0,6 0-31 0,-6-5-12 0,-1 2-1 16,0-5 14-16,-6 5 14 0,0-5 64 0,-6 1 85 0,0-2 111 15,-1 1 122-15,1 1 116 0,-8-1 112 0,8 1 101 0,-8-1 98 0,8 4 73 16,-6 0 61-16,5 1 37 0,-6-2 25 0,13 4 16 0,-7 2 12 15,1-2-18-15,6 5-34 0,-6-6-53 0,12 6-60 0,-6 0-64 0,13-1-64 16,-7 4-61-16,14-4-60 0,0 4-46 0,-1 0-40 0,7 0-44 16,0 4-50-16,0-4-94 0,7 4-118 0,-7 2-105 0,7-2-102 0,-1 4-50 15,-6-5-25-15,7 5-12 0,-7-5-7 0,-1 2-3 0,1-2-1 16,7-6 7-16,-7-2 9 0,7-1 26 0,-1-2 33 0,-6-4 82 16,7-2 153-16</inkml:trace>
  <inkml:trace contextRef="#ctx0" brushRef="#br0" timeOffset="97401.88">14953 8001 1 0,'-7'6'281'0,"7"-2"44"0,-6 4 38 15,-1-1 32-15,1-3 27 0,-1-1 21 0,1 2 15 0,-1-2 11 0,1-3 9 16,0 0 8-16,-2 0 7 0,2 0-54 0,0 0-87 0,-1-3-62 16,7-2-53-16,-6 5-41 0,-1-7-35 0,7 3-30 0,-6-2-25 0,6-3-17 15,-7 6-14-15,7-8-10 0,0 4-9 0,0-4-8 0,0 0-7 16,7 4-6-16,-7-4-6 0,6 0-6 0,1 0-4 0,-1 0-5 15,-6 1-3-15,7 1-3 0,5 1-2 0,-4-2-3 0,-2 6-3 0,0-3-1 16,1 3-1-16,-1 0-1 0,1 4 1 0,-1 0-2 0,1 0 0 0,-1 4 0 16,1 4 0-16,0-1 1 0,-1 0-1 0,0 4 1 0,1 1 0 15,0 2 1-15,-1 1 0 0,1 3 1 0,-1 1-2 0,0-1 1 16,-6 3 1-16,7 1 0 0,0 1 1 0,-7-1 1 0,6 0-1 0,-6 0 1 16,6-1 0-16,-6 5-2 0,8-4 1 0,-8-3 0 0,6 3 0 15,0-4 1-15,1 0 0 0,-1 1 0 0,-6-5 1 0,13 1-1 16,-6-5-2-16,-1 2 0 0,0-5 0 0,8 1 0 0,-8-5 0 0,7 1 1 15,-6-4 1-15,6 0-2 0,-1-4 0 0,2 1 0 0,-8-1-3 0,8-7 0 16,-2-1-2-16,-5 2-1 0,6-1 2 0,-6-7-1 0,-1 3 1 16,0-4 0-16,1-2-1 0,0 2 1 0,-7 1-1 0,0-3 2 15,0 1 0-15,0-2 2 0,0 4 3 0,-7 0 4 0,7 3 2 0,-7 1 6 16,1-2 2-16,0 3 4 0,-1 1 1 0,0 5 3 0,1-5 3 16,-1 9 2-16,1-4 1 0,0 3 1 0,-1-3 2 0,0 7-1 0,1-4-1 15,6 4-2-15,-6-3-4 0,6 3-5 0,0 0-4 0,0 0-4 16,0 0-1-16,0 3-3 0,0-3-4 0,0 4-1 0,6 0-2 0,0-1-1 15,1 1 0-15,0 0-1 0,5 2 0 0,1-2 0 0,1 1 1 16,-2-2 2-16,2 0 1 0,5-3 0 0,-6 4-2 0,6-4 0 16,1 0-1-16,0 0-1 0,-1-4-1 0,1 1-3 0,0 0-3 0,-1-2-2 15,7-2-1-15,-6 0-1 0,-1 0-1 0,1-1-1 0,0-2 0 16,-8 2 0-16,8-3 2 0,-7 4 0 0,-1-1 1 0,2 1 0 16,-8 0 3-16,0 0 1 0,2 3 2 0,-2 0 1 0,-6 4 1 0,0 0 1 15,0 0 1-15,0 4 0 0,0 0 0 0,0 3 1 0,-6 0-1 0,6 5 1 16,-8 2 0-16,2 1 0 0,0-1 0 0,0 4 2 0,6 0 3 15,-8 4 0-15,2-3 0 0,6 3 1 0,0 0 1 0,-6-4 0 16,6 0-1-16,6 5 1 0,-6-9-1 0,0 5-1 0,6-5-1 0,2 1-2 16,-2-5-2-16,-6 2-9 0,6-5-11 0,8 0-17 0,-8-3-22 15,0 0-49-15,1-4-65 0,-1-4-81 0,1 0-88 0,0-3-73 0,-1-3-64 16,0-5-33-16,0 0-15 0,2-1-8 0,-8-5-2 0,0-1 6 16,0-4 10-16,0-3 16 0,0 4 20 0,0-9 50 0,0 1 64 0,-8 1 80 15,2-1 265-15</inkml:trace>
  <inkml:trace contextRef="#ctx0" brushRef="#br0" timeOffset="97543.64">15623 7678 337 0,'-6'-3'435'0,"0"3"32"16,-8-3 22-16,8 3 15 0,-7 0 13 0,0 0 10 0,6-4 8 16,-5 4 6-16,6-5 5 0,-2 5 2 0,2-3 3 0,0 3-115 0,-1 0-170 15,1 0-98-15,6 0-63 0,0 0-48 0,0 0-38 0,0 0-53 16,0 0-57-16,0 0-87 0,0 0-98 0,0 0-93 0,6-4-91 16,1 4-46-16,-1-3-23 0,0 3-10 0,2-4-6 0,4-3 3 0,-6 0 4 15,8 0 14-15,-1-5 17 0,-1-2 37 0,2-2 45 0,-8 2 75 16,8-1 185-16</inkml:trace>
  <inkml:trace contextRef="#ctx0" brushRef="#br0" timeOffset="97699.89">15663 7411 183 0,'-13'7'412'0,"0"-3"52"0,-1 3 35 0,2-4 27 0,-2 1 24 0,2 1 17 15,5-2 13-15,-6-3 8 0,6 0 7 0,1 0 3 0,0 0 2 16,6 0-84-16,0 0-131 0,6 0-103 0,-6 0-92 0,13 0-53 0,-6 0-35 16,12 0-32-16,-5 0-32 0,12 0-36 0,-7 0-39 0,7 3-55 15,0-3-67-15,0 8-98 0,0-5-117 0,7 0-87 0,-8 2-70 0,1 3-35 16,1-4-18-16,-8 2-8 0,8 2-5 0,-8-5 3 15,7 1 7-15,0 0 18 0,-6-1 26 0,5 1 48 0,1-1 58 0,1-3 97 16,5 4 271-16</inkml:trace>
  <inkml:trace contextRef="#ctx0" brushRef="#br0" timeOffset="98168.64">16536 7924 378 0,'-20'14'441'0,"1"-3"28"0,5 0 14 16,-5 1 11-16,6-5 9 0,0-4 9 0,-1-3 9 0,8 0 11 0,0 0 10 16,0 0 9-16,-2-3 9 0,8-1-113 0,-6 1-178 0,6-5-90 15,0 4-49-15,6-3-25 0,-6-3-15 0,8 2-10 0,-2-3-10 0,6 0-10 16,-4-3-8-16,4 1-11 0,1-1-11 0,1 3-9 0,-2 0-10 16,2 0-6-16,-2 0-4 0,-5 5-3 0,6-3-1 0,-6 6-2 15,5 0 2-15,-4 3-1 0,-2 0-1 0,0 3 0 0,7 0-1 0,-6 2 0 16,-1 2 0-16,1 4 0 0,-1 0 1 0,-6 3 1 0,6 1-1 15,2 3 2-15,-2 1-1 0,-6 3 1 0,6 0-1 0,-6 0 0 0,6 0 0 16,2 3 1-16,-2 0-1 0,-6-2-2 0,6-1 0 0,1 0-2 16,-1 0-1-16,1-1-3 0,0-2-3 0,5-4-3 0,-6 3-4 15,8-7-5-15,-8 3-4 0,7-5-7 0,1-3-6 0,-2-2-6 0,2 0-5 16,-2-4-8-16,8-4-7 0,-7-3-8 0,0 0-7 0,0-4-8 16,1-4-10-16,-2-1-7 0,1-1-8 0,0-6-1 0,0 2 3 0,-7-1 4 15,2 0 6-15,-2-4 11 0,-6 0 14 0,6 1 22 0,-12-4 29 16,6 3 24-16,-6 0 24 0,-2 1 23 0,2-2 23 0,0 2 23 15,-7 3 24-15,6 5 16 0,-6-2 12 0,7 4 8 0,-8 5 7 0,2-2 0 16,-2 9-5-16,8-5-13 0,-7 8-20 0,0-3-16 0,6 6-15 16,1 1-13-16,0 0-13 0,-1 3-12 0,0 1-13 0,7-1-19 0,0 4-19 15,0 3-22-15,0-2-23 0,7 2-26 0,0-3-30 0,5 3-53 16,2-3-64-16,-1 3-75 0,6-6-79 0,0 4-70 0,1-9-64 0,6 5-29 16,1-8-16-16,-2 3 0 0,1-6 7 0,0-1 13 0,1 0 15 15,5-2 24-15,1-3 26 0,-1-2 52 0,1 0 64 0,-1 0 76 0,1-3 261 16</inkml:trace>
  <inkml:trace contextRef="#ctx0" brushRef="#br0" timeOffset="99044.75">17629 7718 97 0,'-6'-3'339'0,"6"3"52"15,-6 0 46-15,-1-4 28 0,-6 0 22 0,6 4 13 0,-5-3 12 0,6-1 10 16,-8 1 8-16,1-1 6 0,6 4 5 0,-6-4-73 0,1 4-110 16,5-3-81-16,-6 3-68 0,0 3-53 0,0-3-43 0,6 4-30 15,-5 0-20-15,-2 3-14 0,2 0-12 0,4 0-10 0,-4 4-8 0,-1 1-7 16,-1 2-3-16,8 1-4 0,-6 3-2 0,-2 1-2 0,1-1 0 15,7 4-2-15,-8-4 1 0,8 3-1 0,0 2 1 0,-1-1-2 0,0 0 0 16,1-3 1-16,6 2-1 0,0-3 1 0,0 4-2 0,6-6 0 16,1 2 2-16,0-4-2 0,5-2-1 0,2-2-2 0,-1 1-2 0,7-3-3 15,-2-1 0-15,2-4-2 0,-1-3-2 0,1 0-2 0,0-3 0 16,-1-1-2-16,7-3-1 0,-6-4 1 0,-1 0 3 0,1 0 0 0,0-4 2 16,-8 1 0-16,8-4 3 0,-7-1 1 0,1 1 2 0,-2-4 3 15,2 0 4-15,-2 0 6 0,-5 0 5 0,-1-5 7 0,1 2 6 0,0 0 5 16,-7 2 4-16,0-2 7 0,0 0 10 0,0 3 7 0,0-1 12 15,0 5 6-15,-7 0 7 0,7 4 1 0,0 2 2 0,-7 1-3 16,7 4-3-16,0 0-5 0,-6 4-6 0,6-1-6 0,0 4-8 0,0 0-7 16,0 4-7-16,-7 3-9 0,7 0-10 0,0 0-7 0,0 7-6 15,-6-2-5-15,6 6-2 0,0 0-4 0,0 0 1 0,0 5-2 0,0 3 1 16,0-5 0-16,0 2 1 0,0 2-1 0,6-3 1 0,-6 0-2 31,7 0-1-31,-1 0-2 0,1-4-1 0,0 1-3 0,-1-5-2 0,6 1-3 16,2 0-1-16,-8-5-3 0,7 2-3 0,1-6-2 0,-2 1-4 15,8-2-2-15,-7-2-2 0,7-3-2 0,-8 0 0 0,8-3-1 0,0-2 0 16,-7-2 2-16,7 1 3 0,-2-6 2 0,-4 2 3 0,-1-5 2 16,0 0 4-16,0 1 2 0,-1-5 4 0,2 1 4 0,-8 0 3 15,1 0 4-15,0-1 3 0,-7-4 5 0,6 5 7 0,-6 1 3 0,0-2 3 16,-6 1 4-16,6 3 3 0,-7 0 2 0,7 1 1 0,-7 2 0 16,7 5 0-16,-6 0-3 0,6 3-2 0,-6 0-1 0,6 4-2 0,0 0-2 15,-8 8-4-15,8-1-4 0,0 4-4 0,-6 0-2 0,6 8-5 16,0-1-2-16,-6 4-1 0,6 0 1 0,0 3-1 0,0-3 2 0,0 5 0 15,0-2-1-15,6-3-2 0,-6 0-1 0,6-4 0 0,2 3-1 16,-2-6 0-16,0 1-1 0,8-3 1 0,-1-1 0 0,-7-5 0 0,14 1-2 16,-8-5-2-16,2 1-2 0,5-4-3 0,1-4-1 0,-8 1-1 15,8-5 1-15,0-3-2 0,-1 1 0 0,1-6 0 0,-7 2-1 16,6-1 0-16,1-3 0 0,-7-4-1 0,0 4 2 0,0-4 1 0,0 1 4 16,0-6 1-16,-6 5 4 0,-1 0 3 0,0 0 2 0,2 0 1 0,-8 0 5 15,6 5 3-15,-6-3 6 0,0 6 6 0,-6-1 4 0,6 4 4 16,0 0 4-16,-8 1 2 0,8 5-1 0,0-2-1 0,-6 4-1 15,6 3-1-15,0 0 0 0,-6 3-2 0,6 4-1 0,0-2-4 0,0 5-3 16,-7 5-5-16,7-1-6 0,0 5-4 0,0-1-2 0,0 8-1 16,7 0 0-16,-7 0 1 0,6 2 0 0,0 2 0 0,8 3-1 0,-8 0 1 15,1 0 0-15,6-1 0 0,-7 6 1 0,1-2 1 0,5 1 0 16,-4-1 1-16,-2 1-1 0,7 0-3 0,-6-1 0 0,-1 1 1 0,0 3-3 16,1-3-1-16,-7-1-5 0,6 1-4 0,-6-4-4 0,7 4-4 15,-7-8-3-15,7 4-3 0,-7-4-1 0,0 1-3 0,0-5 0 16,0-3-1-16,-7 0 1 0,0-4 2 0,7-2 3 0,-6-2 4 0,-7-3 3 15,7 0 6-15,-8-8 5 0,2 2 3 0,-2-5 3 0,1-5 3 16,-6-2 2-16,0-4 0 0,5 0 1 0,-6-4 0 0,1-3-1 0,6-4-1 16,-6-4-2-16,5 1 0 0,1-2 0 0,7 0-1 0,0-4-2 15,-1 2 1-15,7 0-4 0,0 3-5 0,7-3-6 0,-1 3-8 16,0 1-10-16,7-1-10 0,1 1-16 0,5-2-16 0,0 6-37 0,-6-5-49 16,7 4-57-16,0-3-64 0,-1-1-65 0,1 4-65 0,0-4-48 15,-8 0-40-15,8 1-15 0,-7-1-4 0,0-4 6 0,-6 1 8 0,-1-3 14 16,0-1 17-16,1 0 37 0,-7-5 48 0,0 2 58 0,0-4 65 15</inkml:trace>
  <inkml:trace contextRef="#ctx0" brushRef="#br0" timeOffset="99341.63">17454 7458 309 0,'-13'8'426'0,"-6"4"40"15,5-6 25-15,8 2 18 0,-7-1 15 0,6-3 13 0,0-4 12 0,1 0 8 16,6 0 10-16,-6-4 0 0,6 0 0 0,0 1-100 0,6-5-150 16,0 2-92-16,-6-6-65 0,7 1-39 0,6-3-25 0,-6-2-18 15,-1 2-15-15,8 0-12 0,-2-1-12 0,-5 0-8 0,0 1-9 0,5-1-7 16,-5 4-5-16,-1 3-4 0,-6 0-3 0,7 5-4 0,0-1-1 16,-7 4-2-16,6-3 1 0,-6 6-2 0,6-3 0 0,1 4 0 0,-7-1-1 15,7 2-2-15,-1 3-2 0,0-5-8 0,1 4-13 0,-1 4-18 16,1-3-21-16,0-1-40 0,5 4-52 0,-4-4-77 0,-2 3-90 0,0 2-86 15,0-5-83-15,1 4-42 0,0-4-21 0,-1 4-9 0,1-3-3 16,-1-1 7-16,0 0 12 0,2 4 19 0,-2-2 21 0,0-3 41 16,0 5 52-16,-6 0 76 0,0 0 194 0</inkml:trace>
  <inkml:trace contextRef="#ctx0" brushRef="#br0" timeOffset="99497.88">17604 8441 0 0,'-14'35'49'0,"-4"2"403"16,4-7 52-16,1-1 23 0,-7-2 6 0,14-6-8 0,-7-3-16 16,6-3-44-16,7-8-56 0,-6 1-81 0,12-5-93 0,-6-3-81 15,0 0-77-15,7-3-178 0,0-5-227 0,-1 1-114 0,0-8-58 0,1 1-24 16,-1-5-8-16,1-3 8 0,0 1 15 0,-1-9 43 0,0-3 58 16,2 0 80-16,-2-1 223 0</inkml:trace>
  <inkml:trace contextRef="#ctx0" brushRef="#br0" timeOffset="123937.13">19024 7990 17 0,'-8'3'263'0,"8"1"22"0,0 0 11 0,-6-4 5 15,6 0 3-15,0 0 1 0,0-4 1 0,6 0 1 0,-6 1 1 0,8-5 4 16,-2 1 6-16,-6 0-59 0,13-4-92 0,-6 0-56 0,-1 0-36 0,7-4-20 16,-7 1-10-16,8-6-4 0,-2 3 0 0,2-2-2 0,-1-3 0 15,0 1 0-15,0-1-1 0,-1 0-3 0,2-5-3 0,-1 6-2 16,0-5-2-16,0 0 8 0,-1 1 14 0,2 0 17 0,-1-2 18 0,-6-2 13 15,-1 7 15-15,7-3 8 0,-7-1 7 0,-6 3 6 0,7 3 5 16,0-3 3-16,-7 2 4 0,0 2 1 0,0 1 1 0,0-1-8 0,0 5-12 16,-7-2-13-16,7 2-15 0,0 3-13 0,-7-3-10 0,7 3-5 15,-6 3-4-15,6-3-3 0,-7 4-2 0,7 0-1 0,-6 3-1 16,6-3-2-16,-6 3-5 0,6 1-3 0,0 3-5 0,-7-4-4 0,7 4-5 16,0 0-6-16,0 0-3 0,0 0-6 0,0 0-3 0,0 4-5 15,-7-4-4-15,7 3-4 0,0 4-3 0,0 1-4 0,0 2-2 0,0 2-3 16,0 2 1-16,0 5 1 0,0 2 1 0,0 2 1 0,0 3 3 0,0 3 0 15,0 0 1-15,0 4 0 0,0 1-1 0,7 1 1 0,-7 2 0 16,0-1-1-16,7 6 0 0,-7-2 0 0,0-1 0 0,0 3 0 16,6-6-1-16,-6 4-1 0,0-4 0 0,6 2 0 0,1-6 1 0,-7 1-2 15,6-4-1-15,1-3 1 0,0-1 1 0,-1-2 0 0,0-2 2 16,1-2-1-16,6-4-1 0,-7-1 0 0,1-3-1 0,-1-4 0 0,8 0-3 16,-8 1 0-16,8-8-3 0,-8 0-2 0,7-3-2 0,-7-2-3 15,7-2-1-15,-6-4-3 0,5-3-2 0,-4-1-1 0,4-3 0 0,-5-4-2 16,0-1-1-16,-1-6-2 0,0 4 2 0,-6-4 1 0,7-4 1 15,-7 1 3-15,0-2 2 0,0 1 3 0,0 0 2 0,0 0 2 16,0 4 3-16,0-1 3 0,0 5 4 0,-7-1 6 0,7 8 6 0,0 0 7 16,-6-1 6-16,6 8 4 0,0-1 4 0,0 2 5 0,0 3 2 0,-6 3 1 15,6 0 1-15,0 1-1 0,0-1-3 0,0 4-2 0,0 0-4 16,0 0-4-16,0 0-4 0,0 0-6 0,0 4-5 0,0-4-4 16,6 3-5-16,-6 1-2 0,6 3-4 0,1-3-2 0,-1 3 1 0,1 0 0 15,6-2 1-15,0 1 0 0,0 2 1 0,0 0-2 0,7-2-1 16,-8 3-2-16,8-2-2 0,0 0-1 0,-1 0-3 0,1 0 0 0,-1 0-1 15,1 2 0-15,-7-3 0 0,6 2 0 0,1 3 2 0,-7-4 0 16,0 4-1-16,-6 0 3 0,5-1 2 0,-6 6 3 0,2-2 4 0,-8 1 3 16,6 0 2-16,-6 2 1 0,0-2 2 0,-6 4 1 0,6-5 1 15,0 1 1-15,-8 0-1 0,8 0 0 0,0-1-1 0,-6-3-1 16,6 4-1-16,0-4-2 0,0-4-3 0,0 4-6 0,6-4-7 0,-6-3-13 16,8 3-12-16,-2-3-22 0,0-4-24 0,8 0-46 0,-8 0-55 15,13-7-68-15,-5-1-70 0,-2 1-60 0,2-4-53 0,5-4-43 16,1 4-39-16,-8-3-14 0,8-1-3 0,0-3 5 0,-7 3 11 0,7 0 18 15,-1 1 24-15,-6-1 43 0,6 1 58 0,1-1 66 0,0 0 71 0</inkml:trace>
  <inkml:trace contextRef="#ctx0" brushRef="#br0" timeOffset="124594.58">20306 7678 0 0,'14'-3'8'0,"-2"-4"208"0,-5-1 25 0,6 4 23 0,-6-3 22 0,-1 0 26 16,-6 3 27-16,6-3 38 0,-6 4 40 0,0-6 30 0,7 6 25 16,-7-5-21-16,0 5-40 0,0 0-37 0,0-5-34 0,0 5-24 0,-7-2-16 15,7 1-17-15,-6 1-14 0,6 0-22 0,-6-1-27 0,-1 0-35 16,1 4-42-16,-1 0-29 0,0 0-24 0,1 0-16 0,-7 0-13 0,0 4-11 15,6 0-12-15,-5-1-9 0,-2 4-10 0,-6 1-6 0,14 3-6 16,-7 3-5-16,-6-2-2 0,12 6-1 0,-5 1 0 0,-2-1-1 16,8 3 0-16,-1 1-1 0,0 4 0 0,1 0-1 0,6 0 1 0,-6-1-2 15,6 0-3-15,6 1-4 0,0-3-3 0,1 2-5 0,0-7-5 16,5 5-3-16,-4-5-5 0,4-4-2 0,8 1-3 0,-7-1-2 0,7-6-3 16,-1 0-2-16,0-6-5 0,1-2-2 0,-1 0-2 0,1-2 0 15,6-6-1-15,-7-3 1 0,8 0 0 0,-8-4 2 0,0-3 5 16,-5 0 2-16,5-1 3 0,-6-6 5 0,7 4 3 0,-13-6 9 0,5-2 7 15,-5 4 10-15,0-5 10 0,-7 4 12 0,0-4 12 0,0 5 12 16,0 0 14-16,-7-1 9 0,0 4 7 0,1 0 8 0,0 0 6 0,-8 7 5 16,8-3 1-16,-7 4 0 0,6 2 1 0,1 5-4 0,-7 0-4 15,7-1-6-15,-2 5-7 0,2-1-11 0,6 1-9 0,-6 3-9 16,6 0-7-16,0 0-6 0,0 3-8 0,0 1-4 0,6 3-4 0,-6-3-4 16,6 3-4-16,2 0-1 0,4 5-3 0,-5-5-1 0,6 4 0 0,0-4 1 15,0 0 0-15,6-4-1 0,1 6-4 0,-1-6-4 0,1 0-3 16,0 2-3-16,-1-2-3 0,1-3-2 0,0 0-4 0,5 0-2 15,-5 0-1-15,0 0-1 0,-2 0-2 0,2-3 1 0,-7 3-2 0,7 0 3 16,-6 0 3-16,-2 0 2 0,1 0 3 0,-6 0 4 0,6 3 3 16,-7-3 4-16,0 3 1 0,2 2 3 0,-2 1 3 0,-6 3 0 15,6-2 2-15,-6 0 1 0,0 4 2 0,0-4 0 0,0 5-1 0,0 2 1 16,0-3 0-16,0 3 0 0,0-3 0 0,0 3 0 0,0 2-1 0,0-5 1 16,0 4-1-16,0-5 0 0,6 5 0 0,-6-5 0 0,0 2 0 15,0-5 0-15,7 4 1 0,-7-4 0 0,0-3 1 0,7 3 0 16,-7-3-2-16,6-4 2 0,-6 4 0 0,7-8 1 0,-7 4-1 0,6-4 1 15,0-3-1-15,2 0-2 0,-2-1-2 0,0-6-5 0,8 2-5 0,-8-2-6 16,0-4-6-16,1 0-4 0,-1-1-3 0,1 1-4 0,0-4-4 16,-1 4 0-16,0 0 1 0,0-1-1 0,2 1 1 0,-2 0 3 15,0 7 0-15,1-5 6 0,-7 9 2 0,7 0 6 0,-1 0 7 16,-6 7 5-16,7 0 7 0,-7 0 6 0,6 7 3 0,-6 0 3 0,6 8 1 16,-6-1 0-16,7 6 0 0,-7 1 1 0,7 2 0 0,-7 2 0 0,6 0 0 15,-6 5-1-15,6-1-4 0,1-3-8 0,0 3-9 0,-1-4-13 16,7 0-17-16,-7-2-30 0,8-4-40 0,-2-1-45 0,2-4-49 0,-1-6-55 15,6 3-60-15,-6-8-60 0,7-3-59 0,0 0-36 0,-1-7-19 16,1-4-7-16,6-4 2 0,-1 1 8 0,-5-8 12 0,6 0 29 16,7 0 38-16,-7-8 44 0,0 4 49 0,0-2 54 0,0-2 178 0</inkml:trace>
  <inkml:trace contextRef="#ctx0" brushRef="#br0" timeOffset="125078.95">21759 7532 0 0,'7'-8'72'16,"-1"-3"207"-16,-6 4 41 0,0 0 41 0,0 3 44 0,0-3 31 15,-6 3 25-15,-1 1 16 0,0 0 10 0,1-1 9 0,-1-1 3 0,1 5-32 16,-1-3-52-16,-6 3-66 0,7 0-71 0,-8 0-51 0,8 0-40 15,-7 3-41-15,0 2-44 0,0-1-32 0,1 2-25 0,-2 2-16 16,8-1-11-16,-8 4-8 0,1 0-3 0,1 0-5 0,-2 4-1 0,8-1-2 16,-7 1-1-16,6 3 1 0,1 1-2 0,-1-1 0 0,1-4-1 15,-1 4 1-15,7 1 0 0,7-1-1 0,-7 0 0 0,6-3-1 0,1 1-2 16,6-2 0-16,0-3-1 0,0-4-2 0,0 0 0 0,0 1-2 16,7-5-1-16,-8-3 0 0,8-3-2 0,-7-1 0 0,7-3-3 0,-8 0 1 15,2-5 2-15,5 1 0 0,-6-3 1 0,0-1 2 0,1 0-1 16,-2-3 3-16,2 0 2 0,-8-4 4 0,7 4 3 0,-7-1 3 15,1-3 5-15,0 0 5 0,-1 0 4 0,0 4 6 0,-6-4 4 0,7 4 7 16,-7-5 4-16,0 5 9 0,0 3 8 0,0 1 7 0,-7-1 3 16,7 5 2-16,0-2 0 0,-6 5-1 0,6 0-2 0,-6 3-4 0,6 0-6 15,-7 4-4-15,7 0-5 0,-7 4-6 0,7 3-4 0,0 1-7 16,-6 2-6-16,6 5-5 0,0 3-3 0,0 1-5 0,-7 3-1 0,14 4-1 16,-7-1 0-16,0 5 2 0,0-1 0 0,6 3 0 0,-6 5-1 15,7 0 0-15,-7-1 0 0,7 5-1 0,-1-1-1 0,-6 0-2 0,6 4-1 16,1-3-1-16,-7 3-1 0,7-5-3 0,-7 5-4 0,6-2-5 15,-6 1-6-15,0-3-7 0,0 1-5 0,-6-5-7 0,6 1-5 0,0-3-6 16,-7-2-6-16,0 1-2 0,7-7-1 0,-6-4-2 0,0-1 1 16,-1-3 3-16,0 1 5 0,1-8 6 0,-1 1 7 0,1-5 7 15,0-7 7-15,-1 0 8 0,0-4 7 0,1-4 7 0,-7-2 6 0,6-5 6 16,1 1 4-16,-1-9 3 0,7 1 0 0,-6 0 1 0,6-7-3 16,6 4 0-16,1-4-2 0,-1-1-5 0,1 0-8 0,6 1-9 15,7 0-13-15,-8-3-20 0,8 1-24 0,-1 2-40 0,7 0-48 0,-6 0-59 16,7-1-64-16,-2 5-66 0,1-4-66 0,0 0-45 0,-6-1-34 15,6 0-14-15,-7-3-2 0,1 5 4 0,0-6 9 0,-1 1 16 0,1 0 23 16,-8 0 37-16,2-3 45 0,-1 2 59 0,-7 1 62 0</inkml:trace>
  <inkml:trace contextRef="#ctx0" brushRef="#br0" timeOffset="125425.82">19219 7591 0 0,'-20'6'16'0,"1"5"416"16,-1-3 61-16,1 0 37 0,6-1 24 0,0 4 13 0,-1-8 8 0,2 1 4 15,5 0 2-15,0-1 3 0,1-3 2 0,6 0 3 0,6 4 2 16,1-4-128-16,0 0-195 0,5 0-106 0,8 0-64 0,0 0-46 16,-1 0-38-16,14 0-40 0,-7-4-38 0,6 4-76 0,1-3-95 0,-1-1-112 0,7 0-121 15,-5-3-63-15,4 4-30 0,-5-4-17 0,6-5-7 0,-7 4-4 16,1-3-1-16,-1 0 9 0,-6-3 14 0,7-1 25 0,-1 5 30 0,-5-5 72 15,5 0 95-15</inkml:trace>
  <inkml:trace contextRef="#ctx0" brushRef="#br0" timeOffset="125989.46">23491 7414 0 0,'0'0'233'0,"0"0"37"0,0-3 15 0,0-1 16 0,0 1 18 0,-6-1 23 15,6 1 25-15,-7-6 25 0,7 3 28 0,-6-2 21 0,-1 1 18 16,1 0-48-16,0-4-84 0,-8 3-49 0,8 1-32 0,-8 0-17 16,2 4-9-16,-1-5-13 0,-1 3-12 0,2 2-19 0,-8 3-21 0,7-4-22 15,-7 4-24-15,0 4-19 0,2-1-17 0,-2 2-10 0,1 3-6 0,-1-2-4 16,0 2-4-16,1 3-3 0,-1 3-1 0,0 5-2 0,1-4-2 16,-1 6-4-16,8-3-2 0,-2 4-2 0,2 4-3 0,-2-4-1 15,8 4-1-15,-1-1-1 0,7 0-5 0,0 1-1 0,0 1-3 0,7-2-3 16,6 1-4-16,-6-5-2 0,5 5-5 0,8-4-5 0,0-3-6 15,-1-1-9-15,1-3-13 0,6 0-15 0,-7-5-16 0,7 1-28 0,0-4-33 16,1-7-54-16,-1 0-66 0,6 0-71 0,-6-7-74 0,0 0-62 16,0-4-55-16,0-1-24 0,7-5-9 0,-7-1 3 0,6-1 6 0,-6 1 12 15,1-5 16-15,5 2 26 0,-6-1 33 0,7 0 55 0,-7 0 66 16</inkml:trace>
  <inkml:trace contextRef="#ctx0" brushRef="#br0" timeOffset="126395.71">24162 7382 0 0,'0'-8'201'0,"7"5"108"15,-7-1 42-15,-7 0 44 0,7 1 43 0,-7-4 27 0,1 3 21 0,0 4 14 16,-8-4 12-16,8 0 10 0,-7 1 10 0,-1-1-44 0,2 0-73 16,-1 4-62-16,0 0-55 0,0-3-44 0,-7 6-39 0,8-3-40 0,-8 0-40 15,7 4-27-15,-7 3-21 0,8-3-13 0,-2 4-11 0,-5-1-11 16,5 4-8-16,2 0-6 0,-2 4-5 0,2-1-6 0,-8 0-7 0,13 5-5 16,-5-2-4-16,-2 3-4 0,2 2-3 0,4-4-1 0,2 3 0 15,0 2-2-15,-1-2-2 0,7 1 0 0,0-2-1 0,0 1-3 0,7-2-4 16,-7-1-6-16,6-4-5 0,8 1-2 0,-8-4-5 0,7-1-3 15,0 3-3-15,6-7-2 0,-5-2-2 0,5-4-3 0,0 0-2 0,1 0 0 16,-1-7-3-16,1 4 1 0,6-10 4 0,-7 3 2 0,1-1 5 16,0-4 3-16,-1-3 4 0,1 4 3 0,0-9 3 0,-1 6 4 15,-6-6 2-15,0 0 3 0,0 2 4 0,0-1 4 0,-7-4 7 0,1 1 5 16,0-2 6-16,-1 7 10 0,-6-7 9 0,7 5 10 0,-7 1 9 0,0 3 10 16,-7-1 10-16,7 4 7 0,0 0 8 0,0 4 4 0,-6 4 2 15,6 0-1-15,0 3-3 0,-7 1-5 0,7 3-7 0,0 0-8 16,0 3-9-16,-7 1-8 0,7 3-11 0,0 4-20 0,-6 0-22 0,6 5 0 15,0 1 0-15,0 2 0 0,0 6 0 0,0-3 0 0,0 3 0 16,6 1 0-16,-6 0 0 0,7 0-23 0,0-1-30 0,-1 1-14 16,1-1-15-16,-1-3-18 0,8 1-18 0,-2-5-30 0,2 1-37 0,-8-5-51 15,13-3-60-15,-5 0-63 0,-2-4-65 0,8-3-58 0,-1-4-53 16,-5 0-17-16,5-8-1 0,0 1 8 0,1 0 11 0,6-8 16 16,-7 0 17-16,1-3 30 0,6 1 36 0,-7-3 52 0,1-2 58 0,6-3 66 15,-7-1 252-15</inkml:trace>
  <inkml:trace contextRef="#ctx0" brushRef="#br0" timeOffset="126599.96">24761 7286 0 0,'7'-14'255'0,"-7"-1"113"0,0 0 58 0,-7 4 36 16,1 0 28-16,0 4 20 0,-8 0 16 0,1 4 14 0,0-6 13 0,0 6 10 16,0 3 11-16,0 0-44 0,0 0-70 0,0 3-81 0,-6 2-85 15,5-1-64-15,2 6-55 0,-2-3-36 0,1 8-26 0,0 0-20 0,7-1-15 16,-7 5-14-16,7 2-13 0,-2 2-11 0,8 3-9 0,0-1-8 16,0 4-4-16,8-4-5 0,-2 4-5 0,0 2-7 0,7-2-11 0,0-3-11 15,0-1-13-15,7 0-15 0,0-3-15 0,-1 1-16 0,1-5-16 0,-1-3-26 16,7-4-30-16,-6 0-45 0,6-8-53 0,-7 1-64 0,7-8-69 15,-6 1-62-15,0-5-62 0,5-3-27 0,-11-4-12 0,5 1 2 16,-6-4 8-16,7-5 14 0,-14-3 14 0,7 1 24 0,-7-4 29 0,-6-4 44 16,8-1 55-16,-8-2 64 0,-8-1 166 0</inkml:trace>
  <inkml:trace contextRef="#ctx0" brushRef="#br0" timeOffset="126730.21">24579 6825 0 0,'-33'0'349'0,"1"0"80"0,-1 3 36 0,1 1 19 0,-1 0 11 16,1-1 7-16,6 0 4 0,-1 2 1 0,1-2-1 0,0 1 0 15,7 3-3-15,-1-3-67 0,0 3-99 0,8 0-171 0,-8 0-206 16,7 5-167-16,0-1-145 0,-6 0-76 16,5 0-40-16,1 0-21 0,1 4-9 0,-2-5-5 0,2 2-2 15,5-2 0-15,0 1 2 0,1-2 15 0,-1-2 22 0,7-1 61 0,7 2 80 0</inkml:trace>
  <inkml:trace contextRef="#ctx0" brushRef="#br0" timeOffset="127762.57">25757 7495 0 0,'-12'18'152'16,"-1"1"176"-16,6-4 39 0,1 3 18 0,-1-7 10 0,-6-1 5 15,13 1 2-15,-7-3 6 0,1 0 7 0,6-5 15 0,0 0 20 0,0 2-24 16,0-5-44-16,0 0-73 0,6 0-84 0,1-5-52 0,0 2-35 0,-1-5-15 15,7 2-6-15,0-5-3 0,6-4-1 0,-5 4-2 0,5-7-6 16,-6-1-10-16,6 1-15 0,1-4-13 0,-6 0-10 0,5 0-5 16,-6 0-1-16,6-3 1 0,-5 2 0 0,-8-2 2 0,7 3 4 0,0-1 2 15,-6 5 1-15,-1-4 1 0,0 5 1 0,8-2 0 0,-8 4 1 16,-6 1 2-16,6-1 0 0,-6 8 1 0,7-4-2 0,-7 4-3 0,0 2-4 16,0 2-5-16,0-1-7 0,0 4-4 0,0 0-4 0,0 4-4 15,0-1-4-15,0 4-4 0,-7 1-5 0,7 0-6 0,-6 6-6 0,6 1-4 16,-6 3-4-16,0 0-2 0,-2 4-2 0,8 4 0 0,-6 0 1 15,6-1 0-15,-6 1 0 0,6 4 0 0,-7-5-2 0,7 0 0 16,0 2-2-16,0-2-1 0,0-3-1 0,7-1-1 0,-7 2-1 0,0-6 0 16,6-2-2-16,0 1 1 0,-6-5-1 0,8 0 0 0,4-4 1 15,-6 0 1-15,1-3 3 0,6-4 0 0,0 0 0 0,1-4 3 0,-2-3 1 16,8 0 0-16,-7 0 2 0,0-8 1 0,6 4 2 0,1-5 0 16,-7-2 0-16,7 0 1 0,-8 0-1 0,2-4-1 0,5 0 1 15,-6 0 2-15,-6 0 1 0,5 0 2 0,-4-3 2 0,4 2 2 0,-6 2 2 16,2-2 3-16,-2 4 3 0,0 1 3 0,1 0 3 0,-1 7 2 15,-6-3 2-15,7 6-29 0,-7-3 0 0,0 4 0 0,7 3 0 0,-7 1 0 16,0-1 0-16,0 4 0 0,0 0 0 0,0 4 0 0,0-1 0 16,0 1 0-16,6 3 0 0,-6 4 0 0,0 0 0 0,0 3 0 15,6 2 0-15,-6 2 0 0,0 5 0 0,6-2 0 0,-6 5 0 0,0-5 0 16,0 5 0-16,8 0 0 0,-8-4 0 0,0 4 0 0,6-5 0 0,-6 1 0 16,0 0 0-16,6-7 0 0,1 4 0 0,-7-5 0 0,6-3 0 15,1 1 0-15,-7-5 0 0,7 0 0 0,-1-4 0 0,0-3 0 16,0 0 0-16,8 0 0 0,-8-3 0 0,8-4 0 0,-8 0 0 0,7-5 0 15,0 1 0-15,-6-3 0 0,5-1 0 0,2-4 0 0,-1 1 0 16,0 0 0-16,-7-4 0 0,7 4 0 0,1-5 0 0,-2 1 0 0,-5 0 0 16,6 0 0-16,-7 1 0 0,7 3 0 0,-7-1 0 0,2 1 0 15,-2 6 0-15,0-2 0 0,1 3 0 0,-7 4 0 0,7 2 0 0,-1 2 0 16,-6 0 0-16,0-1 0 0,7 8 0 0,-7-4 0 0,0 3 0 16,0 5 0-16,6-1 0 0,-6 0 0 0,0 4 0 0,6 3 0 0,-6 2 0 15,7-2 0-15,-7 5 0 0,0-5 0 0,7 4 0 0,-7 1 0 16,0-1 0-16,6 0 0 0,-6-4 0 0,0 3 0 0,0-3 0 0,6-3 0 15,-6-1 0-15,0 1 0 0,7-3 0 0,-7-5 0 0,0 1 0 16,0-1 0-16,0 2 0 0,7-5 0 0,-7-5 0 0,6 2 0 0,1-1 0 16,-7 1 0-16,6-8 0 0,7 3 0 0,-6-2 0 0,-1-1 0 15,0-3 0-15,8-3 0 0,-8 3 0 0,1-4 0 0,6 0 0 16,-7-1 0-16,7 1 0 0,-7 0 0 0,2 0 0 0,4-1 0 0,-5 4 0 16,6-3 0-16,-7 7 0 0,1-3 0 0,-1 3 0 0,8 3 0 15,-8 1 0-15,0 0 0 0,1 7 0 0,0-4 0 0,-7 4 0 0,6 4 0 16,0-1 0-16,1 4 0 0,-7 2 0 0,0 1 0 0,6 0 0 15,-6 6 0-15,0-2 0 0,7 5 0 0,-7-1 0 0,0 1-13 16,0-1-45-16,0-1-14 0,7 2-14 0,-7-1-15 0,6 1-15 0,0-5-21 16,2 2-25-16,-2-6-39 0,0-2-45 0,7-1-53 0,0-3-55 0,0-1-45 15,1-6-39-15,-2-1-38 0,8 0-37 0,-7-3-13 0,7-3 0 16,-1-2 8-16,0 1 13 0,1-3 20 0,7-2 23 0,-9 2 41 16,2 0 47-16,7-5 57 0,-9 4 63 0</inkml:trace>
  <inkml:trace contextRef="#ctx0" brushRef="#br0" timeOffset="128278.2">27497 7247 76 0,'19'-9'228'0,"1"2"42"0,-7 0 45 0,0 3 49 0,-7-3 52 15,0 4 36-15,-6-4 26 0,0-2 19 0,0 3 14 0,-6-2-10 16,0 5-24-16,-1-5-34 0,-6 0-40 0,0 6-38 0,0-3-38 0,-6 2-39 16,5-1-42-16,-5 4-47 0,-1 0-52 0,0 0-35 0,2 4-26 15,-2 4-19-15,1-1-14 0,5 1-13 0,2 2-10 0,-2 0-8 16,1 6-6-16,0-2-5 0,6 4-4 0,1 1-4 0,0 3-1 0,6-4-2 16,-6 5-1-16,6-2 0 0,0 1 0 0,6-4 0 0,-6 4-2 15,6-4-2-15,0 1-2 0,1-5-3 0,6 2-2 0,-6-6-1 0,6 1-1 16,0-3-1-16,7-5-2 0,-8 1 1 0,1-8-1 0,7 4 1 15,0-7 0-15,-1 0 1 0,-6-1 2 0,6-2 1 0,1-6 4 16,-7 2 3-16,7-1 2 0,-7 0 2 0,0 1 2 0,-1-4 4 0,2-1 4 16,-1 5 3-16,-7-5 4 0,1 0 4 0,0-2 3 0,-1 3 5 15,-6-1 5-15,0 1 5 0,0 0 6 0,0 4 5 0,0-5 4 0,0 4 5 16,-6 0 5-16,-1 4 3 0,7 0 0 0,-7 4 0 0,7-1-2 16,-6 1-4-16,6 4-5 0,0 3-5 0,-7-4-5 0,7 4-8 15,0 4-37-15,-6-1 0 0,6 4 0 0,0 5 0 0,-6-1 0 0,6 0 0 16,0 7 0-16,-8 1 0 0,8 6 0 0,0 0 0 0,0 4 0 0,0 5 0 15,0-1 0-15,0 7 0 0,0 0 0 0,0 4 0 0,0 1 0 16,0 2 0-16,0 5 0 0,8-1 0 0,-8 0 0 0,0 4 0 16,0-4 0-16,0 0 0 0,0 1 0 0,0 3 0 0,0-7 0 0,0 3 0 15,0-4-11-15,0 0-20 0,0-2-5 0,-8-1-5 0,8-4-4 16,-6 1-4-16,0-4-3 0,-1-1 0 0,1-3-2 0,-1-4 2 0,1 0 2 16,-1-6 4-16,-6-2 5 0,6-3 5 0,-5-3 6 0,5-4 4 15,-6-3 5-15,7-5 6 0,-7-6 4 0,6-1 5 0,-6-7 4 0,-1-3 3 16,2-1 4-16,6-7 1 0,-1 0 2 0,0-7-1 0,1 2 2 15,-1-5 0-15,14-1 1 0,-7 0 1 0,6 0 0 0,8-4 0 16,-2 1 0-16,8 3 0 0,0-3-3 0,-1-2-1 0,7 5-5 0,0 0-8 16,0 1-10-16,7-2-13 0,-7 2-17 0,7 3-25 0,-7-5-29 0,6 5-61 15,-6-4-72-15,0 4-91 0,0-4-99 0,0 3-61 0,-6-3-47 16,-1 4-19-16,1-4-10 0,-7 1 1 0,0-5 6 0,0 3 10 16,-7-2 16-16,1-1 22 0,-7 4 29 0,7-4 59 0,-14 5 74 15</inkml:trace>
  <inkml:trace contextRef="#ctx0" brushRef="#br0" timeOffset="128529.31">26448 7110 223 0,'-26'4'405'16,"0"-1"43"-16,0 2 27 0,13-2 18 0,-7-3 16 0,8 0 12 15,-2-3 13-15,8 3 8 0,-7-8 6 0,7 4 5 0,6 1 3 0,-8-4-93 16,8-1-140-16,0 1-96 0,8 0-75 0,-8-1-42 0,6 1-28 15,0-3-20-15,1 1-15 0,-1 1-14 0,1 2-12 0,0-2-10 0,5 5-7 16,-6 0-10-16,8-2-7 0,-8 5-7 0,7 0-8 0,-6 5-7 16,0-2-7-16,-1 4-7 0,0 1-7 0,-6 2-11 0,6 2-14 0,-6-1-26 15,0 3-36-15,0 1-43 0,-6 3-50 0,0-3-52 0,6 3-55 16,-6-4-58-16,-1 5-59 0,-6-5-26 0,13 2-12 0,-7-2-2 16,1-3 4-1,0 1 10-15,6-6 12 0,-8-2 27 0,8-4 36 0,0 0 44 16,8 0 52-16,4-7 55 0,-5 4 219 0</inkml:trace>
  <inkml:trace contextRef="#ctx0" brushRef="#br0" timeOffset="128685.56">26663 6909 290 0,'0'-11'427'0,"0"-3"35"0,-13 2 19 0,6 5 13 0,-5-4 8 0,4 4 5 16,-4-4 1-16,-1 3 1 0,0 5 1 0,-6-5 0 0,5 8-2 16,1-4-111-16,-6 8-167 0,6-4-121 0,-7 5-98 0,0 1-92 15,8 2-88-15,-8 3-107 0,1 1-114 0,-1-2-60 0,7 0-29 0,0 5-16 16,-6-3-8-16,5 2-2 0,2-3-2 0,5-4 6 0,-6 4 9 15,13-3 24-15,-7-2 29 0,7 3 58 0,0-6 69 0</inkml:trace>
  <inkml:trace contextRef="#ctx0" brushRef="#br0" timeOffset="129983.52">28890 7092 53 0,'-12'11'332'0,"4"-4"53"0,-4 0 40 15,-1-2 27-15,6 2 20 0,1-4 15 0,-1 1 14 0,1-4 11 0,0 4 12 16,-2-4 10-16,8-4 11 0,-6 4-59 0,6 0-96 0,0 0-81 16,0-4-75-16,0 1-52 0,6-1-40 0,-6 1-26 0,8-5-19 0,-2 4-15 15,0-6-13-15,1 2-12 0,6-3-12 0,0 0-12 0,-1 0-10 16,2 1-7-16,6-3-8 0,-8 3-2 0,1 0-4 0,7 3-1 16,-7-2-3-16,0 2-1 0,-7 3-1 0,7 4 0 0,-6 0 0 0,6 0-2 15,-7 4 2-15,-6 3 0 0,8 2 0 0,-2 4 1 0,-6-1-1 16,6 7 0-16,-6-2-1 0,0 1 2 0,0 4 0 0,0 4 2 0,0-1-1 15,-6 2 0-15,6 2 0 0,0-4 1 0,0 0 2 0,-6 5-1 16,6-3-1-16,6-6 1 0,-6 5 0 0,6-5 0 0,-6 1 1 16,7-4-2-16,-1 1 1 0,1-4-1 0,6 0 0 0,-7-4 0 0,8-4 1 15,-2 0-1-15,1-3-2 0,0-4-2 0,0 0-3 0,1-7-3 16,5-1-4-16,-6-3-2 0,6 1-5 0,1-6-2 0,-6-1-1 0,4-2-2 16,-4-3-1-16,-1-4-1 0,-1 1-1 0,2 0 0 0,-8-6 1 15,0 2 3-15,1 0 2 0,-7 0 3 0,0 0 6 0,0-1 4 16,0 0 7-16,0 5 7 0,-7 0 8 0,7 2 5 0,-6 5 4 0,6 1 4 15,-6 1 6-15,6 5 2 0,-6 4 2 0,-2-1 1 0,8 4 1 16,-6 1-1-16,6 0-1 0,-6 3-3 0,6 0-2 0,0 3-5 0,0 0-4 16,0 1-6-16,0 4-4 0,6 3-3 0,-6-4-3 0,6 4-4 15,2 1-2-15,-2 2-1 0,6-3 1 0,2 4-1 0,-1-4 0 0,0 0 2 16,6-1-1-16,-5 2 0 0,5-5 1 0,1 0 1 0,-2 1 0 16,9-5-1-16,-7 1 1 0,0-4-1 0,5 3 0 0,-5-6 0 0,0 3 0 15,6-7 0-15,-7 2 0 0,1-2 1 0,-2-3 1 0,-4 2-1 16,6-3 0-16,-7 0 1 0,6 0 1 0,-12-4 0 0,5 5 2 0,-5-2 5 15,6-1 6-15,-6 1 9 0,-7 1 7 0,6 0 6 0,-6 3 7 16,0-2 5-16,0 6 4 0,0-3 3 0,0-1 4 0,0 5 0 16,-6-1 1-16,6 4-2 0,0-3 0 0,0 3-7 0,-7 0-10 0,7 0-42 15,-6 3 0-15,6 1 0 0,-7-1 0 0,0 5 0 0,1 3 0 0,0-1 0 16,-1 2 0-16,0 2 0 0,1 4 0 0,0 1 0 0,6 0 0 16,-7-1 0-16,7 3 0 0,-6 1 0 0,6-3 0 0,0 3 0 15,6 1 0-15,-6-6 0 0,7 2 0 0,-1-1 0 0,7-4 0 0,-6 1 0 16,5 0 0-16,8-4 0 0,-1-1 0 0,1 1 0 0,0-7 0 15,6-1 0-15,-1 2 0 0,2-5 0 0,5-5 0 0,-6 2 0 0,7-4 0 16,-1-1-6-16,-5-2-24 0,5-6-3 0,-6 6-1 0,0-9 0 16,1 5 0-16,-8-4 1 0,0-4 0 0,1 4 5 0,-1-8 4 0,-5 3 4 15,-8-2 6-15,7 3 4 0,-6-4 3 0,-7 1 4 0,6 3 5 16,-6-3 5-16,-6 2 5 0,6 2 5 0,-7-1 4 0,0 2 3 16,1 6 3-16,0 1 2 0,0-4 1 0,-8 7 2 0,8 3-2 0,-1-1 1 15,-6 1-2-15,6 7-1 0,1-4-4 0,-7 8-24 0,6-4 0 0,1 7 0 16,-7 1 0-16,6 3 0 0,1 0 0 0,-7 3 0 0,6 4 0 15,7 1 0-15,-6 3 0 0,-1 4 0 0,7-5 0 0,-6 5 0 16,12 3 0-16,-6-2 0 0,0 2 0 0,7-4 0 0,-1 1 0 0,1-1 0 16,6 1 0-16,-7-3 0 0,8-2 0 0,-2 2 0 0,2-9 0 15,5 4 0-15,-6-4 0 0,6-3 0 0,-5-4 0 0,5 6 0 0,1-10 0 16,0 0 0-16,-2-3 0 0,-4-3 0 0,5 0 0 0,1-2 0 16,0-3 0-16,-1-2 0 0,-6 2 0 0,6-6 0 0,-5 2 0 0,5-2 0 15,-6-1 0-15,0-3 0 0,1 1 0 0,-8 2 0 0,6-7 0 16,2 3 0-16,-8-3 0 0,7 4 0 0,-7-4 0 0,2 4 0 0,4-5 0 15,-6 5 0-15,2 1 0 0,-2 1 0 0,0 2 0 0,1 2 0 16,-1 2 0-16,-6-1 0 0,7 7 0 0,-7-3 0 0,0 3 0 0,7 4 0 16,-7 0 0-16,0 0 0 0,0 4 0 0,0 3 0 0,0 0 0 15,0 1 0-15,0 7 0 0,0-1 0 0,-7 4 0 0,7 0 0 0,0 4 0 16,-7 1 0-16,7 2 0 0,-6 0 0 0,6 1 0 0,-7 5 0 16,1-6 0-16,6 0 0 0,0 1 0 0,-6-4 0 0,6-1 0 0,0 2 0 15,0-5 0-15,0 1 0 0,0-1 0 0,6-7 0 0,-6 4 0 0,0-8 0 16,6 3 0-16,1-6 0 0,-7 3 0 0,6-7 0 0,1 0 0 15,0 0 0-15,-1-3 0 0,6-1 0 0,-4-3 0 0,4-4 0 0,-5-1 0 16,6 2 0-16,6-5 0 0,-5-3 0 0,-2 0 0 0,2-1 0 16,-1-3 0-16,-1 0 0 0,2-4 0 0,-2 5 0 0,2-5 0 0,-1 1 0 15,0 2 0-15,0 2 0 0,-7 2 0 0,8 1 0 0,-8 3 0 16,0 4 0-16,1 1 0 0,-7 2 0 0,6 8 0 0,-6-5 0 0,7 10 0 16,-7-2 0-16,0 9 0 0,0-1 0 0,0 0 0 0,0 7 0 15,0 0 0-15,0 4 0 0,0-4 0 0,0 5 0 0,0 3 0 0,0-5 0 16,0 2 0-16,0-3 0 0,6-1 0 0,-6-1 0 0,7 2 0 15,-1-10-12-15,1 5-70 0,6-8-20 0,-7 0-18 0,8-3-31 0,-1 0-38 16,-1-8-49-16,2 0-55 0,-2-3-56 0,8-4-57 0,-7-4-45 16,-6 1-38-16,6-5-30 0,-1-3-24 0,-4 0-4 0,-2 0 8 0,0-6 13 15,-6-1 17-15,7-5 30 0,-7 1 37 0,-7-4 50 0,7-3 57 16,-6-1 60-16,0-2 72 0</inkml:trace>
  <inkml:trace contextRef="#ctx0" brushRef="#br0" timeOffset="130233.54">30545 6554 0 0,'-39'11'224'15,"-7"-1"100"-15,13-1 36 0,-5 1 34 0,5 1 34 0,1-5 27 0,-1 6 24 16,7-1 19-16,6-3 17 0,0-2 15 0,1 2 12 0,6 0-39 16,0-1-67-16,7-3-65 0,-1 3-64 0,0-4-38 0,7 1-28 0,0-4-23 15,0 3-23-15,7-3-19 0,0 0-16 0,5 0-15 0,2 0-16 16,-2-3-13-16,8-1-13 0,-1 1-30 0,1-4-73 0,0-1 0 16,-1 1 0-16,1 0 0 0,-1-1 0 0,-6 1 0 0,0 0 0 0,1-1 0 15,-8 4 0-15,0-4 0 0,0 8 0 0,2-2 0 0,-8-2 0 0,6 4 0 16,-6 4 0-16,6-2 0 0,-6 3 0 0,0-2 0 0,7 9 0 15,-7-5 0-15,6 3-43 0,-6 6-90 0,7-5-28 0,-7 3-54 16,7 1-67-16,-7-1-79 0,6 2-87 0,-6-2-65 0,0-3-53 0,0-1-20 16,0 2-6-16,0-1 6 0,0-4 10 0,0-3 17 0,-6-1 19 15,6-3 28-15,0 0 28 0,-7 0 57 0,0-3 70 0</inkml:trace>
  <inkml:trace contextRef="#ctx0" brushRef="#br0" timeOffset="130379.36">29945 6605 366 0,'-39'6'481'0,"0"2"43"15,1 1 23-15,4-3 10 0,2 2 6 0,6-5 3 0,0 0 0 16,13-3 1-16,0 0-1 0,-1 0 0 0,8 5 0 0,6-5-114 16,0 0-174-16,0 0-117 0,0 3-89 0,6 1-64 0,2 0-51 0,-2-1-88 15,0 1-105-15,1 3-110 0,6-3-111 0,-6 3-54 0,-7 1-28 0,6-1-13 16,-6 0-7-16,0-3-4 0,-6 3-2 0,-1-3 5 16,-6-1 7-16,0-3 21 0,-7 5 29 0,1-3 76 0,-1-2 100 0</inkml:trace>
  <inkml:trace contextRef="#ctx0" brushRef="#br0" timeOffset="132013.32">2983 10643 14 0,'6'10'278'0,"0"1"30"16,-6-4 17-16,0 0 14 0,6-3 12 0,-6 1 16 0,0-2 22 15,0 0 25-15,0-3 29 0,0 0 18 0,0 0 14 0,0 0-58 16,0 0-91-16,0-3-64 0,0 0-48 0,0-6-27 0,-6 6-16 0,6-4-10 16,0-4-8-16,-6 4-14 0,6-5-20 0,-6 2-26 0,6-1-26 0,-7-5-17 15,7 6-12-15,-7-5-5 0,1 4-5 0,-1-4 0 0,1 4 0 16,-8 0 0-16,8 1-2 0,-6-1-1 0,5 0 0 0,-6-1 0 0,0 4 1 16,-1 2 1-16,2-5-3 0,-2 8 0 0,-5-4-2 0,6-2 0 15,-6 6-2-15,-1-1-3 0,0 4-1 0,1-4-2 0,-1 4-2 0,1 4-2 16,-1-4-3-16,0 4-3 0,-6-1-2 0,7 6-2 0,-1-2-1 15,8-1-1-15,-8 2 0 0,7 3-1 0,-7-4 1 0,8 4-1 0,-2 3-2 16,8-2 1-16,-7 2-1 0,6 4 0 0,1-3 0 0,-1 4 1 16,1-4-1-16,0 7 1 0,6-4 0 0,-7 0 2 0,7 0-1 0,0 4 1 15,7 0-1-15,-7-4 0 0,0 5 2 0,6-5 0 0,0 4 1 16,1-4-1-16,-1 0 0 0,1 1-1 0,0-1 0 0,5-3 1 0,-5-1-1 16,6-2 0-16,0 2 0 0,0-6 1 0,0-1 0 0,1 0 0 15,4-3 1-15,-4-4 0 0,5 0 1 0,1-4 0 0,-8 0 0 0,8-3 2 16,7-4 0-16,-9 0-1 0,2-4 2 0,0-3-2 0,-1 1 1 15,1-6 1-15,0 0-2 0,-1-2 1 0,-6-4-1 0,6-1-1 0,-5 1 0 16,5-4-1-16,-5 1 0 0,-8-6-1 0,6 2 0 0,-4-1 0 16,-2 1-1-16,0-5 0 0,1 5 0 0,-1-4 1 0,-6 3-2 0,0 4 1 15,7-1 2-15,-7 2 2 0,0 0 2 0,0 6 3 0,0-4 6 0,0 8 5 16,-7 0 7-16,7 0 6 0,0 4 6 0,0 3 7 0,-6 1 6 16,6 2 8-16,0 1 6 0,0 4 4 0,-7 0 4 0,7-1 1 0,0 5 1 15,-6-1-4-15,6 1-4 0,0 3-7 0,-6 0-6 0,6 0-8 16,0 0-6-16,0 3-7 0,0 1-8 0,-8-1-8 0,8 8-6 0,0 0-6 15,0 0-4-15,0 8-2 0,0-1-3 0,0 4 0 0,0 4 0 16,0 3-1-16,0 1 2 0,0 2 1 0,8 5 0 0,-8-5 1 0,6 5 1 16,0 0 0-16,1 4 0 0,-1-5-1 0,8 1 1 0,-8 0 0 15,6-1 2-15,-4 1-1 0,4-5 0 0,2 2-1 0,-1-2 0 0,-1-3 0 16,2 1 1-16,5-4 0 0,-6 0-2 0,0-8-1 0,0 0 1 0,0 0 1 16,7-7-1-16,-7 0 0 0,0 0 0 0,0-7 1 0,7 0-2 15,-8-4 1-15,2-4 2 0,-2-2 0 0,8-3 1 0,-7-2 0 16,0-3 0-16,0-1 2 0,0-3 0 0,0 0 1 0,0-4-1 0,1-1 1 15,-8 3 0-15,7-7 0 0,-7 5 1 0,1-3 0 0,-1-1-1 16,-6 3 1-16,7 2-1 16,-7-2 1-16,0 2 1 0,0 3 1 0,0-1 2 0,0 4 3 0,0 5 2 15,-7-5 1-15,7 7 2 0,0 1 0 0,-6 3 0 0,6-3-2 16,0 7-2-16,-7 0-1 0,7 0-12 0,0 0 0 0,0 4 0 0,0-1 0 16,0 6 0-16,-6-2 0 0,6-1 0 0,0 8 0 0,0 3 0 0,0-3 0 15,0 4 0-15,0 0 0 0,6 4 0 0,-6-4-1 0,0 5-2 16,7-1-1-16,-7 0-3 0,6-4-4 0,1 4-4 0,-1-5-4 15,0 2-3-15,2-4-3 0,-2 0-3 0,0-1-2 0,1-3-2 0,6-3-1 16,-7-1 0-16,1 0 1 0,6-3 0 0,0-4 2 0,-7 0 4 16,8-4 2-16,-2-3 4 0,1 0 4 0,1-4 3 0,-2 0 1 0,2-5 3 15,-2-2 2-15,2 0 2 0,-1 0 2 0,-7-4 0 0,8 4 0 16,-8-5 0-16,0-2 0 0,0 3 1 0,1 0-1 0,0 0 1 0,-7 0 1 16,0 4 2-16,6-4 1 0,-6 7 0 0,0-2 0 0,0 1 1 15,-6 5 0-15,6 4-2 0,0-4 1 0,0 7-1 0,0 1-2 16,0-1-1-16,0 4 0 0,0 0-1 0,0 4 0 0,0 3-2 0,0 1 1 15,6 2 0-15,-6 1 0 0,7 5 1 0,-7 1-1 0,6 1 0 16,1 1 0-16,0 3 2 0,-1-4 0 0,6 4 1 0,-4 0-1 16,-2 0-1-16,7-3-9 0,-7 3-9 0,8-4-14 0,-8-4-15 0,6 1-22 15,2 0-23-15,-8-3-43 0,8-3-54 0,-1-1-71 0,-7-5-78 16,7 2-73-16,0-5-70 0,0-5-39 0,0-2-24 0,0 0-5 0,7-4 2 16,-8-4 11-16,2 1 14 0,5-5 20 0,1 1 22 0,-8-1 43 15,8 2 55-15,0-6 70 0,-1 1 153 0</inkml:trace>
  <inkml:trace contextRef="#ctx0" brushRef="#br0" timeOffset="132357.07">4240 10382 0 0,'12'-11'273'0,"-5"0"46"16,0 0 37-16,-1 4 36 0,-6-1 36 0,0 0 28 0,0 1 22 0,0 4 19 16,0-5 14-16,0 1 13 0,-6 5 12 0,6-7-49 0,-7 6-82 0,0-2-62 15,1 2-51-15,0 0-39 0,-2-1-33 0,2 4-33 0,0-4-38 16,-1 4-26-16,-6 4-23 0,7 0-18 0,-7-1-16 0,-1 5-12 16,8-5-13-16,-7 8-11 0,0 0-9 0,0 1-7 0,0 2-7 0,6 4-5 15,-5-3-3-15,5 3-1 0,0 0-3 0,7 4 0 0,0-2 1 16,0 1-1-16,0 2 0 0,0-3-2 0,7 3-3 0,0-2-4 0,-1-2-4 15,0 4-6-15,8-5-4 0,-1-4-7 0,-7 5-7 0,14-9-3 16,-8 1-6-16,2 0-4 0,-1-3-5 0,0-5-4 0,6 1-4 0,-5-4 0 16,-2-4 0-16,2 1 3 0,5-5 4 0,-6 1 4 0,-6-4 5 15,5-3 6-15,2-2 7 0,-8 2 6 0,0 0 7 0,1-5 8 16,-7 1 8-16,6 3 8 0,-6-3 8 0,0 0 7 0,-6-1 6 0,-1 1 5 16,1-1 7-16,0 6 5 0,-8-7 4 0,8 6 4 0,-7-4 4 15,0 7 3-15,0-4 2 0,0 4 0 0,0 0-3 0,-1 4-2 0,8-1-5 16,-7 0-6-16,0 6-5 0,13 2-10 0,-6-5-9 0,-1 5-12 15,7 0-11-15,0 0-14 0,0 5-13 0,7-5-19 0,-1 7-22 16,1-4-41-16,-1 5-51 0,7-4-57 0,7 3-60 0,-7 0-52 0,6-4-46 16,1 5-43-16,6-4-42 0,0-1-22 0,0 1-13 0,7-4-1 15,-1 0 5-15,1 0 12 0,-1 0 17 0,1-4 38 0,-1 1 51 0,8-4 55 16,-8 2 62-16</inkml:trace>
  <inkml:trace contextRef="#ctx0" brushRef="#br0" timeOffset="132592.56">4942 10221 0 0,'0'-8'28'0,"0"4"217"0,0-2 42 0,0 2 47 0,-6 0 46 0,0 1 35 15,-1-1 32-15,1 0 21 0,-8 4 14 0,2-3 12 0,6 3 10 16,-8 0-27-16,-5 0-45 0,5 0-48 0,2 3-49 0,-8 1-41 16,7 3-37-16,-7-3-40 0,8 6-44 0,-2-1-34 0,2 1-29 0,-2 1-19 15,1 0-12-15,0 4-9 0,6 2-8 0,-5 2-7 0,6-1-9 16,-2 1-6-16,8 3-7 0,-6 0-5 0,6 0-6 0,0 3-4 0,0-3-3 16,6 3-2-16,2-2-1 0,-2-1-3 0,0 0-4 0,7-3-4 15,0-1-6-15,0-4-7 0,1 1-7 0,-2 0-11 0,8-8-9 0,-7 0-14 16,7 1-17-16,-8-8-32 0,8 0-40 0,-7-3-57 0,0-6-68 15,0-1-68-15,1-5-69 0,-2-3-56 0,-6-1-49 0,1-3-20 16,0-3-6-16,-7-1 4 0,0-3 7 0,0-1 13 0,-7 2 15 0,0-9 30 16,1 4 40-16,-6-4 58 0,-2 0 66 0</inkml:trace>
  <inkml:trace contextRef="#ctx0" brushRef="#br0" timeOffset="132795.68">4441 9994 0 0,'-26'10'118'0,"1"5"213"15,-2 0 66-15,1-4 43 0,0 3 33 0,6-5 29 0,1 1 23 16,-1-3 21-16,8 1 19 0,-2-5 18 0,1 1 17 0,7 0-24 0,-1-4-45 15,1 0-71-15,6 0-85 0,0 0-71 0,0-4-63 0,0 0-45 16,0-4-34-16,6 2-27 0,-6-2-26 0,7-3-87 0,6-1-22 0,-7 2 0 16,0 0 0-16,2-2 0 0,4 1 0 0,-5 4-33 0,0 0-63 15,5 3-15-15,-5 1-14 0,6 3-16 0,-6 3-16 0,-1 1-24 16,0 3-29-16,1 4-28 0,0 3-29 0,-1 1-27 0,0 3-27 0,-6 5-26 16,7 2-25-16,-7 0-25 0,0 5-23 0,0 0-26 0,0 3-26 15,0-1-4-15,0 5 6 0,0 0 21 0,0 0 26 0,0-1 35 16,-7 0 35-16,7 0 41 0,0-2 40 0,7 3 39 0,-7-4 46 0</inkml:trace>
  <inkml:trace contextRef="#ctx0" brushRef="#br0" timeOffset="132905.06">4382 11019 331 0,'-6'23'454'0,"6"-6"36"15,-6 2 20-15,-8-4 4 0,14-5 1 0,-6 2-11 0,-1-9-16 0,1 1-35 16,6-4-44-16,-6 0-59 0,6-4-67 0,0 1-187 0,-7-5-250 16,7-3-155-16,0 4-109 0,-7-8-54 0,7 0-28 0,0-2-11 0,-6-1-1 15,6-5 9-15,-6-3 16 0,6 1 34 0,-7-1 44 0,0-3 59 16,1-4 67-16</inkml:trace>
  <inkml:trace contextRef="#ctx0" brushRef="#br0" timeOffset="133186.31">3666 10169 246 0,'-12'5'413'0,"-2"-5"39"0,1 0 23 0,0-5 15 0,6 5 12 0,1-3 7 15,0-1 5-15,6-3 3 0,-6-1 3 0,6 5 1 0,0-4 0 0,0-1-97 16,0 1-146-16,0 0-97 0,6-4-73 0,-6 3-38 0,6-3-24 16,0 4-16-16,1 0-13 0,6-1-11 0,-6 1-10 0,5 0-12 15,-4 3-10-15,4 0-11 0,1 4-10 0,-6 0-7 0,6 4-8 0,-7 0-6 16,1 6-7-16,0-1-9 0,-7 5-12 0,6 0-15 0,-12 5-18 0,6-2-20 16,0 6-21-16,-7-2-30 0,-6 2-34 0,6-1-32 0,-6 0-35 15,6 3-39-15,-5-3-43 0,-2 0-25 0,2 4-15 0,-1-8-2 16,-1 4 6-16,2-3 13 0,-2-1 18 0,2-4 22 0,-2 1 26 0,1-3 38 15,1-2 43-15,5-6 42 0,-6 2 182 0</inkml:trace>
  <inkml:trace contextRef="#ctx0" brushRef="#br0" timeOffset="133389.44">2865 10268 383 0,'-26'14'458'0,"7"3"36"0,-1-8 21 0,0 2 18 0,8-4 15 15,-2-2 11-15,1 2 10 0,7-7 7 0,0 0 7 0,-2 0 2 16,2 4 3-16,6-4-119 0,0 0-182 0,0 0-98 0,0 0-61 0,0 0-35 16,6 0-23-16,2-4-22 0,4 4-21 0,1 0-29 0,7-4-30 15,0 1-43-15,6-2-50 0,6 3-88 0,-6-3-106 0,14-2-94 0,-8 3-88 16,7-3-42-16,0 5-22 0,0-7-10 0,7 1-5 0,-8 2 2 16,8-2 5-16,-7 2 15 0,7-6 21 0,-7 5 37 0,6-4 42 0,1 4 85 15,0 0 191-15</inkml:trace>
  <inkml:trace contextRef="#ctx0" brushRef="#br0" timeOffset="134453.07">6376 10466 106 0,'6'0'236'0,"0"4"25"0,1-4 25 15,0 0 22-15,-1 0 21 0,-6-4 27 0,6 4 28 0,-6-4 25 0,0 1 27 16,0 0-5-16,8-2-21 0,-8-2-39 0,-8 3-49 0,8-3-36 16,0 0-30-16,-6 0-23 0,0-5-19 0,-1 5-20 0,0-4-18 0,1 4-24 15,-7-4-25-15,7 0-26 0,-8 4-24 0,2 0-19 0,-8-1-12 16,7 1-10-16,-7 0-6 0,0 7-4 0,1-5-5 0,0 5-3 16,0 0-4-16,-8 5-4 0,8-3-3 0,-1 3-4 0,-6 2-2 0,7 4-1 15,-1 0-1-15,7 4-1 0,-7-4 1 0,1 3-1 0,6 5 1 16,0-1 0-16,-1 1-1 0,2 1 1 0,6 0-1 0,-8 2 0 0,14-1-1 15,-6 2 2-15,-1-2 0 0,7 2 0 0,0 2 0 0,7-6-1 16,-7 2 1-16,6 1 0 0,0-3-1 0,8-1-1 0,-2-4 2 0,-4-2-1 16,11-1 0-16,-6 0 0 0,6-4 1 0,1-3-2 0,6-4 0 15,-7-4 1-15,7-3-2 0,1-1 0 0,-1-3-2 0,0-7-2 16,0 1-2-16,-1-3-1 0,2-6-1 0,-1 1-2 0,0-4 1 0,-6-1-1 16,5-2 0-16,-5-2 1 0,0 2 0 0,-1-5 1 0,-6 0 0 0,0 1 2 15,1-1 2-15,-2 0 2 0,-5 1 2 0,-1-5 4 0,1 1 1 16,-1 3 4-16,-6-3 2 0,7 4 5 0,-7-1 5 0,0 0 4 15,6 4 7-15,-6 1 6 0,0 2 6 0,0 1 9 0,0 2 8 0,0 7 6 16,0-3 5-16,0 5 6 0,0 0 3 0,-6 3 3 0,6 1 1 16,0 2-2-16,0 5-5 0,0-1-5 0,-7 5-4 0,7-1-8 0,0 1-8 15,0 3-8-15,0 3-8 0,-6 1-8 0,6 3-5 0,0 4-5 16,-7 1-4-16,7 2-5 0,0 1-5 0,-6 7-1 0,6-1 1 16,-7 5-1-16,7 3-2 0,0 4 0 0,-6 1 1 0,6 2 2 0,0 0 0 15,-6 5 0-15,6-1-1 0,0 1-1 0,0 3-1 0,6 0 0 16,-6-4 1-16,6 3-1 0,-6-2 1 0,7 3 2 0,-1-4 1 0,1 1-1 15,6-5-1-15,-7-3-1 0,8 0 1 0,-2-3 1 0,2-2-1 16,-2-2 1-16,1-8 0 0,1 1 1 0,5-1 0 0,-6-7 0 16,7 0 0-16,-7-7 0 0,7-1 0 0,-2-3 0 0,-4 0 2 0,5-3 0 15,-5-8 0-15,5 5-1 0,-6-11 1 0,6 3-1 0,-5-1 1 16,-2-3 1-16,8-4-1 0,-7 4 0 0,-6-8-1 0,6 4 0 0,-1-3-1 16,-4-1 2-16,-2 1-1 0,0 3 1 0,0-3 0 0,-6-2 2 15,7 5 1-15,-7 0 3 0,0 4 4 0,7 0 3 0,-7 0 4 0,0 6 3 16,0 1 4-16,0 0 1 0,0 3 0 0,0 2-1 0,-7 2-2 15,7 4 0-15,0 0-3 0,0 0-1 0,0 4-3 0,-7-1-2 16,7 5-4-16,0 4-8 0,-6-3-5 0,6 7 0 0,0 2 0 0,-6 0 0 16,6 8 0-16,-6 0 0 0,6-1-1 0,0 4 2 0,0 1-1 15,0-1 0-15,0-4 0 0,0 5 0 0,0-4 0 0,0-1 0 0,6-3 0 16,0 0 0-16,0-4 0 0,1-4 0 0,0-2 0 0,-1-1 0 16,1-4 0-16,5 0 0 0,2-2 0 0,-8-5 0 0,8-5 0 0,-2 2 0 15,1-5 0-15,7-1 0 0,-8-3 0 0,2-3 0 0,-1 0 0 16,7-7 0-16,-8 5 0 0,2-6 0 0,-2-3 0 0,2 1 0 0,-8-1 0 15,7 1 0-15,-7 0 0 0,1-2 0 0,-7 1 0 0,7 1 0 16,-1-1 0-16,-6 5 0 0,0-1 0 0,0 2 0 0,0 6 0 0,6 1 0 16,-6 1 0-16,0 1 0 0,0 3 0 0,0 5 0 0,-6 0 0 15,6 3 0-15,0 0 0 0,0 3 0 0,0 0 0 0,0 5 0 16,-6 3 0-16,6 1 0 0,0 1 0 0,0 1 0 0,0 9 0 0,-7-4 0 16,14 2 0-16,-7 5 0 0,0-4 0 0,6 3 0 0,-6 1-1 15,6-4-62-15,2 0-21 0,-2 0-26 0,7-4-27 0,-7 1-52 0,8-4-64 16,-2-4-77-16,8-4-83 0,-7 0-73 0,7-4-68 0,-1-3-28 15,0-3-10-15,8-4 5 0,-1-5 11 0,0-1 19 0,0-3 19 16,-1 2 25-16,2-8 28 0,-1 3 52 0,0-2 63 0,0 2 77 0,0-3 248 16</inkml:trace>
  <inkml:trace contextRef="#ctx0" brushRef="#br0" timeOffset="134830.17">7783 10319 62 0,'12'-11'245'0,"2"4"32"16,-8-4 31-16,0 0 33 0,7 4 33 0,-13-3 29 0,0-2 30 16,0 5 22-16,0-1 16 0,-6-2 4 0,-1 3-3 0,1-2-50 0,0 3-72 15,-8-2-41-15,8 5-27 0,0-5-27 0,-8 5-29 0,8-2-30 0,-7 3-31 16,-1 2-30-16,8 0-28 0,-6 2-20 0,-2-2-17 0,1 8-13 15,0 0-10-15,0-1-8 0,0 3-8 0,0 6-6 0,0-2-4 0,6 1-4 16,-6 3-3-16,1 4-1 0,-2 0-1 0,8 0-1 0,-8 3 0 16,8 5-1-16,6-4 0 0,-6-1-3 0,6 1 0 0,0 0-2 0,0-1-1 15,6-3 0-15,0 0-2 0,2-4 1 0,-2-2-1 0,7-3-1 16,0-1 0-16,0-2 0 0,0-6 0 0,0 1 0 0,7-5 0 16,-8 0 1-16,8-5-1 0,-1-2 0 0,-5 0-1 0,5-5-1 0,1-1-1 15,-8-3-1-15,2 2 0 0,6-5-2 0,-8 1 1 0,1-4-1 16,-6 0-1-16,6 0 0 0,-7-4 0 0,-6 5-1 0,7-5 1 0,-7 1 1 15,0 3 0-15,0-5 3 0,0 7-1 0,0-7 4 0,-7 5 2 16,7 4 5-16,-6-1 5 0,6 5 6 0,-6-1 3 0,-1 5 1 16,7 2 1-16,0 0 0 0,-7 5-2 0,7 3 1 0,-6 3-1 0,6 1 1 15,0 3 1-15,0 5 0 0,-7-1-2 0,7 6-5 0,0-1-4 16,0 5-3-16,7 1-5 0,-7 0 0 0,6 4-2 0,-6 0 1 0,7 0 2 16,0-1-1-16,5 1 0 0,-5-1-1 0,6-3-3 0,-7 0-5 15,8-3-6-15,-1-5-11 0,-1 1-12 0,2-4-15 0,-2-4-18 0,2-4-32 16,-1 2-37-16,-1-10-65 0,-4 2-74 0,4-4-76 0,-6-4-74 15,8-4-55-15,-8 1-46 0,1-5-20 0,-1 1-5 0,1-3 4 0,-7-6 8 16,0 2 14-16,0-4 17 0,-7-1 31 0,1-3 39 0,-1 0 62 16,1-4 76-16</inkml:trace>
  <inkml:trace contextRef="#ctx0" brushRef="#br0" timeOffset="135064.54">7385 9862 188 0,'-32'12'388'0,"6"-2"49"16,-7 0 34-16,7-3 26 0,0 5 22 0,7-8 20 0,-1 0 18 0,6-1 14 15,2-3 14-15,5 0 8 0,1 0 6 0,-1-3-86 0,7 3-131 0,-7-4-93 16,7 0-74-16,7-3-48 0,-7 0-35 0,7 2-26 0,-1-5-24 16,1 2-21-16,5 1-20 0,-5-5-21 0,6 6-24 0,-7-2-18 15,8 5-16-15,-8 0-13 0,7-2-9 0,-6 5-10 0,0 0-10 0,-1 5-8 16,0 1-7-16,-6 5-11 0,6 0-12 0,-6 0-16 0,0 7-17 16,-6 1-23-16,6-1-25 0,-6 8-28 0,0-4-30 0,-1 3-40 0,0 2-45 15,1-2-50-15,-1 1-50 0,1-1-27 0,0 0-15 0,-2 1-1 16,2-3 6-16,0-1 16 0,-1-4 18 0,0-4 29 0,1 1 33 0,-7 0 39 15,7-4 41-15,-1-5 48 0,0-1 176 0</inkml:trace>
  <inkml:trace contextRef="#ctx0" brushRef="#br0" timeOffset="135267.68">6408 10071 0 0,'-26'14'258'0,"-7"1"156"0,7 0 42 16,0-1 30-16,7-3 20 0,-1 4 15 0,1-4 14 0,-1-3 9 15,8-1 8-15,4-4 7 0,-4 1 7 0,5 0-41 0,7-1-58 0,-7-3-108 16,14 4-129-16,-7-4-72 0,7 0-43 0,5 4-28 0,2-4-20 16,5-4-19-16,7 4-19 0,0 0-28 0,1-4-34 0,5 4-56 0,1-3-69 15,5-1-95-15,-5 4-107 0,7-7-80 0,-2 7-66 0,-5-5-33 16,6 3-17-16,-7-3-9 0,1 2-4 0,-1-1 2 0,1-3 4 16,-7 3 19-16,7-3 23 0,-7 3 51 0,0-4 63 0,0 5 93 0,7-4 285 15</inkml:trace>
  <inkml:trace contextRef="#ctx0" brushRef="#br0" timeOffset="135836.76">8915 10250 7 0,'-13'12'274'0,"7"-6"45"0,-7-2 39 0,6 3 38 16,1-4 38-16,0-3 25 0,-1 5 17 0,0-5 11 0,7-5 9 0,-6 5 7 16,6 0 6-16,0-3-58 0,0 0-93 0,0-1-64 0,0-3-49 15,6 4-44-15,1-9-39 0,-7 5-38 0,13-4-38 0,-7-3-25 0,8 2-17 16,-2-2-12-16,-5-2-10 0,13 2-6 0,-8-4-5 0,2 6-5 15,5-2-4-15,-6 3-2 0,0 0-2 0,1 3-2 0,-2 2 1 0,2 2-1 16,-2 4 1-16,-5 0-2 0,6 4 2 0,-6 7-2 0,-1 0 2 16,0 0-1-16,0 6-1 0,-6 2 2 0,8 4-1 0,-8 2 1 15,0 1 1-15,0-1-1 0,0 4 1 0,0 0 0 0,0 1 3 0,0 0-1 16,0-1 1-16,0-4-1 0,0 4 0 0,0-6 0 0,6 2 0 16,0-3 1-16,-6-4-1 0,7-3 1 0,-1 0 0 0,8-4 1 15,-8-4-1-15,7-3 0 0,0-1 0 0,0-3-1 0,0-3 0 0,0-5-2 16,7-3-2-16,-1 1-2 0,-6-5-1 0,7-4-2 0,-7-2-2 0,7-2-1 15,-8-2 0-15,1-1-2 0,1-3 0 0,-8 0 0 0,0-4 0 16,0 3-1-16,-6-3 1 0,0 4 2 0,-6-3 4 0,6 2 3 16,-6 0 6-16,0 4 5 0,-8 5 6 0,8-2 6 0,-7 6 4 0,7 2 2 15,-2 0 3-15,-4 5 1 0,6 3 1 0,-1 2 0 0,-6 5-1 16,6 0-1-16,1 0-1 0,6 5-3 0,-7 2-2 0,7-1-4 16,0 2-6-16,0 3-3 0,0 4-4 0,7-4-3 0,6 3-2 0,0-3-5 15,0 4-4-15,7 0-12 0,-1-5-15 0,7 1-27 0,0-3-34 0,0 2-50 16,7-5-61-16,-1 2-62 0,1-7-61 0,-1 4-55 0,1-4-50 15,-1-4-35-15,7 0-29 0,-6 1-10 0,-1-2-1 0,2-2 7 16,-9 0 13-16,7 0 27 0,-5-1 35 0,5-2 50 0,-6 2 60 0,-6-3 62 16,6 4 154-16</inkml:trace>
  <inkml:trace contextRef="#ctx0" brushRef="#br0" timeOffset="136196.14">10042 10063 100 0,'14'-4'250'0,"-8"1"43"0,7 3 40 16,-7-5 41-16,-6 3 39 0,7-2 28 0,-7 0 21 0,7 0 16 16,-14 1 13-16,7 0-8 0,-7-2-19 0,1 3-45 0,-7 2-58 0,-1-5-46 15,8 5-37-15,-6 0-39 0,-2 0-39 0,1 5-37 0,0-3-38 16,-6 3-26-16,5 5-20 0,2-2-16 0,-8 2-14 0,7 2-7 15,0 2-8-15,0 5-7 0,0-5-7 0,0 8-4 0,6-4-3 0,-5 5-3 16,5-1-1-16,0 0-3 0,7-1-1 0,-6 1-3 0,6 0 0 16,0 0-1-16,6 0 0 0,-6-3-2 0,7-1-2 0,0-3 1 15,5-4 2-15,-5 4-1 0,6-8 0 0,0 0-1 0,7-4 0 0,-8-3-1 16,1 0-2-16,7-3-2 0,0-4-2 0,-1 0-1 0,1-5 0 16,0-2 0-16,-8-1 1 0,8 0 0 0,-1-3 0 0,-5-1 0 0,-2-1 0 15,2-3 2-15,-2 1 0 0,1 0 1 0,-6-1 4 0,0-2 1 16,-1-1 3-16,-6 5 2 0,6-5 1 0,-6 3 6 0,0-2 4 0,0 3 8 15,0 5 8-15,-6-3 9 0,6 3 8 0,0 2 8 0,-6 4 6 16,6 0 3-16,-7 4 1 0,7-1-2 0,-7 4 1 0,7 4-1 0,-6 0-1 16,6 4-5-16,-7 4-7 0,7-1-7 0,-6 0-9 0,6 8-9 15,-6 0-9-15,6 2-9 0,-8 3-9 0,8 1-7 0,0 2-8 0,0 2-12 16,0 0-11-16,8 1-13 0,-2-1-16 0,-6-2-15 0,13 3-18 16,-7-5-25-16,1 2-28 0,6-6-36 0,1 3-39 0,-2-7-38 15,8-1-38-15,-7-2-34 0,7-2-32 0,-2-4-21 0,2-4-19 0,7-4-18 16,-9 0-22-16,9-8-13 0,-1 2-8 0,-6-1 11 0,6-4 23 0,-1-3 33 15,1 0 37-15,-6-4 39 0,6 3 39 0,-7-2 38 0,1-5 38 16,0 4 33-16,-1-4 166 0</inkml:trace>
  <inkml:trace contextRef="#ctx0" brushRef="#br0" timeOffset="136461.76">10667 9979 239 0,'7'-15'291'0,"-7"4"53"15,0 1 55-15,-7-2 36 0,7 5 29 0,-6 0 19 0,0 3 13 16,-1-3 11-16,1 7 9 0,-1-5-21 0,-6 5-35 0,7 5-55 16,-8-2-62-16,1 1-49 0,0 7-42 0,0-4-51 0,1 8-54 0,-2 0-36 15,8-1-28-15,-7 5-18 0,6 2-13 0,1 1-12 0,-1 4-9 16,1-4-9-16,6 4-5 0,0 0-5 0,0-1-3 0,6 1-4 0,1-5-2 15,-1 2-2-15,1-1-1 0,6-4-2 0,-1 0-1 0,2-3-3 16,-1-1 0-16,0-7-2 0,0 5 0 0,7-8 0 0,-8-4-2 0,8 0 0 16,-7-4 1-16,0-3-1 0,6 0 1 0,-5-9-1 0,-1 7-1 15,-1-11 2-15,-5 6 1 0,0-8 1 0,-1 0 1 0,0 0 0 16,-6-3 0-16,0 2 1 0,0-6 1 0,0 3-1 0,-6 1-2 0,-7-5-3 16,6 4-4-16,-5 1-5 0,-1-1-6 0,-7 5-8 0,0-1-9 15,8 0-17-15,-8 3-20 0,1 1-45 0,-8 3-55 0,8 5-70 0,0-6-76 16,-8 9-70-16,8-4-67 0,-1 4-31 0,1 4-14 0,-7-5-2 15,6 4 2-15,7 1 7 0,-7-1 7 0,1 0 17 0,6 1 22 0,0-1 44 16,-7 0 56-16,8-4 69 0,-2 1 239 0</inkml:trace>
  <inkml:trace contextRef="#ctx0" brushRef="#br0" timeOffset="136634.84">9801 9525 309 0,'-26'11'438'0,"7"-4"43"15,-1 4 32-15,0 0 24 0,1-4 21 0,6 1 18 0,0-5 15 0,7 4 9 16,-1-7 9-16,0 4 6 0,1-4 4 0,6 5-107 0,0-5-159 0,0 2-100 15,6-2-68-15,8 5-43 0,-2-5-31 0,2 3-28 0,5-3-27 16,1 3-36-16,6-3-43 0,0 5-51 0,-1-2-55 0,2 1-101 16,-1-2-124-16,6 7-97 0,-6-1-86 0,1-2-43 0,-1 2-21 0,-7 3-11 15,7-4-7-15,-6 4 1 0,0 0 5 0,-1-4 18 0,1 1 27 16,-8-1 41-16,8-4 48 0,-1 1 94 0,1 0 219 0</inkml:trace>
  <inkml:trace contextRef="#ctx0" brushRef="#br0" timeOffset="137403.26">11683 10144 195 0,'-19'14'377'0,"6"2"42"0,0-2 30 0,-1-3 20 16,2-4 16-16,-1 0 11 0,6-7 8 0,1 0 6 0,-1 0 5 15,1 0 4-15,6-4 3 0,0-2-87 0,0-2-131 0,0 1-83 16,0-5-58-16,0 2-40 0,6-5-28 0,-6-4-20 0,7 2-15 0,6-2-10 16,-7-3-9-16,7-3-6 0,-7 2-6 0,8-2-3 0,-1-1-4 15,7 4-5-15,-8 0-4 0,2 0-4 0,-2 4-5 0,2 1-4 0,-1 0 0 16,-7 7-3-16,7 3-1 0,-6-1-1 0,5 5 0 0,-4 3 0 15,-2 3-1-15,7 2 2 0,-7 1 1 0,1 8-1 0,-1 3 1 16,-6 3 0-16,7 3 1 0,-1 3 0 0,-6 3 1 0,6 3 0 0,-6 1 0 16,8 4 1-16,-8 0 0 0,0-4 0 0,0 4 0 0,0 0 1 15,0-1-1-15,0 0 1 0,0-2 0 0,0-2-1 0,0-2 1 0,0-4-1 16,0-1 1-16,0-3 0 0,0 0 1 0,0-4 0 0,0-4 1 16,0-2 0-16,0-1 1 0,0-4 4 0,0-3 5 0,0-1 4 15,0-3 2-15,0 0 1 0,6-7 0 0,-6 3 1 0,6-7 0 0,1 1 1 16,0-9 0-16,-7 4 0 0,12-7-1 0,-5 0 0 0,-1-3 0 15,1-4-5-15,0-1-5 0,5-2-4 0,-5-2-4 0,0-2-1 0,5 0 0 16,-5-6-1-16,6 6 0 0,-6 0-2 0,-1 0-1 0,8-1 0 16,-2 3 1-16,-6 5-2 0,1 4 0 0,6 3 0 0,-6 0-1 0,5 10 0 15,-4 1 0-15,4 4-1 0,-6 3 2 0,1 8-1 0,6 1 1 16,-6 5 0-16,-1 0 1 0,1 9 1 0,-7 3-1 0,7 4 0 0,-7 0 1 16,6 2 0-16,-6 2 0 0,0 3 1 0,0 0 0 0,0 0 0 15,-6-1 1-15,6 1-1 0,0-3 1 0,6-1-2 0,-6-3 0 16,0-1-1-16,0-2 2 0,6-2 0 0,-6-2-1 0,7-4 2 0,-7 0 1 15,0-5-1-15,7-3 3 0,-7 1 0 0,6-5 1 0,-6 1 1 16,6-4 1-16,-6-4 1 0,0 1 1 0,7-1 0 0,-1-3 0 0,-6-4-1 16,7 0 0-16,0-4 0 0,5 1 0 0,-4-8-1 0,-2 3-2 15,0-3 0-15,7-3-2 0,-6 0-1 0,-1-2-1 0,7-2-2 0,-7-1-1 16,8 1 0-16,-8 0-2 0,0-1 1 0,8 1-2 0,-8 7 1 16,7-3-1-16,-6 7-1 0,6-1 1 0,-7 5 0 0,8 3-1 0,-8 4 0 15,0 2-1-15,1 5 1 0,-1 0 2 0,1 8 0 0,-7-1 0 16,7 1 1-16,-1 6-1 0,-6 1 1 0,6-1-1 0,-6 6 0 15,6 1-2-15,-6 2-3 0,8-3-5 0,-8 3-7 0,6-2-8 0,0-2-10 16,-6 4-10-16,7-5-14 0,-7-1-14 0,7-1-21 0,-1-2-22 16,1-3-33-16,-1 1-36 0,7-6-42 0,-6-2-43 0,5 0-41 0,-5-8-39 15,6 4-28-15,0-7-23 0,7-1-26 0,-8-3-26 0,8 0-10 16,-7-3-1-16,7-1 12 0,0 1 20 0,-1-4 30 0,1-1 35 0,6 1 42 16,-7-1 46-16,1-3 44 0,-1 4 45 0</inkml:trace>
  <inkml:trace contextRef="#ctx0" brushRef="#br0" timeOffset="138107.49">12901 9972 88 0,'20'-8'234'0,"-7"-3"43"0,7 4 41 0,-14-1 44 0,7 1 41 0,0 4 32 15,-6-4 24-15,-1-1 19 0,-6 4 14 0,0-4-11 0,-6 1-24 16,-1 4-38-16,0-1-44 0,1 1-40 0,-7-1-40 0,7 0-38 0,-8 2-38 16,2 2-40-16,-2 0-41 0,1 0-29 0,-6 2-25 0,6 2-18 15,-7 0-13-15,7 3-11 0,0 3-10 0,-6 2-6 0,5-1-5 0,2 8-4 16,-2-5-6-16,2 8-3 0,-1-4-3 0,-1 9-2 0,8-6-1 31,0 5-1-31,-1-1 0 0,0 1-1 0,7-1 0 0,0 2 0 0,0-2 0 16,0-3 1-16,7 0 0 0,0-3 0 0,-7-2-1 0,12-2 1 15,-5-1 1-15,6-3-1 0,0 1 2 0,-7-5-1 0,14-3 0 0,-6 0-2 16,5-4 2-16,-6-4 0 0,6 0-1 0,1-3 0 0,-1 0 0 16,1-5-1-16,0-1 0 0,-1-4 0 0,0 0-1 0,1-2-2 0,-7-2 0 15,7-1-2-15,-8-5 2 0,2 6-1 0,-1-9 0 0,-1 5-1 16,-4-1 1-16,4-3 1 0,-5-1-2 0,-1 5 2 0,1-4 0 0,-7 3 1 16,0 4 1-16,6-4 3 0,-6 8 2 0,0 0 2 0,0-1 3 15,0 5 2-15,0 3 1 0,-6 4 0 0,6 0 0 0,0 2-1 16,0 2 1-16,0 3-2 0,0 3 1 0,0 5-1 0,-7-1 0 0,7 1-1 15,0 6-1-15,0 1-1 0,-6 2-3 0,6 6-2 0,0 3-1 16,0-1 0-16,0 1 0 0,0 4 1 0,6 2-1 0,-6-2 2 16,7-1 0-16,-1 4-1 0,1-4 0 0,-1 0 0 0,8 1-1 0,-8-4 0 15,0-1-1-15,8-3 0 0,-2 0 0 0,-5-4 0 0,6-4 2 0,0 2 0 16,-7-9 1-16,8 4-1 0,-8-8 1 0,7 2-1 0,-6-5 1 16,6-5 1-16,-1 2-1 0,-4-4 1 0,4-4-1 0,1 0 1 15,-6-4-1-15,6 0 0 0,-7-4-1 0,8 2 1 0,-8-5-1 0,0-3-1 16,0-1-1-16,2 0 0 0,-2 0 0 0,-6-3 0 0,6-4 0 15,1 4 0-15,-1-1 0 0,-6 1 0 0,7 0 0 0,0 3 0 16,-7 4 0-16,6 0 0 0,0 5-1 0,-6 0-1 0,6 3-1 0,-6 8 1 16,8-2-3-16,-2 4 1 0,-6 4 0 0,0 0-1 0,6 4 1 0,-6 4-1 15,7 2 2-15,0 0-1 0,-7 7 2 0,0 0-1 0,6 1 1 16,-6 4 0-16,7 4 1 0,-7-1 1 0,6 1 0 0,-6 3 1 16,0 2 0-16,6-6 0 0,-6 4 0 0,7-4 1 0,-7-3 0 0,7 1-1 15,-7-2-2-15,6-2 0 0,-6-5 1 0,0 2 1 0,6-6 0 16,-6 0 0-16,7-2 3 0,-7-4 0 0,7 1 2 0,-7-3-1 0,6-4 0 15,-6 2 1-15,7-9 1 0,-1 6 0 0,0-5 1 0,-6-3-1 16,8 0 0-16,-2 0 0 0,0-7 1 0,8 3-2 0,-8-6-1 0,0-2-1 16,1 1-2-16,-1-3-1 0,1-1-2 0,6 1 0 0,-7-5-1 15,0 4 0-15,2 1 0 0,-2-1-2 0,0 0 1 0,1 5-1 16,6 3 1-16,-6 3 0 0,-1 0-1 0,0 3-2 0,1 6 1 0,0 2 0 16,-1 4 0-16,0 0 1 0,1 4 0 0,0-1-1 0,-1 8 2 0,-6 0 0 15,7 4 1-15,-1 3-1 0,-6 1-1 0,6 3-1 0,-6 3 2 16,7 1-3-16,-7-1-1 0,7 0-7 0,-7 2-5 0,6-1-8 15,-6-1-10-15,6 1-13 0,2-5-14 0,-2-2-23 0,0-1-27 0,1-3-40 16,6-4-49-16,-7-4-54 0,7-3-58 0,1 0-45 0,5-8-41 16,-6 0-37-16,6-3-37 0,1-4-17 0,0 1-10 0,-1-9 5 15,1 1 9-15,0-1 21 0,-1-3 25 0,7-3 40 0,-6-2 49 0,-1 2 54 16,0-4 59-16</inkml:trace>
  <inkml:trace contextRef="#ctx0" brushRef="#br0" timeOffset="138608.6">14230 9876 140 0,'6'-19'262'0,"1"5"55"0,0 3 56 15,-1 0 41-15,0 1 33 0,-6 2 20 0,0 1 12 0,0-1 11 16,0 1 11-16,-6 0-16 0,0 3-29 0,-1 1-48 0,0-1-61 0,1 0-50 15,-7 4-44-15,0 0-52 0,6 4-55 0,-5-4-39 0,-2 7-33 16,2 1-19-16,-2-1-13 0,1 4-11 0,0 0-10 0,0 3-5 16,7 5-4-16,-8-2-3 0,8 6-3 0,-7-2-2 0,7 6-2 0,-1-2 0 15,1 4 0-15,-1-3-1 0,7 3-1 0,0 2 0 0,0-3 0 0,0-2 0 16,7-1-1-16,-7-3 0 0,6 1 0 0,7-2 0 0,-6-6 0 16,5 0 1-16,-4-4 0 0,4-3-1 0,1-5 0 0,7 0 1 15,-7-3 0-15,6-3-1 0,-5-5 0 0,5 1-1 0,-6-4-1 0,6 0 0 16,1-8-1-16,-7 2 1 0,0-1-1 0,6-5-2 0,-5 1 0 15,-2-3-1-15,2-1 0 0,-8-3-1 0,1-1 0 0,-1 5 1 0,0-5 2 16,2 1 2-16,-8 3 0 0,6-3 2 0,-6 6 1 0,0-2 2 16,0 4 2-16,0 3 5 0,0 3 6 0,-6 0 3 0,6 1 2 15,0 6 1-15,0 0 0 0,0 5 0 0,0-1 0 0,0 4-2 16,-8 0 0-16,8 7 0 0,-6 1 1 0,6 0 1 0,0 6 0 0,-6 1-4 16,6 3-3-16,-7 4-3 0,7 3-1 0,0 6 0 0,-6 1-1 0,6 5 2 15,0-1-2-15,0 4 1 0,0 4 1 0,6 0-3 0,-6 4 0 16,0 0-3-16,7 3-1 0,-7 0-1 0,0 0-1 0,6 0 0 15,-6 1 0-15,6-1-1 0,-6 1 0 0,8-2 0 0,-8 2 1 0,0-1 0 16,6-3 0-16,-6-4 0 0,6 3-1 0,-6-6 0 0,6-1 0 16,-6 0 0-16,0-3-2 0,0-4-3 0,0-4-2 0,0-3-2 0,-6 0-3 15,6-5-2-15,-6-6-3 0,0-1-2 0,-2-1-5 0,2-7-3 16,0-6 0-16,-7 0-1 0,6-6 0 0,0-2 1 0,1-7 0 0,0 0 2 16,6-4 2-16,-6-6 4 0,6 3 2 0,0-7 3 0,6-1 1 15,0-2 4-15,0-5 5 0,1 1 1 0,6-1 1 0,0-4 2 0,1 1-2 16,4-4 0-16,-4 4 1 0,5-4-1 0,1 0 0 0,0 4-3 15,6-4-4-15,-7 4-13 0,1-1-13 0,6 4-31 0,-7-3-40 0,1 4-60 16,6-1-68-16,-13 3-76 0,7 2-83 0,-2 0-52 0,2 2-37 16,-7-3-20-16,1 3-8 0,-8 1-1 0,7 4 2 0,-6-5 10 15,-7 4 13-15,6 1 31 0,-6-1 40 0,-6 0 59 0,6 1 69 0</inkml:trace>
  <inkml:trace contextRef="#ctx0" brushRef="#br0" timeOffset="138873.14">13031 9449 69 0,'-52'14'382'0,"7"-1"60"0,-1-1 35 0,7-4 24 16,0 2 19-16,0-6 16 0,7-1 16 0,6 2 11 0,6-10 13 15,1 2 9-15,5-1 8 0,2 1-62 0,4-1-99 0,2-3-104 0,6 3-109 16,6-3-60-16,-6 0-35 0,14-1-24 0,-1-3-19 0,7 5-18 15,-8-3-18-15,14-2-22 0,-6 8-26 0,6-5-25 0,1 8-26 0,-8 0-22 16,7 4-21-16,-14 6-28 0,8 2-27 0,-13 7-45 0,-1 3-51 16,-6 3-65-16,-6 4-69 0,-7 4-70 0,-1 4-72 0,-5 3-26 15,0-3-6-15,-8 7 8 0,1-4 13 0,1 1 16 0,5-5 19 0,-6-3 24 16,7 0 28-16,5-3 44 0,2-9 51 0,4-3 64 0,8-6 217 16</inkml:trace>
  <inkml:trace contextRef="#ctx0" brushRef="#br0" timeOffset="149875.37">15565 9837 0 0,'0'3'35'16,"7"-3"150"-16,-7 3 21 0,0-3 17 0,6 4 16 0,-6 0 15 16,0-4 16-16,0 3 15 0,0-3 16 0,0 0 10 0,0 0 5 0,0 3-15 15,0-3-28-15,0 0-14 0,0 0-8 0,0 0-10 0,0 0-6 16,0 0-10-16,0 0-8 0,0 0-11 0,-6 0-11 0,6 0-11 0,0 0-13 15,-7-3-16-15,7 3-13 0,0 0-18 0,0 0-16 0,0-3-19 16,-7 3-16-16,7 0-14 0,0 0-11 0,0-4-6 0,0 4-3 0,0 0-3 16,-6 0-4-16,6 0 0 0,0 0-3 0,0 0 1 0,0 0-2 15,0 0-1-15,0 0-1 0,0 0-3 0,0 0-1 0,0 0-2 16,0 0-1-16,0 0-3 0,0 0-2 0,0 0-2 0,-6 0-3 0,6 0-1 16,0 0-2-16,0 0 0 0,0 0-3 0,0 0 1 0,0 0-2 15,0 0 0-15,0 0-1 0,0 0 0 0,0 0-1 0,0 0 0 0,0 0 1 16,0 0-1-16,0 0 0 0,0 0 0 0,0 0 0 0,0 0 0 0,0 0 0 15,0 0 0-15,0 0 0 0,0 4 0 0,0-4 0 0,0 0 0 16,0 0 1-16,0 0 0 0,0 0 0 0,0 0 0 0,0 0 1 0,0 0-1 16,0 0 2-16,0 0 1 0,0 0 0 0,0 0 0 0,0 0 1 15,0 0-1-15,0 0 2 0,0 0 0 0,0 0 0 0,0 0 1 16,0 0-1-16,0 0 0 0,0 0 2 0,0 0 0 0,0 0-1 0,0 0 0 16,0 0 0-16,0 0 0 0,0 0 0 0,0 0 0 0,0 0-1 15,0 0 0-15,0 0 0 0,0 0-1 0,0 0 1 0,0 0 0 0,0 0-1 16,0 0-1-16,0 0 0 0,0 0-2 0,0 0 1 0,0 0 0 15,0 0-1-15,0 0 0 0,0 0 0 0,0 0-1 0,0 0 0 16,0 0 0-16,0 0 0 0,0 0-1 0,0 0 0 0,0 0-1 0,0 0 1 16,0 0 0-16,0 0-1 0,0 0 1 0,0 0 1 0,0 0-1 15,0 0 0-15,0 0 0 0,0 0 0 0,0 0 0 0,0 0 0 0,0 0 1 16,0 0 0-16,0 0-1 0,0 0-1 0,0 0 0 0,0 0 1 16,0 0-1-16,0 0 0 0,0 0 1 0,0 0 0 0,0 0 1 15,0 0 0-15,0 0-1 0,0 0 0 0,0 0 1 0,0 0 0 0,0 0 0 16,0 0 0-16,-6 3 0 0,6-3-1 0,0 0 1 0,0 0 0 0,0 0-1 15,0 0-1-15,0 0 1 0,0 0 0 0,0 0 1 0,0 0-2 16,0 0 1-16,0 0 0 0,0 0 1 0,0 0-1 0,0 0 1 16,0 0 0-16,0 0 0 0,0 0-1 0,0 0 0 0,0 0 0 0,0 0 0 15,0 0 0-15,0 0 0 0,0 0 1 0,0 0-1 0,0 0 0 16,0 0-1-16,0 0 1 0,0 0 0 0,0 0 1 0,0 0 0 0,0 0 0 16,0 0 0-16,0 0 0 0,0 0 0 0,0 0 1 0,0 0-1 15,0 0 1-15,0 0 0 0,0 0 1 0,0 0-2 0,0 0 1 0,0 0 0 16,0 0 0-16,0 0-1 0,0 0 1 0,0 0 1 0,0 0 0 15,0 0 2-15,0 0-1 0,0 0 0 0,0 0 2 0,0 0-1 16,0 0 2-16,0 0 1 0,0 0 2 0,0 0 2 0,0 0 0 0,0 0-1 16,6 0 1-16,-6 0-1 0,0-3 1 0,6-1 0 0,-6 4-2 15,6-7-1-15,1 4-1 0,0-5-1 0,6 0-1 0,-1-2-2 0,2-1-2 16,-2-4-1-16,8 4-1 0,-7-7 0 0,7 3 1 0,0-4-2 16,-1-3-2-16,1 4 0 0,-1-4-2 0,0 0-1 0,1 1-2 0,-1-2-2 15,-5-2-2-15,6 3-2 0,-1-4-1 0,-6 1-1 0,0-2-1 16,-1 7 0-16,2-7-1 0,-1 1 1 0,-7 5 0 0,7-5 1 15,-6 3 2-15,-1 2 2 0,1 3 3 0,0-4 2 0,-7 3 1 0,0 5 4 16,6-5 1-16,-6 5 2 0,0-1 0 0,0 5 1 0,0-2 1 16,-6 1 0-16,6 0 3 0,0 3 2 0,0-2 2 0,-7 2 2 15,7 5 3-15,0-5 2 0,-7 5 0 0,7-4 2 0,-6 2-1 0,6 2 1 16,0 0 0-16,-7-1 2 0,7 0 0 0,0 1-1 0,-6 3-2 0,6-4 0 16,0 4-3-16,-7-4-1 0,7 4-2 0,0 0-3 0,0 0-1 15,0 0-1-15,0 0-2 0,-6 0 0 0,6 0-3 0,-7 0-1 16,7 0-2-16,0 0 1 0,-6 0-2 0,0 4 0 0,-2-4-1 0,8 4 1 15,-6-1-1-15,0 5 1 0,-7-5-1 0,6 5 0 0,1-1 1 16,-7 4-1-16,7 0 1 0,-2-1 1 0,-4 2 1 0,5 2 0 0,0-3 0 16,1 8 0-16,0-6-1 0,-1 7 0 0,1 2-1 0,6 0 1 15,-7 0 1-15,0-1 0 0,7 5 1 0,-6 3 0 0,6-3-2 0,0 3 0 16,0 2-1-16,0 1 1 0,0-3-1 0,0 4 1 0,0 0 2 16,0 0 1-16,6 1-1 0,-6 2 1 0,0-3 0 0,7-1 0 15,0 2-1-15,-7-1-1 0,6-4 0 0,1 0 1 0,-1 1 1 0,-6-5-1 16,13 1 0-16,-6-1 0 0,-1 1 0 0,0-8-1 0,8 4-2 0,-8-4 1 15,7 1 0-15,0-4-1 0,-6-4 1 0,5 0 1 0,2-4 1 16,-1 0 0-16,0-4 0 0,6-3 0 0,-5 0 1 0,-2-3-1 16,2-4 0-16,5 0 1 0,1-4 1 0,-8 0-1 0,8-8 1 0,0 4-1 15,-7-3-1-15,7-4 0 0,-8 0 0 0,8 0 0 0,-7 0-1 16,-1-3 0-16,2-2 0 0,-1 2 0 0,0 0 1 0,0-5-2 0,-7 5 1 16,8-1 0-16,-8 0 1 0,0 1 0 0,8 3 1 0,-8 0 0 15,0 0 2-15,-6 4 2 0,7 0 2 0,0 2 4 0,-7 2 4 16,0 3 5-16,0 0 5 0,0 0 5 0,0 4 5 0,0 3 4 0,0-3 3 15,0 3 0-15,0 0 2 0,0 4 0 0,0 0-2 0,0 0-2 16,0 0-4-16,-7 0-3 0,7 0-4 0,-7 4-6 0,7 0-7 0,-6 3-4 16,6 0-4-16,-6 0-4 0,6 5-4 0,-7-1-3 0,0 3 1 15,7 1-1-15,-6 2 1 0,6 3 1 0,0-3 1 0,0 6 0 16,-6-2-1-16,12 2 1 0,-6-4 0 0,0 6-1 0,0-3 0 0,6-4 0 16,-6 5 0-16,7-3 0 0,0-1 0 0,-1-1 0 0,0 1 0 0,1-4-2 15,6 0 0-15,0-1 1 0,-7-3 0 0,8 0 1 0,-2-3 0 16,2-1 0-16,5-4-1 0,-5-3 0 0,4 0-4 0,2 0-2 0,0-7-3 15,-1 4-4-15,1-9-4 0,-1 1-3 0,-5 0-3 0,6-7-4 16,-2 4-4-16,2-8-4 0,-1 3-3 0,-5-4-3 0,6-2-3 0,-8 0-1 16,1-4-2-16,1 0 2 0,-8 2 1 0,0-5 4 0,0 2 2 15,2-4 3-15,-2 7 5 0,-6-3 4 0,0 0 3 0,0 4 6 16,0 1 4-16,-6 0 5 0,6 6 6 0,-8-3 9 0,2 7 4 0,0 1 6 16,0-1 2-16,-1 5 3 0,0-2 3 0,1 5 1 0,-7 0 2 0,7 3 0 15,-2 0 0-15,-4 1-2 0,6 3 0 0,-2 0-4 0,2 0-3 16,-7 3-3-16,7 1-4 0,-1 3-1 0,0 1-3 0,1-1-2 15,6 4-2-15,-6 0-1 0,6 3-2 0,0 2 0 0,6-2 0 0,-6 4 0 16,6-3 0-16,1 2 0 0,0 6 1 0,6-4 0 0,-1-1 0 16,2 3 0-16,-2-2 0 0,2 4 0 0,-1-2 0 0,7 2 1 0,-8-3 0 15,8 3 0-15,-1-2-1 0,-5 2-1 0,5-2 0 0,-6 2 0 16,7-1 0-16,-7-4 0 0,-1 5-1 0,2-6-1 0,-2 3 1 16,2-7-1-16,-8 6 1 0,1-4-2 0,-1-1-1 0,1 1 2 0,-1-1-1 15,-6 1 1-15,7-4 1 0,-7 0 0 0,0-4 0 0,0 4 2 16,-7-4 1-16,7-2-1 0,-6 1 1 0,-1-2 0 0,7 0-1 0,-13-4-4 15,7 0-5-15,0 0-9 0,-2-4-15 0,-4 0-19 0,5-2-22 16,-6-1-49-16,7-5-61 0,-7 1-75 0,6-3-84 0,0-1-76 16,1-4-71-16,6 1-36 0,-6 0-18 0,6 0-4 0,0-1 0 0,6 1 8 15,0-1 13-15,-6 1 19 0,14 4 22 0,-1-1 48 0,-1 0 60 16,2 1 75-16,-2 3 235 0</inkml:trace>
  <inkml:trace contextRef="#ctx0" brushRef="#br0" timeOffset="150203.5">17083 9840 186 0,'0'11'354'0,"-7"-5"42"0,0 2 30 0,7 1 18 16,0-7 11-16,-6-2 7 0,6 0 2 0,6 0 5 0,-6-2 5 16,7-3-4-16,-7 1-5 0,7-4-79 0,6 2-115 0,-7-5-78 15,7-4-64-15,0 4-40 0,1-7-30 0,-2 3-18 0,8-7-11 0,-7 4-6 16,-1-8-3-16,8 4-4 0,-6-8-5 0,-2 5-3 0,1-4-4 0,1-4-1 16,-2 0-3-16,-5-4 1 0,0 0 1 0,-7 0 1 0,6 1 4 15,-6 0 4-15,0 0 7 0,-6-1 4 0,6 4 6 0,-7 0 5 16,7 7 6-16,-7-3 4 0,1 7 7 0,0 0 6 0,-1 3 6 0,7 4 7 15,-7 1 6-15,1 3 2 0,-1 4-1 0,1 0-4 0,6-1-3 0,-6 5-7 16,-1 3-5-16,7 0-5 0,-7 0-6 0,7 3-5 0,-6 5-4 16,0 3-8-16,-2 0-7 0,8 6-7 0,-6 2-8 0,6 3-3 15,-6 4-3-15,6 3-1 0,0 0-2 0,0 8 1 0,0-5 0 0,0 5-1 16,6 4 1-16,-6-5-1 0,6 5-1 0,2-4 0 0,-2-1 2 16,0 1 0-16,8-1 1 0,-8-2-2 0,0-5-1 0,7 0-7 0,-6 0-7 15,6-3-9-15,0-5-12 0,-6 2-13 0,5-4-14 0,2-5-21 16,-1-3-27-16,-1 0-49 0,2-8-61 0,-2 2-73 0,2-5-78 0,-1-5-69 15,-1-2-62-15,2 0-27 0,-8-8-9 0,1 0 1 0,6-3 8 16,-13-1 10-16,6-2 14 0,-6-5 21 0,0 1 27 0,-6-1 48 16,0-1 61-16,-1 0 74 0,0 0 256 0</inkml:trace>
  <inkml:trace contextRef="#ctx0" brushRef="#br0" timeOffset="150359.75">17284 9418 225 0,'-19'-3'405'0,"-1"0"43"0,1-2 29 0,0 5 19 16,-1 0 15-16,7 0 9 0,0 0 9 0,0 0 6 0,7 0 8 0,-2 0 5 15,2 0 6-15,6 0-90 0,0 0-138 0,0 0-92 0,0 0-71 16,6 0-42-16,8 0-26 0,-1 5-19 0,0-5-14 0,6 0-10 0,7 0-9 15,0-5-13-15,7 5-14 0,-1-3-20 0,1-1-19 0,-1 0-24 16,1 1-26-16,0-4-49 0,-1-1-61 0,1-2-79 0,-7 2-85 0,0-3-80 16,-6 0-71-16,-1-1-38 0,1 2-17 0,-8-1-3 0,2-4 2 15,-8 1 10-15,0 3 15 0,-6-4 19 0,0 0 21 0,-6-2 45 16,0 0 59-16,0 0 76 0,-8 2 231 0</inkml:trace>
  <inkml:trace contextRef="#ctx0" brushRef="#br0" timeOffset="150553.29">16562 9158 318 0,'-26'16'434'0,"-1"-6"36"16,8 1 23-16,-7 0 15 0,13-4 9 0,-6-2 5 0,5-2 4 0,8 0 2 15,-8-3 0-15,8 4 1 0,0-4-1 0,6 0-113 0,-7 0-171 16,7 0-109-16,0 0-80 0,7 0-77 0,-7 0-76 0,6 0-95 16,0 0-106-16,8 0-85 0,-2 0-71 0,2-4-38 0,-1 1-18 0,7 0-9 15,-1-2-4-15,0-2 2 0,1 0 5 0,7 0 12 0,-2-1 16 16,1-2 40-16,0-2 53 0,7 5 83 0,5-4 253 0</inkml:trace>
  <inkml:trace contextRef="#ctx0" brushRef="#br0" timeOffset="150850.17">17903 9749 266 0,'-26'21'434'16,"0"-6"43"-16,7 3 26 0,-1-3 13 0,1-4 6 0,5 0 3 0,2-4 1 16,5-3 2-16,7-1 1 0,0 0 4 0,0 2 3 0,7-5-96 15,-1 3-146-15,0-3-103 0,8 0-78 0,-2 0-43 0,8 0-26 0,-1 0-14 16,1 0-5-16,6-3-6 0,1 3-5 0,5-5-13 0,-6 2-20 15,7 3-40-15,-1-3-51 0,-6-1-82 0,7 0-97 0,-1 1-89 16,-5 0-85-16,-2-5-42 0,7 4-21 0,-5-3-10 0,-8 0-6 0,8 3 0 16,-1-3 3-16,-7-5 13 0,1 5 16 0,0-4 36 0,5 0 47 15,-5 1 79-15,0 2 197 0</inkml:trace>
  <inkml:trace contextRef="#ctx0" brushRef="#br0" timeOffset="151272.04">18613 9601 0 0,'-7'-2'216'0,"1"-7"98"15,0 2 31-15,0 0 33 0,-2 0 29 0,2 0 24 0,0-5 18 16,-1 1 13-16,0 0 9 0,1 1 9 0,6-2 5 0,0 2-45 0,0-1-75 16,0-5-67-16,6 6-66 0,-6 0-42 0,7-2-29 0,0 1-31 15,-1-3-30-15,0 6-22 0,2-3-20 0,-2 4-11 0,0-4-11 0,0 7-8 16,1-4-7-16,0 5-6 0,-1-1-2 0,1 4-6 0,-1 0-1 16,8 4-4-16,-8-1-2 0,0 2-1 0,0 2-1 0,1 4 0 0,0-1 0 15,-1 1 1-15,1 8-1 0,-1-5 0 0,-6 5 0 0,7 3 1 16,-7 0 0-16,0 0 0 0,7 3 0 0,-7-3 0 0,0 5 1 0,0-2 0 15,6-3 0-15,-6 3 1 0,0-3 0 0,6 0 0 0,0-4-2 16,2 0 0-16,-2-2 1 0,0-2 0 0,7 1-1 0,-6-8 0 16,6 1-1-16,7-1-3 0,-8-7-4 0,8 0-8 0,-7-4-7 0,13-3-9 15,-6 0-12-15,-1-8-11 0,7 4-12 0,-6-7-12 0,-1-5-14 16,1 2-8-16,0-1-10 0,-1-5-5 0,-6 2-1 0,0-4 2 0,-7 0 3 16,1-4 7-16,0 4 8 0,-1-4 21 0,-12 3 27 0,6-3 33 15,-7 4 37-15,0-1 29 0,-5 5 25 0,-1 0 22 0,6 2 17 0,-6 5 14 16,-1 0 10-16,2 2 6 0,-8 10 5 0,14-5 3 0,-7 8-1 15,-1-2-9-15,2 2-15 0,6 3-22 0,-8 3-23 0,8 2-18 16,-1 1-11-16,7 2-12 0,-6-2-10 0,6 10-9 0,0-5-7 0,0 3-6 16,6 1-5-16,1-1-8 0,-1 2-11 0,14-2-14 0,-8 4-18 15,8-3-36-15,0-4-45 0,5 3-57 0,2-3-66 0,-1-3-60 0,0-1-57 16,0-3-57-16,7-1-55 0,-7 0-28 0,6-3-12 0,1-3-2 16,-7 3 6-16,7-3 13 0,-7-1 16 0,-1 0 35 0,9-2 44 0,-9-2 58 15,1 4 65-15</inkml:trace>
  <inkml:trace contextRef="#ctx0" brushRef="#br0" timeOffset="152074.43">19681 9342 193 0,'6'-4'237'0,"-6"4"24"16,0-4 25-16,0 1 29 0,0-2 31 0,-6 3 35 0,0-3 37 16,6 2 27-16,-6 0 19 0,-2 3-16 0,2-5-35 0,0 2-42 0,-1 3-48 15,-6-4-28-15,6 4-20 0,1 0-21 0,-6 0-23 0,4 4-27 16,-4-1-29-16,5 2-34 0,-6 1-37 0,0 1-27 0,7 1-18 0,-8 3-13 16,2 0-11-16,-2 4-8 0,1 0-7 0,1 3-4 0,-2-4-2 15,8 5-4-15,-8-1-2 0,8 1-2 0,-7-1-1 0,7 0-1 16,6 0-1-16,-7 1 0 0,7-1 0 0,0-3-2 0,0-1 1 0,7 1 0 15,-1-4 0-15,7 0 0 0,-7 1 0 0,8-6-1 0,-1-2-2 16,0-4-2-16,6 4-1 0,1-8-2 0,0 0-2 0,-1-2-1 0,1-2-1 16,0-3-2-16,-2-1 0 0,2-1-1 0,-1-3 0 0,1-2-1 15,-7 3 1-15,0-7 0 0,7 4 0 0,-13-4 4 0,5 0 2 0,-6 0 1 16,2-4 4-16,-2 4 2 0,-6-3 2 0,6-1 5 0,-6 5 4 16,0-2 6-16,-6 1 4 0,6 0 7 0,0 3 6 0,-6 5 3 0,6 0 6 15,-8 3 1-15,8 4 0 0,-6-1-1 0,6 0-1 0,0 8 0 16,-6-2 0-16,6 4-6 0,-6 3-3 0,6 2-6 0,0 0-6 0,-7 8-5 15,7-4-4-15,-7 6-6 0,1 2-4 0,6 3-3 0,-7 4 0 16,7 0 0-16,0-1 0 0,-6 1-1 0,6-1 0 0,6-3-1 16,-6 4 1-16,0 0 2 0,7-4-1 0,-1-4-1 0,1 0-1 0,6 0 1 15,-7-3-2-15,14 0-1 0,-7-3-3 0,0-2-3 0,6-2-3 16,-5-1-4-16,5-5-5 0,1-2-3 0,6 0-4 0,-7-2-4 0,1-5-4 16,6-4-5-16,-6-1-4 0,5-2-4 0,-5-1-4 0,0 0-2 15,-1-3-2-15,1-4 0 0,-1-3 0 0,0 3 3 0,-5-9 3 0,5 3 3 16,-6-1 4-16,0-1 4 0,1-2 3 0,-2-2 6 0,-5 1 7 15,6 0 6-15,-7 1 9 0,1-2 9 0,-1 5 10 0,0-4 10 16,-6 4 10-16,0 3 11 16,8-3 7-16,-8 3 8 0,0 4 5 0,0-3 7 0,0 3 7 0,0-1 5 15,-8 2 5-15,8 2 4 0,0 5 1 0,-6-5 2 0,6 5-1 0,-6 3-3 0,6 0-5 0,-7 0-4 0,7 4-6 0,0 0-6 16,-6 2-6-16,6 2-7 0,-7 3-9 0,1 0-6 0,6 0-6 0,-7 3-7 16,1 4-4-16,0 1-6 0,-2 3-6 0,-4 0-3 0,5 7-4 15,-6 1-2-15,0 6-1 0,0-2 1 0,6 10-1 0,-5-4 1 16,-2 7 1-16,8 1-1 0,-7 3 1 0,7 4 0 0,-8 0-1 0,8 1 0 15,0 2 0-15,-2-3 0 0,2 4 0 0,6-5 0 0,0 1-3 0,0 0 1 16,6-7-2-16,2 0 1 0,-2-5-1 0,7 1 2 0,0-7 0 16,6 0 1-16,-5-8 0 0,5 0 1 0,1-3 1 0,-1-1 0 15,0-7 0-15,1 1 1 0,6-4 0 0,-7-4 1 0,1-4 1 0,0-4 1 16,-1 1-1-16,1-7 1 0,0-1-2 0,-7 1 1 0,6-5-1 16,0-2-1-16,-5-2 0 0,-1 1-1 0,0-3-1 0,0-1 0 0,-7 1-1 15,8-5 0-15,-8 4-1 0,0-2 1 0,1 2-1 0,-1-4 1 16,-6 8-1-16,7-4 1 0,-7 5 0 0,6 2 2 0,-6 5 0 0,0-2 3 15,0 2 0-15,0 8 0 0,0-2 0 0,0 4 0 0,0-1 0 16,0 5 0-16,0 5-1 0,0-1 1 0,0 4-1 0,0-2 1 0,-6 8-2 16,6 2 0-16,0 2-2 0,0 0 0 0,0 8 0 0,0 0 0 15,0 0 0-15,0-1 1 0,0 4 1 0,0 0 0 0,0 1-1 0,0-5-2 16,0 1-5-16,0-1-9 0,6-2-12 0,-6-2-12 0,7 2-15 16,-1-9-12-16,1 1-15 0,0-5-22 0,5-2-27 0,2-4-51 15,-2-4-65-15,1-4-68 0,7-4-75 0,-6-2-66 0,4 0-63 0,2-7-27 16,7 3-4-16,-9-8 4 0,2 4 9 0,7-4 11 0,-9 0 14 15,9 0 21-15,-7 1 27 0,6 2 51 0,-7-3 63 0,7 0 71 0,-6 4 236 16</inkml:trace>
  <inkml:trace contextRef="#ctx0" brushRef="#br0" timeOffset="152544.32">21075 9294 0 0,'0'0'8'0,"0"0"188"0,0 0 21 16,0 0 20-16,0 0 17 0,0 0 17 0,0 0 15 0,0-4 14 16,-7 1 16-16,7-2 18 0,0 2 19 0,-6 0-21 0,6-1-43 0,-6 0-28 15,6-3-20-15,-8 3-13 0,2-3-9 0,0 3-11 0,0-4-10 16,-1 5-8-16,0 0-6 0,1-1-11 0,-1 0-10 0,1 4-14 15,-8-3-16-15,8 3-13 0,-6 3-12 0,4-3-12 0,-4 4-11 0,-1 0-11 16,6 2-9-16,-12 2-8 0,13 0-7 0,-8 3-7 0,1 0-7 0,0 3-5 16,0-3-3-16,1 7-3 0,-2-3-3 0,8 4-3 0,-8-1-3 15,8 0 0-15,-1 0-2 0,1 4-1 0,6-2 0 0,-6-3-1 16,6-2-2-16,6 3 1 0,-6-4-2 0,6 1 0 0,1-4-1 0,6 4-2 16,0-7-1-16,1-1 1 0,4 0-1 0,-4-7-1 0,5 4 0 15,1-8-2-15,-1 0-1 0,1 1-2 0,0-9-1 0,-2 5-3 0,2-7-3 16,0-1-1-16,-1-3-1 0,1 3 1 0,-7-7-3 0,7 0-1 15,-8-4-2-15,2 1-1 0,-2 0-2 0,-5-5 1 0,6 0-1 0,-6-2 1 16,-1-1 1-16,0 0 2 0,1-3 4 0,0-1 3 0,-7 3 2 16,6-2 5-16,0 3 6 0,-6-4 8 0,0 4 9 0,8 4 8 15,-8 0 11-15,0-1 9 0,0 5 12 0,0 3 11 0,0 0 9 0,0 0 9 16,0 4 8-16,0 0 8 0,0 2 6 0,0 5 2 0,0 1 0 16,-8-2-4-16,8 5-6 0,0 0-9 0,0 3-9 0,-6 0-11 0,6 4-11 15,0 0-9-15,-6 4-43 0,6 3-14 0,0 4 0 0,-7 1 0 16,7 6 0-16,-7 1 0 0,1 2 0 0,6 8 0 0,-6 1 0 0,6 7 0 15,0-2 0-15,-7 7 0 0,7 2 0 0,0-1 0 0,0 1 0 16,7 4 0-16,-7-1 0 0,6 2 0 0,-6-6 0 0,6 4 0 16,1-6 0-16,0-1-2 0,-1-3-49 0,8-4-9 0,-8-4-10 0,7-4-12 15,0-2-9-15,0-5-13 0,-1-3-13 0,2-4-22 0,-1-1-28 16,0-6-47-16,0-4-57 0,0 0-68 0,0-7-73 0,-7-4-57 16,8 0-49-1,-8-7-19-15,7-1-5 0,-13-6 4 0,6-2 7 0,1-5 10 16,-7-5 14-16,0 1 23 0,-7-9 30 0,1-2 53 0,0 0 64 0</inkml:trace>
  <inkml:trace contextRef="#ctx0" brushRef="#br0" timeOffset="152684.95">20717 8707 71 0,'-40'8'376'0,"1"3"55"0,7 0 31 16,-1-4 22-16,7 5 16 0,7-5 9 0,-1-3 7 0,7-1 5 16,0 1 3-16,7 0 2 0,0-4 0 0,6 0-65 0,0 0-103 0,0 0-111 15,0 0-113-15,0 3-97 0,6-3-89 0,0 0-114 0,1 0-130 16,6 0-89-16,-7 4-69 0,7-4-35 0,7 0-19 0,-7-4-10 0,0 4-5 15,0-3-3-15,7-1 0 0,-8 0 7 0,2-3 10 0,-2 3 42 16,8-4 56-16,-7 6 93 0,1-3 302 0</inkml:trace>
  <inkml:trace contextRef="#ctx0" brushRef="#br0" timeOffset="153075.57">21961 9536 325 0,'-13'18'438'0,"-1"4"34"0,8-4 20 15,-6-3 12-15,-2 2 9 0,8-5 12 0,-1-1 7 0,1 0 13 16,6-3 12-16,-7-1 14 0,0-3 12 0,7-1-100 0,0 1-157 0,-6 0-92 16,6-4-59-16,0 3-30 0,0 1-17 0,6-4-11 0,1 3-11 0,0-3-9 15,-1 0-8-15,7 0-16 0,7 0-17 0,-8 0-30 0,15 0-38 16,-7 0-39-16,6 0-44 0,-1-3-68 0,1-1-83 0,0 1-108 15,7-1-120-15,-7-3-67 0,0-1-40 0,7 0-20 0,-7 2-10 0,0-2-1 16,-1-3 1-16,2 4 16 0,-1-4 23 0,0 3 30 0,0-3 34 16,7 0 62-16,-7 1 79 0</inkml:trace>
  <inkml:trace contextRef="#ctx0" brushRef="#br0" timeOffset="154890.29">22644 9682 63 0,'-12'11'301'0,"-2"0"30"16,8-3 18-16,-7-1 14 0,13-4 10 0,-6-3 15 0,12 0 15 15,-6-3 22-15,6-4 21 0,1-1 14 0,6-3 11 0,0 0-66 16,1 0-102-16,4-3-69 0,-4-5-48 0,5 1-30 0,1-1-17 0,6-2-13 16,-7-2-9-16,1 2-14 0,6-5-16 0,-7 1-21 0,7-5-22 0,-6 4-15 15,0-3-9-15,-1-3-7 0,1-2-4 0,-8 1-3 0,8 4-2 16,-7-8 0-16,1 8-2 0,-2-3 4 0,-6-2 2 0,8 5 6 16,-8 0 7-16,1 3 6 0,-7 0 9 0,6 0 6 0,-6 4 9 0,0 1 10 15,0 3 10-15,0-1 12 0,0 1 8 0,-6 3 7 0,6 0 5 16,-7 5 3-16,1-2 1 0,6 1-1 0,-6 4-3 0,-2 0-5 0,2-1-7 15,0 5-7-15,6-1-8 0,-6 4-11 0,-2 0-11 0,8 0-11 16,-6 4-11-16,0-1-7 0,-1 5-5 0,1-1-6 0,-1 4-7 0,0 4-3 16,7 3-3-16,-6 1-2 0,0 2 0 0,0 5 0 0,-2 3-1 15,8 4 1-15,-6-3 0 0,6 6 2 0,0 1-2 0,0-1 2 16,0 1-1-16,0 0 0 0,6 3 0 0,-6-4-1 0,8 1-1 0,-2 0-2 16,0-4-5-16,0-5-2 0,8 3-3 0,-8-6-2 0,7-3-3 0,-7 0-1 15,8-7-2-15,-2 0 1 0,2-1-2 0,-1-7 0 0,0 0 0 16,6-3 0-16,-5-4-3 0,-2 0 0 0,8-4-1 0,-1-3 0 15,-5 0 0-15,5-4 0 0,1-4 3 0,-1 1-1 0,-6-1 2 0,7-3 0 16,-7 0 1-16,7-1 0 0,-8 2 1 0,-6-6 2 0,8 4 2 16,-8 1 4-16,1 0 4 0,-1 0 3 0,-6-1 5 0,7 4 4 0,-7 1 5 15,0 3 4-15,0-1 3 0,0 6 2 0,0-2-1 0,-7 5 1 16,7-1-1-16,0 4-1 0,-6 0-1 0,6 0 0 0,-7 7 0 16,7-3-1-16,-6 3-2 0,0 4-2 0,6 0-4 0,-8 4-3 0,2 0-3 15,6-1-1-15,0 4 0 0,0 1-1 0,0-5 0 0,6 5-2 16,-6-2-1-16,8 0-2 0,4-3-2 0,-5-1-3 0,6-1-1 0,0-1-2 15,0-4-1-15,0 0 0 0,0-2-1 0,7-2-1 0,-8-3-1 16,8-3-1-16,-6 3 0 0,5-8 2 0,-6 1 1 0,0 0 3 0,7-4 1 16,-8-5 3-16,1 6 2 0,-6-5 1 0,6 0 2 0,-7-2 2 15,8-2 2-15,-14 4 3 0,6-3 4 0,0 0 4 0,-6 0 4 0,0-1 6 16,7 1 7-16,-7 3 8 0,0 0 5 0,0 1 6 0,-7 3 3 16,7-3 5-16,0 6 6 0,0-3 4 0,0 7 2 0,-6-3 2 0,6 3-1 15,0 1-3-15,0-2-3 0,0 5-35 0,0 0-25 0,0 0 0 16,0 0 0-16,-6 5 0 0,6-2 0 0,0 8 0 0,-7-5 0 0,7 11 0 15,-7-3 0-15,7 4 0 0,-6 4 0 0,6 0 0 0,-7 3 0 16,7 5 0-16,-6-1 0 0,6 5 0 0,0-2 0 0,-7 5 0 16,7-5 0-16,0 9 0 0,0-5 0 0,-6 5 0 0,6-1 0 0,0 1 0 15,0-2 0-15,0 3 0 0,0 2 0 0,0-5 0 0,0 2 0 16,0-1 0-16,-7 0 0 0,7 0 0 0,0-6 0 0,0 2 0 0,0-3 0 16,-6-4 0-16,6 1 0 0,0-4 0 0,-6-5 0 0,6-2 0 15,0-2 0-15,-8 2 0 0,8-8 0 0,-6 1-26 0,6-5 1 0,-6-4 0 16,6 1 2-16,-7-4 0 0,1 0 1 0,6-4 2 0,-7-4 0 15,1 1 1-15,-1-4 2 0,-5 2 0 0,12-8 2 0,-8 3 0 16,2-4 1-16,0 0-1 0,-1-1-1 0,7-2 0 0,0 3 1 0,0-5 0 16,7-3-3-16,-7 5-1 0,12-5-4 0,-4 4-1 0,-2-3-4 15,7-2 0-15,0 2 0 0,0-4 0 0,7 3 0 0,-8-4 0 16,8 5 0-16,-1-4 2 0,1 3 1 0,6-3 0 0,-7 0 1 0,7-1 1 16,-6 1 3-16,6 0 2 0,1-1 3 0,-8 4 1 0,7-3 0 0,-6 0 1 15,-1 3 0-15,7 1 1 0,-6-2 1 0,-1 2-1 0,-6 0 1 16,7 3 0-16,-7 0 3 0,-1 3 2 0,2 1 2 0,-2-1 3 15,-5 6 4-15,6-3 3 0,-6 6 5 0,-7-1 5 0,6 3 3 0,0-3 5 16,-6 8 2-16,8-5 4 0,-8 5 1 0,0 3 2 0,0-5 1 16,0 5-1-16,0 0-2 0,0 0-1 0,0 0-3 0,0 0-3 0,0 0-5 15,0 5-3-15,0-5-4 0,0 3-3 0,0 5-4 0,0-5-3 16,-8 5-3-16,8 3 0 0,0 0-1 0,0-4 0 0,0 7 0 0,-6-3 1 16,6 4 0-16,0-4 0 0,-6 4 0 0,6-4 0 0,0 4 0 15,0-5 0-15,0 1 1 0,0 0 0 0,0-3 1 0,0 3 0 16,0-8 0-16,0 6 0 0,0-7 0 0,0 2 0 0,0 0 3 0,0-4 0 15,0 0 2-15,0 0 0 0,0 0-1 0,0-4 0 0,0 0 0 16,0 2 0-16,0-7-2 0,0 1 1 0,0 2-2 0,0-2 2 0,0-3-1 16,0 0 1-16,6 1-2 0,-6 2-3 0,0-2 0 0,0-2 0 15,0 1 0-15,0 4 1 0,0-5 0 0,0 5 0 0,6 1 0 0,-6-2 0 16,0 0 0-16,0 5 0 0,0-1 1 0,0 1 2 0,0-2 0 16,0 2 2-16,0 0 2 0,8 3 2 0,-8-4 1 0,0 4 1 0,0 0 1 15,0 0 2-15,0 0 0 0,0 0 0 0,0 0 2 0,0 0 1 16,0 0-1-16,0 0-2 0,0 0-1 0,0 0-1 0,0 0-2 0,0 0 0 15,0 0-3-15,0 0-2 0,0 0-1 0,0 0-2 0,0 0-2 16,0 0 0-16,0 0-2 0,0 0-1 0,0 0 1 0,0 0-1 16,0 0 0-16,0 0 1 0,0 0-2 0,0 4 1 0,0-1 0 0,0 0 0 15,0-3 1-15,0 5 0 0,0-2 1 0,0 1 0 0,-8-4 1 16,8 3 0-16,0-3 0 0,0 0-1 0,0 4 1 0,0-4 0 0,0 0 0 16,0 0 0-16,0 0 0 0,0 0 0 0,0 0 0 0,0 0 0 15,0 0 0-15,0 4 0 0,0-1 0 0,0-3 0 0,0 5 0 0,0-2-1 16,0 0 0-16,0 4 0 0,0 1 0 0,-6 0 0 0,6 3 2 15,0-4 0-15,0 4-2 0,0 4 1 0,-6-5-1 0,6 6 1 16,0-2 0-16,0 4 0 0,-7-3 1 0,7 2 0 0,-6-1 0 0,6 2 0 16,0 4 0-16,-7-4-1 0,7 4 0 0,-7 0 0 0,1 1 0 15,6-2 2-15,-6 4 0 0,0 2 0 0,-2-2-1 0,8 4-1 0,-6-3 1 16,0 4-1-16,-1-1 1 0,1-1 0 0,-1 2 0 0,0 0 0 16,1-1-1-16,0 0 0 0,-1 0 0 0,0-2 0 0,1 1 0 0,0-2 1 15,-1 0-1-15,0-5-1 0,1 2 1 0,-1-4-1 0,1-1 1 16,6-4 1-16,-6-2 1 0,6-2 0 0,-7-3 1 0,7 1 1 15,0-5 1-15,0 1 2 0,0-4 1 0,0 0 1 0,0-4 0 0,0-3 0 16,7 0 1-16,-7-4 0 0,6-4-2 0,0-3 0 0,1-4-1 16,-1-4-1-16,8-3 0 0,-8-4-4 0,7-4-3 0,0-3-5 15,0-4-4-15,0 0-4 0,6-4-2 0,-5 1-1 0,5-1-3 0,-6 0 0 16,6 1 0-16,1 3-1 0,0 3 0 0,-1 1-1 0,1 0 1 0,0 6 1 16,-1 2 3-16,7 6 3 0,-13-3 3 0,6 8 3 0,1-2 2 15,-7 4 1-15,7 1 0 0,-8 0 2 0,2 4 0 0,-1-1 1 0,-7 4 0 16,8-1 1-16,-8 6 0 0,0-2 0 0,0 2 0 0,2 1-2 15,-8 2-1-15,6-1 1 0,-6 4-1 0,6 0 2 0,-6 4-2 0,7-1 2 16,-7 2-1-16,6 1 0 0,-6 2-1 0,7 3 1 0,-7 0-1 16,7 3 1-16,-7 0 0 0,6 1 0 0,0 4 2 0,-6-1-1 0,7-3-1 15,0 4 0-15,-7-1-2 0,6 0 0 0,-6-4 0 0,6 0-1 16,-6 3-2-16,7-3-1 0,0-3-1 0,-1 0-3 0,1 0-1 0,-1-4-1 16,0 0-3-16,8 1-1 0,-8-8-3 0,8 3-3 0,-2-6-5 15,1 3-3-15,7-5-4 0,-8-2-4 0,8-3-4 0,0-1-2 16,-1-5-3-16,1 2-2 0,0-1 1 0,-8-3 0 0,8 0 0 0,-1-4 3 15,-5 0 3-15,5-4 3 0,-6 5 4 0,0-2 5 0,-7-2 4 16,8 3 5-16,-8-3 5 0,1 2 6 0,-7 2 6 0,6-2 6 0,-6 1 5 16,0 4 7-16,0-5 5 0,0 9 7 0,0-4 6 0,-6 3 6 15,-1 0 5-15,7 5 5 0,-6-2 3 0,0 5 1 0,6 0 1 0,-8-1-1 16,2 5-1-16,6 3-2 0,-6 0-4 0,-1 3-4 0,1 5-5 16,-1-1-3-16,1 0-4 0,-1 8-3 0,-6 0-3 0,6 2-1 15,1 3-2-15,0 5 1 0,-1 1-1 0,0-1 1 0,7 9 1 0,0-5 0 16,0 4 0-16,0-4 0 0,0 4-2 0,7 0 0 0,0 0-3 15,-1-4-2-15,7 0-1 0,-6-3-4 0,6 0-1 0,0-4-5 16,6 0-1-16,-5-4-8 0,-2-4-7 0,8 1-11 0,-7-7-13 0,7-1-15 16,-1-4-18-16,-6-3-31 0,6-3-38 0,1-4-61 0,0-1-72 15,-8-7-72-15,2 1-68 0,5-4-59 0,-5-4-50 0,-8 0-22 0,6-8-7 16,-5 1 5-16,0 0 8 0,-7-8 14 0,6 5 16 0,-6-5 32 16,-6-4 37-16,6 1 61 0,-7 3 72 0</inkml:trace>
  <inkml:trace contextRef="#ctx0" brushRef="#br0" timeOffset="155234.04">22664 9004 0 0,'-6'15'12'0,"-8"0"328"0,8-4 65 0,0 4 36 0,-1-4 21 0,7-4 13 15,0 3 9-15,0-5 11 0,0 2 9 0,0-4 7 0,13 1 7 16,-7 0-13-16,8-4-22 0,5 3-90 0,1 1-121 0,0-4-83 0,5 4-67 15,1-4-38-15,0 3-24 0,7-3-34 0,-1 0-38 0,1 4-83 16,-1-4-108-16,1 3-107 0,-1-3-107 0,-6 0-56 0,7-3-27 0,-1 3-14 16,2-4-7-16,-2-3-4 0,1 0-2 0,-1-1 3 0,1-2 3 15,6-1 21-15,0-4 26 0,0-1 75 0,0 3 133 0</inkml:trace>
  <inkml:trace contextRef="#ctx0" brushRef="#br0" timeOffset="156745.66">25765 9375 205 0,'-8'11'385'0,"2"-4"33"0,6 0 18 0,-6-3 9 15,-1-1 4-15,7 2 2 0,-6-5 1 0,6 0 1 0,-7 0 2 16,14-5 2-16,-7 2 2 0,0-1-90 0,6 0-134 0,1-3-88 16,5 0-64-16,-4-4-33 0,4-4-18 0,8 1-8 0,-7-2-5 0,7-2-2 15,-1-3-1-15,0-1 0 0,1 0-2 0,6-3-2 0,-7 2-2 16,8-3-2-16,-7-3-3 0,5 0 1 0,-5 3 2 0,0-8 2 0,6 7 4 16,-14-4 4-16,8-1 3 0,-7 2 3 0,0-2 4 0,0-1 4 15,0 3 4-15,-7 1 6 0,8 0 5 0,-14 2 6 0,6-2 5 0,0 7 4 16,-6-3 4-16,0 3 1 0,0 4 2 0,0-1 1 0,0 2 2 15,0 1 1-15,-6 5 0 0,6 1 0 0,0-2-1 0,-6 5-3 0,6 0-4 16,-7-1-4-16,7 5-8 0,0 3-6 0,-7-4-8 0,7 4-7 16,0 0-5-16,0 4-6 0,-6-1-5 0,6 5-5 0,0-1-5 0,0 4-4 15,0 0-4-15,-7 7-2 0,7 0-2 0,0 1 0 0,-6 7 1 16,6-1 0-16,-6 1 1 0,6 3 1 0,-7 4 1 0,7 1 2 16,-7-2 2-16,7 0-1 0,-6 5 1 0,6 0 0 0,0-4 0 0,-6 4-2 15,6 0 1-15,0-4 1 0,0-1-1 0,0-3 1 0,0 5-1 16,6-8-1-16,-6 0 1 0,6-1-2 0,-6-3-4 0,7-5-4 0,0-2-9 15,-7 1-9-15,6-5-11 0,0-1-12 0,1-6-13 0,-1 0-21 16,1-4-28-16,0-8-48 0,-1 5-56 0,0-9-64 0,2-2-66 0,-2-1-57 16,0-3-49-16,0-4-38 0,-6 0-32 15,0 0-9-15,0-3 2 0,0-1 6 0,0-4 12 0,-6 5 19 0,0-4 27 0,0 3 47 0,-8 0 57 0,8 0 64 0,-8 1 67 16</inkml:trace>
  <inkml:trace contextRef="#ctx0" brushRef="#br0" timeOffset="156901.91">26077 8869 0 0,'-20'-3'47'0,"8"3"254"0,-2 0 58 0,1 0 40 15,0 3 31-15,0 0 22 0,1 1 17 0,-2-4 12 0,1 4 11 16,6-4 10-16,-6 0 9 0,7 0-24 0,0 3-38 0,-1-3-72 0,7 0-88 15,0 0-67-15,0 0-56 0,0 5-38 0,7-5-30 0,-1 0-22 16,7 3-15-16,0-3-13 0,0 0-11 0,7 0-9 0,-1 3-12 0,7-3-12 16,0 0-15-16,0 0-13 0,1 0-16 0,5-3-30 0,-6 3-37 15,7-3-50-15,-1 3-55 0,-5-5-58 0,5 5-61 0,1-3-58 16,-7-1-57-16,6 0-35 0,-7 1-22 0,2 0-5 0,5 3 3 0,-6-4 10 16,1 4 12-16,-1-5 29 0,-6 5 36 0,5-3 48 0,-5 3 54 15,0 0 58-15,-1-3 177 0</inkml:trace>
  <inkml:trace contextRef="#ctx0" brushRef="#br0" timeOffset="157417.54">26754 8851 0 0,'0'0'108'0,"0"0"136"0,0 0 27 0,-6-4 29 16,6 0 31-16,0 4 39 0,-7-3 41 0,1 3 26 0,6-4 21 16,-7 0 14-16,7 1 10 0,-6 3-38 0,-1-4-61 0,7 0-47 15,-7 4-39-15,1-3-28 0,0 3-23 0,6-4-29 0,-7 4-29 0,0 0-38 16,1 0-41-16,0 4-27 0,-1-1-21 0,1 1-13 0,-1 0-10 16,0 3-9-16,-5 0-8 0,-2 4-6 0,8 1-6 0,-7 2-2 0,0 0-1 15,6 5-4-15,-5-1 0 0,-2 4-1 0,8 0 1 0,-7 0-1 16,6 5 2-16,1-2 0 0,-1-3-1 0,1 3 1 0,-1 1-1 0,7-1-2 15,0 2 2-15,0-2 0 0,0-3-1 0,7 0 0 0,-1 0-1 16,1 0-1-16,-1-8-1 0,7 4-1 0,-6-3-4 0,5-4-4 0,2-3-2 16,-1-1-4-16,6-4-4 0,-6-3-6 0,1-3-6 0,5-4-7 15,1-1-6-15,-8-3-3 0,8 1-2 0,-7-6-4 0,7-2-1 0,-7 0-1 16,0 0 1-16,-1-4 0 0,-4-4 0 0,-2 4 5 0,0-4 4 16,1 0 5-16,-7 1 9 0,0 0 10 0,0-6 12 0,0 6 10 15,-7 0 13-15,1 3 10 0,0 0 12 0,-2 0 12 0,2 4 11 0,0 2 8 16,-7 3 7-16,6 5 5 0,1-3 5 0,-1 4 1 0,1 2 1 15,-1 2-4-15,0 3-5 0,1-3-8 0,6 3-8 0,0 0-9 16,0 0-7-16,0 3-8 0,0 0-8 0,6 2-5 0,1-1-3 0,-7 2-4 16,13 2-2-16,-6-5-4 0,6 5 0 0,0 0 0 0,7-6-1 15,-8 3 1-15,8 2 2 0,-1-3-2 0,1-4 1 0,0 3-2 0,-1-3-1 16,1 0-1-16,-1 0-2 0,0-3 0 0,1 3-2 0,-1-4 0 16,1 4 0-16,-7-4-1 0,7 1 0 0,-8 3-1 0,2-5-2 0,-2 5 0 15,-4 0 0-15,4 0 1 0,-5 0-2 0,-1 0 0 0,1 5-1 16,-7 2 1-16,7-3-1 0,-7 3 1 0,0 0 0 0,0 5 2 15,-7 2 2-15,7 0 2 0,-7 2 3 0,1 1 1 0,6 3 1 0,-7 1-1 16,1-3 2-16,0 4 1 0,6 0 0 0,-8 0 2 0,8 0-1 0,0 1 0 16,0-5-2-16,0 0-4 0,0 0-8 0,0-3-15 0,8-1-20 15,-2-3-27-15,-6-3-31 0,6-5-59 0,1 0-72 0,6-3-77 16,-6-3-78-16,5-4-64 0,-5-4-55 0,0-4-29 0,5-3-12 0,1-4-4 16,-6 0 3-16,6-4 11 0,-7-3 16 0,2-4 27 0,-2 0 31 15,0-4 57-15,0-2 74 0</inkml:trace>
  <inkml:trace contextRef="#ctx0" brushRef="#br0" timeOffset="157512.4">27217 8626 0 0,'-6'-2'244'0,"-8"-2"43"16,1 0 12-16,6 4 5 0,-6-3 4 0,1 6 2 0,-2-3 1 16,8 0 0-16,-7 4 1 0,0-4-17 0,0 4-26 0,7-2-103 15,-8 3-141-15,8-1-120 0,-8 3-109 0,8-3-54 0,0-1-27 0,-7 1-12 16,6 0-8-16,0-4-3 0,7 0-2 0,-6 0 0 0,0-4-2 16,6 0 17-16,-6-3 26 0</inkml:trace>
  <inkml:trace contextRef="#ctx0" brushRef="#br0" timeOffset="157746.78">26611 8565 279 0,'-26'11'426'0,"-1"-4"44"16,2 4 29-16,5-6 26 0,0 1 23 0,1-2 20 0,0-4 19 15,6 0 16-15,6 0 15 0,0 0 9 0,1 0 9 0,6-4-97 0,0 4-150 16,0-4-98-16,6 2-69 0,1-3-42 0,0-2-30 0,6 3-116 16,-1-3-34-16,2-1 0 0,-2 2 0 0,8-2 0 0,0 1 0 0,-1-4 0 15,-5 7 0-15,5-3 0 0,0 3 0 0,-6 1 0 0,1 3 0 16,-2 0 0-16,2 0 0 0,-1 3 0 0,-1 4 0 0,-5 1 0 15,6-1 0-15,-7 4 0 0,1 0 0 0,0 0 0 0,-1 0-15 0,1 3-130 16,-1 1-36-16,1-5-70 0,6 6-89 0,-13-5-94 0,12-1-98 0,-4 2-47 16,-2-5-22-16,0 0-4 0,7 1 6 0,-6-5 12 0,6 4 16 15,-1-7 18-15,2 0 22 0,-1 0 30 0,6 0 35 0,8 0 71 16,-8-3 90-16</inkml:trace>
  <inkml:trace contextRef="#ctx0" brushRef="#br0" timeOffset="158074.91">28122 8767 0 0,'6'3'59'16,"-6"1"216"-16,0 0 33 0,0-4 22 0,0 3 17 0,0-3 21 0,-6 0 24 16,-1-3 21-16,7 3 25 0,-6-4 14 0,0 0 11 0,-1 1-24 15,0-1-44-15,7 0-62 0,-6 1-74 0,-8-4-42 0,8 2-27 0,0 2-21 16,-1-1-16-16,1 0-17 0,-8 1-20 0,8-1-19 0,-6 4-20 15,4-4-14-15,-4 4-10 0,5 0-8 0,-6 0-4 0,0 4-5 16,0 0-1-16,0-1-5 0,0 1-2 0,0 3-2 0,-6 0 1 0,5 5-4 16,-6-1-3-16,8 3-3 0,-8-3-1 0,7 8-1 0,1-5 0 0,-8 5-1 15,6-1 1-15,8 1-1 0,-7 2-1 0,7-2-1 0,-1 3-3 16,0-4 0-16,7 1-1 0,7-2-1 0,-7 3 0 0,7-3-2 16,6-2-1-16,-1 0-9 0,2-4-9 0,6 0-17 0,-1-4-18 0,7-4-41 15,0 1-51-15,0-4-68 0,7-4-76 0,-7-3-66 0,6-1-67 16,7-2-45-16,-6-1-34 0,-1-5-19 0,1-1-7 0,6 2 1 15,-7-3 7-15,2-1 14 0,-2-2 17 0,7 3 40 0,-13-5 51 0,7 4 68 16,-1-2 74-16</inkml:trace>
  <inkml:trace contextRef="#ctx0" brushRef="#br0" timeOffset="158403.03">28655 8682 0 0,'0'-4'135'0,"0"-3"178"0,-6 4 48 0,0-5 40 0,-7 5 38 0,6-5 25 16,-6 5 18-16,7-1 11 0,-8 0 10 0,2 1 6 0,6 3 6 15,-8 0-36-15,1 0-59 0,0 0-71 0,0 3-76 0,0 1-56 16,0 0-46-16,0 7-40 0,-7-5-37 0,8 6-23 0,-2 2-18 0,2 1-12 15,5 3-8-15,-6 1-7 0,6-1-6 0,1 4-3 0,6 4-3 16,-6-4-3-16,6 3-3 0,6 1-1 0,0 0-1 0,1-1-1 0,-1 1-1 16,8-1 0-16,-2 1-2 0,2-4-1 0,-2-1-2 0,8-1-3 15,-1-6-5-15,1 1-4 0,-7-4-4 0,7 0-4 0,0-8-4 0,-2 1-3 16,2-4-5-16,0-4-6 0,5 1-4 0,-5-8-1 0,0 3-2 16,-1-7 2-16,-5 1 0 0,5-4 5 0,-6-4 4 0,0 0 7 15,0 0 5-15,0-4 5 0,-7 0 6 0,2-3 7 0,-2 0 8 0,-6 0 10 16,0-1 9-16,0 2 9 0,-6-2 7 0,-2 0 7 0,2 4 9 15,0 1 4-15,-1 6 1 0,0 2 0 0,1-3 0 0,-7 10-2 0,7-1-3 16,-1 0-2-16,0 8-5 0,-5-1-6 0,5 4-6 0,-6 4-13 16,0-1-15-16,0 4-22 0,0 1-24 0,-1-1-36 0,-4 3-40 0,4 6-66 15,1-5-77-15,-7-1-72 0,8 5-74 0,-1-4-55 0,0 0-48 16,0 1-22-16,6-5-11 0,-6 0 0 0,7-3 6 0,-1-1 13 16,0-3 16-16,7 0 31 0,-6-3 38 0,6-5 63 0,6 1 76 15</inkml:trace>
  <inkml:trace contextRef="#ctx0" brushRef="#br0" timeOffset="158544.79">28663 8290 133 0,'-8'-11'393'16,"2"4"49"-16,0-1 25 0,0 1 15 0,-1 0 7 0,0 0 3 15,-6 2 4-15,7-1 1 0,-8 2-1 0,8-3-1 0,-6 7-1 0,5 0-98 16,-6 0-144-16,0 3-173 0,-1 1-190 0,-5 3-142 0,0 5-120 16,-1-2-61-1,1 1-32-15,-1 3-15 0,0-2-9 0,-5 2-3 16,11-3-3-16,-5 4 2 0,6-4 1 0,0 0 18 0,-1-4 28 0,8 4 71 15,0-3 155-15</inkml:trace>
  <inkml:trace contextRef="#ctx0" brushRef="#br0" timeOffset="159780.78">29691 8799 0 0,'-26'19'38'15,"7"3"300"-15,-7-8 56 0,6 4 28 0,-6-2 16 0,7-3 7 16,5-1 5-16,-4-1 6 0,4-4 6 0,8 0 9 0,-1-2 11 0,-6-2-12 15,13 1-20-15,-7-1-84 0,7-3-114 0,0 0-75 0,7-3-55 16,0-1-27-16,-1-4-15 0,7 1-8 0,1-4-6 0,-2 0-5 16,8-4-6-16,-1 1-10 0,1-4-9 0,6-1-10 0,0-3-9 0,-7-3-7 15,7-1-5-15,1 0-2 0,-1-3-1 0,0 0-1 0,-7 0-1 0,7-4 0 16,-6 0 1-16,6-1 2 0,-7 2 1 0,-5-1 4 0,5 4 6 16,-6-2 5-16,0 3 7 0,0 2 6 0,0 1 5 0,-7 3 5 15,1 3 7-15,0 4 6 0,-7 0 4 0,6 1 5 0,-6 7 4 0,0-4 1 16,0 8 1-16,-6-1-4 0,6-1-6 0,0 2-6 0,0 0-8 15,-7 3-6-15,7 0-5 0,-7 3-7 0,7 0-7 0,-6 2-5 0,0 2-4 16,-1 4-5-16,0 0-5 0,1 4-2 0,-1 3-2 0,1 1-2 16,-1 2 1-16,1 5-1 0,-1 0 1 0,1 3 1 0,0 0 0 0,-2 4 1 15,2 0 0-15,6 0 0 0,-6 0 1 0,6 0-1 0,-7 0 0 16,7-4 0-16,0 1-1 0,0-1 1 0,0-3 1 0,0 0-1 16,0-5 1-16,0-3-1 0,7-3-1 0,-1 0 0 0,0-5 0 0,8 1 0 15,-1-6-3-15,0-2-2 0,6-3-6 0,1-3-4 0,6-5-6 16,0-3-6-16,1-4-6 0,-2 1-6 0,7-5-4 0,1-3-6 0,0-3-3 15,0 0-5-15,-8-9-3 0,9 1-3 0,-9-3-1 0,1-1 1 16,6-4 2-16,-12-2 5 0,7-1 6 0,-9 0 5 0,2-4 7 0,0 4 8 16,-7 0 6-16,-1 0 10 0,2 0 7 0,-1 0 11 0,-6 7 13 15,-1 1 11-15,-6 3 9 0,0 0 8 0,7 4 8 0,-14 7 7 0,7-4 7 16,-6 8 3-16,6 0 3 0,-7 4 1 0,0 2 2 0,1 1-2 16,0 0-4-16,6 3-7 0,-14 4-9 0,8 1-9 0,0-1-7 0,-1 4-8 15,0 4-5-15,1 3-6 0,-7 1-6 0,7-1-3 0,-8 8-4 16,2 3-3-16,5 1-2 0,-6 2-3 0,6 2 1 0,-6 6-1 0,6 0 1 15,-5 0 3-15,6 8 0 0,-2-1 2 0,2 1 1 0,0 4-1 16,6-1 1-16,-7 4-1 0,7 0 0 0,-6-4-2 0,6 8 1 0,-7-5 0 16,7 1 1-16,0 0-1 0,-7-2 1 0,7 1-2 0,-6-3 0 15,6-3-1-15,-6 3-1 0,6-6 1 0,0-2-1 0,-6 0 1 0,6-6 1 16,0 0 0-16,-8-4-1 0,8 0 2 0,0-7-1 0,0-1 4 16,0-3 2-16,8-3 7 0,-8-5 8 0,0 1 7 0,0 0 5 0,6-8 3 15,-6 0 1-15,6 1 1 0,0-8 0 0,1 0 2 0,6-4 0 16,0-3-1-16,1 0-19 0,-2-4-20 0,8-4 0 0,-7 0 0 15,7-3 0-15,-2 0 0 0,2 0 0 0,0-1 0 0,-1-3 0 0,1 4 0 16,0 0 0-16,-1-1 0 0,1 1 0 0,-1 4 0 0,1 2 0 16,-8 2 0-16,8 2 0 0,-6 4 0 0,-2 5 0 0,1-1 0 0,1 3 0 15,-8 4 0-15,6 0 0 0,-4 4 0 0,-2 4 0 0,0 0 0 0,1-1 0 16,0 8 0-16,-7 1 0 0,6-1 0 0,-6 3 0 0,0 5 0 16,0-1 0-16,0 4 0 0,-6 0 0 0,6 4 0 0,-7-4 0 0,0 3 0 15,1 1 0-15,0-5 0 0,-2 5 0 0,8-3 0 0,-6-1 0 0,6-1 0 16,-6-2 0-16,6-1 0 0,6-3 0 0,-6 0 0 0,6-1 0 15,2-6 0-15,-2 3 0 0,7-9 0 0,0 6 0 0,0-4 0 0,0-4 0 16,6 0 0-16,1-4 0 0,-1-4-6 0,1 6-1 0,0-9-1 16,-1-1 0-16,1 2-2 0,0-5-1 0,-1-4-1 0,0 1 1 0,1-3-1 15,-7-2 0-15,0-3 1 0,0 1 1 0,0-5 2 0,0 1 3 16,-6 0 1-16,-1-1 1 0,0 1 5 0,2 4 5 0,-2-1 6 0,-6 4 6 16,0-1 5-16,0 5 4 0,-6 4 2 0,6-1-15 0,-8 8-15 15,2 0 0-15,0 3 0 0,-1 0 0 0,-6 8 0 0,7 0 0 0,-7 3 0 16,-1 3 0-16,2 9 0 0,-2-1 0 0,-5 1 0 0,6 6 0 0,0 1 0 15,7 3 0-15,-8 4 0 0,8-3 0 0,-1 2 0 0,7 2 0 16,0-5 0-16,0 4 0 0,7-4 0 0,-1 1 0 0,0-5 0 0,8 1 0 16,-1-4 0-16,0 0 0 0,0-4 0 0,7-3 0 0,-1 0 0 15,-6-5 0-15,6-6 0 0,1 0 0 0,6-4 0 0,-6-4 0 0,-1 0-15 16,7-6-110-16,-6-5-35 0,-1 0-43 0,1 1-65 0,0-9-75 16,-1-2-71-16,-6-1-72 0,6-3-49 0,-5-4-38 0,-8 1-10 0,7-5 3 15,-6-4 10-15,-1-4 14 0,1 6 19 0,-1-5 21 0,-6 0 35 16,6-4 42-16,-6 8 66 0,8-3 73 0</inkml:trace>
  <inkml:trace contextRef="#ctx0" brushRef="#br0" timeOffset="159983.91">31170 8088 0 0,'-20'8'126'0,"1"3"147"15,-1 0 35-15,7-4 42 0,0 4 47 0,0 0 36 0,-7 0 31 0,8 0 22 16,-2-4 20-16,2-3 14 0,-1 4 13 0,6-5-34 0,0 1-55 0,1 0-52 16,0-4-49-16,6 2-33 0,0-2-25 0,0 0-37 0,0 0-41 15,6 0-33-15,0 0-26 0,1 0-21 0,6 0-19 0,0-2-13 0,0-2-13 16,0 4-12-16,7-4-11 0,-1 1-10 0,1-1-13 0,-8-4-15 0,8 6-19 15,-7-6-22-15,7 3-22 0,-7-2-23 0,-6 4-22 0,5-1-27 16,-5 0-28-16,6 1-48 0,-7 3-59 0,-6-4-63 0,7 4-66 0,-1 0-48 16,-6 0-37-16,0 4-40 0,7-1-39 0,-7-3-11 0,0 4 4 15,0 3 13-15,7-3 15 0,-7-1 22 0,0 2 28 0,0-2 46 16,6 2 61-16,-6-3 61 0,6-2 66 0</inkml:trace>
  <inkml:trace contextRef="#ctx0" brushRef="#br0" timeOffset="160187.03">31326 8125 164 0,'0'-7'306'16,"6"0"51"-16,-6-1 51 0,0 1 35 0,0-1 28 0,0-2 19 15,0 2 16-15,0 1 14 0,8 0 13 0,-8-5-5 0,0 9-11 0,6-5-60 16,0 1-81-16,0 0-61 0,1 4-48 0,0-6-50 0,-1 3-50 0,7 2-34 16,-7 0-29-16,8-3-19 0,-8 3-17 0,8 4-15 0,-2-3-13 0,-5 3-11 15,6 0-9-15,-6 0-9 0,5 3-8 0,-5 1-6 0,6 0-7 16,-7 3-5-16,1 0-8 0,0 0-8 0,-7 1-9 0,6 3-12 0,-6 0-12 16,-6 4-16-16,-1-4-20 0,0 3-41 0,1 1-50 0,-7 0-67 15,0-1-72-15,-7 1-62 0,7-1-57 0,-13 1-38 0,6 0-29 0,1 2-10 16,-7-5-1-16,6 3 9 0,-5 0 9 0,-1-1 17 0,0-3 20 0,6 0 40 15,1 0 51-15,-7-4 67 0,6 1 79 0</inkml:trace>
  <inkml:trace contextRef="#ctx0" brushRef="#br0" timeOffset="160408.91">29614 8349 0 0,'-26'4'328'0,"-1"3"86"0,1-4 41 0,6 5 21 0,8-5 10 0,-8 1 8 16,13 3 5-16,1-3 10 0,0 0 10 0,12 0 10 0,0-1 6 15,1 1-46-15,13-1-76 0,0 1-101 0,-2 0-115 0,15-1-66 16,-1 1-41-16,8 0-30 0,-1-1-27 0,6 0-53 0,1 2-66 0,-1-1-107 16,1-1-128-16,0 0-89 0,0-3-66 0,-7 0-35 0,-1-3-17 0,2 0-11 15,-7-1-3-15,-8-4-2 0,1 1-1 0,-6 0 12 0,0-1 14 0,-1-2 45 16,-6 2 61-16</inkml:trace>
  <inkml:trace contextRef="#ctx0" brushRef="#br0" timeOffset="162638.19">2611 12836 192 0,'-6'19'376'0,"-8"-2"34"16,8 2 18-16,0-4 8 0,0-5 5 0,-2-1 7 0,2-2 6 0,0-7 9 15,-1 4 10-15,7-1 9 0,0-3 9 0,0 0-84 0,0-3-132 16,0-1-85-16,0 0-62 0,0-3-33 0,7-5-17 0,5 2-8 0,-4-5-4 15,4-3-7-15,1-4-7 0,7-4-8 0,0-3-11 0,-2-1-9 16,2-2-8-16,0-1-6 0,-1-3-5 16,1-1-1-16,-1-4-2 0,1 1 0 0,0 0-1 0,-1-4-2 0,-6 3 0 15,0-3 2-15,0 1 0 0,0 2 1 0,0 1 1 0,-6 0 1 0,6 3 2 0,-13 0 4 0,6 4 8 0,1-1 5 0,-7 9 5 0,0 0 6 16,0-1 6-16,0 4 5 0,-7 4 6 0,7 3 3 0,-6-4 3 16,-1 6 3-16,7 1 2 0,-6 2 2 0,-1-2 1 0,0 5-1 15,1 0-4-15,0-1-6 0,6 5-3 0,-7-4-6 0,0 7-5 0,7-4-7 16,-6 4-4-16,0 0-5 0,6 4-4 0,0-1-3 0,-7 1-4 15,7 7-4-15,-6 0-3 0,-1-1-3 0,7 9-2 0,-7 0-2 0,7 2-1 16,-6 5-1-16,6 3 1 0,0 0 2 0,0 5-1 0,0 2 0 16,0-3-1-16,0 4 1 0,0 3 0 0,6-3 1 0,1-1-1 0,0 4 1 15,-1-3-1-15,1 4 1 0,-1-4 1 0,0 0-2 0,1-1-1 0,6-3 0 16,-7-1 0-16,8-2 2 0,-8-1-1 0,7-3 1 0,1-4 0 16,-8 0 0-16,6-4-1 0,2 1 1 0,-1-9 1 0,-7 5 0 0,8-7 1 15,-2-1 0-15,2 0 1 0,-2-7-1 0,2 4 1 0,-1-8 0 16,-1 0 2-16,-5 1 0 0,6-9 0 0,0 5 0 0,0-8 1 0,0 0-2 15,0-2 0-15,0-2-1 0,1 1 0 0,-8-4 0 0,7-3 1 16,-7 2-2-16,7-3 0 0,-6 5 0 0,-1-5-1 0,0 4 0 16,2 0-1-16,-2 0 1 0,0 4 1 0,-6 4 0 0,7-2 0 0,-7 2 0 15,0 3 1-15,7 3-1 0,-7 1 0 0,0 4 0 0,0-1 0 0,0 0-2 16,0 4-2-16,0 0-1 0,0 0 0 0,0 4-2 0,-7 0 0 16,7-1 1-16,0 4-1 0,7 1 1 0,-7 3-1 0,0 0 0 15,0 3 0-15,6 5 1 0,-6-1-1 0,0 1 2 0,6-1 1 0,-6 4 1 16,7 0 0-16,-1-4 1 0,-6 4-1 0,7-4 1 0,0 0-1 15,-7-2 1-15,6 2-1 0,0-7 0 0,1 3-1 0,-7-6 1 0,7 3 1 16,-1-8 2-16,0 5 0 0,1-5 1 0,-1-3 0 0,1 4 1 16,0-4 1-16,-1-4 1 0,0 1 0 0,2-1 1 0,4-3 0 0,-5-1 2 15,6-3 1-15,-7 0 0 0,7 0-1 0,1-3-1 0,-8-4 1 16,7-1 1-16,-7 1 0 0,7-4 1 0,-6 3-1 0,-1-2 0 16,1 2-1-16,0-3-1 0,-1 5-1 0,0-3 0 0,1 3 0 0,-7 1 1 15,7 6 0-15,-7-1 0 0,6-1-2 0,-6 5-1 0,0 4-2 16,0-1-2-16,0 4-1 0,0 0-1 0,0 4 0 0,0-1-1 0,0 4 2 15,0 5-1-15,6-1 0 0,-6 3-1 0,7 4-1 0,-7 1 1 16,6 3 0-16,-6 4 0 0,7-1 1 0,0 1 1 0,-1 0 0 0,0-1 1 16,2 1 0-16,-2-4 0 0,0 0-1 0,0 0-1 0,1-4 1 15,0 1 0-15,-1-2 1 0,1-6 0 0,-7 4 1 0,6-7 0 0,0 3 2 16,2-4 2-16,-2-4 1 0,-6 2 4 0,6-2 6 0,-6-3 6 16,0 0 7-16,6 0 5 0,-6 0 4 0,7-3 1 0,-7-2-28 0,0-2-12 15,7 0 0-15,-1-4 0 0,-6-3 0 0,7-2 0 0,-1 2 0 16,1-5 0-16,-7-2 0 0,7-1 0 0,-1-4 0 0,0 4 0 15,-6-4 0-15,6 0 0 0,2 5 0 0,-2-2 0 0,0-2 0 0,1 6 0 16,-1-1 0-16,1 3 0 0,6 3 0 0,-7 0 0 0,0 3 0 16,2 4 0-16,-2-1 0 0,7 1 0 0,-6 4 0 0,-1 3 0 0,1 0 0 15,-1 3 0-15,0 1 0 0,1 3 0 0,0 0 0 0,-7 0 0 16,6 4 0-16,0 4 0 0,1 0 0 0,-7 3 0 0,7-4 0 0,-7 5 0 16,0 0 0-16,6-1 0 0,-6 0 0 0,0 1 0 0,0-1 0 15,7-4 0-15,-7 1 0 0,0 0 0 0,0-4 0 0,0-3 0 16,0 2 0-16,0-3 0 0,0-4 0 0,0 2 0 0,0-2 0 0,6-3 0 15,-6 4 0-15,0-4 0 0,0 0 0 0,0-4 0 0,6 1 0 16,-6-2 0-16,8 2 0 0,-8-4 0 0,6-3 0 0,0-2 0 16,-6-2 0-16,6-4 0 0,2-1 0 0,-2 1 0 0,7-5 0 0,-7-3 0 15,1 5 0-15,6-5 0 0,-7 4 0 0,8 0 0 0,-8 0 0 0,7 0 0 16,0 4 0-16,0 3 0 0,0 1 0 0,0 2 0 0,0 6 0 31,0-2 0-31,0 4-12 0,0 4-4 0,0 0 1 0,1 7 1 0,-2 4 1 16,-5 1 1-16,6 2 1 0,0 4 0 0,-1 5 2 0,-4-2 1 15,4 1 2-15,2 4 1 0,-8 0 2 0,0-4 0 0,7 0 1 0,-6 0 1 16,0 0 2-16,-1-4 0 0,0-6 0 0,1 2-2 0,0-3 0 16,-1 0-5-16,-6-3-7 0,6-5-16 0,1 0-20 0,-1-6-30 15,-6 3-34-15,7-8-64 0,0-4-77 0,-7-1-88 0,6-1-95 0,-6-9-65 16,0 1-53-16,0-4-26 0,0-3-11 0,-6-4-2 0,-1-1 4 0,0 2 14 16,-6-5 20-16,-6 0 28 0,6 2 36 0,-7-6 62 0,1 4 77 15</inkml:trace>
  <inkml:trace contextRef="#ctx0" brushRef="#br0" timeOffset="162810.07">3406 11876 131 0,'-26'8'360'0,"0"-1"44"0,-1 0 27 0,1-2 19 0,7 1 11 0,-1-1 8 16,8-3 5-16,-2 3 4 0,2-2 2 0,4-3 2 0,2 4-1 16,0-4-80-16,-1 0-119 0,7 4-89 0,0-4-74 0,0 0-51 15,0 3-40-15,0-3-62 0,0 4-74 0,7 0-87 0,-1-1-94 0,0 1-71 16,2-1-62-16,-2 2-29 0,7-5-17 0,0 3-6 0,0-3-4 15,0 0 0-15,0-3-1 0,7-5 8 0,-8 1 12 0,8-1 43 0,-1-3 62 16</inkml:trace>
  <inkml:trace contextRef="#ctx0" brushRef="#br0" timeOffset="162997.56">3477 11719 345 0,'-13'3'445'0,"0"1"35"16,1 0 24-16,-2 0 23 0,1-4 21 0,0 0 19 0,7 3 16 15,-7-3 13-15,7-3 13 0,6 3 11 0,-8 0 10 0,2 0-109 0,6 0-166 16,0 0-96-16,0 0-60 0,0-4-37 0,6 4-25 0,2 0-33 15,-2-4-104-15,0 4 0 0,7-4 0 0,7 4 0 0,0-3 0 0,-1-1 0 16,7 4 0-16,0-3 0 0,0 3-86 0,0 0-94 0,1 0-54 16,-9 0-75-16,9 0-84 0,-7 3-83 0,-2 1-84 0,-4 3-38 15,-1 1-18-15,0-1 2 0,-6 0 13 0,-7 1 20 0,0 0 25 0,0 2 24 16,-7 1 24-16,0-3 45 0,1 2 55 0,-7 1 75 0,-1-3 190 16</inkml:trace>
  <inkml:trace contextRef="#ctx0" brushRef="#br0" timeOffset="163185.06">2761 12243 370 0,'-32'19'446'0,"6"-1"29"0,-7-4 16 0,7-2 14 0,6-2 11 0,1-3 10 15,-1-2 8-15,8-5 6 0,4 0 9 0,-4 3 4 0,5-3 3 16,7 0-119-16,0 0-177 0,0 0-95 0,0 0-54 0,0 0-29 0,13 0-16 16,-7 0-16-16,14 0-14 0,-7-3-21 0,13 3-26 0,0-5-41 15,7 2-49-15,-1 3-84 0,7-8-104 0,1 5-92 0,-1 0-87 0,6-1-45 16,-5-1-23-16,-2 2-10 0,-5 3-6 0,6-3-1 0,-7 3 2 15,1-4 12-15,-1 4 17 0,2 0 32 0,-9-4 42 0,7 4 80 16,2-3 190-16</inkml:trace>
  <inkml:trace contextRef="#ctx0" brushRef="#br0" timeOffset="164609.13">6089 12368 73 0,'0'3'305'15,"0"-3"27"-15,0 0 17 0,0-3 12 0,0-1 9 0,0 0 12 0,7 1 15 16,-7-5 23-16,0 0 23 0,6 1 19 0,-6 4 14 0,0-5-61 16,0 1-101-16,6 0-62 0,-6 0-45 0,0-1-22 0,0 1-13 0,0 0-9 15,0-1-4-15,0 1-12 0,-6-4-10 0,6 4-21 0,-6-4-22 16,6 0-18-16,-7 2-13 0,1 0-11 0,-1-2-9 0,0 4-8 0,-5-5-4 16,4 5-4-16,-4-4-3 0,6 4-5 0,-8-1-2 0,-5 1-4 15,5 3-3-15,2 0-1 0,-8 1-2 0,1 3-1 0,-1-4-1 0,0 8-2 16,1-4 0-16,-1 3-2 0,1 5 0 0,-7-5-2 0,6 9-1 0,0-2-1 15,2 1 1-15,-9 0-1 0,14 4-1 0,-6 0 2 0,5 4-1 16,-5-2 0-16,13 2 0 0,-8-1 0 0,8 1 0 0,0-2 0 16,0 1 0-16,6 1 0 0,0-1 1 0,6 1 0 0,0-1-1 0,0-3 1 15,1-1 1-15,6-2 0 0,0 2 0 0,7-3 0 0,-8-3 2 16,8-1 0-16,-1-3 0 0,1-1 0 0,6 1 0 0,-6-8 1 0,6 1 1 16,-7-1-1-16,8-8 2 0,-1 2-1 0,0-5 2 0,-1 0-2 15,1-2 0-15,1-6-1 0,-1 2 0 0,0-5-1 0,0 0 0 16,0-3-2-16,-7-1-1 0,1 5 0 0,-1-6-1 0,1-1 0 0,-6 3-1 15,5-4 0-15,-6 0-1 0,-7 4 2 0,1-5 0 0,-1 2 1 16,0-1-1-16,-6 0 0 0,0 0 1 0,0 0 0 0,0 0 1 0,-6 0 0 16,6 1 2-16,-6 2 1 0,6 0 2 0,-7 1 4 0,7 4 3 15,-6 3 6-15,6 0 5 0,0 3 5 0,-7 1 5 0,7 7 3 16,-6-4 6-16,6 8 2 0,0-4 2 0,-7 7 1 0,7 1 1 0,0-1-3 16,0 0-2-16,-6 4-5 0,6 0-5 0,0 0-7 0,0 4-6 15,-6 3-5-15,6-3-4 0,0 7-4 0,-8 0-4 0,8 4-4 0,0 3-1 16,-6 3-2-16,6 6 0 0,0 2-1 0,-6 1 1 0,6-2 0 15,0 8 3-15,0 2 0 0,0-2 1 0,0 1 1 0,6 4 1 0,-6-1 0 16,6 0-1-16,2 0 1 0,-2 1-1 0,0-5 1 0,1 4 1 16,6-3 0-16,-7 0 0 0,7-1-1 0,1-3 1 0,-2-4 1 15,1 0-1-15,1-6 0 0,5-1 1 0,-6-4-1 0,0 0 1 0,7-7 1 16,-8 0 1-16,8-3 0 0,-6-4 1 0,5-1 1 0,-6-3 1 0,6-3 1 16,-5-6-1-16,5-1 0 0,-6 0 1 0,6-6-1 0,-5-2-1 15,5 0-1-15,-6-4 0 0,0 0-1 0,0 0 1 0,0-4-3 16,0 1 1-16,-6 0-2 0,5-1-1 0,-5 0 2 0,-7 0 0 0,7 0 2 15,-7 0-2-15,6 1 3 0,-6 3 6 0,0 0 3 0,0 4 4 16,0 3 3-16,0 1 1 0,-6-1 3 0,6 4 1 0,0 3 1 0,0 1 0 16,0 4-2-16,-7-1-2 0,7 4-2 0,0-4 0 0,0 4-3 15,0 4-5-15,0 0-5 0,0-1-9 0,-7 1 0 0,7 7 0 0,0-4 0 16,0 8-4-16,7-1 0 0,-7 1-1 0,0 7 2 0,0-3 0 16,7 6 1-16,-7-3 1 0,6 4 1 0,1 0 1 0,-7-5 0 15,6 5 0-15,0 0 0 0,8-4 1 0,-8 0-1 0,0 0 0 0,8-4 0 16,-8 1 0-16,1-1-1 0,5-4 0 0,2-3 0 0,-1 1 1 0,-6-5 1 15,5-4 1-15,1 1 1 0,1-4-2 0,-2-4-2 0,2-3 0 16,-2-1 0-16,2-2 0 0,-1-1 0 0,-1-5 0 0,2-2 0 16,-2-3 0-16,2 2 0 0,-8-6 0 0,7 0 0 0,1-1 0 0,-8 0 0 15,0-3 0-15,8 3 0 0,-8-3 0 0,0 3 0 0,-6 0 0 16,7 0 0-16,-1 1 0 0,-6 7 0 0,0-5 0 0,0 9 0 16,7-1 0-16,-7 5 0 0,0-1 0 0,-7 3 0 0,7 4 0 0,0 0 0 15,0 1 0-15,0 6 0 0,-6 1 0 0,6 0 0 0,0 4 0 16,-7-2 0-16,7 9 0 0,0 0 0 0,0-1 0 0,0 5 0 0,0 3 0 15,0 0 0-15,7 1 0 0,-7-2 0 0,6 5 0 0,1-4 0 16,0-1 0-16,-1 2 0 0,6-2 0 0,2-3 0 0,-8 1 0 0,7-1 0 16,1-3-120-16,-2-4-38 0,8 0-34 0,-7 0-51 0,0-4-57 15,0-7-56-15,7 4-55 0,0-8-37 0,-8 4-27 0,8-7-26 16,-1 0-24-16,-5-4-10 0,5 0-5 0,-6-3 9 0,6-3 17 0,1 4 27 16,-7-1 34-16,0-5 50 0,6 4 58 0,-5-3 76 0,-2-1 87 15,2 4 89-15,-1-2 89 0,0 2 81 0,-7 0 77 0,1 0 61 0,-1 0 53 16,0 5 46-16,2-1 40 0,-2-4 36 0,-6 4 33 0,0 0 25 15,0 1 22-15,0 2-3 0,0-3-14 0,-6 4-35 0,6-1-45 0,-8 0-38 16,2 1-34-16,6 4-29 0,-6-5-31 0,-7 5-33 0,6-1-35 16,1 4-32-16,-7-4-32 0,6 4-23 0,-6 4-21 0,7-4-14 15,-8 7-12-15,2-2-10 0,-1 1-7 0,-1 6-5 0,8-1-5 0,-7 3-4 16,6 1-2-16,-5 0-2 0,5 3 1 0,0 4-3 0,1-4 1 0,6 4-2 16,-7 0 0-16,7 0 0 0,0 4 0 0,0-5 0 0,0 2 1 15,7-4 0-15,-1 2-1 0,1-3 0 0,0 1-1 0,-1-4 0 16,7-1 0-16,0 1 1 0,-7-4 1 0,8-4 1 0,5 0-1 0,-6-3 0 15,0-4-2-15,7 0-3 0,-7-4-4 0,0-3-5 0,6 0-4 16,-5-4-4-16,-2 0-3 0,8-4-4 0,-14 0-2 0,7-2-1 16,1-2-1-16,-8 1 0 0,0-5-2 0,-6 2 2 0,7-2-1 0,-7 2 4 15,-7-1 5-15,1 0 5 0,6-1 8 0,-14 5 8 0,8-4 11 16,0 4 7-16,-7 0 9 0,0 3 5 0,6 4 4 0,-5 0 3 0,4-1 2 16,-4 5 0-16,5 1 2 0,1 1-1 0,-1 5-1 0,-6 0-2 15,13 0-2-15,-6 0-5 0,-1 5-7 0,7-2-6 0,0 5-7 0,0-6-10 16,7 10-8-16,-1-8-12 0,1 7-12 0,6-4-15 0,-7 1-19 0,7-1-36 15,7 0-46-15,-1 0-52 0,-6 1-56 0,6-5-50 0,8 1-49 16,-8 3-40-16,1-7-40 0,6 4-32 0,-7-4-30 0,8 0-9 16,-7 0 1-16,5-4 12 0,-5 4 15 0,6-7 36 0,-6 3 46 0,5-3 52 15,-5 0 54-15,0-4 52 0,-1 4 89 0</inkml:trace>
  <inkml:trace contextRef="#ctx0" brushRef="#br0" timeOffset="164812.25">8030 11872 7 0,'13'-6'212'0,"-7"-2"37"0,8-3 35 0,-8 8 44 15,0-4 47-15,0-1 35 0,-6 1 29 0,0 3 21 0,-6-3 15 0,0 4-2 16,-7-2-10-16,6 2-38 0,-6-1-49 0,1 1-37 0,-8 3-30 15,6-4-32-15,-5 4-32 0,-1 4-42 0,2-4-45 0,-2 3-35 16,0 4-28-16,7-2-21 0,-7 5-15 0,8-3-11 0,5 5-9 0,-6 2-8 16,0 1-8-16,7 0-5 0,-1 2-4 0,0 1-3 0,7 5-2 15,0-1-2-15,0 0-2 0,0 0 1 0,7-1-2 0,0 6 0 0,-1-5 1 16,0 0-3-16,7-1-2 0,-6-2-5 0,6-1-8 0,0 0-11 16,6-2-12-16,-5-6-19 0,-1 1-22 0,7 0-38 0,-8-7-48 0,8-1-59 15,-7-3-67-15,7 0-57 0,-8-7-55 0,2 0-46 0,-2-4-44 16,1-1-17-16,1-2-3 0,-2-4 5 0,-6 3 8 0,2-7 17 15,-2 3 20-15,0-6 39 0,-6 3 46 0,0-3 61 0,0-1 65 0</inkml:trace>
  <inkml:trace contextRef="#ctx0" brushRef="#br0" timeOffset="165015.38">7633 11591 48 0,'-27'7'281'0,"1"-4"42"0,6 2 41 0,1-2 40 0,0 2 37 15,0-5 24-15,5 0 19 0,8 0 12 0,-7-5 12 0,13 2 4 16,-7-2 4-16,7 2-66 0,0-1-100 0,0-3-61 0,0 0-44 0,7-1-42 15,-1-2-42-15,7 2-38 0,-7-3-38 0,8 4-23 0,-1-4-20 16,0 0-13-16,0 4-11 0,-1-1-7 0,2 5-5 0,-1-4-10 0,-6 7-9 16,5 0-10-16,-5 0-12 0,6 7-22 0,-6-4-28 0,-1 5-47 15,0 3-54-15,-6-1-63 0,7 5-68 0,-7 4-65 0,0-1-65 16,0 3-35-16,0 2-19 0,-7 3-7 0,7-1 2 0,-6 4 6 0,0 1 10 16,-1 3 22-16,7 0 28 0,-7 0 45 0,7 3 56 0,-6 1 62 15,6 0 197-15</inkml:trace>
  <inkml:trace contextRef="#ctx0" brushRef="#br0" timeOffset="165140.38">7671 12650 290 0,'0'33'427'0,"-6"-4"34"0,6-4 19 0,-6-6 7 16,6-1 4-16,0-7 1 0,0 0-1 0,0-7-4 0,0-1-4 15,0-3-18-15,6-3-23 0,-6 3-156 0,0-7-223 0,6-1-175 16,-6-3-151-16,0-4-96 0,7 1-69 0,-7-4-34 0,-7-1-16 0,7-3-8 16,0-3-1-16,-6-1 1 0,0-3 4 0,-1 0 17 0,-6-5 24 15,0-2 51-15,0-5 65 0</inkml:trace>
  <inkml:trace contextRef="#ctx0" brushRef="#br0" timeOffset="165424.79">6942 11678 0 0,'-19'-6'244'0,"5"-2"76"15,2 1 49-15,-1 0 40 0,-1 0 34 0,8-1 25 0,0 1 17 16,-1-1 14-16,0 2 9 0,7-7 8 0,-6 6 6 0,6 0-53 0,0 0-83 15,0-1-66-15,6 1-57 0,-6 0-51 0,7 0-49 0,0-4-39 16,-1 4-36-16,0-1-24 0,1-3-20 0,6 4-13 0,-6-1-11 0,5 2-15 16,2-3-17-16,-8 6-16 0,7 0-16 0,0-2-16 0,0 5-18 15,-7 0-21-15,2 5-23 0,-2-2-23 0,0 5-21 0,0 2-20 16,-6 1-20-16,0 4-18 0,0 0-18 0,-6 3-10 0,0 4-5 0,0-1-7 16,-8 6-5-16,8-2-9 0,-7 0-10 0,-7 1-13 0,8 0-16 0,-2 0-11 15,-5 0-8-15,5 0 6 0,2-1 12 0,-8-3 16 0,7-5 18 0,0 2 16 16,0-1 15-16,7-3 18 0,-8-4 19 0,8-3 23 0,0-1 122 15</inkml:trace>
  <inkml:trace contextRef="#ctx0" brushRef="#br0" timeOffset="165644.64">5861 11872 351 0,'-39'23'440'16,"-6"-4"31"-16,11-1 18 0,2 0 16 0,-1-3 14 0,8-4 9 15,5-4 6-15,8 0 7 0,-2 0 5 0,8-3 5 0,-1-4 5 0,7 0-113 16,0 0-173-16,0 0-93 0,7 0-56 0,-1 0-31 0,8 0-19 16,-2-4-17-16,14-3-14 0,1 4-21 0,5-5-23 0,1 1-44 0,12 0-54 15,-6-5-93-15,13 5-115 0,0-4-92 0,-7 0-79 0,8 1-41 16,-1-1-19-16,0-1-9 0,-6 5-6 0,6-5-1 0,-7 6 0 16,-6-5 10-16,7 3 17 0,-7 5 38 0,0-1 46 0,-7 1 90 0,1-1 236 15</inkml:trace>
  <inkml:trace contextRef="#ctx0" brushRef="#br0" timeOffset="166810.29">9254 12005 105 0,'-7'3'323'0,"-5"-3"45"0,6 0 40 0,-8 0 29 0,8-3 21 0,-7-1 13 16,6 0 11-16,0-3 8 0,1 0 9 0,0 0 6 0,-1-1 6 0,0-2-73 15,7 2-113-15,-6-3-70 0,6 0-51 0,0-1-42 0,0 2-40 16,6-5-28-16,-6 5-21 0,7-5-14 0,0 4-9 0,-1-4-8 16,7 4-9-16,-6 0-6 0,6 1-6 0,-1-2-5 0,2 5-6 0,-2 0-3 15,2 3-3-15,-1 0-3 0,7 1-2 0,-8 6-1 0,2 1 1 16,-2 3-1-16,1 4 0 0,1 1-2 0,-2 2 2 0,2 4-2 0,-2 0 0 15,-5 5 0-15,6 2 2 0,-6 1 1 0,-1 3 0 0,0 0 2 16,-6-3 1-16,7 7 0 0,-7-4 0 16,0-4 0-16,0 5-1 0,0-1 1 0,-7-2 1 0,7-2-1 15,-6-3 2-15,0 0-1 0,-7 0 0 0,6-5-1 0,-6 2-1 0,7-4-1 16,-8 0 0-16,2-1 0 0,-2-3 0 0,1-4-3 0,1 1-6 16,-2-4-8-16,2-4-12 0,-2 0-17 0,1-4-18 0,0 1-41 15,6-9-48-15,1 5-57 0,0-8-63 0,0 0-55 0,6-3-52 0,0-1-50 16,0 2-51-16,6-5-22 0,0 0-5 0,7 0 1 0,-6-1 9 0,6 5 14 15,0-3 18-15,6 2 39 0,-5-2 48 0,5 6 57 0,7-4 63 16</inkml:trace>
  <inkml:trace contextRef="#ctx0" brushRef="#br0" timeOffset="167093.76">9880 11898 0 0,'12'-7'99'0,"8"0"128"0,-7-1 24 16,0 1 26-16,0 0 29 0,-7 0 32 0,8 3 37 0,-8-3 34 0,0 0 36 15,1 3 22-15,-7-4 17 0,7 1-36 0,-7 3-63 0,0-2-38 16,-7 1-26-16,7-2-21 0,-7 4-18 0,1-5-22 0,0 5-22 15,0-1-29-15,-8-3-33 0,8 3-31 0,-8 1-33 0,1-2-20 0,1 5-15 16,-2-3-11-16,2 3-8 0,-2 0-7 0,-5 3-4 0,6 2-7 16,0-2-4-16,-7 4-5 0,7 1-5 0,-6-1-3 0,6 4-4 0,-1 3-2 15,-5-3-2-15,6 8-3 0,0-5-1 0,7 4-1 0,-8 4-2 16,8 1 0-16,0-1-1 0,-1 3-1 0,0-3 0 0,7 4-2 0,0-1 0 16,7 0 1-16,0 2-2 0,5-5 1 0,-5 0-2 0,13 0 0 15,-8 0-1-15,8-4-6 0,0-1-7 0,-1 0-10 0,7-7-12 0,0 1-15 16,0-3-17-16,1-5-28 0,-1 1-32 0,6-8-49 0,-5 1-58 15,5-5-60-15,-7 1-61 0,9-7-54 0,-9 2-48 0,7-6-36 16,1-1-32-16,-7 1-8 0,0-4 2 0,1 4 10 0,5-5 16 0,-6 2 24 16,1-1 33-16,-1 1 48 0,-1-2 57 0,-5 1 61 0,6 0 67 15</inkml:trace>
  <inkml:trace contextRef="#ctx0" brushRef="#br0" timeOffset="167829.29">10551 11837 204 0,'6'-12'285'0,"0"5"31"16,-6 0 29-16,0-1 35 0,0 5 37 0,0-4 25 0,-6-1 19 0,0 5 15 15,-2-1 12-15,2-3-11 0,-7 3-23 0,7 1-59 0,-7 3-76 16,0-5-45-16,6 2-28 0,-6 3-27 0,-7 0-25 0,8 0-30 0,-1 3-35 15,-1 2-23-15,2-2-16 0,-2 1-14 0,-5 3-12 0,6-3-8 16,0 7-7-16,-1-1-7 0,2 1-6 0,6 0-5 0,-8 4-7 16,1 0-4-16,7-1-5 0,-1 4-3 0,0 1-3 0,1 3-2 0,6-4-1 15,-6 4-3-15,6 0 1 0,6-4-3 0,-6 5 1 0,6-5-1 16,1-1-2-16,0 3 0 0,6-6 0 0,0 1-1 0,0-1-4 0,-1-3-4 16,2-4-4-16,5 1-4 0,1-4-5 0,0-4-3 0,-1 0-5 15,1-7-2-15,-1 2-4 0,7-5-1 0,-6-1 0 0,-1-3-1 16,0-1-1-16,-5 0 3 0,5-3 2 0,-6-1 3 0,0-3 5 0,1 0 4 15,-2 4 6-15,-5-4 4 0,6 0 3 0,-13-1 5 0,7-2 3 0,-7 3 5 16,6 0 3-16,-6 0 4 0,-6 5 6 0,6-6 5 0,0 5 6 16,-7-1 6-16,7 1 8 0,-6 3 5 0,6 4 5 0,-7-3 2 15,7 7 2-15,-7-1-1 0,7 1 0 0,0 3-3 0,-6 4-2 0,6-3-5 16,0 3-4-16,0 3-7 0,-6 1-5 0,6 3-6 0,0 1-7 16,0 2-6-16,0 1-5 0,0 4-5 0,0 0-1 0,0 2-1 0,0 3 1 15,0-2 0-15,6 4 0 0,-6 0 1 0,6-4 1 0,1 3-2 16,0 2-1-16,-1-4 1 0,1 2-1 0,5-3-1 0,-5 1 1 0,6-1-1 15,-7-3-3-15,8-1-1 0,-1 1-3 0,-1-4-1 0,2-3-2 16,-2 3-1-16,2-9-1 0,-1 3 1 0,0-1-2 0,0-4-1 16,-1-4 0-16,2-1-1 0,-1 3 0 0,0-6 1 0,0-3 1 0,0 0 3 15,0 0 1-15,0-4 3 0,0 1 1 0,-7-4 1 0,1 3 2 16,6-3 0-16,-6-1 2 0,-1 1 0 0,0-1 2 0,-6 1 1 0,8-4 3 16,-8 4 2-16,0 0 3 0,6 0 2 0,-6-1 4 0,0 1 2 0,-6 3 5 15,6 0 3-15,0 1 5 0,0 3 4 0,0 0 2 0,-8 4 1 16,8-1 0-16,0 1-1 0,0 3-2 0,0 4-1 0,0 0-3 15,0 0-3-15,0 4-3 0,0 3-3 0,0 1-5 0,0 2-3 0,0 1-6 16,0 4-2-16,0 0-4 0,8 7-1 0,-8-4 2 0,6 4 1 16,-6 0-1-16,6 4-1 0,0-4 0 0,1 3 1 0,0 0 0 0,-1-2 1 15,1 3 0-15,-1-4 0 0,0-4 0 0,8 3 0 0,-2-2-1 16,-5-4-1-16,6 0 0 0,0-1 1 0,1-3 1 0,-2-3 0 16,2-4-2-16,-2-1 1 0,1-3 1 0,1 0 0 0,6-3-1 0,-8-6 1 15,1-1-2-15,0-1 1 0,0-5 1 0,1-1-1 0,-2-1-1 16,1-5 0-16,0 5-1 0,-6-7 1 0,-1 3 1 0,1-5-1 0,0 2 0 15,-1-4-1-15,-6 4-1 0,6-1 0 0,-6 0-1 0,0 0 1 16,-6 1 1-16,6 3-1 0,0 0 1 0,-6 4 0 0,6 3-1 0,0 4-1 16,-7 0-1-16,7 4-2 0,0 3 0 0,0 4 0 0,-7 4 1 15,7-1 1-15,0 9 1 0,0 2-1 0,-6 1 0 0,6 6 0 16,0 1 0-16,0 4 0 0,0 0 1 0,6 3 0 0,-6 0 3 0,7 1-1 16,-7-1 2-16,7 1 0 0,5-1 0 0,-6-4-4 0,8 1-3 0,-8-4-7 15,7 1-8-15,1-6-11 0,-2 2-13 0,2-8-22 0,-2 0-24 16,2-8-53-16,-1-3-64 0,-1 0-75 0,2-3-81 0,-8-8-73 15,7 0-66-15,-6-8-33 0,6 2-11 0,-7-6-3 0,-6 1 4 0,6-4 10 16,-6 1 11-16,-6-9 21 0,6 6 26 0,-6-9 51 0,-1 1 65 16,-6-1 76-16,0-4 247 0</inkml:trace>
  <inkml:trace contextRef="#ctx0" brushRef="#br0" timeOffset="168080.42">10596 11382 0 0,'-33'18'13'0,"1"-3"222"0,-1 3 30 0,7-4 27 15,0 1 23-15,7 1 28 0,-1-5 28 0,0-4 30 0,8 0 33 0,-2 0 24 16,8-3 19-16,-1 0-19 0,7-4-37 0,0 0-46 0,0 0-50 16,0 0-34-16,13-4-25 0,-6 0-22 0,6-3-24 0,-1 0-26 15,8 0-28-15,-6-4-31 0,5-5-31 0,1 5-24 0,-1-3-19 0,1-1-14 16,-1 5-12-16,0-5-10 0,-5 4-8 0,-1 0-7 0,0 0-4 16,-7 4-5-16,1 3-2 0,-1 0-1 0,0 4-1 0,2 0-1 0,-2 0-3 15,0 8-5-15,1-5-6 0,0 8-10 0,-1 0-10 0,1 0-17 16,-1 3-19-16,0 5-45 0,8-4-55 0,-8 3-70 0,0-4-78 0,8 6-72 15,-8-6-70-15,1 4-34 0,5-3-15 0,-5-4-4 0,6 0 1 16,1-4 8-16,-2 0 8 0,1-7 18 0,7 0 19 0,-8-4 45 16,8-3 56-16,0 0 70 0,-1-8 235 0</inkml:trace>
  <inkml:trace contextRef="#ctx0" brushRef="#br0" timeOffset="168221.05">11111 11257 0 0,'0'-10'319'0,"0"-1"94"0,0 3 41 0,-7 1 27 15,0 0 22-15,1-1 11 0,-1 5 10 0,1-1 6 0,-1-3 2 16,-6 4 1-16,7-2 1 0,0 5-51 0,-8 0-77 0,1 0-105 0,0 5-119 15,0 1-79-15,-7 2-59 0,8 3-75 0,-8 3-80 0,1 1-105 16,-1-1-117-16,0 5-80 0,-5 2-61 0,5-2-31 0,-6 4-15 0,6-5-7 16,-5 3-3-16,5-2 1 0,0 3 0 0,1-4 14 0,-1-4 18 15,0 2 45-15,8-2 62 0</inkml:trace>
  <inkml:trace contextRef="#ctx0" brushRef="#br0" timeOffset="170063.87">10452 11507 0 0,'0'0'148'0,"0"3"40"0,0 1 18 0,-6-4 17 0,6 4 17 16,-6-1 17-16,6 1 20 0,-7-4 18 0,1 3 20 0,6 2 5 15,-7-2-3-15,0 1-4 0,1-4-8 0,6 3-6 0,-6 1-5 0,-2-4-6 16,8 4-6-16,0-4-9 0,-6 3-9 0,6-3-12 0,0 0-13 16,0 0-15-16,0 0-14 0,0 0-20 0,0 0-23 0,0 0-23 0,0 0-25 15,0 0-17-15,0 0-12 0,0 0-8 0,0 0-5 0,0 0-5 16,0 0-2-16,0 0 0 0,6 0 0 0,-6 0 1 0,0-3 2 0,8 3 0 16,-8 0 2-16,0-4 2 0,6 4-1 0,0-4 0 0,1 1-1 15,0-4-2-15,-1 2-3 0,7-2-3 0,-7-4-4 0,8 4-23 0,-2-3-40 16,2-2 0-16,-1-2 0 0,6-2 0 0,-6 6 0 0,7-5 0 15,-1 1 0-15,-6-5 0 0,6 4 0 0,1 1 0 0,0-1 0 0,-1 0 0 16,-5 1 0-16,5 3 0 0,1-4 0 0,-8 4 0 0,8-4 0 16,-6 4 0-16,-2 4 0 0,8-4 0 0,-14 4 0 0,7 0 0 15,1 0 0-15,-8 3 0 0,0 0 0 0,1 0 0 0,0 1 0 0,-7-1 0 16,6 4 0-16,-6-4 0 0,0 4 0 0,0 0 0 0,0 0 0 16,0 0 0-16,0 0 0 0,0 0 0 0,0 0 0 0,0 4 0 0,6-4 0 15,-6 4 0-15,0-4 0 0,7 3 0 0,-7-3 0 0,0 4 0 16,6-4 0-16,-6 4 0 0,7 0 0 0,0-4 0 0,-7 3 0 0,6 1 0 15,0-4 0-15,-6 3 0 0,7 1 0 0,0 0 0 0,-1-4 0 16,0 3 0-16,1 1 0 0,-1 0 0 0,1-4 0 0,0 3 0 16,-1 0 0-16,0 1 0 0,8 1 0 0,-8-5 0 0,7 3 0 0,0 0 0 15,-6 5 0-15,5-5 0 0,2 1 0 0,-8 0 0 0,7-1 0 16,0 4 0-16,0-3 0 0,-6 0 0 0,6 3 0 0,-7-3 0 0,8 0 0 16,-2-1 0-16,-5 5 0 0,6-5 0 0,-6 2 0 0,5-2 0 15,-4 1 0-15,4-1 0 0,-6 1 0 0,8 3 0 0,-8-3 0 0,7 0 0 16,1-1 0-16,-8 4 0 0,6-3 0 0,-5 0 0 0,6-1 0 15,-6 1 0-15,-1 0 0 0,1-1 0 0,0 1 0 0,-1-4 0 16,0 3 0-16,-6-3 0 0,6 5 0 0,-6-5 0 0,0 0 0 0,0 0 0 16,0 0 0-16,0 0 0 0,0 0 0 0,0 0 0 0,0 0 0 15,0 0 0-15,0 0 0 0,0 0 0 0,0 0 0 0,0 0 0 0,0 0 0 16,8 0 0-16,-8 0 0 0,0 0 0 0,0 0 0 0,0 0 0 16,6 0 0-16,-6 0 0 0,0 0 0 0,6 0 0 0,-6 0 0 0,0 0 0 15,0 0 0-15,0 0 0 0,-6 0 0 0,-8 0-570 0,8-5-112 16,-6 5-26-16,-8-3-14 0,0-1-5 0,1-7-2 0,-7 4 17 15,6-7 24-15,-5-5 35 0,5 1 38 0,0-8 56 0,1 0 65 0</inkml:trace>
  <inkml:trace contextRef="#ctx0" brushRef="#br0" timeOffset="173491.35">12589 11953 78 0,'0'15'306'15,"0"-4"27"-15,-6 0 19 0,6 0 12 0,0 0 9 0,0-7 13 16,0 3 14-16,-8-4 19 0,8 2 21 0,0-2 18 0,0-3 18 0,0 0-60 15,0 0-101-15,0 0-63 0,0 0-44 0,0 0-25 0,8-3-15 16,-2-2-12-16,0-2-8 0,1-4-11 0,6 0-14 0,0 1-18 0,7-9-21 16,-1 1-19-16,1-4-18 0,6 0-12 0,-7-3-11 0,7-1-8 15,0 0-4-15,0-3-4 0,0 0-3 0,1-5-2 0,-2 1-1 0,1 1-1 16,-6-5-1-16,6 3 0 0,-7-2 0 0,1-1 0 0,0 2 0 16,-8-2-1-16,2 0 0 0,-1 0 2 0,-7 4 0 0,8 4 2 15,-8-1 1-15,-6 2 4 0,6 2 3 0,-6 0 5 0,0 5 3 0,0-2 4 16,-6 4 3-16,6 4 2 0,-6-2 2 0,-2 5 2 0,2 2 1 15,0-1 2-15,-1 0 1 0,1 4 0 0,-8 2-1 0,2-1-2 0,6 1-3 16,-8 5-3-16,1-3-4 0,0 3-3 0,0 0-4 0,0 3-2 16,0 2-1-16,0 1-2 0,6 3-3 0,-6-3-2 0,0 5-2 0,0 0-2 15,7 4-2-15,-8 3-1 0,8 0 1 0,0 4 1 0,-1 1 1 16,7 3 1-16,0-1 3 0,0 4 3 0,0 0 2 0,7 1 2 16,-1 3 2-16,0 3 3 0,2-3 0 0,4 4 2 0,-5 0 0 0,6-1 1 15,0 4 0-15,0-3 0 0,0 0-1 0,0-4-1 0,6 3-1 0,-6-3-3 16,7 1-1-16,-6-5-2 0,4-4-2 0,2 4-1 0,-7-2 0 15,7-6-1-15,-1 1-1 0,-6-3-2 0,0-5-1 0,7 1 0 16,-7-4-1-16,0 0 1 0,0-4 0 0,0-4 0 0,0 2 1 0,1-10-2 16,-8 5 1-16,6-7-1 0,2 0 1 0,-8 0 0 0,7-8 0 15,-7 1-2-15,2-1 0 0,-2-3-5 0,0-4-4 0,0 4-3 0,-6-9-4 16,7 6-3-16,-7-9-2 0,-7 5-1 0,7-1-1 0,0-3 0 16,-6 3 1-16,6 0 0 0,-6 1 0 0,0 3 1 0,-2 0 3 0,8 4 2 15,-6-1 6-15,6 8 3 0,-6-3 6 0,-1 6 4 0,7 1 2 16,0 0 0-16,-6 3 2 0,6 4-1 0,0 0-1 0,0 0 0 0,0 0-1 15,-7 4 0-15,7-1 0 0,0 1-1 0,0 3-1 0,0 1 0 16,7 2-3-16,-7-2-1 0,0 3 0 0,6-1-1 0,-6-2-1 0,7 3 2 16,-1 0 1-16,8-3 1 0,-2-1 0 0,-6 0 2 0,8-3 0 15,5 0 0-15,-5-4 1 0,4 0-1 0,2-4 0 0,0 0-1 16,-1-3 1-16,1 0-1 0,0-1 2 0,-1 1-2 0,7-3 1 0,-6-6-2 16,-1 5 0-16,-5-4 0 0,4 5-1 0,2-5 0 0,-7 1 1 15,7-1 0-15,-8 4 0 0,2-3-1 0,-8 2 2 0,8 1 0 0,-8 0 0 16,1-1 3-16,-7 6 5 0,6-5 4 0,-6 7 5 0,0-3 2 15,0 3 4-15,0 1 1 0,0-2 0 0,0 2 0 0,0 3 0 16,0 0-1-16,0 0-2 0,0 0 0 0,-6 3-1 0,6-3-2 0,-7 8-7 16,7-4-3-16,0 3-5 0,-6 4-3 0,6-1-4 0,-7 5-1 15,7 1-1-15,0-1-1 0,-7 2 1 0,7 1 1 0,7 5 0 0,-7-2 1 16,7-2 0-16,-7 4 0 0,6-6 1 0,1 5-1 0,-1-3 2 16,0-1-2-16,8-4 0 0,-8 1 0 0,7 0 1 0,0-1 1 15,0-3 0-15,0-3 0 0,0-1-1 0,7 1 2 0,-7-8-1 0,6 3 0 16,-6-3 1-16,7-3-1 0,-1-1 0 0,-6-3-2 0,7 0-1 0,-1-1-4 15,1-3-5-15,-7-4-3 0,7 0-4 0,-8 1-4 0,8-4-3 16,-7 3-3-16,0-7-1 0,-6 4-3 0,5-1 0 0,-4-3-1 16,-2 4-1-16,0 0 3 0,-6-5 2 0,0 5 4 0,0 1 2 0,0-3 4 15,0 6 5-15,-6-4 5 0,0 3 2 0,-2 4 2 0,2 0 3 16,-7 0 1-16,7 4 2 0,-7-1 1 0,6 1-1 0,-5 4 1 0,4-1 0 16,-4 4 0-16,5 0 1 0,-6 0-1 0,0 4 0 0,7 3-2 15,-8 0 1-15,8 0 0 0,0 4-1 0,-1 1 0 0,7 2 0 0,-7 1 1 16,7 3 1-16,0 1-1 0,0-1 0 0,0 4-1 0,7 0 2 15,0 0 0-15,-1-1 1 0,0 2-1 0,8-1 1 0,-8 0 0 16,7-4 1-16,7 4-1 0,-8-8 1 0,2 4-2 0,5-3 0 0,-6-4 1 16,6 5-1-16,1-9 2 0,-7 0 0 0,7 0 1 0,0-3-1 15,-1-4 0-15,0 0 2 0,-6 0-1 0,7-4 0 0,-7 1 0 0,6-5 1 16,-5 1-1-16,-1-4-1 0,-1 0 1 0,2 0-1 0,-2-1 0 16,2-2 1-16,-8-1-2 0,7 0 0 0,1 1 0 0,-8-4-1 0,0 0 0 15,0-1 0-15,2 1-1 0,-2-1-1 0,0-2 2 0,1 3-1 16,-7-5 1-16,6 6-1 0,1-3-1 0,-7 3-1 0,7 2 0 0,-7 0 0 15,0 1 0-15,6 2-1 0,-6 1 0 0,6 4-3 0,-6 3 1 16,0-3-1-16,0 7 0 0,0 0-1 0,6 0 1 0,-6 4 0 0,0-1 0 16,0 5 0-16,8 3 0 0,-8-1 1 0,0 2-2 0,0 6 2 15,0-4 1-15,6 8 2 0,-6-2 0 0,0 1-1 0,0 1 1 16,0 0 1-16,0 3-1 0,0-2 0 0,0-1 0 0,0 0 1 0,0-4-1 16,0 1 0-16,6-2 0 0,-6-2 0 0,7 0 0 0,-7-1 0 15,7-3 2-15,-7-3 0 0,6 3 1 0,1-7 0 0,-7 3-1 16,6-3 3-16,0-4 0 0,2 0 1 0,-8 0 2 0,6-4-2 0,0 0 0 15,0 1-1-15,1-5 1 0,0 1-1 0,-1-4 1 0,1 0-1 16,5 0-1-16,-4-4 1 0,-2 0-1 0,0-2-1 0,8 2-2 0,-8-7-2 16,0 3-3-16,1-3-4 0,6 4-5 0,-6-4-7 0,5 4-3 15,-6-5-5-15,2 9-4 0,4-4-4 0,-5 6-3 0,6-2-3 0,-6 6-1 16,5 2-1-16,-5 1-1 0,6 5 2 0,-7 5 2 0,1 1 8 16,6 2 5-16,-6 3 3 0,-1 4 5 0,0 3 5 0,1 1 2 15,0 2 4-15,-7 1 3 0,6 0 2 0,0 0 2 0,2 1 1 0,-8-2 1 16,6-2 2-16,0-5-1 0,1 4-1 0,-1-7-1 0,1 0 4 15,-1-3-1-15,1-2 1 0,-1-6-5 0,0 0-10 0,2 0-15 0,4-6-18 16,-5-2-36-16,-1-3-45 0,1 0-60 0,-1-7-67 0,1-1-68 16,-1 2-67-16,-6-9-54 0,0 5-53 0,0-10-23 0,-6 6-14 0,-1-8 0 15,-6 4 5-15,0-5 15 0,1 2 17 0,-8-1 36 0,0-4 45 16,1 0 59-16,-1 1 68 0</inkml:trace>
  <inkml:trace contextRef="#ctx0" brushRef="#br0" timeOffset="173742.51">14217 11078 0 0,'-32'11'237'0,"-1"0"86"0,7 0 43 0,0 0 38 16,0-1 35-16,6 2 19 0,1-5 16 0,-1 0 12 0,7-3 12 0,6 0 11 16,-6-1 11-16,7 1-47 0,6-4-74 0,-6 0-63 0,6 0-57 0,0 0-42 15,6 0-35-15,0 0-31 0,1-4-30 0,6 4-16 0,-6-3-13 16,5-1-12-16,8-3-11 0,-7 3-10 0,7-3-11 0,-8 0-8 16,8-4-8-16,-7 3-8 0,0-3-8 0,7 4-8 0,-7 0-10 0,-7-1-5 15,8 1-6-15,-2 0-4 0,-5 4-3 0,6-6-2 0,-6 9 0 16,-1 0-2-16,0 0-2 0,8 0-3 0,-8 5-5 0,0-1-7 0,1 2-7 15,0 2-11-15,-1-1-13 0,7 4-18 0,-7-4-19 0,2 8-38 16,-2-5-47-16,-6 2-68 0,6-1-80 0,0 0-80 0,1-1-77 0,-7 3-44 16,7-7-23-16,-7 2-8 0,0-1 1 0,0-3 9 0,0-4 11 15,0 0 16-15,0 0 19 0,-7-4 38 0,7 0 49 0,-7-3 69 16,1-3 119-16</inkml:trace>
  <inkml:trace contextRef="#ctx0" brushRef="#br0" timeOffset="173930.01">13885 10979 0 0,'-33'15'42'0,"1"-4"357"0,-1 3 49 0,1 1 28 0,6-7 21 0,0 3 13 16,-1-5 9-16,1 3 6 0,7-6 4 0,6 0 5 0,0-3 3 0,-1 0-7 15,8 4-10-15,0-4-118 0,0 0-171 0,6 0-89 0,0 0-50 16,0 0-36-16,0 0-28 0,0-4-33 0,6 4-35 0,0 0-79 0,0 0-101 16,8-3-105-16,-8 3-107 0,7 0-55 0,7 0-28 0,-8-3-13 15,2-1-8-15,-1 4-1 0,0-5-1 0,0 2 6 0,0 0 8 16,0-5 20-16,0 5 25 0,0-2 72 0,0-1 118 0</inkml:trace>
  <inkml:trace contextRef="#ctx0" brushRef="#br0" timeOffset="174774.91">15832 11668 0 0,'-6'15'9'0,"6"-1"264"16,0-3 35-16,0 0 19 0,-7-4 13 0,7 1 8 0,0-1 7 15,0 0 22-15,0-4 28 0,0 2 24 0,0-5 24 0,7 3-8 0,-7-3-23 16,0 5-61-16,0-5-76 0,6-5-46 0,-6 5-29 0,6-3-15 16,2-2-10-16,-2-1-5 0,0-5-8 0,7-1-20 0,0-2-27 0,0-1-24 15,1-6-23-15,-2-1-19 0,8 0-15 0,-1-8-11 0,1 4-8 16,-7-3-8-16,7-4-5 0,-1 1-5 0,-6-2-3 0,7-3-1 0,-7 5-2 15,0-4 1-15,0-2 0 0,-1 2 0 0,2-1 0 0,-8 1 3 16,1 2 1-16,-1 2 3 0,-6-1 5 0,7-1 5 0,-7 9 6 0,0-1 8 16,0 0 4-16,-7 8 7 0,7 0 4 0,0 0 4 0,-6 8 1 15,6-2 2-15,0 1 1 0,-7 3 1 0,7 5-1 0,0-1-3 16,-6 0-6-16,6 2-6 0,0 2-6 0,0 0-7 0,0 2-6 0,-6 2-6 16,6 3-5-16,0 5-3 0,0-2-4 0,-8 5-2 0,8 4-3 15,0-1-2-15,0 8 1 0,0-1-2 0,0 5 2 0,8-1 0 0,-8 3 1 16,6 5 2-16,0-1 0 0,1 2 0 0,-1-2 0 0,1 4-1 15,-1 1 0-15,1-4 1 0,-1 2 0 0,0-2 0 0,2 0 0 16,-2-4 0-16,7 0 1 0,-6 0-1 0,5-4 1 0,-5-7 0 0,-1 0-1 16,8 0 0-16,-2-7 0 0,2-1 0 0,-8-6 1 0,7-1 0 15,0 0 1-15,0-7 1 0,1-4-1 0,4 1 1 0,-4-4-2 0,-1-4-3 16,-1-3-2-16,8-1-4 0,-6-7-4 0,-2 0-3 0,1-5-5 16,-6 2-2-16,6-4-2 0,-7 0-4 0,-6 0-1 0,7-4-1 0,-7-1 1 15,0 5-1-15,0-4 0 0,-7 7 3 0,7 1 3 0,-6-1 5 16,0 5 6-16,-1 2 5 0,0 1 5 0,1 3 7 0,-1 4 4 0,1 4 4 15,-8-1 3-15,8 5 3 0,0-2 0 0,0 2 1 0,-2 3 0 0,2 0 0 16,0 0-1-16,6 3 0 0,0 2-3 0,-7-2 0 0,14 2-3 16,-7 1 0-16,0-2-4 0,6 3-1 0,8-3-1 0,-8 4-2 15,6-5 0-15,2 4-2 0,-1-3 1 0,7 0-1 0,-1-1 1 0,0 1-1 16,1-4 0-16,-1 4 0 0,1-4 0 0,6 0 0 0,-7 3-1 16,1-3-1-16,0 3 0 0,-1 1-1 0,-5 1 1 0,4 1-1 0,-4 2-1 15,-1-1 0-15,0 4 0 0,-6 0 0 0,5 0 0 0,-5 4 1 16,0 3-1-16,-7-3 0 0,6 3 0 0,-6 0 0 0,0 1 1 0,0 3 0 15,0-4 0-15,0 1-1 0,0 2 0 0,0-2-4 0,0-1-8 16,0-3-12-16,6-1-11 0,-6 1-15 0,7-1-15 0,0-2-19 16,-1-1-25-16,1-4-40 0,5-3-52 0,-5-1-63 0,12-3-65 0,-5 0-55 15,-1-7-45-15,6 3-41 0,0-7-36 0,1 0-17 0,0 0-7 16,-1-4 5-16,1 1 9 0,6-1 18 0,-7-3 21 0,7 3 41 16,-6-2 52-16,6-3 62 0,-7 3 65 0</inkml:trace>
  <inkml:trace contextRef="#ctx0" brushRef="#br0" timeOffset="175337.41">17252 11378 0 0,'20'-14'18'0,"6"3"184"0,-7 4 34 16,1 0 36-16,0-1 36 0,-8 0 41 0,1 1 41 0,0 3 33 0,-6-3 29 15,-1 3 19-15,-6-3 13 0,0 0-21 0,0-1-40 0,0 1-36 16,-6-3-35-16,-1 1-24 0,1 3-23 0,-1-2-27 0,0 1-28 0,-5 3-35 16,6-3-38-16,-8 4-29 0,1-1-25 0,0 0-18 0,-6 4-13 15,5 0-13-15,2 0-10 0,-8 4-10 0,7 0-8 0,0-1-8 16,0 4-9-16,-1 4-6 0,2-3-7 0,-1 7-5 0,0-5-3 0,6 8-5 16,-5-3-1-16,4 3-2 0,2 1-1 0,0-1 0 0,-1 0-2 0,1 4-1 15,6 0-2-15,0 0 0 0,0-4 1 0,0 4 1 0,0-3 0 16,6 3 0-16,1-7 0 0,-1 3 1 0,0-4-1 0,8 1 1 15,-1-4 0-15,0 0 0 0,0-3 1 0,-1-5 1 0,2-3-1 0,6 0 0 16,-1-3-1-16,-6 0 1 0,6-5 0 0,1-4-1 0,0 1 0 16,-7 0 0-16,7-7 0 0,-2 4-2 0,-4-5 1 0,-1 1 0 0,-1-4-2 15,2 3 0-15,-1-2 2 0,0-1 0 0,-7 0 1 0,1 0 0 16,-1 0 0-16,1-5 0 0,-7 6 0 0,7-1 0 0,-7 1 0 0,0-2 2 16,0 5 2-16,0 0 4 0,-7-1 8 0,7 4 5 0,0 4 4 15,-7 0 2-15,7 4 0 0,0-1 1 0,0 5-1 0,0 0-1 16,-6 3-1-16,6 0 0 0,0 0 0 0,0 3-1 0,0 0-4 0,0 9-4 15,0-5-7-15,0 4-5 0,0 3-6 0,0 2-1 0,6 2-1 16,-6 0 0-16,0 4 1 0,7 0 0 0,0 0 1 0,-7 0 0 16,6 1 0-16,0 2 0 0,1-3 0 0,0-4 0 0,5 4 0 0,-5-4 0 15,-1 0-1-15,8-2 0 0,-8-1-1 0,8-1-1 0,-8-7 2 16,6 4-2-16,-5-8 0 0,6 2 0 0,-6-2-1 0,5-6-2 0,2-2 0 16,-2 2-2-16,-4-4 0 0,4-4-2 0,1 3-1 0,1-7 0 15,-8 1 1-15,6 0-2 0,2-5 0 0,-8 1 0 0,1-1 0 0,-1 1 0 16,1-4 0-16,0 4 1 0,-7-4 2 0,6-1 0 0,-6 5 2 15,0-4 1-15,6 4 0 0,-6 0 0 0,0 0 1 0,0 4 1 0,0-2 0 16,0 5 1-16,0 4-1 0,0-1 0 0,0 1 0 0,0 7-1 16,0 0 0-16,0 0 0 0,0 4-1 0,0 7 1 0,0-4 1 0,0 7 0 15,0 2 2-15,7 2-1 0,-7 4 1 0,0-1 1 0,0 2 0 16,7 2 2-16,-7 0 1 0,6-2 2 0,-6 3-1 0,6-4 1 16,1 3-2-16,0-6-1 0,-1 2-1 0,1-2-9 0,-7-4-12 0,6-1-16 15,0-3-17-15,1 1-22 0,0-5-26 0,5-4-55 0,-5-3-67 16,0 0-78-16,-1-3-83 0,1-4-73 0,-1-5-68 0,1 1-32 0,-7-6-16 15,7-3-1-15,-7-2 7 0,0 1 13 0,0-5 16 0,0-3 23 16,-7-4 25-16,0-4 55 0,1 0 66 0,6 1 78 0,-13-7 247 0</inkml:trace>
  <inkml:trace contextRef="#ctx0" brushRef="#br0" timeOffset="175483.37">17793 10854 183 0,'-7'-3'368'0,"-6"-1"47"0,7 0 40 0,-8 1 26 0,8 3 18 0,-7-3 12 15,7-2 9-15,-2 1 6 0,-4 1 5 0,6 0 0 0,-1-1-1 16,0 0-86-16,1 4-126 0,-1 0-85 0,1-3-65 0,0 3-55 0,6 0-48 15,-8 0-46-15,8-4-43 0,-6 4-62 0,6 0-71 0,-6 0-84 16,6 4-89-16,-6-4-73 0,-2 0-67 0,8 3-33 0,-6-3-17 0,0 0-8 16,-1 0-3-16,1 0 4 0,-1-3 9 0,0-1 19 0,7 0 24 15,-6 1 49-15,6-4 63 0,0 3 78 0,-6-4 261 0</inkml:trace>
  <inkml:trace contextRef="#ctx0" brushRef="#br0" timeOffset="175640.78">17389 10730 78 0,'-14'3'297'0,"-12"-3"34"0,7 0 31 0,-1 0 26 15,1-3 23-15,0 3 13 0,-1-4 8 0,1 2 5 0,-1-3 1 16,0 1 2-16,1 1 0 0,-7 3-74 0,6 0-114 0,1 0-66 0,-7 0-46 16,6 3-54-16,-6 1-59 0,0 3-69 0,-1 0-75 0,2 1-68 15,-7 0-64-15,5 2-66 0,1 1-62 0,-6 4-31 0,6-4-17 16,-7 4-8-16,7-1-3 0,-7-2 0 0,7 2 0 0,0 0 20 0,1 1 26 16,-1-4 45-16,6 4 51 0</inkml:trace>
  <inkml:trace contextRef="#ctx0" brushRef="#br0" timeOffset="175828.27">15787 11265 274 0,'-33'11'415'0,"7"-4"39"16,6 0 27-16,0 0 16 0,2 1 12 0,4-4 8 0,1-4 6 0,1 3 6 16,12-3 4-16,0 0 4 0,0 0 5 0,6 0-99 0,7 0-152 15,0 0-94-15,6-3-63 0,14-1-39 0,-1 0-27 0,8 0-19 16,5-3-16-16,1 4-26 0,6-5-33 0,6 1-75 0,1 0-97 0,0-1-112 15,-1 4-119-15,1-2-59 0,-7 2-32 0,0-3-14 0,0 3-8 16,-7-3-3-16,2 3-2 0,-9 1 2 0,1-5 3 0,-6 1 18 16,-7-1 26-16,6 2 71 0,-5-2 93 0</inkml:trace>
  <inkml:trace contextRef="#ctx0" brushRef="#br0" timeOffset="176549.56">19174 10572 5 0,'6'-3'273'16,"-12"-4"39"-16,6 2 33 0,0-2 32 0,-8 4 31 0,2-1 23 16,6 0 22-16,-6 1 14 0,-1 3 12 0,-6-4 10 0,7 4 7 0,-7 0-57 15,-1 4-88-15,2-1-60 0,-8 5-44 0,1 2-34 0,-1 2-27 16,0 2-26-16,-6 4-26 0,7 5-18 0,-7-1-15 0,0 7-10 15,6 3-6-15,-6 2-4 0,7 3-1 0,-1 3-1 0,1 4-1 0,5-5-2 16,-5 10-3-16,12-5-5 0,-6 4-2 0,1-1-4 0,12 1-5 16,-8-4-5-16,2 3-6 0,6 1-5 0,0-4-6 0,0 4-5 0,6-9-6 15,2 5-6-15,-2-6-9 0,7-2-12 0,0 1-15 0,0-5-19 16,7-2-24-16,-1-4-31 0,7-4-38 0,-6-4-73 0,6-4-92 0,0-3-98 16,7 0-104-16,-8-7-52 0,1-4-25 0,7-4-11 0,-7-7-5 0,0 0 6 15,0-3 11-15,0-4 17 0,-7-1 20 0,8-6 30 0,-8-5 36 16,0 4 74-16,1-6 120 0</inkml:trace>
  <inkml:trace contextRef="#ctx0" brushRef="#br0" timeOffset="177074.6">19355 11290 236 0,'-19'11'402'0,"6"0"39"16,-6-3 24-16,5-2 17 0,1-1 13 0,7-2 10 0,-7 2 9 16,6-5 6-16,1 0 4 0,6-5 2 0,0 5 3 0,0-3-97 15,0-5-144-15,6 1-93 0,8-4-68 0,-8 0-39 0,13-4-23 0,-5-2-16 16,5-2-12-16,0-3-11 0,8-4-7 0,-1 0-7 0,0-3-5 15,-1 0-4-15,2 0-1 0,-1-5-1 0,-6 2 0 0,6-5 0 0,-7 1 0 16,1-1-1-16,-8 0 0 0,8 0-1 0,-14 1 0 0,8 3 0 16,-8 0 0-16,1 4 2 0,-1 3 1 0,-6 1 3 15,0 3 5-15,0 0 5 0,0 3 4 0,-6 4 3 0,6 0 2 0,-7 5 4 0,1-1 3 0,-1 0 2 0,0 4 1 0,1-1 1 16,0 5 1-16,-8-1-1 0,8 0-2 0,0 1-3 0,-1 6-4 0,-6 1-4 16,6 0-4-16,1 7-3 0,-7-1-2 0,6 1-3 0,-5 7-1 15,5 1-1-15,0 6 0 0,-6 2-1 0,7 2 2 0,6 1 2 16,-6 7 1-16,-1-2 2 0,0 2 2 0,7 4 1 0,0-2 2 0,0 3 0 15,0 1 1-15,0-3 1 0,0 1 0 0,7-1-1 0,-7 0-1 16,7 0 0-16,-1-3-2 0,0 0-1 0,7-1-2 0,-6-3-3 0,0-4 0 16,5 1-2-16,-5-1-2 0,0-7-1 0,-1 4-1 0,7-8-1 15,-7 1 0-15,1-4-2 0,0-5 1 0,-1 1-1 0,0 0 0 0,-6-8 2 16,8 5 1-16,-2-8 1 0,-6 0 1 0,0-3 0 0,6-2 0 16,-6-2 0-16,6 0 0 0,1-8-1 0,-7 0 0 0,7 1-1 15,-1-9 0-15,-6 2-1 0,7-1-2 0,-1-4 0 0,0 1-3 0,2-5 0 16,-2 1 0-16,0 0-1 0,0 0-1 0,1-1 1 0,6 5-2 0,-6-1 1 15,6 3-1-15,0 6 0 0,-1-2-1 0,2 8 1 0,-1-3 0 16,0 7-2-16,0 2 1 0,-1 2 0 0,2 3-1 0,-1 3 0 16,-6 6 0-16,6-3 1 0,-7 5 1 0,8 4-1 0,-8 0 2 0,0 2-1 15,0 2 2-15,1 3-1 0,-7 0 2 0,7 1 0 0,-7 2 1 16,6-3 0-16,-6 0-1 0,0-4-6 0,0 3-8 0,7-1-12 0,-7-6-10 16,6 1-16-16,-6-1-15 0,7-6-20 0,0-1-24 0,-1 1-47 15,6-8-57-15,2 0-67 0,-8-5-73 0,14 2-59 0,-7-8-55 0,7 4-38 16,-1-8-31-16,1 4-7 0,-1-3 2 0,0-6 10 0,8 6 12 15,-8-1 21-15,8-3 22 0,-2 4 46 0,1-4 57 0,0 3 67 16,-6-3 72-16</inkml:trace>
  <inkml:trace contextRef="#ctx0" brushRef="#br0" timeOffset="177888.2">20489 11096 220 0,'19'-7'255'15,"1"-4"30"-15,-7 4 33 0,0-5 39 0,-6 6 41 0,-1-2 31 16,-6-3 28-16,0 3 21 0,0 1 15 0,0-4-15 0,-6 4-33 0,-1 0-44 16,0 0-50-16,1-1-28 0,0 1-19 0,-8 3-21 0,1 0-24 15,0 4-32-15,0-3-37 0,1 6-29 0,-8 1-23 0,7 0-17 0,-7 3-12 16,8 1-12-16,-8 2-12 0,6 1-10 0,-5 0-9 0,6 4-8 15,0 4-9-15,0-4-7 0,0 2-10 0,6 1-6 0,1 5-3 0,0-5-4 16,-1 4-3-16,7-4-5 0,0 4-2 0,0-3-3 0,7 3-2 16,-7-4-1-16,12 0 1 0,-5-4-3 0,6 5-1 0,0-9-4 0,0 6-1 15,0-9-3-15,6 4-4 0,-5-7-4 0,6 0-4 0,-1-1-4 16,0-6-4-16,0 3-3 0,8-8-3 0,-8 1-3 0,1-4-3 0,-1 0 0 16,1 0-2-16,-1-4 1 0,1-3 2 0,0-1 2 15,-8 1 3-15,8-4 3 0,-7 0 4 0,1-3 3 0,-2-1 5 0,-6 0 3 16,1 0 3-16,0 1 3 0,-1 0 1 0,1-2 2 0,-7 2 4 0,0-1 2 15,0 4 3-15,0 1 4 0,0 3 5 0,-7 3 4 0,7 0 3 16,0 5 3-16,-6-2 0 0,6 4 0 0,0 5 0 0,-7-1-1 0,7 8 0 16,-7-4 1-16,7 7-1 0,-6 0-2 0,0 4-1 0,0 4-4 15,-2 0-4-15,2 3-4 0,0 4-4 0,-1 0-2 0,1 4-1 0,-1-4 0 16,7 7 2-16,0-3-1 0,0-1 1 0,0 5-1 0,7-5 1 16,-1 0-1-16,1 2 0 0,-1-2 1 0,8-3 1 0,-8 0 0 15,6-4 0-15,2 1-1 0,-1-8 1 0,7 3 0 0,-8-6-1 0,2-1 0 16,5-3-1-16,1-4-2 0,-8 0-3 0,8-7-3 0,0 0-2 15,-1-1-2-15,-5-7-2 0,4 4-3 0,2-7-1 0,-7 3-1 0,7-7 0 16,-8 0-1-16,2 0 0 0,-1 0 0 0,-7 0 1 0,1-3 3 16,0-1 2-16,-1 4 3 0,-6 1 3 0,0-2 3 0,0 4 2 0,0 1 3 15,0 4 3-15,0-1 2 0,-6 4 0 0,6 4 0 0,-7 3-2 16,0 0 0-16,7 4 1 0,-6 0-1 0,-1 8 2 0,1-1-2 16,0 4-1-1,-2 4-2-15,2 3 0 0,0 1 0 0,0-2-3 0,6 6-1 16,0 2-1-16,0 1 1 0,0-4 3 0,6 3 1 0,0 1-1 0,0-3 0 15,8-2 0-15,-1 2-1 0,-7-6 1 0,14-2-1 0,-8 0-1 16,2-4 1-16,-1-5-1 0,7 2-2 0,-8-8 0 0,8 0-2 16,-7 0-2-16,0-8-2 0,6 2-2 0,-5-2 1 0,-2-3 1 0,2-3 0 15,-1-1 0-15,0-4-1 0,0 2 1 0,-7-1 1 0,8-5-1 0,-8 1 2 16,0-4 1-16,1 5 2 0,0-5 3 0,-7 4 1 0,6-3 1 16,-6 3 1-16,0 3-1 0,0-3 1 0,0 4 3 0,0 3 2 15,-6 4 4-15,6 0 1 0,0 0 0 0,0 5 1 0,-7 2-1 0,7-1-1 16,0 5-1-16,0 5 1 0,-7 2 0 0,7 0 1 0,0 4 0 15,0 3-2-15,0 5-2 0,0-1-2 0,0 8-3 0,0 0 0 16,0 0 0-16,7 2 2 0,0 5 3 0,-7 4-1 0,6 0 0 0,1-1 1 16,-1 4-2-16,0 1 1 0,1 3-1 0,0-1 1 0,-1 1-2 0,0 4 1 15,1-4 0-15,-7 4-2 0,7-4 2 0,-7-1-1 0,0 5-3 16,6-3 0-16,-6-5 0 0,-6 0-2 0,6 0-4 0,0-3-6 16,0 0-3-16,-7-5-5 0,0-3-6 0,1-2-2 0,0-2-5 0,-1-3-3 15,0-4-3-15,1-3 0 0,0-1 0 0,-7-6 0 0,-1-1-1 16,8-7 4-16,-8 4 4 0,2-8 4 0,-1 1 5 0,0-4 6 0,0-1 5 15,-1-3 6-15,2-4 6 0,-2 5 4 0,8-9 3 0,-7 1 3 16,7 0 2-16,-1-1-1 0,0-3 1 0,1 0-2 0,6-3-1 0,0 3-1 16,6-5-1-16,1 2-8 0,6 0-9 0,0-1-17 0,7 0-21 15,0 1-42-15,-1-5-53 0,7 5-75 0,0-5-84 0,0 1-77 16,7 4-75-16,-1-5-35 0,1 1-20 0,-7 0-7 0,6-5-3 0,1 5 3 16,-7-3 8-16,7-2 16 0,-7-2 17 0,-7-1 42 0,7-3 53 15,-6-1 72-15,-1 1 222 0</inkml:trace>
  <inkml:trace contextRef="#ctx0" brushRef="#br0" timeOffset="178356.95">22202 11096 0 0,'-20'7'236'0,"1"1"69"0,-1-4 26 0,7 3 29 0,0-3 28 0,0-4 29 15,7 3 28-15,-8-3 18 0,8-3 14 0,0 3 8 0,6-4 6 16,-8 4-51-16,8-7-78 0,0 3-66 0,8-4-55 0,-8 1-35 15,6 0-25-15,-6-4-26 0,6 1-29 0,8-2-28 0,-8 1-28 0,7-3-17 16,0 2-15-16,0 1-7 0,7 0-7 0,-7 4-6 0,-1-4-4 16,8 4-5-16,0 3-4 0,-7 0-3 0,7 4-1 0,-8 0-2 0,2 8-1 15,5-5-1-15,-6 4 2 0,0 5-2 0,0 2 0 0,-6 2 0 16,5-3 0-16,-5 9 1 0,0 1-1 0,-1-2 1 0,-6 5 1 16,7 0 2-16,-7 0-1 0,0-1 0 0,-7 5 1 0,7-1-1 0,-6-4 0 15,-1 1 0-15,0 0 1 0,1 0 0 0,-7-5-1 0,6 5 1 16,-5-8 0-16,-2 0 0 0,1 1-1 0,1 0-2 0,-2-9-3 0,-5 1-4 15,6-3-9-15,0-1-11 0,-1-7-11 0,2 0-23 0,5 0-27 16,-6-7-41-16,7-4-47 0,-7 0-55 0,6-7-59 0,7-1-49 16,0 1-44-16,0-8-42 0,0 4-40 0,7-3-15 0,6-4-4 0,-1 2 6 15,8-2 10-15,0 3 21 0,6 1 27 0,-1-4 40 0,8 2 47 0,-7 2 55 16,14 3 59-16</inkml:trace>
  <inkml:trace contextRef="#ctx0" brushRef="#br0" timeOffset="179279.94">22735 10972 105 0,'27'-4'233'0,"-1"0"29"0,-6 1 27 0,-1-1 31 16,1 0 33-16,-8 1 38 0,-5-4 41 0,6 3 29 0,-7 0 26 15,-6 4-4-15,7-3-19 0,-7-1-39 0,0 0-48 0,0 1-34 0,0 3-26 16,-7-3-23-16,1-1-22 0,0-1-28 0,-1 5-30 0,0-3-36 16,-5-2-39-16,-2 5-30 0,1 0-24 0,1 5-19 0,-2-5-12 0,-6 3-11 15,8 6-8-15,-1-6-8 0,-7 4-6 0,8 4-5 0,-2-4-7 16,8 4-3-16,-7 4-2 0,6-5-2 0,-6 5 1 0,13 4-2 16,-6-1-2-16,0-4-1 0,6 9 0 0,0-5-1 0,0 4 0 0,6-1-2 15,0 2-4-15,0-5-6 0,8 4-10 0,-1 1-10 0,7-2-11 0,-8-3-15 16,14 1-17-16,-7-1-24 0,8-3-27 0,-8-4-41 0,8 0-46 15,5-3-52-15,-6-5-53 0,1 1-40 0,5-4-32 0,-7-4-25 16,1 1-17-16,1-5-15 0,5-3-13 0,-6 0-6 0,7-4-3 0,-7 0 15 16,0 1 22-16,7-4 40 0,-7 3 50 0,0-3 65 0,-1-1 73 15,-5 0 70-15,7 1 68 0,-8 0 56 0,0 0 50 0,-5-1 47 0,5 1 45 16,-6 4 46-16,-6-4 47 0,5 2 40 0,-4 3 34 0,-8-3 38 16,6 2 35-16,-6-1 20 0,0 4 11 0,-6 0-8 0,6 0-16 0,-8 0-15 15,-4 4-16-15,5 0-17 0,-6 0-18 0,7 2-22 0,-14-3-28 16,7 8-26-16,0-2-27 0,-6 4-33 0,-1-2-36 0,1 5-33 15,-1 3-28-15,7-1-19 0,-7 0-13 0,0 4-10 0,1 3-6 0,6 1-4 16,0-1-3-16,0 5-2 0,6-1-2 0,-5 0-3 0,5 4-2 16,0 1-3-16,7-2-1 0,0 5-2 0,0-4 0 0,0 0-2 0,7 0 0 15,-7 1 0-15,7-5-2 0,5-1 1 0,-5 2-2 0,6-8 1 16,0 3 0-16,0-6 0 0,6-1 1 0,1-3 1 0,-7-4-2 0,7-4 1 16,0 1-1-16,-1-9 0 0,1 2 0 0,-1-1-1 0,0-3 1 15,1-5-1-15,-7 1 1 0,7-4 0 0,0 0-1 0,-8-1 0 0,1-3-1 16,0 1 0-16,0 0 0 0,1-4 0 0,-8 0 0 0,0-1 0 15,1-3 1-15,-1 4 0 0,1-2-1 0,-7 6 5 0,0 0 4 16,0-1 6-16,0 4 8 0,0 8 3 0,0-5 3 0,0 8 1 16,0 3-1-16,0 1-1 0,0 4 1 0,0 3-1 0,0 3 0 0,-7 2 0 15,7 5-1-15,0 1-4 0,0 4-4 0,0 3-8 0,0 4-7 0,0 0-4 16,0 5-3-16,7-2 0 0,-7 4 0 0,0 0 1 0,6 4-1 16,1-4 1-16,-1 0 0 0,1 1 1 0,0-1 0 0,-1 1 1 15,7-1 1-15,-6-3 1 0,5 0-2 0,-5-5 2 0,6 2 1 0,0-6-1 16,0-2 1-16,0 0 0 0,7-4 0 0,-7 0 1 0,-1-8-1 15,2 2 0-15,-1-5-1 0,6-5 0 0,-6-3-2 0,1 2 1 0,5-5 1 16,-6-1-1-16,0-6-2 0,0 4 0 0,0-4 0 0,0-4 0 16,-6 0-1-16,5 0 0 0,-5-1 0 0,6-3 0 0,-6 1 0 0,-1 3 0 15,0-4 0-15,2 4 1 0,-2 1 0 0,0 2 0 0,-6 1 3 16,6 0 0-16,-6 7-2 0,7-4 1 0,-7 8 0 0,0 0-2 16,0 0-2-16,0 2 0 0,0 5 0 0,0 0-1 0,0 5 1 0,0-1-1 15,0 2-1-15,0 5 0 0,0 0-1 0,-7 0 0 0,7 4 0 0,0 3 2 16,0 0-1-16,0 0 2 0,0 4 0 0,0 1 1 0,7-5 0 15,-7 4-1-15,0-1 1 0,0 2-2 0,7-5-1 0,-1 4-3 16,-6-3-3-16,7-1-1 0,-1-3-3 0,0-5 0 0,2 1-3 0,-2 0 0 16,6-3 0-16,-4-5 0 0,4 1 0 0,1-4 0 0,1-4 0 15,-2 1 3-15,2-5 0 0,5-3 3 0,-6 0 2 0,0-3 1 0,0-1 1 16,0-3 1-16,0 0 2 0,0-5 0 0,0 1 0 0,-7 1 1 16,8-2-1-16,-8-2 1 0,0 3-1 0,2 0 1 0,-2 0-1 0,0 0 1 15,-6 4 0-15,7-1 2 0,-7 5 1 0,6-1-1 0,-6 5-1 16,0 2 2-16,0 3-1 0,0 3 0 0,0 2 0 0,0 2 0 15,0 6 0-15,0 1 0 0,0 1 0 0,0 5 0 0,0-1-1 0,0 4 0 16,0 1 0-16,0-1 2 0,0 4-1 0,0 0 0 0,7 0 0 16,-7-4 0-16,7 4 1 0,-7 0 0 0,6-4 0 0,0-3-3 0,0 4-4 15,2-5-7-15,-8-2-10 0,6-2-14 0,0-2-15 0,1-5-33 16,-1 1-40-16,1-4-54 0,0-4-61 0,-1-3-58 0,0 0-57 16,1-4-58-16,0-4-56 0,-7 0-28 0,0-7-14 0,0 4 0 0,0-8 5 15,-7-3 11-15,0-1 14 0,1-3 32 0,-7 1 41 0,0-9 54 16,0 2 61-16</inkml:trace>
  <inkml:trace contextRef="#ctx0" brushRef="#br0" timeOffset="179531.05">23198 10591 137 0,'-33'29'359'0,"7"-3"46"0,1-4 35 0,5-3 24 16,0-2 18-16,8-2 14 0,-2-4 11 0,8 0 14 0,-1-8 13 0,1 4 12 15,6-7 13-15,0 0-73 0,6 0-115 0,-6-2-82 0,7-3-67 16,-1 2-47-16,8-5-33 0,-8-1-24 0,6-3-16 0,2 1-15 15,6 0-10-15,-7-4-12 0,-1 4-13 0,2-3-13 0,-2 2-13 0,2-2-8 16,-8 7-7-16,1-4-5 0,-1 4-2 0,0-1-2 0,1 4-3 16,0 4-1-16,-7 0-1 0,6 0 1 0,0 4-3 0,-6 4 1 0,8-1-1 15,-2-1-1-15,0 6 0 0,7-2-4 0,-6 2-9 0,6 2-13 16,-1 1-18-16,2 0-29 0,-1-1-32 0,0-3-70 0,6 4-87 0,-5-4-101 16,5 4-105-16,-6-4-53 0,6-4-27 0,1 0-13 0,-6 1-6 15,5-4 2-15,0-4 6 0,0 0 14 0,1-4 18 0,0 0 29 0,-1-3 34 16,1-1 70-16,0 1 100 0</inkml:trace>
  <inkml:trace contextRef="#ctx0" brushRef="#br0" timeOffset="180281.05">26103 10975 0 0,'0'0'175'0,"0"0"77"0,-7 0 15 0,7-3 19 0,-6 3 19 16,6-4 22-16,0 0 26 0,-7 1 24 0,7-1 25 0,0 0 18 0,-6-3 18 15,6 4-44-15,0-5-75 0,-6 5-47 0,-2-5-32 0,8 2-20 16,-6-6-13-16,6 5-14 0,-6-5-14 0,0 1-22 0,-2 0-23 0,2 0-21 16,-7 0-21-16,7-4-17 0,-1 5-15 0,-6-5-10 0,1 5-7 15,4-2-3-15,-11 1-4 0,6 0-3 0,0 3-3 0,-7-2-3 16,1 6-3-16,-1 0 0 0,-6 1-1 0,0 3-1 0,0 0-2 0,1 3 0 15,-2 5 2-15,-5 2 0 0,6 2 2 0,-7-1-1 0,7 8-1 16,0-5 1-16,0 7 0 0,-1-2 1 0,8 3 1 0,0 0-1 0,-1 5 0 16,1-6-1-16,5 1-2 0,8-1-3 0,-7 2-2 0,13-2-2 15,-6 1-2-15,12 1 0 0,-6-9-1 0,7 4 0 0,5-3 0 0,-5-1-2 16,12-2-1-16,1-1-1 0,0-4 0 0,5-3 0 0,2-1-1 16,-1-3 1-16,6-3 0 0,1-5 0 0,-1 1-1 0,8-4-1 15,-7-3-2-15,5-1 0 0,-5-3-1 0,6-1-1 0,-7-2 0 0,1-6 0 16,-1 2 0-16,1-4 0 0,-7 0 0 0,0-5 0 0,0-1-2 15,-6-2 0-15,-1-4 0 0,1 1 0 0,-7-4 2 0,0 0 0 0,0 0 1 16,-7 0 0-16,8-4-1 0,-8 4 1 0,-6 0 0 0,6 4 2 16,-6-1 4-16,0 2 6 0,0 5 6 0,0 1 6 0,0 1 5 0,0 2 6 15,-6 9 5-15,6-6 4 0,-6 9 4 0,6 0 3 0,0 3 3 16,-6 4-1-16,6 0 1 0,-8 5-4 0,8 1-4 0,0 5-6 16,0 0-6-16,-6 8-5 0,6-1-5 0,0 3-6 0,-6 6-6 0,6 5-5 15,-7 1-5-15,0 5-2 0,7 5-5 0,-6 1 2 0,-1 4 2 0,7 3-1 16,-6 4 1-16,6 0 0 0,-6 3 0 0,-1 1 0 0,7 0-1 15,0 4-1-15,-7-5 0 0,7 4 0 0,0-4 0 0,7 2 1 16,-7-5-1-16,0-1-4 0,7-2-3 0,-1-1-7 0,7-7-7 0,-7-1-10 16,8-2-10-16,-2-8-11 0,2 0-13 0,-2 0-14 0,8-7-17 15,-1-5-34-15,1-2-41 0,0-1-55 0,-1-7-61 0,7-4-56 0,-6-3-56 16,6 0-45-16,-1-8-39 0,2 1-25 0,-1-5-18 0,0 1-4 16,0-4 6-16,7 0 13 0,-7-4 14 0,0 0 33 0,-1 1 42 15,2-4 54-15,-1 2 60 0,0 6 60 0,0-5 147 0</inkml:trace>
  <inkml:trace contextRef="#ctx0" brushRef="#br0" timeOffset="181004.1">26813 10767 213 0,'13'-16'256'0,"-1"6"34"15,2 2 30-15,-8-1 41 0,1 0 43 0,0 6 29 0,-7-5 22 0,6 1 15 16,-6 0 10-16,0 4-18 0,0-6-33 0,-6 6-48 0,-1-1-57 16,0 1-39-16,-5-1-28 0,4 0-27 0,-4 4-25 0,-1 0-37 15,0 0-42-15,-6 0-27 0,5 4-21 0,-5 0-14 0,-1-1-10 0,0 4-9 16,1 2-7-16,0 1-7 0,-1 0-4 0,1 2-5 0,5 6-6 16,-5-4-2-16,-1 5-3 0,8 0-3 0,-8 3-1 0,7-1-3 0,0 1-1 0,6 0 1 15,1 1-1-15,-1 2 0 0,0-3-1 0,1-4 0 0,6 5-2 16,6-5 1-16,-6 1 0 0,7-6 0 0,0 3 0 0,6-5 0 0,-7-4 0 15,7 4 0-15,6-8-1 0,-5 1-1 0,5-4-3 0,1 0 0 16,0-4-1-16,6-3 0 0,-7 0 0 0,7-5-1 0,-6-2-1 0,6 0 0 16,-7-1 0-16,1-4 0 0,-1 1 1 0,1-4 0 0,0 0 0 15,-8-4 3-15,8 4 1 0,-7-3 1 0,0-5 3 0,0 5 0 16,0-1 0-16,-6 1 4 0,-1 2 6 0,0-3 5 0,1 6 9 0,-1 1 5 16,-6 1 8-16,0-1 7 0,7 5 9 0,-7 3 6 0,0-1 3 0,0 5 3 15,0 0-2-15,-7 3 0 0,7 0-1 0,0 1-4 0,0 3-4 16,-6 3-8-16,6 1-7 0,0 3-8 0,-7 1-7 0,1 2-7 0,6 1-10 15,-6 5-4-15,6 2-6 0,-7 4-1 0,0-3 0 0,7 6 1 16,0 0-1-16,0 1 1 0,0 0 0 0,0-1 1 0,7 1 0 0,-7-1 0 16,7 1-1-16,-1 1 1 0,7-6-1 0,-7 1 0 0,8-4 0 15,-2 0-3-15,2-3-2 0,-2-1-1 0,8-3-1 0,-7 0-1 16,7-3-4-16,-8-5-1 0,8-3-1 0,0 0 0 0,-7 0-1 0,7-6-1 16,-1 1 1-16,-6-6 0 0,6 0 1 0,-5-3 1 0,5-1 1 15,-6-3 2-15,0 0 1 0,1 0 2 0,-2-4 2 0,1-4 2 0,-6 0 2 16,6 4 0-16,-7-7 1 0,1 4 1 0,-7-1-1 0,7 0 1 15,-7 0 2-15,6 4 1 0,-6 4 2 0,0 0 3 0,0-1 2 0,0 5 2 16,0 2 1-16,0 1-1 0,0 4-1 0,0 4-2 0,0-1 1 16,0 4-1-16,-6 0 2 0,6 4-2 0,0 4-1 0,-7-1-1 15,7 4-2-15,-7 3-3 0,7 1-2 0,-6 3-3 0,-1 5 0 0,7-3 2 16,-6 6-1-16,6-3 1 0,-7 2 0 0,7 1 0 0,0-1 2 0,7 1-1 16,-7 0-1-16,0-4 1 0,6 0 0 0,1-4-1 0,-1 0 0 15,1 0 1-15,0-6 0 0,-1 2 0 0,0-6 0 0,8 0 1 16,-8-1 0-16,7-4 1 0,0-3 0 0,0 0-1 0,-1-3 2 0,2-4-1 15,-1-1-1-15,0-3-1 0,0 0-1 0,7-4-1 0,-8-3-1 16,2 0 0-16,-1-1-1 0,0-4-1 0,0-2-1 0,-1 0 0 16,-4-4-2-16,4 0 0 0,-5-1 0 0,-1 0 1 0,8 1 1 0,-8 0 1 15,-6 4 2-15,6-1 1 0,0 3-1 0,-6 5 0 0,8 4 2 16,-8-1-1-16,0 8-1 0,0 3 2 0,0 0-1 0,0 4 1 0,0 4-1 16,0 3 1-16,0 5 0 0,0-2-1 0,0 9-1 0,0-1 1 15,0 4 0-15,0 4 0 0,0-1 1 0,0 5 0 0,0-1 2 0,6 0-2 16,-6 1 1-16,6-2 0 0,1 2 1 0,0-4-1 0,-1-1-1 15,1 1 1-15,-1-4-1 0,7 0-5 0,-6-7-8 0,5 3-10 16,2-6-13-16,-8-2-15 0,7-2-17 0,0-5-25 0,0 0-30 0,-7-6-48 16,8 0-55-16,-8-5-62 0,7-2-66 0,-6-2-61 0,-7-6-61 0,6-1-37 15,-6-6-22-15,0-1-6 0,-6-3 4 0,-1-4 12 0,1-4 16 16,-1-3 25-16,1-4 28 0,-8 0 47 0,2 0 55 0,-2-3 62 16,-5-2 108-16</inkml:trace>
  <inkml:trace contextRef="#ctx0" brushRef="#br0" timeOffset="181254.1">26976 10181 0 0,'-33'11'3'0,"-6"0"300"0,7-1 50 0,-2 5 39 0,9-8 32 16,-1 4 23-16,6 0 20 0,1-3 15 0,6-5 14 0,0 5 12 15,-1-5 12-15,8 0-11 0,0-3-22 0,6 5-70 0,0-5-94 0,0 0-60 16,6 0-42-16,0 0-30 0,1 0-25 0,6 0-19 0,0-5-19 0,0 2-12 16,0 0-13-16,1-1-12 0,5-3-11 0,-6-1-10 0,6 1-9 15,-5 0-10-15,-2-1-9 0,2 1-8 0,-2 0-10 0,-5-1-7 16,6 1-8-16,-6 4-7 0,-7-1-4 0,6 0-8 0,0 4-8 0,-6 0-7 15,7 0-6-15,-7 4-12 0,0 0-13 0,7 2-17 0,-7 3-16 16,6 1-26-16,0 1-27 0,1 4-51 0,-1-4-60 0,8 3-66 0,-8 1-71 16,8-1-62-16,-2 2-62 0,1-2-26 0,0-3-11 0,0 0 3 15,1-3 7-15,4-1 15 0,-4-4 17 0,5 1 24 0,1-4 29 0,0-4 50 16,-8 1 61-16,1-4 67 0,7-5 241 0</inkml:trace>
  <inkml:trace contextRef="#ctx0" brushRef="#br0" timeOffset="181410.35">27229 10132 138 0,'-12'-17'365'0,"6"2"49"0,-8 0 40 0,1 1 25 0,0 2 23 0,0 2 16 15,7-2 14-15,-1 1 10 0,0 4 11 0,1-4 7 0,0 7 5 16,6-3-78-16,-7 4-121 0,14-1-87 0,-7 1-74 0,6 3-49 16,0 0-39-16,8 0-27 0,5 0-24 0,1 3-26 0,0-3-27 0,5 4-29 15,1 3-31-15,0-4-43 0,7 5-45 0,-7-1-67 0,0 5-73 16,7-6-80-16,-7 2-83 0,-7 3-54 0,1 1-38 0,-1-6-19 0,-6 5-10 16,0-3 6-16,0-1 11 0,-6 0 16 0,-1 1 21 0,-6-5 34 15,0 1 43-15,0-1 61 0,-6 1 74 0</inkml:trace>
  <inkml:trace contextRef="#ctx0" brushRef="#br0" timeOffset="181592.76">26136 10294 384 0,'-46'22'453'16,"1"-4"30"-16,5 1 17 0,1-4 11 15,6-1 7-15,14-3 4 0,0-4 1 0,5-3 3 0,8-1 1 0,6-3 0 16,0 0 2-16,13 0-122 0,0-3-181 0,7-1-97 0,5 1-56 0,1-1-45 15,7 0-39-15,7 1-68 0,5-5-83 0,-6 5-111 0,7-4-125 16,-1-1-62-16,7 4-34 0,-6-3-18 0,-1 4-8 0,0-5-4 16,2 4-2-16,-2-4 0 0,1 6 0 0,-7-6 15 0,7 0 21 0,-7 5 57 15,-7-1 78-15</inkml:trace>
  <inkml:trace contextRef="#ctx0" brushRef="#br0" timeOffset="182996.9">28487 11012 0 0,'-13'19'173'0,"-1"-5"191"0,8 0 50 0,-8-2 27 0,2-1 15 16,6-4 11-16,-1 0 9 0,0-3 7 0,1-1 7 0,-1-3 7 0,7 0 6 16,0 0-34-16,0 0-55 0,7-3-90 0,-7-4-109 0,6-1-69 15,8 1-50-15,-8-3-26 0,6-2-15 0,8-7-11 0,-6 6-8 0,5-10-8 16,7 1-8-16,-6 0-6 0,6-3-6 0,-1-6-4 0,2 4 0 15,-1-7-2-15,0 1 1 0,-6 0-1 0,5-4 0 0,-5 1-2 0,6-5 2 16,-13 5 2-16,7-5 3 0,-8 5 5 0,2-1 5 0,-1 1 9 16,-7-1 9-16,7 4 8 0,-13 4 8 0,7 0 8 0,-1 2 4 15,-6 7 5-15,0-3 7 0,6 4 2 0,-12 5 6 0,6-1 0 0,0 0-1 16,0 5-1-16,-6 2-5 0,6 1-6 0,0 0-7 0,-7 0-10 16,7 2-8-16,0 5-8 0,0-3-5 0,-6 3-7 0,6 3-6 15,-7 2-5-15,7-3-4 0,-6 10-3 0,-1-1-3 0,7 3-4 0,-6 1 0 16,0 7-2-16,-2 0-2 0,2 5 1 0,0-2-1 0,-1 4 3 15,7 4 1-15,-7 0 1 0,1-1-1 0,0 5 1 0,6-4 2 0,0 3-1 16,-7 1-2-16,7 0 1 0,0 0 0 0,0-4 1 0,7 3 1 16,-7-6-1-16,6 3 1 0,0-8-1 0,1 4-2 0,0-7 1 0,-1 1 0 15,0-4 1-15,8-2 0 0,-1-6-1 0,0 0 2 0,0-4 0 16,-1 1 0-16,8-5 1 0,0-3-1 0,-1 0 1 0,1-3-1 0,0-5 1 16,5-3 0-16,-5 1 0 0,6-5-1 0,-6 1 1 0,-1-9-2 15,7 6 0-15,-6-6-1 0,-1-3 0 0,-5 1 0 0,5-1 0 16,-6-4-1-16,0 1 0 0,0 1 1 0,0 1-1 0,-7-2 0 0,2 4 1 15,-2-1 0-15,0 0 0 0,0 4 1 0,1 0 0 0,-7 8 2 0,7-6-1 16,-7 10-1-16,0 0 0 0,0 3-1 0,0-2-1 0,0 6 0 16,0-1 0-16,0 4-3 0,0 0 0 0,0 4 1 0,-7-1-2 15,7 6 0-15,0-2-1 0,-7 3-2 0,7 5 2 0,0 0 0 0,-6 2 1 16,6 2-1-16,0 6 1 0,0-2 0 0,0 3 2 0,0-1 0 16,0 1 1-16,6 4-1 0,1-2 1 0,0-2-1 0,-1 3 0 15,7-3 1-15,1 0 2 0,-8-1-1 0,6-3 1 0,8 0 0 0,-7-4 0 16,7-3 0-16,0 0 1 0,-1-1 0 0,7-6 1 0,-6-1 0 0,6-3 1 15,-7-1-2-15,7-6 1 0,-6 3-1 0,5-8-2 0,-5-3-5 16,6 1-4-16,-6-5-2 0,-1 1-5 0,1-5-2 0,-7 0-5 16,7-6-3-16,-8 2-6 0,2-2-4 0,-8-4-4 0,0-1-1 0,1 1-2 15,0-4 0-15,-7 1 1 0,6 2 4 0,-6 1 3 0,-6 0 3 16,6-1 4-16,0 5 3 0,-7 2 3 0,0 5 4 0,1 1 3 0,0 1 4 16,6 5 2-16,-7 4 3 0,-6 4 0 0,7 3 1 0,-1 0 0 15,1 3 1-15,-8 1 0 0,8 6 1 0,0 1-1 0,-8 5 1 0,8-2 1 16,0 4 3-16,-8 1 0 0,8 2 3 0,6 5 0 0,-7 0 3 15,7 0 1-15,0-1 2 0,0 1-1 0,7-1 1 0,-1 5 0 0,1-5-1 16,0 5 1-16,5-8-1 0,2 3-1 0,-2-2-1 0,2-6 0 16,-1 5 0-16,6-7-2 0,-6 0-1 0,7-3 1 0,-1-2-1 0,1-3 0 15,0-3 1-15,-1 0-1 0,0-4 0 0,0 0 1 0,1-8-1 16,0 5 1-16,-1-5-1 0,1-2 0 0,0-3 1 0,-1-1-1 16,-6 1 0-16,0-7-2 0,7 6 2 0,-7-8-2 0,-7 4 0 0,7-4 0 15,-6 0 0-15,5-1 0 0,-4 2 0 0,-2-1 0 0,0 0-1 16,1-3 1-16,-1 6 1 0,1-4 0 0,-1 5 3 0,-6 4 0 0,7-1 0 15,-7 4 0-15,6 4 0 0,-6-1-2 0,0 1 1 0,7 7-2 16,-7 0 1-16,0 0-2 0,0 4 1 0,7 3-1 0,-7 4-2 0,0 0-1 16,0 0-1-16,6 7 0 0,-6 0 0 0,0 1-1 0,0 7 2 15,-6-4 0-15,6 3 1 0,0 1 0 0,-7-1 0 0,7 1 1 16,-7 0-1-16,1 0 1 0,6-1-1 0,-7-3 0 0,1 0-1 0,6-4 2 16,-7 1 0-16,7-4 0 0,-6-1 0 0,6-3 1 0,0-4 2 15,0 0 6-15,0 1 9 0,0-4 5 0,0-4 6 0,0 0 2 0,0 0 3 16,0-4 0-16,6-4 0 0,1 1 0 0,-1 0-1 0,1-8 0 15,-1 1 0-15,1-1-2 0,6-8-1 0,0 2-7 0,-6-5-7 0,5 0-6 16,1-2-7-16,1-2-2 0,-2-3-1 0,2 3-2 0,-8 1 0 16,7 1 0-16,0-2-1 0,0 9 0 0,-7-6 0 0,8 9-1 0,-8 0 0 15,0 3-1-15,1 4 0 0,0 4-1 0,-1 0-2 0,-6 4 1 16,7 3 0-16,-7 3 0 0,0 0 0 0,6 5 1 0,-6 3-1 16,0 3 1-16,0 1 0 0,0 3 1 0,7 0-1 0,-7 0 2 0,0 5 0 15,0-1 2-15,7 3 1 0,-7-3 0 0,6 0-1 0,-6-4-2 16,6 0-5-16,0 1-6 0,2 0-7 0,-2-8-8 0,0 3-8 0,1-6-12 15,6-2-13-15,-6 3-15 0,5-6-17 0,2-3-24 0,-8-3-26 0,7-2-48 16,-6-2-57-16,6 0-62 0,-7-8-62 0,8 1-58 0,-8-1-53 16,0-3-33-16,-6-5-22 0,6 2-4 0,-12-4 4 0,6-2 12 15,-6-2 15-15,0-1 22 0,-2-2 27 0,2 2 46 0,-7-2 58 0,0-5 65 16,0 4 111-16</inkml:trace>
  <inkml:trace contextRef="#ctx0" brushRef="#br0" timeOffset="183262.53">29886 10147 57 0,'-32'8'334'0,"-1"-1"52"0,7 0 43 16,1 0 26-16,5-2 20 0,0 2 16 0,1-3 15 0,6 3 15 16,0-7 14-16,7 4 15 0,-2-4 13 0,2 3-56 0,6-3-93 0,0 0-79 15,0 0-73-15,0-3-50 0,6 3-41 0,2-4-25 0,4 0-19 16,-5 1-16-16,13-5-15 0,-8 0-15 0,8-2-14 0,0 2-15 0,-1-3-13 16,1 1-12-16,0-2-10 0,-1 2-5 0,-6-1-7 0,6 3-3 15,-5-3-1-15,-2 8-3 0,1-5-1 0,-6 5 0 0,6 0-2 0,-7 3 1 16,1 0-2-16,0 3-1 0,-7 4-2 0,6-3-3 0,0 7-4 15,-6-4-7-15,7 4-10 0,0 0-11 0,-7 4-12 0,6-5-17 0,-6 5-16 16,7-1-25-16,-1 2-29 0,-6-5-46 0,6 4-54 0,-6-5-61 16,7 5-67-16,0-4-63 0,-7 0-63 0,6 0-32 0,-6-5-15 0,6 2 0 15,-6 1 6-15,8-7 14 0,-8 2 16 0,0-1 24 0,0-3 29 16,0 0 46-16,0 0 57 0,6-3 61 0,-6-3 163 0</inkml:trace>
  <inkml:trace contextRef="#ctx0" brushRef="#br0" timeOffset="183623.05">29170 10162 356 0,'0'4'449'0,"-6"4"34"0,6-6 14 0,0 3 11 16,-6-5 7-16,6 0 5 0,0 0 5 0,0-5 4 0,-7 5 3 0,7-2 2 15,0 2 2-15,0-5-115 0,0 5-175 0,0 0-99 0,0-3-62 16,0 3-41-16,0-4-29 0,0 4-34 0,0-4-37 0,0 1-67 0,7-1-82 16,-7 0-92-16,6 1-99 0,-6 3-59 0,6-4-41 0,1 1-21 15,-7 3-10-15,7-5-3 0,-7 5-2 0,0 0 8 0,0 0 11 0,0 0 25 16,0 0 29-16,0 0 62 0,0 0 77 0</inkml:trace>
  <inkml:trace contextRef="#ctx0" brushRef="#br0" timeOffset="183857.43">28513 10346 159 0,'-26'7'398'0,"-1"0"47"16,1 4 27-16,0-4 16 0,7-3 14 0,-1 3 11 0,1-3 9 15,-1 0 6-15,14-4 7 0,-8 0 4 0,8 0 4 0,6 3-78 0,0-3-120 16,0 0-100-16,13 4-87 0,-6-1-46 0,12-3-25 0,1 5-18 15,6-5-13-15,7 3-12 0,-1-3-8 0,7 0-15 0,7 0-16 0,-1 0-25 16,8 0-25-16,-1-3-63 0,-1-2-79 0,-5 2-107 0,13 3-119 16,-14-4-67-16,8 1-39 0,-2-1-19 0,-5 0-10 0,-1 1-5 15,1-1-2-15,0-3 6 0,0 3 10 0,-8 1 19 0,9-5 23 0,-9 4 58 16,7 1 75-16</inkml:trace>
  <inkml:trace contextRef="#ctx0" brushRef="#br0" timeOffset="184326.18">30701 9950 324 0,'-14'-15'426'0,"8"4"29"0,-6-4 15 0,5 5 13 0,0-5 11 16,1 5 11-16,-1-2 10 0,7 1 7 0,0 0 5 0,0 0 3 0,0 3 4 16,7 5-109-16,-1-1-164 0,1 1-89 0,6 6-49 0,-1-3-26 15,8 7-12-15,0 1-11 0,-1 6-10 0,7 0-10 0,1 5-9 0,-1 4-6 16,0 6-6-16,6 0-4 0,-5 8-3 0,-8 0-3 0,0 3-3 16,1 4-5-16,-7 3-5 0,0 0-2 0,-6 6-2 0,-7-3-1 0,0 1-3 15,-7 1-2-15,0 3-2 0,-5 0-10 0,-8 0-11 0,0-4-13 16,-5 5-19-16,-8-2-30 0,1-6-40 0,-2 3-64 0,-5-4-75 0,1 1-81 15,5-4-83-15,-6-4-55 0,-1-3-39 0,8 0-18 0,-1-4-8 16,1-4 3-16,13-3 10 0,-7-8 13 0,6 1 18 0,7-5 30 16,6-7 40-16,1 1 64 0,6-8 74 0</inkml:trace>
  <inkml:trace contextRef="#ctx0" brushRef="#br0" timeOffset="185830.81">2936 14089 126 0,'0'0'300'15,"0"-3"25"-15,0 0 19 0,0-2 24 0,0 1 29 0,0 1 25 0,-6 0 24 16,6-1 15-16,0-3 12 0,-6 2 2 0,0 2-4 0,6 0-67 15,-7-4-99-15,7 2-59 0,-7-2-40 0,1 3-22 0,-1-3-15 0,1 0-21 16,-1 3-25-16,0-4-21 0,1 5-23 0,0-4-12 0,-1 3-9 16,0 0-9-16,1 1-5 0,-7 3-5 0,7-4-5 0,-8 8-4 0,8-4-2 15,-8 3-3-15,2 5-5 0,-1-5-3 0,0 4-4 0,0 5-4 16,-1 2-2-16,-4-3-5 0,4 4-1 0,1 4-1 0,7-1-1 0,-8 0 0 16,2 4 0-16,6-4 1 0,-2 8-2 0,2-5-1 0,0 6 1 0,6-5-1 15,0 3-1-15,0 1 2 0,0-1 1 0,0 0 0 0,6-2 2 0,0-1-1 16,2 0 0-16,4 0 0 0,1-4-1 0,0-2 2 0,0-3 0 0,7 3 1 15,-8-6 1-15,15-2 1 0,-7-5 1 0,6 1-1 0,-7-4 0 16,7-4 0-16,0 1 0 0,0-9-1 0,1 6 1 0,-1-10-1 16,-1 3 1-16,-5-6 0 0,6-4 1 0,-6 2 0 0,5-2-4 0,-5-2 2 15,-7-1 0-15,7 4 1 0,-1-6-1 0,-6 2 1 0,1 0-1 16,-2 0 1-16,-5 0-1 0,-1 0 1 0,7 5-1 0,-13-1 1 0,7 1 3 16,-1 2 3-16,-6 1 5 0,0 3 4 0,0 0 2 0,0 4 2 0,0 3 3 15,0 1 1-15,0 0 1 0,0 3 1 0,0 1 0 0,-6 3-2 16,6 0-1-16,0 0-2 0,0 3-5 0,0-3-3 0,-7 8-4 0,7-5-4 15,0 4-4-15,0 5-2 0,-6 2-2 0,6-3-2 0,0 4-1 0,0 4-1 16,0-1 1-16,0 4 0 0,0 0 1 0,0-5 1 0,6 6 1 16,-6-2-1-16,7 2 1 0,-1-4 0 0,0 2 0 0,-6-3-1 15,8 4 0-15,4-2 1 0,-5-7-1 0,6 6 1 0,-7-4-1 0,7-4 1 16,1 3 1-16,-8-7 0 0,7 4-2 0,0-3 2 0,0-5 0 0,0 4 0 16,0-7 2-16,1 0 0 0,-2 0-1 0,1-7 1 0,0 4 0 15,6-8 1-15,-5 0-1 0,-1-1-1 0,6-2 0 0,-6-1-1 16,1-3-2-16,-2 1 0 0,2-3 0 0,-2 3-1 0,-5-6 1 0,6 2-2 15,-6 2 0-15,-1-4 1 0,-6 5-2 0,6-3 1 0,-6 2 0 16,8 1 1-16,-8 3 1 0,0-2 0 0,0 2 2 0,0 4-2 16,-8 0 0-16,8-1 0 0,0 5-1 0,0 3 0 0,0 1-2 0,-6-1 0 15,6 4-1-15,0 0-2 0,0 4 0 0,0 3 0 0,0 0 0 16,0 5 0-16,0-1 0 0,0 3 0 0,0 4 0 0,0 1 0 0,6 6 1 16,-6-3 2-16,0 4 0 0,8 0-2 0,-2 0-1 0,0-5-7 15,0 5-8-15,1-1-11 0,0-6-13 0,6 3-21 0,-1-4-23 0,2-4-44 16,-8-2-52-16,7-1-65 0,7-4-71 0,-7-3-62 0,0-4-59 15,7 0-41-15,-8-8-31 0,8 1-11 0,-1-4 0 0,-5-3 7 0,5-1 12 16,1-3 18-16,-8-1 24 0,8 1 43 0,0-4 53 0,-1 0 64 16,-5 4 87-16</inkml:trace>
  <inkml:trace contextRef="#ctx0" brushRef="#br0" timeOffset="186237.06">4116 14027 0 0,'0'-11'245'0,"6"4"69"16,-6-5 37-16,7 5 39 0,-7-4 40 0,0 8 29 0,-7-4 21 0,7-1 17 15,0 0 15-15,-6 5 12 0,-1-4 11 0,0 3-50 0,1 1-78 16,0 0-61-16,-1-2-53 0,-6 1-43 0,7 1-36 0,-1 3-40 0,-6 0-40 15,6 0-28-15,-5 3-21 0,-2 1-18 0,8 4-15 0,-7-1-11 16,0 3-12-16,0 2-8 0,-1 2-9 0,2 1-5 0,6 3-5 16,-8 1-3-16,1 2 0 0,7-2-1 0,-1 7-1 0,-6-4 1 0,13 0-1 15,-6 1 1-15,6-3-1 0,0 3 0 0,0-2 0 0,0-2-1 16,0-1 1-16,6-3-2 0,0 3 0 0,1-2-2 0,0-6-3 0,6 1-4 16,-7-5-4-16,8 2-5 0,-2-4-5 0,2 0-7 0,-2-4-2 15,8-4-9-15,-7 4-8 0,-1-7-9 0,8 0-9 0,-6-5-8 16,5 1-9-16,-6-3-9 0,0-1-9 0,0 0-4 0,0-3-4 0,0 0 1 15,0 0 4-15,-6-4 3 0,-1 3 4 0,0-3 8 0,-6 0 9 0,8 0 10 16,-8 0 11-16,-8 1 16 0,8-1 19 0,0 3 24 0,-6-3 25 16,0 4 20-16,6 0 17 0,-7 2 11 0,0 2 11 0,1 3 7 15,0-1 3-15,6 6 3 0,-7 2 2 0,7 0-1 0,-6 1-2 0,6 3-7 16,0 0-9-16,0 3-13 0,0 1-14 0,0 4-9 0,0-1-7 16,0 8-8-16,6-1-5 0,-6 1-4 0,7 7-2 0,-1 0-2 0,7 3 0 15,-6-2 0-15,5 3-1 0,2-1 2 0,-1 0 1 0,0 1-1 16,0-4 0-16,7 0-1 0,-8-4-2 0,2 1-1 0,-2-5-2 0,8 1-6 15,-7-7-7-15,0 2-13 0,0-3-16 0,6-3-35 0,-5-4-45 16,-8 0-64-16,8-4-74 0,-2-3-74 0,1 0-70 0,-6-8-49 16,-1 4-38-16,1-7-19 0,-7 0-9 0,6-4-1 0,-12-1 4 0,6-3 11 15,-7 1 14-15,1-4 35 0,-7-4 44 0,0 0 65 0,-7-4 74 16</inkml:trace>
  <inkml:trace contextRef="#ctx0" brushRef="#br0" timeOffset="186455.81">3490 13474 231 0,'-39'15'404'0,"0"-1"38"0,7-3 23 16,-1 0 18-16,7-3 17 0,6-1 13 0,1-3 15 0,-1-4 11 0,8 0 11 15,5 0 7-15,0-4 5 0,1 0-95 0,6 1-142 0,0-2-94 16,6-1-69-16,1-5-39 0,0 0-24 0,-1 0-21 0,7-1-21 0,7-1-20 16,-1 1-23-16,0-3-24 0,1 5-21 0,-1-2-20 0,1 1-15 15,0 8-14-15,-7-1-10 0,-1 4-10 0,2 4-8 0,-8 3-11 16,1 4-13-16,-7 4-16 0,0 3-21 0,-7 4-29 0,1 0-32 0,0 7-48 15,-8 0-55-15,1 4-51 0,-6 4-50 0,0 0-19 0,5 4-6 0,-6-4 2 16,1 2 4-16,-1-2 10 0,8 0 10 0,-2-5 21 0,8 0 24 16,-1-1 35-16,1-6 43 0</inkml:trace>
  <inkml:trace contextRef="#ctx0" brushRef="#br0" timeOffset="187670.4">5737 14046 68 0,'-13'6'315'15,"7"6"37"-15,-8-5 25 0,8 0 12 0,0 1 7 0,0-1 3 0,-2-3 4 16,2 3 11-16,6-7 13 0,-6 4 15 0,6-4 14 0,0 3-59 16,0-3-97-16,0 0-68 0,0 0-54 0,0 0-30 0,0-3-19 0,0 3-11 15,6-4-4-15,0-3-4 0,2-1-2 0,-2-3-11 0,6 1-14 16,2-6-14-16,-1-2-15 0,7 0-11 0,-2-1-10 0,-4-2-8 16,5-5-8-16,1 0-4 0,-7 4-6 0,6-3-1 0,-5 3-2 0,-1-4 1 15,-1 8 1-15,-4-4 1 0,-2 4 2 0,0-1 3 0,0 6 2 16,-6 1 2-16,0 1 3 0,0 0 3 0,0 3 4 0,0 1 1 0,0 3 2 15,-6-3 1-15,6 7 1 0,-6-4-1 0,6 4-1 0,-6 0-2 16,6 4-3-16,-8 0-2 0,2 3-2 0,0 5-2 0,-1-2-4 0,1 8-3 16,-1 0-3-16,0 5-3 0,1 2-1 0,6 5-3 0,-6 2 0 15,-1 1-1-15,7 4 1 0,0 4 0 0,0-5 0 0,0 8 0 16,0-4-1-16,7 4 1 0,-1-4 0 0,0 5 1 0,-6-5-1 0,7 4 1 16,0-5 1-16,-1 3 0 0,1-3-1 0,-1-2-1 0,0 0-1 15,2-4 1-15,-2-4 0 0,0 0 0 0,-6 0 0 0,6-6 0 0,-6-1-2 16,7-4 1-16,-7 0 1 0,0-7 0 0,7 0 1 0,-7-3 3 15,0-5 0-15,0 1 2 0,0-4 0 0,0 0 1 0,0 0 0 0,-7-7 0 16,7-1 1-16,0-6-1 0,0-1 0 0,-7 1 0 0,7-8 0 16,0-3-3-16,0-2-4 0,0-3-6 0,-6-6-7 0,12 3-4 0,-6-6-5 15,0-3-4-15,0 3-5 0,7-5-5 0,0-1-4 0,-1 2-3 16,1-5-4-16,-1 4 0 0,8-4-2 0,-2 8 1 0,2-4 1 0,-2 4 4 16,8 3 5-16,-7 1 4 0,7 6 3 0,-8 1 4 0,8 3 5 15,-7 8 4-15,0 0 4 0,6 3 4 0,-12 1 1 0,6 6 2 16,0 0 1-16,-7 5 1 0,8 3 0 0,-8 0 0 0,0 3 0 0,8 1 0 15,-8 3 2-15,1 5-2 0,6-1 2 0,-7 0-1 0,7 7 1 16,-7-3 0-16,2 3 2 0,4 4 0 0,-5-4-1 0,-1 4 0 0,1 0 0 16,6-3 0-16,-7 3 2 0,1-4 0 0,0-3 0 0,-1 3 0 15,7-4-1-15,-6-2 1 0,-1-1 0 0,7-4 1 0,-7 0-1 0,8-4 1 16,-2 1 2-16,2-4-1 0,-1-4 1 0,0 1-1 0,0-4 1 16,7-5-1-16,-8 1 1 0,8-7-3 0,-1 0-4 0,-5 0-6 15,5-8-7-15,0 1-11 0,-6-5-12 0,1 1-15 0,5-4-18 0,-6 0-14 16,0-4-16-16,-6 4-6 0,6-3-5 0,-7-1-3 0,0 4-1 15,2-4 2-15,-2 8 4 0,-6-4 16 0,0 5 20 0,0 1 28 16,0 1 31-16,0 5 30 0,-6-1 27 0,-2 3 23 0,2 1 21 0,0 0 15 16,-1 2 9-16,1 6 10 0,-8-1 5 0,8 0 3 0,0-1 1 0,-8 6-5 15,2-2-12-15,5 5-17 0,0 0-17 0,-6-2-15 0,7 2-11 16,0 3-8-16,-8 0-8 0,8 3-6 0,0 5-6 0,-1-1-5 16,0 3-4-16,1 2-3 0,-1 2-4 0,7 9-2 0,-6-1-2 0,6 3 2 15,0 4 1-15,0 4 2 0,0 1 1 0,6 2 3 0,-6 1 1 16,7 3 1-16,-1 1 0 0,1 2-1 0,0 1 0 0,5-3 1 15,-5 3 1-15,0-4 0 0,5 4 0 0,-5-4-2 0,6 0-3 0,-6-3-3 16,-1 4-2-16,0-5-1 0,1-3 0 0,0 0-2 0,-1-1 1 0,0-5 0 16,1 2-2-16,-7-4 0 0,7-3 0 0,-7-2-1 0,6-7 1 15,-6 1 2-15,0-2 1 0,0-1 6 0,7-3 6 0,-7-5 8 16,0-3 6-16,0 0 2 0,0-3 0 0,6-1 2 0,-6-7 1 0,6 0 2 16,2-4 0-16,-2-2-1 0,0-6 0 0,0 1-1 0,1-7-4 15,0-1-5-15,-1 1-6 0,7-5-9 0,-7-2-7 0,8 3-6 0,-1-4-3 16,-6 5-2-16,5-1-5 0,1 4-1 0,1-2-3 0,-8 6-1 0,7 0-2 15,0 6-2-15,-7 5 0 0,1 3 0 0,6 4-2 0,-6 3 2 16,-1 4 2-16,0 4 1 0,2 3 3 0,-2 4 2 0,-6 3 2 0,6 1 2 16,0 3 2-16,1 4 1 0,-7 0 1 0,7 1 3 0,-7-1 0 15,6 3 2-15,-6-3 0 0,7 1-4 0,-1-2-8 0,-6 2-11 16,6-6-16-16,2 2-22 0,4-5-27 0,-6-3-47 0,8 0-59 0,-1 0-72 16,0-7-78-16,0-1-72 0,7 1-69 0,-1-8-34 0,1 1-17 15,-1-3-5-15,7-3 3 0,0-2 11 0,-6-3 12 0,6 3 23 16,0-4 26-16,-1-3 49 0,2 3 58 0,-1-4 72 0,0 1 240 0</inkml:trace>
  <inkml:trace contextRef="#ctx0" brushRef="#br0" timeOffset="188404.78">7633 13822 0 0,'6'-11'20'0,"0"-4"187"0,-6 1 25 0,7 3 29 15,-7-4 32-15,-7 4 39 0,7 0 45 0,0-1 34 0,-6 2 33 0,0 0 22 16,-1 2 15-16,7-3-27 0,-7 3-50 0,-6 1-37 0,7 4-32 16,0-4-23-16,-8 7-22 0,8-5-26 0,-8 5-31 0,2 5-36 0,-1-5-41 15,0 7-35-15,0 0-30 0,-7 4-20 0,7 0-13 0,0 3-9 16,0 5-9-16,0 2-5 0,0 2-3 0,7-1-5 0,-8 3-3 0,8 1-3 15,0 3-1-15,-1-3-2 0,7-1-1 0,0 4-3 0,7-3-2 16,-1 0-2-16,0 0-2 0,1-5-2 0,6-2 0 0,0-1-3 16,7 1 0-16,-7-5-3 0,6-3-3 0,1 0-3 0,-1-8-4 0,1 5-6 15,6-8-6-15,-6 0-4 0,-1-3-5 0,1-2-2 0,-1-1-3 16,-6-5-2-16,7 0-1 0,-7-4 0 0,-1 0-2 0,2-3 2 0,-2-1 0 16,-5-2 4-16,0-1 4 0,-1 0 6 0,1-4 4 0,-7 4 7 15,0-3 3-15,0-5 5 0,0 4 2 0,-7 1 4 0,7 0 1 0,-6 2 5 16,6-3 6-16,-7 8 4 0,7-4 7 0,-7 8 5 0,7-1 4 15,-6 0 2-15,6 5 2 0,0 3 0 0,0-2-1 0,-6 6 0 16,6 0-1-16,0 3-2 0,0 0-1 0,0 6-4 0,0-2-4 0,0 8-5 16,6-5-5-16,-6 7-5 0,0 2-4 0,6-2-2 0,-6 9-2 15,7-6-1-15,0 5 0 0,-7 3 1 0,6-2 0 0,1 3 1 0,-1-1 0 16,0 0 0-16,2 6 0 0,-2-11 0 0,0 6 0 0,8-3-1 16,-8-2 1-16,0-3-1 0,1 1 0 0,-1-5 1 0,1-2 1 0,0-1 1 15,5 0-1-15,-5-8 1 0,0 1 1 0,-1 0 1 0,0-4-1 16,8-4 0-16,-8 0 1 0,1-3-1 0,-1 0 0 0,0-4 1 15,8-1-1-15,-8-2 0 0,0-5-2 0,1 1 1 0,0 0-1 0,-1-4-1 16,-6-3-3-16,7 3 1 0,-7-4 0 0,6 0-1 0,-6 4 1 16,6-3-1-16,-6 3 1 0,0 0-1 0,8 3 0 0,-8 1 0 0,6 3-1 15,-6 4 0-15,6 0-1 0,-6 8 1 0,6-5-1 0,-6 8 1 16,8 0-2-16,-2 0 2 0,0 4-2 0,1 3 2 0,-1 1-1 0,1 4 0 16,0-3 1-16,-1 7 2 0,0-2-1 0,8 4 0 0,-8 1 1 15,0-1 1-15,1 1 0 0,-1 2 0 0,1-3-1 0,0 5 1 16,-1-4-1-16,-6-2 0 0,6 2 2 0,1-1-1 0,-7-8-1 0,7 5 0 15,-1-4 1-15,-6 0 0 0,0-4-1 0,6 1 1 0,-6 0 1 16,0-5 2-16,7 1 0 0,-7-4 1 0,0 0 1 0,0 0 0 0,0-4-1 16,7 1 1-16,-7-2-2 0,6 2 1 0,-6-7-1 0,0 2 0 15,7-3-1-15,-1-4-4 0,-6 0-3 0,6 1-7 0,1-4-5 0,-7-1-5 16,7 1-5-16,-1-1-5 0,-6 1-3 0,6-4-2 0,2 4-3 16,-8-4-2-16,6 3-2 0,0 5-3 0,-6-4 0 0,7 3 2 15,6 4 3-15,-13 0 2 0,13 4 5 0,-7-1 3 0,0 5 2 0,8-1 0 16,-8 4 0-16,1 4-3 0,6-1-2 0,0 5-2 0,-7 4-4 0,8-3-4 15,-8 2-4-15,0 4-4 0,8 4-3 0,-8-4-2 0,1 3-3 16,5 3-2-16,-5-2 1 0,0-1 1 0,5 0 2 0,-5 1 2 16,0-1 2-16,-1 1 6 0,1-5 4 0,6-3 5 0,-7 0 4 0,1 0-6 15,-1-4-12-15,0-3-25 0,8 0-30 0,-8-8-37 0,1 0-42 16,-1 1-37-16,1-9-35 0,-1 2-40 0,-6-5-42 0,0-4-29 16,7 2-22-16,-14-5-9 0,7-3-4 0,-6-6 8 0,-1-1 16 0,1-1 27 15,-7-4 32-15,-7-3 41 0,7-1 45 0,-6-2 39 0,-1-2 197 16</inkml:trace>
  <inkml:trace contextRef="#ctx0" brushRef="#br0" timeOffset="188640.24">7580 13191 139 0,'-32'19'255'0,"-1"-1"21"16,1-3 15-16,6 3 19 0,-1 1 19 0,8-5 27 0,0 1 32 0,6-4 27 16,-1 3 29-16,8-7 0 0,0 5-14 0,-1-4-48 0,7 2-65 0,0-6-36 15,0 4-22-15,7-1-12 0,-1-4-8 0,0 1-12 0,1-4-13 16,6 4-24-16,0-4-26 0,0 0-27 0,0-4-26 0,7 4-19 0,-7-4-12 15,6 1-11-15,-6-1-10 0,7 1-9 0,-7-5-8 0,0 1-9 16,0 0-9-16,-1-1-11 0,2-4-15 0,-1 5-16 0,0 0-17 16,0 0-21-16,-7 1-20 0,8 1-39 0,-8-2-50 0,7 7-56 0,-6-5-62 15,-1 5-54-15,0 0-53 0,1 5-53 0,0-2-57 0,-1 1-22 16,1 1-4-16,-1 1 3 0,0 1 11 0,8 0 16 0,-8 0 19 0,0 2 38 16,1-6 48-16,0 5 56 0,6-5 61 0</inkml:trace>
  <inkml:trace contextRef="#ctx0" brushRef="#br0" timeOffset="188780.87">7815 13334 0 0,'0'-7'164'0,"0"-4"190"15,0 0 55-15,0 0 39 0,-6 0 28 0,6 0 20 0,-7 0 16 16,7 0 13-16,-7 1 13 0,7-2 11 0,-6 5 9 0,6 0-34 16,0 0-53-16,0-1-85 0,0 5-99 0,0-2-71 0,0 3-56 0,6 2-38 15,8 0-30-15,-8 0-20 0,13 0-18 0,-5 2-29 0,12 3-36 0,-7 2-44 16,13-3-51-16,-6 3-77 0,1 0-88 0,5 5-87 0,1-2-87 16,-7 1-53-16,6 0-36 0,-5 1-17 0,-1-2-9 0,-7 0-2 0,7-2-2 15,-6 3 15-15,0-4 21 0,-8 1 34 0,8-5 44 0,-1 2 69 16,-5-5 85-16</inkml:trace>
  <inkml:trace contextRef="#ctx0" brushRef="#br0" timeOffset="189359">9229 13551 275 0,'-20'21'390'0,"0"-2"33"0,7-4 24 16,0 0 15-16,0-8 12 0,0 0 12 0,0 1 10 0,6-8 12 0,1 3 11 15,0-3 3-15,6 0-1 0,0 0-91 0,-8-3-135 0,8-1-82 16,0 0-52-16,0-3-35 0,0 0-23 0,8-5-16 0,-2-2-10 0,0 3-11 15,1-4-11-15,6-3-11 0,0 3-12 0,0-3-8 0,0 0-8 16,7 3-5-16,-7 1-7 0,7-2-5 0,-2 2-3 0,2 3-4 16,0 3-1-16,-1 1-5 0,1 4-3 0,-7 3-2 0,7 0-3 0,-8 3-1 15,8 4-1-15,-7 5 2 0,0-2-1 0,0 10 1 0,-7-3 2 16,8 10 1-16,-8-2 2 0,0 0 2 0,1 4 4 0,0 5 1 0,-1-6 4 16,1 6 3-16,-1-1 1 0,-6-4 1 0,7 4 0 0,-7-8 0 15,6 5 0-15,1-5 0 0,-1-3 1 0,0-3 0 0,2-2 1 0,-2 0 1 16,7-7 1-16,0-3 0 0,-7 1 1 0,7-8 0 0,7 0 0 15,-7-8 0-15,6 1 0 0,-6-3 0 0,7-7-3 0,0 0-4 16,-7-5-2-16,6 0-5 0,-6-4-3 0,1 0-3 0,-2-3-2 0,-5 0-1 16,-1 0-2-16,1-4-1 0,-7-1-1 0,-7 6 1 0,7-6 0 15,-6 5 3-15,-1-1 2 0,1 5 5 0,-8 3 7 0,2 0 6 0,-2 4 4 16,8 4 4-16,-7-1 2 0,0 4 3 0,0 7 2 0,7 0 1 16,-8 1-1-16,8 3 1 0,-7 3-1 0,7 1-2 0,-1 3-1 0,7 1-2 15,-7-1-3-15,14 4-3 0,-7 3-1 0,7-3-6 0,5 5-5 16,1-2-10-16,7 1-12 0,0-1-17 0,-1 0-21 0,7-2-35 0,0-1-40 15,7 0-45-15,-7-1-45 0,6-2-44 0,1-4-44 0,-1 3-38 16,1-3-34-16,-7-4-40 0,7 0-39 0,-1 0-15 0,-6-4 0 16,1 0 12-16,-1-3 17 0,-1-1 35 0,-5 1 39 0,6 0 45 15,-6-4 46-15,-1 4 43 0,-5-5 44 0</inkml:trace>
  <inkml:trace contextRef="#ctx0" brushRef="#br0" timeOffset="190063.33">10342 13466 0 0,'6'-7'177'0,"7"3"62"16,-6 1 30-16,0-1 30 0,-1 4 32 0,-6-4 32 0,0 4 32 15,-6-3 27-15,6-1 23 0,-7 4 6 0,0-3 0 0,1 3-38 16,-1-4-57-16,1 4-40 0,-8 0-33 0,8 0-28 0,-6 0-29 0,-2 4-29 15,1-4-31-15,0 3-33 0,6 4-32 0,-5 1-25 0,-2-1-23 16,2 5-16-16,-1-6-13 0,6 8-7 0,-6-2-6 0,7 3-3 0,0 0-3 16,6 3-1-16,-8-4-2 0,8 5 1 0,0-1 0 0,0 1-2 15,0-1 1-15,8 1-1 0,-8-5 0 0,6 4 0 0,0-3 0 0,0-1-1 16,1 1 3-16,0-4-1 0,6 0 0 0,-7-1-1 0,0-2 0 16,8-4 0-16,-8 3 1 0,7-7 0 0,-6 0-1 0,6 0 1 0,-7-3 0 15,8-1-1-15,-8-3 0 0,6 0-2 0,2-5-1 0,-8 1-1 0,1 0 2 16,6-3-1-16,-6 0 0 0,-1-2 0 0,0-2 0 0,0 3-2 15,2-3 2-15,-2-1 0 0,-6 1 1 0,6 0 2 0,-6 0 0 0,7 0 0 16,-7-1 1-16,0 2-1 0,0-2 1 0,0 4 0 0,0 5 2 16,7-6-1-16,-7 5 2 0,0 4-2 0,0-1 1 0,0 5-2 15,0-1 0-15,0 4-1 0,0 0-1 0,0 4 0 0,0-1 0 0,0 5 0 16,0-1 0-16,6 4-1 0,-6 0 0 0,0 1 0 0,7 2-1 16,-7 4 0-16,6 1 1 0,-6-1 1 0,6 0 0 0,-6 4 1 15,7-4 0-15,0 5 0 0,-7-5 0 0,6 1 0 0,0 2-1 0,-6-6 1 16,7 3-1-16,0-3 1 0,-1-1 0 0,1-3 0 0,-1 3 1 15,1-6 0-15,-1 0 2 0,1-1 2 0,-1-3 4 0,0-1 4 0,2 1 1 16,-2-4 3-16,0-4 0 0,1 1 1 0,-1-1 2 0,1 0-2 16,6-3 0-16,-7-5 0 0,0 2 1 0,8-1-2 0,-8 0-1 0,1-4-4 15,6 1-5-15,-6-5-1 0,-1 5-4 0,0-5-1 0,1 1-3 16,6-3 0-16,-7 2-1 0,1-4 0 0,0 5-2 0,-1 0 0 16,7 0-1-16,-7 0-1 0,1 3 0 0,6 1 0 0,-7 2-1 0,2 1-1 15,4 7 0-15,-5-3 0 0,-1 4-1 0,1 3 0 0,-1 0 0 16,1 3 1-16,5 4 0 0,-12 1 0 0,8 4 1 0,-2-2 1 0,0 1 0 15,1 7 0-15,-7-3 1 0,7 3 2 0,-7 4 0 0,6-3 1 16,-6 2 1-16,0-3 0 0,0 5 1 0,6-1 0 0,-6-4 0 0,0 0 0 16,7 1 1-16,-7-1 0 0,0-4 0 0,6 2 0 0,-6-6 1 15,7 1 0-15,-7-3 1 0,7-1 1 0,-7-4 2 0,6 2 1 16,0-5 1-16,-6 0 1 0,7 0 0 0,0-5 0 0,-1-2 0 0,0 0-1 16,1 0 1-16,-1-1-1 0,1-2 0 0,-7-2-2 0,13-1-2 0,-13 1-1 15,6-7-2-15,2 5-3 0,-2-5-6 0,0 2-6 0,0-6-7 16,1 4-6-16,0-2-5 0,-1-2-4 0,1 2-7 0,5 3-4 15,-4-4-3-15,-2 2-7 0,0 3-8 0,0 7-8 0,8-6-8 0,-8 9-5 16,1 0 0-16,-1 0 2 0,1 7 5 0,0 0 5 0,5 3 4 16,-12 4 6-16,7 0 5 0,0 4 5 0,-1 5 4 0,0-2 7 0,-6 1 9 15,7 7 8-15,-1-4 11 0,-6 0 6 0,7 4 5 0,0-4 4 16,-1 0 3-16,0 1 1 0,-6-5 0 0,14 2 1 0,-8-6 1 16,0 1 0-16,8-3-3 0,-8-5-21 0,7 2-31 0,-7-10-53 0,8 5-63 15,-2-7-63-15,2-4-60 0,-8 0-48 0,7 1-43 0,-6-9-21 16,0 1-11-16,-1-1-5 0,-6-6-4 0,0 2-1 0,0-6 1 0,-6 0 20 15,-1-1 32-15,0-6 51 0,-6-1 63 0</inkml:trace>
  <inkml:trace contextRef="#ctx0" brushRef="#br0" timeOffset="190250.84">10198 12847 0 0,'-45'19'226'0,"-1"-4"108"15,7-1 29-15,1 0 25 0,5 2 23 0,1-5 13 0,5-1 9 16,7-3 5-16,1 1 6 0,6-4 6 0,7-1 7 0,-1 5-45 15,7-1-71-15,7-3-79 0,-1 3-80 0,7-4-48 0,0 5-30 0,6-4-26 16,7 3-25-16,0-4-41 0,7 1-47 0,-1 0-61 0,8-4-69 16,-1 0-73-16,0-4-77 0,7 0-57 0,-7-3-49 0,-7 0-24 0,7-1-11 15,-6-2-6-15,-1-5-2 0,1 1-1 0,-7-1 2 0,0 0 27 16,-6-4 37-16,-7 5 56 0,6-9 64 0</inkml:trace>
  <inkml:trace contextRef="#ctx0" brushRef="#br0" timeOffset="191100.75">11918 13727 102 0,'-6'25'328'0,"-8"-3"36"16,8 4 25-16,-1-4 13 0,1-4 8 0,0-3 9 0,-1-1 5 0,7-3 14 15,-7-2 16-15,7-7 15 0,0 6 14 0,0-8-67 0,0 0-106 16,7 0-72-16,0-3-55 0,-1-2-34 0,7-2-23 0,0-4-14 16,6-4-8-16,1-3-7 0,-1 0-6 0,7-8-13 0,0 1-18 0,7-5-14 15,-7-3-14-15,7 0-10 0,-1-3-8 0,-6-5-5 0,1 5-5 16,-1-4-1-16,0-1-3 0,-7-3 0 0,-5 4-1 0,-2-4-2 16,1 0 0-16,-13 0-2 0,7 4 0 0,-7-1 0 0,-7 1-1 0,7 4 1 15,-7 3 1-15,1-1 2 0,0 9 5 0,-8-1 1 0,8 4 1 0,-7 4 2 16,7 4 4-16,-8 3 1 0,8 0 3 0,-6 6 2 0,-2-1 0 15,8 2 1-15,-8 4-2 0,1 0 1 0,1 4-1 0,5-1-3 16,-6 5-4-16,0 3 0 0,6 0-1 0,-6 3-3 0,7 4-1 0,-1 1-2 16,0 6 0-16,1-3-1 0,6 8 1 0,-6-1-1 0,6 4 0 15,0 3 1-15,6 1 1 0,-6 0-1 0,6 4 2 0,1-4 0 0,6 6 1 16,-6-3 2-16,6 0 2 0,0 4 0 0,0-3 0 0,0 2-1 16,6-2 0-16,-5-1 0 0,6-3 0 0,-2-1 0 0,-4-3 0 0,5 0 0 15,1-7 0-15,-1 0 0 0,1-5-2 0,6 1 0 0,-6-6-3 16,-1-6 1-16,1 0-1 0,6-5 0 0,-7-2 0 0,1-6-2 15,-1-2-3-15,0-5-4 0,1 0-4 0,-1-9-5 0,-5 4-6 0,6-7-4 16,-14 0-5-16,7-3-3 0,-7-2-2 0,-6 2-2 0,0-4-2 16,0 0 0-16,-6-1 0 0,-1-2 1 0,1 2 5 0,-8 1 4 0,2 0 3 15,-2-1 5-15,2 4 7 0,-8 4 4 0,7 1 6 0,0 2 6 16,0 5 4-16,0-1 3 0,7 7 2 0,-8 1 2 0,8 0-1 0,0 4 0 16,-2 3-1-16,2 0-1 0,6 3 1 0,0 4-2 0,-6-3 1 15,12 7-2-15,-6-4-3 0,6 8-1 0,2-4-3 0,-2 4-2 16,0-1 1-16,8 2-7 0,-1-6-10 0,-1 5-18 0,2-4-24 0,5 0-47 15,1 0-61-15,-1-5-69 0,0 2-74 0,8-4-69 0,-7 0-66 16,6-4-33-16,0-4-16 0,-7 4-9 0,7-7-5 0,0 2 5 16,0-1 8-16,1-2 18 0,-2 2 23 0,1-6 48 0,7 5 60 0,-7-5 70 15,0 6 243-15</inkml:trace>
  <inkml:trace contextRef="#ctx0" brushRef="#br0" timeOffset="191841.27">13228 13393 0 0,'0'-3'114'0,"6"-1"133"0,-6 1 27 0,0-2 33 0,0 2 36 0,-6-1 37 16,6-3 38-16,-8 4 24 0,2-1 15 0,0-3 13 0,-1 3 10 15,0-1-41-15,-6 3-65 0,7-3-49 0,-14 2-40 0,8-1-29 0,-2 4-25 16,1 0-30-16,-6 4-32 0,6-1-35 0,-7 2-36 0,1 2-21 16,5 0-15-16,-4 1-10 0,4 2-10 0,1 2-6 0,-7 2-6 0,8 1-4 15,5 0-2-15,-6 2-3 0,7 3-1 0,-1-3-2 0,0 5-3 16,7-3-3-16,-6 3-2 0,12-1-2 0,-6-2-3 0,7 3 0 16,0-4 0-16,-1 1-1 0,7-4 1 0,-6-1-1 0,12 0 1 0,-6-3-1 15,6 0-1-15,1-3 0 0,0-2-2 0,-1-1 0 0,1-2 0 0,-1-6 0 16,7 3 0-16,-6-8 0 0,0 5 0 0,-1-5-2 0,-6-3-1 15,6 0 0-15,-5-3 0 0,-2 3-1 0,2-7 0 0,-1 3-1 16,-1-4 2-16,-4 1 0 0,4-1-1 0,-6-2 2 0,1 3 0 0,-7-4 0 16,7 0 0-16,-7 4 0 0,6-5 1 0,-6 2 1 0,0 2 1 15,0 1 0-15,0-1 2 0,-6 5 2 0,6-2 3 0,0 6 1 0,0-1 3 16,0 5 1-16,0-3-2 0,0 1 0 0,0 5 0 0,-7 3 0 16,7 0-1-16,0 0 0 0,7 0-1 0,-7 3-1 0,0 5-1 15,0 1-3-15,0-3-3 0,6 5-2 0,-6 4-3 0,7 0 1 0,-1 2 1 16,-6 2-1-16,6-1 1 0,-6 4 2 0,8 0 0 0,-2 4 0 15,0-3-1-15,0 2 1 0,2-4 0 0,-2 2 0 0,-6-2 0 0,13 2 0 16,-7-5 0-16,1 1-1 0,0-5 1 0,-1 0-1 0,0-3 0 16,0 0 1-16,8-3-1 0,-8-2 1 0,1-1 1 0,0-2 0 15,-1-3 0-15,1 0 1 0,-1-3 0 0,0-2 0 0,1-1 1 0,6-2-1 16,-7 2 1-16,1-6-2 0,0-3 1 0,-1 5-1 0,1-9 1 16,5 5 0-16,-12-4-2 0,14-1 0 0,-14-4 1 0,6 2-3 0,0-2-1 15,2-2-3-15,-8 3-2 0,6-4-1 0,0 1 0 0,-6-1-1 0,7 5 0 16,-1-1 0-16,1 0 0 0,-7 3-1 0,7 1 0 0,-1 7-1 15,0 0 0-15,0 3 0 0,2 1 2 0,-2 7 1 0,0 0 2 16,1 4 1-16,0 4 2 0,6-2-1 0,-7 5 1 0,0 4-1 0,1 3 0 16,0 1 0-16,-1 3 1 0,0 3 1 0,1 1 0 0,0 3 2 15,-7-3 1-15,6 3 0 0,-6 1 0 0,0-1 0 0,0-4 0 0,0 2 0 16,0-2-1-16,0-3 0 0,0-4 3 0,0 0 0 0,0-3-2 16,0-5 0-16,0 2 1 0,0-5 2 0,0 0 3 0,0-3 2 0,0-4 2 15,0 0 1-15,0 0 0 0,7-4 0 0,-7-3 2 0,0 0-2 16,0 0-1-16,6-8 1 0,-6 5-1 0,6-6-1 0,-6-2 0 0,7-1-4 15,-7-2-5-15,7-1-5 0,-1-4-5 0,-6 4-3 0,6-3-4 16,2 0-2-16,-2-2-1 16,0 1-2-16,1 5-2 0,-1 2-1 0,1 1-1 0,-1-1-2 15,7 9 1-15,-7-1 0 0,8 4 0 0,-8 3 4 0,7 4 2 0,0 0 4 16,-6 4 2-16,6-1 1 0,0 5 0 0,-7-1 1 0,8 3 3 16,-8 2-1-16,7-1 1 0,-7 3 1 0,1 1 1 0,0-1-1 15,-1 1-2-15,0 0-4 0,2 0-5 0,-8-1-9 0,6-3-12 0,0 0-16 16,-6 0-22-16,7-3-33 0,-1-5-39 0,1 1-49 0,-1-4-51 15,1 0-48-15,-1-4-46 0,0-3-48 0,8 0-49 0,-8-1-25 0,1-3-11 16,-1-3 2-16,1-1 8 0,-1 1 15 0,-6-2 22 0,0-2 33 16,0 0 40-16,0-4 48 0,-6 0 53 0</inkml:trace>
  <inkml:trace contextRef="#ctx0" brushRef="#br0" timeOffset="192060.03">13246 12701 0 0,'-45'11'260'0,"6"-1"68"0,0 2 37 0,0-1 35 0,13 0 33 0,-7-3 22 16,7 2 18-16,0-6 11 0,7 3 9 0,5-3 8 0,2-4 6 16,5 4-52-16,0-4-83 0,1 0-69 0,6 0-64 0,0 0-47 15,0 0-38-15,6-4-35 0,1 0-33 0,0 1-25 0,5-1-18 0,2 0-18 16,-2 1-16-16,1-2-18 0,1 3-17 0,-2 2-18 0,2 0-21 16,-2 0-29-16,2 7-33 0,-8-4-41 0,1 5-46 0,-7 3-55 15,6-4-58-15,-6 8-61 0,-6-1-62 0,-1 4-27 0,1-3-9 0,-1 4 2 16,0-1 6-16,1-1 11 0,0 6 17 0,-8-4 25 0,8-1 33 15,0 0 42-15,-1-3 44 0,0-1 56 0,7 2 239 0</inkml:trace>
  <inkml:trace contextRef="#ctx0" brushRef="#br0" timeOffset="193045.48">15025 13243 0 0,'0'7'49'15,"6"1"205"-15,0-5 22 0,2 1 15 0,4 0 11 0,-5-4 11 16,-1 0 12-16,1 0 15 0,6-4 19 0,-7 4 23 0,0-4 26 0,2-3-14 15,-2 3-34-15,0 1-52 0,1-4-60 0,-7 0-33 0,6-1-20 16,-6 1-12-16,0-1-10 0,0-3-11 0,0 3-11 0,-6-2-15 16,6-1-18-16,-7 0-23 0,-5-1-26 0,4 2-20 0,-4-1-18 0,5 4-11 15,-12-4-7-15,6 3-3 0,-1 1-3 0,-5 3-2 0,0 1 0 16,-1 0 2-16,1 6 1 0,-1-3 1 0,0 7 1 0,1-3 1 0,-7 2 1 16,6 6 1-16,1 3 1 0,-1-5 0 0,0 5 1 0,1 3 0 15,-1-2 0-15,8 2-1 0,-8 3-1 0,7-2-1 0,6 3-1 0,1-4-3 16,-1 4 0-16,1 0-1 0,6 0-1 0,6 0 0 0,-6-4-2 15,7 1 0-15,6-1 1 0,0 0-1 0,0-2 1 0,6-6-2 16,1 1 1-16,-1-5 1 0,7-1-2 0,1-5 1 0,-8 0-2 0,8-5 1 16,5-1-1-16,-6-5-3 0,0-4-4 0,0 0-3 0,0-2-3 0,0-2-3 15,0-3-4-15,-7-3-4 0,8-2-2 0,-8-2-4 0,0 1-2 16,-5-2 0-16,6-3-1 0,-8-4 2 0,-5 0 0 0,-1 0 3 16,1 0 2-16,0-2 4 0,-7-1 2 0,6 3 5 0,-12-4 4 0,6 4 7 15,0 1 5-15,0 0 8 0,-7 0 6 0,0 6 6 0,7-3 5 0,-6 7 5 16,6-3 5-16,-7 7 4 0,7 4 6 0,-6-1 4 0,6 1 3 15,0 7 2-15,-6 0 0 0,6 0-1 0,0 3-3 0,0 5-5 16,0 0-5-16,-7-1-5 0,7 4-6 0,0 4-5 0,0-1-4 0,0 5-7 16,0 2-4-16,7 1-6 0,-7 4-3 0,0 3-2 0,0 1-2 15,0 3 0-15,0 3 0 0,6 5 0 0,-6-1 2 0,0 4 0 0,6 0-1 16,-6 4 1-16,0 0-1 0,0 0 1 0,7 2 1 0,-7 1-1 16,6 1 0-16,-6-1 0 0,7 0 0 0,0 1 1 0,-1-1 0 0,0-3 0 15,1-1-1-15,0 1 0 0,5-8 1 0,2 1 1 0,-8-1-1 16,7-7 2-16,1 0 1 0,-2-4 1 0,8-4 2 0,-7-3 1 15,-1-2 0-15,8-2 1 0,0-7-1 0,-7 0 0 0,7-5 1 0,-2-2-1 16,2-4 0-16,0 0 0 0,-1-4 0 0,1 1 0 0,0-8-2 16,-1 4-2-16,-5-9-2 0,-2 6 0 0,2-8-2 0,-2 3 0 0,1-3 0 15,-6 0 0-15,6-1-1 0,-7 0 0 0,0 2 0 0,2-2 1 16,-8 5 0-16,6 0 1 0,-6 2 1 0,0 1 3 0,6 4 1 0,-6 3 1 16,0 4 1-16,0 4 0 0,0 0-1 0,0 3 0 0,0 0-1 15,0 4 0-15,0 4 1 0,0 3-1 0,-6 0 0 0,6 5 0 16,0 2-1-16,0 1-4 0,0 3 0 0,0 4-2 0,-6 4-1 0,6-1 0 15,0 0 0-15,0 5 2 0,6-4 0 0,-6 4 0 0,0-1-1 16,6-4 0-16,1 4 1 0,-1-4-1 0,-6-2-1 0,14 3 1 0,-8-8 0 16,0 4 0-16,8-7 1 0,-8 3 0 0,7-3 0 0,0-5 0 15,0-2 0-15,0-1 1 0,0-2 1 0,1-5 0 0,-2-5 0 0,1 1 0 16,0-3 3-16,0 0-2 0,1-4 0 0,-2-4 0 0,1-3 0 16,-6-1 1-16,6 2-2 0,-7-5 0 0,8-1-2 0,-8-2 0 15,0-1-1-15,-6-3 0 0,7 3 1 0,-7-3-2 0,7 0 0 0,-7-1 1 16,0 5 2-16,0-1 0 0,0 4-1 0,-7 0 1 0,7 4 5 15,0 3 0-15,0 4 2 0,0 0 1 0,0 4-1 0,-7 0-1 0,7 7 0 16,0 0-1-16,0 0 0 0,0 7-1 0,-6 0 1 0,6 4-1 16,0 0 1-16,0 4-1 0,-6 3-4 0,6 4-2 0,0 0-1 0,0 0-1 15,0 4 1-15,6-1 1 0,-6 1 0 0,6 0-3 0,1-1-2 16,0 1-10-16,-1-4-12 0,7 0-15 0,-7 1-16 0,8-6-25 0,-2 2-29 16,2-1-45-16,-1-8-55 0,0 2-62 0,6-5-68 0,1 0-61 15,-7-3-61-15,6-4-36 0,0-4-25 0,1 1-5 0,0-5 5 16,6-2 10-16,-7 2 15 0,1-6 24 0,6-1 28 0,-7 0 45 0,7-2 56 15,-6 0 63-15,-1 0 138 0</inkml:trace>
  <inkml:trace contextRef="#ctx0" brushRef="#br0" timeOffset="193373.61">16601 13119 0 0,'6'-11'35'0,"8"0"205"0,-8 0 29 15,-6 0 32-15,0 0 32 0,0 3 35 0,-6-2 33 0,-2-2 26 16,8 1 21-16,-6 4 14 0,0-4 11 0,-1 3-30 0,-6-2-49 0,6 6-54 16,1-3-57-16,-6 3-37 0,-2 0-28 0,8 4-32 0,-8 0-33 0,1 4-34 15,1 0-34-15,-2 3-23 0,2 4-21 0,5 0-14 0,-6 3-11 16,0 6-6-16,7 1-3 0,-2 2-1 0,2-3-1 0,0 7 1 15,6 2 0-15,0-4 0 0,0 5 0 0,6-1 0 0,-6-3 0 0,6 2 0 16,8-2 0-16,-8-3-1 0,7-1-1 0,1 0 1 0,-2-4 0 16,2-4-1-16,5-2 1 0,-6-2-3 0,6-6 0 0,1 0-3 0,0-4-3 15,-7-4-4-15,7 0-3 0,-8-6-3 0,2-2 0 0,-2-2-2 16,1-1-3-16,1-3-3 0,-8-4-4 0,0 0-2 0,-6-4-3 0,0-2-2 16,0 1-1-16,0-2 2 0,-6-1 3 0,0 1 4 0,-1 0 2 15,0-1 4-15,-6 5 3 0,7 0 5 0,-8 6 4 0,8 1 3 16,-6 4 6-16,-2-1 2 0,8 7 2 0,-7 1 2 0,6 3 1 0,0 4 1 15,1 0 1-15,0 4 0 0,0 3 2 0,6-3-3 0,0 7-1 16,0-3-4-16,6 2-2 0,0 1-9 0,0 0-11 0,8 1-29 0,-1-2-36 16,-1-2-46-16,8 3-53 0,0-3-51 0,-7 2-51 0,13-6-51 15,-6 2-50-15,-1-1-35 0,7-2-26 0,-6-3-13 0,6 0-5 16,-1-3 2-16,1-2 10 0,1 2 26 0,-8 0 38 0,8-5 46 0,-2 2 52 16,1-2 50-16,-6-1 158 0</inkml:trace>
  <inkml:trace contextRef="#ctx0" brushRef="#br0" timeOffset="193593.46">17134 12979 0 0,'0'-3'47'15,"-6"-5"165"-15,6 5 27 0,-6-1 30 0,-1-4 29 0,1 5 28 16,-1-1 25-16,1 1 26 0,-1-1 27 0,1 1 20 0,-8-1 14 0,8 0-35 16,-7 4-59-16,0 0-40 0,0 0-31 0,0 0-26 0,0 4-26 0,-7 0-25 15,8 3-28-15,-8 0-24 0,7 4-22 0,-1 4-25 0,2-1-26 16,-1 5-18-16,6-1-12 0,1 8-8 0,-1-4-3 0,7 3-3 16,0 1-2-16,0 3-3 0,0-3-3 0,7 0-2 0,6 0-1 0,-7-1-3 15,7 0-3-15,1-3 0 0,-2 0-1 0,8-3-2 0,-1-1 0 0,1-4-12 16,-7 1-14-16,7-7-27 0,-1 3-32 0,0-8-45 0,1-3-47 15,0 0-55-15,-1-3-60 0,1-5-57 0,-7 1-55 0,0-7-37 16,0 2-25-16,-1-6-13 0,2-1-6 0,-8-1 6 0,-6-3 11 0,7-3 27 16,-7-3 32-16,0-4 43 0,0 0 49 0,-7-4 55 0,7 1 167 15</inkml:trace>
  <inkml:trace contextRef="#ctx0" brushRef="#br0" timeOffset="193796.58">16822 12712 0 0,'-33'0'241'0,"7"3"61"0,0 4 33 16,-7-2 42-16,15-1 47 0,-9-1 29 0,7-3 20 0,2 3 16 15,-2-3 15-15,7 0 12 0,-1 0 11 0,2 0-51 0,6 0-82 0,-2 0-59 16,8 0-48-16,0-3-37 0,0 3-34 0,0-3-42 0,8-1-47 16,-2-1-32-16,0 2-25 0,0-1-25 0,8-3-25 0,-1 4-26 15,-1-1-26-15,2-3-25 0,-2 3-25 0,8 4-31 0,-7-4-31 0,1 4-29 16,-8 4-29-16,6 0-28 0,2 3-30 0,-8 4-28 0,1-1-31 0,-7 2-21 16,6 6-19-16,-6 1-15 0,0-1-16 0,0 4-16 0,0 3-16 15,-6 5 6-15,-1-1 20 0,1 1 23 0,0 3 25 0,-2 3 29 16,2-3 28-16,6 4 33 0,-6-1 33 0,0 4 30 0,6-3 83 0</inkml:trace>
  <inkml:trace contextRef="#ctx0" brushRef="#br0" timeOffset="193921.58">16763 13778 185 0,'0'22'361'0,"-6"0"31"0,0-4 17 0,-1-3 9 0,0-4 5 16,7-4-7-16,-6-3-11 0,6-1-33 0,-7-3-43 0,7-3-58 0,0-1-69 16,0-3-157-16,0-1-205 0,0-3-113 0,0 1-71 0,7-9-40 15,-7 1-21-15,0 0-10 0,6-5-7 0,-6 3 6 0,7-7 12 16,-7-2 32-16,7-1 42 0,-7-2 60 0,0-5 237 0</inkml:trace>
  <inkml:trace contextRef="#ctx0" brushRef="#br0" timeOffset="194187.21">15982 12759 7 0,'-20'-7'260'0,"1"-4"29"0,-1 4 24 0,8-5 37 15,-2 5 43-15,8-3 31 0,-7-1 22 0,6 3 16 0,7-3 11 16,0 0 8-16,0 0 3 0,0-3-61 0,0 3-95 0,7 4-58 0,-7-5-40 16,13 1-30-16,-7 0-23 0,0 1-37 0,8 2-43 0,-8-3-30 15,7 7-25-15,0-3-16 0,0 0-13 0,1 3-11 0,-2 1-12 0,2 3-14 16,-1 0-13-16,-1 3-17 0,-5 1-16 0,0-1-16 0,-1 5-18 16,0-1-17-16,1 4-16 0,-7 4-17 0,0-1-20 0,-7 2-20 15,1 2-21-15,0 3-21 0,-1-2-22 0,-6 3-13 0,0-1-12 0,0 5-11 16,0-3-12-16,-7 2-18 0,7-3-23 0,0 0-2 0,-6 0 5 15,5 0 14-15,2 0 17 0,-1-5 20 0,0-1 22 0,0 2 26 16,-1-7 28-16,8 0 24 0,0 0 50 0</inkml:trace>
  <inkml:trace contextRef="#ctx0" brushRef="#br0" timeOffset="194405.96">14979 12826 194 0,'-26'10'394'0,"0"-2"45"0,0 3 28 16,0-4 15-16,13 3 10 0,-7-5 4 0,8 2 3 0,4-2 2 0,2-3 2 16,0 2 2-16,6 4 4 0,0-5-89 0,6 0-132 0,0 4-93 15,2-2-76-15,11 2-45 0,0 1-29 0,0-1-24 0,8 0-27 0,5 1-57 16,8-5-73-16,-1 1-102 0,0-1-117 0,13-3-67 0,-7 0-45 16,7 0-23-16,1-3-11 0,-2-1-6 0,2 1-4 0,-1-5 0 0,-1 1-1 15,-4 3 9-15,5-3 17 0,-13 3 52 0,6 1 71 0</inkml:trace>
  <inkml:trace contextRef="#ctx0" brushRef="#br0" timeOffset="195063.36">18118 13016 0 0,'7'0'162'0,"-1"3"17"15,1-3 10-15,-1 0 11 0,0 0 14 0,2 0 13 0,-2 0 16 16,0-3 15-16,1 3 13 0,-7-4-9 0,6 1-17 0,-6-1-27 0,0-4-30 16,0 5-11-16,0-4-3 0,0 3-3 0,0-3-2 0,-6-1-2 15,-1 1-1-15,1 4-4 0,0-5-7 0,-8 1-7 0,1 3-9 16,0 1-7-16,0-1-6 0,-7 0-9 0,1 4-10 0,0 0-11 0,-8 4-11 16,7 3-6-16,-5-3-6 0,-1 6-5 0,0-2-9 0,0 7-6 15,6-4-8-15,-6 7-4 0,7-4-6 0,-1 6-4 0,1 1-4 0,-1-3-2 16,7 4-1-16,0 0-1 0,6 0-1 0,-5 0-3 0,12-4-3 15,-8 5-3-15,8-5-3 0,8 0-3 0,-2-3-1 0,0-1-2 16,7 1 0-16,1-5 1 0,-2-2 0 0,8 1 0 0,0-7 1 0,5-2-1 16,-5 0 1-16,6-2-2 0,1-7 0 0,5 1-2 0,-6-2 0 0,7-5-1 15,-7-3 0-15,6 0 0 0,-6 0 0 0,0-9 0 0,6 6-1 16,-12-5 0-16,6-3-1 0,-7 0-1 0,1-1 1 0,-6-3 2 16,5 4 2-16,-13-4 5 0,8 0 5 0,-14 4 8 0,6-1 8 0,-6 5 8 15,0-4 9-15,0 7 4 0,0 0 5 0,-6 3 1 0,-1 1 5 16,0 3 0-16,1 4 0 0,-1 4 0 0,-5 3-2 0,5 1-4 0,-6 3-6 15,7 3-7-15,-8 1-8 0,8 7-7 0,-7 4-9 0,6 3-5 16,1 1-2-16,-1 6-3 0,1 4 0 0,0 0 1 0,6 8 2 0,-8 0 1 16,8 3 3-16,0 4 2 0,0 4 3 0,-6-1 1 0,6 0 0 15,0 5 1-15,0-1 1 0,0 1 0 0,0-1-1 0,-6-3-1 16,6 3-1-16,0 0-2 0,0-3-1 0,0-1-3 0,0-2-3 0,0-2-2 16,6-2-5-16,-6-2-12 0,0-2-16 0,6-3-27 0,2-2-32 0,-8-5-56 15,6-2-69-15,0-7-76 0,1 1-78 0,-7-5-64 0,6-7-57 16,1 1-29-16,-1-8-14 0,1 0-5 0,-1-8-3 0,8 1 10 15,-8-7 14-15,0-5 25 0,1-4 31 0,0-4 55 0,-1-4 68 16</inkml:trace>
  <inkml:trace contextRef="#ctx0" brushRef="#br0" timeOffset="195975.8">18392 13320 0 0,'0'-6'70'0,"0"1"238"0,0 1 42 0,0 4 25 0,0-3 21 16,0 3 17-16,0 0 14 0,0-5 15 0,6 5 16 0,-6-3 13 15,7 0 11-15,-1-1-20 0,1 4-36 0,5-4-74 0,2-2-93 0,-1 1-57 16,6-2-38-16,1 0-26 0,-1-4-19 0,1 0-15 0,6-4-14 0,-7 1-15 15,7-2-15-15,1-2-14 0,-1-3-12 0,-7 2-9 0,7-3-7 16,-6 0-6-16,0-3-4 0,-1 2-2 0,-6 1-1 0,0-3-1 16,-1 3-1-16,2 0 2 0,-14 4 1 0,6-5 2 0,1 9 3 0,-7-4 3 15,0 7 4-15,0 0 0 0,0 0 1 0,0 3 1 0,-7 5 0 16,7-1-2-16,0 1 1 0,-6 3 0 0,6 0-2 0,-6 3-1 0,-2 1-2 16,8-1-3-16,-6 5-2 0,0 3-3 0,-7 0-3 0,6 0-2 15,1 3 0-15,-1 1-1 0,1 4 0 0,0-1 0 0,-2 4 0 0,8 0 0 16,-6 3 0-16,6-3 0 0,0 4 0 0,6 0 0 0,-6-1-2 15,8 1 1-15,-2-1 1 0,0 2-1 0,1-6 0 0,6 2 1 16,0-2 1-16,-1 2 1 0,2-9-1 0,6 4 0 0,-7-4 0 0,6-3 1 16,-6-4 0-16,7 5 0 0,-1-8 0 0,1 0 1 0,6-4-2 15,-7 0 0-15,1-4-1 0,0 0-2 0,-1-3-1 0,7 0-1 0,-13-5-3 16,6-1-1-16,1-4-2 0,0 3 0 0,-7-4-2 0,7 0 0 16,-8-1 0-16,1-2 0 0,-6-2 0 0,6-2 1 0,-7 3 0 0,8-4 2 0,-8 4 0 0,-6-3 2 15,6 2 3-15,1 1 1 0,-7 5 2 0,0-2 3 0,0 4 2 16,0-3 3-16,0 7 2 0,0 0 1 0,0 4-1 0,0 0 2 15,-7 2-2-15,7 2 1 0,0 0 0 0,-6 3-2 0,6 3 1 0,-6 0 0 16,-2 2 0-16,2 2-2 0,0 4-2 0,-1 0-2 0,1-1-2 16,6 5-2-16,-7 4 1 0,1-1-1 0,6 4 0 0,-7-3 0 0,7 1 2 15,0 7-1-15,7-5-1 0,-7 0 0 0,6 0 1 0,1 0-1 16,-1-4-1-16,7 1 2 0,-7-1-1 0,8-4 0 0,-1 1 0 0,6-3 1 16,-6-2-1-16,7-3-2 0,0 1-4 0,-1-5-4 0,1-3-3 15,0 0-6-15,5-3-5 0,-5-2-8 0,6-1-6 0,0-5-8 16,-7-4-8-16,7 0-7 0,-6 1-8 0,-1-4-7 0,1-1-8 0,0-3-5 15,-1 0-3-15,-6 0-3 0,0-3 2 0,1 0 4 0,-8-2 5 16,0 5 7-16,0-3 7 0,1-1 14 0,-7 1 16 0,0 3 16 0,-7 0 14 16,1 3 14-16,0 1 12 0,0-1 10 0,-2 5 10 0,-4 3 8 15,-1 0 5-15,-1 0 2 0,2 8 1 0,-2-2 0 0,8 2 2 0,-7 6-6 16,0 2-7-16,0-2-7 0,0 8-6 0,6 0-5 0,1 0-1 16,0 7-5-16,-1 1-1 0,0-1-2 0,7 8-2 0,0-5-2 0,7 5 2 15,-7 4-2-15,13-2 0 0,-7-2 0 0,8 4-1 0,-8-1-2 16,13 0-1-16,-5-3 0 0,6 0-2 0,-2-1 1 0,2-3-1 0,-1-4 0 15,1 1-1-15,6-5 1 0,-6-3-1 0,5 0-1 0,-5-4 1 16,7-3 0-16,-1-4 0 0,0-4-1 0,-7 1-3 0,7-3-3 16,-6-6-2-16,-1-3-1 0,1-3-3 0,0-1-1 0,-8-3-1 0,8 1-2 15,-7-5-1-15,-7-3-1 0,8-1-1 0,-8 1 0 0,0-4-1 0,1-4 3 16,-7 4 1-16,7-4 4 0,-7 0 2 0,0-2 5 0,0 2 6 16,0 0 5-16,-7 0 7 0,7 5 8 0,0-1 8 0,-7 0 7 15,7 6 7-15,0 0 8 0,0 4 7 0,0 1 5 0,-6 4 3 0,6 0 3 16,0 3 3-16,0 4 0 0,0 0-2 0,-6 4-4 0,6-1-4 15,0 1-7-15,0 3-8 0,0 0-7 0,0 4-6 0,0 0-8 16,0 4-7-16,-8 4-6 0,8-2-4 0,0 1-2 0,8 9-4 0,-8-1-3 16,0 3-3-16,0 0 0 0,6 8-1 0,-6-4 1 0,6 7 1 0,-6 0 1 15,7 1 1-15,0 3 0 0,-1-1 0 0,1 2 0 0,-1-1 1 16,7-1 0-16,-6 1-1 0,-1 1 1 0,0-6 1 0,1 2-1 16,6-1 2-16,-6-2-2 0,5-6-1 0,-5 2-3 0,0-3-5 0,-1-4-6 15,8-2-7-15,-8-3-12 0,0-3-14 0,7-1-24 0,-6-7-28 16,-1 0-52-16,1-4-61 0,5-4-68 0,-4 1-70 0,-2-3-69 15,0-5-65-15,-6-3-32 0,7-1-13 0,-7-3-1 0,0 0 3 0,0-3 11 16,0-1 12-16,-7 1 23 0,7-1 28 0,-6-3 50 0,-8-2 64 16,8 6 66-16,-7 0 243 0</inkml:trace>
  <inkml:trace contextRef="#ctx0" brushRef="#br0" timeOffset="196100.8">19902 12686 126 0,'-26'8'336'0,"1"-1"37"16,5 4 28-16,0-4 17 0,1 1 14 0,12-1 11 0,-6 0 9 15,13 0 7-15,0-3 8 0,0 3 7 0,7-2 3 0,6 2-78 16,0-4-119-16,7 1-79 0,-1 3-55 0,1-3-41 0,12 0-32 0,-6-1-52 15,7-3-63-15,-1 4-80 0,-5-4-93 0,5 0-89 0,1-4-85 16,-7 4-45-16,0-3-24 0,-1-5-12 0,1 5-6 0,-6-5-3 0,0-2-3 16,-1 2 5-16,1-7 3 0,-7 5 35 0,-6-6 48 0,5-2 72 15,-5-1 207-15</inkml:trace>
  <inkml:trace contextRef="#ctx0" brushRef="#br0" timeOffset="196257.05">19740 12250 182 0,'-26'15'332'0,"6"-4"18"16,-5 0 10-16,11-1 4 0,-5 2 1 0,5-5 2 0,2 0-1 0,-2 1-14 16,2 0-16-16,5-1-56 0,-6 4-70 0,0 3-163 0,0-2-207 15,-6 2-104-15,-1 0-51 0,7 2-26 0,-7 1-13 0,0-5-8 16,1 2-3-16,0 0 0 0,0 2-1 0,-8-5 12 0,7 3 19 0,1-3 54 16,-7 4 232-16</inkml:trace>
  <inkml:trace contextRef="#ctx0" brushRef="#br0" timeOffset="202071.75">21192 13016 35 0,'-6'11'313'16,"-8"1"42"-16,8-5 28 0,0 3 15 0,-7-2 8 0,6-6 2 0,0 7 1 15,1-6 2-15,0-3 2 0,6 5 9 0,-7-5 13 0,7 0-53 16,-7 0-85-16,7 0-72 0,0 0-64 0,0 0-35 0,0 0-24 0,0 0-11 15,0 0-4-15,0-5-3 0,0 5 1 0,0 0-1 0,0-3-2 16,0 3-10-16,0-4-11 0,7 4-14 0,-7-5-12 0,0 5-9 16,0 0-7-16,0 0-5 0,0-2-5 0,0 2-4 0,0 0-2 0,0 0-2 15,0 0-2-15,0 0 0 0,0 0 0 0,0 0 0 0,0 0-1 16,0 0-1-16,0 0 0 0,0 0 0 0,0 0 0 0,0 0 1 0,0 0-2 16,0 0-1-16,0 0-2 0,0 0-6 0,0 0-5 0,0 0-22 15,0 0-25-15,0 0-55 0,0-4-67 0,0 0-73 0,-7 4-78 0,7-7-58 16,0 4-47-16,-6-4-25 0,6-2-11 0,-6 2-4 0,6 3-1 15,-7-3 4-15,7 0 5 0,-6-1 21 0,6 5 26 0,0 3 55 16,0-7 67-16</inkml:trace>
  <inkml:trace contextRef="#ctx0" brushRef="#br0" timeOffset="202901.07">21394 12914 148 0,'-7'2'363'0,"1"-2"38"0,6 0 22 0,-6 0 13 0,6 0 7 16,-7 0 8-16,7 0 6 0,-6 0 8 0,6 0 11 0,0 0 10 16,-7-2 10-16,7 2-75 0,0 0-118 0,0 0-80 0,0 0-63 0,0 0-33 15,0 0-16-15,0 0-11 0,0 0-4 0,0 0-7 0,0-5-5 16,0 2-8-16,0 3-9 0,0-3-7 0,0-1-8 0,0 0-7 0,0 0-4 16,0 2-5-16,-7-3-4 0,7-2-3 0,-6 2-2 0,6 2-3 15,-6-4 0-15,-1 3-2 0,-6-2 0 0,7 1-2 0,-7-2 0 0,-1 3-3 16,2 1-1-16,-2-1-2 0,-5 1-3 0,6 3-1 0,-6 0-3 15,-1 0-2-15,-6 3 0 0,6 1-3 0,1-1 0 0,-7 5 0 0,6 0-1 16,-7-2-1-16,9 5 1 0,-2-3-1 0,1 4 0 0,-7-2 0 16,6 5 1-16,7-4 0 0,-7 3 0 0,8-3 0 0,-8 4-2 15,7-1-1-15,6-3 1 0,-6 4 0 0,7-1 1 0,0 1 0 0,-2 0-1 16,2 0 1-16,6 4 0 0,0-5-1 0,0 0-1 0,6 1 0 16,2-1 1-16,-2 1-1 0,6-4 2 0,-5 4 1 0,6-5 0 0,6 2-1 15,-5-1 0-15,5-4 0 0,1 0 0 0,0-2 0 0,6-2 1 16,-7 1 1-16,7-8 0 0,0 1 0 0,0-2-1 0,0-2 2 0,0-4-1 15,0-3-1-15,0-1-1 0,7-4-1 0,-7-3-2 0,0 1-2 16,7-5-2-16,-7-1-3 0,0 2-2 0,-1-4-4 0,1-4-3 0,1 0-3 16,-1 1-1-16,0-5 0 0,-7 0-3 0,1 0 1 0,0-2-2 15,-8 2 1-15,2-4 3 0,-2-4 1 0,-5 6 3 0,6-1 2 16,-6 3 3-16,-7 1 3 0,6-1 3 0,-6 4 3 0,0 0 5 0,0 7 4 16,0 0 4-16,0 4 4 0,0 1 5 0,-6 6 2 0,6 1 2 0,0-1 3 15,-7 4 2-15,7 3 2 0,0 1 1 0,-7 0 0 0,7 3-1 16,0 1-2-16,-6-1-3 0,6 4-2 0,0 0-5 0,-7 4-3 15,7-1-2-15,-6 3-3 0,6 6-2 0,-6-1-3 0,-1 4-1 0,0 7-3 16,1-1-1-16,0 5-1 0,-1 4 0 0,0 3 2 0,1 0 1 16,6 4 1-16,-7-2 1 0,1 2 1 0,6 4-1 0,-7 4 1 0,7-6 0 15,-6 2 1-15,6 2-1 0,0-2 0 0,6-1 1 0,-6 0 0 16,7-3-1-16,-1 4 1 0,1-9 0 0,6 2 0 0,0-2-1 0,0-2 0 16,0-5-1-16,6 1-1 0,1-8-1 0,0 1 1 0,6-5 0 15,-1 1 0-15,1-7 0 0,1-1 0 0,-1-4 0 0,0-3 0 0,0-3-1 16,0-4-1-16,0-5-1 0,0 1-1 0,0-8-1 0,0 5-3 15,1-8-3-15,-9 0-1 0,9-1-2 0,-7-2 0 0,-8 3-1 0,8-3 0 16,-7-1 0-16,0 1-1 0,0-2 0 0,-7 2 2 0,1 0 1 16,0-1 4-16,-1 4 2 0,-6 0 3 0,0 0 6 0,0 4 4 15,-6-1 3-15,6 4 4 0,-7 1 3 0,0 3 2 0,1 4 3 0,0-5 1 16,-1 9 1-16,1-4 0 0,-1 7-2 0,-6-4 0 0,7 8-1 16,-2 0-1-16,-4-1 0 0,6 5-1 0,-8 3-2 0,1 3 1 0,7 0-1 15,0 5-2-15,-8 4 1 0,8 2-1 0,0 1-1 0,6-1 0 16,-8 4 0-16,8 1 1 0,0-1-1 0,8 1 0 0,-2-1 0 0,0 0-1 15,0 1-1-15,8-5-1 0,-8 1-3 0,7-4-1 0,7-1-3 16,-8-2-1-16,8-5-3 0,0-3-9 0,-1 1-11 0,1-5-18 16,0-7-19-16,-1 0-29 0,1-4-36 0,0-4-61 0,-1-2-75 0,1-5-85 15,-8-4-89-15,8-2-64 0,-7-2-50 0,0-2-23 0,0-4-11 16,0-1 2-16,-6 1 9 0,-7-3 15 0,0-1 19 0,0-3 28 0,0-1 35 16,-7 0 60-16,0-4 75 0</inkml:trace>
  <inkml:trace contextRef="#ctx0" brushRef="#br0" timeOffset="203119.82">22058 12437 0 0,'-19'15'117'0,"-7"-3"221"0,6-2 60 16,0 5 33-16,1-4 23 0,6-4 16 0,-6 0 11 0,13 1 12 0,-8-2 10 15,8-1 12-15,-1-5 10 0,7 3-18 0,0 1-37 0,0-4-71 16,0 0-87-16,7 0-61 0,-1 0-48 0,8 0-29 0,-2-4-19 0,1 1-11 16,0-2-11-16,6-1-10 0,1-2-10 0,0 1-10 0,-7-4-14 15,7 4-13-15,-2-4-15 0,-4-1-13 0,6 5-12 0,-7-5-16 0,-1 6-16 16,8-5-19-16,-14 3-19 0,8 5-19 0,-1-1-17 0,-7 0-18 15,7 4-18-15,-6 0-21 0,-1 4-22 0,0 0-39 0,2-1-47 16,-2 5-53-16,-6-1-55 0,6 3-48 0,-6-1-43 0,0 1-43 16,7 2-43-16,-7-1-13 0,0 0 3 0,0 0 10 0,0-4 14 0,0 0 18 15,6-4 21-15,-6 5 39 0,0-8 48 0,7 0 52 0,0-3 56 0</inkml:trace>
  <inkml:trace contextRef="#ctx0" brushRef="#br0" timeOffset="203322.95">22358 12297 0 0,'-6'-6'291'0,"-1"-2"105"0,0 1 44 15,-5 0 28-15,5 0 21 0,-6-1 17 0,6 1 12 0,1-1 10 16,0 2 9-16,-2-2 8 0,8-1 7 0,0 3-47 0,0-5-73 0,0 3-97 16,8 1-108-16,-2 0-66 0,0 3-42 0,1-3-28 0,6 3-23 0,0-3-16 15,0 4-12-15,0 3-12 0,7 0-10 0,-7 0-8 0,6 3-9 16,-6 1-10-16,7-1-9 0,-7 8-9 0,-7-3-10 0,7 2-12 16,-6 6-10-16,-1-7-20 0,-6 11-22 0,0-6-44 0,0 1-52 0,0 3-67 15,-6 1-73-15,-7-1-71 0,6-4-71 0,-6 5-30 0,-7-1-12 16,8 1 0-16,-8-5 4 0,1 1 8 0,-7-1 12 0,0-3 19 0,-1 1 21 15,1-2 44-15,7-2 53 0,-13-1 67 0,5 1 220 0</inkml:trace>
  <inkml:trace contextRef="#ctx0" brushRef="#br0" timeOffset="203511.63">21387 12565 1 0,'-32'7'386'0,"6"1"72"0,-6-1 41 15,6-3 25-15,-1 3 18 0,1-3 12 0,6-4 9 0,8 4 5 16,-2-4 7-16,2-4 6 0,5 4 6 0,7 0-49 0,0 0-79 0,0 0-114 15,7 0-134-15,5-4-72 0,2 4-41 0,6-3-26 0,5-1-17 16,1 0-15-16,14 1-13 0,-1-1-21 0,6 1-25 0,1-2-34 16,-1 2-42-16,1-1-83 0,6 1-108 0,-6-1-104 0,-1 0-104 0,1 4-51 15,-1-3-27-15,-5 3-11 0,-8-4-7 0,7 4-1 0,-6 0 2 16,-1 0 14-16,-6 0 19 0,7 0 29 0,-1-4 35 0,-5 4 79 16,5 0 133-16</inkml:trace>
  <inkml:trace contextRef="#ctx0" brushRef="#br0" timeOffset="204105.39">23204 12884 0 0,'-6'15'99'0,"-7"-5"238"0,0 6 53 0,6-5 29 0,-5-1 18 15,-2-3 13-15,8 1 9 0,-7-1 9 0,7-3 11 0,-1 0 10 0,7-4 13 16,-7 3-20-16,7-3-35 0,0 0-76 0,0 0-96 0,0 0-65 16,0-3-52-16,0-1-29 0,7-3-17 0,6 0-12 0,-6-8-10 0,12 4-9 15,-6-7-9-15,7-1-12 0,-1-4-12 0,7-2-10 0,-6 0-11 16,6-4-9-16,-1 0-7 0,2-4-5 0,-7 3-3 0,6-7 1 16,-7 5-2-16,1-2 1 0,-1 1 0 0,-6-4 0 0,1 5 2 0,-8 0 2 15,0-2 2-15,1 1 5 0,-1 4 5 0,-6 0 4 0,0-1 6 0,0 8 5 16,0 0 5-16,-6 0 4 0,6 7 5 0,-7 1 3 0,7-1 5 15,-6 5 3-15,0 2 1 0,6 0 0 0,-8 5-3 0,8-5-5 16,-6 8-5-16,6 0-7 0,-6 4-5 0,-1 0-5 0,0 3-6 0,1 5-4 16,0 2-4-16,-1 4-6 0,1 0-3 0,-1 8-4 0,0 0-2 15,1 3-3-15,0 0 1 0,-1 5 0 0,7 2-1 0,-7 1 1 0,7-4 0 16,0 3 2-16,7 4 0 0,-7-3 1 0,7 0-2 0,-7-4 2 16,6 3 0-16,0-3 0 0,1 0 0 0,6-4 0 0,-6 1-2 15,5-5-4-15,-5-2-7 0,6-1-11 0,1-4-14 0,-8-3-20 0,7-1-19 16,0-6-24-16,0-1-25 0,-7-4-50 0,8-3-64 0,-2 0-74 15,-5-3-80-15,6-4-77 0,-7-5-72 0,1-2-33 0,-7 3-12 0,0-7 2 16,0-1 10-16,-7 1 16 0,1-4 18 0,-1 0 23 0,1 0 25 16,-13-4 50-16,5 0 63 0,1 5 75 0,-6-5 221 0</inkml:trace>
  <inkml:trace contextRef="#ctx0" brushRef="#br0" timeOffset="204230.39">23309 12572 306 0,'-20'-3'382'0,"8"-1"39"0,5 4 26 16,-6 0 19-16,0 0 13 0,7 0 9 0,-2 0 8 0,2 0 3 0,0-3 4 15,6 3-13-15,0 0-22 0,6 0-87 0,0-4-118 0,2 4-80 16,11 0-59-16,1 0-38 0,-2 0-28 0,9 0-25 0,-1 0-23 0,6 0-34 15,7 0-36-15,-5-4-54 0,4 4-63 0,1 0-69 0,0 0-73 16,1 0-64-16,-1 0-62 0,-1 0-31 0,1 0-15 0,1 4-7 0,-7-4-4 16,5 0 5-16,-5 4 8 0,6-1 25 0,-7 1 28 0,1-4 50 15,-1 3 61-15</inkml:trace>
  <inkml:trace contextRef="#ctx0" brushRef="#br0" timeOffset="204653.41">24344 12641 0 0,'0'0'135'0,"0"0"141"16,0-2 33-16,0 2 42 0,0-4 48 0,-6 1 33 0,6-1 25 15,-7 0 19-15,7-4 14 0,-6 1 10 0,0 4 9 0,6-5-38 16,-8 1-64-16,2 0-58 0,0 0-53 0,0 2-38 0,-1-2-27 0,0 4-39 16,-6-5-45-16,7 5-31 0,-8-5-23 0,2 5-17 0,6 3-11 15,-8-4-11-15,-5 4-9 0,5 0-5 0,2 0-5 0,-8 4-5 0,0-1-3 16,1 5-5-16,5-1-2 0,-4 4-2 0,-2 0-3 0,7 0-3 16,-7 7-1-16,8-3-1 0,-2 2-1 0,1 6-1 0,0-1 0 0,6 0-1 15,1 4 1-15,0-1 0 0,0 1 0 0,6 0-1 0,0-1-2 16,6 1 0-16,0-4-1 0,0 0 0 0,1 0-2 0,6 0 1 15,0-7-1-15,7 3-2 0,0-7-4 0,-1 0-3 0,1-4-5 0,-2 0-7 16,2-7-3-16,7 0-6 0,-8-3-6 0,7-1-2 0,-6-6-4 0,0-2 0 16,-2-2-1-16,2-1 0 0,0-3 0 0,-7 0 1 0,-1-4 4 15,2-4 5-15,-1 4 5 0,-7-4 6 0,8 0 7 0,-8-3 7 16,-6 0 9-16,6 3 6 0,-6-3 7 0,0 0 8 0,0-4 7 0,0 7 8 31,0-4 6-31,0 5 6 0,-6 0 7 0,6 3 7 0,0 3 8 0,0 2 5 16,0 5 2-16,0 1 1 0,0 0-2 0,-6 8-5 0,6-5-5 15,0 8-7-15,0 0-7 0,0 3-7 0,0 2-6 0,0 1-7 16,-7 2-7-16,7 3-8 0,0 3-9 0,0 4-6 0,0 1-5 0,0 0-3 16,0 6 0-16,0-3 2 0,0 4 0 0,7 0-3 0,-7 3-2 15,6-4-11-15,0 1-18 0,1 4-19 0,0-5-23 0,-1 1-30 16,0 0-36-16,8-5-63 0,-8-3-75 0,7 1-86 0,0-8-88 0,0 3-61 16,7-6-47-16,-1-1-21 0,-6-7-7 0,14 0 6 0,-8-3 12 0,7-5 19 15,-6 2 22-15,6-6 29 0,6 1 36 0,-6-3 63 0,7-2 77 16</inkml:trace>
  <inkml:trace contextRef="#ctx0" brushRef="#br0" timeOffset="205278.4">25047 12598 58 0,'0'-11'311'0,"-6"1"52"0,0-2 49 0,0 1 36 0,-2 4 30 15,2-4 21-15,0 3 18 0,-7-2 13 0,6 3 12 0,-6-1 9 16,1 5 6-16,-2-6-66 0,1 7-102 0,0-3-74 0,0 5-56 0,0 0-51 16,-6 5-46-16,5-3-35 0,-5 3-27 0,6 2-20 0,-6 4-17 15,5 3-13-15,1-2-11 0,0 6-7 0,0-4-4 0,1 9-4 16,4-4 0-16,2 2-2 0,0 2-1 0,-1 2-1 0,7-3-3 0,0 0-1 15,7 3 0-15,-1-3-2 0,0 0-1 0,8-3-1 0,-1 2-1 0,0-5 0 16,6-2-1-16,1 1-2 0,0-5-1 0,-1-2-1 0,7-4 0 16,-6-1-1-16,6-3-2 0,-1-3 1 0,1-5-1 0,-6-3-2 15,7-1 1-15,-1-2 0 0,-1-4 0 0,-5-4-1 0,6 0 2 0,-7-3-3 16,7-1-3-16,-6 0-3 0,-7-7-6 0,7 5-5 0,-8-6-3 16,2-3-3-16,-2 1-2 0,-4-4-1 0,-2-1-2 0,0 1 0 15,1 0-1-15,-1-4-1 0,-6 4 0 0,0-1 0 0,0 1 3 0,0 4 7 16,0-1 8-16,-6 7 9 0,6-3 8 0,0 8 9 0,-7 0 8 15,7 2 7-15,0 4 7 0,-6 1 6 0,6 4 4 0,0 2 5 16,0 5 4-16,-6-4 1 0,6 8 0 0,0-1-2 0,0-3-4 0,0 7-5 16,-8 0-4-16,8 0-7 0,-6 3-5 0,6 1-27 0,-6 3-2 0,6 4 0 15,-6 1 0-15,-2 6 0 0,2 0 0 0,0 4 0 0,-1 1 0 16,1 4 0-16,6 4 0 0,-7-2 0 0,7 7 0 0,-7 1 0 16,7 0 0-16,0 3 0 0,0 4 0 0,0-4 0 0,0 4 0 0,7-1 0 15,-7 1 0-15,7-2 0 0,-7-3 0 0,13 3 0 0,-7-3 0 16,0-2 0-16,2-5 0 0,4 2 0 0,2-5 0 0,-8-3 0 0,7-1 0 15,0-3 0-15,0-3 0 0,-1-5 0 0,-4 1 0 0,4-5 0 16,1-1 0-16,-6-6 0 0,6 1 0 0,-7-4 0 0,1 0 0 0,6-4 0 16,-7-3 0-16,1-5 0 0,6 6 0 0,-6-8 0 0,-1-3 0 15,7 0 0-15,-6-2 0 0,-1-2 0 0,0-1 0 0,8-5 0 16,-8 6 0-16,1-5 0 0,-1 1 0 0,1 3 0 0,-1 0 0 0,1 0 0 16,-1 3 0-16,0 1 0 0,2 4 0 0,-2 2 0 0,0 1 0 0,1 4 0 15,-1 0 0-15,1 3 0 0,-1 4 0 0,1 4 0 0,-1-4 0 16,0 7 0-16,2 0 0 0,-2 4 0 0,0 1 0 0,1 2 0 15,6 4 0-15,-6 1 0 0,-1 3 0 0,0-4 0 0,1 4 0 0,-7 3 0 16,7-3 0-16,-1 0 0 0,0 1 0 0,1-5 0 0,-7 0 0 16,7 0-1-16,-1-2-40 0,1-2-9 0,-1-8-12 0,1 6-13 0,-1-7-17 15,1-3-25-15,-1-2-31 0,0-2-53 0,2-3-64 0,4-2-70 16,-5-4-71-16,-1-3-65 0,1-2-59 0,-1-2-27 0,1-4-7 16,-7 0 0-16,0-4 8 0,0-3 11 0,0-4 16 0,-7 0 25 0,1-6 29 15,-7-3 53-15,0 3 65 0,-1-10 74 0,-5 2 242 0</inkml:trace>
  <inkml:trace contextRef="#ctx0" brushRef="#br0" timeOffset="205421.12">24735 11958 0 0,'-45'14'22'0,"-1"1"360"0,1-1 43 16,-1 1 22-16,7-5 11 0,0 3 5 0,6-3 3 0,1 1 1 16,6-5 1-16,0 3-6 0,6-2-7 0,1 0-58 0,-1 4-85 0,0-3-214 15,7 2-279-15,1 1-142 0,-8 4-73 0,6 0-37 0,2-4-18 0,-1 3-8 16,6 1-5-16,-6-4-2 0,7 4-2 0,-1-4 5 0,0 0 8 15,7 0 51-15,7 0 71 0</inkml:trace>
  <inkml:trace contextRef="#ctx0" brushRef="#br0" timeOffset="206047.66">26363 12836 0 0,'-12'19'171'16,"4"-2"127"-16,-4 6 26 0,6-9 17 0,-1 5 10 0,0-4 17 0,1 0 19 16,6-5 25-16,0-2 23 0,-7-1 19 0,7 0 15 0,0 0-35 15,0-2-59-15,7-2-60 0,-7-3-63 0,6 0-37 0,1 0-24 0,0-8-15 16,5 5-11-16,2-8-16 0,5-4-19 0,-6 0-21 0,12-2-25 16,-5-3-18-16,7-5-15 0,-1 0-12 0,0-5-11 0,0 2-9 15,-1-2-7-15,-5-3-3 0,6-4-3 0,-7 4-1 0,1-3 1 0,-6-1-2 16,-1 0-1-16,-1 0 0 0,-5 5 1 0,-7-5 2 0,7 5 2 0,-7 2 6 15,-7 1 5-15,7 7 4 0,-7-4 5 0,1 8 4 0,0 3 3 16,-1 0 3-16,-6 5 0 0,6 2 2 0,-5 1 2 0,4 3 0 16,-4 0-1-16,-1 4-3 0,0 0-5 0,6 4-4 0,-5 0-5 0,4 3-5 15,-4 1-5-15,5-1-4 0,7 4-3 0,-6 0-2 0,6 0-1 16,0 3-1-16,6-2 0 0,1 1 0 0,5 3 1 0,2-5-1 0,5 4 0 16,1-5 0-16,0 5 0 0,-1-4 0 0,7 0 1 0,0 0-2 15,7-5 1-15,-7 6 0 0,0-1-1 0,0-3-1 0,-1 3-2 16,2 0 0-16,-1 0 1 0,0 0 0 0,-6 0 0 0,-1 3 1 0,1-3-2 15,0 3 1-15,-8 5 0 0,-6-4 0 0,1 3 0 0,0-1-1 16,-1 3 2-16,-6 2-1 0,0-4 3 0,-6 3 0 0,-1-2-1 0,0 4 0 16,1-2-1-16,0-3 0 0,0 5-1 0,-2-5 0 0,2-4 0 15,0 5 1-15,6-5 0 0,-7 1-1 0,14 0 0 0,-7-4-1 16,6-4-1-16,0 0-6 0,8 0-9 0,-8-2-18 0,14-2-21 0,-7-3-42 16,7-3-52-16,6-2-73 0,-7-2-84 0,7-3-80 0,-6-1-79 15,5-5-45-15,1 2-28 0,0-4-13 0,1-1-7 0,-1 1 3 0,0-4 7 16,0 0 17-16,-1 4 20 0,2-4 43 0,-1 3 52 0,0-3 74 15,0 4 128-15</inkml:trace>
  <inkml:trace contextRef="#ctx0" brushRef="#br0" timeOffset="206453.91">27744 12551 0 0,'7'-4'221'0,"-1"0"85"15,0 1 32-15,-6-1 38 0,0-4 42 0,0 5 30 0,0 0 21 0,0-1 15 16,-6-3 14-16,6 3 9 0,-6-3 6 0,-1 3-49 0,1-3-74 0,-1 2-63 16,0 2-56-16,1 0-37 0,-7-1-29 0,6 0-35 0,-5 0-41 15,-1 4-28-15,-1 0-20 0,8 0-16 0,-14 4-10 0,8 0-6 16,-2 0-7-16,-5-1-3 0,5 7-5 0,2-1-5 0,-8 2-5 0,7 0-3 15,-7 0-4-15,8 3-1 0,-2 1-1 0,2 0-1 0,-1-1-1 16,-1 4-2-16,8 1 0 0,0-1-3 0,-2 0 0 0,2 1-2 16,6-1-1-16,0 0-1 0,0 0 0 0,6-3-1 0,2 4 0 0,-2-5-1 15,7 1-2-15,0 0 1 0,0-4 0 0,0-1 0 0,6-2-1 16,-5-5-1-16,5 2-1 0,1-5 0 0,0 0-2 0,-1-5 0 0,1-2-1 16,-2 0-1-16,2-4 0 0,0 0 1 0,-7-4 0 0,7-3 0 15,-8 4 0-15,2-5 1 0,-1-4-1 0,-1 6 1 0,-5-5 1 0,6 0 1 16,-7-4 3-16,2 5 1 0,-2-2 4 0,-6-3 1 0,6 4 3 15,-6 1 5-15,0 2 6 0,0 0 6 0,7 5 5 0,-7 0 5 16,-7 2 3-16,7 1 2 0,0 5 0 0,0 1 0 0,0 2-2 0,-6 3-2 16,6 0-1-16,0 3-3 0,0 2-2 0,-6 1-5 0,6 5-6 15,0 1-6-15,0 6-7 0,0-3-3 0,0 7-3 0,0 0-3 0,0-1-1 16,0 5 1-16,6 0 0 0,-6 0 0 0,6 0 2 0,1-1-3 16,-1-3-4-16,1 4-7 0,6-5-11 0,-7 1-15 0,8 0-15 0,-8-7-18 15,7 3-18-15,0-7-29 0,0 1-36 0,0-6-58 0,0-2-73 16,0-4-77-16,0 0-77 0,6-4-58 0,-5-2-46 0,-2-6-17 0,8 1-2 15,-7-3 7-15,7-1 13 0,-8-3 16 0,2 0 18 0,6-9 28 16,-8 5 36-16,1-7 60 0,1 1 71 0</inkml:trace>
  <inkml:trace contextRef="#ctx0" brushRef="#br0" timeOffset="207450.02">28904 12525 280 0,'-14'22'411'0,"-6"-4"28"0,8 1 15 0,-1-1 8 16,0-6 4-16,0 2 2 0,7-3 2 0,-2-9 3 0,2 7 5 0,0-1 8 15,6-5 11-15,-7 0-96 0,7-3-150 0,0 0-86 0,7 0-55 0,-1-3-28 16,0 0-14-16,2-5-5 0,4-3-6 0,1 0-1 0,7-3-1 16,-8-2-5-16,8-2-5 0,6-4-8 0,-6 0-10 0,-1 0-8 15,7-3-7-15,-6-5-5 0,7 1-4 0,-8 0-2 0,7-4-2 0,-6-1 0 16,-1 2 0-16,0-1 0 0,-6 0 1 0,1 0 1 0,-2 3 0 16,2-3 0-16,-2 8 0 0,-5-4 0 0,-1 3 1 0,1 5 4 0,0-2 2 15,-7 8 5-15,0 1 4 0,0-1 1 0,6 8 2 0,-6-5-1 16,-6 9-1-16,6-1 0 0,0 1-1 0,0 3-1 0,0 3-2 0,0 1 0 15,0 4-2-15,0-1 0 0,-7 7-4 0,7 1-1 0,0 3-6 16,0 4-1-16,0 4-1 0,0 0-1 0,7 3 1 0,-7 3 1 0,0 2 1 16,6-1 0-16,0 3 1 0,2-3 1 0,-2 4 0 0,0-4-2 15,0 4 0-15,1-8 0 0,6 4 1 0,-6-4-1 0,5-3 0 0,-4-5-1 16,4 2 0-16,-6-5 1 0,8 0 0 0,-1-3 1 0,0-8 1 16,0 0 0-16,-1-2 1 0,8-5-2 0,-7-5-1 0,7-2-4 15,0 0-6-15,-1-8-6 0,1-3-7 0,0-4-8 0,5-3-6 0,-5-1-9 16,6-6-8-16,-6-5-9 0,5 0-6 0,-5-4-5 0,0-2-3 15,-8-5-1-15,8 0 3 0,-7 0 3 0,0-2 5 0,-6 2 10 0,5-4 8 16,-5 5 15-16,-7 3 15 0,7-1 16 0,-7 6 19 0,0 2 13 16,0 4 13-16,0 0 11 0,-7 7 10 0,0 5 8 0,1-2 6 15,0 5 3-15,-1 3 4 0,0 1 0 0,-5 3-2 0,5-1-4 0,-6 5-7 16,6 3-9-16,-5 1-7 0,4 3-10 0,-4 3-7 0,-1 1-5 16,0 3-8-16,6 5-5 0,-5 2-7 0,-2 1-4 0,8 7-2 0,-8-1-2 15,8 5 0-15,0 4-1 0,-7 0-1 0,6 6 2 0,7 1 3 16,-7-2 2-16,1 9 1 0,0-2 2 0,6 1 1 0,-6 5 2 15,6 0 2-15,0-5 2 0,-8 6 2 0,8-2 1 0,0 0-1 0,0-2 0 16,8-2 0-16,-8 1 0 0,6-3-1 0,0-6-1 0,0 2-1 16,1-7 1-16,0-1 0 0,-1-2 1 0,1-6-1 0,5-3 1 0,-4 1 2 15,-2-8 4-15,0 0 6 0,0-4 5 0,2 0 3 0,4-3 1 16,-5-4 3-16,-1 0-2 0,1-4 1 0,6-3-40 0,-7 0-5 0,8-4 0 16,-8-4 0-16,7 0 0 0,-6 1 0 0,6-9 0 0,-1 2 0 15,-5-2 0-15,6 2 0 0,0-5 0 0,-6 1 0 0,6-5 0 16,-7 4 0-16,7-3 0 0,-6 0 0 0,5 3 0 0,-4 5 0 0,4-6 0 15,1 9 0-15,-6 0 0 0,6 4 0 0,-7 2 0 0,8 1 0 0,-8 5 0 16,7 1 0-16,-7 5 0 0,1 0 0 0,6 8 0 0,-7-5 0 16,1 8 0-16,0 1 0 0,-1 2 0 0,0 4 0 0,1 0 0 15,-7 4 0-15,7 1 0 0,-7 3 0 0,6-1 0 0,-6-3 0 0,7 4 0 16,-7-1 0-16,0-3 0 0,6 0 0 0,-6 0 0 0,6-4 0 16,1-3 0-16,0 0 0 0,-1-4-6 0,0-1-72 0,2-2-21 15,4-4-24-15,1 0-48 0,7-8-59 0,-8 4-76 0,8-7-85 0,0 0-78 16,-1-5-74-16,7 1-33 0,0 0-10 0,1-4 0 0,-1 1 8 0,0-1 13 15,-1-3 14-15,8 3 21 0,-7-4 24 0,6 5 48 0,-5-4 58 16,5 3 76-16,-6-3 209 0</inkml:trace>
  <inkml:trace contextRef="#ctx0" brushRef="#br0" timeOffset="208546.01">30687 12291 0 0,'8'-8'7'0,"-8"-3"258"0,0 8 33 0,0-8 31 16,-8 3 30-16,8 5 32 0,-6-8 36 0,0 3 22 0,-7 1 17 31,6 0 13-31,-6 0 9 0,7-1-20 0,-8 5-35 0,2-4-64 0,-8 2-78 16,7 2-47-16,0 3-32 0,-6-4-29 0,-1 8-28 0,1-1-31 0,-1 2-33 15,6 2-21-15,-4 4-14 0,-2-2-11 0,1 8-6 0,-1-3-5 16,7 4-2-16,0 0-4 0,0 5 0 0,-1-1-2 0,2-1 0 0,6 1 0 16,6 4 0-16,-8-4-2 0,8 0 0 0,0 1-2 0,0-6-1 15,8 2-3-15,-8-1-1 0,6-3-2 0,6-1 0 0,-5-7-1 16,6 4-1-16,0-7 0 0,7-1-3 0,0-3 0 0,-1 0-1 0,1-3 0 16,-2-4-1-16,9-4-1 0,-7 0-1 0,6-1 0 0,-7-5 0 15,7-3-2-15,-6 3-1 0,0-5 0 0,-1-3-1 0,1-1-2 0,-8 0 0 16,2-3 0-16,-2-1 1 0,-5 1-1 0,6 0 0 0,-6-1 2 15,-1 5 4-15,-6-1 6 0,6 1 5 0,-6 2 8 0,0 6 7 0,0-2 7 16,0 8 3-16,0 0 2 0,0 0 2 0,-6 7 0 0,6 1 1 0,0-1 0 16,0 4-1-16,-6 4-2 0,6-1-4 0,-7 5-6 0,1-1-6 15,6 4-7-15,-7 4-8 0,0 3-5 0,1 0-3 0,6 4-3 16,-6 0 0-16,-2 4-1 0,2-1 0 0,6 5 1 0,0-1-1 0,0-4 1 16,-6 4 0-16,6-2 0 0,6-2 0 0,-6 1 1 0,0-1-1 0,6-3 2 15,2-4-1-15,-8 1 1 0,6-4-1 0,0 0 1 0,8-5-1 16,-8-2 1-16,1-1 0 0,5-3 1 0,2-1-2 0,-2-3 2 15,2 0-2-15,-1-7 1 0,-1 3 0 0,2-3-1 0,6-4 0 0,-8 0-1 16,8-3 0-16,-7-1 0 0,-1 0-1 0,2-2-1 0,-1-6-1 0,-7 1 0 16,7 0 0-16,-6-4 0 0,-1 4 0 0,8-4 0 0,-8 0-1 0,0 1 0 15,1 3 2-15,0 5-2 0,-7-6-1 0,6 9 0 0,1-1 0 16,-7 4 0-16,6 0 1 0,-6 4-1 0,6 2 1 0,-6 2-2 16,7 3 0-16,-7 3-2 0,7 2 2 0,-7 2 0 0,6 4-1 0,-6 0 2 15,0 4 0-15,6 3 1 0,-6 1-2 0,0 2 1 0,0 1 2 0,0 4-1 16,0 0 1-16,0-1 1 0,0 0 1 0,0 1-1 0,0 3 1 15,0-6-1-15,0 2 1 0,0-3-1 0,0 0-1 0,0 0 2 16,0-4 0-16,0-3-1 0,0-4-1 0,8 0 2 0,-8 1-1 0,0-5 1 16,6 0 2-16,-6-3 0 0,6-1 1 0,-6-3 0 0,0 0 0 0,7 0 0 15,-1-3 0-15,1-5-1 0,-1 5 1 0,1-9-1 0,-1 5 2 16,0-8-1-16,8 0-1 0,-8 1-3 0,7-4-5 0,-6-4-4 0,6 0-8 16,0 0-6-16,-6-8-6 0,5 5-3 0,2-4-4 0,-8-1-1 15,7-2-1-15,-7 1-1 0,8 6 0 0,-2 0 0 0,-5-1-1 0,6 4 3 16,-7 7 4-16,1 1 4 0,-7-1 6 0,7 7 4 0,-1 1 7 15,-6 4 4-15,7-1 3 0,-7 4 1 0,0 4 0 0,6-1 1 0,-6 4 0 16,0 5-1-16,6-1 0 0,-6 3-1 0,0 1 0 0,0 7 0 0,8-4 2 16,-8 8 0-16,0-4 1 0,0 3 1 0,6 2 0 0,-6-2-1 15,6-3 1-15,-6 3 0 0,6-3 0 0,1 1 2 0,0-1 1 0,-1-9 0 16,1 7-1-16,-1-9 2 0,8 0 0 0,-2-1-1 0,2-2 0 0,-2-5 1 16,1-3-1-16,7 0 0 0,-7-3-4 0,6-1-2 0,1-3-5 15,-1 0-4-15,1-8-5 0,-7 4-7 0,13-5-5 0,-6-1-7 0,0-5-9 16,-8 0-6-16,8-4-8 0,-1 0-5 0,1-6-6 0,-7 2-2 15,0-3 1-15,0-3 1 0,0-1 3 0,-6-3 6 0,5-1 5 0,-5 5 7 16,0-4 8-16,-7 3 10 0,6 0 10 0,-6 1 12 0,0 2 12 0,0 1 12 16,-6 1 12-16,-1 2 8 0,0 5 7 0,7 0 6 0,-12-2 4 0,5 5 3 15,0 0 3-15,-5 1 1 0,5 6 0 0,-6-3-2 0,6 3-3 16,-5 0-5-16,4 4-4 0,-4 4-7 0,6-4-4 0,-8 7-7 0,8 0-5 16,-1 4-5-16,-5 0-4 0,4 4-3 0,2 0-3 0,0 7-3 15,0-1-2-15,-2 6-1 0,2 2-1 0,0 4 1 0,-1 4-2 0,1 3 0 16,6 4 1-16,-7 0 2 0,7 3 2 0,-7 5 0 0,7 2 2 15,0 2 2-15,0-1 0 0,0 3 1 0,-6 1 2 0,6-1 0 0,0 1 2 16,0 0 0-16,0-1 0 0,0-3 1 0,0 0 1 0,0-3-2 0,0-5-2 16,0-3 2-16,0 0 0 0,6-8 1 0,-6 1 1 0,0-3 3 0,7-9 3 15,-7 1 3-15,7-5 6 0,-1 2 7 0,-6-8 9 0,7 3 4 16,-7-7 4-16,6 0 3 0,0 0 1 0,2-4 0 0,-2-3-2 0,6 0-2 16,-4-5-3-16,4-2-2 0,1-1-6 0,1-3-4 0,-2-4-6 15,2 0-11-15,-2-5-9 0,1 2-10 0,1-4-11 0,-2 0-7 0,2-1-7 16,5 1-6-16,-6 0-6 0,0 3-6 0,0 1-2 0,0 3-4 15,1 0-2-15,-2 4-2 0,1 7-1 0,0-1-1 0,-6 5 2 0,5 3 2 16,-4 4 6-16,4 0 4 0,-5 8 7 0,-1 0 4 0,1 2 5 0,0 5 5 16,-1-1 3-16,0 5 4 0,-6-1 1 0,7 4 3 0,-7 0 2 0,0 3 1 15,7 1 3-15,-7-3-1 0,0 2 0 0,0 0 0 0,6-2 1 16,-6-1-2-16,0-4 1 0,6 0-4 0,1-4-5 0,0-2-11 0,-1-1-13 16,1-4-18-16,5 0-19 0,2-3-39 0,-2-4-48 0,2-4-52 15,-1 1-56-15,0-5-59 0,6-3-58 0,-5 1-58 0,-2-5-57 0,-5-3-25 0,6-4-9 16,-7 0 4-16,1-4 10 0,-7-3 15 0,6-4 19 0,-12-1 38 15,6-3 47-15,-7 2 53 0,-6-6 56 0</inkml:trace>
  <inkml:trace contextRef="#ctx0" brushRef="#br0" timeOffset="208733.51">30792 11456 0 0,'-52'22'153'15,"-1"-4"268"-15,2 0 45 0,5 1 21 0,13-5 13 0,-5-3 7 16,11-4 4-16,7 0 6 0,2-3 3 0,11-4 5 0,0 4 3 0,1-4-20 15,6 0-31-15,6 3-119 0,8-3-164 0,-2 4-83 0,2 3-42 0,5-3-33 16,7 4-26-16,0 0-48 0,0 2-58 0,1 1-91 0,5 0-106 16,-6 0-87-16,-1 0-75 0,2-1-38 0,-1 2-20 0,-6-1-10 0,-1 0-7 15,-6-1-1-15,0 2-1 0,0-5 9 0,-6 0 14 0,-1 1 39 16,0 0 54-16,-6-1 86 0,0 4 251 0</inkml:trace>
  <inkml:trace contextRef="#ctx0" brushRef="#br0" timeOffset="209030.38">29235 11987 213 0,'-32'7'404'15,"-1"0"46"-15,1-3 27 0,6-1 24 0,-7 1 22 0,1-4 21 16,13 0 22-16,-8-4 17 0,14 4 14 0,-6-3 8 0,12-1 6 0,0 4-90 16,7 0-136-16,0-4-96 0,14 4-77 0,-2 0-44 0,15 0-28 15,-1-3-26-15,13 3-25 0,0 0-38 0,13 0-47 0,-7 0-53 16,7 0-56-16,7 0-100 0,-6 0-121 0,-8 0-104 0,1 3-93 0,-1-3-47 16,-6 0-24-16,-7-3-11 0,-6 3-7 0,-6 0 0 0,0-4 2 15,-7 1 16-15,-1-1 24 0,-4 0 36 0,-8-3 42 0,0 7 91 16,0 0 186-16</inkml:trace>
  <inkml:trace contextRef="#ctx0" brushRef="#br0" timeOffset="210628.79">2565 15841 0 0,'-6'14'217'0,"6"1"192"0,-13-1 42 15,6 1 20-15,1-4 12 0,-7 3 7 0,0-2 6 0,6-1 6 0,-5-4 5 16,-2 4 7-16,8-3 6 0,-1-1-28 0,-5 0-44 0,5 0-101 0,7-3-130 16,-7 3-67-16,1-3-33 0,6-4-18 0,0 3-6 0,0-3-6 0,0 0-4 15,0 0-5-15,6-3-5 0,1-4-4 0,6-1-7 0,0 1-8 16,0-7-7-16,6-1-7 0,1-7-10 0,-1 0-6 0,7-5-8 0,-6 2-3 15,6-7-5-15,1-1-2 0,-2-4-2 0,1 0 0 0,0 1-3 16,0-4 1-16,-6-1 0 0,-1 1-1 0,1 0-2 0,-7 3 2 0,0-4 0 16,0 9 0-16,0-5 0 0,-6 4 1 0,-1 8 0 0,-6-1 0 15,0 4 1-15,0 0 1 0,0 7 2 0,0 1 1 0,-6 3 0 0,6-1 2 16,-7 4 2-16,7 5-1 0,-7 0-1 0,7-1 0 0,-6 0-1 0,6 4 0 16,-6 0-2-16,6 0 0 0,0 4-2 0,-7 0 0 0,7-1-3 15,-6 0 0-15,-1 5-2 0,7 4 0 0,-7-1-2 0,7 3 0 16,0 4 0-16,-6 1 0 0,6 3 1 0,0 4 0 0,0-1 0 0,0 1 0 15,0 3 1-15,0 0 1 0,0 3-1 0,6-1 0 0,-6 2 0 16,7-1 1-16,0-3 1 0,-1 5-1 0,1-1 1 0,-1-4 0 0,0 0-1 16,1 5 2-16,6-9 2 0,0 4-1 0,0-3 1 0,-6 0-1 15,6-5 1-15,0 2 0 0,-1-1 0 0,2-9 1 0,-1 7-1 0,0-10 1 16,-6 2 2-16,5-2-1 0,2-2-1 0,-2-5 1 0,2 1 0 0,-1 0 0 16,-1-4 2-16,-5-4 1 0,12 0-1 0,-5-7 0 0,-1 5 0 0,-1-6 0 15,2-2 0-15,-2-1-1 0,2 0 0 0,-1-2 0 0,0-6-1 16,0 4 0-16,-1-2 1 0,-4-5-2 0,4 4-2 0,-5 0 1 0,0-3-1 15,-1 2 0-15,0 2 0 0,-6 2-2 0,7 1 2 0,-7 0-1 16,0 2-2-16,6 6-1 0,-6-1 0 0,0 3-2 0,0 5 0 0,0-5-2 16,0 8-3-16,0 0 0 0,0 0-1 0,0 0 0 0,-6 4 1 15,6 3-1-15,0 1-1 0,0-2 1 0,0 9 0 0,-7 1 0 16,7-2 1-16,0 4 1 0,0 5 2 0,7 2 1 0,-7-3 2 0,0 3 1 16,6 1 2-16,-6 0 1 0,7-4-1 0,0 3 2 0,-1 1-1 0,0-4 0 15,1-3 2-15,6-1-1 0,-7 1 1 0,1-5-1 0,6 0 2 0,-6-2-1 16,5-2 1-16,-4-3 1 0,4-3 1 0,1 4 0 0,-6-8 0 0,6 0 1 15,-1 0 0-15,2-8 0 0,-1 4-1 0,0-3 0 0,0-3 0 16,0-2 0-16,0-2-1 0,0 0 0 0,-6-5 0 0,5 1-2 16,1-4-1-16,-6 0 1 0,0-1-2 0,-1-2-1 0,0 0 1 0,-6 2 0 15,8-3 0-15,-8 4-1 0,0 0 0 0,0 1 0 0,0 2 0 16,-8 2-1-16,8 0-1 0,0 8-1 0,-6 1-4 0,6 0 0 0,0 6-2 16,-6-3 0-16,6 5 0 0,0 0-1 0,0 5 0 0,0 2 0 0,0 4 1 15,0-2-1-15,0 3 0 0,0 7 1 0,0-4 1 0,0 6 2 16,6 2 2-16,0-3 1 0,2 3 2 0,-2 3 2 0,0-4-1 0,0 0 1 15,1 3 0-15,6-5 0 0,-6 0-1 0,5-1 1 0,2-4-1 16,-2 0-7-16,2-1-11 0,-1-3-15 0,0 0-19 0,0-8-25 0,7 2-29 16,-8-2-53-16,1-6-66 0,1-2-81 0,4-2-90 0,-4 0-73 15,-1-8-65-15,0 0-34 0,0 1-16 0,-7-9-1 0,1 2 7 0,0-2 12 16,-7-2 18-16,0-4 25 0,-7 4 28 0,0-4 52 0,1-4 65 16,-7 3 81-16,0 1 264 0</inkml:trace>
  <inkml:trace contextRef="#ctx0" brushRef="#br0" timeOffset="210831.91">3666 15479 72 0,'-12'-8'353'0,"-8"-1"51"0,7 3 34 15,-7 2 26-15,8-3 24 0,-8-1 19 0,6 1 15 0,-5-4 13 0,13 4 11 16,-8-4 10-16,2 3 9 0,5-2-63 0,0-1-98 0,1 0-89 16,-1-1-84-16,7 6-50 0,-6-5-34 0,6 0-27 0,6-1-24 0,-6 5-18 15,7-4-17-15,-7 4-12 0,6-4-12 0,1 3-10 0,0 5-11 16,-1-5-7-16,7 5-5 0,-6 0-6 0,-1 3-3 0,0-5-2 16,1 10-2-16,6-5-2 0,-6 3-2 0,-1 0-3 0,-6 5-4 0,6-1-8 15,2 1-9-15,-2-1-12 0,-6 4-13 0,6 0-21 0,0-1-22 0,-6 1-51 16,0 0-63-16,7 0-75 0,-7 1-80 0,0 2-67 0,0-3-65 15,0 1-29-15,-7-5-12 0,7 4 0 0,0-4 5 0,-6 0 11 16,6-3 12-16,-6-4 20 0,6 0 25 0,0-4 50 0,0-3 65 0,0-4 74 16,0-3 257-16</inkml:trace>
  <inkml:trace contextRef="#ctx0" brushRef="#br0" timeOffset="211003.79">3562 15118 349 0,'-7'-6'436'0,"1"-5"35"0,-1 3 24 0,-5 1 24 0,5 0 25 0,0-1 16 15,1 1 18-15,0 0 12 0,-1-1 10 0,7 5 7 0,-7-2 5 16,1 2-113-16,6-1-173 0,0 4-94 0,0-3-55 0,0-1-34 15,0 4-25-15,6 0-24 0,8-4-24 0,-8 4-29 0,7-3-30 0,6 3-31 16,-6-4-31-16,7 4-31 0,6 0-26 0,-6-4-38 0,5 4-39 16,-5 0-58-16,6 0-68 0,-6 4-72 0,-1-4-77 0,1 4-56 15,-1-1-47-15,-5 1-16 0,-2 3 3 0,-6 0 12 0,2 1 18 0,-8 0 21 16,0-1 23-16,0 4 34 0,-8-3 39 0,2 2 59 0,-6-2 67 16</inkml:trace>
  <inkml:trace contextRef="#ctx0" brushRef="#br0" timeOffset="211191.29">2983 15368 0 0,'-47'18'124'0,"2"1"277"0,-1-5 46 0,7 4 27 0,1-7 19 16,-1 0 16-16,6 1 17 0,0-4 14 0,8-5 17 0,5-3 13 15,0 3 13-15,7-3-13 0,1 0-27 0,4 0-109 0,2-3-151 0,6 3-81 16,6-3-46-16,2-2-29 0,-2 2-16 0,13-2-19 0,1-5-21 16,6 2-27-16,0 1-34 0,7-4-38 0,5 0-41 0,7 0-54 0,-5-4-64 15,5 5-84-15,2-1-93 0,4 0-84 0,-5 4-77 0,-1-4-39 16,1 3-20-16,-1 0-7 0,1 2-1 0,-7 1 10 0,7 1 16 0,-7 1 24 15,0 3 27-15,7-3 48 0,-7 3 57 0,6 0 80 0,1 0 221 16</inkml:trace>
  <inkml:trace contextRef="#ctx0" brushRef="#br0" timeOffset="211598.73">4728 15716 336 0,'-7'30'428'0,"-6"-10"27"0,0 3 13 0,6-4 6 16,1-4 3-16,0-5 1 0,6-2 3 0,-6-5 1 0,6 1 3 0,6-4 2 16,-6 0 4-16,6 0-111 0,0-4-169 0,8 1-89 0,-8-1-51 15,7-7-27-15,7 0-11 0,-8 0-7 0,8-4-1 0,-7-3-3 0,7-1-1 16,0-3-2-16,-1 1-3 0,1-1-2 0,-8-4-3 0,8 1-3 16,-7-1-3-16,0 0-2 0,0-3 0 0,1 3-1 0,-8 1 0 15,0-5-2-15,-6 1 0 0,6 3 0 0,-6 0 0 0,0-3 1 0,-6 8 0 16,6-6 2-16,-6 6 2 0,6 3 3 0,-6-1 2 0,-2 4 3 15,8 5 1-15,-6-1 1 0,6 0 2 0,-6 7 1 0,-1-4-1 0,7 5 0 16,0 3-2-16,-6 0 1 0,6 0-1 0,0 3-2 0,-7 2-2 16,7 2-3-16,0 0-1 0,0 4-4 0,-7 3-1 0,7 5-1 15,0-1-3-15,7 8 0 0,-7 0 0 0,0 0 2 0,7 2 2 0,-1 5 2 16,1-4 0-16,-1 5 1 0,0-1 1 0,8-5 2 0,-8 6 0 16,8-9 1-16,-2 4 1 0,1-4-1 0,1 2 2 0,-2-1-1 0,8-5 1 15,-7-2-1-15,0 3-1 0,0-7-1 0,0-1-2 0,6-3-7 16,-5 1-8-16,-1-2-15 0,-1-6-18 0,-5 0-46 0,6-1-57 0,1-6-75 15,-8-1-81-15,0 0-78 0,1-6-75 0,-1-2-37 0,-6 1-19 0,0-3-8 16,0-6-6-16,-6 3 5 0,-1-5 5 0,1 0 14 0,-8-4 17 16,2 1 44-16,-8 0 58 0,1-2 74 0,-7-2 222 0</inkml:trace>
  <inkml:trace contextRef="#ctx0" brushRef="#br0" timeOffset="211746.01">4818 15393 162 0,'-25'-10'358'0,"-1"6"42"0,0 0 31 0,6 1 22 16,1 3 17-16,-1 0 12 0,8-4 9 0,-2 0 7 0,8 4 8 15,-1-3 3-15,1 3 4 0,6 0-85 0,0 0-127 0,6 0-83 16,7 0-60-16,1 0-40 0,-2 0-33 0,8 0-21 0,6 0-17 0,-1-3-11 15,8 3-9-15,-1 0-11 0,8-4-12 0,-7 4-17 0,6-5-21 16,-7 5-39-16,7-3-52 0,-7 3-68 16,8-3-75-16,-7 3-72 0,-1-5-74 0,1 5-44 0,-1 0-31 0,-6 5-14 15,7-5-7-15,-7 3-1 0,0-3 4 0,0 3 11 0,0 2 17 0,0-1 39 0,0-1 50 0,-6 0 66 0,5 1 116 0</inkml:trace>
  <inkml:trace contextRef="#ctx0" brushRef="#br0" timeOffset="212074.14">5633 15372 0 0,'0'-4'232'0,"6"0"69"0,-6 1 30 0,0 0 41 16,0-1 46-16,0-1 32 0,0-1 25 0,-6 1 17 0,6 2 13 15,-6-5 11-15,0 5 9 0,6 0-50 0,-8-2-79 0,2 1-60 0,0 1-52 16,-1 0-37-16,-6-1-29 0,6 4-39 0,1 0-46 0,-7 0-32 16,6 0-24-16,-5 4-19 0,5 2-13 0,-6 3-11 0,6-3-10 0,-6 5-6 15,7 5-8-15,-1-2-3 0,1 1-2 0,0 3-3 0,6 4-1 16,0 0-2-16,0-1 1 0,0 6-1 0,6-2 2 0,0 0 0 16,1 1 1-16,-1-4 0 0,7 3 0 0,0-2-1 0,7 3 2 0,-7-8-1 15,6 1 0-15,1-1 0 0,-1-1 1 0,1-5-1 0,0-1 2 0,-1-5-1 16,1 2 1-16,-1-8-1 0,1 0 1 0,0 0-1 0,-2-8 1 15,-4 2-1-15,-1-5 0 0,0-1 0 0,0-2-1 0,-7-4 1 16,1 3-1-16,0-2 0 0,-1-6 0 0,-6 4-1 0,0-2-1 0,-6-2 1 16,-1 2 0-16,-6-2-1 0,0 2 0 0,0 3 1 0,-6-4 0 15,-1-1 0-15,0 5 0 0,-6 0 0 0,1 0-2 0,5 3 0 16,-7 4-1-16,1 0 1 0,0 1-2 0,7 1-5 0,-7 6-9 0,6 0-13 16,7 3-19-16,-6 0-37 0,6 3-46 0,-1-3-75 0,8 8-85 0,0-4-88 15,-1 2-87-15,7 2-43 0,0-1-22 0,7-3-10 0,-1 3-5 16,0-4 2-16,8-3 7 0,-1 0 14 0,0 0 18 0,0-3 36 15,0-4 46-15,6-1 74 0,-5-3 173 0</inkml:trace>
  <inkml:trace contextRef="#ctx0" brushRef="#br0" timeOffset="212308.52">5438 15108 0 0,'-20'4'262'0,"0"-4"156"0,8 3 39 16,-8 0 26-16,7-3 19 0,0 0 18 0,0 0 16 0,7 0 16 15,-1 0 17-15,0-3 18 0,1 3 19 0,-1-3-29 0,7 3-52 0,0-4-105 16,7 0-132-16,-7 1-70 0,6-1-38 0,1-3-26 0,6-4-19 15,0 3-16-15,0-3-36 0,0-3-83 0,7 2 0 0,0-2 0 0,-1 3 0 16,0-4 0-16,-6 4 0 0,7 0 0 0,-7 4 0 0,6-4 0 16,-12 4 0-16,6 3 0 0,0 0 0 0,-7 4 0 0,8 4 0 0,-8-4 0 15,0 7-29-15,1 1-48 0,-1 2-9 0,1 2-9 0,0 2-9 16,-1 1-12-16,0 3-14 0,2 1-33 0,-2-1-46 0,0 4-73 16,0-4-84-16,1 0-74 0,0 1-68 0,-1-1-30 0,7-7-11 0,1 0-2 15,-8-1 3-15,6-5 6 0,8-5 10 0,-1 0 13 0,1-8 16 16,6 1 41-16,1-4 54 0,-8-4 79 0,14 1 224 0</inkml:trace>
  <inkml:trace contextRef="#ctx0" brushRef="#br0" timeOffset="212433.52">6063 14929 280 0,'-6'-8'412'0,"-2"0"30"0,2 2 19 15,-6-2 9-15,5 0 8 0,-6 5 3 0,6-4 1 0,-5 3 0 16,-2-3-1-16,-6 7-6 0,8-4-9 0,-8 4-136 0,7 4-199 0,-7-1-156 16,1 1-133-16,-1 3-113 0,-6 0-103 0,7 4-53 0,-1 0-29 15,-6 5-14-15,6-2-7 0,1 1-2 0,-1 3-1 0,2-3 6 0,-2 3 10 16,7 0 30-16,-1-4 42 0,8 5 64 0,0-4 166 0</inkml:trace>
  <inkml:trace contextRef="#ctx0" brushRef="#br0" timeOffset="213169.07">7079 15349 0 0,'-6'5'247'16,"6"2"94"-16,0-4 45 0,-8 5 36 0,2-8 29 0,6 3 18 0,-6 1 13 16,0-4 12-16,6 4 11 0,-7-4 12 0,7 0 13 0,-7 0-45 15,7 0-70-15,0 0-69 0,0 0-69 0,0 0-53 0,0-4-45 0,7 0-33 16,-7 1-29-16,7-1-19 0,-1-3-13 0,0 0-13 0,0-1-10 15,8-3-12-15,-8 0-13 0,7-1-11 0,1 2-10 0,-2-1-7 16,8 4-7-16,-7-4-8 0,0 3-3 0,0 1-6 0,0 3-6 0,0 1-5 16,7 3-5-16,-14 0-2 0,7 3-3 0,1 5-2 0,-2-1 0 0,-6 4-2 15,8 0 1-15,-8 7 0 0,1-3 2 0,-1 7 2 0,1 0 3 16,-7 0 5-16,7 4 6 0,-7-1 5 0,0 0 5 0,0 2 3 16,0-2 2-16,0 0 2 0,0-2 2 0,0 2 1 0,0-6 1 0,-7 2 0 15,7-2 0-15,0-1 1 0,0-3 0 0,0-5 0 0,0 2 0 16,0-1 1-16,0-4 1 0,0-3 2 0,0-1 4 0,0 1 3 15,0-4 3-15,0-4 1 0,7 4 1 0,-7-3 1 0,6-4 0 0,-6-1 0 16,6-2-1-16,1-2 1 0,-7-2-2 0,7-1 0 0,-1 1-1 0,0-4-3 16,1-1-3-16,0 0-4 0,-1-3-2 0,1 1-2 0,-1-5-2 15,0 3 0-15,1-2-1 0,0-1 1 0,-1 1 0 0,0 0 0 16,1-1 1-16,0 0-2 0,-1 4 1 0,7 4-1 0,-6-4 0 0,-1 7 1 16,1 0-2-16,-1 9 0 0,0-2 0 0,2 1-1 0,-2 7 2 15,0 0-2-15,1 3 1 0,-1 4-2 0,1 1 2 0,-1 6-1 16,1 1 2-16,-1 3-1 0,0 5 1 0,2-1-1 0,-8 3 0 0,6 0 2 15,0 5 0-15,-6-1-1 0,7 1 1 0,-7-1-1 0,7 0 1 16,-1-3 1-16,-6 3-1 0,0-3 0 0,6 0 1 0,1 0 0 0,-7-9 1 16,6 5 0-16,1-7 1 0,-7 4 0 0,7-9 1 0,-7 0 5 0,6-2 5 15,-6-3 7-15,0 2 6 0,0-7 4 0,6 0 1 0,-6-5 2 16,7 3 2-16,-7-6-1 0,7 0-1 0,-7-6 0 0,6 2 0 0,-6-2 0 16,6-4-2-16,1-4-4 0,-7 0-6 0,7-3-8 0,-1-1-10 15,1-4-9-15,-7 2-11 0,6-2-9 0,0-3-6 0,2 0-5 16,-2 0-4-16,0 3-2 0,0-2-2 0,8 6 0 0,-8 0-1 0,1 4-1 15,-1 0 2-15,8 8 1 0,-8 3 2 0,0 4 6 0,1-1 10 16,0 8 6-16,-1 4 5 0,0 0 4 0,-6 6 4 0,7 1 2 0,-1 4 2 16,1 3 0-16,-7 4 1 0,7 4 0 0,-1-3 1 0,0 2-1 15,1 4 0-15,0-4-2 0,-1 4-6 0,0-2-6 0,1-2-11 0,6 0-15 16,-6-2-18-16,5-5-39 0,2 0-48 0,5 1-66 0,-6-9-75 16,6 2-77-16,1-5-79 0,0-3-39 0,6-2-20 0,-7-4-7 15,7-2-2-15,1-7 5 0,5 1 9 0,-6-3 15 0,7-1 18 0,-7-4 39 16,7 0 49-16,-7-5 65 0,6 2 192 0</inkml:trace>
  <inkml:trace contextRef="#ctx0" brushRef="#br0" timeOffset="213654.59">8557 15284 0 0,'7'-11'22'0,"-7"3"251"0,-7-3 31 0,1 5 31 0,-1-2 33 0,1 1 27 15,-7-1 27-15,-1 1 17 0,2 0 13 0,-1 3 10 0,0-4 8 16,-7 5-21-16,7 3-38 0,-7-5-67 0,8 5-83 0,-8 5-47 16,1-2-31-16,5 2-30 0,-5 2-31 0,6 0-27 0,0 4-24 0,-1 0-16 15,2 3-10-15,6 1-8 0,-1 3-8 0,0 4-5 0,1-4-1 16,-1 9-3-16,7-6-2 0,0 5 0 0,0 0-1 0,7-5-1 15,-1 5 1-15,1-1-2 0,0-2-2 0,5-2-2 0,2 2-1 0,-2-2-2 16,8-2 0-16,-7-1-2 0,7-3-1 0,-1 0-1 0,1-4 0 0,-1-3-3 16,0-2-2-16,1-2-5 0,0 0-7 0,-1-4-8 0,-5-4-6 15,5 0-5-15,0-2-5 0,-6-2-4 0,1-3-6 0,-2 0-6 16,-5-3-4-16,6-5-5 0,-7 4-4 0,-6-3-3 0,7-4-2 0,-7 0 3 16,-7 0 4-16,7 0 5 0,-6-5 7 0,-7 2 4 0,0 4 6 15,-1-5 6-15,2 4 8 0,-1 0 14 0,0 0 13 0,0 4 14 0,-1-1 11 16,2 9 11-16,-1-2 9 0,0 1 5 0,6 5 4 0,1 1 1 15,-1 2 1-15,7-1 1 0,-7 4 0 0,7 0-2 0,0 0-1 16,7 0-8-16,0 4-7 0,-1-1-8 0,1 2-6 0,-1-2-6 0,7 0-4 16,6 5-4-16,-5-5-1 0,-1 5 0 0,6-4 0 0,0-1 1 15,1 1-1-15,6-1-1 0,-6 1 0 0,-1-4-2 0,1 4-2 0,0-4-2 16,-1 0-1-16,1 0 1 0,-1 0 0 0,-6-4 0 0,6 4-1 16,-5 0 0-16,-1-4-2 0,0 4 0 0,-7 0 1 0,1 0-1 15,-1 0-2-15,1 0 1 0,0 0 1 0,-1 4 1 0,-6 0-1 0,6 3-1 16,-6-3 0-16,0 6 0 0,0-2 1 0,7 3 1 0,-7 3 1 0,0 1 3 15,0 0 2-15,0 4 1 0,7-1 1 0,-7 0 0 0,6 0 1 16,-6 1-1-16,6-1 1 0,1 1 0 0,-7-1 0 0,13-4-1 0,-6 1 1 16,-1-1 0-16,0-3-1 0,2 0-2 0,4 0-1 0,-6-7-2 15,8 3-3-15,-1-4-10 0,-7-3-11 0,0 0-24 0,8-3-32 0,-8 0-41 16,0-5-46-16,8-3-53 0,-8-3-55 0,-6-1-52 0,7-4-49 16,-7 2-45-16,0-5-41 0,0-3-21 0,-7-2-7 0,1-2 3 15,-8-1 10-15,8-5 22 0,-6 1 30 0,-2-3 42 0,-5 4 45 0,5-3 54 16,2 3 53-16</inkml:trace>
  <inkml:trace contextRef="#ctx0" brushRef="#br0" timeOffset="213763.97">8890 15057 0 0,'-14'-19'17'0,"8"8"298"0,-7 0 59 0,6 4 37 0,-6 3 26 16,7 1 15-16,0-2 6 0,-1 2 5 0,7 3 2 0,-7-3 0 16,7 3 1-16,0 0-19 0,0 0-29 0,0 0-85 0,0 0-115 0,0 0-98 15,0 0-92-15,0-4-97 0,0 4-101 0,0 0-101 0,7 0-96 16,0 0-51-16,-1-4-24 0,-6 1-12 0,6 3-7 0,1-8-2 16,-7 1 0-16,6 3-1 0,-6-3 1 0,0 0 23 0,0-4 35 0,0 4 62 15,-6-4 149-15</inkml:trace>
  <inkml:trace contextRef="#ctx0" brushRef="#br0" timeOffset="213982.72">8395 14929 237 0,'-14'7'393'0,"-5"0"41"0,6 0 28 0,0-3 16 0,0 0 12 15,6-1 11-15,1-3 7 0,0 0 14 0,6 0 14 0,-8 0 8 16,8 0 7-16,0 0-88 0,0-3-131 0,8-1-89 0,-8 0-66 0,6 1-41 16,0-5-29-16,1 2-16 0,6-3-11 0,-6-2-12 0,5 5-9 0,2-5-16 15,5 3-19-15,-6-3-18 0,0 7-19 0,0-3-13 0,6 7-11 16,-5-4-9-16,-1 8-9 0,-7 0-8 0,1-1-7 0,-1 8-11 15,1 1-9-15,-7-1-20 0,0 6-23 0,-7 2-38 0,7-1-43 0,-13 4-56 16,0 4-61-16,0 3-64 0,0-3-64 0,-7 3-27 0,1 0-11 16,6 1-1-16,-6-1 3 0,5-3 7 0,-5 0 11 0,6-5 19 0,6-2 25 15,1-1 39-15,6-3 48 0,0-5 61 0,6-5 221 0</inkml:trace>
  <inkml:trace contextRef="#ctx0" brushRef="#br0" timeOffset="214107.72">8473 14661 0 0,'-13'0'208'0,"-13"7"16"0,6 1-17 0,-6 3-20 16,-7-1-26-16,1 9-45 0,-1-5-58 0,-6 8-29 0,-7 5-15 15,7-2-7-15,-6 4-3 0,-7 0-64 0,7 0-94 0,-1 4-47 16,1-3-25-16,5 3 2 0,1-4 16 0</inkml:trace>
  <inkml:trace contextRef="#ctx0" brushRef="#br0" timeOffset="-211202.04">10016 15262 145 0,'-6'15'369'0,"-7"-5"41"0,6 1 24 0,-6 0 12 0,7-4 5 16,-8 1 3-16,8 0 2 0,0-5 1 0,-1-3 0 0,0 3 3 15,1-3 6-15,6 0-78 0,0 0-117 0,-7 0-85 0,7 0-72 0,7-3-37 16,-7 0-24-16,6-2-11 0,1-1-5 0,0-6-3 0,5 1-2 16,2-3 0-16,5-5-1 0,1 2-3 0,0-6-3 0,-2-3-6 0,9 1-5 15,-1-5-4-15,0 1-5 0,0 0-2 0,7 0 1 0,-7-5-2 16,-1 2-1-16,-5-1 0 0,6-1 0 0,1 1 1 0,-9 1-1 0,2-1 0 15,-7 0-1-15,1 0 0 0,-2 0 0 0,2 3 0 0,-8-2 0 16,0 2 1-16,-6 4 0 0,0-3 2 0,0 4 2 0,0-1 2 16,-6 0 1-16,0 5 2 0,-2-2 1 0,2 5 2 0,0-1 3 0,0 1 1 15,-1 4 3-15,0 2 1 0,1 2 1 0,-1-1 4 0,1 3 1 16,6 0 0-16,-6 2-1 0,-2 2 0 0,8 0-4 0,-6 1 0 16,6 3-3-16,0 0-1 0,-6 0-3 0,6 7-2 0,-6-3-3 0,6 7-1 15,-7 0-3-15,7 4-1 0,-7 3-3 0,1 4 0 0,6 3-1 16,-7 4 1-16,1 4 1 0,6 1 2 0,-7 5 2 0,7-2 2 0,-7 4 2 15,7 2 0-15,0 5 2 0,-6-3 1 0,6 2 1 0,0 1 1 16,0 4 0-16,0-2 0 0,0-2-1 0,0 4 0 0,0-5-2 0,6 0-1 16,1 1 0-16,0-8-2 0,-1 4 0 0,1-7-2 0,6-4 0 15,0-4-2-15,-1-3-1 0,2-1-1 0,5-5 0 0,1-6-1 0,0-3 2 16,-1-4-1-16,1-3 0 0,-1-4 0 0,7 0-1 0,-6-7-1 16,6-5 1-16,-6-2-1 0,-1-2-1 0,0-5 1 0,0-1-1 0,-5-3-2 15,6-1-2-15,-14-3-1 0,7-2-1 0,-13 3-1 0,6-5-2 16,-6 4 1-16,0-5 1 0,-6 5 0 0,0 0 0 0,-1 0 1 15,-6 7 0-15,6-3 0 0,-5 5 2 0,-2 2 2 0,8 4 2 0,-7-1 2 16,0 4 4-16,0 3 1 0,-1 1 2 0,8 4 0 0,-7 3-2 16,0-4 1-16,7 8-1 0,-7-1-1 0,6 1-1 0,0-1 0 0,1 5 0 15,6-1-1-15,0 4-2 0,0-3-2 0,0 2-3 0,6 1-1 16,8 0-3-16,-1 1-7 0,0-1-12 0,0-4-14 0,7 0-20 0,5 1-42 16,-5-4-56-16,6-4-69 0,0 0-76 0,0 0-70 0,0-4-69 15,0 0-42-15,0-3-28 0,0-1-14 0,0 2-6 0,1-2 4 16,-1-4 8-16,-7 5 16 0,7-4 18 0,0 0 43 0,-7 3 56 0,7 2 69 15,-6-5 121-15</inkml:trace>
  <inkml:trace contextRef="#ctx0" brushRef="#br0" timeOffset="-210466.57">11312 14929 203 0,'14'0'252'0,"-8"-5"30"0,0 5 29 0,-6-3 31 0,6 0 34 0,-6 3 33 16,0-5 31-16,0 2 22 0,0 3 16 0,0-3-18 0,-6-2-35 16,6 2-46-16,-6 0-51 0,0-2-34 0,6 5-25 0,-7-3-26 15,0-1-25-15,-6 1-31 0,7 3-33 0,-1-4-31 0,-6 4-31 0,7 0-22 16,-8 0-16-16,2 0-11 0,-1 4-10 0,-1-1-6 0,2 1-7 15,-8-1-3-15,7 5-3 0,0 0-3 0,-6 3-2 0,5-5-2 0,2 6-1 16,-8 2-1-16,7 1 1 0,-1 0 1 0,2 2 0 0,6 2 1 16,-8 3-1-16,1 0 1 0,7 4 0 0,-1 0-1 0,7-1-1 0,-7 0-1 15,7 1 1-15,0 0-1 0,7 0 1 0,-7-4-1 0,13 3 0 16,-6-3-1-16,5-4 0 0,2 1-1 0,-2-1 0 0,2-7-1 16,5 4 0-16,1-7 0 0,0-5 0 0,-1 1 2 0,1-4-1 0,6 0-1 15,-7-7-1-15,1-1-1 0,0-3 0 0,-2 0-1 0,2-3-1 0,0-5 0 16,-1 0-1-16,-5 1 1 0,-2-3-1 0,1-2 0 0,1 2 0 15,-2-5-1-15,-6 4 1 0,2-4 1 0,-2-3 2 0,0 3 1 0,-6-3 1 16,0 0-1-16,0 3 0 0,0-3 2 0,-6 3 0 0,6 0 2 16,-6 5-1-16,-2-1 4 0,8 7 3 0,-6 0 1 0,6 4 0 0,-6 0 0 15,6 4 0-15,0 3-2 0,-6 4 0 0,6 0-1 0,-7 0 1 16,7 7-1-16,0 0 0 0,0 1-2 0,-7 7 0 0,7-1-4 16,0 4-4-16,0 4-1 0,0 1 1 0,7 2-1 0,-7 5 0 0,13-5 1 15,-7 5 2-15,0-1 0 0,8 0-1 0,-1 0 0 0,-6 1-1 16,6-5 1-16,-1 1 1 0,2 0 0 0,-2-4 1 0,2 0-1 0,-1-5-1 15,-1 3 1-15,2-6 0 0,-2 1 1 0,-4-4 0 0,4 0-1 16,-5-4 2-16,6-4 2 0,-7 2 3 0,1-2 3 0,-1 1 2 16,0-8 1-16,-6 1 1 0,8-2 0 0,-2-2 1 0,0 0 1 0,-6-4-1 15,7-3-2-15,0-2 1 0,-7-1 0 0,6-2-2 0,-6-3-1 16,7 0-4-16,-7-3-3 0,0 3-2 0,6-4 0 0,-6-4-2 0,0 5-2 16,6-1 0-16,-6 5-2 0,7-2 1 0,-7 1-2 0,7 4 2 15,-1 3-1-15,0 4 0 0,1 0-1 0,0 4 0 0,-1 3-1 16,7 4 1-16,-7 4-1 0,8 0 0 0,-2 7 1 0,2 0 2 0,-1 7 0 15,0 0 2-15,0 4 0 0,-1 1-1 0,-4 2 0 0,4 4 2 0,2 0 0 16,-8 1 0-16,7 3 2 0,-7-4-1 0,1 4-1 0,0-3 1 16,-1 3 0-16,0-4-2 0,1-4-1 0,0 4 0 0,-1-7 0 15,-6 4 0-15,6-7 1 0,1-1 0 0,-7-3 0 0,6 0 0 0,-6-5 0 16,7-3 2-16,-7 1 3 0,0-5 6 0,7 1 1 0,-7-4 2 16,0-4 1-16,0-3 1 0,0 0 0 0,6-4-1 0,-6-4 0 0,6-3-1 15,-6 0-1-15,0-7 0 0,8-6-1 0,-8 2-3 0,0-4-5 16,0 1-5-16,6-1-3 0,-6-4-2 0,0 1-2 0,6 2 0 0,-6 1-1 15,6 4-1-15,-6-1 1 0,7 9-1 0,0-1 1 0,-7 3-1 16,6 8 1-16,1 0 1 0,-1 4 0 0,0 3 1 0,2 4-1 16,4 4 1-16,-6-1-1 0,1 9-2 0,0-1-3 0,6 3-6 0,-7 5-9 15,1-1-11-15,0 1-11 0,5 2-13 0,-5 1-18 0,0-4-19 0,5 5-34 16,-5-1-43-16,-1-4-50 0,8 0-53 0,-8-3-51 0,8-1-51 16,-2-3-53-16,1-4-54 0,0 1-22 0,0-5-5 0,7-3 5 15,-1-3 9-15,1 0 17 0,0-9 17 0,6 5 35 0,-7-8 42 0,7 5 51 16,0-5 54-16</inkml:trace>
  <inkml:trace contextRef="#ctx0" brushRef="#br0" timeOffset="-209965.48">12725 15108 0 0,'7'-11'227'0,"0"4"56"16,-1-4 22-16,-6 3 24 0,0-3 23 0,0 5 25 0,0-7 25 15,0 3 23-15,-6-1 20 0,-1 3 16 0,0-2 13 0,1-1-50 16,0 3-79-16,-8 1-55 0,2-4-39 0,-1 7-28 0,6-3-23 0,-12 3-21 16,5 4-25-16,2 0-22 0,-2 0-27 0,1 4-22 0,1 3-20 0,-8 0-15 15,6 8-13-15,2-1-9 0,-1 1-8 0,-1 4-6 0,2 4-4 16,5 2-2-16,-6-3-2 0,13 4 0 0,-6-1-2 0,-1 4 2 15,7-3-1-15,7 0-1 0,-7-5 1 0,6 2-1 0,0-2 0 0,8-3 0 16,-8 1-1-16,7-5 0 0,0-2-1 0,0-1-1 0,7-8 0 16,-8 1-3-16,2-4-1 0,5 0-3 0,-5-7-3 0,4-1-3 0,-4-2-2 15,6-1-1-15,-7-5-3 0,-1-2-1 0,2 0-3 0,-8-4-4 16,7 1-4-16,-6-2-1 0,-1-3 0 0,1 1 1 0,-1-1 1 0,-6-4 3 16,0 5 4-16,6 3 4 0,-6-3 4 0,0 2 4 0,0 2 5 15,0 2 6-15,-6 4 7 0,6 1 5 0,0 3 5 0,0 4 2 0,0 0 0 16,0 7 2-16,0 0-1 0,-6 0 1 0,6 4 1 0,0 2 1 15,0 5 1-15,0 4-1 0,6 3-1 0,-6 4-1 0,0 0-4 0,6 8 0 16,-6 3-1-16,7 4 1 0,0-2 0 0,-1 7 1 0,0-3 1 16,8 5 0-16,-8 4-2 0,7-4-3 0,-6 4-4 0,6-4-1 15,-7 3-2-15,0 1 0 0,8-1-3 0,-8-4 0 0,1 6-1 0,-1-5-1 16,1-4 0-16,-1 4-2 0,-6-4 0 0,0 1 0 0,7-4 0 16,-7-5-2-16,-7 5-1 0,7-8-3 0,-6-3-4 0,-1 0-3 0,7-4-3 15,-13-4-4-15,7 0-5 0,-8-6-1 0,2-2-2 0,-8-3 0 16,7-7 1-16,-7 4 0 0,1-8 1 0,0 1 3 0,-8-5 1 0,8-2 2 15,-7-2 3-15,6-2 3 0,-6 0 6 0,7-1 6 0,-1-4 4 16,0 1 5-16,8-3 0 0,-2 1 1 0,2-2 1 0,5 1-1 0,7-5-2 16,0 1 0-16,0-1 1 0,7-1 2 0,5-1 1 0,2 2-1 15,6-3-2-15,-1-1-2 0,7 2-2 0,0-2-4 0,0 1-3 0,7-2-14 16,-7 4-21-16,-1-3-43 0,9-3-55 0,-9 4-76 0,1 0-86 16,0 0-69-16,-6-5-62 0,-1 5-30 0,-5-4-16 0,-2-1-6 0,2 1-5 15,-14 1 3-15,6-1 1 0,-6-4 14 0,-6 4 19 0,-1-4 44 16,-6-3 57-16</inkml:trace>
  <inkml:trace contextRef="#ctx0" brushRef="#br0" timeOffset="-209746.73">11599 14408 64 0,'-46'11'363'0,"7"0"50"15,-7 0 29-15,7-4 19 0,7 1 11 0,-7 0 8 0,7-6 7 16,5 6 2-16,7-8 3 0,-6 3 0 0,14-3-1 0,5 0-66 15,-6 0-102-15,13 0-97 0,0 0-96 0,0 5-52 0,7-5-27 0,-1 0-18 16,7 3-12-16,1-3-10 0,11 0-12 0,-5 4-27 0,6-4-37 16,6 0-58-16,1-4-72 0,-1 4-65 0,1-3-61 0,6-2-58 0,-7-1-57 15,-6-1-28-15,7-1-15 0,-7-3-8 0,-6 3-3 0,0-2 0 16,-1 2 6-16,-13-3 23 0,1 0 34 0,0 4 59 0,-7-5 71 0</inkml:trace>
  <inkml:trace contextRef="#ctx0" brushRef="#br0" timeOffset="-209621.73">11644 14349 104 0,'-20'0'310'15,"1"-3"61"-15,0 6 54 0,-8-3 32 0,8 4 26 0,0 0 16 0,-1 0 12 16,1-1 9-16,5 1 6 0,2-4 4 0,5 4 3 0,1-1-71 15,-1 0-107-15,7 2-78 0,7-2-62 0,-7 1-53 0,13-1-49 0,-1 5-30 16,2-5-25-16,5 5-15 0,1-1-12 0,6 1-10 0,6-1-9 16,-6 0-18-16,7 0-22 0,0 1-56 0,5 0-71 0,-11-6-100 15,5 3-113-15,1-2-73 0,-1 0-51 0,-6 2-25 0,0-2-12 0,-6 1-8 16,-1-4-2-16,1 4 0 0,-7-1 1 0,7 0 14 0,-8 1 20 16,-4 1 54-16,4-2 69 0</inkml:trace>
  <inkml:trace contextRef="#ctx0" brushRef="#br0" timeOffset="-209056.08">13956 14829 30 0,'14'0'193'0,"-8"0"14"0,7 0 12 0,0-3 13 0,-6 3 14 0,-1-4 16 16,0 4 18-16,2-4 24 0,-2 4 26 0,0-3 16 0,-6-1 12 15,7 4-13-15,-7-3-27 0,0 3-14 0,0-4-10 0,0 4-9 16,0-4-8-16,0 1-11 0,-7-1-12 0,7 0-15 0,-6-3-16 0,0 4-21 15,-2-2-25-15,-4-3-34 0,5 6-40 0,-6-2-30 0,0 0-25 16,0 0-16-16,0 4-11 0,-7 0-5 0,1 0-4 0,6 4-1 16,-6 0-2-16,-1 2-2 0,0 7-2 0,7-6-2 0,-7 7-2 0,1 1 0 15,0-1 0-15,6 4 0 0,-1 1 1 0,2 3 0 0,-2 0-1 16,8 1 1-16,0-2-1 0,-1 5 1 0,7-1 0 0,0-3 0 0,0 5 1 16,7-6 1-16,-1 5-1 0,0-9 1 0,8 6-1 0,-2-5 0 15,8-3-1-15,-1-1 1 0,1 2 0 0,6-9-1 0,0 0 0 0,1 0-3 16,5-7-1-16,-6 0-1 0,7-7-4 0,-1 0-4 0,1-5-3 15,-1-2-5-15,1-1-5 0,6-3-7 0,-7-7-5 0,1 2-6 16,-1-2-8-16,-6-5-8 0,7 1-6 0,-7 0-6 0,0-4-6 0,1 4-1 16,-9-4 0-16,-4-1 1 0,5 1 5 0,-5 1 3 0,-8 1 7 15,6-1 4-15,-12 3 5 0,8 0 5 0,-8 3 5 0,-8 0 2 0,8 4-1 16,-6 0-4-16,0 4-5 0,0 3-7 0,-8-3-9 0,8 7-14 16,-7-4-14-16,7 8-19 0,-8-4-21 0,2 3-24 0,4 5-28 0,-4 0-25 0,5-2-24 15,-6 5-21-15,6 0-21 0,1 5-28 0,0-2-35 0,0 5-11 16,6-1 2-16,-8 0 9 0,8 0 12 0,0 4 17 0,0 0 21 15,0 0 24-15,8 0 27 0,-2 0 28 0,0 0 26 0</inkml:trace>
  <inkml:trace contextRef="#ctx0" brushRef="#br0" timeOffset="-208523.17">14725 14730 16 0,'-6'0'331'0,"-1"-3"49"0,7 3 27 15,-7-4 20-15,1 4 16 0,6-4 14 0,-7 1 10 0,1-5 8 16,0 5 7-16,-2-5 5 0,8 4 6 0,-6-2-58 0,6-2-86 0,-6 1-90 16,6 0-85-16,-6 0-48 0,6-1-27 0,-7 1-18 0,7-1-16 15,-7 2-13-15,7-2-9 0,-6 1-8 0,6-1-5 0,-7 0-7 0,1 1-4 16,6 3-5-16,-6 1-2 0,-2-1-2 0,2 1-3 0,-6-2-1 16,4 5-2-16,-4 0 1 0,-1 5-2 0,-1-2 0 0,2 4-2 0,-2 1 0 15,-5 3-2-15,6-1 1 0,-6 3 1 0,-1 1 0 0,0 1-2 16,7-1 0-16,-7 4 1 0,2 0 1 0,4 1-1 0,-5 3 0 15,5-5-1-15,2 6 1 0,-2-1-1 0,8 0 2 0,0 0-1 0,-1 0 1 16,7 0-1-16,-6 3 1 0,6-2 1 0,6-2 0 0,-6 2-1 16,7-2 0-16,5-2 0 0,-4 4 0 0,4-9-1 0,8 4 1 0,-7-3 1 15,7-1 0-15,-2-2 0 0,2-6 1 0,7 2-2 0,-9-1 0 16,2-7 0-16,7 4-3 0,-7-8 0 0,-2 0-3 0,9-3-2 0,-7 0 0 16,-2-8-4-16,2 4 0 0,-7-3-1 0,7-1 0 0,-8-3-1 15,2-5 0-15,-1 5 0 0,0-4 0 0,-6 0 0 0,5 0 3 16,-5-4 1-16,-7 1 1 0,7-1 2 0,-7 0 3 0,0 1 3 0,0-4 0 15,0 2 1-15,0 0 2 0,0 0 0 0,-7 2 4 0,7 3 3 0,0 0 4 16,0 3 3-16,-7 4 1 0,7 1 1 0,0 6 1 0,0-2 1 16,0 5-2-16,0 5-2 0,0 0 1 0,0 0-1 0,0 8 0 15,0-1-1-15,0 4-4 0,0 0-3 0,0 9-4 0,0-3-2 0,0 2-3 16,7 3 0-16,-7 3-1 0,7 2 1 0,-1-2-1 0,0 0 0 16,1 1 0-16,0-1 1 0,-1 5 0 0,7-4-1 0,-7-1 1 0,8 1 1 15,-2-1-1-15,-4-3-1 0,4 0-4 0,-5 0-7 0,6-3-19 16,-7-1-26-16,7-7-44 0,-7 4-55 0,8-8-65 0,-8 0-71 15,7-7-67-15,0 0-68 0,0 0-39 0,1-7-27 0,-2 0-14 0,2-8-6 16,-1 4 2-16,6-4 5 0,-6-4 17 0,1 1 26 0,5 0 45 16,0 0 56-16,-6-4 64 0,7 4 151 0</inkml:trace>
  <inkml:trace contextRef="#ctx0" brushRef="#br0" timeOffset="-207928.31">15292 14779 22 0,'6'-8'286'0,"1"3"46"0,-7-1 43 0,0 2 36 0,0-3 30 0,0 3 20 15,0 0 17-15,0-3 12 0,-7 3 9 0,1 1 8 0,-1-1 7 16,0 0-60-16,1 1-96 0,0 3-66 0,-8-4-52 0,8 8-46 0,-7-4-41 15,0 3-34-15,0 1-28 0,0 0-20 0,0 3-16 0,-1 4-11 16,2 0-10-16,-1-1-7 0,0 6-7 0,6-1-4 0,-5-1-2 0,4 8-3 16,-4-3-1-16,5-1-1 0,7 3-2 0,-6 1-1 0,6 1-2 15,-7-1 0-15,14 0-1 0,-7 0 0 0,6-4-2 0,1 0 1 0,-1 1 0 16,0-5-1-16,8-2 0 0,-1-2 0 0,0-2 0 0,6-1 0 16,1-3 0-16,0-4-2 0,-1-4-1 0,1-3-1 0,6-1-2 0,-7-2-3 15,1-5-3-15,6 1-2 0,-7-6-3 0,7 2-5 0,-6-7-6 16,0 2-5-16,5-2-7 0,-5 0-4 0,0-9-8 0,-1 5-5 15,-6-8-4-15,6 1-3 0,-5-1-4 0,-2-6 0 0,2 2 1 0,-1-4 2 16,-1 1 5-16,-4-3 5 0,4 4 7 0,-6-2 9 0,2 5 9 16,-8 0 12-16,0-1 13 0,0 5 12 0,0 3 12 0,0 4 10 15,0 0 14-15,-8-1 9 0,2 8 10 0,0 0 4 0,0 4 5 0,-2-1 1 16,2 5 2-16,0 2-1 0,-7 1-5 0,6 4-6 0,-6 0-6 16,7 3-6-16,-8 4-6 0,2 0-7 0,-1 4-8 0,6 3-9 0,-6 0-5 15,-1 4-5-15,2 8-6 0,6-1-3 0,-1 1-2 0,0 10 1 16,1 0 0-16,6 4 2 0,-7 4 0 0,7 4 2 0,0 6-1 0,7 1 2 15,-7 2 1-15,0 5 2 0,6 1 2 0,1 2 2 0,0 1 1 16,-1-1 1-16,0 0-1 0,8-2 0 0,-8 3 0 0,7-7 0 16,0-2 0-16,0-2 0 0,1-4 0 0,-2-4 1 0,1-3 2 0,7-4 1 15,-8-4 2-15,2-3 4 0,-2-8 4 0,2 1 5 0,-1-9 7 16,-7 1 3-16,8-3 6 0,-2-5 0 0,-6-3 2 0,8-3 1 0,-8-5-1 16,7-3-1-16,-6 1-2 0,6-5-2 0,-7-7-4 0,8 0-5 15,-8-5-6-15,7 2-6 0,-6-4-8 0,-1-4-6 0,1 0-7 0,-1-4-4 16,0 5-3-16,1-5-3 0,0 1-2 0,-1-2-4 0,-6 6-2 15,6 2-2-15,2 1-1 0,-2 3-2 0,0 4-2 0,-6 4 0 0,7 0-1 16,-1 7 0-16,-6 3 1 0,7 4 0 0,-1 4 0 0,1 0 2 16,-1 9 2-16,-6-3 3 0,6 9 2 0,2 1 1 0,-2 1 2 0,0 1 2 15,1 5 3-15,-1-2 2 0,1 1 0 0,-1 4 0 0,1-4 0 16,-1 3-1-16,1-2-2 0,0 2-6 0,-1-3-10 0,0-3-13 16,8-1-14-16,-8 0-17 0,1-2-18 0,-1-6-33 0,7 1-41 0,-6-3-64 15,-1-8-79-15,7 0-79 0,-6 0-81 0,-1-8-49 0,7-3-34 0,-6 1-11 16,-1-6 0-16,1-2 9 0,-1 0 12 0,-6-4 16 0,0-8 17 15,0 1 33-15,-6-1 38 0,-7-6 66 0,0-1 78 0</inkml:trace>
  <inkml:trace contextRef="#ctx0" brushRef="#br0" timeOffset="-207767.46">14966 14034 336 0,'-46'7'416'0,"7"4"22"0,0-3 10 0,0 0 4 16,0-2 2-16,6 3 0 0,1-6-1 0,5 4-28 0,-5 0-42 0,7 1-69 15,-1-1-84-15,-1 4-192 0,1 0-249 0,0 4-124 0,-7 3-62 16,7 1-31-16,0-1-15 0,1 0-7 16,-1 4-3-16,-1 0 0 0,1-4 0 0,6 4 29 0,1-4 41 15,-1 4 69-15,8-3 217 0</inkml:trace>
  <inkml:trace contextRef="#ctx0" brushRef="#br0" timeOffset="-206654.95">17655 14558 0 0,'8'4'77'15,"-2"-4"146"-15,0 0 16 0,1 0 16 0,-7 4 16 0,0-4 17 16,0 0 18-16,0 0 21 0,0 0 19 0,0 0 25 0,0 0 26 0,-7 0-25 16,7-4-46-16,-6 4-36 0,0 0-28 0,6-4-17 0,-8 1-9 15,2 3-11-15,0-4-12 0,0 0-15 0,-2 0-17 0,2 1-20 0,0-1-21 16,-7 1-24-16,6-1-25 0,0 0-20 0,1 1-19 0,0-1-12 15,0 4-10-15,-8 0-9 0,8 0-6 0,-8 0-5 0,1 4-4 0,1-1-2 16,-2 5-2-16,2-1 1 0,-2 4-1 0,-5 4 1 0,6-4-2 16,-6 7 0-16,-1 1-1 0,0-1 0 0,7 4-1 0,-7 0 2 0,1-1 1 15,6 5 0-15,0-4 3 0,0 4 0 0,6 0 2 0,-5-5 1 16,5 5 0-16,7-4 2 0,0 0 1 0,0 0 2 0,0-3-1 0,7-1 0 16,5 0 1-16,2-3 0 0,-2-1 0 0,8-3-1 0,-1 0-1 15,1-4 0-15,6-3-2 0,1 0-2 0,-1-4 0 0,6-4-1 16,-6 0-1-16,6-7 0 0,2 1 0 0,-2-5-3 0,1-4 0 0,-1-2-4 15,1-2-2-15,5-2-4 0,-5-4-4 0,-1-1-4 0,-5-2-2 16,5-5-4-16,-6 0-4 0,1 0-3 0,-1-2-2 0,-7-3-3 0,1-2-1 16,-8 1 0-16,2-1 1 0,-8 0 2 0,0-4 4 0,-6 4 4 15,0 0 2-15,-6 1 4 0,0-1 6 0,-2 7 7 0,-4 0 9 0,6 1 8 16,-8 6 8-16,8 1 5 0,-7 3 7 0,-1 5 3 0,8 2 7 31,-6 1 4-31,5 3 3 0,0 4 3 0,1 0 3 0,-1 4-1 16,1 0-2-16,6 3-5 0,-7 0-5 0,7 4-5 0,-7 4-3 0,7 0-6 15,0-2-6-15,-6 10-4 0,6-1-5 0,0 3-5 0,-6 5-4 0,6 3-2 16,0 4-1-16,0 3 0 0,-7 5 0 0,7 2 3 0,7 0 3 16,-7 5 3-16,0 3 1 0,0 3 3 0,6-3 1 0,-6 8 1 15,0-5 0-15,0 0 1 0,6 5 0 0,-6-4 1 0,7-1-1 0,-7 1-1 16,0-4 0-16,7 0-3 0,-7-4-2 0,6-3-1 0,1-1-3 16,-7-2 0-16,6-5-2 0,1 0 1 0,0-3-3 0,-7-8 1 0,6 0-2 15,0-4 3-15,-6 2 1 0,6-9 4 0,-6 0 6 0,8-3 3 16,-8 0 2-16,6-8 1 0,0 0 0 0,1-3 0 0,-7 0 0 0,13-4 1 15,-6-4 4-15,-1-4-1 0,6-2-1 0,-4-2-2 0,4-2-5 16,-5 0-4-16,6-5-6 0,-6 1-4 0,5-1-3 0,2-2-1 16,-8 1-1-16,7 4-1 0,-6-4-1 0,6 6-1 0,-7 3-2 0,7 0-1 15,-6 4 0-15,5 3 0 0,-4 4 1 0,-2 0 0 0,0 7-1 0,1 4 1 16,-1 0-1-16,-6 7 1 0,7 1 1 0,-1 3 1 0,-6-1 0 16,7 9 1-16,-7-4-1 0,0 7 1 0,6-4 0 0,-6 0 0 15,0 4 2-15,6 0 0 0,-6 0 0 0,8-3-4 0,-8 3-7 0,6-8-11 16,0 4-14-16,1-3-18 0,0-4-21 0,5 0-40 0,-5 1-50 15,6-6-56-15,0-1-62 0,0-5-51 0,6 0-49 0,-6-5-44 0,7-1-40 16,0-2-28-16,-1-3-24 0,1-4-2 0,0 0 5 0,-1 1 16 16,7-1 18-16,-6-3 38 0,-1 4 51 0,0-6 56 0,1 3 61 0,-1 2 68 15,-5-3 111-15</inkml:trace>
  <inkml:trace contextRef="#ctx0" brushRef="#br0" timeOffset="-205998.69">18639 14668 85 0,'6'-14'182'16,"2"-1"39"-16,-2 5 26 0,0-3 29 0,-6 3 30 0,0 2 36 16,0-3 37-16,0 1 32 0,-6 2 25 0,6-3 4 0,-6 4-11 0,-2-4-32 15,2 4-45-15,6-1-32 0,-13 1-26 0,7 0-21 0,-1-1-16 16,-6 4-25-16,7 1-27 0,-8 0-33 0,8 3-37 0,-7 0-30 15,0 3-26-15,0 0-16 0,7 9-14 0,-8-5-9 0,2 8-8 0,5-1-5 16,-6 5-5-16,6-1-2 0,1 4 0 0,0 4 0 0,6 0 0 0,0-1-1 16,-7 0-1-16,14 6 0 0,-7-6-2 0,6 4-1 0,0-4-2 15,1 1 0-15,6 0-2 0,0-5-1 0,0 1-2 0,6-2-1 16,-6-3-1-16,7-2 0 0,0-4-2 0,-1 0 0 0,1-4 0 0,-8-4 0 16,8-3 2-16,0 0-1 0,-7-3 0 0,7-4-1 0,-8 0 1 15,2-5-2-15,-2-2 0 0,-5-1 0 0,-1-3-2 0,1-4 0 0,0 0 0 16,-7 0 0-16,0-4-2 0,-7-3 0 0,7 0-1 0,-7-3 1 15,1-2-2-15,-7 5 0 0,7-4 1 0,-8 4-1 0,8-1 1 0,-7 4 2 16,0 1-1-16,6 6 0 0,1 1 0 0,-1 4 1 0,-6-2-1 16,13 9 0-16,-6 0-1 0,0 3-2 0,6 1 1 0,0 3-1 15,0 0 1-15,0 0-2 0,0 3 2 0,6 5-1 0,-6 0 1 0,6-1-1 16,0-1 2-16,8 6 0 0,-8-2 0 0,7 2 1 0,1-1 2 16,-2 0 1-16,2-1 0 0,5 2 1 0,-6-5 1 0,6 3-1 0,1-2 0 15,0-1-1-15,-1 1 1 0,1-5-1 0,-1 1 0 0,1 0 0 16,-7-4 1-16,6 3-1 0,1-6 1 0,-7 3 0 0,0 0-2 0,6-4 1 15,-5 0 0-15,-8 4-1 0,7-3 0 0,0 3 0 0,-6 0 0 16,5-4-1-16,-5 8-2 0,0-4 2 0,-1 3-2 0,-6 1 0 16,6 0 0-16,1 4 1 0,-7 2-2 0,0-2 1 0,0 6 0 0,0 1 2 15,0-4-1-15,-7 7 0 0,7 0 0 0,-6 1 2 0,6-1 0 0,-6 1 0 16,6-1-1-16,-7 4 0 0,7-4 0 0,-7 0 1 0,7 1-1 16,0-5 0-16,0 4 0 0,0-2 1 0,0-5 0 0,7 0 1 15,-7-1 1-15,0-2 4 0,7-1 5 0,-7-3 4 0,6-1 5 0,-6-3 3 16,6 0 2-16,1 0 1 0,0-3 1 0,-1-5 0 0,1 1 0 15,-1 0 0-15,7-5 0 0,-6-2-1 0,5 0-1 0,-4-1-5 16,4-4-5-16,-5 1-4 0,6-4-6 0,-7 0-3 0,7-4-2 0,-7 4-2 16,8-3 0-16,-8 3-2 0,8 4 0 0,-8-4-3 0,7 3-1 15,-7 5-1-15,1 3-4 0,0-1-1 0,-1 5-2 0,0 3-1 0,-6 1 0 16,7 6-1-16,0 1 0 0,-7 0 0 0,0 6 0 0,6 3 1 16,-6-3 0-16,0 5 1 0,6 3 0 0,-6 0 2 0,0 0 3 0,7 1 2 15,-7 3 3-15,6-5 1 0,-6 3 1 0,7-2 2 0,0-4 0 16,-1 1 0-16,-6-1 2 0,6-2-2 0,2-1-1 0,4-8-3 15,-5 5-6-15,-1-5-8 0,7-3-12 0,-6-3-17 0,5-1-15 0,2-3-28 16,-1-1-31-16,0-2-43 0,-7-5-46 0,7-4-56 0,-6 5-59 16,6-8-59-16,-7 0-60 0,-6-4-36 0,7 0-23 0,-7 1-6 0,-7-4 6 15,7-4 9-15,-6 3 17 0,-7-3 24 0,6 0 33 0,-6 4 41 16,1-1 46-16,-2 1 56 0,-6 4 122 0</inkml:trace>
  <inkml:trace contextRef="#ctx0" brushRef="#br0" timeOffset="-205794.48">18841 15316 0 0,'-13'30'10'0,"0"3"408"0,-1-7 52 16,2-4 26-16,-8-1 13 0,14-7 4 0,-7 3 4 0,-1-11 3 15,2 2 1-15,6-8-1 0,-1 3-2 0,0-6-11 0,1-1-15 0,-1 0-166 16,1-2-239-16,-1-2-171 0,7-4-136 0,-7 1-108 0,7-3-96 15,0-4-49-15,0-5-23 0,0 5-12 0,7-8-8 0,0 1-1 0,-1-1 0 16,1 1 10-16,6-5 16 0,0 1 37 0,-7 0 48 0,8-1 71 16,5 2 187-16</inkml:trace>
  <inkml:trace contextRef="#ctx0" brushRef="#br0" timeOffset="-205216.35">20515 14693 0 0,'-20'19'19'0,"7"-4"228"0,1 3 20 0,4-3 12 0,2-1 4 16,-7-2 3-16,13-1 3 0,-6-4 1 0,6 0 1 0,-7 0 5 16,7-3 7-16,0 3-19 0,0-3-35 0,7 0-46 0,-7-1-51 0,0-3-16 15,6 0 6-15,-6 0 7 0,7-3 7 0,-1-1 5 0,0 0 4 16,2-7-1-16,4 1 2 0,1-1-6 0,0-7-6 0,0-1-11 16,1-2-11-16,5-6-16 0,-6 2-19 0,6-4-22 0,-5-5-25 0,6 1-17 15,-8 0-12-15,-6 0-5 0,8-3-2 0,-1-1 1 0,-7 4 4 16,0 0 5-16,2 0 4 0,-8 4 6 0,0-1 5 0,6 5 5 0,-12 3 3 15,6 3 2-15,0 5 1 0,-8-1 0 0,8 5-3 0,-6 2 0 16,0 4-2-16,-1 0-5 0,1 1-5 0,-1 6-7 0,0-3-7 16,7 8-7-16,-6-5-5 0,0 4-4 0,0 5-5 0,6-1 0 0,-8 0-3 15,8 0 0-15,0 0 2 0,8 4-2 0,-2 0 0 0,0-5 1 16,7 5 1-16,0-3 2 0,0 1 0 0,7-1 2 0,-8 2 0 0,15-3-1 16,-7 0 2-16,-2 0-1 0,9 0 1 0,-7 0-1 0,6 0 1 15,-7-3-2-15,1 2-2 0,6 1 1 0,-7 0 0 0,1-4 1 0,-8 4 0 16,8 1-1-16,-6-2-1 0,-2 5 0 0,-5-4 0 0,6 4-1 15,-6-4 0-15,-1 4 0 0,-6-1 1 0,6 1-1 0,-6-4 1 0,6 4-1 16,-6-1-1-16,-6-3 0 0,6 4 0 0,0 0 0 0,0-4 1 16,-6-1-1-16,6 1-3 0,0 0-8 0,0-3-9 0,-6-1-17 15,6 0-18-15,6-3-30 0,-6 3-38 0,0-3-41 0,6-4-46 0,0 0-49 16,2 0-52-16,-2-7-54 0,7 3-56 0,0-2-33 0,0-3-21 16,7-2-7-16,-8-3 3 0,8-1 13 0,-1-3 17 0,1 0 30 0,0-1 37 15,6 0 43-15,-7-2 45 0,7 3 49 0,1-4 160 0</inkml:trace>
  <inkml:trace contextRef="#ctx0" brushRef="#br0" timeOffset="-204824.62">21596 14401 0 0,'6'-8'112'0,"1"5"201"0,0-4 39 0,-1 2 34 16,-6-1 32-16,0 2 24 0,0-3 20 0,0 3 16 0,-6-4 12 0,-1 0 10 15,7 2 8-15,-7-2-28 0,1 5-48 0,-1-5-72 0,-5 1-86 16,5 3-50-16,0-3-36 0,-5 3-31 0,-2 1-29 0,1 3-24 16,0-4-20-16,-6 4-15 0,5 4-11 0,-5-4-10 0,0 3-10 0,0 5-7 15,-1-1-6-15,0 4-5 0,1 0-5 0,-1-1-4 0,7 6-6 0,-6-1-2 16,6-1-1-16,-7 4-2 0,14 0 0 0,-8 1 0 0,8 4 0 15,-1-5 1-15,1 3-1 0,6 1 1 0,0 0 0 0,0 0-1 16,6-4 1-16,1 4 0 0,-1-2 1 0,0-3-1 0,8 2 1 0,-1-5 0 16,0-3 0-16,0 4-1 0,0-8 1 0,6 0-1 0,1-3 0 15,-7 0-2-15,7-4-1 0,0 0 0 0,-1-4-3 0,0 0-1 0,0-7-2 16,1 5-1-16,0-9 1 0,-7 4-3 0,7-7 1 0,-1 3-1 16,-6-7 1-16,0-1 0 0,0 2 0 0,0-1 2 0,-7 0 1 0,2-3 1 15,-2-1 4-15,0 0 3 0,-6 4 3 0,0 0 3 0,6 0 4 0,-6 4 5 16,0 3 6-16,-6-1 2 0,6 6 0 0,0-1 0 0,0 7-1 15,-6-3 1-15,6 7 0 0,-6 0-2 0,6 7-1 0,-8-3-2 16,2 7-2-16,6-1-2 0,-6 6-3 0,-1 2-5 0,0 0-5 0,7 8-2 16,-6-4-1-16,6 3 0 0,0 2 2 0,6 2-1 0,-6-4-1 15,14 5 1-15,-8-5 0 0,0 2 1 0,8-6-1 0,-2 1-1 0,-5-1-4 16,13-2-9-16,-8-4-14 0,2-1-18 0,-2-6-22 0,8-1-47 16,-7-3-59-16,7-4-80 0,-7 0-89 0,6-8-77 0,-6 1-71 15,1-8-36-15,5 1-17 0,-6-5-7 0,0 1-2 0,-6-7 8 0,6 0 12 16,-7-6 18-16,-6 2 22 0,6-7 45 0,-6-4 59 0,8-1 81 15,-8-3 245-15</inkml:trace>
  <inkml:trace contextRef="#ctx0" brushRef="#br0" timeOffset="-201415.56">27087 14247 5 0,'-26'22'257'0,"6"0"22"0,0-4 14 0,1 0 9 0,-1 1 8 16,7-4 11-16,0 2 14 0,6-5 16 0,1-1 16 0,0 0 15 0,-1-4 16 16,0 1-47-16,7-1-79 0,0-4-43 0,0 1-26 0,0 0-14 15,7-4-6-15,0 0-4 0,-1 0-5 0,0-8-11 0,7 1-14 0,7-1-15 16,-6-2-15-16,4-5-15 0,9 1-16 0,-1-5-16 0,0-4-17 16,0-2-14-16,0 0-13 0,0-4-9 0,0 0-8 0,0-1-4 0,-6-3-5 15,5-4-3-15,-5 1-1 0,0-1-5 0,-7-3-5 0,0-4-3 16,0 4-5-16,-7-5-2 0,0 1-5 0,2 0-1 0,-8 5 0 0,6-3 0 15,-12 6 1-15,6-1 1 0,0 4 1 0,-8 4 2 0,8 4 2 16,-6 3 4-16,0 4 5 0,0-1 4 0,-1 5 5 0,0 2 5 16,1 6 4-16,-1-1 1 0,1 2 0 0,-1 1 0 0,-6 4-1 0,7 4 1 15,-8 3 1-15,8 1 3 0,-7 7 3 0,0-1 2 0,0 5 4 16,7 3 0-16,-8-1 1 0,2 9 0 0,5-1 1 0,-6 5 0 0,6 2 3 16,7 0 1-16,-6 5 3 0,6-1 0 0,-6 4 1 0,12-3-3 15,-6 2-4-15,6-3-2 0,1 4-1 0,-1-3-2 0,8-1 0 0,-2-3-2 16,2-1 0-16,-2-3-2 0,2 0-1 0,5 1-2 0,1-9-2 15,-1 0-1-15,1 1-1 0,0-7-1 0,-2-1-1 0,9-4 1 16,-7-3 0-16,6-4-1 0,-7-2-1 0,1-2 0 0,-1-3-1 0,0-3 0 16,-5-2-2-16,5-2-1 0,-6-4-1 0,0-3-2 0,1-1-1 15,-2 1-1-15,-5-8-2 0,-1-1-3 0,-6 1-3 0,7 0-3 0,-7-7-1 16,0 4-3-16,0-2-2 0,0 0 0 0,-7-4-1 0,7 2 1 16,-6-1 2-16,-1 5 2 0,1 3 1 0,0 0 2 0,-2 0 2 0,2 4 2 15,0 3 2-15,-1 4 2 0,1 5 2 0,-1-3 0 0,1 6 3 16,-1 3 1-16,1 0 2 0,6 3 0 0,-7 6 0 0,7-3 2 0,-7 5 1 15,7-3 2-15,0 6 1 0,0 1 1 0,7 0 1 0,0-1 1 16,-1 1 0-16,7 3 2 0,0-3 0 0,0 4 0 0,7-5 0 0,-1-3 0 16,1 3-3-16,0 1 0 0,-1-5-2 0,7 2-2 0,0-5-3 15,-6 0-6-15,5 1-9 0,1-5-14 0,1 2-17 0,-1-5-22 0,0 0-24 16,0-5-22-16,0 2-20 0,-7-1-17 0,7-3-14 0,-6 1-10 16,7-3-5-16,-9-2-4 0,-4 0-2 0,5 0 5 0,-5-3 10 0,-2-1 14 15,2 5 19-15,-8-9 34 0,7 4 39 0,-7-3 45 0,-6 3 50 16,0-4 40-16,7 5 36 0,-14-4 28 0,7 3 20 0,0-2 15 15,-6 0 11-15,-1 7 5 0,1 0 3 0,-7-2-1 0,6 5-1 0,-5-1-10 16,-2 1-15-16,1 7-23 0,7 0-26 0,-14 0-25 0,8 7-20 16,-2 1-17-16,1-1-13 0,0 8-10 0,0 0-7 0,0 4-2 0,0-2 1 15,7 5 2-15,-8 0 0 0,8 4 1 0,-1 3 0 0,1-4 2 16,6 5 1-16,0-1 1 0,0 2 0 0,0 1 0 0,6-3-2 0,1 0-1 16,-1-3 0-16,1 3-3 0,6-3-3 0,0 0-3 0,0-4-2 15,6-1-4-15,-5-3-2 0,6 1-11 0,-8-4-12 0,8-5-25 16,-1 1-32-16,7-6-54 0,-6-2-68 0,-1-3-75 0,7-3-81 0,-6-2-69 15,6-6-59-15,-7 1-31 0,1-5-16 0,6-4-6 0,-7-2-3 0,1-5 6 16,-7-3 10-16,7-1 24 0,-7-6 29 0,0-1 55 0,-1-3 64 16</inkml:trace>
  <inkml:trace contextRef="#ctx0" brushRef="#br0" timeOffset="-201274.93">28272 13602 29 0,'-27'0'281'0,"9"-4"24"0,-9 4 11 0,7-3 6 16,1 3 2-16,0 0 3 0,-1 0 1 0,1 0 0 0,-1 3 0 15,0-3-2-15,1 4-1 0,-1 0-104 0,0 4-152 0,1-1-139 0,-1 4-129 16,1 0-64-16,0-1-33 0,5 5-17 0,-5-4-7 0,6 4-4 16,0-4-2-16,-1 3-1 0,8-3 0 0,0 4 0 0,6-4 3 15,0-1 35-15,6 6 165 0</inkml:trace>
  <inkml:trace contextRef="#ctx0" brushRef="#br0" timeOffset="-200293.08">29209 14083 103 0,'-19'3'310'0,"-1"4"31"0,8-3 22 16,-2-1 30-16,1-3 34 0,7 0 23 0,-7 0 19 0,13-3 12 16,-7-1 6-16,1 0 6 0,6 1 4 0,-6 0-76 0,6-6-116 0,6 3-68 15,-6-2-45-15,0 0-29 0,6-3-23 0,1 4-29 0,-1-4-35 16,7 0-23-16,0 1-19 0,1-2-10 16,-2 1-8-16,2 1-6 0,-2-1-4 0,1 3-3 0,1 1-1 0,-2 3-1 0,2 1-2 15,-2 0 0-15,-5 6-1 0,6-3 0 0,-6 7 1 0,-1 0-1 0,0 4-1 16,2 4 1-16,-8-1-1 0,0 1 0 0,6 7 2 0,-6-3-1 15,0 3-1-15,0 3 1 0,0 1 2 0,0-4 0 0,0 3-1 0,-6 0 0 16,6 2 2-16,0-2-2 0,0 1 1 0,0-4 0 0,0 1 1 16,0-6 0-16,0 1-1 0,0 1 1 0,6-9 0 0,-6 2 0 15,0-1 0-15,6-4 1 0,-6 0 0 0,6-3 2 0,1-4-1 0,0 0 2 16,-1-4 0-16,1 1-1 0,6-5 1 0,-6 1-1 0,5-4 0 16,2 0 2-16,-2-3-2 0,1-6 0 0,1 3 1 0,-2-2-2 15,-6-3 0-15,8-3-1 0,-1 3-1 0,0-4-1 0,0 0 1 0,1 1-1 16,-2-1 0-16,1 1-1 0,7 0 0 0,-8-1-1 0,2 0 0 15,-2 4 1-15,2 3 0 0,-8 1-1 0,7 4-1 0,1 3 1 0,-2 0 0 16,-6 8-1-16,2-2 0 0,4 1-2 0,-5 8 1 0,0 4 0 16,-1-1 3-16,1 3-1 0,-1 2 0 0,-6 6 0 0,6-4 0 0,1 9 0 15,-7-2-1-15,7 2 2 0,-7 2-2 0,0 1 1 0,6 0 3 16,-6-1 0-16,0 0 0 0,6 2-1 0,-6-2-1 0,7 1 0 0,-7-4 0 16,7 1 0-16,-1-6 1 0,1 1 0 0,-1-3 1 0,0-4 1 15,8 0 1-15,-2-4-2 0,-4 1-1 0,11-5 1 0,-6 1 1 0,6-4 0 16,1-4 0-16,-1 1 0 0,1-5 1 0,6-2-1 0,0-1 0 15,0-4-2-15,1-3-3 0,-2-1-6 0,-5-3-5 0,6-4-7 16,0 1-6-16,-7-4-6 0,1 0-6 0,6-5-4 0,-13-2-3 0,7 0-3 16,0-1-2-16,-8-4 0 0,1 1 1 0,0-1 1 0,-6-3 5 15,5 4 5-15,-4 3 9 0,-2-2 9 0,-6 2 12 0,0 0 14 0,0 5 13 16,0 2 10-16,0 0 8 0,-6 1 9 0,6 4 6 0,-8 3 4 16,2 0 4-16,0-1 2 0,-1 5 1 0,1 3 0 0,-1 1 0 0,0-1-3 15,-5 4-5-15,12 4-8 0,-14-4-7 0,8 8-8 0,0-2-6 16,-1 2-6-16,0 3-5 0,1 3-3 0,-1 2-6 0,1 5-2 15,0 1-3-15,-1 4-1 0,0 3 0 0,1 4-1 0,0 8 0 0,-1-1 1 16,0 4 1-16,1 3 2 0,-1 5 1 0,1 3 0 0,-1 0 2 16,7 4 1-16,-6-1 1 0,-1 4 1 0,7-3 0 0,-6 0 2 0,6 3 0 15,0-3 0-15,0-5 2 0,0 1 2 0,0 1 2 0,0-6 0 16,6 2 0-16,1-8 0 0,-1 0 1 0,1-4 1 0,-1-3 2 0,1-4 0 16,6-4 1-16,-6 0 2 0,-1-2 4 0,0-9 1 0,1-1 0 15,0-1 0-15,-1-2 0 0,7-3 0 0,-7-8 0 0,1 5-1 16,6-7-2-16,-7-2-2 0,8-3-2 0,-2-3-2 0,-5 0-2 0,6-5-3 15,0-2-4-15,-7-1-2 0,8-3-3 0,-8 0-1 0,7 0-3 16,-6-1-2-16,6 1-1 0,-7 0 0 0,8 3 1 0,-8 0 1 16,0 9-2-16,0-2 0 0,2 1-1 0,-2 6-2 0,0 1 0 0,1 4 0 15,-1 3-1-15,1 4-1 0,-7 4 1 0,7 0 0 0,-7 3 0 0,6 5 0 16,0-2 0-16,-6 5 0 0,6 4 0 0,2-5 2 0,-8 8 1 16,6-4 0-16,-6 4 0 0,6 0 2 0,1 0-1 0,0 0-4 15,-7 0-7-15,6 0-9 0,1-4-12 0,-1 0-15 0,0 1-17 0,8-8-33 16,-8 3-41-16,7-2-59 0,0-5-67 0,0 0-63 0,7-4-60 0,-8-3-55 15,8 5-54-15,7-10-25 0,-9 5-8 0,9-6 3 0,-1 2 6 16,0-3 14-16,-6-5 17 0,5 4 32 0,1-2 42 0,1 3 57 16,-8-3 68-16</inkml:trace>
  <inkml:trace contextRef="#ctx0" brushRef="#br0" timeOffset="-199682.58">31046 14191 193 0,'0'-10'214'0,"6"-5"14"0,2 4 11 0,-8 0 14 0,0-3 19 0,6 3 17 16,-6-4 18-16,0 0 22 0,0 4 21 0,0-3-11 0,-6-1-32 15,6 5-29-15,0-6-26 0,-8 5-14 0,2 1-8 0,6-2-8 16,-6 1-6-16,-1 4-11 0,-6 0-14 0,7 0-16 0,-7 2-15 0,-1 2-20 15,2 3-21-15,-8 0-20 0,7 3-21 0,-7 2-12 0,0 2-13 16,1 0-7-16,6 4-7 0,-6 0-4 0,-1 4-4 0,7 3-3 0,-6-4-4 16,6 5-1-16,-1 4-2 0,8-2 0 0,-7 1-1 0,6-1-1 15,1 2-1-15,6-2-3 0,-6 6-4 0,12-5 0 0,-6 0-3 0,6-4 0 16,-6 4-2-16,14-4 1 0,-8 1 0 0,7-5-1 0,0 1-1 0,0-5-1 16,0 2 1-16,6-9-1 0,1 5 0 0,0-5-2 0,-1-3 0 15,1-3 1-15,-1-1-1 0,1-3 1 0,0 0-1 0,-1-4-1 0,1 0 2 16,-8-4 0-16,8 0 0 0,-6-2 1 0,-2-3-1 0,1-2 0 15,0 4-1-15,0-8 0 0,-7 5 1 0,2-5-1 0,-2 4 0 0,0-4 1 16,1 4-1-16,-7-3 1 0,0 3 0 0,0-1 2 0,0 5-1 16,0 0 1-16,0 3 2 0,0 1 2 0,0-1 1 0,-7 7 0 0,7-2 0 15,0 6 0-15,0 1-2 0,-6 0 0 0,6 6 0 0,0-3-1 16,-6 3-1-16,6 5-1 0,-8 3-1 0,8 0-2 0,-6 3-2 0,6 0-2 16,0 5 0-16,-6-1 0 0,6 5-1 0,0-2 1 0,0 1 1 0,6 0 2 15,-6 3 0-15,0 1 0 0,6-3 1 0,2-1 0 0,-2 0 0 16,0 0 0-16,1-4 0 0,-1 4 0 0,1-8 1 0,-1 1-1 0,7 0 1 15,-6-4 1-15,6 0-2 0,-7-4 2 0,8-4-2 0,-2 2 1 16,1-5-1-16,1 0-1 0,-2-5 2 0,2-1 0 0,-2-2-1 0,8 1 1 16,-7-9-1-16,1 6-1 0,-2-7 2 0,1 1 1 0,0-2-1 0,0-4 0 15,1 0-2-15,-8-4 0 0,6 0 0 0,-4 1 0 0,4-4 0 16,-5-1 0-16,-1-2-1 0,1-2 1 0,0 2 0 0,-1-1-2 0,0 0 0 16,1-1-1-16,-7 1-1 0,7 1 2 0,-7 3 1 0,6 3 2 15,-6 0 5-15,0 4 3 0,6 4 4 0,-6-1 3 0,0 5 1 0,0 3 2 16,0 4 1-16,0 0 0 0,-6 2-1 0,6 1 0 0,0 4 0 0,0 0 1 15,0 4-2-15,-6 1-3 0,6 5-2 0,0 1-5 0,-7 0-4 16,7 7-2-16,-7 1-1 0,7 2-3 0,0 2-1 0,0 2 0 0,0 1 2 16,0 4-1-16,0-2 2 0,0 2-1 0,0-1 0 0,0 1 0 0,7-2 0 15,0-2 0-15,-7 3 0 0,6-3-1 0,0 0-1 0,1 0 1 16,0-1 2-16,-1-3 0 0,7-3 1 0,-7 3-1 0,8-4-1 0,-2-3-5 16,-5-1-8-16,6 1-12 0,0-4-17 0,1-4-28 0,-2 0-36 0,2-3-56 15,-2 1-64-15,8-5-68 0,-13-5-70 0,5 1-59 0,2-3-55 16,-2-4-25-16,-5 1-14 0,-1-5-1 0,1 0 5 0,0-4 11 0,-7 1 13 15,0-3 31-15,0-2 36 0,0 1 55 0,-7 0 65 0</inkml:trace>
  <inkml:trace contextRef="#ctx0" brushRef="#br0" timeOffset="-199541.95">31417 13928 69 0,'-32'-4'310'0,"-1"1"34"0,7-2 22 0,0 3 22 0,0 2 21 16,7-4 20-16,5 0 15 0,1 4 15 0,7-4 12 0,0 4 6 0,-1 0 7 16,7 0-69-16,7 0-108 0,-7 0-73 0,12 0-57 0,1 0-32 15,1 4-22-15,5-4-21 0,7 0-24 0,0 4-21 0,0-4-22 0,7 0-35 16,-7 0-42-16,6 0-58 0,1 0-66 0,-1 0-67 0,-5-4-68 0,-1 0-64 15,0 4-62-15,-1-6-31 0,-5 1-15 0,0-6-9 0,-1 4-3 16,-5-4 2-16,-2 1 3 0,-6-2 23 0,2-2 29 0,-2-4 50 0,-6 3 59 16</inkml:trace>
  <inkml:trace contextRef="#ctx0" brushRef="#br0" timeOffset="-199276.32">31085 13598 70 0,'-25'8'305'0,"-2"0"30"0,1-6 21 0,6 6 27 15,1-4 29-15,-1 0 26 0,7-4 26 0,0 0 20 0,1 0 20 0,4 0 16 16,2 0 18-16,6 0-60 0,0-4-99 0,0 4-66 0,0-4-48 16,0 4-28-16,6-3-20 0,2-4-27 0,-2-1-29 0,0 0-25 15,7 1-25-15,0-4-21 0,0 0-19 0,7 0-17 0,-7-3-19 0,7-2-12 16,-8 6-10-16,8-5-6 0,-6 1-2 0,-2-1-4 0,8 5-3 0,-14-2-2 16,7 4-1-16,-7-2-5 0,2 3-4 0,-2 2-7 0,0 2-5 15,-6-1-3-15,0 4-1 0,0 4-4 0,7-1-7 0,-7 2-6 0,0 2-10 16,0 3-12-16,0 1-14 0,6 5-34 0,-6-2-44 0,0 1-55 15,7 3-59-15,-1-3-61 0,1 3-61 0,-1 0-51 0,8-3-47 0,-2-1-19 16,2 2-8-16,-2-2 2 0,1-3 6 0,7-1 12 0,0-1 15 0,6-6 35 16,-7 1 45-16,1-1 58 0,6-3 64 0</inkml:trace>
  <inkml:trace contextRef="#ctx0" brushRef="#br0" timeOffset="-199151.33">31638 13430 71 0,'0'-18'330'0,"0"3"46"15,0-4 33-15,0 2 23 0,0 2 21 0,0 0 10 0,-6 0 6 0,6 1 2 16,-6 3 3-16,0-3 0 0,-8 6 0 0,8-3-71 0,-7 7-107 15,-7 0-93-15,0 1-87 0,1 6-96 0,-7 1-101 0,0 0-116 0,0 7-124 16,-1 0-70-16,1 0-42 0,1 3-21 0,-1 1-11 0,0-1-4 16,6 2-2-16,-6-2-2 0,7 0 0 0,-1-2 11 0,7 2 16 15,0-3 50-15,0 4 67 0</inkml:trace>
  <inkml:trace contextRef="#ctx0" brushRef="#br0" timeOffset="-181171.38">22918 14166 0 0,'6'4'1'0,"-6"-4"161"16,8 0 10-16,-2 0 8 0,-6 0 10 0,6-4 10 0,0 4 10 16,-6 0 14-16,7 0 16 0,-7-2 11 0,7 2 7 0,-7-5-22 15,6 5-37-15,-6-4-19 0,7 1-8 0,-1-2-2 0,-6 2 5 0,0 3 5 16,6-3 4-16,-6 3 6 0,0-4 4 0,0 4-2 0,0-4-5 16,0 4-5-16,0 0-10 0,0 0-7 0,0 0-7 0,0 0-9 15,0 0-9-15,0 0-9 0,0 0-11 0,0 0-13 0,0 0-14 0,0 0-14 16,0 0-14-16,-6 0-13 0,0 0-11 0,-1 4-8 0,1-4-7 0,-1 4-6 15,0-1-4-15,-5 5-6 0,-2-5-3 0,2 6-3 0,-1 0-3 16,-1 2-1-16,-5 1-1 0,6-1 0 0,-7 3 0 0,1 1 1 16,6 3-1-16,-6 0 1 0,5 1 0 0,-5-1 1 0,5 0-1 0,2 1 1 15,-2 3 0-15,8-4 0 0,0 0-1 0,-1 0 1 0,1 1 1 16,6-1-1-16,0 0 0 0,0-2 1 0,6-1-1 0,1-1 1 0,5 0 0 16,-4-3 0-16,4-3-1 0,1-1 2 0,7 0 0 0,-8-4 1 15,8-3-1-15,0 0 1 0,6-3-1 0,-7 0 1 0,1-5-1 16,6 1 0-16,-7-8 0 0,7 4 0 0,1-3 0 0,-7-4-1 0,6-1 1 15,-7 1-1-15,1-4-1 0,-2 0 0 0,2 0-1 0,0-4 3 16,-7 3 1-16,7-2 3 0,-14 3 4 0,7-3 3 0,-6 3 2 0,-1 0 2 16,1 0 4-16,-7 0 3 0,0 5 6 0,0-3 4 0,0 6 5 0,0-1 4 15,-7 0 4-15,7 1 1 0,-6 2-1 0,-1 6-1 0,0-5 0 16,1 3-3-16,0 5-2 0,-1-4-3 0,0 2-2 0,7 2-5 16,-6 3-4-16,0 0-5 0,6 0-6 0,0 0-4 0,-7 3-3 0,7 2-3 15,0 2-2-15,-6 4 0 0,6 0-3 0,0-1-1 0,0 9-2 16,0-1 0-16,0 0 1 0,6 8 0 0,-6-4 2 0,7 7 1 0,-7 1 0 15,6-1 2-15,0 4-1 0,1 0 0 0,0 4 2 0,-1-1-1 16,0 1-1-16,1 0 2 0,0 3 0 0,-1 0 0 0,-6 0-2 16,7 1 0-16,-1-1-2 0,-6 0 1 0,0 1-1 0,0-5-1 0,0 4 1 15,0-3 0-15,0-1-1 0,0-2 0 0,-6-1 0 0,6-1 0 16,-7-3 0-16,1 1 0 0,-1 0 1 0,0-9 0 0,1 5-1 0,0-8 1 16,-1 4 0-16,-6-6 0 0,7 2 0 0,-7-7 1 0,-1 4-1 15,8-9 2-15,0 5-1 0,-8-3 0 0,8-4 0 0,-7-1-1 16,6-3 2-16,1 0-2 0,-1-3 0 0,1-5-1 0,0 1 0 0,-2-4-2 15,8-4-2-15,-6 1-1 0,12-9-3 0,-6 1-3 0,8-3-2 16,-2-5-3-16,7 1-2 0,0 0-3 0,0-8-2 0,7 4-1 0,-1 0 1 16,1-4-1-16,6 4 1 0,0-3 0 0,-1 3 3 0,1 4 1 15,1-4 1-15,-1 0 3 0,6 3 3 0,-5 1 2 0,-1 0 3 0,0-1 2 16,-1 5 1-16,1-1 1 0,1 1 2 0,-8 0 0 0,8-1 1 16,-8 0 0-16,0 4-2 0,1-4 2 0,-1 4 1 0,-5 0 1 15,-2-1 0-15,-5-2 1 0,6 3 2 0,-6 5 2 0,-1-6 2 0,0 5 5 16,-6 0 4-16,7-1 5 0,-7 1 5 0,0 3 4 0,0 4 5 0,0-3 6 15,0 6 4-15,-7-3 4 0,7 4 4 0,0 0 1 0,-6 3 1 16,6 0-2-16,0 4-3 0,-6 0-4 0,6 0-4 0,0 4-6 16,0 0-5-16,-7 3-5 0,7 0-5 0,-7 4-6 0,7 3-4 0,-6 3-5 15,6 0-5-15,0 5-2 0,0 0-1 0,0 0 0 0,0 3-1 16,0-3 0-16,0 4 2 0,6-5-1 0,1 6 0 0,-7-5 0 16,7 0 0-16,-1-4-1 0,0 4-1 0,1-3-2 0,6-1 0 0,-7-4-9 15,1 5-10-15,6-8-15 0,-6 3-18 0,5-6-27 0,2 3-30 0,-1-8-53 16,0 0-64-16,0 2-75 0,-1-10-79 0,2 5-69 0,6-6-63 15,-1-2-31-15,-6 1-14 0,6-4-1 0,1 0 7 0,-7-4 13 16,7 4 17-16,0-3 26 0,-2-1 29 0,2 0 55 0,-1 1 64 0,-5-1 74 16,6 0 259-16</inkml:trace>
  <inkml:trace contextRef="#ctx0" brushRef="#br0" timeOffset="-180764">24293 14298 0 0,'18'-4'80'0,"2"-3"191"0,-7 3 35 0,1-2 37 16,-8 1 37-16,-6-2 35 0,6 0 32 0,-6 0 22 0,-6-1 19 15,6 5 14-15,0-4 12 0,-6-1-29 0,-1 4-53 0,0-3-62 0,1 3-66 16,-1-3-44-16,1 3-33 0,-8 1-34 0,8-2-38 0,-6 5-34 15,-2-2-31-15,1 2-23 0,7 0-17 0,-8 0-15 0,2 2-14 0,-8 3-7 16,7-2-4-16,0 5-1 0,0-1-1 0,0 0-3 0,0 5-2 16,0-2-2-16,6 5-2 0,-6-1 0 0,7 5 0 0,-8-1 1 15,8 0 1-15,0 4 0 0,6-3 1 0,0 3-1 0,-6 0 2 0,12 0 0 16,-6 0-1-16,0-1 2 0,6 1 0 0,0 1 1 0,8-5 1 0,-1 0 0 16,-7 1 0-16,8-5-1 0,5 1 0 0,-6 0-1 0,0-7 1 15,7-2 0-15,0 2 0 0,-2-5-1 0,2-3 0 0,0 0 0 0,-7-3 0 16,7-5 0-16,-1-3-1 0,1 1 1 0,-1-2-1 0,-6-3 0 15,7-3 0-15,-7 0-1 0,-1 0 1 0,-5-4-1 0,6-4-1 0,-7 5 1 16,2-6-1-16,-2-2 1 0,0 4 0 0,-6-5-2 0,0 1 1 16,0 3 1-16,0-3 0 0,0 3 1 0,0 4 4 0,0 0 5 0,0 4 3 15,-6 3 3-15,6 4 3 0,0 0 3 0,0 4 0 0,0 0 0 16,-6 3-2-16,6 4 0 0,0 4 0 0,0-1 0 0,0 5 0 16,0 3-3-16,-8 3-2 0,8 1-5 0,0 7-5 0,8 0-3 0,-8 0-3 15,0 8-2-15,6-2 1 0,-6-2 0 0,6 7 0 0,1-7 2 16,-1 3 0-16,1 0-1 0,6 0 0 0,-7-7-1 0,0 4 1 0,8-4-4 15,-8 0-3-15,7-4-10 0,0-3-13 0,-6-3-18 0,5-2-21 16,2-5-46-16,-8-2-58 0,8-6-77 0,-2-2-85 0,-5-3-81 16,-1-6-77-16,8-1-38 0,-8-6-19 0,0-5-8 0,-6 0 1 0,7-6 6 15,-7-2 12-15,-7-2 17 0,7-8 22 0,-6 3 44 0,6-6 57 16,-6 3 77-16,-1-8 215 0</inkml:trace>
  <inkml:trace contextRef="#ctx0" brushRef="#br0" timeOffset="-180639">24507 13719 159 0,'-19'-3'369'0,"6"-1"36"0,-1 0 19 15,2 1 10-15,-8 0 5 0,7-2 3 0,0 2 1 0,0-1 2 16,0 4-1-16,0-4-2 0,-7 4-6 0,7 0-121 0,1 4-178 0,-8-4-164 16,7 4-152-16,-7 4-105 0,0-2-79 0,2 2-40 0,-2-5-21 0,0 8-10 15,-6-7-6-15,7 3-2 0,-1 0-2 0,-7-3 3 16,9 3 4-16,-2-2 38 0,1-3 52 0</inkml:trace>
  <inkml:trace contextRef="#ctx0" brushRef="#br0" timeOffset="-180482.75">23752 13778 362 0,'-19'4'441'0,"5"-1"25"0,-5-3 14 0,5 0 6 16,-5 0 3-16,6 0 2 0,0-3 1 0,0 3-1 0,6-4 0 0,1 0-4 15,0 4-4-15,6 0-143 0,0 0-210 0,6 4-166 0,0 0-142 0,7-1-113 16,1 5-101-16,5-1-51 0,0-4-24 0,8 5-13 0,-1-1-6 16,6 1-2-16,1-1-1 0,6 0 2 0,7-3 4 0,-1 4 25 15,1-5 35-15,13 4 70 0,-8-3 178 0</inkml:trace>
  <inkml:trace contextRef="#ctx0" brushRef="#br0" timeOffset="-179653.5">25074 14218 0 0,'-19'18'324'15,"5"-3"80"-15,-6-4 34 0,8 4 16 0,5-5 7 0,-6-3 4 16,6 1 1-16,1-5 2 0,6 1 2 0,-6 1 4 0,6-5 3 0,0 0-48 15,6 0-76-15,-6 0-100 0,13-5-109 0,-6 1-59 0,6 1-33 16,-1-5-15-16,2 1-7 0,6-3-4 0,-1-2-1 0,1 1-2 0,-2-7-3 16,9 0-2-16,-7-1-4 0,0-3-4 0,5 0-3 0,-5-3-1 15,-8-5-1-15,8 1-2 0,0-3-1 0,-7-2-1 0,0 1 0 0,-6-3-1 16,5-1 1-16,-6-4 2 0,2 9 5 0,-2-5 5 0,-6 4 6 16,6-1 9-16,-6 6 7 0,0 2 12 0,0 4 11 0,0 0 8 15,-6 7 8-15,6 1 6 0,0-1 5 0,-6 4 5 0,6 4 6 0,-8-1 1 16,8 5-4-16,-6-1-4 0,6 1-6 0,0-1-10 0,0 4-8 15,0 4-12-15,-6-1-12 0,6 1-8 0,0 3-9 0,0 4-4 0,0 4-6 16,0 3-6-16,-6 1-4 0,6 6-4 0,6 1-3 0,-6 7 0 16,0 1 0-16,0-2 0 0,6 5 1 0,-6 2-1 0,6 3 2 0,-6-3 1 15,8 5-1-15,-2-4 1 0,0 0 0 0,1 1 1 0,-1-1 1 16,1 0 0-16,0-3 0 0,-1 0 1 0,0-4-1 0,1 1 0 0,6-7-1 16,-7 0 1-16,1-5 0 0,0 0 0 0,-1-4-1 0,1 0 1 15,5-7 2-15,-5 1-2 0,0-6 0 0,-1-1 0 0,0-2-1 0,1-3 2 16,0-3 0-16,6-5-1 0,-7-2 0 0,1-2-3 0,6-3-1 15,-1-3-5-15,-4-8-2 0,-2 5-6 0,7-10-4 0,-7 4-3 16,1-7-3-16,-7 1-1 0,6-4-1 0,-6 4 0 0,7-3-1 0,-7 3 0 16,0-4 1-16,0 7 0 0,0 1 4 0,-7 4 3 0,7-1 5 15,0 8 3-15,-6-1 5 0,6 5 1 0,0 3 4 0,0 1 1 16,0 1 0-16,-7 6 1 0,7-5 0 0,0 8-1 0,0 0 0 0,0 0 0 16,0 0 0-16,7 0-1 0,-7 4 0 0,0 0 0 0,6 3 0 15,1 0 0-15,-1 1 0 0,8-1 0 0,-8 3 2 0,7-2-1 0,0 4 2 16,0-5-1-16,0 0 1 0,0 4 0 0,7-3 2 0,-1-1-1 0,-6 0 0 15,6-3 0-15,1 3 0 0,0-4-1 0,-7 5 0 0,-1-4 0 16,8-1-2-16,-6 5 0 0,-2-5 1 0,-5 5-1 0,6-5 0 0,-6 9 0 16,-1-6-1-16,0 2 1 0,-6 3 0 0,7 1 1 0,-7 2 0 15,0-3 1-15,0 3 0 0,0 1 0 0,-7 3 1 0,7 0 0 16,0 0 4-16,-6 1-1 0,6-4 0 0,-6 3 1 0,6 1 0 0,0-1 1 16,0-4 0-16,0 1 0 0,0 0 0 0,0-4 1 0,6 0 0 0,-6 0 1 15,6-4 1-15,-6 1-1 0,7-5 0 0,0 0 0 0,-1 2-1 16,0-2 2-16,1-3 0 0,-1-3-2 0,1-2 1 0,6 2-1 15,1-4-1-15,-8-4-1 0,6 0-1 0,2 0 0 0,-1-4-2 0,-1-3 0 16,-4 3 0-16,4-3-2 0,-6 0 0 0,8 0 0 0,-8-1 0 16,1 1 0-16,-1 3-2 0,-6 0 1 0,7 4-1 0,-7 0 0 0,0 4-1 15,7 0-1-15,-7 3-1 0,0 4-2 0,0 0 1 0,0 4-1 16,0 3 1-16,0 0-1 0,-7 8 0 0,7-1 0 0,0 4 1 0,0 1 1 16,0 4 1-16,0-2 1 0,0 5 1 0,0-1 0 0,0 1 2 15,0 0 0-15,7 0 0 0,-7-5 0 0,6 2 1 0,-6-2-1 16,6-3-2-16,1 1-8 0,0-5-13 0,-1-2-16 0,0-1-20 0,-6-8-42 15,7 1-53-15,-1-4-77 0,1-4-88 0,0-7-84 0,-1 0-83 16,0-7-44-16,2-3-24 0,-2-6-10 0,0-6-6 0,0-3 5 16,1-5 10-16,0-3 17 0,-7-6 18 0,0-2 42 0,0-3 53 0,0-3 77 15,0-1 162-15</inkml:trace>
  <inkml:trace contextRef="#ctx0" brushRef="#br0" timeOffset="-179528.5">26195 13694 258 0,'-8'-26'402'0,"2"7"36"0,6 2 19 16,-6 1 16-16,-1 6 13 0,7 2 9 0,-7-3 4 0,7 4 4 15,0-4 2-15,-6 7 1 0,-1-3 0 0,7 7-101 0,0-4-150 0,-6 4-92 16,6 4-62-16,-6 0-42 0,6-1-30 0,-7 4-55 0,7 1-68 15,0 3-85-15,0 4-97 0,0 0-81 0,0-1-75 0,0 4-38 16,0 4-17-16,0-3-9 0,0 6-5 0,0-3-1 0,0 3-2 0,0 5 7 16,0-4 10-16,0 4 40 0,7-2 54 0,-1 6 78 0,0-1 238 15</inkml:trace>
  <inkml:trace contextRef="#ctx0" brushRef="#br0" timeOffset="-179372.25">26213 14745 63 0,'-6'21'369'0,"-6"2"52"15,4-8 26-15,-4-1 13 0,5 1 6 0,0-8 3 0,1 5 0 16,-1-9 0-16,7 1-1 0,-6-1-5 0,6 1-8 0,0-4-99 0,0 0-150 16,-6-4-171-16,6 4-183 0,0-3-126 0,-7-4-100 0,7-1-50 15,0 1-24-15,-7-4-12 0,7 0-4 0,-6-7-3 0,0 3 1 0,-1-7 3 16,0 1 7-16,-6-6 35 0,7-2 48 0,-8-4 71 0,2-3 226 16</inkml:trace>
  <inkml:trace contextRef="#ctx0" brushRef="#br0" timeOffset="-179153.5">25067 13914 0 0,'-26'2'31'0,"-6"3"412"16,5-2 63-16,1 1 35 0,1 1 20 0,5-2 10 0,0 0 8 0,8-3 3 16,-2 0 1-16,8-3 2 0,-1 3 1 0,7 0 1 0,7 0 1 15,6-3-133-15,6 3-200 0,1 0-109 0,13 3-64 0,-1-3-42 0,13 0-33 16,1 0-49-16,7 3-57 0,-2-3-110 0,8 0-137 0,0 4-95 15,-7-4-73-15,0 0-37 0,0 4-19 0,-6-4-10 0,-7 0-4 16,-7 0-2-16,1 0-2 0,-13 0 7 0,-1 3 14 0,-6-3 38 0,0 3 50 16,-13-3 106-16,6 8 284 0</inkml:trace>
  <inkml:trace contextRef="#ctx0" brushRef="#br0" timeOffset="-177850.5">2748 17551 70 0,'-13'15'287'0,"-1"0"26"16,8-1 15-16,-6-3 9 0,5 0 5 0,-6-4 4 0,6 0 3 0,1-2 12 16,6-2 19-16,-7-3 22 0,7 4 28 0,-7-4-56 0,7 0-97 0,0 0-53 15,0 0-32-15,7 0-22 0,-7-7-13 0,7 2-8 0,-1-2-2 0,1-4-4 16,6 0-1-16,0 1-12 0,-1-9-17 0,2 1-22 0,5 0-25 16,-5-5-18-16,4-2-14 0,2-1-10 0,0 0-9 0,-1-3-2 0,-5 0-4 15,5-4-1-15,-6 0-1 0,0 0-1 0,1 1-1 0,-2-1-3 0,2-3 1 16,-2-2-2-16,-5 5-1 0,-1-3-1 0,1-1 0 0,0 4 0 15,-7-4 3-15,6 1 0 0,-6 2 0 0,0 1 0 0,0 1 0 0,0-1-1 16,0-1 3-16,0 5 1 0,0 0 4 0,0 4 4 0,-6-1 6 0,6 3 5 16,0 5 5-16,0 1 4 0,-7 1 5 0,7 2 2 0,0 3 4 15,-7 4 2-15,7-1 1 0,0 1 0 0,-6 3-4 0,6 4-2 0,0 0-4 16,0 0-4-16,0 4-6 0,0 3-6 0,0 1-5 0,0 3-5 16,0 7-4-16,0 1-4 0,0 2-3 0,0 9-3 0,6-1 1 0,-6 4 1 15,7 4 0-15,0 3 2 0,-1 0 0 0,0 4 1 0,0 0 0 0,8 0-1 16,-8 3 3-16,1-3-1 0,6 0 2 0,0 0-1 0,0 0 2 0,-6-3 0 15,5-1 1-15,2-4-1 0,-1 1 0 0,-1-4 1 0,2-3 0 16,-2-1 1-16,2-4 0 0,-1 2 0 0,6-6 1 0,-6-3 0 0,1 1 0 16,-2-8 2-16,8 3 1 0,-7-6 0 0,0-1-2 0,6-3 1 0,-5-4 2 15,5 0-1-15,-6-8 0 0,6 1 0 0,-5-4-1 0,5 0-1 0,-6-7 0 16,0 0-1-16,1-1-1 0,-2-7-2 0,1 0-2 0,-6 1 0 16,6-8-2-16,-13 4-1 0,6-4-3 0,-6 0 1 0,-6 0-2 0,6 0 0 15,-7 0 0-15,-6 4-1 0,7-1 1 0,-7 5-1 0,7-1 2 0,-14 5-2 16,13 2 0-16,-6 1 0 0,0 6 0 0,1 1 1 0,-2 4 3 15,8 0-2-15,-8 3 0 0,8 1-1 0,-7 3 1 0,7 0-2 0,-1 3 1 16,7-3-1-16,-7 8 0 0,7-5 0 0,-6 1-1 0,12 3 2 0,-6 0-1 16,7 0 1-16,0 1-1 0,-1-1 2 0,7 1 2 0,0-1 0 15,0-3 2-15,7 4 1 0,-1-6-1 0,1 3-1 0,0-2 1 0,-1 1 1 16,7-4 0-16,-6 4 1 0,6-4-1 0,-7-4 1 0,7 4-1 16,0 0 0-16,-6 0-1 0,-1 0-2 0,7 0-1 0,-6 4 0 0,-7-1 0 0,7 1 0 15,-8 0-1-15,8 6 0 0,-7-2-1 0,-7 3 0 0,8 3 1 16,-8 1-1-16,0 3 1 0,0 2 1 0,2-3-1 0,-2 5 0 0,-6 3 1 15,6-2 0-15,-6 3 1 0,0-5 1 0,0 5 2 0,0 0 0 0,0-1-2 16,0 1 1-16,0-5 1 0,0 2-1 0,0-2 0 0,0 2 0 16,7-4 0-16,-7-2-6 0,7-2-9 0,6 0-15 0,-7-4-17 0,0 0-26 15,8-4-30-15,-2-4-57 0,2-3-70 0,-1 0-72 0,7-3-75 0,-8-4-65 16,8-1-58-16,-1-6-31 0,1-1-14 0,0-3-2 0,-1-5 6 16,1 1 14-16,-1 1 14 0,0-1 26 0,8-4 30 0,-8 4 56 0,0-3 70 15</inkml:trace>
  <inkml:trace contextRef="#ctx0" brushRef="#br0" timeOffset="-177203.13">4370 17002 47 0,'0'-18'237'0,"0"2"32"16,0 6 29-16,0 0 38 16,0-2 43-16,-7 1 33 0,7 4 29 0,-7-5 21 0,7 5 16 0,-6 0 2 15,-1-1-5-15,1 1-43 0,6 0-64 0,-6 4-40 0,-1-5-28 0,0 4-26 0,1 1-24 0,0-1-34 0,-8 0-41 0,8 4-32 0,-1 0-27 16,1 0-20-16,-7 4-17 0,6 0-13 0,-5-1-14 0,-2 4-10 0,1 1-8 16,0 3-6-16,7 0-7 0,-7 3-6 0,-1 5-6 0,2-1-3 15,-2 1-2-15,8 3-2 0,0-1-1 0,-1 5-1 0,1-3-1 0,-1 2 1 16,7-3 0-16,0 3-1 0,7-3 1 0,-7 0-1 0,6 4 1 0,1-7 0 15,5 2 0-15,-5-2 1 0,6-5 0 0,7 1 0 0,-7-1-1 16,0-3 1-16,6 0 0 0,1-2 0 0,0-7 1 0,-8 2 0 0,8 0-1 16,-1-8 0-16,1 0-2 0,-7 2 0 0,7-7-3 0,-8 2 0 15,2-4-1-15,-1 1 1 0,0-5 0 0,-7 0-1 0,1 1 0 0,-1-5 0 16,0 1-1-16,-6-1-1 0,0 1-2 0,0-4-1 0,-6 0 1 16,0 0-2-16,-1-3 0 0,-6 3-2 0,0-4 1 0,1 0 0 0,-2 4-1 15,1-3 0-15,0 3 0 0,0 3 0 0,-7 2 1 0,14-3 1 0,-7 10 1 16,0-5 2-16,6 8 1 0,-5-4 2 0,5 7 2 0,0-3 2 0,7 3-1 15,-6 4 0-15,6-3-1 0,0 3 1 0,0 0-2 0,0 0 0 16,0 0 0-16,0 0-2 0,6 3 2 0,1 1 0 0,0-4 0 0,5 3 1 16,1 5 1-16,-6-5-2 0,12 1 1 0,-5 3-1 0,5-3 3 0,-6 4 0 15,6-1 1-15,1-4 1 0,0 4-1 0,-1 1 2 0,7-1-1 16,-6 0-1-16,-1 5-1 0,1-5 1 0,6 4 0 0,-7 1 0 0,-5-2 0 16,6 0 1-16,-2 6-1 0,-4-2 0 0,-1 0 0 0,-1-2-1 15,2 6 1-15,-2-4-1 0,-5 2 0 0,0 2 1 0,-1 0 0 0,-6-3 1 16,7 3 0-16,-7 0-1 0,0 2 1 0,6-3-1 0,-6-2 0 0,0 3 0 15,0-4 0-15,0 1 1 0,0 0 0 0,0-4 0 0,0 0 0 16,0 0-1-16,0-4 1 0,7 0 0 0,-7 2 1 0,0-7-1 0,7 2 1 16,-7 0-1-16,0-4 2 0,6 0 0 0,-6 0 1 0,6-4-1 15,0 0 1-15,-6 2 0 0,8-7 1 0,-2 2-1 0,0-4 0 0,1 1 0 16,6-5-1-16,-13 0 0 0,13-4-1 0,-7 1-4 0,-6-3-4 16,6-2-3-16,2 1-2 0,-2 0-3 0,-6-3-1 0,6 3 0 0,1 0-1 15,-7 0 0-15,7 3-1 0,-1 1 0 0,-6 3 0 0,7 5-1 0,-7-1 1 16,6 3 1-16,0 1 4 0,-6 3 2 0,8 4 2 0,-8 4 0 15,6 0 2-15,0 2-1 0,-6 6 2 0,6-1 1 0,1 3-1 0,-7 1 1 16,7 3 1-16,-1 0 0 0,1 1 1 0,-1 4 0 0,0-6 2 0,2 5-1 16,-2-3 1-16,0 4 1 0,0-6-1 0,8 2 1 0,-8-1-1 15,7-3-4-15,1-1-7 0,-8-3-14 0,6 0-17 0,8-3-31 0,-6-2-39 16,-1 2-52-16,6-8-57 0,-6 0-56 0,7 0-58 0,-1-8-54 0,1 2-50 16,0-2-33-16,-1-3-25 0,0-4-8 0,0 0 1 0,8 1 10 15,-8-4 17-15,1 3 29 0,6-2 40 0,-6-3 51 0,-1 2 58 0,0 0 56 16,1-1 185-16</inkml:trace>
  <inkml:trace contextRef="#ctx0" brushRef="#br0" timeOffset="-176701.97">5503 17009 134 0,'6'-7'239'0,"1"-4"29"0,-7 4 22 16,6-1 29-16,-6 0 31 0,0 2 29 0,0-2 29 0,0 2 26 0,-6-2 20 16,6-1-11-16,-7 3-25 0,7-1-40 0,-6 3-47 0,-1-4-36 15,1 6-31-15,-1-7-25 0,1 6-19 0,0-1-27 0,-2 4-31 16,-4-4-29-16,5 4-30 0,-6 0-24 0,0 0-21 0,1 4-15 0,-2 3-12 0,1 2-8 16,0-2-7-16,0 3-6 0,0 5-4 0,0 0-2 0,0 2-3 15,0 2-3-15,6-1-1 0,-6 4 1 0,13 0 0 0,-6 4 0 0,-1-3 1 16,7-2-1-16,0 1 1 0,7-1 1 0,-1-2 1 0,1-1 0 15,-1 1-1-15,1-4 0 0,6-5 1 0,0 2-1 0,0-1 3 0,0-4 0 16,0-3 0-16,0-1 0 0,6 1-1 0,-5-8 1 0,5 1 0 0,-6-1-1 16,6-3 0-16,-5-4 0 0,-1-1-1 0,6 2 0 0,-6-5-1 15,-6-4 1-15,6 1-1 0,0-1 0 0,-6-2-1 0,-1-1 1 0,0-4-1 16,-6 1 0-16,7-1 0 0,-7-4 0 0,0 5 0 0,0 0 2 16,-7-1 0-1,7 1 0-15,-6 2 1 0,6 2 4 0,-6-2 2 0,-1 9 4 16,7-1 4-16,-7 0 3 0,1 8 2 0,0 0 0 0,6 0-1 0,-7 7 0 15,0-5-1-15,7 10 1 0,-6-3-2 0,-1 10 0 0,7-1 0 0,0 0-2 16,-6 7-2-16,6 4-2 0,6 4-4 0,-6 4-2 0,7 2-1 16,-1 1-1-16,8 3 2 0,-2 6 0 0,2-3 1 0,-2 2 0 0,1 4 0 15,7-2 1-15,-6 1 0 0,4-1 0 0,2 2-1 0,-7-1-1 0,7 0 0 16,-8 3-1-16,8-3-1 0,-7 0 0 0,7 0-1 0,-8 0 1 16,2-4-2-16,-1 4 0 0,0-7 1 0,-6 3-1 0,5-4-2 0,-5-2-1 15,0-1 0-15,-1-4 1 0,0 0-1 0,-6-4 1 0,0 1 0 0,0-3 0 16,-6-1 1-16,0-4 0 0,-1-3 0 0,-6-1 1 0,0 1-1 0,0-8 0 15,-6 4 0-15,-1-4 0 0,0-3 0 0,-6-4-1 0,7 0 2 16,-7 0 0-16,6-4 0 0,-5-3-1 0,5 0 1 0,-7-4 0 0,8-1-2 16,6 2 1-16,-7-5 0 0,7-3 0 0,7 3 0 0,-1-4 0 0,1-2 1 15,6-2-1-15,0 2-2 0,6-5-2 0,1 0-2 0,6-2-7 0,0-2-8 16,0-3-15-16,7 0-19 0,-1-1-38 0,1-2-51 0,6 0-74 16,-7 0-88-16,7-1-80 0,0-4-80 0,0 1-39 0,1-1-19 0,-9 1-8 15,2 0-2-15,7-1 3 0,-15-2 8 0,8 2 14 0,-7 5 18 0,-6-1 40 16,-1 0 48-16,1 5 76 0,-7 2 209 0</inkml:trace>
  <inkml:trace contextRef="#ctx0" brushRef="#br0" timeOffset="-176342.61">3086 17167 5 0,'-32'12'359'0,"-1"-6"65"0,1 1 36 0,6-3 25 0,-1-1 18 15,2 2 13-15,-1-5 12 0,6-5 11 0,7 5 11 0,-6-3 12 0,12-1 9 16,-6 4-48-16,6-4-80 0,7 4-100 0,-6-3-114 0,6-1-63 16,0 4-36-16,0 0-25 0,6-2-19 0,1-3-12 0,6 1-12 0,0-4-11 15,0 5-13-15,6-4-19 0,8 0-25 0,-1-4-27 0,6 3-29 0,7-3-44 16,-6 0-52-16,6 0-81 0,7 1-98 0,-8-1-88 0,8 0-82 16,0-4-42-16,0 4-19 0,-1 0-12 0,1-4-4 0,-1 4 6 0,1-3 14 15,-1 3 19-15,1-4 22 0,-1 5 42 0,8-2 50 0,-8 1 81 16,7 4 205-16</inkml:trace>
  <inkml:trace contextRef="#ctx0" brushRef="#br0" timeOffset="-175607.07">7092 17049 0 0,'-13'23'288'0,"-1"-2"110"0,2-6 36 0,-1 0 20 16,6-4 11-16,-6 0 7 0,7-8 4 0,0 1 2 0,6 0 4 0,-8-4 2 16,8-4 5-16,-6 4-46 0,6-4-68 0,0 1-98 0,0-1-111 0,0 0-59 15,0 1-34-15,6-5-19 0,-6 1-11 0,0-4-6 0,8 1-4 16,-2-2-2-16,-6 1-3 0,6 0-2 0,1-4-4 0,-1 4-5 0,8-3-3 15,-8 2-3-15,0 2-3 0,0-1-3 0,8 4-3 0,-8-1-2 0,1 0 1 16,-1 5-2-16,8 0 0 0,-8 3-2 0,0 0 0 0,1 3-1 16,6 0 1-16,-7 5 0 0,1 3 1 0,0 4 0 0,-1 0 1 0,1-1-1 15,-1 4 0-15,0 5 0 0,1-2 1 0,-7 5-1 0,7-4 1 0,-1-1 0 16,-6 5 2-16,6-3 0 0,-6-1 0 0,8 0 0 0,-2 0-2 16,-6-4 1-16,6-4 1 0,-6 6 0 0,7-10-1 0,-1 5 1 0,-6-8 1 15,7 4 1-15,-7-4 0 0,7-3 2 0,-7 0 2 0,6-1 2 16,-6-3 1-16,6 0 0 0,-6-3 2 0,6-1-1 0,2 0 1 0,-2-3 1 15,-6-4-1-15,6 0 0 0,1 0-1 0,-1-8 0 0,1 5-1 0,0-8-3 16,-1 0 0-16,0 0-3 0,1-3-1 0,0-2-1 0,-1-2-1 0,0 0 0 16,1 0-2-16,0 0 0 0,6-1-1 0,-7 0 1 0,0 5-1 15,8 3 0-15,-8 0 0 0,0 4-2 0,1 4 1 0,6-2-1 0,-6 9 1 16,-1 0-1-16,1 7 0 0,-1 0-1 0,1 7 1 0,-1 0 0 16,0 4 0-16,2 4 1 0,-2 4-1 0,0-1 1 0,1 8 0 0,6-5 1 15,-7 9 0-15,1-4 2 0,-1 3-1 0,0-4 1 0,2 5 1 16,-2-5-1-16,0 1 0 0,1 0 0 0,0 0 0 0,-1-5 1 0,0-3 0 15,1 1 0-15,-7-1 0 0,6-3 0 0,1-4 0 0,-7 0 0 0,7-4 0 16,-7 1 1-16,0-5 1 0,6 1 2 0,-6 0 4 0,0-4 0 16,0-4 2-16,0 0-1 0,0 1 1 0,6-5-1 0,-6 1 0 0,0-8 0 15,0 4-1-15,7-4 0 0,-7-3 0 0,0-4-2 0,0 0-2 0,7 0-4 16,-7-3-6-16,0-5-5 0,6 5-3 0,-6-5-4 0,0 2-1 16,6-2-2-16,1 4-2 0,0 1 0 0,-1-1 0 0,1 3-1 0,-1 6 1 15,0-3-1-15,2 7 2 0,-2 1 1 0,0 5 2 0,7 0 3 16,-6 7 3-16,-1 0 3 0,1 3 3 0,5 6 2 0,-4 1 0 0,-2 1 1 15,0 7 0-15,-6 1 1 0,7-1-1 0,0 4 1 0,-1 0 0 0,0 3 1 16,-6 1 0-16,7-3 2 0,-1 2-1 0,1-3-1 0,0 0 0 16,-1-1-3-16,0-3-3 0,1 1-16 0,6-4-18 0,-7 0-37 0,8-4-45 15,-1 0-52-15,-1-4-57 0,2 1-56 0,5-8-58 0,-6 0-52 0,6 0-52 16,1-8-25-16,0 1-12 0,-1-1-4 0,1-3 2 0,0-4 12 16,-1 1 18-16,7 0 38 0,-6-2 43 0,6-2 52 0,-1 4 57 0</inkml:trace>
  <inkml:trace contextRef="#ctx0" brushRef="#br0" timeOffset="-174887.22">8414 16991 0 0,'6'-11'34'15,"1"-1"208"-15,0 2 27 0,-1 0 21 0,-6-2 20 0,6 5 29 0,-6-4 32 16,0 4 31-16,-6-5 31 0,6 5 19 0,0-4 13 0,-6 4-24 16,-1 0-44-16,7-1-51 0,-7 1-55 0,1-1-32 0,-7 1-21 0,7 3-19 15,-1-3-20-15,-6 4-27 0,7-2-30 0,-8 2-30 0,8-1-30 0,-7 4-18 16,0 0-12-16,6 0-11 0,-5 4-8 0,-2-1-8 0,2 5-6 16,-2-1-7-16,1 1-3 0,1 3-2 0,-2-1-1 0,1 5-2 0,0-4-1 15,7 7-2-15,-1 1-2 0,-6-4-1 0,13 7 0 0,-7-4 1 16,1 0 0-16,6 4 0 0,0-4 2 0,0 0 1 0,6 1-1 0,1-1 0 15,-7 1 0-15,13-5 0 0,-6-3 0 0,5 4 1 0,2-8-1 0,-2 4 1 16,2-2 0-16,-1-7 0 0,0 2 1 0,6-4 1 0,-5 0-2 16,5-4 1-16,-6 2-1 0,0-3 1 0,7-7 0 0,-8 6-1 0,2-9 0 15,-1 4 0-15,6-4 0 0,-12-2 1 0,5-2-1 0,2 1-1 16,-8-5-1-16,1 2 0 0,-1-2 1 0,1-3-1 0,-7 6-1 0,6-7-1 16,-6 1 1-16,0 5 0 0,0-1 2 0,0 0 0 0,0 0-2 0,0 4 0 15,0 2 0-15,0-2 1 0,0 8 1 0,0-2-1 0,-6 5-1 0,6 0 1 16,0 4 0-16,0 3 0 0,0 0 0 0,-7 0 0 0,7 6 0 15,0 2-1-15,-6 3 1 0,6 1-1 0,0 5 1 0,0 2-1 0,0-1 0 16,0 7 1-16,6 1-1 0,-6 3 1 0,7-3 1 0,-1 3 0 16,1 4 0-16,-1-4-1 0,0 1-1 0,8-1 1 0,-8 0 1 0,7 1 0 15,0-8 0-15,-6 3 1 0,5-3 0 0,2 1 0 0,-8-5-1 0,8 0 2 16,-2-3 0-16,-5-4 1 0,-1-1 2 0,1-2 2 0,0-1 2 16,-1-3 1-16,0-1 3 0,1 1 2 0,0-4 0 0,-7-4 3 0,6 1 0 15,-6-1 2-15,6 0 0 0,-6-2 0 0,7-6 0 0,-7 1-2 16,7-3 0-16,-7 2-3 0,0-6-2 0,6-1-2 0,-6 1-2 0,0-3-3 15,0-1-2-15,0-4-1 0,0 5-2 0,0-5-2 0,0 0 0 0,0 0-1 16,0 0 0-16,7 0 0 0,-7 6-1 0,6-3 0 0,0 4 0 16,2 1-1-16,-2 4 1 0,0-1-1 0,7 8 0 0,-6-1 1 0,6 5-1 15,-1 3 0-15,2 0 1 0,-1 3-1 0,0 5 0 0,0 2 0 16,0 2 0-16,0 2 1 0,0 2 0 0,0 5 1 0,0-3 0 0,0 4 0 16,-6 0 1-16,5 3 0 0,-4-2 0 0,4 3-1 0,-6-4 2 0,1 3-1 15,0-7 0-15,-7 4 0 0,6-3 0 0,1-1 1 0,-7-4-1 16,6-2 1-16,-6 2-1 0,6-6 1 0,-6-1 1 0,0 1 0 0,8-5 1 15,-8 1 2-15,0-1 2 0,0-3 1 0,0 0 2 0,0-3-1 16,0-1 1-16,6 1 0 0,-6-5-2 0,0-3 1 0,6 0 0 0,-6-3-6 16,0-5-7-16,6 1-7 0,-6-4-9 0,0-4-10 0,8 0-9 0,-8-3-7 15,6 0-7-15,-6-1-3 0,6 1-4 0,1 4-1 0,-7-5 0 16,6 4-1-16,1 5 0 0,0 2 4 0,-1 5 8 0,6-1 6 0,-12 4 6 16,8 7 9-16,-2 1 6 0,0 3 6 0,1 3 7 0,-1 1 3 15,1 7 3-15,-7 4 2 0,7-1 0 0,-7 1 2 0,6 7 1 0,-6 0 0 0,6 0-1 16,-6 4 2-16,7-4 1 0,0 3-1 0,-1 1 0 0,0-5-6 15,8 2-8-15,-1-4-26 0,-1-2-34 0,2-2-41 0,5-4-43 0,1 0-54 16,6-7-57-16,0-1-57 0,0-3-57 0,-1 0-39 0,2-7-35 16,5 0-14-16,-6-4-9 0,7-4 2 0,-7 0 5 0,0-3 25 0,0 0 34 15,1-1 40-15,-1 1 44 0,-1-1 52 0,-5-2 98 0</inkml:trace>
  <inkml:trace contextRef="#ctx0" brushRef="#br0" timeOffset="-174402.85">9742 16911 0 0,'8'-16'164'0,"-2"5"113"16,-6 1 38-16,0-2 42 0,0 2 42 0,0-1 28 0,-6 3 20 0,-2-2 14 15,2 2 10-15,0-3 12 0,-1 4 7 0,-6 0-42 0,7-2-68 0,-7 2-58 16,-1 1-52-16,2 1-43 0,-2 2-36 0,1-1-40 0,1 2-40 15,-2 2-28-15,2 0-21 0,-2 0-14 0,1 2-10 0,0 5-11 0,0-2-10 16,1 6-5-16,4-4-6 0,2 7-2 0,0 1-1 0,-1 0-2 16,1-1-1-16,-1 4 0 0,7 4-1 0,7 0 1 0,-7 1 0 0,6-1-1 15,1 3 0-15,5-3 1 0,-4 0 1 0,4 0 0 0,1 0-2 0,0-3 2 16,6-1 0-16,-5-4-1 0,6-3 1 0,-1 4 1 0,-6-8 0 16,6 1 0-16,1-5 1 0,-7-3-1 0,7 0 0 0,0 0 0 0,-8-7-1 15,1 0-2-15,0-4-1 0,0 0-2 0,1 0-3 0,-2-3-2 16,-5-5-2-16,0 1-4 0,-1-5-2 0,0 5-4 0,1-4-3 0,-7-3-1 15,0 3 1-15,0-4 0 0,0 5 1 0,-7-2 0 0,7 1 2 0,-6 0 2 16,0 0 2-16,6 7 5 0,-7-4 5 0,7 6 4 0,-7 1 5 16,1 5 3-16,6 0 3 0,0-1 1 0,0 5 0 0,-6 3-1 0,6 0 2 15,0 3 3-15,0 5 4 0,-8 4 2 0,8-3 1 0,0 7 1 16,0 2-1-16,0 3 0 0,0 5 0 0,8 0 0 0,-8 8 1 0,0-2 0 16,6 0 0-16,-6 5-1 0,0 0 1 0,6 4-3 0,1-1-4 0,-7-1-2 15,7 3-2-15,-7-3-2 0,6 5-2 0,0-2-2 0,-6-3 0 0,7 1-1 16,-1 1-1-16,1-1 0 0,-7 0 0 0,7-3-1 0,-1-1 0 15,-6 1 0-15,6-3 0 0,1-2-1 0,0 1 0 0,-7-4-1 0,6 1-1 16,-6-4 2-16,0-5 0 0,6 5 0 0,-6-8 0 0,0 0 0 0,-6-2 0 16,6-2 0-16,-6-2-1 0,6-2-1 0,-14-3-1 0,8-3 1 0,0 0-1 15,-8-4 0-15,1 0 1 0,1-4-1 0,-2 0 1 0,2 1-1 0,-2-5 1 16,1 2 2-16,0-3 2 0,0-1 3 0,1-2 5 0,-2-1 3 16,1 1 4-16,6-6 0 0,1 3 1 0,0-3-1 0,-1 0 2 0,7-4 1 15,0 0-2-15,7-1-1 0,-7-2 0 0,6-1-2 0,7 1-2 0,-6-1-7 16,5-4-10-16,2 5-14 0,5-4-16 0,-6-4-25 0,6 4-32 0,1-5-62 15,-6 2-80-15,5-5-93 0,1 0-97 0,-8 0-53 0,8-2-28 0,-7-2-14 16,0-4-7-16,0 1 0 0,-7 1 3 0,2-1 11 0,-2 4 14 16,-6-4 25-16,0 4 30 0,0 3 62 0,0 0 84 0</inkml:trace>
  <inkml:trace contextRef="#ctx0" brushRef="#br0" timeOffset="-174137.22">8492 16229 324 0,'-39'4'417'0,"6"3"27"0,-6-7 18 0,7 3 14 15,-1-6 11-15,1 3 9 0,6-7 9 0,7-1 7 0,-1 1 9 0,0 0 7 16,7 0 5-16,7-1-110 0,-1 0-167 0,0-3-88 0,7 1-48 16,7 2-27-16,-7-6-19 0,13 3-12 0,0-5-12 0,0 6-14 0,6-5-12 15,1 1-13-15,7-1-13 0,-9 5-13 0,9 2-11 0,-1 0-7 16,-6 1-3-16,6 7-2 0,-7 0-2 0,-6 7-2 0,0 1 0 0,0 2-1 15,-6 6 1-15,-7 2 0 0,0 4 1 0,0 3-15 0,-7 0-21 16,0 5-55-16,1 0-72 0,-7 3-92 0,0-1-98 0,7 5-50 16,-7-5-26-16,6 5-12 0,0-3-6 0,7-2-2 0,0-2-2 0,14-4 2 15,-8-1 3-15,13-3 18 0,1-4 27 0,6-2 62 0,7-2 93 0</inkml:trace>
  <inkml:trace contextRef="#ctx0" brushRef="#br0" timeOffset="-173943.47">10270 17119 0 0,'-7'29'183'0,"1"-3"240"0,0-4 38 0,0 0 12 0,-2-7-2 0,8-5-45 16,-6-2-64-16,0-4-96 0,6-1-110 0,-7 1-66 0,7-4-44 0,0 0-50 15,-6 0-52-15,6-4-123 0,-7 1-161 0,7-1-81 0,-7-4-39 16,7-2-13-16,0-1 2 0,0-5 45 0,0-2 65 0</inkml:trace>
  <inkml:trace contextRef="#ctx0" brushRef="#br0" timeOffset="-172973.6">12764 16573 14 0,'-6'-4'199'0,"0"-3"18"0,-1 4 16 15,1-5 18-15,-8 0 22 0,8 5 12 0,-7-4 9 0,6 0 8 0,-5-1 8 16,-1 1-8-16,-1 0-16 0,2-1-39 0,-2-2-53 0,8 3-24 16,-7-1-9-16,0 0-7 0,0 1-5 0,-1-4-8 0,8 3-11 0,-7 1-6 15,0 0-3-15,0 0-3 0,7-1-4 0,-8 1-1 0,2 4-1 0,5-2-6 16,-6 2-7-16,0-1-11 0,0 4-9 0,0 0-12 0,-1 0-10 16,2 0-10-16,-1 7-12 0,-7-2-6 0,8 2-6 0,-8 4-4 15,7 0-6-15,-7 4-4 0,7-1-2 0,-6 4-1 0,5 4 1 0,2 0-1 16,-1 0 0-16,6 4 1 0,0 0 1 0,1-1 0 0,0 5 2 0,6-4 1 15,6 2 0-15,0-2 0 0,1 1 1 0,0-2-1 0,6 0 0 16,-1-3 1-16,2 0-1 0,5 0 1 0,1-4-2 0,0-2 0 0,6-2-2 16,-7-3-1-16,13 0 0 0,-6-3 0 0,1-5 0 0,5-3 0 15,1 0-1-15,-7-3-1 0,6-5 0 0,1-3 0 0,-1-4 0 0,1 0-1 16,-1-7 0-16,-5 4-2 0,5-4 0 0,-6-4-1 0,7 1 0 0,-7-5-2 16,-7 5 0-16,7-5-1 0,-6-3 1 0,0 1-4 0,-1-2-2 15,-6 1-2-15,0-3-2 0,-7-1 1 0,8 0-2 0,-8-3 1 0,-6 0-1 16,6 0 2-16,-6-1-1 0,0 1 3 0,-6 0 1 0,6 3 2 15,-6 1 4-15,6 3 8 0,-6 0 11 0,6 8 7 0,-8-2 7 0,2 5 6 16,6 4 8-16,0 4 4 0,-6-1 4 0,6 4 2 0,-7 4 2 0,7 3-1 16,0-3-2-16,0 7-3 0,-7-5-3 0,7 5-5 0,0 5-9 15,7-3-6-15,-7 7-6 0,0-2-6 0,7 7-6 0,-1 2-5 16,-6 1-4-16,14 6-1 0,-8 6-3 0,6-3 2 0,-5 6-1 0,6 5 0 16,0-1 1-16,1 1-1 0,-2 4 0 0,1-1 0 0,0 0 0 0,0 1 2 15,1-1 1-15,-2 0 0 0,2 0-1 0,-8 1 1 0,7-5 0 16,-7 1 1-16,8-4-1 0,-8 0 0 0,0-4 0 0,2 0-1 0,4-3 1 15,-6-5 1-15,1 2-1 0,0-9 1 0,-1 1 0 0,7-4-2 16,-7-3 2-16,2-1 1 0,-2-4 0 0,6-3 0 0,-5-3 0 0,0-4-1 16,6-1 1-16,-7-6-1 0,8-1 2 0,-8 0-2 0,0-6 0 0,8-2-1 15,-8-2 0-15,0-5 0 0,-6 2-1 0,7-6-1 0,-7 1-2 16,0-4-1-16,0 1 2 0,0-4-1 0,0-1 1 0,0 1 0 0,-7 0 0 16,7-1 0-16,-6 2 0 0,6 2 0 0,0 0 0 0,0 4-1 15,0 3 0-15,0 2 0 0,0 5 1 0,0 0 0 0,6 10 1 0,-6-1-2 16,7 2 0-16,-1 4-2 0,1 1 2 0,0 4-1 0,-1 3-1 15,6 0-5-15,-4 3-7 0,4 1-10 0,-5 3-14 0,6 1-16 0,-6 2-19 16,5 6-25-16,-5-2-30 0,6 1-25 0,-7-1-25 0,1 5-27 16,0 2-26-16,-7-2-27 0,0 3-25 0,0-4-22 0,0 4-17 0,0 0-15 15,-7-4-11-15,0 4-18 0,1-3-22 0,0-1 5 0,-1 1 18 16,0-5 23-16,7 1 23 0,-6-5 25 0,6 2 27 0,0-5 26 0,6-3 27 16,1 3 25-16,0-7 44 0</inkml:trace>
  <inkml:trace contextRef="#ctx0" brushRef="#br0" timeOffset="-172609.49">14067 16427 176 0,'0'0'375'0,"0"3"39"0,-6-3 25 0,6 0 18 15,0 0 15-15,-7 0 10 0,1-3 7 0,6-1 7 0,0-3 4 16,-7 3 3-16,7-3 4 0,0 3-87 0,-6-4-130 0,6 1-88 0,-6 0-68 0,6 4-37 16,-8-5-26-16,8 1-17 0,-6 0-15 0,0-1-9 0,6 1-7 15,-7 3-6-15,0-2-5 0,1 1-2 0,-7 2-4 0,7 3-1 16,-1 0-3-16,-6 0 0 0,0 3 0 0,0 2-1 0,0 1 0 0,0 2-2 15,0 3 1-15,-1 0-2 0,2 3-1 0,5 0 0 0,-6 5-1 16,7 3 2-16,-1-4 1 0,7 9 0 16,0-6 2-16,0 5-2 0,0-4 0 0,7 3 1 0,6-2 1 15,-7 2 0-15,7-3 0 0,1 0 0 0,5-4 2 0,0 0 0 0,1 1-1 0,-1-5 0 0,7-2-3 0,-6-2 0 0,7 2 0 0,-8-9 0 16,7 0 1-16,-6 2-2 0,5-10 1 0,-5 2-1 0,0-5 1 0,-8 1 0 16,2-3 0-16,-2-5-1 0,1 1 0 0,-6-5 0 0,0 1 2 15,-1-1-1-15,-6-3 2 0,0 0-1 0,0-3 3 0,-6-1 0 0,-1 0-2 16,0 1 2-16,-6-1 1 0,-6 0-1 0,6 0 0 0,-7 5 0 15,1-2 1-15,-1 2-1 0,-6 3 1 0,7 3-3 0,-7 0 0 0,6 3-9 16,-6 6-12-16,7 2-25 0,-1 0-33 0,0 4-51 0,1 4-58 0,-1 0-67 16,8 2-69-16,-2 3-66 0,8-1-62 0,-1-2-32 0,7 5-14 15,-6-3-7-15,12 3-4 0,-6-4 7 0,7-3 10 0,-1 3 24 16,0-4 33-16,2-3 50 0,4 0 59 0,-5 0 65 0,6-3 256 0</inkml:trace>
  <inkml:trace contextRef="#ctx0" brushRef="#br0" timeOffset="-172453.23">14074 15906 287 0,'-7'-10'416'0,"1"-5"30"0,-7 1 17 16,6-1 11-16,-5 4 6 0,-2-4 4 0,1 0 1 0,-7 4 2 0,8 0-1 15,-8 1-3-15,0 2-1 0,1 3-142 0,-1 2-210 0,0 3-180 16,-5 3-166-16,5 2-106 0,-6 5-78 0,6-2-42 0,-5 7-24 0,5-4-10 16,0 4-5-16,-5-1-3 0,11 4-1 0,-6-3 1 0,2 0 3 15,4-1 36-15,1 4 52 0,7-2 87 0,0-2 294 0</inkml:trace>
  <inkml:trace contextRef="#ctx0" brushRef="#br0" timeOffset="-170654.04">15838 16376 145 0,'8'-4'168'0,"-2"4"9"15,7-4 11-15,-7 1 10 0,1-1 11 0,-1-3 20 0,1 2 20 0,-1 2 20 16,-6-4 19-16,6 3-25 0,-6-2-47 0,8 1-17 0,-8-2-5 16,0 2 3-16,0-1 5 0,0 2 5 0,0-3 6 0,-8-1 1 15,8 1-4-15,-6 0-11 0,0-1-15 0,-1 1-14 0,1 0-16 0,-7-1-10 16,0 5-12-16,-1-4-11 0,2 3-12 0,-8 0-12 0,7 1-11 16,-7 3-15-16,1 0-15 0,0 3-11 0,-8 1-10 0,7 0-7 0,-5 3-7 15,5 4-6-15,-6 0-3 0,6 3-4 0,1 2-2 0,-1-2-4 0,8 4 1 16,-8 1-2-16,7 3-2 0,0-1 2 0,6 1 0 0,1 4 0 15,0-4 1-15,6 3 0 0,0 0-1 0,0 2 1 0,6-5-1 0,-6 3 2 16,13-3 0-16,-6 0 1 0,12-3 0 0,-5-1 1 0,4 1-1 0,2-5 0 16,7-3 1-16,-1-4-1 0,-1 1 1 0,1-5-1 0,7 1 1 15,-1-8 0-15,1 1 0 0,-7-5-2 0,6-3 1 0,1 0-2 0,-1-3 0 16,1-4-1-16,0-4 0 0,0-1-2 0,-8-3-1 0,8 1 0 31,-7-4-2-31,0-4 0 0,-6 4-3 0,6-8 0 0,-7 1-1 0,-5-1 0 16,-2-3 0-16,2-5-1 0,-2 2 2 0,-5-2-1 0,-1 2 0 0,-6-4 1 15,7 3 2-15,-7-1 2 0,0 1 5 0,-7 3 6 0,7 4 8 16,-6 2 9-16,-1-2 7 0,7 8 7 0,-6-1 4 0,0 4 5 16,-1 5 3-16,-6-1 3 0,7 3 2 0,-2 5 0 0,2-1 0 0,0 5 0 15,-1-3-2-15,1 7-6 0,-1 2-6 0,7 0-7 0,-6 1-8 16,-1 3-7-16,7 0-5 0,-6 3-4 0,0 5-5 0,6-2-2 0,-8 7 0 16,8 1-2-16,-6 4-1 0,6 4-1 0,-6 4-1 0,6-1-1 15,-7 4 2-15,7 5-1 0,0-1 0 0,-6 4 1 0,6 2 1 0,0 2 0 16,0-1 0-16,-7 4 0 0,7 0 0 0,0-1-1 0,0 1-1 0,0 5 0 15,0-5 0-15,7 3 2 0,-7-3 1 0,6-4 1 0,1 4-2 16,-1-7 1-16,0 2 0 0,2-5 1 0,-2-1-1 0,7 0 1 16,-7-8-1-16,7 2 2 0,-6-5 0 0,5-8 2 0,2 4-1 0,-8-7 1 15,8 0-1-15,-8-3 2 0,7-4 1 0,-7-1 2 0,8-3-1 0,-8 0 1 16,7-3 0-16,-6-6-2 0,5 3 1 0,-5-2-1 0,6-6 0 0,-6-1-2 16,5 1 0-16,2-1-2 0,-8-7 1 0,7 3-3 0,-6-3 1 15,6-3-1-15,-7 3-1 0,0-4-1 0,8 1 0 0,-8 0 0 16,0-5 0-16,8 4 0 0,-8 1-1 0,1-1 1 0,-1 3-1 0,8 3 1 15,-8 0-1-15,0 3 0 0,1 1-1 0,0 5 0 0,-7 4-1 0,6 0 1 16,-6 4-3-16,6-2 1 0,-6 5-1 0,7 0 1 0,-7 8 1 16,6-4 0-16,-6 6 0 0,0 1 1 0,7 0-1 0,-7 4 1 0,0 4 0 15,7-1-1-15,-7 4 1 0,6 0 2 0,-6 0 2 0,6 3 0 16,-6-3 0-16,8 0-2 0,-2 4 2 0,0-3 0 0,0-6-1 0,1 5 0 16,0-4 0-16,6 1-1 0,-7-5 2 0,0 2-1 0,8-6 0 15,-8 1 0-15,8-3-1 0,-8-1 0 0,7 1 1 0,0-5-1 0,-6-3 0 16,5 0 0-16,-6-3 1 0,8-2 0 0,-1-2 1 0,-7 0 0 0,8 0 0 15,-2-9 1-15,2 6 0 0,-8-5-1 0,7-4 1 0,-6 1 0 16,-1 0 0-16,7-4 1 0,-7-1-1 0,1-2 0 0,0 0-1 0,-1-1 0 16,-6-3-1-16,6 0 0 0,-6 3-2 0,8-3 1 0,-8 4 0 15,0-2 0-15,0 5-1 0,6 4 0 0,-6-1 0 0,0 5 0 0,0 3 0 16,0 1-2-16,0 1 0 0,0 6 0 0,0 3-1 0,0 0 1 16,-6 8 0-16,6-4 1 0,0 6-2 0,0 1 1 0,0 3-1 0,0 5 1 15,0-1-1-15,6 4 1 0,-6-3-1 0,0 6 2 0,0-3 0 16,6 1 1-16,-6 2 2 0,0-3 0 0,7 0-1 0,-1 0 0 0,-6 0 1 15,7-3-1-15,-1-1 1 0,-6 1 0 0,7-5 0 0,-1 0 0 0,0-6 0 16,2 2 0-16,-2-2 1 0,0-1 1 0,1-4-1 0,-1 2 0 16,1-5 1-16,0 0 0 0,-1-5 0 0,0 2 1 0,0-1-2 0,8-3 2 15,-8 0-2-15,1-4 2 0,6-4-1 0,-6 4 1 0,-1-7-2 16,0 3-1-16,1-2 1 0,0-6-1 0,-1 1-1 0,0 0-1 0,-6-4 1 16,7 5-1-16,0-5 0 0,-1-1 0 0,-6 2 2 0,7 3-1 15,-1 0-1-15,1 1 0 0,-7 3-1 0,6-1 0 0,-6 5 0 0,7 2 2 16,-7 1-2-16,6 4 0 0,-6 3-1 0,6 1 1 0,-6 6-1 0,0-3 1 15,8 8-1-15,-2-1 0 0,-6 0 2 0,6 5-1 0,1 2 0 16,-1 5 0-16,1-5 1 0,-1 8-1 0,1-4 0 0,-1 0 0 16,-6 4 1-16,6 1 1 0,2-5 0 0,-2 4-1 0,0-4 0 0,-6 1 0 15,7-5 1-15,0 1-1 0,-1 0 1 0,-6-5 0 0,6 1 0 16,-6 0 1-16,7-4 0 0,-7 1 1 0,0-4 0 0,6-1 2 0,-6 1 1 16,0-4 0-16,0 0 0 0,7 0-1 0,-7-4 1 0,0 1 1 15,7-1 0-15,-7-4 0 0,6 1-1 0,-6-4-1 0,6 0 1 0,1 1-2 16,0-9 0-16,-7 4-2 0,6-3-1 0,0 0-1 0,1-5 0 0,0-2-1 15,-1 3 0-15,1-4 0 0,-1 1-1 0,0-1 1 0,8 5 0 16,-8-6 0-16,7 5-1 0,-6 1 1 0,6 2-2 0,-7 2 1 0,8 0-2 16,-8 4 1-16,7 6 0 0,-6 0-1 0,5 2 2 0,-5 2-2 15,-1 3 0-15,1 8-1 0,0-6-1 0,-1 10 1 0,0 1 1 0,1 4-1 16,0-3 2-16,-1 4 1 0,-6 4 0 0,6 0 0 0,1 0 1 16,-7 0 0-16,6 0 0 0,-6 0 0 0,7 0 1 0,0-4 0 15,-1 1 2-15,-6-1 0 0,6-1-1 0,2-1 0 0,4-5 0 0,-6-1 1 16,1-2 2-16,6-1 0 0,0 1 0 0,1-8 1 0,-2 3-1 0,2-6 1 15,5-1 0-15,1-3 1 0,-8-5 0 0,8 2-1 0,-1-5 0 16,1-4-4-16,0 1-5 0,-1-4-9 0,-6-7-10 0,0 4-14 0,0-8-12 16,0-1-13-16,0 1-10 0,0-4-10 0,-6-2-4 0,-1-2-3 15,-6 5-2-15,7-5 0 0,-7 1 1 0,0 3 4 0,-7 1 6 0,7-1 11 16,-6 5 13-16,-1 2 20 0,-6-3 23 0,6 7 20 0,-5 1 17 16,-2-1 14-16,2 3 12 0,5 2 7 0,-6 3 4 0,0-1 2 15,0 4 1-15,6 5 1 0,1-1 1 0,0 4-3 0,-1 0-4 0,0 3-8 16,1-1-11-16,-1 2-6 0,7 3-6 0,-6 3-7 0,0 2-7 0,6 2-4 15,-8 0-4-15,2 4-2 0,6 8-2 0,-6-1-1 0,6 0-1 16,0 8 1-16,-6 3 1 0,6 5 1 0,0 2 0 0,0 1 0 0,0 3 0 16,6 4 1-16,-6 3 0 0,0 0 2 0,6 2 0 0,-6-2 0 15,0 5 0-15,6-6 2 0,-6 7-1 0,8-6-1 0,-2-3 0 0,0 0 0 16,1-1 2-16,-7-6 1 0,6 0 2 0,8-1 0 0,-8-6 2 0,0-4 0 16,1-1-1-16,0-3 3 0,-1-4 0 0,0-2 2 0,1-6 3 15,0 1 6-15,-7-4 5 0,6 0 4 0,-6-7 2 0,7 5 0 0,-7-10-1 16,0 5-1-16,6-7-1 0,0 0-1 0,-6 0 1 0,7-7-3 15,-7-2-1-15,7 2-2 0,-1-4-2 0,0-4-6 0,1-4-6 0,0 5-5 16,-1-9-4-16,1 4-4 0,-1 1-1 0,1-1-2 0,6 0 0 0,-7 1-2 16,8 6 1-16,-2-3-2 0,-5 7-1 0,6 1-1 0,0 3-1 15,-7 4-1-15,8-1 0 0,-8 5 0 0,7 6 1 0,-6 1 0 16,-1 0 1-16,1 3 1 0,-1 4 0 0,0 3 1 0,1 1 2 0,0 3 0 16,-7 1 1-16,6-1 1 0,-6 3 0 0,0-1 1 0,6 2 0 0,-6-1 1 15,0-3 0-15,7 1 1 0,-7-4 1 0,0 0 0 0,7-1-1 16,-1-3 0-16,1 1-1 0,-1-6-5 0,7-2-7 0,-6 0-17 0,5-4-21 15,2-4-44-15,-1 0-53 0,0-2-76 0,0-6-82 0,-1-3-79 16,2 0-76-16,-1-3-39 0,-13-3-18 0,7-5-9 0,-7-4-5 0,-7 0 3 16,0-5 7-16,-5-6 15 0,-2-3 21 0,-5-7 43 0,-1 0 55 15,-6-4 75-15,-6 0 218 0</inkml:trace>
  <inkml:trace contextRef="#ctx0" brushRef="#br0" timeOffset="-170497.79">16881 15540 252 0,'-33'15'380'0,"7"-4"24"0,0 0 14 16,7-1 4-16,-1-6 3 0,0 4 0 0,7-5 0 0,1-3 1 0,4 4-3 16,2-4-27-16,0 4-38 0,6-1-165 0,0 0-230 0,0 5-155 15,6-3-117-15,-6 2-60 0,6-4-30 0,8 5-14 0,-8-5-7 0,7 1-3 16,1-2-2-16,-2-2 1 0,2 0 1 0,5-2 26 0,1-5 39 16,-1-1 65-16,0 0 228 0</inkml:trace>
  <inkml:trace contextRef="#ctx0" brushRef="#br0" timeOffset="-170357.17">17043 15479 76 0,'-12'3'364'0,"-1"-3"47"16,-1 0 24-16,2 0 12 0,-2-3 6 0,-5-2 2 0,6 2 1 15,0-2-13-15,-1 1-21 0,-5 1-54 0,6 3-71 0,-6 0-160 16,-1 7-208-16,0-2-148 0,1 3-119 0,-1 2-61 0,1 0-30 0,0-1-15 16,-8 1-7-16,7 1-3 0,2-3-2 0,-2-2 14 0,7-1 19 15,-7-1 55-15,8-1 98 0</inkml:trace>
  <inkml:trace contextRef="#ctx0" brushRef="#br0" timeOffset="-169465.37">19538 16324 0 0,'0'15'181'0,"0"-5"84"16,0 2 16-16,0-5 7 0,0 1 4 0,7-5 6 0,-1 1 8 0,-6-4 8 16,13-4 9-16,0 1 15 0,-6-5 15 0,13 1-44 0,-8-5-75 15,8 2-54-15,-1-5-46 0,1-3-23 0,-1-1-15 0,1-3-7 0,6 0-3 16,0-3-6-16,-7-5-6 0,7 4-9 0,0-6-9 0,-6 3-12 15,7-4-14-15,-9-1-7 0,2 2-5 0,0-2 0 0,-7 2 0 0,-1-5 4 16,2 5 4-16,-8-5 5 0,1 4 5 0,-1-1 6 0,-6 1 11 16,0 1 7-16,-6-1 9 0,-1 4 7 0,7 3 4 0,-12 0 5 0,4 0 3 15,2 5 4-15,0-1 4 0,-7 3-1 0,6 5-1 0,1 3-2 16,-1-4-1-16,1 7-7 0,-1 1-7 0,0 0-7 0,1 3-8 0,0 1-8 16,0 3-7-16,-2 3-7 0,2-3-6 0,0 7-7 0,-1 4-6 15,1 0-5-15,-1 4-5 0,0 4-4 0,1 3-4 0,0 3-3 16,-2 1-2-16,2 3 0 0,6 5-1 0,0-2 3 0,0 5 3 0,0-1 1 15,0 1 0-15,0 0 1 0,0 3 1 0,6-4 1 0,-6 4 0 0,8-3 2 16,-8 4 0-16,6-5 0 0,0 1 0 0,1-4 0 0,0 0-1 16,-1 0-1-16,7-8-1 0,-7 1-1 0,8 0 0 0,-2-8-2 15,8 0-5-15,-7-3-9 0,1 0-14 0,4-8-33 0,-4 0-45 0,5-3-68 16,-5-4-82-16,4-4-86 0,2-3-86 0,-6 0-45 0,5-8-23 0,-6 0-13 16,6-3-6-16,-5 0-1 0,5-4 2 0,-6-1 7 0,6-2 13 15,1 3 33-15,-7-3 44 0,7 3 69 0,0 0 156 0</inkml:trace>
  <inkml:trace contextRef="#ctx0" brushRef="#br0" timeOffset="-169057.01">20593 15873 0 0,'7'-3'114'0,"-1"-5"138"0,-6 5 30 0,0-1 30 15,0 1 33-15,0-1 34 0,0 0 37 0,-6 1 20 0,6-1 16 0,-7-3 10 16,7 3 8-16,-7 1-42 0,1-2-65 0,-1 2-52 0,-5-1-45 0,5 1-34 16,-6-1-28-16,7 4-30 0,-8-4-30 0,1 4-34 0,0 4-37 15,-6-4-21-15,5 4-15 0,2 3-9 0,-8 1-9 0,7-1-5 16,-7 0-4-16,1 4-1 0,6 3-1 0,-6-3-2 0,5 3 0 0,-5 5-1 15,6-1-3-15,0 1 1 0,0-1-1 0,6 4 0 0,-5 0 0 0,4 0 1 16,2 0-1-16,0 1 1 0,6-2-1 0,0 1 0 0,0 0 0 16,6 0 0-16,-6-4 0 0,6 1 0 0,2-1 0 0,-2-3 0 0,7-4 2 15,-6 0 0-15,5-4 2 0,1 0-1 0,1-3 0 0,-2 0-1 16,2-4 1-16,-1-4-2 0,-1 0 1 0,2-3-2 0,6 0 1 0,-8-4 0 16,8-4 0-16,-7 1 0 0,-1-1-2 0,8-4-2 0,-7-3 0 15,0 1-1-15,0-1 1 0,1 0 0 0,-2-4 1 0,-5 0 0 0,0 0 0 16,-1-3 1-16,0 4-1 0,1-4-1 0,-7 4 1 0,0-2 1 15,6 5 1-15,-6 0 1 0,-6 4 1 0,6 0 2 0,0 2 2 0,0 6 1 16,-7-1 0-16,7 3-1 0,0 5-1 0,0 3 0 0,-6 3 2 16,0 1 0-16,6 3 0 0,-7 4 1 0,7 4 0 0,0 0-1 0,-7 4 0 15,7 2-1-15,0 2-2 0,0 2-1 0,0 1 1 0,7-1 0 16,0 5 1-16,-1-5-1 0,0 1-1 0,7-1-1 0,-6-2 1 0,6-2 0 16,1 1-1-16,-8-3-3 0,6-1-6 0,2-3-15 0,-8-5-19 0,7 1-40 15,-7-3-55-15,8-5-73 0,-8-3-87 0,0 0-74 0,8-7-70 0,-8 0-37 16,1-7-17-16,-1-2-10 0,1-2-5 0,0-7 1 0,-7-1 5 15,6-4 12-15,-6-2 18 0,6-5 40 0,-6-3 54 0,-6-3 75 16,6-2 239-16</inkml:trace>
  <inkml:trace contextRef="#ctx0" brushRef="#br0" timeOffset="-168915.24">20561 15358 359 0,'-20'-12'442'0,"0"1"27"16,1 3 14-16,-1 5 10 0,0 0 9 0,8-2 5 0,-1 5 2 0,0-4 1 16,6 4 2-16,1-3 1 0,6 6 3 0,0-3-116 0,6 4-175 0,1 4-94 15,-1 0-53-15,7-2-28 0,6 5-14 0,1 1-22 0,6 2-27 16,1 1-57-16,5 0-72 0,-6-1-103 0,7 1-120 0,-1-1-68 0,-5 0-43 15,-2-2-21-15,1 3-11 0,-6-5-6 0,0 2-2 0,-1-1-2 16,-6 0-1-16,-6-1 13 0,5-1 17 0,-4 1 52 0,-2 1 69 0</inkml:trace>
  <inkml:trace contextRef="#ctx0" brushRef="#br0" timeOffset="-165701.81">21759 15877 0 0,'-7'4'169'0,"1"-1"77"0,-1 0 17 0,1 2 11 16,6-1 11-16,-7-4 11 0,0 0 13 0,1 3 21 0,0-3 25 15,0 0 30-15,-2 0 32 0,8 0-36 0,-6 0-67 0,0-3-41 0,6 3-27 16,-7 0-15-16,7 0-10 0,-6 0-8 0,6 0-5 0,0-4-10 15,0 4-8-15,0 0-18 0,0 0-24 0,-7 0-28 0,7-5-29 0,0 5-20 16,0-3-14-16,0 3-10 0,0-3-6 0,0 3-6 0,0-4-6 16,0 0-2-16,0 1-5 0,0 0-2 0,0-2-5 0,0 2-1 0,0-1-2 15,0 1-3-15,0-1 0 0,0 0-1 0,0 1 0 0,0-1-1 16,0-3-2-16,7 3-1 0,-7-4-2 0,0 1 0 0,6 4 0 0,-6-5 0 16,7 5-2-16,-7-5 1 0,0 0 0 0,6 6 0 0,-6-6 0 15,6 0 0-15,-6 5 0 0,8-5 0 0,-2 5-1 0,-6 0 1 0,0-6 0 16,6 6-1-16,-6-1 0 0,6 1 0 0,-6 3 0 0,0-4 0 15,0 1 0-15,0 3-1 0,0 0 0 0,0 0 1 0,0 0-1 0,0 0-1 16,0 0 1-16,0 0 0 0,0 0 2 0,7-4-1 0,-7 4-1 16,0 0 0-16,0 0 1 0,0 0-1 0,0 0 1 0,7-4 0 15,-7 4-1-15,0 0 1 0,6-3 1 0,-6 3-1 0,7-4 0 0,-1 1 0 16,-6 3-1-16,7-4 1 0,0-1 1 0,-1 5-1 0,-6-3-1 16,6 3 0-16,1-3 1 0,-7 3-1 0,7-4 0 0,-7 4-1 0,6 0 1 15,-6 0-2-15,6 0 1 0,-6 0 0 0,7 4-1 0,-7-4 0 16,6 3 1-16,-6-3-1 0,7 3 0 0,-7 2 2 0,7-1-2 15,-1 3 1-15,-6 0 1 0,6 0 1 0,-6 0 0 0,7 0 0 0,0 5 0 16,-7-1 0-16,6 3 1 0,-6-2 1 0,6 2 0 0,-6 1-1 0,7 0 0 16,-7-1-1-16,0 4 1 0,7-3-1 0,-7 4 0 0,0-5-1 15,6 5 1-15,1-5 0 0,-7 1-1 0,6 4 0 0,-6-5 0 0,6 0-1 16,2 1 0-16,-8-1 2 0,6 1 0 0,0 0 0 0,0-4 0 16,1 4 0-16,0-4 0 0,-1 0 0 0,1-5 0 0,-1 3 1 15,0-2 0-15,8 0 1 0,-8-3 1 0,0-1-2 0,8 1 0 0,-8-4 0 16,1 0 0-16,6-4 0 0,0 1 0 0,-7-1 0 0,8-3 0 0,-2 0 0 15,-5-5-3-15,6 1 1 0,0 0-2 0,-7-3 0 0,8-1 0 16,-8 0-1-16,0-3 1 0,1 4-1 0,0-5-1 0,-1-2-1 0,1 2-2 16,-7-3 1-16,0 0-1 0,0 4 2 0,0-8 2 0,0 4 0 15,0 0 2-15,-7 4-1 0,7-4 0 0,-6 2 2 0,6 3 0 0,-7-2 2 16,7 5 0-16,-7 0 1 0,1 2 3 0,6 1 1 0,-6 0 2 16,6 4 0-1,-7 0 2-15,0 3 0 0,7 1 2 0,-6-1-1 0,6 0 1 16,-6 4 0-16,6 0-2 0,0 0 1 0,0 0-1 0,0 0-1 15,-7 0-1-15,7 4-1 0,7 0 0 0,-7 3-2 0,0-5-1 0,6 7-3 16,0-1 0-16,1-2-1 0,6 5-1 0,-7-3 2 0,8-1 0 16,-1 4 1-16,-1-4 0 0,8 0-1 0,-6 0 0 0,5 2 0 0,1-6 0 15,-2 0 0-15,2 5 0 0,0-8 0 0,-1 3 0 0,1 0-1 16,-7-3 1-16,7 0 1 0,-1 0 0 0,-6 0-1 0,1-3-1 0,-2 3 0 16,1 0 1-16,0-3-1 0,0 3-1 0,-7 0 1 0,8 0 0 15,-8-4-1-15,1 4 1 0,-7 4 0 0,6-4-1 0,1 0 1 16,-7 3-1-16,0 0 0 0,6 2 0 0,-6-2 1 0,0 4 1 0,0 1 0 15,0 3 0-15,0 0 0 0,0 1 0 0,0 2-1 0,0 1 0 0,0 0 0 16,0-1 1-16,0 1-1 0,0-1 0 0,0 5 1 0,0-5 0 16,7 1 0-16,-7 0 0 0,6-1-3 0,-6-3 0 0,7 3 0 0,-7-2 1 15,7-2 0-15,-1 2 1 0,0-4-3 0,1-1-2 0,0-4-6 16,-1 1-8-16,0 0-12 0,1-4-16 0,-1-4-36 0,8 0-41 0,-8-4-53 16,0 1-61-16,2-4-61 0,-2 0-64 0,0-7-55 0,0 3-52 15,1-6-24-15,-7-1-10 0,7-5 0 0,-7-1 2 0,0-1 12 16,-7-5 16-16,0-2 34 0,1-1 42 0,6 0 54 0,-12 1 59 0</inkml:trace>
  <inkml:trace contextRef="#ctx0" brushRef="#br0" timeOffset="-165561.18">22599 15434 0 0,'0'-11'105'0,"0"4"238"0,-6-1 53 16,-1 1 33-16,0 4 21 0,1-5 16 0,0 4 12 0,-1 1 11 15,0-5 8-15,-6 5 5 0,7-5 4 0,6 5-29 0,-7 0-43 0,7 3-87 16,-6-4-111-16,6 4-70 0,0 0-54 0,0 0-31 0,0 4-23 16,6-1-23-16,-6 0-23 0,7 5-49 0,-1 3-60 0,-6-1-85 0,13 2-97 15,-6 2-83-15,0 4-75 0,-1 1-35 0,0-1-19 0,1 4-9 16,0-3-4-16,-1 3-3 0,-6-1 1 0,6 1 5 0,1 0 11 15,6 5 38-15,-6-2 52 0,-1 0 80 0,0 1 238 0</inkml:trace>
  <inkml:trace contextRef="#ctx0" brushRef="#br0" timeOffset="-165404.95">22847 16401 0 0,'0'22'313'0,"-7"4"130"0,0-8 37 0,1 4 19 0,-1-7 8 0,1-1 4 0,0 1 2 16,-1-5 1-16,0-2 1 0,7-4 0 0,-6 0 0 0,6-1-48 0,0 1-72 15,0-4-144-15,0 0-180 0,0 0-137 0,0 0-113 0,0-4-112 0,6 1-110 16,-6-5-55-16,7 0-30 0,0 2-14 0,-7-5-9 0,6-4-3 16,0 0 0-16,-6 0 1 0,0-3 7 0,0 0 28 0,0-4 35 15,0-3 63-15,0-1 91 0</inkml:trace>
  <inkml:trace contextRef="#ctx0" brushRef="#br0" timeOffset="-164466.27">23498 15965 171 0,'-7'15'376'0,"1"-1"40"0,-1 1 22 0,-6-4 12 16,7 0 5-16,0-4 4 0,6 1 4 0,-8 0 5 0,2-6 5 0,6-2 8 16,0 5 9-16,0-5-79 0,0 0-125 0,0 0-87 0,0 0-68 15,0-5-39-15,6 3-22 0,2-6-10 0,4-4-7 0,-5 2-3 0,6-5-3 16,6-3-5-16,-5 0-7 0,5-8-7 0,0 0-8 0,8-3-6 15,-8-1-4-15,7-2-4 0,0-1-1 0,-6-4-2 0,6 0 0 0,-7 1-1 16,1-4 0-16,-7-1 0 0,6 4-1 0,-6-3 1 0,-7 4 3 16,2-1 2-16,-2 4 4 0,0 0 4 0,-6 4 2 0,0 3 6 0,-6 0 4 15,6 4 3-15,-6 8 2 0,6-1 3 0,-8 5 1 0,2-2 2 16,0 5 0-16,6 0 0 0,-7 3-3 0,1 0-3 0,-1 4-4 0,7 4-6 16,-6 3-2-16,6 1-6 0,-7 2-6 0,7 5-1 0,0 7-2 15,0 0-2-15,-6 3-2 0,12 6-1 0,-6-3-1 0,0 5 2 16,7 4 1-16,-7 0 0 0,6-1 1 0,1 4 1 0,6 1 3 0,-7-4 0 15,0 3 2-15,8 0 0 0,-1-4 0 0,0 1-1 0,0 0 2 0,0-4 0 16,0 1 0-16,0-7 0 0,6 0-2 0,-5-2-1 0,-1 1 0 16,7-8-1-16,-8 1-2 0,1-4 1 0,0-4-2 0,0-2 1 0,1 0 0 15,-2-6-1-15,2-3 0 0,-2 0 0 0,-5-7-2 0,6 0 0 16,0-4-2-16,-7-3-2 0,0-6-4 0,2 3-4 0,-2-6-3 0,0-3-3 16,-6-2-2-16,0-2-1 0,0 1-1 0,0-4 0 0,-6 0 0 15,0-1 0-15,-2 2 0 0,2 3 2 0,0-1 2 0,-7 5 2 16,6-1 4-16,-6 8 7 0,7-1 6 0,0 4 4 0,-2 5 4 0,2-1 4 15,0 3 3-15,0 2 0 0,-2 2 2 0,8-1-1 0,-6 5-1 0,6-3-1 16,0 3 1-16,0 0 0 0,0 3-2 0,6-3 0 0,2 5-2 16,-2-1-3-16,6-1-3 0,2 4-3 0,-1-3-1 0,0 3-1 15,6 0-1-15,1-3 0 0,-1 3 2 0,1 1 1 0,6-5-1 0,-6 5 1 16,-1-5-1-16,7 5 0 0,-6-5-2 0,-1 2-1 0,1 2 2 16,-8-4-1-16,8 1-1 0,-7 3-1 0,1-1 1 0,-2 3-1 0,2 2 0 15,-2-4 1-15,-5 3-1 0,0 6 0 0,-1-5 0 0,1 6 1 16,-7-2 1-16,6 4 0 0,-6-1-1 0,0 1 1 0,0 3-1 0,0-4 2 15,0 4 1-15,0 0 0 0,0-4 0 0,0 3 0 0,0-1-2 16,0 2 0-16,0-4 0 0,6-4-1 0,-6 1 0 0,7-1 0 0,-7-2-1 16,7-2 1-16,-1 2 0 0,0-5 0 0,2-3 0 0,-2 3 1 15,0-7 0-15,1 0 0 0,6-5 0 0,0 3 0 0,-7-5 2 0,8-1 0 16,-8-2-2-16,7-6 1 0,0-2 1 0,-7 3-1 0,7-7 1 16,-7 0-1-16,2 1-2 0,-2-5 1 0,0-1 0 0,1-1 0 0,-7 2 1 15,0 1-1-15,7-4-2 0,-7 2 1 0,0 5 1 0,0 1 0 16,-7 2 1-16,7 5-1 0,0-1 1 0,0 8 0 0,0 0 0 0,0-1-2 15,-7 8 0-15,7 0 0 0,0 0 0 0,0 8 0 0,0-1 0 16,0 4 1-16,0 3 0 0,0 5 0 0,0 3 0 0,7-1 0 0,-7 4 0 16,0-2 0-16,7 3 2 0,-1 3 0 0,0-3-1 0,1 0 1 15,-1-4 0-15,1 0-3 0,0-4-3 0,-1 4-12 0,0-8-16 0,1 1-27 16,0-4-30-16,-1 0-61 0,1-8-79 0,-1 1-93 0,1-8-101 16,-1 1-60-16,1-4-42 0,-1-5-21 0,-6-2-11 0,6-4-3 0,2-4 2 15,-8 0 10-15,6-8 15 0,-6 1 24 0,0-4 31 0,0-3 61 16,0-6 77-16</inkml:trace>
  <inkml:trace contextRef="#ctx0" brushRef="#br0" timeOffset="-164325.64">24722 15324 61 0,'0'-12'359'0,"-6"6"50"16,-1-2 29-16,1 1 21 0,-1 0 16 0,1 3 12 0,-1 1 8 0,0-1 5 15,1 0 5-15,0 0 0 0,6 1 0 0,-7 3-67 0,7 0-99 0,0 0-101 16,-7 0-100-16,7 3-79 0,0 5-71 0,0-4-96 0,0 3-112 16,0 4-98-16,0-4-94 0,0 0-47 0,7 5-25 0,-7-6-11 15,7 2-5-15,-1-5-2 0,-6 2-2 0,6-2 3 0,1-3 5 0,6-3 28 16,-6 3 40-16,-1-5 78 0,7 2 197 0</inkml:trace>
  <inkml:trace contextRef="#ctx0" brushRef="#br0" timeOffset="-164185.02">24749 15137 134 0,'-14'-7'339'0,"8"4"36"16,-1-6 28-16,-6 3 17 0,7-2 12 0,-7 5 7 0,-1-5 3 0,8 1 1 16,-7 0 1-16,0 3 2 0,-6 0 0 0,5 4-91 0,-6 0-137 15,1 0-122-15,0 4-117 0,-8 0-115 0,8 0-118 0,-7 3-77 0,0 4-56 16,6-4-30-16,-5 3-13 0,-1-1-8 0,6 1-4 0,-6 1-1 15,7 0-3-15,-7 0 9 0,6-4 13 0,-7 4 46 0,9 0 59 0</inkml:trace>
  <inkml:trace contextRef="#ctx0" brushRef="#br0" timeOffset="-164009.03">23589 15580 393 0,'-33'15'461'0,"7"-4"35"0,0-1 22 0,0-5 16 15,1 3 16-15,5-8 10 0,0 2 7 0,7-2 7 0,0-2 7 16,0 2 5-16,13-5 4 0,-6 5-121 0,12-3-182 0,0-2-98 15,8 5-58-15,-1-6-34 0,13 2-22 0,0-3-22 0,6-1-20 0,7 4-28 16,7-3-35-16,-1 0-53 0,1 0-65 0,0-1-97 0,6 2-113 16,-7 2-87-16,8-1-74 0,-8 2-37 0,1 0-19 0,-7-1-8 0,-1 0-5 15,2 4 1-15,-1 0 6 0,-6 0 19 0,-1 4 24 0,1 0 47 16,-1-1 58-16,1 0 91 0,-7 6 257 0</inkml:trace>
  <inkml:trace contextRef="#ctx0" brushRef="#br0" timeOffset="-163351.62">25927 15977 17 0,'-13'14'302'0,"0"-3"45"0,0 4 34 0,0-5 19 16,0 1 9-16,0-3 7 0,0 0 3 0,7-6 4 0,-2 6 5 0,2-4 9 15,0-4 13-15,-1 4-55 0,7-4-85 0,0 0-70 0,0 0-63 0,0 0-41 16,0 0-32-16,7-4-15 0,-1 0-11 0,0-4-5 0,8 1-3 16,-8 0-4-16,14-8-6 0,-1 0-9 0,1-3-14 0,0 1-8 0,5-6-8 15,1-2-7-15,0 0-6 0,1-6-3 0,-1-1 0 0,-6-1-2 16,5-1-1-16,-5-3 0 0,6 2-1 0,-7-2 0 0,-5-4 2 0,-2 4-1 15,2-2-1-15,-8-1 2 0,0 3 1 0,1 0 3 0,-7 4 5 16,0 0 3-16,0 3 3 0,0 1 3 0,-7 4 4 0,1 3 3 16,0 3 6-16,0 1 2 0,-2 4 4 0,2 2 1 0,0 1 1 0,-8 4 0 15,1 0-1-15,7 3-3 0,-7 0-6 0,6 4-5 0,-5 4-4 16,-2 0-4-16,1 3-3 0,7 0-4 0,-8 9-5 0,2-2-2 16,6 4-5-16,-2 8 0 0,2-4-2 0,0 6 0 0,6 6 0 0,0 3 2 15,0-1 1-15,0 1 1 0,6 6 1 0,0 1 2 0,2 0 0 0,4 0 0 16,-6 4 2-16,8 0 0 0,-1-4 1 0,0 3 0 0,0 2 1 15,0-6 0-15,6 1-1 0,-6-4 1 0,7 0-1 0,0-2 0 0,-1-6-1 16,1-2 0-16,0-2-1 0,-2-5-1 0,2-2-1 0,0-2 0 16,-1-8 0-16,1 1 1 0,-7-5-1 0,7-4 1 0,-2-3-1 0,2-3-1 15,-6-4 0-15,5-5 0 0,-6-2-2 0,0-2 0 0,7-2-1 16,-14-3-1-16,7-5-1 0,-6-3-2 0,-1-2-1 0,1 4 0 0,-7-7 0 16,0 1-2-16,0 0 1 0,-7-3 0 0,1 2 1 0,-1 2-1 15,-6 3 0-15,7-5 0 0,-8 8 0 0,2 0 2 0,-8 1 0 0,7 6 2 16,0 2 0-16,0 2 0 0,-1 4 0 0,2 0-1 0,-1 3 0 15,0 6 1-15,6 2-2 0,1 0 1 0,0 2-1 0,-2 3 2 0,8 2-1 16,0 4 0-16,8 0 1 0,-2 3 0 0,0 0 0 0,7 5 0 16,1-1-4-16,4 1-8 0,2-2-11 0,0 3-21 0,-1-2-29 0,7 1-49 15,1-5-61-15,5-3-71 0,-6 0-74 0,0 0-70 0,7-4-67 16,0 0-33-16,-7-4-18 0,6-3-7 0,-6 0-1 0,1-3 7 16,5 3 10-16,-7-7 22 0,2 3 28 0,-1-2 49 0,0-2 62 0,0 1 70 15,0-1 244-15</inkml:trace>
  <inkml:trace contextRef="#ctx0" brushRef="#br0" timeOffset="-162764.92">27164 15766 0 0,'7'-3'226'0,"-1"-4"61"0,-6 3 27 0,0-2 37 16,-6-3 43-16,6 2 29 0,-7 4 22 0,1-8 13 0,0 7 11 0,-8-6 9 16,8 6 7-16,-7-4-55 0,0 1-82 0,0 3-59 0,-1 1-46 15,-4 0-33-15,4-2-26 0,1 5-37 0,0 0-42 0,-6 0-28 16,5 5-23-16,2-2-14 0,-2 4-8 0,1 3-9 0,1-1-6 0,-2 5-5 16,8 0-1-16,-7 5-4 0,6-5 0 0,1 9 0 0,-1-5-2 0,1 4 1 15,0 0 1-15,6 3 1 0,0-2 1 0,0-1-1 0,0 0 1 0,0-4-1 16,6 1 0-16,0-2 0 0,1 1-1 0,-1-3 1 0,8-4 0 15,-8 0 0-15,7-4 0 0,0 1 0 0,0-4-1 0,7-4-1 16,-8 0-1-16,2 0 1 0,5-7-1 0,1 0 0 0,-8-1-1 0,8-7 1 16,0 4-2-16,-7-4 1 0,7-3-2 0,-8-1-1 0,2 2 0 15,5-5 1-15,-6-1-1 0,0-2 1 0,-7-1-1 0,8 1 1 0,-8-1-2 16,0-4-1-16,1 5 1 0,0-1 2 0,-1 1 1 0,-6 3 5 16,0 0 8-16,0-1 9 0,0 5 8 0,0 4 7 0,0-1 6 0,0 4 4 15,0 4 3-15,-6-1 1 0,6 2 1 0,0 2 1 0,0-1-1 16,-7 5 0-16,7 0-4 0,0 5-5 0,0-1-9 0,0 2-7 15,0 5-9-15,0 0-7 0,0 4-7 0,0 3-3 0,0 0-4 0,0 5 0 16,7 2 0-16,-1 1 0 0,1-1 2 0,-1 1 0 0,0 4 1 0,8-5-1 16,-8 1 2-16,7-1-1 0,0-3 2 0,-6 0-2 0,6-4 1 15,0 1 1-15,-1-1 0 0,-4-2 0 0,4-6 0 0,1-3-1 0,1 1 0 16,-2-1 2-16,2-7-1 0,-2 0-1 0,2 0 1 0,5-7-1 16,-6-1 0-16,6-3 1 0,-5 1-1 0,5-9 0 0,1 1-2 0,-8 0 1 15,2-4 0-15,5-1-1 0,-5-2 0 0,-2 0-1 0,-6-5-2 0,8 0-1 16,-8 1 0-16,8-3-2 0,-14 3 0 0,6-5-2 0,1 1 1 15,-7 4 0-15,0-5 0 0,6 6-1 0,-6-2 1 0,-6 4 0 16,6 1 1-16,0 3-1 0,0 3 3 0,-7 1 0 0,7 4 2 0,-6 2 1 16,6 6 0-16,0-2-1 0,-7 5 1 0,7-2 0 0,-7 5-1 15,1 8-1-15,6-5 0 0,-6 8-1 0,6 4 0 0,-8 4 0 0,8-1 1 16,0 8 0-16,0-1 0 0,0 8 2 0,0-3 0 0,0 7 1 16,8-5 0-16,-2 5 1 0,0-2 3 0,1 2 0 0,0-3 1 0,-1 2 0 15,7-2 0-15,-7-1 0 0,1-4 0 0,6-1-1 0,0-1 0 16,-6-5-2-16,6 0 0 0,-1-3-8 0,2-2-8 0,-8-6-13 15,14 1-15-15,-7-5-24 0,0-4-29 0,0-3-51 0,-1 0-63 0,2-7-72 16,-1-4-78-16,0 0-73 16,0-4-68-16,-7-3-37 0,1-4-21 0,0 0-4 0,-7-3 5 0,0-1 8 15,-7-3 13-15,0-1 22 0,1 0 28 0,-1 1 51 0,-5 0 62 0,-8-1 73 16,6 5 202-16</inkml:trace>
  <inkml:trace contextRef="#ctx0" brushRef="#br0" timeOffset="-162639.92">27679 15548 0 0,'-26'-8'249'0,"0"1"44"15,0 3 23-15,7 1 24 0,-1-1 26 0,0 4 20 0,7-4 18 0,0 4 12 16,6 0 9-16,1 0 6 0,0 0 2 0,6 0-57 0,0 0-86 15,6 4-60-15,7-4-50 0,-6 4-30 0,6-1-22 0,6-3-24 0,-6 4-26 16,7 0-38-16,6-1-44 0,-7 0-57 0,7-3-65 0,-6 5-63 16,6-5-62-16,-7 0-64 0,1-5-64 0,-1 5-32 0,1-3-17 0,0-4-9 15,-7 3-4-15,0-3-2 0,-7 0 1 0,1-4 17 0,-1 3 25 16,0-3 45-16,-6-3 56 0</inkml:trace>
  <inkml:trace contextRef="#ctx0" brushRef="#br0" timeOffset="-162452.42">27145 15101 176 0,'-39'3'356'0,"0"5"30"0,0-5 22 0,7 4 15 0,-2-2 11 16,9-2 7-16,5 0 5 0,0 1 4 0,7 0 3 0,1-1 3 0,12 1 2 15,0 0-86-15,0-1-133 0,12 4-79 0,-5-3-53 0,13 4-34 16,-1-5-23-16,0 5-43 0,8-5-54 0,-1 5-70 0,6-8-78 0,1 3-83 16,-7-3-84-16,7-3-46 0,-1 3-26 0,1-8-14 0,-1 5-8 15,1-8-2-15,-7 3-2 0,6-3 0 0,-5-3 3 0,-1 3 28 16,-1-4 41-16,1 4 64 0,-6-3 150 0</inkml:trace>
  <inkml:trace contextRef="#ctx0" brushRef="#br0" timeOffset="-162358.67">27490 14961 0 0,'-13'-7'110'0,"0"-4"190"0,0 4 29 0,-6 4 17 0,5-1 10 16,-5-4 5-16,-1 5 4 0,0 3 1 0,8-5 0 0,-8 5 1 15,1 5 1-15,5-2-37 0,2 5-56 0,-2-1-106 0,2 4-131 0,-1 3-111 16,6 1-104-16,0 0-72 0,1 3-58 0,6 0-30 0,0 1-15 16,0-1-9-16,0 1-2 0,6-1-3 0,1-4-1 0,0 1 0 0,-1-1 2 15,1 1 29-15,5-4 45 0</inkml:trace>
  <inkml:trace contextRef="#ctx0" brushRef="#br0" timeOffset="-161654.45">29177 15624 0 0,'13'7'9'0,"-7"5"174"0,7-5 17 0,-6-1 19 16,0 3 22-16,-1-6 27 0,0 2 29 0,-6-2 43 0,8-3 47 0,-8 0 34 15,0 0 25-15,0 0-27 0,0 0-52 0,-8-3-34 0,8 3-23 16,0-8-18-16,-6 4-14 0,6-3-21 0,-6 0-21 0,-1-1-26 0,0-2-28 16,1 2-39-16,-1-3-47 0,1 0-29 0,0-1-23 0,-1 5-9 15,-6-4-5-15,7 4-1 0,-8-3-1 0,1 1-1 0,0 6-1 16,0-4 1-16,1 3-1 0,-8 4-1 0,0 0-1 0,1 0-2 0,-1 4-2 16,-6 0-4-16,7-1-2 0,-7 5-5 0,6 2-4 0,-6-2-1 15,7 6-1-15,-8-3-2 0,8 4 1 0,0 3 0 0,5-3 0 0,1 2 1 16,0 6 0-16,0-4 0 0,7-1 1 0,-1 3-1 0,7-2 1 15,0 4-1-15,7-5 0 0,-1 0 0 0,1 0 3 0,-1-3 0 0,14-1 1 16,-8 1 0-16,8-5 0 0,0-1-1 0,-1-1-1 0,7-6 0 0,0-2 0 16,1-2-1-16,-1-3 0 0,-1-2 0 0,9-1 0 0,-9-6 0 15,1 3-2-15,7-7 0 0,-7 0-1 0,0-5-1 0,0 2 1 0,-7-6-1 16,7 2 0-16,-6-4 0 0,-7-4 1 0,7 4 0 0,-8-8 0 16,2 0-1-16,-2 1 0 0,-5-5 0 0,0-3-1 0,-1 4 1 15,-6-3 1-15,7-3 0 0,-7 3 4 0,0 3 3 0,0-1 6 0,0 5 7 16,0-1 8-16,0 8 7 0,0 0 6 0,-7-1 6 0,7 8 7 15,0 4 5-15,-6-1 8 0,6 5 6 0,-7 3 2 0,7 1 0 0,-7 1-1 16,7 3-5-16,0 1-6 0,0 2-7 0,0 3-8 0,-6 3-7 16,6 2-7-16,0 1-6 0,0 6-6 0,-6-1-6 0,6 7-6 0,0 4-5 15,-6 3-5-15,6 4-1 0,0 1-1 0,0 7 0 0,0 3 2 16,-8 0 0-16,8 1 1 0,0 3 0 0,0 4-1 0,0-5 1 16,-6 5-1-16,6-4 1 0,6 4-3 0,-6-4 1 0,0-1 1 0,8-3-1 15,-8 2 0-15,6-6-5 0,0-4-7 0,0 1-12 0,8-3-13 16,-1-4-16-16,0-4-18 0,0-1-28 0,7-7-35 0,-1 3-57 0,-6-11-72 15,12 2-75-15,-5-8-76 0,7 0-65 0,-7-4-56 0,5-4-22 16,1-2-7-16,0-2 3 0,0-2 9 0,7-4 16 0,-7-1 17 0,0 1 28 16,0 0 34-16,0-5 58 0,0 5 71 0</inkml:trace>
  <inkml:trace contextRef="#ctx0" brushRef="#br0" timeOffset="-160934.52">29959 15616 6 0,'6'-10'271'0,"0"-1"36"0,1 3 29 0,-7-2 36 16,0-1 39-16,0 3 30 0,0-2 26 0,-7-1 15 0,7 0 11 0,-6 0 9 15,0 0 5-15,-1 0-55 0,-6 0-88 0,6 0-60 0,-6 2-45 16,7-1-34-16,-7 3-29 0,-1-1-34 0,2 1-40 0,-1 4-29 15,0-1-25-15,0 4-16 0,-1 0-12 0,-5 4-7 0,6-1-8 0,0 4-7 16,-7 1-6-16,8 3-5 0,-8-1-4 0,7 6-1 0,-7-2-1 0,8 5 0 16,-2-5 0-16,2 5-1 0,5-1 1 0,-6 3 1 0,6-2 1 15,1 4 1-15,6-5 3 0,0 0 2 0,0 4 1 0,0-4 3 16,6 0 1-16,-6 0 2 0,7-3 1 0,6 0 1 0,0 0 1 0,-1-4 0 16,2 0 1-16,6-4 0 0,-7-4 1 0,13 2-2 0,-7-5-2 15,1-5-1-15,6-2-2 0,0 4-2 0,0-8-2 0,-1 0-2 0,2-4 0 16,-1-4-2-16,-6 4 0 0,6-6-2 0,-7 3-1 0,1-4 0 15,0-4-1-15,-1 5 0 0,-6-6 1 0,0 2 1 0,-1 0 0 0,-4-1 4 16,4-1 3-16,-5 2 6 0,-7 3 6 0,6 0 4 0,-6 4 3 16,0-1 4-16,0 9 4 0,-6-5 1 0,6 8 2 0,-7 0-1 15,7-1 0-15,-6 5 0 0,0 3-3 0,-2 3-3 0,2 0-4 0,0 6-5 16,-7-3-7-16,6 9-5 0,-6-1-4 0,7 5-4 0,0 3-2 0,-2 3-2 16,8 1-2-16,-6 4-1 0,6-2 1 0,0 2 0 0,6-1 1 15,-6 0 0-15,8 1 0 0,-2-1 1 0,7 1 1 0,-7-4 0 16,1-1 1-16,6-3 0 0,-1 0-1 0,2-4 2 0,-1 1-1 0,0-4 1 15,0-5 0-15,0-3 1 0,0 1-1 0,7-4 0 0,-1-4 2 16,-6 0-2-16,6-9-1 0,1 3 1 0,0-2-1 0,-1-6 2 16,-5 3-1-16,4-7 1 0,2-1-2 0,-7 1 1 0,1-4-2 0,-2 0 0 15,2-4 0-15,-2 1-1 0,1 0-1 0,-6-5-1 0,0 3 1 0,-1-2 0 16,0 4 0-16,-6-4-1 0,6 4 0 0,-6 2-1 0,8 0 1 16,-8 2 0-16,0 7 0 0,0-1-1 0,0 4 0 0,0 0 0 15,0 7-2-15,0 1 0 0,0 3-1 0,-8 0 0 0,8 7 0 0,0 1 0 16,-6 2-2-16,6 1 2 0,0 7 0 0,-6 1 0 0,6 4-1 15,0 2 2-15,0 0 1 0,0 1 0 0,0 3 1 0,6 0 2 0,0-3 1 16,2 3 1-16,-8-4 0 0,6 2-1 0,7-1 2 0,-6-6 0 16,6 3 0-16,-7-4 0 0,8-1-2 0,-2-3 2 0,8-1 1 0,-7-7-1 15,-1 4 1-15,8-7-1 0,-6 0 1 0,-2-4-1 0,8 0 1 0,-7-8-1 16,7 5-1-16,-8-8 0 0,2 0 1 0,5 0 0 0,-6-3-1 16,0-5 0-16,0 1 0 0,0-5-1 0,-6 1-3 0,5-3 0 0,-5-1 0 15,0 1-3-15,-1-1 1 0,0-3-1 0,-6 3 1 0,8 0 0 16,-8 1-1-16,0 3 0 0,6 0-1 0,-6 7-1 0,0-3 0 0,0 7 1 15,0 3 0-15,0 1 0 0,0 4-1 0,0 3 0 0,0 3 1 0,0 1 1 16,0 3 0-16,-6 4 0 0,6 3-1 0,0 2 2 0,0 1 0 16,0 6 1-16,0-2 0 0,0 5 2 0,0-4-1 0,6 3 1 15,-6 2 1-15,0-2 1 0,0 0 1 0,6-2-2 0,1-2 1 0,-7-2 0 16,6-1 0-16,1 1-5 0,-1-4-7 0,1-5-9 0,-1 2-11 0,0-5-13 16,2 0-17-16,-2-7-19 0,7 0-22 0,0 0-28 0,-7-7-34 15,7 0-41-15,1 0-48 0,-8-8-56 0,7 0-61 0,-6-4-57 0,6 1-53 16,-7-4-33-16,-6 0-20 0,6-3-2 0,-6-6 9 0,0-1 15 0,0-1 19 15,0 0 29-15,-6-3 32 0,0-1 42 0,-1 0 47 0,1 1 56 16,-8-4 106-16</inkml:trace>
  <inkml:trace contextRef="#ctx0" brushRef="#br0" timeOffset="-160668.9">30239 15031 83 0,'-39'7'324'0,"6"4"46"15,0-3 36-15,8-1 28 0,-2 0 23 0,8 1 17 0,0-4 16 16,5-1 15-16,1-3 14 0,6 4 11 0,1-4 10 0,6 3-65 15,0-3-104-15,0 0-71 0,6 0-57 0,1 0-41 0,6-3-34 0,1-1-25 16,5 4-23-16,0-7-17 0,8 3-15 0,-2-3-13 0,1-1-16 16,0 2-11-16,0-7-8 0,1 3-9 0,-1-1-7 0,-7-4-7 0,1 7-5 15,0-2-5-15,-8-1 0 0,-6 3-4 0,8 1-1 0,-8 0-2 16,1 3-3-16,-7 4-1 0,6-3-2 0,-6 3-1 0,0 3-2 0,0 1-2 16,0 3-3-16,7 0-5 0,-7 5-8 0,7-1-11 0,-7 3-13 15,6 1-14-15,0 3-15 0,0 1-26 0,2-5-33 0,-2 5-51 16,0-1-59-16,7-4-60 0,-6 1-59 0,6 0-52 0,-7-5-49 0,8 2-31 15,-2-9-21-15,2 5-6 0,-1-5 6 0,-7-3 10 0,8 0 13 0,-2-3 28 16,1-1 33-16,-6-3 53 0,6-5 60 0,-7 2 61 0,0-1 133 16</inkml:trace>
  <inkml:trace contextRef="#ctx0" brushRef="#br0" timeOffset="-160528.27">30616 15101 49 0,'6'-15'244'0,"-6"4"65"15,0-7 52-15,0 2 43 0,8 2 37 0,-8 3 26 0,0-3 21 0,0-1 12 16,0 0 11-16,6 4 8 0,-6 0 5 0,6-3-56 0,-6 7-89 16,7-4-65-16,-1 3-59 0,1 0-49 0,0 2-45 0,5 1-39 0,-6 2-35 15,8-1-26-15,-1 4-20 0,-6 0-21 0,12 0-21 0,-6 4-28 0,0-1-33 16,0 2-57-16,0 1-67 0,0 2-72 0,-7 0-72 0,8-2-68 15,-8 3-66-15,-6 1-33 0,6-3-16 0,-6 1-8 0,0-1-4 0,-6 4 6 16,0-4 10-16,-1 1 21 0,0-2 26 0,-5 2 53 0,5-4 66 16,-6 3 71-16,0-3 246 0</inkml:trace>
  <inkml:trace contextRef="#ctx0" brushRef="#br0" timeOffset="-160340.77">29203 15243 293 0,'-39'15'417'0,"6"0"31"16,7-4 16-16,0 3 7 0,7-6 5 0,6-2 3 0,0-2 1 0,13 1 3 15,0-2 1-15,13 0 2 0,0 5 0 0,12-5-108 0,2 2-166 16,12 1-144-16,6-1-134 0,8 2-137 0,6-4-138 0,-1 5-70 0,0-5-34 16,8 1-18-16,-8-4-10 0,8 4-6 0,-15-4-3 0,8-4-2 15,-13 4-2-15,-1 0 3 0,-6-4 5 0,1 4 51 0,-15 0 75 16</inkml:trace>
  <inkml:trace contextRef="#ctx0" brushRef="#br0" timeOffset="-157672.27">6805 18152 0 0,'0'4'214'0,"0"-4"55"0,0 0 16 0,-6 0 12 0,6-4 11 16,0 4 10-16,-6 0 9 0,6 0 14 0,0-4 14 0,0 4 19 0,-7-3 22 15,7 3-42-15,0-3-71 0,0 3-48 0,-7-5-35 0,7 1-18 16,0 1-8-16,-6 0-6 0,6 3-5 0,0-4-6 0,0 0-5 0,-6 1-9 15,6-1-12-15,-8 0-17 0,8 1-20 0,-6 3-16 0,6-4-14 0,-6 1-10 16,-1 3-5-16,1-5-7 0,-1 5-7 0,0 0-5 0,-5 0-5 0,6 0-5 16,-8 0-4-16,1 0-4 0,0 5-3 0,6-2-2 0,-5 1 0 0,-2-1-3 15,2 5-1-15,-2-5 0 0,1 5-2 0,1 2 0 0,-2-2-2 0,2 3 0 16,-2 0-1-16,1 1 1 0,0 1 1 0,0 1-1 0,7 2-1 16,0-1 0-16,-8 3 1 0,8 0 0 0,6 1 2 0,0 2 1 0,-7-3 2 15,7 5 1-15,7-1 0 0,-7 0 1 0,12 3 1 0,-4-3 0 16,-2 0 0-16,7 0 0 0,0-3 1 0,0 3 1 0,7-4 0 15,-8 1 1-15,8-5 1 0,-1-3-2 0,1 1 1 0,6-2-1 16,-6-3-2-16,5 0 1 0,-5-7-1 0,6 0 1 0,1 0 0 16,-8-7 1-16,7 0-1 0,-6-3 0 0,6-2-1 0,-7-3-1 15,1 0-1-15,0-3-1 0,-8 0 0 0,8-4-2 0,-7-1 1 16,-1 2 1-16,2-2-1 0,-8-2 1 0,0 3-3 0,2-4 1 0,-2 4-1 16,-6-3 1-16,0 3-1 0,0 0 1 0,0 0-1 0,-6 0 2 0,6 4 0 15,-8-1 3-15,2 6 3 0,6-3 1 0,-6 5 2 0,0 1 1 0,6 1 2 16,-8 6 0-16,8 0-1 0,0 3 0 0,-6-4-1 0,6 8-1 15,0-4 0-15,-6 6 0 0,6 3-2 0,0-3-2 0,0 5-3 0,0 4-3 0,-7 0-3 16,14 2 0-16,-7 3-3 0,0 2 1 0,6-1 1 0,-6 2 1 16,6-2 2-16,2 2 0 0,-2 2-1 0,6-3 1 0,2 0 0 0,-8 0 1 15,7-4 0-15,1 4 0 0,-2-8-1 0,2 5 2 16,-2-8 0-16,1 4 1 0,1-8 0 0,-2 4 0 0,8-7-1 0,-14 3 2 16,8-7 0-16,-1 0 0 0,-1 0 0 0,-5-3-1 0,6-5 0 15,1 1 1-15,-8 0-1 0,7-4 0 0,-7-4 1 0,8 0-1 16,-8-3 1-16,0-1-2 0,0 1 1 0,2-4-2 0,-2 0 0 0,-6 0-1 15,0 1 0-15,0-2 0 0,0 5 2 0,0-4 0 0,0 4-1 16,0 3 1-16,0 1 0 16,-6-1-2-16,6 4 0 0,0 4-1 0,-8-1 0 0,8 4-1 0,0 1 0 15,0 3 1-15,0 0-2 0,0 0 0 0,0 3-1 0,0 5 1 0,0 3-1 0,0 0 1 0,0 4-1 0,8 3 0 0,-8 0 0 0,6 4 0 16,-6 0 1-16,6 0 2 0,1 3 1 0,6 1-2 0,-6 0-3 16,-1-5-8-16,7 2-11 0,0-2-16 0,-7 2-20 0,8-4-42 15,-1-5-55-15,-1-3-74 0,2-1-84 0,-2-1-76 0,2-6-70 16,5-3-36-16,-6-3-18 0,0-2-6 0,1-5-3 0,-2-1 7 15,8 0 9-15,-7-4 17 0,-1-3 20 0,8 2 41 0,-6-2 54 16,5 0 75-16,-6 0 242 0</inkml:trace>
  <inkml:trace contextRef="#ctx0" brushRef="#br0" timeOffset="-157266.02">7750 18206 0 0,'0'-6'160'0,"0"-5"128"0,0 3 32 0,-7 1 35 0,7 0 38 16,-7-1 28-16,7 1 23 0,-6 0 19 0,6-1 17 0,-6 1 12 15,0 0 14-15,-2 0-38 0,8-1-64 0,-6 5-58 0,0-4-57 0,-1 2-39 16,1 2-30-16,6-1-34 0,-7 4-36 0,0-3-29 0,7 3-24 0,-6 0-18 15,0 0-17-15,-1 3-14 0,0 1-12 0,1 4-10 0,0-1-9 0,-1 0-5 16,0 4-5-16,1 3-3 0,-1 1-3 0,1 0-2 0,0 3-1 0,-1-3 0 16,7 7 1-16,-7-4 0 0,7 4 0 0,-6-4 0 0,6 4 1 15,0 0 1-15,6-4 0 0,-6 4 0 0,7 1-2 0,0-5 0 16,-1 0 0-16,0 1 1 0,1-5 1 0,6 1 0 0,0 0 1 0,0-4-1 16,0 0 0-16,7-4 1 0,-7-3 0 0,-1 0-1 15,8-4-1-15,-7 0 1 0,0-4 0 0,6-4-2 0,-5-3 0 0,-1 0-3 16,0 1-1-16,0-6-2 0,0 2-2 0,-6-4 0 0,-1-1 0 15,0 1-2-15,1-3 0 0,-7 2-1 0,7-4-1 0,-7 2 0 0,-7-2 1 16,7 2 1-16,-7-2 2 0,7 2 2 0,-6-1 1 0,0 3 0 0,6-3 1 16,-7 8 1-16,7-4 0 0,-7 3 2 0,1 4 0 0,6 3 1 0,-7 1 0 15,7 0 0-15,0 3 0 0,0 1-2 0,0 3-1 0,0 0 1 16,-6 3-1-16,12 1 1 0,-6 3-1 0,0 5 1 0,7-2 0 0,-7 5 0 16,6 4-1-16,1-2 0 0,0 5 0 0,5 1 2 0,-5-1 0 0,6 3 0 15,-7 1 2-15,8-4 1 0,-1 3 0 0,-1-2 0 0,-4-2 1 16,4 1-8-16,1-4-8 0,0-3-21 0,-6-1-25 0,5 1-54 15,2-7-66-15,-8-1-84 0,0-3-94 0,8-8-66 0,-8 0-51 16,1-3-26-16,-7-4-13 0,6-3-6 0,-6-5-4 0,0-3 4 0,0 0 9 16,-6-4 20-16,-1-3 26 0,1 0 53 0,-8 0 67 0</inkml:trace>
  <inkml:trace contextRef="#ctx0" brushRef="#br0" timeOffset="-157047.27">7223 17760 166 0,'-27'11'380'0,"1"-1"43"15,0-2 27-15,0 0 17 0,6-4 14 0,1 3 14 0,-1-7 11 0,8 4 12 16,-2-4 13-16,1-4 8 0,7 4 12 0,0 0-80 0,-2-4-125 0,2 1-90 16,6-1-73-16,0 0-43 0,0 0-26 0,0-4-19 0,6 2-13 15,2-2-13-15,-2 1-13 0,7-4-15 0,-7 4-16 0,8-4-18 0,-2 3-16 16,2 2-13-16,5-2-11 0,-6 4-9 0,0-3-9 0,0 7-7 0,0-4-7 16,-7 8-9-16,8-4-7 0,-8 4-18 0,-6 3-21 0,7 4-39 0,-7 0-48 15,0 3-60-15,-7 1-66 0,1 6-64 0,-1 2-62 0,-6 3-26 0,0-1-10 16,0 8-1-16,0-4 3 0,0 5 5 0,0-5 8 0,-1 3 16 0,2-2 21 15,6 3 43-15,-1-7 52 0,0 0 67 0,14-5 238 0</inkml:trace>
  <inkml:trace contextRef="#ctx0" brushRef="#br0" timeOffset="-156561.75">9352 18056 42 0,'0'8'308'16,"0"-4"45"-16,-7 0 34 0,1-4 21 0,6 0 17 0,-7 3 10 0,1-6 7 15,0 3 8-15,-2 0 10 0,2-4 8 0,0 0 8 0,0 1-62 0,-1 3-94 16,0-5-74-16,7 3-61 0,-6-6-40 0,6 4-32 0,-7-3-20 16,7-1-14-16,0 1-10 0,0-4-7 0,0 0-9 0,7 0-8 0,-7 0-8 15,13 0-9-15,-6 0-6 0,-1-4-5 0,6 5-3 0,-4-2-3 0,4 1-4 16,1 4-4-16,1-4-1 0,-2 8-3 0,2-1-1 0,-2 0 1 0,8 4 0 15,-7 0-2-15,0 4 1 0,0 3 1 0,0 4 0 0,0 1-1 0,0 2 0 16,-6 4 0-16,6 1 0 0,-1 3 0 0,-4 3-1 0,-2 1 1 0,0 0 0 16,1 3 0-16,-1 0 1 0,-6 0 0 0,0 2 1 0,0-4 0 0,0 4 1 15,-6-6 0-15,6 5 1 0,-7-1 1 0,1-3-1 16,0 0 1-16,-8-1 0 0,8-3 3 0,-7 0 0 0,6-4-1 0,-6 1 0 16,0-4 1-16,6-1-1 0,-5-3-1 0,-2 0-6 0,8-4-8 15,-7-3-26-15,7-4-35 0,-8 0-60 0,8-4-75 0,0-3-74 16,6-4-76-16,-8 0-57 0,8-8-46 0,0 1-24 0,8-1-12 15,-8-2-6-15,12-5-3 0,-5 0 4 0,6 5 6 0,0-1 26 0,0-4 35 16,0 8 60-16,7-5 74 0</inkml:trace>
  <inkml:trace contextRef="#ctx0" brushRef="#br0" timeOffset="-156264.87">9834 18072 0 0,'7'-4'108'0,"-1"0"144"0,0 4 27 0,1-3 22 0,-1-2 19 0,-6 3 24 15,7 2 26-15,-7-5 28 0,7 2 30 0,-7-1 21 0,0 4 19 0,0-4-37 16,6 1-61-16,-6-5-51 0,0 5-49 0,0-1-32 0,-6 1-25 15,6-5-21-15,0 5-16 0,0-5-22 0,0 1-24 0,0 0-27 0,-7 3-30 16,7-3-19-16,0-1-18 0,-7 5-7 0,7-5-5 0,-6 5-1 0,6-5 0 16,0 4 1-16,-7 1 0 0,1 0 0 0,6 3-2 0,-6 0-2 0,-1 0-1 15,0 0-1-15,1 3-2 0,-8 4-1 0,8 1 0 0,-7 3-2 0,0 0-1 16,0 3-4-16,7 5-1 0,-8-1-2 0,2 0-3 0,-2 4 1 16,8 4 0-16,-7-4-2 0,7 3 1 0,-1 1 1 0,0 0 0 0,7-1 2 15,0 1-2-15,0 0 0 0,7 0-1 0,0-1 2 0,6-3 0 16,-1 0 1-16,8 0 1 0,0-4-4 0,-1 1-3 0,7-5-10 15,0 1-11-15,7-4-25 0,-7-4-33 0,6-3-48 0,1-1-59 0,-1-3-62 16,1-3-64-16,-1-5-56 0,-5-3-50 0,5 1-38 0,-6-5-34 16,1-4-14-16,-1 1-5 0,0 1 3 0,-1-6 10 0,-5 4 24 0,0-2 31 15,-1 3 49-15,1-1 58 0,-8 1 63 0,8 0 112 0</inkml:trace>
  <inkml:trace contextRef="#ctx0" brushRef="#br0" timeOffset="-155529.21">10459 18086 0 0,'0'-11'55'0,"7"0"129"15,-7 1 16-15,6 2 19 0,-6-3 21 0,0 3 23 0,0 1 23 0,0-4 25 16,0 4 26-16,-6 0 16 0,6-4 9 0,-7 3-14 0,7 1-25 0,-7 0-19 15,7-1-15-15,-6 5-9 0,0-5-6 0,-1 4-13 0,1-2-17 16,-1 2-20-16,0 0-22 0,-5 4-24 0,4-3-26 0,2 3-21 0,-6 3-22 16,5-3-21-16,-6 4-21 0,6 3-15 0,-5-4-11 0,-2 6-8 0,8 1-10 15,-7-3-4-15,6 8-5 0,-6-4-2 0,7 4 0 0,-1-1 0 0,0 4-1 16,1 0 0-16,0 1-1 0,0-1 0 0,-2 5-2 0,8-6 0 0,0 6 0 16,0-5-1-16,0 4-1 0,8 0 0 0,-8 0-1 0,6-4-1 0,0 4 0 15,7-3-1-15,-6-1 0 0,6-4-1 0,7 2 2 0,-8-2-1 16,8-2 1-16,-7-2-1 0,13-6-2 0,-6-1 1 0,-1 1 0 15,7-8 0-15,0 1 1 0,-6-5 1 0,-1 2-2 0,7-9 3 0,-6 4 0 16,-7-5-1-16,6 2 0 0,-6-4-2 0,1-1 1 0,-8 1 0 0,7-4-1 16,-6 0 1-16,-1 4-1 0,-6-8-1 0,7 4 0 0,-7-3 1 0,0 3 0 15,0-4-1-15,0 1-1 0,-7-2 0 0,7 6 3 0,-6-1 1 16,-1 0 3-16,7 3 3 0,-7 1 4 0,1 4 3 0,6 2 4 0,-6 1 2 16,-2 4 2-16,8 0 0 0,-6 0 1 0,6 2 1 0,-6 5-2 0,6 0 0 15,0 5-1-15,-7-2-2 0,7 1-4 0,0 7-3 0,0 0-3 0,0-1-4 16,0 9-2-16,0-1-3 0,0 4-2 0,7 0-2 0,-7 3-1 0,6-2 1 15,0 3 0-15,2-1 0 0,-2 1-1 0,7-1 0 0,-6 1 2 0,-1-4 0 16,7-1 0-16,-7 2 0 0,8-1-1 0,-8-4 1 0,7-3 1 0,0 3 1 16,-6-3 2-16,5-3-2 0,2-2 1 0,-8 1 0 0,8-3 2 15,-2-2 0-15,-5-2 0 0,6 1 0 0,0-5 0 0,-1-5 0 0,-4 1 1 16,4-2-1-16,2 2 1 0,-8-8-2 0,7 1 0 0,0-3-2 16,-6-1-2-16,5 0-2 0,-5-3-3 0,0 0-3 0,-1-4-2 0,0-1-2 15,-6 2-2-15,7-5-1 0,-7 0-1 0,0 1-1 0,6 0 1 0,-6-2-1 16,-6 2 1-16,6 3 1 0,0 0 2 0,0 4 2 0,-7 3 1 0,7 0 2 15,0 5 3-15,0-2 2 0,0 6 0 0,-6 1 0 0,6 5 1 0,0 0-1 16,0 0 1-16,0 5-1 0,0 1 0 0,6 6 1 0,-6 2-1 0,0 1 0 16,7 3 1-16,-7 4 0 0,6 0 0 0,1 4 1 0,-7 0 0 0,7 0 0 15,-1 3 1-15,0-4 0 0,8 2 0 0,-8-2-1 0,0 0 0 0,8-3 0 16,-8 0 1-16,7-3 0 0,-7-1 1 0,8-4 0 0,-8 1 1 16,7-4-1-16,-6 0 1 0,6-4 0 0,-7 1 1 0,8-5 0 15,-2-3 1-15,-5 0 0 0,6-3 0 0,-7 0 1 0,7-6-1 0,-6 3 0 16,0-10-2-16,5 5 1 0,-4-3-1 0,-2-4 1 0,-6 3 1 0,6-7-2 15,0 3-1-15,-6-2-1 0,0-1-2 0,0-4 1 0,0 0-1 16,0 1 0-16,0 0 1 0,0 2 0 0,-6-3 0 0,6 4 1 0,0 1-1 16,-6 2-1-16,6 5 0 0,0-1 0 0,0 5 1 0,0-2 0 0,0 5-1 15,-6 3 0-15,6 1 1 0,0 3-1 0,6 3-1 0,-6 1 1 0,0 3-1 16,0 0 0-16,6 8 1 0,-6 0-1 0,6 3 0 0,1 0 2 16,-7 4-1-16,7 1 1 0,-1-2 2 0,1 2 0 0,-1-2-2 0,0 2 1 0,2-2 1 15,4 1-2-15,-6-3 1 0,1-5 0 0,6 5 2 0,-6-8-2 16,6 3-3-16,-6-3-11 0,5-4-17 0,2-3-32 0,-8 4-41 0,7-8-47 15,0 0-53-15,-6-5-53 0,-1-2-55 0,0 0-48 0,0 0-47 0,2-4-41 16,-2-4-38-16,-6-3-16 0,0 0-8 0,-6-1 8 0,-2-3 14 0,2-8 31 16,0 2 38-16,-7-2 49 0,-7-7 54 0,8 1 52 0,-8-4 73 0</inkml:trace>
  <inkml:trace contextRef="#ctx0" brushRef="#br0" timeOffset="-155263.58">10361 17456 203 0,'-33'11'383'0,"1"-4"39"0,6 5 23 0,-7-6 17 0,8 2 12 16,5 0 11-16,0-5 8 0,8 0 10 0,-2-3 8 0,1 4 8 0,7-4 8 16,0 5-86-16,6-5-132 0,0 0-84 0,0 0-59 0,0 0-31 0,6 0-18 15,7-5-11-15,0 1-8 0,0 1-7 0,7-4-7 0,-1 0-7 16,1-4-7-16,6-1-7 0,-7 1-7 0,7-3-5 0,0-5-6 0,0 5-4 16,1-4-5-16,-9-1-4 0,2 5-6 0,-6-1-4 0,5 4-5 0,-13-4-2 15,8 8-2-15,-8-4-2 0,0 7-2 0,1 0-2 0,0 1-1 16,-1 3 0-16,1 3-1 0,-7 5 0 0,13-5-2 0,-7 8-6 0,7 0-7 15,-7 0-15-15,8 3-20 0,5 6-26 0,-6-6-29 0,6 4-60 16,1 4-75-16,0-3-92 0,-1-1-96 0,1 1-66 0,0-1-50 0,5 1-26 16,-5-2-11-16,0-2-3 0,-1-4 3 0,1 4 13 0,0-9 18 0,-1 2 25 15,0-4 29-15,1-1 62 0,6-3 75 0</inkml:trace>
  <inkml:trace contextRef="#ctx0" brushRef="#br0" timeOffset="-152204">12374 18181 18 0,'0'8'281'0,"-6"3"30"15,6-5 23-15,0 2 11 0,-8 0 9 0,8-1 5 0,-6-3 5 16,6 0 8-16,0-4 10 0,0 0 11 0,0 0 13 0,0 0-53 0,0 0-86 16,0 0-59-16,0 0-45 0,0 0-26 0,6-4-18 0,2 0-11 0,-2-3-6 15,0 3-5-15,1-8-5 0,6 6-7 0,0-9-9 0,-1 0-13 0,2 1-14 16,6 0-9-16,-7-5-12 0,-1-3-8 0,8 0-8 0,-7-3-4 0,7-2-3 15,-1 2-2-15,-6-1-2 0,1-7-1 0,5 4-1 0,-6 0 1 0,6-4 1 16,-5-1 0-16,-2 2-3 0,2 0 1 0,-1-2 0 0,-7 1 2 16,0 4 2-16,1-5-1 0,0 5 3 0,-7 0 1 0,6 0 3 0,-6 3 5 15,0-4 6-15,-6 9 4 0,6-2 6 0,-7 5 5 0,0 0 4 0,1 0 2 16,0 7 3-16,-1-5 0 0,1 10 1 0,-1-5-1 0,-6 3 0 16,7 6-3-16,-2-7-3 0,2 6-4 0,0 3-4 0,-7-4-6 0,6 4-5 15,7-4-5-15,-6 4-4 0,-1 4-3 0,1-4-3 0,0 4-1 16,-2 3-2-16,8-2 0 0,-6 5-1 0,6-3-1 0,-6 8-1 0,6 0 0 15,0-1 0-15,0 8 0 0,0 0 0 0,0 0 1 0,0 8 1 0,6-2 2 16,-6 2 1-16,6 3 1 0,2 3 2 0,-2-2 2 0,0 6 3 0,1-4 1 16,-7 5 3-16,6-1 1 0,1 0 2 0,6 1-1 0,-7-4 1 0,0 3 0 15,2-4 1-15,-2 1-1 0,7-4-1 0,-6-3-1 0,6-1 0 16,-1 0-2-16,-5-4-1 0,6-2-2 0,0-5-1 0,0 0-2 16,0 0 0-16,0-3-1 0,0-4 0 0,1-3-1 0,-2-1 0 0,1-4 0 15,7 1 0-15,-8-8 0 0,2 1 0 0,5-1-2 0,-6-7 0 16,7 0-1-16,-7 0 1 0,0-3 0 0,0-5-2 0,-7 1-2 0,7-4-3 15,-6 3-1-15,0-3-4 0,-7 1-4 0,0-5-1 0,0 4-2 0,-7-3-2 16,0-2-1-16,7 2 0 0,-13-1 0 0,7 4 0 0,-7 1 1 16,0-1 0-16,7 3 2 0,-8 1 3 0,8 3 1 0,-7 4 4 0,0 0 0 15,6 4 4-15,1 0 1 0,-8 2 1 0,8 5 0 0,0-3 2 0,-1 3-1 16,1 0 0-16,-1 3 0 0,1-3 0 0,6 5 0 0,0-2-1 0,0 1 1 16,0 3 1-16,6-3 1 0,-6 3 0 0,7-3 0 0,6 3 2 0,-7 1 0 15,8-5 1-15,-2 4-1 0,8-3 0 0,-1 0 2 0,1-4-1 0,0 3 1 16,-1-3 0-16,1-3 0 0,6-1 1 0,-7 0-1 0,7 1 1 0,-6-4-2 15,6-1-2-15,-7-3 1 0,1 4-2 0,6-4 1 0,-7-1-1 0,-5 2 0 16,6-1-2-16,-2 0 1 0,-4 0 0 0,-1 3 0 0,-1-3 0 16,2 0-1-16,-8 4 0 0,7 0 0 0,-6-1 1 0,-1 2 0 0,1 1 0 15,-7 2 1-15,0-1 0 0,6 4 1 0,-6 0-1 0,0 0 1 0,0 0-1 16,0 0-1-16,-6 0 2 0,6 4 0 0,0-1-1 0,-7 2 1 0,7-2-1 16,0 4 1-16,-6 0 1 0,6 4-2 0,-7 0 1 0,7 0-1 15,-7 1-1-15,7 2 1 0,0 1 0 0,-6 0 0 0,6-1-2 0,6 4 1 16,-6-3 0-16,0 3 0 0,7 0 0 0,0-2 0 0,-1 1 0 0,1-2 0 15,-1 0 0-15,8 0 1 0,-8-1 1 0,6 0-1 0,2-2 2 0,-1 2-1 16,0-6 2-16,6 2-1 0,-5-2 1 16,-2-4 1-16,8 0 1 0,-1-1-1 0,1-3 0 0,0 0-1 0,-7-3 1 15,7-1 0-15,-2 0 0 0,2-4-1 0,0-2-1 0,-7 2 1 0,7-3-2 0,-8-4 0 0,8 1-1 0,-7 0 0 0,7-1-1 0,-8-3-1 16,2 0 1-16,-1-1-1 0,-7 1-1 0,7-4-1 0,-6 3 0 0,-1-3 1 16,0 4-1-16,-6 0 0 0,8 0 0 0,-8-1 1 0,0 1-2 0,-8-1 1 15,8 1 1-15,-6 4-1 0,0-1 0 0,-1 0 0 0,0 4 1 16,1-3 1-16,0 7 1 0,-1-5-1 0,1 5-1 0,-1-1 0 0,0 5 0 15,-5-1-1-15,5 1 0 0,0-2 1 0,-5 5-1 0,5 5 0 0,1-5 0 16,-8 3 1-16,8 4-2 0,0-3 0 0,-2 3 0 0,2 4-1 0,0 1 2 16,0-1 0-16,-1 3 1 0,7 1 0 0,-7 3 1 0,7 0 0 0,0 1-1 15,0-1 0-15,7 4 1 0,-7 0 1 0,7 0 0 0,5 0 0 16,-6 0 1-16,2 0 0 0,4 1 0 0,2-2 1 0,-1-3-1 0,-1 4 0 16,8-7 3-16,-7 3-1 0,0-4 1 0,6 1 1 0,-5-4 1 0,6 0 0 15,-8-4 0-15,8 1 1 0,-7 0 1 0,7-5 0 0,-8 1-1 0,8-4 1 16,-7 0 1-16,0 0-1 0,6-4-1 0,-5 1 0 0,-2-5 0 0,1 0-1 15,1 1-1-15,-2 0 0 0,2-4 0 0,-1-3-1 0,0-1-2 0,-7 4 1 16,7-7-2-16,-7 3 0 0,8-4 0 0,-8 2 0 0,1-1-1 0,-1-1-1 16,1-4 1-16,-1 5-1 0,1 0 0 0,-1 0-1 0,-6-1 1 0,7 1-1 15,-7 3 0-15,7 1 0 0,-7 3-1 0,6 0 0 0,-6 0 0 16,0 4-2-16,6-1 1 0,-6 5-2 0,0-1 1 0,0 4 1 0,0 0-1 16,7 0 1-16,-7 0 1 0,7 7-2 0,-1-3 1 0,-6 3-1 0,6 5 2 15,1-2-1-15,-1 1 0 0,1 5 2 0,0 1-1 0,-1-2 1 0,0 7 0 16,1-4 0-16,0 0 0 0,-1 5-1 0,0-2 1 0,-6 2 0 0,7-5 1 15,0 4 0-15,-1-4 0 0,-6 0 0 0,7-3 0 0,-1 0 0 16,0-1 1-16,-6-3 0 0,8 1 0 0,-2-2-1 0,-6-2 0 0,0-5 1 16,6 5-1-16,-6-5 1 0,6 1 2 0,-6-4 0 0,0 0 1 0,0 0 0 15,0-4 2-15,7 1-1 0,-7-1-1 0,0-3 1 0,7-1 0 0,-7-2 0 16,0-2 0-16,6-3 1 0,-6 0-3 0,0-2 0 0,0-2-2 0,7-3-1 16,-7 1 0-16,0-1 0 0,6-4-3 0,-6 3-2 0,6-2-2 0,2 3-2 15,-2 0-2-15,0 4-1 0,0-3-1 0,2 5-2 0,-2 1-1 16,0 1 0-16,7 3-1 0,-6 4 1 0,0 3-1 0,5 0 0 0,-6 1 2 15,2 6 1-15,-2 1 3 0,0 3 1 0,1 1 3 0,0 7 0 0,-1-5 2 16,-6 8 2-16,7-3 0 0,-7 4 1 0,6 3 1 0,0-5 0 0,-6 6 0 16,8-5 1-16,-8 0 1 0,6-3-1 0,-6 4-1 0,6-5 1 0,0-3 0 15,1-4-1-15,0 4 0 0,-1-7-9 0,1 0-15 0,-1-4-36 16,0 0-48-16,2-8-72 0,4 2-83 0,-6-6-86 0,2 1-88 0,4-8-41 16,-5 1-22-16,-7-3-12 0,6-5-5 0,-6 0-3 0,0-8 1 0,-6 7 8 15,6-10 14-15,-13 0 37 0,-1-4 47 0,2-3 72 0,-2 0 175 16</inkml:trace>
  <inkml:trace contextRef="#ctx0" brushRef="#br0" timeOffset="-151952.49">13683 17258 0 0,'-33'26'198'16,"7"-4"139"-16,1-4 46 0,-1 0 34 0,6 1 26 0,0-8 16 16,1 4 13-16,5-9 7 0,8 2 8 0,-7-4 10 0,7-1 8 0,6 1-38 0,0-4-64 15,0 0-75-15,0-4-81 0,6 1-57 0,1-1-46 0,-1-4-31 16,7-2-26-16,0-1-17 0,0 0-12 0,0-8-8 0,6 6-8 0,-5-7-9 15,6-2-9-15,-8 4-7 0,8 0-6 0,-7-4-4 0,-1 4-3 0,2 3-1 16,-1-2-1-16,0 0-1 0,-6 7-2 0,5-1 0 0,-5 4-1 16,6-1-1-16,-7 5-2 0,8-1-3 0,-8 4-2 0,7 4-6 0,-7-1-5 15,8 5-5-15,-2-1-6 0,-4 4-7 0,4-1-10 0,1 2-20 16,-6 2-24-16,6 2-37 0,-1-2-45 0,2 1-52 0,-8 0-55 0,7-1-50 31,0 1-43-31,-6-5-44 0,6 5-43 0,-6-4-18 0,-1 0-6 0,0-4 2 16,-6 1 7-16,7-5 17 0,-7-3 25 0,0 0 38 0,0 0 44 0,-7-3 53 15,7-5 58-15</inkml:trace>
  <inkml:trace contextRef="#ctx0" brushRef="#br0" timeOffset="-151780.61">13273 17167 271 0,'-27'14'406'0,"1"1"32"15,0-5 20-15,7 6 11 0,-1-5 9 0,8-4 3 0,-2 1 4 0,1-5 0 16,7 1 2-16,-1-4-1 0,1 3 1 0,6-3-104 0,0 0-155 0,0 4-96 15,0-4-66-15,6 4-73 0,1-4-73 0,-1 0-94 0,7 3-100 16,1-3-78-16,-8 0-68 0,14 0-33 0,-8 0-18 0,1 0-8 0,7-3-3 16,0 3-2-16,-8-4-1 0,8-3 6 0,-1 3 8 0,1-4 39 15,0 5 55-15,-1-1 80 0,1 1 274 0</inkml:trace>
  <inkml:trace contextRef="#ctx0" brushRef="#br0" timeOffset="-150982.5">15422 17812 37 0,'-6'18'267'0,"-8"0"21"0,8-4 12 0,-8 1 11 0,2 0 8 16,5-1 10-16,-6-3 9 0,6-3 13 0,1 3 14 0,0-4 19 0,0-2 16 16,-2 1-55-16,2 2-95 0,6-5-52 0,-6 1-29 0,6 0-14 0,0-4-7 15,0 0-6-15,0 0-5 0,0 0-7 0,6-4-8 0,0 0-12 16,8-3-13-16,-8 0-15 0,7-5-18 0,0-2-13 0,6 0-8 0,1-9-6 15,0 2-7-15,-1-5-3 0,7 0-5 0,-6-8-5 0,6 7-2 0,-7-7-2 16,1-3-1-16,6 1 1 0,-7-1-2 0,-5 0 0 0,6 1 1 0,-8-1 0 16,1-3 2-16,-6 3 2 0,0 4 2 0,-1-3 3 0,0 6 3 15,-6 1 5-15,0 0 4 0,-6 3 4 0,6 4 5 0,-6 0 1 0,-1 7 5 16,7 1 0-16,-7-1 1 0,1 4 1 0,-1 4-1 0,7-1-3 16,-6 5-2-16,0-1-4 0,6 4-5 0,-8 4-5 0,8-4-7 0,-6 7-4 15,6 4-4-15,0 0-4 0,-6 4-4 0,6 3-2 0,0 3-2 0,0 6-2 16,6 2 0-16,0 1-1 0,-6 2 3 0,8 5 1 0,4 3-1 0,-5-4 1 15,6 6 0-15,0-3 1 0,-1 5 0 0,2-4 1 0,-1 5-1 16,7-5 0-16,-8 0 1 0,8 0 1 0,-7-3-1 0,7 0 1 0,-1-4-3 16,0-1 1-16,1-2 0 0,0-1 1 0,-1-7-1 0,-5 0 1 0,5-4 0 15,0 1 1-15,1-9 1 0,-1 2 0 0,1-1 0 0,-1-4 0 0,-5-3-1 16,-2-4 1-16,8-4-1 0,-7 1 0 0,0-1 1 0,0-7-1 0,1-1-1 16,-2 2-1-16,1-5-1 0,-6-4 0 0,-1-2-1 0,1-1 0 15,-7-4-3-15,6 0-1 0,-6-3-1 0,-6-4-1 0,6 1-3 0,-7-2-1 16,-6-1-2-16,7 1 1 0,-7 1 0 0,-1-4 1 0,2 4-1 0,-1 3 1 15,0 2-1-15,0 2 1 0,-1 1 1 0,2 3 1 0,-2 3 1 0,8 4 0 16,-7 0 2-16,7 5 2 0,-1-1 1 0,0 7-1 0,1-3-1 16,6 3-1-16,0 4-1 0,0 0 0 0,0 0-2 0,0 0 1 0,6 4 0 15,8-1 1-15,-8 1 0 0,7 3 1 0,0-3 0 0,0 3 0 0,7 0 0 16,-1 1 1-16,1-1 1 0,0 1 1 0,5-5 1 0,-5 5 0 16,6 0 0-16,-6-6 1 0,5 3 0 0,-5-2-2 0,0 0 1 0,-1 2-1 15,1-2 0-15,0 5 0 0,-2-5-2 0,-4 0 1 0,-1 6-1 0,-1-3 0 16,2 2 0-16,-8 3 1 0,8 0-1 0,-8 0 1 0,-6 3 0 0,6 4 0 15,-6 1 0-15,7-1 0 0,-7 4-1 0,0 0 0 0,0 0 0 0,0 4 1 16,0-3 0-16,0 2 1 0,0-3-1 0,6 0 0 0,-6-1 0 0,7 2 0 16,-7-5 1-16,7 1 0 0,5-6-1 0,-5 3-8 0,0-1-12 0,5-5-16 15,1-3-21-15,1 1-44 0,6-5-55 0,-8 1-65 0,8-4-72 16,-7-4-71-16,7 1-71 0,-8-5-43 0,8-3-28 0,-1 0-16 0,1-3-6 16,-8-4 4-16,8 3 9 0,0-4 17 0,-1-3 21 0,-5 4 43 0,5-4 55 15,-6 4 66-15,6-4 122 0</inkml:trace>
  <inkml:trace contextRef="#ctx0" brushRef="#br0" timeOffset="-150388.75">17004 17559 0 0,'0'-8'53'16,"0"1"175"-16,7-4 23 0,-7 4 22 0,0 4 21 0,-7-6 24 16,7 3 26-16,0 2 28 0,-6-3 29 0,6-1 20 0,0 5 18 0,-6-4-30 15,-2 2-50-15,8-2-45 0,0 3-42 0,-6 1-24 0,0-1-17 0,6 0-19 16,-6 1-18-16,-1-1-24 0,0 1-24 0,1 3-27 0,-1 0-29 0,-5 0-21 16,4 0-16-16,-4 3-11 0,-1 1-8 0,0-1-6 0,6 5-4 0,-13-1-4 15,14 5-4-15,-14-2-2 0,14 1-2 0,-7 3 0 0,0-2 1 16,6 6-1-16,-5 0 0 0,5-3 0 0,0 7 1 0,1-4-3 0,0 1 0 15,-1 3-1-15,7 0-1 0,0-4-1 0,0 4 0 0,0 0-1 0,7-4 0 16,-7 1-2-16,6-1 0 0,0 0-2 0,8-3 2 0,-8-1 0 0,7 1 0 16,0-4 2-16,0-4 0 0,0 1 0 0,6-5 0 0,-5 1 0 0,-1-4-1 15,6 0 1-15,-6-4-1 0,7 1-1 0,-7-5 0 0,0-2-2 0,6-2 1 16,-5 1 0-16,-2 0-1 0,2-4 0 0,-8-2 1 0,7 2-2 16,-7-4 1-16,8 1-1 0,-8-4 0 0,0 4 0 0,-6-4 0 0,7 0 0 15,-7 0-1-15,0 0 1 0,0 0 0 0,0 0 0 0,0 0 1 0,0 0 0 16,0 3 3-16,0 2 1 0,-7-1 4 0,7 2 3 0,0 5 3 15,-6 1 5-15,6-2 4 0,-6 5 1 0,6 3 1 0,0 1 0 0,-7-1 0 16,7 0 1-16,0 4-2 0,0 4-2 0,-7 0-1 0,7-1-3 0,0 5-3 16,0-1-3-16,-6 8-3 0,6-4-2 0,0 3-5 0,0 4-1 0,0 4 0 15,6 1-1-15,-6-1 1 0,7 3-1 0,-7-3 2 0,7 3 0 0,-1 2 2 16,0-2-2-16,1-3 0 0,0 4 1 0,-1-3-2 0,7-2 1 16,-6 1-1-16,6-4 2 0,-7 0 0 0,8-3 0 0,-2-1 0 0,-5-2 1 15,6-1 0-15,0-4-1 0,-1 0 1 0,2 0 0 0,-8-7 0 0,8 5 1 16,-2-5 0-16,1-5-1 0,1 3 0 0,-8-6-1 0,7 0-1 0,0-3 0 15,-7 1-1-15,1-2 1 0,6-6-2 0,-6 4 1 0,-1-5-1 0,0 1-1 16,2-4 0-16,-8 0-1 0,6 0-1 0,-6 0 1 0,0-3 0 16,6-1-1-16,-6 0 0 0,0-3 0 0,0 3 1 0,0 0 1 0,0 0-1 15,0 4 0-15,0 4 0 0,0 0 0 0,0 4-1 0,0-1 0 0,0 4-1 16,0 7-1-16,0-3 1 0,0 7 0 0,0 0-1 0,0 3 0 16,0 5-1-16,-6-1 0 0,6 4 0 0,6 4 1 0,-6-1-1 0,0 4 1 15,6 1 1-15,-6 4 0 0,7-2 2 0,0 1 0 0,-1-1 0 0,1 2 1 16,-1-2 0-16,8-2 1 0,-8 4-1 0,0-9 0 0,8 4 0 0,-2-3-1 15,-5-1-1-15,-1 1-5 0,8-4-9 0,-8-4-16 0,7 1-21 0,-6-4-42 16,-1-2-52-16,0-2-73 0,-6 0-85 0,7-2-82 0,-1-6-79 16,-6 1-41-16,0-3-21 0,7-6-9 0,-7 1-5 0,-7 1 3 0,7-8 8 15,-6 0 15-15,6-4 21 0,-7 0 41 0,1-3 53 0,-7-4 73 0,0 0 200 16</inkml:trace>
  <inkml:trace contextRef="#ctx0" brushRef="#br0" timeOffset="-150232.49">17239 17020 369 0,'-13'0'438'0,"0"-3"32"0,7-2 23 15,-8 2 17-15,8-1 16 0,-1 1 12 0,1-1 9 0,-1-3 6 0,1 3 2 16,-1 1 3-16,7-5 0 0,0 8-119 0,-6-3-178 0,6 3-93 16,0 0-50-16,0 0-39 0,0 0-35 0,0-5-37 0,0 5-41 0,6 0-59 15,-6-3-72-15,0 3-85 0,7 0-94 0,-7 0-77 0,0 3-68 0,0-3-35 16,0 5-18-16,6-5-7 0,-6 0-3 0,0 0 6 0,-6 3 9 0,6 1 21 16,-7 0 23-16,7-4 50 0,-6 3 60 0,0-3 80 0,-2 4 256 15</inkml:trace>
  <inkml:trace contextRef="#ctx0" brushRef="#br0" timeOffset="-150060.62">17011 17002 0 0,'-7'-4'175'0,"7"0"85"0,-6 1 31 16,6-1 34-16,-6-3 38 0,6 3 33 0,0-4 32 0,-8 2 25 0,8-2 22 15,0 2 13-15,-6-2 9 0,6-1-50 0,-6 3-82 0,6 2-48 16,-6-3-35-16,6 4-32 0,-7-2-30 0,0 3-35 0,1-3-35 0,-1 5-35 16,-5-4-34-16,-2 8-32 0,1-4-34 0,0 5-39 0,-6 2-40 0,5-4-53 15,-12 8-59-15,7-5-61 0,-1 6-63 0,1-1-56 0,0 3-54 16,-1-2-38-16,-7 2-32 0,9 1-15 0,-2 0-8 0,1-4 6 0,-1 3 8 15,-6 1 26-15,6-4 30 0,1 4 49 0,-1-4 56 0,0 0 59 0,1 3 115 16</inkml:trace>
  <inkml:trace contextRef="#ctx0" brushRef="#br0" timeOffset="-149778.23">15623 17320 354 0,'-26'9'436'0,"1"-3"30"16,5-2 21-16,0-1 16 0,1-3 10 0,-1 0 10 0,8 0 7 0,-2-3 5 16,2-1 5-16,5 0 5 0,0 4 1 0,7-2-115 0,0 2-174 0,7-5-91 15,0 1-53-15,5 1-30 0,8-1-21 0,0-3-15 0,5 3-11 0,1-3-10 16,7-1-8-16,-1 1-20 0,8 0-23 0,-7 3-48 0,6-3-65 15,-1 3-93-15,-5 1-106 0,7-1-80 0,-8 1-66 0,1 3-34 0,-8-5-16 16,1 5-8-16,-6 0-5 0,6 0 0 0,-7 0 0 0,-5 0 13 16,-2 0 16-16,2 0 48 0,-1 5 60 0,0-5 91 0,-7 3 282 0</inkml:trace>
  <inkml:trace contextRef="#ctx0" brushRef="#br0" timeOffset="-149246.98">19316 17562 0 0,'0'-3'164'0,"-6"-1"67"0,6 0 13 0,-6 1 13 0,-1-1 11 16,0-3 14-16,1 3 15 0,-1 0 12 0,1 1 12 0,6 0 12 0,-6-6 12 16,-8 6-43-16,8-4-71 0,0 3-28 0,-2-4-11 0,2 5-4 15,0 0-3-15,-7-4-4 0,6 2-4 0,-6 2-9 0,7-1-11 0,-8 0-9 16,2 1-11-16,-1 3-11 0,-7 0-7 0,7 0-14 0,0 0-13 0,-7 3-14 16,1 5-14-16,6 0-10 0,-6-1-7 0,-1 4-8 0,0 0-7 0,1 4-5 15,5-1-4-15,-4 4 0 0,4 0 1 0,1 4-2 0,0 0 0 16,0 0-1-16,7 0-1 0,-1 4-1 0,0-1-3 0,7 5 1 0,0-5-1 15,0 5-1-15,7-4 0 0,0-1-1 0,-1 1 0 0,7-1 0 0,7-2-2 16,-7 3-2-16,6-9 1 0,1 2-2 0,6-1-2 0,-1-3-3 0,2-1-8 16,5-3-24-16,-6-4-31 0,7 0-55 0,-1-7-65 0,1 5-74 0,-1-10-76 15,2 3-60-15,-2-6-52 0,1 0-26 0,-1-3-14 0,1-4-6 16,-1 1-4-16,1 0 2 0,-1-5 6 0,1 2 21 0,-7-6 30 0,7 2 55 16,-7 2 65-16</inkml:trace>
  <inkml:trace contextRef="#ctx0" brushRef="#br0" timeOffset="-148508.41">19884 17624 0 0,'6'-7'66'0,"-12"0"145"0,6 3 19 0,0-3 18 0,0 0 19 0,-8-1 19 16,8 5 18-16,0-5 19 0,0-3 17 0,-6 4 19 0,6 0 18 16,-6-1-30-16,6 1-55 0,-7 0-33 0,1-1-22 0,6 1-15 0,-7 0-12 15,0 0-14-15,1 2-15 0,0 2-19 0,-8 0-16 0,8-2-19 16,-7 5-18-16,6 0-17 0,-6 5-19 0,1-2-14 0,-2 5-13 0,2-1-8 16,-2 3-7-16,1 2-6 0,0 2-5 0,0 5-2 0,1-5-1 0,-2 8 0 0,1-4-1 0,0 5 2 15,6-1 0-15,-5 3 1 0,6-3 1 0,-2 4-1 0,2-3-1 16,6-2-1-16,-6-3-2 0,6 4-2 0,0-4-2 0,6-3 0 0,-6-1-2 15,6 1 0-15,2-4-1 0,-2-3-1 0,6 0-1 0,2-6 0 0,-1-2 0 16,-1 0 0-16,8 0-1 0,-7-7 0 0,7 0 0 0,-7 0 0 0,6-8-1 16,1 4 0-16,-1-4-3 0,1-3 1 0,0 4 0 0,-1-5-1 15,-6-3 0-15,6 5 0 0,-5-6-1 0,-2 4 1 0,2-2 0 0,-1 3 0 16,-7-5 0-16,1 4 1 0,0 1 2 0,-1 0 4 0,0 4 2 0,-6-5 3 16,0 5 1-16,0 3 3 0,0-3 4 0,0 2 3 0,0 5 1 0,0-5 3 15,-6 9 4-15,6-5 1 0,0 6 3 0,-6-3-1 0,6 2-2 0,0 3-2 16,-7 0-4-16,7 0-3 0,-7 3-1 0,7 2-3 0,0 5-2 0,-6-2-4 15,6 3-5-15,0 4-3 0,0-1-2 0,0 4-2 0,0 0-1 0,0 4-1 16,0 0 2-16,6 0 1 0,-6 4 0 0,7-4 3 0,-7 0 0 16,7 3 0-16,-1-3 0 0,0 1 1 0,0-1 3 0,8 0 0 0,-8-4 2 15,1 0 1-15,-1-3-1 0,8-1 0 0,-8 2 0 0,0-6 1 0,8 1 1 16,-8-3-1-16,0-5 1 0,8 0-1 0,-1 1 1 0,-7-4 0 0,7 0-1 16,-6-4 0-16,5 1-1 0,2-4 0 0,-1 0-2 0,-7-1 0 15,7-2-1-15,0-6-2 0,-7 2 0 0,8-1-2 0,-8 0-2 0,1-3 0 0,6 0-1 16,-7-1-1-16,1 1 0 0,-7-4 0 0,6 0-2 0,-6 0 1 15,6 0-1-15,-6 0 1 0,0 0-1 0,8 0-1 0,-8 4 1 0,0 0 1 16,6-1-1-16,-6 5 0 0,0 3-1 0,0 0-1 0,6 3 0 0,-6 4-1 16,0 1 1-16,0 0 1 0,0 3-2 0,0 3 1 0,7 0-1 0,-7 6 1 15,0 1-1-15,7 1 1 0,-7 4-1 0,0-1 2 0,6 5 0 16,-6 2 1-16,6 2 0 0,-6-1 0 0,7 3 1 0,-7-3 0 0,6 4 0 16,-6-1-1-16,7-2 2 0,-7-1-1 0,0 0 0 0,0-1 1 0,7-3 1 15,-7 1-1-15,0-4 0 0,6-5 0 0,-6 1-1 0,0 1 1 0,6-5 0 16,-6 0 0-16,0-2 3 0,0-2 2 0,7-3 3 0,-7 0 4 0,0 0 1 15,0 0 1-15,7-3 0 0,-7-6 0 0,6 6 1 0,1-8 0 0,-7 0-1 16,6 1 2-16,7-6-1 0,-13-2-1 0,13 3-2 0,-7-7-3 16,2 1-5-16,-2-2-1 0,0 1-2 0,1-3-3 0,-1 3 0 0,1-4 0 15,-1 5-1-15,1-5 1 0,-1 3-1 0,0 5-2 0,2-4 0 0,-2 8 0 16,0-1 1-16,1 0 0 0,-1 4 1 0,1 5-2 0,-1-3 0 0,-6 9-1 16,7-3 1-16,-1 6 1 0,1 1-1 0,-7 4 1 0,7-1-1 0,-7 4 1 15,6 0 0-15,0 4 1 0,-6 2 0 0,7 2 0 0,-7-1-1 0,7 1 1 16,-7-1 2-16,6 4-1 0,0-3 1 0,1-1-1 0,-1-4 1 15,1 1-2-15,0 0-1 0,-1 0-7 0,0-5-11 0,8-2-18 0,-8-4-19 16,7 3-38-16,-6-7-44 0,6 0-61 0,-7-7-67 0,8 3-61 0,-8-7-60 16,6 0-54-16,-5-4-49 0,0-3-25 0,-7-1-10 0,6-2 1 0,-6-5 8 15,0 0 16-15,-6 0 19 0,-1-3 36 0,0-4 46 0,-5-3 59 16,-2-1 66-16</inkml:trace>
  <inkml:trace contextRef="#ctx0" brushRef="#br0" timeOffset="-148274.04">19831 17017 15 0,'-46'14'266'0,"1"1"30"16,6-5 23-16,-1 6 29 0,1-5 32 0,7 4 30 0,-1-5 27 0,7-3 18 16,0 4 16-16,1-3 10 0,11-1 9 0,-6-3-60 0,8 3-92 0,5 0-56 15,1-4-37-15,-1 2-24 0,7-2-19 0,0-3-24 0,0 4-27 0,7-4-23 16,6 0-25-16,-7 0-17 0,8 0-14 0,5 0-9 0,-6 0-7 16,6 0-7-16,7 0-5 0,-6-4-4 0,-1 4-5 0,1-3-5 0,0-2-4 15,-1 2-5-15,7 0-7 0,-6-1-7 0,-8 0-8 0,8 1-12 16,0 3-14-16,-1-4-17 0,1 0-21 0,-7 1-34 0,7 3-43 0,-8 0-48 15,2 0-51-15,5 0-53 0,-6 0-53 0,0 0-45 0,1 0-36 0,-2 3-37 16,1 1-35-16,0 0-11 0,-6-1 5 0,6 1 11 0,-6 0 18 16,5-1 32-16,-6 0 42 0,2-3 48 0,-2 5 50 0,0-5 53 0,1 0 60 15</inkml:trace>
  <inkml:trace contextRef="#ctx0" brushRef="#br0" timeOffset="-148117.79">20032 17148 0 0,'0'-7'97'0,"0"0"160"0,0-4 38 0,8 3 46 16,-8-3 52-16,0 0 37 0,0 1 32 0,0-1 22 0,0 0 19 0,0-1 14 15,0 5 14-15,0 0-33 0,0-1-57 0,0 1-53 0,0 4-50 16,0-5-41-16,0 4-38 0,0 4-45 0,6-3-51 0,-6 3-39 0,6 0-30 15,1 0-24-15,0 3-16 0,-1 1-19 0,7-1-20 0,7 2-26 16,-8 2-26-16,8-4-40 0,-1 5-45 0,1-1-69 0,6 0-81 0,0 5-82 16,-7-5-84-16,8 0-50 0,-8 1-34 0,8-1-16 0,-8-4-9 0,1 5-1 15,-1-5 4-15,8 5 13 0,-15-5 21 0,8 5 34 0,-7-5 44 16,7 5 68-16,-8-1 80 0</inkml:trace>
  <inkml:trace contextRef="#ctx0" brushRef="#br0" timeOffset="-146905.41">21902 17705 94 0,'-19'22'322'0,"-1"-4"36"0,0-3 25 0,1 4 17 0,-1-5 10 0,8-3 9 16,-8 0 5-16,7-3 6 0,6-1 4 0,-6 0 7 0,7-3 8 0,-8-1-70 15,14 1-106-15,-6-4-71 0,6 4-52 0,0-4-32 0,0 0-22 0,0-4-14 16,6 4-9-16,1-4-6 0,0-3-5 0,-1-4-5 0,7 0-4 0,1 0-6 15,5-4-6-15,-6-3-8 0,6-4-6 0,1 0-4 0,0-3-4 16,-1-1-3-16,1 0-4 0,0-3-1 16,-2 0 0-16,-4-1 0 0,5-3 2 0,-5 1 0 0,-2 2 1 0,-6-3 1 15,8 0 1-15,-8 0 3 0,-6 0 1 0,7 4 2 0,-7 0 3 0,6 0 2 0,-6 3 5 0,-6 0 1 0,6 9 3 0,0-3 0 0,-7 2 0 16,7 3 0-16,-6 4 1 0,6 4 0 0,-6 0-3 0,6-1-2 16,-8 5-2-16,8 3-3 0,0 0-3 0,-6 0-4 0,6 3-5 0,0 2-5 15,0-2-2-15,0 8-2 0,0 0-2 0,0 0-3 0,0 3-2 0,0 5-2 16,0 2 0-16,6 2-1 0,2 2 1 0,-8 5 2 0,6-1 1 15,7 5 1-15,-7-2 0 0,1 0 1 0,6 5 0 0,-7-4 0 0,8 4 0 16,-8 0 1-16,7-1 0 0,-6 1 2 0,6 0-1 0,-1-4 2 0,-5-1 1 16,6-2 1-16,-7-1 1 0,8-3 0 0,-8 0-1 0,7-5 3 0,-7-3 0 15,1-3 3-15,6 0 1 0,-7-3 2 0,2-5 2 0,4-1 1 0,-5-1 1 16,6-2 1-16,-6-3-1 0,5 0 0 0,-6-3-1 0,8-5-1 16,-1 0 1-16,0-2-4 0,0-1 0 0,-7-4-3 0,8-3-1 0,-2-4-2 15,2 0-3-15,-1 0-2 0,-1-4-1 0,-5 0-3 0,0-3-1 0,5 0 0 16,-4 0-1-16,-2-1-1 0,-6 0 0 0,6-2 1 0,1 3 0 0,-7 3 1 15,0 0 0-15,6 1-1 0,-6 3 0 0,0 0 0 0,0 7 1 0,0 1-1 16,0 3-1-16,0 2 0 0,0 3-2 0,0 6 0 0,0 0-1 16,0 0 0-16,0 4 0 0,0 3-1 0,0 4 1 0,0 0-1 0,7 4 1 15,-7 3 1-15,0 0 0 0,0 4 1 0,6 1 0 0,-6 2 1 0,7 0 1 16,-7 1 1-16,6 0 0 0,-6-1 0 0,6 0 0 0,2 2 1 16,-2-2-2-16,0-3 1 0,1 0 1 0,6 0-2 0,-7-4 1 0,1-4 0 15,6 2 0-15,-6-1 0 0,-1-9 1 0,7 6 1 0,-6-5 1 0,5-3 0 16,-5-1 0-16,6-3 1 0,0 0 1 0,-7-3 1 0,8-1 0 0,-8-3-1 15,7 0 1-15,-6-4 0 0,6 0 0 0,-7-1 1 0,0-2-2 0,8-5-1 16,-8 1 0-16,0 0-1 0,1-4 0 0,0 4-1 0,-7-8-2 0,6 3 1 16,-6-2 0-16,7 3-1 0,-7-3-1 0,6-1 0 0,-6 4 1 15,0-3 0-15,6 2-1 0,-6 2 1 0,0 6 0 0,0-4-1 0,8 4-1 16,-8 5-1-16,0 3 1 0,6-1-2 0,-6 5 0 0,0 3 0 16,6 3 0-16,-6 1 0 0,0 3 0 0,7 1 1 0,0 3 0 0,-7 3 0 15,6 4 0-15,0 1 0 0,1 3 2 0,-1 4 0 0,1-5 1 0,0 5 1 16,-1 0-1-16,0 3 0 0,1-4 0 0,0 1 0 0,-1 0 1 0,0 0-1 15,-6-1 0-15,7-3 0 0,0 0 1 0,-1-4 0 0,1 1-1 0,-1-4 0 16,0-1 0-16,-6-3 0 0,8 0 1 0,-2-3 0 0,0-1 1 0,-6-4 4 16,6 1 2-16,-6 0 4 0,0-1 4 0,7-3 5 0,-7 0 0 0,7-3 3 15,-7-1 0-15,6-3 0 0,-6 3 1 0,7-7-1 0,-1 0 1 0,-6 0-1 16,6-3 1-16,2-1-4 0,-2-4-4 0,0-3-4 0,-6 0-5 16,6 0-3-16,2 1-2 0,-2-5-1 0,0 0-1 0,-6 0 0 0,7 1-1 15,-1-4 0-15,1 3-1 0,0 0 0 0,-1 5 0 0,0-2-1 0,-6 5 0 16,6-1 1-16,2 9-2 0,-2-1 0 0,0 0 0 0,-6 7-1 15,7 1-1-15,0 3 0 0,-1 3 1 0,1 1-1 0,-1 3 2 0,0 4-2 16,1 0 1-16,-7 4 0 0,7-1 2 0,-1 4 0 0,0 1 1 0,1 4 0 16,-7-2 1-16,7 1 1 0,-1-1 1 0,-6 5 0 0,7-3-1 0,-7-5-1 15,0 4 0-15,6-4 0 0,-6 0 0 0,0-3-1 0,6 0 0 0,-6-1 0 16,0-3 0-16,7-3 1 0,-7-2 0 0,0 2 1 0,7-4 0 0,-7 0 1 16,0-4 0-16,0 0 1 0,6 0-1 0,-6-4 2 0,6 0 0 15,-6-4 1-15,8 2-1 0,-2-2 0 0,-6-3 2 0,6-3-2 0,1 3 0 0,-1-8 0 16,1 5-2-16,0-8-1 0,-1 4 0 0,0-4 0 0,0-1 0 15,2-3-2-15,-2 5 0 0,0-5 1 0,1 0 1 0,-1 4-1 0,8-3 0 16,-8 3-1-16,0 4 0 0,1-1 1 0,6 1-2 0,-7 4-1 16,1 3 1-16,0 2-1 0,-1 3 0 0,1 2 1 0,-7 0-1 0,6 4 0 15,0 4-2-15,-6 4 0 0,7-1 1 0,-7 4 0 0,7 0 1 0,-1 4-1 16,-6 3 1-16,6 0 2 0,2 0 0 0,-8 4 1 0,6-4 1 0,0 4 0 31,1-3-1-31,-7 3 0 0,6-4 0 0,1-4 0 0,-1 5 0 0,1-4 0 16,-1-5 0-16,0 2-4 0,2-1-4 0,-2-4-11 0,0-3-16 0,1-4-24 15,-1 0-29-15,1 0-49 0,6-7-59 0,-7-1-77 0,1-6-86 0,-7 2-80 16,7-6-72-16,-7-4-37 0,0 0-19 0,-7-3-6 0,7-4 0 16,-13-5 10-16,6-3 13 0,-6 1 25 0,-6-4 27 0,5-4 49 0,-5-4 59 15,-7 1 77-15,6-5 234 0</inkml:trace>
  <inkml:trace contextRef="#ctx0" brushRef="#br0" timeOffset="-146749.15">22456 16797 154 0,'-39'18'394'0,"6"-3"46"15,-6 3 27-15,13-4 13 0,0-2 7 0,6-2 4 0,1 1 2 0,6-2 0 16,0-7 2-16,7 3 0 0,-2-2 1 0,8 1-81 0,-6-1-124 0,6 1-101 16,6 0-90-16,2-2-63 0,-8 3-50 0,6 2-78 0,7-2-92 15,-7-2-102-15,8 0-103 0,4 1-54 0,-4-4-27 0,5 0-13 0,1-4-7 16,0-2-4-16,6-2-1 0,-7-1-1 0,7-1 3 0,-6 0 15 16,-1-6 23-16,1 2 64 0,0 0 109 0</inkml:trace>
  <inkml:trace contextRef="#ctx0" brushRef="#br0" timeOffset="-146592.91">22488 16694 139 0,'-13'0'351'0,"0"4"38"0,0-1 28 16,7-3 21-16,0 0 18 0,-2-3 11 0,2-1 10 0,6 0 6 16,0-3 5-16,0 4 2 0,6-4 2 0,2 2-83 0,-2 2-122 0,7-4-83 15,0 7-62-15,0-4-39 0,7 4-27 0,-1-4-28 0,0 4-32 0,8 4-53 16,-8-4-67-16,7 4-77 0,-6-1-85 0,6 1-78 0,-7-1-73 16,7 2-38-16,-6 2-19 0,-1-4-9 0,1 1-5 0,0-1-3 15,-8 1 0-15,2 0 7 0,-2 3 11 0,1-3 43 0,-6-1 56 0,0 2 72 16,-7 1 224-16</inkml:trace>
  <inkml:trace contextRef="#ctx0" brushRef="#br0" timeOffset="-146374.16">21759 17269 355 0,'-26'18'438'0,"12"1"29"0,-4-5 16 16,4-3 7-16,1 0 5 0,7-3 1 0,-1-2 2 0,0-1 1 0,7-1 2 15,7-4 0-15,0 3 2 0,6-3-117 0,-1 4-173 0,8-4-93 0,0 4-55 16,13-4-30-16,-7 3-22 0,13 1-47 0,-1-4-58 0,1 4-89 16,7-4-104-16,7 0-79 0,-2 0-69 0,2 0-35 0,-1 0-17 0,7-4-9 15,-8 0-6-15,8 1-2 0,-7-5-2 0,7 1 3 0,0-4 5 16,-8 3 40-16,8 1 54 0,-7 1 87 0,7-3 269 0</inkml:trace>
  <inkml:trace contextRef="#ctx0" brushRef="#br0" timeOffset="-146233.53">23915 17793 254 0,'-7'8'371'0,"-6"-1"-26"0,0-7-57 16,6 4-87-16,1-4-100 0,0 0-51 0,-1-4-24 0,0 4-14 0,7-4-6 16,0 1-2-16,0 3-3 0,0-4-103 0,7 0-154 0,0-3-77 15,-1-4-38-15,0 0 26 0,8 1 93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  <inkml:channelProperty channel="T" name="resolution" value="1" units="1/dev"/>
        </inkml:channelProperties>
      </inkml:inkSource>
      <inkml:timestamp xml:id="ts0" timeString="2021-10-28T07:15:51.262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2852 1985 0 0,'-7'4'63'15,"7"-4"210"-15,-6 0 28 0,0 3 17 0,-1-3 10 0,7 0 11 16,-6 0 8-16,-1 0 15 0,0 0 14 0,1-3 16 0,6 3 17 0,-6 0-21 16,6-4-42-16,-8 4-59 0,8 0-73 0,0 0-41 0,0 0-26 0,0 0-15 15,0 0-8-15,0 0-11 0,0 0-8 0,0 0-13 0,0 0-16 0,0 0-16 16,0 0-17-16,0 0-13 0,0 0-9 0,8 0-7 0,-8 0-7 0,0 4-2 16,6-4-3-16,-6 3-1 0,0-3-1 0,6 4-1 0,-6 0 0 15,0 3 0-15,0-3-1 0,0 4 0 0,0-1 1 0,0 0 1 0,0 4 1 16,-6 0 0-16,0-3 1 0,6 2 0 0,-8 1-1 0,2 0 0 15,0 1-2-15,0-2 1 0,-8-3 0 0,8 4 2 0,-1-2 1 0,1-3 0 16,-8 1 1-16,8 1-2 0,0-4 1 0,0-2-1 0,-1 3 0 0,0-5 0 16,1 4 1-16,6-8 0 0,-7 4 3 0,1-5-2 0,6 3-1 0,-7-6 1 15,7 1 1-15,-7-1 0 0,7-3-2 0,0 4 0 0,7-4-1 16,-7 1 0-16,0-5-1 0,7 4-2 0,-1 0 0 0,-6-1 1 0,7 2-1 16,-1-1 0-16,1 0 0 0,0 4-3 0,-1-5 0 0,0 5 0 0,0 3 1 15,2-3 0-15,-2 3 1 0,0 1-1 0,-6-2 1 0,7 2 0 16,-1 3 2-16,1 0 0 0,0 0-3 0,-7 3 0 0,6 2 2 0,0-2 1 15,-6 1 1-15,6-1-2 0,2 5 0 0,-8-1-1 0,6-3 1 0,0 4 1 16,-6 2-1-16,0-2-1 0,7-1 0 0,-7 4 0 0,7-3 1 0,-7-1-1 16,0 4 1-16,0-4-2 0,0 0 0 0,0 5 2 0,0-9-1 0,0 4 1 15,-7 0 0-15,7-3 1 0,0 3 2 0,-7-3-1 0,7-4 0 0,0 5 0 0,-6-5 1 0,6 2 3 0,-6-2 0 0,6 0 1 16,-8 0 1-16,8-2 3 0,-6 2 2 0,0 0 3 0,6-5 1 0,-6 1 2 16,-1 1 0-16,7-1 1 0,-7-3 2 0,7 3 1 0,-6 0 0 0,6-2 0 15,0 1 1-15,-7 2-1 0,7-1-2 0,0 1-2 0,0-1-3 0,-6 0-3 16,6 1-1-16,0 3-2 0,0 0-2 0,0 0-2 0,0 0-2 15,0 0 0-15,0-4 0 0,0 4-2 0,6 0-2 0,-6 0 0 0,0 0-2 16,7 0 0-16,-7 0 3 0,6 4-2 0,1-4 0 0,0 3 0 0,-7-3 1 16,6 4 1-16,0 0 1 0,0-1-2 0,-6 1-2 0,8-4 0 15,-8 3 2-15,0 2 0 0,6-5 2 0,-6 3 0 0,0 0 2 0,0-3 2 16,0 0 5-16,0 4 4 0,0-4 4 0,-6 4 2 0,6-4 3 0,-8 0 2 16,8 0 0-16,-6 0 0 0,-6-4 2 0,5 4-2 0,0-4 0 0,1 1-9 15,-1 0-14-15,1-2-50 0,0-2-67 0,-2 0-100 0,8-4-117 16,-6 0-71-16,6 0-50 0,0 0-25 0,0 0-12 0,0-3-6 0,0-2-3 15,6 5-2-15,-6 1-1 0,0-5 9 0,8 4 11 0,-2-4 46 16,0 4 63-16</inkml:trace>
  <inkml:trace contextRef="#ctx0" brushRef="#br0" timeOffset="1121.59">4220 1358 0 0,'6'-6'27'0,"0"-2"156"0,8 1 9 0,-14 3 3 0,6-3 1 16,1 2 3-16,-7 3 2 0,7-2 2 0,-7 0 3 0,0 4 1 0,6-3 2 15,-6 3-40-15,0 0-61 0,0 0-37 0,0 0-25 0,0 0-12 16,0 0-7-16,0 0-2 0,0 0-3 0,0 3-1 0,0 1-2 0,0 0-3 16,-6-2 1-16,6 3-1 0,0 2-2 0,-7 1-3 0,0-1-1 0,1 0-1 15,-8 4 3-15,8 0 1 0,-7 0 4 0,7 0 1 0,-7 1 4 16,0-2 4-16,-1 1 6 0,2 1 4 0,-2 2 7 0,2-3 6 15,-8 0 6-15,7-3 6 0,-7 2 4 0,8 1 5 0,-8-4 5 0,1 1 3 16,-1-1 7-16,7 0 6 0,-7-3 6 0,0 0 8 0,8-1 11 0,-8-3 4 16,1 0 3-16,5 0 2 0,2-3 3 0,-8-1 2 0,7 0 3 0,0-3-3 15,0-4-6-15,7 4-6 0,-2-8-7 0,-4 5-8 0,12-5-8 16,-6 0-10-16,-1 1-13 0,7-5-11 0,7 5-11 0,-7-5-11 0,6 1-10 16,0 2-8-16,0-1-7 0,8 2-3 0,-1 0-3 0,-6 0-2 0,12 5-2 15,-6-5-1-15,0 4-3 0,7 0-2 0,-1 0-2 0,1 4 1 16,0-1-1-16,-1-2 0 0,1 5 2 0,6-2 1 0,-7 4 1 0,7-1 0 15,0 4 0-15,0 0-1 0,-7 0 0 0,7 0 0 0,1 0 1 0,-1 4 0 16,0-4 1-16,-6 3 0 0,5 1 0 0,-5-1-1 0,0-3 2 0,-1 5 0 16,1-5-2-16,-8 3 1 0,2-3 1 0,5 0-1 0,-12 4 0 0,6-4 2 15,-7-4 0-15,8 4 0 0,-8-3 0 0,0 3-2 0,-6-5 1 0,7 2 0 16,-7-1 0-16,6-3 2 0,-6 0 2 0,0 3 1 0,0-3 1 0,0 0 2 16,-6-4 2-16,6 3 2 0,0-3 0 0,-7 4 2 15,1-4 0-15,6 3 4 0,-6-3 5 0,-8 4 3 0,14 0 4 0,-13-1 2 16,7 1-1-16,-1 3-1 0,1-2 0 0,-7 1-3 0,7 2-1 0,-2-1-1 15,-4 4-1-15,5-3-2 0,0 6-3 0,-6-3-3 0,7 4-5 16,0-1-4-16,-8 5-5 0,8-1-2 0,0 0-3 0,-1 4-1 0,0 5 0 16,7-2 1-16,-6 1 0 0,6 2-1 0,-7 6-2 0,7-1 0 0,0 0 2 15,7 3 2-15,-7 4 2 0,6 1 1 0,-6 3 0 0,7 0 2 16,0 4-1-16,-1 2 0 0,0 3 0 0,1-3-1 0,0 5 0 0,-7 4 0 16,6 0 0-16,-6-1 0 0,0 1-2 0,0-1-1 0,0 5-1 0,0-5 0 15,0 1 0-15,0 3 1 0,-6-7 2 0,6 4 0 0,-7-3-2 16,7-6 1-16,-7-2 0 0,1 0 0 0,0-5 1 0,-1 2 0 0,0-9 3 15,1-3 0-15,-1 0-1 0,1-4 0 0,0-3 2 0,-8-4 2 16,8-3 2-16,-8-1 2 0,2-7 5 0,-1 3 3 0,0-6 3 0,0-2 1 16,-7-2 0-16,7 0 2 0,0-4 0 0,-6 0 2 0,5 0 2 15,2-3-1-15,-2-5-1 0,8 5-3 0,0-5-3 0,-1 1-4 0,1-1-4 16,6-2-3-16,0 3-6 0,0-5-4 0,0 2-7 0,6-1-8 16,1 0-9-16,-1-3-14 0,7 2-15 0,-6 1-30 0,5 0-35 0,2-4-45 0,-1 4-47 15,6 0-52-15,-6 0-54 0,1 0-57 0,-2 0-57 0,1 0-31 16,0 4-17-16,0-4-3 0,-7 4 2 0,8-1 10 0,-14 1 13 15,6 0 27-15,1 3 36 0,-7 1 43 0,7-1 48 0,-7-1 53 0,0 6 194 16</inkml:trace>
  <inkml:trace contextRef="#ctx0" brushRef="#br0" timeOffset="2172.27">4917 1294 185 0,'0'-5'353'0,"0"-2"26"0,0 3 18 0,-7-3 13 16,0-1 15-16,7 2 10 0,-6-2 13 0,0-3 8 0,0 0 7 16,-2 4 4-16,2-5 4 0,0 5-87 0,-1-4-133 0,1 4-73 0,-1-5-44 15,0 5-23-15,1 1-11 0,0-2-12 0,-2 2-12 0,8 1-11 16,-6-2-10-16,6 2-9 0,-6 5-6 0,6-3-7 0,0 3-4 0,0 0-5 16,-6 0-3-16,6 3-3 0,-7-3-5 0,7 9-5 0,-7-1-6 0,7 1-3 15,-6 2-1-15,-1 5-1 0,7 2 0 0,-6 0 0 0,0 4 1 0,-2 0 1 16,8 4 3-16,-6-1-1 0,0 5 2 0,0-1 0 0,-1-4-1 0,0 5 1 15,7-1 1-15,-13 0 0 0,7 1-2 0,-1-1 1 0,-6-4 0 16,7 4-1-16,-8 1 0 0,2-4-1 0,-1-1 0 0,-1 1-2 0,-4 0 0 16,4-4 1-16,-6 0 0 0,7-4 0 0,-6 0 1 0,6 0 1 15,-7-3 0-15,7 0 0 0,-6-8 0 0,6 5-1 0,-1-5 0 0,2 0 2 16,-1-3 0-16,0-4 0 0,0 4 1 0,-1-8 3 0,8 0 2 16,-7 1 3-16,6-5-1 0,1 0 0 0,-1-2 1 0,1-1-1 0,6-4 0 15,0 0 1-15,0-3 0 0,0-1-1 0,6-2 1 0,1 3-3 0,-1-1 0 16,1-3-4-16,6 4-4 0,1 0-2 0,-2-1-2 0,1 4 1 15,0 1 0-15,6 3 1 0,-5 4-1 0,5 0-1 0,1-1 0 0,-7 8 0 16,6-3 1-16,1 6 0 0,-1 0 0 0,-5 4 1 0,6 1 0 0,-8 3 0 16,8 4 0-16,-7 0 0 0,7 3 0 0,-8 1 0 0,1-2 0 15,0 9 0-15,0-5 0 0,7 2 1 0,-14 3-1 0,14-1 0 0,-7-3 0 16,0 0 1-16,0 1 1 0,-1 3 0 0,2-9 0 0,-1 2-1 16,7-1 0-16,-8-3 1 0,8-1 0 0,0-3 0 0,-1 1 1 0,1-5 0 15,0-4 2-15,5 1-1 0,-5-4 2 0,6-4-1 0,0-4 1 0,-7 1-1 16,7-4 0-16,1-3 1 0,-1-1-1 0,6-7 0 0,-12 4 1 15,5-8-3-15,2-3-1 0,-8 0-2 0,1-8 1 0,-1 4-2 0,1-7-2 0,-7-4-1 16,0 0-3-16,0-4 0 0,-7 1 0 0,8-1 1 0,-14-3-2 16,6 4 0-16,-6-6-1 0,0 6 2 0,0 3 1 0,0 0 0 15,0 1 0-15,-6 7 2 0,0-1 4 0,6 7 6 0,-8 1 6 0,2 2 5 16,0 6 3-16,-1-2 4 0,0 9 2 0,1 0 2 0,0 3 3 0,-1 0 2 16,1 3 1-16,-1 2 1 0,0-2 1 0,1 8-2 0,0-4-1 0,-1 8-5 15,0-4-6-15,1 8-4 0,-1-2-3 0,1 5-2 0,-7 4-4 16,6-1-2-16,1 9-2 0,0-2-1 0,-2 9-2 0,2-5-1 0,6 8 0 15,-6 3 1-15,-1 1 1 0,7 0 1 0,0 4 0 0,0 3 1 16,7 0-2-16,-7 3 0 0,6 1 1 0,-6 3 0 0,6 0 2 0,2 0-1 16,-2 1 1-16,0-5 0 0,1 5-3 0,-1-4 0 0,1-1 0 0,6 0 0 15,-7-2-1-15,1-5 2 0,6 0 1 0,-7-3 1 0,8-4-2 16,-8-4 1-16,7-3-2 0,-7-1 2 0,1-2-1 0,0-5 3 16,5-3 2-16,-4-4 4 0,-8-4 3 0,6 0 0 0,0-3 3 0,1-4-1 15,-1-4 2-15,1-3 0 0,-1 0 1 0,7-4 0 0,-7-4 0 0,8-3 1 16,-8-1 1-16,7-3-2 0,-6-4-2 0,6 1-4 0,-7-4-4 0,8 0-2 15,-8-1-2-15,0-3-1 0,8 0-3 0,-8 4 1 0,0-4-1 16,7 4-1-16,-6-1-2 0,0 1-2 0,-1 7-1 0,8 0-2 0,-8 0 1 16,0 7 0-16,0 0 1 0,1 5-2 0,0 2 0 0,-1 5 0 15,-6 3 1-15,7 0-1 0,-1 3 0 0,0 5 1 0,-6 2 0 0,8 1 1 16,-2 4-1-16,-6 3 1 0,6 1 1 0,0 3 1 0,-6-1-1 0,7 2 2 16,-7 3 2-16,7-5 0 0,-7 5-2 0,6 0 0 0,-6-4 1 15,7 3-1-15,-1-3 2 0,-6-4-1 0,6 4-1 0,2-3 0 16,-2-4 0-16,0 0 1 0,-6-5 1 0,6 1 0 0,2-3-2 0,-2-5 2 0,0 4 3 15,-6-7-1-15,7 0 1 0,-1 0-1 0,1-3 2 0,0-4-1 16,-1-1 2-16,7-3 0 0,-6 1-1 0,-1-5 1 0,0 0-2 0,1-4 0 16,0 1 0-16,-1-1-1 0,1-2-2 0,-1-1 0 0,0-4 1 15,2 1-1-15,-8 3 0 0,6-4-2 0,-6 4-1 0,6 0 0 0,-6 0 0 16,6 4-1-16,-6 3 0 0,0 0 0 0,0 8-1 0,7-4-1 16,-7 7 2-16,0 4-2 0,0 0-1 0,0 4 0 0,0 3 1 0,0 2 0 15,0 1 2-15,0 7 0 0,7-1 1 0,-7 5 0 0,0 2 1 0,0-2 1 16,0 5 1-16,0 0-1 0,6-4-1 0,-6 4 2 0,0-1 0 15,7-3 1-15,-7 0-1 0,6 1-3 0,0-5-8 0,2-4-12 0,-2 1-14 16,0 0-21-16,8-8-26 0,-8 0-50 0,0-3-62 0,7-4-76 16,-6 0-83-16,0-7-73 0,5-4-69 0,-6 0-34 0,2-4-18 0,-2-3-4 15,0-5 2-15,-6 1 10 0,0-7 13 0,0 0 21 0,0-4 25 0,0-4 50 16,-6 0 62-16,0-2 75 0,-2-5 252 0</inkml:trace>
  <inkml:trace contextRef="#ctx0" brushRef="#br0" timeOffset="2296.13">5966 1473 345 0,'-14'-27'445'0,"1"2"32"0,0 6 20 0,0 5 12 0,1 3 10 0,4 0 7 16,-4 0 4-16,5 4 3 0,1 0 1 0,-1 3 1 0,0 0 0 0,1 1-115 15,0-1-169-15,6 4-100 0,-7 0-63 0,7 0-34 0,0 4-20 0,-7-1-22 16,7-3-22-16,0 8-31 0,0-1-37 0,0 0-62 0,0 1-74 0,7 3-92 16,0-1-100-16,-1 1-58 0,0 1-35 0,1-2-17 0,6 5-9 15,-6-3-2-15,5-2-2 0,8-2 8 0,0-1 13 0,-1 0 24 0,1 0 32 16,6-2 58-16,0-5 74 0</inkml:trace>
  <inkml:trace contextRef="#ctx0" brushRef="#br0" timeOffset="2846.9">6962 1769 91 0,'6'14'294'0,"8"1"17"0,-2-7 10 0,-6 3 4 0,8-4 0 0,-8-4 2 15,1 2-1-15,-1-5 12 0,1 0 16 0,0 0 29 0,-7 0 35 16,6 0-52-16,-6 0-98 0,0-5-51 0,6 5-29 0,-12-3-14 0,6 3-8 16,0-4-2-16,0-3 2 0,-6 3-2 0,6-3 1 0,-7 0-11 15,0 0-16-15,1-1-29 0,-1 1-34 0,1 0-25 0,0-4-21 0,-8 2-10 16,8-1-9-16,-8 3-2 0,8-3 1 0,-7 1-1 0,0 2 0 0,0 0-1 15,1-1-1-15,-2 2-1 0,1 1-1 0,0 2 1 0,-6-1-1 16,5 4 1-16,-5 0 2 0,6 0 0 0,-6 4 0 0,-1 4-1 0,6-2-4 16,-5 2-1-16,-1 3-2 0,8 1 0 0,-8 2 0 0,7-1 1 15,0 3-1-15,0 2 0 0,0 0 1 0,0 1-2 0,7-1-1 0,-1 4 0 0,0-3-1 16,1 3 1-16,6-4 0 0,0 0 1 0,0 4-1 16,0-4 1-16,6-3 1 0,1 3 1 0,0-4 1 0,-1-2 0 0,7-1 0 15,0 0 1-15,0-3 0 0,0-1 1 0,6-4 1 0,-5-3 0 0,5 0 2 16,1-3-2-16,-8-1 0 0,8-4-1 0,0 1 2 0,-1-7 0 15,1 3 0-15,0-4 1 0,-1-4-1 0,1 1 0 0,0 0 1 0,-2-4 0 16,2-4 2-16,-1 1 0 0,1-5 0 0,0 1 2 0,-1 0 0 16,-5-4 0-16,4-4-2 0,-4 0 1 0,-8-3-1 0,7 0-1 0,-6-4 0 0,0 4 0 15,-1-4 2-15,-6 0 0 0,0 0 1 0,0 4 1 0,0-4 3 0,0 7 4 16,-6 0 3-16,6 4 5 0,-7 3 6 0,7 3 5 0,-7 4 9 16,1 4 3-16,6 1 2 0,-7 7 1 0,7 1-2 0,-6 2-2 15,6 4-2-15,0 1-4 0,0 6-4 0,-6 1-4 0,6-1-3 0,0 8-6 16,0 0-6-16,0 8-5 0,-8-1-8 0,8 4-3 0,0 3-2 0,0 1 0 15,0 7-1-15,8 1 1 0,-8-2 0 0,0 5 0 0,6 3 2 0,-6 1 0 16,6-2 0-16,1 3 0 0,-1-3-1 0,1 5 0 0,0-3 1 16,-1-1-1-16,0 0 0 0,1 1 0 0,0-5-1 0,-1 1-2 0,0-4-3 15,1-1-5-15,0 2-9 0,6-5-11 0,-7-3-15 0,0-1-16 16,8-7-15-16,-8 0-30 0,8 1-36 0,-8-8-45 0,7-4-50 0,0 1-62 16,0-8-66-16,-1-3-58 0,8-5-53 0,-7 1-30 0,7-8-15 0,0 1-2 15,-1-5 9-15,1-4 11 0,6 2 17 0,-7-5 27 0,7 1 35 16,-6-1 46-16,6 0 50 0,0 0 61 0,-7 1 178 0</inkml:trace>
  <inkml:trace contextRef="#ctx0" brushRef="#br0" timeOffset="3224.98">7704 1663 0 0,'14'-11'138'0,"-2"0"132"0,-6 0 29 0,8 4 29 0,-8-1 26 0,-6 5 29 16,7-5 29-16,-7 5 22 0,0-2 19 0,0-2 13 0,0 4 14 0,0-5-38 15,-7 5-63-15,1-1-52 0,-1 0-49 0,0 1-32 0,1 0-24 16,-6 3-23-16,4-4-25 0,-4 4-26 0,-1-5-28 0,-1 5-22 0,-5 0-18 16,6 5-13-16,0-5-14 0,-7 7-8 0,1-4-9 0,6 5-7 15,-7 3-9-15,1-1-6 0,6 2-3 0,-6 6-4 0,5-3-4 0,1 7-2 16,0-3-1-16,-6 6-1 0,12-3 0 0,-6 4 1 0,7-1-1 0,-1 1 0 15,0 0 2-15,1-1-1 0,6-3 1 0,0 4-1 0,0-8 0 0,6 4 0 16,1-4 2-16,0 1-1 0,-1-5-2 0,7-3 1 0,0 3 0 16,0-6 1-16,0 0-2 0,0-5 0 0,7-3 0 0,-7 0-1 0,6-3-1 15,-6-5 1-15,7 0-3 0,0-2 1 0,-8-5-1 0,8 1 0 16,-7-5 1-16,7 1 0 0,-8-4 0 0,2 0 0 0,-8 0 0 0,7-4 0 16,-7-3 0-16,8 3 1 0,-8-3 0 0,-6-4 1 0,6 4 3 0,-6-1 2 15,7 1 1-15,-7 0 2 0,0 4 2 0,0-2 4 0,0 6 5 16,0 2 7-16,0 1 5 0,0 3 4 0,0 4 1 0,0 4 1 0,0 0 0 15,-7 3-1-15,7 4-2 0,0 0-1 0,0 4-2 0,0 3-2 16,0 0-1-16,0 4-4 0,0 4-6 0,0 3-6 0,0 1-4 0,7 6-4 16,-7-2-1-16,0 6-1 0,7-4 1 0,-7 4 0 0,6 1-1 0,1-4 1 15,-1 3 1-15,0-3-1 0,2-1-2 0,4-3-5 0,-5-4-9 0,6 5-12 16,-7-9-15-16,7-3-20 0,1 1-23 0,-2-6-41 16,2-2-50-16,-2 0-68 0,2-8-76 0,5 0-69 0,-5-2-64 0,-2-9-43 15,1 0-32-15,0-4-11 0,0-3 0 0,1 0 8 0,-8-7 12 0,0 0 19 16,0-8 22-16,2 0 43 0,-8-3 49 0,0-4 68 0,0 1 98 15</inkml:trace>
  <inkml:trace contextRef="#ctx0" brushRef="#br0" timeOffset="3488.59">7763 982 0 0,'-20'0'55'0,"-5"0"284"0,-2 0 50 0,1 4 28 0,0-1 18 0,6 0 16 0,1 1 14 16,-7 0 15-16,6-1 13 0,1-3 14 0,-1 4 12 0,8-4-10 16,-8 4-23-16,7-1-81 0,6-3-112 0,-6 5-65 0,7-5-41 0,-1 0-23 15,0 2-15-15,7-2-15 0,0 0-12 0,0 0-14 0,0-2-16 16,7-3-12-16,-7 2-13 0,7-1-11 0,-1-3-13 0,7 3-9 0,-6-3-9 15,6-5-8-15,-1 5-7 0,-4 0-7 0,4-4-6 0,1 4-5 0,0 0-4 16,-6-1-5-16,-1 5-3 0,8-1-3 0,-8 4 0 0,0 0-3 0,1 4 1 16,0 2-1-16,-1 3-2 0,-6-2 1 0,13 7 0 0,-7-3 1 15,1 4 1-15,0-1 3 0,-1 2 4 0,0-2 3 0,8-3 4 0,-8 3 2 16,7 1 2-16,0-4-2 0,0 0-5 0,1-4-7 0,-2 1-9 0,1-5-10 16,7 1-12-16,-8-4-19 0,8 0-22 0,0-4-43 0,-1-2-51 15,-5-6-64-15,5 1-72 0,0-4-57 0,-5 1-51 0,-1-8-40 0,7 3-34 16,-8-6-12-16,-6-1-2 0,8 1 6 0,-8 0 9 0,-6-2 19 0,7-2 23 15,-7 4 41-15,0-1 52 0,-7 0 64 0,1 4 71 0</inkml:trace>
  <inkml:trace contextRef="#ctx0" brushRef="#br0" timeOffset="3686.35">6917 1205 314 0,'-14'29'422'0,"-5"-3"30"0,5-4 16 0,2-4 9 0,-2 1 6 0,8-5 4 0,-7-3 4 15,6-3 3-15,7-5 1 0,-6 5 3 0,6-5 2 0,6 1-108 16,-6-4-163-16,7 0-94 0,6 4-54 0,-7-4-31 0,14-4-15 0,-7 4-20 16,13-4-22-16,-6 1-51 0,6-2-68 0,7-1-101 0,-1-2-117 0,1-3-69 15,-1 4-44-15,1-4-24 0,5 0-11 0,-5-4-5 0,-1 4-4 0,1-4 0 16,7 1-2-16,-8-1 12 0,1 1 15 0,-1-1 47 0,1-3 65 16</inkml:trace>
  <inkml:trace contextRef="#ctx0" brushRef="#br0" timeOffset="4145.05">9567 1524 109 0,'0'0'249'0,"-7"0"23"0,7 0 19 0,-6 0 23 15,-1-4 26-15,7 4 27 0,-6-4 26 0,6 1 20 0,-6-1 17 0,-2 0-4 16,8 1-12-16,-6-1-49 0,0 0-66 0,-1 1-41 0,1 0-26 0,-1-2-19 15,1-2-15-15,-7 4-20 0,6-1-24 0,0 4-25 0,-5-4-24 0,5 1-19 16,-6 3-16-16,7 0-13 16,-7 3-13-16,-1 1-8 0,2 0-9 0,-2 3-6 15,2 4-3-15,-2 0-4 0,1 3-4 0,-7 1-1 0,8 6-2 0,-1 2-2 16,-7-2-1-16,7 6-1 0,6 2 1 0,-5 1 0 0,-2-2 2 16,8 2 2-16,0 3 2 0,6-4-1 0,-7 1-1 0,7-1 1 0,7-3 0 0,-1 0-1 15,0-1 0-15,2-3-1 0,4 0 0 0,8-4 0 0,-7-4 0 16,13 1-7-16,-6-7-7 0,5 3-17 0,1-8-19 0,0-3-36 0,7 0-43 15,-7-3-54-15,7-8-57 0,-1 3-55 0,7-7-53 0,-7-3-49 16,2-1-48-16,-2 2-29 0,1-9-21 0,-1 0-7 0,1 1 3 0,-1-5 11 16,-5-3 19-16,5 4 34 0,-6-4 43 0,0 0 52 0,-7 0 58 0,8 4 54 15,-7-4 218-15</inkml:trace>
  <inkml:trace contextRef="#ctx0" brushRef="#br0" timeOffset="4430.46">10042 1480 90 0,'0'-11'279'0,"0"4"31"0,-6 3 23 16,6-3 23-16,-6 7 23 0,-2-5 22 0,2 5 22 0,-7 0 16 15,7 0 13-15,-8 0 2 0,8 0-4 0,-6 5-56 0,-2-2-84 0,1 1-54 16,0 3-42-16,6-3-27 0,-5 3-20 0,-2 5-20 0,2-2-21 0,5 1-22 15,-6 4-22-15,6-1-15 0,1 5-12 0,0-1-11 0,6 1-8 16,-7 2-7-16,7 5-6 0,0-4-6 0,7 3-5 0,-7 1-3 0,6 0-4 16,0 0-1-16,1-4-1 0,6 3-2 0,0-3-2 0,0 0-5 0,6-3-9 0,1-1-11 15,-1-4-12-15,1 1-17 0,6-4-19 0,-7-4-20 0,7-3-25 0,1 0-14 16,-1-4-15-16,0-4-7 0,0 0-4 0,1-3-2 0,-9-8 1 16,9 4 6-16,-7-7 9 0,-2-1 13 0,-4 1 14 0,-1-3 22 0,0-5 26 15,-6 3 40-15,-1-2 46 0,-6 0 34 0,6-1 31 0,-12-4 19 16,0 5 15-16,-1-1 12 0,0 1 10 0,-6-1 5 0,0 3 2 0,0 2 0 15,-7-1 1-15,1 4-6 0,-1 3-7 0,8 1-17 0,-14 3-23 0,6 4-19 16,1-1-16-16,-1 4-13 0,0 0-13 0,1 8-16 0,-1-4-16 16,0 7-32-16,1 0-36 0,-1 5-57 0,8-5-67 0,-8 4-77 0,7 1-80 15,6 2-57-15,-6-3-45 0,7-4-22 0,0 4-11 0,6-4-4 16,0-3-2-16,0 0 4 0,6-1 6 0,0-6 26 0,1-1 34 0,6 0 55 16,0-7 64-16</inkml:trace>
  <inkml:trace contextRef="#ctx0" brushRef="#br0" timeOffset="4586.71">10212 952 141 0,'-14'-7'384'0,"8"0"43"16,-14 2 23-16,8-1 12 0,-8 2 5 0,7-3 3 0,-13 4 2 0,6-2 0 15,1 2-2-15,-7 3-3 0,0 0-7 0,-1 3-102 0,1 5-151 16,0-1-148-16,1 3-151 0,-8 2-116 0,1 2-102 0,6 4-66 0,-7-3-49 16,1 4-23-16,5-1-13 0,1-3-5 0,0 4-3 0,0-2 3 0,13-2 7 15,-7 0 21-15,8-4 31 0,4 0 51 0,2 1 63 0</inkml:trace>
  <inkml:trace contextRef="#ctx0" brushRef="#br0" timeOffset="5634.82">12015 1374 17 0,'0'3'178'0,"0"1"16"0,0-1 13 16,7 1 15-16,-7-4 14 0,0 0 17 0,0 0 17 0,0 0 21 15,0 0 22-15,0 0 1 0,0 0-9 0,0-4-14 0,0 4-15 0,7-3-10 16,-7 3-11-16,0-4-7 0,0 1-8 0,0 3-7 0,0-4-10 0,0 0-12 16,-7 1-14-16,7-2-17 0,0 2-19 0,0 0-21 0,0-5-22 15,0 5-21-15,-7-5-22 0,7 5-15 0,-6-6-10 0,6 7-8 0,-6-2-5 16,0 0-6-16,-2 1-3 0,2 3-4 0,0-4-5 0,-1 4-3 0,-6 0-4 16,6 4-2-16,-5-1-4 0,-2 1-1 0,2 2 0 0,-2 3-1 15,1 2-1-15,-6 0 0 0,6 0 0 0,-7 3-1 0,7 4-1 0,0-2-2 16,-6 1 0-16,5 1 2 0,2 5 0 0,-2-1 1 0,8 0 0 0,-7 0-1 15,7 0 1-15,-1 4-2 0,0-5-1 0,7 1 0 0,0 0-1 16,0 0 0-16,0-4 1 0,7 1 2 0,6-1 0 0,-6-3 1 0,5-4-1 16,2 0 0-16,6-4 3 0,-1 1-1 0,0-5 1 0,8-3 0 15,-8-3 1-15,7-1 1 0,0-3-2 0,0-4 0 0,7-4 0 0,-7 0-1 16,6-3-1-16,-5-4 0 0,11-4 0 0,-11 0-2 0,11 1-3 0,-5-5-2 16,-1-2-2-16,1 2-3 0,-1-6-1 0,-5 2-2 0,5-1-3 0,-6-6-1 15,1 4 0-15,-9-7 0 0,2 4 1 0,-6-4 0 0,5 0-3 0,-6 0 2 16,-6 0 2-16,5 0 2 0,-5-3 2 0,-7 7 4 0,7-6 3 15,-7 7 7-15,0-1 6 0,-7 3 7 0,7 3 5 0,-7 2 6 0,1 3 6 16,0 3 4-16,-1 0 6 0,0 5 3 0,1 3 3 0,0-1 2 0,-1 8 3 16,1-4 0-16,-1 8-1 0,0-1-3 0,1 1-5 0,0 7-6 0,-2 0-6 15,-4 0-6-15,6 4-5 0,-1 3-5 0,0 0-4 0,-6 9-2 16,7-2-4-16,0 5-3 0,-2-1-1 0,-4 8-3 0,6-1 0 0,-1 4 0 16,7 4 0-16,-7 0 1 0,7 4 0 0,-6 3 1 0,6 1 0 0,0 2 0 15,0 1 0-15,6 0-1 0,-6 4 0 0,7-1 1 0,0 1 0 0,-7 3 2 16,6-3-1-16,0-1 1 0,0 1-2 0,2 0 1 0,-2-1 0 0,0-3 0 15,1 0 0-15,-1-4 0 0,1 1 1 0,0-4-1 0,-1-5 2 16,0-2-2-16,0-4-1 0,2-1-1 0,-2-6 0 0,0-1 2 0,1-4 1 16,0-3 2-16,-1-4 2 0,1-2 5 0,-1-2 2 0,0-3 0 15,1-3 1-15,6-5 1 0,-7 1-2 0,1-4 2 0,6-4 1 0,-6 1-1 16,5-5 0-16,2 1-2 0,-8-8 0 0,8 4-2 0,-2-3-3 0,-5-4-3 16,6 3-3-16,0-3-1 0,-7-2-1 0,8 3 0 0,-2-2-2 15,2 1 0-15,-8 0-2 0,7 0 0 0,0 3 1 0,-6 3-1 0,5 2 1 16,-5 3-2-16,6 3 0 0,-6 0-2 0,-1 4 1 0,0 4-1 15,1-1-2-15,-7 5 1 0,7 3 0 0,-1 3 0 0,-6 1 1 0,6 3 0 16,-6 1 0-16,8 4 1 0,-8 2 0 0,6-1 3 0,-6 7 0 0,0-3 2 16,6 6-1-16,-6-2 1 0,0 5 2 0,7-3 0 0,-7 2 1 15,0 1 0-15,6-4 0 0,-6 3-1 0,0-3 0 0,7 1 0 0,-1-2-1 16,1-3-1-16,-7 1-2 0,6-4 1 0,0 0 1 0,2-5 1 16,-2 1-1-16,7-4 0 0,-7-3-1 0,7 1 0 0,-6-5 2 0,6-5 0 15,0 1 1-15,0-3-2 0,0-4 2 0,0 1 0 0,0-2-1 0,0-2 1 16,7-1-1-16,-8-3 0 0,2-1 1 0,5 1-1 0,-5-4-2 0,-2 0 1 15,1 0-2-15,0-4 1 0,0 1 0 0,-6 2 0 0,6-2 1 16,-7-1 0-16,1 5 0 0,0-1 3 0,-1 3 3 0,0 1 4 0,-6 3 0 16,0 1 2-16,7 6 1 0,-7 1 0 0,0-1 0 0,0 8 0 15,0 0-2-15,0 0-1 0,-7 4 1 0,7 3-1 0,0 5 0 0,-6-2-2 16,6 5-4-16,0 4-1 0,0 3-2 0,-6 0-1 0,6-1 0 0,0 5 0 16,0-1 1-16,0 2 0 0,0-2 1 0,0 1-1 0,6-4 0 15,-6-1-1-15,6 1 0 0,1-3-3 0,-1-4-5 0,1 0-8 0,0-1-12 16,5-3-21-16,-4-4-23 0,4-3-49 0,-6-4-60 0,8-4-76 0,-1 1-86 15,-7-8-76-15,8 0-73 0,-2-4-36 0,-6-3-18 0,1-5-7 16,0-2 0-16,-1-4 6 0,1-1 9 0,-7-6 20 0,6-1 24 0,-6 0 49 16,0-6 60-16,0-1 76 0,0-4 233 0</inkml:trace>
  <inkml:trace contextRef="#ctx0" brushRef="#br0" timeOffset="5775.44">13266 813 41 0,'-13'-7'358'16,"0"-1"51"-16,1 2 29 0,-2 2 18 0,-6-1 14 0,7 2 10 15,1 3 7-15,-2-4 6 0,2 1 4 0,-2-1 1 0,1 0 1 0,7 1-62 16,-1 3-96-16,-6-4-99 0,7 4-99 0,0-3-54 0,-2 3-30 0,8-4-29 15,-6 4-28-15,6 0-45 0,0-5-55 0,0 5-71 0,-6-2-82 0,6 2-83 16,0 0-82-16,0-5-43 0,0-1-19 0,6-2-12 0,-6 4-5 0,0-6-1 16,0 1 1-16,0-1 9 0,0 0 15 0,6-2 34 0,-6-3 47 15,0 5 67-15,0-5 185 0</inkml:trace>
  <inkml:trace contextRef="#ctx0" brushRef="#br0" timeOffset="5962.94">12940 520 45 0,'-12'0'298'0,"-2"4"36"0,-5-8 28 0,6 4 33 0,0 0 34 16,7-3 25-16,-8 3 19 0,8-4 14 0,-7-1 12 0,6-1 9 0,1-2 5 15,6 5-63-15,-7-5-99 0,7 1-69 0,0 0-53 0,0-4-36 16,0 4-26-16,7 0-32 0,-1-6-35 0,1 6-26 0,-1 0-19 0,7 0-14 0,1-1-13 16,-2 1-9-16,1 4-8 0,0-1-7 0,7 4-10 0,-7 0-9 15,-7 0-12-15,8 7-12 0,-8 0-14 0,0 1-17 0,1 6-18 0,-14 1-35 16,7 4-45-16,-6-1-57 0,-7 4-61 0,0 4-62 0,-7-1-60 0,1 4-42 16,-1 1-30-16,-6 0-11 0,0 2 1 0,1-3 7 0,-2 0 9 0,1 1 14 15,6 4 19-15,1-9 36 0,0 0 46 0,6 2 57 0,-1-6 60 16</inkml:trace>
  <inkml:trace contextRef="#ctx0" brushRef="#br0" timeOffset="6542.19">13806 1411 0 0,'-19'28'60'0,"0"2"181"0,6-1 18 16,-1-3 14-16,-5-1 7 0,12-3 11 0,-5 1 9 0,5-5 10 15,1 0 7-15,-1-3 11 0,0-1 9 0,7 1-25 0,0-4-41 0,0 0-37 16,0 0-34-16,0-4-13 0,7 0-4 0,-7-3 1 0,7 0 2 0,-1-4-4 15,1-4-3-15,5 0-8 0,2 2-5 0,-2-10-10 0,8 1-9 16,-1 0-14-16,1-7-16 0,0 3-19 0,6-7-21 0,-1 0-19 0,2-3-15 16,-1-6-12-16,0 3-12 0,0-2-8 0,0-2-7 0,-7-5-1 0,8 0-1 15,-8 1 1-15,0-5 0 0,1 4-2 0,-7-6-2 0,0 2 2 16,0 4 0-16,-6-3 0 0,6 4 1 0,-7 3 2 0,-6 0 2 0,7 4 5 16,-7-1 5-16,0 5 0 0,-7 3 1 0,7 3 1 0,-6 4 1 0,0 1 2 15,-1 3 1-15,7 4 0 0,-13 0 0 0,6 2 0 0,-6 2-2 16,7 3-2-16,-1 0-4 0,-5 3-2 0,4 5-5 0,-4-1-2 0,5 0-1 15,1 8-3-15,-1 0-2 0,7 0-1 0,0 4-1 0,0 1 0 0,0 3-1 16,7-2 1-16,-1 5-1 0,7 4 2 0,-7-5 0 0,8 5 0 16,5-1 1-16,-6 0 2 0,7 5 0 0,-7-1 1 0,7-1-1 0,-1 1 2 15,1 0 0-15,-8 0 0 0,8 4 1 0,0-4-2 0,-7-1 1 0,-1 2 0 16,2-1-1-16,-2-4 2 0,2 4-1 0,-1-4 1 0,-7-3-2 16,0 0 0-16,2-5 0 0,-8 1 0 0,6-2-2 0,-6-3 2 0,0-2 1 15,-6-4 0-15,6 0 2 0,-8-4-1 0,2-4 1 0,0 2 1 16,-1-5-2-16,-6 0-1 0,0-5 1 0,1-1-3 0,-2-2-4 0,-5-3-6 15,5-3-8-15,2-1-12 0,-2 0-14 0,-5-7-26 0,12 0-33 0,-6 0-43 16,7-3-45-16,-7-2-52 0,13-2-55 0,-7 0-41 0,7 0-36 16,7 3-34-16,0-3-37 0,5 0-18 0,-5-1-9 0,13 5 1 0,-8-1 8 15,14 3 24-15,-6 2 30 0,7 3 42 0,-2-1 45 0,1 5 50 0,6-1 56 16</inkml:trace>
  <inkml:trace contextRef="#ctx0" brushRef="#br0" timeOffset="6839.07">14589 1171 0 0,'26'-2'126'0,"-1"-3"67"0,-5 2 19 0,0 0 18 15,-1-2 17-15,1 5 21 0,-1-3 20 0,-6-1 25 0,0 2 28 0,-6-3 21 16,6-2 18-16,-7 2-12 0,0 2-27 0,-6-4-19 0,0 3-15 0,0 1-13 15,0 0-13-15,0 3-14 0,-6-5-16 0,0 2-18 0,-1-1-21 16,1 4-25-16,-1-4-27 0,-6 8-35 0,0-4-38 0,0 4-27 0,0 4-19 16,0-2-13-16,-6 2-8 0,5 7-9 0,-5-1-6 0,6 5-1 15,0-1-2-15,-1 3 1 0,2 2 1 0,6 3 0 0,-8-1 1 0,8 4 0 16,6-3 0-16,0 3 0 0,0 0 0 0,0-3 1 0,0 4-1 0,12-5 0 16,-4 1 1-16,4-1 0 0,2-3-1 0,5 0-3 0,1-4 0 15,-2 1-1-15,9-4-1 0,-7-5 0 0,6-2 1 0,0-1-1 0,-1-3 0 16,1-4 1-16,1-4 0 0,-1-3-1 0,0-4 1 0,-7 0 1 15,1-4 0-15,0 0 1 0,-8-3 3 0,2-1 4 0,-1-2 5 0,-7-1 2 16,-6-4 1-16,6 1 1 0,-12-1 1 0,0 1 1 0,-1-5 2 0,1 1 0 16,-8 2 0-16,2 2 1 0,-2 0 1 0,1-1-3 0,-6 4-2 0,6 0-3 15,-7 8-6-15,7-2-9 0,-6 3-8 0,6 1-18 0,-1 5-22 0,-5 4-40 16,6-1-48-16,-6-1-69 0,5 5-78 0,-5 0-78 0,6 0-79 16,7 5-42-16,-8-1-27 0,8-4-11 0,-1 3-7 0,1-3 3 0,0 5 6 15,6-5 15-15,0 0 22 0,0 0 38 0,6-8 48 0,-6 4 67 16,6-7 144-16</inkml:trace>
  <inkml:trace contextRef="#ctx0" brushRef="#br0" timeOffset="7058.93">14699 824 191 0,'-13'0'396'0,"-1"0"43"0,2 0 26 0,6 0 22 16,-8 0 15-16,1 0 15 0,7 0 15 0,0 0 13 0,-2 0 11 0,8 0 12 16,-6 0 10-16,6-4-81 0,0 4-127 0,0 0-95 0,6 0-75 0,-6-3-45 15,8-1-26-15,-2-3-20 0,7 3-18 0,0-3-14 0,-6 0-14 0,11-1-13 16,-4-3-13-16,-1 4-12 0,7 0-10 0,-8-2-8 0,2 7-6 0,-2-3-5 15,2 2-3-15,-1 3-5 0,-7 0-5 0,7 3-6 0,-6 4-6 16,-1 2-7-16,0 1-6 0,2 5-9 0,-8 0-9 0,6 3-11 0,0 1-16 16,-6-2-21-16,7 3-23 0,-7-3-45 0,6 2-57 0,1-1-62 0,-1 1-69 15,1-5-65-15,-1 0-65 0,8-2-30 0,-8-5-9 0,7 0-2 16,6-7 6-16,-6 0 10 0,7-4 13 0,-7-2 21 0,13-6 25 0,-6 1 47 16,0-7 58-16,5 3 68 0,-5-7 225 0</inkml:trace>
  <inkml:trace contextRef="#ctx0" brushRef="#br0" timeOffset="7183.94">15325 702 41 0,'12'-14'353'0,"-6"3"52"0,1 1 28 15,-7 2 19-15,7-3 13 0,-7 4 7 0,0-1 5 0,-7 1 2 0,7 0 2 16,-7 0 0-16,1 3-1 0,-6 0-64 0,4 1-98 0,-4 3-111 0,-1 0-116 16,-7 0-90-16,0 3-78 0,1 5-90 0,-1-5-95 0,-6 8-78 0,0-4-71 15,7 5-36-15,-13-2-17 0,5 2-9 0,1 3-4 0,0-5 0 16,-6 5 3-16,5-1 12 0,1-2 17 0,-6 1 39 0,5-1 50 0,2-1 70 16,5 0 258-16</inkml:trace>
  <inkml:trace contextRef="#ctx0" brushRef="#br0" timeOffset="7918.31">16562 1029 195 0,'0'0'211'0,"6"4"9"0,-6 0 6 0,0-4 5 16,6 3 6-16,-6-3 10 0,0 4 11 0,0-4 13 0,7 0 13 0,-7 4-20 15,0-4-37-15,0 0-24 0,0 0-16 0,0 3 1 0,0-3 13 16,0 0 12-16,0 0 10 0,0 0 8 0,0 0 6 0,0 0-3 0,0 0-9 16,0-3-9-16,0-1-9 0,-7 4-16 0,7-4-18 0,-6 1-20 0,6-1-22 15,-6-3-24-15,0 2-28 0,-2-2-20 0,2 0-15 0,-7 0-13 16,6-1-12-16,-6 2-6 0,1-3-4 0,-2 6-4 0,2-4-2 0,-2 3-1 16,-5 0 3-16,5 1-3 0,2 3-1 0,-8 0-1 0,1 3 0 0,-1 1-1 15,8 3 0-15,-8 0-2 0,0 5 1 0,1-1 0 0,-1 3 0 0,0 1-1 16,7 4 1-16,-6-1-1 0,6 4-1 0,-1-3 2 0,2 1-1 15,-1 3 1-15,6 3 2 0,1-4 0 0,-1 0 0 0,7 0 2 0,0-4-1 16,0 4 1-16,7-4 0 0,-1 1 0 0,1-5 2 0,-1 1-1 0,7-5 1 16,1 2 0-16,-2-5 2 0,2 0 1 0,5-3-1 0,-6 0 0 15,6-4-2-15,1-4-1 0,0-3 1 0,5 0-1 0,1-9 3 0,1 6-1 16,-1-8 1-16,0-1-1 0,0-3-1 0,0 0-2 0,0-3 1 0,0-4 0 16,0-1-2-16,0 0 1 0,-7-6 0 0,7 3 0 0,-6-7-1 15,-7 3 0-15,7-7-1 0,-8 4-1 0,2-4 1 0,-8-3 0 0,7 3 2 16,-6 0 3-16,0-1 3 0,-1 1 5 0,0 1 3 0,1 2 9 0,-7 4 8 15,7 5 7-15,-7-1 6 0,0 3 4 0,0 1 2 0,0 7 7 0,0 1 5 16,0-2 6-16,-7 9 4 0,7-2 1 0,0 6 0 0,-7 0-1 0,7 2-4 16,0-1-6-16,0 3-7 0,-6 2-7 0,6 4-7 0,0-4-4 0,0 4-5 15,-6 4-7-15,6 0-6 0,-7-1-7 0,7 9-6 0,0-1-3 16,-7 0-2-16,1 7-2 0,6 0-2 0,-7 5-1 0,7 2-1 0,-6 4 2 0,0 4 0 16,6 1 2-16,-8-2 0 0,8 9 2 0,0-1 0 0,-6 0 0 15,6 4 2-15,0-4-2 0,0 4-1 0,0 0-3 0,0 0-3 0,6 0-4 16,-6-3-9-16,8-1-8 0,-8-1-13 0,6-2-11 0,0-4-12 0,7 0-13 15,-6-4-11-15,6-2-20 0,0-2-24 0,0-7-36 0,7 1-45 16,-1-4-52-16,1-5-59 0,0-3-48 0,5-3-44 0,1-4-40 0,0-4-37 16,1 1-15-16,5-8-3 0,-6 0 3 0,7-4 8 0,-7 1 18 0,6-1 21 15,1-3 36-15,-1 0 45 0,1-1 55 0,-1 1 61 0</inkml:trace>
  <inkml:trace contextRef="#ctx0" brushRef="#br0" timeOffset="8659.95">17506 992 0 0,'19'-6'25'0,"-6"-6"223"0,1 5 34 0,-8-1 37 0,8 1 35 15,-14 4 32-15,0-4 30 0,0-5 18 0,0 5 14 0,0 0 11 16,-8-4 10-16,2 2-24 0,0-1-40 0,-1 3-55 0,0-1-56 0,-6 1-40 15,7-4-29-15,-7 7-33 0,0-3-34 0,0 0-30 0,0 4-28 0,0 3-16 16,0-5-15-16,0 5-12 0,-7 0-9 0,7 5-10 0,-7-2-7 0,8 4-6 16,-2 0-3-16,-5 5-5 0,6-2-6 0,-6 5-2 0,5 4-1 0,-5-5-3 15,6 5-2-15,0 2 1 0,7 2 0 0,-8-2 1 0,2 2 1 16,4 2 0-16,2-3-1 0,6 0 0 0,-6 0-1 0,6 0-1 0,0 0 2 16,6 0-2-16,0-4 1 0,2-3 0 0,-2 3 1 0,7-3 1 0,0-4-2 15,0-4 0-15,7 4 1 0,-1-7-2 0,0 0 0 0,1-4 0 0,7-4 2 16,-2 0-1-16,-5-3 1 0,6-4-1 0,0 0 0 0,0-4 0 15,-7 1-2-15,7-5 1 0,-6 1-1 0,-1-1 0 0,1-1-1 0,0-3 2 16,-7 1 0-16,-1 0 2 0,2 0 2 0,-2-4 3 0,-4 4 4 0,-2 1 6 16,0-6 5-16,1 6 6 0,-7-1 4 0,6 0 8 0,-6 4 11 0,0-1 5 15,0 4 4-15,0 0 1 0,0 1 1 0,0 3 0 0,-6 4-2 0,6-5-3 16,0 9-4-16,-7-4-6 0,7 7-7 0,0-4-7 0,0 4-5 16,-6 0-8-16,6 4-9 0,0 3-7 0,-6 1-5 0,6-1-2 0,-8 7 0 15,8 1-3-15,-6 3-1 0,6 4-1 0,-6 0 2 0,6 5-1 0,0-2 2 16,0 4 0-16,0-4 1 0,0 4-1 0,6 1 0 0,-6-4-1 15,6 4 1-15,2-10 0 0,-2 6-3 0,0-3 1 0,1-1-1 0,6-4-2 16,-6-3 0-16,5-1-1 0,2 1 0 0,-2-8 1 0,8 0 0 0,-7 1 2 16,7-8 0-16,-8 0 1 0,8 0-1 0,-1-4 2 0,1-3 1 15,0-4 1-15,-1 0 2 0,1 0 1 0,0-4 1 0,-1-3 1 0,1 0-1 16,-2 0-2-16,2-5 0 0,-6 1-1 0,-1-3 1 0,-1 3 0 0,2-4 1 16,-8-4 0-16,7 5 1 0,-6-1 0 0,-1-2 2 0,1 2 0 15,-7 0-1-15,6 5 4 0,-6-2 4 0,0 1 2 0,0 4 1 0,0 4 3 16,0-2-1-16,0 5 0 0,0 4-2 0,0 0-1 0,0 2-2 0,0 3 0 15,0 2 0-15,0 0-2 0,0 2-2 0,-6 7-3 0,6-2-2 0,0 4-3 16,0 4-1-16,-7 3-1 0,7 0 0 0,0 7-1 0,-6-3 1 16,6 8 2-16,0-4 0 0,0 3 0 0,0-3-1 0,0 3 1 0,0-3 1 15,0 0 0-15,0-1-1 0,6-6-1 0,-6 1 0 0,7-1-1 0,-1-4 1 16,1 0 0-16,-1-4 0 0,1 0 0 0,5-4 1 0,-4-4 1 16,4 2 0-16,1-2 0 0,7-3 0 0,-8-3 0 0,2-2 1 0,-1-2 1 15,6 0 1-15,-6-4-2 0,7-1 1 0,-7-1-1 0,0-6-1 0,6 4 0 16,-5-2-2-16,-2-6 0 0,2 2 1 0,-8-2 0 0,7 2 0 0,-6-6-1 15,6 5 0-15,-7 1 0 0,0-1 1 0,-6 3 1 0,8 1 1 0,-2 4-1 16,-6 2 0-16,0 1 0 0,6 4 0 0,-6 3-2 0,0 1 0 16,0 3-1-16,-6 3 1 0,6 4-2 0,-6 1 1 0,6 6 1 0,-8 1-1 15,8 4 0-15,-6 3-1 0,0 0 1 0,6 3-1 0,-7 1 1 16,7 3 2-16,0-3 1 0,0 3-1 0,0-3-1 0,7 0 1 0,-7-1-1 16,6-3-1-16,0 0 1 0,2-4-1 0,-2 1-1 0,7-4-4 0,-6-1-4 31,5-3-4-31,1-4-11 0,1 0-12 0,-2-7-14 0,2 0-13 0,-2-2-16 0,1-6-17 15,7 0-23-15,-14-3-24 0,8-7-41 0,-2 3-48 0,-5-6-57 16,0-2-60-16,-1-3-56 0,-6-2-53 0,0-6-35 0,0-2-29 0,-6-1-7 16,-1-3 3-16,0-4 13 0,1 0 15 0,-6-4 22 0,-2-3 23 0,-6 0 40 15,7 2 49-15,-6-1 58 0,0 2 63 0</inkml:trace>
  <inkml:trace contextRef="#ctx0" brushRef="#br0" timeOffset="8896.85">17637 311 253 0,'-40'15'316'0,"1"0"29"0,6-1 22 15,7-2 25-15,0 2 26 0,1-3 18 0,5-4 13 0,0 0 13 0,7 1 10 16,7-1-12-16,-1-4-23 0,0 4-65 0,7-2-85 0,0-2-53 16,7 2-33-16,0-3-25 0,-1 3-16 0,1-2-21 0,5-3-22 0,2 4-16 0,-1-4-15 0,6 3-10 15,-6-3-10-15,7-3-9 0,0 3-9 0,-8-4-6 0,8 4-6 0,-7-8-6 16,1 6-7-16,-2-3-4 0,1-3-6 0,0 5-5 0,0-4-3 0,-7 3-3 16,2-3 0-16,-2 3-1 0,0 0-1 0,0 1-2 0,2 3 0 0,-2-4-5 15,-6 4-6-15,6 4-5 0,1-4-7 0,-1 3-9 16,1 1-8-16,0 4-12 0,-1-5-10 0,0 8-22 0,0-3-30 0,8 0-36 0,-8 2-41 0,7-3-53 15,1 3-58-15,-8-1-49 0,7 2-47 0,0-8-39 0,0 5-34 16,0-2-13-16,0-1-1 0,0-5 6 0,0 4 8 0,7-4 23 0,-7-4 26 16,0-1 38-16,6 2 43 0,1-4 53 0,-7 0 58 0</inkml:trace>
  <inkml:trace contextRef="#ctx0" brushRef="#br0" timeOffset="9042.78">18047 406 0 0,'-7'-7'20'16,"7"0"304"-16,-6-4 60 0,-1 3 39 0,0 2 32 0,1-3 24 0,0 2 19 16,-2 0 20-16,-4-4 16 0,6 4 15 0,6 0 12 0,-7-1-11 0,0 1-21 15,7 3-78-15,-6 1-109 0,6 0-76 0,0-2-58 0,0 5-40 0,6-3-30 16,1 3-24-16,0 0-20 0,-1 0-17 0,6 3-17 0,2-3-15 0,6 5-13 15,-1-2-20-15,1 0-24 0,-1 1-28 0,7 3-29 0,-6-4-38 0,6 5-41 16,-7 0-76-16,1-1-92 0,0 0-93 0,-1 0-92 0,-6 0-47 0,0 2-23 16,0-3-11-16,-6 2-5 0,-1-5 7 0,0 1 12 0,-6 0 22 0,0-4 25 15,0 0 36-15,0 0 42 0,-6 3 76 0,0-3 160 0</inkml:trace>
  <inkml:trace contextRef="#ctx0" brushRef="#br0" timeOffset="9231.43">16874 524 0 0,'-39'25'235'16,"7"1"195"-16,-1 0 46 0,7-4 21 0,0-4 11 0,6 0 6 0,8-7 2 15,5 1 2-15,0-6 2 0,7 2-1 0,7-5 1 0,0 5-34 0,5-4-53 16,8-1-116-16,-1 2-149 0,7-3-91 0,0-2-58 0,7 0-64 0,-1 0-62 16,8 0-82-16,-7 0-91 0,12 0-84 0,-6-2-79 0,0-3-38 15,0 2-20-15,6-6-9 0,-5 6-5 0,-1-8-1 0,6 5-1 0,-5-6 10 16,-1 1 14-16,-7 0 40 0,7-4 51 0,-6 5 77 0,-1-1 220 0</inkml:trace>
  <inkml:trace contextRef="#ctx0" brushRef="#br0" timeOffset="10033.39">16770 733 0 0,'-7'3'115'0,"1"-3"69"0,0 3 16 15,-8 2 22-15,8-3 22 0,-1 3 23 0,-5-5 23 0,4 4 29 0,2-1 33 16,0-3 16-16,0 4 7 0,-1-4-9 0,7 3-20 0,-7-3-14 0,1 4-11 16,6-4-11-16,0 0-11 0,0 0-15 0,0 0-17 0,0 0-19 15,0 0-20-15,0 0-26 0,0 0-28 0,0 0-31 0,0 0-30 0,0 0-23 16,6 0-20-16,-6-4-14 0,7 4-10 0,0-3-10 0,-1 3-6 0,-6-4-5 15,12 4-5-15,-4-3-4 0,-2-1-5 0,7-1-12 0,0 3-14 0,0-3-27 16,0 2-33-16,0-5-63 0,0 1-80 0,7 5-84 0,-8-6-87 16,8-1-58-16,0 3-41 0,-1-2-21 0,7 2-12 0,-6-2-4 0,6 1-2 15,-1-1 7-15,2 1 11 0,-1 0 24 0,0 0 31 0,7-1 62 16,-7 1 79-16</inkml:trace>
  <inkml:trace contextRef="#ctx0" brushRef="#br0" timeOffset="10389.1">16308 721 70 0,'-7'0'256'15,"7"4"33"-15,-7-1 25 0,7-3 22 0,-6 5 20 0,6-5 18 0,0 0 18 16,0 0 14-16,0-5 12 0,6 2-3 0,-6-1-9 0,7 4-50 0,0-2-67 16,-1 2-48-16,7-5-39 0,-7 2-30 0,14-1-25 0,-7-1-21 0,7 2-21 15,0 3-17-15,6-3-17 0,-7-1-15 0,13 4-12 0,-6-4-9 16,1 4-10-16,5 0-36 0,-6 0-46 0,7 0-76 0,-7 0-91 0,7 4-82 15,-1-4-78-15,-6 0-38 0,7-4-21 0,-7 4-10 0,-1-3-4 0,9 0-3 16,-2-2-1-16,-7-2 0 0,8 0 0 0,-1-1 27 0,2 1 40 16,5-3 72-16,0-2 216 0</inkml:trace>
  <inkml:trace contextRef="#ctx0" brushRef="#br0" timeOffset="11677.71">19030 1213 0 0,'-6'25'199'0,"-8"-3"119"16,2 0 30-16,5-4 16 0,0 1 7 0,-6-5 7 0,7 1 6 0,0-8 10 16,-2 1 12-16,2-1 14 0,0-3 15 0,6-1-35 0,0 1-57 15,0-1-63-15,0-3-63 0,0 0-35 0,0 0-21 0,6-3-11 0,0-1-4 16,2 1-4-16,-2-5-5 0,7-3-9 0,7 0-12 0,-8-7-16 0,8 3-14 15,0-7-14-15,5 4-14 0,1-4-11 0,1-4-12 0,-1 1-12 16,0-4-10-16,-7-1-6 0,7 1-2 0,0-4-3 0,-6-4-2 0,-1 4 1 16,1-4-1-16,0-3 1 0,-1 4 2 0,-6-1-1 0,0-3-2 0,1-1 1 15,-2 4 0-15,1 0 1 0,-6 5 1 0,-1 0 4 0,1 2 5 16,-7 0 3-16,6 4 3 0,-6 1 5 0,0 6 4 0,0 2 3 0,0 2 3 16,-6 4 3-16,6 0 3 0,0 3 1 0,-7 1 2 0,7 4-1 0,0-2-2 15,-6 5-2-15,6 0-6 0,0 0-4 0,0 0-4 0,-7 0-4 0,7 5-4 0,-6 3-4 16,6-1-4-16,-7 0-4 0,1 4-2 0,6 3-2 0,-6 5 1 15,-2-1 0-15,2 4-1 0,6 3 1 0,-6 2 0 0,6 2 1 0,-7 0 1 16,7 4 1-16,-7 1-1 0,7-2 1 0,0 5 0 0,0-1-1 16,0 1 0-16,7-2-2 0,-7 2-1 0,0 0 1 0,7-4 2 0,-1 1-1 0,0-5 0 15,2 0-2-15,-2-3 0 0,0-1-1 0,1-2 0 0,-1-2 1 16,7-3 1-16,-6-3 1 0,5 0 0 0,-4-4 0 0,4 0 0 0,2-4 0 16,-8-3 0-16,7-1 0 0,0-3 0 0,0 0 1 0,7-3 1 0,-8-5-1 15,1 2 3-15,7-2-2 0,-6-3 0 0,4-4-1 0,-4 0 1 16,5 1 0-16,-5-4-1 0,-2-5 1 0,8 6-1 0,-7-6 0 0,0 1 0 0,-6-3 0 15,5-1-3-15,-6 0 0 0,8 1 0 0,-8-1 0 0,-6 1 0 0,7 3 1 0,-1-4-1 0,-6 7 0 0,0 1 3 16,7 0-2-16,-7 3 0 0,0 8-2 0,0-4-1 0,0 4 1 16,0 4-1-16,0 3 0 0,0 0 0 0,-7 0-1 0,7 3 0 0,-6 4 0 15,6 0-1-15,-7 1 0 0,7 7 0 0,-6-1-1 0,0 4 2 0,-2 1 1 16,8 3-1-16,-6 3 1 0,6 1 2 0,-6 0 0 0,6 3 0 0,0-3 0 16,0 3 0-16,0-4 1 0,6 1 2 0,-6 1 0 0,6-7 0 0,8 3 2 15,-8-2-1-15,7 2 2 0,1-5-1 0,-2-4 0 0,2 1 0 0,5-4-1 16,1 0 1-16,0-3-1 0,-2-1 1 0,9-3 0 0,-1-4 0 15,-6 0-1-15,5-4 0 0,1 0-2 0,0-3-3 0,1-3-1 0,-1-2 2 16,0-3-1-16,-1 5 0 0,1-9 0 0,-6 4-2 0,0-3 1 16,-1-4-2-16,1 3 0 0,-7-1-1 0,0-7-2 0,-7 5-1 0,1-4 0 15,-1 1 1-15,1 0 0 0,-7-2 2 0,0 2 0 0,-7 0-1 0,7 2 2 16,-6 0 0-16,-1 6 0 0,1 2-1 0,-7 0 2 0,6 5 1 0,-5-2-1 16,4 5 1-16,-4 4 1 0,5-1 0 0,-6 4-1 0,7 0-1 0,-1 4 0 15,-5-1 0-15,4 4 2 0,-4 5-1 0,5-2 0 0,0 5 2 16,-5 4-1-16,5-6-1 0,1 10 1 0,6-4-1 0,-7 2 1 15,0 2 0-15,7-2 1 0,0 5-1 0,0-4 1 0,0 0 2 0,7 0-1 0,-7-4-2 16,7 5 0-16,-1-6-1 0,7 1 0 0,-7-2 2 0,1-2-1 16,6 1 2-16,1-4 0 0,-2 0 0 0,1 0 2 0,0-3 0 0,0-5-1 15,1 0-3-15,5 1 1 0,-6-4 3 0,0-4 1 0,0 4-1 0,6-6 0 16,-5-2 0-16,5 1 0 0,-6-1-1 0,6-3 2 0,-5 1 0 16,5-2-2-16,-6-2 0 0,0-2 0 0,7 3 3 0,-7-1-2 0,0-3 1 15,-7 3 0-15,7 0-1 0,1-5 1 0,-8 5 0 0,7-1 0 0,-6-3 0 16,-1-1-1-16,0 5 3 0,1-4-2 0,-1 3 0 0,1 0-2 15,-7 1-2-15,7-1 0 0,-7 5 1 0,6-2-1 0,-6 1-1 0,0 4 0 16,6 3-3-16,-6 1 0 0,0-2-1 0,0 5-1 0,0 5-1 0,8-2 0 16,-8 4 0-16,0 3 1 0,0 2 3 0,0 3-1 0,0 0 1 0,0 3 1 15,6 3 1-15,-6 2 1 0,-6-2 1 0,6 6 1 0,0-6 0 0,0 5 0 16,0 0-1-16,-8-1 1 0,8 0 1 0,0-2 0 0,0 3-1 16,0-8 0-16,0 4-1 0,0-4 0 0,0 0-1 0,0-3 0 0,8-5 0 15,-8 6 2-15,6-9 0 0,-6 1 0 0,6-2 2 0,-6-1 1 16,6-5 0-16,-6 0 0 0,7 0 0 0,0-5-1 0,-1 2 1 0,1 0-1 15,-1-5 1-15,0 1 1 16,2-4 1-16,4 0 0 0,-6 0 0 0,1-4-1 0,6 0-1 0,0 1 0 16,-6-4-2-16,6-1 1 0,-1 1 0 0,-4 0-1 0,4-5 1 0,-5 3-1 15,6-3-2-15,-6-3 0 0,5 4-2 0,-4 0-1 0,4 0 1 0,-6 0-1 16,8 1 0-16,-8 5 1 0,1-2-3 0,-1 8 1 0,8-2 0 0,-8 5-2 16,-6 3 1-16,6 1-1 0,0 3 0 0,1 3 1 0,0 1 1 15,-7 3 1-15,6 5-2 0,-6 2 1 0,0-3-1 0,7 8 2 0,-7-2 0 16,0 1 1-16,0 1-2 0,0 4 2 0,6-2 3 0,-6-3-1 15,0 1-1-15,6-1 1 0,-6 1-2 0,8-1 0 0,-8-4 0 0,6-3 1 16,0 1-3-16,0-2-4 0,8-2-7 0,-8-1-10 0,7-7-14 0,-6 0-21 16,6 0-27-16,-1-4-40 0,8-7-49 0,-6 4-55 0,-1-8-60 0,-1 1-57 15,2-4-55-15,-2-1-51 0,-5-4-46 0,0 3-20 0,-1-7-7 0,1-2 7 16,-7-1 10-16,0-2 20 0,-7-1 24 0,1 0 41 0,-8-7 49 16,2 3 55-16,-2-7 61 0</inkml:trace>
  <inkml:trace contextRef="#ctx0" brushRef="#br0" timeOffset="11913.91">20385 436 14 0,'-33'15'286'0,"-6"-1"42"0,7 1 37 0,-2-1 29 0,2-3 30 0,7 4 21 0,-2-4 21 16,1-4 13-16,6 4 12 0,8-4 10 0,-2 1 10 0,2-5-56 0,5 1-89 15,1 0-62-15,6-4-50 0,-7 0-36 0,7 0-28 0,7 3-24 0,-1-6-25 16,1 3-18-16,-1 0-17 0,7-4-13 0,0 0-10 0,0-2-8 0,0-3-10 16,13 2-7-16,-7 0-6 0,1-4-8 0,6 1-6 0,-7-2-7 0,1 1-9 15,6 0-4-15,-6-1-5 0,-7-1-3 0,0 1-3 0,7 5-3 0,-14-1-2 16,7 1-2-16,-6 0-2 0,-1 4-1 0,0-1-4 0,2 0 0 0,-2 4-3 15,0 0-1-15,-6 4-2 0,7 0-6 0,-1-1-9 0,1 4-10 0,-7 0-12 16,6 1-16-16,1-1-16 0,-1 5-29 0,0-5-34 0,2 4-56 16,-2-4-67-16,0 4-67 0,1-3-68 0,6 3-57 0,-7-4-52 0,1 0-20 15,-1 0-5-15,1-3 4 0,0 3 9 0,-1-3 14 0,0-4 17 0,1 3 29 16,-7-3 34-16,7-3 58 0,-1 3 69 0</inkml:trace>
  <inkml:trace contextRef="#ctx0" brushRef="#br0" timeOffset="12071.52">20346 326 131 0,'-26'4'370'16,"6"-4"40"-16,-6 3 22 0,7-3 11 0,5 4 6 0,-5-4 3 0,6 0-2 15,0 0 1-15,-1 0 0 0,2-4-6 0,5 4-6 0,0-3-105 0,1 3-152 16,0 0-145-16,-1-4-137 0,7 4-102 0,0 0-86 0,0 0-62 0,0 0-53 16,0 0-25-16,0 0-11 0,0 0-6 0,0 0-3 0,0 0 4 0,0 0 6 15,-6 0 25-15,-1 0 34 0,0 0 50 0,7-4 58 0</inkml:trace>
  <inkml:trace contextRef="#ctx0" brushRef="#br0" timeOffset="12665.26">19766 505 217 0,'0'8'408'0,"6"-4"40"0,1-1 21 0,-7 1 12 0,6-1 9 0,-6-3 3 16,7 4 4-16,0-4 4 0,-7-4 6 0,6 4 4 0,-6-3 5 0,0 3-86 15,6-4-133-15,-6 4-92 0,0-3-74 0,0 3-37 0,0 0-20 0,0 0-10 16,0 0-8-16,0 0-3 0,0 0-4 0,0 0-5 0,0 0-6 0,0 0-7 15,0-4-8-15,0 4-20 0,0 0-27 0,0 0-53 0,0-5-65 0,0 5-88 16,0 0-94-16,0 0-80 0,0 0-71 0,0 0-36 0,0 0-17 16,0 0-9-16,0 0-2 0,-6 0-1 0,0-3 2 0,6 3 13 0,-7-3 19 15,0-1 48-15,7 4 62 0,-6-4 83 0,-1 1 250 0</inkml:trace>
  <inkml:trace contextRef="#ctx0" brushRef="#br0" timeOffset="12899.63">19063 663 0 0,'-27'4'329'0,"1"-1"90"0,0 1 41 16,7-1 23-16,-1 2 15 0,1-5 8 0,6 0 5 0,0 0 4 16,6-5 1-16,-6 5 3 0,13-3 3 0,0 3-51 0,0 0-75 0,6 0-103 15,1 0-116-15,6-4-66 0,7 4-39 0,-1 0-22 0,14 0-13 0,-1 0-9 16,1 0-5-16,6 0-4 0,7 0-2 0,0 0-3 0,-1 0-3 0,1 0-21 15,-1 4-27-15,7-4-68 0,-6 3-86 0,-8-3-107 0,8 5-119 16,-7-2-58-16,0-3-30 0,-5 3-15 0,-2-3-6 0,-7 0-5 0,8 0-1 16,-13-3 0-16,6 0 1 0,-6-2 18 0,5-2 26 0,-5 0 65 15,0-1 85-15</inkml:trace>
  <inkml:trace contextRef="#ctx0" brushRef="#br0" timeOffset="13599.47">21896 1003 246 0,'-13'4'398'15,"6"0"30"-15,-6-1 19 0,0-3 12 0,6 0 10 0,1-3 7 0,-7-1 5 16,6 0 5-16,7 1 3 0,-6-1 2 0,6 0 2 0,0 1-98 15,0 3-148-15,0-3-90 0,6 3-60 0,1 0-31 0,0 0-18 0,-1 0-12 16,7 3-10-16,0 0-6 0,0 1-6 0,0 3-3 0,0 1-5 0,1 0-2 16,-2 2 1-16,8 5-2 0,-14-4 2 0,7 7-1 0,-7 0 1 0,2 1 0 15,-8-2 0-15,0 6-1 0,-8-2 1 0,2 2 1 0,0 3 1 16,-7-1 1-16,-7 1-1 0,0-1-8 0,1 5-10 0,-1-4-30 0,1-1-41 16,-7 0-63-16,6 1-74 0,-6 0-82 0,7-4-87 0,-7-4-49 15,6 4-32-15,8-7-17 0,-8 0-9 0,7 0-5 0,-1-9 0 0,8 2 4 16,0-5 10-16,6-3 30 0,0 0 40 0,0-7 63 0,12-3 76 15</inkml:trace>
  <inkml:trace contextRef="#ctx0" brushRef="#br0" timeOffset="14147.44">22319 1095 30 0,'-7'12'299'0,"1"2"38"15,-1-3 24-15,1-4 12 0,6 0 5 0,0 0 3 0,0 1 3 0,0-5 4 16,6-3 4-16,1 5 7 0,-1-5 9 0,8 0-58 0,-2-5-87 0,2 5-70 16,5-6-57-16,1 1-35 0,-1-2-25 0,0-3-12 0,8-2-4 0,-8 1-3 15,8-3-2-15,5-5-3 0,-6 2-7 0,0-2-6 0,0-4-9 0,0 2-7 16,0-5-10-16,0 1-6 0,1-1-5 0,-9-3-3 0,2 4 2 16,-1-9 1-16,1 5 1 0,-6-4 0 0,-2-1-3 0,1 2 4 0,-6-1 7 15,0 0 3-15,-1 0 4 0,0 0 5 0,-6 0 6 0,0 4 10 0,0 4 9 16,-6-2 6-16,6 2 6 0,-6 6 3 0,-1 1 2 0,0 0 7 0,1 7 6 15,-1-1 1-15,1 2-3 0,0 3-2 0,-8-1-3 0,8 5-5 16,0-1-7-16,-2 0-7 0,2 4-9 0,0 0-6 0,-1 0-8 0,1 4-4 16,-1 0-4-16,0 3-6 0,1 0-7 0,0 4-2 0,0 4-3 0,-2-1-1 15,8 4 0-15,-6 4-1 0,0 5 1 0,6-2 0 0,-7 7 1 0,7-2-1 16,0 7 1-16,-6-4-1 0,6 7 1 0,0-3 1 0,6 6 3 0,-6-2-2 16,0 3-1-16,0 0 0 0,0 0-2 0,7-3 2 0,-7-1 0 0,0 4 1 15,6-7-2-15,0 2 1 0,-6-5 0 0,8-1 0 0,-2-1 0 16,6-6-1-16,-5 4-1 0,6-9-1 0,0-3 1 0,1 1-1 0,-2-4 2 15,8-4-2-15,-7-4-2 0,7-3-2 0,-8-1-4 0,8-6-1 16,0-1-5-16,-1-3-2 0,-5-4-5 0,4 0-4 0,-4-4-3 0,-1-3-2 16,-1-1 0-16,2-3 0 0,-8 0-1 0,0-3 0 0,2-2-2 0,-2 2 3 15,-6-4 4-15,0 3 3 0,-6-2 3 0,-2-2 3 0,2 4 6 0,0 1 4 16,-8-1 2-16,2 3 5 0,5 3 3 0,-6 1 2 0,0 4 1 16,1 0 2-16,4 4 1 0,-4 4-1 0,5 0 1 0,-6 3-1 0,6 1 0 15,1 3-2-15,0 0 0 0,6 3 0 0,-7 1-1 0,7 3-2 0,0-4-3 16,0 5-3-16,7 4 0 0,-1-2-5 0,0 1-7 0,8 0-14 0,-1 4-19 15,-1-4-31-15,8 0-37 0,0 0-57 0,5-4-63 0,-5 0-60 16,6 0-57-16,7-3-54 0,-7-1-51 0,7-3-27 0,-1 0-12 0,1-3-2 16,5-1 3-16,-5 1 12 0,-1-5 19 0,8 5 31 0,-7-4 37 0,6 0 57 15,-13-5 63-15</inkml:trace>
  <inkml:trace contextRef="#ctx0" brushRef="#br0" timeOffset="14874.82">23660 883 0 0,'14'-4'160'16,"-2"1"110"-16,-5 3 23 0,0-5 27 0,-1 3 29 0,-6-3 28 0,0 2 31 15,0-1 19-15,-6-4 17 0,-1 1 12 0,0 4 11 0,1-4-39 0,-7-1-65 16,6 4-54-16,-5-3-46 0,-2 3-31 0,1 1-20 0,-6-1-25 15,6 0-26-15,-7 4-28 0,7 0-29 0,-6 0-19 0,0 4-16 0,5 0-13 16,-5-1-12-16,-1 8-9 0,8-4-9 0,-8 5-7 0,6 2-4 0,-5 2-5 16,6 1-3-16,0 2-1 0,0 3-1 0,0 0-3 15,0 3 0-15,0-3-1 0,6 3 1 0,1 2 0 0,0-6 1 0,-2 5 0 0,8-4-2 0,0 0 1 0,8 0 0 0,-2-3 0 16,0 2 3-16,1-6-1 0,6 0 1 0,6-1 0 0,-5-2 0 0,5-6 0 16,-6-2 1-16,6 3-1 0,1-7 0 0,0 0 0 0,-1-3 1 0,1-5 0 15,0 2-1-15,-1-6-1 0,0-2-1 0,1 3 0 0,-1-8-2 0,1 5 2 16,-7-9 0-16,0 5 0 0,0-4 0 0,0-3-1 0,0 3 0 15,-7-4 0-15,8-4-1 0,-8 5 0 0,1-4 2 0,-1 4 1 0,0-4 2 16,2 2 1-16,-2 2 0 0,-6-1 1 0,6 4 1 0,-6 4 3 0,7-1 1 16,-7 5 2-16,6 3 0 0,-6-1 1 0,0 6 0 0,0-2-2 15,7 2-3-15,-7 6-1 0,0 0-2 0,0 0-1 0,0 0-2 0,0 2-2 16,-7 5 0-16,7 1-3 0,0 2-1 0,0 2-1 0,0 3-3 0,0 4 2 16,0-2-1-16,0 6 2 0,-6-2 2 0,6 5 1 0,0 0 2 0,0-1-1 15,0 1 0-15,0 4 1 0,0-5 0 0,0 1-1 0,6 0 0 16,-6-1 0-16,7-3-1 0,-7 0 1 0,6-4 0 0,1 1 0 0,-1-1-1 15,0-4 1-15,2-2-1 0,4-2 0 0,2-2 0 0,-8-1 0 0,7 0 0 16,0-3 0-16,0-4 2 0,0 0 0 0,0-4 1 0,0 1-1 16,7-5 1-16,-8 1-1 0,2 0 0 0,-2-5 0 0,2 2 0 0,-1-5 1 15,7 1-1-15,-14-2 0 0,6 2-2 0,2-4-1 0,-8-1 1 0,7 1-2 16,-6-3 0-16,6 2 0 0,-7-4 0 0,0 2 0 0,2-2-1 0,-2 2 1 16,0 3 0-16,1-1-1 0,-1 1-1 0,1 3 2 0,0 5 0 15,-1-2 0-15,-6 5-2 0,6-1 0 0,-6 5-1 0,7 3 1 0,-7 0-1 16,7 3 0-16,-7 5 0 0,6-1-1 0,-6 0 2 0,0 8-1 0,6 0 0 15,-6 0 0-15,0 2 2 0,0 6 0 0,0-2 0 0,0 2 0 16,0-2 2-16,-6 2 0 0,6 2 0 0,0-3 2 0,0 0 0 0,0 4 1 16,0-7-2-16,0 3 2 0,0-4 0 0,0-3 0 0,0 3-1 0,6-7-1 15,-6 4 0-15,7-9 0 0,-7 5 2 0,7-3 0 0,-1-4 0 0,1-1 1 16,-1 2 0-16,0-5 1 0,2 0 2 0,-2-5-1 0,0 2 0 16,0-1 1-16,8-4 0 0,-8-3 1 0,7 5 1 0,1-6-1 0,-8-2 0 15,6 3-2-15,2-4 0 0,-1-3-2 0,0 2-1 0,0-2-2 0,0-3 0 16,0 2-2-16,0-3-1 0,0 0 0 0,0-3 1 0,0 0-1 15,0-2-1-15,7 2 2 0,-7 3-1 0,0-4 0 0,0 3 0 0,-7 6 1 16,8-1 0-16,-2 3-1 0,-5 1-1 0,-1 2 0 0,1 5-1 0,-1 0 1 16,1 3-1-16,-7 4 0 0,6 4-1 0,-6-1-1 0,0 5 0 0,6-1 1 15,-6 8 0-15,-6-1 0 0,6 4-2 0,0 1 2 0,-6-1 1 16,6 4 0-16,0 4 3 0,-7-5-1 0,7 2 1 0,0-2 0 0,0 2-1 16,0-1-4-16,7-4-6 0,-7 0-12 0,6-3-12 0,0 0-22 0,2-3-25 15,4-3-41-15,2 2-46 0,-2-6-56 0,1-3-59 0,7 3-53 16,-7-10-49-16,7 5-41 0,-1-2-37 0,0-6-23 0,8 0-14 0,-8-1 0 15,8-3 8-15,-8 1 18 0,7-3 24 0,-6-2 40 0,6 2 47 0,-7 0 54 16,7-5 59-16</inkml:trace>
  <inkml:trace contextRef="#ctx0" brushRef="#br0" timeOffset="15360.32">25087 894 100 0,'7'-11'264'15,"-7"-3"39"-15,6 2 36 0,-12 1 32 0,6 4 32 0,0-5 25 0,-7 5 19 16,0 0 14-16,7 0 10 0,-6-1-10 0,-1 5-20 0,-5 0-51 0,4-1-70 16,-4-1-52-16,6 5-45 0,-8 0-38 0,1 0-33 0,0 5-33 15,-6-1-32-15,5-1-23 0,2 4-20 0,-8 4-14 0,7 0-9 0,0 0-6 16,0 3-3-16,0 1-5 0,0 4 0 0,0-6-1 0,7 7-3 0,-8-3-1 15,8 6-1-15,0-5-2 0,6 0 0 0,-8 1-1 0,8-1-2 0,0 1-2 16,8-4-4-16,-8-1-1 0,6 0-2 0,0-3-4 0,1 0-2 16,6-3-3-16,0-2-1 0,-7-1-2 0,8-1-4 0,-2-4-1 0,8 0 0 15,-7-4-1-15,0-1 0 0,6-1 3 0,-5-2 2 0,5 2 3 16,-6-6 3-16,0-3 4 0,7 4 2 0,-8-3 1 0,2-1 3 0,-1 1 3 16,-7-5 3-16,8 1 3 0,-2-1 3 0,-6 5 3 0,2-4 2 0,-2-1 5 15,0 1 3-15,1 0 2 0,-7 4 5 0,0-2 3 0,6 2 4 0,-6 2 4 16,0 2 3-16,-6-1 1 0,6 3 2 0,0 2-1 0,0 2 1 0,-7-1-3 15,7 5-4-15,-6 0-3 0,6 5-4 0,-6-1-3 0,-2 2-4 0,2 5-5 16,0 4-4-16,0 3-3 0,-1 1-2 0,0 3-2 0,-6 3-2 16,7 5 1-16,0-1 0 0,-2 7 1 0,2-2 1 0,0 6-1 0,0-4 2 15,6 9 0-15,-8-2 1 0,2 1 2 0,6 5 0 0,-6-2 0 16,6 4 0-16,-7 1 0 0,1-2-1 0,-1 2 0 0,0 3-1 0,1-4 0 16,0-4 1-16,-8 5 1 0,8-8 0 0,-7 3-3 0,7-6-2 0,-8-1-1 15,2-3 2-15,-2-5 0 0,8-3-2 0,-7-2 2 0,0-2 1 16,0-3-1-16,7-7 0 0,-8-1-2 0,2-3 1 0,-2-2 0 0,1-9 0 15,-6 0 0-15,6 0 2 0,-1-9-1 0,2-2 0 0,-1-3 0 0,6-1-1 16,-6-3 1-16,7-1 0 0,-1-2 1 0,7-2 1 0,0-2 1 16,0 3 1-16,7-4 1 0,6 1 0 0,0-1-1 0,0 0 0 0,-1 1 0 15,8-1-1-15,6 1-1 0,1-1 0 0,-1 0-2 0,6 0-2 16,1 1-7-16,-7-1-7 0,13 5-15 0,-7-5-19 0,1 0-35 0,-1 1-40 16,7-1-62-16,-6 0-71 0,-1 0-72 0,1-3-71 0,-7 0-47 0,0-4-35 15,0-1-16-15,1-3-7 0,-9 5 1 0,2-8 4 0,0 4 13 16,-7-6 18-16,-7 3 33 0,1-2 41 0,0 1 60 0,-1 0 73 0</inkml:trace>
  <inkml:trace contextRef="#ctx0" brushRef="#br0" timeOffset="15563.45">24096 395 0 0,'-51'0'341'0,"-1"0"55"15,7 0 33-15,5 0 19 0,1 4 12 0,0-4 10 0,7 3 9 0,5-3 5 16,1 0 6-16,0 4 3 0,7 0 4 0,5 0-53 0,2-1-85 0,5 1-93 15,0 3-100-15,1 1-55 0,6 0-32 0,6 2-17 0,1 1-12 0,0 0-9 16,5-4-7-16,2 4-5 0,5 0-6 0,1 1-7 0,6-2-9 0,-1 1-17 16,2-4-18-16,-1 4-42 0,6-3-54 0,1-5-69 0,-1 1-78 0,-6-4-77 15,7 0-79-15,-7 0-41 0,7-4-22 0,-7-2-12 0,0-3-7 0,0-1 3 16,-7-5 4-16,1 1 12 0,0-1 15 0,-1-3 41 0,-5-1 53 0,-2-3 68 16,-6 0 180-16</inkml:trace>
  <inkml:trace contextRef="#ctx0" brushRef="#br0" timeOffset="15688.45">24240 297 0 0,'-12'-8'49'0,"-2"5"324"0,1-2 52 16,0 1 31-16,0 4 19 0,0 0 15 0,-6 0 13 0,5-3 6 0,8 3 5 15,-7-3 2-15,7 3 1 0,-2-4-16 0,2 4-23 0,6 0-105 0,0 0-147 16,0 0-83-16,6 4-52 0,2-4-31 0,-2 6-18 0,7-2-18 0,0 1-13 16,6 3-20-16,1-2-23 0,6 2-54 0,1-2-73 0,-1 6-90 0,6-5-102 15,-7 1-66-15,8 2-50 0,-7-3-24 0,0 2-13 0,1-3-7 0,-1 2-2 16,0-1-1-16,-7 0 1 0,1 0 14 0,-8-3 17 0,2 4 53 16,5-5 69-16</inkml:trace>
  <inkml:trace contextRef="#ctx0" brushRef="#br0" timeOffset="16861.45">25992 876 0 0,'-6'7'238'0,"0"0"31"16,-2-1 11-16,2-1 6 0,0-1 4 0,-1-1 3 0,7-3 3 0,-7 0 6 16,7 0 7-16,0 0 9 0,0 0 7 0,0 0-51 0,0 0-77 0,0 0-41 15,0 0-23-15,0 0-3 0,0 0 9 0,0 0 6 0,0 0 5 16,0 0 4-16,0 0 3 0,0 0-3 0,0 0-4 0,0 0-4 0,0 0-5 15,0 0-10-15,0 0-12 0,-6-3-10 0,6 3-10 0,0 0-12 0,0 0-15 16,0 0-6-16,0 0-5 0,0 0-3 0,0 0-2 0,0 0-2 16,0 0 0-16,0 0-2 0,0 0 0 0,0 0-2 0,0 0-1 0,0 0-2 15,-7-4-4-15,7 4-4 0,7 0-3 0,-7-5-3 0,0 3-2 0,0-2-3 16,6 0-3-16,-6-3-1 0,7-1-2 0,0 1-2 0,5 0-3 0,-4-4-1 16,4-3-2-16,1 2-3 0,7-2-2 0,0 0-3 0,-2-5-1 15,2 1-4-15,7-1-5 0,-1-3 0 0,-1 0 0 0,1-3 1 0,0 3-2 16,1-4 1-16,5 1 0 0,-6-2 1 0,1-2 0 0,-1 4 2 0,-1-5-1 15,-5 5 0-15,6-2 1 0,-6-2 1 0,-1 4 1 0,-6 3-1 0,6-3-2 16,-5 3 1-16,-8 0 0 0,7-1 1 0,-6 5 1 0,-7 0-1 0,6-1 1 16,-6 5 0-16,0-1 0 0,-6 5 0 0,6-3 1 0,-7 4 0 0,1 1 4 15,-1 0 0-15,-6 4 0 0,6-3-1 0,1 4-1 0,-7-1 1 0,0 4 0 16,7 0 0-16,-7 0 1 0,-1 4-1 0,8-1 1 0,-8 1-1 0,2 8-1 16,-1-1-2-16,0 3 1 0,-6 4 0 0,5 1-2 0,2 6 2 15,-2 1 0-15,1-1 0 0,1 9-1 0,-2-5 0 0,8 4 1 0,-8 3 1 16,8 2-1-16,0 1 2 0,-1 2 2 0,-6-1 0 0,6 0 0 0,1 4 0 15,6 0 1-15,-6 0 0 0,0 0 1 0,-2 0-1 0,8 1-2 0,-6-6 0 16,6 2-1-16,0-1 0 0,-6-3 0 0,6 0-1 0,0-5 0 0,0-3-1 16,6 0 0-16,-6-2-1 0,0-6 0 0,6 1 1 0,-6-3-1 15,8-4 1-15,-8-1 1 0,6-3 1 0,0-4 3 0,0 0 0 0,1-3 2 16,0 0 1-16,-1-4 1 0,1-4 0 0,5 0 1 0,-4-6 0 16,4 2 1-16,2-3-1 0,-2-4 0 0,1-3-2 0,1 0 0 0,4-4 0 15,-4-1-2-15,5-2-2 0,-5 0-2 0,-2-5-2 0,8 2-2 0,-7-6-2 16,0 1 1-16,0 4-2 0,0-8 0 0,6 8 0 0,-5-3 1 0,-1 2 1 15,-7 4-3-15,7 1-1 0,0 6 1 0,-7 1-1 0,2 3-1 16,4 4 1-16,-5 5-1 0,-7-2 2 0,6 4-1 0,1 8 1 0,-7-4 0 16,0 8 0-16,6-2-2 0,-6 5-1 0,0 4 3 0,0 3 0 0,0 1 1 15,0-1 2-15,0 3 0 0,0 5 1 0,0-3 1 0,0 2-1 16,-6 1 0-16,6-1-1 0,0-3 0 0,0 4-1 0,6-7 0 0,-6 2-7 16,7-3-8-16,-7 1-11 0,6-5-13 0,0 2-19 0,8-6-23 0,-1 0-37 15,-6-1-44-15,6-1-61 0,6-6-65 0,0 2-62 0,1-8-59 0,0 4-49 16,-1-7-45-16,7 0-18 0,-6-1-5 0,5-3 5 0,2 0 10 15,-1-3 16-15,-6-1 22 0,6 0 37 0,-1-3 44 0,1-1 59 0,-6 1 68 16</inkml:trace>
  <inkml:trace contextRef="#ctx0" brushRef="#br0" timeOffset="17425.18">27223 853 122 0,'6'-7'282'0,"1"0"29"0,0 3 24 0,-1-4 29 0,-6 1 30 0,0 0 24 16,0 3 21-16,-6-7 14 0,-1 8 12 0,7-4-4 0,-13-1-11 0,7 1-59 16,0 3-83-16,-8-3-52 0,8 3-37 0,-8 1-28 0,8-1-21 15,-7-1-26-15,0 5-29 0,-6 0-23 0,5 0-19 0,1 0-16 0,1 5-10 16,-8 2-9-16,0 0-6 0,7 1-6 0,-7 2-2 0,2 5-5 0,-2 0-4 15,6-1-2-15,-5 5-2 0,6-1-1 0,0 4-2 0,0 0-1 0,0 0 1 16,0 0-1-16,0 3-1 0,6-2 0 0,7-2 0 0,-6 2 0 16,6-1-1-16,0-4-2 0,0 5-1 0,6-9 0 0,1 4-2 0,0-4 1 15,-1 2-1-15,7-2-1 0,0-7 0 0,0 4-1 0,0-4 1 0,0-2 0 16,6-2-1-16,-5 1 1 0,6-8-2 0,-2 4 0 0,2-3 1 16,-7-5-1-16,7 1 1 0,0-4 1 0,-8 0-1 0,1-4 0 0,7 0 1 15,-7 1 0-15,0-5 1 0,0 1 0 0,-7 0 0 0,8-4 1 0,-8 0 0 16,8-4 1-16,-8 5 0 0,-6-6 0 0,6-2 1 0,0 4 0 0,1 3 0 15,-7-4 3-15,0 1 4 0,7 2 2 0,-7 6 4 0,0-2 2 0,0 1 3 16,0 7 3-16,0 0-1 0,0-1 1 0,0 5-1 0,0 0-1 16,0 7-1-16,0-5-2 0,0 5-1 0,0 0-2 0,0 5-3 0,-7 2-3 15,7-2-3-15,0 4-3 0,0 2-3 0,-7 1-2 0,7 2-1 0,0 4 1 16,0 1 0-16,0-1 0 0,0 4 2 0,0 0 0 0,0 4 0 0,7-3-1 16,-7-3 1-16,7 6 0 0,-1-3 0 0,1-2 0 0,-1 2 0 15,0-5 0-15,2 1 0 0,-2-5 1 0,6 4-1 0,2-6 0 0,-1 2-1 16,-7-8 0-16,8 6 0 0,-2-5-1 0,8-3-1 0,-7-1 0 0,0-3-2 15,0 0 2-15,7 0 0 0,-8-3-1 0,8-3 0 0,-7-2-1 16,0-1 2-16,6-1 0 0,-5 0 0 0,-1-6 1 0,0 2 0 0,0 0 2 16,-1-5-1-16,-4 1 1 0,4-5 2 0,-5 6-1 0,-1-6-1 0,1-2 1 15,0 3 1-15,-7 0 0 0,6-3 1 0,-6 2 3 0,0 1 2 0,6 4 4 16,-6 4 4-16,0-5 1 0,0 8 2 0,0 0-2 0,0 4-1 16,0 2-2-16,0 2 1 0,0 3-1 0,-6 0 0 0,6 8-1 0,0-1-1 15,-6 4-3-15,6 0-2 0,-7 8-3 0,7 2-4 0,-7 1-3 0,7 4 0 16,-6-1 0-16,6 5 3 0,-7-1 1 0,7 0 1 0,0 0-1 0,0 5 1 15,0-8-1-15,7 2-2 0,-7-2 0 0,6-4 0 0,1 3-2 16,0-6-2-16,-1-1-6 0,0 1-11 0,0-5-16 0,8-3-18 0,-8 1-35 16,8-6-44-16,-8-2-56 0,1-4-61 0,5 0-66 0,-5-7-66 0,0-1-61 15,-1-2-55-15,0-9-27 0,1 1-12 0,0-4 0 0,-1-3 7 16,-6-6 14-16,7-1 18 0,-7-5 33 0,0-2 43 0,0-3 56 0,0-5 62 16</inkml:trace>
  <inkml:trace contextRef="#ctx0" brushRef="#br0" timeOffset="17550.18">27724 604 0 0,'-6'-37'114'0,"0"8"264"0,-1-1 49 0,0 10 29 0,1 1 18 16,0 4 16-16,-1 0 13 0,1 7 11 0,-1-2 8 0,7 3 5 0,-7 3 3 15,1-4-24-15,6 5-34 0,-6 3-105 0,6-4-139 0,0 4-79 0,0 0-49 16,0 0-27-16,0 4-20 0,0-4-15 0,0 3-15 0,0 1-14 16,0 4-17-16,0-5-28 0,0 4-35 0,6 5-62 0,-6-4-75 0,0 2-87 0,6 1-95 15,-6 0-58-15,7 4-40 0,-7-4-20 0,7 0-10 0,-7 0-6 16,6-1-1-16,1 1 5 0,-1-4 6 0,0 5 23 0,1-5 33 0,0 0 60 16,5-4 76-16</inkml:trace>
  <inkml:trace contextRef="#ctx0" brushRef="#br0" timeOffset="18116.56">28578 1000 322 0,'-26'11'424'0,"6"-3"26"0,-6-6 13 15,7 3 9-15,-1-2 7 0,7-3 7 0,-7-3 9 0,8-4 7 0,-2-1 7 16,8 0 7-16,-1 1 7 0,1 0-107 0,0 0-161 0,6-5-89 0,0 5-50 16,0-4-25-16,6 1-14 0,0-2-7 0,1 1-7 0,-1-3-7 15,8-1-7-15,-2 4-9 0,2-4-8 0,-2 0-6 0,8 5-7 0,-7-5-6 16,0 4-4-16,6 0-4 0,-5 4-4 0,-1 0-2 0,0-1-1 0,0 4 0 15,-1 1-1-15,-4 3 0 0,-2 0 1 0,0 0-1 0,1 3 0 0,-1 4 1 16,1 2 0-16,-7 1 0 0,0 1 1 0,0 3-1 0,0 5 3 16,0-1-1-16,0 4-1 0,-7 0 2 0,7 0 0 0,-6 4-1 0,-1 0-1 15,7-1-1-15,-6 1 1 0,6-1 1 0,0-3-1 0,0 0-1 16,0 0 0-16,0-2-1 0,0-3 1 0,6 2 0 0,1-5 0 0,-1-3 0 16,1 4 1-16,6-8-1 0,-1 4 0 0,8-7-1 0,-6-1 0 0,5 1-3 0,1-4-4 15,-1-4-3-15,1 1-4 0,6-5-4 0,-6 1-4 0,-1-4-2 0,7-4-1 16,-6 1-2-16,-8-4-1 0,8-1-1 0,-7-4 1 0,0 3 1 15,0-7 1-15,0 2 4 0,-6-4 2 0,-7-5 6 0,6 5 8 0,-6-4 5 16,0-1 7-16,-6 2 6 0,6 3 5 0,-7 0 8 0,0-1 9 0,1 9 4 16,0-1 2-16,-1 3 1 0,-6 4 3 0,6 1 1 0,1 6 0 0,0 1-1 15,-1 0-4-15,0 3-3 0,1 4-2 0,0 0-5 0,-2 4-4 0,2 0-6 16,6-1-6-16,-6 9-5 0,6-6-3 0,0 5-3 0,6 1-3 16,0 2-5-16,2 0-4 0,4 2-9 0,2-2-12 0,-2 0-17 0,8 1-21 15,-1 0-35-15,1-1-43 0,-1 1-50 0,7 0-57 0,7-3-51 0,-7-2-50 16,7 1-42-16,-7-5-38 0,6 3-32 0,-6-6-31 0,7 2-9 15,-1-5 2-15,1 0 14 0,-1 0 20 0,-5-5 34 0,5 5 41 0,-6-3 50 16,1-6 57-16,-1 3 51 0,-7 2 90 0</inkml:trace>
  <inkml:trace contextRef="#ctx0" brushRef="#br0" timeOffset="19211.5">29535 864 0 0,'13'-7'31'0,"0"3"179"0,-6-3 43 0,-1 3 39 0,0-3 37 0,-6-1 36 15,0 1 36-15,0 4 26 0,-6-5 21 0,0-3 14 0,-1 5 11 16,1-3-21-16,-1 2-41 0,0 0-46 0,-5-4-50 0,6 4-38 0,-8 2-31 16,8-2-33-16,-7 4-35 0,6-5-33 0,-6 5-35 0,-1 3-25 0,8 0-21 15,-6 0-14-15,-2 3-11 0,8 2-11 0,-7-2-9 0,-1 5-7 0,2 3-3 16,6-4-4-16,-8 7 0 0,1 2-2 0,7-2 0 0,-8 4-1 15,8 4-1-15,0-4 0 0,0 4 0 0,6 0 1 0,-8 0-1 0,8 0 0 16,0 3 2-16,0-2 1 0,0-2 1 0,8-2-1 0,-2 4 0 0,0-6-2 16,0 2 0-16,1-5 0 0,6 5-2 0,0-7-1 0,-6-3-2 15,6 2 2-15,-1-4 0 0,2 2 1 0,-1-6 1 0,0-3-2 0,-6 0-2 16,5 0 0-16,2-7-2 0,-2 2 1 0,-5-2 0 0,6-4 2 0,-6-3 1 16,-1 2 2-16,0-5 0 0,2 2-1 0,-8-7 0 0,6 4 0 15,-6-4-2-15,0-4 1 0,0 5 2 0,-6-6 1 0,6 1-1 0,-8 1 2 16,2 3 1-16,0 0 1 0,-1 4-1 0,1-1 0 0,-8 1 3 0,8 4-1 15,0 2 1-15,-2 2 0 0,2 2 0 0,-6 1-2 0,12 4-1 0,-7-1 0 16,0 4-2-16,7-5-1 0,0 5-1 0,0 0-1 0,0 5 1 16,0-1-2-16,7-1 0 0,0 4-1 0,-1 1 0 0,6-1 0 0,2 1 2 15,-1-1 0-15,0 0 2 0,6 0 0 0,1 1 2 0,6-5 0 0,-7 1 1 16,7-1-1-16,1 2 0 0,-1-5 1 0,0 3-1 0,0-6 0 0,0 3-2 16,0-5 1-16,-6 5 1 0,6-7-1 0,-6 7-1 0,-1-7 0 15,-6 3-2-15,6 1 0 0,-5-1 2 0,-8 0 0 0,7 1-1 0,-7 3-1 16,1-3 0-16,-1 3 0 0,-6 0 0 0,0 0 0 0,0 3-1 0,0 0 0 15,0 5 2-15,-6-1 1 0,6 4 1 0,-7 4 0 0,1-1-1 16,-1 2 0-16,1 1-1 0,0 5 0 0,-2 0 0 0,2 0 1 0,0 0 0 16,-1 0 1-16,7 1 0 0,-6-2-1 0,-1 2-1 0,7-2 0 15,0-3-1-15,0 1-1 0,0-4 0 0,0-1 1 0,0 0 0 0,7-2 2 16,-7-1 1-16,6-4 2 0,-6 0 1 0,7 0 1 0,-1-2 1 0,0-2 2 16,2-3 1-16,-2 0 2 0,7-3 3 0,-7-2 2 0,7 2 1 0,0-4 2 15,1-1-1-15,-2-2 0 0,2-1-1 0,-1 0 0 0,-1-3-3 0,2-3-1 16,6 3-2-16,-8-4-1 0,1 0 0 0,7-1-2 0,-8 1-3 15,2-1-1-15,-1 1-1 0,0 1-2 0,-7-2 2 0,7 4-2 0,1 1 0 16,-8-1 0-16,0 5 0 0,8-2-2 0,-14 5 0 0,6 3 0 0,0 0-1 16,1 4 0-16,-7 0 1 0,0 4-1 0,6 2-1 0,-6 3 0 15,0 2-1-15,0 3 0 0,0 1 2 0,0-1-1 0,0 4-2 0,0 1-1 16,-6 4-4-16,6-5-5 0,0 3-8 0,0-2-9 0,0-1-12 0,0 0-16 16,0-4-18-16,6 5-27 0,1-7-30 0,0-1-32 0,-1 0-34 0,0-4-34 15,8 0-32-15,-2-3-30 0,2-1-26 0,5-3-18 0,-5 0-10 16,4-3-3-16,2-1 0 0,0-3 9 0,5-4 13 0,-5 4 22 0,0-9 27 15,-1 7 32-15,7-8 35 0,-6 0 38 0,-1 2 38 0,1-3 46 0,0-1 47 16,-1 1 48-16,-5-1 48 0,-2 1 48 0,2 1 47 0,-2-2 52 0,1 4 55 16,-6 1 39-16,0-1 32 0,-1 0 18 0,-6 1 13 0,6 3 6 15,-6-1 5-15,0 2-6 0,-6-2-11 0,6 2-20 0,-6 3-25 0,-1-5-32 16,0 5-36-16,1 3-44 0,-7-3-50 0,7 3-34 0,-8 1-26 0,2 3-20 16,-2 0-14-16,1 3-11 0,-7 1-9 0,8 0-7 0,-2 3-6 0,2 0-4 15,-1 5-5-15,-1-2-2 0,2 5-2 0,4-1 0 0,-4 1-1 0,6 4 0 16,-1-5-2-16,0 5-1 0,7-1 1 0,0 3-1 0,0-2 0 15,0-1 1-15,7-3-1 0,0 0 0 0,-1-1 1 0,6 1-1 0,-4-4 0 16,4 0-2-16,8-4 0 0,-7 1-1 0,7-5 1 0,-8 1 0 0,8-4 2 16,-1 0-2-16,1-4 1 0,0 1 0 0,-1-5-1 0,1 1 0 0,0-4 0 15,-1 0 1-15,1 1 2 0,-1-5-1 0,-6 0 1 0,7-4 1 16,-7 5 1-16,-1-4-1 0,2-1 0 0,-2 1 0 0,-4 0 2 0,-2-1 1 0,7 1 0 16,-7-1 1-16,1 1 0 0,-7 0 3 0,6 3 3 0,-6 1 5 15,0 0 5-15,0-2 7 0,0 9 4 0,0-4 4 0,0 4 2 0,0 0 0 16,-6 2 0-16,6 2-2 0,-7 3-1 0,7 0-2 0,-6 0 1 0,-1 8-3 15,1-1-1-15,0 0-5 0,-2 8-6 0,2 0-7 0,0 3-4 0,-1 3-4 16,0 5-2-16,1 4-1 0,0 0 0 0,-1 6 2 0,1 1 1 0,6 3 1 16,-7 0-2-16,0 4-1 0,1-1 1 0,6 5 0 0,-6 0 2 15,-1-1-1-15,7 5 1 0,-7-1 1 0,1 1 0 0,0-1-1 0,-1-1 1 16,1-1-1-16,-1 2-2 0,-6-4 1 0,7 0 1 0,-8-2-1 0,8-1 1 16,-7-3-1-16,0-1-1 0,0-4 1 0,7-3 0 0,-8 1-1 0,2-5-2 15,-2-4 1-15,1-3 0 0,0-4 0 0,0 1-1 0,7-7-1 16,-8-6 1-16,2 1-1 0,5-7-1 0,-6 0 1 0,6-3 0 0,1-7-1 15,0 1 0-15,-2-5-1 0,2 0 2 0,0-5 0 0,6 1-1 0,-6-4 1 16,6 0 2-16,6-4 0 0,-6 3 0 0,6-2 0 0,8 0 0 16,-8-1-2-16,7-4-1 0,0 5 0 0,6-1-3 0,1-3-1 0,0 4-5 15,-1-1-4-15,7 0-7 0,0 0-10 0,1 1-10 0,5 3-18 0,-6-4-17 16,7 5-41-16,-7-6-48 0,6 2-66 0,1 3-76 0,-7-4-76 16,7 1-77-16,-8 0-39 0,1-2-19 0,0-2-7 0,-6 4 1 0,-1-5 7 15,1 1 10-15,-6-1 15 0,-2-2 19 0,1-2 40 0,-6 2 48 0,-1 0 67 16,-6-5 166-16</inkml:trace>
  <inkml:trace contextRef="#ctx0" brushRef="#br0" timeOffset="19406.49">29783 169 0 0,'-78'7'52'0,"12"0"401"0,-5 4 53 0,12-4 27 16,0 0 14-16,8-2 8 0,11 2 9 0,1-7 4 0,13 0 3 0,7 0 3 15,5-4 0-15,2 4 1 0,12-3 2 0,0 3-140 0,12 3-208 0,2 1-105 16,5-1-51-16,1 1-25 0,12 3-17 0,1 4-10 0,-1-4-8 15,13 8-25-15,2-5-31 0,-2 7-71 0,1-3-90 0,-1 4-115 0,7 0-130 0,-6-4-64 16,0 5-33-16,-8-4-16 0,-5-5-10 0,-1 5-3 0,1-8-2 16,-13 0 1-16,6 1 1 0,-6-3 18 0,-7-5 29 0,-1-5 68 0,-5 5 90 15</inkml:trace>
  <inkml:trace contextRef="#ctx0" brushRef="#br0" timeOffset="20579.48">2025 4063 0 0,'-13'18'215'0,"6"0"82"0,-5 0 33 0,4-3 15 0,2-1 8 16,0-1 3-16,0-4 2 0,6-1 6 0,-7 0 5 0,7-1 9 0,-7-3 10 15,7 3-42-15,0-4-70 0,0 1-50 0,0 0-43 0,7-1-28 16,-7 1-23-16,7-4-7 0,-1 0 0 0,6 0 1 0,2 0 2 0,-1-7-3 16,0 3-5-16,6-3-9 0,1-4-8 0,0-1-14 0,5-2-13 0,1-5-14 15,1-2-12-15,-1-1-12 0,0-8-9 0,0 5-8 0,7-5-6 16,-7 1-4-16,-1-3-5 0,-5-2-2 0,6 2-1 0,-6-2-1 0,-1 1 3 15,1 0-1-15,-7 1 1 0,0-1 0 0,0-1-1 0,-7 5 1 16,1-4-2-16,0 4 1 0,-1 4 0 0,-6-1 2 0,0 3 2 0,0 2 3 16,-6 3 4-16,6 3 2 0,-7 1-1 0,0-2 3 0,1 5 0 15,-1 4 2-15,1 1 1 0,0-3 0 0,-8 6-1 0,8-2 0 0,-8 2 0 16,8 3-3-16,-7 0-2 0,0 0-3 0,6 3-3 0,-5 5-3 16,-2 1-2-16,2-3-2 0,5 5-3 0,-6 4 0 0,6 0 0 0,-5 3-2 15,5 4 0-15,0 4 0 0,7-1 1 0,-6 5 1 0,6 2 0 0,0 1 1 16,0 4 0-16,0 0 0 0,6 3 0 0,1 4 0 0,-7-4 0 0,7 4 0 15,-1 0 1-15,0 0 1 0,7 0-1 0,-6 0 1 0,0 0 0 16,-1-4-2-16,0 1 2 0,2-1 0 0,-2 0-1 0,0-4 1 0,7-2 0 16,-6-6-1-16,-1 6 0 0,7-9-3 0,-7 2-3 0,8-6-8 15,-8-3-8-15,8-3-15 0,-2-4-16 0,1 0-36 0,7-7-48 0,0-4-63 16,-8 0-74-16,8-7-65 0,-1-5-65 0,7-2-44 0,-6-4-36 16,7-1-16-16,-9-7-6 0,9 0 1 0,-7-2 9 0,6-2 12 0,-7-3 15 15,7 0 36-15,0 0 47 0,-6-4 64 0,5 5 72 0</inkml:trace>
  <inkml:trace contextRef="#ctx0" brushRef="#br0" timeOffset="21378.12">3171 3868 0 0,'7'-4'249'0,"-1"-3"54"0,1 4 27 16,-7 3 28-16,6-4 31 0,-6 0 26 0,0 4 23 0,-6-4 19 15,6 1 13-15,0 3 14 0,-7-4 12 0,7 1-51 0,-6 3-81 0,-1-4-60 16,1 4-47-16,0-4-33 0,-2 1-24 0,2 3-27 0,0 0-27 0,-1-4-26 16,-6 4-23-16,0-4-18 0,7 4-12 0,-8 0-14 0,2 0-11 15,-2 4-9-15,2 0-9 0,-8-1-6 0,7 1-4 0,-7 3-4 16,8 0-3-16,-8 5-3 0,7-2-1 0,-7 2-1 0,8 3-2 0,-8-1-1 15,7 4 0-15,-1 4 0 0,2 0 0 0,-2 0 0 0,2 4 1 16,-1 0 0-16,6-1 0 0,0 1-1 0,1-1 0 0,0 0 0 0,6-2 0 16,0 3 1-16,0-4 1 0,0-3-1 0,6 2-1 0,0-7 1 15,8 5 1-15,-1-9-1 0,-1 3-1 0,2-3 1 0,-2-3 0 0,8-3 1 16,0-4 1-16,-1 0-1 0,1-4 1 0,6 1 0 0,-7-9 0 16,7 2-1-16,1-5 2 0,-8 0-1 0,7-3-1 0,0 0 0 0,-6-8 0 15,0 3 2-15,5-1 0 0,-5-2-1 0,-8 0 1 0,8-3-1 16,-6 3 2-16,-2-3-1 0,1 4-1 0,-6-5 2 0,0 4-1 0,-1 1 1 15,0-1 0-15,-6 3 2 0,0 2 2 0,0 3 2 0,0-1 3 0,0 4 2 16,0 5 1-16,-6-1 2 0,6 4-2 0,-6 0 0 0,6 3-1 16,-7 4 0-16,7 4-1 0,-7-1 0 0,7 4 0 0,-6 4-2 15,6 0-1-15,-7 7-4 0,1 1-4 0,6 6-2 0,-6 2-3 0,6 2 1 16,0 0-1-16,-7 3 1 0,14 1 0 0,-7 4 0 0,0-3 0 16,6-2 0-16,0 0 0 0,1 2 0 0,6-5 0 0,-6 1 0 0,5-5 2 15,2-3 0-15,-2 0-1 0,8-3 1 0,-7-1 0 0,7-7-1 0,-7 4 2 16,6-9 1-16,0-1-1 0,1 2 2 0,-7-7-1 0,7-3 0 15,0-1 0-15,-1-4-1 0,-6-3 1 0,6 0-1 0,1-3-1 16,-6-5 2-16,4 0-1 0,-4-2 0 0,-1-1-1 0,-1 1 1 0,2-2-2 16,-8-2 1-16,0 0 0 0,1-2 0 0,0-2 0 0,-7 4-1 15,6 2 2-15,-6-3 0 0,0 1 0 0,-6 6-1 0,6-2 1 0,0 5 0 16,-7 2-1-16,7 3 0 0,-7 4 0 0,7 0-1 0,-6 3-2 16,6 0 0-16,-6 8 1 0,6 0-1 0,-6 3 1 0,6 0-1 15,-8 8-1-15,8 4 1 0,-6 2-1 0,0 5 0 0,6 4 2 0,0 2-1 16,-7 5 1-16,7-1 0 0,0 4 0 0,0 4 1 0,0 0 1 0,0 0 1 15,0 1 0-15,7-2-1 0,-7 1 2 0,0 4 0 0,0-4-2 0,6 0 2 16,-6 0 0-16,6 0-2 0,-6-4 2 0,0 1 0 0,0-5-1 16,8 1 1-16,-8-8-2 0,0 0 0 0,0 1 0 0,0-8 0 15,0 0 0-15,0-4 1 0,0-3 1 0,0-4 1 0,0-1 2 0,0-2 3 16,-8-5 3-16,8 2 1 0,0-5 1 0,0-5 1 0,-6-2 1 16,6 0 0-16,-6-8-2 0,6 1 1 0,-7-8-1 0,1-3-1 0,-1-5-1 15,7-3-4-15,-7-8-5 0,1 1-5 0,0-4-7 0,6-7-3 16,-6 0-2-16,6-1-3 0,0-2-1 0,6-1-2 0,-6 4-1 0,6-2-1 15,7 6 0-15,0-1-3 0,6 5 0 0,-5 3 0 0,12 4 2 16,-7 5 2-16,7 2 1 0,-6 3 3 0,6 8 1 0,-1 1 2 0,-5 5 0 16,0 4 2-16,6 5 1 0,-13 3 0 0,7 6 2 0,-1 2 2 15,-5 4 1-15,-2 2 2 0,-6 4-1 0,8 4 2 0,-8 0 0 0,1 0 1 16,-1 4 0-16,1-5 0 0,-7 6 2 0,7-5 0 0,-7 0 0 16,6-1-1-16,-6-3 0 0,6-3-4 0,-6-3-4 0,6-1-7 15,2 0-7-15,-8-8-12 0,6 1-15 0,0-8-33 0,1 1-41 0,-7-6-61 16,7-1-69-16,-7-5-71 0,6-3-70 0,-6-4-53 0,0-7-46 15,0 0-21-15,0-8-6 0,-6 0 0 0,-8-7 5 0,8-3 10 16,-8 0 15-16,2-6 32 0,-8-1 42 0,1-1 59 0,-1 0 70 0</inkml:trace>
  <inkml:trace contextRef="#ctx0" brushRef="#br0" timeOffset="21581.25">3210 3301 29 0,'-39'11'250'0,"0"0"24"0,0-5 22 0,6 6 30 0,1-5 32 16,5 1 31-16,2-1 27 0,-1 0 18 0,0-4 11 0,13 6 2 0,-7-6-3 15,7 4-56-15,6-3-79 0,1 2-46 0,0 2-31 0,6 1-22 16,0 1-18-16,0 0-27 0,6-3-32 0,0 6-28 0,8-3-25 0,-1 5-18 16,0-8-11-16,0 4-7 0,7 0-6 0,-1-4-4 0,1 0-3 15,6-2-7-15,-7-2-6 0,7-3-9 0,0 0-9 0,0 0-14 0,0-8-20 16,1 4-37-16,-2-2-48 0,1-5-63 0,-6 0-66 0,6-4-66 16,-7 1-64-16,1-1-47 0,-7-4-37 0,6 6-18 0,-6-10-10 0,1 4 0 15,6-2 4-15,-14 3 12 0,7-5 15 0,-7 4 36 0,7 1 48 16,-6 0 61-16,-1 3 66 0</inkml:trace>
  <inkml:trace contextRef="#ctx0" brushRef="#br0" timeOffset="21846.88">3132 4773 317 0,'-7'40'443'0,"-5"-6"35"0,5-5 17 0,-6-3 8 0,6-5 4 0,1-2 1 16,0-5 1-16,6-3 1 0,-7-3 0 0,7-1-2 0,0-3 0 16,-7-4-120-16,7 0-181 0,0 0-151 0,7 0-136 0,0-4-136 0,-7-3-136 15,12-4-73-15,-5 0-42 0,0-4-23 0,6 0-9 0,-7-6-5 16,7-2-4-16,-6 1 1 0,-1-7-1 0,8 4 12 0,-14-8 17 0,6 3 49 15,0-3 68-15</inkml:trace>
  <inkml:trace contextRef="#ctx0" brushRef="#br0" timeOffset="22551.16">4988 3824 0 0,'-6'4'224'0,"6"-4"101"0,-6 4 39 0,6-4 30 16,-8 0 26-16,2 0 19 0,0 0 17 0,0-4 11 0,-2 0 11 0,2 1 8 15,6-5 6-15,-6 5-45 0,-1-5-73 0,7 1-70 0,0-4-69 0,0 4-48 16,-6-4-36-16,12 4-30 0,-6-4-24 0,0 0-20 0,7-5-17 16,-7 6-12-16,6-1-10 0,0 0-9 0,2-1-8 0,-2 2-7 15,6 3-3-15,-4-1-5 0,-2 1-3 0,7 3-3 0,0 4-2 0,-6 0 0 16,5 4-1-16,-6 3-1 0,8 4 0 0,-1 0 0 0,0 4 1 0,0 3 0 16,0 4 2-16,-6 3 0 0,5 1 1 0,2 4-1 0,-8-1 0 15,7 3 0-15,0 2 0 0,-6 3 1 0,5-5 1 0,-4 1 0 16,-2 1 0-16,7-5 0 0,-7 4-1 0,7-8 0 0,-6 1 0 0,5-4 1 15,-4 0 0-15,4-7 0 0,1 0 0 0,0-1 0 0,0-3 0 16,1-7-1-16,-2-1 1 0,2 1-1 0,-1-8 0 0,6 1 1 0,-6-5 0 16,1-3 0-16,5 1-2 0,-6-9-1 0,0 1 1 0,-1 0-2 15,2-4 0-15,-8-4-1 0,1-4 0 0,-1 1-2 0,1-3 0 0,-7-1 0 16,0-1 2-16,0-2-1 0,-7 3 0 0,1-1 2 0,-7 2 0 16,7 2 3-16,-8 1 3 0,1 7 4 0,7 0 3 0,-7 4 2 15,0-1 3-15,-1 9 1 0,8 2 2 0,-7 1-2 0,6 3 0 0,-5 1-1 16,5 3-1-16,1 3 0 0,6 1-1 0,-7 3-2 0,7 1-2 15,0 2-4-15,0 1-3 0,7 3-2 0,-1 3-2 0,7-3 0 16,0 1-4-16,0-1-6 0,7 0-10 0,6 2-16 0,-1-6-23 0,2 1-44 16,-1-4-60-16,6 0-70 0,1-3-77 0,-1 0-71 0,1-4-70 15,7-4-35-15,-8 4-17 0,1-7-7 0,5 0-4 0,-5-1 6 0,-1 1 9 16,1-3 16-16,-1-2 22 0,-5 5 46 0,5-4 58 0,-6 4 71 16,1-4 237-16</inkml:trace>
  <inkml:trace contextRef="#ctx0" brushRef="#br0" timeOffset="22944.73">6219 3726 0 0,'13'3'158'16,"0"-3"135"-16,0 5 36 0,-7-2 33 0,2-3 30 0,-8 0 23 15,-8 0 18-15,8 0 13 0,-6 0 8 0,0 0 7 0,-1-3 6 0,-6-2-42 16,7 5-66-16,-7-3-64 0,7-2-63 0,-14 5-44 0,13 0-36 0,-12 0-32 16,6 5-30-16,-1-5-22 0,2 8-19 0,-2-5-12 0,2 3-8 15,-1 2-6-15,-1 4-7 0,2 2-4 0,-2-3-4 0,2 8-2 16,-2-2-1-16,8 1-1 0,-7 4 0 0,7 1-1 0,-2-1 0 0,2 3 0 16,6-2-1-16,-6 2 2 0,6-3 0 0,0 0 1 0,6 0-2 15,0-4 1-15,-6 4-1 0,8-7 1 0,4-1-1 0,1-3 1 0,-6 0 1 16,6-4-1-16,-1 1 0 0,2-3 0 0,6-5 0 0,-7 0 1 15,-1-5-2-15,8 2 2 0,-7-9-1 0,7 5 0 0,-8-8 1 0,2 1-1 16,6-1 0-16,-8-7-1 0,1 4 0 0,0-4 0 0,-6 0 3 16,5-4 0-16,-4 5 1 0,-2-5 1 0,0 0 1 0,1 0 3 15,-7 1 2-15,6-1 6 0,-6 0 4 0,0 1 7 0,0 2 6 0,0 6 7 16,-6-6 6-16,6 9 4 0,0-1 3 0,0 0-1 0,-7 8-2 16,7-4-1-16,0 7-2 0,-6 1-4 0,6 3-3 0,0 0-6 15,0 3-5-15,0 5-7 0,0-1-8 0,0 4-6 0,0 0-5 0,6 7-5 16,-6 0-1-16,7 4-2 0,-7 1 0 0,6 2 0 0,1 5 1 15,0-5 0-15,-1 5 1 0,7-1 0 0,0-3 0 0,-7 0 1 0,8-1 0 16,-1 0-1-16,6-3-3 0,-6 1-6 0,1-5-6 0,-2 0-11 16,1-7-12-16,7 0-21 0,-8-4-24 0,-4 1-51 0,4-8-65 0,1 0-75 15,0-4-81-15,-6-3-69 0,6-4-64 0,-6-4-30 0,-1-3-15 16,0 0-2-16,-6-8 1 0,0 1 9 0,0-5 11 0,0-3 20 0,-6 0 25 16,0-8 52-16,-8 1 63 0,1 0 76 0,-6-7 264 0</inkml:trace>
  <inkml:trace contextRef="#ctx0" brushRef="#br0" timeOffset="23086.59">6245 3345 0 0,'-32'-26'158'0,"-8"1"264"0,15 2 47 0,-8 9 28 15,7-1 21-15,0 4 18 0,0 0 18 0,6 4 16 0,1-1 12 16,5 1 14-16,2 3 12 0,-2 1-14 0,8 0-29 0,0-1-115 0,6 4-160 16,0-5-83-16,12 5-44 0,-4 0-28 0,10 0-20 0,9 0-17 15,-1 0-34-15,13 5-64 0,0-5 0 0,0 4 0 0,14 2 0 0,-8-2 0 16,0 3-39-16,1 1-147 0,-1-1-102 0,-5 4-112 0,-1 0-116 16,-13-4-59-16,0 4-30 0,0 0-14 0,-7-4-6 0,-5 1-3 15,-2 0-1-15,-5-6 17 0,6-2 22 0,-6 0 33 0,-1 0 36 0,-6-2 80 16,6-6 102-16</inkml:trace>
  <inkml:trace contextRef="#ctx0" brushRef="#br0" timeOffset="25031.8">7600 3777 90 0,'0'14'339'0,"0"-3"43"0,-6 4 25 16,6-4 16-16,-7 0 8 0,7-4 4 0,0 4 5 0,-7-7 7 16,7 3 5-16,0-7 7 0,0 3 9 0,0-3-68 0,0 0-103 0,0 0-78 15,7 0-64-15,-7 0-38 0,7-3-25 0,-7-1-12 0,6-3-4 16,0-4-7-16,7 0-5 0,1-3-8 0,-2 0-5 0,8-9-7 0,-7 2-8 16,13-5-7-16,-6-4-7 0,6-3-7 0,-7 0-6 0,7 1-4 15,0-6-1-15,-6 2-3 0,6-1-4 0,-7 1 0 0,1-5 1 0,-1 5 0 16,-5-4 1-16,5 4 1 0,-6-6-1 0,-6 6 0 0,5-1 1 15,-12 5-1-15,8 2 2 0,-2 0 0 0,-6 5 2 0,0 0 2 16,0 6 3-16,-6 1 3 0,6 7 5 0,-8-4 3 0,2 8 2 0,0-1 0 16,-1 1 1-16,1 3 1 0,-1 1 1 0,-6 0-2 0,7 3 0 15,-8 3-2-15,8 0 0 0,-7 1-5 0,0 3-1 0,6 1-4 0,-5 6-3 16,-2 1-2-16,8 0-2 0,-7 7 0 0,6 0-2 0,1 3 1 16,-1 5 0-16,1-1 0 0,0 5 1 0,6 1 1 0,0 2 2 0,0-1 0 15,0 2 1-15,6 1 1 0,-6 2 0 0,6-1 1 0,7 1-1 16,-6-1 0-16,0 1 0 0,5-1 0 0,2 0-1 0,-2-4-1 0,2 1 0 15,-1 0-1-15,7-5-1 0,-8 2 0 0,8-5 0 0,-7-3 0 16,7 0-1-16,-2-5-2 0,2-2 0 0,0-1 1 0,-7-7 0 0,7-1 0 16,-1-1 2-16,1-9-2 0,-1 0 1 0,0-5-1 0,1 1 0 15,-1-6 1-15,1-5-1 0,0 1 0 0,-7-5-2 0,7 1 1 16,-8-7 1-16,-6 2-1 0,8-3-1 0,-8-3 0 0,-6 0-1 0,7 4 0 16,-7-5 0-16,-7 1 0 0,7 3 0 0,-6-3 1 0,0 3 0 15,-2 0 1-15,-4 4-1 0,6 4 2 0,-8 0 0 0,8 3 0 0,-7 1 0 16,7 6 1-16,-2 1 0 0,-4 0 1 0,5 3-1 0,0 4 0 15,7-4 0-15,-6 8-2 0,6-4 1 0,-6 4-1 0,6 0-2 0,0-1 1 16,6 1 0-16,-6 3 0 16,6 0-1-16,1-3 0 0,6 3 1 0,-7 0 1 0,8 1 0 0,-1-4 1 15,7 3 1-15,-2-3 1 0,2-1-1 0,0-3 2 0,6 4-1 0,-7-4 1 0,8-4 1 0,-1 1-1 0,0-1 0 0,-7 0 0 16,7-3-2-16,0-1 1 0,-6-2-1 0,5 2 1 0,-5-3-2 0,0 4 1 16,-7-4 0-16,7 4 1 0,-8-4-1 0,2 3 0 0,-2 0 0 15,-5 1-1-15,0 4 2 0,-1-4 0 0,1 7 2 0,-7-4 0 0,0 0 0 16,0 4-1-16,0 0 1 0,-7 0-2 0,7 4 1 0,-6-4-2 15,-1 4 0-15,0 3-1 0,1-4 0 0,0 9 0 0,-1-1-2 0,0 0-1 16,1 4 0-16,0-1-1 0,-1 1 0 0,0 3 0 0,7 0 0 16,0 0 1-16,0 1 1 0,0 0-1 0,7-1 0 0,-7 0 0 15,7 0 1-15,5-4 1 0,-5 1 1 0,6 0-1 0,0-5 1 0,0 2 0 16,6-4 0-16,-5-2 0 0,5 2 0 0,1-5-1 0,0-3 1 16,-1 5 0-16,0-10 0 0,8 2 1 0,-8 0-2 0,0-5 1 0,1 2 0 15,-1-7-2-15,1 3-1 0,0-5 0 0,-7 1-1 0,7-1 1 16,-8-4-1-16,8 5 0 0,-7-7-1 0,-7 1 1 0,8 3-2 15,-8-6 1-15,6 5 0 0,-12-4 1 0,8 4 2 0,-8-1-2 0,0 2 1 16,0-3 0-16,0 2 2 0,-8 4 1 0,2-1-1 0,0 5 2 16,0-6 1-16,-1 9 1 0,0-4 1 0,1 4-1 0,-1 4 0 0,-5-1-1 15,4-1-1-15,-4 5-1 0,6 0 2 0,-8 5-1 0,8 2 0 16,-7-3-1-16,6 7-2 0,-6-4 0 0,7 7-2 0,0-3 0 16,-2 3-1-16,2 5 0 0,6-1 0 0,-6 2 2 0,6 1 1 0,0 1 0 15,6-1 0-15,-6 2 0 0,6-2 0 0,2 2 0 0,-2 3 1 0,6-4 1 16,2-4-1-16,-8 0 0 0,7 0 1 0,7 1 1 0,-8-4 0 15,2-1-2-15,5-3 0 0,-5 1 0 0,4-2 0 0,-4-3 0 16,5-3 1-16,1 0-1 0,-7-4 2 0,6 0 0 0,1 0 0 0,-7-4 1 16,7-3-1-16,-8 0 1 0,2 0-2 0,5-5 0 0,-5 1 1 15,-2 0-2-15,2-4 1 0,-2 4 0 0,1-3 0 0,-6-1-1 16,6 1 0-16,-7-1 0 0,0-3 0 0,2 4 1 0,-2-3 0 0,0 3-2 16,1-1 2-16,0 1-1 0,-1-4 1 0,-6 6 0 0,7-2-2 0,-1 0 1 15,-6 3-2-15,6 0 1 0,-6 0-1 0,7 3-1 0,-7 0-1 16,7 5 0-16,-1-1-2 0,-6 1 1 0,6 6 0 0,-6-3-1 15,7 4 0-15,0 4 0 0,-7 0 0 0,6 2-2 0,1 1 1 0,-7 4 2 16,6 3 1-16,-6 1 2 0,7-1-1 0,-7 3 0 0,6-2 1 16,-6 7 0-16,0-4 1 0,0 0 1 0,7 0 1 0,-7-1 0 0,0-3-1 15,0 4 1-15,0-2 0 0,0-6 0 0,0 4-2 0,0-3-1 16,0-4 1-16,0 0 1 0,0-4 1 0,0 0 2 0,6-3 2 0,-6 0 4 16,0-1 5-16,0-3 4 0,6 0 2 0,-6-3 1 0,8-1 2 15,-8-4 1-15,6-2-1 0,7 2 1 0,-7-6-1 0,1-1 0 0,6 0-2 16,-7-2-1-16,8-6-4 0,-2 0-5 0,2 2-5 0,-2-5-3 15,-5 1-2-15,13-1-1 0,-8 0-2 0,2-3 0 0,-1 4-1 16,-1-1-1-16,2 4 1 0,-2-3-2 0,2 5 0 0,-1 3-1 0,0 2 1 16,0 0 0-16,-1 4-2 0,-4 5 1 0,4 1-2 0,-5 5 0 15,0 0 0-15,5 8-1 0,-5-1 0 0,-7 3 0 0,6 7 0 0,1-4 1 16,-7 9 1-16,7-3 0 0,-7 6 3 0,0-3-1 0,6 4 2 16,-6-1 0-16,0-3 0 0,6 4 1 0,-6-4 1 0,7-3 0 15,0-2 0-15,-7 2 0 0,6-8-2 0,0-1-5 0,1-1-6 0,6-1-13 16,-6-8-14-16,5 0-22 0,-4-5-26 0,4-3-46 0,1-2-58 15,-6-5-69-15,6 1-74 0,-7-8-75 0,0 0-77 0,-6-3-38 0,0-1-18 16,0-8-6-16,-6 1 2 0,0-3 8 0,-1-2 14 0,-6-6 21 16,-6 1 26-16,5-4 46 0,-5-5 56 0,-1 1 70 0,1-1 197 0</inkml:trace>
  <inkml:trace contextRef="#ctx0" brushRef="#br0" timeOffset="25267.39">9300 2864 91 0,'-33'23'324'0,"7"-2"37"0,0-2 25 0,0 2 25 0,0-6 20 0,13 4 18 16,-7-7 15-16,14-2 13 0,-7-3 12 0,7 1 10 0,-2-1 10 16,8-4-68-16,0-3-106 0,0 0-73 0,0 0-56 0,8 0-35 15,-2 0-27-15,0-3-21 0,7-2-21 0,1 3-17 0,-2-6-15 0,8 1-13 16,0-1-13-16,-1-3-9 0,1 3-9 0,-1-2-9 0,1 3-6 16,0-5-5-16,-2 5-4 0,-4 0-5 0,5 4-3 0,-5-1-6 0,-2 4-5 15,2 0-7-15,-8 4-5 0,7-1-6 0,-6 4-9 0,-1 0-10 16,-6 5-10-16,7-1-20 0,-1 3-23 0,0 1-35 0,-6 0-39 0,7-1-51 15,0 1-56-15,-1 4-52 0,-6-5-50 0,6 1-41 0,1-5-34 16,0 2-13-16,6-5-2 0,-7 0 4 0,7-3 10 0,-6-1 18 16,5-6 22-16,8-1 35 0,-7-3 41 0,7-4 52 0,0-1 59 0</inkml:trace>
  <inkml:trace contextRef="#ctx0" brushRef="#br0" timeOffset="25392.38">9853 2827 257 0,'7'-14'408'0,"-1"0"33"0,-6-1 21 0,0 4 17 15,-6-4 15-15,6 5 7 0,-7-1 6 0,1 0 4 0,-7-1 0 0,6 5 0 16,-5-4 0-16,-2 4-99 0,-5 3-152 0,6 1-95 0,-6-2-67 15,-1 2-54-15,0 3-49 0,-6 3-76 0,7 2-93 0,-8-2-109 0,1 4-115 16,0 1-57-16,0-1-28 0,1 0-15 0,-2 0-7 0,-5 4-3 16,6-3-1-16,-7 0 1 0,1-5 3 0,-1 4 20 0,1-2 26 0,6-2 62 15,-14-3 78-15</inkml:trace>
  <inkml:trace contextRef="#ctx0" brushRef="#br0" timeOffset="25564.28">8785 2931 0 0,'-13'21'7'0,"0"1"407"0,0-2 49 0,7-3 24 0,-8-2 11 0,2 0 7 16,5-8 2-16,1 3 0 0,-1-5 0 0,0 2-2 0,7-7-4 16,0 0-12-16,0 0-16 0,0 0-166 0,0 3-240 0,7-3-165 0,0 0-127 15,-1 0-104-15,1 0-91 0,5 4-46 0,-4-4-21 0,4 0-10 16,8 0-5-16,-7 4-1 0,7-4 3 0,-1 0 12 0,7 0 15 16,0 0 40-16,0-4 48 0,0 4 69 0,7 0 201 0</inkml:trace>
  <inkml:trace contextRef="#ctx0" brushRef="#br0" timeOffset="26096.7">10681 3590 4 0,'-20'29'283'0,"-6"-3"36"0,7-1 21 0,-1-3 13 0,7 0 7 15,-7-2 4-15,14-6 3 0,-8-8 4 0,8 6 5 0,0-8 8 16,6-1 9-16,0 1-46 0,0-4-77 0,6 0-57 0,0-4-50 0,2 4-28 16,4-7-19-16,1 0-10 0,0-4-7 0,6 0-3 0,1-5-3 15,7 2-3-15,-1-8-4 0,-7 0-9 0,13-3-9 0,-6 0-15 16,-6-6-17-16,6 2-13 0,1-4-9 0,-1 1-7 0,-7-5-7 0,7 0 0 15,-6 0 0-15,-8-2-1 0,8 2-1 0,-7 0 0 0,1 0 1 0,-8 1 2 16,0 2 2-16,0 2 3 0,-6 5 5 0,7 2 5 0,-14 0 4 16,7 6 6-16,-6 1 4 0,0 7 3 0,-8 0 1 0,8-1 1 15,-7 6 1-15,-7 2 0 0,8 0 0 0,-2 4-2 0,-5 4-2 0,6 0-4 16,-6-1-5-16,5 5-3 0,2-1-5 0,4 4-5 0,-4 0-2 16,5 4-2-16,7 0-2 0,0 2 0 0,0 2-2 0,7 2-1 15,5 2 1-15,-4 0 0 0,11 2 1 0,-6 0 1 0,13 1 0 0,-7-1 1 16,7 5-1-16,-6-1 0 0,7-4 1 0,-2 5-2 0,1-4 0 0,0 3 0 15,0-4 0-15,1 5 1 0,-8-4 0 0,7-1 0 0,-6 1 1 16,-8-1-3-16,8 0 1 0,-7-2-1 0,0-4-1 0,-6-1-1 16,-1 0 1-16,0-7 1 0,-6 4 1 0,8-4 1 0,-16-5 0 0,8-2 0 15,-6 4-2-15,-7-8-1 0,7 0 1 0,-8 0 0 0,-4-8-1 16,4 4 0-16,-6-2-2 0,7-5-5 0,-6-4-11 0,0 4-23 0,5-3-31 16,1-5-54-16,0 1-65 0,0-4-73 0,7 0-80 0,0-4-60 15,-2 5-50-15,8-5-25 0,0 4-12 0,8-3-6 0,-2-2-2 0,0 5 5 16,7-3 8-16,0 6 23 0,0 1 30 0,7-1 53 0,-7 9 64 15</inkml:trace>
  <inkml:trace contextRef="#ctx0" brushRef="#br0" timeOffset="26440.45">11403 3495 110 0,'6'22'237'0,"-6"-4"18"0,0 0 17 0,8 0 21 0,-8-2 26 16,6-2 26-16,-6-2 23 0,6-6 28 0,1 2 27 0,0-5 4 16,-1 1-8-16,1 0-49 0,5-4-68 0,-5 0-36 0,6-4-19 0,0-3-16 15,7-4-14-15,-8-1-21 0,8 1-25 0,0-6-26 0,-1 1-23 16,1-5-28-16,0-1-26 0,-1 0-22 0,7-4-15 0,-13 0-10 0,6-3-8 15,1-3-5-15,-1-2-2 0,-5-2-4 0,-2-1-1 0,2-3-1 16,-8-1-1-16,7 1 0 0,-6-4 1 0,-1 4 0 0,1-1 1 0,-7 1 3 16,6 3 3-16,-6 5 5 0,0-1 6 0,0 3 7 0,0 5 6 15,-6 3 11-15,6 3 8 0,0 1 9 0,-7 8 6 0,7-5 4 0,-6 7 4 16,-1 0 2-16,7 5-1 0,-6 0-2 0,6-2-4 0,-7 5-5 16,7 5-5-16,-6-2-7 0,0 5-6 0,6-1-9 0,-8 3-11 0,2 5-7 15,0 4-6-15,-1 3-4 0,7 3-5 0,-7 1-1 0,7 7 1 16,-6 0-1-16,6 0 0 0,0 3 1 0,0 1-1 0,6 3 1 0,-6-3 0 15,7 4 0-15,0-1 1 0,-1 0-2 0,8-4 0 0,-8 1-1 16,7 0 0-16,-7-5-3 0,7 2-2 0,0-5-8 0,1-3-8 0,-2 0-11 16,2-8-12-16,5 3-18 0,-6-6-20 0,0-4-41 0,7 0-53 15,-8-8-69-15,1 1-75 0,7-8-69 0,-6 1-64 0,-2-4-44 16,-6-4-33-16,8-3-11 0,-8-1 1 0,1-7 6 0,-1 0 10 0,-6 0 17 16,0-4 18-16,-6-3 43 0,-1-1 51 0,-6 2 69 0,6-6 81 15</inkml:trace>
  <inkml:trace contextRef="#ctx0" brushRef="#br0" timeOffset="26596.7">11788 3084 182 0,'-33'-11'336'0,"1"1"43"15,6-1 35-15,0 3 22 0,-1 5 15 0,7-5 8 0,1 4 5 0,6 1 3 16,0-2 3-16,7 5-7 0,0-2-12 0,6 2-75 0,0 0-108 16,0 0-72-16,12 0-55 0,1 0-42 0,0 2-34 0,6-2-22 15,8 0-14-15,5 5-8 0,1-5-3 0,6 3-8 0,-6-3-8 0,12 4-21 16,-5-4-27-16,-1 0-39 0,6 0-46 0,-5 0-50 0,5 0-53 16,-7-4-46-16,2 4-41 0,-7-3-40 0,6-2-41 0,-7 3-30 0,1-2-25 15,-1 0-8-15,-6 0-1 0,1-3 16 0,-9 3 23 0,2 2 37 16,0-3 46-16,-7 5 49 0,-1-4 52 0,-4 1 45 0,-2 3 185 0</inkml:trace>
  <inkml:trace contextRef="#ctx0" brushRef="#br0" timeOffset="27347.87">12452 2985 50 0,'0'0'193'16,"-7"4"30"-16,7-4 29 0,0 5 25 0,0-5 24 0,-6 2 25 16,6-2 26-16,0 0 29 0,0-2 34 0,0 2 3 0,-6 0-13 0,6 0-23 15,0-5-31-15,0 5-22 0,-8-4-24 0,8 4-22 0,-6 0-22 16,6-3-22-16,-6 3-22 0,6 0-24 0,-6-5-24 0,-1 5-30 16,0 0-34-16,1 5-24 0,-1-5-22 0,-5 3-14 0,-2 1-13 0,8 3-8 15,-7 1-7-15,0-1-7 0,-7 8-5 0,7-4-2 0,1 4-1 16,-2 3-1-16,1 0-2 0,0 1 0 0,6 2 1 0,-5 2-1 0,6 2-1 15,-2 1 1-15,2-1 0 0,6 0 0 0,-6 1 0 0,12 0 0 16,-6-4 0-16,6 4-1 0,2-5 2 0,-2 2-1 0,0-5 2 0,7 0-2 16,0-4 0-16,0-1 0 0,7-3-2 0,-1 1 1 0,-6-3-1 15,7-5 0-15,-1-3 0 0,1 0-1 0,-7-7 1 0,7-1-1 16,-8 1-1-16,8-3 0 0,-7-3 0 0,0-1-1 0,0-4 1 0,-7 0 2 16,8-1 0-16,-8-2 1 0,-6 3 0 0,6-8-1 0,-6 3 1 15,-6-2 1-15,6-1 0 0,-6 1-1 0,-1 3 1 0,-6-4 0 0,7 0 0 16,-7 4 0-16,-1 0 1 0,2 4 0 0,-2-1 0 0,2 5 1 15,-2-1 1-15,1 7-1 0,7 2-2 0,-8 2 0 0,8 0 0 0,0 8 0 16,0 0 1-16,-1 2 0 0,0 2 0 0,1 4 0 0,6 2 0 16,0 1 0-16,0 3 1 0,6 1 1 0,1-1 0 0,0 3 1 0,-1-2 3 15,6 4 0-15,2-6 2 0,5 1-1 0,1 1 1 0,0-4 1 16,-1-1-1-16,7 1 0 0,-6-7 0 0,-1 2-1 0,7-5 0 16,0 1-1-16,-6-6 0 0,6 0-1 0,-7-3 0 0,1 0 0 0,6-5-2 15,-13-4 1-15,7 1-2 0,-1 0 1 0,-6-4 0 0,6 5-1 16,-5-9 3-16,-2 5-2 0,-4-1 1 0,4-3-1 0,-5 4 0 0,-1-2 0 15,1 2 2-15,-1-1 0 0,1 0 2 0,-7 5 2 0,0-1 2 16,6 3 0-16,-6 1 3 0,0-1-2 0,0 5-1 0,0 0 0 16,0 3-2-16,0 0 1 0,0 3 0 0,0 0-1 0,6 5-2 0,-6 3-2 15,0 4 0-15,0 0-3 0,0 3-2 0,0 8 0 0,0-1-2 16,0 1 0-16,0 7 0 0,-6-1 1 0,6 2 1 0,0 3 0 0,0-2 0 16,-6 6 1-16,6-1 0 0,-7 1 0 0,7-1 0 0,-6 1 0 15,-1-1 1-15,7-4-2 0,-6 4 2 0,-1-3 0 0,1 0 0 0,6-1-1 16,-6-3 0-16,-2 0 0 0,2-3 0 0,6-5 0 0,-6 0 0 0,6-2 0 15,-7-5 0-15,0 0 0 0,7-7 2 0,0 0 1 0,0 1 3 16,-6-5 1-16,6-3 2 0,0-4 0 0,0 0 3 0,0-8 0 16,6 5 0-16,-6-9 0 0,0 1-1 0,7-3 0 0,-7-5 1 0,7-2-2 15,-1-1 0-15,0-4-3 0,2-3-2 0,-2-1-2 0,7-3-3 0,-7 0-1 16,7-4 1-16,-6-3 0 0,5 0-2 0,2 0 0 0,-1-1 0 16,6 1 0-16,-6 0-1 0,7 0 1 0,-7 3-1 0,6 0 0 15,1 4 0-15,-1 5 1 0,1-1 0 0,0 2-1 0,-1 2-2 0,1 3 1 16,-1 3-1-16,1 5 1 0,-7 0-1 0,6 2 1 0,-5 5-1 15,-2 0 1-15,1 2-1 0,1 5 1 0,-8 5-1 0,8-2-1 0,-8 3 1 16,0 7 0-16,0-3 1 0,-6 5-1 0,7 3 1 0,-7 0 0 16,0 1 0-16,0 3-1 0,0 1 1 0,0-3-4 0,0-1-4 0,0-1-4 15,0 4-4-15,0-8-9 0,7 3-13 0,-7-4-12 0,0-6-13 16,6 5-21-16,7-9-26 0,-7 2-39 0,8-10-46 0,-2 2-55 16,2-5-59-16,5 1-51 0,-5-8-49 0,4-4-39 0,2-1-33 0,0-6-10 15,-1-4 2-15,1 0 8 0,0-6 9 0,-1-4 21 0,-6-4 25 16,6-4 38-16,1-3 48 0,-7 0 55 0,7-8 59 0</inkml:trace>
  <inkml:trace contextRef="#ctx0" brushRef="#br0" timeOffset="27847.88">14159 2385 96 0,'0'-11'329'0,"0"0"43"0,0 0 34 0,-7 3 27 16,0-3 25-16,1 4 17 0,-1 0 13 0,1 3 6 0,-1-4 5 15,-6 5 4-15,1 0 3 0,-2-2-73 0,1 5-110 0,0 0-76 0,-6 5-56 16,-1 1-39-16,0 2-29 0,-5 6-24 0,-1 5-20 0,6 3-11 15,-6 0-9-15,-1 11-4 0,2 0-2 0,-1 4-1 0,6 6-2 0,-6 1 1 16,7 7 0-16,-1 1-1 0,7 3-2 0,0 4-2 0,0-1-3 0,7 5-4 16,-1-1-4-16,7-3-4 0,0 2-4 0,0 2-2 0,13-8-3 15,-6 3 0-15,5-7-1 0,8 2-3 0,-7-6-5 0,7-3-8 16,6-4-9-16,-6 0-16 0,5-6-18 0,1-5-28 0,0-4-31 0,0-6-69 16,1-5-88-16,-1-3-102 0,-1-4-110 0,-5-7-56 0,6-3-27 15,-6-4-15-15,-1-8-5 0,-5-4 1 0,5-2 6 0,-6-5 13 16,0-8 16-16,0-1 26 0,0-6 32 0,0-4 68 0,0-5 89 0</inkml:trace>
  <inkml:trace contextRef="#ctx0" brushRef="#br0" timeOffset="31863.31">14491 3188 49 0,'0'0'130'16,"0"3"5"-16,-7-3 5 0,7 0 4 0,-7 3 5 0,7-3 7 0,0 0 7 16,-6 4 2-16,6-4-2 0,0 0-12 0,-6 4-18 0,6-4-8 15,0 0-3-15,-8 3 3 0,8-3 8 0,0 0 8 0,-6 4 11 0,6-4 8 16,0 4 7-16,0-4 7 0,-6 0 7 0,6 3 6 0,0-3 4 16,0 0 4-16,0 0 4 0,0 0 0 0,0 0-2 0,0 0-2 15,0 0-5-15,0 0-7 0,0 0-6 0,0 0-6 0,0 0-9 0,0 0-8 16,0 0-13-16,0 0-10 0,6 0-14 0,0-3-14 0,2-1-15 0,-2 0-14 15,0-3-9-15,8 0-10 0,-1-5-9 0,7 2-7 0,-8-5-8 16,8 0-6-16,-1-3-8 0,1-1-3 0,0 1-3 0,-1-3-3 16,1-1-3-16,-2 0-1 0,9-3 1 0,-7-2-2 0,-1 1-1 0,0 1-1 15,-5-1-1-15,5-3-1 0,-6 0 2 0,6 3 0 0,-5-3 0 16,-1 0 2-16,-7 2 0 0,7 2-1 0,-6-1 0 0,-1 1 0 0,0 3-1 16,2 0 0-16,-8 3 3 0,0 1 2 0,0 0 2 0,0 4 2 15,0-1 3-15,0 0 2 0,-8 4 1 0,8 3 3 0,-6-2 0 0,6 6 1 16,-6-3 2-16,6 3 0 0,-7 0 0 0,1 1-2 0,-1 3-2 0,7 0-1 15,-6 0-3-15,-1 0-3 0,1 3-2 0,0 1-3 0,-2 0-2 16,2 7-2-16,0-4-1 0,-1 4-2 0,0 0 0 0,1 7-1 16,0-3 0-16,-1 3-1 0,1 4 1 0,-1-1 1 0,0 2 0 0,7 3 0 15,-6-1 0-15,0 5 0 0,6-1 2 0,-7 0 1 0,7 4 0 0,-7-3-1 16,7 2 1-16,-6 5 0 0,6-4 0 0,0 4 0 0,-6-3 1 16,6 1 0-16,0 2 0 0,6-1 0 0,-6-3-1 0,6 3 2 15,-6-2-1-15,7-1 1 0,0-4-2 0,-1 0 1 0,7-2 0 0,-6-2-1 16,6-3 0-16,-1-4 1 0,-5-4-1 0,12 3 1 0,-5-7-1 15,-1-3 1-15,0-4-1 0,0 1 0 0,7-4-1 0,-8-4 1 0,1 1 0 16,0-4 0-16,7-3-2 0,-7-2 1 0,0-3 0 0,0-4-2 16,0-2 0-16,0-5 1 0,0 4-1 0,-7-7-1 0,2-1 0 0,-2 1 0 15,0 1-2-15,-6-6 1 0,0 5-1 0,0-4 1 0,0 4 1 16,-6-5 0-16,6 9 1 0,-6-2 1 0,-2 2 1 0,2 4 2 0,6 3 3 16,-6 3 1-16,-1 4 2 0,7 0 0 0,-7 4 1 0,7-1 0 15,-6 4 0-15,6 4 0 0,0 0-2 0,-6 0 0 0,6 0 0 0,0 4-2 16,0 4-1-16,0-6-2 0,0 6-1 0,0 0-1 0,0 3-2 0,6-5-1 15,0 6 1-15,1-1 0 0,0 0 2 0,-1-1 0 0,8-1 0 16,-2-3 0-16,1 2 1 0,0-2 0 0,6-1 3 0,1-2-1 16,0-3 0-16,-1-3 1 0,1 3-2 0,0-8 1 0,5 1-2 0,-5 0 2 15,0-1-2-15,6-3 1 0,-7 1 0 0,1-1-1 0,-1-1 1 16,1 2 0-16,0-1-1 0,-8 0 0 0,2-1-1 0,-2 1 1 0,-5 4 1 16,-1 0 1-16,1 0 3 0,0 2 1 0,-7-1 3 0,0 6 1 15,0 0 1-15,0-4 0 0,0 4 0 0,0 0-1 0,-7 0 0 0,7 4 0 16,-7-1-1-16,1 0-1 0,-1 5 1 0,1-1-2 0,0 4-3 15,6-3-2-15,-8 7-1 0,2-4-2 0,0 3-1 0,6 1 0 16,0 3 0-16,0-4 0 0,0 5 0 0,0-4 0 0,6-1 0 0,0 1 0 16,2 0 0-16,-2 0 1 0,7-4 1 0,-7 0-1 0,8-1-2 0,-2 1 0 15,2-3 2-15,-2-5 0 0,8 0-1 0,-1-3 0 0,-5 0 0 16,5 0 0-16,7-3 0 0,-6 0-3 0,0-5-1 0,-1-3-2 16,1 1-3-16,-2-5-1 0,2 4 0 0,0-5-2 0,-1-1-1 0,1 2-1 15,-7-3-1-15,0-1 0 0,0 1 0 0,0-3 0 0,-6 2 2 16,-1-4 2-16,0 5 0 0,2-3 2 0,-8 2 2 0,0 1 2 0,0 0 2 15,0-1 3-15,-8 5 0 0,8-1 1 0,-6 0 2 0,0 4 1 0,-1 4 2 16,0-4-1-16,1 8 1 0,0-5 0 0,-1 4 0 0,1 1 0 16,-1 3 0-16,-6 0-3 0,7 3 1 0,-1 1-2 0,0-1 2 0,1 5-2 15,-7 3 0-15,6 0-1 0,1 1-2 0,-1 1 0 0,1 6-1 16,0-1 1-16,6 1 0 0,-8 3 1 0,8 0 2 0,0 3-1 16,0-3 1-16,0 3-1 0,8 2-1 0,-8 2 1 0,6-4 1 0,0-3-1 15,1 4 1-15,6-1 0 0,-6-2 0 0,-1-6-2 0,7 6 1 16,0-9 0-16,-7 5-2 0,8-4 1 0,-1-5 1 0,-7 2 0 0,7-5 0 15,0-3 1-15,1 3 1 0,-2-7 0 0,1 0-1 0,0 0-1 16,0-4 2-16,1-3 0 0,-2 0-1 0,1-5 0 0,0 2 1 0,0-2-2 16,1-1 0-16,-2-3-1 0,2 2 1 0,-1-5 0 0,-1 1 0 15,-5-1 0-15,6 2 0 0,0-3 0 0,-6-1 1 0,6-2 0 16,-7 6 0-16,7-5 1 0,-6 0-1 0,-1 4 0 0,0-4 2 0,8 3-1 16,-14 1-2-16,6 0-1 0,1 3-1 0,-1 4-2 0,1 0 0 15,-7 0 0-15,0 4-1 0,6 4 0 0,-6-2-1 0,0 5-1 0,0 0 0 16,0 0 2-16,0 5 0 0,0 1-1 0,0 5 0 0,0 0 1 15,0 0 0-15,-6 4 1 0,6 3 3 0,0 4-1 0,0 0 1 0,-7 0 1 16,7 4 1-16,0-1 0 0,-6 0-1 0,6 5 0 0,0-4 0 0,-7-1 1 16,7 1 0-16,0 0 0 0,0-1 0 0,0-3 0 0,0-3-1 15,0 3 0-15,0-4 0 0,7-3-1 0,-7-1 0 0,0-2 0 16,6-2 1-16,-6-2-1 0,7-5 1 0,-7 1 2 0,6 0 2 0,-6-4 1 16,7-4 0-16,-1 0 0 0,0-3 0 0,2 0 1 0,-2 0-1 15,0-8 0-15,1 4 0 0,6-7 0 0,-7-1 0 0,7-4-1 0,1 6-1 16,-8-9-2-16,7 0-2 0,0 1-1 0,-7 0 0 0,8-1 0 15,-1-4 0-15,-1 5-2 0,2-1-1 0,-8 1 0 0,7-1-1 0,0 8-1 16,0-5-1-16,-7 9-2 0,8-1-1 0,-8 8-1 0,0-4-2 16,2 7-2-16,-8 1-1 0,6 6 0 0,-6-3-1 0,6 8 1 0,-6-1 1 15,0 8 1-15,0-5 2 0,0 9 1 0,0-1 1 0,0 4 2 16,0-3 2-16,0 2 3 0,0 1 1 0,0-3 1 0,0-1 0 0,7 1-2 16,-7-1-7-16,6-7-9 0,1 4-12 0,0-8-21 0,-1 0-24 15,7-3-45-15,-6-4-56 0,5-4-67 0,1 0-74 0,-6-6-69 16,6-1-65-16,1-4-36 0,-8-1-21 0,0-1-5 0,0-5 0 0,1 0 8 15,-7-4 9-15,7 0 20 0,-14-3 24 0,7 0 46 0,-7-4 54 16,1 0 67-16,0-3 205 0</inkml:trace>
  <inkml:trace contextRef="#ctx0" brushRef="#br0" timeOffset="32114.45">15702 2202 87 0,'-32'21'311'0,"5"5"30"0,1 0 21 0,6-5 14 16,1 2 10-16,-1-4 17 0,14-2 20 0,-6 2 17 0,12-5 15 0,-8-3 14 15,16 0 9-15,-8 0-66 0,6 0-105 0,6-4-65 0,2 0-43 16,-1-2-25-16,7-2-19 0,-2 1-9 0,2-4-10 0,7-4-15 16,-1 1-20-16,-1-2-17 0,1-2-14 0,-6 0-12 0,6-4-11 0,0 0-9 15,-7 3-8-15,1-2-8 0,0-1-7 0,-7 0-5 0,-1 4-5 0,2-1-4 16,-8 1-4-16,1 0-6 0,-1 4-6 0,-6 3-6 0,0 0-6 16,7 0-7-16,-7 6-8 0,0-2-9 0,0 3-10 0,-7 4-20 0,7 0-24 15,0 0-36-15,0 3-44 0,0 1-52 0,0-4-56 0,0 5-50 16,0-2-45-16,0 1-37 0,7-5-35 0,-1 2-11 0,-6-5-3 0,13-3 4 15,-6-1 9-15,6 1 18 0,0-8 23 0,0 1 37 0,6-5 45 16,1-2 53-16,0-5 58 0</inkml:trace>
  <inkml:trace contextRef="#ctx0" brushRef="#br0" timeOffset="32255.07">16256 2319 0 0,'12'-15'148'0,"8"0"187"0,-7 4 55 0,0 0 38 0,-6 1 28 0,-1-2 22 16,-6 1 17-16,0 4 12 0,0-4 8 0,0 3 6 0,0 2 3 0,-6-5-37 16,-1 3-59-16,1 5-78 0,-8-6-90 0,8 7-65 0,-7-6-57 15,0 4-41-15,0 1-34 0,0 3-40 0,-6 0-44 0,-1 0-73 16,0 0-86-16,1 3-109 0,-7 1-120 0,6 4-59 0,-6-6-30 0,0 7-15 15,0-2-8-15,-6-3-4 0,6 3-2 0,-1-3 3 0,-5-1 4 16,-1 0 19-16,7-3 27 0,-6 0 61 0,6 0 78 0</inkml:trace>
  <inkml:trace contextRef="#ctx0" brushRef="#br0" timeOffset="32411.32">15357 2341 0 0,'-20'18'16'0,"0"0"407"0,1 1 51 0,-1-5 27 0,1 1 13 0,0-4 8 16,5-1 3-16,1-2 4 0,1 0 1 0,-2-5 0 0,8 1 0 0,0-4-2 15,-2 0 0-15,2 4-131 0,6-4-195 0,-6 0-109 0,6 0-68 16,0 0-57-16,0 3-54 0,6-3-84 0,-6 4-102 0,6-1-89 0,2 2-85 16,-2-2-42-16,0 1-21 0,1-1-10 0,0-3-3 0,5 4-2 15,1-4-1-15,1 0 10 0,-8 0 16 0,7-4 31 0,0 4 39 16,7 0 78-16,-7 0 200 0</inkml:trace>
  <inkml:trace contextRef="#ctx0" brushRef="#br0" timeOffset="34199.08">17506 2887 0 0,'-7'14'283'0,"1"1"53"15,0 0 27-15,6-5 13 0,-7 6 9 0,0-6 1 0,-6 5 3 16,7-8 2-16,0 4 4 0,6-4 12 0,-7-3 16 0,7 4-42 15,-7-6-72-15,7 3-61 0,0-2-58 0,0 1-33 0,0-4-19 0,0 0-10 16,0-4-3-16,7 1-4 0,0-2 1 0,-1-1-4 0,7-2-3 0,-7-3-13 16,14-3-15-16,-7-5-17 0,6 1-17 0,1-4-13 0,-1-3-13 15,1-2-9-15,6-2-8 0,-7 0-4 0,1-4-1 0,6 1-2 16,-6-2 0-16,-7-3 0 0,7 1-2 0,-8-1 2 0,8 2 0 0,-7-7 3 16,0 6 0-16,-6-1 3 0,5 0 5 0,-5 5 4 0,0-1 5 15,-1 7 3-15,1 1 5 0,-1 2 4 0,-6 2 4 0,6 6 3 0,-6 0 3 16,7 4 1-16,-7 0 2 0,0 4 0 0,0 3 0 0,0-3-2 15,0 7-4-15,0-4-5 0,-7 4-6 0,7 0-5 0,0 0-6 0,0 0-4 16,0 4-4-16,-6 0-4 0,6 3-1 0,0 0-2 0,-6 1-3 16,6 2 0-16,-7 5 0 0,7 4-3 0,-6 2-1 0,-1 2 0 0,7 2 1 15,-7 4 0-15,1 1 2 0,6 2 0 0,-6 2 0 0,-1-2 1 0,7 2-1 16,-7-2-1-16,7 5 0 0,-6-4 0 0,6 0 0 0,0-3 1 16,0 2 0-16,0-2 0 0,0-1 0 0,6-3 1 0,1-4-1 0,-7-1-1 15,7 1 0-15,-1-3 0 0,7-4 1 0,-6 0 1 0,-1-5-1 16,7 1 1-16,0-7 0 0,-6 3-1 0,12-7-1 0,-6 0 1 15,0-4-1-15,1 1 1 0,4-8 1 0,2 4 1 0,-7-9-1 0,7 2 2 16,0 0-1-16,-8-9 0 0,8 5 0 0,-7-4-1 0,0 0 1 0,0-3-1 16,0-1 0-16,-6 0 0 0,6 1 0 0,-7-1-1 0,-6 4 1 15,7-3 0-15,-1 3-1 0,-6-1 2 0,0 5 3 0,0 3 1 16,0 1 1-16,0 3 1 0,0 4-1 0,0-1 0 0,0 5 1 0,-6-1-1 16,6 4 1-16,0 4-1 0,-7-1 0 0,7 5-1 0,0-1 0 0,-6 4-3 15,-1 3-3-15,7 5-1 0,-6-1-1 0,6 1 0 0,-7 3 0 16,7 3 1-16,-7 1 1 0,7-1-1 0,0 2 1 0,0-2 0 15,0 0 1-15,7-3 0 0,-7 4-2 0,7-4 2 0,-7 0 0 0,6-4-1 16,7 1 0-16,-6-1 0 0,-1-7-1 0,1 3 2 0,5-7 0 16,-4 5 0-16,4-9-1 0,1 1-1 0,0-4 0 0,0 0 0 0,1-4 1 15,-2 1 1-15,2-5-1 0,5-3 1 0,-6 1-1 0,0-1 2 16,0-5 1-16,0 2-2 0,0-5 0 0,0 1 0 0,0 0 0 0,1 0 2 16,-8-4 0-16,7 0 0 0,-7 3-2 0,1-3 2 0,-1-3 1 15,1 7 0-15,-1-4-1 0,0 3-2 0,2 1-1 0,-8 0 0 16,6 2 0-16,-6 6-1 0,6-1 0 0,-6 5-2 0,0-3 1 0,7 6-2 15,-7 3-1-15,0 0 0 0,0 0 0 0,0 3-2 0,7 6 2 0,-7-3 1 16,0 5-1-16,0 4 1 0,0 0-1 0,0 2 1 0,0 2 2 16,0 3 0-16,0 4 1 0,0 0 1 0,0 2 0 0,0-2 1 0,0 4 0 15,0-1 1-15,0 1-1 0,0-5 1 0,0 4-1 0,0-4 0 16,6-2 0-16,-6 0 0 0,0-2-1 0,6-3 1 0,-6-3-1 0,7 0 0 16,-7-5-1-16,6 1 0 0,-6-3 1 0,7-2 0 0,-7-2 0 15,7-4 2-15,-7 5 1 0,6-10 2 0,0 1-1 0,1 1 1 16,0-4 1-16,-1-4 1 0,0 0 0 0,1 0 1 0,6-3 2 0,-6-1-1 15,-1-4 2-15,8 1-2 0,-8-4-1 0,6 0-1 0,-5 0-1 0,6-3 0 16,-6-2 0-16,5 2-1 0,-4 0 0 0,-2-5-1 0,6 5-3 16,-5 3 0-16,6-3-3 0,-6 6-1 0,-1 1 0 0,8-1-1 15,-8 4 0-15,0 8-1 0,0-4-1 0,2 8 0 0,-2-1-2 0,0 4 1 16,1 4-1-16,-1-1 1 0,-6 5 1 0,7-1 0 0,-7 4-1 0,7 3 2 16,-7 1 0-16,0 0-1 0,0 4 2 0,0 2 0 0,0-3 3 15,0 4-1-15,0 0 0 0,-7 0 0 0,7-4 1 0,0 4 0 0,0 1 1 16,0-6-1-16,-7 2 1 0,7-1 1 0,0-2 0 0,0-2-1 15,0-3 0-15,0 1 0 0,0-6-1 0,0 1 1 0,0-3 1 16,0 4 1-16,7-8-2 0,-7 2 1 0,7-4 0 0,-7 2 0 0,6-4 0 16,-6-4 1-16,6 5-1 0,0-7-1 0,2 1 2 0,4-5-1 15,-5 0-1-15,6-2-1 0,0-2 1 0,-7-1-2 0,8-2 0 0,-2-1-4 16,8-4-3-16,-7 1-5 0,1-1-2 0,-2-4-4 0,8 5-1 16,-7-1-2-16,7 0-1 0,-8 1-2 0,2 3 1 0,-2 4 0 0,2 2-2 15,5 2-1-15,-13 3 0 0,8 4 2 0,-8 3 3 0,7 1 2 0,-6 6 2 16,-1 1 4-16,1 7 1 0,-7 0 2 0,6 7 0 0,-6 1 0 15,0 3 2-15,0 3 1 0,0 1 1 0,-6 4 2 0,6-2 1 0,0 2 0 16,-7-1 3-16,7 0 1 0,0-2 1 0,0-6-2 0,0 5 1 16,7-8-2-16,-1 0-1 0,-6-7-7 0,7 3-12 0,6-6-21 15,-7-4-25-15,8-4-57 0,-8-4-70 0,7-4-83 0,0-2-89 0,0-5-69 16,-1-3-59-16,2-3-30 0,-1-5-14 0,-6-4-7 0,-1-3-2 16,-6 0 6-16,6-7 11 0,-12-1 19 0,6-2 26 0,-6-5 55 0,-8 0 72 15</inkml:trace>
  <inkml:trace contextRef="#ctx0" brushRef="#br0" timeOffset="34375.64">18353 2088 326 0,'-39'14'431'0,"-1"1"32"15,8-4 18-15,-1 0 12 0,7 0 7 0,1-4 3 0,5-3 2 0,0-4 0 16,7 4 0-16,7-4 1 0,-1 0 0 0,7 4-113 0,0-4-169 16,0 0-103-16,0 0-68 0,0 0-65 0,0 0-63 0,7 0-85 15,-7 0-98-15,13 0-87 0,-7 0-80 0,7 0-41 0,-6 0-20 0,5-4-10 16,2 0-5-16,5-3-1 0,-6-1 2 0,6 1 6 0,-5-8 10 15,6 4 34-15,-8-3 43 0,8-1 74 0,-7 1 212 0</inkml:trace>
  <inkml:trace contextRef="#ctx0" brushRef="#br0" timeOffset="34547.51">18457 1945 373 0,'-7'7'454'0,"7"-3"35"0,-6-4 22 0,0 4 19 0,-2-4 15 16,2-4 11-16,6 4 11 0,-6-4 7 0,6 1 4 0,0-1 3 0,0 0 2 15,0 1-119-15,6-1-178 0,0 0-98 0,2 1-60 0,-2-1-35 16,7-3-24-16,0 4-18 0,6-2-15 0,-5 2-16 0,5-1-17 0,0 4-20 15,-6-3-24-15,7 3-33 0,0 3-38 0,-8-3-71 0,8 4-89 0,-7-1-98 16,-7 2-105-16,8 1-53 0,-8 2-25 0,0-1-14 0,1 0-7 16,-7 4 0-16,0-3 6 0,0 3 12 0,-7 0 19 0,7-4 30 15,-6 0 36-15,0 4 72 0,0-4 98 0</inkml:trace>
  <inkml:trace contextRef="#ctx0" brushRef="#br0" timeOffset="34735.01">17786 2399 0 0,'-46'22'4'0,"8"3"409"0,-9-6 52 16,9 4 29-16,-1-9 16 0,6 1 12 0,1-5 6 0,6 1 6 0,6-3 1 16,1-5 3-16,5 1 0 0,8 0 1 0,0-4 1 0,-2 0-125 15,2 3-187-15,12-3-98 0,-6 4-51 0,8-4-28 0,4 5-17 0,2-3-11 16,5-2-8-16,7 4-4 0,6 0-3 0,1-1-8 0,6-3-9 16,7 4-30-16,-1-4-39 0,7 4-86 0,1-4-113 0,5 0-94 0,-6 0-89 15,7 0-42-15,-1-4-20 0,1 0-12 0,0 1-5 0,-1-1-3 16,1 0 0-16,0-3 4 0,-8 0 10 0,8-1 27 0,0 1 39 0,-1 0 86 15,1-1 206-15</inkml:trace>
  <inkml:trace contextRef="#ctx0" brushRef="#br0" timeOffset="35392.4">19584 2700 284 0,'-20'10'416'0,"-6"-1"33"0,7 1 18 16,-1-7 11-16,7 5 9 0,-7-8 7 0,14 0 8 0,-8 0 5 16,8-3 7-16,-7 3 4 0,13-5 4 0,-6-1-102 0,6 1-154 0,0 3-92 15,0-7-61-15,6 2-32 0,-6-4-18 0,7 4-11 0,5-4-7 0,-4-4-9 16,4 4-6-16,2-4-6 0,5 5-6 0,-6-1-5 0,6-5-4 16,-5 6-4-16,5 3-3 0,1-1-2 0,-8 1-1 0,2 3-1 15,5 1 1-15,-6 3-2 0,0 3-1 0,-7 1-1 0,8 1 1 0,-8 5 0 16,0 1-2-16,1 0 2 0,0 4 0 0,-1 2 1 0,-6-2 0 0,0 7 1 15,0 0-2-15,0-4 2 0,0 9 1 0,0-6 0 0,0 1 2 16,0 4-1-16,0-5 1 0,0 2-1 0,0-4 1 0,0-1 0 16,0-1-2-16,0 2 1 0,7-4-1 0,-7-5 1 0,6 2-1 0,1-5-1 15,0 0 0-15,5-4 0 0,-6-3-1 0,8 0 1 0,-1 0 0 16,0-6 1-16,0-2-2 0,7 2 1 0,-8-6 1 0,8-2-1 0,-7-1 1 31,1 0 2-31,4-3 1 0,-4-1 0 0,-1-3 1 0,0 1-1 0,-6-1 0 16,5 0-1-16,-6-1 1 0,-6-2 0 0,8-1 0 0,-8 0 1 15,0 1-1-15,0 0 0 0,0 2 0 0,0-2 0 0,-8 6 0 0,8-3 2 16,-6 8-1-16,6-1 3 0,-6 4 0 0,6 1 1 0,-6 2 0 16,6 4-1-16,0 1-1 0,-7-1 0 0,7 4 0 0,0 4 0 15,0-1-1-15,0 1 0 0,0-1-2 0,0 5 0 0,0 3 0 0,7 0-2 16,-7 0-1-16,6 0 0 0,0 3 0 0,0-3 0 0,8 4 2 0,-8 0 0 16,7-1 0-16,1-2 1 0,-2-1 1 0,2 0 1 0,-2-4-2 15,8 0 1-15,-7 0 0 0,7 1-1 0,-1-5 1 0,-6-3 0 0,6 0-1 16,1 0 2-16,0-3-1 0,-1-1 0 0,-6 0 0 0,6-3 0 15,-5-4-1-15,6 3 0 0,-8-2 2 0,1-1-2 0,1 3 1 0,-8-2 0 16,0-2 0-16,1 1 2 0,0 0 0 0,-1 4 3 0,-6 0 3 16,7-1 3-16,-7 2 4 0,0-2 0 0,0 4 0 0,0 4 1 0,-7-3-2 15,7 3 1-15,0 0 0 0,0 3 0 0,-6 1-2 0,6 4-1 16,-7-2-1-16,7 5-3 0,-7 4-5 0,1 0-3 0,6 2-2 0,-6 3-2 16,6 2-1-16,-7-1 2 0,7 2-1 0,0-2 1 0,0 2 0 15,7-1 1-15,-7-1-1 0,6-2 2 0,-6-1 1 0,6 0-4 0,1-3-3 16,0-1-10-16,-1-3-14 0,1 1-17 0,-1-5-19 0,0-3-42 15,1-1-54-15,0-6-72 0,-1-1-80 0,8-3-73 0,-14-5-71 0,12 1-43 16,-5-7-28-16,-7 0-12 0,6-4-4 0,1 0 7 0,-7-3 11 16,6-2 16-16,-6-2 18 0,0-4 43 0,0 1 54 0,0-5 70 0,0-4 132 15</inkml:trace>
  <inkml:trace contextRef="#ctx0" brushRef="#br0" timeOffset="35517.41">20417 2294 130 0,'-6'-27'382'0,"-8"2"52"0,8 6 30 0,0 1 23 16,-1 4 19-16,-6 3 14 0,7 0 12 0,-1-1 7 0,7 5 5 15,-6 1 3-15,-1-3 2 0,0 6-77 0,7-1-115 0,-6 0-99 0,6 4-91 16,-6-3-53-16,6 3-30 0,0 3-23 0,0 1-20 0,0 0-21 0,6 3-21 15,-6 0-30-15,0 4-33 0,0 1-68 0,6 2-83 0,-6-3-98 16,0 8-107-16,7-5-59 0,-7 1-35 0,7 3-18 0,-7 0-8 0,0 0-4 16,6 1-1-16,-6 4 6 0,7-6 10 0,-7 5 21 15,6 0 28-15,0 0 64 0,1 1 82 0</inkml:trace>
  <inkml:trace contextRef="#ctx0" brushRef="#br0" timeOffset="35689.28">20397 3144 0 0,'-12'40'49'0,"-8"-4"406"15,7-4 62-15,-7 2 28 0,1-1 15 0,-1-7 6 0,8-5 3 16,-2 1 0-16,2-8 2 0,4-2-1 0,2-5 0 0,0 4-2 0,6-4-3 16,-7-3-151-16,7 4-226 0,0-5-143 0,0-3-104 0,0 0-114 15,0 0-120-15,0-3-100 0,7-5-89 0,-7 1-45 0,6-4-22 0,0-4-10 16,2-3-5-16,-2-8-1 0,7 5 1 0,-6-12 12 16,5-1 17-16,1-2 35 0,-6-4 42 0,12 0 86 0,-5-5 196 0</inkml:trace>
  <inkml:trace contextRef="#ctx0" brushRef="#br0" timeOffset="36643.62">21107 2791 0 0,'-12'19'235'0,"-1"-5"41"0,-1 4 14 0,2-7 13 16,4 5 11-16,2-6 15 0,0 1 17 0,0 0 24 0,-1-4 24 0,7 1 25 15,-7-4 22-15,7-1-42 0,0 1-73 0,7-4-48 0,-7 0-33 16,0 0-18-16,7-4-11 0,-1-3-10 0,0 4-10 0,8-9-14 0,-8 1-17 15,7-3-22-15,7-1-24 0,-1-4-23 0,0-2-24 0,1-1-18 16,6-4-17-16,-7-3-12 0,8 4-9 0,-1-9-6 0,-6 1-3 0,6-3-2 16,-1 2-1-16,-5-6-1 0,6 4-1 0,-7-5 0 0,1 1 0 15,0 0 0-15,-1-1 3 0,-6 4 2 0,0-3 3 0,1 7 5 0,-2-3 5 16,-5 7 6-16,-1-1 5 0,1 4 6 0,-1 1 4 0,-6 7 4 16,0-1 5-16,7 5 4 0,-14-2 3 0,7 6 0 0,0 2 1 0,0 5-2 15,-6-1-3-15,6 0-6 0,-7 1-5 0,7 6-6 0,0-3-6 0,-6 4-5 16,-1 3-4-16,7 4-5 0,-6 1-4 0,0 6-3 0,6 1-4 0,-8 2-3 15,2 5-2-15,0 8 0 0,-1-2 0 0,7 0 1 0,-6 9 0 16,6-1 0-16,-7 0 0 0,7 5 0 0,0-2 0 0,0-2 0 16,7 3-2-16,-7 0 1 0,6-4 0 0,1 1 0 0,-7-5 1 0,12 1-1 15,-4-5 1-15,-2-1 1 0,7-3-1 0,-7-2 0 0,7-4 1 16,0 0-2-16,1-7 0 0,5-1 0 0,-6-3-1 0,0-4 0 0,7 1-2 16,-8-8 0-16,8 0-2 0,-7-3-2 0,7-6-2 0,-8-1-2 15,8-1-1-15,-7-3-1 0,0-5-2 0,0-4-1 0,7 2 0 0,-14-1 0 16,8-4-1-16,-8-3 1 0,0 0 0 0,1-1 2 0,-7-2 1 0,0 2 2 15,0-3 2-15,0 0 1 0,-7 0 1 0,7 4 2 0,-6 0 3 16,0 3 3-16,-1 0 3 0,7 8 4 0,-7 0 3 0,1 3 3 16,6 0 2-16,-6 8 1 0,-1 0-1 0,7 3 1 0,0 1 0 0,0-2 0 15,0 5 0-15,0 0-2 0,0 0-1 0,0 0-1 0,0 5-5 16,0-5-2-16,7 3-2 0,-1-3-2 0,0 4-1 0,8 3-1 0,-8-4 0 16,7 1 1-16,0 4 0 0,6-5 1 0,1 5 0 0,0-5 0 15,-1 5 1-15,1-5 1 0,-1 5 1 0,1-5-1 0,6 1 0 0,-6 3-1 16,-1-3 0-16,1 3-1 0,-8-4 1 0,8 5-1 0,-7-1-1 0,0 1 0 15,0 3 0-15,0-1-1 0,-6 2 0 0,5 3-1 0,-12 0 0 16,7-1 1-16,0 4 0 0,-7-3 0 0,0 7 0 0,0-4 1 0,-7 3 0 16,7-1 0-16,-7 2 0 0,7-1 2 0,-6 2 1 0,6-2 0 15,-6 2 1-15,6-5-1 0,-7 4 1 0,7-4 1 0,0 0 1 0,-7-3 1 16,7 0 1-16,7-1 2 0,-7-3 4 0,7-4 4 0,-7 0 3 16,6 1 0-16,0-4 1 0,1 0 1 0,0-4 2 0,6 0 0 15,-7 0 0-15,7-8-1 0,0 5 0 0,1-4-1 0,5-1-2 0,-6-3-4 16,0 0-2-16,7-4-4 0,-8 1-4 0,8-1-2 0,-7-3-1 0,0-1-3 15,0-2-2-15,0-2-1 0,0 1 1 0,0 0-1 0,-7-3 1 16,1-1-1-16,0 3 0 0,-1 2 0 0,0 3 0 0,-6-1 1 16,8 1 0-16,-8 7-1 0,0 0 0 0,0 4 0 0,0 4 1 0,0-2 0 15,0 10 0-15,0-2-1 0,-8 4 2 0,8 4-1 0,-6 4-1 0,6 3 0 16,-6 0 1-16,-1 4 0 0,0 4 0 0,7 4 0 0,-6-5-1 16,0 4 2-16,6 0 1 0,0 1 1 0,-7-1 0 0,7-3-2 15,7 0 1-15,-7-5 0 0,0 2-1 0,6-5-2 0,0 1-3 0,1-5-8 16,0-3-12-16,-1-4-21 0,0-4-23 0,2 1-46 0,-2-4-55 0,7-4-78 15,-7-3-92-15,1-3-85 0,6-5-83 0,-1-3-47 0,-4-4-27 16,4-4-13-16,1 0-5 0,-6-7 7 0,6 0 10 0,-7-4 20 16,1-2 23-16,6-5 43 0,-7 0 56 0,1-8 79 0,0 5 125 0</inkml:trace>
  <inkml:trace contextRef="#ctx0" brushRef="#br0" timeOffset="36768.62">22638 2107 0 0,'0'-19'95'0,"0"1"300"0,0 3 46 16,-6 8 26-16,-1-1 13 0,7 1 9 0,-13 3 8 0,6 1 5 15,1-4 2-15,0 2 2 0,-1 2 2 0,0 3-18 0,1-4-26 0,0 4-112 16,-1 0-157-16,0 0-82 0,7 4-47 0,-6-1-27 0,-1-3-17 0,7 7-25 15,-6-2-29-15,6-2-54 0,0 5-65 0,0-5-77 0,0 5-81 0,0-1-70 16,0-4-65-16,0 5-32 0,6-4-16 0,1-1-9 0,-1 1-3 16,1-4 1-16,6 0 2 0,-7 0 14 0,8-4 22 0,-2 1 50 0,1-1 62 15,1-4 75-15,-2 1 260 0</inkml:trace>
  <inkml:trace contextRef="#ctx0" brushRef="#br0" timeOffset="36924.87">22762 1898 0 0,'0'-8'198'0,"-7"5"143"0,1-5 53 0,-1 0 38 0,0 6 26 16,1-6 20-16,0 4 14 0,0-3 14 0,-2 3 10 0,8-3 8 0,-6 3 5 15,0 1-43-15,-1-5-69 0,1 4-77 0,-1 1-81 0,-6-1-63 16,7 4-55-16,-8-4-40 0,2 4-32 0,-2 4-34 0,-5-4-35 0,-1 4-60 16,1-1-73-16,-7 1-92 0,0 4-100 0,0-1-77 0,-7 0-67 0,1 0-34 15,-1 1-17-15,7 0-9 0,-6-1-3 0,-1 4 2 0,1-4 4 16,-1-3 14-16,0 3 19 0,1 1 47 0,-1-5 63 0,1 4 85 0,-2-3 272 16</inkml:trace>
  <inkml:trace contextRef="#ctx0" brushRef="#br0" timeOffset="37097.87">21316 2150 325 0,'-26'19'471'0,"-7"-5"48"0,7 1 29 0,1 0 17 16,-2-5 9-16,8-2 3 0,-1-1 2 0,7-3 2 0,7-1 0 0,-1-3 0 15,7 4 1-15,7-4-107 0,5 3-161 0,2-3-112 0,5 5-87 16,1-2-48-16,12-3-30 0,1 4-16 0,13-4-9 0,-7 3-17 0,12-3-20 16,2 0-45-16,-1 4-60 0,7-4-111 0,-8 0-135 0,1 0-86 15,1 0-62-15,-8 0-31 0,1 0-16 0,-7-4-7 0,-7 1-5 0,1-1 0 16,-1-4-2-16,1 5 13 0,-7-4 17 0,0 3 46 0,-6-3 58 15,5-1 110-15,-5 5 331 0</inkml:trace>
  <inkml:trace contextRef="#ctx0" brushRef="#br0" timeOffset="38429.19">23836 2524 231 0,'-6'3'302'0,"0"-3"39"16,-1 0 31-16,7 0 28 0,-7 0 26 0,7 0 17 0,0-3 16 0,0 3 11 16,0 0 11-16,0 0-17 0,0-4-29 0,0 4-54 0,0-3-68 0,0 3-50 15,0 0-44-15,0-4-32 0,0 4-30 0,0-4-25 0,0 4-23 16,0-3-18-16,0-1-15 0,-6 4-11 0,6-4-10 0,-6 1-9 0,6-1-7 16,-8 1-8-16,2 3-6 0,0-5-7 0,-7 5-5 0,6-3-4 15,-6 3-3-15,1 3-2 0,-2-3-2 0,1 5-1 0,0 2 0 0,-6 0 0 16,5 0-1-16,-5 4-1 0,-1 4 0 0,1-4 0 0,-7 7 0 15,6-3 0-15,1 7 1 0,-8-4 0 0,8 4-1 0,0 0-1 0,0 4 1 16,-1-5 0-16,6 6 1 0,2-1 1 0,-1-1-1 0,6 0 0 16,0-3 0-16,1 4-1 0,0-4 0 0,12-1 0 0,-6-2 2 0,6-1 0 15,8-2 2-15,-1-2 0 0,-1-3 0 0,2 1-1 0,6-6-1 16,5-2 1-16,-5-1-1 0,12-3 1 0,-6-3 0 0,7-1-1 16,-1-2 2-16,1-6 0 0,-1-3-1 0,1 0 1 0,6 1-2 0,1-4 0 15,-8-4 2-15,1 0 1 0,-1-1-1 0,1-3 0 0,-1 1-1 16,-6 0 2-16,7-1 0 0,-13-4 1 0,-1 5-1 0,1-4 2 0,-2 3 3 15,-4-3 3-15,-1-1 4 0,0 5 5 0,-6 0 4 0,-1-1 5 16,0 3 4-16,-6 2 6 0,7 3 7 0,-7-1 4 0,0 4 4 0,0 4 2 16,0 4 1-16,0 0-1 0,-7 3-2 0,7 0-4 0,0 1-6 0,-6 3-4 15,6 3-6-15,0 1-6 0,-6 0-3 0,-1 3-6 0,7 3-7 16,-7 2-5-16,1 2-5 0,6 2-2 0,-7 2-2 0,1 0 0 0,0 4-1 16,6 0 0-16,0 0 1 0,-8 3 1 0,8 0 0 0,0-2 0 15,8 3 0-15,-8-4 1 0,6 0 0 0,0-1 0 0,1 1 1 0,6 0-1 16,0-3 0-16,0-1 0 0,6-3 0 0,-5 0 1 0,5-4-1 15,1-1 1-15,-8-2 1 0,8-1-1 0,0-3 0 0,-1-4 0 0,7 0 0 16,-6-4-1-16,-1 0 0 0,1-3 1 0,0-4 0 0,-1 0 0 16,1 0 1-16,-8-3 1 0,8-1-2 0,-7-3 1 0,7 0-1 0,-8-1 1 15,2 0 1-15,-1 1-2 0,-7-4 0 0,1 0 1 0,-1 1-1 16,1-2 1-16,-1 1-1 0,0-3 0 0,-6 3 1 0,0 0 1 0,8 4 3 16,-8-1 1-16,0 1 0 0,0 4 1 0,0-2-1 0,-8 5 1 15,8 4-1-15,0-1-1 0,0 5-1 0,0 3-1 0,-6 3 2 0,6 2-2 16,0 2 0-16,-6 4-1 0,6 3-2 0,-7 5-1 0,1-1-2 15,6 4 0-15,-7 7 0 0,1 1 0 0,-1-1 2 0,1 4 0 16,6 0 1-16,-6 0 0 0,6 3 0 0,-8-3 1 0,8 4 0 0,8-7-2 16,-8 2-2-16,6-2-5 0,-6-5-3 0,6 1-10 0,7-3-9 0,-6-3-14 15,6-3-15-15,-1-4-15 0,2-1-17 0,6-10-26 0,-8 3-29 16,8-5-46-16,-1-5-53 0,8-1-52 0,-8-5-54 0,8 1-41 16,-8-7-34-16,7 0-23 0,0-5-17 0,0 0-14 0,0-4-13 0,-7 5-7 0,7-9-4 15,1 4 14-15,-7-3 24 0,5-1 56 0,-5 2 72 0,0 2 89 16,-2-4 99-16,2 5 88 0,-7-4 85 0,1 7 71 0,-8-1 66 0,6 1 75 15,-4 5 80-15,-8-2 59 0,6 1 51 0,-6 3 30 0,0 4 21 16,-6 0 2-16,6-1-7 0,-8 2-29 0,2 2-38 0,0 1-40 0,0 3-42 16,-8-3-37-16,8 7-39 0,-1-3-48 0,-5 3-52 0,-2 0-37 15,2 3-28-15,-2 1-20 0,1-1-16 0,0 5-13 0,0 3-12 0,1-1-8 16,-2 6-4-16,1 2-4 0,0 0-2 0,0 1-2 0,7 2-1 16,-8 1-1-16,2 4 1 0,5-4-1 0,0 3 0 0,1 1 0 0,-1 0 0 15,7-1 0-15,0 2 3 0,-6-6 0 0,12 5-2 0,-6-4-2 16,7-4-2-16,-7 0 0 0,6-3 1 0,8-1-2 0,-8-2-1 0,7-1-1 15,0-7-3-15,7-1-1 0,-7-3-2 0,7 0 0 0,-2-3-2 16,2-5 1-16,-1-3 0 0,1 1 1 0,0-6 0 0,-1 2 2 0,-5-4-1 16,4-1 2-16,-4-3 2 0,-1 0 0 0,-7 1 2 0,8-6 3 15,-8 2 0-15,0 3 2 0,-6-8 1 0,8 5 1 0,-8-1 3 0,0 4 2 16,-8-3 2-16,8 3 3 0,-6 0 2 0,0 4 2 0,-1-1 3 0,0 4 1 16,1 4 2-16,6 4 0 0,-7 0-2 0,1 0 0 0,0 2 0 15,6 5-2-15,0 5-1 0,-8-5-3 0,8 7-4 0,8-4-1 16,-8 5-2-16,6 3-2 0,0-1-1 0,1 2-1 0,6-1-2 0,-6 0 2 15,13 0 0-15,-8 0 1 0,8 0-1 0,-1 0 1 0,1-3-1 0,0-2 1 16,-1 2-1-16,7-5 0 0,-6 1 1 0,-1 0-1 0,7-4 1 16,-6 0-1-16,-1 0 1 0,-6-4-2 0,6 0-1 0,-5 1 0 0,-2-1 1 15,2 0-1-15,-1-2 1 0,0 1 0 0,-7 2 1 0,1-4-1 16,-1 3 1-16,-6 4-1 0,6-4-2 0,-6 1-1 0,0 3-1 0,0 0 1 16,0 0 0-16,0 3 0 0,-6 1 2 0,6 0-2 0,-6 3 0 15,-1 1 1-15,7-2 0 0,-6 5 0 0,6 4-1 0,-7 0 0 0,7 0 0 16,-6 3 0-16,6-3 3 0,0 3 0 0,0 0-1 0,6 1 1 15,-6-5 0-15,7 4-3 0,-7-3-3 0,6 0-6 0,1-1-9 0,-1-3-15 16,8 0-15-16,-8-3-31 0,0-1-36 0,7-3-55 0,-6-4-64 16,6 0-66-16,-1-4-63 0,2-3-61 0,-8-1-58 0,8-3-28 15,-1-4-13-15,-1-2-1 0,2-1 4 0,-8-1 13 0,7-7 15 0,-6 0 29 16,-1 1 37-16,1-8 54 0,-7 3 64 0</inkml:trace>
  <inkml:trace contextRef="#ctx0" brushRef="#br0" timeOffset="38538.57">25699 2338 55 0,'-7'-26'300'0,"1"8"42"15,-7-1 31-15,6 8 26 0,1-1 24 0,0 2 16 0,-1 6 11 16,1-3 5-16,6 3 3 0,-7 0 1 0,0 1 1 0,7 3-68 15,-6-4-102-15,6 4-75 0,-6-3-61 0,6 3-62 0,-8 0-64 0,8 3-91 16,-6-3-105-16,0 0-100 0,-1 0-96 0,1 4-48 0,-1-4-24 16,1 0-13-16,-1 0-5 0,1-4-4 0,-8 4-1 0,8-3-1 0,0-2 2 15,-1 2 22-15,-6-4 34 0,7 3 66 0,-7-3 175 0</inkml:trace>
  <inkml:trace contextRef="#ctx0" brushRef="#br0" timeOffset="38772.94">24996 2117 270 0,'-32'7'416'0,"5"1"39"0,1-1 28 0,6-2 24 15,1-3 21-15,6 2 20 0,0 0 22 0,0-4 18 0,6 0 17 0,1 0 16 16,6 0 14-16,0 0-92 0,0 0-146 0,6-4-92 0,1 0-63 16,6 2-39-16,0-7-27 0,0 2-77 0,6 0-99 0,1-4 0 15,6 3 0-15,-7-2 0 0,7-1 0 0,1 0 0 0,-1 4 0 0,-6-5 0 16,-1 5 0-16,1 0 0 0,-8-1 0 0,2 5 0 0,-2-2 0 0,-5 3 0 16,-1 2 0-16,1 0 0 0,0 2 0 0,-1 3 0 0,0 2 0 0,-6-3 0 15,8 3 0-15,-2 4 0 0,0-3 0 0,-6 2 0 0,6 1 0 16,1 0 0-16,0 1 0 0,-1-2 0 0,1 1-4 0,-1-4-288 15,0 4-108-15,8-3-91 0,-8-5-83 0,8 1-41 0,-2 0-22 0,1-4-9 16,7-4-1-16,-8-3 12 0,8-1 18 0,0 1 27 0,-1-4 31 0,7-4 48 16,1 1 56-16,-8-1 90 0,7 1 212 0</inkml:trace>
  <inkml:trace contextRef="#ctx0" brushRef="#br0" timeOffset="38897.94">25686 1916 0 0,'6'-8'173'0,"1"1"200"16,-7 4 48-16,0-5 34 0,0 5 25 0,0-5 17 0,0 5 12 0,-7-2 7 15,7 3 3-15,-6-6 2 0,0 4 0 0,-1 0-34 0,0 1-54 0,1 3-96 16,-7 0-118-16,0 0-75 0,6 0-56 0,-5 0-55 0,-2 3-57 15,-5 5-86-15,6-5-102 0,0 9-103 0,-1-5-104 0,-5 4-52 0,0 0-25 16,6 0-13-16,-7 0-7 0,7 0-2 0,-6 0 0 0,6 0 2 16,-1 0 7-16,-5 0 22 0,6-1 30 0,7 1 69 0,-8 0 127 0</inkml:trace>
  <inkml:trace contextRef="#ctx0" brushRef="#br0" timeOffset="40595.91">26943 2432 195 0,'0'0'232'0,"0"4"18"0,0-4 16 0,0 3 15 0,6-3 12 16,-6 0 17-16,0 0 18 0,0 0 25 0,0 0 29 0,0 0-5 0,0 0-21 15,0 0-25-15,0 0-28 0,0 0-18 0,0 0-15 0,0 0-11 16,0 0-10-16,0-3-9 0,0 3-9 0,-6-4-15 0,6 0-15 0,0 1-25 15,0-1-28-15,-6-3-28 0,6 0-29 0,-7 2-22 0,7-1-17 16,-7-2-12-16,1 1-8 0,0 0-9 0,-1-1-5 0,0 1-6 16,1 0-3-16,-1 3-4 0,-5 0-2 0,5 1-2 15,-6 3-3-15,-1 0 1 0,-5 0 0 0,6 3 0 0,-6 5 0 0,5-1 0 0,-5 0-2 0,0 8 0 0,-8-4 1 0,8 7-1 0,0-3 1 16,-1 6 1-16,1-2-1 0,-1 4 0 0,0 2 1 0,7-3 0 16,-7 3 0-16,14 1 1 0,-7 0-1 0,7 0 0 0,-1-1 0 0,7-3 0 15,0 3 1-15,7 2 1 0,-1-6 1 0,1-2 1 0,5 3 2 16,2-4 0-16,5 0-1 0,7-3 1 0,0-4 0 0,1-1 0 15,5-2 1-15,7-4-1 0,-7 0 0 0,8-8 0 0,-1 0 0 0,0 1 0 16,0-9-1-16,0 1 0 0,0-3-1 0,0-1 0 0,-7-3-1 16,1 0 0-16,0-1 0 0,-1-2 0 0,-6-6 0 0,0 6 2 0,1-5-2 15,-7-3 2-15,-2 3-2 0,2-3 4 0,-7-1 2 0,1 2 4 16,-2-2 4-16,-6 1 5 0,2 0 7 0,4-1 6 0,-5 4 7 0,-7 1 6 16,6 3 4-16,-6 0 4 0,0 7 4 0,0 0 3 0,7 1 0 0,-7 3-2 15,-7 4-2-15,7 2-5 0,0-2-5 0,0 7-6 0,0-3-5 16,0 3-7-16,-6 3-8 0,6 4-6 0,-7-2-4 0,7 5-5 0,-6 1-4 15,0 5-1-15,-2 5-3 0,2-3 0 0,6 8 0 0,-6 0-1 16,0 3 0-16,-1 3 1 0,7 2 1 0,0-1 0 0,-7 0 1 0,7 0 0 16,7 0 0-16,-7 0 0 0,7-1-1 0,-1-2 1 0,0 0-2 15,0-4 2-15,8-1-1 0,-8-3 1 0,7-5 0 0,7 2 0 16,-8-4 1-16,8-5-1 0,-6-2 0 0,5 0 0 0,1-5 1 0,-1-3 0 16,1 0 0-16,6-3 1 0,-6-5 0 0,-1-2-1 0,1-2 1 0,-2-3 0 15,2-3 0-15,-6 4 1 0,5-8-1 0,1 0 0 0,-8 0-1 16,2-1 1-16,-1-2 0 0,-1-1-1 0,-5-3 0 0,6 0-1 0,-7-1 1 15,2 1-1-15,-2 0 2 0,0 3 0 0,1-3 3 0,-1 4-1 16,1-2 2-16,-7 9 1 0,6 0 1 0,-6 0 0 0,0 7 1 0,7 0-1 16,-7 8-2-16,0-6 0 0,0 9 0 0,0 0 0 0,-7 4-2 15,7 1-1-15,0 1 0 0,0 5-3 0,-6 4 0 0,6 0-2 16,0 7 1-16,-7-4-2 0,7 8-1 0,0-4 1 0,-6 7 2 0,6-4 1 16,0 1 1-16,0 0-1 0,0 3 0 0,6-7 0 0,-6 4 0 0,7-5-1 15,-7-2 1-15,6 4 0 0,1-10 1 0,-1 3-1 0,0-6-2 0,2 1 1 16,-2 0 1-16,7-7-1 0,0 0 1 0,-7-1 0 0,7-6 2 15,1-1 1-15,-2 0-1 0,2-3 1 0,-2-3-1 0,8 1 1 16,-7-5-1-16,1 0 1 0,-2-2 1 0,1 2 0 0,0-5-1 0,0 1 0 16,1-3-1-16,-2-1-2 0,2 0-1 0,-8-3 0 0,7-2 0 15,-7 2 0-15,8-4-1 0,-8 3 1 0,0 3-1 0,1-2 0 0,0 3-1 16,-1 4 0-16,0-1 1 0,1 5-3 0,-7 2 1 0,6 6-2 16,-6-2 1-16,0 5-1 0,7 6 1 0,-7-3 0 0,7 8-1 0,-7-2 1 15,0 9 0-15,0 0-1 0,6 3 2 0,-6 1 0 0,0 6 0 0,0-2 2 16,0 6 0-16,0-4 2 0,0 4 0 0,-6 1 0 0,6-1 1 15,0 1 0-15,0-5 0 0,0 1-1 0,0-4 1 0,0-1 1 0,0 1-1 16,0-3 1-16,0-4 1 0,0-1 0 0,6-3-2 0,-6-3-1 16,0-1 1-16,6-3 0 0,-6-1 0 0,8-3-1 0,-2-3 1 0,0-1 1 15,0 0-2-15,8-3 1 0,-8-4-1 0,7 0 0 0,1-4 0 16,-2 1 0-16,8-4 0 0,-7-1 1 0,7-3-1 0,-2 0 0 0,-4 0-2 16,5-3 0-16,1-1 0 0,0 0 0 0,-1-3 1 0,1 3-1 15,-8 0-1-15,8 1-1 0,0-1 1 0,-7 4-1 0,0 4 1 0,6 0 1 16,-13 3-2-16,8 4 0 0,-8 4 1 0,1-1-2 0,-1 4-1 15,1 4-1-15,-7 4 0 0,7 1-1 0,-7 1 1 0,0 2-2 0,-7 6-2 16,7 1-4-16,0 0-6 0,-7 3-8 0,7 4-9 0,-6 0-11 16,-1 0-11-16,7 0-14 0,-6 0-13 0,6 0-14 0,-6 1-16 0,6-6-20 15,0 1-25-15,6-3-34 0,0-1-39 0,1 1-37 0,-1-7-37 16,8-1-26-16,-2 0-24 0,8-3-14 0,0-4-8 0,-1 0-3 0,1 0 2 31,6-4 6-31,-1-3 10 0,1 3 18 0,1-7 25 0,-1 4 36 0,0-4 42 16,0-3 46-16,0 2 49 0,0-6 45 0,-7 3 48 0,8-3 44 15,-7 0 44-15,-1 0 39 0,0-1 40 0,0 1 36 0,-5 0 36 0,-1 0 40 16,0-1 43-16,-7 1 28 0,7 3 23 0,-6 0 11 0,-7 1 7 16,7-1-3-16,-7 5-6 0,0-2-12 0,-7 1-19 0,7 3-22 0,-7 2-26 15,-6-1-28-15,7 2-29 0,-7 2-38 0,0-1-41 0,-1 0-30 16,2 4-24-16,-1 4-16 0,-7 0-12 0,8-1-9 0,-8 4-9 0,6 4-5 16,-5 1-4-16,6 2-1 0,0 1-1 0,-7 0-1 0,7 3 1 15,1 3-1-15,5-2 2 0,-6 4 0 0,7-2 1 0,-2 2-2 0,8-5 0 16,0 3 0-16,0-2 1 0,0-1 0 0,0-3 0 0,8 0-1 15,-2-1 1-15,7-3-1 0,-6-3 0 0,5-2 1 0,1-1 0 0,1-5 0 16,5 0 0-16,-6-5 1 0,6 2 0 0,1-4 0 0,0 0-1 0,-1-5 2 16,1-2 0-16,0-1 0 0,-1-3 0 0,-6-1-1 0,6 1 1 15,1 0 0-15,-7-4-2 0,6 0 1 0,-6 0 1 0,1 0-2 16,-8 0 2-16,8 0 0 0,-8 0 2 0,0 0 2 0,0 3 3 0,1-2 5 16,-7 2 4-16,0 4 3 0,0 1 2 0,0-1 2 0,0 5 2 0,0 2 0 15,-7 1 0-15,7 0 1 0,-6 3-1 0,6 4-1 0,-6 0-2 16,0 4-4-16,-2-1-4 0,2 5-3 0,0 3-3 0,-1 3-4 0,0 4-3 15,-6 1-1-15,7 6-1 0,0 1-2 0,-1 7 1 0,0 0 1 16,1 7 0-16,6 1 0 0,-6-1 1 0,-1 7 0 0,7 0-1 0,-7 2 2 16,7 2 0-16,-6 4 1 0,6-4 1 0,-7 4-1 0,7 4-1 15,0-4 1-15,-6 3-1 0,-1-3 0 0,1 0-1 0,-1 0 1 16,1 0-1-16,0-3 1 0,-8-5 2 0,8 4-2 0,-7-7 0 0,0 1-3 16,6-6 1-16,-5-2-1 0,-2 0 0 0,1-4-1 0,0-7-2 15,0-1-1-15,0 1-1 0,-6-8 0 0,5-7-2 0,1 0-1 0,1-3-2 16,-8-4 0-16,6-4 0 0,2-9 1 0,-8 3 0 0,7-5 0 15,1-5 0-15,-2-2 1 0,1-3 1 0,6-1 1 0,1-4 1 0,0-4 1 16,6 5 0-16,6-4 1 0,0-1 1 0,1 1 2 0,6 0-1 16,1-1 0-16,5 0-2 0,0 1 2 0,0 1-2 0,8-2 0 0,-1 1 0 15,6 0 1-15,-6 3-2 0,7-3-3 0,0 3-6 0,-1 1-11 16,1 2-18-16,-1-3-40 0,1 5-51 0,-1-5-71 0,2 4-80 0,-2 0-82 16,1-4-82-16,-8 1-42 0,1-1-19 0,0-4-10 0,-6 2-4 15,-1-6 0-15,-5 2 5 0,-2-9 12 0,2 1 17 0,-2 0 38 16,-5-8 52-16,0 1 70 0,-7-5 190 0</inkml:trace>
  <inkml:trace contextRef="#ctx0" brushRef="#br0" timeOffset="40767.79">28324 1707 0 0,'-79'7'49'0,"8"0"403"16,0 5 52-16,5-5 28 0,7 4 14 0,14-4 9 0,6-3 5 15,-1 3 2-15,15-7 2 0,5-3 0 0,14 3 1 0,0 0 2 0,6 3 0 16,6-3-140-16,13 4-208 0,1 3-104 0,6-4-52 0,6 5-40 15,7 3-34-15,0 0-72 0,13 0-93 0,-5 0-120 0,4 4-134 0,8-4-68 16,-7 4-34-16,1-4-18 0,-8 3-8 0,1-2-4 0,-7-2-3 16,-1-3 0-16,1-3-2 0,-13 0 12 0,7-1 20 0,-13-3 63 0,6-3 88 15</inkml:trace>
  <inkml:trace contextRef="#ctx0" brushRef="#br0" timeOffset="47019.38">2735 5850 0 0,'6'0'204'0,"-6"4"127"0,7-4 37 0,-7 0 23 16,0 0 16-16,0 0 15 0,-7-4 13 0,7 4 11 0,0-3 11 15,-6-2 8-15,6 5 6 0,-6-3-40 0,6 0-66 0,-8-1-73 16,8 0-76-16,-6-3-48 0,6 3-33 0,-6 1-21 0,0-1-15 0,-1 0-11 15,0-3-13-15,7 3-9 0,-6 1-9 0,-1-5-7 0,1 5-6 0,-1 0-5 16,0-2-7-16,1 2-4 0,-6 3-5 0,4-4-5 0,-4 4-4 0,5-3-3 16,-6 6-1-16,0-3-2 0,-7 4-1 0,8-1-2 0,-8 5-1 15,7-5-3-15,-7 5 1 0,1 3-1 0,-1 0-1 0,1 0 0 16,6 3 0-16,-7 1 0 0,7-1-1 0,-7 4 1 0,8 1 0 0,-2-1 0 16,2 5 0-16,5-5 0 0,0 4-1 0,-6 1 0 0,13-2 1 0,-6 1-1 15,6-1 0-15,0-2 2 0,0-1 0 0,0 1-1 0,6-1 1 16,1 1-1-16,-1-5 0 0,1 4 1 0,6-7 1 0,-7 3 1 0,14 2 0 15,-7-5 1-15,7 0 1 0,-8-5 1 0,15 2 2 0,-8-1 1 16,8-3-1-16,-8 0 1 0,7-4 2 0,0-4-1 0,0 0 1 0,0 1 0 16,7-9-1-16,-7 6 1 0,0-9-1 0,-1 0-1 0,2 1 1 0,-1-5-1 15,0 1-2-15,-6-1-1 0,5-2 0 0,-5-2 0 0,0 2-1 16,-1-2 0-16,-5-2 1 0,4 3-1 0,-4-4-1 0,-8 4 1 16,7 0-2-16,-6 1 1 0,0-1-1 0,-1 0 1 0,0-1 1 0,-6 5 0 15,6 4 0-15,-6-5 2 0,0 5 0 0,0 3 4 0,0 0 0 16,0 0 2-16,0 4 1 0,0 3 0 0,0 0 0 0,0 1-1 0,-6-2 1 15,6 5-2-15,0 0-1 0,0 5-1 0,0-2-1 0,0 1-2 0,-6 3-2 16,6 0-2-16,0 1-1 0,0 3-3 0,0 3 0 0,0 5 0 16,0-5-1-16,0 8 1 0,6-4 0 0,-6 5 0 0,0-2 2 0,0 2-1 15,6 3 1-15,-6-5 0 0,0 1 0 0,8-1 0 0,-2 2 0 16,-6-1-1-16,6-4 2 0,1 0-1 0,0-3 0 0,-1 0-1 0,1-1 1 16,-7-3-2-16,12-3-1 0,-5-2 0 0,0 2 2 0,-1-4 0 15,0 1-1-15,8-5 0 0,-8 0 0 0,1 0 0 0,5-9-1 0,-5 1 1 16,6 2 1-16,1-5-1 0,-8 1 0 0,7-6 1 0,0-2 2 15,-7 3-1-15,7-7 0 0,1 4 1 0,-8 0 0 0,7-4 0 0,-6 1 2 16,-1 1 0-16,-6-2 2 0,6 8 3 0,1-4 4 0,-7 3 6 16,0 0 5-16,0 1 6 0,6 7 5 0,-6-5 2 0,-6 8 4 0,6-3 0 15,0 3 0-15,0 1 0 0,0 3-1 0,0 0-1 0,0 0-2 0,0 3-4 16,-7 1-3-16,7 0-7 0,0-1-5 0,0 5-6 0,0 2-5 16,0-2-4-16,0 7-2 0,0-1-2 0,7 1 0 0,-7 0-2 15,6 4-1-15,-6-2-8 0,7 5-10 0,0-3-13 0,-1-1-18 0,0-3-20 16,1 3-20-16,0-3-42 0,-1-1-50 0,0-2-60 0,1-2-67 15,6-2-64-15,-6-1-66 0,-1-7-52 0,8 3-45 0,-2-6-14 0,-5-1-3 16,6-3 9-16,0-4 14 0,-1 0 19 0,2-4 20 0,5 1 41 16,-6-1 50-16,7-3 60 0,-7 0 66 0</inkml:trace>
  <inkml:trace contextRef="#ctx0" brushRef="#br0" timeOffset="47427.33">3757 5744 0 0,'0'-8'168'0,"-6"6"109"0,6-3 31 0,-6 2 33 0,6-1 36 0,-8 0 29 16,2 1 27-16,6-1 20 0,-6 0 15 0,0 1 11 0,-1 3 8 15,0-4-45-15,1 1-73 0,-1 3-56 0,-6-5-48 0,6 5-35 16,-5 0-31-16,6 0-32 0,-8 0-35 0,1 5-30 0,0-2-26 0,6 1-20 16,-5 3-16-16,-2 4-10 0,2 1-8 0,-2-2-6 0,8 1-5 0,-7 4-4 15,7 3-3-15,-8 0-1 0,8 1-2 0,0-2 0 0,-1 6-1 16,7-4 1-16,-7 2-1 0,7 2 1 0,0-5-1 0,7 3 1 16,-7-2 0-16,7-1 0 0,-7 0 1 0,6 1-1 0,0-4-1 0,1-1 0 15,0-3 1-15,5 0-2 0,-5-4 0 0,-1 4-1 0,8-7-1 16,-8-1 1-16,8 2-2 0,-8-5-1 0,6-5-3 0,2 2-1 0,-8-1-1 15,7-3-1-15,1 0 2 0,-2-4-1 0,1-4 1 0,-6 1 0 16,6-1 1-16,0 0 1 0,-6-2 1 0,5-3 1 0,-6-2-1 0,8 4 5 16,-8-3 2-16,1-2 5 0,-7 2 3 0,6-2 6 0,-6 1 4 15,7 0 8-15,-7 0 6 0,0 0 6 0,0 4 7 0,0-1 4 0,-7 1 4 16,7 4 4-16,0-1 5 0,0 4 1 0,-6 0-1 0,6 4-1 16,0 3-6-16,0-4-3 0,0 8-5 0,0 0-7 0,0 0-8 0,-7 5-5 15,7 2-7-15,7 0-5 0,-7 0-4 0,0 4-5 0,0 4-3 16,6 3-2-16,1 0-2 0,0 1 0 0,-1-1 0 0,0 4 0 15,0 0 0-15,8 0 0 0,-8 0 1 0,8-4-1 0,-8 1-2 0,7-1-6 16,0-3-10-16,-6 0-12 0,5-5-15 0,-5 1-20 0,6-3-25 16,0-5-45-16,1-3-60 0,-2 0-71 0,-6-3-77 0,8-5-76 0,-1 1-74 15,-7-7-37-15,8 3-16 0,-8-8-4 0,0 1 5 0,0-1 11 16,-6-3 13-16,8 1 19 0,-8-5 25 0,0 0 45 0,-8-3 60 16,2 0 71-16,0 0 223 0</inkml:trace>
  <inkml:trace contextRef="#ctx0" brushRef="#br0" timeOffset="47661.71">3315 5363 0 0,'-26'7'34'0,"6"4"320"15,1-3 60-15,5-1 33 0,2-3 19 0,-2-1 11 0,8-3 12 16,-1 0 6-16,1-3 6 0,6 3 3 0,-7-8 3 0,7 5-16 16,7-5-25-16,-7 5-95 0,0-5-131 0,6 1-84 0,1 0-61 0,-1-1-31 15,0 1-20-15,2 0-12 0,-2 0-10 0,0-1-8 0,8 0-7 0,-8 6-4 16,0-3-2-16,7 5-5 0,-6 0-6 0,6 0-6 0,-7 7-10 15,1-2-11-15,0 6-12 0,-1 0-24 0,0-1-28 0,-6 5-40 16,0 3-49-16,7 1-59 0,-14 3-63 0,7-1-65 0,-6 5-65 0,0 0-30 16,-1 3-11-16,-6-3-2 0,0-1 4 0,0 1 10 0,0 0 11 0,0 0 23 15,0-5 28-15,-1-3 41 0,-5 1 47 0,13-4 60 0,-7 0 242 16</inkml:trace>
  <inkml:trace contextRef="#ctx0" brushRef="#br0" timeOffset="65948.23">4793 5935 43 0,'0'3'218'15,"0"5"15"-15,0-5 8 0,0 4 6 0,0-3 2 0,0 0 4 0,0-4 7 16,0 3 9-16,0-3 10 0,0 0-2 0,0 0-11 0,0 5-31 15,0-5-41-15,0 0-21 0,0 0-12 0,0 0 4 0,0 0 10 0,0 0 10 16,0 0 8-16,0-5 3 0,7 5 1 0,-7-3-6 0,0 3-7 16,6-4-11-16,0 0-15 0,0-3-15 0,2 0-18 0,-2 0-19 15,0-5-17-15,8 2-19 0,-1-1-19 0,-1-5-14 0,2-2-11 0,-2 4-6 16,2-4-7-16,-1-1-4 0,-1-3-2 0,2 5-2 0,-2-6 0 16,2 2 1-16,-1-6 2 0,0 2 1 0,-6 3 1 0,5-4 3 0,-6 1 1 15,2 0 2-15,-2-6 3 0,0 10 1 0,1-5 0 0,0 0 2 16,-7 5 1-16,0-2 3 0,6 1 2 0,-6 4 1 0,0 0 3 0,0-1 0 15,0 1 2-15,0 4 2 0,-6 3 1 0,6-1 1 0,0 1 0 16,0 0 2-16,-7 4 2 0,7-1 1 0,0 1 2 0,-7 4 0 16,7-1-2-16,0 0-1 0,-6 1-3 0,6-1-2 0,0 4-4 0,0-4-3 15,0 4-3-15,0 0-4 0,0 0-3 0,-6 0-3 0,6 4-5 16,0-4-3-16,0 4-3 0,0-1-2 0,-8 1-3 0,8 3-1 16,0 0-1-16,0 5-1 0,0-1 0 0,0 3 0 0,0 1 2 0,8 4-2 15,-8-1 1-15,0 4 0 0,0 0 2 0,0 3 0 0,6 1-1 0,-6 3-1 16,0 1 0-16,0-1 0 0,6 0 2 0,-6 1-1 0,0-1-1 15,7 4 0-15,-7-8 0 0,7 5-1 0,-1-1 0 0,1-3 0 16,-7-1 1-16,6 1 0 0,0-5 0 0,1 2 1 0,6-2 0 0,-7-2 1 16,1-4 0-16,6 0-1 0,-6-1 0 0,5-3 1 0,2 1 0 15,-8-6-1-15,8 2-1 0,-2-5 0 0,1 1 0 0,-6 0-1 0,12-4 1 16,-13-4 0-16,14 0 0 0,-7 1 0 0,0-8 0 0,0 3-1 16,1-6 0-16,-2 3 1 0,2-3 1 0,5-5 1 0,-6 1 0 0,0-1 1 15,-7 1 0-15,8-4 1 0,-8 4 0 0,7-4-2 0,-6 0 2 16,-1-1-1-16,1 5 0 0,-1-4 0 0,0 0 2 0,-6 4 0 0,0-1 0 15,8 5-1-15,-8 0 1 0,0-1-1 0,6 4 1 0,-6 3 1 16,0 1-1-16,0 0 1 0,0 3-1 0,0 4 0 0,-6-4 0 0,6 4-2 16,0 0 0-16,0 4 0 0,0 0 0 0,0-1-1 0,-8 1-1 15,8 3-1-15,0 5-1 0,0-5 0 0,0 8 1 0,0-4 0 16,8 3 0-16,-8 4 0 0,0-3 0 0,6 4 1 0,-6-1-1 0,6-4 0 16,-6 4 0-16,7-2 0 0,-1-1 1 0,1-1 0 0,-1 0 0 15,1-3-1-15,-1 0 0 0,1 0 0 0,0 0 0 0,5-4-1 0,-5 1 1 16,0-5-2-16,5 1 0 0,-5 0 2 0,6-1 0 0,-6-3-1 15,5-3 0-15,-4 3 0 0,4-4 1 0,-6-3-2 0,8 3 0 0,-1-7 2 16,-1 3 0-16,2-6 0 0,-8 3 0 0,7-3 2 0,0-1 1 16,-6 0-1-16,-1-3 1 0,8-1 0 0,-14 1 0 0,6 0 0 15,0 0 1-15,0-4 0 0,-6 4-1 0,0-1 2 0,0 1-1 0,0-1 1 16,8 5 1-16,-8-1 1 0,0 5 0 0,0-2 0 0,-8 5 0 16,8 3 0-16,0 1-2 0,0-1 0 0,0 4 0 0,0 4-1 15,0-1 0-15,-6 5 0 0,6-1-2 0,0 4 0 0,0 3-2 0,0 6 0 16,-6-3-1-16,6 2-1 0,0 6 2 0,0-3-1 0,0 3 1 0,6 1-1 15,-6 0 1-15,6-4 0 0,-6 0-1 0,8 0 0 0,-2 0 1 16,0-4-1-16,1-3 1 0,-1-1-3 0,1 1-2 0,0-4-7 16,-1-3-9-16,0-1-14 0,8-4-15 0,-8-3-29 0,7 0-37 0,-6-3-53 15,6-4-62-15,-7-4-65 0,8 0-67 0,-8-4-61 0,6-4-60 16,-5 1-28-16,0-4-15 0,-1 0 0 0,1-3 4 0,-7-4 11 0,0-5 15 16,0 1 29-16,0 1 36 0,0-5 54 0,-7 0 62 0,1 4 65 15,-1-4 250-15</inkml:trace>
  <inkml:trace contextRef="#ctx0" brushRef="#br0" timeOffset="66152.55">5822 5253 0 0,'-13'0'105'0,"0"0"194"16,0 0 46-16,-1 0 40 0,2 0 34 0,-2-4 25 0,2 4 22 0,5 0 14 16,1-3 14-16,-1 3 10 0,0-4 12 0,1 4-31 0,6-4-50 15,-6 4-63-15,6-3-70 0,0-1-53 0,0 4-46 0,-6-3-38 16,12 3-35-16,-6-5-26 0,0 5-23 0,0-3-15 0,6 3-14 0,-6-3-11 16,6 3-9-16,1-4-10 0,0 4-8 0,-1 0-7 0,1-4-4 0,-1 4-5 15,8 0-2-15,-8 4-3 0,6-4-2 0,-4 4-3 0,-2-1-5 16,0 0-7-16,1 5-11 0,-1-4-12 0,1 3-15 0,-7 0-26 0,7 4-35 15,-7-4-52-15,0 5-59 0,0-1-65 0,-7 0-68 0,7-3-59 16,-7 2-56-16,1 1-26 0,-1-3-7 0,7-1 0 0,-6-4 7 0,0 2 11 16,-2-2 13-16,2-3 27 0,6-3 35 0,-6-2 51 0,6-2 59 15</inkml:trace>
  <inkml:trace contextRef="#ctx0" brushRef="#br0" timeOffset="66340.06">5763 5007 0 0,'-12'-6'143'0,"4"-3"254"16,-4 6 48-16,5 0 27 0,-6-1 18 0,6 0 14 0,-5 4 12 0,6-3 8 15,-2-1 7-15,2 4 5 0,0-4 3 0,-1 4-23 0,1 0-38 16,6 0-108-16,0 0-146 0,0 0-81 0,0 0-48 0,0 0-27 16,0 0-18-16,6 0-14 0,-6 4-10 0,7-4-10 0,5 4-6 0,-4-1-7 15,10 1-7-15,-4 0-12 0,-1-1-19 0,7 5-28 0,-8-4-38 16,8 2-60-16,-7-2-72 0,0 3-79 0,0 1-84 0,0-5-57 0,-6 4-44 16,-1 1-22-16,0-4-11 0,-6 0-3 0,0 3 0 0,0-3 11 15,-6 3 14-15,0-4 30 0,-1 2 37 0,-6-2 60 0,0-3 74 16</inkml:trace>
  <inkml:trace contextRef="#ctx0" brushRef="#br0" timeOffset="66527.55">5106 5338 0 0,'-33'21'5'0,"-7"1"413"16,8-3 58-16,-1-2 30 0,1-2 14 0,6 1 9 0,1-10 5 0,5 1 2 16,0 1 2-16,7-8 1 0,7 4 0 0,-2-4 0 0,2 0-1 15,6 0-126-15,0 0-189 0,6 0-103 0,2 0-58 0,4 0-29 16,8 0-16-16,-1-4-7 0,7 1-4 0,7-2-12 0,-1-2-15 0,15 4-36 15,-9-5-47-15,8 1-83 0,6 0-104 0,-6 0-86 0,5-1-80 16,-5 1-41-16,7 3-21 0,-8-3-10 0,1 3-4 0,-7 1-2 16,0-5-3-16,0 5 8 0,0 3 13 0,0-8 36 0,0 8 45 0,0-3 85 15,1-1 218-15</inkml:trace>
  <inkml:trace contextRef="#ctx0" brushRef="#br0" timeOffset="66918.17">6682 5784 193 0,'-7'22'389'0,"-6"0"37"0,6 0 16 0,1-4 10 0,0-2 4 15,-1-6 2-15,7 1 2 0,-7-3 2 0,7-5 0 0,0 1 4 16,0-4 4-16,0 0-82 0,7 0-125 0,-7 0-89 0,7-4-71 0,-1-3-33 16,0 0-16-16,8-4-9 0,-1-4-3 0,-1 0-3 0,2-4 0 15,5-6-2-15,1 0-2 0,6-1-5 0,-6-4-3 0,-1-2-8 16,1-1-9-16,-1-4-2 0,0 1-3 0,-5-1 0 0,-1-3-2 0,-1-1 2 15,-4 4 0-15,-2-3 4 0,0 4 3 0,0-1 5 0,-6 0 8 16,7 4 5-16,-7 4 6 0,-7 0 4 0,7 7 5 0,0 1 5 0,-6-2 4 16,6 9 2-16,-6-1 1 0,0 4 1 0,6 0 1 0,-8 7-2 15,2-4-3-15,6 5-5 0,-6-1-8 0,6 4-5 0,-7 0-6 0,7 4-5 16,-6-1-8-16,6 5-3 0,0-1-6 0,-7 8-2 0,7 4 0 16,0-2-3-16,0 9-1 0,0 4-3 0,0 3-1 0,0 3 1 15,0 4 2-15,0 1-1 0,7 3 0 0,-7 3 1 0,0-3 1 0,6 4 0 16,1-4-1-16,-7 0-1 0,6 0-2 0,0-4 0 0,2-4 0 0,-8 1-1 15,12-4-2-15,-6 0-6 0,1-7-10 0,6 0-14 0,0-4-17 16,-7-4-30-16,8-3-39 0,-2-5-62 0,2-2-75 0,-1-8-80 16,0 0-82-16,0-4-56 0,-1-7-43 0,2-3-20 0,-1-5-9 0,-7 1 2 15,1-8 6-15,0-4 14 0,-1 2 15 0,-6-5 32 0,-6-4 38 16,6 0 62-16,-14-3 75 0</inkml:trace>
  <inkml:trace contextRef="#ctx0" brushRef="#br0" timeOffset="67091.17">6942 5407 0 0,'-25'-11'248'0,"-8"4"131"0,7 3 42 0,0 4 26 0,-7 0 17 16,7 0 10-16,0 0 7 0,-1 4 6 0,1-4 3 0,7 3 3 0,-1-3 4 15,8 4-44-15,-8-4-66 0,14 4-93 0,-8-4-107 0,8 3-62 16,6-3-41-16,0 4-25 0,0-4-16 0,6 4-11 0,1-1-5 0,0-3-5 16,12 3-4-16,-6 2-2 0,13-5-4 0,1 3-9 0,-2-3-10 15,7 0-22-15,8 4-26 0,-7-8-44 0,12 4-55 0,-5-3-63 16,-2 3-67-16,7-5-59 0,-5 2-56 0,5 0-41 0,-6-1-35 0,1-3-17 16,-1 3-8-16,0 0 1 0,-7 1 8 0,1 3 19 0,-1-4 24 0,-6 0 43 15,7 4 54-15,-7-3 62 0,-6 3 95 0</inkml:trace>
  <inkml:trace contextRef="#ctx0" brushRef="#br0" timeOffset="67403.66">7587 5396 192 0,'0'4'310'0,"0"-4"35"16,0 3 31-16,0 1 25 0,-7-4 23 0,7 4 18 0,-6-4 13 0,6 0 10 16,-6 0 10-16,-2-4-9 0,-4 4-18 0,5 0-63 0,1 0-83 15,-7 0-60-15,6 0-48 0,-5 4-33 0,-2-4-31 0,8 3-24 16,-7 5-25-16,0-5-16 0,0 8-13 0,6-4-12 0,-6 9-9 0,7-6-7 16,-8 9-8-16,8-1-5 0,-7 0-4 0,7 5-2 0,-1-2-2 15,0 5 0-15,7 0-2 0,-6-1 2 0,6 4 0 0,0-3-1 16,6 0 1-16,1 0-1 0,0 0 2 0,-1-5-1 0,7 1-1 0,-7-1 1 15,14-2 0-15,-7-4 0 0,7 0 0 0,-1-4 1 0,0-4 0 16,1 0 0-16,6-3-1 0,-7-4 1 0,8-4-2 0,-8 1 0 0,8-8 1 16,-8 3-1-16,0-7-1 0,1 1 1 0,-7-4 0 0,7-1 0 15,-8 1-1-15,-5-4 2 0,0 0 2 0,-1-3 2 0,-6 2 3 0,-6-3 2 16,6-3 4-16,-14 4 5 0,2-4 5 0,-2 4 6 0,-5-6 3 16,-7 6 3-16,6 3 1 0,-6 0 1 0,7-1-1 0,-7 5-1 15,0 4-3-15,6-1-3 0,-5 8-2 0,5 0-10 0,0-1-11 0,1 8-24 16,5 0-29-16,2 0-52 0,-2 4-65 0,8 3-82 0,-7-3-92 0,7 3-78 15,6 4-69-15,-7-4-35 0,7-3-17 0,0 3-10 0,7 1-3 16,-1-8 5-16,1 3 6 0,-1-3 19 0,0-3 23 0,8-5 48 16,-2 1 60-16,2-4 80 0,-1 0 249 0</inkml:trace>
  <inkml:trace contextRef="#ctx0" brushRef="#br0" timeOffset="67638.03">7470 5128 0 0,'-13'4'245'0,"-7"0"180"0,1 3 43 16,-1-3 31-16,1 0 21 0,-1-1 22 0,7-3 20 0,0 0 18 15,0 0 18-15,0 0 17 0,6 0 14 0,1-3-25 0,6 3-45 0,0-4-105 16,0 0-138-16,0 0-75 0,0 1-42 0,0-1-64 0,6 0-135 16,1-2 0-16,-1-2 0 0,8-3 0 0,-8 0 0 0,7 0 0 0,0 0 0 15,0 0 0-15,0 0 0 0,0 4 0 0,0-5 0 0,-6 6 0 16,5-2 0-16,-5 4 0 0,0 0 0 0,6 4 0 0,-7 0 0 0,1 0 0 16,-1 4 0-16,1 0 0 0,-1 4 0 0,-6-2 0 0,6 1 0 15,2 5 0-15,4-1 0 0,-5 0-65 0,-1 0-171 0,7-4-64 16,-6 4-72-16,5 0-67 0,2-4-63 0,-1-2-49 0,0-2-43 0,0 0-10 15,7-3 3-15,-8-3 13 0,8-5 21 0,0 5 21 0,-1-8 28 16,1 0 39-16,6-3 48 0,-7-1 65 0,1 0 74 0</inkml:trace>
  <inkml:trace contextRef="#ctx0" brushRef="#br0" timeOffset="67747.41">7939 4938 0 0,'12'-10'81'0,"8"-2"260"0,-7 1 70 0,1 4 45 0,-8 0 33 16,0 0 22-16,0 2 15 0,-6 2 9 0,-6-1 5 0,6 0 2 0,-6 1 2 16,-8 3-28-16,8 0-43 0,-7 0-84 0,-7 3-107 0,8 5-87 15,-8 0-78-15,-6-1-84 0,0 7-89 0,0 1-131 0,0-1-153 0,0 5-90 16,-7-1-57-16,7 3-30 0,0-2-13 0,0-4-8 0,0 3-3 15,0-7-1-15,6 0-1 0,8-4 6 0,-8 1 8 0,14-8 39 16,6 0 57-16</inkml:trace>
  <inkml:trace contextRef="#ctx0" brushRef="#br0" timeOffset="69048.13">9111 5414 81 0,'0'3'296'0,"6"2"28"0,-6-2 19 0,0-3 20 15,0 0 17-15,0 0 22 0,0 0 20 0,0 0 14 0,-6-3 10 0,6-2 2 16,0 2-1-16,-6-4-66 0,6 3-96 0,-8-3-65 0,8 0-48 15,-6-1-30-15,0-3-19 0,0 4-19 0,-1-3-18 0,0-2-17 16,1-2-21-16,-7 3-12 0,7-1-8 0,-8 1-5 0,8 0-3 0,-8 1-2 16,2-2-4-16,-1 5 0 0,-7 0 1 0,8 3 1 0,-8 0-1 15,6 4 1-15,-5 0 1 0,-1 0-2 0,1 8-2 0,-1-5-2 0,-6 5-1 16,6 2-2-16,1 5-2 0,-7-4-1 0,6 5-1 0,1 2-1 16,-1 0-2-16,1 4 0 0,0 0-1 0,5 3-1 0,1-3-2 0,1 3 1 15,5 2 1-15,-6 2 0 0,7-4 0 0,6 1 0 0,-8 0-1 16,8 0 1-16,8-1 1 0,-8-3 1 0,6-4 1 0,0 4 0 15,1-7 0-15,6 4 1 0,0-5 1 0,0-3-1 0,0-4 1 0,0 1-1 16,6-1 1 0,1-3 2-16,-1-4 0 0,1-4 1 0,0-3 0 15,-1-1 0-15,1-2-2 0,6-6 0 0,0-2 1 0,-7-4-2 0,7-3-1 0,1-9 0 0,-7 6 0 0,5-8-2 0,-5-1 0 0,0-7-2 16,-2 0 1-16,2-1-1 0,0-2 2 0,-7-1-1 0,-1-4 1 16,2 2 1-16,-1 2 1 0,-7-4 2 0,8 5 4 0,-8-5 7 0,-6 5 11 15,6 4 8-15,-6 1 8 0,0 3 11 0,0 2 8 0,0 4 6 16,-6 4 6-16,6 3 6 0,-6 1 8 0,-1 2 8 0,7 6 5 0,-7 1 4 15,1 2 1-15,6 3-3 0,-7-1-6 0,1 6-7 0,6-2-8 16,-6 4-9-16,6 0-9 0,0 1-9 0,0 3-8 0,0 3-7 0,-8 1-7 16,8 0-8-16,0 4-6 0,0 5-5 0,0 3-6 0,8 2-4 15,-8 4-4-15,0 3-1 0,6 9-1 0,-6-1 1 0,0 3 1 0,6 8 1 16,-6 1-1-16,7 2 1 0,-7 0 1 0,6 4 1 0,-6 1-1 16,0 3 0-16,7-5-2 0,-7 6 1 0,7-5 1 0,-7 1-1 15,6-1 0-15,-6 1 0 0,6-5-1 0,1-3-1 0,-7 1 2 0,7-6-6 16,5-2-5-16,-5-5-11 0,0-2-13 0,6-5-16 0,-7-2-18 0,8-5-21 15,-2-3-25-15,1-4-44 0,0-8-56 0,0 1-72 0,1-4-82 16,-2-7-75-16,2-4-71 0,5-4-39 0,1-3-23 0,-8 0-2 16,8-8 5-16,0 0 12 0,-1-3 16 0,-6-4 23 0,13 4 22 0,-6-5 46 15,-1 1 54-15,0 4 74 0,8-4 141 0</inkml:trace>
  <inkml:trace contextRef="#ctx0" brushRef="#br0" timeOffset="69845.07">9847 5253 0 0,'6'-4'77'0,"1"4"154"0,-1-3 24 0,1 3 22 15,-7 0 19-15,7 0 24 0,-7 0 23 0,0-4 30 0,0 4 35 16,6 0 26-16,-6-4 24 0,0 4-31 0,0-3-58 0,6 3-43 16,-6-4-36-16,0 1-27 0,0-2-20 0,0 2-19 0,0 0-17 0,0-1-20 15,0-3-21-15,-6 3-30 0,6-3-32 0,0 3-26 0,-6-3-22 16,6 3-13-16,-7-3-7 0,0 3-6 0,1-4-2 0,-1 6-4 0,1-3-4 16,-7 2-2-16,6 3-4 0,-5 0-2 0,-2 0-2 0,1 0 0 15,0 3-2-15,0 2-1 0,1-3 0 0,-2 10-1 0,1-5 0 0,-6 4-1 16,6 4-1-16,-1-1-1 0,2 4 2 0,-8 1-1 0,7-1 1 15,0 4-2-15,0 0 1 0,7 4-2 0,-8-4 1 0,8 3-1 0,-1 0 0 16,1 1 0-16,-1 0 0 0,7-4-1 0,0 4 0 0,0-4 0 16,7 0-1-16,-1 1-1 0,1-6 0 0,-1 2-1 0,8-8 2 15,-2 3 1-15,2-6 0 0,-2-1-1 0,8-4 1 0,-1 1 0 16,-5-8 0-16,11 1 0 0,-5-4 1 0,0-4-1 0,-1 0 0 0,7-4 0 16,-6-3 1-16,0-5 0 0,-1 5-1 0,1-4 1 0,-1-3 0 15,-6-1-1-15,0 1 0 0,0-2 0 0,0 2-1 0,1-1 2 0,-8-2 1 16,0 2 4-16,0 0 7 0,1 0 8 0,-7 0 9 0,7 0 9 15,-7 5 7-15,0-1 8 0,0 1 8 0,0 1 7 0,-7 6 7 0,7 3 5 16,0-4 5-16,-7 8 0 0,7 0 0 0,0 0-4 0,-6 2-5 16,6 2-8-16,0 3-10 0,0 0-8 0,0 3-9 0,-6 2-9 15,6-2-9-15,0 4-6 0,0 4-8 0,0 0-5 0,0 4-2 0,0 3-3 16,0 0-1-16,0 1-1 0,0 3 0 0,0 4 0 0,0-5 0 16,6 5 2-16,-6 0 0 0,6-4 0 0,1 3 0 0,0-3 0 0,-1 0 0 15,1 0-2-15,-1 0 0 0,0-7-3 0,8 3 0 0,-8-3-3 16,8-4-1-16,-2 0-2 0,1-4 0 0,1 1-3 0,-2-8-2 0,2 0-1 15,-2 0-2-15,1-8-1 0,7 1-1 0,-6-1 0 0,4-2 0 16,-4-5 1-16,5 1 0 0,-5-5 3 0,-2 1 0 0,1-1 1 16,0-3 2-16,0 0 2 0,-6 1 3 0,6-1 1 0,-7-1 2 0,0 2 3 15,-6-2 1-15,8 2 2 0,-2-1 2 0,-6 2 1 0,0-1 3 16,0 7 2-16,0-5 5 0,0 4 4 0,0 5 3 0,-6-1 2 0,6 3 3 16,0 5 0-16,-8-4 0 0,8 7 0 0,0-5-2 0,-6 5 0 15,6 5-2-15,0-2 0 0,-6 4-2 0,6 1-3 0,0 3-2 0,-6 4-11 16,6 2-4-16,0 3 0 0,0-3 0 0,0 9 0 0,0 0 0 15,0-1 0-15,0 1 0 0,6-1 0 0,-6 1 0 0,6 0 0 0,-6-4 0 16,6 0 0-16,2 0 0 0,-8-4 0 0,6 1 0 0,0-5 0 16,1 1 0-16,-1-5 0 0,1-2 0 0,0-4-2 0,-1-1-1 0,0-3 1 15,0 0 1-15,8-3-1 0,-8-4 0 0,8-5 1 0,-8 1 1 16,7 0 0-16,0-7 1 0,-6 3 0 0,5-4 0 0,-5-2 0 16,6-1 0-16,-6 1-1 0,-1-5 0 0,1 3 2 0,-1 1 0 0,1-3 0 15,-1 3-1-15,-6 0 0 0,0 0-1 0,6 4 0 0,-6-1 0 16,0 4 0-16,0 4 0 0,0 0 0 0,0 4 0 0,0 4 0 0,0 3 0 15,0 3 0-15,0 4 0 0,0 1-1 0,0 6-1 0,0 1 1 16,0 7-1-16,0 0 0 0,8 0 2 0,-8 7 0 0,6 1 0 0,0-5 0 16,1 5 0-16,-1-1 1 0,1-3 0 0,-1-1 0 0,7-3 1 15,-7 3-1-15,2-6 0 0,4-1-7 0,2-3-7 0,-8-4-14 16,7-3-17-16,0-1-21 0,0-7-24 0,-7 0-31 0,8-7-35 0,-1-1-52 16,-1-6-58-16,-5-1-65 0,0-7-69 0,-1 0-65 0,0-4-65 15,-6-3-32-15,0 0-16 0,0-8 0 0,-6 0 11 0,-7 1 18 16,6-4 22-16,-5-1 31 0,-8-3 35 0,7 0 50 0,-13 0 59 0,7 1 66 15,-7-2 164-15</inkml:trace>
  <inkml:trace contextRef="#ctx0" brushRef="#br0" timeOffset="70111.85">9827 4682 86 0,'-32'15'322'0,"-1"2"45"0,1 3 38 0,-1-6 27 0,7 4 22 16,0-3 15-16,7-1 13 0,-1 1 10 0,0-4 12 0,7 0 10 0,7-4 10 15,-1 1-64-15,1-1-99 0,-1-4-66 0,7 1-46 0,7 0-36 16,-7-4-31-16,6 0-20 0,7 0-16 0,-6-4-11 0,13 0-10 0,-8-3-9 15,8-1-10-15,-1 1-10 0,1-4-10 0,0 0-11 0,5-4-10 16,-5 1-13-16,0 0-11 0,-1-1-10 0,1 0-8 0,-8 4-7 16,2-4-6-16,-1 4-5 0,-6 5-3 0,5-2-2 0,-5 1-3 0,-1 3 0 15,-6 4-2-15,7 0-1 0,0 4-3 0,-7-1-3 0,6 1-3 16,-6 4-4-16,6 2-6 0,1 1-9 0,0 0-11 0,-7 4-13 16,6 0-16-16,0-1-21 0,1 1-21 0,-1 0-44 0,1-1-54 0,0 1-67 15,-1-5-75-15,0 2-63 0,2-1-59 0,-2-4-41 0,0-3-31 0,7-1-8 16,-6 2 1-16,-1-10 10 0,7 2 15 0,-7-1 19 0,2-7 23 15,4 4 44-15,-6-8 55 0,8 4 68 0,-8-4 76 0</inkml:trace>
  <inkml:trace contextRef="#ctx0" brushRef="#br0" timeOffset="70252.48">10088 4773 157 0,'0'-14'329'0,"7"3"76"0,-7-1 49 0,0 2 35 16,0-2 25-16,0 1 22 0,0 5 17 0,-7-2 19 0,7 1 18 0,0-4 19 15,-7 3 14-15,7 2-59 0,0 2-100 0,0-4-93 0,0 4-89 16,0 1-56-16,0-1-40 0,7 0-30 0,0 1-45 0,-1 3-111 16,0-4 0-16,0 4 0 0,8-4 0 0,-1 8 0 0,0-4 0 0,6 4 0 15,-5-4 0-15,5 3 0 0,-6 5 0 0,6-1 0 0,-5 1-125 0,-2-1-184 16,2 4-106-16,-8-4-86 0,1 4-75 0,-1-3-37 0,1 2-19 15,-7-3-8-15,0 1-2 0,0-1 11 0,0-2 19 0,-7-3 29 16,7 2 34-16,-6-4 53 0,-1 0 63 0,1 0 92 0,-8 0 248 16</inkml:trace>
  <inkml:trace contextRef="#ctx0" brushRef="#br0" timeOffset="70439.98">9280 4894 0 0,'-45'22'29'0,"-1"4"408"16,1-4 54-16,6-4 29 0,6 1 16 0,1-2 10 0,6-6 7 0,-1 4 3 15,7-7 3-15,8-1 2 0,6-7 0 0,6 4 2 0,0-1 0 16,0-3-133-16,12 0-200 0,1 4-103 0,7-4-53 0,0 0-30 0,12 0-15 16,1 0-13-16,-1 0-13 0,7 0-26 0,0 0-33 0,1-4-83 15,5 1-106-15,-7 3-106 0,9-4-107 0,-9-3-53 0,8 3-26 16,-7-3-14-16,-6 0-6 0,6-1-5 0,-1-3-1 0,-4 0 2 16,-2-1 6-16,7-2 21 0,-6 3 31 0,-1-3 82 0,1-1 120 0</inkml:trace>
  <inkml:trace contextRef="#ctx0" brushRef="#br0" timeOffset="71659.86">11605 5223 70 0,'-6'19'329'16,"-1"-4"42"-16,7-5 26 0,0 5 15 0,-6-7 9 0,6 3 4 0,0-3 3 16,0-6 2-16,6 3 5 0,-6-5 5 0,7 0 8 0,-1 0-64 15,-6-7-101-15,13 2-75 0,-7-2-62 0,2-4-37 0,4 0-23 0,2 0-12 16,-1-7-6-16,-1 3-4 0,2-7 1 0,5 4-2 0,-6-4-3 15,6-4-4-15,-5 5-8 0,-2-5-6 0,2-4-5 0,-1 0-5 0,0 1-6 16,0 0-2-16,-1 0-2 0,-4-4 2 0,-2 1 2 0,0-2 2 16,1 5 5-16,0-4 3 0,-7 4 5 0,0-1 3 0,6 4 4 15,-6 1 5-15,0 4 4 0,0 2 4 0,-6 0 5 0,6 4 3 0,0 4 1 16,-7 0 0-16,7 5 0 0,-7-3-4 0,7 3-3 0,0 2-6 16,-6 4-6-16,6-4-5 0,-6 4-3 0,6 4-5 0,0-4-7 0,0 7-5 15,-8-4-8-15,8 9-5 0,-6-1-4 0,6 3-4 0,-6 1-3 16,6 7-2-16,0 0-2 0,-7 4 0 0,7-1 2 0,0 5-1 15,0 3 0-15,0-4 0 0,0 4 0 0,0 0 2 0,7 0 0 0,-1 0 0 16,0 0 0-16,2 0-1 0,-8-1 2 0,12-2-1 0,-5 0 0 0,0-1 0 16,5 0-1-16,-5-7-1 0,6 4 2 0,0-8-1 0,0 0-1 15,-6-3 0-15,5-1-1 0,1-6 1 0,1-1 2 0,6 1 0 16,-8-8 0-16,1 0 0 0,7-4-2 0,0 0 1 0,-8-6 1 0,8-2 1 16,-1-2-1-16,1-1 2 0,0-3 0 0,-1-4 0 0,1 0 2 15,0 0-1-15,-8-3-1 0,1-1 0 0,0-4 0 0,0 5-1 0,1-5 1 16,-8 1 0-16,6 0-1 0,-12 4 1 0,7-1-1 0,-7 0 2 15,7 4 1-15,-7 0 2 0,0 3 3 0,0 4 2 0,0 1 4 0,-7 3 1 16,7 4 3-16,0 0 0 0,0 3-1 0,-7 0 0 0,7 4 0 16,0 0 1-16,-6 4-2 0,6 0 0 0,-6 3-2 0,6 0-3 15,0 4-2-15,-6 0-4 0,6 4-4 0,0-1-1 0,-8 4-2 0,8 1-1 16,8 4 2-16,-8-5-1 0,0 3 1 0,6 1 0 0,0 0 0 16,0 0 0-16,1 0-1 0,6-4 0 0,0 5 0 0,1-5 0 0,-2 0-1 15,8-3 0-15,-1-1 1 0,1-3-1 0,0 0-1 0,-1-3 0 0,7-4 0 16,-6-1-1-16,-1-3-1 0,7-3-3 0,0-5-5 0,-6 1-2 15,6-4-5-15,-1 0-2 0,-5-4-1 0,0 1-1 0,6-5-4 0,-7 1 1 16,-5-1 1-16,5-3-1 0,-6 4 2 0,0 0-1 0,-7-4 1 16,8 1 3-16,-14 2 4 0,6-4 4 0,-6 2 5 0,0 3 3 15,0-5 2-15,0 5 2 0,-6 0 2 0,0 3 2 0,-2-3 1 0,2 7 1 16,0-4-1-16,-8 4 2 0,8 4 1 0,0-1 1 0,-1 2 0 16,1 1 0-16,-8 5-1 0,8 0 0 0,0 5-1 0,-1-2-1 0,0 4 1 15,1 4-1-15,0 0-2 0,-1 4 1 0,1 2-2 0,6 3 0 16,-7 2-1-16,7-1-2 0,-7 5 0 0,7-4 0 0,0 4 1 15,7-1 0-15,-7 1 0 0,7-4 0 0,-1 4-1 0,1-5 0 0,-1 2 1 16,7-5 0-16,-6 4-1 0,5-7 0 0,2-1 0 0,-1-2 2 16,-1-2-1-16,2 1 0 0,-2-7-1 0,2 0 1 0,5-4 1 0,-6 0 0 15,0-4 0-15,7-4 0 0,-1 1-1 0,-6-3 1 0,7-2 0 16,-7-2 1-16,7-1 0 0,-1-3 0 0,-6 3-1 0,6-4 1 16,-5 1 1-16,-2-4-2 0,2 4 1 0,5-4 0 0,-13 4 0 0,8-4-1 15,-1-1 1-15,0 2-1 0,-7-2 0 0,7 5 0 0,-6-3 0 0,0 2 0 16,-1-4-1-16,0 10 1 0,1-6 0 0,0 4 0 0,-1 4 0 15,-6 0 0-15,0 4 0 0,6 0-2 0,-6 0-1 0,0 7 0 16,0 0 0-16,0 0 0 0,0 0 1 0,0 7 0 0,0 0-1 0,0 5 2 16,0-2 0-16,-6 9 0 0,6-5 1 0,0 7 1 0,0 2 0 15,0-1 0-15,0 4 1 0,0-1 1 0,0 2-1 0,-6-2 0 0,6 0-2 16,0 1 1-16,6-4 1 0,-6 0-1 0,0 0-1 0,0-4 0 16,6 1 0-16,1-4 0 0,-7-1-1 0,6-3 1 0,1 0 0 0,0-3 0 15,-1-5 3-15,-6 0 0 0,14 1 2 0,-8-4 2 0,0-4 1 16,0 1 1-16,1-5 1 0,6 1 1 0,-6-4 1 0,5 0 0 15,-4-4 1-15,4 1 1 0,-6-4-1 0,8 0 1 0,-8-1-2 0,7-3 0 16,-7-4-3-16,8 4-1 0,-8-3-2 0,8 0-2 0,-8-5 0 0,0 4-2 16,1 1-1-16,-1-1-1 0,1 4-1 0,0 1-1 0,-1 1-1 15,0 6 0-15,0-1 0 0,2 8-2 0,-8-4 0 0,6 7-1 16,-6 4 2-16,6 0-1 0,-6 4 0 0,7 3 1 0,-7 1-1 0,0 2 1 16,7 9 1-16,-7-4-1 0,0 3 1 0,0 4 0 0,6 0 0 15,-6 3 1-15,7-3 0 0,-7 4 0 0,0-3 1 0,6-2-1 16,-6-3 1-16,6 1-2 0,1-1-1 0,-7-3-4 0,7-4-5 0,-1 0-10 15,0-4-11-15,1-4-16 0,0-3-18 0,-1 0-26 0,7 0-31 0,-7-6-52 16,8-3-62-16,-8-1-72 0,8-5-78 0,-8 1-72 0,0-5-70 16,1-2-32-16,-1-6-13 0,1 2 1 0,-7-4 6 0,0-5 14 15,0 2 18-15,-7-5 26 0,1-3 30 0,-1-1 52 0,1-3 61 0,-8 1 73 16,2-1 228-16</inkml:trace>
  <inkml:trace contextRef="#ctx0" brushRef="#br0" timeOffset="71925.49">12947 4242 324 0,'-39'18'431'0,"0"0"33"0,6 0 23 0,7-3 15 16,0 0 13-16,0-5 10 0,13 2 8 0,-7-8 13 0,8 3 13 0,5-3 11 16,0-4 14-16,7 4-100 0,-6-4-156 0,6 0-84 0,0 0-49 15,6 0-28-15,-6-4-16 0,7 4-13 0,0-4-10 0,-1 1-9 0,7-1-10 16,-6 0-21-16,12 1-88 0,-6-6 0 0,0 3 0 0,7 2 0 16,-1-3 0-16,1-1 0 0,-8 6 0 0,8-3 0 0,-7 2 0 0,7-2 0 15,-7 2 0-15,0 3 0 0,-7 3 0 0,8-3 0 0,-8 5 0 16,7-2 0-16,-7 4 0 0,1-3 0 0,6 7 0 0,-7-3 0 15,2 3 0-15,-2-4 0 0,6 4 0 0,-5-1 0 0,0 6 0 0,-1-6 0 16,7 1 0-16,-7 0 0 0,2 0-137 0,-2 0-84 0,0 0-84 16,1-4-97-16,-1 1-102 0,-6 0-59 0,0-5-38 0,7 1-16 15,-7-4-5-15,0 0 7 0,-7 4 13 0,1-8 21 0,-1 4 24 0,1-4 32 16,-8-3 35-16,8 0 69 0,-7 0 84 0</inkml:trace>
  <inkml:trace contextRef="#ctx0" brushRef="#br0" timeOffset="72129.78">12289 4539 175 0,'-12'7'391'0,"4"0"42"0,-4-3 24 0,5 3 14 0,1-4 7 0,-1 2 4 16,7-5 3-16,0 0 0 0,0 0 0 0,0 0 0 0,0 0 0 0,0 0-89 15,0 0-132-15,0 0-121 0,0 0-119 0,0 0-115 0,7 0-112 16,-7-5-100-16,6 5-92 0,1 0-45 0,-7-3-24 0,0 3-11 0,6-3-4 15,-6 3-4-15,0 0 0 0,0-4 1 0,-6 0 2 0,6-3 27 16,-7 7 38-16,1-4 73 0,-1 4 191 0</inkml:trace>
  <inkml:trace contextRef="#ctx0" brushRef="#br0" timeOffset="72317.28">11768 4810 0 0,'-32'14'224'0,"-1"1"197"16,1 0 45-16,5-4 27 0,-5 0 19 0,6-1 11 0,7-2 9 0,-1-4 2 15,0 0 3-15,7-1 2 0,0-3 0 0,6 4-33 0,1-4-51 16,6 0-112-16,0 0-142 0,6 4-78 0,1-4-43 0,6 0-28 0,0 3-18 16,7-3-11-16,6 0-6 0,6 4-10 0,1-4-8 0,0 0-35 15,5 0-47-15,8 0-100 0,-7 0-124 0,6 0-91 0,1-4-73 0,0 1-38 16,-7-1-18-16,0 0-10 0,0-3-5 0,-7 0-2 0,1-5-2 16,0 1 3-16,-1 0 8 0,2-4 32 0,-2 5 48 0,-7-5 97 15,8 1 275-15</inkml:trace>
  <inkml:trace contextRef="#ctx0" brushRef="#br0" timeOffset="72801.66">14250 4078 209 0,'-14'0'388'0,"2"-5"37"0,-2 2 21 15,1-1 14-15,1 4 11 0,-2-7 7 0,8 3 9 0,0 1 4 0,-1-1 4 16,0-3 2-16,7 7 2 0,0-3-92 0,0 3-139 0,0 0-89 16,0 0-66-16,7 3-35 0,0 4-16 0,5 0-11 0,2 4-6 0,5 1-7 15,1 5-4-15,-1 5-5 0,7 3-2 0,0 6-1 0,0 1-1 16,0 5 1-16,1 3-1 0,-1 8 0 0,-1-5-1 0,-5 10-3 15,6 1-3-15,-6 1-4 0,-7 0-5 0,-1 0-3 0,2 3-2 0,-8-2-2 16,0 2 1-16,-6 1-1 0,0-4 0 0,-6 0-5 0,0 0-5 0,-8 0-20 16,2-4-27-16,-15 0-66 0,7-3-84 0,-5-4-102 0,-7 0-108 15,6-8-54-15,-7 1-27 0,1-4-15 0,-1-7-6 0,0-4-4 16,7-4-2-16,6-7 1 0,-6-4 4 0,14-3 20 0,-2-8 29 0,1-3 65 16,13-7 85-16</inkml:trace>
  <inkml:trace contextRef="#ctx0" brushRef="#br0" timeOffset="74828">15520 4813 133 0,'-13'19'351'0,"6"-4"37"0,0-1 23 0,1-3 14 16,0 1 6-16,6-5 5 0,-8 0 3 0,8-3 8 0,0-1 8 16,-6 1 11-16,6-4 11 0,0 0-72 0,0 0-113 0,0 0-80 0,6 0-61 15,-6 0-36-15,8-4-22 0,-2 1-11 0,0-1-6 0,8-3-5 16,-1-5-1-16,-1 1-8 0,2 0-9 0,5-4-10 0,1-3-12 15,0 0-9-15,6 0-6 0,-7-4-5 0,7 0-4 0,-6 0-1 0,5 0-2 16,-5-4-1-16,0 0-2 0,-1 1 0 0,1 0-1 0,-1-1-1 16,-6 0 1-16,7 0-1 0,-7-3 2 0,0-1-1 0,0 5 1 0,-7-4 0 15,8 4 1-15,-8-5 1 0,0 4 0 0,-6 1 1 0,7 2 2 16,-7 2 1-16,6 2 1 0,-6 1 3 0,0 0 1 0,0 2 1 16,0 6 1-16,-6-1 1 0,6 0 2 0,0 3-1 0,0 4 1 0,-7 1 1 15,7-4-2-15,0 7 1 0,-6-4-1 0,6 4-2 0,0 0-1 0,-6 4-2 16,6-4-2-16,-8 7-2 0,8-4-1 0,-6 9-2 0,0-1-1 15,-1 3-2-15,1 5-1 0,-1-1-1 0,1 8-1 0,-1-1 0 16,1 4 2-16,6 1-1 0,-6 3-1 16,-2 0 1-16,8 1-1 0,0 1 1 0,0 2 2 0,0 0-1 15,0 0 1-15,0 0 0 0,8-5 0 0,-8 5 0 0,6-4 1 0,-6 0-2 0,6-4 0 0,1 1 0 0,-1-5 0 0,1-3 0 0,6 0 0 16,-7-3-1-16,8-1 1 0,-2-7 1 0,1 0-1 0,0 0 2 16,7-8 0-16,-1 1 0 0,1-4 0 0,-1-4-1 0,1-3-2 0,6-3-3 15,-6-2-4-15,5-6-3 0,2-1-5 0,-1-6-5 0,0-1-5 16,0-4-6-16,0-2-4 0,0 0-3 0,0-5-3 0,-6-3-4 15,0-1-2-15,5-3 1 0,-12 0 2 0,6-4 2 0,-5 0 2 0,-2 5 6 16,2-5 4-16,-8 0 5 0,1 1 5 0,-1-1 5 0,-6 4 5 16,7 4 4-16,-7-1 7 0,0 9 7 0,0-2 6 0,-7 1 4 0,7 7 4 15,-6 6 3-15,-1-3 1 0,1 5 3 0,6 2 3 0,-14 2 1 16,8 3 1-16,0 4 1 0,0 0-1 0,-2-1-1 0,2 5-1 0,0-1-3 16,-1 4-5-16,1 0-4 0,-1 0-3 0,0 4-3 0,1 3-3 15,-6 4-1-15,4 0-2 0,2 3-2 0,-7 6 0 0,7-3-3 16,-1 10 0-16,-6-2-1 0,7 4-2 0,-1 4 1 0,0 4 1 0,1-4 1 15,0 7-1-15,6-3 1 0,-7 3 2 0,0 4-1 0,7-4 2 16,0 4 0-16,-6-1 1 0,6-2-1 0,0 4 0 0,0-1 1 0,6-5-2 16,-6 5 0-16,0-3 1 0,0-1-1 0,7-4 1 0,-7-3-2 15,7 1 0-15,-1-1-2 0,-6-4 1 0,6-4 0 0,1-3 1 0,0 1-1 16,-7-5 1-16,6-4 2 0,0 1 2 0,1-4 3 0,-7 0 2 16,7-4 3-16,-1-3 3 0,-6 0 4 0,7-1 3 0,-1-3 3 15,0-3 2-15,2-1 1 0,-2-3-1 0,0-1 1 0,0-3 0 0,8 0-2 16,-8-3 0-16,7-4-2 0,-7-1-5 0,8 1-2 0,-2-4-3 15,-4-4-4-15,4 4-3 0,-5-3-4 0,6-1-3 0,-6 5-1 16,5-6-2-16,-5 5-1 0,6 0 0 0,-7 0 1 0,1 4-1 0,-1 4 0 16,1-2 0-16,0 5-1 0,-1 1 0 0,0-1 1 0,-6 7-1 0,8-3 1 15,-8 3 0-15,6 0 1 0,-6 1 1 0,0 3 0 0,0 0-1 16,0 0-1-16,0 0 0 0,0 0 0 0,0 0 0 0,0 0 1 16,0 0 0-16,0 0 0 0,0 0-1 0,0 0 0 0,0 0 0 0,0 3 0 15,-6-3 1-15,6 4 0 0,0-4 0 0,0 0 0 0,0 0 0 16,0 0 0-16,0 0 1 0,0 0 0 0,0 0 0 0,0 0 0 0,0 0 0 15,0 0 0-15,0 0 0 0,0 4-1 0,0-4 0 0,0 0-1 16,0 0 0-16,0 0 1 0,0 0 1 0,0 0-3 0,0 0-4 0,0 0-8 16,0 3-12-16,0-3-19 0,0 0-21 0,0 0-43 0,0 0-55 15,0 0-72-15,0 4-83 0,0-4-79 0,0 0-80 0,0 0-39 0,0 0-21 16,0 0-7-16,0-4-2 0,-8 1 6 0,8-1 11 0,0-3 17 16,0 3 22-16,-6-3 43 0,6 3 55 0,0-3 72 0,0-1 202 15</inkml:trace>
  <inkml:trace contextRef="#ctx0" brushRef="#br0" timeOffset="75516.62">16548 4671 0 0,'-6'3'42'0,"6"5"182"0,0-5 28 0,-6 1 26 0,6-1 23 16,0 2 22-16,0-2 21 0,0 0 29 0,0-3 31 0,6 0 21 15,-6 0 18-15,0 0-29 0,0-3-51 0,6 0-43 0,-6-2-39 0,0 2-32 16,8-1-26-16,-2-3-23 0,-6 0-22 0,6-1-20 0,0-2-22 16,8 2-26-16,-8-3-31 0,1 0-20 0,5-1-18 0,-4 2-10 0,4-1-10 15,2 0-3-15,-2-1-3 0,1 2-3 0,-6-1-1 0,6 0-3 16,-1 0 0-16,2 4 0 0,-1-1-2 0,-7 2 0 0,8 1 0 0,-8-2-3 16,0 4 1-16,8-1-2 0,-8 4 2 0,0 0-1 0,1 0 0 15,-7 0 0-15,7 4 3 0,-1 3-1 0,-6-4-1 0,7 8 1 0,-7 0 0 16,0 1 0-16,6 2-1 0,-6 1 1 0,0 3 0 0,0 1 0 15,0 2 0-15,0 1-1 0,0 0 0 0,0 0-2 0,0 4 1 0,6-3-1 16,-6-2 0-16,0 1-1 0,0-1-1 0,0 2 0 0,0-5 0 16,7 0 0-16,-7-3 1 0,7-1 0 0,-7-2-1 0,6 3 1 15,-6-8 0-15,6 1 1 0,-6-2 1 0,8-2 1 0,-2 0 2 0,0-4 1 16,1 0 1-16,6-4 0 0,-7 0 1 0,7-2 0 0,-7-2-1 16,8-3 2-16,-1 0 0 0,0-3-1 0,0-5 1 0,-1 1-2 0,2-5-1 15,-1 2-1-15,0-5-1 0,0 0 0 0,0 1 1 0,-6-1 2 16,5 0 3-16,2 0 4 0,-8 1 3 0,1 0 7 0,-1 3 5 0,1 3 9 15,-1 1 7-15,1-1 7 0,-1 5 3 0,-6 3 7 0,6 0 2 16,-6 4 3-16,0-1 1 0,0 0-3 0,0 6-3 0,0 2-5 16,0 0-5-16,0 0-5 0,0 0-8 0,-6 2-7 0,6 3-8 0,-6 2-6 15,6 4-6-15,-7 0-5 0,7 0-5 0,-6 3-2 0,6 5-2 16,-7-1 0-16,7 4 1 0,-6 0 0 0,6 0 1 0,0 0-2 0,0 0 1 16,0 0-2-16,6 3 1 0,-6-5 0 0,7 1 0 0,-7-3-1 15,6 1-2-15,1-5-9 0,-1 1-12 0,0-4-18 0,2-4-23 0,-2 1-46 16,0-1-59-16,7-7-85 0,-6 0-97 0,-1-4-78 0,1-4-72 15,5 1-35-15,-4-7-17 0,-2-1-8 0,0-3-2 0,8-4 6 16,-8 0 11-16,0-8 18 0,7 1 22 0,-6-3 45 0,0-2 59 16,5-3 86-16,-5 1 251 0</inkml:trace>
  <inkml:trace contextRef="#ctx0" brushRef="#br0" timeOffset="75704.11">17213 4186 246 0,'-20'16'420'0,"7"-5"41"0,0-1 25 0,0-1 15 15,1-3 11-15,-2 2 9 0,8-1 6 0,-1-3 6 0,7-1 8 16,-6 1 6-16,6-4 4 0,0 3-94 0,0-3-145 0,0 0-100 16,0 0-75-16,0 0-44 0,0 0-25 0,0 0-27 0,0 0-26 0,0 0-48 15,0-3-56-15,0 3-96 0,0-4-117 0,6 1-94 0,-6-1-79 0,0-3-41 16,0 3-21-16,0-3-9 0,0-5-5 0,0 5-1 0,7-4 0 16,-7 1 10-16,0-6 16 0,0 5 37 0,6-3 51 0,-6-1 90 15,6-3 244-15</inkml:trace>
  <inkml:trace contextRef="#ctx0" brushRef="#br0" timeOffset="75891.61">17128 3953 0 0,'-6'4'61'0,"-1"-1"313"0,-6 1 47 0,7-1 24 0,-1-3 11 0,-6 0 6 16,6 0 3-16,7-3 2 0,-6 3 1 0,0-4-1 0,6 1 0 15,-7-1-21-15,7-1-33 0,0 2-141 0,0 0-194 0,0-1-149 16,7 0-125-16,-7 1-100 0,6 0-87 0,0-2-42 0,-6 2-22 0,14-1-11 15,-8 1-4-15,1-1-4 0,6 0 0 0,-7-3 5 0,7 3 8 16,1 1 34-16,-2-1 46 0,1 1 70 0,7-2 220 0</inkml:trace>
  <inkml:trace contextRef="#ctx0" brushRef="#br0" timeOffset="76142.74">17330 3854 165 0,'-13'-4'388'0,"6"0"46"0,1-3 27 0,-7 3 19 16,6 1 16-16,1-5 13 0,0 5 10 0,-8-1 9 0,8-3 6 15,-1 4 4-15,7-2 3 0,-6 5-83 0,6-4-125 0,0 4-97 0,0 0-81 16,0 0-45-16,0 0-27 0,6 0-19 0,1 4-16 0,6-4-12 31,-6 5-12-31,12-2-7 0,-6 0-7 0,7 5-4 0,5-1-4 0,-5-3-8 16,6 6-10-16,1-2-18 0,-1 3-24 0,-1-4-46 0,1 4-59 15,0 1-79-15,1-5-89 0,-7 4-76 0,-2 0-68 0,2-3-34 16,-7 2-18-16,1-3-8 0,-2 1-5 0,-6-4 6 0,2-1 8 0,-8-3 17 16,0 0 23-16,0 0 47 0,0 0 58 0,0 0 79 0,0 0 251 15</inkml:trace>
  <inkml:trace contextRef="#ctx0" brushRef="#br0" timeOffset="76705.24">15487 4426 182 0,'-14'6'385'0,"2"2"42"0,-8-5 27 0,7 5 18 0,1-5 14 0,-2 2 9 15,8-3 7-15,-8 3 6 0,8-5 5 0,0 3 7 0,6-3 6 16,0 0-81-16,0 0-123 0,0 0-84 0,0 4-63 0,12-4-33 0,-4 4-20 16,4-4-15-16,8 0-10 0,6 0-8 0,-1 0-7 0,9 0-5 15,5-4-4-15,0 0-15 0,-1 4-16 0,9-3-32 0,4-4-41 0,-5 2-88 16,-1-2-112-16,1 3-114 0,-1-3-120 0,1 0-59 0,0-1-31 16,-7-3-15-16,0 4-8 0,0-4-4 0,0 1-1 0,1-5 4 15,5 0 12-15,-6-1 24 0,13 3 33 0,0-1 79 0,7-2 101 0</inkml:trace>
  <inkml:trace contextRef="#ctx0" brushRef="#br0" timeOffset="77143.94">18138 4601 0 0,'-20'18'80'0,"1"-3"302"0,-1-1 49 0,0 1 24 16,8-4 13-16,-1 0 8 0,-1-7 4 0,8 4 4 0,0-8 4 16,-2 0 2-16,8 0 1 0,0-5-13 0,8 2-23 0,-8-1-105 15,12-3-145-15,-5-4-79 0,6 1-45 0,0-2-22 0,7-3-11 0,-1 1-6 16,1-1-2-16,-1 0-2 0,8-4-2 0,-8-2-1 0,7 3-2 16,-6-4-2-16,6 0-2 0,-1-1-1 0,-5 2 0 0,0-5 0 0,-1 1 1 15,-6-1 1-15,0-1 0 0,1 2 0 0,-2-4 4 0,-5 4 1 16,-1-4 1-16,1 3 4 0,-7 0 3 0,6 1 1 0,-6 2 3 0,-6 2-3 15,6-1-2-15,0 3-1 0,-7 5 1 0,7 0-3 0,-6 5-2 16,-1-2-4-16,7 4-4 0,-6 3-5 0,6 4-3 0,-6 0-5 16,6 4-5-16,-8 0-2 0,2 7-3 0,6 1-1 0,-6 2-3 0,-1 4-2 15,0 4-2-15,1 0-2 0,6 6 0 0,-7 6 0 0,1-1 2 16,6 0 0-16,0 3 2 0,0 1 1 0,0 4 1 0,0-5-1 16,0 4 0-16,6-3 1 0,1 0-1 0,-1-1 1 0,1-2-1 0,0-1 0 15,-1-4 0-15,8 0 0 0,-8-4-1 0,7 1-3 0,-7-4-3 0,7-3-7 16,0-1-9-16,1-7-13 0,-2-1-15 0,2-2-21 0,-2-4-25 0,1-1-46 15,1-6-58-15,-2-4-68 0,2-4-74 0,-2 0-66 0,-5-4-61 16,6-7-41-16,-6 0-31 0,-1 0-11 0,-6-7 2 0,0-1 8 16,0 0 13-16,-6-2 21 0,-1-5 24 0,-6 4 45 0,0-3 58 0,0 3 69 15,-6-4 95-15</inkml:trace>
  <inkml:trace contextRef="#ctx0" brushRef="#br0" timeOffset="77300.19">18385 4271 0 0,'-20'-14'88'0,"-6"3"223"0,7 3 56 0,-7 2 37 0,6 2 29 16,1 4 17-16,6 0 13 0,0 0 10 0,-1 0 8 0,2 0 8 15,5 0 8-15,-6 0-25 0,7 0-42 0,-1 0-72 0,7 0-89 16,0 0-64-16,0 0-53 0,7 4-34 0,-1-4-27 0,1 3-17 0,6-3-11 15,7 3-10-15,-1-3-8 0,7 4-9 0,0 0-8 0,0-4-8 16,7 3-9-16,-1 1-14 0,1-4-12 0,6 4-16 0,-7-4-20 0,8 3-35 16,-8-3-44-16,1 0-53 0,6 0-57 0,-7 0-55 0,7 0-56 15,-7 0-51-15,1 0-52 0,-1 0-28 0,2 0-19 0,-9 0-1 16,8 0 4-16,-7 0 12 0,0 0 16 0,0 0 35 0,-6-3 41 0,5 3 52 16,-5 0 56-16,-6 0 58 0,5 0 212 0</inkml:trace>
  <inkml:trace contextRef="#ctx0" brushRef="#br0" timeOffset="77768.94">19095 4257 0 0,'6'0'133'0,"1"0"113"0,-7-4 40 0,0 4 42 0,0 0 41 16,0 0 34-16,0-4 32 0,0 4 23 0,-7-3 17 0,1 3 12 15,6-4 10-15,-6 4-30 0,-1-4-52 0,0 4-45 0,1-3-41 0,0 3-35 16,-1-3-29-16,1 3-37 0,-1-4-37 0,0 4-35 0,1 0-30 16,0 0-23-16,-8 0-18 0,8 4-16 0,0-1-14 0,-8 4-12 0,8 0-11 15,-7 4-8-15,7 4-8 0,-8-1-7 0,2 6-4 0,5-3-3 16,-6 5-1-16,6 3 0 0,1 1-1 0,-1 1 1 0,0-2 1 16,7 4 0-16,-6-3 2 0,6 3-1 0,6-3 1 0,-6-5-1 0,7 6-1 15,6-6 0-15,-6 2-1 0,6-5 0 0,0 0-1 0,-1-4 0 16,2 1 0-16,5-4 1 0,-5-4-1 0,4 1-1 0,2-8-1 0,0 0-3 15,-1 0-1-15,1-8 0 0,-7 1-1 0,7-4 0 0,-7 0-1 16,0-4-1-16,-1-3 1 0,2 1 0 0,-8-2 0 0,1-3 0 0,-7-1-1 16,6-3 1-16,-6 1 2 0,-6 0 1 0,6-1 2 0,-7-4 1 15,1 5 2-15,-8-1 2 0,8 5 2 0,-7-1 3 0,0 0 2 0,7 3 1 16,-7 4 2-16,-1 0 0 0,8 5 1 0,0 2 0 0,-1 1 1 16,0 0-1-16,1 3-1 0,6 4 0 0,-6-3-2 0,6 3-1 15,0 3-3-15,0-3-1 0,6 4-2 0,-6 3-1 0,6-3 0 0,1 3-1 16,0 0-1-16,-1 0 1 0,7-2 0 0,0 3 1 0,0-6 1 15,0 6 3-15,6-4 1 0,1-1 0 0,0-3 0 0,-1 4 0 0,7-4 0 16,-6-4 0-16,-1 4 0 0,7-3-1 0,-6-1 0 0,-1 0-1 16,1 0-1-16,0-3 0 0,-1 4-1 0,-6-2-2 0,0 2 0 0,7-1 0 15,-14 4-2-15,8 0 0 0,-8 0 0 0,-6 0 1 0,6 7 0 16,1-2 0-16,-7 5 0 0,0-2 0 0,0 7 2 0,-7-1 1 16,7 1-1-16,-6 7 1 0,6-4-1 0,-6 5 0 0,-1 2 2 0,7-3 0 15,-7 3 0-15,7-3-2 0,0 0 1 0,0 0-1 0,0 0 0 16,7-4-3-16,-7 1-3 0,7-4-9 0,-1 0-13 0,0-5-15 0,1 1-17 15,-1-3-31-15,8-5-40 0,-8-3-57 0,7-3-68 0,0-1-69 16,0-7-70-16,0 1-63 0,0-6-59 0,1-2-28 0,-2-4-14 0,1 0 3 16,0-7 9-16,0-1 14 0,-7-2 15 0,8-5 31 0,-8 0 39 15,0 1 57-15,-6-6 68 0</inkml:trace>
  <inkml:trace contextRef="#ctx0" brushRef="#br0" timeOffset="77878.32">19681 4165 189 0,'-6'-26'368'0,"0"1"51"0,-8 6 31 0,1 5 19 16,7-1 13-16,-8 8 7 0,2-4 4 0,-2 4 1 0,2 4 1 15,-2-1 1-15,8-1 0 0,-7 2-84 0,0 3-126 0,0 0-96 0,7 0-83 16,-8 0-82-16,1 3-81 0,7-3-102 0,-7 5-115 0,0-1-84 15,7-4-69-15,-2 3-35 0,2-3-17 0,-7 0-10 0,13 0-4 0,-6-3-1 16,-1-6-1-16,1 1 1 0,6 2 4 0,-7-2 36 0,1-3 55 16,0-3 86-16,-8 3 273 0</inkml:trace>
  <inkml:trace contextRef="#ctx0" brushRef="#br0" timeOffset="78101.25">18913 3945 234 0,'-33'19'412'0,"7"-5"45"0,-7 0 31 15,7 1 26-15,7-4 22 0,-1 0 21 0,0 1 18 0,8-5 20 0,6-3 18 16,-1-1 20-16,0-3 21 0,7 0-77 0,0 0-125 0,0 0-82 15,7-3-60-15,0-1-96 0,5 0-214 0,2-2 0 0,-2-3 0 0,1-2 0 16,7 0 0-16,6 0 0 0,-6-3 0 0,-1 3 0 0,1-3 0 16,6-1 0-16,-13 4 0 0,7 0 0 0,-8 4 0 0,2-1 0 15,-2 1 0-15,-5 3 0 0,-1 4 0 0,8 0 0 0,-8 4 0 0,0 3 0 16,-6-3 0-16,6 7 0 0,2 0 0 0,-2 3 0 0,0 1 0 16,-6-1 0-16,7 4 0 0,0 1 0 0,-1-4-97 0,1 3-345 0,-1-3-108 15,0-1-58-15,8 1-34 0,-8-4-12 0,0 0 0 0,8-4 9 16,-8 1 15-16,7-5 21 0,0-3 23 0,0 0 31 0,1-3 35 0,-2-1 62 15,1-3 78-15</inkml:trace>
  <inkml:trace contextRef="#ctx0" brushRef="#br0" timeOffset="79180.64">20853 4336 0 0,'20'12'13'0,"-7"-4"210"0,7 3 24 16,-8-5 22-16,2-1 25 0,-1 2 30 0,-1-3 32 0,-4-1 36 0,-2-3 38 16,0 0 26-16,0 0 24 0,2 0-22 0,-8-3-41 0,6 3-44 15,0-7-47-15,-6 3-26 0,0-4-16 0,7 1-19 0,-7-4-19 0,0 4-28 16,0-4-30-16,-7-4-34 0,7 5-38 0,-6-6-25 0,0 5-20 16,6-4-13-16,-14 1-9 0,8-1-7 0,-8 5-6 0,2-5-5 0,-1 4-7 15,-7 0-4-15,0-1-5 0,1 6-3 0,-1-2-2 0,-6 2 0 16,-6 6-2-16,5-5-1 0,2 10-3 0,-8-2-1 0,0 3-2 0,8 2-1 15,-7 2-1-15,-2 6-1 0,9 2-1 0,-1 0 0 0,-1 4 0 16,1 0 2-16,6 5-2 0,1-2 1 0,6 4 0 0,0-3 1 16,1 2-2-16,4 2 1 0,2-4 1 0,6 4 1 0,0-5-1 0,6-3 0 15,2 4 2-15,4-9 0 0,1 6-1 0,7-9 0 0,0 1 0 16,-1-3 1-16,7-2 0 0,0-6 1 0,6-4 1 0,1 0-2 0,-1-4 0 16,1-6 0-16,-1-2 1 0,8-3 0 0,-7-4 1 0,6-2-1 15,-7-2 0-15,7-2-1 0,-7-4 1 0,1 0 0 0,-1-4 1 0,-5-4 0 16,5 1-1-16,-12-6 0 0,6 2 3 0,-7 1 1 0,1-5 1 15,-7-1 3-15,7-2 4 0,-14 4 5 0,7-6 6 0,-6 2 6 16,-1 3 5-16,-6 0 4 0,6 0 6 0,-6 4 7 0,0 3 7 0,0 1 7 16,-6 6 4-16,6 0 5 0,-6 9 4 0,6-1 1 0,0 4 0 0,-7 3-28 15,0 4-53-15,7 3 0 0,0 2 0 0,-6 1 0 0,6 1 0 16,0 4 0-16,-6 4 0 0,6 4 0 0,-7 0 0 0,7 6 0 16,-6 1 0-16,6 3 0 0,-7 4 0 0,7 4 0 0,-7 3 0 0,1 3 0 15,6 5 0-15,-6 0 0 0,6 3 0 0,-7 1 0 0,7 3 0 16,0-4 0-16,-7 7 0 0,7-3 0 0,0-3 0 0,0 4 0 15,7-2 0-15,-7-3 0 0,0 0 0 0,7 1 0 0,-1-5-54 0,0-3-82 16,1 1-20-16,6-9-28 0,0 1-31 0,7-5-38 0,0-2-40 16,-1-4-39-16,7-5-37 0,-6-2-26 0,6-5-19 0,6-3-9 0,1-3-2 15,-1-5 4-15,1 1 9 0,-1-4 14 0,1 0 17 0,-1-4 29 16,1 1 35-16,6-4 46 0,-13-1 54 0,6 4 61 0,-5-3 62 0,-1 0 58 16,0 0 56-16,-7 3 54 0,1-3 51 0,0 3 52 0,-8-4 51 15,1 4 47-15,-6 1 42 0,0-1 25 0,-1 1 16 0,0 3 10 16,-6-3 5-16,7 2 2 0,-14-2-4 0,7 3-12 0,0-1-16 0,-6 1-24 15,0 5-26-15,-1-5-36 0,0 2-40 0,1 6-40 0,-1-4-40 16,1 3-27-16,-7 1-18 0,0-1-16 0,0 4-14 0,0 0-13 0,0 4-12 16,-1-1-7-16,2 8-7 0,-8-4-5 0,7 6-8 0,-7 1-5 15,2 4-3-15,4 0-2 0,-6 5-1 0,1 2 0 0,6 0 2 0,-6 2-2 16,5 0 1-16,1 0 0 0,0 2 0 0,7 0 0 0,-1-3-1 16,7 0 0-16,0-1 1 0,0-3-1 0,7-3 0 0,-1-1-1 0,1-3 1 15,6-1-2-15,0-2-1 0,0-6 1 0,7-1-1 0,-1-3-1 16,1-2 0-16,0-2 0 0,5-6 0 0,-5 0 0 0,6-6 0 0,-7 2 0 15,1-5 1-15,0-1 1 0,-1-1 2 0,0-3 0 0,1 0 0 16,-7-4 2-16,0-3 1 0,0 4 3 0,0-5 1 0,-6 1 3 16,6-5 2-16,-7 5 6 0,0 0 7 0,-6 0 10 0,8 4 11 0,-8 0 7 15,0 2 4-15,0 1 5 0,0 7 3 0,0 1 0 0,0 2 1 16,0 5-3-16,0 0-1 0,0 3-4 0,0 4-2 0,0 4-53 16,0 0-2-16,-8 3 0 0,8 4 0 0,0 3 0 0,0 5 0 0,0-1 0 15,0 9 0-15,0-7 0 0,8 10 0 0,-8-1 0 0,0 0 0 0,6 0 0 16,0 1 0-16,0 0 0 0,1-1 0 0,0 0 0 0,-1-3 0 15,1-5 0-15,-1 2 0 0,8-4-55 0,-2-5-34 0,2 1-19 0,-2-5-20 16,1-2-32-16,1-5-38 0,-2 1-49 0,2-8-56 0,-2 1-55 16,2-5-56-16,-1-2-46 0,-1-5-39 0,2 1-25 0,-8-5-17 0,7-4 0 15,-6-2 9-15,-1-1 16 0,1-2 17 0,-7-6 31 0,6 1 37 16,-6-4 48-16,-6-3 58 0,6 4 58 0,-7-4 122 0</inkml:trace>
  <inkml:trace contextRef="#ctx0" brushRef="#br0" timeOffset="79421.89">22039 3876 38 0,'-26'-15'293'0,"6"0"46"0,-6 8 39 16,7-4 36-16,-7 4 32 0,6-1 21 0,1 2 16 0,-1-3 14 0,0 2 12 15,1 4 12-15,6-5 12 0,0 5-55 0,0-1-90 0,0 1-58 16,0-1-45-16,6 1-36 0,1-1-34 16,6 4-31-16,-7-5-30 0,7 2-21 0,7 3-15 0,-7-3-14 15,6-2-13-15,1 2-11 0,0 0-11 0,-1-5-11 0,7 5-14 0,0-6-12 0,-7 6-16 0,7-4-13 0,1 3-14 0,-2 1-10 0,-5-5-8 16,6 8-7-16,0-3-5 0,-6 3-3 0,-1 3-3 0,1-3-3 16,5 4-2-16,-4 3 1 0,-2 1-2 0,0-2 3 0,0 3 4 0,1 2 5 15,0-5 7-15,-1 5 8 0,1 1 6 0,5-5 5 0,-4 4 5 16,-2-4 2-16,6 0 1 0,-4 2-5 0,4-3-9 0,1-2-11 15,1 0-14-15,-2-4-22 0,2 0-25 0,-2 0-47 0,2-8-56 0,5 5-63 16,-6-5-68-16,0-3-54 0,0 0-52 0,0 1-41 0,-6-6-35 16,5 2-12-16,2 0 0 0,-8-1 8 0,0-4 12 0,2 1 20 0,-2 0 26 15,-6 0 46-15,6-4 55 0,-6 2 64 0,0 0 69 0</inkml:trace>
  <inkml:trace contextRef="#ctx0" brushRef="#br0" timeOffset="79609.39">21082 3660 387 0,'-59'32'450'0,"7"-3"26"16,6 1 14-16,7-4 6 0,0-5 4 0,13 2 2 0,0-9 4 0,13-3 5 15,7 0 5-15,-2 0 7 0,8-3 7 0,8 0-116 0,4-1-179 16,1 0-93-16,7 0-51 0,6 1-25 0,7-5-14 0,-1 1-8 16,1-1-3-16,13 2-20 0,-7-2-28 0,6-3-70 0,1 0-93 0,-1 0-116 15,1-3-126-15,-7 3-64 0,7-5-32 0,-7 2-17 0,-7-4-10 0,1-1-3 16,-1 1-2-16,1 0 1 0,-7 0-1 0,6-6 16 15,-12 6 25-15,6-3 66 0,-7 2 86 0</inkml:trace>
  <inkml:trace contextRef="#ctx0" brushRef="#br0" timeOffset="80688.61">23230 4253 20 0,'-12'7'310'0,"-8"-3"54"0,7 3 44 16,0-3 32-16,0-4 27 0,7 0 16 0,-8 0 15 0,8 0 11 0,6-4 7 15,-6-3 6-15,6 3 5 0,0-3-59 0,0 0-91 0,6-1-77 16,0 2-70-16,1-3-54 0,0-1-43 0,5 2-32 0,-5-2-26 0,6 1-18 16,6-1-15-16,-5 2-9 0,6 2-9 0,-1-2-6 0,1 0-4 15,-2 4-6-15,2 4-3 0,0 0-4 0,-1 0-1 0,-5 9-2 0,5-1 0 16,-6-2-1-16,-6 8 2 0,5 2-1 0,-5 2 0 0,-7 1 0 16,0 6 2-16,0-4 0 0,-7 10 0 0,-5-4 0 0,-1 4 2 0,-1 1 0 15,-5-2 0-15,6 2-1 0,-7-2 1 0,-5-1 1 0,5 1-1 16,0-1 0-16,-5-7 2 0,5 4-1 0,0-5 0 0,1-2 0 15,5-4 0-15,-5 0 0 0,6-1 0 0,0-7 1 0,0 1-1 0,0 0 0 16,7-6-1-16,-2-2-3 0,2-2-4 0,0-6-8 0,6 0-11 16,0-3-13-16,0-4-18 0,6 1-32 0,0-7-39 0,2 2-48 0,4-8-53 15,8 6-54-15,-1-8-54 0,1 3-43 0,0-3-36 0,5 0-34 16,1-1-30-16,7 4-17 0,-1-3-6 0,-5 0 6 0,12 2 12 0,-6 2 47 16,-1 0 64-16,1 3 84 0,-1 0 93 0,1 3 89 0,-1 5 88 15,1 0 77-15,-1-2 67 0,-5 5 74 0,-1 5 73 0,0-5 66 16,-7 2 66-16,7 6 38 0,-6-4 29 0,-1 3 2 0,-5-3-10 0,-2 3-21 15,2 1-27-15,-2-1-21 0,-5 1-22 0,-1 3-21 0,1-4-18 0,0 4-26 16,-7 0-28-16,0-4-35 0,6 4-35 0,-6 0-26 0,0 0-18 16,0 0-13-16,0 0-12 0,-6 0-12 0,6 0-13 0,0 0-115 15,-7 0-1-15,7 0 0 0,-7 0 0 0,1 4 0 0,-7-4 0 0,0 4 0 16,6 3 0-16,-13-4 0 0,8 5 0 0,-8 3 0 0,1-1 0 16,5 3 0-16,-5 1 0 0,-1-1 0 0,1 6 0 0,0-1 0 0,5 1 0 15,1 3 0-15,-6 0 0 0,12 1 0 0,1-2 0 0,0 1 0 16,-1-1 0-16,7-2 0 0,7 3 0 0,-1-4 0 0,0 1 0 0,8-1-31 15,5-3-93-15,1-4-17 0,-1 0-22 0,7-4-30 0,0 0-34 16,7-3-34-16,-1-4-30 0,1 0-29 0,6-4-24 0,-6 1-20 16,6-5-17-16,-1-3-8 0,1 1-5 0,1-1-1 0,-1 0 4 0,-7-4 11 15,7 0 13-15,-6 0 30 0,-1 1 38 0,2-4 42 0,-9 2 45 0,7-1 47 16,-12-3 51-16,7 7 48 0,-8-6 49 0,0 4 51 0,-5-3 47 16,5 4 46-16,-6-1 44 0,-6 1 46 0,-1-1 47 0,0 0 35 15,2 3 31-15,-8 2 16 0,6-1 11 0,-6 0 3 0,0-1-1 0,-6 6-10 16,6-5-13-16,0 3-18 0,-8 1-24 0,8 0-26 0,-6 3-28 15,6-3-35-15,-6 3-38 0,-1 1-32 0,7 3-29 0,-7-4-20 16,1 4-15-16,0 0-13 0,-1 4-13 0,-6-1-9 0,6 1-9 0,-5 3-8 16,-2 4-9-16,-5 0-5 0,6 0-3 0,-6 3-3 0,5 2-1 15,-5-2 1-15,-1 8-1 0,0-4 0 0,2 4 1 0,-2-3 1 0,0 2 1 16,7 2 0-16,0 2-2 0,0-3 0 0,0 0 1 0,6-3 0 16,1 2-1-16,6-2 0 0,0-5-2 0,6 2-1 0,1-6-1 0,0 1-1 15,5 0-2-15,2-7 0 0,5-1-1 0,1 2 0 0,0-5 0 16,-2-5 1-16,9-2-1 0,-7 0 1 0,6-4 0 0,-1-1 2 15,-5-2 2-15,6-1 1 0,-6-3 1 0,-1 0 3 0,7-5 1 0,-6 6 0 16,-1-5 1-16,-6-1 1 0,6-2-1 0,-5-1 4 0,-1 4 4 16,-7-3 7-16,7 3 6 0,-6-1 8 0,-1 1 7 0,0 1 8 0,2 3 4 15,-2-1 9-15,-6 1 6 0,0 7 5 0,6-4 3 0,-6 9 0 16,0-3 0-16,0 1-4 0,-6 5-2 0,6 3-7 0,0 3-7 0,0 2-8 16,0-2-9-16,-6 9-15 0,6-1-22 0,0 3 0 0,-8 5 0 15,8-1 0-15,-6 4 0 0,6 4 0 0,0-1 0 0,-6 1 0 0,6 0 0 16,0 3 0-16,6-4 0 0,-6 2 0 0,6-2 0 0,2-3-25 15,-2 0-28-15,0-1-17 0,1-3-14 0,6-3-17 0,0 0-15 0,0-3-24 16,0-10-32-16,7 6-44 0,-7-8-52 0,6-3-55 0,0-2-57 16,1 3-42-16,0-10-35 0,-1 1-31 0,1-4-32 0,6 1-7 15,-7-4 2-15,7-1 11 0,-6-3 13 0,6 4 23 0,-7-3 30 0,7-2 44 16,-6 1 52-16,-1 0 56 0,1 3 60 0</inkml:trace>
  <inkml:trace contextRef="#ctx0" brushRef="#br0" timeOffset="80860.49">25120 4132 0 0,'6'-11'114'0,"0"4"165"0,1-4 47 15,-7 7 44-15,6-3 46 0,-6 3 30 0,-6 4 23 0,6-3 16 16,-7 3 12-16,1 0 9 0,0-4 9 0,-2 4-36 0,2-3-55 15,-6 3-64-15,-2 0-65 0,1 3-51 0,1-3-43 0,-2 7-43 0,2-3-45 16,-2 3-30-16,-5 1-22 0,5 2-15 0,2 1-12 0,-2 3-9 16,2 3-7-16,5 0-6 0,1 2-2 0,-8-1-3 0,14 4-2 0,-6 0-1 15,6-1 0-15,0 2-1 0,0-1 0 0,6 0-1 0,1 0 1 16,0 0-2-16,6-4-2 0,-1 1-5 0,2-5-7 0,-2 0-13 16,2-2-15-16,5-1-34 0,1-4-45 0,0-3-63 0,-1-4-72 0,7 0-79 15,-6-4-79-15,-1-3-51 0,7-4-35 0,-6-4-15 0,6 0-9 0,-7-4 2 16,1-2 4-16,0-2 11 0,-1 2 15 0,1-5 34 0,-8-4 44 15,8 1 62-15,-7-3 73 0</inkml:trace>
  <inkml:trace contextRef="#ctx0" brushRef="#br0" timeOffset="81001.12">25021 3564 215 0,'-45'-4'359'0,"0"4"23"0,5 4 11 16,1-1 3-16,1 1 2 0,5 4-5 0,1 0-8 0,-1-2-45 0,0 2-66 15,7 4-84-15,0-2-94 0,0 5-145 0,-7-1-167 0,7 4-89 16,-6-3-48-16,-1 0-26 0,1-1-12 0,-1-2-5 0,1 2-1 15,-1-3 4-15,1-3 8 0,-1 3 45 0,1-8 123 0</inkml:trace>
  <inkml:trace contextRef="#ctx0" brushRef="#br0" timeOffset="82800.3">27034 4078 67 0,'7'0'267'0,"-7"-5"24"16,0 5 19-16,6-3 21 0,-12-1 22 0,6 4 28 0,0-7 28 0,-7 3 22 16,1 1 16-16,-1-1 7 0,7-3 0 0,-13 4-55 0,7-6-82 15,-8 1-51-15,8 5-33 0,-7-4-22 0,0 0-14 0,0-1-18 16,7 1-22-16,-8 0-25 0,2-1-29 0,-2 1-22 0,1 0-16 0,1 4-13 15,-2-1-11-15,2-1-9 0,-2 2-8 0,1 3-7 0,0 0-4 16,0 3-5-16,1 2-3 0,-8 2-4 0,7 0-2 0,-7 4 0 0,0 0 0 16,-6 4-1-16,7 2 0 0,-1 3 1 0,0-2-2 0,-5 4 0 15,5 4 0-15,8-5-1 0,-8 10 1 0,7-6-2 0,0 0 0 0,0 4 0 16,6-3 1-16,7 3-2 0,-7-3 1 0,7 0-1 0,0-4 1 16,7 0-1-16,0-1-1 0,6-5 1 0,0 1 0 0,0-6 0 15,7 1 0-15,-1-5 1 0,0-3 0 0,8-4 1 0,-1 0 0 0,-1-8-1 16,8 0 2-16,0-6-1 0,-8-1 2 0,8 0-1 0,-1-6 2 15,2-2 0-15,-2-2 1 0,1-4 1 0,-1-1 1 0,1-2 0 0,-1-5 2 16,1 1-1-16,-7-6-1 0,7 3 3 0,-7-5 2 0,-7 0 0 16,7-4 1-16,-6 4 3 0,-8-3 1 0,8-1 3 0,-7 4 3 15,1-3 5-15,-8 6 5 0,0-3 6 0,0 8 5 0,1-1 7 0,0 4 8 16,-7 0 6-16,0 8 3 0,0-1 2 0,0 3 4 0,-7 5 2 16,7-1 0-16,0 9 2 0,0 0 0 0,-7-2-3 0,7 5-5 0,-6 3-5 15,6 1-8-15,0-1-7 0,0 0-10 0,0 4-6 0,-6 4-5 16,6 0-5-16,0 3-5 0,0 3-4 0,0 2-5 0,0 5-4 15,-6 2-3-15,6 3-2 0,0 4 0 0,-8 3 0 0,8 5 2 0,-6 1 1 16,6 2 0-16,0 4-1 0,-6-1 1 0,-1 4 0 0,7 0 2 0,-6 4 0 16,-1-5 0-16,0 6 1 0,7-5-1 0,-6 3 0 0,0-3-2 15,6-4 1-15,-6 0-1 0,6 0 1 0,0-3 1 0,0-4-1 16,0 0 0-16,0-3 0 0,6-1-1 0,-6-7 0 0,6-1 1 0,0-2-1 16,1-1 1-16,0-7 1 0,6 0 1 0,-1 0-1 0,2-7 1 15,-2 0-1-15,8-8 0 0,0 4 0 0,5-7 0 0,-5-1 0 0,7-3 3 16,-1-3 0-16,0-1 1 0,-1-4-2 0,8 2 1 0,-7-5 0 15,-6-1-1-15,6-2-2 0,-7-1 1 0,7 1 1 0,-6-1-2 0,0-4 2 16,-7 5 0-16,-1-1-1 0,2-3 1 0,-2 3 0 0,2 5 3 16,-8-2 2-16,1 1 3 0,-1 4 5 0,0 3 4 0,-6 1 1 15,0 2 1-15,7 6 0 0,-7-2 2 0,0 5-1 0,0 0-3 0,0 3-1 16,0 0-1-16,-7 3-3 0,7 0-1 0,0 5-6 0,-6-2-8 0,0 6 0 16,6 2 0-16,-7 4 0 0,1 1 0 0,-1-1 0 0,0 5-1 15,1 3-3-15,0-1 2 0,6-3 1 0,-7 4 1 0,0-1 0 16,7 1 0-16,0-5 0 0,0 5-1 0,0-4 0 0,0 0-1 0,7-4 1 15,-7 1-1-15,7-4 2 0,-1-1-1 0,-6-3 0 0,13 1 0 16,-6-5 0-16,-1-4 0 0,7 1 0 0,0-4 1 0,0 0 1 0,1-7 1 16,-2 3 1-16,8-8 0 0,-7 6 1 0,7-9-2 0,-8-1 2 15,8 3-2-15,-7-1-2 0,0-6 0 0,6 2 0 0,-5-4 0 0,-2 1 0 16,1-2 0-16,-6 2 0 0,6-1 0 0,-7-1 0 0,8 5 0 16,-8-4 0-16,0 4 0 0,1 0 0 0,0 3 0 0,-1 1 0 15,1 1 0-15,-1 3 0 0,-6 3 0 0,0 4 0 0,6-2 0 0,-6 1 0 16,0 4 0-16,0 4 0 0,0 4 0 0,0-1 0 0,0 0 0 0,0 9 0 15,0-2 0-15,0 4 0 0,-6 1-2 0,6 3-2 0,0-1 2 16,-6 2 2-16,6 2-1 0,-7-3 0 0,7 3 0 0,-6 1 1 16,6-4-1-16,0 0 0 0,0 0-1 0,0-1 0 0,0-1 0 0,0-3 1 15,0-1 2-15,6-2 0 0,-6-3-2 0,0 1 1 0,7-6 1 16,-1 2 1-16,-6-5 0 0,6 1 1 0,2-4 0 0,-2 0 2 0,0-4-2 16,8 1-3-16,-8-5 0 0,7 2 0 0,0-6 0 0,0-3 0 15,0 1 0-15,0-1 0 0,0-3 0 0,7 0 0 0,-8-5 0 0,2 1 0 16,5-3 0-16,-6 3 0 0,0-4 0 0,7-4 0 0,-8 9 0 15,2-5 0-15,5 1 0 0,-5 3 0 0,-2 0 0 0,2 4 0 16,-2 0 0-16,1 2 0 0,-6 5 0 0,0 0 0 0,-1 4 0 0,0 3 0 16,0 1 0-16,-6 3 0 0,8 3 0 0,-8 4-6 0,6-3 1 0,-6 7 0 15,0 0-1-15,0 5 2 0,-6 2 0 0,6 0 1 0,0 0 0 16,-8 4 2-16,2 0 0 0,6 5 0 0,-6-2 2 0,6-4-1 16,-6 6 1-16,6-2 0 0,0-4-1 0,0 5 2 0,0-4 0 0,0-3-1 15,6-1-2-15,0 1 0 0,0-5 1 0,2 0 1 0,4-3 1 16,2-3-1-16,-1-1-1 0,-1-3 1 0,8-1 0 0,0-3-2 0,6-3 0 15,-7-5 1-15,7 5-2 0,7-9 3 0,-7 2 1 0,0-5 1 16,7-4 0-16,-1 2 0 0,1-5-1 0,-1-1-1 0,1-2-2 0,-1-4-2 16,1 0-1-16,-7-4-1 0,6-3-2 0,-5-2 0 0,5 2 1 15,-6-8-2-15,-7 4 0 0,8-1-2 0,-8-3 0 0,1-1 2 16,-1 6 0-16,1-2 1 0,-7 4 2 0,-7-3 5 0,8 8 1 0,-14-5 4 16,6 8 3-16,-6 0 3 0,0-1 0 0,0 5 2 0,-6 2 2 15,6 2 0-15,-7 2-1 0,0 1 0 0,1 3-8 0,-1 4-6 0,1 0 0 16,-7 4 0-16,6-1 0 0,1 5 0 0,0 3 0 0,-1 0 0 15,-6 3 0-15,6 5 0 0,1 4 0 0,-7-2 0 0,0 4 0 0,7 5 0 16,-8 3 0-16,1 3 0 0,0 1 0 0,0 3 0 0,1 3 0 16,4 6 0-16,-4-2 0 0,-2 5 0 0,1 2 0 0,1-2 0 15,5 6 0-15,-6-2 0 0,0-1 0 0,6-1 0 0,-6 4 0 0,7-2 0 16,0-1 0-16,-1-3 0 0,7-1 0 0,-7 1 0 0,7-6 0 16,0 2 0-16,0-5 0 0,7-1 0 0,-7-2 0 0,7-4 0 15,-1-3 0-15,0-4 0 0,1 1 0 0,-1-4 0 0,1-4 0 0,0 0 0 16,-1-8 0-16,0 5 0 0,1-8 0 0,0 0 0 0,5 0 0 0,-5-4 0 15,6-3 0-15,-6-4 0 0,5 3 0 0,2-6 0 0,-1-1 0 16,0-3 0-16,0-1 0 0,-1-3 0 0,2 1 0 0,-1-5 0 16,0-1 0-16,0 2 0 0,7 0 0 0,-8-1 0 0,2 1 0 0,-2-1 0 15,1 3 0-15,1 2 0 0,-2 2 0 0,2 5 0 0,-2 3 0 16,2 0 0-16,-8 4 0 0,7 3 0 0,-7 4 0 0,2 4 0 0,-2 0 0 16,0 3 0-16,-6 0 0 0,6 8 0 0,-6-5 0 0,0 9 0 15,0 0 0-15,0-1 0 0,0 0 0 0,0 4 0 0,-6-4 0 0,6 4 0 16,0-3 0-16,-6 3 0 0,6-4 0 0,6-3 0 0,-6-1 0 15,0 1 0-15,6-4 0 0,1-4-15 0,0 0-10 0,-1 0-13 16,1-7-17-16,6 0-16 0,0 0-17 0,-1-7-20 0,2 0-23 0,-1 0-29 16,0-4-33-16,0-4-47 0,-1-3-52 0,2 0-55 0,-8-1-54 0,1-3-52 15,0 0-47-15,-7-3-24 0,0-5-13 0,0 0 4 0,-7-2 10 16,0-1 16-16,-5-3 21 0,-2-1 29 0,-5-4 34 0,-1 1 46 16,-6-4 55-16,0 0 57 0,-7-3 145 0</inkml:trace>
  <inkml:trace contextRef="#ctx0" brushRef="#br0" timeOffset="82974.28">28148 3454 232 0,'-39'8'389'0,"13"3"33"0,0-4 19 0,-1 1 11 15,9-5 9-15,-2 1 6 0,6-1 4 0,8-3 4 0,-7 4 3 0,13-4 0 16,-6 0-1-16,6 0-96 0,0 0-142 0,0 4-88 0,0-1-60 16,0-3-37-16,6 4-28 0,0 0-53 0,1 2-67 0,-1-2-87 0,8 4-99 15,-8 3-75-15,8-4-63 0,-2 7-31 0,1-2-16 0,-6 2-7 16,6 2-3-16,-7 2-2 0,8-4-2 0,-8 8 5 0,7 0 6 0,-6 0 42 15,-1 0 59-15</inkml:trace>
  <inkml:trace contextRef="#ctx0" brushRef="#br0" timeOffset="83147.3">28044 4777 0 0,'-20'36'52'0,"0"-2"366"15,8-5 50-15,-8-3 22 0,1 0 12 0,5-9 2 0,2-2-1 0,-2-4-10 16,1-4-11-16,7 1-17 0,-7-8-17 0,6 3-43 0,1-3-54 15,6-3-189-15,-6 3-256 0,-2-8-171 0,2 1-125 0,0 0-61 16,-1-8-32-16,7 0-11 0,0 1-4 0,-6-8 6 0,6 0 12 0,0 0 15 16,0-8 18-16,0-2 36 0,0-1 44 0,0-4 65 0,0-3 198 15</inkml:trace>
  <inkml:trace contextRef="#ctx0" brushRef="#br0" timeOffset="83350.42">27211 3641 0 0,'-27'0'3'0,"7"4"411"0,-6-4 53 0,14 0 28 0,-8 3 16 16,7-3 7-16,-1 0 7 0,8 4 3 0,0-8 3 0,6 4 4 15,0-3 3-15,6 3 4 0,8 0 1 0,-2 3-124 0,15-3-187 0,-1 4-100 16,6 0-53-16,1 0-32 0,12-1-20 0,1 4-38 0,-1 0-49 16,8 1-107-16,-8 3-138 0,7-4-93 0,-6 4-73 0,-1-4-37 0,-6 6-18 15,1-10-11-15,-8 3-4 0,1-1-3 0,-8-2 0 0,1-3 2 16,1 0 3-16,-8 0 32 0,0 0 42 0,1 0 105 0,0 0 299 15</inkml:trace>
  <inkml:trace contextRef="#ctx0" brushRef="#br0" timeOffset="84939.29">2488 7547 0 0,'12'0'212'0,"2"0"43"16,-8 0 10-16,0 0 11 0,7 0 10 0,-6 0 15 0,0-5 17 16,-1 5 28-16,0-3 32 0,-6 3 31 0,8-4 32 0,-2 4-38 0,-6-3-74 15,0 3-43-15,6-4-27 0,-6 0-14 0,0 1-7 0,0-1-7 16,-6-3-8-16,6 0-10 0,0 3-15 0,-6-3-23 0,-2-1-29 0,2-2-30 16,0 2-30-16,-1 0-21 0,0-3-15 0,-6 5-10 0,7-3-5 15,-7 2-5-15,-6 0-2 0,5 0-2 0,-5 3-1 0,-1 1-4 0,0-1-4 16,1 1-5-16,-1 3-3 0,-6 3-1 0,7 1-1 0,-7-1-1 15,0 4-2-15,0 1 0 0,0-1 1 0,7 5-2 0,-8 2-1 0,1-3-2 16,6 4-1-16,-6-1-1 0,7 4 1 0,-1-3 0 0,1 4-1 0,6-1-1 16,0 3 1-16,0-2-1 0,0 0 0 15,7-1 1-15,-2 3-1 0,2-2 1 0,6-1-1 0,0 0-1 0,0 0 2 16,6 1-1-16,2-4 1 0,4 0 1 0,2-1 0 0,-1-3 0 16,-1 1 0-16,8-6 0 0,0 2 1 0,-1-5 2 0,7-3 1 0,-6 0-1 15,6-3 1-15,-1-1-1 0,-5-3 0 0,13-5 1 0,-7-2-1 0,0-4-1 16,0 0 2-16,1-4 0 0,5-1-2 0,-7-2 1 0,2-5-1 15,5 2-4-15,-6-5-4 0,0-1-3 0,1 1-2 0,-1-3-3 0,-7-2-4 16,1-1-1-16,0 2-3 0,-2-7-2 0,-4 4-1 0,-1-4-1 16,0 4 0-16,-6-3-1 0,-1 1 2 0,0-2 2 0,-6 9 3 0,0-7 3 15,0 6 4-15,0 3 5 0,0 4 5 0,-6 0 6 0,6 4 5 16,-6 5 3-16,6 3 3 0,-7-2 4 0,0 4 2 0,1 5 4 0,6 1 2 16,-7 3 1-16,7-2 0 0,-6 5 0 0,6 3 1 0,-7 0-3 15,7 0-3-15,-7 0-3 0,7 7-2 0,-6 0-2 0,6 0-2 0,-6 8-1 16,6 0-4-16,-6 4-3 0,6-2-1 0,-8 9-2 0,8 0 0 15,-6 3 0-15,6 4 3 0,0 0 1 0,0 3 1 0,0 1 1 0,0 0 2 16,0 3 0-16,6 1-1 0,-6-1 0 0,8 0 1 0,-8 4 0 16,6-4 0-16,0 1 0 0,0-1 1 0,8-4 0 0,-8 5-3 0,1-5-1 15,6-3-1-15,0 1-1 0,-1-1-1 0,2-5-1 0,5-2-1 16,-5-4 0-16,4 0 0 0,-4-3-1 0,6-5-1 0,-1 1 0 0,-6-4 1 16,6-4-1-16,8-3 0 0,-7 0 0 0,-2-4-1 0,-4-4-1 15,12-3-3-15,-13-1-1 0,7-2-1 0,-1-5-1 0,1 1 0 0,-1-6 0 16,-6 2 0-16,7-4 0 0,-7 1-1 0,-1-5-1 0,2 0 1 0,-2 4 0 15,2-4 1-15,-8-3 1 0,1 3 3 0,-1 1 2 0,1-2 2 16,-7 2 2-16,6 3 1 0,-6-4 3 0,0 9 2 0,0-1 2 16,0-1 5-16,0 4 2 0,0 4 1 0,0 0 1 0,-6 4 0 0,6 3 0 15,0 1-1-15,0 3 1 0,-7 0-2 0,7 3 0 0,0 1-1 16,-6 3-3-16,6 4-1 0,-7 0-4 0,1 4-5 0,6 4-1 0,-6-1-2 16,6 3-2-16,-8 1 0 0,8 0 1 0,0 3 0 0,0 2 0 0,0-2 1 15,0 1 0-15,8-4 1 0,-8 3-1 0,6-3 0 0,0-2-1 16,1-3 0-16,-1 1 1 0,7-3 0 0,-6 0-1 0,5-4 0 0,-4 0 1 15,4-8 0-15,2 5 1 0,-8-5 1 0,7-3 0 0,0 0 1 16,0 0 0-16,0-7-1 0,0 3 1 0,0-3 0 0,0-4 0 16,-6 0-1-16,5-3-1 0,2-1 1 0,-8 0-2 0,7-2-3 0,-6-3 0 15,-1 3-2-15,1-6 0 0,-7 2-2 0,6-2-1 0,0 2 0 16,-6-4 0-16,8 2 1 0,-8-3-1 0,6 1 1 0,-6 3 0 0,0 0-1 16,6 3 1-16,-6 2 2 0,7-3 0 0,-7 6 0 0,6-1 1 15,-6 7 0-15,0 2-1 0,7-2 1 0,-7 5 0 0,6 3 0 0,-6 3 1 16,0 1 1-16,7 6-1 0,-7-2 1 0,6 7 0 0,-6-1 0 15,0 6 2-15,7 1-2 0,-7 1 1 0,0 3 1 0,7 1 1 0,-7 0 1 16,0 4 0-16,0-5 0 0,6 4-3 0,0-3 0 0,1 2-9 16,-7-5-10-16,7 3-15 0,5-8-17 0,-5 5-30 0,6-9-38 0,-6 0-53 15,5-3-60-15,2-4-65 0,5-3-69 0,-6 0-59 0,6-8-54 16,1 0-26-16,0-3-12 0,-1-4 0 0,7-3 8 0,-6-4 13 16,6-1 16-16,-7 1 30 0,7-8 39 0,1 3 52 0,-8-2 60 0</inkml:trace>
  <inkml:trace contextRef="#ctx0" brushRef="#br0" timeOffset="85299.82">4181 7279 55 0,'6'-7'289'0,"1"2"39"16,-7-1 32-16,0 2 30 0,0 0 32 0,0 1 21 0,-7 0 15 16,1-2 14-16,6 1 10 0,-6 1 6 0,-2-1 4 0,2 4-61 0,0 0-94 15,-8-3-63-15,8 3-48 0,-7 0-37 0,7 3-31 0,-8-3-31 16,2 4-31-16,5-1-20 0,-6 6-18 0,0-3-11 0,0 2-11 0,6 3-8 16,-5 0-7-16,-2 3-6 0,8 0-4 0,-7 5-4 0,6 0-3 15,1 3 0-15,-1-1-2 0,1 1 2 0,0 5 0 0,6-2 1 0,-8 1 0 16,8 3 0-16,0-3-1 0,8-5 0 0,-8 5-1 0,6-1 1 15,0-2-1-15,1-2-2 0,-1-2 1 0,8-1 0 0,-8-3 0 0,6-4-2 16,2-1 0-16,-1-2-2 0,0 0-3 0,6-5-2 0,-5-3-2 0,-2 0-3 16,2-6-1-16,5-2-2 0,-6 0-3 0,0-7-1 0,1 1-2 15,-2-1-2-15,1-6-2 0,-6 2-3 0,6-2-2 0,-7-5 0 16,-6 0 0-16,6 0 2 0,-6-3 2 0,0 3 3 0,0-3 5 0,0-1 8 16,-6 5 8-16,0-1 11 0,-1 1 9 0,-6 3 11 0,7 0 9 15,-1 3 10-15,-5 1 8 0,-2 6 7 0,8 2 7 0,-1 3 0 0,-6-1 2 16,7 4 0-16,-1 1-2 0,1 3-6 0,-1 0-8 0,0 3-8 15,1 6-9-15,0-6-8 0,6 8-9 0,-7 0-7 0,7 0-8 16,0-1-8-16,7 5-8 0,-1-4-12 0,0 4-16 0,1 0-20 0,6-4-24 16,0 3-44-16,7-3-56 0,0 1-74 0,-1-5-82 0,0 0-75 15,0-4-72-15,8-3-35 0,-8 0-19 0,8 0-5 0,-1-7-1 0,6 4 8 16,-5-4 14-16,5-5 20 0,1 1 21 0,-1-3 46 0,1 3 57 16,-1-4 75-16,1 5 227 0</inkml:trace>
  <inkml:trace contextRef="#ctx0" brushRef="#br0" timeOffset="85518.56">4838 7224 0 0,'7'-4'254'0,"0"1"56"0,-1-1 30 15,-6 1 28-15,0-1 26 0,0 1 26 0,-6-1 21 0,-1 4 18 0,0-5 16 16,1 2 11-16,0 3 8 0,-8 0-53 0,8 0-83 0,-7 0-64 16,0 0-54-16,0 3-37 0,-1 2-28 0,2-1-27 0,-8 3-24 0,7 0-24 15,-7 4-22-15,8-1-15 0,-2 5-14 0,-5-1-10 0,6 2-9 16,6 2-6-16,-5 5-4 0,6-6-4 0,-8 9-3 0,14-5-2 16,-6 5-1-16,6 1-1 0,6-2-2 0,-6 1-1 0,6-1-2 0,2-3-2 15,4 4-2-15,1-5-5 0,0-2-7 0,0 0-7 0,1-1-9 0,4-4-12 16,2-2-13-16,-7-2-27 0,7-6-33 0,0 0-44 0,-1-1-48 15,-6-6-57-15,6-1-60 0,1-6-54 0,-7-2-52 0,0 1-32 16,0-7-24-16,1 0-7 0,-2-4 2 0,-6-4 8 0,1 0 13 16,0 0 24-16,-1-3 33 0,-6-4 42 0,0 0 50 0,0-3 56 0,0-1 137 15</inkml:trace>
  <inkml:trace contextRef="#ctx0" brushRef="#br0" timeOffset="85737.31">4506 6879 95 0,'-32'5'345'0,"5"5"48"0,2-2 40 0,-1-1 27 0,6 0 24 0,0-3 19 15,1 4 18-15,6-5 17 0,0 1 16 0,7-1 17 0,-1 1 13 0,0-4-61 16,1 0-103-16,6 0-79 0,0 0-68 0,0 0-47 0,0 0-38 16,0 0-27-16,0-4-23 0,6 4-20 0,1-3-17 0,0-1-18 15,-1 1-18-15,0-2-19 0,8 2-20 0,-8-1-25 0,7 1-12 0,0-1-24 16,0 4-17-16,-7-3-15 0,8 3-14 0,-1 3-14 0,-7 1-13 16,7-1-17-16,-6 4-15 0,-1 5-26 0,0-1-32 0,2 3-34 0,-2 5-36 15,0-1-34-15,-6 1-33 0,0 6-32 0,0-3-30 0,0 7-41 16,-6 1-44-16,6-1-15 0,-6 4-1 0,-2 0 8 0,-4 3 12 0,5 1 25 15,-6 0 33-15,7 3 35 0,-7-3 42 0,7 3 43 0,-8 0 46 16</inkml:trace>
  <inkml:trace contextRef="#ctx0" brushRef="#br0" timeOffset="85862.31">4356 8100 399 0,'-6'22'484'0,"6"3"37"0,-7-6 16 0,7-1 0 16,0-7-7-16,-6 4-17 0,6-8-23 0,0 0-42 0,0-3-49 0,0-4-61 15,0 0-63-15,0-7-194 0,0-1-258 0,0 1-160 0,0-8-110 16,0 0-55-16,0 0-25 0,0-6-6 0,0 3 5 0,-6-8 17 15,6 0 22-15,0-3 40 0,-7-1 51 0,0-2 59 0,1-4 65 0</inkml:trace>
  <inkml:trace contextRef="#ctx0" brushRef="#br0" timeOffset="86160.33">3549 7026 145 0,'-13'-7'389'0,"0"4"49"0,0-4 26 16,7 2 20-16,-1 1 14 0,0 1 12 0,1-1 11 0,-1 4 10 16,7-4 10-16,0 1 6 0,-6-1 4 0,6 1-79 0,0-1-118 0,6 1-100 15,-6-2-88-15,7-2-48 0,-7 0-27 0,6 0-19 0,8-4-15 16,-8 4-13-16,7-5-10 0,-6 2-10 0,12 2-10 0,-6-4-9 16,0 5-7-16,1 0-11 0,-2 0-11 0,1 3-13 0,7 2-13 0,-8 2-11 15,2 0-11-15,-8 2-7 0,7 2-5 0,-6 3-4 0,-7 5-5 0,6 2-2 16,-6 4-2-16,-6 1 0 0,-1 3 0 0,0 3 6 0,1 2 7 15,-6 0-3-15,-2 4-6 0,1-2-21 0,0 0-28 0,0-3-45 16,1 3-48-16,-8-6-54 0,6 2-53 0,1-3-41 0,7-5-36 0,-7 2-17 16,0-8-8-16,0 3-1 0,0-6 2 0,6 0 13 0,-6-5 18 15,7-3 32-15,-7-3 39 0,7 0 49 0,-2-5 57 0</inkml:trace>
  <inkml:trace contextRef="#ctx0" brushRef="#br0" timeOffset="86379.09">2630 7261 230 0,'-32'14'423'16,"-1"-3"49"-16,1 4 31 0,6-5 20 0,0-2 17 0,0 0 15 0,6-5 12 15,0 1 9-15,8 0 9 0,5-4 5 0,-6 0 3 0,6 0-91 16,7 0-139-16,-6 0-104 0,6 0-85 0,0 0-49 0,6 0-31 0,1 0-20 16,0-4-17-16,6 4-13 0,7-4-12 0,-1 1-17 0,0-5-19 0,14 0-27 15,-7 5-29-15,13-4-52 0,0-4-61 0,1 4-88 0,-2-1-100 16,7 0-85-16,2 2-75 0,-9-2-38 0,8 2-20 0,0-3-10 15,-8 2-4-15,9 0 3 0,-9 0 10 0,1 0 21 0,1 0 27 0,-1-2 48 16,0 3 59-16,-1-5 88 0,8 3 237 0</inkml:trace>
  <inkml:trace contextRef="#ctx0" brushRef="#br0" timeOffset="86816.59">5731 7290 54 0,'0'-4'313'16,"0"1"45"-16,0-1 35 0,0 4 24 0,0-4 21 0,0 4 11 15,0 0 12-15,0-3 8 0,-7 3 9 0,7 0 9 0,0 0 7 0,0 0-61 16,0 0-95-16,7-5-74 0,-7 5-60 0,0 0-43 0,0-3-34 0,6 3-25 16,-6-3-18-16,6 3-13 0,2-4-9 0,-8 0-11 0,12 1-8 15,-6 0-8-15,2 3-9 0,4-5-8 0,1 1-9 0,1 4-3 16,-2 0-5-16,2 0-1 0,-2 4-1 0,8 1-1 0,-7 1-1 0,1 5 1 16,-2 0-2-16,1 0 1 0,0 7-1 0,0 2 2 0,-7 1-1 15,8 1 0-15,-8 3 1 0,0 1-1 0,2 3 0 0,-8 2 1 0,6-3-2 16,-6 5 1-16,0-4-1 0,0 0 1 0,-6 2-1 0,-2-6 2 15,2 0 0-15,0 1 0 0,-8-4 1 0,2-4 0 0,-1 1 2 0,-1-1 0 16,-4-7 2-16,4 0-1 0,-5-4 3 0,5-4-2 0,-5 2-1 16,0-10-6-16,-1 2-9 0,1-4-14 0,5-4-16 0,2 0-36 15,-8-4-45-15,13-2-52 0,-6-3-60 0,6 2-59 0,1-4-61 0,6 1-55 16,0-5-54-16,6 0-26 0,1 1-12 0,6-1-1 0,0-4 4 16,1 5 13-16,4-1 16 0,2 0 34 0,7-3 43 0,-1 4 54 0,0 3 58 15</inkml:trace>
  <inkml:trace contextRef="#ctx0" brushRef="#br0" timeOffset="87802.08">6369 7217 0 0,'19'0'123'16,"-5"-4"126"-16,6 4 27 0,-14 0 27 0,7 0 27 0,-7 0 38 16,-6 0 41-16,7 0 32 0,-7-3 31 0,6 3 21 0,-6 0 16 0,0 0-37 15,-6-4-64-15,6 1-46 0,-7 3-36 0,7-4-28 0,-6 4-21 16,-1-5-24-16,1 2-27 0,0 3-34 0,-8-3-42 0,8-1-33 16,-8 4-31-16,8 0-21 0,-7 0-18 0,0 0-11 0,0 4-9 0,0-4-6 15,0 6-9-15,0-1-5 0,0-1-5 0,0 6-3 0,-1-3-3 0,8 1 0 16,-7 2-1-16,7 5-1 0,-7-4 1 0,6 4 1 0,1-1 0 15,0 4 1-15,6 1-2 0,0 0 2 0,0-1-1 0,0 3 2 16,0-2-2-16,6 3 0 0,0-4-1 0,7 4-5 0,0-3-6 0,0 3-8 16,7-4-10-16,-1-4-15 0,1 1-14 0,6 0-28 0,0-5-37 15,7-1-46-15,-7-6-50 0,6 0-50 0,1-3-50 0,-1 0-36 0,1-3-32 16,-1-5-22-16,1-2-18 0,-1-1-10 0,1 0-11 0,-1-4-5 16,-5-3-5-16,-1 3 17 0,6-3 30 0,-5-1 41 0,-1-3 49 0,-7 4 50 15,1-4 48-15,0 0 52 0,-2 4 53 0,2 0 55 0,-7-4 59 16,1 3 55-16,-2 1 54 0,2 3 50 0,-8-3 53 0,0 3 38 0,1 1 36 15,-7-1 31-15,6 1 33 0,-6-1 38 0,0 5 42 0,-6-5 14 16,6 3 3-16,0 1-14 0,-7 4-21 0,1-5-25 0,0 5-27 0,-2 0-22 16,2 4-24-16,0-1-22 0,-8 0-24 0,8 4-23 0,-7 0-28 15,0 0-34-15,0 8-39 0,1-5-27 0,-2 4-20 0,-5 0-16 16,5 5-14-16,2 2-9 0,-8 2-8 0,7-1-7 0,-7 2-9 0,8 2-6 16,-2-1-4-16,2 1-3 0,-2 1-5 0,8 3 0 0,-7-2-5 15,13 6-1-15,-7-5-2 0,0 3-1 0,7 1 1 0,7-5-4 16,-7 5-3-16,7-3-6 0,-1-1-7 0,1-4-4 0,5 0-6 0,2 0-6 15,-1-3-3-15,0-5-3 0,6 2-3 0,-5-9 0 0,5 2-1 0,0-2-1 16,1-6-1-16,-1-2 2 0,1-1 2 0,0-6 6 0,-1 1 6 16,1-3 6-16,6-5 5 0,-7 1 5 0,1-4 4 0,-8 1 4 15,8-2 4-15,-7 1 2 0,1-3 3 0,-2-1 4 0,2 1 6 0,-8-1 4 16,7 0 6-16,-6 0 4 0,-7 1 6 0,6-1 5 0,-6 1 6 16,0 0 6-16,0-2 7 0,0 5 4 0,0 0 6 0,0 4 5 0,0 0 7 15,0 4 1-15,-6-3 0 0,6 7-3 0,0 3-2 0,0-1-5 16,0 6-5-16,0 2-6 0,0 0-7 0,-7 0-6 0,7 2-7 0,0 6-6 15,-7 3-7-15,7 0-5 0,0 4-8 0,-6 3-5 0,6 4-5 16,0-1-3-16,0 5 0 0,0 0-1 0,6 4 1 0,-6-5 0 0,0 4 0 16,7 4 2-16,0-3-1 0,-7-1-1 0,6 0-1 0,1-3-2 15,-1-1-4-15,7 1-2 0,-6 1-4 0,-1-10-3 0,8 5-3 0,-8-7-3 16,7 0-3-16,-7-8 0 0,14 0-2 0,-14 0-1 0,14-7 0 16,-7-3-2-16,0-1-1 0,6-7 1 0,-5 0 1 0,5 0 1 15,1-7 3-15,-8 3 3 0,8-6 4 0,0-2 3 0,-7 1 1 0,6-3 0 16,-6-1 1-16,1 1 2 0,-2-4 2 0,1-2 2 0,0 5 3 15,-6-3 3-15,5 1 2 0,-4 2 3 0,-2-4 2 0,0 5 2 0,-6 3 2 16,7 0 4-16,-7 4 6 0,0 0 3 0,7 5 2 0,-7 3 0 16,0 0 0-16,0 5-2 0,0 3-1 0,0 2-1 0,-7 2-1 0,7 3 0 15,0 5-2-15,-7 5-3 0,1 0-2 0,6 7-3 0,-6 0-5 16,6 3-4-16,-8 4 0 0,8 1-2 0,0 3 1 0,-6 0 0 16,6 0 1-16,6 0 1 0,-6 0 1 0,0 0 0 0,8-4 0 0,-2 1 0 15,-6-2-1-15,6-2 0 0,1-4 0 0,6 0 0 0,-7-4 1 16,1-3 0-16,6-5 0 0,0-1 1 0,-7-3 0 0,8-6-1 15,-2 0-1-15,2-3-1 0,-1-5 0 0,-1-2 2 0,8-1 0 0,-7-4 1 16,0-3 0-16,0-4 1 0,1 4-1 0,-2-8 1 0,-5 1-1 0,6-5 1 16,-7 4-1-16,7-6 1 0,-6 3 0 0,0-5 1 0,-1 5 0 15,-6-4-1-15,6 4 0 0,-6-1 1 0,7 4-1 0,-7 0 2 16,0 5-1-16,7 3 2 0,-7 3-1 0,0 5-1 0,0-2 0 0,0 7 0 16,0 3-2-16,0 2-1 0,0 0 1 0,0 7 0 0,0 1 1 15,0 2 0-15,0 5-1 0,0 3-2 0,0 4-1 0,0 4 0 16,6 0 0-16,-6-1 1 0,0 4 0 0,0 1 2 0,0-1 0 0,0 0-1 15,6 1 1-15,-6-5 0 0,7 0-2 0,-7 1-5 0,7-8-8 0,-1 5-11 16,1-9-14-16,-1 1-17 0,0-7-20 0,2-1-38 0,4-3-45 16,-6-1-59-16,8-6-64 0,-8-5-63 0,7-3-59 0,-7 1-57 15,8-9-54-15,-8 0-23 0,0 1-6 0,2-8 5 0,-2 1 8 0,-6-4 18 16,0-1 18-16,0-3 38 0,-6 0 44 0,-2-6 58 0,-4 2 67 0</inkml:trace>
  <inkml:trace contextRef="#ctx0" brushRef="#br0" timeOffset="88056.38">7112 6579 0 0,'-39'15'267'0,"6"0"145"0,-7-1 45 0,8 1 28 0,6 0 19 15,-7-1 19-15,14-3 19 0,-7-4 17 0,13 0 18 0,-6 1 16 0,12-4 16 16,-6-1-31-16,6 1-53 0,7-4-99 0,-6 4-119 0,6-4-69 16,0 0-41-16,6-4-25 0,-6 4-19 0,7-4-86 0,-7-3-67 0,13-1 0 0,-6 1 0 15,-1 0 0-15,7-4 0 0,0 0 0 0,0 0 0 0,-6 0 0 16,6 0 0-16,-1-1 0 0,2 3 0 0,-8 1 0 0,7 0 0 15,-6 6 0-15,-1-3 0 0,1 1 0 0,-1 4 0 0,-6 0 0 0,6 0 0 16,2 4 0-16,-2 1 0 0,0 2 0 0,0 4 0 0,2-4 0 16,-2 3-146-16,0 5-74 0,1-1-72 0,-1 2-84 0,1-2-92 0,0 0-64 15,-1 5-50-15,6-4-17 0,-4 0-4 0,-2-1 8 0,0-3 11 16,1 1 16-16,6-2 21 0,-6 1 23 0,5-4 30 0,2-3 56 16,-8-1 73-16</inkml:trace>
  <inkml:trace contextRef="#ctx0" brushRef="#br0" timeOffset="89485.95">8994 7140 0 0,'-7'21'44'0,"1"6"264"15,-8-2 45-15,8-3 23 0,0-4 13 0,0 1 9 0,-2-5 5 0,8 1 11 16,-6-5 12-16,6-2 13 0,0 0 15 0,0-1-18 0,0-3-29 0,0-4-71 15,6 3-91-15,2-3-57 0,-2-3-40 0,0-5-19 0,7 2-11 16,0-7-7-16,6 3-5 0,1-8-11 0,6-4-13 0,1-4-12 16,-1 1-14-16,-1-8-8 0,8-1-10 0,-7-2-8 0,6-4-9 0,-6-1-6 15,1 1-6-15,-1-4-2 0,-6 0-1 0,5-4-2 0,-5 4 1 16,-8 1 2-16,2-2 2 0,-1 2 2 0,-6-1 3 0,-1 4 4 0,1-1 6 16,-7 4 4-16,0 5 3 0,0-2 5 0,0 4 4 0,-7 2 5 15,1 2 4-15,-1 1 3 0,-6 6 3 0,7-3 2 0,-8 7 2 0,8 0-3 16,-7 1-3-16,0 7-4 0,6-4-4 0,-5 7-5 0,-2 1-4 15,2 3-4-15,-2 0-5 0,1 7-5 0,0 0-5 0,0 8-4 16,1 0-3-16,-2 3-4 0,1 8-3 0,0-1-1 0,0 8-1 0,7 0-1 16,-1 7-1-16,0 1 0 0,1 6 2 0,0-3 1 0,6 8-1 15,6-1 0-15,-6 1-2 0,6 2 2 0,1 0 0 0,6-2 0 0,0 3 1 16,0-4 0-16,0 2 0 0,1-6 0 0,4-4 1 0,-4 2-1 16,5-2-2-16,1-7 0 0,0 1 1 0,-1-7 1 0,7-1 0 0,-6-4 0 15,-1-2-1-15,1-5 0 0,6-3 0 0,-7-4-1 0,1-5 0 16,-1-6 0-16,8 0-1 0,-8-3-1 0,0-8-3 0,0 0-2 15,1-3-2-15,0-8-2 0,-1 0-3 0,1-3-3 0,-7-1-3 0,0-4-2 16,-6-3-4-16,5-3-2 0,-5-1-1 0,-7 0 0 0,0-3 1 16,0 0 1-16,0 2 4 0,-7 2 2 0,7 3 1 0,-6 1 6 15,0 3 3-15,-1 2 5 0,-6 7 5 0,6 0 6 0,-5 6 6 0,5 2 3 16,-6 5 2-16,0 0 3 0,0 3 0 0,6 1-1 0,-5 3 1 0,-2 0-2 16,8 3 0-16,-7 5-2 0,6-5-4 0,1 4-1 0,-1 2-1 15,7 1-3-15,-6 0-3 0,12 2 0 0,-6-1-2 0,7 0 0 16,-1 4-1-16,1-4 0 0,6 0 1 0,7-1 0 0,-8 2 1 0,8-1 1 15,-1-4 0-15,7-3 1 0,-6 2-1 0,6-2 0 0,1 1 0 16,-2-5 0-16,1 0-1 0,7-5 1 0,-7 5 0 0,0-7 0 0,-6 0 1 16,5 0-1-16,1-1 1 0,-6-2-1 0,0-2 0 0,-1 2 0 15,1-2 0-15,-8 2 0 0,8-2 1 0,-13 1-1 0,6 4 2 0,-6-5-1 16,-1 6 1-16,0-2 1 0,0 2 1 0,-6 1 0 0,0 1 0 16,0 1 1-16,0 3-1 0,0 0 0 0,-6-4 0 0,6 8 0 15,0-4 0-15,-6 3-3 0,6 1 0 0,-6 4-1 0,-1-1-1 0,7 3-1 16,-7 2-3-16,7 3 0 0,-6 2-1 0,6 3-1 0,0 2 0 0,0-1-1 15,0 2 0-15,6 2 1 0,1-3 0 0,0 3 1 0,5-2-1 16,-6-2 2-16,14 1-1 0,-7-3 1 0,7-1 1 0,0-4 0 16,-1-1 0-16,1-3 0 0,6-3 2 0,0-4 0 0,0-3 2 0,-1 0-1 15,2 0 0-15,5-6 0 0,-6-2 0 0,1-3 1 0,-1 1-2 16,0-6 1-16,0-2-3 0,-1 0 0 0,-5-4 0 0,0 4 0 0,-1-8 0 16,1 4-1-16,-7-4-1 0,0 5 1 0,0-5 0 0,-7 3 0 15,1 2 1-15,0-2 0 0,-7 3 0 0,6-3 1 0,-6 0 1 0,0 5 1 16,-6 1 3-16,-1 2-2 0,7-4 1 0,-7 4-1 0,1 4 2 15,0 0 0-15,-1 1-1 0,-6 2 1 0,6 4-2 0,1 1 0 16,-8-1-2-16,8 4 1 0,0 4-1 0,-7-1-2 0,6 4 0 0,1 1 0 16,-7 3 0-16,7 0-1 0,-2 3-1 0,2 2 1 0,0 1-2 15,-1 2 1-15,1 3 0 0,-1 0 0 0,7 0 1 0,0 3-1 0,-6-2 1 16,12 3-1-16,-6-1 0 0,7 1 1 0,-7-1-2 0,6 1 1 16,1-3-1-16,5-2 1 0,-4-3-2 0,4 0 1 0,1 1 1 0,-6-5 2 15,12-3 0-15,-5-4 0 0,-2 1 0 0,2-3 1 0,5-2 1 16,-6-3 1-16,6-3 0 0,1-5 1 0,-7 1 0 0,7-5 1 0,0 1-1 15,-1-8 1-15,0 5-2 0,0-4-1 0,-5-4 0 0,6 3-1 16,-1-3-1-16,-6-3 0 0,6 3 1 0,-5-4-2 0,-2 5 0 0,1-1 0 16,1-5 0-16,-2 7-1 0,2-3 1 0,-8 0 1 0,7 2-1 15,-6 2 1-15,-1 1 1 0,1 4 1 0,-1-5 1 0,-6 8 1 16,6 0 0-16,-6 0-2 0,8 4 1 0,-8 3 0 0,0 1-1 0,6-1 0 16,-6 4 0-16,0 0-1 0,0 4 2 0,0-1 0 0,0 4 0 0,0 0-1 15,0 5 0-15,0 2 0 0,0 2-1 0,0-2 1 0,0 7 0 16,0-2 1-16,0 3-1 0,-6 0 2 0,6 5 0 0,0-7-1 15,0 3 1-15,-8 3-1 0,8-5-1 0,0 5-1 0,0-8 0 0,0 5 0 16,8-5 0-16,-8 1 0 16,0-5-1-16,6 0 0 0,-6-3 0 0,6-3 0 0,-6-1 2 0,6 0 0 15,-6-4 1-15,7-3-1 0,0 0 2 0,-1-3 0 0,1-1 0 16,-1-3 1-16,1 0 0 0,6-4 0 0,-7 0 1 0,1-4-1 16,6 0 1-16,0 1 0 0,-7-5-2 0,8 1 0 0,-8 0-1 0,8 0-1 15,-8-4-2-15,6 0 1 0,-5 0-1 0,6 0 0 0,-6-5 0 16,5 7-1-16,-4-3 1 0,4 5 0 0,-6-4 0 0,8 7-2 0,-8 0 0 15,1 1 0-15,6 6-1 0,-6 1 0 0,-1 4 1 0,0 3 0 16,-6 0-2-16,6 3-1 0,-6 4 2 0,8 4 0 0,-8 0-1 0,0 4 2 16,0 0-1-16,0 4 2 0,0-2 0 0,-8 1 1 0,8 5 1 15,0 0 0-15,-6-3 0 0,6 3 0 0,0-5 1 0,-6 4-4 16,6-4-4-16,0-3-7 0,0 3-9 0,0-7-9 0,0 1-5 0,6-6-10 16,0 2-8-16,-6-8-15 0,8 0-18 0,4 0-29 0,-5-8-34 15,-1 2-41-15,8-6-43 0,-8-3-49 0,6 1-48 0,-4-4-41 0,4-4-33 16,-12 3-40-16,7-6-44 0,0-1-18 0,-7 0-3 0,0-3 9 15,-7 4 14-15,0-8 27 0,1-1 34 0,-8 1 40 0,2-4 44 16,-8 0 51-16,1 1 54 0</inkml:trace>
  <inkml:trace contextRef="#ctx0" brushRef="#br0" timeOffset="89735.94">10635 6172 0 0,'-39'12'231'0,"6"-2"137"0,1 5 44 0,-1-4 27 15,7 0 17-15,0 0 10 0,7 0 6 0,-1-3 7 0,6-2 5 0,8-1 7 16,-6-2 9-16,5 1-35 0,7-4-59 0,0 0-79 0,0 0-90 0,7 0-53 15,-1 0-35-15,0 0-20 0,8-4-12 0,5 1-6 0,1-5-6 16,6 1-4-16,0-4-5 0,6 4-6 0,-5-9-9 0,5 6-10 16,1-5-10-16,-7 3-10 0,-1-2-12 0,-5 3-9 0,0-3-10 0,-1 3-6 15,-6 4-5-15,0 0-6 0,-7-1-4 0,2 4-4 0,-8 4-4 16,6-3-3-16,-6 6-4 0,0-3-2 0,6 7-3 0,-6 1-6 0,0 3-8 16,0 0-10-16,0 1-12 0,7 1-16 0,-7 6-18 0,6-1-37 15,-6 1-43-15,7-1-59 0,-7 0-63 0,6 0-65 0,1-3-62 0,-1-1-51 16,0 2-43-16,-6-5-16 0,8-1-6 0,4-2 5 0,-12-1 9 15,14-3 14-15,-14-4 19 0,6-4 37 0,0 1 46 0,1-4 60 16,-7-2 68-16</inkml:trace>
  <inkml:trace contextRef="#ctx0" brushRef="#br0" timeOffset="89939.07">10113 6257 303 0,'-32'22'428'0,"-1"-4"34"0,7 1 20 0,1-1 13 15,5-4 7-15,8-2 4 0,-2-5 1 0,1 0 1 0,6 0 0 16,1-3 0-16,6-4 2 0,0 4-109 0,0-4-159 0,0 0-103 16,0 0-72-16,6-4-69 0,1 4-68 0,0 0-92 0,-1-4-109 0,8 1-86 15,-2-1-76-15,1-3-38 0,0 3-19 0,0-3-8 0,7-1-7 16,-8-2-2-16,2-1-1 0,-8 0 5 0,1-1 8 0,-1 1 35 16,1 4 46-16,0-4 83 0,-7 3 240 0</inkml:trace>
  <inkml:trace contextRef="#ctx0" brushRef="#br0" timeOffset="90784.27">12524 6832 0 0,'-14'18'332'0,"2"4"58"0,-2-3 38 16,2-1 18-16,5 1 10 0,-6-1 5 0,6-4 3 0,-5 1 3 16,4-4 2-16,8 0 4 0,-6 1 2 0,6-5-53 0,-6-1-83 0,6 2-88 15,6-4-92-15,-6-2-53 0,6 3-33 0,2-10-14 0,-2 5-7 0,7-6-2 16,-6-2-2-16,12 2-1 0,-6-10-2 0,6 2-2 0,1-5-2 16,6 1-3-16,-7-3-4 0,1-5-5 0,7 0-4 0,-9-3-5 15,2-1-4-15,0-2-4 0,-7 2-1 0,7-3-2 0,-8-4-2 0,2 0 0 16,-1 0-1-16,-7 1 0 0,0 0-1 0,1 0 0 0,0-1 1 15,-1 0 3-15,-6 5 3 0,6-5 3 0,-6 7 7 0,0 1 5 16,0 3 7-16,0 1 5 0,0 6 6 0,0 1 3 0,0 3 2 0,0 3 2 16,0 6 1-16,0-2 0 0,0 5-2 0,-6 3-2 0,6 0-5 0,0 0-3 15,0 3-8-15,-6 9-6 0,6-5-7 0,0 8-6 0,-7 2-6 16,7 6-5-16,-7-2-3 0,7 9-3 0,-6 3-1 0,0 4 1 16,6-1-1-16,-7 5 2 0,7 3 1 0,0 0 0 0,0 3 2 0,0 2 0 15,7-2-1-15,-7 0 0 0,6-3 0 0,-6 3 1 0,6 1 2 16,1-3 1-16,0-5-2 0,-1 0 1 0,8 0-1 0,-8-7-1 0,0 0-1 15,7-3-1-15,0-5-1 0,-6-3 1 0,5-3 0 0,2-4 0 16,-1-5 2-16,0 1-3 0,0-7-2 0,7-4-2 0,-8 0-2 0,8-8-3 16,-1-2-5-16,-5-1-3 0,6-8-5 0,-8-2-2 0,1-2-3 15,0-6-3-15,0 0-2 0,-7-5-2 0,2 1-2 0,-2-3-1 16,-6-1 0-16,0-3 3 0,0 1 4 0,0-3 4 0,-6 6 6 0,-2-4 5 16,-4 3 5-16,5 4 7 0,-6 0 7 0,6 6 10 0,-5 2 8 15,-2 4 6-15,8 3 5 0,-7 3 2 0,6 0 1 0,1 8 0 16,-7 0 0-16,7 2 0 0,6 2-4 0,-7-1 1 0,0 4-1 0,7 4-4 15,-6-1-5-15,6 2-6 0,0-2-6 0,0 4-4 0,6 1-3 0,1-1 0 16,0 4 0-16,-1-3 0 0,7 2 0 0,-7-2 1 0,14-1 1 16,-6 0 1-16,4 0 0 0,2 1 0 0,7 0 0 0,-2-5 2 15,-5 1-1-15,6-2 0 0,0 3-3 0,0-2 1 0,1 1-2 0,-9-4 1 16,9 5 0-16,-1 1-1 0,-7-2 1 0,1 3-1 0,-8 1-1 16,8 3 0-16,-6 0-1 0,-8-1 0 0,7 5 0 0,-7 3 1 0,-6-2 1 15,7 2 0-15,-7-1-1 0,0 6-1 0,0-5 2 0,-7 4-1 16,7 0 0-16,-6-4 0 0,6 4 0 0,-7-3 0 0,1-1-2 0,6-3-6 15,-6-1-9-15,6 1-13 0,0-1-16 0,-8-3-19 0,8 0-20 16,8-3-39-16,-8-1-46 0,0 1-65 0,6-6-75 0,0-2-73 16,1 0-71-16,6-2-48 0,0-2-36 0,-1-4-10 0,2-3-1 0,-1 0 10 15,7-3 12-15,-1 0 18 0,7-1 20 0,-6-4 38 0,6 1 47 16,-6 0 65-16,12 0 74 0</inkml:trace>
  <inkml:trace contextRef="#ctx0" brushRef="#br0" timeOffset="91379.18">14015 6726 0 0,'20'-8'214'16,"-1"1"74"-16,-6 0 34 0,-6-5 40 0,-1 5 44 0,0 0 28 0,-6 0 21 15,0 0 14-15,0-4 11 0,0 3 7 0,0 1 7 0,0 0-50 16,-6-5-80-16,6 4-54 0,-6 2-43 0,-1-2-36 0,1 2-30 0,-1-1-39 16,1 2-42-16,-1-2-29 0,1 3-19 0,0 1-13 0,-8 3-11 15,1-4-7-15,6 4-7 0,-12 0-6 0,6 4-5 0,0-4-5 0,-7 7-3 16,7-4-3-16,-6 8-3 0,0-3 0 0,5 3-1 0,-5 3 0 16,-1-2 0-16,8 5-1 0,-8-1 0 0,6-2 0 0,2 5 0 0,-1 2-1 15,-1-3-1-15,2 1-1 0,5 4 0 0,0-2-2 0,1-3-1 16,0 1 0-16,6 4 0 0,0-6-2 0,6-2-1 0,0 3 1 15,1-4 0-15,6-2 1 0,0-1 1 0,0 0 0 0,6-8-1 0,1 4 1 16,0-7 0-16,-1 0 0 0,7 0 1 0,-6-7 0 0,6 0-1 16,0-4 1-16,0 0 1 0,-7 0-1 0,8-7 0 0,-7 2 0 0,-1-1-1 15,0-2 0-15,0 1-1 0,-5-4 1 0,-1 0 1 0,0 3 1 16,0-2 1-16,0-1 1 0,-6 0 3 0,-1 0 3 0,0 0 2 0,-6 0 3 16,0 3 4-16,7-3 2 0,-7 4 3 0,0 0 6 0,0 4 4 15,0-5 6-15,-7 8 3 0,7-3 3 0,0 2 0 0,0 5-1 0,0 0 1 16,0 3-4-16,0 0-2 0,0 1-5 0,0 3-1 0,-6 3-6 15,6-3-2-15,0 8-6 0,0-1-6 0,-6 0-4 0,6 5-6 0,0 2-2 16,-7 1-2-16,7 3-2 0,0 0-2 0,0 5 1 0,-7 2 1 16,7-3 1-16,0 4-2 0,7-1 0 0,-7 4 0 0,0-3 1 0,7-1 0 15,-1 1-1-15,0-4 0 0,1 0 0 0,0 0-2 0,5 1 0 16,-5-9-2-16,-1 4-1 0,8-6-4 0,-2-2-1 0,-5 1-1 16,12-3 0-16,-5-5-1 0,-1-3-1 0,-1 0 1 0,2-3-1 0,-2-5 0 15,8 1 1-15,-7-4 1 0,1 0 1 0,4-3 1 0,-4-1 3 16,-1 0 1-16,0-2 2 0,0-6 1 0,-1 4 2 0,-4-3 1 0,4-4 0 15,-5 5 0-15,0-5 1 0,-1 4 1 0,1-3 0 0,-1 3 0 16,-6 0 0-16,6 2-1 0,-6 3 1 0,8-2-1 0,-8 5 1 16,0 3 0-16,0 0-2 0,6 4-1 0,-6 3-2 0,0 0 2 0,0 4-1 15,0 4-1-15,0 3 1 0,-6 0 0 0,6 5 1 0,0 2-2 0,0 4 1 16,0 1 0-16,-8 4 0 0,8-3 2 0,0 7 0 0,0-5 2 16,0 3-6-16,8-3-8 0,-8 3-13 0,6-2-18 0,0-5-20 15,0 0-23-15,1 1-42 0,0-5-50 0,6-3-66 0,-7-4-74 0,8 0-68 16,-8-7-67-16,6 0-46 0,2-2-35 0,-1-6-11 0,-7 1-1 15,8-8 10-15,-2 0 15 0,-6-2 19 0,2-6 21 0,-2 2 43 0,0-5 50 16,1 0 65-16,-7-8 76 0</inkml:trace>
  <inkml:trace contextRef="#ctx0" brushRef="#br0" timeOffset="91519.82">14621 6169 0 0,'-14'-15'119'0,"-4"1"265"0,4 3 45 0,1 4 30 16,0-1 20-16,-6 1 14 0,5 3 11 0,2 0 6 0,-1-3 4 0,-1 3 0 15,2 1 2-15,-2-1-23 0,2 1-37 0,5-2-105 0,-6 5-141 16,0 0-88-16,7 5-60 0,-8-5-67 0,8 3-67 0,-8 1-82 0,8-1-92 15,0 1-90-15,-1 0-90 0,1-1-46 0,-1 5-22 0,0-5-12 16,7-3-5-16,0 0-3 0,0 0 0 0,0 0 9 0,7 0 14 0,0-3 37 16,-1-5 46-16,1 5 69 0,5-5 171 0</inkml:trace>
  <inkml:trace contextRef="#ctx0" brushRef="#br0" timeOffset="91660.44">14327 5978 197 0,'-18'0'387'0,"-2"4"39"0,7-4 25 0,-7 0 13 16,0 0 11-16,1 0 2 0,-1-4 3 0,8 4-1 0,-8-3 1 15,0 3 0-15,-6-3 1 0,7 6-98 0,-7-3-145 0,0 3-121 0,-1 1-106 16,-5 0-99-16,-1 3-89 0,1 0-91 0,-1 2-88 0,-6 1-54 16,7-3-34-16,-8 3-19 0,1 2-8 0,1-1-5 0,-1 0-3 0,-1-3 7 15,1 2 8-15,0 1 29 0,0-3 39 0,0 2 56 0,6 2 67 16</inkml:trace>
  <inkml:trace contextRef="#ctx0" brushRef="#br0" timeOffset="91832.32">12706 6411 0 0,'-39'23'6'0,"0"-3"411"0,-6-1 57 0,5-1 33 16,1-3 19-16,7 0 13 0,-1-4 9 0,7-1 6 0,0-5 3 16,7-2 0-16,5-3 1 0,8 4-1 0,0-4 1 0,6 0-126 15,0 3-189-15,12-3-101 0,2 0-58 0,5 0-31 0,7 0-21 0,6 0-19 16,1-3-20-16,13-1-28 0,-1 1-32 0,14-2-78 0,-7-2-102 16,7 0-103-16,6 0-104 0,0-4-53 0,0-1-25 0,-6 2-14 0,6-1-6 15,-7 0-3-15,1-1-3 0,-6-2 7 0,4 3 9 0,-4-4 23 16,-1 4 30-16,-7 0 77 0,1-3 123 0</inkml:trace>
  <inkml:trace contextRef="#ctx0" brushRef="#br0" timeOffset="92255.31">16099 5902 173 0,'7'-11'379'0,"-1"-1"42"0,0 5 27 0,-6 0 19 15,0-1 15-15,0 5 11 0,0-1 7 0,0 1 6 0,0-2 5 0,-6 5 4 16,-7 5 5-16,7-2-81 0,-7 4-122 0,-7 4-83 0,1 0-60 16,-1 8-33-16,-6 3-18 0,-7 7-10 0,1 0-8 0,-1 8-3 15,1 7-1-15,-1 0-1 0,1 3 0 0,-1 6-1 0,1 1-3 0,5 0-3 16,1 6-5-16,7-2-9 0,-1 1-9 0,8-5-9 0,-2 6-9 0,8-2-9 16,6-7-9-16,0 4-22 0,6-4-12 0,0-3 0 0,8 0 0 15,-1-4 0-15,7-8-40 0,-2 1-53 0,2 0-45 0,7-12-89 16,-8 0-109-16,14-2-100 0,-8-9-94 0,1-2-45 0,7-4-24 0,-7-5-11 15,0-6-5-15,7-5 3 0,-7-4 7 0,0-2 18 0,7-1 23 16,-7-7 39-16,6-3 42 0,-5 0 89 0,5-2 172 0</inkml:trace>
  <inkml:trace contextRef="#ctx0" brushRef="#br0" timeOffset="92976.19">16477 6700 109 0,'-13'22'322'0,"0"-3"30"0,0 3 18 0,-1-4 13 16,2-4 9-16,6-3 12 0,6 5 16 0,0-10 14 0,0 2 16 0,0-5 12 16,6 0 12-16,0 2-70 0,0-5-112 0,2-5-68 0,4 2-47 15,1 0-25-15,1-8-16 0,5 3-10 0,0-6-8 0,1-1-14 16,-1-4-14-16,7 2-14 0,-6-6-15 0,7 1-11 0,-9 0-12 0,2-3-8 16,0-4-5-16,-1 0-5 0,-5 2-3 0,-2-6-2 0,1 4 2 15,1-3 4-15,-8 2 5 0,0-4 7 0,1 2 5 0,0 3 9 0,-1-4 6 16,-6 7 9-16,6 1 10 0,-6-1 7 0,0 8 10 0,0-1 4 15,0 4 5-15,0 5 0 0,-6-2-4 0,6 6-4 0,0 1-6 16,0 3-6-16,-6 2-9 0,6 0-8 0,0 2-10 0,0 3-8 0,-7-2-9 16,7 8-9-16,-7 0-16 0,7 4-9 0,-6-1 0 0,6 8 0 15,-6 0 0-15,-1 7 0 0,7-3 0 0,0 8 0 0,-7-2 0 0,7 0-1 16,0 2-1-16,0 3 0 0,0-1 0 0,7-3 1 0,-7 4 1 16,7-3 0-16,-1-2 0 0,0 0 0 0,1 2 0 0,6-8-1 15,-7 3 0-15,8-4 1 0,-1-3 1 0,-1-3 0 0,2-1-1 0,-2-4 0 16,8 1 1-16,-7-7 0 0,0-1 1 0,6-3 1 0,-5-1-2 15,5-6-1-15,1-1 0 0,0 1 0 0,-1-9 0 0,-6 4 0 0,6-6 0 16,1 1 0-16,0-4 0 0,-7 0 0 0,6-5 0 0,-6 0 0 16,7 0 0-16,-7-3 0 0,-7 2 0 0,7-6 0 0,0 3 0 0,-7-2 0 15,2 2 0-15,-2-4 0 0,0 5 0 0,1-5 0 0,-7 4 0 16,7 4 0-16,-1 0 0 0,-6 4 0 0,0 0 0 0,0 4 0 16,6 2 0-16,-6 5 0 0,0 0 0 0,0 3 0 0,0 4 0 0,0 0 0 15,-6 0 0-15,6 4 0 0,0 3 0 0,-6 0 0 0,6 5 0 16,0 2 0-16,-7 0 0 0,7 5 0 0,-7 3 0 0,7 0 0 0,0 0 0 15,-6 3 0-15,6 1 0 0,0 4 0 0,0-5 0 0,0 1 0 16,0 3 0-16,0-8 0 0,0 5 0 0,6-3 0 0,1-1 0 0,0-4 0 16,-1 0 0-16,0-4 0 0,1-2 0 0,6-1 0 0,0-5 0 15,0 2 0-15,0-4 0 0,0-4 0 0,0-4 0 0,6 1 0 0,1-5 0 16,-7 1 0-16,7-3 0 0,-8-6 0 0,8 2 0 0,-6-5 0 16,-2 5 0-16,1-9 0 0,1 2 0 0,-2-2 0 0,2-2 0 0,-8 0 0 15,0-1 0-15,1 1 0 0,-1-5 0 0,1 4 0 0,0 1 0 16,-7-1 0-16,0 3 0 0,6 2 0 0,-6 3 0 0,0-1 0 15,0 8 0-15,0 0 0 0,0 4 0 0,0 4 0 0,-6-1 0 0,6 8 0 16,0-1 0-16,0 4 0 0,0 4 0 0,-7 4 0 0,7 3 0 16,0 1 0-16,0 3 0 0,0 3 0 0,0 1 0 0,0-1 0 0,0 5 0 15,0-5 0-15,7 1 0 0,-7-1 0 0,6-2 0 0,0-2 0 16,2-2-18-16,-2-1-22 0,0-3-17 0,7 0-23 0,-6-8-24 16,6 0-43-16,-1-2-51 0,-4-5-62 0,4-5-70 0,2 1-60 0,-2-6-54 0,1-1-53 15,1-3-50-15,-8-5-22 0,6-4-6 0,-4 2 7 0,-2-2 14 16,0-6 18-16,1 1 24 0,-1-6 42 0,-6 1 50 0,7-3 63 15,-7-1 69-15</inkml:trace>
  <inkml:trace contextRef="#ctx0" brushRef="#br0" timeOffset="93180.44">17714 6140 0 0,'-6'-15'101'0,"0"0"214"16,-8 4 53-16,1 4 41 0,1 3 34 0,-2 1 24 0,2-1 20 15,-2 1 17-15,1-2 16 0,0 2 17 0,6 3 15 0,-5-3-19 16,6-1-36-16,-2 4-65 0,8 0-77 0,-6-4-58 0,6 4-50 0,0 0-37 16,0-3-32-16,6 3-24 0,2-4-20 0,-2 4-18 0,0-4-15 15,7 0-17-15,0 1-18 0,0-2-15 0,1 5-18 0,4-2-33 0,2-2 0 16,0 4 0-16,-7 0 0 0,-1 4 0 0,8-2-22 0,-13 3-16 15,6 2-8-15,-6 1-8 0,-7 3-9 0,0 3-9 0,0 1-12 0,0-1-12 16,-7 5-17-16,0-1-28 0,-6 1-33 0,7-1-57 0,-8 4-66 16,2-5-76-16,-1 2-78 0,0 0-49 0,6-5-34 0,-5 1-11 15,4-4-2-15,-4-1 5 0,6-2 8 0,6 0 12 0,-8-5 17 0,8-3 28 16,0 0 34-16,0-7 61 0,8-5 73 0</inkml:trace>
  <inkml:trace contextRef="#ctx0" brushRef="#br0" timeOffset="93336.69">17604 5865 343 0,'-20'-15'432'0,"0"4"36"0,1-3 26 0,6 3 21 16,-6 0 17-16,5 0 14 0,2 0 13 0,5 0 11 0,-6 0 8 0,6 4 6 16,7-1 2-16,0 5-112 0,0-4-171 0,0 2-93 0,0 2-54 15,7-1-35-15,6 4-27 0,0-4-21 0,0 4-18 0,6 0-27 0,1 0-32 16,-1 4-39-16,1-4-41 0,6 7-72 0,1-2-89 0,-9-3-99 16,2 6-108-16,0 0-61 0,-1 3-38 0,-5-4-18 0,-2 1-11 0,-5 2-2 15,-1 1-3-15,-6-4 12 0,0 4 18 0,0 0 28 0,-6 0 33 16,-7-3 67-16,7 2 85 0</inkml:trace>
  <inkml:trace contextRef="#ctx0" brushRef="#br0" timeOffset="93524.19">16777 6203 0 0,'-53'28'35'0,"1"2"410"16,7-5 59-16,-1 0 30 0,7 2 14 0,6-9 8 0,1 4 3 16,12-8 2-16,1 1 2 0,13-5 0 0,-2-2 3 0,8 1 2 15,14-3 1-15,-1 1-134 0,0 0-202 0,13 5-105 0,0-9-60 0,6 9-29 16,8-9-16-16,-1 4-19 0,6-3-23 0,1 4-49 0,-1-5-62 0,8-3-103 15,-7 4-124-15,5-4-84 0,2 0-64 0,-8-4-33 0,7 4-17 16,-6-3-10-16,-1-5-3 0,-6 1-2 0,7 0-2 0,-1-5 13 16,-5 4 19-16,-1-2 47 0,0-5 61 0,0 4 101 0,-7 0 306 15</inkml:trace>
  <inkml:trace contextRef="#ctx0" brushRef="#br0" timeOffset="94008.56">18886 6597 196 0,'-19'14'392'0,"-7"3"38"0,13-3 22 0,-6 0 12 15,5-3 7-15,2-3 3 0,5 2 4 0,0-6 4 0,7 4 5 16,0-8 6-16,0 3 6 0,0-3-84 0,7 4-128 0,0-4-89 16,-1-4-68-16,6 1-36 0,2-2-18 0,-1 2-9 0,7-8-6 0,-1 4-2 15,7-4-3-15,-6-4-4 0,12-2-3 0,-6-2-5 0,1 1-7 16,-1-5-7-16,6 2-5 0,-6-5-5 0,0 0-4 0,-6 0-1 0,6-3-2 16,-6 0 0-16,-8-4 1 0,8-1 1 0,-7-1 1 0,-7-2 4 15,0 0 4-15,2-4 5 0,-2 1 5 0,-6 3 5 0,0 1 7 0,0-1 5 16,0 4 3-16,-6 4 1 0,-2 0 0 0,8 7 1 0,-6 0 2 15,0 4 1-15,-1-1-2 0,1 8-3 0,6 0-5 0,-7 3-6 16,1 2-6-16,6 6-6 0,-7 0-8 0,1 3-3 0,6 0-6 0,-6 9-3 16,-2 2-2-16,8 4-5 0,-6 5-4 0,0-1-2 0,6 11-2 15,-7 0 0-15,7 4-1 0,0-1 2 0,0 4-1 0,0 4 2 0,7 0 0 16,-1 0 0-16,0 0 0 0,2 0 0 0,-2 0-1 0,0-4 1 16,7 0 2-16,-6 1-6 0,6-8-9 0,-1 4-14 0,-4-8-17 0,4 0-16 15,2-4-17-15,-8-2-23 0,7-5-26 0,-7-3-49 0,8-4-60 16,-8-4-68-16,0-3-75 0,1-4-66 0,6 0-63 0,-13-8-35 15,6-3-17-15,-6-4-1 0,7 1 10 0,-14-4 13 0,7-4 15 0,-6-5 24 16,6 0 24-16,-13-3 49 0,0 0 60 0,0-3 70 0,0-4 152 16</inkml:trace>
  <inkml:trace contextRef="#ctx0" brushRef="#br0" timeOffset="94150.44">19174 6286 12 0,'-27'-25'287'0,"1"-1"54"0,0 8 44 0,6-1 34 0,-5 7 27 0,5 3 20 16,0 1 13-16,8 0 11 0,-8 8 7 0,7-2 5 0,7-3 4 0,-2 1-57 16,2 4-88-16,0 0-75 0,6 0-66 0,0 0-50 0,6 0-39 0,0 4-32 15,8-4-26-15,5 5-19 0,1-3-13 0,0 6-9 0,6-5-9 16,6 2-5-16,1 2-7 0,-1-5-12 0,7 6-16 0,0-4-29 15,1 1-36-15,5-2-52 0,-6 0-60 0,1-3-67 0,-2 0-68 0,8 4-64 16,-7-8-65-16,0 4-31 0,0 0-16 0,-7-3-7 0,7 3-2 16,-6-3 9-16,0-2 12 0,0 1 27 0,-8 1 34 0,1 3 51 0,-6-5 58 15,0 3 65-15,-1 2 253 0</inkml:trace>
  <inkml:trace contextRef="#ctx0" brushRef="#br0" timeOffset="94434.81">19909 6177 0 0,'-7'-5'112'16,"1"5"154"-16,0 0 35 0,-8-3 43 0,8 3 45 0,-7-3 33 0,7-2 31 15,-8 5 18-15,8-2 15 0,-8-3 9 0,8 1 8 0,-6 1-38 16,5-1-61-16,-6 4-56 0,0 0-55 0,7 0-41 0,-8 0-36 0,2 0-41 15,5 4-44-15,-6 3-34 0,6 0-30 0,1 4-19 0,-8 1-14 16,8 2-10-16,0 5-8 0,-8-1-5 0,14 4-5 0,-6 0-2 0,0 3-1 0,6 1 0 16,0 0-1-16,0-1 0 0,6 1 0 0,0 1-1 0,2 0 1 15,4-4 0-15,-6 3 0 0,8-4-1 0,5 0 1 0,-5-4-3 16,4 1-1-16,2-5-2 0,0 0-1 0,-1-2-1 0,1-5-2 0,6 0 0 16,-7-7 0-16,1 0 1 0,0-3 1 0,-1-1 0 0,1-3 0 15,-8-5 0-15,2-2 0 0,-1 0 3 0,0-5 2 0,-6 1 4 0,-1-1 2 16,0-6 3-16,-6 3 3 0,-6-5 2 0,6 2 2 0,-6 0 2 15,-1-5 0-15,-6 5 2 0,0-4 0 0,-1 3 0 0,2 0 0 0,-1 1-1 16,-7 3-1-16,7 3-3 0,0 1-1 0,-7 7-12 0,8 0-14 16,-8 3-30-16,7 1-41 0,-7 3-66 0,8 4-84 0,-2 0-90 15,1 0-95-15,1 4-53 0,-2 3-30 0,8-2-16 0,-7-2-9 0,6 0-2 16,7 2-3-16,-6-5 9 0,6 0 12 0,0 0 29 0,0 0 36 16,6 0 66-16,1-5 82 0</inkml:trace>
  <inkml:trace contextRef="#ctx0" brushRef="#br0" timeOffset="94669.19">19734 6000 191 0,'-20'0'397'0,"-7"-3"44"0,9-1 29 0,-2 4 26 0,0-4 22 0,1 1 21 16,5-1 21-16,-5 0 21 0,12-2 21 0,-6 1 19 0,7 2 18 15,0-5-76-15,-1 5-120 0,7-1-89 0,0-3-70 0,0 3-42 0,7 1-26 16,-1-4-182-16,7-1-34 0,0-3 0 0,6 4 0 0,1-4 0 16,0-1 0-16,-1-2 0 0,1 3 0 0,6-1 0 0,-7-2 0 0,1 3 0 15,0 4 0-15,-8-4 0 0,8 4 0 0,-7 3 0 0,-1-3 0 16,2 4 0-16,-8 3 0 0,8 0 0 0,-8 0 0 0,1 3 0 15,-1 4 0-15,0 0 0 0,2 4-161 0,-2 0-81 0,0 4-51 0,0 0-55 16,1-1-58-16,0 1-49 0,-1 0-41 0,-6-4-33 0,13 3-29 16,-6-2-6-16,0-2 7 0,5-2 12 0,2-5 14 0,-2 1 21 0,1-1 23 15,1-6 42-15,4-4 53 0,2-1 63 0,0-2 69 0</inkml:trace>
  <inkml:trace contextRef="#ctx0" brushRef="#br0" timeOffset="94794.19">20371 5642 0 0,'7'-15'221'0,"0"4"72"16,-7 4 17-16,0-4 7 0,-7 3 4 0,0 4 2 0,-5 2 2 0,5-3 1 15,-6 5-1-15,-6-4-1 0,-1 8-3 0,1 1-84 0,-7-3-127 16,6 6-137-16,-13-1-143 0,7 1-74 0,0 3-40 0,-7 0-21 0,7 0-9 16,1 3-6-16,-1-3-4 0,0 0-1 0,-1 0 0 0,7-3 1 15,8 2 3-15,-8 1 30 0,7-3 112 0</inkml:trace>
  <inkml:trace contextRef="#ctx0" brushRef="#br0" timeOffset="96249.53">21342 6381 0 0,'0'0'296'0,"0"0"46"0,0 0 36 0,-6-3 28 15,6-1 25-15,0-3 15 0,-7 0 11 0,7 0 9 0,-7-5 9 16,7 1 7-16,-6 0 5 0,0 1-57 0,-1-6-85 0,1 2-72 16,-1-1-65-16,0 4-41 0,-5-3-33 0,4-2-25 0,-4 6-23 0,-1 0-15 15,0-2-9-15,0 1-11 0,-7 3-8 0,7 2-6 0,-6 1-4 0,-1 5-5 16,-6 0-4-16,7 0-6 0,-8 5-3 0,1 1-4 0,0 2-5 16,7 3-3-16,-7 4-2 0,0-1-1 0,-1 1-1 0,1 3-1 15,7 1 1-15,-7 2-2 0,6-3 0 0,1 5 0 0,-1-1-1 0,8 3 2 16,-2-3-1-16,2 0 1 0,5 0-1 0,0 0-1 0,7 0 2 15,0-3-1-15,0-1 1 0,7 1 2 0,6-1-1 0,-1-8 0 0,2 6 0 16,5-10 1-16,1 2 1 0,0-2 1 0,-1-6-2 0,7 0 2 16,0-2 1-16,0-5-1 0,1-1 0 0,5-2 1 0,-6-6-1 0,7 2 1 15,-7-5 0-15,6-3-2 0,-6 0 2 0,6-3 0 0,-6-1-2 16,1-3 0-16,-1-1-2 0,0-3 2 0,0 1 1 0,-7-5 0 16,1 0 0-16,0 1 2 0,-1-4 3 0,-6-1 7 0,0 1 8 0,1-1 8 15,-2 1 7-15,-5 3 8 0,-1 1 5 0,1-1 7 0,-1 0 8 16,-6 8 7-16,7-4 4 0,-7 8 6 0,0-1 7 0,0 0 3 0,0 8-1 15,-7 0 0-15,7 3-6 0,0 1-4 0,0 3-8 0,-6 3-6 16,6 1-7-16,0 3-7 0,0 1-23 0,0 3-30 0,-7 0 0 0,7 3 0 16,0 1 0-16,0 3 0 0,-6 4 0 0,6 4 0 0,-7-1 0 15,1 4 0-15,0 5 0 0,6 3 0 0,-8-1 0 0,2 4 0 16,0 4 0-16,6 0 0 0,-7 4 0 0,0 0 0 0,7 0 0 0,-6 2 0 16,6 2 0-16,0-5 0 0,-6 5 0 0,6-1-15 0,0-3-52 15,6-1-13-15,-6-3-13 0,6 1-15 0,1-5-13 0,0 0-19 16,-1-7-21-16,8 0-33 0,-2-4-42 0,8 0-40 0,-7-6-39 0,13-5-30 15,-7 0-26-15,7-7-19 0,0 0-12 0,0-4-11 0,7 1-8 0,-7-4-6 16,7-5-6-16,-7-1-2 0,6-4 1 0,-5 3 25 0,5 0 36 16,1-4 50-16,-7 0 56 0,0-5 65 0,7 4 67 0,-8-2 61 15,-5-2 55-15,6 6 54 0,-6-5 52 0,-1 3 56 0,-6 1 58 0,0-1 62 16,-1 1 64-16,-4 0 51 0,-2 4 45 0,0-1 23 0,1 0 11 16,-7 1-10-16,0-1-18 0,0 4-20 0,-7 0-24 0,1 0-21 0,0 3-25 15,-2-3-29-15,-4 4-35 0,-1 3-38 0,0 1-40 0,0-1-34 16,-1 0-33-16,-4 4-22 0,-2 0-15 0,7 4-11 0,-7 3-9 0,0-3-9 15,1 7-7-15,-1 0-6 0,8-1-6 0,-8 6-5 0,7 2-3 16,0 0-6-16,0 4-4 0,7 0-6 0,-1 0-6 0,-6 4-3 16,13 0-6-16,-6-1-3 0,6 1 0 0,0-4-2 0,6 3 0 0,-6-2-2 15,6-2-1-15,8-2-2 0,-8-1-5 0,7 0-3 0,-7-7-3 0,14 4-4 16,-7-8-2-16,0 1 0 0,7-5-2 0,-1-3 0 0,1 0 0 16,-8-3 1-16,8-1 1 0,-1-2 0 0,1-6 2 0,0 1 3 15,-7-3 3-15,7-2 5 0,-8-2 2 0,2-1 4 0,-2-2 3 0,2 2 0 16,-1-3 3-16,-7-3 0 0,0 3 1 0,1-4 3 0,0 1 4 15,-1 2 4-15,0-2 7 0,-6 3 7 0,7 0 6 0,0 3 5 0,-7 2 5 16,0-3 7-16,6 6 4 0,-6 3 5 0,0 0 2 0,0 0-1 16,0 4 1-16,0 3-3 0,0 1-5 0,0 0-6 0,0 3-42 15,0 3-8-15,0-3 0 0,0 7 0 0,-6 0 0 0,6 4 0 0,0 0 0 16,0 0 0-16,-7 8 0 0,7-1 0 0,0 1 0 0,-7 2 0 16,7 2 0-16,0-2 0 0,0 2 0 0,0 2 0 0,7-3 0 0,-7 0 0 15,7 0 0-15,-7-4 0 0,6 0 0 0,1-2 0 0,-1-2 0 16,7 1 0-16,-6-5 0 0,5-2 0 0,2-4 0 0,-1 3-11 15,0-7-21-15,6 0 0 0,1-4-1 0,-7-3 0 0,7-1-1 0,-1 1 5 16,0-4 2-16,1-3 5 0,-1-5 3 0,1 4 3 0,0-6 4 16,-1 2 3-16,-6-3 2 0,6 0 1 0,-5 1 3 0,-1-2 1 0,-7 1 2 15,7-3 1-15,-6 3 0 0,6-4 1 0,-6 3 0 0,-1 2 1 16,0 3 0-16,-6-4 3 0,7 7 2 0,-7-3 2 0,7 7 0 0,-7 0 1 16,0 4-2-16,0-1-1 0,0 5-1 0,0 3 0 0,0 0-1 15,-7 3-1-15,7 5 0 0,-7-1-1 0,7 8-2 0,-6-1-1 16,0 4-3-16,-1 4-1 0,0 0-1 0,1 3-1 0,-1 2 2 0,1 2 0 15,6 4 1-15,-7-4 1 0,7 1-2 0,0 3 1 0,0-4 0 0,0-3 2 16,7-1-2-16,-7 1 0 0,6-1 0 0,1-6 0 0,6-1-2 16,-6 0-1-16,5-7-1 0,-5 0-2 0,6-2-2 0,0-3 0 15,0-2 0-15,0-4 1 0,1 0-2 0,-2-4 1 0,1-2 0 0,0-3 0 16,6-2 0-16,-5 0 1 0,-2-3 2 0,2-4 1 0,-1 0 2 16,-1-5 1-16,2 2 2 0,-1-6 0 0,0-2 0 0,-7 4 0 0,7-5-1 15,1 1 1-15,-8-4 0 0,0 7 0 0,1-3 1 0,0 4-1 16,-1-1 1-16,-6 5 0 0,6 1-1 0,-6 6 1 0,0-1-3 0,7 4 0 15,-7 8 2-15,0-1-1 0,0 4 0 0,-7 4-1 0,7 3 1 16,0 0-1-16,-6 8 1 0,6-1-1 0,0 6-1 0,-6 1 1 0,6 1-1 16,0 4 2-16,0-1 0 0,0 4 1 0,0 0 0 0,0-4 0 15,6 6 1-15,0-6-1 0,-6 0 2 0,7-2-1 0,0-2 1 0,-1-2-4 16,7-1-6-16,-7-3-8 0,2-4-12 0,4 0-18 0,1-4-21 16,-6-2-36-16,6-5-44 0,-1 0-54 0,-4-8-61 0,4 0-59 15,-6-2-59-15,2-5-50 0,4-3-46 0,-12-1-36 0,7-3-28 0,-1-3-8 16,-6-1 2-16,0-3 13 0,0-4 20 0,-6-1 34 0,6-2 44 15,-7 0 55-15,1-8 61 0,-8-1 58 0,2-2 97 0</inkml:trace>
  <inkml:trace contextRef="#ctx0" brushRef="#br0" timeOffset="96483.9">22202 5498 82 0,'-39'15'304'0,"6"0"38"0,1-1 29 0,-2 1 32 0,2-4 32 0,13 0 20 15,-7 0 15-15,6-3 12 0,7-1 11 0,7-3 11 0,-8-2 11 16,8 7-65-16,6-6-100 0,-6-3-63 0,6 4-38 0,0-4-30 0,6 0-25 15,-6 0-27-15,6 0-28 0,8 0-19 0,-8-4-14 0,7 1-12 16,7-1-10-16,0-1-9 0,-1 3-11 0,-6-6-12 0,6 1-9 0,1-3-10 16,0 1-7-16,-7 2-9 0,6 0-6 0,-6-1-9 0,-7 5-8 15,1-5-8-15,0 8-8 0,-1-3-6 0,1 3-6 0,-1 3-6 0,-6 2-5 16,6-2-5-16,1 8-6 0,0-4-10 0,-7 4-9 0,6 0-15 16,0 4-16-16,2-4-33 0,-2 4-43 0,7-4-49 0,-7 3-56 15,8-3-49-15,-2-4-45 0,-6 4-49 0,8-4-50 0,-1-2-21 16,7-2-8-16,-8-3 3 0,8 0 7 0,-7-3 13 0,7-2 16 0,-8-2 38 15,8-4 46-15,-6 0 56 0,5-4 63 0</inkml:trace>
  <inkml:trace contextRef="#ctx0" brushRef="#br0" timeOffset="96640.16">22514 5524 153 0,'0'-18'362'0,"0"0"48"0,-6-1 35 0,6 4 26 0,-6-3 25 0,6 4 16 15,-8 3 13-15,8-4 14 0,0 4 11 0,-6 4 8 0,6-1 8 0,0 1-79 16,0 3-123-16,0 1-88 0,6 3-69 0,2-3-46 0,-2 3-34 16,7 3-27-16,0-3-22 0,0 3-17 0,7 5-15 0,-1-5-20 0,0 5-22 15,1 3-28-15,7 0-27 0,-9-4-40 0,2 3-46 0,-1 5-73 16,1-4-86-16,-7 0-90 0,0 1-93 0,0-1-47 0,1 0-24 0,-8-1-11 15,0-2-6-15,1-1 5 0,-7 1 11 0,0-1 16 0,0-3 21 16,0-4 35-16,-7 3 46 0,1-3 71 0,-8 0 152 0</inkml:trace>
  <inkml:trace contextRef="#ctx0" brushRef="#br0" timeOffset="96827.65">21381 5638 0 0,'-65'25'9'16,"0"1"406"-16,6 0 48 0,14 0 23 0,-1-4 11 0,7-4 6 15,13 0 5-15,6-3 3 0,7-4 3 0,13-4 5 0,7 0 4 0,6 1 3 16,6-1 3-16,7 0-125 0,13-3-189 0,1 3-96 0,5 0-49 16,7-2-25-16,7-3-13 0,0 3-31 0,6-5-37 0,0 0-93 0,-6 3-118 15,6-3-98-15,-7-3-92 0,1 3-46 0,0-5-25 0,-8 3-12 16,-5-6-8-16,-1 0-3 0,2-3-1 0,-9 1 1 0,1-5 2 16,-6 0 25-16,-1 1 34 0,1-1 87 0,-7 0 207 0</inkml:trace>
  <inkml:trace contextRef="#ctx0" brushRef="#br0" timeOffset="97516.79">23954 5374 90 0,'0'-4'369'0,"6"-3"52"16,-6 0 32-16,0-1 22 0,0 1 17 0,0 0 15 0,0-4 16 16,-6 4 13-16,6-5 15 0,0 5 10 0,0 0 12 0,-6-4-66 15,6 7-101-15,0-4-95 0,0 5-93 0,0 3-51 0,0-4-33 0,0 4-21 16,6 0-16-16,-6 4-16 0,12-1-15 0,-5 5-14 0,6 3-14 15,0 0-11-15,1 8-11 0,4 3-5 0,2 3-5 0,0 1-2 16,5 10-1-16,-5 0 1 0,0 6-1 0,-1 2 1 0,-5 3-2 0,5 1 3 16,-12 2 0-16,6 5 1 0,-7-3 1 0,-6 3 0 0,0 4-1 15,0-5-1-15,0 5 0 0,-13-4 0 0,7 4 0 0,-8-5 0 0,2-2 0 16,-8 3-1-16,7-8 0 0,-7 2-1 0,-6-2 0 0,7-3-1 16,-1-4 0-16,0-3-1 0,2 0-2 0,-2-8-8 0,0 0-11 0,7-4-16 15,1-3-22-15,-2-3-25 0,8-9-29 0,6 2-62 0,-7-5-75 16,7-7-87-16,7 0-91 0,-1-7-66 0,8-5-52 0,-2 2-25 0,8-9-12 15,-1-3 2-15,7-7 8 0,0 1 15 0,7-6 19 0,-1 1 25 16,1-7 29-16,6 3 62 0,7-7 76 0</inkml:trace>
  <inkml:trace contextRef="#ctx0" brushRef="#br0" timeOffset="97958.96">25106 5986 212 0,'-26'0'391'0,"7"0"41"0,-1-4 25 0,0 0 19 15,1 1 17-15,-1 0 13 0,8-5 13 0,-8 0 11 0,7-2 10 16,7 2 8-16,-8 1 8 0,8-1-87 0,0 1-135 0,6-4-86 16,-7 4-64-16,7 0-37 0,0 0-24 0,7-5-19 0,-1 5-16 0,0-4-13 15,1 4-13-15,0-1-11 0,6-3-11 0,-1 4-9 0,8 0-7 16,-7-1-6-16,7 1-7 0,-8 3-5 0,8 1-4 0,-6-1-4 0,5 4-1 16,-6 0-2-16,0 4 0 0,-1-1-2 0,2 8 0 0,-1-3-1 15,-7 6 1-15,1 5 0 0,0-1 1 0,-1 3 0 0,-6 6 0 0,0-2 0 16,0 4 0-16,-6 4 2 0,6 3 0 0,-7 1 1 0,0 0 0 15,1 0 2-15,-1 0 0 0,1-1 0 0,6 1-1 0,-6-1 0 16,6-2 1-16,0-1 1 0,0-4-1 0,6-4 0 0,-6 1 0 0,13-5 0 16,-7-1 0-16,1-6 0 0,12 1 0 0,-5-4 1 0,-2-4 0 15,8-3 0-15,-1-1 1 0,7-6 1 0,-6-1 0 0,7-3 0 0,-1-4-1 16,6-4 0-16,-13-3 0 0,14 0-3 0,-13-5 0 0,6-2-3 16,-7-5-1-16,1 2-1 0,-1-6-1 0,-6-3 0 0,1 1-3 0,-2-1 0 15,-5-3-1-15,-1 0 1 0,-6-1 0 0,0 5 1 0,0-5 3 16,0 8 3-16,-6 1 3 0,-1-1 4 0,1 6 5 0,0 6 3 15,-2-2 2-15,2 9 0 0,0 0 1 0,-7 6 1 0,6-3-1 0,1 8-1 16,-1-1-1-16,1 4-1 0,-1 0-2 0,0 4-2 0,7-1-2 16,-6 1-5-16,6 3-4 0,0 4-7 0,0-3-11 0,6 3-13 15,1 0-16-15,0 3-19 0,6-3-20 0,0 1-45 0,0-2-54 0,7 1-65 32,-1-3-73-32,0-1-65 0,8 1-63 0,-1-5-44 0,-1 1-35 0,1-1-11 0,1-3-1 15,-1 0 9-15,6 0 13 0,-6 0 18 0,7-3 22 0,-7-1 43 0,7 4 56 16,-7-3 65-16,-1-2 73 0</inkml:trace>
  <inkml:trace contextRef="#ctx0" brushRef="#br0" timeOffset="98350.7">26181 5902 0 0,'14'0'218'0,"-2"0"82"0,-6-4 39 16,1 4 39-16,0-4 41 0,-7 1 25 0,6-2 17 0,-6 3 11 15,0-6 6-15,0 4 5 0,0 0 5 0,-6-3-54 0,6 3-82 0,-7 1-62 16,0-1-55-16,1 1-42 0,0 3-38 0,-8-5-38 0,8 5-42 16,-7 5-25-16,0-5-18 0,-6 3-10 0,5 4-7 0,-5 1-5 0,6-1-4 15,-6 5-3-15,-1-2-1 0,0 1-1 0,7 4 1 0,-7 3-1 16,2-3-2-16,4 4-1 0,1-2 1 0,0 5 0 0,0-3 0 0,7 3 0 15,-8-1 1-15,14 2 1 0,-6-5 0 0,6 4 0 0,0-4 0 16,0 0-1-16,6 1-1 0,-6-4 2 0,14-1 0 0,-8 1 1 0,7-8-1 16,0 1 2-16,0-1 0 0,7-3-1 0,-1-4 1 0,-6-4-1 15,6 0 0-15,1-3 0 0,0-4 1 0,-1-1-1 0,1-2 0 0,0-4 0 16,-1-1-1-16,1-3 1 0,-8 1 1 0,2-1-1 0,-2-4 1 16,2-3 1-16,-1 3 5 0,-1-3 3 0,-4-1 3 0,-2 1 7 0,0 0 6 15,0-1 7-15,2 1 8 0,-8 4 8 0,0-1 7 0,6 0 9 16,-6 8 7-16,0-1 4 0,0 5 4 0,0 3-3 0,0 4-3 15,0 0-2-15,0 2-5 0,0 5-6 0,-6 5-6 0,6 2-8 0,-8 0-7 16,8 4-9-16,-6 8-8 0,0-1-9 0,6 4-6 0,-6 3-5 16,6 5-3-16,-8-1-1 0,8 4 0 0,0 0-1 0,0 3 2 0,0-3-1 15,0 3 0-15,8-2-2 0,-2-5-2 0,-6 4-6 0,6-4-9 16,0-4-11-16,2 2-14 0,4-5-17 0,-5 0-18 0,-1-7-36 16,8-1-46-16,-2-3-69 0,-6-7-76 0,8-1-80 0,-1-6-79 0,7-1-48 15,-8-7-31-15,2-3-11 0,-2-1 0 0,8-7 7 0,-7-4 11 16,0 1 15-16,0-9 18 0,0-2 37 0,0 0 46 0,0-6 66 0,-6-1 79 15</inkml:trace>
  <inkml:trace contextRef="#ctx0" brushRef="#br0" timeOffset="98491.32">26383 5400 402 0,'-32'-19'452'0,"-1"5"31"0,7 0 21 15,0 2 14-15,0 5 13 0,6 0 5 0,7 3 5 0,1 0 3 16,4 1 4-16,2-2 0 0,0 5 2 0,6 0-119 0,6 5-179 0,0-2-92 16,8 1-49-16,-2 3-31 0,8 4-20 0,7 1-21 0,-1-2-21 0,-1 5-32 15,7 3-36-15,1-3-76 0,7-1-98 0,-8 4-108 0,7 0-112 16,-6 1-57-16,5-4-31 0,-5 3-15 0,-1-3-8 0,-5-4-5 15,-1 0-3-15,0 0 6 0,-6 0 11 0,-1-4 22 0,1 0 33 16,-8-3 73-16,8 4 94 0</inkml:trace>
  <inkml:trace contextRef="#ctx0" brushRef="#br0" timeOffset="99164.32">27308 5850 0 0,'-20'22'216'0,"0"0"98"0,1 0 31 0,-1-3 20 0,2-1 17 16,4 1 21-16,-6-5 24 0,1 0 18 0,6-3 11 0,6-3 13 16,-5-1 10-16,5 1-41 0,0-1-67 0,1-4-63 0,6 1-62 0,0 0-38 15,0-4-27-15,6-4-20 0,1 0-15 0,0 1-22 0,5-4-22 16,2-5-17-16,5 1-14 0,7-3-11 0,-6-5-11 0,6-3-10 0,-1 1-8 16,8-5-9-16,-7 1-9 0,6-5-4 0,1-3-4 0,-7 0-2 15,0-3 1-15,7-1-2 0,-13 0 0 0,6-3 0 0,0 0 0 0,-7-1-1 16,1 1 0-16,-7 0 0 0,0 3 0 0,0 0 2 0,-1 4 0 15,-4 4 3-15,-2-1 3 0,0 9 5 0,-6-2 4 0,7 5 5 16,-7 4 3-16,0 2 3 0,0 6 1 0,0-2 0 0,0 5 0 0,0-1-1 16,-7 4-1-16,7 4-1 0,-6-1-2 0,0 8-2 0,-2 0-5 0,-4 4-3 15,-1 3-4-15,0 4-4 0,0 8-4 0,-1-1-3 0,2 7-1 16,-8 0 0-16,7 6 1 0,0-3 1 0,0 5 0 0,0 0 1 16,6 4-1-16,1 0 0 0,0-4 1 0,-1 0 0 0,7 0 0 0,0-1 0 15,7-2 2-15,-7-1 0 0,6-3 0 0,0-3-1 0,8-2 1 0,-2-3-3 16,2-3-2-16,-1 0-5 0,0-8-7 0,0 1-15 0,7-6-18 15,-1-5-36-15,-6-2-42 0,6-1-60 0,-5-10-70 0,5 3-66 16,-6-10-62-16,0 1-61 0,0-7-59 0,-6 0-29 0,-1-8-14 0,0 0-2 16,1-3 4-16,-7 0 11 0,0-8 19 0,0 5 33 0,-7-5 43 15,1-4 59-15,0 5 69 0</inkml:trace>
  <inkml:trace contextRef="#ctx0" brushRef="#br0" timeOffset="99298.88">27601 5616 98 0,'-27'-18'330'0,"8"4"50"16,-7 2 40-16,6 1 26 0,1 3 22 0,0 2 14 0,-1 1 11 0,7 2 11 15,-1-1 8-15,2-3 6 0,6 3 6 0,-8 4-71 0,14-3-110 16,-6-1-82-16,6 4-67 0,0 0-47 0,0 0-40 0,6 0-25 15,1 0-21-15,6 0-15 0,-1 4-12 0,8-1-15 0,7-3-18 0,-1 4-22 16,0 3-23-16,6-3-39 0,1-1-47 0,6 2-52 0,0 1-58 16,0-2-52-16,0 3-53 0,6 1-49 15,1-5-51-15,-7 6-32 0,7 1-26 0,-1-3-6 0,-6 1 2 0,7 3 12 16,0-4 17-16,-7 4 36 0,0-4 43 0,0 4 52 0,0-4 58 0,1 4 54 16,-8 0 169-16</inkml:trace>
  <inkml:trace contextRef="#ctx0" brushRef="#br0" timeOffset="99720.75">28499 5752 0 0,'7'3'211'0,"0"1"85"0,-7-4 32 0,0 4 33 0,0-4 32 0,0 0 30 15,0 0 25-15,0-4 18 0,0 0 13 0,-7 1 11 0,7-2 10 16,-7-1-47-16,7 1-74 0,-6-2-58 0,6 0-49 0,-6 0-33 16,-1-1-26-16,1 1-31 0,-1 4-29 0,0-9-27 0,1 9-24 0,0-5-16 15,-8 1-14-15,2 3-10 0,-2-3-11 0,1 4-7 0,1-2-8 16,-8 2-6-16,0 3-8 0,7 0-5 0,-7 3-7 0,2-3-4 0,-2 8-3 16,0-4-1-16,1 3-3 0,-1 4 0 0,0 0 0 0,7 0-2 15,-6 4 0-15,0-1 1 0,5 4-1 0,1 1 0 0,1-1-1 0,-2 4 1 16,2-3 2-16,4 3-1 0,2-1-1 0,0 2 1 0,6-1-1 15,0-4 0-15,0 4-1 0,6-3 0 0,-6-2-2 0,14 3 0 16,-2-7 0-16,-5-1-1 0,6-2 0 0,6-2-1 0,-5-1 0 0,5-3 0 16,0 0 0-16,1-8 1 0,-1 4 1 0,1-7 0 0,6 3 1 15,-7-7 1-15,1 0 0 0,0 0 3 0,-1-4 1 0,1-3 1 0,0 4 3 16,-1-5 2-16,-6-3 4 0,6 4 3 0,-5-4 5 0,-2-1 7 16,2-3 7-16,-1 1 6 0,-1 0 8 0,-5-1 5 0,0 1 4 0,-1-1 5 15,0-4 7-15,1 5 7 0,-7 3 8 0,0-5 4 0,7 10 3 16,-7-2 1-16,0 5-4 0,0 0-4 0,-7 2-39 0,7 5-43 0,0 3 0 15,-7 4 0-15,7 0 0 0,-6 8 0 0,0-1 0 0,-1 4 0 16,0 3 0-16,1 6 0 0,-7 1 0 0,7 5 0 0,-1-1 0 0,7 4 0 16,-7 4 0-16,7-4 0 0,0 5 0 0,0-1 0 0,0 3 0 15,7-2 0-15,0-2 0 0,-1-2 0 0,7 2 0 0,-7-1 0 16,8-6 0-16,5 0 0 0,-6-3-27 0,7-4-140 0,-7 0-52 0,7-3-68 16,5-4-78-16,-5-7-69 0,6-1-70 0,0 1-46 0,0-8-38 15,7-3-10-15,-8 0 3 0,9-7 11 0,-2-1 17 0,1 0 23 16,-1-7 24-16,1 4 42 0,-1-4 51 0,1-4 69 0,-1 0 77 0</inkml:trace>
  <inkml:trace contextRef="#ctx0" brushRef="#br0" timeOffset="100362.47">29268 5810 0 0,'13'-11'86'0,"-6"4"225"0,-1 3 53 16,0-3 39-16,2 4 34 0,-8-2 22 0,0 2 20 0,0-4 14 15,-8 3 12-15,8-3 11 0,0-1 8 0,-6 5-26 0,6-4-43 0,-6-1-70 16,6 4-85-16,-7-3-63 0,1 3-52 0,-1-3-39 0,0 3-33 16,1-4-23-16,-6 5-20 0,4-1-14 0,-4 4-13 0,-2-3-10 0,1 3-10 15,-6 3-6-15,6 1-7 0,-7 4-5 0,1-5-4 0,6 8-3 16,-14 0 0-16,15 1 0 0,-8 1-1 0,7 3 0 0,-7-1 1 0,8 2-1 15,-2 2 0-15,1-1 2 0,7 4-1 0,0-4 0 0,-1 1 0 16,7 3 1-16,0-4 0 0,0 0 0 0,7 0 2 0,5-3 1 16,-5 0-1-16,13-1 2 0,-8-3 1 0,15 1 1 0,-8-5-1 0,14-4 0 15,-7 1 1-15,7-4-2 0,-1-4 2 0,1 1-2 0,5-4 2 16,-5-5-1-16,-1 1 0 0,8-3 1 0,-7-5-1 0,-1 1 0 0,-7 0-2 16,9-4 2-16,-9-4 0 0,1 0 0 0,1 0 0 0,-1-6-1 15,-6 3 1-15,-1-5 0 0,1-2 1 0,-2-1-1 0,-4 1 1 0,-1-4 0 16,0 3-2-16,0-3 2 0,-7-1 1 0,1 1 3 0,0 3 4 15,-1 1 6-15,0-1 4 0,1 4 8 0,-7 3 6 0,0 1 6 16,0 4 4-16,7 3 4 0,-7 0 3 0,0 4 3 0,-7 3 1 0,7 1 0 16,0 2 0-16,0 5-4 0,0 0-5 0,-7 3-6 0,1 0-6 0,0 4-8 15,6 4-8-15,-14 0-6 0,8 3-6 0,-7 0-4 0,0 5-2 16,0 2-2-16,-1 4-3 0,2 4 0 0,-1 0-2 0,0 3 1 16,0 5-1-16,-1-1 1 0,2 5 1 0,-2-2 0 0,2 5 1 0,-1 0 1 15,6 0 0-15,0 2-1 0,1-2-1 0,0 3-1 0,0 1 0 16,6-1 1-16,-8-4-1 0,8 6 1 0,0-6 2 0,0 0-1 0,0 0 2 15,8-2-1-15,-8-1 0 0,6-4-1 0,6 0 1 0,-5 1 0 16,0-5 1-16,6-3-1 0,-1 1 0 0,-4-5 1 0,4-4 1 0,2 1 0 16,-2 0 0-16,1-8 1 0,1 0 0 0,-2 0 1 0,2-3 1 15,-2-4 1-15,2 0 1 0,-8-4 0 0,7 1 0 0,0-4-1 16,0-4 0-16,0-1-3 0,0 2-3 0,0-9 0 0,0 4 0 0,0-6 0 16,1 3 0-16,-2-5 0 0,1-2 0 0,0-1 0 0,0-3 0 0,1 0 0 15,5-1 0-15,-6 5 0 0,0-5 0 0,0 5 0 0,6 3 0 16,-5-1 0-16,-1 5 0 0,-7 4 0 0,7 3 0 0,-6 4-9 15,5 2-3-15,-4 2 0 0,-2 6-1 0,0 2 0 0,1 2 0 0,-7 4 0 16,6 0 0-16,-6 7 1 0,0 1 1 0,0 2 0 0,0 5 2 16,0 0 3-16,-6-1 3 0,6 5 0 0,-7-1 1 0,1-3 0 0,6 3 1 15,0-4 0-15,-6 1 0 0,6-4 0 0,0 0 1 0,0-4-2 16,6-3-4-16,-6-4-8 0,6 4-7 0,7-8-11 0,-6 0-14 0,6-3-17 16,-1-4-17-16,2-4-21 0,-1 1-25 0,0-5-40 0,0-2-50 15,7-2-65-15,-14-6-71 0,7-1-67 0,0-2-65 0,-7-5-39 16,1-3-27-16,-7-4-6 0,0 0 5 0,0-7 12 0,0-4 16 0,-7 0 20 15,1-7 23-15,0-1 42 0,-8-3 50 0,2 0 65 0,-2-3 76 16</inkml:trace>
  <inkml:trace contextRef="#ctx0" brushRef="#br0" timeOffset="100503.1">29288 5036 84 0,'-59'5'348'0,"0"2"42"16,7-3 25-16,0 3 12 0,6 0 5 0,1-3 4 0,-1 4 2 0,7-5 1 15,7 1 2-15,-7 3-17 0,6 0-23 0,1 1-145 0,-8 2-203 16,1 5-172-16,1-4-154 0,-9 7-81 0,9-3-42 0,-15 4-22 0,8-1-10 15,-1-3-5-15,-5 3-3 0,-2-4-4 0,8 1 0 0,-7 0 16 16,-1-1 24-16,2 5 72 0,-2-4 233 0</inkml:trace>
  <inkml:trace contextRef="#ctx0" brushRef="#br0" timeOffset="101599.11">2135 9532 84 0,'-6'18'308'0,"6"-3"29"0,-6 3 17 0,-1-2 8 0,0-3 6 0,1-1 5 16,0-1 8-16,6 0 13 0,-7-4 16 0,1 0 18 0,6 1 16 16,0-5-60-16,-7 1-100 0,7 0-59 0,0-1-41 0,0 1-19 0,0-4-11 15,0 0-4-15,0-4-3 0,0 4-2 0,7-3-6 0,-1-5-12 0,1 0-17 16,-1-2-16-16,7 0-18 0,0-7-14 0,1 3-13 0,-2-8-11 16,8 1-9-16,-1-1-8 0,1-4-7 0,-7-3-5 0,6 0-4 0,1-2-2 15,-1-1-2-15,1 3 0 0,-7-8 0 0,0 4 1 0,0 0 0 16,-7-3 0-16,8 3-1 0,-8 0 2 0,-6 4-1 0,0-1 0 0,0 1 3 15,0 2-1-15,-6 6 1 0,0-1 1 0,-2 7-1 0,2 1 0 16,-7-1 0-16,6 8-2 0,-6 0 1 0,7 0 0 0,-7 7-1 0,0 0-2 16,7 0 1-16,-8 3-1 0,8 1-2 0,-7 3-1 0,7 0 1 0,-1 0-2 15,0 4 1-15,1 0 0 0,0 0-1 0,-2 4-1 0,8-4 1 0,0 4-1 16,0-4-1-16,8 0 1 0,-2 4-1 0,0-4-1 0,8-1 1 16,-2 1 1-16,1 0 0 0,7 1 0 0,0-5 0 0,-1 0 2 15,1 0 1-15,6 1 1 0,0-5 1 0,-1 2 0 0,2-3 1 0,-1 3 0 16,0-2-1-16,-6 1 1 0,5 0-1 0,1-1 2 0,-6 3-1 0,0-1 0 15,-1 2 0-15,1 1-1 0,-8 3-2 0,2-5 0 0,-1 6 0 16,0 3 0-16,-6-1 1 0,-1 1 1 0,0-1 1 0,0 4 0 16,-6 1 0-16,8-1-2 0,-8 5 1 0,0-5 0 0,6 0 0 0,-6 4 0 15,0-3 1-15,0-6-1 0,0 7 0 0,0-6 0 0,0 1-2 0,6-1-7 16,-6-3-9-16,7-4-15 0,-7 5-15 0,6-5-32 0,8-3-42 16,-8-1-54-16,6 1-61 0,-4-4-58 0,4-4-60 0,8-3-55 0,-7 3-52 15,7-6-28-15,-1-2-17 0,1 1-1 0,0-3 6 0,6-5 11 16,-7 1 14-16,7-1 34 0,0 1 40 0,-6-4 54 0,5 0 60 0</inkml:trace>
  <inkml:trace contextRef="#ctx0" brushRef="#br0" timeOffset="102005.35">3308 9238 171 0,'26'-14'216'0,"0"0"17"16,-6-1 15-16,-1 1 18 0,-6 2 20 0,-6 1 21 0,5 0 22 0,-4 1 29 15,-2-2 34-15,-6 1-5 0,0 4-24 0,0 0-29 0,0 0-33 0,0-1-20 16,-6 1-14-16,-2 0-10 0,2 3-11 0,0 0-14 0,-1-3-16 16,1 2-19-16,-7 5-18 0,0-2-29 0,7 2-31 0,-8 0-27 15,1 0-21-15,0 0-14 0,-6 2-10 0,5 3-6 0,2 2-3 0,-8 1-4 16,7-1-2-16,0 3-4 0,-6 2-4 0,5-1-2 0,1 0-3 15,0 4-1-15,0 3-2 0,1-4 0 0,4 5-3 0,-4-1-1 0,5 4-2 16,0-4-2-16,1 4-3 0,0 0-2 0,6 1 0 0,0-2-2 16,0 1 0-16,0 0 0 0,6-4 1 0,0 4-1 0,1-8 0 0,0 5-1 15,5-4 0-15,2-5 1 0,-1 2 0 0,0-1 0 0,6-7 0 0,-5 3-2 16,5-7-1-16,0 0-1 0,1-4-3 0,-1 1-3 0,1-4-2 16,-1-4-3-16,1 0-2 0,0-4-2 0,-7 0 0 0,6-3-2 15,-6-1-1-15,1 1 0 0,5-3 1 0,-6-2 0 0,-7 2 2 0,7-2 2 16,-6 1 3-16,0 0 3 0,-1 0 2 0,0 0 3 0,-6 4 3 15,0-3 4-15,7-2 2 0,-14 4 4 0,7 5 3 0,0-4 2 16,0 6 3-16,-6 2 2 0,6-1-2 0,0 4 1 0,-6 3-1 0,6-1-1 16,0 5 0-16,0 5 0 0,0 2 0 0,0 4-1 0,0 3-3 15,-7 1-2-15,7 7-3 0,7 0-2 0,-7 5-3 0,0 0-1 0,0 7 0 16,6-1 1-16,0 0 2 0,1 0 0 0,0 4-1 0,5-4 1 16,-5-5-1-16,13 6 2 0,-8-4-1 0,2-5 0 0,5-3 1 0,1 0-1 15,0 0 0-15,-2-8-5 0,2-3-3 0,0 1-15 0,-1-5-20 16,1-3-47-16,-1-4-64 0,7-4-82 0,-6-3-92 0,-7-5-74 15,7-1-65-15,-1-10-32 0,-6 1-16 0,0-4-8 0,0-6-4 0,0-1 2 16,-7-4 2-16,2-3 14 0,-2-4 20 0,0-4 48 0,0-3 62 16,2 0 82-16,-8-4 271 0</inkml:trace>
  <inkml:trace contextRef="#ctx0" brushRef="#br0" timeOffset="103370.18">5555 9085 49 0,'7'0'212'0,"5"0"23"0,-12 3 19 0,7-3 20 0,-1 0 19 15,-6-3 20-15,7 3 20 0,-7 0 28 0,0-3 29 0,0 3 6 0,7-4-4 16,-7 4-27-16,0-4-37 0,0 1-29 0,0-1-26 0,0 0-18 15,0 1-16-15,0-1-16 0,0-3-15 0,0 3-17 0,0-3-17 0,0-1-22 16,0 4-26-16,0-6-21 0,0 6-22 0,0-7-13 0,-7 7-8 16,7-3-6-16,-7-1-4 0,1 1-1 0,-1 0-1 0,-5 0 0 15,5 3-2-15,-6-3-2 0,0 3-2 0,0 1-5 0,0-2-4 0,-7 5-6 16,0-3-2-16,1 3-5 0,0 3-3 0,-8-3-5 0,8 5-3 0,-7 2-2 16,0 0-3-16,0 0-3 0,0 4-2 0,7 1-2 0,-8 2-1 15,8 1-1-15,-8-1 0 0,15 1 0 0,-8 3 0 0,1 1 1 16,5-1-1-16,2 0 1 0,-2 1 1 0,8 2-1 0,0 2 0 0,-1-5 0 15,7 4 0-15,0-5 1 0,0 6 1 0,0-5 1 0,7 0 1 16,-1 1 1-16,0-1 0 0,8-3 0 0,-2-4 2 0,2 4 0 0,-1-8 1 16,6 0 0-16,0 0 0 0,8-3 1 0,-8-4 2 0,8-4 0 15,-2-3-1-15,1 0-1 0,0-4 0 0,1-4 0 0,-1 1 0 0,6-9-1 16,-6 5-1-16,1-4-1 0,-2-3 0 0,1-1-2 0,0-1 1 16,0 0-2-16,-6-3-1 0,-1-3-1 0,1 4 1 0,0-4-1 0,-7-4-1 15,-1 0 0-15,2 0-2 0,-2 0 0 0,-5-2-1 0,0-2-1 0,-7-2 0 16,6 2 1-16,-6 1 0 0,0 0 0 0,0 3 0 0,0 0 1 15,-6 4 0-15,6 1 3 0,0 2 2 0,0 5 6 0,-7 3 6 0,7 3 6 16,0 4 5-16,0 1 7 0,-7 3 6 0,7 3 4 0,0 2 4 16,0-2 3-16,-6 4 1 0,6 4 0 0,0-3-1 0,0 3-3 15,0 0-3-15,0 3-4 0,-6-3-6 0,6 4-6 0,-6-1-5 0,6 8-6 16,-8-3-6-16,2 3-5 0,6 3-4 0,-6 5-3 0,6-1-1 16,-7 4 0-16,7 4 0 0,-6 3-2 0,6 0 2 0,0 4 1 0,0 0-1 15,0 0 1-15,0 4 1 0,6-1-1 0,-6 5 1 0,7-5 1 0,-1 5 0 16,0-5-1-16,2 5 0 0,-2-5 1 0,6 1 0 0,-5-1 0 15,6 1 0-15,0-4 1 0,1-4 0 0,-2 4 0 0,2-7 1 0,5 0-1 16,1-1 0-16,-1-6-1 0,0-1 0 0,1 0 2 0,7-7 1 16,-9 1 0-16,9-6 2 0,-1-1-1 0,0-5-1 0,0 0-1 15,-1-8-2-15,2 0-2 0,5-3-3 0,-6-4-2 0,1-2-4 0,-1-2-2 16,-6-3-2-16,5-1-4 0,-5-2-2 0,0 0-2 0,-1-4 0 16,1 3 2-16,-8-3 0 0,-5 0 2 0,6 3 1 0,-13-4 3 0,6 5 5 15,-6-1 4-15,0 4 6 0,0 1 8 0,-6 2 8 0,0 1 5 16,-1 3 6-16,-6 0 1 0,7 4 1 0,-8 4 1 0,8 0 0 0,-7 4 1 15,-1 3-1-15,2 0 0 0,-1 3-1 0,0 4 0 0,0 0-1 16,-1 4-3-16,2 4-1 0,-2 3-2 0,8 0-2 0,0 4 1 16,-1 1-1-16,1 3-1 0,-1-1-1 0,7 0 0 0,0 6-2 0,0-6-8 15,7 0-7-15,-1 1 0 0,1-1 0 0,5-3 0 0,-5 0 0 16,12-3 0-16,-5-1 0 0,5-3 0 0,-6-4 0 0,6 0 0 16,8-4-17-16,-7-3-39 0,-1-1-20 0,0-3-25 0,1-3-28 0,-1-5-47 15,1-3-57-15,-6-3-69 0,5-1-74 0,-6-3-69 0,0-1-65 0,-1-3-38 16,2-3-27-16,-8-1-5 0,1-3 6 0,-7-4 14 0,0 0 16 15,-7 0 24-15,7-4 28 0,-6-3 46 0,-8 0 58 0,8-1 69 16,-7-2 95-16</inkml:trace>
  <inkml:trace contextRef="#ctx0" brushRef="#br0" timeOffset="103620.18">6213 8437 209 0,'-20'4'278'0,"-6"2"26"0,7 2 25 0,-1 3 29 16,0-3 35-16,1-1 30 0,6 0 27 0,0-3 20 0,-1 3 17 0,8-3-9 15,0-1-22-15,0 4-49 0,-1-7-66 0,7 5-36 0,0-2-23 16,0-3-18-16,0 0-16 0,0 4-23 0,0-4-27 0,7-4-25 0,-1 4-22 15,0-3-18-15,0-2-13 0,8-2-13 0,-1 0-12 0,7 0-12 16,-8-1-12-16,8-2-11 0,0-6-9 0,-7 5-8 0,6 1-7 16,0-1-8-16,-5-4-8 0,5 4-6 0,-6 4-5 0,0-1-7 0,1 1-5 15,-8 3-10-15,7 4-9 0,-7-3-12 0,1 6-12 0,6-3-13 16,-7 8-12-16,1-5-15 0,6 9-15 0,-7-5-15 0,1 4-18 0,0 0-34 16,-1 4-41-16,7-5-46 0,-13 5-47 0,6-5-44 0,1 2-41 15,0 3-33-15,-1-8-29 0,0 4-27 0,2-4-24 0,-2-3-6 16,0 0 4-16,1-1 12 0,-1-6 16 0,1-1 33 0,-1 0 42 0,1-6 47 15,-1-2 51-15,0 1 50 0,2-3 63 0</inkml:trace>
  <inkml:trace contextRef="#ctx0" brushRef="#br0" timeOffset="103807.68">6558 8308 0 0,'6'-11'271'0,"-6"1"55"15,7 2 47-15,-7-3 36 0,7 4 32 0,-7 3 21 0,6-3 17 0,-6 0 11 16,6 2 9-16,1-1 6 0,-7 2 4 0,6 0-58 0,1-3-87 16,0 3-69-16,-7 1-57 0,12-1-49 0,-5-3-45 0,0 3-37 15,5 0-33-15,-5 1-21 0,6 3-16 0,-6-4-12 0,5 4-9 0,-4 0-7 16,4 0-6-16,-6 4-7 0,1-1-4 0,0 1-6 0,-1 2-7 15,1 3-6-15,-7 2-7 0,0 0-7 0,0 0-7 0,0-1-9 0,-7 5-9 16,1-1-17-16,-1 1-23 0,0 0-28 0,-5-1-31 0,-2 2-42 16,2-2-43-16,-8 4-45 0,1-3-42 0,-1 0-48 0,0-1-44 15,-5 5-20-15,-1-5-5 0,-1 1 2 0,-5 0 5 0,-1-1 17 0,1 1 21 16,-1 0 30-16,1-4 34 0,-8 0 42 0,8-1 47 0</inkml:trace>
  <inkml:trace contextRef="#ctx0" brushRef="#br0" timeOffset="103995.18">5412 8744 394 0,'-26'15'468'16,"6"-4"35"-16,1 0 16 0,-1 1 11 0,14-6 3 0,-8 2 1 15,8-8 1-15,6 0 0 0,0 0 2 0,6 0 1 0,1 0 3 0,6 0-121 16,0 0-181-16,7 0-101 0,-1 0-65 0,8-4-32 0,-2 4-17 16,7-4-9-16,1 1-5 0,7 3-14 0,-2-3-19 0,-5 3-57 15,6-5-78-15,1 2-113 0,-2 3-132 0,-5 0-68 0,-1-4-37 0,-5 4-18 16,5 0-7-16,-12 0-5 0,5-3-4 0,-11 3-1 0,5-4 1 15,-6 0 12-15,0 1 17 0,1-5 58 0,-2 5 76 0</inkml:trace>
  <inkml:trace contextRef="#ctx0" brushRef="#br0" timeOffset="106955.29">7925 8946 0 0,'-6'4'65'0,"6"-1"111"0,0 1 8 0,-6-4 6 0,6 4 6 0,-7-1 7 15,7-3 7-15,0 0 9 0,-6 4 11 0,6-4 1 0,-7 3-1 16,7-3-26-16,0 0-37 0,0 0-20 0,-7 4-13 0,7-4-2 16,0 0 2-16,0 0 3 0,-6 0 5 0,6 0 0 0,0 0 0 0,0 0-4 15,0 0-5-15,0 0-8 0,0 0-8 0,0 0-9 0,0 0-7 0,0 0-7 16,0 0-8-16,0 0-4 0,0 0-4 0,0 0-1 0,0 0-1 15,0 0 1-15,0 0-1 0,0 0 1 0,0 0 1 0,0 0 0 16,0 0 3-16,0 0-1 0,0 0-2 0,0 0-2 0,0 0-1 0,0 0-5 16,0 0-5-16,0 0-6 0,0 0-7 0,0 0-7 0,0 0-6 15,0 0-4-15,0 0-6 0,0 0-2 0,0 0-4 0,0 0-1 0,0 0 0 16,0 0-1-16,0 0-2 0,0 0 0 0,0 0 1 0,0 0-2 16,0 0-1-16,0 0-1 0,0 0 1 0,0 0 0 0,0 4-1 0,0-4 2 15,0 0-2-15,0 0 1 0,0 0-1 0,0 0-1 0,0 0 1 16,0 0 0-16,0 0 0 0,0 0-1 0,0 0 2 0,0 0-1 15,0 0 0-15,0 0-2 0,0 0-1 0,0 0-2 0,0-4 0 0,6 4-2 16,-6 0 0-16,7-4-1 0,0 1-1 0,-1-1-1 0,1 1-3 16,-1-1-1-16,8-3-2 0,-8 0 0 0,6-1 1 0,2 1 0 0,-1-4-1 15,-1 3 1-15,2-2 0 0,-2 2 0 0,2-3 0 0,-1 3 0 16,0-2 0-16,-6-1-1 0,5 3 1 0,2-3 1 0,-8 0-1 0,0 0 1 16,7 0-1-16,-6 0-1 0,0 1 1 0,-1-5-1 0,0 3-1 15,1-2 0-15,0 3 1 0,-7 0 1 0,6-4 0 0,-6 4 1 0,6 0-1 16,-6 1 1-16,0-1 1 0,0 3 0 0,0 1 2 0,0 0 2 15,0-2 2-15,0 7 3 0,0-2 2 0,0 0 1 0,-6 1-1 0,6 3 1 16,0 0-1-16,0 0-1 0,0 0 1 0,0 0-2 0,-6 3-1 16,6-3-1-16,-7 8-2 0,7-6-3 0,-7 7-2 0,1 2-3 15,6 3-3-15,-6-3-1 0,-1 7 1 0,0 0-1 0,1 5 1 0,6 3-1 16,-7-1 2-16,1 4-1 0,6 1 1 0,-6 2 2 0,-2 2 2 16,8 3-1-16,-6 2 0 0,6-2 0 0,0 7 0 0,-6-4 0 15,6 4 1-15,-6 1 0 0,6-2 0 0,-7 1 0 0,7 1 0 0,0-1 0 16,-7 0-2-16,7-5 0 0,-6-2 0 0,6 3 0 0,-7-6-1 15,7-2 1-15,0 0 0 0,-6-1 0 0,6-6 0 0,0-3 0 0,-6 0 0 16,6 1 0-16,0-9 1 0,0 1 0 0,0-5 0 0,0-2 1 16,0-1 0-16,0-3 1 0,0 0 4 0,0-4 0 0,0 0 2 0,0 0 0 15,0-8 0-15,0 1-1 0,6-1 1 0,-6-6 0 0,6-1 0 16,-6-3-1-16,0-4 0 0,7 0 0 0,-1-7-1 0,1-1-1 16,-7-2-2-1,7-5-2-15,-1 0-1 0,0-3-2 0,0-3 1 0,2-2 0 16,-2 1-1-16,0-3-1 0,7 2 0 0,-6-2 0 0,0 2 1 0,5 1 0 15,2 0 0-15,-8 5 0 0,7 2 0 0,0 0-1 0,0 5 1 16,0-2-1-16,0 8-1 0,1 0 1 0,-2 1 0 0,8 7 0 0,-13 0 1 16,5 3 0-16,2 4 1 0,-2 0-2 0,1 3-1 0,-6 1 0 15,6 4-1-15,-7-1 2 0,1 4 0 0,6 4 0 0,-7-1 0 0,1 2 1 16,0 2-1-16,-1 4 1 0,7 0-1 0,-7 4 0 0,1-1 0 16,-7 4-1-16,7 0 1 0,-1 1 0 0,0 2 1 0,-6 2 1 0,7-1 1 15,-7 0 0-15,7-1 0 0,-7 1-1 0,6 1 1 0,1-1-1 16,-7 0-1-16,6-4 1 0,-6 0 0 0,7-3 2 0,-1-1 1 0,1-2-1 15,-1-2 1-15,0 1-1 0,2-7-3 0,4 3 0 0,-5-2 2 16,6-5 0-16,0 0 0 0,-1 0 0 0,8-8 0 0,-6 4 1 16,5-7-2-16,-6 0 1 0,6 0-1 0,1-4-1 0,0-3-1 0,-1 0 1 15,1 0 1-15,-7-4 0 0,6 0 0 0,-6-1-2 0,1-2 1 16,5 0 0-16,-6-5 0 0,-7 5 0 0,7-6 2 0,-6 6-2 16,6 0 0-16,-7-1 1 0,-6 1 0 0,7 2 1 0,0 5 1 0,-7 0 3 15,0-1 5-15,0 4 4 0,6 5 5 0,-6 3 4 0,0-4 2 16,-6 7 2-16,6-3 1 0,0 7-1 0,0-4 0 0,0 4-1 0,0 0-1 15,0 4 0-15,0-2-1 0,-7 7-3 0,7-2-4 0,0 0-6 16,0 4-4-16,-7 4-4 0,7 3-3 0,0-4-2 0,0 9 0 0,-6-4-1 16,6 2 1-16,0 2 1 0,6-2 1 0,-6 5-1 0,0-4 0 15,7-1 1-15,-7 2 1 0,7-1-1 0,-7 0 0 0,6-1-1 16,0-2 0-16,1-1 0 0,-1 0 1 0,8-3-1 0,-8 0 2 0,0-4-1 16,8-4 1-16,-8 1 0 0,7-2 0 0,0-6-2 0,0 5 0 0,1-10-1 15,-2 2 0-15,8 0-2 0,-7-8-1 0,0 0-1 0,6 0-2 16,-5-4-2-16,5-3 0 0,-6-1-3 0,0 1-1 0,0-4 0 15,0 0-2-15,0 0 0 0,-6-3 0 0,6-1 1 0,-7 4 1 0,0-4 0 16,2 0 2-16,-8 1 2 0,6-1 0 0,-6 4 2 0,0 4 3 16,0-4 2-16,0 7 3 0,0 1 4 0,0-1 4 0,0 4 2 15,0 4 2-15,0-1-1 0,-6 4 0 0,6 4 0 0,0 0-1 0,-8 0 2 16,8 4-1-16,0 4 0 0,-6-1-1 0,0-1-1 0,6 10-3 0,0-1-2 16,-7-1-3-16,7 4-3 0,-6 0-1 0,6 1-1 0,0 4 2 15,0-5-1-15,0 3 2 0,0 1 0 0,6-3 2 0,1 3-1 16,-7-4 0-16,6 4 1 0,0-7 0 0,2 3 0 0,-2 1-1 0,0-5 0 15,0-3 1-15,8 3 0 0,-8-6 0 0,1 3-1 0,6-4 1 16,0-3-1-16,-7 0-1 0,8-4-1 0,-2-4-3 0,1 0-4 0,1-3-3 16,4-1-4-16,-4-3-3 0,-1-3-3 0,0-1-5 0,6 0-3 15,-5-6-6-15,-2 3-4 0,2-5-5 0,-1 1-3 0,-7-3-3 0,7-5 0 16,-6 5 2-16,-1-5 3 0,0-2 1 0,2 2 5 0,-8-3 5 16,6 4 5-16,-6 0 5 0,0 0 8 0,0 3 10 0,-6 0 12 0,6 4 9 15,-8 3 9-15,2 1 7 0,0 8 5 0,-1-2 5 0,1 5 2 16,-1 0 1-16,-6 3 1 0,0 4 0 0,6 0-2 0,-5 0-1 15,-2 4-4-15,2 3-6 0,5 0-5 0,-6 1-5 0,0 6-6 0,7-2-3 16,-2 1-3-16,2 3-2 0,6 2 0 0,0-3 0 0,0 7 2 16,6-4 2-16,2 4 3 0,-2-4 0 0,7 3 3 0,0 2 1 15,0-1 1-15,7 0 2 0,-1 0 1 0,7-4 0 0,-6 5-1 0,6-5-1 16,0 1-1-16,7 2-1 0,-7-3-1 0,-1 1-2 0,1-1-3 16,1 1-1-16,-1-1-3 0,-6 4-1 0,-1-7-1 0,0 3-2 0,0 0-1 15,-5 0 0-15,6-3 0 0,-14 3-1 0,7-3 0 0,0 0 0 16,-6-1 0-16,-1 0-2 0,-6 1 1 0,6 0 1 0,-6-4 0 0,0 4 0 15,0-4 1-15,-6 0 0 0,0-1 0 0,-1 2 2 0,-6-1-1 16,6-4 0-16,-5 0 1 0,-2 1-2 0,-6-5 2 0,8 1-2 0,-8-4-2 16,7 0-5-16,-7-4-7 0,1 1-11 0,6-5-11 0,-6-4-14 15,5 3-23-15,2-2-28 0,-2-8-48 0,8 1-58 0,-1-1-62 16,1-3-64-16,0 1-54 0,6-5-49 0,0 4-42 0,6-4-35 0,0 0-13 16,1 5 0-16,6-5 6 0,0 4 10 0,0 3 22 0,0-3 28 0,6 4 46 15,1 4 58-15,-6-1 61 0,5 0 65 0</inkml:trace>
  <inkml:trace contextRef="#ctx0" brushRef="#br0" timeOffset="107472.04">9965 8840 15 0,'6'11'258'0,"-6"0"27"0,0-1 20 0,0 1 26 0,0 0 28 16,0 1 27-16,0-5 27 0,0 0 22 0,0-3 22 0,0 0 16 15,0-1 13-15,6 1-55 0,-6-1-90 0,6-3-50 0,1 0-32 0,6-3-23 16,-6-1-20-16,5-3-25 0,2 0-26 0,-2-4-28 0,8-1-26 16,-7-2-23-16,7 0-21 0,0-5-15 0,-1-3-14 0,1 0-11 0,0-3-8 15,-2-2-9-15,-4-2-6 0,5-4-8 0,1 1-4 0,-8-5-3 16,8 0-3-16,-7-3-1 0,1 0-1 0,-2-5 1 0,-6 2-1 0,8 2 0 15,-8 1 1-15,-6 0 1 0,7 3 1 0,-1 1 6 0,-6 3 9 0,0-1 10 16,-6 9 12-16,6-4 11 0,-7 7 10 0,7 0 10 0,-6 4 9 16,0-1 9-16,-8 4 8 0,8 1 6 0,0 3 4 0,-1 4 2 15,0-1-1-15,-6 1-1 0,7 3-7 0,-1 0-8 0,0 4-8 0,1 4-9 16,0-4-9-16,-8 7-9 0,8 1-9 0,0 3-10 0,-1 0-8 16,7 3-6-16,-6 4-5 0,-1 1-2 0,7 7-4 0,0 0 1 0,0 3 1 15,0 3 0-15,7 5-1 0,-7 0 1 0,6 3 1 0,1 8 1 16,-7-4 0-16,6 3-1 0,0 4 0 0,2-3 0 0,-2 3 1 0,0 1 1 15,-6-1 0-15,6 1-1 0,1-1-2 0,-7-4 1 0,7 0 0 16,-7-3 0-16,6 1 1 0,-6-4 0 0,7-4 0 0,-7-5 0 16,6 0 1-16,-6-6-1 0,7-3 0 0,-7-2 0 0,7-5 1 0,-7-2 1 15,0-7 1-15,6-1 1 0,0-1 0 0,-6-10 1 0,6 3-3 16,2-5 1-16,-2-4-1 0,0-1 1 0,1-6-1 0,-1-4 2 0,8-4-1 16,-8 1-1-16,6-4-3 0,-4-4-4 0,4-4-5 0,2 1-3 15,-1-6-4-15,-1 7-1 0,2-6-2 0,-2 4 0 0,2 0 0 0,5 5-1 16,-6 2 0-16,0 1-1 0,1 7-2 0,5 4 0 0,-6 3 2 15,0 4 3-15,-1 4 4 0,-4 3 1 0,4 8 1 0,2 0 2 16,-8 6 2-16,1 2 2 0,-1 6 1 0,0 0 1 0,-6 4 1 0,0 4 0 16,0 3 1-16,0-4 1 0,0 5 0 0,0-1-1 0,-6 1-3 15,6-1-6-15,0 1-7 0,-6-5-16 0,6-3-16 0,0 0-22 0,6-3-23 16,-6-5-42-16,6-3-52 0,1-4-73 0,0-2-83 0,5-10-81 16,-5 2-79-16,6-9-39 0,6-2-16 0,-5-5-4 0,-2-2 5 0,8-5 12 15,0-4 17-15,-7-2 19 0,7-9 22 0,-8 1 41 0,2-4 51 16,-2-4 74-16,1-3 204 0</inkml:trace>
  <inkml:trace contextRef="#ctx0" brushRef="#br0" timeOffset="108695.88">11409 8712 0 0,'-12'14'57'0,"-1"1"304"16,0 0 56-16,0-4 33 0,7 0 22 0,-8-4 13 0,8-4 12 0,0 2 9 15,6-2 8-15,-7-3 5 0,7 0 7 0,0 0-15 0,0-3-23 16,7-2-95-16,-7-2-126 0,6 0-78 0,6 0-51 0,-4-4-32 0,-2-1-17 15,7-2-13-15,0-4-10 0,6 3-7 0,-5-4-7 0,-2 1-7 16,8 0-5-16,-7-4-5 0,7 3-4 0,-8 1-7 0,8 0-4 16,-7 3-5-16,0-3-5 0,0 7-3 0,-7 0-4 0,8 4-2 0,-1-1-1 15,-7 5-1-15,7-1-1 0,-6 8-2 0,-1-1 1 0,0 5-1 16,8 2 1-16,-8 2-1 0,1 6 2 0,0 1 0 0,-1-2 1 0,1 5 1 16,-1 3 1-16,0 2 0 0,1-2 0 0,-7 4-1 0,7-3 1 15,-7 4 0-15,6-5-1 0,0 1 1 0,-6 0 1 0,7-4-1 16,0-4 0-16,-1 3-1 0,1-2 0 0,-1-4-1 0,0-4-1 0,1 0 0 15,6 0-1-15,-7-8-1 0,8 1-3 0,-1-4-3 0,0 0-7 0,0-7-5 16,-1 0-6-16,2-4-7 0,6-1-6 0,-8-6-5 0,8-1-5 16,-7-2-4-16,7-2-4 0,-8 2-4 0,1-8-1 0,1 3-1 15,-8-4 2-15,8 1 3 0,-8 0 4 0,-6-4 7 0,6 4 7 0,-12-1 10 16,6 1 11-16,-6 4 11 0,6-1 11 0,-8 4 11 0,-4 4 9 16,5 3 7-16,-6 0 6 0,6 5 3 0,-5 6 3 0,-2-1 1 0,2 2 2 0,5 6-1 15,-6 2-2-15,6-1-3 0,-5 2-6 0,5 5-4 0,0 0-8 16,7 4-6-16,0 0-4 0,0-1-5 0,7 1-5 0,0 4-8 0,5-4-9 15,1 2-13-15,1-2-17 0,12 0-32 0,-7-4-44 0,7 0-51 16,6 0-58-16,-5-7-52 0,5 3-51 0,1-3-40 0,-1-4-33 0,7 0-38 16,-5-4-36-16,-2-3-17 0,1 3-3 0,-1-3 6 0,1-4 13 15,-7 3 32-15,6-3 43 0,-7 5 52 0,2-6 57 0,-7 1 88 16,-1 3 104-16,0 2 87 0,1-6 78 0,-7 9 80 0,-7-5 76 0,8 5 62 16,-8-5 52-16,0 5 47 0,-6-1 43 0,8 1 30 0,-8-2 21 0,0 2 16 15,0-1 12-15,-8-3-24 0,8 3-41 0,0 1-38 0,-6-1-35 16,6 0-33-16,-6 1-33 0,6-2-35 0,-7 3-36 0,0 2-39 0,7-5-39 15,-6 5-28-15,0 0-20 0,-1 0-16 0,1 5-11 0,-1-3-12 16,-6 3-13-16,0 2-9 0,0 0-9 0,7 4-8 0,-14 4-6 0,7-4-5 16,-1 7-4-16,2-3-3 0,-8 7-1 0,7-4 0 0,1 3-1 15,-2 2 0-15,8-1 1 0,-7 4-1 0,0-4 0 0,6 3-2 16,1-2 1-16,6-2-4 0,-7 1-4 0,7-3-4 0,7-1-2 0,-7 1-3 16,6-5 0-16,7-3-1 0,-6-1-4 0,6-5-2 0,-1 2-3 15,8-7-2-15,-7 0-2 0,7-4-2 0,0 1 0 0,-1-4 2 16,7-4 5-16,-6-1 4 0,-1-2 2 0,1-1 3 0,-1-3 3 0,-6-1 1 15,7 2 3-15,-7-6 2 0,7 4 6 0,-8-6 3 0,-6 3 3 16,8-4 6-16,-8 1 5 0,1-2 7 0,0 2 5 0,-7 3 10 0,6-3 7 16,-6 3 11-16,0 0 9 0,0 4 11 0,0 0 8 0,0 2 5 15,0 5 3-15,0 1 1 0,0 2-1 0,0 5-4 0,-6-1-6 0,6 0-7 16,0 4-7-16,0 4-7 0,0 3-9 0,0 1-10 0,-7 2-11 16,7 1-11-16,0 7-9 0,-7 1-7 0,7-1-3 0,0 8-1 0,0 0-1 15,0 0-6-15,0-1-5 0,0 1-10 0,0 0-11 0,7-1-12 16,-7 1-15-16,7-4-15 0,-7 0-14 0,6-4-18 0,7-3-19 0,-7-1-34 15,1 1-43-15,6-8-45 0,0 1-50 0,0-5-41 0,6 1-37 16,-5-4-22-16,6-4-16 0,-1-3-10 0,0 0-6 0,0-4-4 16,8 0-4-16,-8-3 1 0,8-5 1 0,-8 4 23 0,7-3 31 0,-6-1 40 15,6-3 47-15,-7 0 46 0,1 1 49 0,6-1 53 0,-7 0 59 16,1 0 59-16,-7-1 61 0,6 5 59 0,-5-4 59 0,-2 7 55 0,1-3 57 16,-6 4 61-16,0-1 61 0,-1 4 41 0,-6 0 32 0,0-1 19 15,0 6 11-15,0-5-11 0,0 7-23 0,-6-3-32 0,6 3-35 0,-7 1-38 16,0-1-38-16,1 0-38 0,-1 4-39 0,-5 4-47 0,5-4-51 15,-6 7-36-15,0 0-30 0,0 1-18 0,0 6-14 0,0 1-10 16,0 4-7-16,-1-1-6 0,8 4-4 0,-7 3-2 0,0 1-4 0,6-1-1 16,1 5-1-16,6-4 2 0,-6 2 0 0,6-2-1 0,6 4 0 0,0-5 0 15,1-2-2-15,0-2 0 0,6-2-1 0,-1-1 0 0,2-3 0 16,5-4-1-16,1 0 0 0,0-4 0 0,-1-4 2 0,0-3-1 16,1-3 0-16,-1 0 0 0,1-6 2 0,0-1 0 0,-1-1 0 0,1-4 3 15,-8 1 1-15,8-5 4 0,-7 1 3 0,-7-3 5 0,8 2 6 16,-8-4 5-16,-6-2 7 0,6 3 5 0,-6-3 4 0,-6-1 3 15,6 4 3-15,-6-3 0 0,0 2 1 0,-8-3 0 0,8 5 0 0,-7 3-4 16,-1-1-3-16,2 1-6 0,-2 7-6 0,2-4-10 0,-1 8-11 16,-7 0-21-16,8-1-23 0,-2 4-38 0,-6 4-42 0,7 0-67 0,-6 4-80 15,6-4-86-15,-7 8-88 0,7-5-53 0,0 4-36 0,0 1-16 16,1-1-9-16,-2-3 0 0,8 2 4 0,-7-1 13 0,6-5 19 0,0 0 33 16,1 0 40-16,0-5 67 0,0 2 78 0</inkml:trace>
  <inkml:trace contextRef="#ctx0" brushRef="#br0" timeOffset="108867.76">12569 7924 0 0,'-39'-4'47'0,"7"4"405"0,-1 0 57 0,1 4 35 15,-1-4 21-15,1 4 13 0,12-4 10 0,-6 3 2 0,6-3 3 16,13 0 0-16,-5 0-1 0,6 4 1 0,6-4 2 0,6 0-140 16,0 3-205-16,7 2-108 0,7-2-56 0,6 4-43 0,0 0-36 0,0 1-45 15,7-1-50-15,6 4-99 0,-1 0-124 0,1-1-101 0,1 2-90 16,-1-1-46-16,0 3-23 0,-7-2-12 0,8-5-6 0,-8 0-3 15,1 1-2-15,-7-5 9 0,7 1 13 0,-8-4 31 0,-5 0 41 0,6 0 96 16,-6-4 199-16</inkml:trace>
  <inkml:trace contextRef="#ctx0" brushRef="#br0" timeOffset="110986.19">14666 8543 118 0,'-19'19'380'0,"-1"2"50"0,0-5 28 0,2 1 14 0,-2-7 9 16,0 2 6-16,7-1 3 0,1-3 6 0,-2-5 7 0,1 0 6 15,7-3 7-15,-1 0-73 0,0 0-110 0,7 0-98 0,0-3-90 0,0 0-50 16,7-1-27-16,6-7-14 0,-6 0-10 0,13 0-4 0,-8-8-5 0,14 1-5 16,-7-3-7-16,7-5-6 0,7-4-8 0,-1 0-3 0,1 1-4 15,0-3-1-15,0 2 0 0,-1-2 0 0,1-5 0 0,-7 3 0 16,7-1 0-16,-14-2 1 0,7 3 0 0,-6-2-1 0,-1-1 2 0,1 1 0 16,-8 2-1-16,-5 2 2 0,6-1 0 0,-13 0 2 0,6 4 3 15,-6 3 4-15,0-4 4 0,-6 8 5 0,0 1 4 0,6-1 5 0,-7 3 3 16,-6 5 2-16,7-2 3 0,-7 6 1 0,6-1 0 0,-6 3 2 15,7 1-2-15,-8 0-3 0,1 3-2 0,7 1-4 0,-7-1-5 0,6 4-4 16,-5 4-6-16,4-4-5 0,2 7-5 0,-7 0-2 0,7 0-3 16,-1 8-2-16,1-4 0 0,-1 8-1 0,1-1 0 0,0 4-1 15,-2 4 0-15,2-1 0 0,6 4 0 0,-6 2 1 0,6 1-2 0,0-3 2 16,0 8-1-16,0-5 2 0,0 5 2 0,0 0 0 0,6 3 0 16,-6-3 0-16,6 0 2 0,-6 3 0 0,8-4-1 0,-2 1 1 0,0 0 0 15,-6-1-1-15,7-2 2 0,-1-1 0 0,1-4 0 0,-1 0-1 16,1-4-2-16,5-3 0 0,-4 0 0 0,-2-3-1 0,7-4 1 15,-7-1-1-15,7-3 3 0,0-3 1 0,1-5 0 0,-2 1 0 0,2-4 2 16,5-4-1-16,-6-4 1 0,6 2 1 0,1-9 0 0,0-1 0 16,-1 3-1-16,1-6 0 0,-1-3-1 0,1 0-1 0,0 0-2 0,-1-3-1 15,0 3-2-15,-6-4 0 0,1 3-2 0,-2-2 1 0,2 3 2 16,-2 0-1-16,-5 1 1 0,0 3 0 0,-1-1 0 0,-6 1 1 16,7 3 3-16,-7 0 0 0,0 5 3 0,6 1 1 0,-6 3 1 0,0-2 1 15,0 5 0-15,-6 3 0 0,6-4-3 0,0 4-1 0,0 4-2 0,0-1 1 16,-7 1-2-16,1 3 0 0,6 1-2 0,-7 2 0 0,0 5-2 15,1-1-1-15,0 5-1 0,-1-1 0 0,7 1-2 0,-7 3 1 16,1 0 1-16,6 3 2 0,0-3-1 0,0 4 0 0,0-5 0 0,0 2 1 16,6 3-2-16,1-8 0 0,0 4 1 0,-1-4-1 0,0-2 0 15,1-2 2-15,6-3 0 0,-6 0 1 0,5-4 1 0,2-3 0 16,-2-1 1-16,2 1 0 0,5-8 0 0,1 1 0 0,-8-5 1 0,8 1-2 16,0-4-2-16,-1-4-1 0,1 1-1 0,0-5-3 0,5-3-1 0,-5 0-4 15,-7 0-2-15,7-3-4 0,0-1-1 0,-8 0-3 0,2-3-1 16,-2-3-1-16,1 2 1 0,-6-3 0 0,0-4 2 0,-1 4 3 15,0-1 1-15,-6 2 2 0,0-1 3 0,0 4 5 0,0 0 5 0,0 2 6 16,-6 6 6-16,6-2 3 0,-6 6 6 0,-1 2 2 0,0 4 0 16,1 0 2-16,-1 4-1 0,1-1-1 0,0 5-1 0,-2-1 1 0,-4 4-2 15,6 0-3-15,-2 4-4 0,-4-1-4 0,5 5-3 0,1-1-3 16,-1 0-3-16,0 5-2 0,1-2-2 0,0 5 0 0,6-1-1 0,0 1 0 16,0 0 0-16,0 3 1 0,6 1 1 0,7-4 1 0,-6 3-1 15,6 0 1-15,-1 0 1 0,8 1 1 0,-6-1 0 0,11-1 1 0,-5 3 1 16,0-6 0-16,-1 4 0 0,7 1 1 0,-6-4 0 0,6 3-1 15,-7 1 1-15,7-5-1 0,-6 4 2 0,6-3-1 0,-7 3-1 0,1-3 0 16,-1-1 1-16,-6 5-2 0,7-5 1 0,-7 1-1 0,0 3 1 16,-6-3-1-16,6-1 0 0,-7 1 0 0,0 0 0 0,1-1 0 15,-7-3 0-15,0 4 0 0,7-4 0 0,-14 0 1 0,7 0 0 0,0-1 1 16,-7-1-1-16,7-2 2 0,-6 0-2 0,0-3-3 0,-7 3-4 16,6-7-10-16,0 0-11 0,-5 0-15 0,-2 0-18 0,1-3-22 0,0-5-26 15,0 1-43-15,1-4-55 0,-2-4-66 0,-5 0-72 0,6-3-72 16,0-3-70-16,7-2-38 0,-8-3-24 0,8 5-3 0,6-5 4 15,0 1 11-15,0-1 14 0,0 0 23 0,6 0 23 0,0 5 46 0,8-2 53 16,5 5 65-16,-6-1 132 0</inkml:trace>
  <inkml:trace contextRef="#ctx0" brushRef="#br0" timeOffset="111362.44">16268 8389 0 0,'-6'18'149'0,"0"1"199"0,-1-4 50 15,0-1 30-15,1-3 22 0,-1-1 16 0,7-2 10 0,-6 0 10 0,6-5 9 16,0-3 11-16,0 0 11 0,0 4-28 0,6-8-48 0,-6 4-84 0,7-7-101 15,-1 3-65-15,8-6-49 0,-2 2-30 0,2-7-22 0,-2 1-14 16,8-1-12-16,-1-3-8 0,1-1-11 0,0-3-9 0,-1-3-11 0,1 3-7 16,6-7-7-16,-13 3-3 0,7-3-2 0,-1-4-1 0,-6 3 0 15,0-7-1-15,-7 5 0 0,8-5-1 0,-8 0 0 0,0 1 1 16,-6-1 1-16,0 4 4 0,8-4 3 0,-8 1 7 0,-8 2 4 0,8 6 6 16,0-2 7-16,0 1 7 0,-6 7 9 0,6 0 6 0,-6 3 7 15,6 5 5-15,0 0 4 0,-7 3 1 0,7 3-1 0,0 0-3 0,-7 5-4 16,7 3-8-16,0-3-6 0,0 6-8 0,-6-3-6 0,6 8-8 15,0-2-19-15,-7 6-12 0,7-1 0 0,-6 7 0 0,6 4 0 0,-6 3 0 16,6 1 0-16,-7 7 0 0,7 0 0 0,-7 4 0 0,7 3 0 16,0 1 0-16,7 2 0 0,-7-2 0 0,7 2 0 0,-7 1 0 15,6 0 0-15,0-2 0 0,7 1 0 0,-6-7 0 0,0 1 0 0,5-1 0 16,2-2 0-16,-8-5-4 0,7-3-27 0,0 0-17 0,-6-9-17 16,5 1-24-16,2-2-22 0,-2-5-43 0,2-4-52 0,-8-4-69 0,7-6-76 15,1-1-68-15,-8-7-65 0,6 0-46 0,-4-7-38 0,-2-1-11 16,0-2 3-16,-6-5 11 0,7 0 18 0,-14-3 19 0,7 0 22 0,-6-5 42 15,-8 2 51-15,2 3 68 0,-1-4 77 0</inkml:trace>
  <inkml:trace contextRef="#ctx0" brushRef="#br0" timeOffset="111503.07">16548 8059 150 0,'-39'-18'339'0,"7"3"56"16,-1 5 46-16,1 1 31 0,-7 3 21 0,13-2 17 0,0 5 11 0,-1-1 8 15,8 0 8-15,6 4 3 0,0-3 0 0,0 3-75 0,6 0-111 16,7 0-81-16,0 0-64 0,0 0-47 0,13 0-40 0,-6 3-26 16,12-3-20-16,1 4-13 0,0-4-14 0,5 0-7 0,8 4-7 0,-1-4-7 15,8 0-8-15,-7 0-17 0,5-4-18 0,1 4-24 0,-6 0-27 0,-1-4-52 16,2 1-66-16,-2-1-81 0,-7 1-91 0,2-5-76 0,-7 4-70 15,-8-3-36-15,2 0-16 0,-8-4-6 0,0 4 1 0,-6-4 9 16,-6 0 15-16,0-4 21 0,-1 0 21 0,-6 0 50 0,-7 1 59 0,1-5 81 16,-7 4 249-16</inkml:trace>
  <inkml:trace contextRef="#ctx0" brushRef="#br0" timeOffset="111690.57">15597 7682 390 0,'-25'11'463'0,"5"0"34"0,8 0 22 0,-8-4 17 15,7 0 13-15,-1 0 7 0,8-7 6 0,-8 5 2 0,8-5 2 16,0 0 1-16,0 0 0 0,6 0-121 0,-7 0-183 0,7 3-100 0,-7-3-62 16,7 0-48-16,0 0-44 0,0 0-54 0,0 5-63 0,0-5-92 15,0 3-111-15,0 0-91 0,7 1-83 0,0 0-41 0,-1-1-21 16,6-3-9-16,2 4-5 0,-1-4-3 0,13 0 2 0,0-4 12 16,7 1 22-16,-1-1 38 0,7-3 48 0,1-1 86 0,11 0 218 0</inkml:trace>
  <inkml:trace contextRef="#ctx0" brushRef="#br0" timeOffset="111971.82">17291 8360 210 0,'-13'22'422'16,"0"0"52"-16,6-4 30 0,1-3 20 0,-1-1 9 0,1 1 8 0,6-7 4 16,0 2 7-16,6-6 5 0,1 0 6 0,6-1 6 0,0 1-87 15,0 0-132-15,6-4-104 0,1 3-91 0,-1-3-52 0,7 0-31 0,-6 0-17 16,7 0-10-16,-1 4-9 0,-1-4-8 0,1 0-20 0,0 3-27 16,7-3-39-16,-7 0-45 0,0 0-80 0,1 0-95 0,5 0-100 15,-6 0-100-15,7 0-49 0,-8-3-25 0,1-4-14 0,7 3-5 0,-7-7-2 16,0 4 1-16,0-5 13 0,1 1 21 0,-9 0 32 0,9-4 41 15,-7 1 75-15,-2 0 132 0</inkml:trace>
  <inkml:trace contextRef="#ctx0" brushRef="#br0" timeOffset="112379.8">18105 8356 170 0,'-6'12'370'15,"-1"-2"35"-15,-6-3 22 0,13 1 13 0,-6-1 7 0,6-3 6 0,0-1 7 16,0 1 8-16,0 0 8 0,6-4 6 0,0 0 5 0,1 0-82 0,6-4-126 15,0 0-84-15,0 1-66 0,6-4-35 0,1-1-22 0,0-3-11 16,-1-4-8-16,1 1-6 0,6-1-6 0,0-3-9 0,-7-1-7 0,7-3-5 16,1-3-6-16,-7 3-6 0,5-5-2 0,-5 0-4 0,0-4-1 15,-1 2-1-15,-6-4 0 0,0 1-1 0,0-1 0 0,0-1 1 0,-7 1 1 16,8 4 4-16,-14-5 2 0,6 2 7 0,-6 3 6 0,6 3 6 16,-6 1 9-16,0 0 10 0,0 5 9 0,-6-2 10 0,6 4 7 0,-6 4 9 15,6-1 6-15,0 4 4 0,-7 0 4 0,0 4-1 0,7-5-1 16,-6 9-4-16,6-5-6 0,0 5-8 0,-6 3-7 0,6-3-11 15,-7 3-11-15,7 0-9 0,-7 3-10 0,7 5-7 0,0-2-8 0,-6 6-5 16,-1 2-4-16,7 4-4 0,-6 5-1 0,0 2-3 0,-1 0 0 16,7 9 0-16,-7-1 1 0,1 3 1 0,6 1 1 0,0 4 0 15,0-1 2-15,-6 0 1 0,6-4 0 0,6 5 1 0,-6-1 0 0,0-3 0 16,6 0 0-16,-6-1 0 0,7-3 0 0,0 0 0 0,-7-4 0 16,6-3-3-16,7-3-4 0,-7-2-9 0,1-6-11 0,0-1-11 15,-1-3-15-15,7-3-15 0,-6-1-17 0,5-4-27 0,-5-6-29 0,6 0-51 16,0-6-59-16,-7-1-59 0,2-5-63 0,-2-3-49 0,0 0-43 0,0-4-35 15,-6-1-30-15,0-6-9 0,0 4 2 0,-6-4 11 0,0-1 14 16,-8-3 26-16,8 4 30 0,-14-4 48 0,7 3 58 0,-6 1 61 16,0 3 62-16</inkml:trace>
  <inkml:trace contextRef="#ctx0" brushRef="#br0" timeOffset="113960.66">18430 7972 164 0,'-25'-15'281'0,"-1"4"72"15,6 0 55-15,-6 4 35 0,0 3 24 0,7-3 16 0,-1 3 12 0,1 4 9 16,5-4 9-16,2 4 5 0,4 0 5 0,-4 0-69 0,5 0-109 16,1 0-76-16,6 0-63 0,0 0-49 0,6 0-44 0,1 4-28 15,-1-4-21-15,8 4-15 0,-2-4-11 0,8 3-11 0,-1-3-11 0,7 4-15 16,7-4-18-16,-1 4-19 0,1-4-21 0,7 3-33 0,-8-3-40 15,7 4-43-15,0-4-47 0,1 3-48 0,-2-3-47 0,1 5-37 0,0-5-33 16,-7 3-29-16,1-3-28 0,7 3-20 0,-14-3-17 0,6 4 3 16,-6-4 12-16,0 4 28 0,0-4 38 0,-6 3 57 0,-1-3 68 15,1 0 80-15,-8 0 86 0,2 4 69 0,-1-8 60 0,-6 4 55 0,-1 0 53 16,1 0 58-16,-7-3 58 0,0-1 46 0,0 0 39 0,6 4 43 16,-6-6 41-16,-6 1 13 0,6-2 1 0,0 4-17 0,0-1-24 0,0-3-18 15,-7 3-12-15,7-3-13 0,0 4-12 0,-6-6-20 0,6 6-22 16,0-2-29-16,-7 2-31 0,7 0-36 0,-7 3-40 0,7-4-28 15,-6 4-23-15,0 4-17 0,-2-4-15 0,2 3-15 0,0 0-14 0,-7 5-11 16,6 1-12-16,-6 1-8 0,7 1-7 0,-8 0-3 0,8 3-5 0,-6 1 0 16,5 3-1-16,-6 4 1 0,6-4-1 0,1 4 1 0,-1 1 0 15,0 3 1-15,7-5-1 0,0 5 1 0,-6 0 1 0,6-4-4 16,6 0-4-16,-6 3-5 0,7-3-6 0,0-4-5 0,-1 1-7 0,1-5-4 16,6 2-4-16,-6-2-1 0,5-7-1 0,2 1-2 0,-2-5-2 15,1-3-2-15,7 0-3 0,-8-3 1 0,2-5 2 0,-1-3 4 16,0 1 7-16,0-6 4 0,0 2 7 0,0-5 4 0,-7 1 3 0,1-4 2 15,0 0 2-15,-1 0 1 0,-6-3 1 0,0-1 4 0,0 0 2 0,-6 0 2 16,-1 1 4-16,0 0 2 0,1-2 4 0,-7 6 2 0,0 3 2 16,0-1 2-16,0 1 0 0,0 7 1 0,-7 0-1 0,8 4 0 15,-2 0 2-15,8 7-2 0,-7 0 0 0,-1 0-1 0,8 7 1 0,0 0-2 16,0 0 0-16,6 1-2 0,-7 2 0 0,7 1 0 0,7 4 0 16,-1-4 1-16,6 0 1 0,2 4 2 0,-1-9-1 0,7 6 2 0,6-1 0 15,-7-3 0-15,13-5 0 0,-6 0-1 0,7 2-1 0,-7-5-2 16,7-5-1-16,-1 2-3 0,1-5-5 0,-7 1-4 0,6-3-7 0,-6-5-2 15,7 0-5-15,-7-3-3 0,0-1-4 0,1-2-3 0,-8-1-3 16,0-4-2-16,1 0 0 0,-1-3 1 0,1 0-1 0,-7-1 2 16,0-3 2-16,0 0 4 0,1 1 5 0,-8-1 3 0,6 3 5 0,-5-3 5 15,0 0 7-15,-1 0 9 0,1 5 9 0,-7-3 9 0,6 2 8 16,-6 3 8-16,0-3 8 0,6 4 8 0,-6 3 7 0,0-4 7 0,0 3 5 16,0 3 5-16,-6 1 5 0,6 1 1 0,0-1-3 0,0 5-2 15,-6 3-5-15,6-1-6 0,0 1-9 0,-7 4-8 0,7 0-8 0,0 3-9 16,-6 4-7-16,-1 0-8 0,7 4-5 0,-7 3-6 0,1 0-5 15,0 4-4-15,0 4-5 0,-8 0-2 0,8 7 0 0,-8 0-1 0,1 3 0 16,7 5 0-16,-7-2 3 0,6 10 1 0,-5-2 0 0,-2 1 1 16,8 2 1-16,-7 6 0 0,7-1-1 0,-1 0 1 0,0 4 0 0,-5-1-1 15,4 0 0-15,2 2 1 0,0-2-1 0,-1 1-1 0,1 0 0 16,6-4 0-16,-7 0 1 0,1-4-1 0,6 0-1 0,-7-7 0 0,7-1 0 16,0-2 2-16,0 0-1 0,0-8 1 0,0-1-1 0,0-6 2 0,0 0 1 15,7-4 3-15,-7-4 0 0,0-3 0 0,6-1 0 0,-6-6 0 16,7-1 0-16,-1 0 1 0,1-7-1 0,-1 1 2 0,0-5-1 0,8 0 2 15,-8-4 0-15,8 2-1 0,-8-9-3 0,7 5-4 0,0-6-4 16,6 2-2-16,-5-4-4 0,-2-1-4 0,8 0-4 0,-1 1-4 16,-5-3-3-16,5 3-3 0,1-1-3 0,0 0-1 0,-2 4-3 0,2 1 0 15,0 3 2-15,-7 0 0 0,7 4 3 0,-8 3 2 0,1 1 2 16,1 2 4-16,-2 5 2 0,2 0 3 0,-8 7 1 0,0-4 0 0,1 4 1 16,0 4 0-16,-1-4-2 0,-6 7-1 0,7 0-1 0,-7 0-1 15,0 6-1-15,0-3-1 0,-7 5 0 0,1-1 1 0,-1 1-1 0,0 4 2 16,1-2 1-16,-8 1 2 0,2-3 1 0,-1 4 2 0,-7-1 2 15,8-3 0-15,-8-1 2 0,7 1 1 0,-7 0 2 0,0-1 1 16,2-3 1-16,4-3 0 0,-5 2 3 0,5-2 0 0,2-1 1 0,-2-3 2 16,2-1 0-16,-2 2 1 0,8-5 3 0,-1 0 1 0,1 0 2 15,6 0 0-15,0-5 0 0,0 2-1 0,0-1 1 0,0-3 0 0,6-1-1 16,1 1-1-16,-1 0 0 0,8-4 0 0,-8 4-2 0,8 0 0 16,-2-5-3-16,-6 5 0 0,14 0-2 0,-7 4 0 0,-7-5 1 0,14 4-1 15,-7 1 0-15,0 3 0 0,-6-4 0 0,6 8 0 0,0-4 0 16,-7 3 0-16,8 1 0 0,-8 4 0 0,7-5 0 0,-7 4 0 15,1 4 0-15,6 0 0 0,-7 0 2 0,0 0-2 0,8 3 0 0,-8-3 1 16,8 5-1-16,-8-3 0 0,7 3 2 0,-7-5 0 0,8 4-1 16,-2-1 1-16,2-3 1 0,-1 0 0 0,0 0 0 0,0-4-2 0,-1 0 1 15,8-3 1-15,-7-1 2 0,7 2-1 0,0-5 1 0,-1-5-1 16,1 2 1-16,-1-1-1 0,0-3 0 0,1-4-2 0,6 4 1 0,-7-4 0 16,1-4-1-16,0 0 0 0,-7 1 0 0,7-1-3 0,-1-3-2 15,-6-1-1-15,0 1-1 0,0 0 0 0,0-4-1 0,-7 4 0 16,1-4 0-16,6 1 1 0,-13-2 0 0,7 0 0 0,-1 2 2 0,-6-2 0 15,0 6 2-15,0-5 1 0,0 3 4 0,0 0 2 0,0 5 2 16,-6-1 2-16,-1 5 3 0,7-1 0 0,-6 0 1 0,-1 4-1 0,0 2 0 16,-5 2-1-16,5-1-1 0,0 4-1 0,-6 4 0 0,7-1-2 15,-7 2-1-15,0 5-1 0,-1 1-2 0,8 4-1 0,-7-1-3 0,0 4 0 16,7 1-1-16,-7 4 0 0,7 2 0 0,-8-3 0 0,8 3 1 16,-1 1-1-16,7 4 0 0,-7-5-1 0,7 1 2 0,0-1-1 0,0 0-1 15,7 1 1-15,-7-3-1 0,13-1 1 0,-7-4 1 0,2 0 1 16,4 0 0-16,1-7 2 0,7 4 0 0,-8-7 1 0,8 0 1 0,0-6 1 15,-1 2 0-15,1-8 1 0,6 2 0 0,-7-3 0 0,1-6 0 16,6 4 0-16,-6-8 0 0,-1 1 0 0,1-1 1 0,-1 1-1 16,-6-5-1-16,7 1 0 0,-7 0 0 0,7-4-1 0,-8-1-1 0,1 2 1 15,1-2-1-15,-2 2 1 0,-4-1 0 0,4-1 1 0,1-3-1 16,-6 5 2-16,6 3 2 0,-7-1 2 0,8 1 2 0,-8 3 2 0,0 1 0 16,-6 3-1-16,6 3 0 0,-6 1-1 0,7 3-1 0,-7 4-1 15,0 0 1-15,0 4-1 0,0-1-1 0,0 9 0 0,0-4-3 0,-7 6-3 16,7 1-5-16,0 3-1 0,-6 4 0 0,0-1 0 0,0 5 1 15,-2 0 2-15,2 0 0 0,0 0-1 0,-1-1 0 0,-6 4-1 16,6-4 0-16,1 2 0 0,0-6-1 0,0 5 0 0,-2-4 1 0,2-4-2 16,6 0-1-16,-6-3-2 0,6 0-3 0,0-4 0 0,0-5-1 15,0-1 2-15,0-1 0 0,0-1 1 0,6-3-1 0,0-3 2 16,2-6 0-16,-2 3 2 0,0-1 1 0,7-5 0 0,0-3 3 0,0 1 1 16,1-1 3-16,-2-3 1 0,1 0-1 0,7-4 1 0,-7 4-2 0,6-5 1 15,-5-3-1-15,5 5-2 0,-6-1 0 0,0 1 0 0,1-2 0 16,4 2-1-16,-4 2 0 0,-1 4 0 0,-1 0 0 0,-4 1-2 15,4 3 1-15,-6 4-2 0,1-1 1 0,0 8-1 0,-1 0 1 0,-6 0-1 16,7 3 2-16,-7 9-2 0,6-5 1 0,-6 8-1 0,0-1 1 16,0 5 0-16,-6 0 0 0,6 2 2 0,0 2-1 0,-7-6 1 0,7 9 0 15,-6-8 0-15,6 4 2 0,0-4-2 0,0 5 0 0,0-9-9 16,0 5-12-16,6-8-23 0,-6 0-29 0,7-1-71 0,5-2-91 0,2-5-102 16,-2-3-110-16,2 0-54 0,5-3-28 0,7-5-13 0,-6-2-8 15,13-5-2-15,-7 1-2 0,6-9 8 0,1 2 12 0,6-6 24 16,-1-2 29-16,2-4 70 0,5 1 94 0</inkml:trace>
  <inkml:trace contextRef="#ctx0" brushRef="#br0" timeOffset="114125.05">21928 8030 399 0,'-26'33'442'0,"7"-3"-14"0,5-5-42 0,2-3-68 0,5-1-84 0,0-6-79 16,1-3-77-16,6-1-40 0,0-4-18 15,0-3-11-15,0-4-3 0,0 0-129 0,0 0-188 0,0-4-88 0,0-7-43 0,0-4 15 0,0 1 40 0,6-5 69 16,-6-3 212-16</inkml:trace>
  <inkml:trace contextRef="#ctx0" brushRef="#br0" timeOffset="115517">3640 11132 25 0,'0'8'304'0,"-6"-4"38"0,-1-1 25 0,7 1 16 0,-6 0 10 0,-1-1 12 16,0-3 13-16,1 4 13 0,0-4 14 0,6 0 9 0,-6-4 9 16,-2 4-58-16,2-3-90 0,6 3-72 0,-6-4-61 0,6 0-35 15,-7 4-20-15,7-3-12 0,-7-1-5 0,7 4-11 0,0-3-12 0,-6-2-12 16,6 5-11-16,0-3-9 0,0 3-10 0,6-3-6 0,-6-1-5 0,0 4-6 16,7-4-6-16,0 1-4 0,-1 3-5 0,-6-4-3 0,14 0-4 15,-8 0-3-15,0 4-1 0,0-3-2 0,1-1-1 0,0 4-1 16,-1 0 1-16,1 0-2 0,-1 0 1 0,0 0 1 0,2 0-2 0,-2 4 1 15,-6-1 0-15,0 1 2 0,0 0-1 0,0 3 0 0,0-3 0 16,0 3 0-16,0 4 2 0,-6-4 0 0,-2 4 0 0,2-3 0 0,0 2 0 16,-1 3 1-16,1-3 2 0,-1 1-2 0,0-3 0 0,-5 2 0 15,6 1 0-15,-2-3 1 0,2-2 0 0,0 3 1 0,-1-6-1 0,0 0 1 16,7 1 0-16,-6 0 1 0,6-4-1 0,-7 3 0 0,7-3-2 16,-6-3 1-16,6 3 1 0,0-4 0 0,-6 0-3 0,6 1 0 0,0-5-1 15,0 4-1-15,0-6-1 0,0 3-1 0,0-1 0 0,0 1-2 16,0-4 1-16,0 4 0 0,6-1-1 0,-6-3 1 0,6 3-1 0,1 1-1 15,-7 4 1-15,6-5 1 0,1 1 0 0,0 3 1 0,-7 1-1 16,6-1 1-16,0 1-1 0,2 3 1 0,-8-5-1 0,6 5 1 16,0 0-1-16,0 0 2 0,-6 5 0 0,7-2 0 0,0 1 1 0,-1-1-1 15,-6 5 0-15,7-1-1 0,-7 0 1 0,6 0 0 0,-6 6 1 16,0-7 2-16,6 5 1 0,-6-3-1 0,0-1 1 0,0 0 0 0,-6 1-1 16,6-1 1-16,0-3 3 0,0 2 3 0,-6-2 6 0,6 1 8 15,0-2 9-15,0-3 8 0,0 0 10 0,-7 3 6 0,7-3 6 0,0-3 2 16,-6 3 2-16,6-3 0 0,-7-2 0 0,7 1-6 0,0-2-10 15,-7-2-20-15,7 1-28 0,0-4-68 0,0-4-87 0,-6 4-124 16,12-3-142-16,-6-5-74 0,0 4-39 0,0-3-19 0,0 0-11 0,7 0-4 16,-7-1 0-16,7 1 1 0,-1-1 8 0,1 6 17 0,-1-6 22 15,8 4 61-15,4 0 78 0</inkml:trace>
  <inkml:trace contextRef="#ctx0" brushRef="#br0" timeOffset="120984.24">6134 10265 45 0,'0'0'277'0,"0"0"21"0,0 0 11 0,0 0 5 16,0 0 3-16,-6 0 1 0,6 0 1 0,0 0 0 0,-6-3 0 15,6 3-2-15,0 0 2 0,0 0-72 0,0 0-103 0,0 3-63 16,0-3-40-16,-7 0-20 0,7 3-9 0,0 1-7 0,0 0-2 0,0-1-2 15,0 0-1-15,0 5 1 0,0 1 1 0,-7-3 0 0,7 5-1 16,0-3 1-16,-6 2 1 0,0 2-1 0,6-2-1 0,-7 2 1 16,1-2-1-16,-1 1 1 0,-6 0-1 0,7 1 0 0,-8-2 1 0,8-3 1 15,-7 4-1-15,0-2 2 0,6-2 0 0,-5-4 4 0,4 4 5 16,-4-3 10-16,-2 0 12 0,8-2 12 0,-7-2 12 0,0 0 11 0,6 0 10 16,-5-2 9-16,6-2 5 0,-2-4 4 0,-4 2 2 0,5-1 1 15,1-5-1-15,-1 1-3 0,0-3-4 0,7-1-11 0,-6 0-12 0,6-4-13 16,0 2-12-16,0-3-12 0,0 2-9 0,0 0-8 0,6 0-6 15,1-4-4-15,-7 4-3 0,7-1-2 0,-1 1-1 0,1 4 0 16,5-1-2-16,-4 0 1 0,-2 1 0 0,0 2 0 0,0 2 0 0,8 2 0 16,-8 1-2-16,1 3 1 0,-1 1 0 0,8-2 0 0,-8 5-3 15,6 0 1-15,-4 5 1 0,4-2-1 0,1 1 0 0,-6 3 0 0,6 1 3 16,-1 2 3-16,2 5 2 0,-1 0 5 0,-6-1 6 0,6 5 3 0,-1-1 3 16,-5 4 2-16,6 0 5 0,-7 0 1 0,8 5 2 0,-8-2-1 15,1 0 1-15,-1 4 0 0,0 0-1 0,-6 1-1 0,7 3-1 0,-7 0-4 16,0 0-7-16,0 0-3 0,0 4-3 0,0-5-3 0,0 1-2 15,-7 0-1-15,7 4-1 0,-6-4 1 0,0 0-2 0,6-3 0 16,-7 2-1-16,1-2-1 0,-1-5 1 0,0 4-1 0,1-7 0 0,0 4 1 16,-1-8-1-16,-6 0 2 0,7 1 0 0,-1-4 1 0,1-4 1 0,-8 0 1 15,8-1 3-15,0-2 1 0,-8-4 0 0,8 3 1 0,-7-7 0 16,6 4 0-16,-6-4 0 0,7 0-1 0,-8-4 1 0,2 0-1 16,6 1 0-16,-8-5-1 0,8-3-1 0,-1 0-2 0,1-3-2 0,-1-1 0 15,0-4-3-15,7 1 0 0,0-4-2 0,0 0-1 0,7-3-1 16,6-1 1-16,-6-3-1 0,5-1-1 0,8 2 0 0,0-2 0 15,6-3-2-15,-1 0 1 0,2 4-1 0,-1-5 0 0,6 2 0 0,1 3-1 16,-1-5 0-16,1 5-2 0,-7 0-3 0,7 0-4 0,-1-1-3 16,-6 1-7-16,7-1-4 0,-13 1-6 0,6 4-4 0,0-2-3 15,-7 2-1-15,1 0-1 0,-1-1 2 0,-6 4 0 0,0-3 1 0,1 3 2 16,-2-1 6-16,-5 2 7 0,0-1 9 0,-1 3 16 0,-6 1 21 0,6-1 17 16,-6 1 15-16,0 3 11 0,-6 4 9 0,6-3 6 0,-6 3 5 15,-1 3 5-15,0-2 3 0,1 6 2 0,-7-3 1 0,6 3-1 16,-6 0-3-16,7 1-12 0,-7 3-15 0,0 0-11 0,-1 3-11 0,2 1-9 15,-1 3-6-15,0 1-7 0,0-1-5 0,-1 8-4 0,2-1-4 16,-2 2-2-16,2 5-4 0,-1 2-1 0,-1 2 1 0,8 0 0 0,-7 4 2 16,6 5-1-16,7-2 3 0,-6 5 0 0,6 0 0 0,-6 0 1 15,6 2 1-15,6 2 0 0,-6 4 0 0,0-6 1 0,6 5-1 0,1-4 1 16,0 5-1-16,-1-2 0 0,0-2-2 0,8-1 0 0,-8-3-1 16,7 3-1-16,-7-7 0 0,8 3-3 0,-2-5-2 0,2-3-4 15,-1-2-2-15,0-4-4 0,0 0-6 0,-1-7-4 0,2-1-7 0,5-6-5 16,-6-2-9-16,0-1-8 0,7-10-8 0,-7 2-13 0,0-5-15 15,6-3-9-15,-5-2-7 0,-2-3-7 0,2-5-4 0,-2-2-1 0,-5-2 0 16,0 0 5-16,-7-2 5 0,6-2 6 0,-12 3 10 0,6-3 19 16,-7 4 23-16,0 3 27 0,1-1 30 0,-7 2 20 0,0 2 15 0,0 4 12 15,0 5 9-15,-6-1 5 0,5 7 5 0,-5-3 0 0,6 7 2 16,-7 0-5-16,7 4-6 0,-7-1-33 0,8 4-46 0,-1 1-56 16,0-1-63-16,6 5-56 0,-5-6-57 0,12 5-44 0,-8 0-38 0,16-2-42 15,-8 0-43-15,6-1-22 0,0 0-10 0,7-6-2 0,0 3 3 16,6-2 20-16,1-3 31 0,0 0 42 0,-1 0 47 0,7 0 49 15,0-3 50-15</inkml:trace>
  <inkml:trace contextRef="#ctx0" brushRef="#br0" timeOffset="121832.52">7262 10609 0 0,'0'-3'53'0,"0"3"246"0,0-5 55 16,-7 5 41-16,7-2 36 0,0-3 23 0,-7 5 18 0,7-3 14 15,-6-1 10-15,6 0 10 0,-7 1 9 0,7-1-23 0,0-3-40 0,0 3-66 16,-6 1-80-16,6-2-59 0,0-2-48 0,-6 4-37 0,6-1-32 16,-8-3-19-16,8 3-14 0,-6 0-9 0,6-3-9 0,-6 4-7 15,-1-2-9-15,7 2-6 0,-7 3-7 0,1-3-6 0,0 3-7 0,-7 0-6 16,6 3-6-16,-6 0-5 0,0 2-5 0,0-2-4 0,0 8-5 0,-7-4-3 16,8 4-5-16,-8 4-2 0,7 0-1 0,0 4 0 0,0-1 0 15,-7 3-1-15,14-2 1 0,-8 6 0 0,2-3-1 0,5 4 0 16,1 0 1-16,-1-1 0 0,7 1 0 0,0 4-1 0,0-5-1 0,0-3-1 15,7 3-2-15,-1-2-1 0,7-5-2 0,-7 0-1 0,8-4 0 16,6 1-2-16,-8-7-1 0,8-1-1 0,-1-3-3 0,1-1-1 0,-1-6-2 16,1-1 0-16,6-7-2 0,-6 0 2 0,-1-4 0 0,1 1 2 15,0-8 0-15,-1 1 1 0,-6-2 2 0,6-3 2 0,-5-3 2 16,5 3 3-16,-13-3 2 0,8 0 2 0,-2-3 2 0,-5 1 3 16,0 2 3-16,-7-1 3 0,6 2 5 0,-6-2 4 0,0 4 7 0,0 1 3 15,0 3 7-15,0 0 6 0,0 3 6 0,0 6 6 0,-6-3 4 0,6 5 4 16,0 1 2-16,-7 2 0 0,7 4-1 0,0 1-3 0,0 3-5 15,0 0-5-15,0 0-6 0,-7 0-5 0,7 3-6 0,0 4-7 16,0 1-6-16,0 3-6 0,0 0-6 0,0 3-4 0,0 5-4 0,0 4 1 16,0-3 1-16,0 3 2 0,0 3-1 0,0 3 3 0,7-3 0 15,0 0 0-15,-7 2-1 0,6-2 0 0,0 1 1 0,8-2-2 0,-8 0-1 16,7-3 0-16,-7 0-2 0,8-3-3 0,-2-2-3 0,2-2-2 16,-1 0 0-16,0-4-1 0,6-5 0 0,-5-1 0 0,-2-2 1 0,8-6 0 15,-7-2 0-15,7-1 1 0,-8-2 2 0,2-5 0 0,5-3 3 16,-6 1 1-16,0-6 4 0,0 2 0 0,0-6 1 0,0 3 0 0,0-4 2 15,-6 0 1-15,-1 0 0 0,8-2 0 0,-8 2 1 0,-6 1 0 16,6-5 1-16,-6 4-1 0,0 4 2 0,6-3-1 0,-6 3 2 0,-6 4 0 16,6-1 2-16,0 4 1 0,0 5 1 0,0-2 2 0,0 1-1 15,0 8-1-15,-6-1-2 0,6 0-2 0,0 4 1 0,0 4-1 16,0 0 0-16,0 3-1 0,0 4 0 0,-6 4-1 0,6-1-2 0,0 4 0 16,0 5-3-16,0 2-1 0,6 1-1 0,-6 3 2 0,0-3 2 15,6 3 1-15,0 0-1 0,-6-3 0 0,7 3 1 0,0-3-1 0,6-1 1 16,-7-2-1-16,0-1-1 0,8 0 1 0,-8-5-1 0,8-2 0 15,-2 0 0-15,-5-4 0 0,6-4 0 0,0 1 0 0,-7-5 0 0,8-3 2 16,-2 0 0-16,2-7 0 0,-1 1 0 0,-1-6 0 0,2 1 0 16,-8-3 0-16,7-5-1 0,0-3 2 0,0 0 1 0,-7-1 0 15,2-2 1-15,-2-4 0 0,0 3 1 0,0-2-2 0,-6-3 1 0,8 6-2 16,-8-5 2-16,0 5-1 0,0 0 2 0,0-1 2 0,0 4 3 16,0 3 3-16,0 5 2 0,0 0 1 0,0 6 0 0,-8 1 0 0,8-1-2 15,0 5 0-15,0 3-1 0,0 0 0 0,0 3-1 0,0 5-1 16,0 2 1-16,8 5-3 0,-8 0-2 0,0 4-3 0,6 1-3 0,0 7-2 15,-6-2 0-15,7 4 1 0,-1-3 1 0,1 3 0 0,0 2 1 16,-1-3 0-16,6-2 1 0,-4 1-2 0,-2-7 0 0,7 3-1 16,-7-1-1-16,1-8-2 0,0 1-3 0,5-1-9 0,-5-6-10 0,0-1-19 15,-1-3-25-15,0-8-31 0,1 0-37 0,0-2-55 0,-1-9-68 16,-6 0-73-16,7-7-74 0,-7 0-68 0,0-4-64 0,-7-4-30 0,7-2-12 16,-6-5-1-16,-8 0 6 0,2-2 18 0,-2-2 22 0,2-4 33 15,-8-2 36-15,7 0 57 0,-7-1 65 0,1 1 74 0,-1-1 258 0</inkml:trace>
  <inkml:trace contextRef="#ctx0" brushRef="#br0" timeOffset="122083.71">7040 10100 120 0,'-20'22'344'0,"0"-4"38"0,8 0 25 0,-2-2 20 16,2-6 20-16,5 1 14 0,1-3 13 0,-1-2 11 0,0-2 8 15,7-4 10-15,0 5 9 0,0-5-70 0,7 3-108 0,-7-3-75 16,7 0-54-16,-1 0-32 0,1-3-20 0,5 3-19 0,2-5-15 0,-2-2-14 15,2 0-12-15,5-4-10 0,1-1-9 0,-8 2-9 0,8-1-9 16,-7-4-11-16,7 4-9 0,-7-3-9 0,0 3-9 0,0 0-6 0,0 0-6 16,-6 3-3-16,5 2-5 0,-5 1-2 0,0 5 0 0,-1-4-2 15,8 8-3-15,-8-4-7 0,0 8-7 0,1-5-11 0,-1 5-9 0,1 3-16 16,0-4-16-16,5 4-35 0,-6-4-43 0,2 4-61 0,-2-3-73 16,0 2-74-16,7-2-78 0,-6-5-48 0,6 5-35 0,0-8-11 0,-6 3-2 15,5-3 6-15,2-3 8 0,-1 3 13 0,-1-8 18 0,8 5 35 16,-7-5 42-16,0 1 62 0,7-4 73 0</inkml:trace>
  <inkml:trace contextRef="#ctx0" brushRef="#br0" timeOffset="123030.77">9274 10543 155 0,'-13'26'387'0,"-1"-1"43"0,8 1 22 0,-6-3 13 15,-2-6 6-15,8 1 5 0,-7-3 4 0,6-4 5 0,0-3 5 0,1-1 7 16,0-2 8-16,6-3-75 0,0 2-117 0,0-4-90 0,0-4-78 16,6 2-40-16,-6-3-21 0,13-2-12 0,-6-4-4 0,6-3-6 15,-1-5-3-15,2 1-4 0,5-8-7 0,1 1-7 0,6-5-6 0,-6-3-7 16,5 0-8-16,-5-4-6 0,6 4-5 0,-6-3-3 0,-1-5-3 15,1 4 0-15,-1-3-1 0,-6 4-1 0,0-4 1 0,0-1 1 16,-6 4 0-16,-1 0 1 0,0 0-1 0,2 5 1 0,-8 0 0 0,0 2 3 16,0 4 4-16,0 4 3 0,0 0 3 0,-8 9 4 0,8-4 2 0,-6 7 1 15,0 0 2-15,6 2-1 0,-7 4 1 0,7 0-3 0,-6 1-1 16,-1 3-2-16,7 3-1 0,0 1-3 0,-6 3-4 0,-1 1-2 16,7 6-4-16,-6 1-3 0,-1 3-5 0,7 8-1 0,-7-1 0 0,7 5-1 15,0 3 2-15,-6 0 0 0,6 4 3 0,0 3 2 0,6-4-1 16,-6 5 1-16,7-1 1 0,-7 4 1 0,7-4 2 0,6 1 0 15,-7-1 3-15,1 0 1 0,6 1-1 0,-7-5 0 0,8 1-1 0,-2-4 0 16,1-4-1-16,-6 0-1 0,6-3 0 0,-1 0 0 0,2-9 1 0,-1 2-2 16,0-4-1-16,0-5 0 0,0-2-2 0,0 0 1 0,0-8-2 15,0 0 1-15,0-8-1 0,0 0 2 0,6-2 0 0,-5-1 1 16,-1-7-1-16,0-1 0 0,6-3-2 0,-5-3 0 0,-2 3 0 0,2-8-1 16,-2 5 2-16,1-5 0 0,-6 1-1 0,6 3 1 0,-7-2 0 15,1-2-2-15,0 4 1 0,-7 1 0 0,6-1 0 0,-6 8 3 0,0-1 1 16,0 1 3-16,0 3 1 0,0 4 2 0,0 0 2 0,0 4-1 15,0 0 0-15,0 3-1 0,0 0-1 0,-6 4 1 0,6 0-2 0,0 4 0 16,0 0-2-16,0-1-1 0,0 5-1 0,0 3-3 0,-7 3-2 16,7 1-2-16,0-1-3 0,0 9 0 0,0-5 0 0,-7 4 2 0,7 4-1 15,0-4 2-15,7-1 0 0,-7 5 1 0,0-4 1 0,7 0-2 16,-1 0 0-16,0-4 0 0,-6-3 0 0,7 3 0 0,6-7 0 16,-6 1 0-16,-1-1 0 0,8-4 2 0,-8 0 0 0,6-4 0 0,2-3 0 15,-1-3 0-15,-1 0 0 0,2-5 1 0,6 0 0 0,-8-3 0 16,1-3 1-16,7-4 0 0,-8 3-1 0,8-7 1 0,-7 0 0 0,1 0-2 15,-2 0 1-15,2-4 0 0,-8 5 0 0,0-5-2 0,1 1 1 16,0-1 1-16,-7 3 1 0,6 3 0 0,-6-3 2 0,0 1 2 16,-6 7 3-16,6 1 4 0,0 2 3 0,0 2 1 0,-7 2 0 0,7 5 2 15,0-1-2-15,-7 4 0 0,7 0 1 0,0 4-2 0,-6 7-1 16,6-1 0-16,-6 2-1 0,6 6-4 0,0 1-3 0,-6 1-3 0,6 6-3 16,0 0-1-16,0 0 0 0,0 3 0 0,0 1 1 15,6 0 0-15,-6-5 0 0,6 4-1 0,0-4 1 0,1-3-1 0,6 0-2 0,-6 0-4 0,5-7-6 0,-4 4-12 0,4-9-14 16,1 2-21-16,-6-5-23 0,6-4-40 0,0-3-45 0,0 0-68 15,-1-7-77-15,2-3-79 0,-8-2-76 0,7-2-55 0,-6-4-44 0,6-5-18 16,-13-3-4-16,6 1 6 0,-6-4 13 0,0-5 17 0,-6 1 24 0,0 1 37 16,-1-5 45-16,0 1 67 0,1-6 80 0</inkml:trace>
  <inkml:trace contextRef="#ctx0" brushRef="#br0" timeOffset="123235.02">10133 9957 169 0,'-12'0'328'0,"-8"-4"50"0,0 1 49 0,7-1 32 0,7 1 24 16,-8-2 17-16,8-2 12 0,0 4 9 0,0-4 6 0,-2 3-6 15,8-4-10-15,0 5-72 0,0-4-104 0,0-1-71 0,8 1-54 0,-8 3-50 16,6-2-49-16,0-3-32 0,8 6-24 0,-8-5-16 0,7 5-14 16,0-1-9-16,0 0-7 0,-1 4-3 0,2 0-5 0,-1 0-2 15,0 4 0-15,0 0-3 0,1 2 0 0,-2-1-5 0,-6 7-5 0,8-2-8 16,-8 0-8-16,1 2-12 0,-1 3-8 0,-6-5-23 0,6 5-28 0,-6 0-39 16,0-4-49-16,0 4-54 0,0-1-61 0,0-3-58 0,-6 1-52 15,6-2-41-15,-6 1-32 0,6-5-11 0,-7 2 0 0,1-4 6 16,-1 1 8-16,0-5 21 0,7-5 27 0,-6 1 42 0,0-4 45 0,6-2 58 15,0-5 60-15</inkml:trace>
  <inkml:trace contextRef="#ctx0" brushRef="#br0" timeOffset="123408.01">10127 9722 81 0,'-14'-10'371'0,"2"2"52"0,-1 1 32 0,0 3 22 0,6 1 22 16,-5-1 16-16,-2 0 11 0,2 1 12 0,4-1 8 0,2 4 9 16,6 0 8-16,-6-4-66 0,6 4-103 0,0 0-96 0,0 0-96 0,6 0-51 15,0 0-32-15,2 0-22 0,4 0-21 0,8 0-16 0,-7 0-12 0,13 0-16 16,-6 0-19-16,5 0-24 0,1 0-29 0,0 0-32 0,7 4-38 15,-7-4-61-15,-6 0-76 0,6 0-84 0,-7 4-88 0,1-1-60 16,-1 1-49-16,-5 0-23 0,-2-1-13 0,-6 1 2 0,-6-1 4 0,0-3 17 16,0 0 17-16,0 4 30 0,-6-1 34 0,6 2 61 0,-12-5 73 31</inkml:trace>
  <inkml:trace contextRef="#ctx0" brushRef="#br0" timeOffset="123595.52">9502 9961 0 0,'-52'33'16'0,"6"-1"409"16,7 1 56-16,0-4 29 0,7-2 18 0,-1-5 10 0,7-1 6 0,6-5 3 16,7-6 1-16,0-2 4 0,6-1 2 0,7 0 4 0,7-4 3 15,0 1-129-15,6-4-193 0,-1 5-101 0,8-5-55 0,6 0-29 16,7 0-19-16,-1-5-16 0,7 1-17 0,1 1-27 0,5-4-30 0,1 3-71 16,-1-3-90-16,0 0-110 0,1 0-118 0,0-1-60 0,-7 0-30 0,0 1-15 15,0-4-6-15,-13 3-4 0,7 1-3 0,-7 0 6 16,-6 0 10-16,-1 0 23 0,1-1 30 0,0-3 66 0,-2 4 89 0</inkml:trace>
  <inkml:trace contextRef="#ctx0" brushRef="#br0" timeOffset="125951.22">11632 10218 182 0,'12'-5'211'0,"-5"-2"19"0,0 4 21 0,-1-5 17 0,-6 5 18 0,7-5 22 16,-7 0 22-16,0 1 26 0,0 0 29 0,0 0-10 0,-7 3-27 16,1-7-26-16,-1 3-26 0,0 1-14 0,1 0-8 0,-8 0-10 0,8 0-13 15,-7-1-14-15,0 5-13 0,0-5-17 0,-7 1-18 0,8 3-25 16,-2 4-26-16,-5-3-24 0,6 3-24 0,-6 0-17 0,5 0-13 0,-5 3-10 16,6 5-8-16,-6-2-7 0,5 2-5 0,-5 3-6 0,-1 0-2 15,8 3-3-15,-8 1-4 0,7 4-1 0,0-1-1 0,0 1-3 16,-1 3 0-16,2 3-1 0,-2-3 1 0,8 5-1 0,0-2-2 0,6 0 0 15,0 4 0-15,0-3 0 0,0 3-2 0,6-3-1 0,0-1 1 0,8 4-2 16,-2-3 1-16,2-3-2 0,5 2 1 0,1-3 0 0,0 0 1 16,-1-3-1-16,1-1 1 0,-2-4-1 0,9 1 1 0,-7-5-1 15,6 2-1-15,0-5 1 0,-7-3-1 0,7-4 0 0,-6 0 1 16,-1-4-1-16,7-3-1 0,-6 0 0 0,6-4-3 0,-7 0-2 0,1-4-1 16,0-3-2-16,-7-1-2 0,6 1-1 0,0-3 1 0,-5-6-1 0,-1 5 1 15,0-3-1-15,-7-1 0 0,7-3 1 0,-7 3 0 0,2-3 1 0,-8 0 2 16,6 3 2-16,-6-3 1 0,0-1 2 0,0 5 2 0,0-1 2 0,0-3 2 0,0 3 3 15,0 5 2-15,0-2 5 0,0 1 5 0,-6 4 7 0,6 3 7 16,0 1 3-16,0 3 5 0,0-1 3 0,0 9 1 0,0-4 1 16,0 3-1-16,0 0-3 0,0 4-4 0,0 0-3 0,0 0-4 0,-8 4-5 15,8 0-5-15,0-2-7 0,-6 6-5 0,6 1-7 0,0-3-3 0,0 5-4 16,0 4-2-16,-6 0 0 0,6-1 0 0,0 4 0 0,0 4 3 16,-7-3 0-16,7 2 2 0,0 2 0 0,0-1 2 0,0 3-1 15,-6-3-1-15,12 3 0 0,-6-2 0 0,0 3 1 0,0-1 0 0,7-3 1 16,-1 5 0-16,0-6 0 0,2 2-1 0,-2-3 2 0,7-1-1 15,0-1 0-15,-7 1-1 0,7-5 0 0,1 2 1 0,-2-6 0 0,2 1 0 16,-2 0 0-16,8-8 2 0,-7 6 0 0,1-9-1 0,4 0 0 0,-4 0 0 0,-1-5-1 16,-1-2-3-16,8 0-1 0,-7-5 0 0,0 1-3 0,0-3-1 15,7-1-3-15,-7-3-4 0,0 0-4 0,0 0-2 0,-7-4-2 16,8 0-4-16,-8-3-1 0,0-2-2 0,2 2-1 0,-8-4 1 0,6 3 1 16,-6-4 0-16,0 0 2 0,0 2 3 0,0 2 2 0,-6-3 2 15,6 4 4-15,0-2 3 0,-8 5 3 0,8 1 4 0,-6 5 6 0,6 2 5 16,-6-1 4-16,6 5 4 0,0 2 1 0,-7 4 0 0,7 1-1 15,0 0 0-15,-7 3 0 0,7 3 0 0,-6 0 0 0,6 1 0 16,-7 4 1-16,1 2 0 0,0 5-2 0,6-4-1 0,-7 8-4 0,0-1-1 16,1 0-2-16,6 4 0 0,-6 0 1 0,6 0 2 0,0 0 1 15,0 4-1-15,0-4 0 0,0 3-2 0,6-2 0 0,0 2-2 0,-6-3 1 16,7 0-2-16,6 0 1 0,-7-4-1 0,1 0 1 0,6 1 0 16,-6-5-1-16,5 1 1 0,2-4-1 0,-2 0 2 0,2-4-1 15,-1-3 1-15,-1 3-1 0,8-7 1 0,-7 0 0 0,0 0-2 0,0-3-2 16,7-5-5-16,-8 1-3 0,2-4-5 0,5-3-3 0,-5-1-3 0,-2 0-4 15,2-2-5-15,-2-3-5 0,2-2-4 0,-1 1-6 0,-7-5-5 16,0 4-2-16,1-8-3 0,-7 4 0 0,7-2 2 0,-7-1 3 16,0-1 4-16,-7 1 4 0,7 0 2 0,-7-1 5 0,1 5 4 0,0-1 6 15,-1 4 8-15,1 3 8 0,-1 1 8 0,0 8 7 0,1-5 6 16,0 7 4-16,-2 1 4 0,2 0 1 0,6 3 3 0,-6 4 1 16,6-3 1-16,-6 3-1 0,6 0 1 0,-7 0-2 0,7 0-2 0,0 0-3 15,0 3-3-15,0-3-1 0,0 4-1 0,0-1-1 0,0 1-1 0,0 3 0 16,7-3-1-16,-1 3 2 0,-6 0 1 0,6 1-1 0,0-1 0 15,2 0 1-15,4 1-1 0,-5-1-1 0,6 0-2 0,0-2-1 16,0 1-3-16,0 2 0 0,0-2-1 0,0 2-2 0,0 1-2 0,7-3-3 16,-8 2 0-16,-4-2-1 0,11 2 0 0,-13 3 1 0,8-3-1 15,-2 2 0-15,-6 2-1 0,2 2 0 0,4-3 1 0,-5 3-1 0,0 2 0 16,-1 1 2-16,-6 2 0 0,7-4-1 0,-7 4 1 0,6-2 0 16,-6 5 0-16,0-4 0 0,6 5 0 0,-6-5 0 0,0 4 0 0,0 0 0 15,0-4 0-15,7 4 0 0,-7-4-1 0,0-4 1 0,7 6 0 16,-7-6 0-16,6-3 0 0,-6 4 0 0,6-4 0 0,1-4 1 0,0 1 0 15,-1-1-1-15,1-4 2 0,-1 1 1 0,0 0 0 0,1-8 1 16,0 4 0-16,5-4 1 0,-4-3-2 0,4-1 0 0,1-2-1 16,0-1 0-16,-6-4-2 0,5-3-2 0,2 3-4 0,-1-7-3 0,-7 5-4 15,7-10-4-15,-6 2-5 0,6 3-2 0,-6-7-3 0,-1-1-2 16,-6 1-1-16,6-1-2 0,-6 1 0 0,0-4 1 0,7 4 1 16,-7-5 2-16,-7 6 2 0,7-2 4 0,0 5 4 0,-6 0 4 0,6-2 4 15,-6 5 5-15,6 4 7 0,-7-1 4 0,0 5 5 0,7-1 4 16,-6 5 3-16,-1-2 3 0,1 1 3 0,-1 4 0 0,1 3 0 0,6-4 0 15,-7 5-1-15,1 0 0 0,6 3-2 0,-6-4-4 0,6 4-4 16,-8 0-4-16,8 4-3 0,0-4-3 0,-6 3-2 0,6 0-3 0,0 2-1 16,0 2-2-16,0 0 0 0,0 1 0 0,0-1 2 0,0 1 0 15,6-1 1-15,-6 0 2 0,8 1 0 0,-2 2 0 0,0-6 2 0,7 4 0 16,-6-1-2-16,6 0 2 0,-7-3 1 0,8-1 0 0,-2 1 1 16,2 0 0-16,5-1-2 0,-6 1 0 0,0-4 0 0,1 0 1 15,4 3-1-15,-4-3 2 0,-1-3-2 0,-1 3 0 0,2 0-1 0,-8 0 0 16,7 0 0-16,-6-4-2 0,6 4-1 0,-7 0 0 0,1 0 0 0,0 4 0 15,-1-4 0-15,0 3-1 0,-6 2-1 0,7-2 1 0,0 1-1 16,-1 3 1-16,-6-4 0 0,6 5-1 0,1 4 0 0,-7-5 1 16,6 3 0-16,-6 5 1 0,7-3 0 0,0 2 1 0,-7-3 0 0,6 3 1 15,0 1 1-15,2 3 0 0,-2-3-1 0,0-1 2 0,0 5 0 16,1-4 1-16,0 0 0 0,-1-1 0 0,7 0-1 0,-7 2 1 16,8-6-1-16,-8 5 1 0,0-3-1 0,8-3 1 0,-8 2-1 0,7-4 1 15,-7 5-2-15,8-4 1 0,-8 2 0 0,8-6-1 0,-8 4 2 0,0-1-1 16,7-4 1-16,-6 1 0 0,0 0 1 0,-1-4 2 0,0 0-1 15,8 3-1-15,-8-6 0 0,0 3 0 0,1-4-1 0,0 0-1 0,6 1 2 16,-7-1-2-16,7-4 1 0,-6 1-2 0,-1 0-2 0,7-4 0 16,-6-1-3-16,6 5-1 0,-7-7-2 0,0 3 0 0,8-4-1 0,-8 1-1 15,8-1-1-15,-8-3-3 0,0-1-2 0,7 1-1 0,-6-1-5 16,0-2 0-16,-1 3-2 0,0-8 0 0,0 3 0 0,-6-2-1 16,8-1-1-16,-8 1 1 0,0 0 0 0,0-1 1 0,0 0 1 0,-8 0 2 15,8 4 1-15,-6-3 3 0,0 3 3 0,0 3 2 0,-1 1 2 16,-6 0 1-16,0 3 1 0,-1 4 1 0,2-4 2 0,-2 8 2 0,2 0 2 15,-1-1 1-15,-7 5 3 0,7 3 0 0,0 0 1 0,0 0 0 16,0 3 1-16,0 5 0 0,-1-1 1 0,8 0 1 0,0 5 1 0,0-1 1 16,6 3 2-16,-7 1 1 0,7 0-1 0,0 3 0 0,0 0 0 15,7 0 1-15,-1 1 1 0,0 3 0 0,0-4-1 0,8 4 0 16,-1-4-1-16,0 5 0 0,0-2 1 0,0 2-3 0,6-5-1 0,1 4-3 16,-7-5 0-16,7 2 0 0,0-1-2 0,-1 1-1 0,1-5 0 15,-2 2-1-15,2-2 0 0,0-3 0 0,-1-1 1 0,1-1-1 0,0-2 1 16,-1-4-2-16,7 1 2 0,-6-1-1 0,-1-3 1 0,1 0 0 15,-8-3 1-15,8-1-1 0,0-3 0 0,-7-1-2 0,7 1 0 0,-8-4-1 16,2 0-2-16,-2-4 0 0,-5 4-1 0,6-7 1 0,-6 3-1 16,5 1-1-16,-12-4 1 0,8 3-2 0,-2-4 1 0,0 1-1 0,-6 1 1 15,7-3-1-15,-7 3 1 0,0-2 0 0,6 4 1 0,-6-3 0 16,0 4 2-16,0 2-1 0,0-3 0 0,0 5-1 0,7 2-1 0,-7 1-1 16,0 0-2-16,0 2 0 0,0 5-1 0,0 0 0 0,0 0 0 15,0 0 0-15,0 5 0 0,6 2 1 0,-6 0-1 0,0 1 1 16,0 2 0-16,7 2 2 0,-7 3 0 0,0-1 2 0,6 4 2 0,-6 4 1 15,0-3 0-15,0 2 2 0,6 5 1 0,-6-4-1 0,0 0 0 16,0 4 0-16,0-5 1 0,0 2-1 0,0-2 2 0,8-2-2 0,-8-1 1 16,0 1 1-16,6-5-2 0,-6 2 1 0,6-6-1 0,-6 0 2 15,0-2-1-15,7 1 2 0,-7-7 3 0,0 2 1 0,6-1 3 16,-6-3-1-16,7 0 1 0,-7-3-1 0,6-1 1 0,1 2-1 0,-1-10 1 16,1 4-1-16,6-6 0 0,-7 3 1 0,1-8-3 0,6 2-1 15,0-6-4-15,-7 2-2 0,8-6-4 0,-2 2-3 0,-5-4-3 0,6-1-3 16,-7 1-1-16,8-1-1 0,-1 1-2 0,-7 0 0 0,8 4-1 15,-8 3 1-15,6-1 0 0,-5 4 0 0,6 2 1 0,-6 2 0 16,-1 4-1-16,-6 4 1 0,6 0 1 0,2 3 1 0,-8 1 2 0,6 3 2 16,-6 3 0-16,6 4 1 0,-6 1 1 0,6 2 1 0,-6 6-1 0,0-2 3 15,0 4 1-15,8 4 3 0,-8 0 1 0,0 8 2 0,6-5 2 16,-6 4 2-16,0 0 0 0,6 1 0 0,-6-1-1 0,7 1 2 16,-7-1 0-16,6-4 0 0,1 1-1 0,-7 0-1 0,7-4-1 0,-1-3 0 15,0-5-1-15,0 0 1 0,2 1 1 0,-2-4 0 0,0-3 2 16,1-6 0-16,6 3-1 0,-6-10 1 0,5 3-1 0,2-3-1 0,-2-6 1 15,2 2 0-15,-1-8-1 0,-1 0-1 0,2-5-1 0,-2 0-5 16,8-7-6-16,-7-1-4 0,1-3-6 0,-8 0-3 0,6-4-3 0,-4-3-1 16,4 3-2-16,-5-2 0 0,-1-5-2 0,1 7 1 0,0-4 0 15,-1 5 1-15,-6 0 1 0,6 2 4 0,1 5 5 0,-7 3 7 16,7 1 8-16,-7 2 6 0,6 5 6 0,-6 4 4 0,0-1 3 0,0 4 1 16,0 4-1-16,0 3-1 0,6 0-2 0,-6 4 1 0,0 0-1 15,0 4-2-15,0 3 0 0,7 0-3 0,-7 5-3 0,0 2-3 0,7 2-4 16,-1 2-3-16,1 3-2 0,-7 4 1 0,6-2 2 0,0 3 1 15,1-1 1-15,0 1 0 0,-1-1 1 0,0 5-1 0,2-5 0 0,-8 1 0 16,6-1 0-16,7-2-1 0,-13 3-1 0,13-5-3 0,-7 2-5 16,1-6-9-16,-1 3-9 0,8-3-12 0,-8-2-14 0,0-3-19 15,1-2-22-15,6-3-46 0,-7-4-56 0,1-3-72 0,6-3-79 0,-6 0-74 16,-1-8-71-16,0-1-32 0,1-2-14 0,0 0 0 0,-7-9 5 16,0 5 10-16,0-4 11 0,0 0 19 0,-7-3 23 0,7 3 45 15,-7-3 56-15,-5 2 71 0,-2 1 234 0</inkml:trace>
  <inkml:trace contextRef="#ctx0" brushRef="#br0" timeOffset="126108.62">14627 9715 0 0,'-32'7'307'16,"-7"4"101"-16,13-3 37 0,-7 0 21 0,7-1 15 0,6 0 6 16,1 0 4-16,6-3 2 0,6 0 3 0,1-1 4 0,6 1 4 0,6-1-45 15,1 2-71-15,6-2-101 0,0-3-117 0,-1 4-63 0,15-4-36 16,-1 0-23-16,0 0-15 0,7-4-24 0,-1 4-26 0,1-3-64 0,-1-5-81 16,7 4-103-16,-6-3-115 0,6 0-62 0,-6 3-37 0,-1-8-18 0,-6 5-9 15,1-4-5-15,-8 0-4 0,7 1 2 0,-13-5 0 0,6 0 17 16,-5-4 22-16,-8 2 61 0,7-3 80 0</inkml:trace>
  <inkml:trace contextRef="#ctx0" brushRef="#br0" timeOffset="128081.9">16406 10026 13 0,'6'0'256'16,"0"-2"23"-16,-6 2 17 0,6-5 17 0,-6-2 18 0,0 3 21 16,0-3 20-16,0 0 27 0,0 0 28 0,0-5 18 0,0 5 13 0,0-4-55 15,-6 0-92-15,0 0-51 0,6 0-30 0,-6 0-18 0,-2-1-11 0,2 2-12 16,-7-1-14-16,7 0-18 0,-1-1-17 0,-6 2-23 0,7 0-25 15,-8-2-17-15,2 5-12 0,5 0-6 0,-6-1-5 0,0 1-4 16,0-1-5-16,0 5-4 0,0-1-4 0,0 1-5 0,0-1-5 0,-7 4-2 16,8 0-4-16,-8 4-3 0,0-1-3 0,-5 4-1 0,5 1-3 0,-6 3-1 15,6 0-3-15,-6 3-2 0,0 1-1 0,6 3-1 0,-6 1-2 16,7 3 0-16,-7 3 0 0,6-3 0 0,7 7-1 0,-6-3 1 16,6 3-1-16,-1 2 1 0,8-3-1 0,0 1 1 0,-1 1 0 0,0-1 0 15,7-4 0-15,0 1 0 0,0 1 0 0,7-7 1 0,0-1 0 16,-1 4 1-16,8-9 0 0,-2 1 1 0,8 0-1 0,-7-5 1 0,7-2-1 15,5-1 1-15,-5-3 0 0,6-4 1 0,0-4 1 0,0-3-1 16,7-4 1-16,-7-1 1 0,7-2-2 0,-1-4 1 0,-7-5-1 0,9-3 0 16,-2-2-1-16,-6 2 0 0,7-7 1 0,-8-4-1 0,1 1-2 15,-6-1-1-15,-1-3 0 0,1-1 0 0,-6-2-1 0,-2-1 1 16,1 1 0-16,-6-6 2 0,0 5-1 0,-1 0 0 0,0 0 2 0,-6 0 0 16,0 1-1-16,0 2 1 0,0 1 1 0,0 0 2 0,0 6 4 0,0 1 3 15,0 1 4-15,0 2 3 0,0 0 3 0,-6 9 4 0,6-2 6 16,0 2 6-16,0 6 4 0,-6 1 7 0,6 0 1 0,0 6 2 15,0-3 0-15,-7 7-3 0,7 1-4 0,0-1-5 0,0 4-4 16,0 0-4-16,-7 4-4 0,7-1-6 0,0 3-4 0,0 6-8 0,-6 3-5 16,6 0-6-16,0 3-3 0,-7 3-2 0,7 5-1 0,-6 4 0 15,6 0 2-15,-6 2 1 0,6 0-1 0,0 2 1 0,-8 3 0 0,8 3 2 16,0-3 0-16,0 3 1 0,8 0 2 0,-8 0 0 0,0 4-1 16,6-3 1-16,-6-1 0 0,6 4 0 0,1-4-1 0,-1-3 1 0,1-1 2 15,6 1 0-15,-7-5-2 0,8 2 0 0,-2-4-3 0,8-5 2 16,-7 1-1-16,7-8-1 0,-1 1 1 0,1-9 0 0,6 2 0 0,-6-5 0 15,5-4-1-15,1-3-1 0,0-3-2 0,1-1-3 0,-1-6-4 16,0-5-4-16,-1 0-3 0,9-7-3 0,-9 0-3 0,1 0-2 16,0-4-1-16,-6-2-1 0,5-3 1 0,-5 2-1 0,-6 0 0 0,5 0 2 15,-6 0 0-15,0-5 5 0,-7 4 2 0,1 5 6 0,0-4 2 16,-7 0 4-16,0 4 2 0,0 2 3 0,0-3 2 0,-7 5 2 0,0 2 0 16,1 2 0-16,0 0 3 0,-8 3 1 0,8 8 3 0,-7-6 0 15,7 8-1-15,-1-3 2 0,-6 7 0 0,7 0 1 0,-8 4-2 0,8-1-1 16,-7 8 0-16,6 0 1 0,1 1 1 0,-7 7 0 0,7-2 0 15,-2 5-2-15,-4 0-2 0,5 4 1 0,1 3 2 0,-1-3 0 16,7 7-2-16,-6 0 1 0,6 0 2 0,0 0-1 0,0 0-1 0,6-1-1 16,-6 5-2-16,7-7 0 0,-1 3 2 0,7-4-2 0,-7 0 0 0,8-3 1 15,-8 0-3-15,7-5 0 0,1-2-1 0,-2-1 1 0,-6-3 0 16,8-4 3-16,-1 0 2 0,0-4 2 0,0-2 3 0,0-3 0 16,0-2 2-16,-7 0 1 0,8-7 2 0,-1 0 0 0,0-1 1 0,0-3 3 15,-1 0 2-15,2-3 2 0,-1-1-1 0,0-4 0 0,-7 2-1 16,7-6-2-16,1 5-3 0,-8-4-1 0,7-3-1 0,-6 3-2 0,5-4-2 15,-5 1-1-15,6 2-1 0,-6-3-3 0,-1 5 0 0,7-2-3 16,-6 2-1-16,-1 3-3 0,0 3 0 0,1 0-2 0,0 3-1 0,-1 2 0 16,1 3-2-16,-1 4 0 0,0 3 0 0,2 0 0 0,-2 3-1 15,-6 0 0-15,6 5 0 0,0 3 0 0,-6 3 0 0,7 1 1 16,0 3 0-16,-7 1 2 0,0 3 0 0,6 0 1 0,-6 3 1 0,0 2 1 16,0-2 0-16,-6 4 0 0,6-3 0 0,0-1 1 0,0 1 0 15,0 0 1-15,-7-4-1 0,7 3 0 0,0-7 0 0,0 1 0 0,0-2 1 16,0 0-1-16,0-8 0 0,0 2 1 0,7-4-1 0,-7 1 1 15,0 0 2-15,0-4-1 0,0-4 1 0,6 0 2 0,-6 0 0 16,7-4 1-16,-7 0-1 0,6-3 0 0,0 0 0 0,2-5 0 0,-2 1 0 16,0-3 0-16,8-5-1 0,-8 1 0 0,0 0 0 0,7-8-1 15,-6 4-2-15,0-7-3 0,5 3-1 0,-5-3-1 0,0 3 1 0,5-3-2 32,-5 3 1-32,6-3-1 0,-6 7 0 0,5 0-1 0,-4 4-1 0,-2-1-1 15,6 9-1-15,-5-2-2 0,0 5 0 0,-1 1 1 0,1 6-1 0,-1 0 1 16,0 2 0-16,-6 6 0 0,8-1 0 0,-8 8 1 0,6 0 2 15,-6-1 0-15,0 8-1 0,6-4 2 0,-6 4 2 0,0 5 2 16,0-6 0-16,-6 2 0 0,6-3 2 0,0 3-1 0,0-5 0 0,0 0-3 16,6-3-3-16,-6-1-7 0,0-2-7 0,0-5-11 0,6-3-13 15,-6 0-19-15,8-4-23 0,-2 0-41 0,0-8-49 0,-6 1-62 0,7-5-69 16,-1-6-63-16,1 0-60 0,0 0-51 0,-7-8-49 0,0 1-19 16,0-5-7-16,0-3 6 0,-7-3 10 0,0-5 18 0,-6 1 21 15,7-4 41-15,-8-3 48 0,-4-2 61 0,4-2 70 0</inkml:trace>
  <inkml:trace contextRef="#ctx0" brushRef="#br0" timeOffset="128441.28">17115 9316 98 0,'-39'18'329'0,"0"1"41"0,6-1 30 0,1 0 26 0,6 0 23 15,7-7 17-15,-1 3 14 0,7-2 13 0,0-5 10 0,6 1 12 16,1-4 11-16,0 2-64 0,6-1-101 0,0-5-67 0,0 2-48 16,6-2-31-16,0 0-22 0,1-2-20 0,6-3-21 0,0-1-15 0,-1-2-13 15,8-3-12-15,0-1-11 0,5 2-11 0,-5-5-12 0,7 1-12 16,-8-1-12-16,7 0-13 0,-6 1-12 0,-1-1-11 0,-6 5-9 0,1-1-6 15,-8 3-6-15,7 0-3 0,-7 5-3 0,1 3-3 0,-1 0-4 16,-6 3-5-16,7 1-6 0,-1 8-9 0,0-6-10 0,-6 9-11 16,8-4-10-16,-2 7-12 0,-6-3-10 0,6 0-13 0,1 4-14 0,-7-2-29 15,7-2-33-15,-1 4-40 0,-6-6-43 0,6 3-41 0,1-5-42 16,6-1-29-16,-6 2-23 0,-1-9-17 0,7 5-18 0,0-8-20 0,0 0-22 16,0 0-5-16,0-8 6 0,7 1 24 0,-8-1 34 0,8-6 41 15,-7 3 46-15,7-8 46 0,-7 5 47 0,6-4 66 0,-6-4 76 0,1 3 74 16,-2-2 77-16,2 2 69 0,-2-3 64 0,-5 4 53 0,6-1 46 15,-6 1 51-15,-1 0 50 0,-6 3 36 0,6 1 27 0,-6-5 18 16,0 7 11-16,0-1-20 0,0 1-35 0,0 2-42 0,-6-1-46 0,6 0-36 16,-6 4-32-16,-1-1-35 0,-6 1-37 0,6-1-54 0,-5 5-62 0,-2-1-69 15,2 0-70-15,-8 4-83 0,1-3-91 0,-1 3-91 0,-6 3-93 16,-1-3-48-16,1 4-23 0,1 0-11 0,-8-1-6 0,7 1-1 16,-6 0 0-16,-2-1 8 0,9-3 13 0,-7 4 33 0,-1-1 45 15,7 2 67-15,-7-5 169 0</inkml:trace>
  <inkml:trace contextRef="#ctx0" brushRef="#br0" timeOffset="128631.74">16321 9437 402 0,'-33'22'459'0,"-6"4"33"15,13-8 21-15,-6 0 14 0,12 0 11 0,-6-7 5 0,13 1 4 0,-1-5 3 16,8 0 2-16,0-3 2 0,6-4 1 0,0 3-121 0,6 1-184 16,8-4-96-16,-2 0-51 0,8 0-31 0,-1-4-22 0,14 1-14 15,-1-1-10-15,8 0-17 0,5 1-17 0,7-1-26 0,-7-4-32 0,14 5-78 16,-6-4-98-16,-1 3-105 0,7 0-106 0,-8-3-54 0,-5 3-29 0,6 4-13 15,-6-3-9-15,-7 3-2 0,-1-4-1 0,2 4 9 0,-7-3 12 16,-1 3 25-16,1 0 29 0,-7 0 76 0,6 0 112 0</inkml:trace>
  <inkml:trace contextRef="#ctx0" brushRef="#br0" timeOffset="129375.83">18639 9928 0 0,'-26'15'151'0,"7"-5"157"15,5 1 39-15,-5-3 37 0,6-1 36 16,0-4 23-16,7 2 17 0,-8-5 9 0,8 0 6 0,6-5 2 0,0 2 4 0,0-4-43 15,0-1-63-15,6 1-71 0,1-4-73 0,0-4-50 0,5 5-37 0,1-5-37 16,7-4-36-16,-6 6-21 0,4-7-17 0,2 3-10 0,-1 1-5 16,1-2-3-16,0 3-3 0,-1 1-1 0,-5-1 0 0,4 5-3 15,-4-2-3-15,-1 5-2 0,0 3 0 0,0 0-2 16,-7 4-2-16,0 0 1 0,2 4 0 0,-8 3 0 0,6 4 1 0,-6 1-1 16,0 2 1-16,0 1 0 0,0 3-1 0,0 4-1 0,0 0 0 0,-6 0 0 15,6 3 2-15,0 2 0 0,-8-2 0 0,8 4 1 0,0-3 0 16,0 4-1-16,0-5-1 0,0 1 0 0,0-4 1 0,8 3-1 15,-8-7 0-15,6 4 1 0,0-7 0 0,1 0 1 0,6-1 0 0,-6-2 0 16,5-5 0-16,2 0 1 0,-2-3-1 0,2-4 0 0,5-4 2 16,-5 0-1-16,4-3 1 0,-4-3-1 0,5-2 1 0,1-2-1 0,-8-4 0 15,8-1-1-15,-6-4 1 0,-1-2 0 0,-1 0-2 0,2-6 1 16,-8 4 0-16,0-3 0 0,1-3-1 0,0 3 1 0,-7-2 0 0,0 2 0 16,0-2 0-16,-7 2 3 0,7 4 2 0,-7 1 5 0,1 2 8 15,6 2 5-15,-6 2 5 0,-1 5 2 0,0 3 2 0,1 0 0 0,0 3 0 16,-1 5-2-16,7 0-1 0,-6-2-1 0,6 5 0 0,-7 5-2 15,7 1-3-15,-7-2-6 0,7 6-6 0,0-2-5 0,0 7-4 0,0-4-3 16,7 4-2-16,-7-1 0 0,7 1 0 0,-1 3 2 0,7-3 1 16,-7-1 0-16,8 1 1 0,-2-4-1 0,2 4 2 0,-1-4-1 15,6-4-1-15,-6 0 0 0,1 1 0 0,5-1-1 0,-6-2 1 0,6-5 0 16,1 0-1-16,-7 0 0 0,6-5 0 0,-6 1 0 0,7 1 1 16,-7-5 0-16,0 1 0 0,0 0 0 0,0-1 0 0,0-3 0 0,1 1-1 15,-8 2 1-15,7-2 1 0,-7 2-1 0,1-3 2 0,-1 4 1 16,-6-1 1-16,7 5 2 0,-7-4 0 0,6 2 0 0,-6 2-1 0,0 3-1 15,0 0-1-15,0 0 0 0,0 0-1 0,0 3 0 0,0 2 1 16,0 2-1-16,-6 0 1 0,6 4-1 0,0 3-1 0,0-2-2 16,0 6 0-16,0-4 0 0,0 5 1 0,0-1 0 0,6 4 2 0,-6-4 0 15,0 1 2-15,6-1-2 0,-6 0-1 0,8-3 1 0,-2 0-2 0,-6-1-1 0,6-3-1 0,1 1-3 0,0-6-5 0,-1 2-9 16,0-4-13-16,1-2-17 0,6-4-22 0,-6 2-38 0,-1-8-50 0,7-2-56 16,-6-2-59-16,-1 1-50 0,0-7-45 0,1 0-48 0,-1-4-49 15,1 0-28-15,-7-5-19 0,0 0-2 0,0-4 5 0,-7-1 16 16,1-5 18-16,6 0 40 0,-7 0 48 0,1 0 55 0,-7 0 61 0,6 1 48 15,-5 3 185-15</inkml:trace>
  <inkml:trace contextRef="#ctx0" brushRef="#br0" timeOffset="129485.21">19486 9474 161 0,'-6'-23'313'16,"-1"1"63"-16,0 5 53 0,7 1 34 0,-6 6 25 0,6-1 17 0,0 4 14 16,0-1 8-16,0 1 8 0,6 3 3 0,-6 0 2 0,0 1-78 15,0 3-118-15,0 0-81 0,0 0-62 0,0 0-53 0,0 0-45 0,0 3-35 16,0-3-28-16,0 8-30 0,7-5-33 0,0 4-50 0,-7 1-63 16,6-1-79-16,0 1-89 0,1 2-81 0,-1 1-77 0,1 0-38 15,-7 0-18-15,7 4-9 0,-1-4-5 0,0 0 1 0,1-1 2 0,0 6 14 16,-7-5 18-16,6 4 43 0,0-1 56 0,1 4 75 0,-1-3 212 15</inkml:trace>
  <inkml:trace contextRef="#ctx0" brushRef="#br0" timeOffset="129657.07">19545 10525 396 0,'-14'22'458'0,"2"0"29"0,-2-4 13 0,8-4 4 0,-7 2 4 16,7-9-1-16,-1 0-2 0,7 0-4 0,-7-7-7 0,7 5-16 15,0-10-22-15,0 1-176 0,0 1-253 0,0-4-185 0,0 0-148 16,0-4-88-16,7-1-61 0,-7-2-28 0,7-1-13 0,-7-3-5 0,6-4-1 16,-6 0 3-16,6-5 5 0,-6 2 17 0,7-4 21 0,-7-4 53 15,0 0 71-15</inkml:trace>
  <inkml:trace contextRef="#ctx0" brushRef="#br0" timeOffset="130689.45">20144 9899 0 0,'0'14'242'0,"0"-3"48"0,0-4 19 0,0 5 17 0,0-5 14 0,0 0 17 16,0 0 18-16,0-3 25 0,0 0 31 0,0-1 24 0,0-3 21 15,0 0-46-15,0 0-79 0,0-3-57 0,0 3-47 0,6-4-27 0,0-3-20 16,1-1-15-16,0-2-16 0,5-2-15 0,2-2-19 0,-1-4-25 16,0-5-30-16,6 1-24 0,1 0-22 0,0-3-12 0,-1-4-10 0,1 0-4 15,-1-5-3-15,1 5 0 0,-1-8-2 0,0 0 1 0,1 5-2 16,0-9 1-16,-7 5 0 0,-1-1-1 0,2 0 2 0,-1 1 2 16,-7-1 4-1,7 5 5-15,-6-2 4 0,-7 5 1 0,6 3 1 0,1 1 3 16,-7 3 5-16,0 0 4 0,0 3 3 0,0 4 4 0,0 5 1 0,-7-1 2 15,7 0 0-15,0 4-1 0,-6-1-7 0,6 5-4 0,-7-1-6 16,7 0-4-16,0 8-2 0,-6-4-4 0,6 7-6 0,-7-4-3 0,1 9-3 16,6-1-4-16,-7 7-1 0,1 0-3 0,0 1-1 0,-2 7 1 15,8 3 0-15,-6-4 2 0,0 8 1 0,6 1 2 0,0-2 0 0,-7 1 1 16,7 4 0-16,7-1 1 0,-7-2-1 0,0 2 2 0,6 0 0 16,-6 1 0-16,6-5 1 0,2 5-1 0,-2-3 2 0,0-5-2 15,1 4 1-15,6-4 0 0,-7-3-1 0,7 0 1 0,1-1-1 0,-2-3 0 16,2-3 1-16,-2-1-2 0,1-4 0 0,1-2 0 0,-2-1 0 15,2-4 0-15,-2-3 0 0,2-4 0 0,-1 0-1 0,7-4 0 16,-8-3-1-16,1-1-2 0,0-7-4 0,-6 1-2 0,6-1-3 0,-6-3-4 16,5-4-3-16,-6 0-3 0,2-4-1 0,-2 1-1 0,-6-1 0 0,0 0 1 15,0 1-1-15,0-4 1 0,0 2 1 0,0 7 3 0,-6-6 3 16,-2 3 5-16,8 5 6 0,-6-1 6 0,0 1 7 0,6 4 5 16,-6 2 5-16,6 2 2 0,-7 3 3 0,7-1 1 0,-7 1 3 0,7 2 0 15,0 3-1-15,0-3-2 0,0 5 0 0,0 0-4 0,0-3-1 16,7 3-5-16,-7 3-1 0,7-3-5 0,-1 0-4 0,0 0-2 0,8 5-3 15,-2-3-2-15,1-2 0 0,1 5-1 0,6-5 0 0,-2 4 2 16,2-1 0-16,-1-3 0 0,1 4 1 0,0 0-1 0,-1 3-1 0,1-4 1 16,-8 4 0-16,8 1 0 0,-7-1-1 0,7 1 0 0,-14 3 0 15,8-1 0-15,-2 5 0 0,-5-4 0 0,0 5 2 0,-1 2-1 16,1 0 0-16,-1-4 1 0,-6 8 1 0,0-3 0 0,0 3-1 0,0-4 2 16,0 1-1-16,0 2 0 0,0-3 0 0,0 1 0 0,0-1 0 0,0-3 1 15,0-1-1-15,0 1 0 0,0-4 0 0,0 0 1 0,6-3-1 16,1-1 1-16,0 0 0 0,-1-3 0 0,0-4-1 0,1 0 2 15,6-4 0-15,0 0-1 0,0 1 1 0,0-4-1 0,7-5 1 0,-7 1 0 16,0 0-1-16,6-3 0 0,-5 0-1 0,5-5 0 0,-6 1 1 16,0-4-1-16,0 3 0 0,0-3 0 0,-7-3 0 0,8 3-1 15,-8 0 0-15,7 0 1 0,-7 0 1 0,-6-1 0 0,7 5 1 0,0 4 1 16,-7-1 1-16,0 0 1 0,6 8-1 0,-6-4 0 0,0 8-1 0,0-2-2 16,0 2 0-16,0 3 0 0,0 3-1 0,-6 2 0 0,6 2 0 15,0 4 1-15,0 0 0 0,0-1 0 0,-7 9-1 0,7-5 0 16,0 8 0-16,0-3 2 0,0-1 1 0,7 4 1 0,-7 0 1 0,0-3 0 15,6-1 1-15,-6 1-1 0,6-5 0 0,2 1-2 0,-2 0 0 16,0-5-5-16,1-2-3 0,-1 2-10 0,1-6-13 0,-1 0-17 0,1-1-21 16,5-3-39-16,-4-3-48 0,-2-1-61 0,7-3-69 0,-7-4-61 15,1 0-59-15,-1-4-57 0,1-3-55 0,-7-1-25 0,6-3-11 16,-6-3 2-16,7-4 9 0,-7-1 14 0,0-2 21 0,-7-5 39 0,7-4 46 16,0 1 62-16,0 1 67 0</inkml:trace>
  <inkml:trace contextRef="#ctx0" brushRef="#br0" timeOffset="130814.45">21557 9174 168 0,'0'-12'375'0,"6"5"45"0,-6 3 31 0,0 0 22 0,-6 4 15 15,6 0 11-15,-6 0 7 0,-1-3 6 0,7 3 6 0,-7 0 5 16,7 0 4-16,-6 0-81 0,6 0-127 0,-7 0-90 0,7 0-70 0,0 0-46 16,-6 0-32-16,6 3-21 0,0-3-18 0,0 0-12 0,0 0-12 0,0 4-20 15,0-4-22-15,6 4-39 0,-6-1-46 0,7-3-66 0,-7 4-75 16,6-4-78-16,1 4-79 0,0-4-51 0,-1 0-37 0,0 0-19 16,8-4-8-16,-8 0-1 0,7-3 2 0,-7 0 12 0,8 0 14 0,-2-5 35 15,2 1 42-15,-2 0 63 0,8-4 72 0</inkml:trace>
  <inkml:trace contextRef="#ctx0" brushRef="#br0" timeOffset="130970.7">21759 8924 0 0,'-7'0'166'16,"-6"0"136"-16,0 0 33 0,0 0 38 0,1 0 40 0,-2 0 26 15,1-4 16-15,0 4 9 0,0-3 5 0,1-1 4 0,4 0-1 0,-4 1-45 16,5 3-70-16,-6-5-71 0,0 5-71 0,7 0-46 0,-8 0-35 0,2 0-56 16,-2 0-64-16,1 5-77 0,0-2-80 0,-6 1-80 0,5 0-80 15,-5-1-63-15,6 5-53 0,-6-1-27 0,-1-4-13 0,-6 5-6 16,7-1-3-16,-1 1-1 0,-6-1 1 0,0 0 16 0,-1 0 26 0,-5 1 51 15,7-5 62-15</inkml:trace>
  <inkml:trace contextRef="#ctx0" brushRef="#br0" timeOffset="131159.34">20365 9294 366 0,'-33'19'443'0,"-6"-1"31"0,13-4 21 0,0 1 15 0,0-4 12 0,7 0 7 15,-1-7 5-15,7-1 3 0,6-3 3 0,7 4 2 0,0-4 3 0,0 3-117 16,14-3-178-16,-2 4-92 0,8-4-53 0,0 0-32 0,5 4-19 15,15-4-29-15,-7 0-31 0,12-4-55 0,1 4-64 0,-1 0-97 0,7 0-113 16,1-4-82-16,-2 1-65 0,-5 3-32 0,6 0-16 0,-12-4-9 16,5 1-5-16,-5-1-2 0,-8 0-1 0,1 1 13 0,-1-1 17 15,-7-4 48-15,1 5 61 0,1-1 93 0,-1 1 296 0</inkml:trace>
  <inkml:trace contextRef="#ctx0" brushRef="#br0" timeOffset="132222.96">22560 9643 11 0,'0'0'253'0,"7"-5"20"16,-1 5 12-16,-6-3 12 0,6-1 12 0,-6-1 16 0,0-1 17 15,0 3 18-15,0-5 17 0,0 0 23 0,-6 1 22 0,6 3-48 0,-6-6-88 16,-1 2-48-16,7 1-29 0,-7-1-14 0,1 1-8 0,-1-4-9 16,1 4-10-16,-1 0-13 0,1 0-14 0,-1-1-17 0,1 1-18 0,-8 3-20 15,8-3-24-15,0 0-15 0,-1 3-9 0,1-1-8 0,-7 3-7 16,6-3-3-16,1 2-6 0,-8 3-3 0,2 0-3 0,5 0-2 15,-6 0-2-15,-6 3-1 0,5 2-1 0,-5 2-1 0,0-3-1 0,-1 3-1 16,1 4 1-16,-1-4 1 0,0 4 0 0,1 4 2 0,-7-1 0 16,6 1 0-16,1 0 3 0,-1 4 2 0,0-1 1 0,8 0 1 0,-1 4 3 15,-1-4 0-15,2 4 1 0,4 0 1 0,2 0 0 0,0 0 0 16,6-4 0-16,-6 4-1 0,12-4 1 0,-6 1-1 0,6-2-2 0,0 2-1 16,8-4-2-16,-1 0 0 0,0-4 0 0,6 0-1 0,1-1-1 15,0-2-1-15,-1-4-2 0,7-1 1 0,0 1-2 0,1-8 1 16,-1 1 0-16,-1-4-1 0,8-1 0 0,0-3-1 0,-8-4 0 0,9-3-1 15,-2 1-1-15,1-6 0 0,-8 1 0 0,8-4 1 0,-7-3 1 0,0-1 0 16,0 1 0-16,0-4 1 0,-6 0-1 0,-1-4 0 0,1 1 2 16,-8-4 0-16,2 0 1 0,-1-1-1 0,-7 1 0 0,0-4 2 15,2-1 3-15,-8 6 3 0,6-5 5 0,-6 2 3 0,0 3 4 0,-6 2 3 16,6 5 4-16,0-1 4 0,-8-1 7 0,8 5 4 0,-6 3 6 16,6 1 5-16,-6 7 5 0,6-4 1 0,-7 7 0 0,1 0-2 0,6 5-6 15,-7 1-6-15,7 3-7 0,0 2-5 0,-7 0-6 0,7 8-5 16,0 0-5-16,0 2-6 0,0 6-5 0,0 2-6 0,0 9-4 0,-6-1-3 15,6 3-2-15,0 9-2 0,0-2 0 0,0 5 2 0,0 3 3 16,0 1 3-16,0 3 2 0,6 3 0 0,-6 1-1 0,0-5 1 0,0 9-1 16,0-5-2-16,7-2 1 0,-7 2 1 0,0-3 1 0,7 1-1 15,-1-6 1-15,-6 2 0 0,7-1-2 0,-1-8-5 0,0 2-8 16,8-5-14-16,-8-3-13 0,8-4-21 0,-2 0-23 0,1-7-46 0,7-5-59 16,-7-2-76-16,6-4-83 0,1-4-79 0,7-4-75 0,-9 0-37 15,9-8-18-15,-1-2-4 0,0 1 2 0,0-7 11 0,-1 3 14 0,9-6 18 16,-9 5 23-16,8-4 48 0,-1-1 58 0,-6 2 75 0,7-2 220 15</inkml:trace>
  <inkml:trace contextRef="#ctx0" brushRef="#br0" timeOffset="133006.41">23563 9543 0 0,'6'-4'191'0,"1"1"80"0,0-5 30 0,-7 5 36 15,0-4 43-15,-7 2 35 0,7-2 33 0,-7 0 22 0,7 4 16 16,-6-5 13-16,-1 5 11 0,1-1-47 0,-1-3-75 0,-6 2-49 16,7 2-36-16,0 0-28 0,-8 3-24 0,8-4-35 0,-7 4-40 0,6-4-35 15,-6 8-30-15,1-4-21 0,-2 4-15 0,1 2-10 0,0 1-10 16,0 2-8-16,-7-2-6 0,8 7-6 0,-8-2-6 0,0 2-4 0,1 4-5 15,5 1-3-15,-4-1-1 0,-2 1-1 0,7 1-1 0,-1 0-2 16,2 2-2-16,-2 0-1 0,8 0-2 0,-7-1-2 0,13-3-2 0,-6 5 0 16,-1-4 0-16,7-1-3 0,7-4 1 0,-7 4 0 0,6-4 0 15,1-2 0-15,-1-1-2 0,7-4 0 0,0 0 2 0,1-2-1 16,-2-3-1-16,8-2 0 0,-1-2 0 0,1-3 0 0,-1-2 0 0,1-4-1 16,0 0 1-16,-1 0 0 0,7-6 0 0,-6 1 2 0,0-2 2 15,-1-4-1-15,0 4-1 0,0-8 0 0,1 4 1 0,-7-3-1 0,0-2 0 16,7 2 0-16,-7-1 0 0,-7 4 0 0,8-3 3 0,-8 3 0 15,0 0 1-15,1 0 2 0,-1 4 3 0,1 0 4 0,-7-1 6 0,7 7 5 16,-7-2 4-16,0 8 2 0,0-2 3 0,0 0-1 0,0 5-1 16,0-1-2-16,0 4-3 0,0 0-2 0,0 4 0 0,0-1-4 15,-7 5-4-15,7 0-4 0,0 2-5 0,-7 5-4 0,7-3-6 0,-6 5-1 16,6-2-1-16,0 7 0 0,-7-4 2 0,7 0 0 0,0 5 1 16,-6 2 0-16,6-3 0 0,0 0 1 0,6 0-1 0,-6 0 2 0,0 0-1 15,7 0 1-15,-1-4 0 0,1 4 0 0,0-7 0 0,-1 4 1 16,0-9-1-16,8 5 1 0,-8-4 1 0,7-3 0 0,0-2 1 0,0-2-1 15,1-4 1-15,-2 0-1 0,8-4 1 0,-1-2-2 0,-5-2 1 16,5-3 0-16,0 0-1 0,1-3 1 0,-1-1 0 0,1 0 1 16,-7-4-1-16,7-3 0 0,-8 4 0 0,2-4-1 0,-2 0 1 0,2-3 0 15,-1 2-1-15,-7-2 1 0,8 3-1 0,-8 0 1 0,0 0 1 16,-6 0 0-16,6 4 0 0,2 3 1 0,-8 0 0 0,0 4 0 0,6 0 0 16,-6 0 1-16,0 8-3 0,0 0-1 0,0-2-2 0,0 5-2 15,0 0 0-15,0 5 1 0,-6-2-1 0,6 4 0 0,-8 0 0 0,8 8-2 16,-6-4 0-16,0 8-2 0,6-5 0 0,-6 8 1 0,-2 0 1 15,8 0 1-15,-6 0 2 0,0 1 2 0,6 2 1 0,0-3-1 0,0 3 0 16,0-3-1-16,0 0 0 0,0 0 0 0,0-3 0 0,6-1 1 16,0-4 0-16,2 1 1 0,-8-4 0 0,6-4 0 0,6 4 1 15,-4-6 0-15,-2-2-2 0,7-3 2 0,0 0 0 0,0-3 1 0,-1-2-1 16,2-2-1-16,-1-4 2 0,0-3-1 0,0-1 1 0,7 0 0 16,-8-4 0-16,2-2-1 0,-1-2 1 0,-1 2-1 0,-4-5 0 0,4 1-2 15,2-1-1-15,-8 0 0 0,0 0 1 0,7 5 0 0,-6-2 0 16,0 2-1-16,-1 5 1 0,-6-1-1 0,6 7-1 0,-6-2-2 15,6 4-1-15,-6 1-1 0,0 3-1 0,0 4 0 0,0 4 0 0,0 0 0 16,0 2 1-16,0 6 0 0,0-1-1 0,0 3 0 0,0 2 0 16,8 2 1-16,-8 4 1 0,0 3 3 0,0-3 2 0,0 0 2 0,6 4 1 15,-6 0-1-15,6-4 2 0,-6 3 0 0,7-3-1 0,-1-4 0 16,1 5 1-16,0-9-1 0,-1 1 1 0,0 0 0 0,1-4-2 0,0-4-4 16,5-4-3-16,-5 1-11 0,0 0-15 0,6-8-18 0,-7 0-21 0,7-3-24 15,-6-4-28-15,5 1-50 0,-4-9-59 0,-2 1-71 0,0-5-76 16,1-3-75-16,-7 1-74 0,0-8-37 0,0 1-19 0,0-5-1 0,-7-4 9 15,1-2 16-15,0-2 18 0,-8 1 25 0,8-3 27 0,-8 0 48 16,8 2 61-16,-13 1 70 0,5 1 178 0</inkml:trace>
  <inkml:trace contextRef="#ctx0" brushRef="#br0" timeOffset="133258.13">23563 8982 79 0,'-39'11'309'0,"13"0"39"15,-7 1 36-15,7-2 30 0,6 2 30 0,1-5 21 0,6-1 15 16,0-1 14-16,0-1 15 0,6-1 11 0,1 1 12 0,6-4-64 0,0 4-101 15,0-4-62-15,0 0-45 0,6-4-32 0,1 4-29 0,0-4-27 16,-1 1-27-16,7-6-19 0,0 3-14 0,0-5-14 0,7 3-14 0,0-2-11 16,-8-5-11-16,8 4-11 0,-1-4-8 0,-5 1-9 0,5 3-10 15,-6-1-6-15,-7 2-8 0,7-1-5 0,1 3-4 0,-8 0-3 16,0 6 0-16,1 2-2 0,0 0-1 0,-1 0 0 0,0 2-1 0,1 6 0 16,-1 0-1-16,1-1-1 0,0 4-5 0,-7 4-8 0,6-1-11 15,0 1-14-15,1-1-16 0,0 1-22 0,-1 1-24 0,0-2-47 16,1-3-60-16,0 3-71 0,-1-3-76 0,7 0-71 0,-7-3-70 0,8-1-35 15,-1-4-20-15,-7 1-3 0,7-4 6 0,0 0 13 0,1-4 16 16,-2-3 20-16,2-1 24 0,5 2 48 0,-6-9 61 0,0 4 71 0,-7-4 181 16</inkml:trace>
  <inkml:trace contextRef="#ctx0" brushRef="#br0" timeOffset="133414.37">23915 8883 179 0,'-7'-7'378'0,"0"-3"45"0,1 1 31 0,0 3 26 0,-8-2 24 16,8 1 18-16,6 0 13 0,-6-1 11 0,-1 5 9 0,7-5 6 15,0 5 5-15,0 3-85 0,0-4-130 0,0 4-89 0,7 0-69 0,-1 0-43 16,7 0-33-16,0 0-25 0,0 0-25 0,7 0-17 0,0 0-17 0,-2 4-20 15,9-4-23-15,-1 3-25 0,0-3-25 0,0 4-43 0,-1 0-52 16,-5-1-70-16,0 5-79 0,-1-5-86 0,1 1-91 0,-7 3-45 16,-6-3-22-16,6 0-11 0,-13-1-4 0,6 0 7 0,-6-3 13 0,-6 5 16 15,6-1 21-15,-13-4 41 0,6 0 49 0,-6 0 71 0,7 0 150 16</inkml:trace>
  <inkml:trace contextRef="#ctx0" brushRef="#br0" timeOffset="133601.88">22924 8982 154 0,'-45'22'404'0,"6"0"49"0,0 1 28 16,6-5 16-16,0-3 10 0,7-1 5 0,7-3 2 0,6-4 2 0,0 1 0 15,7-5 2-15,6 1 1 0,0-4-80 0,6 3-120 0,7 2-105 16,0-5-96-16,6 0-51 0,7 0-27 0,7 0-29 0,7 0-27 0,-1-5-55 16,6 2-67-16,7-1-87 0,1-3-102 0,5 0-74 0,-6-1-59 15,6 1-31-15,1-1-15 0,0 2-9 0,-7-2-3 0,0-3-2 16,6 4 1-16,-5 0 11 0,-8-4 18 0,7 3 48 0,-6-3 65 0</inkml:trace>
  <inkml:trace contextRef="#ctx0" brushRef="#br0" timeOffset="134922.37">25094 9638 0 0,'-20'22'181'0,"1"-3"174"0,-1-5 46 0,0 5 27 15,7-9 20-15,-7 1 16 0,8-3 14 0,6-5 9 0,-8 2 9 16,8-5 2-16,6 0 5 0,-7-5-39 0,7 2-56 0,0-5-87 0,7 1-101 16,-1-4-64-16,0-4-43 0,2 1-26 0,4-1-19 0,8-3-15 15,-7-4-14-15,7 0-9 0,-2 0-8 0,2-3-5 0,7-1-2 0,-1-4-3 16,-7 0-2-16,7-2-2 0,0 0-1 0,0-2-2 0,-7-2-2 15,7-1 0-15,-6 4 0 0,0-4 0 0,-1 1 2 0,1 3 2 16,-7-1 6-16,0 2 3 0,0 6 5 0,-7 1 6 0,1 0 4 0,0 2 5 16,-1 4 4-16,-6 1 6 0,6 7 4 0,-6-4 1 0,0 5 3 0,0-1-1 15,0 3 0-15,-6 0-3 0,6 6-3 0,0-6-7 0,-6 5-5 16,6 3-7-16,-7 0-6 0,7 0-6 0,-7 3-4 0,7 0-6 16,-6 4-5-16,0 1-4 0,-1 3 0 0,0 4-2 0,1 3 0 0,-1 0 0 15,1 4 0-15,0 4 2 0,-8 0 2 0,8 3 3 0,0 0 0 0,-1 0 2 16,0 5 0-16,7-1 1 0,-6 3 2 0,6-3-1 0,-7 0 0 15,7 0 0-15,0 1-1 0,0-6 0 0,7 2-2 0,-7-1 1 0,6-3-1 16,1-4 1-16,0 0 1 0,-1 0-1 0,0-4 1 0,0-3-1 16,2-1 1-16,4-2 0 0,-5-1-2 0,6-4 1 0,0-5 3 0,0 3-1 15,0-5 2-15,0-5-1 0,7 3-1 0,-8-10-1 0,8 6-1 16,0-10 1-16,-7 2-1 0,6 0 0 0,0-5-1 0,-5 1 1 16,5-4 0-16,-6 0-1 0,0-4 0 0,1 0-1 0,-2 1 0 0,2-4-1 15,-8 3 1-15,7-4 1 0,-7 5-2 0,1-1 0 0,0 1 0 16,-7 0 1-16,6 2 0 0,-6 4-1 0,0 1 2 0,6 4-1 0,-6 2 0 15,0 2-2-15,0 2-1 0,0 5-3 0,0-1-1 0,0 0-1 16,0 4 0-16,-6 4 0 0,6 0-1 16,0 3 0-16,0 4 0 0,-6 0-2 0,6 4 0 0,-7 4 0 15,7 2 1-15,0 2 1 0,-7 2 1 0,7 4 3 0,0-4 1 0,0 4 1 0,0-2 0 0,0 2 0 0,0 1 2 0,7-5 1 0,0 1 0 16,-1-4 0-16,0-1 1 0,8 1 0 0,-1-3-2 0,0-1 2 16,0-3 0-16,7-5-1 0,-1 1 1 0,7-3 0 0,-6 0-1 0,6-5 2 15,-1-3-2-15,1-3 1 0,0-2-1 0,1-6-1 0,-1 4-1 16,-7-7-1-16,7-1-3 0,0-3-2 0,-6-1-4 0,6-3-3 15,-7 1-5-15,-5-5-4 0,5-4-3 0,-6 1-3 0,0 0-3 0,1 0 0 16,-8-5 0-16,0 5 0 0,-6 0 1 0,6 0 1 0,-6 3 2 16,-6 0 3-16,6 4 3 0,-6 4 4 0,6 0 4 0,-6 7 4 0,-2-4 2 15,2 8 2-15,0 0 2 0,-8 3 0 0,8 0 1 0,-1 8 0 16,-5-4 0-16,5 7 0 0,-6 1 2 0,0-2 1 0,6 9 0 0,-6-4 1 16,7 7 0-16,0 1 4 0,-2 4 1 0,2-2 1 0,0 2 0 15,0 2 2-15,6 4 0 0,0-4-1 0,0 2 1 0,0 2-1 16,6-4-2-16,0 1 0 0,0-1 0 0,8 1-2 0,-8-5 0 0,7 2-1 15,7-1 0-15,-7-4-1 0,0-3 2 0,6 0-2 0,-5-4 2 16,6-1-1-16,-8-1 1 0,8-2 1 0,-7-4 0 0,7-3 1 0,-2-3-1 16,-4-2 2-16,5 3 0 0,-5-7-1 0,4-1 1 0,-4-1-1 15,-1-4 0-15,0 0 0 0,0 1 1 0,-1-5 0 0,-4 1 0 0,4-4 0 16,-5 5 0-16,6-6 0 0,-6 1 2 0,-7-4 1 0,6 4-2 16,0-3 2-16,1 2-1 0,-7 2 2 0,7-1-1 0,-7 0 0 15,6 3 1-15,-6 1-1 0,6 7 1 0,-6-3-1 0,0 7-2 0,7-1-2 16,-7 0-3-16,0 5-1 0,0 3-3 0,0 0 0 0,0 3 0 0,7 1-1 15,-7 3 0-15,6 0 0 0,-6 5-2 0,7-1 1 0,-7 3-2 16,6 5 2-16,-6-5-1 0,0 8 2 0,7-3 2 0,-7 2 0 16,0 2 0-16,0-1 0 0,0-4 0 0,0 4 1 0,0 0-1 0,0 0 0 15,-7-4-2-15,7 1 1 0,0-5-1 0,0 4 2 0,0-3 0 16,-6-4 0-16,6 0 0 0,0 0 0 0,0-3 2 0,0-1 1 0,0-4 3 16,0 1 6-16,0-4 8 0,0 0 6 0,0 0 2 0,6 0 4 15,-6-4 0-15,7 1 1 0,-1-1 0 0,1-4 0 0,-1-2-1 0,0-1-1 16,2 0 0-16,4-4-3 0,-5-3-1 0,6 0-7 0,-7-5-8 15,7 1-6-15,1-3-5 0,-8-1-3 0,7-3-1 0,0 4-2 16,0-5-1-16,0 1-1 0,0-1 0 0,0 5-1 0,0-1 0 0,0 0-1 16,7 5-1-16,-8 2 0 0,2 1 1 0,-1 6-1 0,0-2-2 15,0 7 1-15,-1 3-1 0,-4 1 0 0,4 3 1 0,-5 3 2 0,0 5 0 16,5-1 1-16,-5 3 0 0,-7 5 1 0,6 4 0 0,-6-1-1 16,7 4 2-16,-7 0 1 0,0 0 1 0,7 4 2 0,-7-1 1 0,0-3 1 15,0 4-1-15,0-5 1 0,0-2 1 0,0 4-1 0,0-9-1 16,6 0 0-16,-6-3 0 0,0 0-3 0,6-3-3 0,-6-2-11 15,7-1-14-15,0-5-20 0,-7 0-21 0,6-8-27 0,7 5-28 0,-7-8-52 16,1-4-61-16,6-3-73 0,-7-1-78 0,2-6-71 0,-2-5-67 16,0 1-31-16,-6-4-14 0,6-3 2 0,-6-5 11 0,-6-3 17 0,6 1 20 15,-6-1 25-15,0-4 30 0,-2 1 50 0,2 3 61 0,0-4 73 16,-8 4 247-16</inkml:trace>
  <inkml:trace contextRef="#ctx0" brushRef="#br0" timeOffset="135189.09">26370 8616 67 0,'-27'10'289'0,"2"2"25"0,5-1 18 16,-6 0 35-16,14 0 42 0,-8-4 32 0,7 4 23 0,-1-7 18 0,8 3 15 16,0 0 13-16,6-2 10 0,-6 2-61 0,6-4-100 0,-8 1-53 15,8 0-32-15,0-4-18 0,0 3-12 0,8-3-30 0,-8 0-39 16,6 0-30-16,0 0-23 0,7-3-17 0,0-1-14 0,0-3-11 0,1 3-12 31,4-4-10-31,2 1-12 0,0 0-9 0,-1-4-11 0,1 4-7 16,-1-5-8-16,-5 6-4 0,4-2-3 0,-4 5-2 0,-1-5-2 0,-6 5-2 15,6 3 0-15,-7 0-3 0,0 0 1 0,1 3-5 0,0 1-4 0,5 0-6 16,-5 3-9-16,0 0-10 0,6 4-10 0,-7-4-12 0,1 4-15 16,-1 0-16-16,7 4-16 0,-7-4-38 0,2 0-46 0,-2 1-56 15,0 2-58-15,1-3-54 0,-1 0-52 0,-6 0-49 0,7 0-46 0,-7-4-18 16,0 0-2-16,0 1 5 0,0-5 12 0,0 1 14 0,0 0 16 0,0-4 38 16,-7 0 47-16,1-4 56 0,-1-3 59 0</inkml:trace>
  <inkml:trace contextRef="#ctx0" brushRef="#br0" timeOffset="135360.97">25907 8774 88 0,'-32'7'301'0,"6"0"22"0,-1-2 13 0,8 1 8 0,0-2 5 0,0-4 3 16,5 0 0-16,8 0 2 0,-7 0 0 0,6 0-8 0,7 0-13 0,-6-4-110 15,6 4-158-15,0 0-123 0,6 0-102 0,-6-3-74 0,7 0-56 16,-7 3-31-16,6-5-17 0,1 2-8 0,-1-1-4 0,0 1-2 15,8-5-2-15,-8 5 9 0,1-1 11 0,-1-3 35 0,1 0 44 0</inkml:trace>
  <inkml:trace contextRef="#ctx0" brushRef="#br0" timeOffset="135579.72">25094 9041 224 0,'-14'10'402'0,"-5"2"39"0,13-1 22 16,-8 0 11-16,8-3 7 0,0-5 5 0,-2 1 1 0,8-4 3 16,8 0 2-16,-8 3 3 0,12-3 1 0,2 0-93 0,-2 0-141 0,8-3-93 15,-1 3-71-15,7 0-39 0,1 0-21 0,5-4-17 0,1 1-13 16,-1 3-32-16,7-5-39 0,-7 5-70 0,8 0-84 0,-1-3-91 16,-6 3-95-16,5-3-48 0,-5 3-25 0,-1-4-11 0,1 0-8 0,-1 1-2 15,2-1-2-15,-2 0 4 0,-6-3 7 0,0 2 26 0,0-1 38 16,-6-1 66-16,6-1 149 0</inkml:trace>
  <inkml:trace contextRef="#ctx0" brushRef="#br0" timeOffset="137441.35">28142 9169 0 0,'6'5'56'0,"0"-3"173"0,1 3 21 0,0-5 15 16,-1 3 12-16,-6-3 10 0,0 4 11 0,6-4 15 0,-6 0 17 0,7-4 19 15,-7 4 20-15,0-3-18 0,0-2-38 0,0 3-32 0,6-3-32 16,-6 2-19-16,0-1-13 0,0 0-9 0,-6-3-7 0,6 3-8 0,0-3-7 16,0 4-12-16,-7-5-13 0,7 1-16 0,-6 3-18 0,0-3-20 15,-1 3-22-15,0-3-17 0,1 3-17 0,0 1-10 0,-8 3-8 0,8-5-4 16,-7 5-4-16,0 0-2 0,-6 5-2 0,5-2-4 0,-5 1-2 16,-1 3-2-16,0 0-1 0,1 4-2 0,-1 1 0 0,1 2 0 15,0 1 4-15,-1 3 0 0,1 4 1 0,5 0 0 0,-6 0 0 0,8 4 0 16,-1-1 0-16,6 0 0 0,1 5-1 0,-1-4 0 0,1-1 0 0,6 0-1 15,6 2-1-15,-6-1-1 0,7-5-1 0,6 1-2 0,-7 0-1 16,7 0-1-16,1-4-1 0,-2 1 1 0,8-4-1 0,-1-1 0 16,1-3-1-16,0 0 1 0,5 0 1 0,-5-7-1 0,6 0 0 0,0-4 0 15,7-4-1-15,-7 0 1 0,7-4 0 0,-7 2 0 0,6-8-1 16,1-3 0-16,-1 3-1 0,1-4-1 0,-7-4 1 0,0 0 0 16,-1 0 0-16,2-3 0 0,-7-4 1 0,-2-1 0 0,2-2 1 0,-6 2 0 15,-1-7 2-15,-1 5 3 0,-5-2 7 0,6 1 7 0,-7 0 8 16,-6 4 7-16,7 0 6 0,-7 3 6 0,7 4 5 0,-7 3 2 15,0 5 5-15,0 3-1 0,0-1 0 0,0 6-4 0,0-1-3 0,-7 3-6 16,7 4-7-16,0 0-8 0,-7 0-7 0,7 7-8 0,0 1-6 0,-6 3-6 16,0 0-6-16,-1 6-4 0,0 2-3 0,1-1-1 0,0 8 0 15,-1-1 0-15,1 5 4 0,-8-1 1 0,14 4 1 0,-6-4 0 16,0 5 1-16,6-5-1 0,0 4 0 0,-8-4 1 0,16 0-1 0,-8 1 0 16,0-1 1-16,6-3 1 0,0 0 1 0,1-5-1 0,0 2-2 15,-1-5 0-15,7-4 1 0,-7 5 1 0,8-8 0 0,-2 0-1 0,2-4 2 16,-1 0 0-16,0-7 0 0,0 0-1 0,7-3 0 0,-1-1 1 15,1-7-1-15,-2-1 2 0,2-2 0 0,0-4 1 0,-1-1-1 0,7-3 1 16,-6 1-2-16,-7-5 1 0,7 1-1 0,0-8-1 0,-8 3 1 16,1-3 0-16,0 0 0 0,0 0-1 0,-7 1 0 0,8 2 0 15,-8-3-1-15,1 7 1 0,-7-3 1 0,7 7 0 0,-7 4 2 0,6-1 0 16,-6 4 1-16,0 5-1 0,0 2-2 0,0 1-2 0,0 3-2 0,0 4-1 16,-6 0 1-16,6 8-1 0,-7-1 0 0,0 0 0 0,7 8-1 15,-6 0-1-15,0 4 0 0,-2-1-1 0,2 3-1 0,0 4 2 16,6-2 0-16,-7 3 3 0,7-5 1 0,0 5 2 0,0-4-1 0,0 0-1 15,0-4 0-15,7 1-5 0,-1-2-6 0,0 0-10 0,8-3-14 16,-8-3-17-16,8 0-17 0,5-4-24 0,-6 0-30 0,6-3-41 16,1-1-50-16,-1-3-51 0,1 0-51 0,6-3-41 0,-6-4-36 0,5-1-20 15,2 1-16-15,-1-5-2 0,0 2 1 0,0-5 11 0,0 3 16 0,-7-2 28 16,7 0 35-16,-6-1 55 0,-1 1 62 0,1-1 68 0,0 0 72 16,-1 1 67-16,-5-4 65 0,-2 2 54 0,2 1 46 0,-8 1 44 15,0 0 42-15,1 3 41 0,-1-4 42 0,-6 0 21 0,7 1 11 0,-7 3 2 16,0-3-4-16,-7 2-8 0,7 1-12 0,-6 0-18 0,-1 0-21 0,1 4-23 15,0-4-22-15,-2 3-28 0,2 1-28 0,-6-1-37 0,-2 5-37 16,8 0-25-16,-7 3-17 0,-1 0-10 0,2 0-10 0,-8 3-7 16,7 0-8-16,-7 2-7 0,8 5-7 0,-8-2-5 0,7 6-3 0,-7-2-2 15,8 6 0-15,-2-4-2 0,-5 5 1 0,6 3-2 0,6 0 0 16,-6 0-3-16,7 0-1 0,-1 3-2 0,1-2 0 0,0 2-1 16,6-3-1-16,6 0 0 0,-6-3 0 0,6-2-2 0,7 3-1 0,-6-3 1 15,6-7-2-15,0 6 0 0,6-9-1 0,-5 0 0 0,5 0-1 0,1-7 0 16,0 0-1-16,-2 0-1 0,2-7 0 0,-1 4-1 0,1-8 1 15,0 0-1-15,-1-1 0 0,1-2 1 0,-8-4 2 0,8-1 1 16,0-3 1-16,-7 1 0 0,-1-1 2 0,2-5 0 0,-8 2 2 0,8 0 0 16,-8-5 2-16,1 2 1 0,-1 2 1 0,0-4 3 0,-6 5 5 15,8-1 4-15,-8 3 5 0,0 2 6 0,0 3 6 0,0 3 3 0,0 0 1 16,0 8-2-16,0-1-1 0,0 1-2 0,0 7-1 0,-8 0 0 16,8 7-2-16,0 1-3 0,-6 4-4 0,6 2-5 0,-6-1-6 0,-1 10-6 15,7-1-5-15,-6 4-4 0,6 3 1 0,0 1 1 0,-7 2 2 16,7-2 0-16,0 3 0 0,7-4 1 0,-7 0 1 0,6 0-2 15,1 1 1-15,-7-5-1 0,6-3 0 0,8-3-2 0,-8 3-2 0,6-7-4 16,-5-1-8-16,6-3-12 0,0-4-16 0,1 1-20 0,-2-8-25 16,2 0-40-16,5-4-48 0,-6-3-60 0,0 0-62 0,7-8-62 15,-8-3-60-15,2-4-53 0,-1-1-51 0,-7-5-22 0,7-6-6 0,-6-2 6 16,-1-5 12-16,-6-3 19 0,6 0 23 0,-6-7 39 0,0 0 48 16,0 0 61-16,-6-5 63 0</inkml:trace>
  <inkml:trace contextRef="#ctx0" brushRef="#br0" timeOffset="137644.47">29138 8539 112 0,'-53'4'344'0,"2"0"47"0,-2-1 38 0,1-3 26 0,1 4 22 16,11-1 17-16,-5-3 16 0,12 0 13 0,1 0 14 0,6 0 12 15,6-3 9-15,1 3-72 0,5-4-114 0,8 4-81 0,0-3-64 0,6-1-48 16,0 0-37-16,0 1-27 0,6-1-22 0,6-3-18 0,-4 3-15 16,4-4-16-16,8 5-14 0,-7-1-12 0,7-3-11 0,6 3-11 15,-7 4-13-15,1-3-11 0,6 3-13 0,-7 3-13 0,1 1-12 0,0 0-12 16,-8 3-11-16,8 4-12 0,-14 0-16 0,1 0-22 0,-1 3-27 15,1 5-28-15,-7-1-30 0,-7 1-31 0,1 3-31 0,-1-4-33 0,1 4-35 16,-7 0-42-16,0 0-49 0,-1 3-18 0,8-2-2 0,-7-2 5 16,0 1 12-16,7 0 21 0,-1-3 26 0,7-1 29 0,0 1 31 15,7-6 36-15,6 3 40 0</inkml:trace>
  <inkml:trace contextRef="#ctx0" brushRef="#br0" timeOffset="138008.74">30232 9326 320 0,'-20'8'394'0,"8"-4"34"0,-8 0 25 0,7-4 17 0,-7 0 19 0,7-4 12 16,0-3 12-16,1 2 9 0,-2-5 8 0,8 2-5 0,-7-3-14 16,6 4-86-16,1-4-122 0,-1 0-79 0,7-3-59 0,0 3-36 15,0-4-22-15,0 0-19 0,7 1-17 0,-1 3-15 0,7-3-10 0,-6 2-11 16,5-3-9-16,2 5-7 0,-1-2-9 0,-7 5-5 0,7 0-4 0,0-1-3 15,1 5-1-15,-8-1-1 0,7 1-2 0,-6 3 1 0,-1 3-1 16,-6 1 0-16,6 3 0 0,-6 0 0 0,0 4 3 0,0 1-1 16,0 2 2-16,-6 1-1 0,6 3 1 0,-6 4 0 0,-1 0-1 0,0 0 1 15,1 4 1-15,-7-5 0 0,6 6 1 0,-6-2 1 0,7 1-1 16,-7-1-1-16,6-3 1 0,-5 0-2 0,-2 0-1 0,8-3-6 16,-1-1-5-16,-6 0-8 0,7-3-8 0,-1-4-9 0,1-1-11 0,0-2-15 0,-2-1-17 0,2-3-34 15,6-4-45-15,-6 0-48 0,6-4-54 0,0 1-49 0,0-9-48 16,6 5-38-16,0-7-35 0,2-1-29 0,4-3-27 0,1 0-7 15,7-4 3-15,0-1 10 0,-1-2 14 0,7-1 34 0,-6-3 43 0,12 0 50 16,-6-1 53-16,7 5 50 0,-7-5 97 0</inkml:trace>
  <inkml:trace contextRef="#ctx0" brushRef="#br0" timeOffset="138947.42">30545 9063 0 0,'12'-12'127'0,"8"2"138"0,-7-1 29 0,1 5 25 16,-8-2 21-16,0 0 31 0,0 1 34 0,2 3 26 0,-2-3 24 0,-6 4 19 16,6-5 17-16,-6 4-31 0,0 0-54 0,7 1-44 0,-7-1-41 0,0 4-26 15,0-3-19-15,0 3-18 0,-7-4-17 0,7 4-28 0,0-4-35 0,-6 4-27 16,6 0-23-16,-6 0-19 0,-8 4-17 0,8-4-17 0,-8 4-16 15,2-1-13-15,-1 4-15 0,-1 1-10 0,-4 3-10 0,4 0-8 16,-5 0-5-16,5 3-2 0,-6 1 2 0,8 4 0 0,-1-1 0 0,0 0 0 16,6 4 1-16,-5-3 1 0,12 2-1 0,-8 2 0 0,8-3 0 15,0 3-1-15,0-1-1 0,8 4-4 0,-2-8-6 0,7 5-7 0,0-2-9 16,0-2-10-16,7-1-12 0,-8-3-12 0,15-1-12 0,-7-2-14 16,5-2-15-16,1-3-21 0,0 1-22 0,0-5-28 0,7-3-30 0,-7 0-25 15,7 0-22-15,-1-3-18 0,1-5-15 0,-1 1-10 0,1 0-6 16,-1-1-2-16,1-6 2 0,-7 3 8 0,6 0 10 0,-5-4 17 0,-1-3 22 15,-6 4 27-15,5-2 34 0,-5-2 32 0,0 0 35 0,-8 0 38 16,1-1 42-16,0 2 40 0,0 0 38 0,-6 0 30 0,0-1 27 0,-7-1 30 16,6 4 30-16,-6 1 28 0,0-1 26 0,-6 0 19 0,6 5 17 15,-7-1 7-15,0 0 1 0,1 4-8 0,-7-1-12 0,6 1-15 0,-6 3-17 16,1 0-13-16,-2 4-14 0,-5 0-17 0,6 4-23 0,-6 0-23 0,-1 0-21 16,6 3-20-16,-5-1-15 0,-1 6-11 0,1-1-9 0,6 3-4 15,-7 1-7-15,7 0-2 0,1 4-4 0,-2-5-4 0,1 9-3 0,0-5-4 16,7 3-3-16,-1-2-2 0,1 3-1 0,6-4-3 0,0 4 0 15,0-3 0-15,6 2 0 0,7-6-1 0,-6 4 1 0,6-5-3 0,7-3-1 16,-8 3-5-16,8-6-4 0,-1-1-5 0,1 0-5 0,6-4-3 16,-7 2-3-16,7-5-1 0,-6-5-1 0,0 2-2 0,-1 0 0 0,1-5-2 15,-1-3 1-15,1 0 1 0,-7-3 2 0,6 0 5 0,-5-5 6 16,-2 1 4-16,1-5 5 0,-6 2 5 0,0-1 7 0,-1 0 7 0,0-3 5 16,1 2 9-16,-7 2 7 0,0-2 6 0,7 1 8 0,-7 4 6 15,0 0 6-15,0 3 6 0,0 0 6 0,0 3 1 0,-7 2 4 0,7 3-2 16,0-1-3-16,0 6-6 0,-7-3-6 0,7 2-7 0,0 3-6 0,0 3-7 15,-6 2-7-15,0-3-7 0,6 6-6 0,-7 3-6 0,0-5-4 16,1 10-3-16,-1-5-4 0,1 4 1 0,0 3 0 0,-1 0 0 0,7 0 1 16,-7 1 0-16,7 3 0 0,0 0 0 0,0 0 2 0,0 0 0 15,7 0 0-15,0-1-2 0,-1 1 0 0,0 1-1 0,1-2-1 0,-1-2 0 16,8-1 0-16,-2-3 1 0,-5-1 0 0,6-3 2 0,0-2 1 16,0-3-2-16,0 2-1 0,1-5 0 0,-2-3 1 0,8-3-1 0,-7-1 1 15,-1-4 1-15,2 1-1 0,6-5 1 0,-8 2-1 0,1-5 0 16,1 1-2-16,-2-4 0 0,2-1-1 0,-2-3 0 0,2 1 1 0,-1-2 1 15,-1 1-1-15,-4-3 1 0,-2 3-1 0,6-4 1 0,-5 5 1 0,0-6 2 16,-1 5 0-16,1 4 5 0,-1-1 4 0,-6 5 4 0,6 0 3 16,-6 3 2-16,0 0 0 0,8 3-2 0,-8 4-2 0,0 2-2 0,0 2 1 15,-8 0-2-15,8 2 0 0,0 6-2 0,-6-4-2 0,6 7-3 0,-6 3-4 16,6-3-5-16,-7 8-4 0,1-1 0 0,6 0 1 0,-7 4 1 16,7 3 2-16,-7-2 1 0,7 2-1 0,0 1 2 0,0 0-1 0,0-1 1 15,0 0 1-15,7 2-1 0,-7-2-1 0,7-3 0 0,-7-4 1 0,6 4 0 16,1-7 0-16,-1 4 0 0,0-8 0 0,2 0 2 0,-2-1-1 15,6-3 2-15,-4-2 0 0,4-2 1 0,1-3-3 0,1-3 2 0,4-2 1 16,-4-2 0-16,-1 0 0 0,7-7 1 0,-8 3-1 0,8-4-1 16,0-4 0-16,-7-3-1 0,6 4 0 0,-6-7-1 0,1-1-1 0,-2 1 1 15,1-5 1-15,0 1-1 0,0-1-2 0,-7 1 0 0,8 4 0 0,-8-5 0 16,1 4 1-16,-1 4 0 0,1 1-1 0,0 6 0 0,-7-1-1 16,0 3 0-16,6 5-4 0,-6 2 0 0,0 1 0 0,0 5-1 0,0 5 0 15,-6-3 0-15,6 6 0 0,0 3-1 0,-7 0 0 0,0 7 0 16,7-4 0-16,-6 9 1 0,-1-5 1 0,7 4 1 0,-6 3 3 0,0 0 0 15,6 2 1-15,-8-1 1 0,8-4 1 0,0 3 0 0,0-2 0 0,0-2-1 16,0 2 2-16,8-5-2 0,-8 0-3 0,6-4-8 0,0-3-10 16,1 0-16-16,6-2-21 0,-6-7-33 0,5 2-38 0,2-4-59 0,-2-4-67 15,2-3-66-15,-1 0-67 0,-1-4-61 0,2-3-59 0,-2-5-27 0,-4 1-12 16,4-8 0-16,-5 1 7 0,-1-5 14 0,7 1 21 0,-13-8 31 16,7 1 40-16,-1-5 57 0,0 1 67 0</inkml:trace>
  <inkml:trace contextRef="#ctx0" brushRef="#br0" timeOffset="139198.54">31163 8605 202 0,'-52'8'392'0,"7"-1"43"0,5-3 26 15,1 3 21-15,0 0 18 0,7-3 16 0,6 0 14 0,6-4 16 0,1 3 15 16,5-3 15-16,2 0 14 0,5 0-78 0,0 0-126 0,1 0-86 16,6 0-66-16,0 0-39 0,6 0-25 0,1-3-20 0,0-1-17 0,5 0-16 15,2 1-13-15,-1-6-16 0,6 3-77 0,8-5-11 0,-8 3 0 0,7-2 0 16,-6-2 0-16,-1 1 0 0,1 0 0 0,-1 4 0 0,-6-4 0 15,1 4 0-15,-8 3 0 0,0 1 0 0,1-1 0 0,-1 8 0 0,-6-4 0 16,7 7 0-16,-7 0 0 0,0 4 0 0,0 4 0 0,0-1 0 16,6 1 0-16,-6 4 0 0,0 3-45 0,0-4-51 0,7 4-24 0,-1 0-51 15,-6-4-63-15,14 4-89 0,-8-3-104 0,7 3-75 0,0-4-59 16,0-4-29-16,7 5-11 0,-1-8 1 0,0 3 10 0,8-6 14 0,-8 2 19 16,7-6 24-16,6 0 24 0,-6-1 53 0,1-3 63 0,5 0 91 15,1 0 297-15</inkml:trace>
  <inkml:trace contextRef="#ctx0" brushRef="#br0" timeOffset="141190.01">2123 13002 0 0,'0'14'143'0,"0"0"166"15,-7 2 35-15,0-6 18 0,1 5 12 0,0-3 7 0,-1-2 9 0,1-3 9 16,-1 1 7-16,0-1 7 0,7-3 8 0,-6 3-33 0,0-3-55 0,6-1-66 16,0 1-72-16,0-1-42 0,6-3-27 0,0 0-11 0,-6-3-4 15,14-1-5-15,-8 1-6 0,13-8-7 0,-5 0-6 0,6 0-7 0,-1-8-8 16,7 1-6-16,-6-3-7 0,6-6-9 0,-1 2-9 0,1-4-7 16,0-4-9-1,1 3-6-15,-1-3-6 0,-7 0-3 0,1 0-2 0,0-4-2 16,-8 5-2-16,8-1 0 0,-14 0-1 0,7 0 0 0,-6 0 1 0,0 0-2 15,-1-1 0-15,-6 2 0 0,0 2-1 0,0 1-1 0,0 0 1 16,-6-1-1-16,6 5-1 0,-7 0 1 0,0-1 2 0,1 7 0 0,-1-2-1 16,7 2 1-16,-6 4 0 0,0 1 3 0,-1 3 2 0,0 4 3 15,1-5 1-15,6 5 3 0,-6 3 0 0,-2 1 1 0,8-1 1 0,-6 0-1 16,6 4-1-16,0 0-1 0,-6 0 0 0,6 4-1 0,0 0-4 16,-7 3 0-16,7 0-2 0,0 0 0 0,0 9-2 0,-6-2 0 0,6 4 2 15,0 5 0-15,0-2 1 0,0 5 1 0,6 4 2 0,-6 2 2 16,7 1 2-16,-1 0 3 0,0 4 1 0,2-4 2 0,4 3 1 0,2 1 1 15,-2-1-1-15,1 1 0 0,1 0-1 0,-2 0 0 0,8-5-1 16,-7 2 0-16,7-1 0 0,0-1-1 0,-2-1-1 0,2-6-3 0,-7 0 0 16,7 1-1-16,-1-8-2 0,1 1 0 0,0-2-2 0,-8-2 0 15,8-3-1-15,-1-2-1 0,-5-2 0 0,4-6-1 0,-4 3-1 0,-1-5 0 16,0 0 0-16,0-7 0 0,0 3 0 0,0-7 1 0,0 1-1 0,0-2 0 16,-6-3-1-16,-1-3 0 0,1 0-2 0,0 0-3 0,-1-8-3 15,-6 3-2-15,0 3-2 0,0-3-2 0,-6-3-3 0,6 1-3 16,-7 3-1-16,0-5 0 0,1 6-1 0,-7-2 2 0,6 6-1 0,0-2 1 15,1 1 2-15,-7 3 4 0,13 3 3 0,-7 3 4 0,1 1 4 16,0 5 3-16,-1-2 0 0,7 3 1 0,0 2-1 0,0 0-2 0,-6 0 1 16,6 2-1-16,0 3-2 0,0-2 0 0,0 5 1 0,6-1-2 15,-6 0 1-15,7 5-1 0,-1-6-1 0,7 5 1 0,-6 0 2 0,5 0 3 16,2-3 1-16,5 2 2 0,-5-3 1 0,4-2 0 0,9-1 2 0,-7-1 0 16,-2-3-2-16,9-3-1 0,-1-1 0 0,-6-4-2 0,6 1 0 15,-1 0 0-15,1-4 1 0,-6-5 0 0,6 2 0 0,-7 0-1 16,1-1-1-16,0-4 1 0,-7 5-2 0,7-4 1 0,-8-1-1 0,2 5 2 15,-2-4-1-15,-5 3 0 0,6 0 0 0,-6 1 0 0,-7-1 2 16,6 5 3-16,-6-2 4 0,6 4 3 0,-6-3 3 0,0 8 3 0,0-5 3 16,0 5 0-16,-6-1 0 0,6 0 0 0,0 4-1 0,0 0-3 15,0 0-3-15,0 0-2 0,-6 4-3 0,6 0-4 0,0-1-4 0,-7 5-4 16,7-1-5-16,-7 0-2 0,7 5-2 0,0 2-1 0,-6 0 1 16,6 2 0-16,0 2 1 0,0 0 2 0,0 0 1 0,6 5 1 15,-6-5 0-15,7 1 1 0,-7 2 0 0,7-3 1 0,-1 4-1 0,8-3 0 16,-8-5 0-16,7 5 0 0,-7-5 2 0,7 1 0 0,6 0-1 0,-5-4 1 15,-1 0 1-15,6-4 0 0,1 1 1 0,-1-5 1 0,1 1 0 16,-1-4 2-16,1-4 0 0,0 4 0 0,-1-8 0 0,1 1-1 16,0-4-1-16,-2 0-2 0,2-4-4 0,-7 1-2 0,7 0-2 0,-8-5-4 15,2 1-3-15,-1-4-3 0,0 0-4 0,0 0-3 0,-7 0-1 16,0 0-2-16,-6 0-2 0,8 0 0 0,-8 0 0 0,0 4 2 0,0-1 2 16,0-3 4-16,-8 7 4 0,2 1 3 0,6-1 3 0,-6 4 4 15,0 0 4-15,-1 4 3 0,0-1 2 0,1 5 2 0,-7-1 1 0,7 4 0 16,-2 0 0-16,2 4-2 0,0-1 1 0,-7 5-1 0,6-1 0 15,1 1-1-15,-1 6-1 0,1-2 1 0,-1 5 0 0,0-2 1 16,1 4 1-16,6-1 1 0,-6 4 1 0,6 0 2 0,0 0 2 0,6 0 1 16,-6 0 1-16,6 0 2 0,1-4 0 0,0 4 0 0,-1-4 0 0,7 4 0 15,-6-3-1-15,6-5-1 0,-1 1 0 0,2 0-1 0,-1-1-2 16,0-3 0-16,0 1 0 0,-1-5-1 0,2 0-1 0,-1-3 0 16,0-1 0-16,0-3 1 0,0 0-1 0,0-3 1 0,0-1 0 0,0 0 1 15,-6-3 0-15,5-4-1 0,2 0 2 0,-8 0 0 0,8-3-2 16,-8 2 0-16,7-3 1 0,-7-3-1 0,1 4 0 0,0-5-1 15,-1 5-2-15,0-5-1 0,0 1 1 0,2-3-3 0,-8 2 1 0,6 1-2 16,0-1 0-16,-6 1-2 0,7 0 1 0,0-1-2 0,-7 5-1 16,6-1-2-16,1 5 0 0,-7-2-1 0,6 4-2 0,0 1 0 0,1 3 0 15,-7 4 0-15,7 0-2 0,-1 4 0 0,0 3 1 0,1 1 0 16,0-1 0-16,-1 4 0 0,1 0 2 0,-1 4-1 0,0 3 1 0,1-4 1 16,0 5 3-16,-7-1 0 0,6 1 1 0,0-1-1 0,2 4 1 15,-8-5 1-15,6 3 1 0,-6-3 0 0,6-1 0 0,1 2 0 16,-7-3 1-16,6-1 0 0,-6 1-1 0,7 0 1 0,-1-4 0 0,-6 0 0 15,7-4 1-15,-7 1 1 0,6-1 0 0,-6-4 0 0,0 1 2 16,6 0 0-16,-6-4 0 0,0 0 2 0,0 0 0 0,8-4 1 0,-8 4 1 16,0-7-1-16,6 3 0 0,-6-4 0 0,6-2-2 0,-6-1-1 15,7 0-4-15,-7-4-5 0,7-4-8 0,-7 4-7 0,6-2-10 0,-6-2-7 16,6 1-8-16,1 0-6 0,-7 0-6 0,6 0-2 0,1 2-5 16,-7 5 0-16,7 1-3 0,-1-2 1 0,0 5 2 0,1 3 4 0,0 4 5 15,-1 0 7-15,7 4 8 0,-7 3 6 0,8 0 9 0,-8 5 6 16,8 2 6-16,-8 2 6 0,7 2 5 0,0 0 5 0,0 4 5 0,-1-4 3 15,2 4 2-15,-8-3 2 0,7 2 3 0,0-2 2 0,0-5 0 0,1 1 1 16,-8-4 0-16,7 0-1 0,0-4-2 0,0 0-8 0,0-7-14 16,0 0-34-16,-7-3-46 0,8-4-64 0,-8-1-73 0,0-7-68 15,1 1-63-15,0-4-57 0,-1-5-55 0,-6 2-28 0,0-5-13 0,-6 0-7 16,-1-3-3-16,0-3 5 0,-5-2 8 0,-2 1 33 0,-5-7 43 16,-1-1 62-16,1 2 72 0</inkml:trace>
  <inkml:trace contextRef="#ctx0" brushRef="#br0" timeOffset="141455.66">3829 12039 126 0,'-27'10'252'0,"9"-3"27"15,-9 3 21-15,7-1 23 0,2 2 21 0,-2-4 25 0,7 0 27 16,-1-4 24-16,8 6 23 0,0-6-7 0,0 0-22 0,-2 5-44 16,2-5-54-16,6 1-41 0,0 0-34 0,0-4-23 0,0 3-19 0,6-3-17 15,-6 4-18-15,8-4-20 0,-2 0-20 0,6 0-19 0,-5-4-18 0,13 4-11 16,-7-3-8-16,6-1-8 0,1-3-5 0,-1-1-3 0,1-2-4 15,0-1-4-15,-1 0-2 0,1 0-6 0,-1 0-3 0,0-4-6 16,-5 5-6-16,-1-3-6 0,-1 6-7 0,2 0-3 0,-2 3-3 0,-4 1-3 16,-2-1-1-16,7 4-2 0,-7 4-1 0,1-1-3 0,6 1-3 15,-7 3-9-15,0 0-12 0,8 6-16 0,-8-7-21 0,1 5-40 16,6-1-52-16,-6-1-62 0,-1 2-69 0,0-4-63 0,1 0-63 0,0 1-45 16,-1-4-36-16,-6 2-15 0,0-2-7 0,0-4 5 0,0 0 9 15,0 0 16-15,0-4 20 0,-6 4 40 0,-1-6 53 0,0 2 63 16,1-4 69-16</inkml:trace>
  <inkml:trace contextRef="#ctx0" brushRef="#br0" timeOffset="141627.53">3523 12026 292 0,'-33'13'425'0,"1"-3"38"0,-1 1 23 16,7 0 18-16,1-4 15 0,-2 1 11 0,1-5 9 0,13 1 6 0,-6-4 6 16,5 4 3-16,1-4 2 0,7 0-104 0,0 0-158 0,-1 3-98 15,7-3-67-15,0 0-44 0,0 0-32 0,0-3-33 0,7 3-31 0,-1 0-52 16,0-4-60-16,7 4-88 0,7-4-99 0,0 1-89 0,-1-1-79 15,7 0-40-15,7 1-20 0,-1-6-8 0,1 7-4 0,6-6 5 0,-6 1 7 16,6-1 14-16,-1 1 16 0,1 4 41 0,-6-2 51 0,7 2 81 16,5-1 222-16</inkml:trace>
  <inkml:trace contextRef="#ctx0" brushRef="#br0" timeOffset="142394.25">5639 12734 77 0,'-12'18'296'15,"6"-4"22"-15,-2 2 12 0,2-2 9 0,6-2 9 0,-6-5 16 0,6 0 20 16,0-3 23-16,0-1 27 0,0 1 19 0,0-1 16 0,6-3-62 16,-6 4-102-16,6-4-56 0,2-4-37 0,-2 4-17 0,0-7-8 0,7 0-9 15,0-4-6-15,0 0-16 0,7-4-18 0,-1-4-25 0,1-2-24 16,6-5-20-16,-6 1-15 0,5-5-13 0,-5-2-10 0,6-2-8 16,-6-2-8-16,5-1-4 0,-5-4-3 0,0 1-2 0,-7 0-1 0,7 0 0 15,-8-1-2-15,-6 1 1 0,8 0-1 0,-8 4 1 0,1-1 1 0,-7 0 1 16,0 4 2-16,6 4 1 0,-6-1 3 0,-6 5 1 0,6 3 3 15,0 4 3-15,-7 0 4 0,7-1 1 0,-6 8 2 0,6-1 1 16,-6 2-2-16,6 7-2 0,0-5-4 0,-8 4-3 0,8 4-3 0,0 0-3 16,0 4-4-16,0-1-3 0,-6 5-2 0,6 2-4 0,0 2-3 15,0 6-2-15,0 1 0 0,-6 6-2 0,6 1 1 0,6-1 2 16,-6 9 3-16,0-1 1 0,6-1 2 0,-6 5 2 0,8 0 2 0,-2-1 0 16,0 5 1-16,1-4-1 0,-1-1 1 0,8 1 0 0,-8-1 1 0,6-3 0 15,2 0 0-15,-8 0 0 0,8-4 1 0,-1-3-2 0,-1-1 0 16,2-2 1-16,-2-1-1 0,-5-5 1 0,6-1-1 0,0-2 0 15,0-3 2-15,-6-3-1 0,5-1-1 0,-4-4 1 0,4-3 1 0,-5 0 0 16,-1-3 0-16,7 0 0 0,-6-9 0 0,-1 1-1 0,0 0 1 16,2-8-3-16,-2 5-1 0,0-9-3 0,-6 3-2 0,7-6-2 0,-7 0-1 15,0 0-2-15,-7-3-1 0,7 4-1 0,-6-5-1 0,0 4 1 16,6 1 0-16,-8 0 2 0,2 2 0 0,0 2 1 0,-1 2 1 0,1 5 3 16,-1-1 5-16,1 4 1 0,6 3 3 0,-7 1 0 0,7 4-1 15,0-1-1-15,-6 0 0 0,6 4-3 0,0 0-1 0,0 0-2 16,6 0 0-16,-6 4-1 0,7 0 2 0,-1-1-3 0,1 1-1 0,6 3-1 15,-7 0 1-15,8 1 0 0,5-2 1 0,-6 3 1 0,6-3 2 0,-5 2 2 16,5 0 1-16,1-5 1 0,-1 5-1 0,0-1 1 0,1 0-1 16,0 0 0-16,-1 1-1 0,1-1-1 0,-7 1-1 0,0-1-1 15,0 4 2-15,0-1-2 0,-6 6 0 0,-1-6 1 0,0 9 0 0,-6-1 0 16,7-1 1-16,-7 3 0 0,-7 2 0 0,7-1-1 0,0 2 1 16,-6-2 1-16,6 5-1 0,0-4 1 0,-6-4-1 0,6 4 1 0,0-3 1 15,0-2-4-15,6-2-3 0,-6 0-7 0,6-3-8 0,1-2-9 16,0-2-13-16,-1-1-23 0,7-7-28 0,-7 0-47 0,8-4-58 0,5 1-63 15,-6-8-65-15,7-1-56 0,-1-2-53 0,1-4-38 0,-1-1-32 16,7-3-11-16,-6 0-1 0,0-1 7 0,5 3 10 0,-5-3 21 16,6-3 28-16,-6 5 47 0,5-2 59 0,-5 2 61 0,6-2 92 0</inkml:trace>
  <inkml:trace contextRef="#ctx0" brushRef="#br0" timeOffset="142977.38">7177 12306 0 0,'6'-9'138'0,"0"3"123"0,-6 2 34 0,-6 0 43 15,6-3 48-15,0 3 35 0,-6 1 29 0,-1-1 22 0,1 1 15 16,6-5 12-16,-14 4 9 0,8 1-43 0,0-1-66 0,-1 0-50 0,0 1-39 15,1-5-33-15,-7 5-29 0,6-1-41 0,1 4-45 0,-7-5-35 16,7 3-30-16,-2 2-20 0,-4 0-16 0,6 0-13 0,-1 0-9 0,-6 2-7 16,6 3-8-16,-5-1-6 0,4 4-5 0,-4-2-5 0,-2 2-6 15,8 3-2-15,-7 3-1 0,0 1-3 0,6 0 0 0,1 3 0 16,0-4 1-16,0 9-1 0,-2-5 2 0,2 0-1 0,0 4 0 0,6 0 2 16,0-3-1-16,0-1 0 0,0-1 0 0,6 3 1 0,-6-3 0 0,6-2 0 15,2 0 1-15,4-4-1 0,1-3-2 0,0 2 0 0,0-6-2 16,1 0-3-16,-2-1-5 0,8-3-2 0,-1-3-5 0,-5-1-5 15,4-3-4-15,2-5-3 0,0 2-4 0,-7-1-3 0,7-4 1 0,-8 1-1 16,2-5 1-16,-1 0 0 0,-1 1 2 0,2-1 3 0,-8-1 4 16,8 1 5-16,-8-3 5 0,-6 0 5 0,6-1 6 0,-6 5 7 0,7-3 10 15,-7 2 7-15,0 1 8 0,0 0 7 0,-7 4 9 0,7-3 5 16,0 8 5-16,-6-2 5 0,6-1 4 0,-6 5 1 0,6 0 1 0,-8 3-1 16,8 0-4-16,0 1-5 0,-6 3-7 0,6 0-6 0,0 3-7 15,0-3-6-15,-6 8-7 0,6-1-6 0,0 5-6 0,0-2-4 0,0 1-5 16,0 7-1-16,6-3-3 0,-6 4 3 0,0 2 1 0,6 2 3 15,-6-1 0-15,8-1 0 0,-2 1 1 0,0 0 0 0,1 0 0 16,-1 0-1-16,8 0 1 0,-8-3 1 0,0-1-1 0,8-3 0 0,-2-1 1 16,-5 1 0-16,6-4 0 0,0-4-1 0,0 0 2 0,0 0 0 15,0-2 0-15,0-5 1 0,0 0-1 0,0-5 1 0,0-2-1 0,0 0 1 16,0 0-2-16,0-4 1 0,0-1-1 0,0-2 0 0,1-4 0 16,-2 0 0-16,1-1-1 0,-6 1 0 0,-1-4 0 0,1 0-1 15,-1 0 0-15,0 0-1 0,2 0 2 0,-8 0 0 0,6 4 1 0,-6-4 0 16,0 3-1-16,0 5 3 0,0-1 1 0,0 1 2 0,0 6 1 15,0-2-1-15,0 2-2 0,0 4-1 0,-6 0-1 0,6 4-1 0,0 4 0 16,0 0-1-16,0 4-1 0,0-1 2 0,6 4 0 0,-6-2-3 16,0 11-2-16,0-6 0 0,0 8-1 0,6-3 3 0,-6 2 2 0,7 1 0 15,-7 1 2-15,7-2 0 0,-7 2 1 0,6-5-1 0,-6 4 0 16,6-7-5-16,1-1-5 0,-1 0-9 0,-6-2-12 0,7-1-15 16,-7-4-16-16,7-3-29 0,-1 0-37 0,-6-4-60 0,0 0-70 0,6-4-68 0,-6-3-69 0,7-1-62 15,-7-4-57-15,0-1-26 0,-7-6-9 0,7 1 2 0,0-4 8 16,-6-4 13-16,0-3 15 0,-1-4 27 0,-6-1 36 0,6-1 59 15,-5-6 70-15</inkml:trace>
  <inkml:trace contextRef="#ctx0" brushRef="#br0" timeOffset="143119.12">7522 11921 0 0,'-7'-18'226'16,"1"6"169"-16,0 2 48 0,-8-2 35 0,8 9 26 0,-1-5 19 0,1 5 17 15,-7 3 14-15,6-4 13 0,1 0 9 0,-1 1 8 0,0 3-34 16,7 0-57-16,-6-4-100 0,0 4-119 0,6 0-73 0,-7 0-50 0,7 0-36 16,-7 0-25-16,7 0-28 0,0 0-27 0,0 0-33 0,0 0-33 0,-6 0-39 15,6 0-40-15,0 0-64 0,-6 0-71 0,6 0-82 0,-7 4-84 16,1-4-67-16,6 3-57 0,-7-3-30 0,0 4-13 0,1-4 0 15,0 0 6-15,-1 0 17 0,0 0 21 0,7 0 27 0,-6-4 34 0,0 1 56 16,-1-1 70-16</inkml:trace>
  <inkml:trace contextRef="#ctx0" brushRef="#br0" timeOffset="143275.39">7177 11759 113 0,'-13'5'335'16,"-7"-5"45"-16,7 0 41 0,-6 0 25 0,5 0 19 0,-5-5 9 0,5 5 7 15,2-3 4-15,-1-2 2 0,0 2 0 0,0 0 0 0,-1 3-79 16,2 0-118-16,-2 0-79 0,-5 0-60 0,6 0-49 0,-6 3-47 0,-1 0-53 15,1 2-53-15,-1-2-69 0,0 5-76 0,-6-1-77 0,7 1-77 16,-7 3-54-16,0-4-41 0,-1 4-20 0,1 0-11 0,1 4-5 16,-8-5-2-16,7 5 3 0,0-5 6 0,0 2 25 0,-7 2 35 0,7-3 59 15,0 1 70-15</inkml:trace>
  <inkml:trace contextRef="#ctx0" brushRef="#br0" timeOffset="143478.5">5816 12177 0 0,'-33'14'172'0,"7"5"238"0,0-4 46 0,-1-4 27 16,9 3 18-16,-2-2 11 0,0-2 6 0,7-6 7 0,1 3 4 16,4-3 4-16,2 0 3 0,0-1-25 0,6-3-38 0,0 3-113 0,0-3-148 15,6 5-79-15,0-5-45 0,2 4-26 0,4-4-16 0,8 0-11 16,5 0-8-16,1 0-16 0,7-4-22 0,-1 4-41 0,15-5-50 0,-9 2-90 16,9 0-107-16,4-1-88 0,1 0-77 0,-7-3-40 0,8 3-21 15,-7 1-11-15,-1-4-4 0,1-1-5 0,-1 1-1 0,1-1 12 16,-7 2 16-16,0-2 36 0,0-1 48 0,1 3 87 0,-2-5 232 0</inkml:trace>
  <inkml:trace contextRef="#ctx0" brushRef="#br0" timeOffset="144009.75">9359 11484 48 0,'-7'-6'283'0,"0"1"34"0,1-1 27 0,-7 1 28 16,7-1 30-16,-8 1 20 0,8-2 16 0,-7 4 14 0,0 3 12 15,0 0 11-15,-1 0 9 0,-4 3-62 0,-2 0-96 0,7 6-57 0,-7 2-36 16,-6 6-25-16,6 2-19 0,1 3-19 0,-7 4-20 0,6 6-14 16,-5 2-7-16,-1 6-7 0,6 0-5 0,0 4-5 0,1 8-1 0,-1-1-5 15,0 0-6-15,7 7-4 0,1 1-7 0,-2 0-8 0,2-1-6 16,5 4-10-16,0 1-8 0,1-5-8 0,6 1-7 0,0 0-7 16,6 0-6-16,1-5-7 0,6-2-8 0,0-1-10 0,0-3-12 0,6-5-14 15,1-6-14-15,6 0-19 0,0-4-16 0,1-5-26 0,5-5-27 0,-6-4-59 16,7-5-73-16,6-6-91 0,-7-1-98 0,1-4-66 0,-1-6-48 15,1-1-19-15,-7-3-5 0,0 0 7 0,0-9 11 0,-7 2 14 16,1-4 17-16,0-1 23 0,-7-6 27 0,-1 0 59 0,-5-5 73 16</inkml:trace>
  <inkml:trace contextRef="#ctx0" brushRef="#br0" timeOffset="148290.72">9756 12543 154 0,'0'8'377'15,"0"-1"43"-15,0 0 28 0,-6 0 15 0,6-2 12 0,-8 2 6 16,8-4 5-16,0 1 5 0,-6 0 7 0,6-4 7 0,0 3 6 0,-6-3-77 16,6 4-117-16,0-4-86 0,0 0-68 0,0 0-38 0,0 0-23 0,0 0-12 15,0 0-8-15,0 0-5 0,0-4-4 0,0 1-6 0,6-5-5 16,0 1-7-16,2-1-7 0,-2-2-7 0,7-5-6 0,-7 1-8 16,7-5-6-16,0-4-6 0,7 6-6 0,-7-10-4 0,0 7-2 0,6-6-2 15,-5 3-1-15,5-2 0 0,-6 0 0 0,0 3 0 0,0-4 0 16,0 4 1-16,-7 0 0 0,8 0 0 0,-8 4 0 0,7-1 1 0,-6 1-1 15,-1-1 2-15,-6 5 1 0,7 3-1 0,-7-1 1 0,6 2 0 16,-6 3 2-16,0-1 1 0,0 5 1 0,0-1 0 0,0-1 0 16,0 3 0-16,0 2-1 0,0 0-1 0,0 0-2 0,0 0 0 0,0 0-3 15,-6 2 0-15,6-2 0 0,0 5-2 0,-7 2-1 0,7-3-3 16,-6 7 1-16,6-4-1 0,-7 8-2 0,0-1 1 0,7 4 0 0,-6 1 1 16,0 4 1-16,6-2 2 0,-6 5-1 0,6-4 1 0,0 3-1 15,0 4 1-15,0-2 1 0,0-2 0 0,6 4 0 0,-6-3 0 16,6-1 2-16,0 1 0 0,1-5 0 0,0 6 1 0,-1-5 0 0,1 0 0 15,-1-4 0-15,0 0 1 0,2 0-1 0,-2-2 1 0,6-7 0 16,-4 8-2-16,-2-11 2 0,0 5 1 0,1-3-1 0,-1-5 1 0,1 1-2 16,0 0 0-16,-1-4 1 0,0 0-1 0,0-4 1 0,8 0 0 15,-8 1 2-15,1-8-1 0,6 3 0 0,-6-6-1 0,5-1 1 0,2-4-1 16,-8 1 1-16,7-3-2 0,-6-2 2 0,6-3-2 0,-7 1 1 16,8 0-1-16,-8-1-1 0,0 1-1 0,0-5 0 0,1 4-1 0,0 1 0 0,-1 2 1 15,1 2 1-15,-7-1-2 0,6 4-1 0,1-1 0 0,0 4 1 16,-7 3-1-16,6-1 1 0,-6 6 0 0,6 0-1 0,-6-1 1 0,0 4-3 15,6 0 0-15,-6 1-1 0,0 3 0 0,0 0 0 0,8 0 0 16,-8 3 0-16,6 1 1 0,-6 0-1 0,6 4 1 0,-6-1-1 16,7 4 0-16,-1-2 1 0,-6 3 1 0,7-1 3 0,0 4 0 0,-7 3 0 15,6-3 1-15,-6 4-1 0,6-2 1 0,-6 1 0 0,0 1 0 16,6-1-1-16,-6 1 1 0,0-5 0 0,8 5 0 0,-8-5-1 0,0 1 1 16,6 0-1-16,-6 0 0 0,0-4 0 0,0-4 1 0,6 0 0 0,-6 1 0 15,0-2 0-15,0-6 1 0,7 5-1 0,-7-2 1 0,0-3 1 16,0 0-1-16,0 0 2 0,7-3-1 0,-7-2 1 0,6 2 0 15,-6-4 1-15,7 0-2 0,-1-8 1 0,0 3 0 0,1-2-1 0,0-4 0 16,5-1-1-16,-5 1 0 0,0 0-2 0,-1-1 1 0,7 1-1 16,-6-1 0-16,-1 1-1 0,1 4 1 0,-1 2-1 0,0 2-1 0,2-1-2 15,-2 4 0-15,-6 0 0 0,6 3-2 0,1 0-1 0,-1 4 0 16,-6 0 0-16,7 0 1 0,-1 8 1 0,1-1 1 0,-1 0-2 0,-6 4 1 16,6-1 0-16,2 5 1 0,-2 1 1 0,-6-3 0 0,6 6 2 15,-6-1 1-15,7 1 2 0,0-5 0 0,-7 5 0 0,6-5-1 16,-6 1-1-16,7 0-7 0,-1 0-7 0,-6-8-9 0,6 4-11 0,-6-4-15 15,7 1-16-15,0-5-33 0,-1 0-42 0,0-3-59 0,1 0-65 16,6-3-63-16,-6 0-62 0,5-5-58 0,2 1-57 0,6-4-23 0,-8-4-7 16,8 0 4-16,-7 1 6 0,7-1 13 0,-1 0 15 0,0-3 33 15,1 4 42-15,-7-5 58 0,7 5 66 0</inkml:trace>
  <inkml:trace contextRef="#ctx0" brushRef="#br0" timeOffset="148978.22">11162 12239 0 0,'0'0'170'0,"0"0"54"0,0 0 30 0,0-3 30 0,0 3 33 15,-6 0 34-15,6-3 32 0,0 3 30 0,-7-5 26 0,7 5 4 16,-6-3-9-16,0 3-30 0,-1-4-43 0,7-1-29 0,-7 5-25 0,1-2-25 16,0 2-24-16,-1 0-30 0,0-4-30 0,-6 4-33 0,7 0-33 0,-1 0-29 15,-6 4-26-15,7-2-17 0,-8-2-13 0,2 9-9 0,5-6-9 16,-6 5-8-16,0-1-8 0,7 0-5 0,-8 5-4 0,8-5-2 16,-7 7-2-16,6-3-1 0,1 4 0 0,-1-4 0 0,1 3-1 0,6 1 1 15,-6 4-1-15,6-4-1 0,-7-1 2 0,7 0-1 0,0 2 1 16,7-2-1-16,-7 1 0 0,6-1 0 0,-6-3 0 0,6-1-1 0,1 2 2 15,6-4-1-15,-6-1-1 0,-1 0 2 0,8-4-1 0,-2 2-1 16,-6-5-1-16,8 0-1 0,-1-5-2 0,-1-1 0 0,2 2-1 0,-2-7-1 16,2 0-1-16,-1-4 0 0,0 0-2 0,0-4 0 0,0 2-2 15,0-5-1-15,-7 0 0 0,7 0 1 0,1-3 0 0,-8-2 2 16,0 2 1-16,8-4-1 0,-8-1 3 0,0 1 0 0,1 0 2 0,-7-4 1 16,7 4 2-16,-7-4 0 0,0-1 2 0,6 1 2 0,-6 1 1 0,0-5 1 15,-6 4 1-15,6-1 2 0,0 2 2 0,0 0 2 0,-7 2 4 16,7 0 3-16,-7 1 5 0,7 3 6 0,0 1 5 0,-6 3 6 15,6 0 4-15,-6 4 4 0,6-1 4 0,0 4 1 0,-6 5 4 0,6 2-1 16,0-3-1-16,-8 8-1 0,8-1-4 0,0-4-5 0,0 8-6 16,0 0-8-16,0 0-8 0,-6 0-5 0,6 5-6 0,0 2-4 0,0 0-2 15,-6 4-3-15,6 3-3 0,0 1-3 0,0 7 0 0,-7 0-1 16,7 0 1-16,0 8 0 0,0-5 2 0,0 8 1 0,7-3 3 16,-7 7 1-16,0-5 0 0,6 4 2 0,0 2-1 0,2-2 1 0,-2 1 1 15,0-1 1-15,0 5 1 0,1-5 0 0,6 1 0 0,-6-1 1 16,5 1 0-16,2 0-1 0,-2-4-1 0,2-1 1 0,-1-3 0 0,0 1-1 15,6-4-1-15,1-4 0 0,-7 0-2 0,7-7 2 0,-2 3-1 16,2-8 1-16,0 2 0 0,-1-5 1 0,1-3-1 0,-7 0 0 16,7-8 1-16,-1 4 0 0,0-7-1 0,1-2-1 0,-7-1 1 0,7-5-1 15,0 1 0-15,-8-5-1 0,2-3-3 0,-1 1-4 0,-1-1-3 16,-5-5-5-16,6 2-4 0,-7 0-2 0,1-1-3 0,0 0-2 0,-1 1-2 16,-6 0-1-16,7-2 0 0,-7 5 1 0,-7 0 0 0,7 1 2 15,-6 2 0-15,-1 1 5 0,7 3 5 0,-7 4 5 0,1 0 6 0,-7 0 6 16,6 7 5-16,1 1 5 0,0-1 4 0,-7 8 7 0,6-1 5 15,-6 5 3-15,-1 2 3 0,8 3 3 0,-7 1 4 0,7 4 3 16,-1 4 1-16,1 3 2 0,-1-3 0 0,7 8 0 0,0-1-1 0,0 0-2 16,7 1-1-16,-1-1-6 0,1 0-5 0,6 1-3 0,-1-1-4 0,8-3-3 15,0-5-5-15,-1 1-2 0,1-7-2 0,6 0-6 0,0 0-4 16,1-8-13-16,-2-3-15 0,7-4-18 0,-5-4-22 0,-8-1-26 16,8-5-30-16,-8-1-54 0,7-7-67 0,-6-1-76 0,-8-6-78 0,2 3-72 15,-8-7-69-15,0 3-33 0,1-8-15 0,-7 6 1 0,-7-8 9 16,1 2 16-16,0-3 19 0,-8 1 26 0,2-1 29 0,-2 1 54 0,1-5 68 15,-6 5 74-15,0 3 240 0</inkml:trace>
  <inkml:trace contextRef="#ctx0" brushRef="#br0" timeOffset="149282.17">10328 11759 400 0,'-18'15'463'0,"-2"0"36"0,7-4 25 0,-1 0 18 0,-4-4 13 0,10 0 9 15,-4-3 4-15,5 0 3 0,1-4 3 0,-1 0 0 0,0 0 1 0,7 0-123 16,-6 0-185-16,6 0-102 0,0 0-62 0,0 0-45 0,6 0-39 15,-6 0-38-15,14 0-38 0,-8-4-66 0,13 0-78 0,-5 1-97 16,12-1-109-16,-7 0-69 0,13-2-50 16,-5 1-24-16,5-2-12 0,1 0-3 0,6 0 1 0,-6-1 9 15,6 1 13-15,6-1 19 0,-5 0 26 0,5-2 56 0,-6 3 73 0</inkml:trace>
  <inkml:trace contextRef="#ctx0" brushRef="#br0" timeOffset="149688.42">11997 11997 99 0,'-8'8'301'0,"2"-1"39"0,0-3 32 0,6-1 31 0,0 1 32 0,-7-1 19 16,7-3 13-16,0-3 9 0,0 3 8 0,0-4 0 0,-7-3-3 15,7 3-66-15,7-3-98 0,-7 0-64 0,0 0-47 0,7-1-34 0,-7-3-30 16,6 4-31-16,0-4-30 0,2 4-20 0,-2-4-13 0,6 0-9 16,-5 4-8-16,6-1-4 0,0 0-6 0,1 1-4 0,-2 3-3 0,1 1-3 15,7 0-5-15,-7 3-3 0,0 0-2 0,0 3-3 0,6 0 0 16,-6 1-1-16,1 3 0 0,-2 4 1 0,2 1-1 0,-2-1 1 16,-5 3 1-16,0 5 1 0,-1-1 0 0,1 0 1 0,-7 4-1 0,6 0 0 15,-6 4 1-15,0 0 0 0,0-1-1 0,0 0 2 0,-6 1 1 16,6-3 1-16,-7 2 0 0,1 1 0 0,-1-4-2 0,0 0-1 0,1-1 2 15,0-2 0-15,0-1 1 0,-8-3-1 0,8-1-2 0,-8-2-4 16,1-1-7-16,7-4-9 0,-7 0-13 0,6-7-21 0,-5 0-27 0,5-4-40 16,0 1-45-16,1-8-52 0,-1 0-56 0,7-4-46 0,0 1-43 15,0-4-49-15,0-1-53 0,7-4-20 0,-1 2-7 0,8-1 3 16,-8 1 6-16,7-2 21 0,0 2 26 0,6-6 39 0,1 5 45 0,0 0 52 16,-1 4 55-16</inkml:trace>
  <inkml:trace contextRef="#ctx0" brushRef="#br0" timeOffset="149938.42">12491 11946 112 0,'13'-7'186'0,"0"0"19"15,0-1 18-15,-6 0 19 0,5 1 22 0,-5 1 23 0,0-2 24 0,-7 0 39 16,6 2 46-16,-6 1 1 0,0-2-21 0,0 4-20 0,0-5-18 16,0 5-10-16,0-5-7 0,0 5-10 0,-6-1-15 0,6 4-16 0,-7-3-19 15,0-1-21-15,1 4-25 0,-7 0-37 0,7 0-45 0,-8 4-32 16,2-1-25-16,-2 4-17 0,2 1-11 0,-8-1-9 0,7 3-10 16,-7 5-2-16,8 1-5 0,-8-3 0 0,7 3 1 0,-1 5 0 0,2-2 1 15,-1 3 1-15,0 0-2 0,6-4 0 0,1 8-2 0,6-4-2 16,-7-1-1-16,7 2-1 0,7-2-3 0,-1 2-1 0,1-4-2 0,-1-1-2 15,8 0-3-15,-2-4-3 0,8 1-1 0,-1-4-4 0,1-4-3 16,0 4-6-16,6-7-9 0,-7 0-13 0,7-4-13 0,0 0-26 16,0-8-30-16,1 1-55 0,-8 0-65 0,7-4-73 0,-6-4-77 0,-1 0-64 15,1-3-58-15,-8 4-27 0,2-9-13 0,-2 5 0 0,2-4 6 16,-8 1 9-16,1-2 13 0,-1 0 26 0,-6-2 30 0,6 0 53 16,-6-1 67-16</inkml:trace>
  <inkml:trace contextRef="#ctx0" brushRef="#br0" timeOffset="150908.26">13149 12221 170 0,'-13'7'392'0,"6"1"47"0,1 3 32 16,-1-4 18-16,1 1 13 0,-1-5 7 0,7 4 7 0,-6-3 7 16,6 0 6-16,-7-1 6 0,7-3 6 0,0 4-77 0,0 0-119 0,0-4-88 15,0 3-72-15,7-3-41 0,-1 3-23 0,1-3-15 0,-1 0-9 0,7 0-6 16,1-3-6-16,-2 3-4 0,8-3-7 0,-7-1-5 0,13 0-8 15,-6-3-8-15,6 3-10 0,-7-6-17 0,7 2-22 0,0 1-27 16,1-4-28-16,-1 3-34 0,-7-4-36 0,7 6-73 0,0-5-90 0,-6 1-103 16,5 2-108-16,-5-3-54 0,0 3-26 0,-1-2-13 0,1-2-6 15,0 5 5-15,-1-4 9 0,1 4 20 0,-2-5 20 0,-4 6 29 16,6-5 34-16,-7 3 70 0,6-4 95 0</inkml:trace>
  <inkml:trace contextRef="#ctx0" brushRef="#br0" timeOffset="152238.57">14041 12078 0 0,'-12'4'131'0,"4"-4"202"0,2 0 57 0,0-4 37 16,-1 1 29-16,-6-1 20 0,6-3 16 0,1 3 14 0,0-7 12 0,-1 3 9 15,0-2 9-15,1-2-31 0,6 1-49 0,0 0-74 0,-6-3-85 16,6 3-63-16,0-3-50 0,6 2-34 0,-6-2-28 0,0-2-18 0,6 6-15 16,1-5-14-16,0 5-13 0,-7-2-10 0,6 5-8 0,0-4-7 15,1 4-7-15,6 0-8 0,-6 3-7 0,-1 0-6 0,0 0-5 0,8 1-5 16,-8 3-3-16,1 3-1 0,6 1-1 0,-7 0-1 0,7 3 0 15,-7 0 1-15,2 4 0 0,4 0 0 0,-5 4 1 0,-1 4 1 0,1-1 1 16,-1 0 1-16,1 4 1 0,-7 4 0 0,6-5 0 0,-6 5 2 16,0 4-1-16,0-5 1 0,0 1 0 0,0 3 1 0,0-3 0 0,0 0-1 15,-6-6 0-15,6 7-1 0,0-5-1 0,0-4 0 0,0 1 1 16,-7-1-1-16,7-7 0 0,0 4 1 0,0-8 1 0,0 0 0 16,0 1 1-16,0-5 1 0,7 1 1 0,-7-4 2 0,0-4 0 0,0 4 0 15,6-3 1-15,-6-5-1 0,7-3-1 0,0 1 1 0,-1-6 0 0,0-1 0 16,1-2-1-16,0-3-1 0,5-4-1 0,-5 1 0 0,-1 0-2 15,8-2 0-15,-8-2-2 0,7-1 1 0,-6 5 0 0,5 0 1 16,-5-2 0-16,6 2 0 0,-6 0 0 0,5 2-2 0,2 5-1 0,-8-1 1 16,7 6-2-16,0 1-1 0,-6-3 1 0,5 8-1 0,-4 0 0 15,4 0-1-15,-6 7-1 0,8-4-1 0,-8 4 0 0,1 4-1 0,6-1 0 16,-6 1 0-16,-1 6 1 0,0-1 1 0,0 5 1 0,2 0-1 16,-2 1 2-16,0 4-1 0,-6-1 0 0,7 0 2 0,-7 4 1 0,0 0 1 15,7 0 0-15,-7-1 1 0,0 2 0 0,0 0 2 0,-7-6 0 16,7 6 0-16,0-5-1 0,0 1 1 0,-7-1-1 0,7-4 1 15,0-2 0-15,0 2-2 0,0-7 1 0,0 4 0 0,0-7 1 0,0 3 1 16,0-3-1-16,0-4 2 0,0 0-1 0,0 0 2 0,0-4-1 16,7 0 0-16,0 1 1 0,-1-8-1 0,1 3 0 0,-1-6 0 0,0-1-1 15,2 1 0-15,4-4-1 0,1-1 0 0,-6-4-2 0,6 2 0 16,-1-2 0-16,2 2-1 0,-2-1 1 0,-4 1 0 0,4-2-1 0,1 1 0 16,-6 0 0-16,6 3 0 0,-7 1 2 0,8-1 0 0,-8 6 0 15,0 1-2-15,1 2-1 0,-1-2-1 0,-6 5-2 0,7 3-1 16,-7 1-1-16,7-1 0 0,-7 8 0 0,0-4 0 0,6 3 1 0,-6 5-1 15,6-2-1-15,-6 6 0 0,7-1 0 0,-7 3 2 0,7 5 1 16,-1-4 2-16,-6 3 3 0,6 4-1 0,-6-4 2 0,7 4-1 16,0-4 1-16,-7 5 0 0,6-5-2 0,-6 0 2 0,7 0 1 0,-1 1 0 15,-6-4-1-15,6-5 1 0,1 5 0 0,0-3 1 0,-1-5 0 0,0 0 1 16,2-3-1-16,-2-1 1 0,0-3 1 0,7 0-1 0,-6-3 1 16,6-5 0-16,-1 5 0 0,-4-9-1 0,4 1 0 0,1-3-1 15,0-1-1-15,0-3 1 0,1 0-2 0,-2-1 0 0,2-4 1 0,-8 2 1 16,7-5-1-16,-7 4 2 0,1-3-1 0,0 3 1 0,-1 0-1 15,-6-3-1-15,6 3 2 0,-6 3-2 0,8 1 1 0,-8-1 0 0,0 5 2 16,0 3-2-16,0 0-1 0,0 0-1 0,-8 4-1 0,8 3-2 16,0-4 0-16,0 5-3 0,0 3 0 0,0 0 0 0,0 0-2 0,-6 3 0 15,6 5 0-15,0-1 0 0,0 1-1 0,0 3 1 0,-6 4 0 16,6-1 1-16,0 4 0 0,0 0 1 0,0 5 2 0,0-1 1 16,0-1 3-16,0 1 1 0,0 4 0 0,6-4 1 0,-6 0-1 0,6 3-1 15,2-2 0-15,-8-5 0 0,6 3-1 0,0-2 0 0,1-4 0 0,-1 0 1 16,1-1 1-16,-1-3-1 0,1 1 1 0,-1-5 0 0,8-4 1 15,-2 1 0-15,-5 0 1 0,6-4 0 0,0-4 0 0,-1 0 1 16,2 1 0-16,6-9-1 0,-8 5 0 0,1-8-1 0,1 5-1 0,-2-5 0 16,2-4-1-16,-2 1-3 0,-5 0-2 0,6-4-1 0,-6 1-2 15,-1-2-1-15,0 1-2 0,2-4-2 0,-2 1 0 0,0 3 0 16,-6-4 0-16,0 3-1 0,0 2 1 0,6-1 1 0,-12 4 0 0,6 0 3 16,0 3 1-16,0 1 1 0,0-2 3 0,0 9 1 0,-6-4 1 0,6 3 0 15,0 5 0-15,0-1 1 0,0 1-3 0,-6 3-1 0,6 0 0 16,0 0 0-16,0 3-2 0,0 1-1 0,-8 3 0 0,8 1 0 15,0-1 1-15,0 3 0 0,0 3 1 0,0 1 1 0,0 1 0 0,0 3 2 16,0 0 3-16,0 0 1 0,8 4 1 0,-8-4 2 0,6 4 1 16,0 1 1-16,-6-5 1 0,6 4 0 0,1 0 0 0,6-4 1 0,-6 1 1 15,-1-5-1-15,8 5-1 0,-8-8 1 0,6 3 1 0,2-3-1 16,-1-3 1-16,0-1-1 0,0-4-1 0,-1 1 0 0,8-4-1 16,-6-4-1-16,5 1-2 0,-5-4-3 0,4-1-5 0,-4-3-4 0,5 0-6 15,-5-3-6-15,4-5-4 0,-4 0-7 0,-1 1-6 0,-7-3-5 16,8-1-7-16,-8-4-5 0,0 3-4 0,-6-2-3 0,0 0 1 0,0-1 2 15,0 4 3-15,0-3 5 0,-6 3 5 0,0-1 7 0,-1 1 4 16,0 4 8-16,1 0 10 0,-7 3 8 0,7 4 8 0,-8 0 7 16,8 4 8-16,0 0 3 0,-8 3 3 0,8 0 2 0,-7 4 0 0,6 0-1 15,0 0 2-15,1 4 1 0,0 0-2 0,0 3 0 0,6-3-2 0,0 7-1 16,0-4 0-16,0 3 0 0,0 2 0 0,6-1 0 0,0 3 0 16,7 1 1-16,0 0 0 0,0-4 1 0,1 4-1 0,-2 3-1 15,8-4 0-15,-1 1-2 0,1 0 0 0,0-1-3 0,-1 1-3 0,1-1-2 16,-1 1-2-16,0 3-2 0,1-3-1 0,-1 0-2 0,1 4 1 0,-6-5-2 15,5 4 1-15,-6-3-1 0,0 3 0 0,-7 0-1 0,8-3 1 16,-8 0 1-16,-6 3-1 0,6-4 2 0,-6 1 0 0,0 0 1 0,0-4-1 16,-6 4-1-16,6-4 1 0,-14 0 0 0,8-1 0 0,0-2 0 15,-7 0 2-15,0-1 1 0,0-5 0 0,-1 3-1 0,2-5 1 0,-2 0-3 16,2-5-1-16,-1 3-10 0,-1-5-9 0,2-1-14 0,5-2-15 16,0-2-21-16,1-3-22 0,0 0-45 0,6-3-56 0,0 1-63 15,0-2-67-15,0-3-58 0,6 4-51 0,0-4-47 0,1-1-43 0,6 5-16 16,-7-4 0-16,8 4 7 0,-1 0 11 0,-1 2 20 0,2 3 22 15,6 1 44-15,-8-3 53 0,1 5 63 0,0 2 68 0</inkml:trace>
  <inkml:trace contextRef="#ctx0" brushRef="#br0" timeOffset="152597.95">16093 11935 0 0,'0'15'89'0,"0"-4"130"0,0 0 23 0,0 0 27 0,0 0 27 0,0 0 31 16,0-4 30-16,6 4 36 0,1-8 36 0,-7 5 24 0,6-3 20 0,0-3-37 15,2 2-61-15,4-4-37 0,-5 0-24 0,6-4-23 0,-7 2-22 16,7-6-25-16,1 0-27 0,-2-3-29 0,2 0-31 0,-2-3-34 15,1-1-36-15,1-4-25 0,-2 1-19 0,2-3-14 0,-2-2-9 0,2 1-7 16,-8-3-5-16,7 3-2 0,-7-4-2 0,2-3 0 0,-2 3 0 0,0-3-1 16,-6-5-2-16,6 6-1 0,-6-2 2 0,0-3 0 0,-6 4 0 15,6-4 0-15,0 7 1 0,-6-3 3 0,0 3 5 0,6 1 6 16,-8 3 6-16,2 0 4 0,0 4 4 0,6 3 8 0,-7-1 6 0,1 6 5 16,6 3 4-16,-7-1 0 0,0 1 1 0,7 3-1 0,-6 1 0 15,6 3-5-15,0 0-6 0,-6 3-7 0,6 1-5 0,0-1-6 0,-7 5-4 16,7 3-5-16,0-1-6 0,-7 6-4 0,7 2-4 0,0 0 1 15,0 8 1-15,0-4 3 0,7 3 0 0,-7 5 1 0,7-1 3 0,-1 1 0 16,-6 2 1-16,6-3-1 0,1 5-1 0,6-1 1 0,-6-4-1 16,-1 4-1-16,8-4-1 0,-8-3-1 0,6 3-1 0,2-3-1 15,-8-4-2-15,7 0-8 0,-7 0-11 0,8-4-13 0,-8-3-15 0,0-1-17 16,8-2-17-16,-14-1-23 0,6-4-27 0,1-3-49 0,-1-4-60 16,-6 0-65-16,7-4-66 0,-7 0-59 0,0-3-53 0,0-4-33 15,0 0-20-15,0-4-3 0,0 1 8 0,-7-4 12 0,7-1 15 0,-6-3 23 16,-1 0 24-16,1 0 50 0,-8 0 60 0,8-3 64 0,-6 2 124 15</inkml:trace>
  <inkml:trace contextRef="#ctx0" brushRef="#br0" timeOffset="152738.57">16262 11624 149 0,'-26'-10'370'0,"-7"2"49"0,7 0 34 0,7 1 25 16,-7-1 19-16,6 5 14 0,1-1 7 0,6 0 8 0,0 1 7 0,6-1 4 15,0 1 5-15,1 3-78 0,6 0-121 0,6 0-88 0,1 0-72 16,0 0-45-16,6-4-33 0,6 4-24 0,0 0-19 0,8 0-12 16,5 0-10-16,-6-4-17 0,13 4-20 0,-6 0-28 0,0 0-29 0,6 0-55 15,-7-3-67-15,7 3-87 0,-13 0-93 0,7 0-75 0,-13 3-64 0,5-3-32 16,-11 4-18-16,-2-4-6 0,2 0-5 0,-8 4 9 0,0-4 13 15,-6 0 21-15,0 0 25 0,0 0 51 0,7-4 66 0,0 0 82 16,-7 1 276-16</inkml:trace>
  <inkml:trace contextRef="#ctx0" brushRef="#br0" timeOffset="153182.13">17180 11840 0 0,'-19'18'274'0,"-8"-4"146"0,8 5 38 0,0-4 21 16,-1 0 14-16,1-1 10 0,5-3 10 0,2 1 7 0,5-5 6 0,1 0 9 15,-1-3 9-15,0 3-34 0,7 0-56 0,0-3-104 0,0 3-126 16,0-3-63-16,7-1-32 0,0 5-16 0,-1-5-10 0,7 1-9 15,0-1-8-15,0-3-7 0,7 5-6 0,6-5-9 0,-7 0-9 0,14 0-18 16,-7-5-23-16,6 5-32 0,1-7-33 0,-1 4-61 0,1-5-72 16,-1 1-94-16,1 0-106 0,-1 0-79 0,2-4-68 0,-2 3-34 0,-6-2-18 15,0-2-7-15,0 1-5 0,0 0 8 0,0 1 16 0,-7-1 22 16,7-1 28-16,-6 2 52 0,7-2 65 0,-9-2 90 0,9 3 272 0</inkml:trace>
  <inkml:trace contextRef="#ctx0" brushRef="#br0" timeOffset="153541.5">17935 11939 253 0,'-12'19'402'0,"-1"-1"28"0,0-4 14 16,6 1 6-16,1-4 2 0,-1-1 3 0,7-2 3 0,0-1 3 16,7-3 5-16,-1 0 7 0,1-4 5 0,6-4-93 0,0 4-146 0,-1-6-82 15,8 1-56-15,0-6-22 0,-1 0-9 0,7 0-4 0,1-3-1 16,-1-5-2-16,0 1 0 0,0-4-6 0,-1 3-4 0,8-6-6 16,-7 3-6-16,0-3-5 0,0-1-5 0,-6-3-7 0,-1 3-5 0,1 0-6 15,-7-3-3-15,0 0-2 0,0 3-1 0,-7 0 2 0,2-3 1 16,-8 3 5-16,0 1 4 0,0 3 4 0,-8 0 3 0,2-1 4 0,0 1 3 15,-1 4 5-15,0 0 3 0,-6 3 3 0,7 4 1 0,-7-3 2 16,0 7-1-16,0-4 0 0,0 7-2 0,6 0-3 0,-5 1-5 16,-2 3-3-16,2 0-4 0,4 3-3 0,-4 5-3 0,-1-1-3 0,6 7-2 15,-6-3-1-15,1 7-1 0,4 5 1 0,2-2 1 0,0 9 2 16,-1-1-1-16,1 8 1 0,-1-1 1 0,7 1 2 0,-6 7 0 0,6 0 1 16,0-1 0-16,6 6-2 0,-6-5 1 0,7 3-2 0,-7 1-2 15,6 0-1-15,1-1-4 0,-1-3-2 0,8 4-1 0,-8-4-3 0,0-4 1 16,7 0-3-16,-6 1-2 0,6-4-10 0,-7-5-14 0,8 1-15 15,-2-7-19-15,-5-1-22 0,6 1-26 0,-7-7-46 0,1-1-60 0,6-7-75 16,-6-1-86-16,-1-2-80 0,-6-4-78 0,6-1-38 0,-6-3-19 16,0-3 0-16,0-4 7 0,0-4 13 0,-6 0 15 0,0-9 22 15,-1 7 25-15,0-9 47 0,1-1 58 0,-7-2 76 0,7 3 216 0</inkml:trace>
  <inkml:trace contextRef="#ctx0" brushRef="#br0" timeOffset="153697.75">18125 12254 0 0,'-13'4'245'15,"-7"3"187"-15,7-3 44 0,-7 3 28 0,8-3 20 0,-1 3 13 16,-1-3 11-16,2-1 7 0,-2-3 6 0,8 3 10 0,0-3 10 0,-1 0-26 15,7 0-44-15,0 0-110 0,0 0-142 0,0 0-73 0,0 0-41 16,7 0-26-16,-1 0-18 0,6 0-14 0,8-3-9 0,0 0-7 0,6-1-6 16,0-3-19-16,7-1-22 0,6-2-32 0,0 2-34 0,7-7-40 15,-7 4-40-15,6-3-77 0,1-1-92 0,-7 0-105 0,7-3-112 16,-7 4-56-16,-1-5-31 0,1 4-16 0,-6-3-7 0,-1 0 5 0,1 2 10 16,-7-1 21-16,0 2 25 0,0-3 32 0,1-1 36 0,-9 1 70 15,2 4 89-15</inkml:trace>
  <inkml:trace contextRef="#ctx0" brushRef="#br0" timeOffset="154796.26">18783 11906 0 0,'-20'10'68'0,"1"2"275"0,-1-1 56 0,7-4 33 0,0 0 22 15,0-2 15-15,6 2 10 0,0-7 7 0,7 0 8 0,-6 0 8 16,6 0 10-16,0 0-18 0,6-4-30 0,1-4-85 0,0 5-114 0,-1-4-74 16,7-4-55-16,1 0-32 0,-2-4-22 0,8 0-14 0,-1 0-9 15,1-3-8-15,0 0-7 0,-1 0-8 0,1-4-9 0,-1 0-8 0,0 3-6 16,-5-3-3-16,5 0-3 0,-5-3 0 0,-2 3 3 0,2 0 2 15,-8 0 4-15,7-1 3 0,-7 5 4 0,-6-3 4 0,7 2 6 16,-7 1 6-16,0 3 4 0,0 1 6 0,0 2 6 0,-7 1 4 0,7 5 1 16,0-2-2-16,-6 5-3 0,6-2-4 0,0 1-5 0,-7 4-4 15,7 0-6-15,0 4-4 0,-6 1-7 0,6 1-6 0,-6 2-5 0,-2 3-6 16,2 4-7-16,0-1-3 0,0 4-3 0,6 1 1 0,-7 6-1 16,0-3 0-16,7 4 3 0,-6 0-1 0,6 0 1 0,0-1 0 15,6 4 2-15,-6-4-1 0,7 2 1 0,-7-5-1 0,7 3 1 0,5-3-1 16,-6 0 1-16,8-4 1 0,-8 1 1 0,7-1-1 0,1-3 0 15,-2-4 0-15,2 4 1 0,-2-8 0 0,2 0 0 0,-1-3 1 0,-1 0-1 16,2-4 1-16,-2 0 1 0,2-4-1 0,5-3 1 0,-6-1-1 16,0-2 0-16,-7-2-1 0,8 1 1 0,-1-8 0 0,-7 6-3 0,7-6 1 15,-6 1 1-15,-1-1-1 0,0 1 0 0,2-3 0 0,-2-2-2 16,0 5 0-16,-6-4 0 0,7-1 0 0,0 2 0 0,-7-2 0 0,6 6 1 16,-6 2-1-16,0 0 2 0,0 1-1 0,6 6-2 0,-6-3-1 15,0 4 0-15,0 3-2 0,0 4 0 0,0 0-1 0,0 0-1 0,0 4 1 16,0 3 0-16,7 1 0 0,-7 0 1 0,0 6 1 0,0-3 0 0,0 7 1 15,6 0-1-15,-6 0 2 0,0 4 0 0,0 0 1 0,7 0 3 16,-7 1 0-16,0-2 0 0,7 1 2 0,-7 4-2 0,0-5 1 16,6-2 0-16,-6 4-1 0,0-5 0 0,6 0 0 0,-6 0 0 0,7-3 1 15,-7-4 0-15,7 0-1 0,-7-4 0 0,6 0 0 0,-6 0-1 16,6-2 0-16,-6-5 1 0,7 0 0 0,-1-5 0 0,-6 2-2 16,14-4-1-16,-8-4-4 0,0-4-3 0,8 4-5 0,-8-7-2 0,7 0-2 15,0-4-2-15,-6-1-1 0,-1 1-1 0,8 1-2 0,-8-5-2 16,0 5 1-16,8-5-1 0,-8 3 1 0,0 1 1 0,1 0 4 0,-1 4 4 15,-6-1 4-15,7 5 2 0,0 0 1 0,-1 3-1 0,-6 0 1 16,6 7 1-16,-6-3 2 0,7 7 1 0,0 0 0 0,-7 3 0 0,6 5-1 0,0-1 1 16,-6 4 1-16,7 0-2 0,-1 4 1 0,1 3-1 0,0-4-2 15,-7 4-6-15,6 1-7 0,0-4-9 0,-6 3-10 0,8 1-13 0,-2-4-15 16,-6-1-18-16,6-3-34 0,0 0-42 0,1 0-50 0,0-8-53 16,6 5-53-16,-7-8-51 0,0 3-36 0,8-6-27 0,-2 3-23 0,2-4-23 15,-1-3-13-15,0 3-7 0,0-3 10 0,7 3 17 0,-8-3 53 16,8-1 71-16,-7 1 79 0,-1 0 83 0,8 4 78 0,-6-5 75 0,-1 1 61 15,-1-1 55-15,-4 1 55 0,4 0 55 0,1-5 45 0,-6 4 38 16,-1 2 27-16,1-5 20 0,-1-1 7 0,1 2 1 0,0-1-4 16,-1 0-5-16,0-1-7 0,-6-2-10 0,0 0-12 0,6 3-14 0,-6-4-16 15,0 0-17-15,0 4-14 0,-6-4-14 0,6 4-16 0,0-3-17 16,-6 3-23-16,0 4-25 0,-1-5-27 0,0 9-24 0,1-4-15 16,-7 3-13-16,-1 0-7 0,2 4-4 0,-2 4-4 0,2-4-5 0,-8 7-3 15,7-3-4-15,-7 7-2 0,1-4-3 0,6 4-2 0,0 4 0 16,-7-1 0-16,8 1-2 0,5 4 0 0,-6-5-1 0,6 5-3 0,-6-1-3 15,13 1-2-15,-7-5-3 0,7 4-1 0,0 0-2 0,0-4-2 16,7 2-2-16,-7-1-1 0,7-4 0 0,6-1-2 0,-7 1 2 0,8-3-1 16,-2-1 2-16,8-3-1 0,-7-4-1 0,7 4-2 0,-8-8-3 15,8 0-2-15,0-3-2 0,-1-1-3 0,1-3-5 0,-1-3-1 0,1-4-5 16,0-2-1-16,-8-1-5 0,8-1-2 0,-7-3-2 0,0-5-2 16,0 1 0-16,-1-4 0 0,-4 0 2 0,4 0 3 0,-12-3 3 0,7 3 1 15,0-4 3-15,-7 0 3 0,0 1 5 0,0-1 6 0,0 4 7 16,0 0 8-16,0 0 12 0,-7 4 10 0,7-1 14 0,0 5 12 15,-7 2 12-15,7 2 11 0,0 3 11 0,-6 2 9 0,6 2 6 0,0 4 2 16,-6 2 1-16,6 4-3 0,0 0-6 0,-8 1-5 0,8 3-9 16,0 3-85-16,0 1-1 0,0 0 0 0,0 6 0 0,0 1 0 0,0 5 0 15,0-1 0-15,0 6 0 0,0 1 0 0,8 4 0 0,-8 3 0 16,6 0 0-16,0 4 0 0,-6 1 0 0,7-2 0 0,0 5 0 0,-1 0 0 16,1 2 0-16,-1-2 0 0,0 0 0 0,1 0 0 0,0-1 0 15,-1-3 0-15,0 0 0 0,1 0 0 0,0-3 0 0,-1-1 0 16,1-7 0-16,5 0 0 0,-5 0 0 0,0-7 0 0,-1 0 0 0,0-5 0 15,-6 1 0-15,8-7 0 0,-2 0 0 0,0-1-85 0,-6-6-88 0,7-5-70 16,-7 1-88-16,6-7-93 0,-6-1-97 0,0-7-49 0,-6-4-29 16,6-4-6-16,-7-7 3 0,1 2 8 0,-8-10 11 0,2-2 18 15,-2-1 23-15,-5-8 31 0,6 2 37 0,-6 0 70 0,-1-2 89 0</inkml:trace>
  <inkml:trace contextRef="#ctx0" brushRef="#br0" timeOffset="154952.53">19206 10987 355 0,'-46'25'427'0,"1"-3"23"0,5 0 10 0,8 0 6 0,-1-4 2 0,7-3 2 16,7-4 2-16,-1-4 0 0,8-4 1 0,-2 5-2 0,8-4 2 0,-1-1-118 16,7 1-175-16,-6 0-97 0,6-1-60 0,6-3-73 0,-6 4-81 15,7-4-105-15,6 4-118 0,-6-4-59 0,5 3-29 0,8-3-17 0,-7 4-5 16,7-4-5-16,-2-4-1 0,2 4-2 0,0-3 0 0,-1-1 7 16,1 0 14-16,0 1 51 0,-1-1 71 0</inkml:trace>
  <inkml:trace contextRef="#ctx0" brushRef="#br0" timeOffset="155359.94">20768 10869 224 0,'-18'0'379'0,"4"-4"36"16,1 1 26-16,-7-5 20 0,14 1 18 0,-6 3 10 0,4-7 9 0,2 4 5 15,0 0 4-15,6 3 4 0,-7-3 1 0,7 7-93 0,0-4-142 0,7 4-82 16,-7 0-51-16,12 4-30 0,-4 0-21 0,4-1-17 0,1 5-14 15,7 2-9-15,6 5-8 0,0 3-4 0,0 1-3 0,1 3-4 16,5 7-2-16,1 0-3 0,-8 4-1 0,7 4-2 0,2 3-4 0,-9 4-5 16,1 0-4-16,0 4-4 0,-6-1-4 0,-1 5 0 0,-5-1-3 15,-2-4 1-15,-5 5-1 0,0-1-4 0,-7 1-4 0,0-5-7 16,-7 1-8-16,0-1-8 0,-5-3-11 0,-2 1-16 0,2-9-19 0,-8 1-47 16,7-5-58-16,-7-2-75 0,8-5-83 0,-8-2-72 0,7-5-68 15,-1-4-31-15,2-3-13 0,-2-7-1 0,8-1 2 0,0-6 8 0,-1-4 7 16,7-4 16-16,7-4 19 0,-1-3 47 0,8-4 58 0,-2-4 75 15,2-3 249-15</inkml:trace>
  <inkml:trace contextRef="#ctx0" brushRef="#br0" timeOffset="155938.06">21908 11719 70 0,'-12'18'288'0,"-8"1"22"0,1-1 14 0,5-3 10 0,2-1 8 16,-2 1 10-16,8-4 11 0,-1 0 15 0,1-4 18 0,0 1 20 15,6-1 23-15,0-3-58 0,0-1-99 0,0 0-56 0,6-3-31 0,0-3-20 16,7 0-12-16,1-1-8 0,-2-7-8 0,8 0-10 0,6-4-10 16,1-2-16-16,5-6-17 0,-7-3-21 0,9 1-23 0,5-5-15 15,-7-2-12-15,7-5-9 0,-7 0-6 0,7 1-4 0,-5-1 0 0,-2-4-2 16,-7 4-1-16,2-3 0 0,-1 4 2 0,-6-1 2 0,-8 0 4 16,2 5 6-16,-8 3 6 0,1-1 8 0,-7 5 7 0,0-1 6 0,-7 3 5 15,1 6 2-15,-8 2 3 0,8 0 2 0,-7 4 0 0,0 5 0 16,-7-3 0-16,7 6-4 0,1 0-2 0,-8 3-7 0,7 3-6 0,0 0-8 15,0 6-10-15,-1-3-4 0,8 5-3 0,0 0-2 0,-1 8-3 16,7-2-1-16,0 2 0 0,0 3 0 0,13 4 0 0,-7 0 0 0,8-1 2 16,-1 1-1-16,7 3 1 0,-2-3 1 0,9 3 1 0,-7 0-1 15,6-3-2-15,0 3 0 0,-1-3 1 0,-5 0-3 0,6-1 0 0,-6 1-2 16,5-4 1-16,-5 0 0 0,0 1-1 0,-7-6 0 0,0 2 0 16,0-5-1-16,-7 0 0 0,1 1 1 0,0-4 4 0,-7-3 2 15,0 2 1-15,0-2 3 0,-7-4 1 0,-6 3 2 0,7-3 2 0,-8-1 0 16,-5 0-1-16,6 2 1 0,-6-2 0 0,-1-3 1 0,0 0 0 15,1 0-1-15,-1 0-3 0,0-3-4 0,1-2-7 0,-1 2-10 0,8 0-11 16,-2-5-15-16,8 5-15 0,-7-5-20 0,13-3-23 0,0 4-46 16,0-4-57-16,0-3-69 0,7 3-74 0,5-4-72 0,2 1-68 0,-2-1-37 15,8-4-22-15,-1 4-6 0,1-3 5 0,0 4 10 0,-1-1 11 16,7 1 20-16,-6-1 23 0,6 0 45 0,-7 5 55 0,7 1 69 16,-6-2 158-16</inkml:trace>
  <inkml:trace contextRef="#ctx0" brushRef="#br0" timeOffset="156267.29">22814 11591 0 0,'-6'23'226'0,"6"-6"57"0,-14 2 17 0,14-1 25 0,-12 1 31 0,4-5 32 16,8 0 35-16,-6 1 22 0,6 0 18 0,0-4 14 0,0 0 11 16,0-4-48-16,6 4-77 0,2-3-55 0,-2-1-47 0,7-4-24 0,0 2-14 15,0-5-26-15,7-5-28 0,-8 2-32 0,14-1-35 0,-6-7-23 16,7 0-18-16,-2-4-13 0,1 1-12 0,6-9-11 0,-5 2-9 0,-1-2-7 31,-6-2-6-31,6-4-3 0,-7-1-5 0,1 1-2 0,-8-3-2 0,2-2 0 16,-8 5-1-16,1-4 2 0,-7 0 1 0,0 4 1 0,-7 0 0 15,1 3 1-15,-1 3 3 0,-6 2 3 0,0 2 3 0,0 1 3 16,-6 7 4-16,5 1 2 0,-6 2 3 0,2 4 2 0,-2 4 2 0,-7 4 1 16,9 0 0-16,-2 7 3 0,0 0 1 0,1 3 1 0,5 4 1 15,-5 4-1-15,6 4-1 0,0 0 2 0,0 3 1 0,6 0 0 0,7 4-1 16,-6 1 1-16,12-2 0 0,-6 2-1 0,14-2 0 0,-8 1-1 16,7-3-1-16,7-1-2 0,0-3-2 0,-2-5-1 0,2 1 0 0,7-3-4 15,-1 0-2-15,-1-5-2 0,1-3-4 0,0-4-7 0,7 0-12 16,-7-7-15-16,0 5-18 0,0-10-23 0,1-2-28 0,-2 0-50 0,-5-4-63 15,0-3-75-15,-1-2-81 0,1-2-72 0,-8-4-67 0,-5-3-32 16,6-5-18-16,-7-3 0 0,-6 0 4 0,7-3 13 0,-14-5 13 16,7 1 24-16,0-4 25 0,-6 0 52 0,6 1 61 0,-6-6 76 15,-1 9 252-15</inkml:trace>
  <inkml:trace contextRef="#ctx0" brushRef="#br0" timeOffset="156532.92">23133 11031 55 0,'-33'3'276'0,"7"0"32"0,-6 2 28 0,-1-5 38 0,7 3 41 0,-7 0 28 16,7-3 25-16,7 0 20 0,-1 0 17 0,1 0 13 0,0 0 15 0,5 0-60 15,1 0-97-15,7 0-51 0,0 0-30 0,-1 0-27 0,0-3-25 16,7 3-38-16,0-3-39 0,0-2-32 0,7 2-23 0,0 0-21 0,-1-4-18 16,0 2-14-16,7-2-14 0,-6 0-14 0,6-1-11 0,0 1-10 15,0-4-10-15,0 4-5 0,0 3-4 0,0-3-1 0,1 3-2 0,-8 0 1 16,6 1 1-16,-5 3-1 0,0 0 1 0,-1 0 0 0,1 3 1 16,-1-3 0-16,0 4 2 0,2 0 0 0,-2-1 2 0,0 1 0 15,0 0 2-15,2-1 1 0,4 1 2 0,-5-4-1 0,6 3 0 0,0-3-5 16,-1 0-10-16,8 0-12 0,-6-3-16 0,5-1-18 0,7 1-19 0,-6-5-42 15,5 1-50-15,1-4-65 0,-6 0-71 0,7 0-69 0,-9-4-67 16,9 1-47-16,-7-5-35 0,-1 5-13 0,-6-5 0 0,7 1 9 16,-7-4 13-16,6 0 18 0,-6 0 19 0,1 0 40 0,-2 0 51 15,1 0 64-15,-6-3 74 0</inkml:trace>
  <inkml:trace contextRef="#ctx0" brushRef="#br0" timeOffset="157159.01">23778 11514 91 0,'-13'14'322'0,"-7"-2"36"0,8 2 26 15,4-3 16-15,-4 0 14 0,-1-4 13 0,6 1 13 0,0-1 11 16,1-4 10-16,0 2 11 0,6-2 8 0,-7-3-67 0,7 0-107 0,0 0-71 16,7 0-56-16,-1-8-34 0,0 5-26 0,8-4-15 0,-1-4-13 15,7-4-13-15,-1 1-13 0,0-9-11 0,8 5-11 0,5-8-9 16,1 4-11-16,-1-7-7 0,1 0-6 0,5 0-4 0,-5 0-3 0,-1-5 0 16,1 1-1-16,-1-3-1 0,-5-1-1 0,-1 4 0 0,-6-3 1 0,-1-1 0 15,1 1 1-15,-8-2 0 0,-4 2 2 0,-2 3 1 0,0 0 3 16,-6 0 4-16,0 4 6 0,0 4 4 0,-6-1 4 0,0 0 5 15,-2 4 6-15,2 0 3 0,-7 7 4 0,7-4 3 0,-8 5 2 0,2 3 0 16,-2 0 1-16,8 0-2 0,-7 8-4 0,0-4-4 0,0 3-7 16,7 4-5-16,-8 4-4 0,2 3-4 0,-2 0-5 0,1 4-3 15,1 7-4-15,4 1-1 0,-4 2 0 0,-2 5-1 0,2 4 1 0,5 3 1 16,-6 3 3-16,6 1 1 0,1 3 2 0,0 4 1 0,0 1 2 0,6-1 0 16,-8-1 1-16,8 4-1 0,0 1-1 0,0-4 0 0,0 3-1 15,0-2-2-15,8-1-3 0,-8 0 0 0,6-4-2 0,0-3-1 0,0-1-3 16,8-3-6-16,-8-3-6 0,7-5-13 0,1 1-14 0,-2-8-14 15,8-3-19-15,-7-1-32 0,7-6-39 0,-2-5-59 0,2 1-68 0,7-8-69 16,-8-3-67-16,7-4-60 0,0 1-55 0,0-5-25 0,0-4-7 16,1 1 3-16,-1-3 9 0,-1 1 14 0,8-2 16 0,-7 1 32 15,0-2 40-15,6 2 57 0,-5-2 70 0</inkml:trace>
  <inkml:trace contextRef="#ctx0" brushRef="#br0" timeOffset="157549.64">24852 11346 0 0,'7'-4'137'0,"-1"4"118"0,-6-3 23 0,-6-2 28 16,6 2 30-16,-7-2 36 0,7 2 39 0,-6 0 28 0,0-1 23 0,-1 0 17 15,-6-3 12-15,7 3-40 0,-8 0-66 0,1 1-49 0,7-1-40 16,-7 1-26-16,0-1-20 0,-7 0-24 0,7 4-28 0,0 0-34 16,0 0-39-16,-7 4-26 0,8 0-22 0,-2 3-16 0,-5-4-11 0,6 9-9 15,-6-5-7-15,5 3-6 0,1 3-4 0,0 1-6 0,-6 1-4 16,5-1-2-16,2 4-4 0,5-3 0 0,-6 7-2 0,7-3-1 0,-1-2-2 16,7 3-1-16,-6-3-1 0,6 1-1 0,0 1-2 0,6-1 0 15,1-3 1-15,-1-1-1 0,1 1 1 0,6-4-1 0,-1 0 0 0,2-7-3 16,-1 4-3-16,6-5-2 0,0-3-4 0,1-3-2 0,0-5-1 15,-1 4-2-15,7-7 1 0,-6 0-1 0,0-4-1 0,-1 1-1 16,1-1-1-16,-1-3 1 0,1-4 1 0,-8 4 4 0,2-5 2 0,-1 1 3 16,0 1 5-16,-7-5 3 0,7 0 2 0,-13 1 4 0,7 0 4 0,0 2 6 15,-7-3 7-15,6 4 5 0,-6 1 7 0,0 2 7 0,0 5 6 16,0-1 4-16,-6 5 6 0,6 2-1 0,0-4-1 0,0 9 0 16,-7 3-2-16,7 0-1 0,0 3-3 0,-7 1-6 0,7 7-6 0,-6 0-5 15,-1 4-3-15,7 3-6 0,-6 4-8 0,6 4-4 0,-6-1-3 16,6 0-1-16,-7 6 1 0,7-2 0 0,7 0 1 0,-7 3 0 0,0-1 0 15,6-6 0-15,0 5 0 0,1-5-2 0,-1-3-6 0,1-1-11 16,6-2-11-16,0 0-18 0,0-8-22 0,0 0-36 0,0-4-47 16,6-7-70-16,1 0-78 0,0-4-78 0,-1-7-77 0,-5 1-54 15,4-9-39-15,-4 1-18 0,5-5-8 0,-5-6 5 0,-8 0 9 0,0-7 16 16,0-2 20-16,2-6 36 0,-8 1 47 0,0-5 68 0,-8 0 79 0</inkml:trace>
  <inkml:trace contextRef="#ctx0" brushRef="#br0" timeOffset="157690.26">24917 10807 242 0,'-32'-14'415'0,"6"-1"37"0,0 4 21 0,-1 0 12 0,8 6 9 0,0-2 4 15,6 4 2-15,-1-1 2 0,8 0 1 0,0 1 0 0,-1 3 0 16,1-4-97-16,6 4-145 0,0 0-98 0,6 4-74 0,-6-4-37 0,13 3-20 16,-7 5-18-16,8-5-14 0,5 4-27 0,-6 5-31 0,14-5-63 15,-8 4-77-15,7 1-91 0,6-2-97 0,-6 1-54 0,7 0-32 0,-1 1-15 16,-5-2-10-16,5-3-3 0,-6 4-2 0,7-2 3 0,-7-3 5 16,-7 1 23-16,7-3 29 0,-6 0 60 0,6 0 78 0</inkml:trace>
  <inkml:trace contextRef="#ctx0" brushRef="#br0" timeOffset="158525.23">25660 11214 0 0,'-13'7'196'0,"0"-3"137"0,6-1 46 0,-5 1 34 0,4-4 28 0,-4 0 19 16,5-4 16-16,1 1 12 0,-1-1 10 0,7-3 9 0,-6-1 6 15,6 1-42-15,0-3-65 0,0 2-72 0,6-4-75 0,-6-2-56 0,7 3-42 16,-7-1-31-16,6-2-28 0,1-1-19 0,-1 5-13 0,8-5-14 16,-8 5-9-16,0-2-9 0,8 1-5 0,-8 3-7 0,1 2-5 0,5-1-4 15,-5 2-6-15,6 2-3 0,-7 3-4 0,8 3-2 0,-8 2-3 16,1-3 0-16,6 6-1 0,-7 0 0 0,1 3-1 0,5 4 1 0,-12-1-1 16,8 4 0-16,-2 4 1 0,0 0-1 0,-6 0 1 0,7 4 1 15,-7 0 0-15,0 3 0 0,0 0 1 0,0-4 0 0,0 5 0 0,0-4 0 16,0 3 1-16,0-3 0 0,-7-1-1 0,7-3 0 0,0 0 0 0,0-4 0 15,0 1 0-15,0-4 0 0,0-5 0 0,0 1 0 0,0 0 1 16,0-4 4-16,0-3 3 0,7 0 6 0,-7-1 5 0,0-3 2 16,6-3 1-16,1-1 0 0,-1 0 1 0,1-6 0 0,-1 2 1 0,8-6-1 15,-2-1 0-15,2 0-1 0,5-6-1 0,-6 2-4 0,6-4-4 16,1-2-4-16,-7 0-5 0,7-1-3 0,0-3 0 0,-2 3 0 0,-4-7 0 16,5 3-1-16,1 2-1 0,-8-5 0 0,8 3 1 0,0 0-1 15,-7 5 0-15,7-4-1 0,-8 7 0 0,8 0 1 0,-7 4 0 0,1 3-2 16,-8 4-1-16,6 3 0 0,-5 1-1 0,0 7 0 0,-7 0-2 15,6 4 2-15,-6 4-1 0,7 2 2 0,-7 9 0 0,0-1 2 16,0 4-1-16,0 4 1 0,0 3 1 0,0 4 1 0,-7-1 0 0,7 6 1 16,0-2 0-16,-6 1 1 0,6-1 0 0,0 5 0 0,-7-5 1 15,7-3-1-15,0 4 2 0,7-4-1 0,-7-3 2 0,0-1 0 0,6-4 2 16,-6 2 4-16,7-6 2 0,-7-3 2 0,6 1 0 0,0-8 3 16,2 3 3-16,-8-7 3 0,6 1 7 0,-6-1 6 0,6-4 5 15,0-3 2-15,-6 0 2 0,8-3-1 0,-2-4-1 0,0-1-2 0,7-3-2 16,-6-4-1-16,0 1-2 0,5-7-2 0,2-2-2 0,-8-3-4 15,7-3-7-15,-7 0-5 0,8-4-7 0,-8 0-5 0,6-4-3 0,-4 1-2 16,4-1-1-16,-5 0-1 0,6 1 0 0,-6 2 1 0,5 2-2 16,-5 3 0-16,6 3 0 0,0 4-2 0,-6 4 0 0,-1 3 0 15,1 4 0-15,6 4-1 0,-7 3 0 0,1 0 0 0,-1 8 0 0,-6 0 0 16,6 3 0-16,2 0 0 0,-2 8 0 0,0 0 0 0,1 3 1 0,-7 0 1 16,6 8-1-16,1-4-3 0,-7 0-5 0,6 3-8 0,-6 1-10 15,0-4-13-15,7 4-15 0,-1-4-14 0,-6 0-17 0,6-4-20 16,2 0-24-16,4-3-45 0,-5-1-56 0,6-3-69 0,0 0-73 0,7-3-67 15,-8-5-63-15,8 2-30 0,0-10-15 0,5 5 1 0,-5-6 9 16,6-2 11-16,-7 0 16 0,8-3 20 0,-1 1 22 0,0-5 45 0,0 4 57 16,0-7 67-16,1 3 167 0</inkml:trace>
  <inkml:trace contextRef="#ctx0" brushRef="#br0" timeOffset="159088.82">27177 11265 18 0,'7'-8'277'0,"0"1"40"0,-7 0 33 16,0 0 39-16,-7-4 43 0,7 4 27 0,-7-5 22 0,1 5 14 15,-1-3 11-15,1 2 11 0,0-4 8 0,-1 5-56 0,0 0-90 0,-5-1-59 16,-2 1-46-16,8-1-37 0,-7 5-32 0,-1 0-39 0,2-1-42 15,-2 4-28-15,2 0-20 0,-1 4-15 0,-1-4-11 0,2 6-10 0,-2 2-9 16,8-1-10-16,-7 4-6 0,6 0-5 0,-6 4-4 0,7 4-2 16,0-4-2-16,-1 6 1 0,0-3-1 0,7 4 1 0,-6 0-1 15,6 0 0-15,0-3-2 0,6 3 2 0,-6 0 0 0,7-1 0 0,6-2-1 16,-7-1-1-16,7-3-1 0,1 4 0 0,-2-8-1 0,2 3 0 16,5-7 1-16,1 1-2 0,-8-1 0 0,8-4-1 0,0-3-1 0,-7 0-2 15,7-3-1-15,-1-4-1 0,-6-1 0 0,0 1 1 0,0-3-1 16,0-5 0-16,1 4 0 0,-8-9 1 0,6 6-3 0,-5-7 1 0,0 2 1 15,-7-3 0-15,0 0 3 0,6-4 1 0,-12 4 1 0,6 0 2 16,-7-4 0-16,7 5 1 0,-7 3 2 0,1-1 0 0,0 5 1 0,6-1 3 16,-6 4-1-16,6 0 0 0,-8 4 1 0,2 2-3 0,6 2 0 15,0 3-1-15,0 0 0 0,-6 3-2 0,6-3 0 0,0 8-1 16,0-1 1-16,0 1-1 0,0 3 0 0,0-1 0 0,6 6 0 0,-6-2-1 16,6-2 2-16,2 2 1 0,4 1 2 0,-6-5 0 0,8 1 0 15,-1 0 1-15,-1 0 0 0,8-4-1 0,-7-3 1 0,7 0-1 0,0 0-1 16,-8-8-1-16,8 4 1 0,-1-4 0 0,1-3 0 0,0 0 0 15,-8-4 0-15,8 0-1 0,-7-4 0 0,7 1 1 0,-8-1 0 0,2-3-1 16,-1-1 1-16,0-3 0 0,-7 0 0 0,7 0 1 0,-7 0 0 16,-6-3-1-16,8-1 1 0,-2 0-1 0,-6 1 0 0,0-5 1 15,0 5 0-15,0-5 4 0,0 5 6 0,0-5 5 0,0 8 7 0,0-3 6 16,-6 7 6-16,6-4 8 0,0 6 6 0,0 2 3 0,-8 7 2 0,8-4 1 16,0 7-2-16,0-4-1 0,0 8 0 0,0 0-5 0,-6 5-5 15,6-2-7-15,-6 6-6 0,6 4-7 0,0 1-8 0,-7 2-7 16,7 6-7-16,-6 0-2 0,6 4-2 0,-7 2 0 0,7 2 2 0,0 3-1 15,0 0 1-15,0 0 1 0,0-1 0 0,7 1 1 0,-7 4 1 16,6-4-1-16,1 0 1 0,-1 0 0 0,0-3 1 0,2 2-2 16,-2-2 0-16,7-5-6 0,-7 2-7 0,8-6-10 0,-2-3-11 0,2 1-14 15,-2-9-15-15,2 2-18 0,-1-5-19 0,-1 0-34 0,2-7-41 16,-2 0-54-16,2-3-64 0,-1-5-63 0,-1-2-60 0,2-5-59 0,-8 0-55 16,0-7-21-16,2 1-5 0,-8-2 6 0,0-6 12 0,0-1 15 15,0-2 18-15,-8 2 33 0,2-3 40 0,0 0 55 0,-8 0 64 0</inkml:trace>
  <inkml:trace contextRef="#ctx0" brushRef="#br0" timeOffset="159229.45">27536 10914 166 0,'-33'-8'285'0,"1"1"38"0,-7-1 37 16,13 4 35-16,-7 1 36 0,13 3 23 0,1-4 13 0,-1 4 10 16,7-4 8-16,0 4-11 0,7 0-20 0,6 0-59 0,-6 0-81 0,6 4-50 15,6-4-36-15,0 4-34 0,7-1-35 0,0-3-36 0,0 4-35 16,13 0-23-16,-6 0-17 0,13-4-23 0,-1 2-26 0,1-2-49 0,-1 0-62 16,7-2-79-16,-7 2-89 0,1-8-82 0,-1 4-78 0,-5 1-40 15,-1-5-20-15,0 1-10 0,-13 0-4 0,7-4-2 0,-14 3 2 0,0-3 11 16,1-3 20-16,0 3 42 0,-14-3 58 0,7-1 74 0,-7-4 224 15</inkml:trace>
  <inkml:trace contextRef="#ctx0" brushRef="#br0" timeOffset="159469.07">27087 10678 0 0,'-46'12'283'0,"7"2"46"16,-1-3 31-16,8 4 31 0,-7-1 31 0,13-2 26 0,-7-1 21 0,14 0 17 16,-7-4 13-16,12 1 12 0,2-1 10 0,5-4-48 0,1 1-80 15,-1 0-63-15,7-1-56 0,0-3-34 0,7 0-24 0,-1 0-26 16,7-3-29-16,1-1-22 0,-2 0-21 0,8-3-14 0,5-4-14 0,-5 0-12 15,13 0-10-15,-7-1-12 0,0-2-11 0,0 1-7 0,1-4-8 16,-9 3-8-16,9-1-8 0,-7 5-4 0,-8-1-5 0,2 0-2 0,-8 3-2 16,7 4-4-16,-13-2-2 0,6 6-2 0,1 0-4 0,-7 0-3 15,0 3-7-15,7 0-11 0,-7 6-11 0,0-2-14 0,0 3-14 0,6 1-17 16,-6 5-20-16,6-2-41 0,-6 0-53 0,7 4-63 0,0 0-68 16,-1 1-62-16,-6 0-58 0,6-1-42 0,1 3-34 0,-1-2-10 0,-6 3 1 15,7-4 9-15,-7 4 11 0,0 1 17 0,0-2 20 0,0 1 42 16,0 0 54-16,0 0 64 0,0 4 68 0</inkml:trace>
  <inkml:trace contextRef="#ctx0" brushRef="#br0" timeOffset="159625.34">27197 11767 0 0,'-20'36'279'0,"7"1"166"16,1-5 43-16,-2-1 21 0,2-2 8 0,-2-8 4 0,8-2 3 0,-7-1 2 16,7-7-1-16,6-4-3 0,-8 1-6 0,8-1-54 0,-6-4-79 0,6-3-187 15,0 0-240-15,0 0-183 0,0-3-153 0,6-8-74 0,-6 0-35 16,8 0-19-16,-2-7-9 0,7-1-5 0,-7-2-2 0,8-5 3 15,-2-4 6-15,2 1 15 0,-2-4 22 0,1 1 66 0,1-9 90 16</inkml:trace>
  <inkml:trace contextRef="#ctx0" brushRef="#br0" timeOffset="160095.19">28337 11111 60 0,'-7'4'296'0,"-6"-1"25"0,6 1 15 0,1-4 12 15,0 0 13-15,0 0 22 0,6 0 24 0,0-4 20 0,0 1 16 0,0-1 11 16,0 0 8-16,6-3-65 0,0 0-104 0,0-1-65 0,1 1-45 16,6-3-24-16,0 1-12 0,7-2-11 0,0-3-13 0,-1 4-19 0,1-2-26 15,6-3-18-15,-7 8-18 0,7-4-11 0,0 4-9 0,-6-1-4 16,-1 5-6-16,1-1-2 0,-8 4-3 0,8 4-3 0,-7-1-1 0,1 5-2 16,-8 2-1-16,0 2-2 0,0 6-1 0,-6 1 1 0,8-2 1 15,-8 9 2-15,-8 0 0 0,8 3 2 0,-6 4 0 0,6-3 2 16,-6 6 1-16,-7-2 0 0,6-2 1 0,1 5 1 0,-1-4 1 0,-5 0 0 15,4-4 1-15,2 4 0 0,-6-3 0 0,5-5 0 0,0 1-2 16,-6-1 0-16,7-7-1 0,-1 0 0 0,0 1 0 0,1-8-1 0,-7 1 1 16,6-5-2-16,1-4 0 0,-7 1-5 0,7-4-6 0,-1-7-11 15,-6 3-10-15,7-7-24 0,-2-4-32 0,2-4-41 0,0 1-48 0,6-7-53 16,0 0-53-16,0-1-42 0,0-3-38 0,6-5-40 0,8 2-43 16,-8-2-21-1,14 5-9-15,-7-4 1 0,6 4 7 0,0-1 22 0,8 1 29 16,-1 7 42-16,0-3 47 0,0 2 51 0,7 5 52 0</inkml:trace>
  <inkml:trace contextRef="#ctx0" brushRef="#br0" timeOffset="161048.32">29008 11031 175 0,'12'-5'202'0,"2"3"18"0,-1 2 22 0,-7-5 23 15,7 2 25-15,-13-1 30 0,7 0 29 0,-1 1 34 0,-6-1 35 0,0 0-13 16,6 1-35-16,-12-1-26 0,6-4-19 0,0 5-13 0,-6-1-8 0,-1 1-13 16,7-1-15-16,-6 0-20 0,-1 4-23 0,1-3-25 0,-7 3-28 15,-1 0-31-15,8 3-30 0,-7-3-23 0,0 8-16 0,-6-5-11 16,5 9-8-16,-5-5-8 0,-1 4-6 0,1 0-7 0,6 4-4 0,-7-1-3 15,1 5-1-15,6-1-2 0,-6 0-3 0,5 0-3 0,1 4-4 16,6 0-3-16,1 0-3 0,0 0-4 0,-1 0-1 0,14 3-3 16,-7-2-1-16,6-2-2 0,7 2-2 0,0-4-7 0,7 2-8 0,-1-3-7 15,7-3-10-15,0-1-11 0,0 1-12 0,7-4-17 0,6 0-19 0,-7-4-33 16,8 1-40-16,-1-5-41 0,0 2-44 0,0-5-42 0,7-5-39 16,-14 2-28-16,7 0-21 0,-7-6-9 0,1 3-8 0,-1-5 0 15,-5 0-1-15,5-1 14 0,-12 2 18 0,6-5 38 0,-7 1 51 0,1-1 52 16,-7 1 55-16,7-5 58 0,-8 4 58 0,2-3 53 0,-8 3 49 15,0-4 45-15,2 2 40 0,-2 2 38 0,-6-3 38 0,0 4 38 16,0-2 40-16,0 1 21 0,0 1 16 0,-6 2 3 0,6 2 0 0,-8-5-8 16,2 4-10-16,-6 4-17 0,4-4-19 0,-4 4-19 0,-1 4-21 15,-1-6-22-15,2 6-25 0,-2 0-33 0,2 3-37 0,-8 0-27 0,7 3-23 16,-1 0-14-16,-4 6-12 0,4-3-5 0,-5 2-4 0,5 3-5 16,2 3-6-16,-1 1-3 0,0 3-6 0,0 0-3 0,6 0-2 0,-6 5-1 15,7-4-2-15,0 2 0 0,6 2-1 0,-8-2 0 0,8 1-2 16,0-1-2-16,8 2-1 0,-8-4-4 0,6-1-3 0,6 0-2 15,-5-3-2-15,6-4-3 0,0 0-3 0,7-1-2 0,-8-5-1 0,8 1-2 16,0-6-1-16,-7 0-2 0,7-3 1 0,-1-5 1 0,1 1 0 16,0-4 3-16,5-3 3 0,-5-1 4 0,-8 0 2 0,8-3 3 0,0-4 3 15,-7-1 3-15,7 2 0 0,-8-5 2 0,2 0 2 0,-8 1 1 16,7-4 1-16,-6 3 4 0,-1-3 0 0,1 3 7 0,-1 1 4 0,0 3 6 16,1-1 7-16,-7 1 3 0,7 8 3 0,-7-4 2 0,0 6 3 15,0 2 1-15,0-1 2 0,0 3-2 0,0 5-3 0,0-1-2 0,0 4-3 16,0 4-4-16,0-1-6 0,-7 1-7 0,7 3-5 0,0 4-3 15,-7 4-4-15,7 0-4 0,-6-1-2 0,6 4-2 0,-6 4-1 16,6-3 2-16,0 3 1 0,0 4 1 0,0-5 1 0,0 5 0 0,6 0 0 16,-6-4 1-16,6 4-1 0,-6-1-1 0,7-3 0 0,0 0 2 15,-1 1-1-15,0-5-1 0,1 0 1 0,6 0 1 0,-6-7-1 0,5 4 0 16,2-8 0-16,-2 0 0 0,2 1-1 0,-1-5 1 0,0-3 0 16,6-3-1-16,-5-1 0 0,5-3 0 0,0-1 0 0,1-2 0 0,-7-5 0 15,7 0 0-15,-1-3-1 0,1 0 1 0,-8-2 1 0,2-1-1 16,5-1 0-16,-6 1 0 0,-6-5 1 0,5 0 0 0,2 5-1 0,-8-6 1 15,1 2 0-15,-1 3 0 0,-6 0-1 0,7 3 1 0,-1 1 2 16,-6 4-1-16,0 3 0 0,7-1-2 0,-7 1-1 0,0 8-1 16,0-1-2-16,0 4 0 0,0 0 0 0,-7 0-1 0,7 7 2 0,0 1-1 15,-6 2 1-15,6 1 0 0,0 5-3 0,-7 2 0 0,7 0 0 16,-6 4 1-16,6-1 2 0,0 5 1 0,-7-3 2 0,7 2 1 0,0 1 0 16,0-1 1-16,0 1-1 0,0-4-1 0,0 4 1 0,7-4 1 15,-7-4-2-15,6 0 2 0,-6 0 0 0,7-3-2 0,-1-4 1 0,1 0 0 16,-1-4 0-16,1 1-1 0,6-5 1 0,-7-3-1 0,8 0 1 15,-2-3-1-15,1-5 0 0,1-2-1 0,-2-1 0 0,2 0 0 16,-2-4-1-16,2-3-1 0,-1-4-2 0,-1 0-2 0,-4-4 1 0,4 0-2 16,1-2 0-16,-6-2-1 0,-1 1 0 0,1-5 0 0,-1 5 1 15,1 0 2-15,0 0 0 0,-1 3 2 0,-6 4 5 0,6 0 2 0,-6 7 4 16,0 0 0-16,6 5 0 0,-6-1 0 0,0 7-1 0,0 4 1 16,0 0 0-16,-6 4 0 0,6 3-1 0,0 4 1 0,0 4 2 0,-6-1-2 15,6 9-2-15,0-6-2 0,0 9 0 0,0 0 1 0,-6 0 3 16,6 3 1-16,0 0-1 0,6-3 1 0,-6 3 0 0,0-3 0 15,6-1-1-15,-6-3 0 0,6-3-2 0,-6 3 0 0,8-7-2 0,-2-1-5 16,0-3-6-16,1-4-10 0,6 0-16 0,-6-2-18 0,5-5-25 16,-6-5-40-16,8 2-50 0,-1-4-60 0,-6-4-64 0,6-4-56 0,-7-3-55 15,8-1-50-15,-8-3-50 0,0-7-19 0,-6 3-7 0,6-6 4 16,-6-4 11-16,0-2 18 0,-6-6 23 0,6 1 40 0,-6-2 50 0,0-2 58 16,-8-4 64-16</inkml:trace>
  <inkml:trace contextRef="#ctx0" brushRef="#br0" timeOffset="161330.68">29424 10488 268 0,'-33'11'370'0,"1"0"41"15,6 0 25-15,1-4 20 0,5 1 16 0,7-1 14 0,6-3 17 0,0-1 16 16,7 1 19-16,0-1 0 0,0 2-7 0,7-5-65 0,0 3-92 16,-1-3-69-16,1 4-55 0,5-4-33 0,2 0-21 0,-2 0-15 15,2 0-13-15,-1-4-15 0,7 1-14 0,-8-5-17 0,8 1-30 0,-7-1-92 16,7 1 0-16,-2-4 0 0,-4 0 0 0,6 0 0 0,-7 0 0 0,7-1 0 15,-8 2 0-15,1 0 0 0,0 3 0 0,0-2 0 0,1 6 0 16,-2-1 0-16,2 4 0 0,-8 0 0 0,7 4 0 0,0-1 0 16,-6 8-6-16,5-3-52 0,-6 7-5 0,8-5-6 0,-8 5-8 0,8 4-8 15,-8-5-6-15,7 4-14 0,0 1-17 0,0-1-50 0,0-4-66 16,7 5-87-16,-1-5-94 0,8 2-64 0,-8-6-51 0,7 1-22 0,6 0-10 16,1-3 3-16,-1-5 6 0,1 1 12 0,-1-4 13 0,1 0 19 15,7-4 23-15,-2 1 56 0,-5-5 72 0</inkml:trace>
  <inkml:trace contextRef="#ctx0" brushRef="#br0" timeOffset="163931.32">2741 14448 269 0,'0'11'337'0,"7"-4"19"0,-7 1 9 0,0-5 5 15,-7 2 3-15,7-5 1 0,0 3 1 0,0-3 1 0,0 0 1 16,0-3-9-16,0 3-16 0,7-5-69 0,-1 2-98 0,1-5-49 0,0 6-27 16,-1-10-13-16,6 1-4 0,2-3-2 0,-1-1 0 0,7-7 1 15,-1 0 3-15,0-5-1 0,8 0 1 0,-7-7-6 0,6 1-7 0,-1-4-14 16,1-3-16-16,0 0-14 0,1-4-11 0,-1 4-7 0,-7-4-5 0,7 0-3 16,-6 0-2-16,6-4-3 0,-7 8-1 0,-6-4-1 0,6 3 0 15,-5 2 1-15,-1-2 0 0,-6 4 0 0,5 4 2 0,-5 0 2 16,-7 3 2-16,6 5 3 0,-6-1 5 0,0 4 2 0,0 1 2 0,-6 2 4 15,6 5 2-15,-7-1 3 0,1 4 2 0,0 0 2 0,-1 4 2 16,0 0-1-16,1-2-1 0,0 7-3 0,-2-3-1 0,2 2-3 0,-7 3-5 16,7 0-4-16,-1 0-3 0,-6 3-4 0,7 2-3 0,-8 2-5 15,8 0-5-15,-7 1-3 0,6 6-1 0,-5 1-1 0,5-1-1 0,-6 4 1 16,6 4 0-16,1 0 1 0,0 3 4 0,-1 2 1 0,0 2 3 0,1 1 2 16,6-1 2-16,0 8 1 0,0-5 5 0,0 5 1 0,0-1 2 15,6 1 1-15,-6 0 3 0,7 3 2 0,0-3 1 0,-1 3 0 16,0-3 1-16,1 3-1 0,0-4 2 0,-1 5-2 0,1-4-1 0,-1-1 0 15,0 1-1-15,1-4 0 0,6 0-1 0,-13-4-2 0,6 0-2 0,2 1-2 16,-2-4-1-16,0-5-2 0,-6-3 0 0,7 1-3 0,-7-4 0 16,6-5-1-16,-6 1 0 0,0-3 0 0,0 0 2 0,7-5 1 15,-7 0 4-15,0-3 4 0,0 0 2 0,0 0 1 0,0 0 1 0,6-6 1 16,-6-2-1-16,0 0-1 0,0-3 0 0,7-3-1 0,-1-4 0 0,0-1-2 16,2-3-2-16,-2-3-4 0,0-2-2 0,1 2-5 0,0-4-4 15,5 4-2-15,-5-4 0 0,6 3-2 0,0 0 0 0,-7 0-1 16,8 4 0-16,-2 0-2 0,-5 0-3 0,6 7-3 0,0-2-1 0,-7 6-2 15,8-1-2-15,-8 1-1 0,7 4-2 0,-6 0-2 0,-1 3-1 16,1 4-3-16,-1-3-1 0,0 6 1 0,2-3-1 0,-2 7 2 0,0-3 1 16,-6 3 2-16,7 1 2 0,-1 0 1 0,-6 2 2 0,0 1 2 15,0 0 2-15,0 1 3 0,0-2 2 0,-6 5 2 0,-1-4 3 0,1 0 1 16,0 3 1-16,-2-3 1 0,-4 0 0 0,-1 0 2 0,6 1 0 16,-6-5 1-16,1 4 0 0,-2-4 1 0,1 0-1 0,0 0 1 15,0 1 1-15,0-1 1 0,0-3-1 0,0 0 0 0,0-1 2 0,6 1 0 16,1 0 0-16,0-4 0 0,-1 0 0 0,0 0-1 0,7 0 0 0,0 0-2 15,0 0 0-15,0 0-3 0,0 0 0 0,0 0-3 0,7-4-1 16,-7 4-2-16,7-4 0 0,-1 4-2 0,0 0 0 0,1-3 0 0,-1 3 0 16,8 0 0-16,-2 0 1 0,2 0-1 0,-2 3 2 0,1-3 0 15,7 4 0-15,-6 3 2 0,5 0 0 0,-6 1 0 0,0-1 0 0,7 4 1 16,-8 0 1-16,8 0-1 0,-7 0 0 0,7-1 0 0,-8 2 0 16,2 3 0-16,5-5 0 0,-6 2 0 0,0-5 2 0,7 4 0 15,-8-4 0-15,2 0 1 0,-1-2 0 0,-1-2-2 0,2 1 1 0,5-4 1 16,-6 0 0-16,0-4 0 0,7 1-2 0,-8-5 2 0,8-3 2 15,-7-4-1-15,7 0 0 0,0 1-1 0,-1-9-2 0,1 6-2 16,-1-9-3-16,0 0-5 0,-5-3-4 0,5 0-6 0,-5-4-6 0,-2-1-4 16,2-2-3-16,-8 3-5 0,7-4-3 0,-7-2-3 0,1-2-1 15,0 4 1-15,-7-3-1 0,6 3 3 0,-6 1 3 0,0-1 5 0,0 4 4 16,-6 0 6-16,6 0 6 0,0 4 6 0,-7-1 6 0,7 5 5 16,-7-1 6-16,1 5 5 0,6-1 8 0,-7 3 3 0,1 5 3 0,0-4 4 0,-2 6 4 0,2-3 3 15,0 5 3-15,0 3 1 0,-2-1 4 0,2 4-1 0,6 1-3 16,-6-1-1-16,-1 4-4 0,1 0-4 0,-1 0-7 0,0 4-3 15,7-1-2-15,-6 4-2 0,0 5-4 0,-1 2-2 0,0 2-2 0,1 5 0 16,6 2 2-16,-6 2 1 0,6 4 2 0,0 4 3 0,0 0 2 16,0 4 3-16,0 0 2 0,6 2 3 0,0 2 2 0,1-1 1 15,0 4 4-15,-1-4 1 0,0 4 2 0,8-4-2 0,-1 4-2 0,-7-4-2 16,8 1-1-16,-2-4-2 0,2 0-1 0,-2-1-1 0,1-3-3 16,1 0-1-16,-8-4-1 0,6-3-4 0,2 0-3 0,-1-5-2 0,0 1-2 15,-6-3-2-15,-1-5-1 0,7-3-1 0,-6-4 1 0,-1 4 1 0,0-6 2 16,-6-2 2-16,7 1 5 0,0-4 2 0,-7-4-1 0,6 1 1 15,-6-2 2-15,7-6-1 0,-1-3 0 0,-6-1 0 0,6-3 1 16,1-4-1-16,0 0-1 0,-7-7-1 0,6-1-3 0,0-3-4 0,-6 1-6 16,8-1-3-16,-2-4-4 0,-6 3-2 0,6 2-3 0,1 0-2 15,-1 1-4-15,1 2-1 0,-1 3-5 0,1 5-2 0,-1 3-4 0,0-1-2 16,2 8-1-16,-2-1-2 0,0 10 0 0,1-2 2 0,0 0 1 16,-1 8 0-16,0 0 4 0,1 6 1 0,-1-1 2 0,1 5 3 0,0 0 3 15,-1 1 4-15,7 6 2 0,-6-2 3 0,-1 4 2 0,0-2 2 16,1 2 2-16,-1-6 0 0,-6 5 1 0,7 0 0 0,0-2 1 0,-1-3-1 15,0-2 0-15,2 3-7 0,-2-7-6 0,-6 4-11 0,6-4-12 16,1-4-12-16,6 0-13 0,-7 0-16 0,1-7-17 0,5 5-31 16,2-10-42-16,-1 5-46 0,6-7-53 0,-6 0-47 0,7 0-47 0,0-4-28 15,-1-1-21-15,7-2-11 0,-6-1-6 0,-1 0-2 0,7 1-1 0,-6-1 3 16,-1-3 6-16,1 3 27 0,0 1 38 0,-8-5 54 0,8 4 64 16,-7 1 65-16,0-5 63 0,0 5 50 0,-1-1 45 0,-4 0 38 15,-2 5 33-15,0-1 36 0,1-4 34 0,0 4 37 0,-7 0 39 0,0 5 37 16,0-6 36-16,0 5 32 0,0-1 27 0,0 1 14 0,0 4 5 15,-7-4 1-15,7 2-2 0,-7 1-7 0,7 1-6 0,-6-1-12 16,0 0-14-16,-2 1-21 0,2 3-21 0,6 0-27 0,-6 0-29 0,-7 0-34 16,6 7-37-16,1-3-25 0,-7 3-21 0,7 0-15 0,-8 4-10 15,2 1-8-15,5 2-6 0,-6 1-6 0,6 0-6 0,-6 3-6 0,6 0-5 16,1 4-5-16,0-4-4 0,6 5-4 0,0-6-5 0,-6 6-3 16,12-5-2-16,-6 4-2 0,6-4-2 0,0 0-4 0,1 0-2 0,0-2-1 15,-1 2-3-15,7-3 1 0,1-1-1 0,-8-3-1 0,6 1-1 16,2-6-3-16,5 2-4 0,-5-5-3 0,-2 1-4 0,2-4-4 15,5 0-3-15,-6-4-6 0,0 1-3 0,7-5-4 0,-8-3-4 0,2 1-3 16,-1-1-4-16,-1-4-1 0,-4 0-2 0,-2-3 0 0,0-1 1 16,-6 1 0-16,6-1 0 0,-12-2 3 0,6-1 2 0,-6 1 4 0,0-5 3 15,-2 3 4-15,-4-2 3 0,5 3 5 0,-6 0 3 0,0 0 3 16,1 3 4-16,4 5 4 0,-4 3 4 0,-1 1 4 0,6-2 6 0,-6 4 2 16,7 5 3-16,-2-1 0 0,2 4-1 0,0 0 0 0,6 0 0 15,-6 0-1-15,6 4-1 0,-7-1 0 0,7 1 0 0,7 3 1 0,-7-3 1 16,6 3 0-16,0 1 0 0,0-1 3 0,8 1 0 0,-1-1 2 15,0 0 1-15,6-2 0 0,-5 1 4 0,5-2 0 0,1 0 2 0,6-4 0 16,-6 0-1-16,-1 0-2 0,7 0-1 0,-6-4-3 0,-1 0-2 16,7 1-2-16,-6 0-2 0,-1-2-2 0,1 1-1 0,-8 4-1 15,8-3-1-15,-6 3-2 0,-2 0 1 0,8 0-2 0,-14 3-1 0,7 1-1 16,-7 1 1-16,8 1 1 0,-8 2-1 0,-6 3 0 0,7 0 0 16,-1 3 0-16,-6 0 1 0,0 1 0 0,0 4-1 0,0-1 1 15,0 1 1-15,0-1 0 0,0 0 1 0,0 4 0 0,0-4 0 0,0 2 0 16,0-7 0-16,0 6 1 0,0-5-1 0,0 1 1 0,0-4 0 15,0 0 0-15,0 0-1 0,0-4 2 0,7 0-1 0,-7 1 1 16,0-5 2-16,0 1 3 0,0-4 3 0,0 0 1 0,6 0 1 0,-6-4 1 16,0 1 0-16,7 0-1 0,-7-5-1 0,6 1-1 0,1-4 1 0,-7-4 0 15,7 0-3-15,-7 1-4 0,6-9-10 0,0 3-6 0,-6-3-10 16,7 1-5-16,0-4-6 0,-1 1-3 0,-6-2-4 0,7 6-2 16,-1-2-1-16,0 2-3 0,1 3-3 0,0-1-2 0,-1 4-2 0,0 5 3 15,2 2 4-15,-2 1 5 0,0 7 4 0,1-3 4 0,-1 6 4 0,1 0 3 16,-1 5 2-16,1 3 3 0,-7 1 3 0,6-2 1 0,0 5 3 15,2 3 2-15,-2 0 3 0,-6 0-1 0,6 1-4 0,1-1-8 16,-1 1-10-16,1-1-23 0,-1-4-29 0,1 1-38 0,-1 0-43 0,1-4-52 16,6-5-59-16,-7 2-50 0,8-4-50 0,-2-4-40 0,8 0-39 15,-7-7-15-15,7-1-7 0,-1 1 6 0,7-4 8 0,-6 0 22 0,6-4 28 16,-7 1 40-16,7-1 42 0,0-4 52 0,1 1 59 0</inkml:trace>
  <inkml:trace contextRef="#ctx0" brushRef="#br0" timeOffset="164453.54">6096 13811 155 0,'0'-11'253'0,"6"4"26"15,-6 3 25-15,-6-3 30 0,6 3 35 0,0-3 31 0,-7 2 33 0,7 3 24 16,-6-3 18-16,-1 2-11 0,7-1-25 0,-7 0-49 0,1 4-62 16,0 0-40-16,-2-3-28 0,2 6-26 0,-6-3-21 0,5 4-30 15,0 0-34-15,-6 4-30 0,1-1-30 0,-2 4-22 0,2 0-16 0,-2 4-12 16,1 3-8-16,0 0-6 0,0 0-3 0,7 4-5 0,-8 0-2 16,2 5-2-16,5-7-2 0,1 6-1 0,6-3-3 0,-7-2 0 0,7 2-5 15,0-5-1-15,7-4-4 0,-7 1-1 0,6 0-3 0,1-4-2 0,5-4 0 16,2 0-1-16,-2-3-1 0,2 0-2 0,-1-4-4 0,7-4-1 15,-2 0-3-15,-4-3-2 0,5-4-3 0,1 0 0 0,-8-4-1 0,8 0 0 16,-6 1-1-16,-1-5 0 0,-1-2-1 0,2-2-1 0,-8 2-1 16,7-5 1-16,-6 0 3 0,-1 4 2 0,1-3 4 0,-7 0 1 15,0-1 4-15,6 3 2 0,-6 2 3 0,0 3 7 0,0-1 7 0,0 4 9 16,0 1 8-16,-6 0 9 0,6 6 8 0,0-3 6 0,0 3 3 16,0 5 1-16,-7-1 1 0,7 4 1 0,0 0 3 0,0 0 4 0,-6 7 6 15,6 1 5-15,0 3 5 0,-7 3 1 0,7 5 0 0,-7 2-1 16,7 5-2-16,0 3-1 0,-6 5 0 0,6 2 1 0,0 5 0 0,0-2-1 15,6 2-1-15,-6 6-4 0,7-2-8 0,0 2-8 0,-1-3-10 16,7 4-6-16,-7-1-9 0,8 1-4 16,-2 0-4-16,2-4-3 0,-1 0-4 0,0-1-1 0,-7 5-2 15,7-8-1-15,1 2-1 0,-2-3-1 0,1-2 0 0,-6-1 0 0,6-3-1 0,-7 1-2 0,1-5-1 0,-7-4-4 0,7 1-6 16,-7-7-7-16,6 3-6 0,-6-8-5 0,-6 1-5 0,6-5-2 0,-7 2-2 16,0-1-1-16,1-5-1 0,0-1 0 0,-8-2 0 0,1 1 1 15,1-4 1-15,-2 3 4 0,1-3 5 0,-6-3 7 0,6 3 8 0,-7-4 5 16,7 1 5-16,-6-2 3 0,6-1 3 0,-1-2 1 0,2-3-1 15,5 4 1-15,-6-8 0 0,7 4-1 0,6-7 0 0,-7 4 0 16,7-5 0-16,7-3-3 0,-7-4-4 0,6 4-5 0,7-7-9 0,-6 0-12 16,12-1-11-16,-6-3-18 0,0 4-18 0,7-7-33 0,0 2-41 0,-8-2-58 15,8-1-69-15,-1 1-66 0,1-1-69 0,-1 0-52 0,-5 0-46 16,-2 0-17-16,2 1-5 0,-2 0 5 0,2 3 9 0,-8-4 16 16,1 4 16-16,-7-3 34 0,6 3 42 0,-12 0 57 0,-1 0 68 15</inkml:trace>
  <inkml:trace contextRef="#ctx0" brushRef="#br0" timeOffset="164766.04">4838 13511 0 0,'-26'22'283'16,"-6"-4"103"-16,5 0 44 0,9 0 26 0,-9-3 17 0,14-1 12 15,-6-2 12-15,5-5 9 0,8 1 11 0,-7-5 13 0,7 4 12 0,-1-7-38 16,7 5-63-16,0-5-83 0,-7 3-91 0,7-3-54 0,0 0-36 15,0 0-17-15,0 0-8 0,0 0-7 0,7-3-4 0,-7 3-7 16,0-5-7-16,7 1-11 0,-1 1-11 0,1-4-59 0,-1 0-46 0,8-4 0 16,-8 4 0-16,6-9 0 0,2 5 0 0,-1-4 0 0,0 5 0 0,0-5 0 15,-1 4 0-15,2-3 0 0,-1 6 0 0,0-3 0 0,0 4 0 16,-1 2 0-16,2 3 0 0,-1 2 0 0,0 2 0 0,0 3 0 16,1-1 0-16,-2 7 0 0,8-4 0 0,-7 3 0 0,-1 6 0 0,8-2 0 15,-6 0 0-15,-2 1 0 0,1 0-117 0,1 4-92 0,-2-5-72 16,8 0-83-16,-7-2-88 0,0 2-70 0,0-3-61 0,0 0-25 0,6-3-7 15,-5-1 6-15,5 0 13 0,-6-4 21 0,6 2 22 0,1-2 28 16,-7-3 28-16,7 4 60 0,0-4 72 0,-1-4 83 0,7 4 281 16</inkml:trace>
  <inkml:trace contextRef="#ctx0" brushRef="#br0" timeOffset="166048.4">7404 14012 54 0,'0'15'283'0,"0"-1"22"0,0 2 9 16,-6-5 5-1,6-5 4-15,0 6 6 0,0-9 9 0,-6 1 23 0,6 0 30 16,0-4 30-16,0 0 33 0,0 0-49 0,0 0-92 0,0 0-54 15,6 0-36-15,-6-4-18 0,6-3-8 0,1-1-6 0,0-2-1 0,5-6-7 16,2-2-8-16,-1 0-23 0,0-4-29 0,6-3-31 0,1-5-33 16,-1 5-20-16,-6-9-17 0,6 6-8 0,1-6-5 0,-6 1-2 0,5 0-2 15,-6-3 2-15,-6 3 2 0,5-1 2 0,-5 1 1 0,0 1 3 16,-1-1 1-16,-6 4 5 0,0-2 5 0,0 6 5 0,0 0 5 0,0 3 4 16,-6 4 5-16,-1 0 3 0,0 3 2 0,1 0 1 0,6 3-1 15,-6 5-1-15,-1 0-2 0,0 3-3 0,1 1-4 0,6-1-5 0,-7 4-7 16,1 0-6-16,6 4-6 0,0-1-3 0,-6 8-6 0,6 1-4 15,0 3-3-15,-7-1-2 0,7 8-3 0,0 3 1 0,0 1 2 0,0 7 3 16,0-3 2-16,7 6 2 0,-7 1 2 0,6 0 0 0,0 3 1 16,1-4 0-16,-1 6 0 0,1-3 2 0,0-2 0 0,5 3 1 15,-5-4 0-15,6 1-1 0,-7-4-1 0,8 3-2 0,-1-6-1 0,-1 0-1 16,2-4-1-16,-2-5 2 0,2-3-1 0,5 1 0 0,-5-5 0 16,-2 1-1-16,2-4 0 0,-2-8 1 0,8 4-2 0,-7-2 1 0,0-5-1 15,0-5 1-15,0-2-1 0,0 0 2 0,0-4-2 0,1 0 1 16,-2-7-1-16,1 0 0 0,0-4-2 0,-6-1 1 0,5-2 0 0,-4-4-1 15,4-4-1-15,-6 4-1 0,-6-8 0 0,8 5-1 0,-2-2 0 16,-6 1-1-16,6 0 0 0,-6 0 2 0,0 4-2 0,0 4 0 16,0-2 2-16,0 10-1 0,0-2 0 0,0 4 0 0,0 5-2 0,0-2 1 15,-6 8 1-15,6 1-1 0,0 3 1 0,0 0-2 0,0 3 1 16,0 5-1-16,0 0 1 0,-6 2-2 0,6 5 1 0,0 4-1 16,0 2 0-16,0 2 1 0,0 2 1 0,0 4 1 0,0 0 0 0,6 1 0 15,-6-1-1-15,6 0 2 0,-6 0 0 0,7 2 0 0,-1-3 0 0,1-2 0 16,0-1 0-16,5-3 1 0,-6 1 0 0,2-6 0 0,4-2 1 15,-5 0-1-15,6-4 0 0,-6 0 1 0,-1-4 1 0,7-3 0 16,-6 0-1-16,5-1 1 0,-5-6 1 0,6-1 0 0,0 0 2 0,-7-3-1 16,8-4 0-16,-2 0 1 0,-4-4-1 0,4-3 0 0,1-1 1 15,-6-2-2-15,6-5 0 0,-7 0 0 0,0-3 0 0,2 0 0 0,-2-3-2 16,0-2 0-16,-6 5 0 0,7-4-2 0,-7 4 0 0,0 4 1 16,6-2 0-16,-6 5 0 0,0 0 0 0,7 7-2 0,-7 1-1 0,0 3 1 15,0 4-2-15,0 2 1 0,7 5-1 0,-7 0 1 0,0 5-2 16,6 2 2-16,-6 4 0 0,6 3 0 0,1 1-1 0,-7 7 1 15,7 0-1-15,-1 5 1 0,0-2 2 0,-6 4 0 0,7 4 1 0,0-4 0 16,-1 5 0-16,1-2 0 0,-7 0-1 0,6 2 0 0,0-5 0 16,1 1 0-16,0-5 1 0,-1 1 1 0,0-4 0 0,1 0-1 0,0 1 1 15,-1-6 0-15,1-2 0 0,-1-4 0 0,1 0 1 0,-1-1 1 16,1-2 1-16,-1-1 3 0,0-3 5 0,-6 0 2 0,8-4 4 0,-8 0 1 16,6 0 2-16,0-8 1 0,-6 5 2 0,7-4-1 0,-1-5 1 15,1-2-1-15,-7 3-1 0,6-8-1 0,1 1 0 0,-7-4-5 0,6-4-3 16,0 1-4-16,-6-1-3 0,0-3-2 0,0-5-3 0,8 6-1 15,-8-5-1-15,0 3-2 0,0 1 0 0,6-1 2 0,-6 5-1 16,6 3-1-16,-6 0 0 0,7 3-2 0,0 8 1 0,-1-3 0 0,0 7-1 16,1 2 1-16,-1 2 0 0,1 3-1 0,6 0 1 0,-7 3-1 15,8 5 1-15,-2 1 0 0,2 0-1 0,-1 7 2 0,7-2 0 0,-8 1 1 16,1 3 2-16,0 0-1 0,0 5 0 0,1-2 0 0,-2 2 0 16,2-5 0-16,-2 4 0 0,-5 0 1 0,6-4 1 0,-6 0 0 0,-1 0 0 15,7-3 0-15,-6-1-1 0,-7 2 0 0,6-5-1 0,0-5 0 16,-6 3 1-16,7-3 1 0,-7 2 0 0,0-5 1 0,6-3 1 0,-6 4 1 15,0-4 0-15,0 0 1 0,0 0 1 0,0-4 0 0,0 4 0 16,0-3 0-16,0-5 0 0,0 2 0 0,0-6-1 0,0 1 0 16,0 0-2-16,0-7-1 0,0 3-3 0,0-4-2 0,7 1-4 0,-7 0-1 15,7 0-5-15,-7 3-1 0,6 1-4 0,-6-1-3 0,6 0-3 16,2 4-3-16,-2 0-3 0,-6 4-2 0,6-1-1 0,0 1-1 16,1 7 0-16,0-3 0 0,-1 6 4 0,1-3 2 0,-1 7 2 0,8 1 2 15,-8-1 3-15,0 8 3 0,0-3 2 0,2 1 3 0,-2 6 3 0,7-1 3 16,-7 1 2-16,1-1 0 0,0 0 3 0,-1 0-1 0,0 1 1 15,0-4-1-15,2-1 1 0,-2-3 0 0,0 1 1 0,1-6-3 16,-1 2-1-16,1-5-7 0,0-3-10 0,5 0-16 0,-5 0-17 0,0-7-37 16,-1 0-45-16,0-5-66 0,1 2-76 0,-7-8-80 0,0-1-82 15,7-3-50-15,-14-4-34 0,7-3-16 0,-13 0-6 0,7-8 3 0,-8 0 8 16,-5-2 14-16,6-3 18 0,-14-2 36 0,2 1 46 0,-1-1 65 16,0-4 77-16</inkml:trace>
  <inkml:trace contextRef="#ctx0" brushRef="#br0" timeOffset="166237">8193 13218 45 0,'-46'15'374'0,"7"-1"59"0,0-3 35 0,6 3 21 0,1-3 15 16,-1 0 11-16,7-3 9 0,0 4 6 0,7-10 7 0,5 2 5 15,-5-1 5-15,12 1-60 0,1 0-91 0,0-4-104 0,-1 3-109 0,7-3-61 16,-7 5-34-16,7-5-22 0,7 0-13 0,-7 0-16 0,7 2-13 0,-1-2-23 16,0 0-28-16,8 0-55 0,-2 0-66 0,2 0-96 0,5-2-106 15,-5 2-78-15,4-5-64 0,9-2-32 0,-15 3-16 0,8-3-8 16,0-4-4-16,-1 0 1 0,-5 0 5 0,-2-3 15 0,2 3 20 15,-2-7 50-15,1 3 64 0,-6-3 90 0,0 0 289 0</inkml:trace>
  <inkml:trace contextRef="#ctx0" brushRef="#br0" timeOffset="166408.88">8108 13119 0 0,'-13'11'157'0,"-1"-1"269"0,2 2 46 16,-8-5 27-16,7 0 21 0,7 0 13 0,-8-3 9 0,8-4 5 16,-6 0 5-16,4 0 2 0,8 0 6 0,-6 0-19 0,6 0-29 0,0 0-120 15,6-4-164-15,2 4-83 0,-2-3-45 0,0 3-30 0,8-4-18 16,5 0-13-16,1 1-11 0,-2-1-12 0,2-4-15 0,7 5-21 15,5-1-25-15,-6 1-40 0,0-1-48 0,-7 1-73 0,8-1-83 0,-1 4-90 16,-6 0-93-16,-8 0-49 0,8 0-25 0,-7 4-12 0,-7-1-6 16,1 1 4-16,0 3 8 0,-1-4 18 0,-6 5 19 0,-6-1 38 15,6 1 45-15,-7-5 70 0,-6 5 126 0</inkml:trace>
  <inkml:trace contextRef="#ctx0" brushRef="#br0" timeOffset="166596.38">7404 13614 0 0,'-39'25'3'0,"1"1"409"0,5-5 55 16,1 1 28-16,5-8 18 0,1 5 12 0,0-8 7 0,13 1 4 16,-7-10 4-16,14 3 4 0,-7-2 3 0,6 1 2 0,1-4 4 0,6 4-126 15,0-4-186-15,0 0-98 0,6 0-52 0,8 0-29 0,-2 0-17 16,8 0-10-16,-1-4-8 0,7 0-6 0,7 1-5 0,7-2-19 16,-1-2-25-16,6 0-50 0,1 0-63 0,-1 1-94 0,7-3-108 0,-7-2-83 15,8 4-65-15,-1 0-34 0,-7-1-17 0,-5 1-9 0,5 3-4 16,-6-3-1-16,-6 0 2 0,6 3 13 0,-6-3 21 0,-7 4 48 15,7 3 62-15,-7-5 92 0,6 5 283 0</inkml:trace>
  <inkml:trace contextRef="#ctx0" brushRef="#br0" timeOffset="167644.39">10537 13889 6 0,'6'-5'268'0,"8"5"25"0,-8-4 15 0,1 1 10 0,-1-1 11 15,1-3 12-15,-7 3 13 0,6-3 12 0,-6-1 12 0,0-2 20 16,0 2 19-16,0-3-49 0,0 1-83 0,-6 2-54 0,6-3-39 0,-7 0-17 16,-6-3-8-16,7 2-7 0,-8-1-8 0,8 1-7 0,-7-3-7 15,-6 5-9-15,6-6-12 0,-7 5-16 0,7-3-19 0,-6 2-14 16,-1 2-9-16,-7 3-9 0,9-1-7 0,-9 0-6 0,7 6-5 0,-5-6-3 16,-1 8-5-16,6 0-3 0,-6 0-5 0,7 8-3 0,-7-6-2 15,6 10-3-15,0-5 0 0,1 7-2 0,-1-2 0 0,1 6-3 0,6 0-1 16,0 1-1-16,-7 4-2 0,14-3-1 0,0 3 0 0,-2 3-2 15,2-5 1-15,6 5-1 0,0-4 1 0,0 3 0 0,6-3 0 0,2-3 2 16,4 3-1-16,2-4 1 0,-8-4 0 0,13 1 0 0,-5 0 0 16,4-3 3-16,2-2 0 0,0-2 0 0,-1-5 2 0,1 1-1 15,6-4 0-15,-7 0 0 0,7-7-1 0,1-1 1 0,-1 0 0 0,6-6 0 16,-5-1 1-16,-1-3-2 0,6 0 1 0,-6-8-1 0,0 0-2 16,0 1 0-16,0-5 1 0,0 1 0 0,-6-3 1 0,-1-5-1 0,1 5-1 15,-7-5 1-15,0 3 1 0,0-2 1 0,-7-1 0 0,1 4 2 0,0-4 0 16,-7 3 4-16,0 2 4 0,-7 3 5 0,7 0 7 0,-7-1 6 15,1 9 8-15,0-6 5 0,-1 6 5 0,7 2 6 0,-6 1 6 0,-1 3 5 16,0 1 7-16,7 3 4 0,-6 0 3 0,0 4-2 0,6-1-3 16,0 0-5-16,-8 6-8 0,8 2-8 0,0-5-8 0,0 5-7 15,0 0-5-15,0 5-8 0,0-3-7 0,0 3-7 0,8 2-6 0,-8 4-4 16,0 0-6-16,6 4-1 0,-6-1-1 0,0 9 1 0,6-6 0 16,-6 9 1-16,0 0 1 0,7 3 1 0,-7 0 1 0,0 4 1 0,0 4 1 15,7 0-1-15,-7-1 1 0,0 1 0 0,6 0-1 0,-6 3 0 16,7 1 0-16,-1-4 0 0,0 2 1 0,1-2 0 0,0-5 0 15,-1 1 1-15,7 1-1 0,-6-5 0 0,6-3 0 0,-1-5 0 0,-5 1-1 16,6-3-1-16,1-4 2 0,-2-4 0 0,8 0 1 0,-7-5 0 16,-1-2-2-16,2-4 2 0,6 0 1 0,-8-4 0 0,1-2 0 0,7-2-1 15,-7-3-1-15,0-4 1 0,6-3 0 0,-5-1-2 0,-2 1-2 16,2-3-1-16,-2-4-3 0,2-2-1 0,-8-2-2 0,1 4-1 16,5-5 0-16,-4 4-1 0,-2-4 1 0,-6 5 0 0,6 3 0 0,-6 0 2 15,6 0 1-15,-6 8 1 0,0-1 1 0,0 1 3 0,7 6 0 0,-7 0 0 16,0 6-1-16,-7-3 0 0,7 5 0 0,0 0 0 0,0 5-2 15,0-3 1-15,0 3 0 0,-6 6-1 0,6 0 0 0,0 4-1 16,-6-1 0-16,6 4 1 0,0 0 0 0,0 4 2 0,-6 0 2 0,6 4 1 16,0-1-1-16,0 1 2 0,6 0 1 0,-6 3-2 0,0-3 1 15,6 0 0-15,-6-4 0 0,6 3 0 0,1-3 0 0,0-4 0 0,-1 0-1 16,1 1 1-16,6-5-1 0,-6-2 2 0,5-1 0 0,2 0 1 16,-2-8-1-16,1 5 1 0,1-8 0 0,6 0 1 0,-2-4-1 0,-4 0 1 15,5-3-1-15,-5-4 2 0,4 1-1 0,2-5 0 0,-7-1 1 16,1-2-1-16,4 0 1 0,-4-4-2 0,-8 0 1 0,7 0-1 15,-6-4 0-15,0 1-1 0,-1-1 1 0,0 0 0 0,-6 1-1 0,6-1 1 16,-6 1-1-16,0 2 2 0,0 5-1 0,0-4 3 0,0 8 2 0,-6-1 1 16,6 4 3-16,0 1-2 0,0 1 0 0,0 3-2 0,-6 6 1 15,6-4 0-15,0 8-1 0,-6-1-1 0,-1 4 0 0,7 1-1 16,-7 3-1-16,7 3-1 0,-6 2-5 0,-1 1-2 0,7 3 0 0,-6 5-1 16,6-4 2-16,0 2 1 0,0 2-2 0,0 0 0 0,6-3-2 15,-6 0-4-15,7 0-6 0,-1 1-12 0,8-9-13 0,-8 4-14 0,6-3-15 16,8-4-20-16,-6 0-24 0,-1-4-47 0,6-7-58 0,0 4-68 15,1-8-70-15,-1 1-54 0,7-1-45 0,-6-7-40 0,0 0-39 0,5 0-10 16,-5-3 0-16,0-2 11 0,6-1 11 0,-7 2 20 0,-5-4 22 16,5 6 47-16,-6-7 59 0,6 6 66 0,-11-4 71 0</inkml:trace>
  <inkml:trace contextRef="#ctx0" brushRef="#br0" timeOffset="167975.65">11827 13771 102 0,'6'-12'220'0,"8"5"37"16,-8-4 31-16,0 0 32 0,1 3 33 0,6 2 35 0,-7-2 36 16,1-3 23-16,-1 8 17 0,-6-5-3 0,7 1-18 0,-14 0-36 15,7 3-45-15,0-3-34 0,-6 4-32 0,-1 3-25 0,1-5-26 0,0 5-28 16,-1 0-33-16,0 0-32 0,1 5-32 0,0-5-23 0,-8 7-17 0,8 0-13 15,-1 0-13-15,-6 0-10 0,7 4-9 0,-7 4-7 0,7 0-6 16,-2 3-2-16,2 1-4 0,0-1-1 0,-1 0-2 0,7 4-1 16,0 0-4-16,-7 0 0 0,7 1-2 0,7-2-1 0,-7 2-2 0,7-6-1 15,-1 2-1-15,0-1-6 0,2-3-4 0,-2-1-6 0,7-3-5 16,0-4-6-16,-7 0-7 0,7 1-5 0,1-8-7 0,-2 0-6 0,2 0-5 16,-2-8-4-16,1 1-5 0,1 0-1 0,-2-4-2 0,-5 0 3 15,6-7 3-15,-7 3 4 0,1-4 4 0,-1-1 7 0,-6-3 6 0,0-3 7 16,0 0 7-16,0 1 9 0,-6 0 11 0,-1-1 10 0,1 0 7 15,-7 4 9-15,6 0 11 0,-5 0 8 0,5 4 8 0,-6-1 4 16,6 5 5-16,1 3 1 0,0-1 0 0,-1 5-1 0,0 0-2 0,1 3-4 16,6 1-4-16,-6 3-7 0,6 0-4 0,0 0-7 0,0 0-8 15,6 7-10-15,-6-3-9 0,6 4-12 0,1 2-11 0,0-2-14 0,5 3-14 16,1-1-22-16,1 5-27 0,-2-4-39 0,8 0-47 0,-1 1-51 16,1-2-55-16,0-3-49 0,-1 4-46 0,7-2-45 0,-6-3-46 0,6-3-17 15,0 1-2-15,-7 0 6 0,7-4 9 0,1 0 22 0,-1 0 27 0,0-4 39 16,7 0 48-16,-8 1 52 0,1-3 56 0</inkml:trace>
  <inkml:trace contextRef="#ctx0" brushRef="#br0" timeOffset="168179.86">12563 13683 0 0,'6'-4'27'0,"0"0"232"16,2 1 34-16,-8-1 43 0,0 1 47 0,-8-4 35 0,8 2 30 0,-6 1 20 15,0 1 13-15,-1-4 11 0,-6 3 12 0,0 1-24 0,7-1-40 16,-8 0-58-16,-5 1-65 0,6 3-43 0,-6 0-30 0,5 3-40 0,-6-3-46 16,2 8-33-16,-2-1-30 0,7 0-19 0,-7 5-14 0,8 2-11 15,-8 0-10-15,7 2-8 0,6 1-6 0,-6 3-6 0,7 0-6 0,0 3-3 16,-2 3-5-16,2-5-3 0,6 5-1 0,6-1-2 0,-6-3 0 15,8 4-5-15,-2-4-3 0,6 0-7 0,-5-4-8 0,6 4-9 16,7-7-10-16,-7-1-16 0,7-3-18 0,-8 1-38 0,8-5-49 0,-1-4-61 16,1 1-67-16,0-4-59 0,-1-4-55 0,-6-2-47 0,6-2-40 0,-5-3-16 15,-1 1-4-15,-1-6 3 0,2 2 8 0,-8-5 13 0,8 1 17 16,-8-4 39-16,0-4 49 0,-6 4 62 0,0-7 65 0</inkml:trace>
  <inkml:trace contextRef="#ctx0" brushRef="#br0" timeOffset="168414.24">11736 13305 164 0,'-27'11'344'0,"1"0"36"15,7-4 29-15,-1 0 24 0,8 2 20 0,-2-2 17 0,1-7 16 0,13 4 15 16,-6-4 13-16,6 0 11 0,0-4 10 0,6 0-81 0,-6 1-127 16,13-6-72-16,-7 7-48 0,8-10-35 0,-1 1-32 0,7 0-21 15,-8 0-21-15,8-3-17 0,-7 3-18 0,7 0-21 0,-8 0-23 0,2 0-21 16,6 3-19-16,-14 1-15 0,7 0-15 0,-7 7-9 0,1-4-9 15,-1 8-8-15,-6 0-8 0,7 3-20 0,-7 1-25 0,-7 6-29 0,7 0-35 16,0 2-30-16,-6 1-33 0,-1 5-30 0,1 1-30 0,6 2-33 16,-7 4-34-16,1-3-30 0,0 3-32 0,-2 4-10 0,2-3 0 0,6 3 15 15,-6-5 21-15,6 6 31 0,0-5 34 0,0 4 37 0,0 1 41 16,6-2 40-16,0 0 63 0</inkml:trace>
  <inkml:trace contextRef="#ctx0" brushRef="#br0" timeOffset="168554.86">11963 14309 126 0,'-6'26'385'0,"-1"-4"50"0,7-1 27 15,-6-6 15-15,0 0 9 0,-1-4 3 0,0-3 1 0,1-5-1 16,6 4-2-16,-6-7-16 0,6 0-20 0,0-3-123 0,-7-1-172 0,7-4-170 16,0 1-167-16,-7-4-120 0,7-3-94 0,-6-4-48 0,6-1-25 15,-7-3-12-15,1-4-7 0,6 1 0 0,-6-1 2 0,6-7 14 16,-7 3 21-16,0-6 44 0,7 0 57 0,-6 0 70 0,0-6 243 0</inkml:trace>
  <inkml:trace contextRef="#ctx0" brushRef="#br0" timeOffset="168789.24">11338 13269 106 0,'-19'-11'331'0,"6"3"41"0,0 1 32 16,-1-3 26-16,8 2 20 0,0 1 17 0,0-1 11 0,6 1 11 0,-8 0 10 16,16 0 10-16,-8-1 7 0,0 0-69 0,6 1-108 0,0 0-74 15,0 0-54-15,1-1-40 0,0 1-31 0,-1 0-24 0,7-1-23 0,-6 1-14 16,0 0-12-16,5-1-14 0,-6 1-14 0,8-3-18 0,-1 5-22 15,-7-2-21-15,8 2-26 0,-2-1-34 0,-6 6-40 0,2-4-45 16,4 4-48-16,-5 0-43 0,0 4-45 0,-7 2-35 0,6 3-34 0,-6 2-25 16,0 3-21-16,0 1-25 0,-6 3-26 0,-1 1-7 0,0 2 3 0,1 2 24 15,-8-1 34-15,2 0 40 0,-1-1 45 0,0 1 45 0,0 0 43 16,-1-4 36-16,2 0 33 0</inkml:trace>
  <inkml:trace contextRef="#ctx0" brushRef="#br0" timeOffset="169023.62">10407 13334 401 0,'-39'16'459'0,"7"-2"29"0,-8-3 17 16,14 4 8-16,-7-8 6 0,14 4 2 0,6-7 1 0,6-1 1 15,1-3-1-15,12 0 0 0,8 0 1 0,-1 0-123 0,13-3-186 0,6 3-99 16,7-4-59-16,7 0-53 0,6 1-48 0,6-1-89 0,7 0-109 15,0-3-98-15,1 4-91 0,6-2-45 0,-7 2-23 0,0-4-11 0,0 3-6 16,-7 1-2-16,1-1-4 0,-6-3 4 0,-8 3 5 0,1-1 22 16,-7 3 32-16,-1-3 80 0,-5 2 181 0</inkml:trace>
  <inkml:trace contextRef="#ctx0" brushRef="#br0" timeOffset="169812.86">13526 13782 213 0,'-6'21'376'0,"0"2"29"0,-1-5 14 0,0 0 6 16,1-3 3-16,6-3 1 0,-6-5 2 0,6-1 2 0,0-2 4 0,0-4 6 15,0 4 11-15,6-4-90 0,0 0-139 0,1-4-81 0,0 0-56 16,5-2-27-16,2-6-14 0,5 1-5 0,-5-7-1 0,4 0-2 0,9-4 0 16,-1 0-3-16,0-5-5 0,0 0-6 0,0-4-11 0,0-2-5 15,6 1-1-15,-6-2-2 0,1-3 0 0,-8 1-2 0,8 0-1 0,-8 0 0 16,-6-1-1-16,0 0-1 0,0 0 0 0,-6 4 2 0,-1-4 1 15,-6 4 1-15,6-3 2 0,-6 6 2 0,-6 1 3 0,6 0 6 16,-6 3 8-16,-1 4 3 0,0 0 5 0,1 5 4 0,-1-3 3 0,-6 6 3 16,7 3 2-16,-1 4 1 0,-5-1-1 0,4 1 0 0,-4 3 0 15,-1 1-4-15,6 3-5 0,-6 3-8 0,7 1-6 0,-8 3-5 0,2 4-6 16,5 4-3-16,-6-1-4 0,7 8-2 0,-1 1-3 0,1 2-1 16,-1 5 2-16,7 3 0 0,-7 4 3 0,7-1 1 0,0 4 3 0,0 4 2 15,0 0 3-15,7 0 2 0,-7 3 1 0,7 0 3 0,-1-2 0 16,1 3 1-16,5 0-1 0,-5-1 0 0,6-4-1 0,1 1-1 15,-2-2-3-15,1-6-2 0,0 0-2 0,6 0-1 0,-5-5-3 0,5-2-1 16,1-8-2-16,0 2 0 0,-8-4-2 0,8-6 0 0,6-5 0 16,-7 0-2-16,1-5-1 0,0-3-5 0,-1-3-6 0,1-5-6 0,-1-3-5 15,1-7-8-15,0-1-6 0,-8-3-9 0,8-7-8 0,-7 1-8 16,0-3-9-16,-6-5-9 0,-1-1-8 0,0 1-5 0,-6-5 0 0,-6 5 3 16,6-5 6-16,-6 5 7 0,-8-1 7 0,8 4 12 0,-7 0 16 15,7 5 13-15,-8 1 14 0,2 5 14 0,5 4 15 0,-6 4 10 16,0 2 12-16,6 5 6 0,-6 0 2 0,7-1 1 0,0 8 0 0,-2-3-2 15,2 3-2-15,6 0-5 0,-6 3-7 0,6 1-8 0,0 0-6 16,6-1-6-16,-6 5-6 0,6-1-8 0,2 4-9 0,4-4-21 0,-5 4-29 16,6-4-39-16,6 2-44 0,-5-2-53 0,5-1-59 0,0-2-53 15,8 0-54-15,-8 0-41 0,7-4-35 0,0 0-19 0,0 0-8 0,0-4 0 16,1 0 5-16,-1 0 20 0,-1 1 28 0,1 0 38 0,7-4 44 16,-7 2 54-16,0 1 66 0</inkml:trace>
  <inkml:trace contextRef="#ctx0" brushRef="#br0" timeOffset="170438.97">14855 13464 167 0,'0'2'244'0,"7"-2"24"0,-7 0 26 0,-7 5 27 0,7-5 30 16,-6 0 35-16,-1 0 35 0,1 0 25 0,0 0 20 0,-2-5-15 16,-4 5-31-16,5 0-45 0,-6-2-50 0,0 2-34 0,0 0-24 0,0 0-23 15,-7 2-20-15,8-2-27 0,-8 5-30 0,7-2-32 0,-7 0-35 16,8 5-23-16,-2-2-17 0,-5 3-12 0,5 2-8 0,2 0-6 0,-2 0-7 16,2 3-4-16,-1 4-4 0,6-3-3 0,-6 3-2 0,7 0-1 15,0 1-1-15,-2 4-2 0,2-2-2 0,6-3-2 0,0 4-1 16,0 0-3-16,0-4 0 0,6 5-1 0,2-5-2 0,-2 0-3 0,6-3-3 15,2-1-4-15,-1-3-2 0,7-3-3 0,-2-1-3 0,2-3-4 16,0-4-4-16,5-4-4 0,-5-3-2 0,7-1-3 0,-8-3-1 0,7 1-1 16,-6-5 1-16,6 1 1 0,-6-5 4 0,-1-4 1 0,-6 5 3 15,0-3 1-15,-1-4 5 0,2 2 3 0,-8-7 5 0,1 5 5 16,-1-4 3-16,1-1 3 0,-1 1 1 0,-6 1 3 0,0-3 1 0,0 2 2 31,-6 0 5-31,6 3 6 0,-7 1 6 0,7 3 7 0,-6-1 7 0,6 9 4 16,-7-1 5-16,7 1 0 0,-6 6 2 0,6 1-1 0,0 0 0 15,0 7-2-15,0 0-1 0,-6 0-4 0,6 3-3 0,0 1-4 0,0 8-6 16,0-6-4-16,0 8-8 0,0 3-4 0,0 0-3 0,0 2 0 16,0 2-2-16,0 1 1 0,6 4 2 0,-6-1 1 0,6 2 1 0,1 2 0 15,-7-4-1-15,13 4 0 0,-7-3-1 0,1 0-1 0,-1 0 0 16,8 0-2-16,-2-5-1 0,2 5-1 0,-1-9 2 0,-1 6-2 16,2-4 0-16,-2-5 0 0,2 1-1 0,5-5 1 0,-6 2-1 0,6-5 2 15,-5-3 0-15,5-4-1 0,1 0 1 0,0-4-1 0,-1 0 0 0,0-6-1 16,-6-2 0-16,7-2-3 0,0-2-1 0,-1-2-2 0,1 0 0 15,0-4-2-15,-8-3-2 0,1 0-1 0,7-1-2 0,-8 0 1 16,2-3 0-16,-8-1-1 0,8-3 1 0,-8 4 0 0,0-4 2 0,1 0 0 16,-1 0 2-16,-6 4 2 0,0-5 1 0,0 5 7 0,0 0 5 15,0 4 8-15,-6-1 9 0,6 3 8 0,-7 5 8 0,7 0 4 0,-6 7 2 16,6 0 1-16,-6 4 0 0,6 0 0 0,-8 7-2 0,8 0 0 16,-6 7-1-16,6-3-2 0,0 6-4 0,-6 5-5 0,6 0-8 15,0 6-7-15,0 2-6 0,0 3-3 0,0-1-1 0,6 4-2 0,-6 4 2 16,6 1 2-16,2-2 1 0,-2 2 1 0,0 3-1 0,7-5 0 15,-6 0-2-15,6 5-1 0,-1-4-1 0,-4 1-1 0,4-5-2 16,2 0-2-16,-1-3-6 0,-1-3-7 0,2-3-12 0,-2-1-15 0,-5-4-17 16,13 0-22-16,-14-5-22 0,8-6-41 0,-2 0-49 0,2-8-59 15,-2 0-67-15,1-3-57 0,-6-8-53 0,0 1-54 0,-1-4-52 0,-6-1-20 16,0-7-5-16,0 1 8 0,0-4 13 0,-6-1 19 0,-8 1 21 16,8-5 41-16,-7 6 48 0,-1-5 60 0,-4 7 66 0</inkml:trace>
  <inkml:trace contextRef="#ctx0" brushRef="#br0" timeOffset="170579.6">15428 13353 83 0,'-26'-7'314'0,"0"2"54"0,7 3 50 0,-7-3 35 0,6 2 25 0,1 3 18 15,5-4 13-15,2 4 13 0,-2 0 12 0,8-4 9 0,0 4 7 16,-1 0-68-16,0 0-105 0,7 0-74 0,7 0-57 0,0 0-52 16,-1 0-48-16,7-3-33 0,0 3-25 0,7-4-19 0,5 2-13 0,1-3-20 15,1-2-21-15,-1 2-24 0,6-1-27 0,1 2-33 0,-7-3-37 0,7-1-59 16,-7 1-70-16,0 3-76 0,-1-3-76 0,-5 0-65 0,-6 0-56 16,-2 0-29-16,1-1-15 0,-6-3 0 0,-7 4 7 0,0-1 14 15,-7-2 17-15,1-2 29 0,-7-3 31 0,-1 5 58 0,2-5 69 0</inkml:trace>
  <inkml:trace contextRef="#ctx0" brushRef="#br0" timeOffset="170829.6">14901 13046 0 0,'-33'14'259'0,"1"1"88"0,-1-1 52 0,1-3 36 16,6 0 28-16,0-3 20 0,6 3 17 0,1-4 16 0,-1-4 15 0,7 1 13 16,6-1 15-16,1-3-41 0,-1 0-68 0,1 5-65 0,6-5-64 0,6-5-53 15,-6 2-49-15,7-1-34 0,-1-3-28 0,8 0-19 0,-2-4-17 16,2-1-16-16,5-2-13 0,1-4-13 0,6 3-16 0,-7-2-13 15,1-3-46-15,-1 3-4 0,0 2 0 0,1-4 0 0,-7 9 0 0,-6-5 0 16,6 4 0-16,-7 4 0 0,0 3 0 0,-6-3 0 0,8 2 0 16,-8 5 0-16,6 0 0 0,-6 5 0 0,0 2 0 0,6-3-35 0,1 7-22 15,-7-1-18-15,6 2-17 0,1 2-19 0,-1 4-21 0,1-3-37 16,-1 3-46-16,8 0-62 0,-8 1-69 0,7-1-69 0,0-3-67 0,0-5-42 16,7 2-30-16,-8-1-7 0,8-7 4 0,0-1 12 0,5-3 14 15,-5-3 20-15,6-1 20 0,1-3 37 0,-8-1 48 0,7-6 64 16,0 3 72-16</inkml:trace>
  <inkml:trace contextRef="#ctx0" brushRef="#br0" timeOffset="170970.22">15493 12822 134 0,'0'-7'356'0,"-6"3"45"0,0-4 32 0,-2 1 20 15,2 4 11-15,-6-5 7 0,5 5 2 0,-6-1 1 0,-6 0-1 16,5 4-3-16,2 0-4 0,-8 0-109 0,0 4-161 0,1 3-151 0,-7 1-146 16,6 2-127-16,1 2-118 0,-7 2-63 0,6 1-35 0,1 3-15 15,5-3-9-15,-6 3-3 0,14 1-1 0,-7-5 3 0,7 4 3 16,6 1 29-16,0-1 38 0,6-4 66 0,1 5 169 0</inkml:trace>
  <inkml:trace contextRef="#ctx0" brushRef="#br0" timeOffset="171955.73">16621 13474 0 0,'-14'15'11'16,"8"4"262"-16,-1-9 36 0,-6 5 22 0,6-4 15 0,7-4 15 0,-6 0 13 15,0 0 17-15,6-3 19 0,0-4 19 0,0 0 21 0,0 0-13 16,0 0-31-16,6 0-65 0,-6-4-82 0,6-3-51 0,8 0-34 0,-8-4-21 15,13-4-15-15,-5 1-13 0,6-6-13 0,-1 0-17 0,1-3-19 16,6-3-20-16,-1 1-21 0,1-4-14 0,-6 0-7 0,6-1-4 16,0-2-3-16,-7-2-2 0,1 1 0 0,0 0-3 0,-1-4-1 0,-5 5-1 15,-8-5-2-15,0 0 2 0,1 5 2 0,-1-2 2 0,-12 2 2 0,6 2 2 16,-7 1 3-16,1 4 4 0,-8 2 3 0,8 2 6 0,-7 2 5 16,0 1 3-16,0 3 3 0,7 0 3 0,-8 5 1 0,2 1 1 15,-2 2-3-15,8 4 0 0,0-1-3 0,-7 4-2 0,6 4-2 0,0 3-1 16,7 5-1-16,-6-2-1 0,0 8-1 0,6 1-2 0,0 3 1 15,0 7 0-15,0 0 3 0,6 4 3 0,0 4 3 0,-6 3 2 0,7 1 3 16,6 3 0-16,-6 0 0 0,-1-1-2 0,0 6-2 0,8-5-1 16,-8 3-2-16,0-4-1 0,8 5-2 0,-8-7-3 0,1 2-3 0,-1-2-2 15,1-1-3-15,-1 1-2 0,-6-9-2 0,7 2-2 0,-1-2-2 16,0-2-1-16,-6-5-1 0,8-3-1 0,-8-3-2 0,6-5 0 16,-6 1-1-16,6-4 3 0,-6-4 5 0,0 1 3 0,0-8 3 0,0 0 1 15,0-4 0-15,7 0 1 0,-7-6 0 0,0-2 1 0,6-2-2 0,-6-4-1 16,7-5-1-16,0-2-4 0,-1-5-5 0,-6 2-7 0,12-6-9 15,-4 1-7-15,-2 0-5 0,0 0-4 0,8-3-3 0,-1 2-2 16,-1 1-1-16,2 4-2 0,-2 0-1 0,8 4-1 0,-7 0 0 0,0 2 0 16,6 4 4-16,-5 5 0 0,-1-1 1 0,0 5 0 0,0 2 0 15,-1 1-1-15,-4 3-4 0,-2 0-1 0,0 4-1 0,1 0-1 0,-7 0 0 16,0 4 1-16,7 3 1 0,-14 0 1 0,7 1 2 0,-7 3 2 16,7 0 3-16,-6 0 2 0,-8 0 4 0,8 3 4 0,-7 1 4 15,7-1 3-15,-7-3 4 0,0 5 3 0,-1-2 1 0,2 0 1 0,-1-2 1 16,0 2 1-16,6-3 0 0,-6 4 2 0,0-4 3 0,7 0 3 15,-8 1 2-15,8-5 3 0,0-1 1 0,-1 2 3 0,1-2 1 0,6-1 1 16,-7 2 2-16,7-2 1 0,0-2 1 0,-7-3 3 0,7 3 0 16,0-3 0-16,0 0-1 0,0 0-1 0,7 0 0 0,-7 0-1 15,7 0 1-15,-1 0-1 0,-6 0-1 0,7 0 0 0,5 0-2 0,-5 0-1 16,6 0-1-16,-7 0-1 0,8 4-2 0,-1-4-2 0,0 0-3 16,0 4 0-16,-1-1-1 0,2 0-2 0,-1 5-2 0,0 0-2 0,6-1 0 15,-5 0-2-15,-2 4 1 0,2 0-1 0,-2 0 0 0,1 0-2 16,1 3 1-16,-2-2 0 0,-5-1 0 0,6-1 0 0,0 2-3 0,0-1 0 15,-6-4 2-15,5 0-1 0,-4 1 2 0,-2 0-1 0,6-5 0 16,-5 0 0-16,0-3 1 0,6 0 1 0,-7 0 0 0,8-3 0 16,-8-5 1-16,0 1 0 0,8 0 0 0,-8-4 1 0,7 0-2 0,-7-4 1 15,8 1 0-15,-8-4 0 0,7-1 1 0,-6-4-1 0,-1-2 0 0,0 3-1 16,1-3 0-16,-1-1 0 0,1 0-1 0,0 5 0 0,-7-5 1 16,6 3 0-16,-6 6 0 0,0-3-1 0,6 6 2 0,-6 1-1 15,0 4-1-15,8-2-2 0,-8 8 0 0,0-1-1 0,0 0 0 0,0 4 1 16,0 4-2-16,0 0 0 0,0 2 3 0,0 2-1 0,0 3 0 15,6 0-1-15,-6 3 0 0,0 6 1 0,6-3 0 0,-6 2 1 0,6-1 1 16,-6 4 2-16,7-4 0 0,-7 4 0 0,7-3 1 0,-1-1-2 16,1-4 0-16,-1 2-3 0,0-2-4 0,2-3-8 0,-2-3-10 0,0-1-15 15,0 0-15-15,8-3-29 0,-8-4-34 0,1-4-58 0,6-3-72 16,-6 0-74-16,-1-1-76 0,6-7-64 0,-4 1-57 0,-2-4-25 16,-6-4-12-16,6-4 1 0,-6 0 7 0,0-3 12 0,0 0 16 0,0-8 27 15,-6 0 33-15,0 1 59 0,-2-4 71 0</inkml:trace>
  <inkml:trace contextRef="#ctx0" brushRef="#br0" timeOffset="172081.88">17649 12946 0 0,'-12'-18'31'0,"4"6"361"0,-4 5 53 0,5 1 34 16,-6 2 24-16,0 0 17 0,1 0 13 0,4 4 8 0,-4-2 5 16,5-3 5-16,0 5 5 0,1-3-4 0,-1 3-13 0,1 0-112 15,6 0-168-15,-6 0-89 0,6 3-54 0,-7-3-39 0,7 5-31 0,0-5-34 16,0 2-34-16,0 2-52 0,0 0-61 0,0 0-85 0,7-1-100 0,-1 0-85 16,0 2-79-16,1-5-39 0,-1 2-19 0,8-4-10 0,-8 2-4 15,8-5 2-15,-2 2 6 0,1-8 16 0,7 5 21 0,-8-6 44 0,2 1 56 16,-2-3 80-16,8-2 223 0</inkml:trace>
  <inkml:trace contextRef="#ctx0" brushRef="#br0" timeOffset="172253.76">17617 12708 228 0,'-20'4'420'0,"1"3"51"0,5-4 33 0,-5 2 24 15,6-1 22-15,0-1 11 0,0 0 11 0,6-3 7 0,1 0 6 0,0 0 9 16,6 0 5-16,0 0-88 0,0 0-137 0,6 0-100 0,7 0-83 16,0 0-49-16,0 4-33 0,13-4-25 0,-6 4-21 0,12-4-19 15,-5 3-19-15,5 1-28 0,7 3-30 0,-7-2-39 0,7 2-42 0,-6 0-85 16,-1 0-107-16,1 1-103 0,-7-1-102 0,0 4-52 0,-6-4-25 15,-1 1-12-15,1 2-6 0,-8-2 4 0,2 0 7 0,-8-5 20 16,1 4 23-16,0 0 31 0,-1-4 34 0,1 6 82 0,-1-6 138 0</inkml:trace>
  <inkml:trace contextRef="#ctx0" brushRef="#br0" timeOffset="173634.11">18678 13218 88 0,'-19'10'343'0,"5"2"48"0,-5-9 34 0,6 4 23 0,0-7 17 0,1 4 11 16,-2-8 10-16,8 4 9 0,-1-3 6 0,7-1 6 0,-7 1 4 0,7-4-68 15,0-1-107-15,7 1-83 0,-7-1-71 0,7-3-46 0,-1 3-33 16,8-6-21-16,-2 3-17 0,1 0-11 0,0-4-8 0,0 5-8 16,1-5-8-16,4 3-4 0,-4 2-5 0,5 0-5 0,-5 2-4 0,-2-1-3 15,2 7-3-15,-2 2-2 0,-5 0-2 0,6 2-2 0,-6 7 0 16,-1-1 0-16,0 2-3 0,0 5 0 0,2 3 0 0,-2 3-1 0,-6 2 2 15,6-2 0-15,-6 9-1 0,7-1 2 0,-7 1-1 0,0-1 1 16,0 3 2-16,0 2 0 0,-7-5 0 0,7 1-1 0,0 0 2 16,-6-3 0-16,6 0 1 0,0-1-2 0,0-5 1 0,-6 1 0 0,6-7 1 15,0 4 2-15,0-8 0 0,0 0 5 0,0-5 5 0,0 3 9 16,0-6 8-16,0 1 8 0,0-4 6 0,0 0 3 0,0 0 2 0,0-4 1 16,6 1 1-16,-6-6-2 0,6-1 1 0,1-1-2 0,0-3-1 15,-1-5-5-15,1 1-7 0,5-5-6 0,2-3-9 0,-2 1-8 0,2-1-6 16,-1-3-4-16,0 0-2 0,6-4-2 0,-5 0-1 0,5 0 0 15,-6 0 0-15,6 0 0 0,-5 0 0 0,5 3 0 0,-6 1-2 0,6 0 0 16,-5 7-2-16,-2 0 0 0,2 8 1 0,-1-1-1 0,0 4 1 16,-7 8 0-16,1-2 1 0,-1 10-1 0,8-2 1 0,-8 8-1 15,-6 0 1-15,6 7-1 0,1 1 2 0,-7 3-1 0,6 3 1 0,-6 1 1 16,7 3-1-16,-7 1-1 0,0-1 1 0,0 4 0 0,0-4 0 16,0 4 1-16,0 0 2 0,0-3 1 0,0-2-1 0,0 2-1 0,0-4 0 15,6-4 1-15,-6 3-1 0,0-6 0 0,0-1 0 0,0-4 1 16,0 1 0-16,0-4 1 0,0-3 0 0,7-2 1 0,-7 3 3 0,0-6 3 15,0-3 2-15,6 0 3 0,-6-3 0 0,6-2 2 0,2 1-1 16,-2-6 0-16,0-1 0 0,1-1 0 0,6-6 0 0,0 0-1 16,-7-4-1-16,8 0-2 0,-2-3-2 0,8-5-3 0,-7 1-3 0,0-1-1 15,0-2-1-15,1-1-2 0,-2-4 2 0,1 4-1 0,0-4 0 16,0 8 0-16,1-3 0 0,-2 2-1 0,2 1 0 0,-8 2 0 0,0 10-2 16,7-3-1-16,-6 7 1 0,0 6-2 0,-1 0-1 0,0 7 0 0,-6 0 1 0,7 2 1 15,0 10 0-15,-7-1 1 0,6 8-2 0,0-2 1 0,-6 5 0 16,7 3 0-16,-1 1 1 0,1 4 1 0,-7 0 0 0,7 2 1 15,-7 0 2-15,0-2 0 0,6 4 1 0,-6-5-1 0,0 0-1 0,6 0 0 16,-6-3 1-16,0-4 0 0,8 4 0 0,-8-8-3 0,6 0-2 0,0-4-7 16,0 1-10-16,1-4-13 0,0-3-16 0,6-5-21 0,-1 2-22 15,8-10-39-15,-7 2-48 0,7-5-54 0,6-3-60 0,-6 1-54 16,5-5-52-16,1-3-43 0,0-1-40 0,1-3-28 0,-1 0-24 0,6-4-4 16,-12 1 9-16,5 3 16 0,2-3 18 0,-7-1 40 0,-2 3 45 0,2 3 66 15,0-3 73-15,-1 4 96 0,-5 1 109 0,-2 4 93 0,2-1 86 16,-8 0 69-16,1 1 64 0,-7 2 49 0,6 1 42 0,-12 0 36 15,6-4 35-15,-7 5 27 0,7-1 25 0,-13 0 6 0,6-4-1 0,1 4-33 16,-7 0-47-16,0 4-40 0,0-4-33 0,0 4-27 0,6-5-23 16,-5 5-28-16,-2 3-31 0,2 1-30 0,-2-1-31 0,1 4-23 15,7 0-20-15,-8 4-15 0,2 3-9 0,-1 0-7 0,0 8-6 0,6-5-8 16,-6 10-6-16,0-3-6 0,1 6-6 0,-2 3-5 0,8-1-3 0,-1 1-1 16,1 4-3-16,-1-5-2 0,0 4 0 0,7-2-5 0,0 0-3 15,7 0-2-15,0-2-3 0,-1-3-3 0,7 0-1 0,1 0-1 16,-2-4-3-16,1 1-4 0,7-4-2 0,-7-4-4 0,6 0-5 0,1-4-4 15,-1-3-5-15,1-4-4 0,0 0-4 0,-1-4-5 0,1 0-3 16,-1-7-4-16,-6 0-3 0,7 0-2 0,-7-3-2 0,-1-4 0 0,2-1 1 16,-2-3 2-16,-4 0 3 0,-2-3 3 0,0-1 3 0,1 0 4 15,-7-3 5-15,0 4 3 0,0-5 5 0,-7 1 3 0,1 2 4 0,0 2 6 16,-2-1 5-16,2 8 5 0,0-1 2 0,-1 2 2 0,-6 6 2 16,7 0 2-16,-1 3-1 0,1 5 2 0,-1 3 0 0,0 0-1 15,1 3 2-15,0 1-1 0,6 7 1 0,-7 1-2 0,7-2-2 0,0 5 0 16,7-1-1-16,-1 1 1 0,0 3 0 0,1-3 0 0,6-1 0 15,0 1 0-15,0 0 0 0,6-4 0 0,1 0 1 0,0-4 0 0,-1 0 0 16,1-3-2-16,6 0 0 0,-7-4-2 0,1-4 0 0,6 0 0 16,-7-3-2-16,1 0 0 0,0-4 1 0,-1-4-1 0,-6 4 1 0,6-7-1 15,1-1-1-15,-7 1-1 0,0 0-1 0,0-5 1 0,1 3 1 16,-8-7-1-16,0 5 0 0,1-3 1 0,0-1-1 0,-1 1 1 16,-6-1 0-16,0 0 3 0,6 1 2 0,-6-1 5 0,-6 0 5 0,6 5 5 15,0-2 7-15,0 2 7 0,-6 2 6 0,6 1 7 0,0 3 6 16,-7 0 4-16,7 4 3 0,0 3 2 0,0 2-1 0,-7 2-4 0,7 0-3 15,0 4-6-15,0 0-4 0,0 0-6 0,0 8-7 0,0-2-6 16,-6 6-6-16,6-1-6 0,0 3-7 0,0 5-4 0,0 3-4 0,0 4-2 16,0 0 1-16,0-1 1 0,0 4 1 0,0 4 1 0,0-3 0 15,0 3-1-15,0 3 0 0,0-3-1 0,6 0 0 0,-6 0 0 16,7-4 1-16,-7 4-3 0,7-4-5 0,-1-3-7 0,0 4-6 0,1-9-9 16,-1 1-10-16,8-3-11 0,-8-5-13 0,8 1-14 0,-8-5-14 15,6-1-26-15,2-2-33 0,-8-3-49 0,7-4-56 0,-7 0-57 0,8-4-56 16,-8-3-49-16,0-4-41 0,1-1-32 0,-7 1-26 0,0-3-6 15,0-5 3-15,0 1 10 0,-7 0 13 0,1-4 24 0,-6 0 33 0,4-4 48 16,-4 4 57-16,-8 0 59 0,7 0 86 0</inkml:trace>
  <inkml:trace contextRef="#ctx0" brushRef="#br0" timeOffset="173759.11">20528 13023 210 0,'-20'-11'278'0,"1"4"46"15,6-1 41-15,-1 1 40 0,-5 4 36 0,13-1 25 0,-1 0 17 0,1 1 13 16,-1-1 12-16,7 4-16 0,0-4-26 0,-6 4-57 0,6 0-68 0,0 0-52 16,6 0-40-16,1-3-42 0,-1 3-39 0,1 0-38 0,6-4-35 15,7 4-29-15,-1-3-23 0,0-2-25 0,8 2-29 0,5-1-33 16,-6 1-39-16,1-4-53 0,5 3-64 0,-7 0-66 0,1-3-70 0,1 2-68 15,-7-2-66-15,-2 4-33 0,2-4-17 0,-13-1-4 0,6 1 3 16,-6 0 10-16,-1-1 14 0,-6-3 26 0,0 5 32 0,0-6 49 16,-6 1 60-16,6 0 64 0,-7-4 239 0</inkml:trace>
  <inkml:trace contextRef="#ctx0" brushRef="#br0" timeOffset="174024.73">20209 12701 132 0,'-46'7'365'0,"14"0"48"0,-1 0 35 0,1 2 24 16,6-3 20-16,0-2 14 0,12 0 12 0,-5-1 12 0,5 1 14 15,8-4 14-15,0 4 15 0,6-4-67 0,-6 0-106 0,6 0-81 16,0 0-68-16,6-4-43 0,0 4-30 0,0-4-20 0,8-3-19 0,5 3-13 16,-5-6-11-16,4 2-13 0,9-3-13 0,-1 0-40 0,-6 0-49 15,6 0 0-15,-7 0 0 0,1 0 0 0,0-1 0 0,-8 6 0 0,1-5 0 16,0 3 0-16,-6 6 0 0,-1-6 0 0,0 4 0 0,-6 4 0 16,8-4 0-16,-8 4 0 0,0 0 0 0,0 4 0 0,0 0-5 0,0 4-72 15,0-1-13-15,0 4-16 0,0 3-16 0,0 1-19 0,0 2-25 16,0 2-40-16,0 3-51 0,0 0-56 0,6 1-57 0,-6 2-52 15,0 1-48-15,6-1-35 0,-6 1-28 0,0 3-6 0,7-3 4 0,-7-1 11 16,7 5 14-16,-7-4 19 0,0 2 23 0,6-2 44 0,-6 4 53 16,6-1 65-16,-6 0 69 0</inkml:trace>
  <inkml:trace contextRef="#ctx0" brushRef="#br0" timeOffset="174150.86">20190 13965 361 0,'-8'25'449'0,"-4"-3"30"16,5-3 17-16,-6-4 8 0,7-4 5 0,-1-4-2 0,1-3-4 0,-1-4-18 15,0-4-26-15,1-3-59 0,6-1-73 0,0-2-203 0,-6-6-267 16,12 2-157-16,-6-5-104 0,0 1-54 0,6-7-26 0,1-1-15 16,-7 1-7-16,7-9 0 0,-1 1 4 0,7 0 17 0,-7-4 28 0,8 0 57 15,-2-2 73-15</inkml:trace>
  <inkml:trace contextRef="#ctx0" brushRef="#br0" timeOffset="175579.77">21082 13108 97 0,'-7'14'177'0,"7"1"19"0,0 0 21 0,0-1 21 15,-7-3 21-15,7 1 20 0,0-2 19 0,0 1 18 0,-6-3 16 0,6-1-12 16,0 1-31-16,0-5-8 0,0 1 4 0,6-1 0 0,-6 1 0 16,7-4-10-16,0 0-14 0,-1-4-17 0,1 1-19 0,5-4-18 15,2-1-18-15,-2-3-17 0,8 0-17 0,-1-3-18 0,1-5-22 0,0 1-25 16,-1-4-27-16,7-5-20 0,-6 2-16 0,0-4-8 0,5-1-6 15,-5 1-4-15,0-3-3 0,-1-1-3 0,1-3 0 0,-8 2-1 0,2-3 1 16,5 1 0-16,-12-5 0 0,6 5 2 0,-7-1 0 0,-6 4 1 16,6 0 2-16,-6 0 1 0,-6 0 3 0,0 8 2 0,-1-2 3 0,1 2 3 15,-1 7 3-15,-6-1 0 0,1 5 0 0,-2-1-1 0,8 5 1 16,-14 2-1-16,14 4-2 0,-7 1-1 0,-1 3-4 0,2 0-2 16,-2 3-3-16,2 4-3 0,-1 5-3 0,6-1 0 0,0 3-1 0,-5 4 2 15,4 5 2-15,2-1 2 0,6 7 0 0,-6 0 4 0,6 7 5 16,0 1 4-16,6 4 3 0,-6 3 5 0,6-1 5 0,2 5 2 15,-2 0 2-15,0 3 0 0,1-3 1 0,0 3-3 0,6 0-1 0,-7-2-1 16,7-2-1-16,0-4-3 0,0 2-4 0,0-5-3 0,0-4-4 0,0 1-4 16,6-7-2-16,-5-1-3 0,5-4-1 0,1-3-3 0,0 0 0 15,-1-7 0-15,0 0-2 0,1-4 0 0,-1-8-1 0,1 2-1 16,-1-5 1-16,1-8 1 0,0-1-2 0,-8-1-1 0,8-5-3 0,-7-3-2 16,7-3-3-16,-8-5-4 0,2 0-5 0,-8-3-3 0,7-3-5 15,-6-2-2-15,-7-3-3 0,7 1 0 0,-7-5 0 0,0 5-1 0,-7-1-1 16,7 0 2-16,-7 0 2 0,1 8 1 0,-1 0 4 0,1 4 3 15,-1 3 4-15,0 3 2 0,1 5 5 0,0 2 0 0,0 1 2 0,-2 5 1 16,2 1-1-16,6 5 1 0,-6 0 0 0,-1 5 0 0,1 1 1 16,-1 2 1-16,7-2 1 0,-7 6 1 0,7-1 2 0,0 3 1 15,0 2 3-15,7-2 1 0,0 0 0 0,-1 1 2 0,1 0 2 0,5-1 0 16,2 1 1-16,5-4 0 0,-6 5-1 0,7-9 0 0,-1 3-2 0,7-2 0 16,-6-6-1-16,6 3-1 0,-7-1-1 0,8-4-1 0,-7-4 0 15,5-1-3-15,-5 3 0 0,6-6-1 0,-6 1-2 0,-1-1-1 16,1-3-1-16,-2 0-2 0,-4 1 1 0,6-2-1 0,-7 2-1 0,-1-5 0 15,8 4-1-15,-14-4 1 0,8 5 1 0,-8-5 1 0,1 3-1 16,-7 2 2-16,6 0 2 0,-6-2 3 0,0 4 5 0,0-3 1 0,0 5 1 16,0 1 1-16,-6 2 0 0,6-1 1 0,0 0-2 0,-7 4 0 15,7 0 0-15,-6 0-1 0,-1 4 0 0,7 3-2 0,-7-2-1 16,1 1-2-16,0 5-4 0,-1 1-1 0,0-2-1 0,1 5 1 0,0 0-2 16,6 0 2-16,-7 2-1 0,7 2 0 0,0-1 2 0,0 1-2 15,0-1 1-15,0 4 0 0,7-5 1 0,-7 3 0 0,6-3 0 0,0 2 0 16,8-4 2-16,-2 0-1 0,2-1 0 0,-1-3 1 0,-1 1-1 15,8-2 1-15,0-2 0 0,-1-5-1 0,7 1 1 0,-6-4-2 16,6 0 0-16,0 0-2 0,-7-4-2 0,8-3-2 0,-1 0-3 0,-6-5-1 16,5 1-2-16,-5-3-2 0,0-1-2 0,-1-3 0 0,-6 0-3 0,6-1 2 15,-5-4 0-15,-8 6 0 0,0-5 2 0,8 0 2 0,-14 0 1 16,6 0 2-16,-6 0 2 0,0 4 2 0,0-4 2 0,-6 0 1 16,-1 3 3-1,0 1 2-15,1 0 2 0,0 4 1 0,-1-1 2 0,0 4-1 16,1 0 0-16,-1 4 0 0,1 2 2 0,-1 2 0 0,-6-1 0 0,7 8 0 15,0-1 2-15,-2 2 1 0,2 5 0 0,-7 1 1 0,7 0-1 16,-1 4 2-16,-6 3-2 0,7 5 2 0,0-3 0 0,6 3 1 16,-8 3 0-16,8-1 0 0,-6 1 1 0,6 4-1 0,6-5 0 0,-6 4-1 15,8-2 0-15,-2-2-1 0,7 0 0 0,-7-3-1 0,7 0 2 0,0 0-2 16,1-3 0-16,-2-4 0 0,1-1 1 0,7-3 0 0,-7-4 1 16,6-3-2-16,1 4 2 0,-1-8-3 0,1 0 0 0,0-8-1 15,-1 4-1-15,1-7 0 0,0 0 0 0,5-4-1 0,-5 1-1 0,0-4 0 16,-1-5 0-16,0 2-2 0,-6-5 0 0,7 0 0 0,-7-3-1 15,0-1 0-15,-7 5 1 0,8-4-1 0,-8 0 2 0,1 3 0 0,-1 0 3 16,0 1 4-16,-6 2 6 0,0 1 2 0,0 4 3 0,0 0 4 16,8 7 2-16,-8-4 0 0,-8 7 1 0,8 1 0 0,0 0-2 15,0 3-1-15,0 1-2 0,0 3-1 0,0 3-4 0,-6 1-4 0,6 3-5 16,0 0-3-16,-6 1-4 0,6 7-2 0,0-1-4 0,-7 5-1 16,7-1 1-16,0 0 0 0,0 8 1 0,0-4 0 0,0 4 1 0,0-5 0 15,0 5 0-15,0 0 1 0,0-1-1 0,0-2 0 0,7-1 0 16,-7 0 0-16,6-4 1 0,0 0-1 0,-6 1 0 0,8-9-1 15,-2 1 0-15,0 0 1 0,0-4 1 0,-6 1-1 0,14-4-1 0,-8-4-1 16,1 0 1-16,5-4-3 0,-4-4-1 0,4 1-2 0,-6 0-2 16,8-8-4-16,-8 0-3 0,7-2-2 0,1-5-4 0,-8 0 0 0,6-4-2 15,-4 0 0-15,-2 1-1 0,7-5 1 0,-6 4 0 0,-1-2 3 16,1 2 1-16,-1-1 2 0,0 7 4 0,-6-3 3 0,7 5 4 0,-7 3 4 16,7 4 4-16,-7 0 1 0,0 1 0 0,0 2 0 0,6 4-1 15,-6 4 0-15,0 0 1 0,-6 0 0 0,6 7-1 0,0 0 1 16,-7 1-1-16,7 7 0 0,-7-1-1 0,7 1 0 0,-6 3 1 0,6 4 2 15,-6-3 1-15,6 3 1 0,-7 0 1 0,7 3 1 0,0-3-1 0,0 0 1 16,0 0 0-16,7-4 0 0,-7 5-1 0,6-10 2 0,0 7-2 16,1-6-1-16,0-3-1 0,-1 0-9 0,0-3-11 0,8-1-14 15,-1-7-20-15,6 0-31 0,-6 0-38 0,7-7-56 0,-7-4-64 0,7 0-65 16,-2-4-68-16,-4 0-65 0,-1-7-63 0,0 0-31 0,0-3-15 16,-7-1-1-16,1-4 7 0,0-2 12 0,-7 0 17 0,0-2 32 0,0-3 38 15,0 4 55-15,-7-4 64 0,0 4 65 0,1 1 251 0</inkml:trace>
  <inkml:trace contextRef="#ctx0" brushRef="#br0" timeOffset="175845.39">22709 12484 8 0,'-32'7'230'15,"-1"2"23"-15,-6 2 22 0,13-4 22 0,0 0 21 0,0 1 31 0,7-1 35 16,-1 4 32-16,1-8 29 0,6 5 14 0,0-1 5 0,7-4-44 16,-2 2-68-16,2-2-37 0,0 1-24 0,6-1-18 0,0-3-14 0,0 0-17 15,0 4-16-15,0-4-26 0,6 0-29 0,0 0-29 0,2-4-27 16,4 4-19-16,-5-3-14 0,6-1-12 0,6 1-10 0,-5-5-7 0,-2 1-10 15,8-1-6-15,-1-3-7 0,-5 4-6 0,-2-4-4 0,8 4-6 16,-7-4-5-16,0 4-3 0,-6-2-5 0,5 2-2 0,-4 4-6 0,-2-4-5 16,0 7-7-16,0-4-6 0,1 4-6 0,-7 4-4 0,7-4-4 15,-7 7-3-15,6-4-5 0,-6 4-4 0,7 5-7 0,-7-1-9 0,6 3-8 16,-6-2-20-16,6 2-24 0,-6 1-37 0,8 0-43 0,-2-1-49 16,0 2-56-16,0-2-48 0,1-1-45 0,6-1-40 0,0-4-38 0,1-1-16 15,-2 0-5-15,8-4 6 0,-1-3 6 0,1-3 20 0,0 0 27 16,6-5 42-16,-7 2 48 0,1-6 58 0,6-2 59 0</inkml:trace>
  <inkml:trace contextRef="#ctx0" brushRef="#br0" timeOffset="176017.27">23055 12491 0 0,'-7'-13'232'0,"1"1"124"0,-1-2 53 16,7 3 38-16,-12 0 30 0,4 0 24 0,2 0 19 0,0 4 17 0,0-1 12 15,-2 1 10-15,8 4 8 0,-6-5-44 0,6 4-72 0,0 4-80 16,0 0-86-16,0 0-64 0,0 0-53 0,6 0-39 0,-6 0-29 0,8 4-24 16,-2-1-20-16,6 2-18 0,2-2-17 0,-8 4-17 0,7 1-18 15,7-1-13-15,-8 0-11 0,2 5-11 0,-1-2-7 0,0-3-9 16,-6 8-10-16,-1-4-8 0,0 0-9 0,1 4-13 0,-7-4-12 0,0 4-26 15,0-4-33-15,-7 3-38 0,-5-3-40 0,5 3-47 0,-6-2-50 16,-6-1-53-16,5 0-54 0,-5-1-22 0,-1 2-8 0,0-5 3 16,-6-3 4-16,1 3 10 0,5-7 13 0,-6 4 27 0,0-8 38 0,0-1 44 15,0 3 49-15</inkml:trace>
  <inkml:trace contextRef="#ctx0" brushRef="#br0" timeOffset="176190.24">22279 12518 0 0,'-32'7'12'0,"-7"1"408"0,7-5 54 0,-1 4 27 0,1 1 14 15,5-5 8-15,1 1 5 0,7 0 2 0,6-1 1 0,0-3 0 16,7 0 0-16,-2 0 1 0,2 0-1 0,6 0-128 0,0 0-192 0,0 0-100 16,6-3-53-16,8 3-37 0,-8-4-28 0,7 4-46 0,7-4-54 15,0 1-82-15,6-1-97 0,-1 0-84 0,1 1-80 0,1-1-41 0,-1 1-21 16,6-5-10-16,-5 5-4 0,-1-1-4 0,-7-3 0 0,7 3 9 16,-6 0 12-16,-1 1 39 0,-6-1 50 0,6-1 79 0,-5 5 212 15</inkml:trace>
  <inkml:trace contextRef="#ctx0" brushRef="#br0" timeOffset="177722.58">23960 13093 175 0,'-6'18'377'0,"0"1"35"15,-2-2 21-15,2-2 11 0,0-4 8 0,6 0 7 0,-7 1 9 0,7-5 8 16,0-3 7-16,0 3 7 0,0-3 5 0,0-1-81 0,7 1-126 16,-7-1-84-16,6 2-64 0,8-5-32 0,-8 0-18 0,6-5-9 0,2 2-7 15,5-4-7-15,1-4-7 0,6 0-9 0,0-4-7 0,7-4-6 16,-8-3-7-16,8 1-4 0,-7-5-6 0,6-1-5 0,-6 2-4 0,7-4-5 16,-13-4-1-16,6 0-3 0,-7 3 1 0,1-2-1 0,-7 0 3 15,0-2 1-15,0 1 3 0,-6 0 1 0,-7 0 2 0,0 4 1 0,0 0 1 16,0 3 3-16,0 0 2 0,-7 4 3 0,7 0 2 0,-7 4 3 15,1-1 3-15,0 5 0 0,6 3 2 0,-7-1 0 0,0 5-3 16,7 1-2-16,-6 2-2 0,6 0-3 0,0 4-2 0,0 0-3 0,-6 4-3 16,6 0-3-16,0 2-2 0,-7 1-4 0,7 5-4 0,0 3-3 15,-7 3-3-15,7 0-1 0,0 8-1 0,-6 0 1 0,6 3 2 0,0 0 1 16,0 4 2-16,0 1 1 0,0 1-1 0,0-1-1 0,0 2 1 16,6 0 0-16,-6 1 1 0,7 0-1 0,0 0-1 0,-1-1 0 0,7-2 2 15,-6-4 0-15,5-2-2 0,2 1-1 0,-1-3 1 0,-1-3 0 16,2-2 1-16,6-6 0 0,-8 0 1 0,1-5 0 0,7 1 0 0,0-7 1 15,-8 0 1-15,8-8-2 0,-1 0-1 0,1-3-3 0,0 0-2 16,-1-7-4-16,1-5-4 0,-1-4-6 0,1 2-3 0,-1-9-6 16,0 1-5-16,1-4-3 0,0 1-6 0,-7-9-4 0,7 4-6 0,-8-6-3 15,2-1-1-15,-8-1-1 0,7-2 1 0,-7-1 3 0,1 1 3 16,0-1 5-16,-1 0 4 0,0 1 6 0,1-1 3 0,-7 4 6 16,7 4 5-16,-7 4 6 0,0-1 8 0,0 3 6 0,-7 9 6 0,7 0 7 15,0 2 5-15,-7 9 6 0,1-1 4 0,6 1 3 0,-6 7 0 0,6-1 1 16,-7 0-1-16,7 5-1 0,-7 3-2 0,1 0 0 0,6 3-2 15,-7 5 0-15,1 0-2 0,0 2-1 0,-8 5-2 0,8 4-3 16,0 2-2-16,-8 5 0 0,8 0 1 0,-1 2 1 0,1 6 3 0,-1-1 3 16,1 3 1-16,-1 1 2 0,7 3 0 0,-6 0 1 0,6 1 1 15,0 3-1-15,0-5 0 0,0 5-2 0,0-2 0 0,6 2-1 0,-6-5-3 16,0 3-3-16,7-6-1 0,-1 0-2 0,-6 0-1 0,7-3-3 16,-7 1-1-16,6-5-3 0,1-3-3 0,-1-1 0 0,0-3-2 0,-6-4 1 15,8-3-1-15,-2 0 0 0,0-4 3 0,-6-3 2 0,7-1 4 16,0-4 2-16,-7-3 2 0,6 0 0 0,0-3 2 0,1-1-1 15,6-4 0-15,-6-2 0 0,5-5-1 0,2 1 0 0,-2-5 0 0,8 1-1 16,-7-4-1-16,7-5-3 0,-1 2-5 0,1-4-2 0,-8-4-2 16,8 0-1-16,0 0-1 0,-7-3 1 0,7 3 1 0,-8-1-1 0,8 2-1 15,-7-1 0-15,0 3-1 0,0 5 0 0,-7 3-1 0,8 3-1 16,-8 1 1-16,0 8-1 0,1 2-1 0,-7-1 0 0,7 9-1 0,-7 0 0 16,0 5-1-16,6 2 1 0,-6 4-1 0,0 0 3 0,7 8 1 15,-7-1 0-15,0 4 0 0,0 0 2 0,0 4 0 0,0 0 1 0,-7 2 1 16,7-2-1-16,0 3 1 0,0 1 0 0,7-1 1 0,-7 0-1 15,0-3-1-15,6-1-1 0,-6 1 0 0,6-4 0 0,2 0 2 0,-2-3-1 16,0-1-1-16,0-3 0 0,8-1 1 0,-1-3 1 0,0-4 1 16,-6 0 1-16,11-2-1 0,-4-5 2 0,-1 0-1 0,7-5 2 0,-1 3-2 15,0-10 1-15,1 1-1 0,-1 0 1 0,1-7-2 0,0 0 1 16,6-1-1-16,-7-3-1 0,1-3 0 0,-7-5-2 0,6 4-1 16,0-3-2-16,-5-3 0 0,-1-1-1 0,0 2-1 0,-6-1 1 0,5 3 0 15,-5 0 0-15,0-1 0 0,-1 5 1 0,-6 3 0 0,6 0 1 16,-6 3-1-16,0 5 1 0,0 3-1 0,0 4 0 0,0-1-1 0,0 5-1 15,0-2 0-15,0 5 0 0,-6 5-1 0,6-2 0 0,-6 5 0 16,6 1-1-16,-7 3 1 0,0 3 0 0,1 7 0 0,0-4 2 16,-1 8 2-16,7-1 0 0,-6 5 1 0,-1-1 1 0,0 0 1 0,7 1 1 15,0 2 0-15,-6-2 0 0,6-1 0 0,0 0-1 0,0 1 0 0,6-4 0 16,-6-1 1-16,7-3 0 0,0 0-2 0,-1-4 2 0,1 1 1 16,5-8 1-16,2 3-1 0,-2-7 0 0,2 1 1 0,-1-4 0 15,6-4 1-15,0-4-1 0,-5 1 1 0,5-4-2 0,1-5 1 0,0-3 1 16,-1 0-1-16,0-2 0 0,1-5-2 0,-7-3 0 0,7-2 0 15,-8 1 0-15,1-2 0 0,1-6 0 0,-8 2-1 0,8-1 1 0,-8-1 0 16,0 1 2-16,0 0 0 0,1 4-1 0,0 0 2 0,-7 3 1 16,6 4 2-16,-6 0 1 0,0 8 2 0,0-1-2 0,7 8-1 0,-7-4 0 15,-7 7-1-15,7 4 0 0,0 4-2 0,0 0 0 0,0 3-2 16,-6 0 0-16,6 8 0 0,-7-1-1 0,7 5-3 0,0 2-1 16,-7 1 0-16,7 5 0 0,0-2 2 0,0 1 1 0,0-1 0 0,0 4 0 15,0-3-1-15,0 0-2 0,7-1-5 0,0-3-9 0,-7 0-12 0,6 0-14 16,7-4-14-16,-7 1-19 0,8-4-21 0,-2-1-42 0,2-3-49 15,-1-3-59-15,7-5-66 0,-1 0-53 0,0-3-47 0,1-3-46 16,7-4-41-16,-9 0-20 0,2-4-10 0,7 0 5 0,-9-4 8 0,2 0 17 16,0 0 19-16,-1-2 40 0,1-2 50 0,-1 1 60 0,-5-1 64 15,4 5 92-15,-10-2 142 0,4 3 33 0,-5-1 140 0,6 2 71 16,-6 1 54-16,-7 3 44 0,6 2 40 0,-6-2 38 0,0 0 39 0,0 5 26 16,-6-4 19-16,6 3 12 0,0 0 9 0,-7-3-29 0,1 4-49 15,6-5-53-15,-7 4-54 0,0-3-41 0,1 3-32 0,0 1-32 16,-2-1-32-16,2 4-36 0,0 0-38 0,-7 4-24 0,6-1-18 0,1 5-11 15,-7 2-9-15,7 2-7 0,-2 2-6 0,-4 4-4 0,6 1-3 0,-1-1-2 16,0 7 0-16,7-2 0 0,-6 3-2 0,6-1 0 0,0 4-1 16,0-2 0-16,0-2-1 0,6 4-1 0,-6-7-1 0,7 3-1 15,0-3 1-15,5-3-3 0,-6-1-4 0,8-3-3 0,-1-4-7 0,-7 0-9 16,14-4-12-16,-8-3-21 0,2-4-24 0,6 0-42 0,-1-7-52 16,1 0-63-16,-1-5-67 0,1-2-68 0,-7-4-69 0,6-5-40 0,1 1-26 15,-7-3-10-15,0-8-1 0,0 3 6 0,-1-7 9 0,-4 1 20 16,-2-1 24-16,0-3 42 0,-6 0 53 0,7 3 61 0,-7-3 138 0</inkml:trace>
  <inkml:trace contextRef="#ctx0" brushRef="#br0" timeOffset="177945.01">26298 12459 0 0,'-38'-3'241'0,"5"-1"57"0,1-1 28 0,-2 5 35 0,2-3 43 16,6 3 31-16,0-3 32 0,6 3 20 0,0-4 19 0,8 4 15 0,-1 0 16 16,-1-4-45-16,8 4-77 0,-6 0-52 0,12 0-42 0,-8 0-27 15,8 0-20-15,0 0-31 0,0-3-40 0,0 3-32 0,8-3-28 0,-2-2-22 16,0 2-19-16,7-5-15 0,0 5-16 0,0-4-12 0,1-1-13 15,4 1-12-15,-4-1-13 0,-1-2-14 0,7 2-13 0,-8 5-11 16,2-5-11-16,-8 5-10 0,7 3-9 0,-7 0-8 0,1 0-8 0,-7 3-6 16,7 5-7-16,-7-1-8 0,0 4-7 0,0 0-12 0,-7 4-10 15,7 3-16-15,-7 0-23 0,1 1-33 0,-1-1-42 0,1-1-50 0,0 6-56 16,-1-4-56-16,7 2-56 0,-7-3-35 0,1 1-24 0,0-4-6 16,-1 0 1-16,7-1 8 0,0-3 11 0,0 1 21 0,0-9 27 0,7 4 41 0,-1-7 49 15,0 0 60-15,1 0 119 0</inkml:trace>
  <inkml:trace contextRef="#ctx0" brushRef="#br0" timeOffset="178071.12">26233 12470 0 0,'-6'-14'40'0,"6"-1"248"0,-7 1 33 0,7 2 24 16,-7-2 19-16,1 3 20 0,0-4 17 0,6 4 10 0,-6-4 3 0,-2 5 1 15,2-1 0-15,0-1-48 0,-1 5-73 0,-6-5-122 0,6 6-149 16,-5-2-110-16,-8 1-88 0,7 3-74 0,-7 1-69 0,0-1-42 0,-6 1-29 16,1 3-15-16,-1 0-7 0,-7 0-3 0,7 0 0 0,-6 3 20 0,-7-3 29 15,5 4 49-15,-4 3 59 0</inkml:trace>
  <inkml:trace contextRef="#ctx0" brushRef="#br0" timeOffset="178289.87">24311 12587 0 0,'-25'8'107'0,"5"-1"247"0,-6 0 55 0,14 0 30 15,-8 1 18-15,7-4 10 0,-1 3 5 0,8-3 8 0,0-4 6 16,6 2 8-16,0 3 6 0,0-1-22 0,6-1-38 0,7 5-87 15,7-5-115-15,0 5-75 0,6-2-57 0,-1 2-32 0,15 0-22 0,-1-1-27 16,6 0-33-16,1 0-71 0,6-3-91 0,6 4-104 0,1-4-112 16,-1-1-62-16,7-3-35 0,-6 0-19 0,6-3-7 0,-6-1-4 15,-7-1 0-15,7-2 1 0,-7 0 2 0,-7 0 20 0,-6-4 25 0,1 4 64 16,-7-4 84-16</inkml:trace>
  <inkml:trace contextRef="#ctx0" brushRef="#br0" timeOffset="180140.45">28227 12774 0 0,'6'0'231'0,"-6"4"49"15,6-4 16-15,-6-4 14 0,0 4 11 0,0-3 19 0,0-2 22 16,0-2 24-16,-6 0 24 0,6 0 18 0,-6-1 14 0,-2-2-51 16,2 2-83-16,0-3-54 0,-1 4-40 0,0-4-21 0,-6-1-11 0,7 2-11 15,-7 3-10-15,0-4-17 0,0 2-24 0,0 3-22 0,-6-1-24 0,5 3-18 16,2 1-13-16,-8-2-8 0,0 5-6 0,7 0-4 0,-7 5-7 16,1-2-4-16,-1 1-3 0,1 7-3 0,0-4-1 0,-1 5 0 15,1-2 1-15,-1 5 0 0,0-1 2 0,7 4 0 0,0 1-1 0,0 3 1 16,1 0-1-16,-2 0 1 0,8 4 0 0,-1-5-1 0,0 4 1 15,7 2 0-15,0-5 1 0,0 3-1 0,7-3 1 0,0 4-1 16,-1-4 1-16,0-4-1 0,8 1 2 0,-1-1-1 0,6-3 0 0,0-4-1 16,1 0 2-16,0 0-1 0,6-8-1 0,0 1-1 0,0-8-2 0,0 1-2 15,6-5-1-15,1 0-5 0,0-6-3 0,6 0-7 0,-6-5-6 16,6-3-8-16,-1 0-6 0,1-3-9 0,-6-1-7 0,7-3-8 16,-2-4-7-16,1 0-6 0,-6-4-6 0,-1 1-3 0,-6-1-3 0,1-4 0 15,-1-2 4-15,-6 3 4 0,-1-5 5 0,1 1 6 0,-8 1 8 16,2-1 11-16,-8-1 13 0,0 5 17 0,1 0 19 0,-7 0 16 0,0 3 19 15,0 4 13-15,0 1 12 0,-7 5 9 0,7 2 6 0,-6 0 5 16,6 6 5-16,-6 1 4 0,-2 3 5 0,8 0-1 0,-6 4-2 0,6 0-7 16,-6 4-12-16,0 3-11 0,6-3-13 0,-7 7-10 0,7 0-9 15,-7 3-6-15,1 1-5 0,-1 3-3 0,1 5-4 0,0 2-3 16,-2 5-2-16,-4-1-2 0,-1 8-2 0,6 3 0 0,-6 4 2 0,0 0 3 16,0 7 4-16,0 0 3 0,6 0 4 0,-5 5 0 0,-1-2 2 15,-1 5 0-15,8 0 0 0,-8-4 1 0,8 3 0 0,-6 1-1 16,5-4-2-16,0 0 0 0,1 0-3 0,6-4-1 0,-7 0-3 0,7-3-2 15,-6-4-2-15,6 0-2 0,0-7-2 0,0-1 0 0,0-3 0 16,0 0-2-16,6-7 0 0,-6-3 3 0,0-2 2 0,0-3 4 0,7-4 4 16,-7 2 2-16,6-5 1 0,1-5 1 0,0 2 0 0,-1-8 0 15,0 0-1-15,8-1-1 0,-2-5 1 0,8-2-1 0,-7-2-1 0,7-5-3 16,-1 1-4-16,-6-1-5 0,7-3-4 0,-1-5-2 0,1 5-2 16,-1-3 0-16,1-2-1 0,0 5 1 0,-1-1-1 0,-6 1 1 0,6 4-2 15,1 3-1-15,-7-1 0 0,0 9-1 0,-6-1-1 0,5 5 1 16,-5-2-2-16,0 9 0 0,-1-1-2 0,0 4 1 0,2 4 0 0,-8-1 0 15,6 4-1-15,-6 5-1 0,0-1 1 0,6 3 0 0,-6 1 1 16,0 7 1-16,0-4-1 0,-6 8 3 0,6-4 0 0,0 3 0 0,0 2 1 16,-6-2 1-16,6 1 0 0,-8-1 1 0,8 1 0 0,0-3 0 15,-6-3 0-15,6 3 0 0,0-5-1 0,0 0 1 0,0-3 0 0,0-4-1 16,0 0 0-16,0-4 1 0,6 0 1 0,-6-3 0 0,8 0-1 16,-2-4 1-16,0 0 0 0,1-4 0 0,6-3 0 0,0 0 1 0,-1 0 0 15,2-5 1-15,6-2-1 0,-8-1 0 0,8-3 0 0,-1-4 0 16,1 4-1-16,-7-8 0 0,7 4-1 0,0-4 2 0,-8 0 0 0,8 1-1 15,-7-1-1-15,-1 1 0 0,8 3 0 0,-7 0 1 0,-6 0-1 16,6 7 1-16,-7-3 1 0,1 6-1 16,0 2 0-16,-7 2-1 0,6 1-3 0,-6 3 0 0,0 1-2 15,0 3 1-15,0 0-1 0,0 3 1 0,0 1-1 0,-6 3 0 0,-1 1-1 0,7 2 0 0,-7 2-1 0,1 6 1 0,-1 0 0 0,1 1 3 16,-1 3 0-16,1 0 1 0,-1-1 0 0,1 2 1 0,0-1 1 16,6 3 0-16,-8-7 1 0,8 4-1 0,-6 1-1 0,6-5 0 0,0-3 1 15,0 3-2-15,0-7 0 0,0 4 0 0,6-8 2 0,-6 4 0 16,8-8 0-16,-2 1 1 0,0 0 0 0,1-4-1 0,6 0 0 0,0-4 0 15,0-3 1-15,0-1 0 0,7-2 0 0,-8-2 2 0,8-2-1 16,-1-2-1-16,1 3 0 0,0-9-1 0,-1 3 0 0,-5-7 0 31,4 5-1-31,2-5 2 0,-7 1 0 0,7-2 0 0,-8 2-1 0,8-1 1 0,-7 1 0 0,-6 3 0 0,6-1-1 0,-1 5 0 16,-4 0-1-16,-2 7-1 0,0-4 1 0,1 8-2 0,-7 3-1 16,7 1 0-16,-7 3-1 0,6 3-1 0,-6 5 0 0,0 3-1 0,7 4 0 15,-7-1 0-15,0 4 0 0,0 5 1 0,0 3 1 0,0-1 2 16,0 0-1-16,-7 4 1 0,7-2 1 0,-6 2 0 0,6-4 2 0,-7 4-1 15,7-4 1-15,-7 2-1 0,7-5-1 0,-6 0 1 0,6-4 1 16,0 0 0-16,-6-3 0 0,6 0 0 0,0-5 0 0,0-2 1 0,-8-1 0 16,8 0 1-16,0-7 1 0,8 5 1 0,-8-5 1 0,0-5 1 15,6 3 1-15,0-3-1 0,1-2 0 0,0-1 0 0,6-6-2 0,-7 3 1 16,8-4-1-16,-2-3 0 0,1-4 0 0,7-1-2 0,0 2-1 16,-8-5 0-16,8 1 0 0,-1-4-2 0,1 3 0 0,0-4-1 15,-1 5 0-15,-6-4 0 0,6 2-1 0,-5 7 0 0,5-3-1 0,-6 2-1 16,0 5 0-16,-7 5 0 0,8 1-2 0,-8-2-1 0,0 9-1 0,2-1 0 15,-2 0 0-15,-6 8 1 0,6 0 1 0,-6 3 0 0,7 1 0 16,-7 2 0-16,0 5 1 0,6-3 0 0,-6 6 0 0,0 0 0 16,0 4 3-16,7 0 1 0,-7-1 1 0,0 1 1 0,0 0-1 0,0 1 0 15,0-2-1-15,6 2 0 0,-6-2 1 0,7-2 1 0,-7-1 0 16,6-3 0-16,0 0 2 0,2-1 0 0,4-3-2 0,1 0 0 16,0-3 0-16,0-1 0 0,7-4-2 0,0-3-2 0,-1 0-2 0,7 0-5 15,0-3-6-15,0-4-6 0,1-5-7 0,-2 2-6 0,1-5-6 0,7-3-6 16,-7-4-6-16,0-1-4 0,-6-2-3 0,6 0-2 0,-7-9-2 15,7 5 2-15,-6-4 2 0,-7-4 5 0,7 3 6 0,-8-1 6 16,2-2 6-16,-8 1 6 0,7-1 7 0,-7 0 5 0,-6 0 5 0,7 5 6 16,-7-1 6-16,0-1 7 0,0 5 5 0,-7 0 4 0,7 3 3 0,-6 1 5 15,6 7 3-15,-7-5 3 0,1 5 0 0,0 3 3 0,6 1 1 16,-8 6-1-16,2-2 1 0,6 2-4 0,-6 5-3 0,6-1-5 16,-6 4-2-16,-1 0-5 0,0 4-4 0,7-1-2 0,-6 9-3 0,-7-2-2 15,6 1 0-15,0 8-1 0,-5 2-1 0,6 2 3 0,-8 2 1 16,8 4 3-16,-1 4 4 0,-6 4 2 0,6 0 2 0,-5 3 5 15,6 0 2-15,-2 1 1 0,2 3 4 0,0-1 2 0,-1 1 3 0,0 0 1 16,1 0 0-16,6 0 1 0,0-3 1 0,-7-1 1 0,7 0 2 16,7-7-1-16,-7 4-1 0,0-4-1 0,6-4 0 0,1-4-1 15,0 2-1-15,-1-9-1 0,0 1-1 0,2-5 1 0,-8 0 3 0,6-6 2 16,0-1 1-16,0-3 0 0,1-4-3 0,6 0-9 0,-6-8-26 0,5 1 0 16,2-5 0-16,-2 2 0 0,2-8 0 0,-1-1 0 0,7-3 0 15,-8 0 0-15,8-3 0 0,-7-1 0 0,7-3 0 0,-8 0 0 16,8-5 0-16,0 5 0 0,-7-3 0 0,-1 2 0 0,8 0 0 0,-7 4 0 15,0 5 0-15,0-2 0 0,-7 9 0 0,8 0-29 0,-8 3-13 0,8 4 1 16,-14 3 2-16,6 4 1 0,0 0 3 0,-6 4 4 0,7 3 3 16,-7 4 2-16,6 3 5 0,-6 0 1 0,0 5 4 0,0-1 3 15,0 4 2-15,0 0 2 0,0 1 2 0,0 3 2 0,0-1 2 0,0-3 3 16,0 4 0-16,0-4 1 0,0 0 2 0,0-4-1 0,0 0-1 0,0 0-1 16,7-3 0-16,0-4-3 0,-1 3-5 0,0-6-9 0,0-1-11 0,8 0-14 15,-8-7-19-15,8 0-18 0,-8 0-20 0,7-2-34 0,0-7-43 16,0-2-52-16,-7 1-56 0,8-5-58 0,-14 0-58 0,6-6-59 0,-6 2-57 15,0-6-23-15,0 0-2 0,-6-6 6 0,-1 2 13 0,0-7 15 16,-5 2 20-16,-2-6 32 0,2-1 42 0,-8-2 52 0,7-1 58 16,-7-7 58-16,-6 2 244 0</inkml:trace>
  <inkml:trace contextRef="#ctx0" brushRef="#br0" timeOffset="180312.32">29456 12093 372 0,'-45'15'443'0,"7"-5"25"15,5-2 12-15,1 3 5 0,5-8 4 0,7 1 1 0,2-4 0 16,4 0 0-16,8 0 2 0,-8 0-2 0,8-4-2 0,6 4-133 16,0 0-201-16,0 0-145 0,0 0-121 0,0 0-112 0,6 0-110 0,1 0-67 15,0 0-46-15,5 0-22 0,2-3-10 0,-2 3-7 0,8-4-3 16,7 0 0-16,-9 1 2 0,9-5 13 0,-1 2 22 0,6-3 52 16,1-1 67-16</inkml:trace>
  <inkml:trace contextRef="#ctx0" brushRef="#br0" timeOffset="180454.09">29809 12071 357 0,'-20'4'433'0,"1"-4"23"0,5-4 13 0,-5-1 4 0,6 3 3 16,0-2 1-16,0-3 0 0,0-1-7 0,-1-3-8 0,-4 3-39 0,4 5-52 15,-5-4-187-15,-7 3-257 0,0 0-165 0,-1 4-122 0,-11-3-60 16,5 6-30-16,-6-3-15 0,-7 4-6 0,1 0-4 0,-1 3-1 0,-5-4 7 16,4 5 7-16,-11-3 38 0,-1 1 53 0,0 2 71 0,-6-1 226 15</inkml:trace>
  <inkml:trace contextRef="#ctx0" brushRef="#br0" timeOffset="181676.74">3243 15499 0 0,'7'0'112'15,"-1"0"109"-15,0 0 13 0,-6-3 10 0,7 3 10 0,-7-3 15 16,0 3 14-16,0-4 16 0,0 4 14 0,6-4 17 0,-6 1 17 0,0 0-33 16,0-2-59-16,0 2-31 0,0-2-17 0,0 1-6 0,0-2 1 15,0 2-3-15,0-3-3 0,0 3-8 0,-6-3-12 0,6 0-10 16,0-1-10-16,0 1-13 0,0 0-12 0,-7 3-14 0,7-4-17 0,-6 1-12 16,0 0-14-16,-1 3-12 0,-6 1-11 0,7-5-9 0,-8 5-7 0,-5 3-4 15,6 0-4-15,-6 0-4 0,5 0-7 0,-6 3-4 0,1 5-6 16,-7-1-3-16,6 0-1 0,1 5-1 0,-1-2 0 0,0 5-2 15,2-1 0-15,-2 1-1 0,1 4-1 0,-1-5 0 0,0 5 0 0,7-1 1 16,0 3-1-16,0-2 1 0,0-1 0 0,6 1-1 0,1-2 1 0,0 6-2 16,6-6 1-16,0 3 0 0,0-3 0 0,0 2 1 0,6-4-1 15,0-1 1-15,1 1 0 0,0 0-1 0,-1 0 0 0,7-8 2 16,0 4-1-16,-6-4 3 0,6-3 1 0,6-1 0 0,-5-3 1 0,-2 0 0 16,8-7 0-16,-7 0 0 0,7-4 0 0,-1-1 1 0,1-6 0 0,-1 1-1 15,0-2 1-15,8-6-1 0,-8-1 1 0,0 0-1 0,1-3-1 0,0-5 1 16,-1 5-2-16,1-3 0 0,0-5 0 0,-1 4 0 0,1 0 0 15,-8 0 0-15,2 1 1 0,-2-2 0 0,-5 5 1 0,-1 3 4 16,1 0 7-16,0 5 4 0,-7 3 6 0,0 2 2 0,0 2 2 0,0 6 0 16,0 1-1-16,-7 0 0 0,0 7-2 0,7 0-1 0,-6 3 0 15,-1 4 0-15,1 5 1 0,0-1 0 0,-1 8-2 0,-6-1-1 16,7 8-1-16,-1 3 1 0,0 3 2 0,1 5 3 0,-1 3 4 0,1 4 5 16,6 5 5-16,-6 1 5 0,6 5 4 0,-7-3 3 0,7 2-1 0,0 5-3 15,0-4-3-15,0 3-3 0,7 1-3 0,-7-3-3 0,6 1-2 16,-6-1-4-16,6-1-2 0,-6-4-3 0,7 1-5 0,-7-5-3 0,6-3-5 15,1 0-2-15,0-8 0 0,-7 1-2 0,6-7-2 0,-6-1-7 16,6-7-10-16,1 0-11 0,-7-8-11 0,7 0-16 0,-7-5-14 0,6-3-29 16,0-6-36-16,-6-3-65 0,7-4-76 0,-7-5-77 0,0-2-79 15,6-4-55-15,-6-7-48 0,0-2-17 0,0-6-5 0,-6 0 5 0,6-7 8 16,-7-1 12-16,1-2 14 0,0-1 29 0,-1-4 35 0,0 1 64 16,-5-2 77-16</inkml:trace>
  <inkml:trace contextRef="#ctx0" brushRef="#br0" timeOffset="182615.41">3380 15687 0 0,'0'-8'161'15,"6"8"110"-15,-6-3 20 0,7 3 14 0,-7 0 9 0,0 0 12 16,0 0 15-16,0 0 22 0,0 3 27 0,0-3 26 0,6 0 27 0,-6 0-32 16,0 4-61-16,7-4-52 0,-7 0-45 0,6 0-25 0,1-4-13 15,-1 4-5-15,8-3-6 0,-8 0-8 0,7-2-9 0,0-2-21 0,0 0-24 16,0-4-24-16,6-1-24 0,-5-3-15 0,5 1-12 0,1-4-9 16,-8-4-9-16,2 3-6 0,5-2-6 0,-6-2-4 0,0 3-3 0,1-3 0 15,-8 1 0-15,6 4 3 0,-5 0 5 0,0-1 2 0,-7 8 3 16,6 1 2-16,-6-2-1 0,0 4 2 0,0 5-1 0,0 0-3 15,0 3 0-15,0 0-4 0,-6 0-4 0,6 3-4 0,-7 0-5 0,7 2-5 16,-7 1-8-16,1 6-6 0,6-1-5 0,-6 3-5 0,0 5-2 16,6-1-1-16,-8 0 1 0,8 3 0 0,0 6 1 0,0-5 0 0,0 4 3 15,0-5-1-15,8 5 0 0,-2-4 2 0,-6 3-2 0,12-2 1 16,-5-1 1-16,6-5 0 0,0 2 0 0,1-4 0 0,-2 4 0 0,8-9 0 16,-7 0 0-16,7-2 0 0,-2-1-1 0,-4-2 0 0,6-2 1 15,-1-6 1-15,1 3 1 0,-8-7-1 0,8 2 1 0,-7-6 0 16,7 0-1-16,-8 0 1 0,2-3 0 0,-1-4-1 0,0 2 2 0,0-4 0 15,-1 1-1-15,-4-4-1 0,-2 5 1 0,0-4 0 0,-6 0-1 16,7 1 1-16,-7 2 0 0,0-2 1 0,0 2 1 0,-7 1 1 16,7 3 1-16,-6 0 0 0,6 1 2 0,-6 3-1 0,-2 3 1 0,8-2-2 15,-6 5-2-15,6 2-3 0,-6-1 0 0,6 4-3 0,-6 0-1 16,6 0-1-16,0 4-1 0,-7 4-1 0,7-1-1 0,0 0-1 0,-7 8-3 16,7-5 1-16,0 9-1 0,0-1 2 0,0 1 2 0,7-1 2 0,-7 4 2 15,7 0 1-15,-1-4 0 0,0 4 1 0,0-4-1 0,2 0 1 16,4 1 1-16,-5-4 0 0,6 3 0 0,0-8 0 0,-7 2 1 0,14-1 0 15,-7-4-1-15,0 0 1 0,0-3 0 0,0-1 1 0,0-3 1 16,7-3-1-16,-7-1-1 0,0-3 1 0,6 0-1 0,-5 0 1 16,-2-9 0-16,2 6 0 0,-2-5 0 0,1-3-1 0,1-1-1 0,-2 1 0 15,2-4-2-15,-8 0 1 0,0 1-2 0,1-1 0 0,-1 0-1 0,-6 3 0 16,7-4 3-16,-7 6-2 0,0-1 1 0,0 3-2 0,0 1 2 16,-7 2-2-16,7 5 0 0,0 0-1 0,-6 3-1 0,6 0 0 15,0 4-1-15,-7 0 1 0,7 4 0 0,-6 3-1 0,6 1 0 0,-6-1 0 16,6 4 0-16,0 4 0 0,0-1-1 0,0 4 2 0,0-4 1 15,0 6 1-15,6 2 0 0,0-4 0 0,1 0 2 0,-1-3 0 0,1-1 0 16,6 4 0-16,-7-6-1 0,8-1 1 0,-1 0-1 0,0-3-2 16,6-1 0-16,-5-4 0 0,-2 1-2 0,8-4 0 0,-7-4 0 0,7 1-3 15,-8-2 0-15,8-2-2 0,-7-4-4 0,7 0-1 0,-8-4-3 16,2 1 1-16,-2-1-1 0,2-3 0 0,-1 0 1 0,-7 0 1 16,0-1 1-16,2-4 1 0,-2 6 1 0,-6-1 2 0,6-4 1 0,-6 7 3 15,-6-3 3-15,6 0 3 0,0 2 2 0,-6 2 3 0,-2 2 3 16,8 2 1-16,-6-1 1 0,0 4 1 0,6 0 0 0,-7-1-1 0,1 4 0 15,6 1-1-15,-7 3-3 0,7 0 0 0,-7 0 0 0,7 3-1 16,0 5-2-16,0-1 0 0,0 4 0 0,0 4 0 0,0 0 1 0,7 2 1 16,-7 6 2-16,7-1 1 0,-1 3 2 0,1 4 2 0,-1 0 2 15,0 1 0-15,8 3 2 0,-8 0 1 0,7 4 0 0,0 0 0 16,0 0 1-16,1-1-1 0,-2 4-2 0,2-3 0 0,-2 0-2 0,1 2-1 16,1-2-2-16,-2 4-1 0,-6-4 0 0,8-2-1 0,-1 2-2 0,-6-5 0 15,6 2 1-15,-7-1-2 0,0-4 1 0,8 0 0 0,-8-2 0 16,-6-2-1-16,6-3 1 0,1 0 0 0,-7-3 1 0,0-5 0 15,0 0 1-15,-7-2 3 0,7-1-1 0,-6 0 1 0,0-4 1 0,-8 1-1 16,8-5 0-16,-7 1 1 0,0-1 0 0,0-3 2 0,-7 4 2 0,8-8 5 16,-8 4 5-16,7-3 3 0,-1-1 4 0,2-4 2 0,-1 5 4 15,0-4 1-15,6-4 0 0,1 0 0 0,6-4 0 0,-7 0-2 0,14-4-1 16,-7-1-3-16,13-3-5 0,-7-6-12 0,14 3-17 0,-8-7-20 16,15 0-23-16,-7 0-26 0,12-3-30 0,-6-5-54 0,7 5-70 0,-7-5-92 15,7 1-105-15,-1-4-68 0,-6 4-53 0,-1 0-25 0,-5-1-11 16,0 1 1-16,-1-3 8 0,-5 1 14 0,-8 2 18 0,0 1 22 15,1-2 26-15,0 1 53 0,-1 3 68 0</inkml:trace>
  <inkml:trace contextRef="#ctx0" brushRef="#br0" timeOffset="183243.92">6388 15427 88 0,'-12'10'378'0,"-8"1"52"16,7 0 30-16,0-4 15 0,0-2 10 0,7-2 6 0,-8-3 6 0,8 0 5 16,-7-3 4-16,7-2 3 0,-2 1 4 0,8-2-66 0,-6 2-102 15,6-3-97-15,-6-1-98 0,6 1-49 0,0-4-27 0,6 0-13 16,-6 1-10-16,0 2-4 0,6-7-6 0,2 4-5 0,-2 5-4 0,0-6-3 16,1 4-3-16,-7 2-5 0,13-2-4 0,-6 5-5 0,-1-2-3 0,0 5-4 15,8 0-2-15,-8 5-2 0,7-2-2 0,-6 8-1 0,6-3-1 16,-7 7 1-16,7-1-1 0,-6 0 0 0,5 8-2 0,-4-3 2 15,-2 2-1-15,7 2 2 0,-7 2 0 0,1-3 0 0,-1 3 2 0,1-2 0 16,-7 2-1-16,6-3 1 0,0 1 1 0,-6-5-2 0,8 1 1 0,-8-2 1 16,0 2 0-16,6-5 0 0,-6 0 0 0,0-2 0 0,0-5 0 15,0 3 2-15,6-5 0 0,-6 3 3 0,0-6 3 0,0 3 6 16,0-5 6-16,0 0 6 0,0 0 3 0,0 0 3 0,0-5 1 0,0 3 1 16,0-6 0-16,0 0-1 0,7-3-2 0,-7-4 1 0,6 5-3 0,-6-8-2 15,7-4-4-15,-7 0-6 0,6-4-6 0,1 0-7 0,-1-3-6 16,8 0-3-16,-8 0-4 0,7-4-3 0,-6 6 0 0,5-2-3 15,1 4-2-15,1 3-1 0,-2 4-2 0,2 0-1 0,-8 2-1 0,7 10-1 16,-6-2-1-16,6 5 2 0,-7 3-1 0,0 3 2 0,2 5 3 0,-2 3 1 16,0 4 1-16,-6-1 3 0,6 4 2 0,-6 0 1 0,0 4 2 15,7 4 1-15,-7 0 1 0,0 0 2 0,0-5 1 0,0 5 1 16,0-1 0-16,7 1 0 0,-7-3 0 0,0-2 0 0,6-3 0 0,1 4-4 16,-1-7-8-16,0 0-8 0,2-1-10 0,4-2-12 0,-5-6-14 0,6-2-34 15,6 0-45-15,-5-4-61 0,5 0-69 0,0-8-68 0,8 2-64 16,-7-6-53-16,5-2-46 0,1-1-19 0,0-3-3 0,0-1 2 15,1 1 6-15,-1-3 12 0,-7 2 12 0,7-4 35 0,0 2 45 0,-6 3 61 16,-1-4 69-16</inkml:trace>
  <inkml:trace contextRef="#ctx0" brushRef="#br0" timeOffset="183651.33">7359 15368 45 0,'6'-10'293'0,"8"1"44"0,-8 3 39 0,-6-2 36 16,7 0 35-16,-7 5 22 0,0-5 15 0,-7 1 13 0,1 4 9 16,6-5 8-16,-14 5 6 0,8-1-65 0,0 0-99 0,-8 1-67 15,2-1-50-15,-2 4-43 0,1 0-39 0,1 0-36 0,-8 4-34 0,7-1-21 16,-7 1-17-16,8 3-13 0,-8 4-9 0,0 1-9 0,7-1-5 0,0 3-4 15,0 1-5-15,0 3-2 0,0 1-1 0,7 2-2 0,-8-3-1 16,14 4 1-16,-6 1-1 0,6-1 0 0,0 0 1 0,0 0 0 16,6-4 1-16,1 3 0 0,0-2-1 0,-1-1 1 0,0-3 1 0,8 0 1 15,-2-4 0-15,2 0 0 0,5-4 1 0,-6 0 0 0,6-4 0 16,1-3 1-16,0 0-1 0,-1-3 0 0,1 0-1 0,-1-5 1 0,1-3 0 16,0-1-1-16,-1 3 0 0,1-9-1 0,-1 2 1 0,-6-6-1 0,7 4 1 15,-7-3-1-15,0-2 0 0,0-2-1 0,-7 3 0 0,8-4 0 16,-8 0 1-16,0 1 1 0,-6-1-2 0,0 1 2 0,7-2 2 0,-14 6 0 15,7 2 1-15,0 1 4 0,-6 0 2 0,6 3 3 0,-6 4 0 16,-2 0 0-16,8 4 0 0,-6-1 0 0,0 8 0 0,-1 0-1 16,7 0 1-16,-6 8 0 0,-1-1 0 0,7 4 1 0,0 4 0 0,-6-1-1 15,6 9-1-15,0-2 0 0,0 2-2 0,0 2 1 0,6 4 1 16,-6 1 1-16,7-5 0 0,-1 4 0 0,1 1 0 0,5-4-1 16,-4 2-3-16,4-5-3 0,1-2-3 0,0 2-10 0,0-4-12 0,1-1-13 15,-2-4-15-15,8 1-18 0,-7-8-19 0,7 0-41 0,-8 1-52 16,8-8-62-16,0-5-67 0,-1 2-52 0,1-4-48 0,-1 0-41 15,1-8-38-15,0 4-22 0,-1-8-14 0,0 4 1 0,1-6 8 0,-7 3 15 16,7-4 17-16,-1-4 41 0,-6 5 51 0,6-2 62 0,-5-3 66 0,-2 4 66 16,2 1 176-16</inkml:trace>
  <inkml:trace contextRef="#ctx0" brushRef="#br0" timeOffset="183916.95">7998 15361 63 0,'6'-15'206'15,"-6"1"44"-15,6 3 31 0,-6-1 31 0,0 5 29 0,0 0 33 16,-6-1 35-16,6 5 26 0,-6-1 22 0,-2 1 1 0,-4-1-6 0,5 0-39 16,-6 4-52-16,0 0-42 0,1 0-37 0,4 4-26 0,-4 0-24 0,-1 3-22 15,-1 0-27-15,2 4-28 0,-2-1-33 0,8 5-24 0,-7 4-19 16,6-1-15-16,1 1-9 0,-1 6-8 0,7-3-6 0,0 4-6 15,0 0-4-15,0 0-4 0,7-1-4 0,-1 4-3 0,1-7-3 0,0 4-2 16,5-5-3-16,2 2-1 0,-2-4-3 0,2-2-1 0,5 2-1 16,-5-8-3-16,4-1-1 0,2 1-1 0,-7-3-2 0,7-5-1 0,0-3 0 15,-8 0-1-15,8-3 0 0,-7-5 0 0,-1-3-2 0,2 1-1 16,-8-1 0-16,7-8 1 0,-6 5 0 0,0-8-1 0,-7 4 0 0,0-8 1 16,-7 3 1-16,7-2-1 0,-13 0 1 0,0-4 0 0,-1 0 1 15,-4 2 0-15,-2-2 2 0,1 4 1 0,-7-1 0 0,6 3 0 16,-7 1 0-16,9 4-1 0,-9 4 0 0,7-1-1 0,1 8-2 0,0-1-9 15,-1 5-10-15,1-1-17 0,5 8-22 0,-6-1-44 0,8 5-56 16,-1-1-74-16,6 4-80 0,-6 4-75 0,7 0-73 0,0-1-37 0,6 0-18 16,0 1-7-16,0 0-4 0,0-1 7 0,0-2 10 0,6-1 17 15,0-4 20-15,-6-3 46 0,6-1 55 0,-6-3 73 0,7 0 223 16</inkml:trace>
  <inkml:trace contextRef="#ctx0" brushRef="#br0" timeOffset="184100.5">7372 15012 177 0,'-26'0'427'0,"-7"0"58"16,8 0 32-16,-1-3 26 0,-1 3 20 0,7-4 18 0,-6 1 16 0,14-2 10 16,-8 2 10-16,7 0 5 0,0-1 4 0,6 0-82 0,1 1-125 15,0 3-113-15,6 0-106 0,0 0-59 0,0 0-34 0,6 0-28 16,7 0-46-16,0 0-33 0,7 3 0 0,-1-3-36 0,7 4-61 0,7 0-60 16,-1-4-73-16,7 6-94 15,1-1-104-15,5-2-75 0,-6 1-61 0,7 3-31 0,-1-3-14 0,-5 3-5 16,-2 0 3-16,-5-3 13 0,6 4 20 0,-7 0 26 0,8-2 32 0,-7 2 55 15,-1-1 70-15,7 1 91 0,0-1 293 0</inkml:trace>
  <inkml:trace contextRef="#ctx0" brushRef="#br0" timeOffset="185472.27">8967 15558 0 0,'-12'11'244'0,"6"4"118"0,-8-4 41 0,1 0 24 0,6-4 17 16,1 1 9-16,-1 0 7 0,-5-6 9 0,5 3 5 0,7-5 9 15,-7 3 9-15,7-3-38 0,0 0-65 0,0 0-82 0,0-3-92 0,7-2-57 16,-7 3-40-16,7-6-23 0,5 0-17 0,-5-3-9 0,6 0-6 15,0-3-8-15,1-1-7 0,4-4-9 0,2-2-7 0,-7-2-10 16,7 3-9-16,0-3-5 0,-1-3-2 0,-6 1-2 0,6 3-1 0,-5-3 0 16,-2 2 1-16,-5 4 0 0,6-2 1 0,-6 3 2 0,-1 3 3 15,0 1 0-15,-6 6 1 0,7-3-1 0,-7 4-1 0,0 3 0 0,0 4-1 16,0 0 0-16,0 4-1 0,-7 3-1 0,7 4-1 0,-6 3-1 16,6 5 0-16,-6-1-2 0,6 7-3 0,-7 5 1 0,7 3 1 0,-7 4 0 15,7-1 1-15,0 5 1 0,-6 3 1 0,6-1 1 0,0 1 2 16,0 5 0-16,0-6 0 0,0 4-1 0,0-2 0 0,0 2 0 15,6-3-1-15,-6 0 0 0,0 0-2 0,7 0 1 0,-7-7-1 0,0-1 0 16,0 1-1-16,7-4 0 0,-7-8-1 0,0 1 1 0,6-3 1 16,-6-6 6-16,0-6 7 0,0 0 7 0,0 0 9 0,0-7 5 0,0-4 4 15,0 0 2-15,0-4 0 0,0-2 2 0,0-6 0 0,0-3-2 16,0-2 2-16,0-2-2 0,0-6-2 0,0-5-5 0,0-3-8 0,0 0-8 16,6-3-8-16,-6-5-5 0,0 1-4 0,7-4-2 0,-7-4 0 0,7 4-1 15,-1-3-1-15,-6 2-1 0,13-2 0 0,-6-1-1 0,-1 4-2 16,1 0 1-16,5 4 0 0,2 4-2 0,-2-6 0 0,2 10-1 15,-1 0-1-15,0 6 0 0,0 0 0 0,7 1-2 0,-8 6 0 0,8 1 2 16,-7 7-1-16,-1 0 1 0,8 0 0 0,-6 8 0 0,-1-2 0 16,-1 2 0-16,2 6-2 0,-2-3 1 0,2 8 1 0,-1-5-1 0,0 8 0 15,-7-3 1-15,7 6 0 0,-7-3 0 0,2 7 1 0,4-2 0 16,-5-2 0-16,-1 4 1 0,1 1 2 0,-1-4 0 0,1 3 1 0,-1-4 0 16,0 1 2-16,2-1 1 0,-2 1-1 0,0-4 0 0,1 0-1 15,0-3 0-15,5-1 0 0,-5 0-1 0,6-3 0 0,0 0-1 16,0-4-2-16,0-4-3 0,6 0-1 0,-5 1-3 0,6-8-3 0,-1 0-3 15,0 0-2-15,0-5-2 0,-5-2-2 0,6 0-2 0,-1-7-2 16,1 3-1-16,-8-3-1 0,2-6 0 0,-2 6 1 0,1-8 1 16,1 4 1-16,-8-4 2 0,0 0 1 0,2-4 2 0,-2 4 3 0,0 0 4 15,-6-4 1-15,0 5 3 0,0-5 3 0,0 8 1 0,0-5 2 0,-6 5 3 16,6 0 4-16,-6 3 3 0,-2 1 5 0,2 3 3 0,0 3 3 16,-1 1 4-16,-6 0 1 0,6 4 3 0,1 2 0 0,-7 1 3 15,6 4 0-15,-5 0 0 0,-2 3 0 0,8 1-2 0,-7 3-2 0,0 3-4 16,6-3-3-16,-5 7-4 0,4 4-2 0,-4 0-3 0,5 1 0 15,1 5-3-15,-1 3-1 0,1 1 0 0,-1 1-1 0,7 4 4 0,0 3 1 16,0 4 3-16,7-1 4 0,-1 5 2 0,-6 0 4 0,13 3 2 16,-6 1 2-16,-1 3 3 0,8-4 0 0,-8 4 1 0,7 0 0 0,-6 0-1 15,-1-1-4-15,7 2-1 0,-7-5 0 0,8 0-4 0,-8-2-3 16,0-2-3-16,1-3-2 0,6-4-3 0,-7-4-1 0,1 2-3 0,-1-9 0 16,1 0 0-16,0-4 0 0,-7-3-1 0,6 1 3 0,-6-5 1 15,6-4 4-15,-6 1 2 0,8-4 2 0,-8 0 2 0,6-4 1 0,-6-3 0 16,0 0-1-16,6-4 1 0,0 0 1 0,1-9-1 0,0 3-1 15,-7-6 0-15,6-2-2 0,7 0-3 0,-7-8-5 0,2 4-2 16,-2-9-2-16,6 6-1 0,-4-4-2 0,4 2 0 0,1 2 0 0,-6-2-1 16,6 5-1-16,-1 0-2 0,2 7 1 0,-8 0-1 0,7 7 0 15,1 0 1-15,-8 4-2 0,8 4 0 0,-8 3-1 0,6 4-1 0,-5 4 0 16,0 0 0-16,-1 3-1 0,1 4 1 0,-1 0 0 0,0 7 2 16,-6-3 0-16,8 7 0 0,-8 0 1 0,6 4 1 0,-6-1 0 0,0 1 1 15,6 0 3-15,-6 3 0 0,0-3 0 0,0-5 1 0,0 4 0 16,0-2 0-16,6 0 1 0,-6-5 0 0,7-1-2 0,0-2 2 15,-7 0 0-15,13-4 1 0,-7-4 0 0,1 1 0 0,6-5 2 0,-7 1-1 16,8-4 1-16,-2 0-1 0,1-4 1 0,7-3 0 0,-8-1 1 16,2-2-2-16,6-1 1 0,-7-3-1 0,-1-5 0 0,8 1-1 0,-7-4 1 15,0 0-1-15,0-1-2 0,-6-2 0 0,6 0-1 0,-7-1 1 16,0-3 0-16,2-2 0 0,-2 3-1 0,0 2 0 0,-6 1 1 0,7 3-1 16,-7-1 1-16,0 9-1 0,6-5 0 0,-6 8-1 0,0 0-1 15,0 5 0-15,0 1-1 0,0 1 0 0,0 4 0 0,-6 4-1 0,6 1 0 16,0 1 1-16,0 5-1 0,0 4 2 0,0 0-2 0,0 7 1 15,0 0 0-15,0 0 2 0,0 3-1 0,0 5 1 0,6-1 2 0,-6-4-1 16,0 5 0-16,7-1 0 0,-7-3 1 0,6-1-1 0,1-2 0 16,-1-1 0-16,-6-4 0 0,6 0 2 0,2-3 0 0,-2-1 0 15,0-3 2-15,8-4-1 0,-8-3 1 0,1 0 0 0,5 0-1 0,-5-8 1 16,6 0 0-16,-7 0 2 0,8-3-1 0,-1-4 0 0,-1 0-1 0,-5-7 0 16,6 0-2-16,1 0 0 0,-8-7-2 0,7-2-1 0,-7-2-2 15,1-1 0-15,-1 1-1 0,1 0-1 0,-1-4-1 0,0 4 1 16,2 4 1-16,-8-1 0 0,6 3 0 0,-6 5 1 0,6 3 0 0,-6 1-2 15,0 6 0-15,0 1 1 0,0 3 2 0,0 4 0 0,7 4 1 16,-7 3 2-16,0 4 1 0,7 0 0 0,-7 8 0 0,0 0 0 16,6 2-1-16,-6 2 1 0,0 2 1 0,0 0 1 0,0 1 1 0,6 4 1 15,-6-5-1-15,0 1-1 0,7-1 1 0,-7-3-3 0,6 0-4 0,-6-3-13 16,7-1-16-16,0-3-18 0,-7-1-18 0,6-6-35 0,0-1-44 16,1-4-69-16,0 1-84 0,-1-8-86 0,0 1-89 0,1-4-48 15,-1-4-28-15,1-4-13 0,0-3-3 0,-7-4 9 0,6-4 15 0,-6 0 16 16,0-6 17-16,-6-5 34 0,-1 0 44 0,0-7 69 0,1 0 117 15</inkml:trace>
  <inkml:trace contextRef="#ctx0" brushRef="#br0" timeOffset="185628.53">10602 14745 0 0,'-39'-15'7'0,"7"8"413"0,-7 0 59 15,6-1 33-15,1 5 22 0,6 0 13 0,6-2 10 0,0 5 5 0,1 0 2 16,13 0 1-16,-8-4 1 0,8 4 1 0,6 0 0 0,0 0-126 16,0 0-189-16,0 4-102 0,6-4-59 0,0 5-33 0,8-2-22 0,-1 4-18 15,7-3-15-15,-2 3-26 0,9-3-29 0,-1 3-62 0,0 0-81 16,0 1-108-16,7 3-124 0,-7-5-67 0,6 2-38 0,-5 0-19 15,-1 3-9-15,-1-4-5 0,-5 1-3 0,0-5 4 0,-1 4 4 0,-6-3 21 16,6 3 27-16,-5-3 60 0,-1 3 81 0</inkml:trace>
  <inkml:trace contextRef="#ctx0" brushRef="#br0" timeOffset="186382.17">12198 15474 182 0,'-33'19'364'0,"7"-1"36"0,-6 0 24 0,5-4 15 0,9-2 11 0,-2-1 7 16,0 0 4-16,7-4 8 0,1 0 8 0,4-3 10 0,2-4 12 0,0 4-81 16,6-4-126-16,0 0-78 0,0-4-55 0,6 0-34 0,-6-3-23 15,14-4-15-15,-8 0-11 0,6-8-7 0,8 2-4 0,-1-5-7 16,1-3-8-16,0-2-12 0,6-6-11 0,0 0-8 0,6-4-10 0,2 0-3 15,-9-2-3-15,1-1-2 0,6-2-1 0,-5-1-1 0,-1-1 2 16,-6 0 0-16,5 0-2 0,-5-4 2 0,0 4 0 0,-8 1 0 0,2-5-1 16,-1 8 0-16,-7-4 2 0,0 3 1 0,1 5-1 0,-7-1 2 15,0 8-1-15,0 0 1 0,-7-1 0 0,1 8 1 0,0 0-1 0,-1 4 0 16,-6 4 0-16,6-1-1 0,-5 4-1 0,4 3 0 0,-4 1 0 16,-1 4-2-16,6-2-2 0,-6 5 0 0,1 5-1 0,-2 5-2 15,2-2-1-15,-2 11 0 0,1-1 1 0,0 3 0 0,0 9 3 0,7 3 3 16,0 3 2-16,-8 5 3 0,14-1 2 0,-6 7 4 0,6 5 6 0,0-1 4 15,6 0 4-15,0 1 5 0,2 3 2 0,-2-5 4 0,6 6 3 0,-5-5 2 16,6 0 1-16,0-2 0 0,1-2-2 0,-2-7 0 0,2 0 0 0,-2-3-2 16,1-4-1-16,7-4-1 0,-8-4 0 0,2-2 0 0,-1-2 2 15,0-6-1-15,0-4 2 0,0 0 0 0,-6-7 0 0,5-1 2 16,2-3 1-16,-1-3-1 0,-7-1-2 0,7-7-1 0,0 0-3 0,-7-4-1 16,8-2-5-16,-8-1-2 0,7-8-4 0,-6 0-7 0,6 0-17 15,-7-6 0-15,0 2 0 0,2-3 0 0,-8-4 0 0,6 1 0 16,0-1 0-16,1 0 0 0,-7 1 0 0,7-1 0 0,-7 1 0 0,6 6 0 15,1 1 0-15,-7 3 0 0,0 4 0 0,6 4 0 0,-6 3 0 0,0 5 0 16,6 5 0-16,1 2 0 0,-7 6 0 0,7 2-2 0,-7 2-5 16,6 4 1-16,0 3 0 0,1 5 0 0,-7 3 0 0,7 3 1 15,-1 2 1-15,-6 2 1 0,7 0 0 0,-7 0 1 0,6 0 2 0,-6 0-1 16,6 1 1-16,-6-1-6 0,7-3-8 0,0-1-8 0,-1-2-12 16,0-1-12-16,2-4-11 0,-2-4-12 0,7-2-15 0,0-2-18 0,0-2-22 15,7-5-40-15,-1-3-51 0,0-3-58 0,1-5-61 0,6 1-51 16,-7-4-44-16,8-4-40 0,-1-2-42 0,0-3-16 0,-1 3-9 0,2-6 3 15,-8 5 9-15,8-4 17 0,-8 0 19 0,0 0 40 0,1-1 51 16,-7 6 59-16,7-2 59 0,-8 5 57 0,2 0 219 0</inkml:trace>
  <inkml:trace contextRef="#ctx0" brushRef="#br0" timeOffset="187086.42">13299 15075 168 0,'0'-7'218'0,"0"3"30"15,6-3 30-15,-6 4 35 0,0 3 34 0,0-5 37 0,0 2 37 16,0-2 27-16,-6 5 20 0,6-3-15 0,-6-1-32 0,6 1-36 16,-8-1-37-16,2 4-26 0,6-4-15 0,-6 1-25 0,-1 3-26 0,1-4-32 15,-8 4-33-15,8 4-31 0,-6-1-33 0,-2 1-22 0,1 3-19 0,0 0-12 16,-6 6-10-16,5-3-9 0,-5 5-7 0,6 3-4 0,-7 0-5 15,7 4-1-15,1 3-3 0,-2 1 0 0,8 0-3 0,-7 3-3 16,13 1-5-16,-7 3-3 0,0-4-2 0,7 0-4 0,7 0-2 0,0-3-3 16,-7 3-2-16,13-6-2 0,-1-1-2 0,2 0-3 0,-1-8 0 15,6 0-1-15,1-2-2 0,-1-1-2 0,1-8 0 0,6 1-2 0,-7 0-1 16,7-8-1-16,1-3-2 0,-7-1 0 0,5-2-3 0,-5-5-2 16,0 0-2-16,-2-4-1 0,-4-1-2 0,5-3 0 0,-12-3 0 0,6 1-2 15,-7-1 0-15,-6-4-2 0,0 2 0 0,0-2 1 0,-6 1 0 16,0-4 1-16,-1 3 2 0,-6 1 2 0,0 3 1 0,-1 0 2 15,2 1 1-15,-2 7 1 0,2 0 2 0,-1-1 0 0,-1 8 2 0,2 4 1 16,-2-1 1-16,8 5 0 0,-7 3 0 0,7 0 0 0,6 7 1 0,-7-3 1 16,0 3 0-16,7 4 0 0,0 0 0 0,7 0 1 0,-7 4 0 15,7 0 2-15,6-4 2 0,-7 3 1 0,8 1 3 0,4-4 1 16,-4 0 2-16,5-1 1 0,1 2 0 0,0-5 1 0,5-3 1 0,-5 2 1 16,6-6-1-16,-6 5 2 0,-1-5-1 0,7-5-1 0,-6 5-1 15,-1-3 0-15,1-4 0 0,-8 0-1 0,8-1-3 0,-7 1-1 0,1 0 0 16,-2-4-2-16,2 0 1 0,-2 3-1 0,-5-2-1 0,0-1 1 15,-1 3-1-15,1-2 0 0,-1 2 0 0,0 1 0 0,-6 3-2 16,7-3-1-16,-7 4 1 0,0 3 0 0,7-5 0 0,-7 5 0 0,0 0-1 16,0 5-1-16,0-5 1 0,0 6 0 0,0 2 1 0,0 3 0 15,0 0 2-15,0 3 1 0,0 0 1 0,0 9 3 0,0-2 1 0,0 2 3 16,-7 3 2-16,7 3 3 0,0 0 3 0,-7 4 1 0,7 0 2 16,-6 0 1-16,6 0 1 0,-6 3 0 0,6 1 3 0,0 0-2 15,-7-5 1-15,7 5-1 0,0-1 1 0,0 2-2 0,0-2 0 0,-6-3-2 16,6 0-1-16,0 0-2 0,0 1 0 0,0-9-1 0,0 4-3 0,0-7 0 15,0 0-1-15,0 0-2 0,0-7 0 0,0 0-1 0,0-5 0 16,0 1 3-16,0-3 4 0,0-5 7 0,0 1 8 0,0-4 4 0,0 0 3 16,0 0 0-16,0-4 1 0,0-3 1 0,0 0-2 0,0-4 0 15,0-4 1-15,0-3-3 0,0 0-2 0,6-5-35 0,-6-2 0 0,0-4 0 16,7 0 0-16,-7-5 0 0,6-3 0 0,0 1-12 0,-6-4-32 16,14 0-6-16,-8-5-6 0,7 6-4 0,-6-2-3 0,6 1-3 15,-1 3-2-15,8 1-1 0,-6 2 0 0,-2 5 2 0,8 0 6 0,-7 7 6 16,7 3 7-16,-8 2 6 0,1 5 5 0,7 5 7 0,-7 0 3 15,-6 3 5-15,5 4 2 0,2 4 3 0,-8-1 2 0,7 5 1 0,-7-1 1 16,1 4 1-16,0 0 2 0,-1 4-1 0,0-1 0 0,2 4 0 16,-8-3 0-16,6 4-3 0,0-1-4 0,-6-4-5 0,7 4-4 0,-7-3-7 15,6 0-8-15,-6-4-9 0,7 0-8 0,-7 0-18 0,6-8-21 16,1 4-34-16,-1-7-43 0,0 0-50 0,2-4-52 0,-2 1-47 16,0-4-43-16,1-4-46 0,-1 0-47 0,-6-7-20 0,7-1-5 0,-7 1 3 15,6-3 6-15,-6-6 16 0,-6 2 20 0,6-4 36 0,-7-4 45 0,1 0 50 16,-1 0 54-16</inkml:trace>
  <inkml:trace contextRef="#ctx0" brushRef="#br0" timeOffset="187336.42">13475 14730 46 0,'-46'9'279'0,"7"-7"32"0,-1 6 26 16,1-1 36-16,1-3 42 0,5 0 29 0,1-2 23 0,5 3 18 16,1-2 18-16,0-3 15 0,13 5 14 0,-6-5-58 0,6 3-93 0,7-3-52 15,-8 0-32-15,14 0-27 0,-6 0-21 0,6-3-36 0,0-2-39 16,0 2-30-16,0-2-22 0,6-1-22 0,0-5-18 0,2 3-21 15,-2-3-21-15,7-3-20 0,0 3-21 0,0-4-21 0,0 4-20 0,0 0-17 16,0 1-15-16,6 2-12 0,-6 4-10 0,7 1-8 0,-6 3-4 0,-2 3-4 16,1 1-2-16,0 7 1 0,0 0 3 0,-7 7 2 0,2 0 5 15,-2 4 0-15,0 4-2 0,0 0-10 0,-6 3-13 0,0 4-27 16,0 0-34-16,-6 3-46 0,6 1-51 0,-6 4-59 0,0-1-60 0,-2 0-28 16,2 1-12-16,0 2-5 0,-1 1 2 0,7-3 8 0,-6-1 12 15,6 1 21-15,-7-1 25 0,7-3 36 0,7-1 43 0,-1-4 51 0,1 6 238 16</inkml:trace>
  <inkml:trace contextRef="#ctx0" brushRef="#br0" timeOffset="187461.42">13370 15867 214 0,'0'20'406'0,"-6"3"41"0,6-4 21 16,-6-1 12-16,6-4 4 0,-8-2 2 0,8-2 2 0,0 1 1 15,-6-7 1-15,6 3-6 0,0-3-4 0,0-4-115 0,0 3-169 0,0-3-160 16,-6 0-159-16,6 0-131 0,0-3-118 0,0-4-58 0,0-1-30 0,0-3-15 16,0 1-7-16,0-5-3 0,0 0-3 0,6-4 4 0,-6 1 5 15,6-7 22-15,-6-1 30 0,8 1 63 0,-8-5 131 0</inkml:trace>
  <inkml:trace contextRef="#ctx0" brushRef="#br0" timeOffset="187898.92">14810 15162 0 0,'12'19'56'0,"-4"-1"406"0,4-3 63 0,-5 4 30 0,-1-4 16 16,1-5 6-16,-1 1 5 0,-6 0 1 0,7-7 0 0,-7-1 1 15,0 1 1-15,0 0 0 0,0-4 1 0,0 0-140 0,0 3-213 0,0-3-110 16,0 0-62-16,0 0-37 0,-7 0-24 0,7 0-33 0,0 0-37 15,0 0-91-15,-6-3-118 0,6 3-106 0,0-4-101 0,0 0-49 0,0-3-26 16,0 0-13-16,0-4-6 0,0 0-3 0,0-4 0 0,0 1 4 16,6-1 10-16,-6-4 23 0,0 5 35 0,0-5 89 0,0 1 158 15</inkml:trace>
  <inkml:trace contextRef="#ctx0" brushRef="#br0" timeOffset="189391">15917 14734 0 0,'6'0'201'0,"1"0"20"15,-1 0 14-15,1 5 11 0,-1-5 9 0,1 0 13 0,-1-5 11 16,1 5 15-16,-7 0 17 16,7 0 11-16,-1 0 3 0,-6 0-16 0,6-4-29 0,-6 4-13 15,0 0-7-15,0 0-3 0,0 0-1 0,0 0-3 0,0 0-5 0,0-3-9 0,0 3-10 0,-6-4-13 16,6 4-15-16,0-4-20 0,-6 4-22 0,-1-3-30 0,0-1-31 16,1 0-24-16,-1 1-21 0,1 0-14 0,-7-2-12 0,0 1-8 15,7 1-5-15,-8 0-3 0,1-1-2 0,0 4-3 0,-6-4 0 0,5 4-3 16,2 0 0-16,-8 0-2 0,7 4-2 0,0 0 0 0,-6-1 0 15,5 0-1-15,-5 6 0 0,6-3 1 0,-6 2-2 0,5 3 1 16,2 1 1-16,-8-2 1 0,7 1-1 0,-1 3 0 0,2-2 2 0,6 2 0 16,-8 4 2-16,8-3 0 0,-1 4 0 0,1-1 2 0,-1 0 0 0,7 1 1 15,0-2 1-15,0 2 0 0,7 3 0 0,-1-4 1 0,1 1-1 16,-1-1 0-16,8 0 0 0,-2-2-1 0,2-2-1 0,5 1 0 16,-6-5 0-16,6 1-1 0,1 0 1 0,6-8-2 0,-7 6 1 0,7-9-3 15,-6 0 1-15,6-5-1 0,1 1-1 0,-2-2 1 0,1-5 1 0,0-4-1 16,0 0-1-16,1-2 1 0,-1-6 0 0,-1 1-1 0,1-4-2 15,-6 1 1-15,6-4-1 0,-7-1 0 0,8-3 0 0,-8 0 1 16,-6-3-1-16,7-1 0 0,-7 0-1 0,0-3 1 0,0 0 1 0,-7-1-1 16,8-3 0-16,-8 4 0 0,0-4 1 0,-6 4 0 0,7-1 0 15,-7 1 2-15,0 3 0 0,7 4 1 0,-7 1 0 0,-7 2 3 0,7 5 1 16,0 2 3-16,0 5 3 0,-7 0 3 0,7 3 2 0,0 4 2 16,-6 4 2-16,6 0-1 0,0-1-1 0,-6 5-2 0,6 3 0 0,0 0-1 15,-7 0-1-15,7 3-2 0,-7 5-3 0,7 3-2 0,0 3-3 0,-6 5-4 16,6-1 0-16,-7 7-3 0,7 5 0 0,0 3 0 0,0 3 1 15,0 5 1-15,0-1 2 0,7 4 0 0,-7 4-1 0,6-1 0 16,1 1 1-16,0 3 0 0,-1-3 0 0,0 4-2 0,1-5 1 0,0 1-1 16,-1-1 1-16,7 0 0 0,-6-5 0 0,6 1-1 0,-7-7-1 15,8 1-1-15,-2-3 1 0,1-5-1 0,-6-4 1 0,6 0 0 16,-1-6-1-16,2-1 1 0,-2-6 1 0,-4-1-1 0,4-8-1 0,-5 1 0 16,-1-4 0-16,8-4 2 0,-8-3-2 0,0-4 1 0,8-5 1 15,-8-1 1-15,0-5-1 0,1-3 0 0,-1-5 1 0,8-3-1 0,-8-4-1 16,0 1-2-16,-6-5 0 0,8-2-3 0,-8-5-5 0,6 0-1 15,-6-3-2-15,0-4-2 0,6 4-1 0,-6-5-1 0,0 1 0 0,0 5-1 16,6-2 2-16,-6 8-1 16,7 0 2-16,0 5 1 0,-1 5 1 0,-6 5 2 0,7 3 4 0,5 4 2 15,-4 3 1-15,-2 5 3 0,0 3-1 0,0-1 0 0,8 9 1 0,-8 0-2 0,1 3 1 0,-1 0-1 0,8 3 2 0,-8 5-3 16,0-1 0-16,8 4 0 0,-8 0 0 0,0 7 2 0,1 1 0 16,-1-1 1-16,1 4-2 0,0 3-1 0,-7-3-4 0,0 4-4 0,0 4-6 15,0-5-11-15,-7 1-13 0,0 3-26 0,1-6-33 0,-1 2-49 16,-5 0-58-16,4-3-65 0,-4-3-67 0,-1 3-62 0,0-4-55 0,0-4-27 15,-7 1-12-15,8 0-2 0,-2-4 3 0,1 0 8 0,7 0 13 16,-8-4 26-16,8 1 34 0,6-2 49 0,-6-2 58 0</inkml:trace>
  <inkml:trace contextRef="#ctx0" brushRef="#br0" timeOffset="190126.5">16939 14991 0 0,'0'14'39'0,"-6"-3"272"0,0 0 46 0,6 0 25 0,-8-3 13 0,8 3 7 16,0-8 8-16,0 5 4 0,8-5 6 0,-8-3 6 0,6 4 6 16,0-4-19-16,1 0-30 0,6 0-73 0,0-4-98 0,-1 1-59 0,2-5-46 15,-1 2-21-15,0-2-11 0,0-4-7 0,7-2-6 0,-1-1-6 16,-6 1-6-16,7-5-6 0,-1 1-5 0,1-3-8 0,-1-2-6 0,-6 1-8 16,6-4-5-16,-5 1-4 0,-1-1-4 0,0 1-1 0,0-5-2 15,-7 1 1-15,1 4 0 0,0-5 0 0,-1 1 5 0,-6 2 2 16,0 2 5-16,0 0 4 0,0-1 3 0,-6 8 5 0,-1-5 5 0,7 6 4 15,-13 1 4-15,6 2 2 0,1 3 3 0,-7 0 1 0,6 3 3 0,-5 5 1 16,4-4-3-16,2 7-1 0,-7-4-4 0,7 8-3 0,-7-4-1 16,6 7-4-16,1 1-2 0,-8-1-4 0,8 4-2 0,0 3-2 15,-1 1-3-15,7 7-1 0,-6-4-2 0,6 8 0 0,-7 0-2 0,7 3-1 16,0 0 0-16,7 1 0 0,-7 3-3 0,6-1-1 0,1 1-3 16,-1-3 0-16,0 3-2 0,8-4-2 0,-8 0 0 0,7-3-2 0,0 4 0 15,0-9 0-15,7 5-1 0,-7-8 1 0,6 4-2 0,-6-7-1 16,7 0-2-16,-7-4 0 0,6 0-1 0,1-4-1 0,-7-3 0 15,7-4-1-15,-8 0 0 0,2-4-1 0,5-3-1 0,-5-4-3 0,-2 0 0 16,2-1 1-16,-2-2-1 0,1-4 3 0,1-1 0 0,-8 1 1 16,7-4 2-16,-6 3 1 0,-1-6 0 0,0 3 1 0,1-3 1 0,-1 2 3 15,-6-2 0-15,0 0 2 0,0 2 1 0,0-3 0 0,0 4 2 16,0 1 2-16,0 2 2 0,0 1 4 0,0 3 4 0,-6 1 1 16,6 2 2-16,0 5-1 0,-7 3-1 0,7-3 1 0,0 7-3 0,0 0 0 15,0 0 0-15,0 4-1 0,-6 3-1 0,6 5-2 0,0-2-2 16,-6 5-4-16,6 0-4 0,0 7-1 0,0-1-2 0,0 1 0 0,0 0 1 15,0 3 1-15,0-2 0 0,0 3 0 0,6-4 0 0,-6 0 0 16,6 3 0-16,1-7-1 0,-1 4-1 0,1-3-1 0,-7-4-1 0,7-1-3 16,5 1-1-16,-4-5-1 0,-2 2-2 0,0-5-1 0,7-3 0 15,0-1-1-15,-6-3-1 0,5 0 0 0,2-7-2 0,-2 3-1 16,-4-6 0-16,4-1 1 0,1 0 1 0,1-4 2 0,-8 0 2 0,6-2 0 16,2-6 1-16,-8 1 1 0,1 0 2 0,-1 0 0 0,-6-4 0 15,7 1 2-15,-7-2 1 0,7 2 2 0,-7 3 3 0,-7-4 1 0,7 5 5 16,0 3 4-16,0-1 3 0,-7 5 5 0,7-1 1 0,0 7 2 15,-6-3 1-15,6 8-1 0,0-1-1 0,0 1 0 0,0 3 0 0,0 3-1 16,0 4 0-16,0 1-1 0,0-1-2 0,0 7-5 0,6 2-4 16,-6-2-2-16,0 8-3 0,7-3-1 0,-7 2 0 0,7 5 0 0,-1-4 0 15,0 1 1-15,1 2-1 0,0-3 0 0,-1-1-1 0,7-2-4 16,-6 3-3-16,-1-3-4 0,1-5-8 0,-1 1-9 0,0-4-9 0,1 0-12 31,6-4-13-31,-7 0-27 0,1-3-36 0,-7-4-48 0,7-4-57 0,-1 0-57 16,1-3-60-16,-1-4-52 0,-6-3-48 0,7-1-34 0,-7-4-26 15,0-2-7-15,0-1 1 0,-7-4 8 0,1-3 10 0,-1-1 27 16,-6-3 35-16,6-3 48 0,-5-4 56 0,-8-1 58 0,7-3 108 16</inkml:trace>
  <inkml:trace contextRef="#ctx0" brushRef="#br0" timeOffset="190376.5">17330 14199 102 0,'-32'11'255'15,"6"-3"25"-15,-1 7 24 0,1-5 25 0,6 1 27 0,1 0 33 0,0 1 34 16,6-6 27-16,-1 5 21 0,8-3 0 0,0-1-8 0,-1 0-47 15,7 1-67-15,-6-5-38 0,6 1-24 0,6 0-18 0,-6 0-15 0,7-2-20 16,-1-2-19-16,0 5-28 0,8-5-30 0,-1-5-24 0,0 5-19 16,6-2-14-16,-5-6-11 0,5 4-12 0,0-3-11 0,1 1-10 15,-1-6-10-15,1 4-7 0,0-3-8 0,-1 0-8 0,1 1-8 0,-8 2-13 16,2-3-12-16,-1 4-15 0,7-1-15 0,-14 5-11 0,7-1-12 0,-6 4-8 16,-1 0-10-16,0 4-8 0,7 4-8 0,-6-1-12 0,0 4-11 15,-7 3-23-15,6 1-29 0,0 3-34 0,1 0-35 0,-7 5-42 16,7-5-47-16,-1 3-52 0,-6 2-57 0,6-5-29 0,1 0-16 0,-1-3-3 15,8-1 2-15,-8 2 8 0,8-9 11 0,-8 3 23 0,6-6 31 16,8 1 39-16,-7-10 44 0,7 5 54 0,0-4 163 0</inkml:trace>
  <inkml:trace contextRef="#ctx0" brushRef="#br0" timeOffset="190532.75">17982 14199 168 0,'0'-10'396'0,"-7"-2"46"0,7 1 29 0,0 4 21 15,-7-5 17-15,1 6 9 0,-1-2 7 0,7 1 6 0,-6 3 3 0,0-3 2 16,-2 0 0-16,-4 3-84 0,6 0-127 0,-8 4-99 0,8 0-87 15,-7 0-51-15,-1 0-37 0,-5 4-34 0,6 3-36 0,0 1-51 16,-7-1-64-16,1 4-84 0,6-1-93 0,-7 7-79 0,1 0-73 0,5-2-37 16,-4 3-18-16,-2 1-8 0,7-1-5 0,-1 0 4 0,2 0 4 15,6 0 16-15,-8-3 17 0,8 0 43 0,-1-1 55 0,7 1 79 16,0-4 236-16</inkml:trace>
  <inkml:trace contextRef="#ctx0" brushRef="#br0" timeOffset="191424.54">18998 14708 133 0,'0'-3'176'0,"6"0"9"0,0-2 6 16,0 1 5-16,2 1 5 0,-2 0 8 0,0-1 10 0,8-3 12 15,-8 3 13-15,1-3-22 0,5 3-39 0,-5-3-22 0,0 3-13 16,-1-3-1-16,7-1 6 0,-6 5 14 0,-7-5 19 0,6 0 20 0,1 6 21 15,-7-6 7-15,6 0 3 0,-6 5-5 0,0-5-6 0,0 1-7 16,0-1-7-16,-6 5-9 0,6-4-7 0,-7 3-11 0,1-3-12 0,-1 3-19 16,-6 0-22-16,0 1-22 0,6 3-24 0,-12-4-13 0,6 4-10 15,-6 4-6-15,5-1-5 0,-5 1-5 0,-1 0-4 0,0 3-3 16,2 4-2-16,4 0-3 0,-5 0 1 0,-1 4-1 0,7 3 1 0,0-3 0 16,0 7 1-16,0 0 0 0,0 0-2 0,7 0 2 0,-2 3-1 15,-4 2-1-15,12-6-1 0,-6 5-2 0,6 0-3 0,0-1-2 0,0-3-2 16,6 3-2-16,0-6-3 0,0 3-3 0,8-4-4 0,-1 1-3 15,7-5-1-15,-1-3-6 0,0 0-8 0,8-3-10 0,-1 0-12 0,0-8-18 16,7 0-22-16,-1-5-40 0,-6-3-49 0,7 1-66 0,-1-7-74 16,1-1-69-16,-7 1-68 0,6-5-49 0,1-3-41 0,-7 5-16 15,0-6-6-15,-7 4 5 0,7-2 9 0,-6-2 17 0,7 5 19 0,-8-3 39 16,-6 2 50-16,6 1 64 0,1-1 74 0</inkml:trace>
  <inkml:trace contextRef="#ctx0" brushRef="#br0" timeOffset="191768.3">19681 14591 0 0,'6'-4'114'0,"-6"4"132"0,7-7 22 16,-7 4 24-16,0-2 26 0,7 2 32 0,-7 0 36 0,0-5 33 16,0 5 29-16,-7-1 19 0,7-4 14 0,0 5-35 0,-7-1-62 0,7-3-46 15,-6 3-38-15,6 1-23 0,-6-1-19 0,0 0-22 0,-2 4-24 16,8 0-31-16,-6-3-35 0,-7 6-31 0,7-3-29 0,-1 4-18 0,-6 3-12 16,7 1-9-16,-8-1-7 0,2 4-6 0,5 4-5 0,-6-1-4 15,0 4-3-15,7 0-2 0,-1 1-1 0,0 4 0 0,1-2-1 0,0 2-1 16,6-2 0-16,0 1-1 0,0-1-2 0,6 2-1 0,0-4-3 15,1 2-1-15,0-3-2 0,5-3-1 0,1 0 0 0,1-1-3 16,-2 2 1-16,8-5-1 0,0-5-1 0,-1 3 0 0,1-6 0 0,6 0-1 16,-7-3-2-16,1 0 0 0,6-3 0 0,-7 0-1 0,7-6 0 15,-6 3 1-15,0-5-1 0,-7-5 1 0,7 6-1 0,-8-5 1 0,1-4 2 16,-6 1 0-16,-1 0 1 0,1-4 0 0,-7-1 3 0,0 2 1 16,-7-5 1-16,1 4 1 0,-8-3-1 0,8-1 3 0,-6 4 2 0,-8-4 2 15,7 5 2-15,-1 2 1 0,-6 1-1 0,2 0 0 0,-2 4-2 16,7 2-3-16,-7 1-4 0,1 3-10 0,6 5-11 0,-7 0-15 0,1 3-16 15,5 3-28-15,-5 0-31 0,6 5-55 0,-6 0-67 0,5 2-74 16,2 1-78-16,5 4-67 0,-6-1-61 0,6 1-28 0,1-1-14 0,6 1 0 16,0-4 8-16,0 5 13 0,0-6 14 0,6 1 25 0,1 0 29 15,-1-3 53-15,1-1 64 0</inkml:trace>
  <inkml:trace contextRef="#ctx0" brushRef="#br0" timeOffset="191955.79">19752 14251 63 0,'-6'-11'377'0,"0"4"56"16,-7-5 31-16,6 1 19 0,-6 4 13 0,0 0 5 0,0 0 4 0,1-1 2 15,-2 4 2-15,-5 0-1 0,5 1 0 0,-4 3-67 0,-2 3-102 16,0 1-113-16,1 0-123 0,-7 6-98 0,-1-2-89 0,1 7-105 0,0-1-112 16,-6 5-81-16,5 3-63 0,1-4-32 0,-6 4-17 0,6 0-7 15,0 0-3-15,0-3-1 0,6 2 1 0,1-2 11 0,6-1 13 16,0 0 43-16,-1-2 55 0</inkml:trace>
  <inkml:trace contextRef="#ctx0" brushRef="#br0" timeOffset="193354.42">21127 13653 0 0,'6'-7'165'0,"-6"-4"108"0,0 8 24 16,0-5 18-16,0 0 17 0,0 1 14 0,-6 4 12 0,0-1 20 16,-8-3 22-16,8 7 25 0,-7-4 21 0,0 4-36 0,-6 0-62 0,-1 4-53 15,0-1-43-15,1 1-29 0,-1 3-19 0,-6 5-14 0,7-1-9 16,-7 0-10-16,6 7-8 0,-6 0-15 0,1 8-20 0,5-1-17 15,-7 4-19-15,1 5-9 0,7-1-8 0,-1 7-4 0,0 4-4 0,2-1-1 16,-2 1-2-16,7 5-1 0,-1 2-3 0,8-4-4 0,0 5-4 16,6-1-4-16,0 0-5 0,0 0-5 0,6 1-5 0,0-5-4 15,1 4-5-15,6-3-6 0,-6-4-6 0,13 0-9 0,-8-3-10 0,1-1-14 16,7-7-16-16,0 0-19 0,-2-7-21 0,2-1-45 0,0-3-58 0,-1-4-79 16,1-7-94-16,0 1-78 0,-1-9-70 0,-5 0-34 0,4-6-17 15,-4-5-4-15,-1 1 1 0,-7-7 9 0,0-4 12 0,2-1 18 16,-8-6 20-16,6-1 45 0,-6-4 58 0,0 1 81 0,0-4 246 15</inkml:trace>
  <inkml:trace contextRef="#ctx0" brushRef="#br0" timeOffset="196955.16">21857 14372 8 0,'6'0'279'0,"-6"0"33"16,0 0 23-16,0 0 18 0,0 0 12 0,0 0 16 0,0 0 15 15,0-4 17-15,-6 4 21 0,6-4 12 0,-7 1 11 0,7-1-56 16,-7 0-88-16,7 0-64 0,-6 1-51 0,6-2-30 0,-6-1-20 0,6-2-14 15,-7 1-10-15,0 3-13 0,1-3-12 0,-1 0-15 0,1-1-16 0,6 1-10 16,-6 3-9-16,-1-2-6 0,-6 1-4 0,7 2-3 0,-1-1-2 16,-6 4-3-16,0-3-3 0,-1 6-2 0,2 1-3 0,-2-1-2 15,2 2-3-15,-8 1-1 0,7 5-5 0,-7-3-2 0,1 6-2 0,6-3-1 16,-6 3-1-16,5 2 0 0,2-1-1 0,-8 3 0 0,13 0 0 16,-6 1 1-16,7-1-1 0,-7 1 0 0,13 2 1 0,-6-3 0 0,6 4 1 15,0 0 0-15,0 0 1 0,6-4 0 0,0 4 1 0,1 1-1 16,-1-5-1-16,7 0 0 0,0-3 0 0,1 4-1 0,-2-9 1 0,8 5-1 15,-1-8 0-15,1 0-1 0,0 1 0 0,6-5-2 0,-1-3 1 0,-5-3-2 16,6-1 1-16,1 0 0 0,-1-7 0 0,-1 0 1 0,8-3 0 16,-7-1-1-16,0-3-1 0,0 0 1 0,0-4-2 0,1-1 0 15,-1 1 1-15,-7-3 1 0,1-1-1 0,-2 1 1 0,2-1 0 0,-6 0-2 16,5-3-1-16,-13 3 1 0,8 0 2 0,-8 1 0 0,0 3 2 16,1-4 1-16,-7 4 3 0,7 1 3 0,-7 2 5 0,-7 1 3 0,7 0 3 15,0 2 4-15,0 6 4 0,-7-5 2 0,7 8 4 0,0 0 0 16,-6-1-1-16,6 1-1 0,0 3-1 0,0 4-4 0,0-3-4 0,0 3-5 15,0 0-6-15,0 0-5 0,-6 3-4 0,6 1-3 0,0 0-5 16,0 2-2-16,0 6-2 0,0-1-1 0,-7 0 0 0,7 4-1 16,0 3-1-16,0 1 3 0,-7 2 2 0,7-3 3 0,0 4 1 0,0 4 1 15,0-5-1-15,-6 6 1 0,6-5 0 0,0 3 0 0,6-3-2 16,-6 5 1-16,0-6 1 0,0 2 0 0,7-2 0 0,-7 1 0 16,7-1-2-16,-1-2 0 0,0-1 0 0,1 2 2 0,0-6 0 0,6-3 1 15,-7 0 0-15,7 0 1 0,0-4-1 0,1-3 1 0,5-4 1 0,-6 0-2 16,0 0 2-16,7-8-1 0,-1 1 1 0,-6 0 0 0,6-4 0 15,1 0-1-15,-7-3-1 0,0-6-1 0,6 2 0 0,-5-1-1 16,-8 2 1-16,8-2-1 0,-2-3 0 0,-5 1 0 0,-1-1 1 0,1-1 0 16,-1 2-2-16,1-2 1 0,-7 2 1 0,6-5 0 0,-6 4 0 15,0 1 1-15,6 1-1 0,-6-2 1 0,0 4 0 0,0 0 0 0,0 3 0 16,0 1 1-16,0 3 0 0,0-1 1 0,0 5-2 0,0 0-2 16,-6 3 0-16,6 2 0 0,0-3-2 0,0 5-2 0,0 0-1 0,0 0-1 15,0 5-1-15,0-3 0 0,0 2 1 0,0 3-1 0,0 0 0 16,-6 5 0-16,6 2 1 0,0 1 0 0,0 0 1 0,0 3 1 15,-7 4 0-15,7 0 3 0,0 0 1 0,0 3 0 0,0-2 0 0,0-2 0 16,0 5 0-16,0 0 0 0,0-5-1 0,0 6 0 0,7-6 0 0,-7 1 0 16,6-3 0-16,0 3 0 0,-6-4 1 0,8-4-1 0,-2 6 1 15,7-10 0-15,-7 1 1 0,1 0 1 0,6-4 0 0,-7-3 0 16,8 0 0-16,-8-1 0 0,7-6 0 0,0-1-4 0,-7 0-2 0,7-3-4 16,1-8-4-16,-2 4-2 0,2-3-3 0,-8-5-4 0,7 1-4 15,0-4-3-15,-6 0-1 0,5-4-3 0,-4 1-3 0,-2 0-1 0,0-5-1 16,0 0 2-16,-6 4 4 0,0-6 3 0,0 2 3 0,0 1 3 15,0 0 4-15,-6-1 3 0,6 1 5 0,-6 3 3 0,-8 5 3 16,8-1 7-16,0 3 7 0,-1 1 7 0,1 3 7 0,-1 5 3 0,0-1 3 16,1 3 2-16,0 0 2 0,0 1 1 0,6 4-1 0,-8 3-1 15,8-4-4-15,0 4-2 0,0 0-4 0,0 0-4 0,0 0-4 0,0 4-4 16,8-1-6-16,-8 2-4 0,6 2-3 0,0-1-1 0,7 2-3 16,-6 0 1-16,6 2 0 0,-1-2 1 0,2 3 2 0,-2 0 2 15,2-4 2-15,-1 0 1 0,-1 4-1 0,8-3 0 0,-6 3-2 0,-2-4 0 16,1 4 1-16,1-4 0 0,-2 5 0 0,2-2 0 0,-8 1-2 15,7-3 1-15,0 7 1 0,-6-5 0 0,-1 5-2 0,0-1 0 0,2 1 1 16,-8-4 1-16,6 7 1 0,-6-3-1 0,0 0 0 0,0 3-1 16,0-4 0-16,0 1 1 0,0 4 1 0,0-4 0 0,0-1-1 0,0 1-1 15,0 0 0-15,0-1 0 0,0-3-1 0,6 4 0 0,-6-4 0 16,6 3 1-16,-6-3 1 0,7 0 0 0,-7-3 0 0,7 3-1 16,-1-4 1-16,1 0 1 0,-1-3 0 0,0-1-1 0,2 1-2 0,-2-4-3 15,6 0-2-15,-4-4-5 0,4 1-6 0,-5-1-3 0,6-3-4 16,0-5-4-16,-7 2-1 0,8-1-3 0,-2-4-1 0,-5 1-1 0,6 0-1 15,-6-5 1-15,-1 1 0 0,7-1 4 0,-13-3 3 0,7 4 4 16,-1-8 5-16,-6 4 4 0,0-3 4 0,-6 0 4 0,6-2 2 0,-7 2 7 16,0-1 5-16,1 0 8 0,-7 0 6 0,7 6 7 0,-8-3 7 15,2 4 5-15,4 1 5 0,-4 0 5 0,-1 3 8 0,0 1 4 0,6 3 4 16,-5-1 3-16,4 5 2 0,-4 0-1 0,6 3-2 0,-2 0-5 16,8 1-7-16,-6-1-7 0,0 1-8 0,6 3-6 0,0 0-7 0,0 0-5 15,0 0-7-15,6 0-5 0,-6 3-4 0,6 1-4 0,2-1-2 16,4 1-3-16,2 0-3 0,-2 3-1 0,1 0 1 0,1 0 0 15,-2 1 3-15,8-5 0 0,0 5 2 0,-7 0 0 0,6-2 0 0,0 3 0 16,1-3-1-16,-7 2-1 0,7-1 0 0,-8 0 0 0,2 1 1 0,-1-5-1 16,0 5 0-16,0-1-1 0,-1 0 0 0,2 1 1 0,-8-1-1 15,1 4 0-15,6-4 0 0,-6 5 1 0,-1-2 0 0,-6 1 0 16,6 4-1-16,-6-4 1 0,7 4 2 0,-7-1 0 0,0 1 0 0,7 3 0 31,-7-2 0-31,0 1 1 0,0-2 0 0,0 3 0 0,6-4-2 16,-6 5 0-16,0-4-1 0,6 0 1 0,-6 3 1 0,7-4 0 0,-7 1-2 15,7 0 0-15,-1-1 1 0,1 1-1 0,5-4 1 0,-5 0-3 16,0 0-2-16,5 0-4 0,2-1-2 0,-1-2-4 0,0-1-3 0,0-3-4 16,-1 0-4-16,2-4-4 0,5 0-3 0,-6 0-2 0,0-4-1 15,7 0-3-15,-7-3-2 0,6-1 1 0,-6-2 1 0,1-1 3 16,-2 0 5-16,2-4 4 0,-2 4 2 0,-5-4 5 0,6 1 3 0,-6-5 4 16,-1 5 2-16,0-4 3 0,2-1 2 0,-2 1 2 0,-6-1 3 0,0 2 2 15,0-3 0-15,0-1 1 0,0 3 0 0,0-4 1 0,0 4 4 16,-6-1 0-16,6 4 3 0,-8-3 2 0,2 4 3 0,0-1 3 15,6 0 2-15,-7 4 1 0,1 0 1 0,-1 0 0 0,0 4-1 0,1 0 2 16,6-1 0-16,-6 5-1 0,-1-1-3 0,0 0-1 0,7 1-4 16,-6 3-3-16,0 0-4 0,6 0-4 0,-7 0-2 0,7 3-2 0,-7 1-1 15,1 3-2-15,6 1 1 0,-7-1-2 0,7 0-1 0,-6 4 0 16,0 4 1-16,6-1 1 0,0 2 0 0,0 2 1 0,0 0 3 0,0 0 1 16,0 1-1-16,6 2 0 0,0 1 0 0,1-3 1 0,-1 3-1 15,1-4 1-15,0 4-1 0,5-4 1 0,-5 0 0 0,6 1 0 16,-7-1-2-16,8-3 0 0,-1-4 0 0,-1 3 0 0,2-2 2 0,-1-5 0 15,-7 0 1-15,14 1-1 0,-8-5 1 0,2-3-1 0,-1 0 0 16,0-3-3-16,0-1 0 0,0-3-4 0,6-1 0 0,-5-3-2 0,-2 1-1 16,2-1-3-16,-1-5-1 0,-1 2 0 0,2-1-1 0,-2-3 0 15,-5 0 0-15,6 3 1 0,-6-3 1 0,-1-1 0 0,8 1 3 0,-8 1 1 16,-6 1 3-16,6-2 1 0,0 7 2 0,2-4 1 0,-8 4 2 16,6 1 1-16,-6-2 0 0,6 5 0 0,-6 3-1 0,0-3 0 15,0 3 0-15,7 1-2 0,-7 3-1 0,0 0 1 0,0 0-2 0,0 0 0 16,0 3 1-16,6 1-2 0,-6 0 1 0,0-1-1 0,7 5-1 15,-7-1 1-15,7 4 0 0,-7 0 2 0,6 0-1 0,-6 3 1 0,6-3 2 16,-6 4 1-16,6 1-1 0,2-3 0 0,-8 1 1 0,0 2-1 16,6-1 0-16,-6-1 1 0,6 1-1 0,-6-4 0 0,7 4-1 0,-7-5 0 15,0-2 2-15,6 3 0 0,-6-3-1 0,7 2 1 0,-7-7 0 16,7 5 0-16,-7-4 1 0,0 0 0 0,6-4 0 0,-6 0 2 16,6 0 0-16,1 0 2 0,-7-4-1 0,7 0-1 0,-1-4 0 0,0 5-1 15,1-5 2-15,0-2-2 0,6 2 1 0,-7-3-2 0,0 1 1 16,2-5-1-16,4 4 1 0,-6-4 0 0,2 1-2 0,4 3-1 0,-5-4 1 15,-1 0 1-15,8 0 0 0,-8 1-1 0,6-1 0 0,-4 0-1 16,-2 5 0-16,7-1 0 0,-7 0-1 0,1 4-1 0,0 2-2 0,-1-2-1 16,0 4 1-16,1 3-1 0,0 0 0 0,-1 3 0 0,-6 1 0 15,6 4 0-15,1-1 1 0,0 0 0 0,-7 4-2 0,6 3 2 16,-6 1 0-16,7 0 2 0,-7-1 1 0,0 5 1 0,0-1-1 0,0-3 0 16,0 3 0-16,0 0 0 0,0-3 1 0,0 0 0 0,0-4-1 0,0 3 1 15,0-2 1-15,6-6-1 0,-6 6 1 0,0-8 0 0,0 2 0 16,6-6 0-16,1 4 2 0,0-4 0 0,-1-4 1 0,0 4-1 15,2-6 1-15,-2-2-1 0,7 0 1 0,0-3-1 0,0 1 1 0,-7-5 0 16,8 1 0-16,-2-5 0 0,1 1-2 0,0 0 0 0,0-5-3 16,-7 1 0-16,8-3 0 0,-1-5-1 0,-6 1-2 0,-1 4 1 0,0-9-1 15,1 5-1-15,-1-4 0 0,1 4 0 0,-7-4 1 0,7 4 3 16,-7 0 5-16,0 3 5 0,0 0 5 0,0 4 6 0,0 0 7 0,0 5 4 16,0-3 6-16,0 6 3 0,-7 3 3 0,7 0 1 0,0 4-1 15,0 3-2-15,0 0-3 0,-7 1-3 0,7 3-5 0,0 0-4 16,0 7-6-16,0-3-5 0,0 7-6 0,0-1-4 0,-6 9-5 0,6-1-2 15,0 4-3-15,0 5-1 0,0-2 2 0,6 4 0 0,-6 4 3 16,0-4 1-16,0 8 1 0,7-4-1 0,-7-5 1 0,7 6 0 0,-7-1 1 16,6 0 0-16,-6-3-1 0,6-2-2 0,-6-2-2 0,7-4-7 15,-7 3-12-15,7-6-13 0,-1-1-15 0,-6-6-18 0,7 2-21 16,-1-7-39-16,1 1-47 0,-7 0-70 0,6-8-77 0,1 0-72 0,-1-5-72 16,0-2-48-16,2 0-37 0,-8-4-11 0,6-4 1 0,-6 0 8 15,0-3 13-15,0 0 17 0,0-4 18 0,-6 0 39 0,-2-4 49 0,-4 5 68 16,5-5 76-16</inkml:trace>
  <inkml:trace contextRef="#ctx0" brushRef="#br0" timeOffset="197096.88">24591 14093 160 0,'-19'-7'404'0,"6"4"51"0,7-2 27 0,-7 5 18 0,-1-4 12 0,2 4 8 16,-1-3 8-16,6 3 6 0,1-3 9 0,-1-1 7 0,7 0 7 0,-6 4-79 15,6-3-120-15,0 3-104 0,6 0-95 0,1 0-50 0,-1-5-28 16,7 5-16-16,0 0-13 0,1 0-19 0,5 5-20 0,0-5-28 16,8 0-31-16,-1 0-56 0,-1 0-68 0,1 0-83 0,1 3-92 0,-8-3-78 15,0 4-70-15,1-4-36 0,0 4-17 0,-7-4-8 0,-1 3-6 0,-4-3 8 16,4 3 13-16,-5 1 20 0,0-4 22 0,-1 0 49 0,-6 0 61 15,6 0 80-15,1 0 245 0</inkml:trace>
  <inkml:trace contextRef="#ctx0" brushRef="#br0" timeOffset="197565.63">26057 13990 0 0,'6'0'166'0,"-6"0"140"0,0-3 27 0,8 3 19 0,-8-4 14 16,0 4 15-16,0 0 18 0,0-4 19 0,0 1 22 0,0 3 18 15,0-4 15-15,0 4-33 0,0 0-58 0,0 0-71 0,0 0-75 0,0 0-41 16,0 0-28-16,0 0-17 0,0 0-12 0,0 0-12 0,0 4-14 15,-8-4-15-15,8 7-19 0,-6-3-13 0,-6 3-12 0,4 4-8 16,-4-4-3-16,-8 4 0 0,7 5 2 0,-13-3 4 0,6 3 5 0,-5 2 6 16,-1 0 5-16,-7 0 2 0,1 1 3 0,5 4 2 0,-5-3 2 0,-1 3 3 15,1-2 4-15,-1 2 1 0,7 3 1 0,0-5 2 0,0 1-2 16,0-1-1-16,-1 2-2 0,8-4-4 0,6 2-5 0,-6-6-3 16,12 3-51-16,-6-3-16 0,7-3 0 0,-1 1 0 0,7-1 0 0,0-2 0 15,7 2 0-15,-1-1 0 0,7 0 0 0,0-4 0 0,0 4 0 16,7 0 0-16,0-4 0 0,5 4 0 0,1-4 0 0,0 1 0 0,7-1 0 15,-1 0 0-15,1 0 0 0,-1 1 0 0,1 0 0 0,-1-1 0 16,2 0 0-16,-9-3 0 0,1 4 0 0,0-1 0 0,-6-4 0 0,-1 1 0 16,-5 0 0-16,-2 3 0 0,2-3 0 0,-1-1 0 0,-7 0 0 15,0 1 0-15,-6 1 0 0,0 1 0 0,0 2-184 0,0-5-377 16,-6 5-86-16,0-1-41 0,-1 4-21 0,1-4 4 0,-1 5 14 0,-6-5 25 16,7 4 29-16,-8-4 34 0,8 1 36 0,0-1 47 0,-1 0 54 15,0 0 92-15,1-3 201 0</inkml:trace>
  <inkml:trace contextRef="#ctx0" brushRef="#br0" timeOffset="198429.52">27138 14372 35 0,'-6'11'327'16,"-7"-4"53"-16,6 0 42 0,1-3 24 0,-7 3 16 0,7-3 12 0,-2-4 9 16,8 3 9-16,-6-3 7 0,0 0 6 0,6 0 3 0,0-3-63 15,6-1-95-15,-6 0-85 0,6-3-79 0,2 0-54 0,-2-5-40 0,7 2-24 16,0-5-16-16,0-3-10 0,0-1-8 0,0 1-10 0,6-3-7 16,-5 2-3-16,6-3-2 0,-8 0 0 0,1-1 2 0,0-2 3 0,0 3 2 0,-7 0 5 15,8 0 5-15,-8 0 5 0,0 1 6 0,1 3 6 0,-7-1 8 16,0 1 5-16,7 3 5 0,-7 4 3 0,0 0 2 0,0-1-1 0,0 6-2 15,0-2-3-15,0 5-7 0,0 3-5 0,0 0-7 0,0 0-8 16,0 0-8-16,-7 3-7 0,7 5-7 0,0 3-6 0,-7 0-7 0,7 3-3 16,-6 0-4-16,6 5-2 0,-6 4-1 0,6-2 1 0,0 5 1 15,0-1 2-15,0 5 2 0,0-5 2 0,0 5 1 0,0-5 0 0,6 5 0 16,-6-4 0-16,6-1 0 0,1 0 0 0,0-3 1 0,-1 1 0 16,1-2 0-16,-7-2 1 0,6-4 0 0,1-1 0 0,6-3 1 0,-7-4-1 15,0 0 2-15,2 1 0 0,-2-5 2 0,7-3-1 0,-7-3 0 16,8 0 1-16,-2-2-1 0,2-5 2 0,-2-1 0 0,2 0 0 15,-1-4-1-15,-1-3 0 0,8 0 0 0,-7-4 1 0,0 0 0 0,0-1-1 16,0-2 0-16,-6-1-1 0,5 1 0 0,2-5-1 0,-8 4 1 0,7 1-2 16,-6-1 0-16,0 4-1 0,-1 0 1 0,0 4-1 0,0-1-1 15,-6 6-1-15,8 1-1 0,-2 1-2 0,-6 7 0 0,6-3 0 16,-6 7-1-16,7 0 2 0,-7 0-1 0,7 4 1 0,-1 3-2 0,-6 0 1 16,7 4-1-16,-1 4 1 0,0 0 2 0,1 4-1 0,0-2 1 15,-1 5 1-15,0 0 1 0,1 4 1 0,0 0-1 0,-1-4 2 0,-6 7-1 16,7-4 0-16,-7 1 1 0,6 0-1 0,-6-4 0 0,6 0-1 15,-6 0 0-15,0-4-1 0,0 1 0 0,0-5 1 0,7 1-1 0,-7-5 1 16,0-2 0-16,0 0 4 0,0-1 5 0,0-3 5 0,0-4 6 16,0 0 3-16,7 0 1 0,-7-4 2 0,6 0 1 0,-6-4 1 15,6 2 0-15,2-6 0 0,-2-2 0 0,7-1-1 0,-7 0-1 0,7-7-14 16,0 4-13-16,-7-4 0 0,8-4 0 0,-1 4 0 0,0-3 0 16,0 3 0-16,0 0 0 0,0 0 0 0,0-1-14 0,0 5-8 0,0 4-2 15,-7-1-4-15,8 4-4 0,-8 0-2 0,0 4-2 0,-6 3-3 16,8 1 1-16,-2 3-1 0,-6 0 2 0,6 3 3 0,-6 1 3 0,0 3 2 15,6 1 2-15,-6 3 0 0,0 3-1 0,0-3-1 0,0 4-5 16,7 3-7-16,-7-3-7 0,0 4-12 0,0-5-15 0,0 4-28 0,7-3-33 16,-7-1-52-16,6-3-62 0,1 0-66 0,-1 0-67 0,0-7-63 15,8 4-60-15,-1-6-25 0,0-2-9 0,6 0 2 0,-5 0 7 16,5-2 12-16,0-2 15 0,8 0 28 0,-1-3 35 0,0-1 52 0,-1-3 63 16,-5 4 66-16,13-4 258 0</inkml:trace>
  <inkml:trace contextRef="#ctx0" brushRef="#br0" timeOffset="198913.9">28584 14184 133 0,'14'-7'287'0,"-2"-4"44"0,-5 4 45 15,-1 0 41-15,1-1 35 0,-7-3 25 0,0 0 18 0,0 4 16 16,0-4 12-16,0 0-2 0,0 1-7 0,-7-2-56 0,1 1-80 0,6 0-51 16,-7 3-38-16,1-2-39 0,-8 2-43 0,8-3-37 0,0 4-36 15,-7-1-25-15,6 5-18 0,-6-1-15 0,0 1-13 0,0 3-12 0,0 0-12 16,-6 3-9-16,6 1-8 0,-7 4-7 0,0-1-6 0,1 4-5 16,-1 0-3-16,8 4-1 0,-8-1-1 0,7 4 0 0,-7 1 0 0,7-1 0 15,0 0 1-15,7 4-1 0,-8 0 0 0,8 0 0 0,0 0 2 16,-1 0 0-16,7 0-1 0,0 0 0 0,0-4 0 0,7 4 1 15,-1-8-1-15,0 6 0 0,2-9 2 0,4 0 0 0,1-1 0 0,7-2-1 16,-7-5-2-16,12 1-4 0,-5-4-3 0,0-4-6 0,5 1-3 0,2-8-5 16,-1-1-4-16,0 2-5 0,-6-9-3 0,6 1-4 0,-1 1-2 15,-5-6-2-15,0-3-2 0,-1 1 1 0,1-1-1 0,0-4 3 16,-7-2 3-16,6 2 5 0,-6-6 4 0,-7 2 5 0,8-2 3 0,-1-1 4 16,-7 1 4-16,0-1 4 0,1 0 5 0,0 1 5 0,-1 3 7 15,0-1 7-15,-6 2 7 0,8 3 8 0,-8 3 7 0,6 0 7 16,-6 1 10-16,0 3 7 0,0 3 7 0,0 1 6 0,0 3 6 0,0 1 2 15,-6-1 2-15,6 8-2 0,0-3-5 0,-8 5-7 0,8-2-8 0,0 2-7 16,0 5-9-16,-6 0-32 0,6 0-14 0,0 5 0 0,-6 2 0 16,-1 1 0-16,0 3 0 0,1 3 0 0,0 4 0 0,-1 5 0 15,1-2 0-15,-1 9 0 0,-6 0 0 0,7 6 0 0,-1 0 0 0,0 0 0 16,7 6 0-16,-6-3 0 0,0 5 0 0,6 1 0 0,0-2 0 16,0 1 0-16,0 1 0 0,0-5 0 0,6 4 0 0,0-5 0 15,1-2 0-15,0 0 0 0,5-4 0 0,2 0 0 0,-1-7 0 0,-1 0 0 16,8-5 0-16,-6 2 0 0,5-9 0 0,0 1 0 0,8-7 0 15,-8-6-53-15,0 3-37 0,8-10-38 0,-8 3-43 0,0-6-69 0,1-3-79 16,-1-7-80-16,1-1-81 0,0 1-56 0,-1-4-45 0,-5-5-16 16,-2 0-5-16,-5-7 9 0,6 5 16 0,-7-8 21 0,-6 0 24 0,7-3 38 15,-7-4 44-15,0 0 67 0,0-3 79 0</inkml:trace>
  <inkml:trace contextRef="#ctx0" brushRef="#br0" timeOffset="199133.77">27698 13471 0 0,'-19'14'35'0,"6"4"406"0,-6-3 54 0,5 0 26 0,-5-4 13 0,6-1 6 16,6-2 3-16,-5-5 2 0,4-3 0 0,2 4 0 0,0-4 0 15,6 0-6-15,-7 0-9 0,7 0-159 0,0 0-233 0,0 0-182 0,7-4-157 16,-7 4-125-16,6-3-111 0,8 3-54 0,-2-4-28 0,1 4-13 15,7-4-6-15,0 1-5 0,-1-1-1 0,7 1 6 0,0 3 8 16,0-4 25-16,0 0 30 0,1 4 78 0,5 0 150 0</inkml:trace>
  <inkml:trace contextRef="#ctx0" brushRef="#br0" timeOffset="199720.03">29229 14291 16 0,'-13'14'319'0,"0"-3"48"15,0-3 35-15,0 3 14 0,0-5 8 0,7 2 6 0,-1 0 8 16,0-1 11-16,7-3 11 0,0 0 11 0,0-1 9 0,7-3-54 0,0 3-87 15,5-3-83-15,2 0-78 0,-2 0-49 0,8-3-32 0,-1-4-17 16,1 3-6-16,6-7-6 0,1-1-8 0,-2 2-9 0,1-5-13 0,0 1-9 16,0-5-9-16,1 1-8 0,-1 0-5 0,0-4-2 0,-1 0-1 15,1 0 1-15,-6 0-2 0,-1-4 0 0,-5 1 0 0,6 3-2 0,-8-4 0 16,-5 0 0-16,-1 1 1 0,1-1 0 0,0 1 0 0,-7 0 3 16,-7-2 1-16,7 5 3 0,-7 0 4 0,1 0 4 0,-7 4 4 0,-1 4 4 15,2-1 2-15,-2 4 4 0,2 0 4 0,-1 4 3 0,-7-1 1 16,8 8 2-16,-8 0 2 0,0 0 1 0,1 8 0 0,5-6-2 15,-5 10-3-15,6 3-2 0,-6 0-5 0,5 3-1 0,2 0-2 0,-2 4-3 16,8 3-2-16,-1 0-3 0,7 2 0 0,-6 2-1 0,12 1-3 16,-6-1-2-16,7-3-3 0,-1 3 0 0,8 0-1 0,-2-3 0 0,8 3-2 15,-1-3 0-15,1-4-1 0,0 3-2 0,-1-3-3 0,7 0-10 16,0-4-9-16,0-3-16 0,1-4-17 0,-1-1-29 0,-7 2-34 0,7-8-62 16,0 0-72-16,-6-4-75 0,5-4-76 0,-5 0-61 0,0-3-54 15,-1-4-26-15,1 0-9 0,-8-4 0 0,2 0 6 0,5-2 13 16,-6-2 15-16,-6 1 28 0,5-4 36 0,2 0 59 0,-8-4 72 0</inkml:trace>
  <inkml:trace contextRef="#ctx0" brushRef="#br0" timeOffset="200001.28">29945 13976 0 0,'-6'0'302'0,"-7"-4"66"0,6 1 47 0,1-1 32 0,-7 0 25 16,7 1 20-16,-2-2 16 0,2 2 16 0,0-4 13 0,-1 3 12 0,1-2 13 16,6 1-50-16,-7-2-81 0,7 0-77 0,0 3-79 0,0-4-56 15,0 2-46-15,7-1-33 0,-7-2-26 0,6 2-19 0,7 0-18 0,-7 3-15 16,8-3-14-16,-1 4-13 0,0-2-12 0,0 5-9 0,0-3-8 15,0 6-5-15,7 2-5 0,-7-2-1 0,6 4-1 0,-6 4 0 16,7 0 0-16,-7 1 0 0,0 6 2 0,0-4 0 0,-7 8-2 0,8-3 2 16,-8 2 0-16,-6 1-1 0,6 0 3 0,-6 4 0 0,-6 0 0 0,6-4 0 15,-6 3 1-15,-2 1 1 0,-4-4-1 0,5 4 0 0,-6-5 0 16,0 2 2-16,1-2 0 0,-8-2-2 0,6-1-2 0,2 0-5 16,-1-4-7-16,-1 2-11 0,8-5-10 0,-7-1-11 0,6-2-12 0,1-1-18 15,-1 1-21-15,1-8-41 0,6 0-51 0,-7 0-62 0,14-4-66 16,-7-3-55-16,6 0-50 0,1-1-46 0,-1-3-45 0,8 0-15 0,-2-3-3 15,2-5 6-15,5 4 8 0,1-3 16 0,0 0 21 0,5 0 41 16,1 0 51-16,0-1 60 0,0 1 65 0</inkml:trace>
  <inkml:trace contextRef="#ctx0" brushRef="#br0" timeOffset="200190.02">30382 14041 196 0,'13'-7'272'0,"-7"-4"30"16,8 4 31-16,-14-4 41 0,6 3 47 0,-6 1 33 0,6 0 23 0,-6 0 19 16,0 0 13-16,0-1-14 0,-6 0-27 0,6 5-54 0,-6-4-67 15,-2 3-42-15,2 1-32 0,0 3-30 0,0-3-28 0,-8 6-42 0,8-3-48 16,-7 3-31-16,-1 5-24 0,2 3-17 0,-8 0-14 0,7-1-10 15,0 8-9-15,0-3-6 0,1 4-5 0,-2 2-3 0,1-2-3 0,6 3-1 16,1 4-2-16,6-4 0 0,0 1 0 0,6-3 1 0,1 3-2 16,0-2-5-16,-1-2-8 0,8 3-10 0,4-8-13 0,-4 1-18 0,5 1-22 15,1-6-40-15,6-3-49 0,-7 1-56 0,7-6-62 0,0-2-56 16,1-2-52-16,-1-6-52 0,0 1-52 0,-1-3-20 0,-5-2-6 0,6-3 5 16,-7-3 8-16,1 0 18 0,0-5 22 0,-1-2 39 0,1-1 48 15,-8 1 57-15,8-8 62 0</inkml:trace>
  <inkml:trace contextRef="#ctx0" brushRef="#br0" timeOffset="201738.03">2930 17233 246 0,'0'3'425'15,"-6"1"44"-15,6-1 26 0,-6 2 14 0,6-2 8 0,-7-3 6 0,7 0 2 16,-7 4 4-16,1-4 5 0,6 0 6 0,0 3 7 0,-7-3-91 0,7 4-136 16,0-4-95-16,0 0-69 0,7 4-38 0,-7-4-19 0,6 3-8 0,1-3-1 15,0 0 0-15,5 0-2 0,-6 0-1 0,14 0-3 0,-7 0-7 16,1 0-5-16,4 0-7 0,2 0-7 0,0-3-10 0,-1 3-9 0,1-4-7 16,0 4-9-16,-1-4-16 0,1 4-22 0,0-3-27 0,-8-1-29 0,8 4-41 15,-1-3-47-15,-5-2-82 0,5-2-102 0,0 0-95 0,1 3-90 0,-7-6-46 16,7 1-23-16,-1-1-10 0,1-1-6 0,0 0 9 0,-1-4 14 15,0 4 21-15,0 0 27 0,1 0 38 0,6 0 44 0,-6 0 84 16,6 5 177-16</inkml:trace>
  <inkml:trace contextRef="#ctx0" brushRef="#br0" timeOffset="203040.73">4161 16991 395 0,'-13'3'457'15,"0"1"28"-15,0-4 14 0,7 0 11 0,-8 0 9 0,2 0 10 0,5-4 9 16,0-3 11-16,1 4 11 0,0-1 11 0,-1 0 10 0,1-4-115 16,6 5-177-16,-7-4-92 0,7 0-52 0,0 4-26 0,-7-5-14 0,7-1-10 15,0 3-11-15,0-5-9 0,7 3-12 0,-7 1-12 0,0 0-10 0,7-1-12 16,-7 1-12-16,6 4-9 0,1-1-7 0,-1-4-6 0,-6 5-1 16,6 3-2-16,1 0-2 0,6 0 0 0,-7 0 1 0,1 3 0 0,6 5 1 15,-6-1 0-15,5 4 1 0,2 0 1 0,-8 4 1 0,8 0 0 0,-2 4 2 16,-5-2 0-16,-1 5 1 0,7 0-1 0,-6 4 1 0,-1-5 1 15,0 6 0-15,2-6 1 0,-2 5 1 0,0-4-1 0,-6 0 0 0,7 0 1 16,0-3 0-16,-7-1 0 0,0-3-2 0,0-1 2 0,6-3 0 0,-6 0 0 16,0 0 0-16,0-4 0 0,0-3 2 0,0-1 1 0,6 1 1 15,-6 0 0-15,0-4 1 0,0-4 0 0,0 4 1 0,0-4 0 0,7-3 0 16,-7 0 0-16,0-4 0 0,6 0-1 0,-6-4 1 0,7 0-2 16,0-3-1-16,-1-3-3 0,0-4-3 0,1 2-3 0,0-3-3 0,-1-3-3 15,0 3-3-15,1-3-4 0,6 3-1 0,-6-3-3 0,5 3-1 0,-4 4-1 16,4 0-2-16,1 5-2 0,-6-3-1 0,6 6 0 0,-1 3 0 0,2 4 1 15,-8-1 3-15,7 5 1 0,-6 6 3 0,6 1 3 0,0 0 1 0,-6 6 3 16,5 2 2-16,2 2 1 0,-8 9 2 0,0-5 2 0,7 7 1 16,-6 1 2-16,0 3 1 0,5 0 1 0,-4 5 2 0,-2-2 0 0,0-2 1 15,0 3 0-15,1-4-1 0,0 0 0 0,-1 1 1 0,1-5 0 16,-1 1 1-16,0-1-1 0,-6-2 1 0,8-5-1 0,-2 0 1 0,-6-3 1 16,6-4-1-16,-6 0 3 0,6-1 3 0,-6-2 4 0,0-4 5 0,7-1 4 15,-7 1 5-15,0-4 3 0,0-4 1 0,7 4 3 0,-7-7 0 0,6-1 0 16,-6 1-1-16,7-4 1 0,-1-3-1 0,1-4-2 0,-7-1-3 15,7 1-4-15,-1-3-5 0,0-6-4 0,0 2-3 0,2-4-5 0,-2-1-4 16,-6 0-2-16,6 1-3 0,1 0-1 0,6 0-3 0,-6 3 0 16,-1-3-4-16,0 7-1 0,0 0-2 0,8 4-3 0,-8 2-2 0,1 2-3 15,0 3-2-15,-1 4-1 0,1 2-1 0,-1 3 0 0,0 2 0 0,2 2 1 16,-2 7 1-16,0-1 1 0,0-2 3 0,8 5 2 0,-8 4 1 16,1 3 3-16,-1 1 3 0,0 2 1 0,2 2 2 0,-2-1 3 0,0-1 2 15,0 5 0-15,2 0 1 0,-2-3 2 0,0 2 1 0,7-4 0 0,-6 2-1 16,0-2 1-16,-1 2 0 0,0-2-1 0,0-3 1 0,8-3 0 15,-8 0 0-15,1 0 2 0,6-4 0 0,-6 0 1 0,-1-4 1 0,7-4 2 16,-6 1 0-16,5-4 1 0,2 0 1 0,-8-4 0 0,13 1 1 0,-5-4 0 16,-2-4 0-16,2 0 0 0,-1 0-1 0,0-8 0 0,6 4-2 15,-5-3 0-15,-2-3-1 0,1-2 0 0,0 2-2 0,-6-5-1 0,6 0 0 16,-6 0 0-16,5 1-1 0,-5-1 0 0,0 0-1 0,-7-3 0 16,6 3 0-16,-6 5 0 0,7-2-1 0,-7 5 0 0,6 0 0 0,-6 8 0 15,0-7-2-15,0 11-1 0,0-1-1 0,0 3-1 0,0 4-2 0,0 0 0 16,0 0 0-16,0 0 0 0,0 7 0 0,0 1-1 0,-6-1-1 15,6 5 0-15,0 2 1 0,0 0 0 0,0 1 1 0,0 3 2 0,0 4 2 16,0 1 0-16,0-2 0 0,0 2 2 0,6-6 0 0,-6 5 0 16,0 0 1-16,6-2 1 0,1-3 0 0,-7 2 0 0,7-1-1 0,-1-3 0 15,0-1 0-15,-6-3 0 0,8 3 1 0,4-6 0 0,-5 3-1 0,-1-4 2 16,7 0 1-16,-6-3 1 0,5 1-1 0,2-3 1 0,-8-2-1 16,7 0 2-16,0-2 0 0,0-3 0 0,1-2 1 0,5 3-1 0,-6-7 0 15,0 4 1-15,0-8 1 0,-6 4-2 0,5-3 0 0,2-1-2 0,-2 0 2 16,-5 1-1-16,0-5 0 0,-1 1 1 0,1 0-2 0,-1-1 1 15,0 1-1-15,2 0 1 0,-8 0-1 0,0-1 1 0,0 4-1 0,0 1 1 16,0-1-1-16,0 0 1 0,0 4-1 0,0 4 0 0,0-4-1 0,-8 8-1 16,8-5-2-16,0 5-1 0,0 3-2 0,-6-4-1 0,6 4-1 15,0 0-1-15,0 4-1 0,0-1-1 0,0 0 2 0,-6 5-2 0,6 0-1 16,0 2 1-16,0 5 0 0,0 0 1 0,0-1 0 0,0 4 2 16,0 5 1-16,0-4 1 0,0 2 2 0,6 1 1 0,-6-1-1 0,6 2 0 15,2-2 0-15,-8 2 2 0,6-4 0 0,0-1 0 0,0 0 0 0,8 0 0 16,-8-3 0-16,1-1 0 0,5 1 1 0,2-5 0 0,-8 2 0 15,8-4 1-15,-2-1 0 0,1-3 2 0,1-1-1 0,5-3 1 0,-6 0-1 16,0 0 2-16,7-7-2 0,-8 3 1 0,2-7-1 0,5-1-1 0,-6 2-5 16,0-5-2-16,1 1-2 0,4-5-3 0,-10 1-4 0,4 0-3 15,1-4-3-15,-6 0-4 0,0 0-3 0,-1-4-2 0,0 1-2 16,0-1-2-16,-6 0-1 0,0 1 1 0,0-5 2 0,0 4 3 0,-6 1 0 16,0 3 5-16,0 0 4 0,-1 4 2 0,0-1 4 0,1 1 2 0,-1 7 4 15,-5 1 3-15,4-2 1 0,2 9 3 0,-6-5 2 0,4 5 0 0,2 3-1 16,-7 0 0-16,7 0-1 0,-1 3 0 0,0 5-2 0,1-5-1 15,0 4 1-15,0 1-2 0,6 3 1 0,0-4-1 0,0 9 2 0,6-6 1 16,-6 5 1-16,12-1 0 0,-5 5 3 0,6-5 0 0,0 4 0 0,1 0 2 16,4 5 2-16,2-4 0 0,7 2 0 0,-9 2 0 0,9-6 1 15,-1 2-1-15,0 3-1 0,0-4 0 0,0 4-2 0,1-3 0 0,-8-1 1 16,7 0-3-16,0 0 1 0,-7 0-1 0,1 1 0 0,0-1-1 16,-8 0 1-16,2 1 0 0,-1-4 0 0,-7 2 0 0,7-2 1 0,-6 0-1 0,-7-4 1 0,0 4 1 15,0-4-1-15,0 0 1 0,0-3 2 0,-7-1 0 0,0-1 0 0,1-1-1 16,-7-2 0-16,7 1-5 0,-8 0-7 0,2-4-8 0,-8-4-12 0,7 0-15 15,-7 1-14-15,0-5-33 0,1 0-39 0,0-2-57 0,0-5-63 16,-1 1-64-16,0-1-66 0,7-7-60 0,-7 4-59 0,8-4-24 0,-2-1-9 16,2 1 1-16,5 4 9 0,1-4 11 0,-1 4 15 0,7-1 30 15,0 5 40-15,7 3 54 0,-1-1 62 0</inkml:trace>
  <inkml:trace contextRef="#ctx0" brushRef="#br0" timeOffset="203369.99">6304 17233 0 0,'13'7'94'0,"-7"1"138"0,8 2 23 0,-8-2 24 0,0-1 23 0,1 0 27 16,-7-3 27-16,7 4 30 0,-1-5 34 0,1 0 27 0,-1 1 22 15,0 0-31-15,1-4-56 0,0 0-43 0,-1 0-33 0,0-4-25 16,8-3-20-16,-8 4-23 0,7-5-24 0,0-3-25 0,-6 0-25 0,5-3-32 16,2-1-34-16,5-3-26 0,-6-1-23 0,0-3-16 0,1 0-12 0,-2-4-7 15,8 1-6-15,-7-1-3 0,0-3-2 0,-6 0-1 0,5-1-3 0,-5-3 0 16,0 4 0-16,-1-4 0 0,0 0 0 0,1 0 1 0,-7 4 0 16,0-5 1-16,0 2 0 0,-7 2 0 0,7 2 0 0,-6-2 1 15,0 4 3-15,-1 1 4 0,0 2 6 0,1 2 5 0,0 2 5 0,-1 1 4 16,0 3 6-16,1 5 3 0,-1 3 5 0,7-5 2 0,-6 8-1 0,0 0 0 15,6 1 0-15,-7-1-3 0,7 8-3 0,-7-4-4 0,7 7-6 16,0 1-5-16,0 0-4 0,-6 2-5 0,6 5-6 0,6 4-4 16,-6 1-5-16,0 3-1 0,7 3 1 0,0 3 0 0,-1 0 1 0,0 4 1 15,1 1 0-15,-1 3 1 0,8-1-1 0,-8 0 0 0,0 5 0 0,8-4 0 16,-8-1 1-16,7 4 1 0,-6-3-1 0,6-5-1 0,-7 5-2 16,0-8-6-16,8 1-9 0,-8-1-14 0,0-7-15 0,1 0-23 0,-7-4-25 15,7-3-39-15,-1-4-43 0,1 0-56 0,-7-7-61 0,0-1-57 16,0-3-55-16,0 0-53 0,0-7-52 0,0 0-21 0,0-4-3 0,-7-4 8 15,1 0 11-15,-1-4 20 0,0-2 26 0,-5-2 38 0,-2-2 43 0,2 0 56 16,-1-1 62-16</inkml:trace>
  <inkml:trace contextRef="#ctx0" brushRef="#br0" timeOffset="203526.23">6571 16976 0 0,'-26'-18'25'0,"6"0"348"0,1 3 65 0,0-4 39 0,-8 5 24 15,8 3 20-15,0-3 14 0,5 2 13 0,-6 1 11 0,8 0 11 0,-1 1 10 16,-1 5 0-16,8 2-4 0,0-4-102 0,-1 7-149 0,0-4-92 16,7 4-62-16,-6-4-37 0,6 4-25 0,6 0-18 0,1-3-15 0,0 3-12 15,5-4-12-15,2 4-12 0,-1-3-12 0,6-1-21 0,0-1-24 0,8 3-28 16,-1 2-28-16,6-5-26 0,-6 2-28 0,7 0-54 0,-7 3-68 15,0-5-79-15,0 5-85 0,0 0-71 0,0 0-63 0,-6 5-31 0,-1-2-14 16,-6 0 4-16,6 2 10 0,-5-3 19 0,-1 3 22 0,-6-1 25 16,5-1 26-16,1 1 55 0,1-1 68 0,-2 1 79 0,2-4 268 0</inkml:trace>
  <inkml:trace contextRef="#ctx0" brushRef="#br0" timeOffset="203807.48">7313 17072 347 0,'-13'7'462'0,"1"0"42"0,4 0 24 15,2 1 14-15,-6-5 8 0,5 1 3 0,0 0 0 0,7-1 3 16,-6 1 0-16,6-4 1 0,0 4 3 0,-7-4-111 0,7 0-168 0,7 0-105 15,-7 3-73-15,0-3-41 0,6 4-24 0,1-4-13 0,6 4-7 0,-7-4-5 16,8 0-4-16,-2 3-11 0,8-3-16 0,-1 0-22 0,1 0-27 16,0 0-53-16,-1 0-67 0,7 0-83 0,-6 0-93 0,6-3-75 0,-7 3-63 15,1-4-34-15,-1 4-16 0,1-4-6 0,0 1-3 0,-1-1 8 0,0 0 14 16,1-3 21-16,-1 3 25 0,1-2 51 0,0 1 64 0,-1-2 83 16,1-4 272-16</inkml:trace>
  <inkml:trace contextRef="#ctx0" brushRef="#br0" timeOffset="204259.26">7998 17170 84 0,'6'4'299'0,"0"-4"25"0,8 0 13 0,-8 0 12 16,0 0 10-16,7-4 11 0,1 4 14 0,-8 0 12 0,6-3 14 15,2 3 15-15,-1-5 11 0,0 5-63 0,-6-3-103 0,5 3-57 0,2 0-37 16,-2-3-20-16,-5-1-12 0,6 0-10 0,0-3-10 0,0 0-10 16,0-1-13-16,1-3-11 0,-2 0-16 0,8-3-12 0,-7-1-13 0,7-4-11 15,-8 1-12-15,8-3-8 0,-7-2-7 0,7 2-4 0,-8-4-2 0,8-2 0 16,-7 1-1-16,0 1 1 0,0-1 1 0,-7 0 2 0,8 1 2 16,-8 0 5-16,1-1 6 0,-7 1 7 0,6-2 8 0,-6 5 7 0,0 1 9 15,0 3 4-15,-6-1 4 0,-1 5 2 0,7-2 1 0,-13 5-1 0,6 4 0 16,1 0-4-16,0 0-2 0,-1 2-5 0,-6 5-4 0,7 0-6 15,-7 5-5-15,6 2-3 0,0 4-6 0,1 3-2 0,0 5 1 0,-1 3-1 16,0 4 1-16,7 7 1 0,0 4 1 0,0 2 0 0,0 5 2 16,7 0 0-16,0 4 0 0,-1 3-2 0,0 0-3 0,1 1-4 0,6 0-3 15,-6-2-4-15,5 1 0 0,2-2-3 0,-2-2-1 0,-5 0-2 0,6 1-1 16,0-4-1-16,0-4 1 0,-6 0-3 0,5 1-1 0,-4-4-3 0,-2-5-1 16,7 5-9-16,-7-7-11 0,1-1-16 0,-7-4-16 0,6-3-18 15,1-3-18-15,-7-1-31 0,0-4-38 0,0-2-54 0,-7-5-62 0,7-3-65 16,-6-1-65-16,-1-3-61 0,1-7-56 0,-7 3-22 0,7-3-4 0,-8-7 7 15,1 3 11-15,0-4 16 0,0-4 17 0,-7-3 29 0,8 0 39 0,-8 1 54 16,7-1 61-16</inkml:trace>
  <inkml:trace contextRef="#ctx0" brushRef="#br0" timeOffset="204406.31">8251 17500 0 0,'-12'-11'120'0,"-2"1"275"0,1-2 52 0,0 5 31 0,0-1 21 0,7-2 16 0,-8 5 15 0,8-2 12 0,0 0 7 16,-1 3 10-16,0-3 8 0,7 3-14 0,0 1-23 0,-6 3-102 0,6 0-141 16,6 0-80-16,-6-4-49 0,0 4-30 0,7-3-18 0,6-2-15 15,-7 5-15-15,8-6-12 0,5 2-7 0,1 0-9 0,0-3-9 0,5 3-16 16,1-3-21-16,7 0-25 0,-7-5-24 0,6 5-31 0,1 1-30 0,-1-6-53 15,1 4-64-15,7-3-83 0,-8 0-92 0,1 1-76 0,-1-1-70 16,1 0-35-16,-7-1-16 0,6 2-1 0,-5-1 7 0,-8 0 15 0,7-1 17 16,-6 1 25-16,-1-3 30 0,0 2 50 0,1-2 63 0,-7 0 81 15,7-5 255-15</inkml:trace>
  <inkml:trace contextRef="#ctx0" brushRef="#br0" timeOffset="205046.93">8896 17064 126 0,'-13'11'375'0,"-6"4"48"0,5-4 30 16,1 3 17-16,1-6 10 0,-2 3 7 0,8-4 3 0,0-3 5 15,-2-1 5-15,2 1 10 0,6 0 8 0,0-4-66 0,0 0-109 0,0 0-87 16,0 0-76-16,0 0-46 0,0-4-26 0,6 0-16 0,2 1-10 0,-2-5-6 16,0 1-3-16,8-4-6 0,-2 0-4 0,1-4-9 0,1-3-11 15,5-1-8-15,0-2-11 0,-6-2-7 0,7 2-8 0,-6-2-3 0,4-2-5 16,-4 3 0-16,-1-4-2 0,-7 5 0 0,8-1 1 0,-8-4 0 16,0 8 0-16,0-4 0 0,2 4 2 0,-2 4 1 0,-6-3 0 0,0 7 1 15,0 0-1-15,0 2 1 0,0 4-2 0,0 0 1 0,-6 1-1 0,6 3-1 16,0 0 0-16,-8 3 0 0,8 1 2 0,-6 3 0 0,0 1-1 15,0 3 2-15,6 0 0 0,-8 3 1 0,2 4 1 0,0 1 2 0,-1-1 1 16,1 4 1-16,-1 4 0 0,7-4 2 0,0 8 0 0,0-5-2 16,0 1 0-16,0-1-1 0,7 0-1 0,-1 5-2 0,1-8-2 0,-1 4 0 15,0-4-2-15,2 0 1 0,4-4-1 0,-6-3-1 0,8-1 1 0,-8 1 0 16,7-5-1-16,1 2 0 0,-2-5 1 0,-6-3 0 0,8 0 1 16,-1-4-2-16,0 0 2 0,0-4 0 0,0 0-1 0,0-3 1 0,0-5-1 15,-6 2 1-15,6-1 0 0,-7-4-2 0,8 1 1 0,-8-5 0 16,0 5-1-16,0-8 0 0,1 4 0 0,-7-4-1 0,7-1 1 0,-7 2 0 15,0-5 0-15,0 3-1 0,6 3-1 0,-6-3 0 0,0 2 0 0,0-2 1 16,0 4-1-16,0 5-1 0,0-1 1 0,0 0-1 0,0 5 0 0,0 2-3 16,0 1 0-16,0 4-1 0,0-1 0 0,7 4-1 0,-7 0 1 15,0 0-1-15,0 4 1 0,6 3-1 0,1 0 1 0,0 4 1 0,-1 0 0 16,-6 0 0-16,12 4 1 0,-4 3 1 0,-2 0 3 0,0 0-1 16,7 5 2-16,-6-4-1 0,0 1-1 0,-1 3 1 0,0-2 0 0,0 2 1 15,2-4-1-15,-8 2 1 0,6-3 0 0,-6-3-1 0,6 3 0 0,1-7-1 16,-7 4 2-16,0-8-1 0,7 4 0 0,-7-2 2 0,0-7 1 15,6 5 0-15,-6-7 1 0,0 4 0 0,7-8 1 0,-7 4 0 0,0-3 1 16,6-3 0-16,-6-3-1 0,6-2 0 0,1 0 1 0,-7-3-2 0,7-1 0 16,-1-3-3-16,-6 0-3 0,6-4-5 0,1-4-7 0,-7 3-4 15,7-2-6-15,-1 0-3 0,-6 3-2 0,7-4-3 0,-1 7-1 0,-6-2-1 16,7 2 0-16,-1 5-2 0,-6-1-1 0,7 4 0 0,-1 4 3 16,-6 3 3-16,6 0 3 0,-6 4 5 0,8 4 4 0,-2 0 3 0,-6 3 2 15,6 4 2-15,1 0 4 0,-7 4 1 0,6 3 0 0,-6 0 1 16,7 0 2-16,-7 5 1 0,0 2 0 0,6-3 1 0,-6 4 2 0,7-4 0 15,-7 3 0-15,6-2-2 0,-6-5-4 0,6 0-7 0,2 0-9 0,-2-3-17 16,0-4-21-16,8-1-45 0,-2-5-57 0,1-2-67 0,1-3-70 16,5 0-56-16,1-8-49 0,-1 2-44 0,8-5-42 0,-8 0-21 0,7-4-7 15,0 0 2-15,6-3 5 0,-5 4 16 0,-1-4 21 0,-1-1 44 0,1 4 57 16,0-3 67-16,1 3 71 0</inkml:trace>
  <inkml:trace contextRef="#ctx0" brushRef="#br0" timeOffset="205470.04">10101 16925 0 0,'12'-11'25'0,"-4"3"193"0,-2 1 29 0,0 0 26 16,-6-1 24-16,0 1 22 0,0 4 21 0,0-4 26 0,-6-1 27 0,6 1 27 15,-6-1 28-15,-2 1-19 0,-4 0-38 0,6-5-42 0,-1 5-45 16,-6 0-30-16,6 0-24 0,-5-4-21 0,-2 4-22 0,8-1-21 0,-8 0-19 16,2 1-27-16,-1 5-25 0,6-3-25 0,-12 2-25 0,5 3-16 15,2 0-12-15,-2 0-8 0,1 3-2 0,1 4-3 0,-2 0 1 0,2 4 0 16,-2 1 1-16,1 2 1 0,1 4 1 0,-2 1 2 0,8 3 1 0,0 0-1 16,-2 3 1-16,2 5-1 0,0-4 0 0,6-1 1 0,0 5 1 0,0-5-2 15,6 1 0-15,0-1-2 0,2-3-3 0,-2 0 0 0,7 0-1 16,0-2-1-16,0-3-1 0,0-7-1 0,6 2 0 0,1-1-1 15,-1-7-1-15,7-1-2 0,0-3-2 0,1-3-2 0,-1-5 0 0,6-2-1 16,1-6-1-16,-7-2-2 0,7-1-2 0,-1-6-4 0,-6 0-4 0,1-8-4 16,-2 3-6-16,1-7-4 0,-6 1-9 0,0 0-5 0,-1-5-4 0,-6 1-4 15,0-4-2-15,-7 0-1 0,0 4-2 0,2-4 2 0,-8 0 1 16,-8 3 1-16,8 1 4 0,-6 1 6 0,-6 2 7 0,-2 3 11 0,8 1 13 16,-7 4 12-16,-1 4 12 0,2 3 9 0,-1 0 6 0,6 7 6 15,-6 1 4-15,0 2 1 0,6 5 1 0,1 3 1 0,0 0-2 0,-8 4-1 16,8 4-4-16,0 3-4 0,6 1-5 0,-7 3-7 0,1 6-6 15,6 2-5-15,0-1-4 0,0 9-5 0,0-2-3 0,6 4-1 0,-6 0 0 16,7 8 1-16,-1-4 0 0,8 0 1 0,-8 4-1 0,6 0 0 16,-5 0-1-16,6-1-1 0,-6 4-1 0,6-3-1 0,-6-5-1 0,5 5-1 15,-6-4 1-15,8-3-4 0,-8 0-5 0,7-2-12 0,-6-2-14 0,0-4-14 16,-1-4-15-16,0 1-12 0,0-5-12 0,2-3-19 0,-2-4-18 16,-6-2-45-16,6-5-54 0,-6 0-69 0,7-5-74 0,-7-5-72 0,7-1-71 15,-7-5-28-15,0 2-6 0,-7-8 4 0,7 0 9 0,-7-3 11 16,1-5 12-16,-8 1 15 0,2-4 20 0,-1-4 44 0,-7 1 55 0,8-4 68 15,-8-1 208-15</inkml:trace>
  <inkml:trace contextRef="#ctx0" brushRef="#br0" timeOffset="205641.92">9182 16265 341 0,'-38'22'457'0,"-1"3"35"15,6-2 19-15,1-4 9 0,6-1 4 0,-1-4 2 0,1 1 0 0,6-8-1 16,8 1-1-16,-2-5 0 0,8 1-1 0,-1 0-115 0,1-1-173 0,6-3-116 15,0 0-87-15,6 0-85 0,-6 0-82 0,13 0-109 0,1 0-121 16,-2 0-71-16,2-3-45 0,5 3-22 0,1-4-10 0,6-3-5 0,0 3-3 16,0-7 2-16,-1 0 4 0,8 0 11 0,0 0 16 0,0-3 48 15,0-5 64-15</inkml:trace>
  <inkml:trace contextRef="#ctx0" brushRef="#br0" timeOffset="206032.54">10915 15951 0 0,'-13'-4'110'0,"7"-3"279"16,-1-2 41-16,0 2 23 0,1 1 14 0,-1-2 8 0,1 2 5 0,0-2 2 16,6 4 2-16,-7-4 2 0,7 1 0 0,7 3-18 0,-7 4-28 0,6 0-107 15,7 0-149-15,0 4-72 0,0 3-39 0,7 1-19 0,-1 4-12 16,7 2-5-16,0 4-4 0,0 4-1 0,7 3-2 0,-7 9 0 0,7-2-2 16,-7 9-2-16,6 3-3 0,-5 3-3 0,-2 1-2 0,-5 7-3 15,6 0-3-15,-7-1-2 0,-6 5-3 0,0 0-2 0,1-1-1 0,-8 2-1 16,0-2-1-16,-6 1-4 0,-6-1-7 0,0-3-7 0,-1 0-7 0,0-4-16 15,-6-4-16-15,0 2-35 0,-6-6-44 0,5-6-64 0,-5 1-73 16,-1-11-75-16,8 0-74 0,-8-5-44 0,0-4-26 0,7-7-9 0,-6 0-1 16,6-11 3-16,0 0 8 0,6-3 14 0,-6-5 16 0,13-7 34 0,-6 1 43 15,6-8 64-15,0 0 136 0</inkml:trace>
  <inkml:trace contextRef="#ctx0" brushRef="#br0" timeOffset="207222.26">12289 16870 33 0,'-12'18'299'0,"4"0"47"0,-4-3 38 0,5 0 24 16,-6 0 16-16,6-4 7 0,1-5 3 0,0 2 4 0,0 0 1 0,-2-5 6 15,8 1 6-15,0-4-58 0,-6 3-92 0,6-3-69 0,0 0-59 16,0 0-44-16,6-3-40 0,2-1-23 0,-2-3-17 0,0 0-6 0,0-8-2 16,8 5-4-16,-1-9-2 0,-1 1-5 0,8-5-7 0,0-3-8 0,-1 1-8 15,1-4-4-15,0 0-1 0,-1-1 0 0,1-2-1 0,-2-2 2 16,2 1 0-16,0 0 2 0,-7 0 0 0,7 0 4 0,-8 0 5 0,-5 1 7 15,6 2 6-15,-6 4 9 0,-1 1 8 0,0 3 7 0,-6 0 9 16,0 4 4-16,0 4 4 0,0-3 2 0,0 7 2 0,-6 0 0 0,6 2 0 16,0 4-5-16,-6 0-5 0,-1 1-6 0,7-1-9 0,0 4-8 15,-6 0-9-15,6 4-9 0,-7-1-8 0,7 5-6 0,0 3-4 0,-7 0-4 16,7 7-2-16,0 1 0 0,0 3-2 0,0-1 2 0,7 9 0 16,-7-1 2-16,7 5 2 0,-1-2 1 0,-6 5 1 0,13-1 1 0,-7 1-1 15,1 0 1-15,0-1 0 0,-1 1 1 0,0 0-1 0,8-5 0 16,-8 5 1-16,1-7-2 0,-1 2 1 0,8-6-2 0,-8 0-1 0,6-1 0 15,-4-7-1-15,-2 0 0 0,7 1 0 0,-6-8 1 0,-1 1-1 0,7-5 0 16,0-7 1-16,-6 0-3 0,5 0-2 0,2-7-4 0,5-5-3 16,-6-3-3-16,0-3-5 0,7-4-2 0,-1-3-2 0,1-1-2 0,-8-6-3 15,8-5-3-15,-7 0-4 0,7-3-4 0,-7-4-2 0,0 3 0 16,-7-6-1-16,8-1 1 0,-14 0 1 0,6 1 3 0,0-1 2 0,-6 0 2 16,0 1 3-16,-6-1 3 0,6 4 2 0,-6 0 4 0,-1 4 4 0,0 3 5 15,1 5 4-15,0-2 7 0,-8 9 7 0,8-1 7 0,-7 4 7 16,6 4 4-16,1-1 4 0,-7 9 5 0,7-2 3 0,-2 5 2 0,2 0 2 15,0 0 2-15,-1 3-2 0,7-1-3 0,-6 5-1 0,-1 5-4 16,1-1-5-16,6-1-4 0,-7 5-4 0,1 2-2 0,6 6-3 0,0 1 0 16,-6 6-4-16,6 2 0 0,0 5-2 0,0 2 3 0,6 1 1 15,-6 4 2-15,6 3 1 0,1 1 3 0,-1 2 1 0,1 2 3 0,-1 2 1 16,1-3 2-16,-1 3 0 0,0 1 1 0,8-4-1 0,-8 4-1 16,1-4 0-16,-1 0-1 0,1-4-2 0,-1 1-1 0,1-5 0 0,-1 0-1 15,1-3-2-15,0-3-1 0,-1-4-2 0,0-1-2 0,1-3-1 0,0 0 0 16,-7-7-2-16,6-1 2 0,0-2 0 0,-6-5 3 0,7 0 4 15,-7-3 2-15,6 0 3 0,-6-4 0 0,7-4 1 0,0 0 0 0,-1-3-2 16,0 0 0-16,2-5-1 0,4-2 0 0,-6-4 0 0,8-1-2 16,-1-3-1-16,-1 0-4 0,2-3-4 0,-1 0-4 0,0-2-3 0,0-2-1 15,-7-1-2-15,8 2-1 0,-2 1-2 0,2-2 0 0,-2 0-1 0,1 4-2 16,-6-1-1-16,6 3-1 0,-7 5-1 0,8 1 0 0,-8 1-1 16,0 5 0-16,1 1-2 0,0 2-1 0,-1 5 2 0,1 3-1 0,-1 0 0 15,-6 3 1-15,6 1 1 0,2 3 1 0,-8 0 2 0,6 8 1 16,0-3 0-16,-6 5 2 0,6 1 1 0,-6 1-1 0,7 4 2 0,-7-2 1 15,7 2 1-15,-7-3 1 0,6 6 0 0,-6-3 0 0,7-1 1 16,-7 0-1-16,6 0-1 0,-6 0-1 0,6-4 0 0,2 4 0 0,-8-7 0 16,6-1 0-16,0 1 0 0,0-5 1 0,-6 2-2 0,8-1 1 0,-2-4 0 15,0-3 2-15,1-1 0 0,-1 1 1 0,-6-4 0 0,14-4 2 16,-8 1-1-16,0-1 1 0,0-7-1 0,8 4 1 0,-8-5-2 0,8-2 0 16,-8 0 1-16,7-1-2 0,-7-4 0 0,1 1-1 0,6-3 1 0,-7-2-2 15,1 2-1-15,0-5-1 0,-1 3 0 0,1-2-1 0,-7 3 1 16,6 0 0-16,0 4 1 0,-6-1 0 0,0 5 1 0,0-1-2 0,8 5 1 15,-8 2-1-15,0 0-2 0,0 5 1 0,0 3 0 0,0 0 0 0,-8 3 1 16,8 5 0-16,0 0 1 0,0 2 2 0,0 5 2 0,-6-1 1 16,6 5 0-16,0-1 2 0,-6 4 1 0,6 5 1 0,0-7 1 0,0 6 0 15,0-3 1-15,0-2 0 0,0 5 0 0,6-8-3 0,-6 5-2 16,6-9-8-16,-6 4-13 0,8-7-16 0,-2 0-19 0,0 0-24 0,0-3-26 16,2-5-55-16,4-3-68 0,-5-3-80 0,6-5-89 0,0 0-71 0,-1-2-62 15,2-5-31-15,-8-3-15 0,8-3 0 0,-1-2 7 0,-7-3 13 16,0-3 17-16,8-4 22 0,-14-4 26 0,6 1 54 0,-6-4 68 0,0-1 81 15,0-2 273-15</inkml:trace>
  <inkml:trace contextRef="#ctx0" brushRef="#br0" timeOffset="207362.89">13618 16236 322 0,'-19'-11'440'0,"5"0"37"0,-6 8 27 0,8-4 21 15,-1 2 19-15,-7 5 17 0,14-3 16 0,-8 3 14 0,8-4 11 0,0 4 9 16,-1-4 9-16,7 4-107 0,-6 0-164 0,6-3-98 0,0 3-65 0,0 0-40 16,0 0-27-16,0 0-31 0,0 0-31 0,6 0-36 0,-6-4-37 15,7 4-39-15,-1 0-41 0,7 0-74 0,0 0-87 0,-7 0-101 16,14 0-108-16,-7-4-66 0,7 4-46 0,0-3-22 0,-1 0-10 0,1-6 3 15,-2 2 9-15,2 0 17 0,0 0 19 0,-1-4 27 0,1-1 29 0,0 2 64 16,-1 0 81-16</inkml:trace>
  <inkml:trace contextRef="#ctx0" brushRef="#br0" timeOffset="207534.76">13755 15921 227 0,'-14'3'412'0,"-5"2"43"0,6-3 27 0,0 3 21 16,0-1 19-16,6-4 10 0,1 3 9 0,0-3 6 0,-2 0 5 15,8 0 5-15,0 0 6 0,0 0-90 0,8 0-137 0,-2 0-96 16,0 0-77-16,8 0-41 0,-1 4-27 0,-1-4-20 0,14 4-19 0,-6-1-15 15,-1 1-14-15,7-1-20 0,7 4-24 0,-7-2-30 0,0 2-36 0,0-4-67 16,1 5-82-16,-1-5-92 0,-7 5-96 0,1-1-63 0,0-4-48 16,-8 5-24-16,1-1-10 0,0-3-2 0,-6-1 2 0,-1 1 12 0,-6 0 18 15,0 0 26-15,0-4 29 0,0 3 63 0,-6 2 78 0</inkml:trace>
  <inkml:trace contextRef="#ctx0" brushRef="#br0" timeOffset="207784.76">12289 16329 374 0,'-26'10'452'0,"0"0"36"0,7 2 24 15,5-5 13-15,-5 1 9 0,6-5 5 0,6 1 3 0,-5-4 0 16,12 3 3-16,0-3 2 0,0 0 3 0,6 0-116 0,0 0-177 0,7 0-96 15,7 0-57-15,6 0-35 0,0 0-24 0,7 0-17 0,6-3-12 16,-1 3-23-16,9-4-28 0,-2 1-64 0,1-1-82 0,5 0-114 0,-5-3-129 16,7 2-66-16,-2-2-34 0,-5-3-16 0,7 2-8 0,-8-6-4 15,0 3-3-15,1-3 2 0,-1-2 3 0,-5 2 18 0,5-5 26 16,-12 5 62-16,6-1 81 0</inkml:trace>
  <inkml:trace contextRef="#ctx0" brushRef="#br0" timeOffset="212176.62">14660 16763 247 0,'-6'8'327'0,"-1"0"28"0,0-6 18 16,7 3 8-16,-6 2 4 0,6-3 1 0,-7-4 0 0,7 3 2 0,0-3 3 15,0 4-4-15,0-4-7 0,0 0-57 0,0 0-80 0,7 0-54 0,-1 0-40 16,1 0-23-16,6-4-13 0,-1 1-6 0,2-4-1 0,5-4 1 16,7 0 0-16,0-3-1 0,1-3-4 0,5 0-14 0,1-5-19 0,-1-3-19 15,1-1-14-15,6 0-9 0,-6-3-7 0,-1-4-5 0,1 3-4 16,6-3-3-16,-13-4-3 0,6 1-1 0,-5-1 0 0,-1 0-1 0,-1 0 1 16,1 1-2-16,-6 0 0 0,-7 0-1 0,7-6-1 0,-8 7 0 0,-4 1 0 15,-2-3 0-15,0 5-1 0,0-1 0 0,-6 3 1 0,0 0 0 16,-6 3-1-16,0 0 1 0,6 2-1 0,-14 3 2 0,8 0-1 0,-7 3 4 15,7 4 2-15,-8 1 4 0,2 0 3 0,-2 2 2 0,8 5 0 16,-7 0 1-16,0-1-1 0,6 5 0 0,-5 3-1 0,5-4 0 16,-6 8 0-16,7-4 0 0,-2 3 0 0,2 5 0 0,0-1 0 0,-1 3-2 15,7 5-1-15,-6 4 0 0,-1-1 2 0,7 4 3 0,0 4 2 16,0-1 2-16,0 9 1 0,0-6 2 0,0 9 1 0,0 0-1 0,7-1 2 16,-7 5-2-16,6 2-2 0,-6-2-2 0,7 4-1 0,-1-1-1 15,-6-5-3-15,6 5-2 0,2 1-1 0,-8-5-2 0,6 0 1 0,0 0-1 16,-6-3-1-16,7-1-1 0,0 1 0 0,-7-4 0 0,0 1 2 0,6-6-1 15,-6-2 0-15,0 1-2 0,6-7-1 0,-6-1 0 0,0-1 0 16,0-3-1-16,0 0 0 0,0-8 3 0,0 4 5 0,0-8 6 0,0 5 7 16,0-8 4-16,0 4 4 0,0-4 3 0,0 0 1 0,0-4 0 15,7 1 2-15,-7-5-1 0,0 1 0 0,6-1-1 0,-6-6-1 0,7-1-2 16,0 0-6-16,5-4-7 0,-5-2-6 0,0 3-6 0,5-7-4 0,2 2-3 16,-1-3-3-16,-7 1-1 0,8-1-4 0,-2-4-1 0,1 5-3 15,0 0-2-15,0 3-2 0,1-4-2 0,-8 4-2 0,6 4 0 16,2-1-2-16,-8 1-4 0,7 7-3 0,-6-4-3 0,0 5-5 0,-1 2 0 15,0 5 0-15,0-1 0 0,-6-1 2 0,8 10 2 0,-8-5 0 16,0 7 1-16,6 1 3 0,-6-1 2 0,0 3 2 0,0 5 4 0,-6 0 2 16,6 4 3-16,0-5 5 0,-8 4 2 0,2 4 4 0,0-3 1 0,6-1 1 15,-13 0 2-15,6 0 1 0,1 0 1 0,-1 1 1 0,1-4-1 16,0 0 0-16,-2-4 1 0,2 0-1 0,0-1 1 0,0 2 2 0,-2-5-1 16,2-4 1-16,0 5 1 0,-1-5 0 0,1 1 1 0,6-4 2 0,-7 0 2 15,7 4-1-15,-7-8 1 0,7 4 1 0,0 0-1 0,0-4-1 16,0 1 0-16,0-1-2 0,0 0 0 0,0-3-1 0,7 0-1 0,-7-1-1 15,7 5-2-15,-7-8-3 0,6 4-1 0,1-1-4 0,-1 0 0 16,8 1-2-16,-8 4 1 0,0-5-1 0,8 5 1 0,-8-5 0 0,7 8-1 16,-7-3 0-16,8 3 0 0,-8 0 0 0,6 0 1 0,-4 0-1 0,4 3 3 15,-5 1 0-15,6 3 1 0,0 1 0 0,1 0 0 0,-2-1 0 16,1 0 1-16,0 4 0 0,6-4 1 0,-5 5 0 0,6-2 1 16,-1-3 0-16,1 4-1 0,-8 0 0 0,8-3 0 0,6-1-1 0,-7 0 1 15,1 1 1-15,0-4-1 0,-1-1 1 0,1 2 1 0,6-5-1 0,-7 0 1 16,1 0 0-16,0-5 0 0,-1 2 0 0,0-6-3 0,1 3-3 0,-1-2-3 15,-5 2-3-15,5-6-4 0,1 1-3 0,-8-3-2 0,2-1-4 16,5 0 0-16,-6-4-3 0,0 5 0 0,-7-7 0 0,8 2 0 16,-8 1 1-16,1-4 2 0,-1 3 4 0,-6-3 3 0,7 0 4 0,-7 0 2 15,0 4 3-15,0-4 4 0,0 3 3 0,-7-2 4 0,1 3 6 0,6 3 2 16,-7-3 3-16,1 3 3 0,0 1 0 0,-8 2 1 0,8 1 2 16,-1 0 1-16,1 4 1 0,-1-1 1 0,1 1 3 0,-1 4-1 0,1-5-1 15,-1 8-2-15,0-3-4 0,1 3-4 0,6 0-4 0,-6 0-1 16,-1 3-2-16,7 1-2 0,0 3-1 0,-7 0 0 0,7 8-3 0,0 0 0 15,-6-1-3-15,6 5 0 0,0 4 0 0,0-3 1 0,0 7-1 16,6-2 0-16,-6 1 2 0,7 3 0 0,0-4 0 0,-1 5 1 0,0-4-1 16,8 3 1-16,-8-3-1 0,7-1 1 0,0 1 0 0,0-4 0 15,1 0-1-15,5-4 1 0,-6 0 2 0,0-4-1 0,7-2 2 0,-8-1-1 16,8-3 0-16,-1-5 1 0,-5 0-1 0,5-3 0 0,0-3 2 0,1 0-2 16,-1-9 0-16,1 2 1 0,-7-2-1 0,7-2 1 0,0-5 2 15,-2-2-2-15,2-1 0 0,0-5-1 0,-7-2 2 0,7 0-2 0,-8-1 0 16,1-2-1-16,1 0 1 0,-2-5-1 0,-4-4 1 0,4 5-1 15,-12-5 0-15,6 1-2 0,-6-1 0 0,7 2 2 0,-14 2 0 0,7 0 4 16,0 0 4-16,-6 8 3 0,6-1 5 0,-6 5 5 0,0 3 4 16,6 0 4-16,-8 8 6 0,2 3 2 0,6 0 3 0,-6 3 1 15,6 1-1-15,-7 3-3 0,7 0-3 0,0 4-3 0,0 4-4 0,0 0-3 16,-7 3-6-16,7 1-3 0,0 6-6 0,0 1-4 0,7 4-4 0,-7 2-4 16,0 5-2-16,7 4-1 0,-1-3 1 0,-6 7 1 0,6-1 1 0,2 0 1 15,4 0-1-15,-6 4-1 0,1-4 0 0,0-5 0 0,6 6 1 16,-7-4 0-16,8-1-1 0,-8-4-2 0,0 1-2 0,8-3-9 0,-8-6-10 15,0 2-14-15,1-1-14 0,-1-8-15 0,1 2-13 0,0-5-18 16,-1 0-21-16,-6-3-49 0,6-4-63 0,-6-4-75 0,6-3-76 0,-6 0-73 16,0 0-69-16,0-8-28 0,-6 0-5 0,6-3 4 0,-6-3 10 15,0-2 12-15,-8 1 12 0,8-4 18 0,-7 4 20 0,-7-3 50 0,8-1 63 16,-2 3 73-16,-5 3 230 0</inkml:trace>
  <inkml:trace contextRef="#ctx0" brushRef="#br0" timeOffset="212317.25">16444 16192 10 0,'-26'-7'359'0,"6"3"63"15,1-3 40-15,-7 0 26 0,14 2 20 0,-8 2 16 0,7-1 14 16,-1 1 11-16,2-1 13 0,5 1 10 0,0 3 12 0,1-4-51 0,6 4-80 15,0-4-101-15,0 4-114 0,6-3-61 0,-6-1-38 0,14 1-27 16,-2-1-20-16,2-4-18 0,5 1-17 0,1 0-22 0,6-4-24 0,-1 0-24 16,1 0-26-16,7-1-23 0,-7 2-23 0,7-2-34 0,-7 2-39 0,0-5-64 15,0 4-76-15,-7 0-83 0,1 1-88 0,0-2-53 0,-7 1-33 16,-7 0-11-16,1 4 3 0,0-5 8 0,-7 2 13 0,0 2 15 16,-7-2 17-16,-6-2 31 0,6 5 39 0,-5-3 63 0,-8 2 74 0</inkml:trace>
  <inkml:trace contextRef="#ctx0" brushRef="#br0" timeOffset="212551.62">15936 15884 207 0,'-25'15'403'16,"-2"-4"46"-16,1 0 29 0,6-3 19 0,8-1 16 0,-2 0 13 0,2 1 14 15,5-1 15-15,1-4 16 0,-1-3 16 0,7 4 15 0,-7-4-79 16,7 0-128-16,0 0-90 0,7 0-73 0,-7-4-43 0,7 1-26 0,-1-1-18 16,1 1-15-16,-1-5-13 0,7 1-53 0,0 0-64 0,1-4 0 0,5-1 0 15,-6 5 0-15,0-5 0 0,7 2 0 0,-8 0 0 0,1-2 0 16,7 5 0-16,-7 0 0 0,0-1 0 0,0 1 0 0,0 4 0 15,0 3 0-15,0-5 0 0,0 10 0 0,0-5 0 0,-6 3 0 0,6 4 0 16,0 4 0-16,-7-3 0 0,7 2 0 0,-7 5-78 0,8-5-39 0,-8 7-27 16,1 0-33-16,-1-7-59 0,1 6-71 0,6-2-72 0,-7 2-71 15,0-6-56-15,2 1-49 0,4 0-19 0,-5-3-3 0,6-5 7 16,-7 4 12-16,7-7 17 0,-6 0 16 0,6-3 28 0,0-4 35 0,0-1 60 16,0-3 76-16</inkml:trace>
  <inkml:trace contextRef="#ctx0" brushRef="#br0" timeOffset="212692.25">16483 15818 0 0,'7'-10'180'0,"-7"-5"176"15,7 3 45-15,-7 2 31 0,0-1 26 0,-7 3 18 0,0-3 14 0,1 4 9 16,0 0 3-16,-1-4 2 0,-6 7 0 0,0-3-39 0,-1 4-60 16,2-1-89-16,-8 4-106 0,7 0-67 0,-7 4-50 0,2 3-57 15,-2-4-64-15,0 8-86 0,1 0-99 0,-1 4-99 0,0-1-96 0,7 2-50 16,1 2-23-16,-2-4-12 0,2 5-4 0,4-1-2 0,2 1-3 0,0-5 4 16,6 4 4-16,6-3 27 0,-6 2 36 0,6-1 70 0,2-2 147 15</inkml:trace>
  <inkml:trace contextRef="#ctx0" brushRef="#br0" timeOffset="213417.32">17825 16222 154 0,'7'0'218'0,"-1"0"19"0,-6 0 17 16,0 0 17-16,0 0 18 0,0 0 20 0,0 0 20 0,0 0 28 0,0 0 30 16,0 0-8-16,0 0-27 0,0 0-30 0,0-4-34 0,0 4-22 15,-6-4-16-15,6 4-13 0,0-3-14 0,-7-2-15 0,1 3-16 0,6-3-18 16,-7 2-18-16,0-5-25 0,1 5-28 0,0-1-21 0,-1 0-19 16,0 1-12-16,1 0-7 0,-7 3-7 0,6-4-7 0,-6 4-4 0,1 0-5 15,-2 0-1-15,2 4-2 0,-8-1-1 0,7 0-2 0,-7 5-2 0,0 3-2 16,1-3-1-16,-1 2 0 0,2 5 0 0,-2-1-1 0,0 1 1 15,1 3 1-15,-1-2-1 0,7 1 1 0,-7 3-1 0,8-3 1 0,5 2 1 16,-6 2-1-16,7-2 0 0,6-1-1 0,-8 4-1 0,8-4-1 16,0 0-1-16,8 1-1 0,-2-4-1 0,0 3 0 0,8-8-1 0,-2 6 0 15,1-6 0-15,7-2-1 0,-7-1 1 0,6 1-2 0,8-8 1 0,-7 4 1 16,-2-8 0-16,9-1 1 0,-7-2 0 0,6 0-1 0,-1-4 1 16,-5-3 0-16,6 3 0 0,-7-8-1 0,7 5 1 0,-6-4 1 0,0-5-1 15,-1 5-1-15,-6-4 0 0,6 0-2 0,-5-3 1 0,-1 3-1 16,-7-3 0-16,8-2 0 0,-8 5 3 0,0-3 1 0,0-1 4 0,-6 1 7 15,0-2 6-15,0 5 5 0,0 1 7 0,0 2 8 0,0 2 7 16,-6-2 7-16,6 8 4 0,-6-3 4 0,0 6 2 0,6-4 1 0,-7 5-3 16,7 4-2-16,-7-1-7 0,1 4-5 0,6 0-7 0,-7 4-6 15,1-1-8-15,6 4-7 0,-7 5-6 0,0 3-6 0,1 3-3 0,6 4-2 16,-6 4-1-16,-1 2 0 0,7 9 3 0,-7 0 2 0,7-1 0 0,-6 8 2 16,6 1 1-16,0 2 2 0,0 1 0 0,-6 3 0 0,6 4 0 15,0-4-1-15,0 4-1 0,-7 1-3 0,7-2-1 0,-6 1-3 0,6-4-1 16,0 1-2-16,-7-5-1 0,7 1 0 0,0-4-4 0,0 0-4 15,0-8-10-15,0-3-14 0,0 1-16 0,0-6-16 0,7-2-20 0,-7-8-20 16,6 1-31-16,1-5-38 0,-7-5-56 0,6-3-70 0,7-6-64 0,-6-4-61 16,-1-3-58-16,0-4-54 0,8 0-20 0,-8-7-3 0,7-4 10 0,-6-4 13 15,0-4 18-15,-1-2 20 0,0-5 31 0,0-2 35 0,2-3 59 16,-2-2 68-16</inkml:trace>
  <inkml:trace contextRef="#ctx0" brushRef="#br0" timeOffset="213917.32">18008 16587 36 0,'0'-3'324'16,"0"-1"53"-16,-8 1 42 0,8 3 26 0,0-4 16 0,-6 0 9 15,0 4 6-15,6-3 5 0,0 3 4 0,-6-4 7 0,6 4 6 0,0 0-57 16,0 0-91-16,0 0-78 0,6-3-72 0,-6 3-50 0,6-4-38 16,0 0-22-16,2 1-15 0,4-2-8 0,-5-1-5 0,13-2-4 0,-8 2-4 15,8-6-6-15,-7-3-8 0,7 5-6 0,-1-5-6 0,0 0-5 16,1-4-6-16,6 1-4 0,-7 0-3 0,-5-4-3 0,6-1 0 0,-1 6 0 16,-6-10 1-16,0 7 2 0,0-3 4 0,0 2 3 0,-7-2 6 0,7 4 6 15,-13 1 7-15,7 4 6 0,0-1 8 0,-7 4 5 0,0 0 3 16,0 4 1-16,0 0 0 0,0 2-1 0,0 2-4 0,0 3-3 15,0 0-5-15,0 0-5 0,0 3-6 0,-7 2-7 0,7-1-7 0,-7 3-7 16,7 4-8-16,-6-1-4 0,6 6-4 0,-7 1-2 0,7 1 0 0,-6 5-1 16,6-1 0-16,0 3 2 0,0-3 0 0,0 4 1 0,0 4 0 15,0-5 0-15,6 1 0 0,-6-1 1 0,7 1-1 0,-1-1 0 0,1-2 1 16,0-1-1-16,-1 0-1 0,8-4-1 0,-8 0 2 0,7-6 0 16,-7 2 1-16,7-7 1 0,-6 0 0 0,5-2 1 0,2-3 1 0,-1-2 0 15,0-2-1-15,0-6 2 0,0 0 0 0,6-3-1 0,-5 1 2 0,-2-5 0 16,1-3 0-16,1-1 0 0,-2 2-1 0,2-6 0 0,-2 2 0 15,-5-6-1-15,6 2 1 0,-6-1 0 0,-1 1-1 0,0-2 0 16,2 2 0-16,-2-1-1 0,-6 1 0 0,6 0 1 0,-6 2 0 0,0 4 0 16,6 1-1-16,-6 4 1 0,0 2-1 0,0 2-3 0,0 3 0 0,0-1-3 15,0 5 0-15,0-1-1 0,0 4 0 0,0 0-1 0,0 4 0 16,0 3 0-16,0 0 0 0,0 4 0 0,0 1-1 0,0 2 1 0,0 5 0 16,0-1 1-16,7 3 0 0,-7 1 2 0,0 0 2 0,7 3 1 15,-7-2 0-15,6-2 0 0,1 2 1 0,-1-1-2 0,1-4-1 0,0 0-10 16,-1 1-10-16,-6-1-14 0,6-6-14 0,8 2-15 0,-8-3-19 15,0-4-29-15,7-2-34 0,1 1-55 0,-8-6-65 0,14 0-61 0,-8-3-62 16,2 0-51-16,5-5-49 0,1-1-29 0,-1-1-19 0,1 3-1 16,0-3 6-16,6-2 14 0,-7-3 15 0,1 5 28 0,6-2 33 0,-7 1 55 15,7 0 64-15,-6 1 63 0,-1-2 131 0</inkml:trace>
  <inkml:trace contextRef="#ctx0" brushRef="#br0" timeOffset="214296.55">19231 16280 142 0,'8'-15'249'0,"-2"1"23"0,-6 3 18 0,6-4 23 15,-6 4 23-15,0 1 32 0,7-2 39 0,-7 5 30 0,0-4 23 0,-7 4-4 16,7-5-19-16,0 5-42 0,-6 0-54 0,6 0-35 0,-6 0-23 15,6-2-18-15,-8 3-13 0,2-2-18 0,0 2-23 0,-7 1-31 16,0 2-38-16,6-1-27 0,-13-1-25 0,8 5-17 0,-1 0-15 0,-7 5-9 16,0-1-10-16,1-1-7 0,0 5-7 0,-1-1-7 0,1 3-5 0,-1 2-2 15,7 3-2-15,0-1-1 0,0 1-1 0,-1-1 0 0,2 4-1 0,6 1 0 16,-1-1-2-16,0 1 0 0,7-1-3 0,0 0 1 0,0 1-1 16,7-1-1-16,0 1-1 0,-1-5 0 0,0 1 0 0,8-5 0 0,-2 5 1 15,1-7 0-15,1-1 2 0,4 0 1 0,2-3 0 0,0-4 1 16,-1 0-1-16,1 0 0 0,-7-7-2 0,7-1-2 0,-1 1-1 0,0-4 0 15,-5-4 1-15,5 1-3 0,-6-2 0 0,0-1-1 0,1-5-2 16,-8 3-1-16,7-3-1 0,-6-3 0 0,-1-1 0 0,-6 0 2 0,6 1 1 16,1-4 2-16,-7 2 1 0,0 2 2 0,0 4 0 0,0-2 2 15,-7 1 2-15,7 4 3 0,0 3 3 0,-6 1 2 0,6 2 2 0,0 5-1 16,0 0-3-16,-6 4 0 0,6-1-1 0,0 4-1 0,0 0-1 0,0 4-1 16,0 3 1-16,0 0-2 0,0 5 0 0,0 2-1 0,0 4-5 15,0 0-1-15,0 4-2 0,0 4 1 0,0-3 2 0,6 6 1 0,-6-4 1 16,0 0 0-16,6 2 0 0,-6-2 0 0,7 1 0 0,-7-5-1 15,6 1-4-15,-6-3-7 0,7-1-12 0,0-4-12 0,-1-2-14 0,-6-1-19 16,6 0-21-16,8-8-40 0,-8 1-48 0,0-4-64 0,1 0-69 0,-1-4-61 16,8-3-57-16,-8-4-46 0,0-1-40 0,8-1-11 0,-8-6 1 0,7 1 7 15,-6-8 13-15,-1 1 16 0,1-5 20 0,-7 1 41 0,6-8 48 16,-6 1 63-16,0-1 70 0</inkml:trace>
  <inkml:trace contextRef="#ctx0" brushRef="#br0" timeOffset="214484.05">19193 15621 168 0,'-27'-8'365'15,"2"5"45"-15,-1-5 33 0,0 5 25 0,0-5 17 0,-1 4 14 16,7-3 11-16,8 0 11 0,-8 0 10 0,14 3 7 0,-7-3 5 0,7 4-82 16,-2-6-129-16,8 6-83 0,0 0-64 0,0-1-43 0,0 0-35 0,8 1-24 15,-2-1-18-15,7 0-14 0,7 1-11 0,-8-1-16 0,8 4-15 16,0-3-18-16,5 3-17 0,-5 0-19 0,0 3-20 0,6 1-33 16,-13-1-35-16,7 5-50 0,-8-1-58 0,1 0-63 0,-6 5-67 0,-1 2-61 15,1 0-58-15,-14 1-26 0,7 3-9 0,-6 0 2 0,-7 1 9 16,0 4 14-16,-1-3 17 0,2 3 30 0,-8 2 36 0,1-3 49 0,-1 4 59 15</inkml:trace>
  <inkml:trace contextRef="#ctx0" brushRef="#br0" timeOffset="-214528.31">20756 15489 0 0,'0'-7'43'15,"6"-4"227"-15,0 2 30 0,-6-1 32 0,0 3 34 0,0-1 31 0,0 1 30 16,0 0 21-16,0 0 12 0,-6 3 11 0,0-3 8 0,0 3-24 16,-1 4-41-16,-6-3-61 0,0 3-72 0,-1 0-39 0,-4 3-26 0,-2 1-27 15,0-1-28-15,1 5-27 0,-1 3-27 0,-6 3-16 0,0 1-10 16,7 3-8-16,-8 4-5 0,1 4-6 0,6 0-4 0,-5 6-3 0,5 1-1 15,-6 4-3-15,6 3-5 0,1 4-2 0,-1 1-5 0,8 2-2 16,-8 4-4-16,7 1-2 0,0-1-4 0,6 0-2 0,1-1-4 0,0 3 0 16,-2-2-5-16,8-3-3 0,0-1-4 0,8-3-3 0,-2 0-2 15,0-4-9-15,8-3-10 0,-2-3-12 0,1-2-13 0,7-3-15 0,0-7-16 16,-1 0-27-16,7-4-33 0,0-7-52 0,0 0-59 0,1-6-67 16,-2-3-71-16,1-2-64 0,0-2-61 0,0-6-26 0,7-3-5 0,-7 0 3 15,0-4 9-15,-7 0 13 0,7-3 14 0,-6 0 27 0,0-4 33 0,-7 0 51 16,7-4 60-16</inkml:trace>
  <inkml:trace contextRef="#ctx0" brushRef="#br0" timeOffset="-213683.3">20788 16335 0 0,'-12'4'289'0,"-2"0"55"0,2-1 42 0,5 0 26 15,-6 2 20-15,0-3 13 0,6 3 8 0,0-1 8 0,-5-4 8 16,12 3 8-16,-6-3 8 0,6 0-53 0,-8 4-82 0,8-4-70 16,0 0-65-16,0 0-46 0,8 0-37 0,-8-4-23 0,6 4-17 0,6-3-11 15,-5-6-7-15,6 2-9 0,7 1-6 0,-7-6-8 0,13-2-7 0,-7-1-7 16,1-3-8-16,6-1-6 0,0-3-3 0,-7-3-5 0,7-1-4 0,1-4-3 15,-7-2-3-15,-2 3-1 0,9-4-2 0,-14-4 0 0,6 0 0 16,1 1-1-16,-7-1 3 0,0-3 0 0,0 3 3 0,-7 1 5 16,1-1 3-16,0 0 6 0,-7 5 4 0,6 3 4 0,-6-5 2 0,-6 8 4 15,6 0 4-15,0 5 3 0,-7 3 3 0,0-1 3 0,1 1 0 16,0 3 1-16,-1 4-1 0,1 0-4 0,-1 3-4 0,0-2-5 0,1 6-5 16,6-3-4-16,-6 3-3 0,-2 4-4 0,2 0-5 0,0 0-4 15,6 4-4-15,-6 3-2 0,-1 0-3 0,0 5-2 0,1-1-3 0,-1 3 0 16,1 5 0-16,6 3-1 0,-6-1 1 0,-2 5 0 0,8 0 0 15,-6 3 1-15,6 5 1 0,0 2 0 0,0 1 1 0,0-2 2 16,0 7-1-16,0-3 1 0,6 5 0 0,-6 1 0 0,8-2 0 0,-8-3 1 16,6 5 0-16,0-1-1 0,1-5 0 0,-1 3 0 0,1-6-2 0,6 0 1 15,-7-3 1-15,8-3-1 0,-8-4 0 0,7-1 0 0,0-7 1 16,0 1 1-16,0-4 2 0,6-5-1 0,-5-3 1 0,5-3 1 0,-6 0 1 16,6-8 0-16,-5 0 0 0,5 1 0 0,1-8 0 0,0 0 0 15,-1-4-1-15,-6-3 0 0,6-4-1 0,1-1-2 0,0-2 0 0,-7 0 0 16,6-1-1-16,-6-3 0 0,1 0-1 0,-2-5 0 0,1 5 0 0,0 0 1 15,-6 0 0-15,-1 3 0 0,0 0 2 0,2 4 1 0,-8 4 3 16,6 0 3-16,-6 4 1 0,0 2 1 0,0 1 1 0,0 4 0 16,0 3-2-16,0 1 0 0,0-1-1 0,-6 4-1 0,6 0-1 0,0 0 0 15,0 4-1-15,-8 3-2 0,8-3-3 0,-6 6-1 0,6 2-3 16,-6-2-2-16,6 5 1 0,-7 4-2 0,7-2 2 0,-6 5 0 0,6-3 1 16,0 4 1-16,0 2 0 0,0-3 0 0,6 0-1 0,-6-1 0 15,7-3 1-15,-7 5-1 0,6-4 0 0,0-5 0 0,2 4 2 0,-2-3-1 16,7-4-1-16,-7 0 1 0,7-4 0 0,0 0-1 0,1 1 0 0,-2-8-3 15,8 0-2-15,-7 0-3 0,7-4-5 0,0 0-3 0,-8-6-3 16,8 1-3-16,-1-5-3 0,1 0-3 0,-8-1-4 0,8-3-3 0,-7-4-2 16,1-1-1-16,-2-2-1 0,2 3 3 0,-2-7 2 0,-5 3 4 15,6-3 3-15,-6 3 3 0,-7-3 5 0,6 3 1 0,-6-3 5 0,0 4 2 16,0 3 5-16,-6-4 4 0,6 7 2 0,-7-2 4 0,0 6 2 16,-6-4 1-16,7 9 3 0,0-1 1 0,-8 0 4 0,8 4 0 15,-7 2 1-15,6 2 1 0,-6-2-1 0,7 5 0 0,-1 0 0 0,0 5-1 16,1-2-2-16,6 4 0 0,-6 5 0 0,6-5-2 0,0 8-1 15,0-4-1-15,6 4-2 0,0 3-2 0,1 0 1 0,0 1-1 0,-1-1 1 16,7-1-1-16,1 6 2 0,-2 0-1 0,8-6 0 0,-7 9 1 0,7-4-1 16,-8 0 1-16,8 4-1 0,0-4 0 0,-7 0 0 0,7 3-1 15,-8-3 0-15,8 3 0 0,-7-2 0 0,-1-1 0 0,2 0-1 0,-2 0 1 16,2 0 0-16,-8-4-1 0,1 3 1 0,-1-1-1 0,1-3-1 16,-7 2 1-16,0-1 0 0,0 1 0 0,0-5-1 0,-7 2 2 15,7-2 0-15,-6-1 0 0,-1-1 1 0,1-1 2 0,-8 0 0 0,8-3 0 16,0-1 1-16,-8-3 0 0,8-1 1 0,-7 1 0 0,0-4 0 0,0 0-1 15,1-4-1-15,4 1-5 0,-4-5-6 0,-1 0-10 0,-1-2-12 16,8 0-17-16,0-7-20 0,-8 4-38 0,8-1-44 0,6-6-69 0,-6-2-80 16,6 1-80-16,0-5-80 0,6 4-50 0,0-3-38 0,1-1-14 0,6 1-4 15,-7-2 5-15,8 5 9 0,5 1 15 0,-5-2 19 0,4 5 36 16,2 4 44-16,-1-1 67 0,1 4 81 0</inkml:trace>
  <inkml:trace contextRef="#ctx0" brushRef="#br0" timeOffset="-213353.43">22149 16258 153 0,'0'11'355'0,"-6"0"40"0,6-4 29 0,-6 1 17 0,6-1 13 16,0-7 13-16,-7 4 13 0,7-4 12 0,0 0 15 0,0 0 6 0,7-4 1 16,-7 4-79-16,6-7-122 0,-6 4-84 0,6-9-64 0,8 5-39 15,-8-8-28-15,7 0-18 0,0 1-13 0,0-4-12 0,1-5-13 0,5 2-13 16,-6-5-13-16,6 0-8 0,1-3-6 0,-1-1-1 0,-5 1-2 0,5-4 1 16,-6 0 0-16,7 1 1 0,-14-5 1 0,7 0 0 0,-7 0 0 15,8 0 1-15,-14 2 1 0,6-2 2 0,-6 4 4 0,-6 0 7 16,6 0 8-16,-7 7 8 0,0 0 9 0,1 1 4 0,0 7 5 0,-1-1 1 15,1 5 2-15,-8 3-1 0,8-1-1 0,0 9 0 0,-1-5-1 16,0 8-4-16,-5 0-4 0,5 4-7 0,0 3-9 0,1 0-7 0,-1 9-7 16,1 1-5-16,0 2-6 0,6 6-3 0,-8 5-3 0,8-1 2 15,0 8 0-15,0 0 1 0,0 3 1 0,0 0 1 0,8 4 0 0,-2 0 1 16,0-1-1-16,1 1 2 0,-1 2 0 0,1-6-1 0,0 4 2 16,-1-4-1-1,7-4 1-15,0 1-2 0,-7-5 0 0,8-2 0 0,-1-1-2 16,-1-7-6-16,2 0-8 0,-2-2-14 0,2-6-16 0,-1-1-21 0,0-4-24 15,0-2-47-15,-1-7-60 0,2 0-71 0,-8-4-82 0,7-3-73 16,-6-5-73-16,-1-2-37 0,1 0-22 0,-1-5-5 0,-6-3 2 0,0-3 11 16,0-1 15-16,-6-4 20 0,-1-2 24 0,1-1 46 0,-7 0 61 0,0-4 71 15,-1 4 193-15</inkml:trace>
  <inkml:trace contextRef="#ctx0" brushRef="#br0" timeOffset="-213212.8">22208 15800 55 0,'-32'-3'368'0,"5"-5"58"0,1 5 33 0,1-2 18 15,5 3 10-15,0-3 5 0,8 2 1 0,-2-2 2 0,8 2 2 16,-1 3 1-16,1-3 5 0,6 3-64 0,6-4-94 0,1 4-101 15,6 0-103-15,0 0-57 0,7-4-32 0,6 4-20 0,-7 0-11 0,13 0-16 16,1 0-17-16,-1-3-30 0,1 3-42 0,-1 0-57 0,8 0-70 0,-7-3-72 16,-1 3-73-16,1-5-57 0,-7 1-49 0,0 4-24 0,-7 0-13 15,-5-3-4-15,-2-1-2 0,1 4 10 0,-13-3 12 0,7-1 32 16,-14 1 38-16,1-1 57 0,-1-3 64 0</inkml:trace>
  <inkml:trace contextRef="#ctx0" brushRef="#br0" timeOffset="-213040.93">21674 15529 322 0,'-38'8'435'0,"4"-2"33"0,9-1 17 0,-1 2 9 0,-1-4 3 0,8 1 1 16,6-4-1-16,7 0 0 0,-8 0 1 0,8 0-1 0,6 0-1 0,0 0-111 15,0 0-169-15,0 0-129 0,6 4-108 0,8-4-115 0,-2 3-122 16,1-3-89-16,7 4-76 0,0 0-39 0,-1-4-17 0,7 3-9 0,0 1-6 16,0-4-1-16,0 3 0 0,7-3 1 0,-7 4 2 0,0-4 31 15,0 4 47-15,0 0 84 0,0-1 247 0</inkml:trace>
  <inkml:trace contextRef="#ctx0" brushRef="#br0" timeOffset="-212712.8">23328 16167 56 0,'-6'10'371'0,"-7"-2"57"0,7 3 38 0,-2-3 19 16,-4 2 10-16,6-6 7 0,-1 3 5 0,0-3 4 0,7 0 5 0,-6-1 9 15,6-3 10-15,0 4-56 0,0-1-90 0,0-3-94 0,0 5-96 16,6-2-53-16,1 1-30 0,0-1-17 0,5 1-8 0,2-1-5 0,-2 5-3 15,8-5-4-15,6-3-6 0,0 4-11 0,0 0-17 0,0-1-26 16,7-3-30-16,-1 5-39 0,1-10-44 0,6 5-80 0,-6-3-96 0,6-1-105 16,-7 0-107-16,1-3-54 0,6 3-27 0,-7-3-14 0,1 0-7 15,-7-1 2-15,6 1 2 0,-6 0 18 0,7 0 21 0,-7-1 31 16,0 5 36-16,-7-2 72 0,7 3 111 0</inkml:trace>
  <inkml:trace contextRef="#ctx0" brushRef="#br0" timeOffset="-212336.71">24208 16317 287 0,'-13'4'396'0,"6"-1"33"0,-6 2 20 16,7-5 12-16,-1 0 8 0,0 0 6 0,1 0 5 0,6-5 4 0,-6 5 3 15,12-3-7-15,-6-6-8 0,6 6-95 0,1-4-136 0,6 0-85 16,0-4-60-16,0 0-34 0,6-4-21 0,1-3-12 0,0 0-8 0,-1-5-5 16,1 1-4-16,6-3-3 0,-7 0-4 0,7-4-2 0,-6-1-2 15,0 0-1-15,-1-3-1 0,-6 1 2 0,0-5 0 0,7 5 1 0,-14-5 4 16,7 0 2-16,-6 0 6 0,-1 0 6 0,1 4 5 0,-7 0 6 15,6-1 7-15,-6 2 6 0,0 7 5 0,-6-1 6 0,6 1 8 16,0 6 5-16,-7-2 7 0,1 6 3 0,6 1 5 0,-7 1 1 0,7 3-4 16,-6-1-6-16,6 7-6 0,-7 0-8 0,7 1-7 0,-6 3-7 15,6 0-4-15,-6 3-7 0,6 5-8 0,-8 3-7 0,2 4-6 0,6-1-7 16,-6 9-5-16,6-2-5 0,-7 8-2 0,7 0 0 0,-7 8 1 16,7-5 3-16,0 10 2 0,0-3-1 0,0 3 0 0,0-3 1 0,7 5 0 15,-7-2 0-15,7 1 0 0,-7-3 1 0,6 0-1 0,-6-3-1 0,6 0-2 16,2-4-8-16,-2 0-10 0,0-8-14 0,7 1-16 0,-6-4-18 15,-1 0-19-15,1-8-32 0,5 2-37 0,2-10-56 0,-8 2-63 0,7-5-66 16,-6-3-67-16,6-7-59 0,-1 3-55 0,-4-7-21 0,-2 0-4 16,0-7 6-16,1 0 13 0,0 0 16 0,-7-8 18 0,0 1 32 15,0-1 38-15,-7-7 55 0,0 2 63 0</inkml:trace>
  <inkml:trace contextRef="#ctx0" brushRef="#br0" timeOffset="-212196.08">24384 15808 243 0,'-33'-11'405'0,"7"0"39"0,-6-1 25 15,5 4 18-15,7 2 13 0,-6 2 8 0,7-3 6 0,6-1 6 0,0 1 8 16,0 3 4-16,6 1 2 0,1-1-98 0,6 1-146 0,0 3-93 15,6-4-68-15,1 4-38 0,6 0-26 0,0 4-20 0,7-4-18 16,6 0-19-16,0 3-20 0,7 1-25 0,-1-1-33 0,7 1-42 0,0-1-48 16,0 1-51-16,0 1-52 0,6-2-48 0,-5 4-46 0,-1-3-46 0,0 2-49 15,-7-1-30-15,1 3-19 0,-1-1-3 0,1 0 7 0,-1 0 17 16,-5 1 23-16,-1-5 38 0,0 4 45 0,-6 1 51 0,6-1 52 0,-7 1 48 16,1-5 170-16</inkml:trace>
  <inkml:trace contextRef="#ctx0" brushRef="#br0" timeOffset="-211633.58">25041 15867 130 0,'6'0'218'0,"2"3"32"0,-2-3 29 0,-6 3 32 16,0-3 33-16,0 0 35 0,0 0 39 0,0-3 25 0,0 3 21 0,-6-3-13 15,6-2-29-15,-8 2-37 0,2-1-36 0,0-3-29 0,0 3-23 16,-2 1-23-16,2-5-23 0,-7 5-29 0,7-4-30 0,-8 2-33 0,8 2-38 16,-6 3-24-16,-2-4-21 0,1 4-14 0,0 0-11 0,0 4-8 0,0-4-7 15,0 8-9-15,0-1-7 0,0 0-6 0,0 4-4 0,0 0-3 16,6 0-2-16,-5 3-1 0,-2 6-2 0,8-3-1 0,-1 2 0 0,1 2 0 16,-1 1 0-16,1 0 0 0,-1 0-1 0,7 0 0 0,-6 4 0 15,6-3 0-15,0 2 1 0,6-3 0 0,-6-5-1 0,7 6 0 0,-1-4 0 16,1-5 0-16,6 1-3 0,-1-5-4 0,2 2-5 0,-1-5-6 15,0-4-5-15,6 1-5 0,1-4-6 0,-7-4-3 0,6 1-4 0,1-4-1 16,-7-5-5-16,7 2-1 0,-8-5-3 0,2-4 1 0,-1 1-2 16,-1-4 3-16,-4 0 3 0,-2 0 4 0,0-7 4 0,-6 4 4 15,6-5 6-15,-6-3 3 0,0 3 4 0,-6-2 3 0,6 2 3 0,-6-3 4 16,0 4 3-16,-2 3 6 0,2 1 6 0,0 3 4 0,-1 3 3 0,1 4 1 16,-1 5 2-16,0 3 0 0,1-1-1 0,0 8 0 0,0 0 0 15,-2 4 1-15,8 0 0 0,-6 6 0 0,6-3-1 0,0 8-3 16,0-1-3-16,6 6-1 0,-6-6 0 0,14 9 1 0,-8-5-1 0,7 0 1 15,0 0 1-15,0-3 1 0,7 3 1 0,0-7-1 0,-1 4-2 0,1-4 1 16,-2-4-1-16,9-3-1 0,-7-1 0 0,6-3-2 0,0-3 0 16,-7-1-3-16,7-3-2 0,0-4-1 0,-6-1-4 0,5-2-2 0,-5 0-4 15,7-5 0-15,-8 1 0 0,0-4-1 0,1 0-2 0,-1 0 0 16,-5-5-1-16,-2 7 1 0,2-6 1 0,-1-1 3 0,-7 7 1 0,1-6 3 16,-1 0 1-16,1 0 3 0,-1 0 1 0,-6 0 4 0,0 5 1 15,0-5 5-15,0 4 5 0,-6-4 5 0,6 8 5 0,0-4 5 16,-7 4 6-16,1 0 7 0,6 0 5 0,-7 2 6 0,7 5 3 0,-6 0 3 15,-1 1 0-15,7 6-1 0,-6-3-2 0,6 3-4 0,-7 4-5 16,0 0-4-16,7 4-5 0,-6 3-6 0,0 0-8 0,-1 5-5 0,0 2-8 16,1 5-4-16,0 2-4 0,-1 2-1 0,1 2-2 0,-1 0 0 15,0 6 2-15,7 1 1 0,-6-3 0 0,6 4 0 0,0 0 0 0,-6 0 2 16,6 4 0-16,0-4 1 0,0 4 1 0,-7-4-3 0,7 3-2 16,0-3-13-16,0 0-17 0,0-4-28 0,0 1-34 0,-7-2-64 0,7-5-79 15,0-2-88-15,0-2-96 0,0-1-57 0,0-6-39 0,-6-5-18 16,6 0-11-16,0-3-3 0,0-4 0 0,0-4 11 0,-6-3 17 0,6 0 26 15,0-5 33-15,0-3 65 0,6 1 77 0</inkml:trace>
  <inkml:trace contextRef="#ctx0" brushRef="#br0" timeOffset="-209839.39">25367 15881 56 0,'0'-4'168'0,"0"-3"14"15,0 4 13-15,7-2 14 0,-7 2 17 0,6-4 21 0,-6 3 23 16,6 0 24-16,-6-3 24 0,0 3-2 0,0 1-16 0,7-1-10 0,-7 1-8 15,0-2-1-15,0 2 0 0,0-1-3 0,7 1-5 0,-7-1-9 16,0 4-14-16,0 0-19 0,0-4-23 0,0 4-24 0,0 0-26 0,0 0-25 16,0 0-27-16,-7 4-23 0,7-4-23 0,0 7-14 0,0-3-9 0,-7 7-8 15,7-4-6-15,-6 8-4 0,0-4-2 0,6 7 3 0,-7 1 1 16,0 3 1-16,1-4 3 0,-7 7 2 0,7 1 4 0,-2-1-1 16,2 1-1-16,0 4-3 0,0-5-4 0,-1 5 0 0,0-5 0 0,1 4-2 15,-1-2-1-15,1-2-3 0,0 1-2 0,-2-1-1 0,8-3 0 16,-6 0-3-16,6-3-1 0,-6-1-1 0,6-3-1 0,0-1-1 0,-6 1-1 15,6-4-1-15,0-4 1 0,0 0-1 0,0 0 1 0,0-2 2 0,0-2 3 16,0 1 3-16,0-4 2 0,0 0 1 0,0-4 0 0,6 1-1 16,-6-5 0-16,6 1 1 0,-6-1-1 0,6-3 0 0,2-4 0 0,-2 1-2 15,7-4-1-15,-7-4-2 0,8 0-5 0,-8-3-3 0,6-2-2 16,2-2-2-16,5-3-1 0,-5-1 1 0,-2-4-2 0,8 4 0 0,0-4-1 16,-1 4 0-16,1-4-1 0,-1 1-1 0,1 7 1 0,-7-4 0 15,6 4 0-15,1 3-1 0,-1 3 0 0,1 2 0 0,-8 3 1 0,8-1 0 16,-6 8 0-16,-1-4 1 0,-1 8 0 0,2 0-1 0,-2-1 1 15,-5 5 1-15,6-1-2 0,-6 4 0 0,-1 0-1 0,1 0 1 0,-1 4 0 16,-6-1 1-16,7 1-1 0,-7 3 0 0,6 0 1 0,-6 0 1 16,0 5-1-16,-6-5 1 0,6 3 1 0,-7 3 1 0,1 1-1 0,-1-3 1 15,1 3 2-15,-7-2 0 0,6 2 0 0,-6 1 1 0,0-4 1 16,-6 3-1-16,6-2 0 0,-1 2 0 0,2-3 0 0,-8-1 1 16,7 2 0-16,0-1 0 0,-6-4 0 0,11 5 1 0,-4-8 0 0,-1 2-1 15,6 2 2-15,-6-5 0 0,7-3 1 0,6 4 2 0,-7 0 2 16,7-4 1-16,-7 0 1 0,7 0 1 0,0 0 1 0,0 0-1 0,7 0 0 15,-7 0-1-15,7-4 1 0,-7 4-2 0,6-4-1 0,1 4-2 0,-1-3-2 16,7-1-1-16,-6 0-2 0,5 4-1 0,-4 0-2 0,4 0-3 16,1 0 1-16,-6 0-2 0,6 4 0 0,-1 0 1 0,-4-1-1 0,4 5 1 15,-5 2 0-15,6-2 3 0,-6 6-1 0,5-2 0 0,-5 6-1 16,6-3 0-16,-7-1 1 0,8 5 0 0,-8-1 1 0,7 0 0 0,0 1 0 16,0-1 2-16,-7-4 0 0,8 5 0 0,-1-4-1 0,0-5 1 0,0 5 0 15,7-4 0-15,-8-4 2 0,2 1 0 0,5 0 1 0,-6-5-2 16,0 0 2-16,7-3-1 0,-1 0 1 0,-6-3-2 0,6 0 1 0,1-5 0 15,0 0-2-15,-7 1 1 0,7-4-1 0,-2-4-1 0,-4 5-1 16,-1-5 0-16,0 1 0 0,6-5 1 0,-12 1-1 0,6-1-1 16,0 1-1-16,-7 0 1 0,8-1 0 0,-14-2 0 0,6 3 0 0,0-2 2 15,2-2 0-15,-8 4 0 0,0 1 2 0,0 1 0 0,0-2 0 0,0 4-1 16,-8-1 2-16,8 0 0 0,-6 0-1 0,6 4 1 0,-6 0 0 16,-1 1-2-16,0 2 1 0,1 1-1 0,-1 3-2 0,1 1 0 0,0-1-1 15,-1 1-2-15,0 3 1 0,1 0-1 0,-7 3 0 0,6 4 0 16,1-3 1-16,-1 7 0 0,-5 0 0 0,4 0 1 0,2 3-1 0,-6 1 1 15,4 4 0-15,2 3 0 0,6-4 0 0,-6 4 1 0,6 3 1 16,0-3-1-16,0 5 1 0,0-6 0 16,6 5 0-16,0-4-1 0,-6 3 0 0,14-6 0 0,-8 2 2 0,0-3 0 15,8-2 1-15,-1-2 0 0,-7-2 3 0,8-2 0 0,-2-3 0 0,2 1 1 0,5-8 0 0,-6 0 1 0,0 0 0 0,7-4 1 16,-8-3 0-16,8-4 0 0,-1 0-1 0,1 0-1 0,-6-4-1 0,5-3 0 16,1-1-2-16,-8 1 0 0,2 0-1 0,5-5 0 0,-6 3-2 15,0-6-1-15,-1 3 0 0,2 1 1 0,-1 0-1 0,-6 0 0 0,6 0 0 16,-7 1 0-16,0 2 1 0,1 4-1 0,0-4 1 0,-1 9-1 15,0 0 0-15,1-2-2 0,-7 5-1 0,0 0-2 0,7 3 1 0,-7 4-1 16,0 0 1-16,0 0-1 0,6 4 1 0,-6 3-1 0,0 0 1 16,0 0 0-16,7 8-1 0,-7 0 1 0,0-1 1 0,0 4 1 0,-7 5 1 15,7 3 1-15,0-5 1 0,-6 5 0 0,6 3 1 0,0-3-2 16,-7 3 1-16,7-3 0 0,-7-1 0 0,1 1 0 0,6-3-1 0,-6-2 1 16,-1 2 1-16,7-6-1 0,0-2 1 0,0 0 2 0,-7-4 0 15,7-5 6-15,0 3 6 0,0-1 8 0,0-6 8 0,0-2 5 0,0 0 3 16,0 0 1-16,7-2 0 0,-7-3 0 0,7 2 0 0,-7-6-1 15,6-1 1-15,0 0-2 0,1-6 0 0,0 2-6 0,6-5-7 0,-7 1-9 16,7-3-6-16,-6-6-7 0,5 5-4 0,-4-3-2 0,4-1-3 0,1-3-3 16,0 3-1-16,6 4-1 0,-5-3-3 0,-1 3-1 0,0 0 0 15,0 4 0-15,0 2-1 0,-6 2-2 0,5 3 0 0,-5 4-1 16,0-1-1-16,-1 8 2 0,1 0 2 0,-7 0 2 0,6 3 1 0,1 6 1 16,-7 1 1-16,0 2 0 0,6-1 1 0,-6 3-3 0,0 1-2 0,0 4-2 15,0-2-4-15,0 1-5 0,-6 1-6 0,6-1-8 0,0 1-10 16,0-1-16-16,0 0-22 0,0-4-36 0,0 2-48 0,6-5-53 0,-6-4-55 15,7 0-51-15,5 1-45 0,-4-8-46 0,4 0-51 0,1 0-19 16,0-8-8-16,0 4 2 0,7-6 6 0,-7-1 16 0,6-5 21 0,1 2 37 16,-7-4 47-16,7 0 54 0,-8-4 57 0</inkml:trace>
  <inkml:trace contextRef="#ctx0" brushRef="#br0" timeOffset="-209605.01">26988 15284 0 0,'-19'-22'280'16,"6"3"104"-16,0 5 32 0,-7-4 27 0,8 3 21 0,-2 0 17 15,8 0 15-15,-1 4 9 0,-5-3 7 0,12 6 3 0,-7-3 2 0,7 7-48 16,0 1-74-16,7 0-95 0,-1 3-106 0,0 3-55 0,7 4-34 16,1 4-25-16,-2 0-22 0,2 7-17 0,5 5-15 0,1-1-8 0,6 7-6 15,-7 4-3-15,1 4-1 0,0 3-1 0,-2 4-1 0,-4 3-1 16,-1 1-2-16,7 4 1 0,-14-2-1 0,0 2 2 0,1-1-2 0,0 0 2 16,-7 1-1-16,-7-1 0 0,0 1-2 0,1-1 0 0,-7-4-1 15,0-3-4-15,-6-1-4 0,-1 3-14 0,0-6-18 0,1-1-50 16,-7-2-66-16,0-4-86 0,-1 0-96 0,8-3-71 0,-14-1-59 0,14-7-30 15,-7 0-14-15,0 0-8 0,6-7-3 0,1-1 0 0,-1-3 5 16,7-6 14-16,0-3 19 0,7-2 49 0,-1-2 64 0</inkml:trace>
  <inkml:trace contextRef="#ctx0" brushRef="#br0" timeOffset="-208994.52">28044 16181 40 0,'-14'15'279'0,"2"0"27"16,-2-4 18-16,2 3 9 0,-2-7 7 0,1 5 7 0,1-5 8 0,5-4 11 16,0 5 11-16,1-8 19 0,0 3 19 0,-1-3-47 0,7 4-85 0,0-4-50 15,0 0-34-15,0 0-22 0,7-4-13 0,-1 4-8 0,7-7-6 16,0 0-6-16,0 0-9 0,7-5-10 0,0 2-12 0,5-5-17 15,1-4-21-15,7 1-19 0,-7-4-20 0,6 0-13 0,1-3-10 0,-1-1-6 16,1 1-4-16,-7-5 0 0,6 1-2 0,-5-5 0 0,-7 2-1 16,6 2 1-16,-7-3 0 0,-6 1 2 0,0-1-1 0,-7 4 0 0,0-1 2 15,-6 1 1-15,0-1 1 0,-6 8 2 0,0 1 1 0,0-2 0 16,-8 5 1-16,1 3 1 0,1 4-1 0,-2 0 0 0,-5 4-2 0,6 0-1 16,-7 4-1-16,7-1-1 0,1 4-2 0,4 0-1 0,-4 4-1 15,5-1-2-15,1 4-1 0,6 0 1 0,0 4-1 0,6 4 0 0,1 0 0 16,5 4 1-16,2 2 0 0,5 2 2 0,1 2 0 0,0 0 3 15,6 4-1-15,-1 0 2 0,1 1-1 0,0 3 1 0,7-4 0 0,-7 4 1 16,0 1-1-16,1-6 0 0,-9 6 1 0,9-5-2 0,-7 4 0 16,-2-4 1-16,-4-4-1 0,6 5 0 0,-14-7 0 0,1 2 0 0,-1-3 2 15,0 0 0-15,-6-4 2 0,-6-3 1 0,6-1 4 0,-6-3 2 16,-7 0 2-16,6 1 1 0,-6-4 1 0,-1-6 0 0,-4 6 0 0,-2-8 0 16,7 0-1-16,-7 0 0 0,1-4 0 0,-1 0-4 0,0-3-5 0,1 0-9 15,6-1-14-15,-6-3-21 0,5 0-28 0,8 0-48 0,-8-3-58 16,14 0-67-16,-6-1-72 0,12-4-64 0,-6 4-60 0,8 1-39 15,4-4-27-15,2 3-12 0,5-3-4 0,-6 7 3 0,6-4 9 0,8 0 19 16,-7 3 24-16,6 3 48 0,-1-2 56 0,1 4 68 0,0-1 154 16</inkml:trace>
  <inkml:trace contextRef="#ctx0" brushRef="#br0" timeOffset="-208666.4">28929 16174 112 0,'0'11'327'0,"0"0"25"0,-6-1 12 0,6-2 14 0,0 3 11 0,0-7 22 15,0 3 28-15,0-3 19 0,0-1 14 0,0 2 11 0,0-2 9 16,6 1-70-16,-6-1-111 0,7-3-72 0,0 4-50 0,5-4-24 15,-5 0-13-15,6-4-11 0,0 1-12 0,7-1-23 0,0-4-26 0,-1 1-20 16,7-4-16-16,-6 0-13 0,5-4-13 0,1-3-12 0,0 4-12 0,-6-5-9 16,6-2-7-16,1-2-4 0,-9 0-4 0,2-2-2 0,-1 0 0 15,-5-1-2-15,-2 1 0 0,2-4 1 0,-8 2 1 0,1-1 2 0,-7 2 5 16,0 0 7-16,0 0 10 0,0 5 9 0,-7-2 7 0,1 5 7 16,-8-1 5-16,8 5 3 0,-6 3 1 0,-2 1 2 0,-5 1 1 0,5 6 1 15,-4 0 1-15,4 6-1 0,-6 0 0 0,7 6-3 0,-6 1-1 16,0 1-3-16,5 7-1 0,-5 1-2 0,6 7-1 0,0-4-2 15,-1 7 0-15,8 1 1 0,0 2 0 0,-1-2 0 0,7 2-1 0,7 1 1 16,-7 0 0-16,6-4-1 0,8 5-3 0,-2-6-2 0,1-1-1 16,0-1-1-16,7-1-1 0,-1-3-1 0,1-4-1 0,6-3 0 0,-7-1-1 15,7-6-6-15,-6-1-7 0,7-3-12 0,-2-1-13 0,-5-6-22 0,6-1-26 16,0-7-40-16,0 0-51 0,-7 1-57 0,1-9-64 0,0 1-57 16,-1-5-54-16,1 2-45 0,-8-5-41 0,2-3-16 0,-8 3-1 0,1-4 5 15,-1-2 10-15,0 2 21 0,-6-3 24 0,0-4 40 0,0 5 50 16,0-1 59-16,-6 0 62 0</inkml:trace>
  <inkml:trace contextRef="#ctx0" brushRef="#br0" timeOffset="-208415.28">29281 15485 96 0,'-32'-11'297'0,"6"-1"32"0,-1 6 29 0,1-5 33 0,0 3 35 15,7 1 25-15,-1-4 20 0,0 4 16 0,8 0 14 0,-1 3 11 16,0-4 10-16,6 5-71 0,1-1-112 0,0 4-61 0,-2-3-35 0,8 3-31 16,0-4-27-16,0 4-33 0,0 0-35 0,0 0-25 0,8 0-20 15,-8-4-16-15,6 4-14 0,7 0-11 0,-7-3-11 0,7 3-8 16,0-4-5-16,1 4-3 0,5-4-5 0,-6 4-2 0,6-3-1 0,-5 3-2 15,5 0-1-15,-6 0-2 0,0 3 0 0,0-3 0 0,0 4 1 16,1 0 0-16,-8 3-1 0,0-3-1 0,0 6 1 0,-6-2 0 0,7-1 1 16,0 4 1-16,-7-3 1 0,6 2 1 0,1 1 0 0,-7-3 3 15,6 2 0-15,0-2-2 0,2 0-3 0,4-1-7 0,-6-3-11 0,14-1-13 16,-7 0-17-16,1-3-32 0,4-3-42 0,9 0-51 0,-7-1-57 16,-2-6-61-16,9-3-63 0,-1 3-59 0,0-5-57 0,-6-3-25 15,5 0-12-15,-5-4 2 0,0 0 7 0,-1-1 13 0,1-3 15 0,0 1 33 16,-8 0 41-16,8-1 51 0,-7-3 57 0</inkml:trace>
  <inkml:trace contextRef="#ctx0" brushRef="#br0" timeOffset="-206329.91">30766 15804 169 0,'6'-4'195'16,"1"1"7"-16,0-1 7 0,-1 0 10 0,-6 1 10 0,0-2 11 0,0 3 11 15,7-3 9-15,-7-3 9 0,-7 5-29 0,7-4-49 0,0 0-30 16,0-1-23-16,-6 1-10 0,6 0-2 0,-7 0-2 0,0-4 2 0,1 4-4 16,0-2-4-16,-1 3-4 0,0-2-4 0,-5 2 2 0,-1-2 6 15,6-1 2-15,-6 7 3 0,7-5-1 0,-8 3 1 0,2 0-2 0,-2 1-2 16,1-2-5-16,1 5-3 0,-2 0-5 0,-6 0-2 0,8 5-2 0,-8-2-5 15,7 1-9-15,-7 3-14 0,8-1-8 0,-8 3-7 0,1 2-6 16,5 3-5-16,-5-2-5 0,-1 6-6 0,8-4-3 0,-2 4-2 0,2 4-3 16,-2-3-3-16,1-1-2 0,0 4-4 0,6 0-2 0,1-4-3 15,6 5-2-15,-6-5-2 0,6 4-3 0,0-4-1 0,6 1-2 16,0-5-2-16,1 1 0 0,0 0 0 0,6-1 1 0,0-3 0 0,0-4 1 16,7 0-1-16,-1 1 1 0,1-8 1 0,-2 0 0 0,2-3 1 0,7-2-1 15,-7-2-1-15,5-4 0 0,1 0 1 0,0-4-1 0,0-3-2 16,-6 1 0-16,5-2-1 0,2-3-1 0,-7 0 0 0,6-5 0 0,-7 2 1 15,1-4 0-15,-1 4 0 0,0-4 2 0,-5-1 0 0,-1 4 3 16,0 1 4-16,-7 0 3 0,7-1 7 0,-13 3 7 0,6 1 9 0,2 4 6 16,-8 0 3-16,0 4 2 0,0 2-2 0,-8 1 0 0,8 0 1 15,0 4-2-15,-6 4-1 0,6-1-4 0,-6-1-3 0,6 2-5 0,-7 3-7 16,7 3-8-16,-6 2-9 0,6 2-5 0,-7 0-5 0,7 8-1 0,-6 0-1 16,-1-1 1-16,7 8-1 0,-6 0 2 0,6 8 1 0,-6-1 2 0,6-1 4 0,-8 9 0 15,8-4 0-15,0 8 1 0,-6-1 2 0,6 0 0 0,-6 0 2 0,6 4 0 16,-7 0 2-16,0 0 0 0,7 1-1 0,-6-1 1 0,0-4-2 15,6 4 1-15,-7-4-3 0,1 0 1 0,-1 0 1 0,0-3-1 0,1 0 1 16,-7-1-1-16,6-2 0 0,1-1-2 0,0-4 0 0,-7 0-2 0,6 0-1 16,0-3 1-16,1 0-1 0,-8-4-1 0,8-4 2 0,0 0-2 15,-7-4 0-15,6 3 0 0,1-3-1 0,-7-8 2 0,7 6-1 0,-8-8 1 16,8 3 0-16,-8-7 1 0,2 3 1 0,-1-6 1 0,6 3-1 0,-6-4 1 16,1-3 0-16,-2 0 0 0,8-4-1 0,-7-1-2 0,6 2-1 0,0-5-4 15,1-4-3-15,0 1-4 0,6-3-7 0,6-2-8 0,-6-3-7 0,13 1-7 16,-6-5-9-16,12-2-9 0,-5 1-11 0,4-1-11 0,2 0-15 15,7-2-25-15,-1 2-28 0,-1-1-34 0,1-1-36 0,7 5-33 0,-7 0-36 16,6 3-29-16,-5 0-29 0,5 4-22 0,-6 0-19 0,0 4-29 16,7-1-34-16,-7 2-8 0,-7 2 3 0,7 1 21 0,-6-2 27 0,6 6 35 15,-7-2 36-15,1 2 40 0,0 3 41 0,-1-5 36 0,1 5 35 0</inkml:trace>
  <inkml:trace contextRef="#ctx0" brushRef="#br0" timeOffset="-205548.66">31502 15906 0 0,'6'0'59'0,"-6"0"160"0,0 0 18 0,0-2 17 16,0-3 16-16,0 2 18 0,-6 3 17 0,6-4 19 0,-6-1 17 0,6 2 18 16,0-4 19-16,-7 3-23 0,0 1-41 0,7-5-34 0,0 5-26 0,-6-4-18 15,0 3-12-15,6-3-14 0,-7 3-12 0,0-3-13 0,7 3-14 16,-6-4-15-16,-1 5-17 0,7-4-17 0,-6 3-18 0,0 0-20 0,-2 1-21 16,2-1-16-16,0 0-12 0,0 4-6 0,-2 0-4 0,-4 0-5 15,5 0-4-15,-6 4-3 0,0 0-3 0,1-1-2 0,-2 5-2 0,1-1 0 16,0 1-1-16,0 2 1 0,-7-2-1 0,8 3 1 0,-2 4 0 0,1-1-1 15,7 1 0-15,-7-1-2 0,6 0 1 0,-5 2-2 0,5 2 0 16,0-3-1-16,7 3 0 0,-6-4 0 0,6 1 0 0,0-1 0 0,6 1 0 16,-6 0 1-16,7-4 0 0,0 0 0 0,-1 1 0 0,7-6 2 0,-6 2-1 15,5-5 1-15,1 0 1 0,1-3-1 0,-2 0 1 0,8-3-3 16,0-4 0-16,-7 0-3 0,7-4-1 0,-2 0-4 0,2-4-1 0,-7 0-1 16,7-3-2-16,-8-1-1 0,8-2 1 0,-7 3-1 0,1-4 1 0,-2 0-1 15,2-1 3-15,-2-2 0 0,-5 3 2 0,6 0 1 0,-6 0 4 0,-1 4 1 16,0-5 5-16,-6 9 3 0,8-5 4 0,-8 8 3 0,6-3 3 15,-6 3 1-15,0 4-1 0,0-1-1 0,0 5-3 0,0 3 0 0,0 0 0 16,0 0-1-16,-6 3-1 0,6 0-2 0,-8 6-2 0,8 1-2 16,-6 5-3-16,6-1-2 0,-6 1-4 0,6 8 1 0,-7-5 0 0,1 8 2 15,6-5 2-15,-7 5 0 0,7 0 1 0,0-1 0 0,0 1 1 0,0 0 0 16,0-1 2-16,0-3-2 0,7 4-1 0,-7 0 0 0,6-5 1 0,-6-2 0 16,7 3-1-16,-7-4 0 0,6-3 0 0,0-1 0 0,-6 1 2 15,8-7 2-15,-2 2 0 0,0-2 3 0,0-5 2 0,1 1 3 0,6-4 2 16,-6 0 0-16,-1 0 0 0,8-4 0 0,-2-3 2 0,-6 0 0 0,8 0 0 15,-1-5-1-15,0-3-2 0,0 0-2 0,-1 1-1 0,2-4-3 16,-1-4-2-16,0 4-2 0,6-4-2 0,-5-4-2 0,-2 4 0 0,2-4-1 16,-1 5-2-16,6-1-1 0,-12 0 1 0,5-1-1 0,2 4 0 0,-1 5 0 15,0 0 0-15,-7-1-1 0,1 4-1 0,-1 4-1 0,0-1 1 0,2 1-1 16,-2 7-1-16,-6 0 0 0,6 0 0 0,-6 0 1 0,0 4 0 0,0 4-1 16,7-1 0-16,-7 4 1 0,0 0 0 0,0-1 0 0,0 5 2 15,0 0 0-15,0 3 1 0,-7-4 0 0,7 5 0 0,0-1 1 0,-6 1 2 16,6-1 0-16,0 4-2 0,-6-4 2 0,6 0 1 0,-8-2-1 15,8 2 0-15,0-4-1 0,-6 0 1 0,6 2-1 0,0-5-1 0,0-1 2 16,0 2 0-16,-6-5 0 0,6-4 0 0,0 5 1 0,0-5 0 0,0 1 3 16,6-4 0-16,-6 0 0 0,0 0 0 0,0 0 2 0,6-4-2 0,2 1 1 15,-8-1 0-15,12-3 0 0,-5 0 0 0,-1-5 0 0,8 2-2 0,-8-1-1 16,7-5-2-16,0 2 0 0,0-4-2 0,0 0 0 0,0-1-2 16,0 1 0-16,0-1 0 0,1-2-2 0,-8 3 1 0,7 3-1 0,0-3-1 15,0 2 0-15,-7 2 0 0,8 3 1 0,-8-1-1 0,0 6-1 0,-6-2-2 16,7 5 0-16,-7 0 1 0,0 3 0 0,0 0-1 0,6 0 1 15,-6 6 1-15,0-2 0 0,0 3 2 0,0 5 0 0,0-2-1 0,-6 2 2 16,6 1 1-16,0 3 1 0,0-2 1 0,0 2 0 0,-7 1 1 0,7-2 0 16,0 3 1-16,0-3 0 0,0-1 0 0,0-2-6 0,0-1-5 0,7 0-14 15,-7 0-14-15,0-4-35 0,6 0-41 0,1-4-48 0,-1 2-53 16,1-5-54-16,-1 0-58 0,0-5-59 0,2 2-61 0,-2-4-31 0,0-3-16 16,1 2-3-16,0-7 5 0,-1 1 9 0,0-1 14 0,-6-4 34 0,7-3 40 15,-7 0 49-15,0-3 51 0</inkml:trace>
  <inkml:trace contextRef="#ctx0" brushRef="#br0" timeOffset="-205406.87">32042 15295 13 0,'-25'-18'319'0,"-8"3"42"0,0 4 23 0,0 0 9 0,1 0 6 15,-1 0 3-15,1 4 1 0,-1 0 0 0,7-1 0 0,-6 3 1 0,-1 5 0 16,1 0-83-16,5 5-124 0,-11 3-152 0,5-1-168 0,-6 4-111 16,0 0-86-16,0 7-42 0,0-4-21 0,-7 5-11 0,1 3-4 0,-1-4-4 15,0 4 0-15,1 0-1 0,-1 0 0 0,-6 0 21 0,0-4 33 0,0 4 67 16,-7-3 268-16</inkml:trace>
  <inkml:trace contextRef="#ctx0" brushRef="#br0" timeOffset="-203243.22">5463 18174 0 0,'-6'5'101'0,"-7"-5"186"0,7 2 32 0,-7 2 28 0,0-4 24 0,-1 4 21 16,-5-4 20-16,6 3 17 0,0-3 14 0,0 0 12 0,0 4 10 0,0-4-29 15,0 0-49-15,0 0-65 0,0 4-70 0,0-4-42 0,-1 0-25 0,8-4-21 16,0 4-19-16,-7-4-17 0,6 4-18 0,1-3-14 0,-1-1-12 16,7-2-9-16,0 1-11 0,-6-2-7 0,6-1-8 0,6-3-6 0,-6 5-4 15,0-6-6-15,7-2-7 0,-1 3-5 0,1-1-6 0,6-2-5 0,-1 3-3 16,-4-1-2-16,4-2-3 0,1 7-1 0,0-4-2 0,0 4 1 0,1-1-2 15,-2 1-1-15,2 3 0 0,-1 1-1 0,-1 3 0 0,2 0-1 0,-2 3-1 16,2 5 2-16,-1-2 0 0,0 2 1 0,0 3-1 0,-1 4 2 0,2 0-1 16,-8 3 1-16,7 1-1 0,-6 2 1 0,-1 2 2 0,1 2 1 15,-7 0 1-15,6 1 0 0,-6-1 1 0,0 5 0 0,-6-4-2 16,6 4 1-16,-7-5 0 0,1 0 0 0,-1 1-1 0,1 0 1 16,-7-5 1-16,7-2-1 0,-8 4-1 0,8-9-2 0,-7 1-5 15,6-1-7-15,-6-7-11 0,7 4-16 0,0-8-16 0,-2 1-41 16,2-4-52-16,-7-4-63 0,13 1-66 0,-7-8-58 0,1 0-51 15,6-3-49-15,0-5-46 0,0-2-21 0,6-2-9 0,1 1 3 16,0-4 7-16,5 1 15 0,2 0 16 0,-1-2 41 0,6 2 51 0,-6 3 62 16,7 0 68-16</inkml:trace>
  <inkml:trace contextRef="#ctx0" brushRef="#br0" timeOffset="-202961.98">5842 18038 55 0,'6'-3'196'0,"0"3"21"0,1-4 18 0,0 4 18 0,-1 0 18 16,-6 0 21-16,0-4 22 0,0 4 30 0,0 0 35 0,0 0 12 0,0 0-3 15,0 0-15-15,0 0-26 0,0 0-19 0,0 0-17 0,0 0-16 0,0 0-16 16,-6 0-16-16,-1 0-16 0,7 4-20 0,-7-4-22 0,1 0-30 0,-7 0-36 16,6 4-34-16,1-4-33 0,-7 3-23 0,6 1-16 0,-6 3-12 15,1-2-7-15,-2 2-6 0,8 0-2 0,-8 0-3 0,2 4 0 0,5 1-2 16,-6-2-1-16,6 5 0 0,-5-1-1 0,6 1 1 0,6 3 1 0,-8-3-1 16,2 4 1-16,6-1-1 0,0 0-1 0,0 4 1 15,0-4-1-15,6 4 0 0,2-3-1 0,-2-1 0 0,0 1 1 0,7-1 0 16,0 0-3-16,0-4-5 0,7-2-9 0,-8 2-12 15,15-3-13-15,-7-4-35 0,-1-3-44 0,0 0-48 0,8-1-51 0,-1-6-52 16,-7-1-53-16,7 0-43 0,0-3-40 0,0-4-37 0,-6 0-32 16,5-4-14-16,2 1-2 0,-1-1 9 0,0-3 11 0,-6 4 33 15,5-4 43-15,1-1 48 0,-6 4 53 0,6-3 52 0,-7 3 86 16</inkml:trace>
  <inkml:trace contextRef="#ctx0" brushRef="#br0" timeOffset="-202210.85">6363 18170 0 0,'6'-7'115'0,"1"0"69"0,-1-1 14 0,-6 2 17 0,6-3 15 15,-6 6 16-15,0 0 17 0,0-1 21 0,0 0 21 0,0 1 8 0,0-1 1 16,0 0-9-16,0 1-11 0,0-1-8 0,-6 4-4 0,6-3-6 15,0-2-4-15,0 5-6 0,0-3-7 0,-6 3-11 0,6-4-12 0,-7 4-16 16,7 0-19-16,-6 0-21 0,-1 0-23 0,0 0-25 0,1 4-26 0,0-4-22 16,-1 3-19-16,-6 2-14 0,0 2-9 0,6 0-9 0,-6 0-10 0,1 1-5 15,-2 7-5-15,1-5-4 0,0 5-3 0,0-1-1 0,7 1 0 0,-8 3-2 16,8 1-1-16,0-1 0 0,-1 0-1 0,0 0 0 0,7 1 0 16,-6-1-2-16,12 5-1 0,-6-9 0 0,0 4 0 0,7 1 0 15,0-5 1-15,-1 1-2 0,8-5 0 0,-2 2 1 0,-5-5 0 16,6 0 1-16,0-3-1 0,-1 0 1 0,8-8-1 0,-7 4 3 15,1-7 1-15,5-1 1 0,-6 1 0 0,0-7-1 0,7 3 1 16,-8-4-1-16,2-3 1 0,-2 4 0 0,-4-9-2 0,4 4 2 16,1-2 0-16,-6 3 0 0,-1-5 2 0,-6 2-1 0,7 2 0 0,-7-4 2 15,6 6-1-15,-6-2 0 0,0 1 0 0,0 3 2 0,-6 1 2 0,6 3 2 16,0 0 3-16,0 0 0 0,0 4 1 0,0 3 0 0,-7-3-1 16,7 7-1-16,0-4 0 0,0 4 0 0,0 0-2 0,-6 0-1 0,6 4-1 15,0-1-2-15,0 1-1 0,0 3-3 0,0 0-2 0,0 5-2 0,0-1-1 16,0 3 0-16,6 1-1 0,-6-1 0 0,7 6 2 0,-1 1-1 15,0-3 1-15,2 1 0 0,-2 2 2 0,0 1-1 0,1 0-1 16,6-3-1-16,-7 2 0 0,7-2 0 0,1-1 0 0,-8-3 1 16,7-1 0-16,-6 1 0 0,5-4 1 0,1-3-1 0,1-1 1 15,-8 0 1-15,7-3 0 0,0-4 0 0,0 0 3 0,-6-4 0 16,6 0 2-16,-1 1 1 0,2-9-1 0,-8 6-1 0,7-9 0 0,-6 4 0 16,6-4 1-16,-7-2 0 0,0-2-1 0,8 1 0 0,-8-5 0 15,1 5-2-15,-7-4 1 0,7 0-2 0,-7 0 0 0,6 4 0 0,-6-4 0 16,0 3-1-16,0 1 1 0,0 3 0 0,0 5-1 0,0-5-1 15,0 8-1-15,0-5-2 0,0 9 0 0,0-1-2 0,0 1 0 0,0 3-2 16,0 0-1-16,0 0-1 0,0 0 2 0,0 3-1 0,0 4 0 0,0 1 0 16,6-1 0-16,-6 8 2 0,0-5 0 0,7 5 2 0,-7 4 3 0,6-1 0 15,1 3 2-15,0-1-1 0,-1 2 2 0,-6-4 0 16,6 3 0-16,1-2-1 0,0-1 1 0,-1 0-1 0,0-2 0 0,1-1 0 16,0-1 0-16,-1-3 0 0,1-1-1 0,-1-2 1 0,0-4 0 15,2 3 1-15,-2-3 1 0,0-4-1 0,0 0 3 0,1 0 0 16,-7-4 1-16,7-3 1 0,-1 3 0 0,1-4 1 0,-1-2 0 15,-6-1-1-15,6 0-1 0,2-4-1 0,-2-4 0 0,-6 6 1 16,6-6-1-16,-6-4-1 0,0 5 0 0,6 0-2 0,-6-4 0 0,0 4-1 16,0 3-1-16,0 0-1 0,8 1-2 0,-8 3 1 0,0 3-2 0,0 2 1 15,0-3-1-15,6 6-1 0,-6 3-2 0,0 0-1 0,0 0 0 0,6 3 0 16,1 1 1-16,-7 4 0 0,6 3 0 0,1-4 2 0,0 9 1 16,-1-3 0-16,0 1 2 0,8 6 0 0,-8-6 2 0,0 4 1 15,7 1 1-15,-6-1-1 0,6 0 1 0,-7 0 0 0,8-2 0 16,-8-2-2-16,7-2 0 0,-6-2-5 0,-1 1-7 0,7-7-13 15,-7 3-15-15,1-4-39 0,0-3-49 0,-7 0-69 0,6-3-77 16,0-4-76-16,-6-1-76 0,0-3-45 0,8 0-29 0,-16-3-15 0,8-4-6 16,-6-5 0-16,6-3 5 0,-13 1 12 0,6-4 16 0,-5 0 37 15,-1-5 49-15,-1 1 69 0,-5 1 112 0</inkml:trace>
  <inkml:trace contextRef="#ctx0" brushRef="#br0" timeOffset="-201960.85">6363 17789 190 0,'-33'12'393'0,"7"2"42"0,0-3 24 16,6 0 16-16,1-4 13 0,-1 1 11 0,8-1 7 0,-8-4 10 0,13 2 10 16,0-5 8-16,-5 3 11 0,12-3-79 0,-7 0-126 0,7 0-88 0,0 0-70 15,0 0-37-15,0 0-20 0,0 0-17 0,0-3-11 0,7-2-8 0,-1 2-7 16,0-1-9-16,1 1-8 0,0-5-10 0,5 1-9 0,2 0-10 0,-1-5-9 16,0 6-7-16,6-5-5 0,-5 3-4 0,-2-4-3 0,1 6-2 15,1-2-1-15,-2 1-3 0,2 1 0 0,-2 1-3 0,-5 1-2 0,6 1 0 16,-6 3-1-16,-1 0-2 0,7 0-1 0,-6 3-6 0,-1 1-7 0,8 1-10 15,-8 1-10-15,7 5-12 0,-7-3-15 0,7 6-16 0,-6-3-19 0,5 3-38 16,-4 1-48-16,-2 0-65 0,7-1-72 0,-7 1-74 0,1 0-73 0,-1 4-40 16,1-5-27-16,-1 0-5 0,8 1 3 0,-14 0 8 0,12 0 11 15,-5-4 16-15,0 0 18 0,-1-5 39 0,0 6 49 0,7-5 66 0,-6-3 87 16</inkml:trace>
  <inkml:trace contextRef="#ctx0" brushRef="#br0" timeOffset="-201392.58">8329 18211 0 0,'-13'15'231'0,"7"-4"189"16,-8-5 39-16,8 2 21 0,-6-4 12 0,5-1 6 0,0 1 1 16,7-4 3-16,-6-4 4 0,6 1 5 0,-7 3 6 0,7-7-31 15,0 2-49-15,0 2-112 0,0 0-143 0,7-5-73 0,-7 1-38 0,6-4-20 16,-6 0-12-16,7 0-5 0,0 1-2 0,-1-2-2 0,0 1-4 0,0-3-6 16,8 2-6-16,-8 1-5 0,1 4-3 0,-1-4-3 0,1 3 0 0,0 5-2 15,-1-1-2-15,-6-3-2 0,6 7-1 0,1 0-2 0,-7 0 1 16,7 0-1-16,-1 4 1 0,-6-1 0 0,6 1 1 0,-6 7 1 0,7-4 0 15,-7 4 0-15,7 0 1 0,-7 4-1 0,0 3 0 0,6-2 2 0,-6 1-1 16,0 1 2-16,7 1 2 0,-7-1-1 0,0 0-1 0,0 0 1 16,6 1 0-16,-6-1-1 0,0 0 0 0,0-2 0 0,0-1 1 15,0-1 0-15,0-3 1 0,6-1-1 0,-6-2 0 0,0-4 1 16,0 3 1-16,0-7 0 0,0 4 1 0,7-4-1 0,-7 0 2 16,0-4-1-16,7 0-1 0,-1-3 0 0,0-1 0 0,-6-2-2 0,14-5-1 0,-8 0-3 15,1-3-4-15,6-1-5 0,-7-2-7 0,7-2-4 0,1 2-6 16,-8-5-6-16,7 0-5 0,0 1-4 0,0-1-2 0,-1 5-1 0,2-5 0 15,-1 3 0-15,0 5-1 0,0-1 4 0,-7 5 3 0,8-1 3 0,-2 5 5 16,-5 2 4-16,0 5 5 0,-1-1 5 0,0 4 6 0,1 4 3 16,-7 2 4-16,7 2 3 0,-7 3 4 0,6 4 4 0,-6 3 1 0,0 4 2 15,0 0 0-15,0 3 3 0,0 1 0 0,0 4 2 0,0-5 0 0,7 4-1 16,-7 1-1-16,0-4-2 0,6-1-5 0,0-2-14 16,2-2-22-16,4-2-38 0,-5-5-48 0,6-3-58 0,6-3-62 0,-5-5-60 15,5-3-57-15,0-7-49 0,1-1-42 0,6-2-22 0,-7-5-11 16,8-4-2-16,-1 2 1 0,-7-6 11 0,7 1 16 0,0-3 39 0,0 3 45 15,-6 0 58-15,5 0 61 0</inkml:trace>
  <inkml:trace contextRef="#ctx0" brushRef="#br0" timeOffset="-200533.21">9254 18035 0 0,'0'-4'124'0,"0"0"119"0,-7 1 22 0,7-4 23 0,-6 2 22 0,6 2 26 16,-6 0 26-16,6-1 28 0,-6 0 27 0,-2 1 22 0,8-1 19 0,-6-3-37 16,0 3-67-16,-1 0-45 0,1 1-36 0,-8-1-26 0,8 4-19 0,0-4-21 15,-8 4-19-15,8 0-26 0,-7 0-25 0,0 0-26 0,6 4-26 0,-5 0-21 16,-2 3-19-16,2 0-11 0,-2 1-7 0,8 3-6 0,-7 0-4 15,-1-1-2-15,2 5-2 0,-2-1-2 0,8 5-3 0,-7-4-1 0,7 7 0 16,-1-4-1-16,0 0 1 0,1 1-2 0,6 3 0 0,-6-5-1 16,12 6 0-16,-6-4-1 0,6-1-1 0,-6-4 0 0,7 5-1 15,6-8 1-15,-6 0 0 0,5-1 1 0,2 1-1 0,-2-6 0 16,8-2-1-16,0-3 0 0,-1 0 0 0,1-8 0 0,-1 2 0 16,7-1 0-16,-6-9 1 0,6 2 1 0,-7-1 0 0,1-3 1 0,0 0-2 15,-1-4 0-15,-5 2-1 0,-2-1 1 0,2-1 1 0,-2 1 1 0,1-5-2 16,-6 8 1-16,0-5 0 0,-7 2-1 0,6 2 2 0,-6-4-2 0,0 6 2 15,0-2-1-15,0 5 1 0,0 0 0 0,-6 2 2 0,6 1 0 0,-7 0 1 16,7 3-1-16,-7 1-1 0,7 4 0 0,-6-1 0 0,6 4-2 16,-7 0 0-16,1 0-2 0,6 7 1 0,-6-2 0 0,6 2 0 0,-8-1-2 15,2 6-3-15,6 2 0 0,0 1-2 0,0 3 1 0,0 1 0 0,0-2 2 16,6 6-1-16,-6-2 0 0,8 2 2 0,-2-1-1 0,0 0 0 0,1 0 0 16,6 0 2-16,-6-4-1 0,5 3 2 0,2-1-1 0,-8-3 2 15,7-2 0-15,0 0 1 0,0-1 0 0,0-2 2 0,0-5 1 16,0 0 0-16,0-3 1 0,7 0 1 0,-7-4 0 0,-1-4 0 15,8 0-1-15,-7-3 0 0,7-4 0 0,-8 0 1 0,2 0-1 16,6-4-1-16,-8-3-1 0,1 4-1 0,1-6-1 0,-2 3 1 0,-5 2-2 16,6-3-2-16,-6-1 0 0,-1 5 1 0,0-4-1 0,1 3 1 0,-7 4 1 15,7-4-1-15,-7 7 1 0,0-2 0 0,0 2 0 0,0 1 0 0,-7 3-1 16,7 1 0-16,0-1-1 0,-7 4 1 0,7 0-2 0,0 0 0 0,-6 4-1 16,6-1-1-16,0 1 1 0,-6 3-3 0,6 1 1 0,0 2-1 0,0 2 0 15,6-1 1-15,-6 3 0 0,6 1-1 0,1 0 1 0,0 4 0 16,-1-5 2-16,8 0 0 0,-8 5-1 0,7-4 1 0,6-1 0 15,-6-3 0-15,7 3 1 0,-7-2 0 0,6-5 2 0,1 0 0 16,-1-3 0-16,7 0 1 0,-6-4 0 0,-1 0 1 0,7-4 1 16,-6-3 0-16,-1-1 0 0,1 1 2 0,0-4 0 0,-1 0 0 0,-5-4 0 15,-2 1 0-15,2-1-1 0,-8 0 1 0,0-3 0 0,1-1-1 0,-1 2 0 16,-6 2 0-16,0-3-3 0,7-1 0 0,-14-3 0 0,7 4 0 0,0 0 1 16,-6-1 0-16,6 5 2 0,-7-5 0 0,1 4 4 0,6 1 4 0,-6 0 5 15,-2 2 5-15,2 1 3 0,6 4 2 0,-6 0 0 0,6 3 0 16,-6 1-1-16,6 3-3 0,0 0-1 0,0 3 0 0,-7 1-2 0,7 3-1 15,0 4-4-15,0 3-3 0,7 5-4 0,-7-1-5 0,0 4-3 0,6 4 0 16,-6 3 0-16,6 0 1 0,0 5 1 0,-6-1 2 0,8 3 0 16,-2-3 1-16,0 4 1 0,1 3-1 0,-1-3 0 0,1 3 0 0,0 0-2 15,-1 1 0-15,-6-1-1 0,14-3-1 0,-8 3 0 0,0-4-2 16,0 1 0-16,1-3 0 0,0-2 0 0,-1-3-2 0,1 1-1 16,-1-4 1-16,0-1 1 0,-6-3 0 0,8 0 0 0,-8-4 0 15,0-4 1-15,0 1 0 0,0 0 2 0,-8-5 0 0,2 2 1 16,0-4 0-16,-1-5 0 0,-6 5 2 0,0-5 0 0,1-3-1 15,-8 0 1-15,6 0 0 0,-5 0 0 0,-1-3 0 0,1-5 1 16,-1 2 1-16,8-2 0 0,-8-1-2 0,6-1-2 0,2-5-1 16,5 0-3-16,1-2-2 0,-1-2-5 0,7 1-6 0,0-7-8 15,0 3-9-15,7-8-10 0,6 1-9 0,-1 0-14 0,2-5-18 16,6 5-28-16,-8-4-36 0,8 0-51 0,5-3-59 0,-5 7-60 16,0-5-62-16,-1 5-56 0,1 0-53 0,0 0-21 0,-1 2-7 15,-5 6 3-15,-2-5 4 0,-6 8 12 0,1-5 15 0,0 6 28 0,-7 2 38 16,0-4 51-16,0 6 59 0</inkml:trace>
  <inkml:trace contextRef="#ctx0" brushRef="#br0" timeOffset="-200313.17">9261 17602 283 0,'-32'8'438'0,"-1"-5"39"0,7-3 20 0,0 0 12 0,6 0 6 0,1 0 5 16,-1-3 3-16,7-1 2 0,0 0 1 0,0 1 1 0,7-1-1 0,-2 1-104 15,2 3-153-15,6-5-104 0,0 5-77 0,0 0-41 0,6 0-19 16,-6 0-13-16,14 0-8 0,-1 0-16 0,0 5-17 0,6-5-40 0,1 3-48 16,-1-3-78-16,7 4-90 0,0-1-83 0,7 1-80 0,-7 0-41 0,7-1-19 15,-7 1-9-15,6 0-6 0,-5-1 0 0,-1 2-2 0,6-3 10 0,-6 3 16 16,-7-2 37-16,8 1 47 0,-8 3 77 0,8-3 208 0</inkml:trace>
  <inkml:trace contextRef="#ctx0" brushRef="#br0" timeOffset="-199746.74">11397 17899 0 0,'-13'15'280'0,"0"-7"122"0,0-1 31 0,-1 0 19 0,2-4 10 16,-1-3 5-16,6 0 3 0,-6-3 1 0,13 0 0 0,-6-5 1 0,-1 5 0 15,7-5-44-15,-7 0-66 0,7 1-101 0,7 0-119 0,-7-4-60 0,0 4-31 16,0-5-18-16,7 2-8 0,-7 2-7 0,6-3-3 0,-6 1-1 16,7 2-1-16,-1 1-2 0,1 0 0 0,0-1-2 0,-1 4-3 0,0 4-3 15,0-3-2-15,2 3-2 0,4 3 0 0,-5 1-2 0,-1 4-1 0,1-1 1 16,6 3 0-16,-7 5 1 0,0 0-1 0,8-1 1 0,-8 5 1 0,8 4-1 15,-8-2 0-15,1 2 0 0,5 2 1 0,-5-3 1 0,0 3 0 0,5 4 0 16,-5-3 1-16,0 0-1 0,-1 0 0 0,1-5 1 0,5 5 0 16,-5-4 1-16,0 0 1 0,-1-3 0 0,8-1 0 0,-8 0-1 15,0-4 0-15,1 1 0 0,6-4-1 0,-7-3-1 0,1 2 1 16,-1-5 0-16,8-2 2 0,-8-3-1 0,7 0 1 0,-6-3 0 16,6-4-2-16,-7-1-2 0,7-3 0 0,-6-4-1 0,5 0-1 0,2-3 0 15,-8-1-1-15,1-2-2 0,5-1 0 0,-5-4-1 0,0 0-2 0,-7-3 1 16,6 3-2-16,-6-3 0 0,6 0 2 0,-6 0 1 0,-6 3 1 0,6-3 6 15,-6 3 7-15,6 0 4 0,-7 8 6 0,0-4 5 0,1 7 3 0,0 1 0 16,-7-1 3-16,6 8 0 0,-6 0-1 0,7-1 0 0,-8 8 1 0,2 0 0 16,5 0-2-16,-6 4-3 0,0-4-7 0,7 7-4 0,-2-3-6 15,2 3-4-15,0 4-1 0,-1-4-3 0,7 4 1 0,0-3-2 0,7 2 0 16,-1 2-4-16,0-1-7 0,8-4-9 0,-1 5-14 0,0-2-26 0,0-2-34 16,7-1-39-16,6 0-40 0,-7-4-41 0,7 1-43 0,0 1-33 0,0-5-29 15,-7 0-24-15,8 0-23 0,-1 0-24 0,0-5-24 0,0 5-14 0,-7-4-12 16,1 1 15-16,6 3 28 0,-6-3 36 0,-1-1 40 0,-5 4 39 15,4-4 43-15,-4 1 34 0,-1-2 28 0</inkml:trace>
  <inkml:trace contextRef="#ctx0" brushRef="#br0" timeOffset="-199261.26">12178 17885 0 0,'7'-4'25'0,"-7"-3"180"0,7 0 24 0,-7 2 23 0,0-2 24 0,0 0 21 15,0 3 24-15,0-3 27 0,-7 3 28 0,7-3 29 0,0-1 29 0,-7 2-20 16,7 2-47-16,-6-3-32 0,6 3-24 0,-7-4-20 0,1 5-18 16,6-2-18-16,-6 3-18 0,-1-2-20 0,0 0-19 0,1 4-27 0,0-4-30 15,-1 4-27-15,0 0-29 0,1 4-19 0,-7 0-14 0,6 0-11 0,-6 3-9 16,7 0-9-16,0 1-5 0,-8 3-5 0,8 3-3 0,-1-3-2 0,1 7-2 15,-1-3 1-15,0 3 0 0,7 0 0 0,-6 1 0 0,6-1 1 0,0 1 1 16,6-1 1-16,-6 0-1 0,7 1 0 0,0-1-2 0,-1-4 0 0,1 5 0 16,5-4-1-16,-4 0-1 0,4-1 0 0,1-3 0 0,7-1 1 15,-7 2 0-15,0-5 0 0,7 0-3 0,-1-3 1 0,-6 0-1 0,6-4 0 16,-5 0-2-16,5 0-4 0,1-4-4 0,-8 0-4 0,8-3-4 0,-7 0-5 16,0-5-2-16,0 2-4 0,1-1-3 0,-8-3-1 0,0 2-2 0,0-6 0 15,2 4-1-15,-8-2 0 0,0-2 4 0,0 0 1 0,-8 0 5 0,2-1 3 16,0 2 3-16,0-2 5 0,-8-4 2 0,1 5 5 0,0 0 3 15,6 3 6-15,-5-3 4 0,-2 7 4 0,2-3 3 0,-1 3 3 0,-1 3 4 16,8 1 2-16,-6 2 2 0,4-1 0 0,2 6 0 0,6-4 0 0,-6 4-3 16,6-4-2-16,0 4-2 0,0 0-3 0,0 4-2 0,6-4-2 0,0 4-4 15,2-4-3-15,-2 4-2 0,6-2-1 0,2 3-1 0,-1-2 0 0,-1 1 1 16,8 0-1-16,-7 0 3 0,7-1 1 0,0-3 1 0,6 4 0 0,-7-4 0 16,1-4-2-16,-2 4 1 0,2-3 0 0,0-1-3 0,-1 0 0 0,-5 0 0 15,5 1-1-15,1-4 1 0,-8 3-1 0,2 0 0 0,-2 0 0 0,2 1-1 16,-8-1-1-16,7 4-1 0,-6 0 0 0,0 0 0 0,-7 0 1 15,6 4 3-15,-6-1 3 0,6 5 3 0,-6-2 2 0,6 6 3 0,-6-1 3 16,0 3 2-16,0 1 2 0,0 4 3 0,0 3 0 0,0-4 3 0,8 7 0 16,-8-3 1-16,0 1-2 0,0-1 0 0,6 0-3 0,-6 3-4 0,6-2-2 15,-6-5-3-15,7 0-2 0,0 4-3 0,-7-7-2 0,6 3-1 0,1-4-7 16,-1-3-6-16,0 0-14 0,1 0-15 0,0-3-20 0,-1-4-23 0,0-2-44 16,8-2-56-16,-1-2-65 0,-7-2-65 0,7-4-57 0,-6-3-50 0,5 0-47 15,2-3-44-15,-8-5-19 0,1 1-5 0,-1-3 8 0,1-5 12 16,-1 0 18-16,-6-3 22 0,0-1 44 0,0-3 55 0,-6-4 64 0,-1 5 65 15</inkml:trace>
  <inkml:trace contextRef="#ctx0" brushRef="#br0" timeOffset="-199151.88">12732 17665 133 0,'-13'-22'358'0,"-7"3"47"0,1 5 31 0,-1-1 18 0,8 4 13 16,-8 0 7-16,7 4 5 0,0 0 1 0,0-1 1 0,-1 5 0 15,8-5 2-15,-7 5-81 0,6 3-118 0,1-4-92 0,0 4-75 0,-1 0-51 16,7 0-41-16,0 0-53 0,-6 0-58 0,6 4-75 0,0-4-83 0,0 0-78 16,0 7-81-16,6-3-39 0,-6-1-20 0,0 5-9 0,0-5-5 0,7 1-2 15,-7 0 0-15,6-4 6 0,-6 0 11 0,0 0 34 0,0 0 47 0,6-4 66 16,-6 0 202-16</inkml:trace>
  <inkml:trace contextRef="#ctx0" brushRef="#br0" timeOffset="-198933.13">12224 17479 129 0,'-26'0'351'0,"6"2"44"0,1 3 32 0,-1-2 23 16,1-3 20-16,6 0 16 0,0 0 11 0,6 0 10 0,0 0 9 0,1 0 9 16,0 0 7-16,6-3-72 0,-6 3-117 0,6 0-82 0,0 0-65 0,0 0-43 15,0-5-33-15,0 5-24 0,6-2-20 0,-6-3-16 0,6 5-13 16,0-3-14-16,1-1-14 0,6 0-14 0,0 1-18 0,1 3-12 0,-8-4-11 15,7 4-8-15,6 0-6 0,-12 4-5 0,6-1-4 0,0 5-5 0,-7 0-5 16,8 2-6-16,-14-2-7 0,6 6-15 0,-6-2-19 0,0 2-28 0,0 0-31 16,0 5-40-16,-6-5-45 0,0 4-41 0,-2-3-41 0,-4 4-46 15,5-5-47-15,-6 4-22 0,6-3-8 0,-5 0 1 0,5-4 6 0,0 0 17 16,-5-4 23-16,5 0 33 0,0 1 39 0,7-8 47 0,0 0 49 0</inkml:trace>
  <inkml:trace contextRef="#ctx0" brushRef="#br0" timeOffset="-198808.13">12244 17401 134 0,'-7'-11'349'0,"0"0"33"0,1 4 18 16,0 0 8-16,-8-2 6 0,2 7 2 0,-2 2 0 0,1 0-3 16,1 2-1-16,-8 3-26 0,7 2-38 0,-7 4-145 0,0 3-200 0,-6 1-153 15,7 4-131-15,-7 3-66 0,0 3-36 0,0-2-18 0,0 3-8 0,-7-1-5 16,8 0-1-16,-1 1 2 0,-1-1 3 0,1-2 25 0,6 3 36 0,-6-5 64 16,7 5 243-16</inkml:trace>
  <inkml:trace contextRef="#ctx0" brushRef="#br0" timeOffset="-196852.76">14197 17775 0 0,'7'6'151'0,"-7"2"79"0,6-4 9 0,-6 0 4 0,0 0 4 16,7-1 3-16,-7 1 5 0,0-4 8 0,0 0 11 0,0 0 11 0,0 0 11 15,0 0-40-15,0 0-65 0,0 0-40 0,0 0-27 0,0 0-6 0,0 0 3 16,0 0 10-16,0-4 13 0,0 4 14 0,7-3 14 0,-7 3 6 0,0-4 0 16,0 0-6-16,0 4-8 0,-7-7-7 0,7 2-7 0,0 3-6 0,-7-6-4 15,1 4-9-15,6-3-9 0,-7 1-14 0,-5-3-14 0,-2 2-17 16,8 3-18-16,-7-3-15 0,-7 3-11 0,7-2-9 0,-6 6-5 0,-1-5-5 15,1 5-1-15,-1 0-4 0,0 0-2 0,1 5-2 0,-7-2-4 0,6 0-1 16,-6 5 0-16,7-1-2 0,-7 4 1 0,6 0 0 0,1 0 2 0,-1 4-1 16,0 0 1-16,8-1 0 0,-2 4 0 0,2 1 1 0,5 3 0 0,1 0 1 15,-1-1-1-15,0 1 2 0,7 1-2 0,7-1 1 0,-7-4 1 0,7 4 1 16,-1-4 0-16,7 1-1 0,0-5 0 0,0 1 0 0,7-4 1 0,-1 0 0 16,-6-4 2-16,14-3-1 0,-8 0 0 0,7-4 0 0,0-4 1 15,-6 0-1-15,12-7 0 0,-13 1-1 0,8-5 0 0,5 0 0 0,-6-7 1 16,0 0 1-16,1-7-3 0,-1 3 0 0,6-7 0 0,-6 1-2 0,0-2 1 15,0-3-1-15,0 1-1 0,-6-1 0 0,-1 0-1 0,1 1 0 16,0-4 0-16,-8 3 0 0,8-3 0 0,-13 3-1 0,5-4 1 0,-6 1-1 16,-6 4-1-16,8-1 0 0,-8 0 1 0,0 1 1 0,-8 3 0 0,8 0-1 15,-6-1 0-15,0 9 1 0,6 0 1 0,-6-1 0 0,-1 8 3 0,0-1 2 16,1 1 3-16,-1 7 1 0,1 1 3 0,6-2 0 0,-6 5 0 16,-2-1 0-16,8 5 1 0,0-1 0 0,-6 1-1 0,6 3-1 0,0 0 0 15,-6 3-3-15,6 1-1 0,0 3-2 0,-6 0-2 0,6 4-2 16,0 4-2-16,0 0 1 0,-8 4-2 0,8 2 2 0,0 5 1 0,0-1 2 15,0 4 4-15,8 5 3 0,-8-5 3 0,0 7 2 0,6-3 1 0,-6 4 2 16,6 0 3-16,-6 3 2 0,6-4 1 0,-6 6 1 0,8-3 1 0,-8-2-2 16,6 3-1-16,-6 1-2 0,6-4-2 0,-6 0-3 0,7-5-2 0,-1 0-3 15,1 2-2-15,-7-5-3 0,7-4-2 0,-1 2 0 0,6-6-3 16,-4 1 1-16,-2-7 0 0,0-4 2 0,8 4-1 0,-8-8 1 0,7-4 1 16,1 1 0-16,-2-8 1 0,1 4 0 0,0-7 0 0,0-1 0 0,1-2 0 15,-2-5 0-15,8 1 0 0,-7-1-1 0,0-4-1 0,0-3-1 0,-1 1-1 16,2-1 0-16,-1-4-1 0,-7 4-1 0,8-3 0 0,-8-1 0 15,0 5 2-15,1-6-2 0,0 5 0 0,-1 0-1 0,0 0 1 0,-6 4 1 16,7-1 0-16,-7 5-1 0,0 3 0 0,7-1-1 0,-7 2-2 0,0 3 1 16,0 3-3-16,0 0 0 0,0 4-2 0,0 0 0 0,0 0 0 0,0 4 1 15,0 3-1-15,0 1 0 0,0 3 0 0,0-1 0 0,0 5-1 0,0-1 3 16,0 5 1-16,0-1 0 0,0 5 1 0,0-2 1 0,0 1 2 16,0 0 0-16,0 3 0 0,6-2-1 0,-6-1-1 0,0 0 1 0,7 0-1 15,-7 0 0-15,6-3 0 0,-6-1 1 0,6-4-1 0,1 1 0 0,0-4 2 16,-1 0 0-16,-6 0 2 0,6-4 1 0,2-3 3 0,-2 0 1 0,0-1 2 15,1-3 0-15,6 0 2 0,-7-3-1 0,1-1 1 0,5-3 1 16,2-1 0-16,-8-3-1 0,7-3 0 0,0 0 0 0,-6-1-3 0,6-1-1 16,0-2-2-16,-7-4-1 0,8 0-3 0,-8 4 0 0,1-4-1 0,-1-4 0 15,0 4 0-15,1 0 0 0,0 0-2 0,-1-3 0 0,0 7-1 0,2-4 1 16,-8 3 0-16,6 1 0 0,-6 3-2 0,6 1-1 0,-6 6 1 0,7-3-2 16,-7 8-1-16,0-1 0 0,6 4-2 0,-6 0 1 0,0 4 0 0,0-1 0 15,7 8 0-15,-7-3 1 0,0 6 0 0,6 1 2 0,-6 0 0 16,0 7 1-16,0-4-1 0,0 4 3 0,0 0 0 0,0 0 1 0,0 0 1 15,0 3-1-15,0-2 1 0,-6-2 0 0,6 1 0 0,0 0 0 0,6-3-2 16,-6-1 0-16,0-3 0 0,0-1 2 0,0 1 0 0,7-4 0 0,-7 0 0 16,0-4 1-16,0-3 1 0,6 0 1 0,-6-1 3 0,0 1 0 0,6-4 1 15,-6 0 4-15,8-4 1 0,-8 1 2 0,6-1 0 0,0-3-1 16,1-1 2-16,-7-3 1 0,6 0-1 0,1 0 1 0,6-3-2 0,-7-1-2 16,0-3-2-16,2-1-1 0,-2-3-2 0,0 4-2 0,1-4-2 0,0 0-2 15,5 0 1-15,-5 0-2 0,-1 0 0 0,1 0-2 0,0 0-2 0,-1 0 1 16,0 4 0-16,1-1-1 0,0 5 0 0,-1-1-1 0,0 4 1 0,1 0-2 15,0 4-1-15,-1 3 0 0,-6 1 0 0,7-1-1 0,-7 8-1 0,6-1 0 16,-6 5 1-16,0-1 1 0,6 3-1 0,-6 2 1 0,0 2 1 0,0 4-1 16,0 1 2-16,0-1 0 0,0 5 2 0,0-2 0 0,0 1 0 15,0 0 1-15,0 1 1 0,0-5-1 0,0 3 1 0,8 2 0 0,-2-5 0 0,0 0 0 16,0-3 1-16,1 4-1 0,6-8 1 0,-6 3 1 0,5-7 0 16,2 1 0-16,-2-1 1 0,8-3 0 0,-7-4 0 0,7 0 1 0,0-4-1 15,-1 0 1-15,1-7-2 0,6 4 1 0,-7-4-1 0,1-3-1 16,6-5-2-16,-6 4-1 0,-1-7-1 0,1 4 0 0,-2-4-2 0,-4 0 0 0,5-4-1 15,-5 1-2-15,5 0-1 0,-6-5-1 0,0 1-1 0,-6 0 0 16,6-5-1-16,-7 5-1 0,0-4-1 0,-6-3 0 0,7 2 0 0,-7 1 1 16,7 1-1-16,-7-5 3 0,-7 5 1 0,7-2 0 0,0 1 1 0,-7 4 1 15,1 0 1-15,6-1 1 0,-6 4 2 0,-1 1 1 0,1 3 3 16,6 4 1-16,-7-1-1 0,0 1 2 0,1 3 0 0,0 4 1 0,-1 0-1 16,0 4-1-16,1-1 0 0,0 1-2 0,-1 4 0 0,0-1-1 15,1 4-1-15,6 0 0 0,-7 4-1 0,1-1 0 0,0 4 1 0,6 1-2 16,-8 2-1-16,2 5-1 0,6 4 1 0,0-1 1 0,0 4 0 0,0 0 2 15,0 7 1-15,0-4 3 0,6 9 2 0,2-1 4 0,-8 0 2 16,6 3 3-16,7 1 1 0,-7 4 2 0,1-5 2 0,0 4 2 0,-1 0 1 16,0-3 1-16,1 4 0 0,0-5 0 0,-1 5 0 0,0-8 0 0,1 4-3 15,0-5-1-15,-1 0-4 0,1-1-2 0,-1-6-1 0,-6 5-2 0,6-9-2 16,1 2-2-16,0-5 0 0,-1-4-1 0,-6-3 1 0,6 0 0 16,-6 0 0-16,8-7 2 0,-8 3 4 0,6-3 1 0,-6-4 4 0,0 0 1 15,0-4 1-15,6 1 0 0,-6-1 1 0,7-3-1 0,-7-4 1 0,6 0-2 16,-6-4-1-16,0 1-1 0,7-4-1 0,-7-5-3 0,6 1-3 0,-6 0-5 15,7-3-8-15,-7-1-3 0,6 0-7 0,0 0-4 0,2 4-5 0,-2-3-3 16,0 3-3-16,1 4-1 0,6 0-1 0,-7-1-1 0,7 8-2 16,-6-1-1-16,6 2-2 0,-7 6 1 0,8 1 4 0,-8-1 4 0,1 8 3 15,-1-1 4-15,0 5 4 0,1-2 3 0,0 6 1 0,-1-1 3 0,-6 3 1 16,6 1 3-16,-6 4 1 0,0-1 2 0,7 4 2 0,-7-3 1 0,0 2 1 16,-7 1 0-16,7-1 1 0,0-1-1 0,0 2 2 0,0-1 0 0,0-3 0 15,0-3 0-15,0 0 0 0,0-1-3 0,7 2-3 0,-7-9-7 16,7 3-10-16,-7-6-17 0,6 1-21 0,1-5-45 0,-1-5-59 0,1 1-70 15,-7-6-75-15,6-2-75 0,1-1-72 0,-1-6-38 0,-6-4-19 0,0-2-6 16,0 0-2-16,-6-6 6 0,-1-1 8 0,1 0 17 0,-7-5 19 0,0 0 47 16,-7-4 58-16,7-2 69 0,-13-2 220 0</inkml:trace>
  <inkml:trace contextRef="#ctx0" brushRef="#br0" timeOffset="-196680.88">14986 16823 306 0,'-26'7'415'0,"6"-4"29"15,-6 1 19-15,13 0 12 0,-7-1 9 0,7-3 3 0,0 0 3 0,0-3 1 16,7 3 1-16,0-4 0 0,-2 4-1 0,8 0-108 0,0 0-164 0,0 0-91 16,0 0-51-16,0 0-34 0,0 4-24 0,0 3-48 0,8-3-59 0,-2 3-85 15,0 4-98-15,1 0-79 0,6 3-72 0,-7 2-35 0,7-2-17 0,1 4-8 16,-2 1-5-16,1 3-1 0,0-4-2 0,0 4 3 0,7 0 4 16,-7 0 37-16,0 0 51 0,6 3 80 0,-5 5 253 0</inkml:trace>
  <inkml:trace contextRef="#ctx0" brushRef="#br0" timeOffset="-196521.89">15317 18130 324 0,'0'26'447'0,"-6"-3"36"15,0-2 20-15,-1-7 8 0,1 1 4 0,-1-4 3 16,0-3 1-16,1-5 0 0,0 1-2 0,6-4-11 0,-7 0-12 0,0 0-145 16,1-4-208-16,0-4-165 0,-1 2-139 0,0-5-111 0,1-1-97 0,-1-2-61 15,1-5-44-15,0-3-21 0,-1 0-13 0,0-3-3 0,-5-4-1 0,4 0 8 16,-4-1 14-16,-1-3 32 0,0 0 45 0,0 0 61 0,-1-4 71 0</inkml:trace>
  <inkml:trace contextRef="#ctx0" brushRef="#br0" timeOffset="-196317.56">14171 17309 406 0,'-19'0'454'0,"-1"0"26"0,7 0 16 16,0-3 9-16,1-1 4 0,4 0 3 0,-4-2 1 0,5-2 0 0,7 1-1 15,0-1 1-15,0 5 1 0,7 3-124 0,-1-4-186 0,0 4-95 0,14 0-47 16,-7 0-26-16,13 0-16 0,0 0-10 0,0 0-7 0,13 4-30 16,-6-4-36-16,7 0-77 0,5-4-96 0,1 4-94 0,-1 0-91 0,7-4-48 15,0 4-24-15,0-3-11 0,1-1-7 0,-2-4-3 0,1 5 0 16,1-4 0-16,-1-1 3 0,0 5 25 0,0-4 36 0,0 3 77 0,-6-1 168 16</inkml:trace>
  <inkml:trace contextRef="#ctx0" brushRef="#br0" timeOffset="-195661.31">17174 17786 0 0,'6'-5'109'0,"1"5"126"16,5-2 14-16,-4-2 10 0,-2 0 7 0,0-3 9 0,1 3 8 0,0-2 9 15,-1 1 10-15,0-2 19 0,1-1 24 0,-1 5-19 0,-6-1-39 16,7 0-29-16,-7 1-26 0,0 0-13 0,7-2-7 0,-7 2-6 0,0-1-4 16,0 1-7-16,-7-1-8 0,7-3-8 0,0 3-8 0,0-3-18 0,-7 0-22 15,7 2-28-15,-6-2-30 0,6 0-21 0,-7 0-18 0,1-1-9 0,0 0-6 16,-1 1-3-16,-6 4-4 0,7-5-2 0,-8 1-1 0,1 3-1 0,0 1-2 15,0 3-2-15,-7-4-1 0,1 8-2 0,0-4-1 0,-1 3-2 0,1 1 0 16,-7 3-1-16,6 1 0 0,-7 2 1 0,9 2-2 0,-9-1 1 16,7 3 0-16,-5 1 0 0,5 0 2 0,0 4-1 0,8-5 0 0,-2 4 1 15,2 0 0-15,5 1 0 0,1-1 0 0,-1 1 0 0,0-1-1 0,14 0 0 16,-7 0-1-16,7 1 0 0,-1-1 2 0,7-3-1 0,0-1-1 0,0 1 1 16,7-4 2-16,-1 0 0 0,1-4 0 0,6 1 1 0,-7-5 0 15,7 1 0-15,0-4 0 0,1-4 1 0,-1-3-1 0,0 0-1 0,0-1-2 16,-1-6 0-16,8 0 0 0,-7-5 1 0,-6-4-1 0,6 5 0 0,0-8-1 15,-7 1 1-15,7-4-1 0,-6 0 1 0,-1-1-1 0,-5-2 1 0,-2-2 2 16,2 1 0-16,-1-4 0 0,-1 1-1 0,-4-1 1 0,-2 1-1 0,-6-1 1 16,6 0 0-16,-6 5 0 0,0-5 0 0,0 5 0 0,0-2 1 15,0 5 1-15,-6 3 2 0,6 1 2 0,0 2 2 0,-6 1 3 0,6 8 3 16,-8-1 3-16,8 0-1 0,-6 8 0 0,6-4-1 0,0 7 0 0,-6 1-1 16,6 0 0-16,0 3-2 0,0 3-1 0,0 0-1 0,0 5-4 15,-7 3-2-15,7 0-3 0,0 0-2 0,0 6-2 0,7 6-1 0,-7-2 1 16,0 6 2-16,6 2 3 0,-6 1 1 0,6 2 3 0,2 5 1 0,-8 0 2 15,6-1 2-15,0 4 0 0,1 4 0 0,-7-3 2 0,7-1-1 0,-1 4 1 16,-6-4 0-16,6 0 0 0,1 1 0 0,-1-4-3 0,-6-1-1 16,7-3-2-16,0 1-2 0,-1-5-1 0,7-4-6 0,-6 1-9 0,5-8-13 15,1 4-17-15,1-8-32 0,-2-3-38 0,2 1-49 0,5-9-55 0,-6 1-51 16,6-4-45-16,1-4-40 0,0-4-34 0,6 1-37 0,-7-7-39 0,1 3-15 16,6-7-2-16,0 3 9 0,-7-3 15 0,8-1 29 0,-8 1 37 0,7-1 50 15,-6-2 53-15,6-1 51 0,-6 3 62 0</inkml:trace>
  <inkml:trace contextRef="#ctx0" brushRef="#br0" timeOffset="-194573.46">18027 17767 0 0,'13'-18'10'0,"-6"7"183"0,5-4 25 15,-5 4 20-15,0-3 19 0,-7 3 17 0,6 4 20 0,-6-5 19 0,0 5 22 16,0-4 22-16,0 4 23 0,0 0-17 0,0 0-36 0,0 2-29 0,0-2-23 16,-6 0-17-16,6 3-13 0,-7-3-13 0,0 3-15 0,7-4-15 0,-6 5-16 15,0 0-19-15,-1-5-22 0,-6 5-21 0,6 3-23 0,1-4-20 16,-8 4-19-16,2-4-15 0,6 8-12 0,-8-4-10 0,1 4-7 0,1-1-6 16,-2 5-3-16,2-2-3 0,-2 6-2 0,1-1 0 0,0 0-2 0,6 4 0 15,-5 3 2-15,5-4-1 0,-6 5 0 0,7 3-1 0,-1 0 1 0,1-4-1 16,6 4-1-16,-7 0 0 0,7 0 0 0,0 0 1 0,7-4 1 0,-7 4-1 15,6-7 2-15,1 4-1 0,5-5 1 0,-5 0-1 0,6 1 0 0,0-7 0 16,0-1 1-16,0 0 0 0,7-3 1 0,-8 0-1 0,8-4 0 0,-7-4 1 16,7 0-2-16,-8-3 0 0,8 0 0 0,0-4-1 0,-7-1 0 0,7-2 0 15,-8 0-1-15,2-1 1 0,5-4 0 0,-6 1-1 0,0-4 0 16,-7 3-1-16,8-6-1 0,-8 3 0 0,7-4 1 0,-6 1 1 0,-1-1 0 16,-6-3 0-16,7 3 2 0,-1 0 2 0,-6 5 3 0,6-1 3 0,-6 3 1 15,0 1 2-15,0 3 3 0,0 1 0 0,0 7 1 0,0-1-2 0,0 0-1 16,0 6-1-16,0 2 1 0,0 0-2 0,0 0-2 0,-6 7-2 0,6-4-4 15,-6 8-1-15,6 0-2 0,-7 4-3 0,7 3-1 0,-6 0-1 0,-1 4 1 16,7 0 0-16,-6 3 1 0,6 2 0 0,0-2 0 0,0 4-1 0,0-3 3 16,0 3 0-16,0-3-1 0,0-4 0 0,6 4 0 0,-6-5-2 0,7-2 1 15,-1-1 2-15,1 0 0 0,-7-2 1 0,6-6 2 0,0 1 1 16,2 0 5-16,-2-3 2 0,0-5 4 0,1 1 2 0,0 0 3 0,-1-4 3 16,0-4 2-16,1 4 2 0,6-7 0 0,-6 3-1 0,-1-3 0 0,0-1-1 15,1-3 1-15,0 1-4 0,5-6-2 0,-5 5-3 0,-1-7-5 0,1 4-3 16,0-5-3-16,-1 1-2 0,8-4-3 0,-8 0-1 0,0 0 0 0,1-4-1 15,-1 4-1-15,1-3 0 0,-1 3 1 0,1 0-2 0,-1-1 0 0,0 5-1 16,2 0 1-16,-2 4-2 0,0-1 0 16,1 8 0-16,0-1-1 0,-1 5 0 0,-6-1-1 0,6 4 0 0,1 0-1 15,-7 4 0-15,6 3 0 0,-6 0 1 0,7 4 0 0,-7 0 2 16,7 4 0-16,-7 3 0 0,6-4 1 0,-6 9 0 0,0-1 1 0,0 0 1 16,0 0 2-16,0 0-1 0,0 0 0 0,6 0 0 0,-6 0 0 0,0 0 0 15,0-4 0-15,0 1-1 0,0-5 0 0,0 1 1 0,0-5-2 0,0 1 1 16,0 1 2-16,0-5 0 0,0-4 2 0,7 1 2 0,-7 1 1 0,0-2 2 15,0-3 1-15,0 0 2 0,0 0 0 0,7-3 1 0,-7-2 1 0,0 1 1 16,6 1 0-16,0-4 0 0,1 0 0 0,-7-4-3 0,6-1-1 16,1-2-3-16,0-1-2 0,-1-3-1 0,8-1-1 0,-8 1-2 0,0-4-1 15,0 0-2-15,8 0 0 0,-8-4-1 0,7 1-1 0,-7 0 0 0,8 2-1 16,-8-3-2-16,7 1 1 0,0 3-1 0,-6 4 0 0,6-1 0 0,0 5-1 16,-7-1 0-16,8 4-2 0,-8 3 0 0,0 5-1 0,1 0 1 0,-1-2-1 15,-6 10 1-15,7-2 1 0,0 5 0 0,-7-1 2 0,6 3 0 16,-6 5 1-16,0 0 0 0,0 0 0 0,0 3 0 0,0 0 3 0,6 4 0 15,-6-3 2-15,0 3 0 0,0-4 0 0,0 4 2 0,6-3 0 0,-6-2-1 16,8-2 0-16,-8 0 1 0,6 0 0 0,0-5 1 0,1 2 0 0,0-1 0 16,-1-5 1-16,7-1 0 0,0-2-2 0,0-3 2 0,0 0 0 0,0 0-2 15,7-8 0-15,-1 2-2 0,1-2 0 0,-1-7-4 0,1 5-2 16,6-9-3-16,-6 1-6 0,-1-4-6 0,7 0-5 0,-6-3-6 0,-1-1-8 16,1-4-4-16,0 0-5 0,-8-2-2 0,8 0-4 0,-7-5 2 0,-1 3 3 15,2-2 1-15,-8-1 2 0,8-3 5 0,-8 3 4 0,0 1 8 0,-6-1 6 16,7 0 9-16,-7 4 9 0,-7 0 6 0,7 0 6 0,-6 4 5 15,0 3 2-15,-1 0 2 0,0 1 1 0,1 6 0 0,-8-1 1 0,8 3 1 16,-7 4-1-16,7-1 1 0,-7 2-3 0,0 4-2 0,7 1-2 0,-8 4-2 16,8-1-2-16,-7 4-2 0,6 4 0 0,1-1-2 0,-7 4-2 15,6 4 1-15,0 0 0 0,1 8 2 0,0-1 1 0,6 7 2 0,-7 1 3 16,7 4 3-16,-7 2 4 0,7 5 3 0,0 0 4 0,0 3 5 16,7 5 4-16,-7-2 5 0,0 5 2 0,7 0 1 0,-7-1 1 0,0 1 0 15,6 0-1-15,-6-1-3 0,0 1-1 0,0-4-4 0,0 0-2 0,6-1-4 16,-6-6-4-16,0 4-3 0,0-9-4 0,7 2-4 0,-7-9-1 0,0 0-3 15,7-3 1-15,-7-7 0 0,0 0 1 0,0 0 2 0,6-4 5 0,-6-4 7 16,0-3 7-16,7-1 6 0,-7-3 3 0,0 0 1 0,6-3 0 0,-6-1 1 16,7-3-2-16,-7-1-1 0,6-3 0 0,1-3-2 0,-1-5-3 0,-6 1-5 15,6-1-6-15,2-2-10 0,-2-5-10 0,0 4-8 0,1-3-7 0,-7-1-6 16,6 4-3-16,1-4-4 0,-1 5-3 0,1 2-3 0,-1 1-5 16,0 3-2-16,-6 4-4 0,8 0-2 0,-2 4-1 0,-6 2 1 0,6 5 3 15,1 0 2-15,-7 8 3 0,7 0 4 0,-7-1 3 0,6 4 3 0,-6 4 2 16,0 3 4-16,0 1 4 0,6-2 4 0,-6 5 4 0,0 1 2 0,0-5 4 15,-6 3 1-15,6 2 1 0,0-2 0 0,0-2 1 0,0-1-1 16,0 0-2-16,0-2-4 0,6-6-7 0,-6 5-10 0,7-8-10 0,-1 1-20 16,8-1-27-16,-8-7-39 0,7 0-46 0,0-4-52 0,6-3-54 0,1-4-49 15,-6 1-44-15,11-5-48 0,-5-4-54 0,0-3-20 0,-1 0-7 0,0-4 4 16,1-3 6-16,-1-5 21 0,-5 2 24 0,5-8 39 0,-6 4 45 0,-6-8 52 16,5 2 54-16</inkml:trace>
  <inkml:trace contextRef="#ctx0" brushRef="#br0" timeOffset="-194041.08">20293 17613 47 0,'0'11'247'0,"-6"4"15"0,6-4 8 0,-6 0 6 0,6-4 3 16,-7 5 12-16,7-5 15 0,0 0 19 0,0 1 22 0,-7-1 5 0,7 4-1 16,0-4-52-16,-6 0-77 0,6 4-40 0,0-2-22 0,0-3-4 0,0-2 6 15,0 3 7-15,6-3 8 0,-6-4-3 0,7 4-11 0,0-8-15 16,5 4-20-16,1-4-14 0,1 0-8 0,-2-7-9 0,8 4-8 0,-1-8-10 15,1 1-9-15,0-1-12 0,6-3-13 0,-1-4-13 0,-5-4-12 0,6 4-8 16,1-8-6-16,-8 2-3 0,7-2-1 0,-6-2 1 0,0-2-1 0,-2 1 1 16,2-4-2-16,-7 5-2 0,1-5 1 0,-8 0 0 0,0 5 0 0,0-5 1 15,-6 4 0-15,7 4 1 0,-14-1 2 0,7 2 2 0,-6 5 4 16,0-3 1-16,0 8 0 0,-2-1 2 0,2 5 0 0,0 3 1 0,-7 0-1 16,6 3 0-16,-6 5-1 0,1 3 0 0,4 0 1 0,-4 3-3 15,-2 2-1-15,1 6-2 0,7-1-3 0,-7 5-1 0,0 0-1 0,7 7-1 16,-8 0 2-16,8 3 1 0,-1 5 3 0,7-1 1 0,0 4 5 0,-6 4 0 15,6 3 2-15,0 0 0 0,6 0 3 0,-6 1 0 0,7 3 1 16,-7 0 0-16,6-4 0 0,1 0 0 0,0 4 0 0,5-8-3 0,-5 6-1 16,0-6-2-16,5-3-3 0,1 0-1 0,1-4-1 0,-8 0-1 0,8-7-1 15,-2 4-1-15,1-8-2 0,7 0-6 0,-8-2-9 0,2-6-16 0,5 1-20 16,-6-3-34-16,7-5-41 0,-1-3-49 0,1 0-51 0,-1-7-48 0,1 0-47 16,0-1-40-16,-1-6-35 0,1 2-39 0,0-6-39 0,-2 4-15 0,2-4-1 15,-1-5 9-15,1 5 17 0,0-4 33 0,-1-1 41 0,1 6 49 16,0-5 50-16,-1 3 47 0,1 1 49 0</inkml:trace>
  <inkml:trace contextRef="#ctx0" brushRef="#br0" timeOffset="-193681.71">21198 17599 0 0,'8'-7'146'0,"-2"-4"79"16,0 3 21-16,1-3 20 0,-7 4 19 0,6 0 17 0,-6 3 16 0,0-3 20 16,0-1 20-16,0 5 14 0,0-5 13 0,0 4-28 0,0 1-47 0,-6-4-32 15,-1 3-26-15,7 1-19 0,-6-5-18 0,0 5-16 0,-2-4-17 0,2 2-17 16,-7 2-16-16,6-5-19 0,1 5-21 0,-7-1-21 0,0 0-20 0,6 4-20 16,-5-3-17-16,5 3-10 0,-6 0-8 0,0 0-6 0,0 3-5 15,6 1-3-15,-5 3 0 0,-2 1 0 0,8 0 2 0,-7 2 1 0,6 1 2 16,1 7 0-16,-1-3 1 0,1 3 2 0,0 4 0 0,-2 0 1 0,8 0 4 15,0 0 1-15,-6 4 2 0,6-4 0 0,0 3-1 0,0-3 0 0,6 0-3 16,2 1 0-16,-8-5 1 0,6 0-2 0,0-3 1 0,7-1-2 16,-6-3-1-16,6-4 0 0,-1 1 0 0,2-4-1 0,-1-1-2 0,7-3 0 15,-8-3 0-15,8-4 0 0,-7-1 0 0,7-3 0 0,-1 0-2 0,0-8-1 16,-5 2-1-16,5-3 0 0,-6-1 0 0,6-5 0 0,-5 1-2 0,-1-1 1 16,0-3-2-16,-6-1 1 0,5 1-1 0,-5 0 1 0,0 0 0 0,-1 0 5 15,0 2 5-15,1 2 6 0,-7 3 6 0,7 4 4 0,-7 3 3 16,0 1 1-16,0 3-2 0,0 3 0 0,0 1-1 0,0 7 1 0,0 0 0 15,0 4-1-15,0 3 0 0,-7 0-3 0,7 4-6 0,-7 4-6 0,7 3-6 16,-6 4-3-16,6 0-3 0,-6 0-1 0,6 3 3 0,0 1 0 0,-7 0 1 16,7 3 0-16,0-3 0 0,0 0 0 0,7-5 0 0,-7 5-7 0,0-8-6 15,6 4-17-15,-6-7-22 0,6 0-35 0,1-4-43 0,0 0-58 0,-7-8-63 16,6 1-57-16,7 0-49 0,-7-8-53 0,1 0-52 0,0-4-26 16,-1 2-12-16,0-9-3 0,2 0 5 0,-2 1 15 0,0-8 20 0,-6 0 35 15,0-4 43-15,0 1 57 0,0-9 64 0</inkml:trace>
  <inkml:trace contextRef="#ctx0" brushRef="#br0" timeOffset="-193525.46">21238 17199 0 0,'-26'-14'149'16,"0"3"244"-16,0-1 44 0,-1 6 27 0,8-5 21 0,0 0 13 0,-1 3 11 16,7-3 6-16,-1 4 3 0,2 0 1 0,6-1 1 0,6 5-26 15,-7-1-41-15,7 1-107 0,7-1-140 0,-1 4-76 0,0 0-45 0,8 4-27 16,-2-4-20-16,8 3-14 0,-1 4-9 0,7-2-15 0,7 1-16 0,-7 5-31 16,7-3-40-16,-1 3-66 0,1-4-79 0,-1 4-87 0,1-1-89 0,-1-2-51 15,-6 3-32-15,7 0-16 0,-1-4-7 0,-5 5-5 0,-1-5-2 16,0 0 7-16,-6 1 12 0,5-1 29 0,-5 1 40 0,0-1 66 15,-8-4 79-15</inkml:trace>
  <inkml:trace contextRef="#ctx0" brushRef="#br0" timeOffset="-193085.29">22827 17017 0 0,'13'-12'200'0,"-13"-2"65"0,7 3 21 0,-1-4 34 15,0 4 39-15,-6 0 36 0,0-3 32 0,0 3 18 0,0 4 13 0,0-5 7 16,-6 1 7-16,6 0-54 0,-6 4-82 0,-1-1-54 0,0 1-40 0,-6 0-26 16,1 0-20-16,5 3-35 0,-6-3-42 0,-1 7-34 0,2-4-32 15,-1 4-20-15,-1 0-10 0,2 4-9 0,-2-1-7 0,-5 5-4 0,6-1-1 16,0 0-3-16,7 5-1 0,-8-2-2 0,8 5 1 0,0-3-5 15,-1 2-11-15,0-1-28 0,7 4-39 0,0-7-48 0,7 5-52 0,0-1-50 16,-1-3-51-16,8 0-50 0,-2 0-51 0,1-4-35 0,0 1-28 0,6-5-13 16,1 5-8-16,0-8 4 0,-1 0 8 0,7 0 28 0,-6-4 39 15,6 0 49-15,-7-3 50 0,1 0 50 0,6 0 145 0</inkml:trace>
  <inkml:trace contextRef="#ctx0" brushRef="#br0" timeOffset="-192929.04">23068 16870 182 0,'0'-11'251'0,"0"0"23"0,0 4 21 0,0-4 26 0,0-1 24 0,-6 5 23 16,6 0 19-16,-7 0 15 0,7 3 10 0,-7-3-21 0,1 7-36 15,-1-5-54-15,1 5-63 0,0 5-40 0,-2-1-25 0,-4-1-24 0,-2 4-22 16,8 4-25-16,-7 1-25 0,0 2-21 0,0 1-20 0,1 3-13 16,-2 0-10-16,1 5-15 0,0-3-17 0,6 3-36 0,1-1-47 0,0 0-54 15,-1 0-56-15,7 0-56 0,7 0-55 0,-1-3-40 0,0-1-30 0,1 0-15 16,6 0-9-16,0-3-3 0,7-5-3 0,-8 2 8 0,8-1 14 16,-1-4 35-16,7 0 46 0,-6 0 53 0,7-2 121 0</inkml:trace>
  <inkml:trace contextRef="#ctx0" brushRef="#br0" timeOffset="-167666.02">27698 17452 5 0,'-12'11'273'0,"5"-3"31"0,1 0 23 0,-1-1 10 0,0-1 6 16,7-1 4-16,-6-2 1 0,6 1 2 0,0-4 2 0,0 0 8 0,0 4 11 15,0-4-51-15,6 0-84 0,-6-4-58 0,7 0-46 0,0 1-25 16,6-2-18-16,-1-1-4 0,2-6 1 0,-2 1 4 0,2 0 1 0,5-4 3 16,1 1 1-16,0-4-6 0,-1 0-10 0,0-4-9 0,0-1-9 0,1-2-8 15,0 0-5-15,-1-1-4 0,1-4-5 0,0 0-6 0,-8 3-9 0,1-7-4 16,1 4-6-16,-2-2-3 0,-4-2-1 0,4 5 0 0,-6 0 1 15,-6 3 3-15,7-3 6 0,-7 7 2 0,7-4 4 0,-7 5 2 0,0 2 2 16,-7 1 2-16,7-1 4 0,-7 5 1 0,1-2 2 0,0 3 0 16,0 1 2-16,-2-2-3 0,2 6-1 0,0-3-5 0,-1 5-4 0,0-2-3 15,1 4-5-15,-1 0-4 0,1 1-2 0,6-1-4 0,-6 4-4 0,-1 0-1 16,7 0-2-16,-7 4-1 0,7 3-3 0,-6-3-1 0,6 4-1 16,-6 2-1-16,-1 5 3 0,7-1 0 0,-7 1 1 0,7 4 2 0,-6 2 1 15,6 5 2-15,-7-4 4 0,1 7 1 0,6 1 2 0,0 0 1 16,0 2 2-16,-6 0 0 0,6 2 3 0,0 3-1 0,0-5-3 0,0 5 0 15,0-4 1-15,0 4 1 0,0-4-1 0,6-1-1 0,-6 1-3 0,6-3 0 16,1-1-2-16,6 0 0 0,-6 0-2 0,5-6-1 0,2 3 0 0,-2-4 0 16,1-4 0-16,1 0-1 0,6-3 0 0,-8-4 1 0,1 0-2 15,7 0 0-15,-8-4 0 0,8-4-1 0,-6 1 0 0,-2 0-1 0,1-4 0 16,7-4-2-16,-7 0-4 0,0-3-4 0,0-1-2 0,-7-2-6 0,8-1-4 16,-2-4-4-16,-4 1-3 0,4-5-3 0,-6 1-2 0,1-3-3 0,-7-2-2 15,7-3-1-15,-7 4-3 0,0-3 3 0,0-2 1 0,-7 2 3 16,0 3 3-16,7 0 6 0,-6 1 6 0,0 3 4 0,-8-1 4 0,8 5 5 15,0-2 5-15,-8 5 7 0,8 2 4 0,-1 0 5 0,1 6 3 0,-7-5 2 16,6 5 2-16,1 3 0 0,6-4 0 0,-6 4-2 0,6 0-1 16,-7 0-1-16,7 0-2 0,0 0-2 0,7 4-2 0,-7-1-2 0,6 0-3 15,0 5-1-15,1 1-3 0,6-7 0 0,0 9-1 0,7-4-2 16,-8 0 2-16,8 5 0 0,6-5 0 0,-7 1-1 0,1 2 1 0,6-2 0 16,1-1-1-16,-1 1 0 0,-7-5 0 0,7 5-1 0,0-5 1 0,-6 4 0 15,-1-2 0-15,7-2 0 0,-13-3-3 0,7 3 1 0,0-3 0 16,-2 0 1-16,-4 0 1 0,-1 0-1 0,0 0-1 0,0-3 1 0,-1 3-1 15,2-3 0-15,-8-2 0 0,8 2 0 0,-8-4 0 0,1 3 2 16,-1-3 1-16,0 3 0 0,1-3-2 0,0 0 1 0,-1-5 0 0,-6 5 1 16,6 0 1-16,-6-4-1 0,0-1 1 0,0 5-1 0,0-4 0 0,0 4-1 15,-6-5 1-15,6 6 0 0,-6-5 0 0,6 3 3 0,-7 1 2 0,0 0 2 16,1-1 1-16,0 1 0 0,-1 3 1 0,-6-2-1 0,6 1 1 16,1 2 0-16,-8 3 2 0,8-4 1 0,-6 4 1 0,5 0 1 0,-6 0 0 15,6 4-1-15,-5-1-2 0,4 5 1 0,-4-1 0 0,6 0 1 16,-8 4 3-16,8 4 1 0,-1 0 3 0,-6 3 1 0,6 0 1 0,1 5 1 15,6 2 0-15,-6-3 1 0,6 8 1 0,-7-5 0 0,14 4-1 0,-7 1-1 16,6-1-1-16,-6 0-2 0,6 0-3 0,8-3-2 0,-8 3-2 0,7-3-2 16,1-4-1-16,-2-1-1 0,2 2-4 0,-2-4 0 0,8-1-1 15,-1-4-4-15,1 1-3 0,0-4-9 0,-1 0-11 0,1-7-17 0,-1-1-19 16,7 1-40-16,-6-8-51 0,6 1-70 0,0-5-82 0,-7 1-83 0,7-7-81 16,0 2-44-16,1-6-22 0,-1-1-9 0,-7 1-3 0,7-4 5 0,0 0 8 15,0-3 17-15,-7-4 19 0,8 2 40 0,-1-2 50 0,-6 0 72 16,6-4 171-16</inkml:trace>
  <inkml:trace contextRef="#ctx0" brushRef="#br0" timeOffset="-147726.14">23576 17273 35 0,'7'0'158'0,"-7"-4"12"0,0 4 8 0,0-3 8 15,0 3 6-15,0 0 9 0,0 0 7 0,0 0 8 0,0 0 7 16,0 0-21-16,0 0-34 0,0 0-26 0,0 0-22 0,0 0-14 0,0 0-12 16,0 0-6-16,0 0-8 0,0 0-5 0,0 0-7 0,0 0-7 15,0 0-8-15,0 0-7 0,0 0-8 0,0 0-6 0,0 0-8 0,0 0-5 16,0 0-5-16,0 0-4 0,0 0-2 0,0 0-3 0,0 0-1 0,0-4 2 16,0 4 4-16,0 0 5 0,0 0 6 0,0 0 7 0,0 0 9 15,6 0 8-15,-6 0 6 0,0 0 9 0,0 0 10 0,0 0 7 0,0 0 7 16,0 0 8-16,-6-4 6 0,6 4 6 0,0 0 5 0,0 0 3 15,0-3 1-15,0 3-3 0,-7 0-3 0,7 0-4 0,0-4-5 0,-7 4-7 16,7 0-7-16,0 0-7 0,-6 0-3 0,6 0-6 0,0 0-5 0,0-3-6 16,-7 3-9-16,7 0-6 0,0 0-6 0,-6 0-5 0,6 0-5 15,0 0-3-15,0 0-2 0,-7 0-2 0,7 0-2 0,-6 0-2 0,6 0-2 16,0 0-4-16,-7 0-2 0,7 0-2 0,-6 0-1 0,6 0-2 16,-6 0-3-16,6 0 1 0,0 0 1 0,-8 0-2 0,2 3-1 0,6-3 0 15,-6 0 1-15,6 0 2 0,-7 0 0 0,7 0 0 0,-6 4 0 0,-1-4 0 16,1 0 0-16,6 0 0 0,-7 3 1 0,1-3 2 0,0 4 2 0,-2-4 3 15,2 4 1-15,0-4 2 0,-1 3 1 0,0 1 1 0,1 0 1 16,0-4 1-16,-1 3 2 0,1 1-2 0,-1-1 1 0,0 2-1 0,1-2-2 16,0 0-1-16,-1 1-4 0,7 0 0 0,-7-1-3 0,1 1-1 15,6 0-1-15,-6-1-2 0,6-3-1 0,0 4-1 0,-7 1-1 0,7-3-1 16,0 6 0-16,-7-5 1 0,7 1 2 0,-6 0 0 0,6 2-1 0,-7 3-1 16,1-2 0-16,6 0 2 0,-6 1 1 0,-2-2 1 0,2 2-1 0,0 3 2 15,0-4 1-15,-1 4 1 0,0 1 1 0,1-2 1 0,-1 1 0 0,1 0 0 16,0 4 0-16,6-4-1 0,-8 0 1 0,2 4-1 0,0-4 0 15,-1 3-1-15,7-3 1 0,-7 0-2 0,7 3-1 0,-6-2 0 0,6 2-2 16,-6 2 0-16,6-6-1 0,-7 5 0 0,7-4 1 0,0 4 1 0,0-1-1 16,0-3 0-16,0 4 2 0,7-4 0 0,-7 0 2 0,6 3 1 0,-6-3 0 15,6 1 3-15,1-2 1 0,0 2 2 0,-1-1 1 0,0 0 1 16,2-4 1-16,-2 4 1 0,0-4 0 0,1 0 2 0,6 0-2 0,-6 1 1 16,-1-1-2-16,6 1 0 0,-4-5-2 0,4 1-1 0,-5 3-1 0,6-2-2 15,-6-3 0-15,5 3-2 0,2-5-3 0,-8 3 0 0,7-3-1 0,0 0-7 16,-6 0-8-16,5-3-16 0,2-2-22 0,-2 3-33 0,2-6-40 0,-1 0-44 15,0 1-47-15,-7-4-43 0,13 0-39 0,-5-4-29 0,-1 4-25 0,0-4-28 16,0-2-31-16,0 2-22 0,0-4-14 0,0 6 4 0,0-7 16 0,0 6 29 16,0-4 39-16,0 3 44 0,-7 1 46 0,8 2 41 0,-8-2 39 15</inkml:trace>
  <inkml:trace contextRef="#ctx0" brushRef="#br0" timeOffset="-145105.45">24155 17427 0 0,'0'0'50'0,"0"-4"104"0,0 0 9 16,7 4 8-16,-7-3 6 0,0 3 8 0,0 0 7 0,0 0 4 0,0-4 7 0,0 4-11 15,0-4-16-15,0 4-23 0,0-3-25 0,0 3-21 0,0-4-15 0,0 1-10 16,7 3-8-16,-7-5-4 0,0 5-4 0,0-3-5 0,0 0-5 0,0 3-4 15,0-4-4-15,0 4 0 0,0-4 1 0,0 4 1 0,0-3 0 16,0 3 5-16,0-4 6 0,0 4 3 0,0-4 1 0,0 4-1 0,0-3 2 16,-7-1 0-16,7 4 4 0,0-5 0 0,0 5 0 0,-7-2-2 0,7 2-3 15,-6-4-5-15,6 4-6 0,-6-4-6 0,-1 4-6 0,7 0-3 16,-7 0-2-16,1 0-3 0,-1 0-3 0,1 0-3 0,0 0-4 0,-2 4-1 16,2-4-2-16,0 4 0 0,0-4-3 0,-8 2-3 0,8-2-2 0,-1 5-1 15,1-1 0-15,0-1-2 0,-2-3 0 0,2 4-2 0,0 0 0 0,0-1 0 16,-8 1 0-16,8 0-1 0,6-1-2 0,-7 0 0 0,1 2-2 15,-1-2 0-15,0 1-1 0,1-1 0 0,0 1-1 0,0 0 0 0,-2-1 2 16,2 5 4-16,0-5 5 0,6 1 4 0,-7 4 5 0,1-1 3 0,-1-4 4 16,0 5 4-16,1-1 2 0,0-3 2 0,-1 4 5 0,0-1 1 0,1-1 2 15,0 2 2-15,-1 0-1 0,-6-2-2 0,13 6-3 0,-13-5-4 16,7 0-1-16,6 1-2 0,-7-1-4 0,0 0-1 0,1 1-2 0,0 3-3 0,6-5-1 16,-8 2-1-16,8-1 0 0,-6 4-1 0,6-3 1 0,0 0 1 15,-6 2 1-15,6-2 1 0,0 3 1 0,0-4 2 0,-7 4 2 0,7-4 3 16,0 1 1-16,0 3 2 0,0-4 1 0,0 1 0 0,0-2 0 0,0 5 1 15,0-3-2-15,0-1-2 0,0-2 0 0,0 1-3 0,0 1-1 0,0-3-2 16,7 4-1-16,-7-6-3 0,0 3-1 0,0-2-1 0,0 1 0 0,6 0-2 16,-6 0-1-16,0-1-1 0,6 1 2 0,-6-4-1 0,8 0 0 15,-8 4-2-15,6-4-1 0,0 0-1 0,-6 3 0 0,7-3-2 0,0 0 0 16,-1-3-3-16,0 3-1 0,1 0 0 0,6 0-1 0,-6-4-1 0,-1 4-1 16,7-4-2-16,-6 1 1 0,5-1-2 0,-5 0 1 0,6 0-1 0,0 1-1 15,-7-2 0-15,8-1 0 0,-2 2 0 0,-5-3 0 0,6 3 0 0,0-2 0 16,-7-3-1-16,8 2-1 0,-2-4 2 0,-4 4 0 0,4-1-1 0,-5-2 2 15,6 2-1-15,-6 1 0 0,5-4-1 0,-6 3 1 0,2-2-1 16,-2 2-1-16,7-3 1 0,-7 1 1 0,1 2 0 0,0-3-2 0,-1 0 0 16,-6 4-2-16,6-4 0 0,1 0-1 0,0 0 1 0,-7 0-2 0,6 0-2 15,0 0-1-15,-6-1-3 0,7 2 0 0,0-2-1 0,-7 1-2 0,6 1-1 16,1-1-1-16,-7 0-1 0,6 4 1 0,-6-5-2 0,6 1-1 0,2 4 0 16,-8-4 0-16,6 3 3 0,-6 2 1 0,6-2 2 0,-6 1 1 15,6 0 2-15,-6 3 1 0,0-3 2 0,8 3 1 0,-8 0 2 0,0 0 0 16,0 4 1-16,0-3 3 0,0 3 1 0,0 0 1 0,0 0 0 0,0 0 0 15,0 0-1-15,0 0 1 0,0 0 1 0,0 0-2 0,0 0 2 16,0 0 0-16,0 0-1 0,0 0 2 0,0 0-1 0,0 0 0 0,0 0-1 16,0 0-1-16,0 0 0 0,0 0 0 0,0 0 0 0,0 0-1 15,0 0-1-15,0 0-1 0,0 0 0 0,0 0-1 0,0 0 0 0,0 0-2 16,0 0 1-16,0 0 0 0,0 0 0 0,0 0 0 0,0 0-1 0,0 0 1 16,0 0 0-16,0 0 2 0,0 0 0 0,0 0-1 0,0 3 1 15,0-3 0-15,0 4 1 0,0-4 3 0,0 4 0 0,0-4-1 0,0 4-1 16,-8-2 2-16,8-2 0 0,0 5 0 0,0-1 0 0,0-1 3 0,0 1 0 15,0 0 1-15,0-4 1 0,0 3 0 0,0 1 1 0,0 0 0 0,0-1 1 16,0 5 2-16,-6-5 1 0,6 1 1 0,0 3 1 0,0-3 1 0,0 3 0 16,0-3-1-16,0 3 0 0,-6 1 0 0,6-1 0 0,0 0 1 15,0 0-2-15,0 4-1 0,-6-4 0 0,6 1-1 0,0 3 0 0,0-3-1 16,-8-2-1-16,8 6-2 0,0-5 0 0,0 0-2 0,0 4 0 0,0-3 1 16,0-1-2-16,0 0-1 0,0 1 1 0,0-2-1 0,8-1 1 0,-8 2-1 15,0 0 1-15,0-3-1 0,0 3 0 0,0 0 0 0,0-2-1 0,6-3 2 16,-6 6-1-16,0-4 1 0,0 0-1 0,0-1 0 0,0 5 0 0,0-5-2 15,0-3 1-15,0 4 0 0,0-1 0 0,0 2-2 0,6-2 2 16,-6 1 0-16,0-4-1 0,0 3-2 0,0-3 0 0,0 4 1 0,0-4 1 16,0 0 0-16,0 4 0 0,0-4 0 0,0 3 1 0,6-3-1 0,-6 4 0 15,0-4 1-15,0 0 0 0,0 4 1 0,8-4 0 0,-8 0 2 0,0 3 0 16,6-3 1-16,-6 0 0 0,0 4 0 0,6-4 0 0,1 0-1 0,-7 3 1 16,6-3 1-16,-6 0-1 0,0 0-1 0,7 0 0 0,-7 5 0 0,0-5-1 0,7 0 0 15,-7 0-1-15,0 0-3 0,0 0 1 0,0 0 0 0,0 0 0 0,0 0 1 16,0 0-1-16,6 0 0 0,-6 0 0 0,0 0 0 0,0 0 0 0,0 0-1 15,0 0 1-15,0 0 0 0,0 0 1 0,0 0 0 0,0 0 2 16,0-5-1-16,0 5 0 0,6 0 0 0,-6 0 1 0,0 0-1 0,0-3 3 16,6 3-1-16,-6 0 0 0,8-4 0 0,-8 4 1 0,6-3-1 0,-6 3-1 15,6-4-1-15,1 0 0 0,-7 4 1 0,6-3-2 0,1-1 1 0,-7 0 0 16,7 1-2-16,-1-1 1 0,0 1-1 0,-6-2 0 0,7 2 0 0,0-1 0 16,-7 1-2-16,6-1 2 0,0 0 0 0,-6 1-1 0,7-5 1 0,0 5 0 15,-7-2 0-15,0-2 0 0,6 4 0 0,1-1 0 0,-7-3 0 0,6 3-1 16,-6-3 0-16,0 3 1 0,6-4 0 0,-6 2 0 0,7-2 0 0,-7 5 0 15,7-5-1-15,-7 1 0 0,6 0-1 0,-6-1 0 0,6 1 2 16,-6 0-1-16,8-1-1 0,-2 1 0 0,-6 0 0 0,6 0 0 0,-6-1 1 16,7 0-1-16,-7 1 0 0,6 0 0 0,-6 0-1 0,7-1 1 0,-1 5 0 15,-6-4 1-15,7-1-1 0,-7 4 1 0,6-3-1 0,0 3 2 0,-6-3 0 16,8 3-1-16,-2 1 1 0,-6-1-2 0,0-4 1 0,6 5-1 0,1 3-1 16,-7-3 0-16,6-1 0 0,-6 0 1 0,0 4-3 0,7-3 2 0,-7 3 0 15,6-4 0-15,-6 4 0 0,0-4 1 0,7 4 0 0,-7-3 0 16,0 3 0-16,6 0 1 0,-6-4 1 0,0 4 0 0,0 0 0 0,0 0-1 15,0 0 2-15,0-5-1 0,0 5 0 0,6 0-1 0,-6 0 0 0,0 0-1 16,0 0 1-16,0 0-1 0,8 0-1 0,-8-2 1 0,0 2 0 0,6 0 0 16,-6 0 0-16,0 0 0 0,6 0 0 0,-6-4 0 0,0 4 1 15,7 0 0-15,-7 0 0 0,7 0-1 0,-7 0 0 0,0-4 1 0,6 4 2 16,-6 0-2-16,6 0 1 0,-6 0-2 0,0 0 1 0,7 0 0 16,-7 0-1-16,0 0-1 0,0 0-1 0,6 0 1 0,-6 0-1 0,0 0 1 15,7 4 1-15,-7-4-1 0,0 4-1 0,7-4 0 0,-7 2 0 0,6-2 1 16,-6 5 1-16,0-1 0 0,6-4 1 0,-6 3-1 0,0 1 0 0,7 0 0 15,-7-1 0-15,0 1 0 0,7 0 0 0,-7-1 1 0,0 5 1 16,0-5 0-16,0 1 0 0,6-1-1 0,-6 5-1 0,0-5 0 0,0 5 0 16,0-5 2-16,0 4 1 0,0-2-1 0,7 2 0 0,-7 0 1 0,0 0-1 15,0 1 1-15,0 0-1 0,0-1 0 0,0-1 0 0,0 2 0 0,0 0-1 16,-7-2 1-16,7-2-1 0,0 4 0 0,0-1 0 0,0 0 0 0,0 1 0 16,0-1 0-16,0 0-1 0,0-3 1 0,-6 3-1 0,6 1 1 0,0-5 0 15,0 5 0-15,0-1 0 0,0-4 0 0,0 5 0 0,0-1 1 16,-7-3-1-16,7 4 1 0,0-6 0 0,0 6 0 0,0 0 0 0,0-5 0 15,0 5 1-15,0-5-1 0,0 4 0 0,0-2 1 0,0 2 0 0,0 0-1 16,0-3-1-16,0 3 0 0,0-3 0 0,0 3 0 0,-7-4 0 0,7 5 0 16,0-5-1-16,0 1-1 0,0 3 0 0,0-3 0 0,0 0 1 0,0-1 0 15,0 1-1-15,0 1 0 0,0-3 2 0,0 2 0 0,0-4-1 16,0 4 1-16,0-4 0 0,0 3 1 0,0-3 0 0,0 0 0 0,0 4-1 0,0-4 0 16,0 4-1-16,-6 0 2 0,6-4 0 0,0 2 0 0,0 3 0 15,0-5 0-15,0 3-1 0,0 1 0 0,0 0 0 0,0-4 0 0,-6 4 0 16,6-1 1-16,0 1-1 0,0-4 1 0,0 4 1 0,0-4 0 0,-7 3-1 15,7 0-1-15,0-3 1 0,0 5-1 0,0-5 0 0,0 3 0 0,0-3 1 16,0 0-1-16,0 4 0 0,0-4 1 0,0 0 0 0,0 0 0 16,0 0-2-16,0 0 0 0,0 0 0 0,0 0 1 0,0 0 1 0,0 0-1 0,0 0 1 15,0 0 0-15,0 0 0 0,0 0 0 0,0 0-1 0,0 0 0 16,0 0 1-16,0 0-1 0,0 0 1 0,0 0 0 0,0 0 0 0,0 0 1 16,0 0-1-16,0 0 1 0,0 0 0 0,0 0 0 0,0 0 0 0,0 0 3 15,0 0-1-15,0 0 2 0,0 0 1 0,0 0 1 0,0 0 0 0,0 0 0 16,0-4-1-16,0 4 0 0,0-3 0 0,7-2 0 0,-7 2-1 0,0 0 0 15,0-1-1-15,0 0 0 0,0-3-2 0,0 3-1 0,6-3 0 16,-6 0-2-16,0 3 0 0,0-4-1 0,0 1 2 0,0 3-1 0,0-3 0 16,6 3 0-16,-6-3 0 0,0 0 0 0,0 3 0 0,0-3 0 0,7-1-1 15,-7 5 1-15,0-4 1 0,7 3 0 0,-7-3-2 0,0-1 1 0,0 5 0 16,6-4 0-16,-6-1 0 0,0 4 0 0,7-3 0 0,-7 3 0 0,0-3 0 16,6 0-1-16,-6 2 0 0,7-2-1 0,-7 4 0 0,0-5 1 0,6 5 1 15,-6-5-1-15,7 5 1 0,-7-4-1 0,6-1 2 0,-6 5-1 16,0-5-1-16,6 5 2 0,2-5 0 0,-8 1 0 0,6 3 1 0,-6-3 0 15,6 0-1-15,-6 3 0 0,0 0 0 0,7-2-1 0,-1 1 1 0,-6-2-2 16,7 4 1-16,-7-5-1 0,6 5 1 0,-6-5-1 0,7 5-1 0,-7-4 1 16,6 2 1-16,-6-2 1 0,6 3-1 0,-6-3 0 0,8 3-1 0,-8-3 1 15,6 4 0-15,-6-5 0 0,6 4 0 0,-6-3 0 0,7 3 0 16,-7-3 0-16,7 3 1 0,-7 1 0 0,6-4-1 0,-6 2-1 0,0 2 0 0,6 0-1 16,-6-1 1-16,7 0-1 0,-7 1 1 0,6 3 1 0,-6-4-1 15,0 0 1-15,7 4-1 0,-7-3 0 0,7-1 0 0,-7 4-1 0,6-5 0 16,-6 3 1-16,6 2 2 0,-6-4 0 0,7 0-1 0,-7 4 0 15,7-4-1-15,-7 4 0 0,0-3 2 0,6 3-1 0,-6 0-1 0,0-4 1 16,6 4 1-16,-6-4 0 0,0 4-1 0,7 0-1 0,-7 0-1 0,0 0 2 16,0 0-1-16,7 0 0 0,-7 0 0 0,0 0 0 0,0 0-1 0,0 0 1 15,6 0-1-15,-6 0 0 0,7 0-1 0,-7 0 1 0,0 4-2 16,6-4 2-16,-6 4 0 0,6-4-1 0,-6 3 1 0,0 1-1 0,8-4 0 16,-8 4 2-16,6 0-1 0,-6-2 1 0,6 3 1 0,-6-1 0 0,0-4-1 15,6 3 0-15,-6 1 1 0,7 0 0 0,-7-1 1 0,7-3 0 0,-7 4-1 16,0 0 1-16,6-1-1 0,-6-3 0 0,7 3-1 0,-7 2 0 0,0-2 0 15,6 1 0-15,-6-4 2 0,0 3 0 0,0 1-1 0,6 0 0 0,-6-1-1 16,0 1 0-16,0 0 1 0,0-1 0 0,0 1 0 0,0-1 0 16,0 5 1-16,0-4 0 0,0 3 0 0,0-3 0 0,0 3-1 0,0 0 0 15,-6 0 0-15,6 1 0 0,0 0 0 0,0-1 0 0,0 0 0 0,0 0 1 16,0 1 0-16,0-1 0 0,-6 0-2 0,6 1 0 0,0-5 0 0,0 5 1 16,0-1-1-16,0-3 2 0,0-1 0 0,0 5 0 0,0-5-1 0,0 5-1 15,0-5 0-15,0 1 0 0,0 3 0 0,-7-3-1 0,7-1 2 16,0 5-1-16,0-5 0 0,0 2 1 0,0 2 1 0,-6 0-1 0,6-3 0 15,0 3 0-15,0 0-1 0,0-3 2 0,0 4 0 0,0-1 0 0,0 0 0 16,0 0 1-16,-7-3-1 16,7 3 0-16,0 0 0 0,0 1-1 0,0-5 1 0,7 5 0 15,-7-1 0-15,0 0 1 0,0 2 0 0,0-3 2 0,0 1-1 0,6-3-2 0,-6 4 1 0,0-1 0 0,7 0 0 0,-7-3 0 0,6 3 1 0,-6-3-1 16,0 3 2-16,6-4-1 0,-6 2-2 0,8-2 1 0,-8 1 0 0,0-1 0 16,6-3-1-16,0 0 1 0,-6 0-2 0,6 0-6 0,-6 0-9 15,8 0-15-15,-2-3-17 0,0-1-27 0,-6-4-32 0,13 2-35 0,-13-2-36 0,14 1-34 16,-8-4-33-16,0 0-36 0,8 0-36 0,-8-4-33 0,0 4-31 15,7-4-33-15,-6 1-31 0,6-1-6 0,1-3 8 0,-8 3 22 0,6 1 28 16,-5-4 34-16,0 2 34 0,6-2 34 0,-7 4 34 0,0-5 35 16,2 5 45-16</inkml:trace>
  <inkml:trace contextRef="#ctx0" brushRef="#br0" timeOffset="-135879.77">25262 17698 68 0,'-6'0'121'0,"6"0"2"0,0 0 2 0,0 0 1 0,0 0 1 0,0 0 1 16,0 0 1-16,0 0-12 0,0 0-19 0,0 0-22 0,0 0-24 0,0 0-12 15,0 0-9-15,0 0-3 0,0 0-2 0,0 0 3 0,0 0 3 0,0 0 3 16,0 0 2-16,6 0 4 0,-6 0 5 0,0 0 3 0,0 0 4 0,0 0 5 16,0 0 4-16,0 0 4 0,0 0 3 0,8 0 4 0,-8 0 5 0,0 0 5 15,0 0 5-15,0 0 6 0,0 0 6 0,0 0 6 0,0 0 3 16,0 0 4-16,0 0 4 0,0 0 0 0,0 0-2 0,0 0-2 0,0 0-3 16,0 0-7-16,0-4-8 0,0 4-5 0,0 0-8 0,0-3-7 0,0 3-7 15,0 0-5-15,0 0-5 0,0-4-4 0,0 4-4 0,0 0-2 0,0 0 0 16,0 0-1-16,0 0-1 0,0 0 1 0,0-4 2 0,0 4 2 15,0 0 0-15,0 0 0 0,0 0-1 0,0 0 1 0,0 0-1 0,0 0-2 16,0 0-1-16,0 0-5 0,6-3-1 0,-6 3-4 0,0 0 0 0,0 0 1 16,0-4 0-16,0 4 2 0,0-3 2 0,0 3 0 0,0-5 1 0,6 5-1 15,-6-3-1-15,0 3-2 0,0-4 0 0,0 4 1 0,7-3 1 0,-7 3 1 16,0-4 2-16,6 0-2 0,-6 4-1 0,0-3-5 0,7-1-5 0,-7 0-3 16,7 4-3-16,-7-3-4 0,0-2-2 0,6 3-2 0,0-3 0 0,-6 5-2 15,0-3-3-15,6-1-2 0,2 0-3 0,-8 1-1 0,6-1-2 16,-6 0-1-16,6 1-1 0,1-4-1 0,-7 2 1 0,6 2 1 0,1 0-1 15,-7-5 1-15,7 5 0 0,-7-5 0 0,6 5 1 0,-6-5 2 0,6 5-1 16,-6-1 0-16,0-3 1 0,7 3 2 0,-7-3 2 0,0 4-1 16,0-6 2-16,7 6-1 0,-7-4 1 0,0 3 0 0,0-4 2 0,6 5-2 15,-6-5-1-15,0 6 1 0,0-3-1 0,0-2-1 0,0 3-1 0,0 1-1 16,6-5-1-16,-6 5-1 0,0-1-1 0,0 1-1 0,7-2-1 16,-7 2 0-16,0-4-1 0,7 3 1 0,-7 0-1 0,6 1 0 0,-6-1-2 15,7 0 1-15,-1 1 1 0,-6-1-1 0,6 1 1 0,1-2-1 16,-7 2 1-16,7 0-1 0,-1 3 0 0,0-4-1 0,-6 0 1 0,7 1-1 15,0-1 0-15,-1 0 1 0,-6 4 1 0,7-3-1 0,-1-1-1 0,1-1 1 16,-7 3-1-16,6-2 1 0,1 4 0 0,-1-4 0 0,-6 0 0 16,6 4 0-16,-6-3 1 0,8-1-1 0,-8 4 0 0,6-4 0 0,-6 4 0 15,6-2 0-15,-6 2 1 0,0 0 0 0,0 0-1 0,0 0-1 0,0 0 0 16,0 0 1-16,0 0-1 0,0 0 1 0,0 0-1 0,0 0 0 16,0 0 2-16,7 0 0 0,-7 0 1 0,0 2 0 0,0-2-1 0,6 4 0 15,-6-4 0-15,0 4 2 0,7-1 1 0,-7-3-1 0,0 4 1 0,0 0 1 16,6 0 0-16,-6-2-1 0,7 3 0 0,-7-1-1 0,6-1-1 15,-6 1 1-15,0 3 0 0,6-3 1 0,-6 0-1 0,8 2 0 0,-8-1 0 16,0 2-1-16,0-4 0 0,6 5 0 0,-6-5 0 0,0 5 1 16,6-1 0-16,-6 1 0 0,0-1 1 0,0 0-2 0,0 0 1 0,0 1-1 15,7 0 1-15,-7-1 0 0,0-1-1 0,0 2 1 0,0 0 0 0,0-2 0 16,0 6-1-16,0-5 0 0,0 0 0 0,0 1 0 0,0-1 1 0,0 0-2 16,0 1 1-16,0-1-1 0,0 0 0 0,0 1-1 0,0-1 1 0,0 0-2 15,0 0 0-15,0 1 1 0,0-5 1 0,0 4 0 0,7 1 0 16,-7-4-1-16,0 3 0 0,0 1 1 0,0-5 0 0,0 4 0 0,0-2 0 15,0 2-1-15,6-4-1 0,-6 5 0 0,0-5 2 0,0 5-2 0,0-5 0 16,0 4 0-16,0-2-1 0,0-2 1 0,0 0 0 0,0 5 1 0,0-5 0 16,0 1 0-16,0 0 0 0,0-1 1 0,0 1 2 0,0 1-1 0,0-3 1 15,0 2 0-15,0 0 1 0,7 3-1 0,-7-7 1 0,0 8-1 0,0-6 0 16,0 3 0-16,0-2-2 0,0 1 1 0,0 0 1 0,0 0-2 16,0-1 0-16,0 1-1 0,0-4-1 0,0 4 1 0,6-1 1 0,-6 0 0 0,0-3-1 15,0 5 1-15,0-5-1 0,0 0 0 0,0 0 0 0,0 0 0 0,0 0 0 16,0 3 1-16,0-3 0 0,0 0 0 0,0 0 0 0,0 0 0 0,0 0-2 15,0 4 1-15,0-4 0 0,0 0 1 0,0 0 0 0,0 3 0 0,0-3 1 16,0 0 0-16,0 0 0 0,0 0 0 0,0 0 1 0,0 0-1 16,0 0 1-16,0 0-1 0,0 0 2 0,0 0-1 0,0 0 2 0,0 0 0 15,0 0 2-15,0 0 2 0,0 0 2 0,0 0 1 0,0 0 0 0,0 0 1 16,0 0 1-16,0 0-1 0,0 0 0 0,0-3 0 0,0 3 0 0,0-4-1 16,0 1-1-16,0-2 0 0,0 2-2 0,0 0-2 0,0-1-2 0,0-3-3 15,0 3 0-15,0 0-1 0,0-3-2 0,0 2-1 0,0 3 1 0,0-6 2 16,0 4 0-16,0 1 0 0,0-5-1 0,0 6-1 0,6-3 0 0,-6-2 0 15,0 3 1-15,7 0-1 0,-7-3 0 0,0 3 1 0,0-2 1 0,7 1 0 16,-7-2-2-16,6 4 0 0,-6-5 0 0,6 1 0 0,-6 3 0 0,7-3 0 16,0-1 0-16,-7 1 1 0,6 0 0 0,1 0 0 0,-7-1 0 0,6-2 0 15,1 2-1-15,-7 0 0 0,6 1 1 0,1 0-1 0,-7 0 0 16,6-1 0-16,0-3 0 0,-6 4 1 0,8 0 1 0,-2-1-1 0,0 1 1 16,-6 0-2-16,7-1 0 0,-1 2 0 0,1-3 2 0,-7 3-1 15,6-2-1-15,1 0 1 0,-7 2-1 0,6-1 1 0,0-1-1 0,2 0 0 16,-2 1 0-16,-6 0 0 0,6 3 0 0,1-4 0 0,-7 5 1 0,7-4 0 15,-1 3-1-15,-6 0 1 0,6 1-1 0,-6-1 2 0,7 4 0 0,-1-4-1 16,-6 1 0-16,0 3 0 0,7-4-1 0,-7 4 0 0,7-3 0 16,-7 3 0-16,6-5 0 0,-6 5 0 0,6 0 0 0,-6-3 1 0,7 3-2 15,0-3 0-15,-7 3 0 0,6 0 1 0,-6-4 0 0,6 4 0 16,1 0-1-16,-7 0 1 0,6 0 0 0,1-4 0 0,-7 4 2 0,7 0-2 16,-1 0 0-16,-6 0-1 0,6 0 1 0,-6 0-1 0,8 0 1 0,-2 0-2 15,-6 4 0-15,6-4 0 0,-6 0-1 0,6 4 0 0,-6-4 0 16,7 3-2-16,-7-3 1 0,7 3 0 0,-7-3 0 0,0 5-2 0,6-2 1 15,-6-3 0-15,0 4 0 0,0-1 1 0,7 1 0 0,-7 0-1 16,0-1 3-16,0 5-1 0,0-5 1 0,0 4-1 0,0-2 1 0,6 2 0 16,-6-4 2-16,0 5 0 0,0-1 1 0,0 0 0 0,0 0 0 0,0 1 0 15,0 0 0-15,0 3-1 0,0-5-1 0,0 3 0 0,0-3 0 0,0 5 2 16,6-3 0-16,-6-1 1 0,0 0-1 0,0 4-1 0,0-3 1 16,0-2 0-16,0 2 0 0,0-1 1 0,0 4 0 0,0-3 0 0,0 0 1 15,0 2 0-15,0-2 0 0,0 3 0 0,0-4-1 0,0 4 0 0,0 0 0 16,0-4-1-16,0 4 0 0,0-4 1 0,0 4-1 0,0-3 0 0,0 3-1 15,0-4 2-15,0 4 0 0,0-4 0 0,0 1 0 0,8-2-1 0,-8 6-1 16,0-4 2-16,0-1 0 0,0 0 1 0,0 1-2 0,6-1 1 0,-6-4 1 16,0 5-1-16,6-5 0 0,-6 1 0 0,0 3-2 0,6-3 1 15,-6-1 0-15,0 2 0 0,8-2-1 0,-8-3-1 0,6 4-1 0,-6-4-3 16,6 3-1-16,-6-3-7 0,7 0-7 0,-1 0-21 0,1-3-23 0,-7-1-30 16,7 4-29-16,-1-8-34 0,0 1-37 0,1 4-35 0,6-8-35 0,-7 3-31 15,1-2-29-15,-1-1-28 0,1-4-26 0,0 4-26 0,-1-4-25 0,0 4 1 16,2-4 17-16,-2 1 24 0,0 0 30 0,-6-1 31 0,6 0 36 15,-6 1 35-15,7 2 36 0,-7-2 32 0,0 3 105 0</inkml:trace>
  <inkml:trace contextRef="#ctx0" brushRef="#br0" timeOffset="-134305.89">26513 17508 42 0,'7'-4'143'0,"-7"0"5"0,0 1 4 0,6-2 3 0,-6 2 3 0,7 0 3 16,-7-2 3-16,0 3-5 0,6 2-6 0,-6-5-24 0,0 2-33 0,7-1-26 15,-7 0-22-15,6 1-13 0,-6 3-10 0,0-4-5 0,6 0-2 0,-6 4-3 16,0-3-1-16,8-1 0 0,-8 1 1 0,0 3 1 0,0-5 2 16,0 2 4-16,6-1 4 0,-6 1 3 0,0 3 4 0,0-4 3 0,0 0 3 15,0 1 3-15,0-1 3 0,0 0 3 0,0 1 0 0,0 3 1 0,0-4 2 16,0 1 1-16,0-2 1 0,0 2-1 0,-6 3 1 0,6-3 3 15,0-1 3-15,0 4 4 0,-8-4 5 0,8 4 5 0,0-3 1 0,-6 3 2 16,6-4 2-16,0 0 0 0,-6 4 0 0,6 0 0 0,-7 0-1 0,7-3-1 16,-6 3-2-16,6 0-2 0,-7 0-2 0,1-4-5 0,6 4-6 15,-7 0-5-15,7 0-5 0,-6 0-5 0,-1 0-4 0,7 0-4 0,-7 0-3 16,1 0-2-16,6 0-3 0,-6 4-1 0,-1-4-3 0,7 0-3 16,-7 0-3-16,1 3-2 0,0-3-1 0,6 0 0 0,-7 4 0 0,1-4 1 15,-1 4 0-15,7-1 4 0,-7-3 1 0,7 4 0 0,-6 0 0 0,0-1-3 16,-2 0-2-16,8 2-1 0,-6-2 2 0,0 1 1 0,6-1 0 0,-6 1 0 15,6 0 2-15,0-1 0 0,-7 1 2 0,7 0-1 0,0-1-2 16,-7 1-1-16,7-1 2 0,0 2 1 16,-6-2 0-16,6 1 0 0,0-1 0 0,0 1-1 0,-7 3-2 0,7-3-1 15,0 0 0-15,-6 4-1 0,6-6-1 0,0 6 0 0,-6-5-1 0,6 2 1 16,0 2 0-16,0 0 1 0,-8-4 1 0,8 6 0 0,0-3 1 16,0-2-1-16,0 3 1 0,0 1 1 0,-6-1-2 0,6 0 0 0,0 1-1 15,0-1 0-15,0 0 2 0,0 1-2 0,0-1 1 0,0-4 0 0,0 5 0 16,0-1 1-16,0 0-1 0,0-2 1 0,0 2-2 0,6 0 0 0,-6 0 1 15,0 1 0-15,0-1 2 0,0 1 0 0,0-1-3 0,0 0 1 0,0 0 1 16,0 1-1-16,8-1-1 0,-8-4 0 0,0 5-1 0,0-1 1 16,6 0 2-16,-6-3 0 0,0 3 2 0,0-3-1 0,6 3-1 0,-6-3-2 15,7 0 1-15,-7 3 1 0,6-3-1 0,-6 0 0 0,7-2-2 0,0 3 1 16,-7-2-1-16,6 1 0 0,0 0-2 0,0-4-2 0,2 4-3 0,-2-1-1 16,0 1-1-16,1 0 0 0,0-4 0 0,-1 3-1 0,1 0-1 0,-1-3-2 15,0 5 0-15,1-5-1 0,-7 3-2 0,7-3 1 0,-1 4 1 16,0-4-1-16,1 0 0 0,0 0 1 0,-1 0 0 0,-6 0 0 0,7 0-2 15,-7 0 0-15,6 0-2 0,1-4 2 0,-7 4 0 0,6-3 1 0,-6-2-1 16,0 5 0-16,7-3-1 0,-7 0-1 0,6-1 1 0,-6 0-2 0,6-3-1 16,-6 3 0-16,0-3 1 0,8 0 1 0,-8-1-3 0,0-3-1 0,6 5 1 15,-6-3 0-15,0-2 0 0,6 0 1 0,-6 0-1 0,0 1 0 16,0-5 0-16,7 4 1 0,-7-4 2 0,0 4-2 0,6-3 1 0,-6 2 0 16,0-2 3-16,0 3 0 0,7-1 0 0,-7-2-1 0,0 3-1 0,6 4 2 15,-6-4-1-15,0 0 0 0,0 4 0 0,0-1 0 0,0 1 2 0,0 0 1 16,0 0 0-16,0 2 1 0,0-1 0 0,0 1-1 0,-6 3 0 15,6-3 0-15,0 2-1 0,-7-1 1 0,7 0 0 0,-6 1 1 0,6 3 1 16,-7-4-3-16,7 4 0 0,-6-4-3 0,6 4-1 0,0 0 0 16,-6 0 0-16,6-3 0 0,0 3 1 0,0 0-1 0,-8 0 1 0,8 3-1 15,-6-3 1-15,6 0-1 0,0 0 2 0,0 0-1 0,-6 4-1 0,6 0 2 16,0-4-1-16,0 3 1 0,-7 1 2 0,7 0 0 0,0 4 0 0,0-6 0 16,0 6 2-16,0-5 0 0,0 5 1 0,0-4-2 0,0 3 1 15,0 0 0-15,0-2 0 0,0 1 1 0,0-2-1 0,7 3 0 0,-7-3-1 16,0 3 1-16,6-3-1 0,-6 0 0 0,6-1 0 0,-6 1-1 0,8-4-1 15,-8 4 0-15,6-1 0 0,0-3 2 0,-6 4 0 0,7-4 0 0,-1 4 0 16,1-4 1-16,-1 3 0 0,1-3 0 0,-1 0-2 0,0 3 1 16,2-3-1-16,-8 0 1 0,12 0 1 0,-5 0-1 0,0 0 0 0,-1-3 0 15,1 3-1-15,-1-3 0 0,0 3 0 0,8-4-1 0,-8 0 1 0,0 1-1 16,8-5-1-16,-8 5 0 0,7-5-4 0,-6 1 0 0,6 0 0 0,-7-4-1 16,8 3-1-16,-8 1 0 0,7-4 1 0,-7 3-1 0,1-3 0 15,6 1-2-15,-7 2 0 0,0-3 2 0,2 1 1 0,4-2 1 0,-5 1 3 16,-7 4 0-16,7-4 2 0,-1 0-1 0,0 0 0 0,1-3 1 15,-1 3 1-15,-6-1 1 0,7 1 0 0,-7-3 1 0,7 3-1 0,-7 0 1 16,6 0 0-16,-6-4 0 0,6 4-1 0,-6 1 1 0,0-5 0 0,7 4 1 16,-7 0-1-16,7-1 2 0,-7 1-1 0,0-3 0 0,6 2 0 15,-6 6 1-15,6-5-1 0,-6 0 2 0,0 0-1 0,7 3 1 0,-7 1 1 16,0 0 0-16,6-1 1 0,-6 5 1 0,0-4-1 0,0 3 2 16,7 0 1-16,-7 1-1 0,0-1 2 0,0 0-1 0,0 4 0 0,0-3 0 15,0 3 0-15,0 0 0 0,0 0-1 0,0 0-2 0,0 0 1 0,0 0-1 16,0 0 0-16,0 0-1 0,0 0-3 0,0 0 1 0,0 0 2 15,0 0-2-15,0 3-1 0,0-3 0 0,0 4 2 0,0 3 0 0,0-3 2 16,-7 3 1-16,7-3 1 0,0 4 3 0,0 2 3 0,0 1 1 16,0-4 3-16,0 4 2 0,7 0 4 0,-7 0 2 0,0 0 3 0,0 4 0 15,0-4-1-15,0 4 1 0,0-1 0 0,0-3 0 0,0 4-2 0,0 3 0 16,0-3-5-16,0-1-1 0,-7 5-3 0,7-5-3 0,0 5-3 16,0-1-2-16,7 1-3 0,-7-1-2 0,0 0-1 0,0 1-1 0,0-5-1 15,7 4-1-15,-7 0-1 0,6-2-2 0,-6 2 1 0,6-4 1 0,2 5-1 16,-2-5 1-16,-6 0 0 0,6-2 0 0,0 2 0 0,1-3 1 0,0 1-1 15,6-1 0-15,-7 0 0 0,0-4-3 0,8 4-1 0,-8-4-2 0,8-3-1 16,-8 3-2-16,0-3-4 0,7 0-4 0,-6-1-7 0,6-3-10 0,-7 4-13 16,1-4-18-16,6-4-22 0,-7 4-30 0,1-3-33 0,-1-1-33 0,8 0-29 15,-8-3-34-15,0 0-34 0,2 0-27 0,-2-1-24 0,0-3-23 0,0 0-25 16,1-1-20-16,-7-2-18 0,7 3 5 0,-1-3 14 0,-6-1 27 16,0 0 32-16,0 1 31 0,7-5 34 0,-7 4 34 0,0-2 34 0,-7-1 29 15,7 2 138-15</inkml:trace>
  <inkml:trace contextRef="#ctx0" brushRef="#br0" timeOffset="-134102.77">26937 17115 0 0,'-14'4'161'0,"2"-4"107"0,5 4 24 16,-6-1 16-16,6-3 13 0,1 4 9 0,0 0 12 0,-1-1 9 0,0 1 10 16,7-4 16-16,-6 4 17 0,6-4-35 0,0 3-58 0,0 1-51 0,0 0-44 15,0-1-28-15,6 0-22 0,1 2-15 0,-7-2-9 0,13 1-12 16,-7 1-11-16,7-3-15 0,1 5-18 0,-8-3-43 0,14-4-56 0,-8 4-77 15,1-4-89-15,7 0-87 0,-6 0-87 0,4-4-43 0,2 4-23 0,-7-7-11 16,7 3-6-16,0-3-2 0,-8 3-1 0,8-4 4 0,-1 2 8 16,1 2 27-16,-1-3 39 0,1 3 62 0,0 0 190 0</inkml:trace>
  <inkml:trace contextRef="#ctx0" brushRef="#br0" timeOffset="-132428.61">29965 17405 50 0,'0'0'193'0,"0"-4"13"0,6 1 10 0,-6-2 4 16,0 2 5-16,0 0 5 0,0-1 6 0,0 0 7 0,0-3 8 16,0 3-16-16,0-3-26 0,0 2-34 0,0-1-38 0,-6 2-24 0,6 0-18 15,0-3-7-15,-6 3-1 0,6-3 0 0,0 3 0 0,-7-3 2 16,7 3 2-16,-7 1-2 0,1-5-2 0,6 5 2 0,-7 0 3 0,1-2 2 15,-1 2 3-15,7-1 2 0,-6 1 1 0,-7-1-1 0,7 4-1 16,-2-4-4-16,2 4-2 0,-7 0-4 0,7 0-3 0,-7 0-4 0,6 0-4 16,-5 4-7-16,-2-4-7 0,1 4-7 0,0-1-6 0,0 1-5 0,0 4-4 15,0-5-4-15,0 4-5 0,0 0-1 0,7 4 0 0,-7-2-2 16,-1 1-2-16,2-3-2 0,-2 8 0 0,8-4-2 0,-7 0-2 0,6 4-1 16,-6-1-1-16,7 1-2 0,0 0 0 0,-2 3-1 0,2-4 0 0,6 4 0 15,0-2-2-15,-6 2-1 0,12-4-2 0,-6 1 0 0,0 0-1 0,6-1-2 16,2-3 0-16,-8 4 0 0,12-4-1 0,-5-1-1 0,-1 2-1 0,8-5-1 15,-8 4-1-15,6-7 0 0,-4 4-1 0,4-5 0 0,2 1-1 0,-8-1 1 16,7 1-1-16,0-4-1 0,0-4 0 0,0 4-2 0,0-3-1 16,0-1-2-16,0-4 2 0,0 1-2 0,1-4-1 0,5 4-1 0,-6-7 0 15,0 2-1-15,-1-3 1 0,2 0 0 0,5-2 0 0,-6-2 1 0,0 1 0 16,1-4 0-16,-2 0 1 0,2-4 0 0,-8 0 0 0,7 1-1 16,0-4-1-16,-6 2 1 0,5 0 2 0,2-7-1 0,-8 5-1 0,1-1 1 15,6 0 0-15,-7-2 0 0,1 3 1 0,-1 3 1 0,0-3 2 0,2 3 2 16,-2 4 1-16,0-3 2 0,1 2 3 0,-7 2 3 0,6 2 0 0,1-4 4 15,-7 6 1-15,6 2 3 0,-6 0 0 0,7 1 1 0,-7-1 2 16,6 1-2-16,-6 3-1 0,7-4 0 0,-7 4-2 0,7 4 0 16,-1-4-3-16,-6 4-2 0,0-4-3 0,6 3-1 0,-6 4 0 0,7-3-3 15,-7 4-1-15,0-1-2 0,7-1 0 0,-7 2 0 0,0 0 0 0,0 3-2 16,0 0-1-16,0 0 1 0,6 0 1 0,-6 3 0 0,0 0 2 16,0 2 1-16,0-1 0 0,6-1 3 0,-6 4 1 0,0 5 4 0,0-1 3 15,0-4 3-15,0 7 4 0,0-3 4 0,0 4 3 0,0 0 2 16,0-1 0-16,-6 5 3 0,6-5 0 0,0 4 1 0,-6 1-1 0,6-1 1 15,-7 1-3-15,7-1-2 0,-7 4-4 0,7-4-2 0,0 4-3 0,-6 0-1 16,6 0-4-16,-6-4-2 0,6 4-1 0,0 0-3 0,-7 0-1 16,7 0-2-16,0-3 1 0,0 3-3 0,-7-4-1 0,7 4-1 0,0-3 1 15,0-2-1-15,0 3-1 0,0-3 1 0,0 2-1 0,0-1 1 0,0 0-1 16,7-3 0-16,-7 3 0 0,7-3 0 0,-1-1 0 0,-6-3 0 16,6 4-1-16,1-4 1 0,0 0 0 0,5 1-1 0,-5-6 0 0,6 2 1 15,-6 3 0-15,5-8 1 0,2 5 1 0,-8-5-1 0,7 1 0 0,0 0 0 16,6-1 0-16,-5-3 0 0,-2 0 1 0,2 0-1 0,5-3 0 0,1-1 0 15,-8 0 0-15,8 1 1 0,-7-1-2 0,7-3-1 0,-8-1-1 0,2 1-1 16,6 0 1-16,-7-5 0 0,-1 2-2 0,8-2 0 0,-7 1-2 0,0 1 0 16,0-5-2-16,1 1-2 0,-2-1-1 0,2 0-2 0,-2-4 1 0,1 5 0 15,-6-4-1-15,6-1 2 0,-7 6-2 0,8-7 2 0,-8 3 0 16,0-2 1-16,1 1 1 0,0-1 1 0,-1 5 1 0,-6-4 1 0,7 2 3 16,-7-2 1-16,6 4 0 0,-6-1 2 0,0 0 1 0,0 4 2 0,0-3 0 15,0 3 1-15,-6 0 0 0,6 4 1 0,0-4 0 0,-7 4 2 16,1-1 3-16,6 4 2 0,-7-3 0 0,7 3 1 0,-7 0 0 0,1 1 0 15,6-1-1-15,-6 4-1 0,-2 0-1 0,2 0 0 0,0 0-1 0,6 0-1 16,-6 4 0-16,-8-1-2 0,8 5-3 0,-1-1 0 0,1 0-2 0,0 0-2 16,-8 5-3-16,8 3 0 0,0-5 2 0,-2 5 0 0,2 0 1 15,0-1 0-15,-1 5 0 0,1-5 0 0,6 4 0 0,-7 0-1 0,7 1 0 16,0-1 1-16,0 1 1 0,0-1 0 0,0 4 1 0,7-4 1 0,-7 1 0 16,0-2-3-16,6 6 0 0,-6-4 1 0,7-1 0 0,-1-4 0 0,0 5-1 15,2-1 1-15,-2-4 0 0,0 2 0 0,8-5-1 0,-8-1 0 16,0 1 0-16,7 0-1 0,1-3 0 0,-8-5 0 0,6 5 1 0,2-5-1 0,-1-3-1 15,0 0 1-15,0 0-2 0,0-3-1 0,0-1-2 0,0 0-2 0,0-3 0 16,6-4-2-16,-5 4-2 0,6-5-2 0,-1-2-2 0,-6 3-3 16,6-7-2-16,1 3-3 0,-7 1 0 0,6-5-2 0,-6 1 2 0,7 0 0 15,-7-1 2-15,0 1 1 0,0-1 2 0,0 5 2 0,0-5 1 0,1 1 3 16,-8 4 2-16,7-4 3 0,-7 3 2 0,1 0 4 0,-1 1 1 0,1 2 2 16,-1-1 0-16,-6-4 0 0,0 7 1 0,6-1 1 0,-6 0-2 15,0 0 1-15,0 4 0 0,0-4 1 0,0 3-2 0,0 1 2 0,0 0 0 16,0 0 1-16,0 3 0 0,0-3 2 0,-6 7 2 0,6-5 0 0,0 3 1 15,0-3-1-15,0 5-1 0,0 0 0 0,0 0-1 0,0 0 0 16,-6 0-1-16,6 5 1 0,0-5-1 0,-7 2 0 0,1 3-1 0,6-2 1 16,-7 5-2-16,1-1 2 0,-1 0 1 0,7 5 2 0,-6-2 2 0,0 5 2 15,-2-4 2-15,2 7 2 0,0-3 2 0,6 3 1 0,-7 3 2 0,0-2 1 16,7 4 0-16,-6-2 0 0,6 5 1 0,-6-1-1 0,6 1 0 16,0 4-2-16,0-1-1 0,6 0 0 0,-6 0-2 0,0 5 0 0,0-5-1 15,6 4-2-15,-6-5-1 0,7 6-3 0,0-5-1 0,-7 4-1 0,6-4-1 0,-6 1-2 16,0 3-1-16,6-4 0 0,-6 0-1 0,8-3-1 0,-8 3 0 15,0-3-1-15,0-1 0 0,0 1-1 0,0-4 0 0,0 3-1 0,0-6 1 16,0 4 0-16,0-5 0 0,0-4 0 0,-8 1 0 0,8 0 0 0,0-1 0 16,0-2-1-16,-6-2-1 0,6-3-1 0,0 1-3 0,0-5-5 0,0 1-7 15,-6 1-13-15,6-5-15 0,0 0-31 0,-7-5-38 0,7 1-49 0,0-3-56 16,-7 0-61-16,7-1-63 0,-6-7-60 0,6 5-58 0,-6-8-28 0,6 3-12 16,-7-7-2-16,7 3 3 0,0-3 12 0,0 1 15 0,-6-1 29 0,6 0 38 15,0-4 50-15,6 4 55 0</inkml:trace>
  <inkml:trace contextRef="#ctx0" brushRef="#br0" timeOffset="-132209.86">30948 17551 171 0,'-6'4'374'0,"-1"-4"38"0,7 0 24 15,-6 0 11-15,-1 0 6 0,1 0 5 0,6 0 2 0,-6 0 2 0,6 0 2 16,-8 0 1-16,8 0 2 0,0 0-86 0,0 0-130 0,0 0-89 0,0 0-68 15,8 0-38-15,-8 0-22 0,6 4-14 0,-6-4-7 0,13 3-10 0,-7-3-10 16,7 0-25-16,0 4-28 0,7-4-37 0,0 0-41 0,-1 0-43 0,7-4-45 16,-6 4-42-16,6-3-41 0,-7-1-51 0,7-3-55 0,0 3-26 15,-6-3-11-15,6 3-2 0,-7-3 5 0,8-1 19 0,-8 1 27 0,0 0 35 16,1 0 39-16,-7-1 43 0,7 0 45 0</inkml:trace>
  <inkml:trace contextRef="#ctx0" brushRef="#br0" timeOffset="-131140.97">31313 17486 0 0,'-6'3'154'0,"-1"0"96"0,0 2 14 16,1-2 8-16,0 1 6 0,6 0 3 0,-7-1 5 0,7-3 4 0,0 0 8 16,-7 3 8-16,7-3 9 0,0 0-45 0,0 0-72 0,0 0-49 0,0 0-38 15,0 0-19-15,7-3-11 0,-7 3-5 0,0-3-4 0,7 3-4 0,-1-8-5 16,0 5-6-16,1-2-6 0,0-1-9 0,-1-1-10 0,7-1-6 15,1-3-6-15,-8 3-5 0,6-2-2 0,2-5-5 0,-1 4-5 0,-1 0-2 16,-4-4-2-16,4 1 0 0,2-1 0 0,-2 0 1 0,-5 0 1 0,6 1 0 16,0-1 1-16,-7 0 1 0,8 1 2 0,-8-1 3 0,7 5 6 0,-6-5 6 15,-1 4 8-15,1 0 9 0,-1-1 12 0,0 5 13 0,2 0 12 0,-8 1 9 16,6 1 9-16,-6 1 3 0,6-4 2 0,-6 8 1 0,0-3 0 0,0 3-5 16,0 0-4-16,0 0-8 0,0 0-8 0,0 0-10 0,0 0-11 0,0 3-13 15,-6-3-11-15,6 5-9 0,0 2-9 0,-6 0-3 0,6 0-3 0,-8 1-2 16,8 2-1-16,0 6-2 0,-6-5-1 0,6 7 0 0,-6-3 1 15,6 3 2-15,0-4 1 0,-7 5 0 0,7-1 1 0,0 1 1 0,0 3 1 16,-6-5 2-16,6 2 2 0,0-1 1 0,0 1 3 0,0-1 5 0,0-4 3 16,0 5 1-16,0-5 2 0,0-2 1 0,0 2 1 0,0-3 0 0,-7 0 1 15,7 0 0-15,0-3 0 0,0-2-1 0,0-1-1 0,0-2 1 0,0 1-2 16,0-1 1-16,7-3-1 0,-7 0 1 0,0 4-1 0,0-4 0 0,0-4-2 16,6 4-1-16,-6-3 0 0,7 3-2 0,-1-7-1 0,0 2-1 0,2-5-3 15,4 3-2-15,-6-4-1 0,8 0-4 0,-8-4-2 0,7 0-3 0,-7 1-2 16,8-1-2-16,-2-3-2 0,-4-1 1 0,4 1 0 0,1 3 1 0,-6-3-2 15,6 0 1-15,-1 3 2 0,2-3-1 0,-8 7-1 0,7-4 1 0,-6 0 0 16,6 4 0-16,0 0 0 0,-6 4 0 0,-1-4 2 0,0 8-1 16,1-5-1-16,0 5 0 0,-1-1 1 0,1 1-2 0,-1-2 0 0,-6 5 1 15,6 0-1-15,-6 0 1 0,7 5-1 0,-7-2 0 0,0 1 0 0,7-1 0 16,-7 5 1-16,0-5-1 0,6 8 1 0,-6-4 0 0,0 4-1 0,0 4 0 16,0-4 2-16,0 4 0 0,0 0 1 0,0-1 0 0,0 1-1 0,0 3 2 15,-6-3 0-15,6 3-1 0,0 0 1 0,0-3 1 0,-7-1 0 0,7 5 0 16,0-5 3-16,0 1 0 0,-7 0 0 0,7-4 1 0,-6 0-1 0,6 0 1 15,0-1 0-15,-6-2 0 0,6-4 1 0,0 3 1 0,0-3 1 0,0-1 0 16,0 1 4-16,-7 0 2 0,7-4 1 0,0 0 4 0,0 0 4 0,0 0 0 16,0 0 2-16,0 0 0 0,7-4 1 0,-7 4-1 0,0-7-1 0,6 3-2 15,-6-3-1-15,6-5-4 0,1 2-3 0,-7-5-4 0,7 1-2 0,-1-1-5 16,0-4-5-16,2 2-2 0,-2-6-3 0,0 5-2 0,7-4-1 0,-6 4 0 16,-1 0-1-16,7-1 0 0,-7 1 1 0,2 3 0 0,4 0 3 0,1 4-1 0,-6 0 0 0,0 4-1 15,5-3 1-15,-5 2 0 0,6 4 1 0,-7-3 1 0,1 3-1 0,0 4 2 16,-1-3 0-16,-6 3-1 0,7-4 1 0,-1 4-2 0,-6 4-2 0,6-4-2 15,-6 3 0-15,0 1-1 0,0 0 0 0,7 3-1 0,-7-4 0 0,0 5-1 16,0 3 0-16,0-4 0 0,-7 0 1 0,7 4 0 0,0 0 2 0,0 1 0 16,0-5 2-16,0 4 2 0,0 0 2 0,0-1-1 0,0 2 3 15,0-1 0-15,7 0 1 0,-7-1 0 0,0-2 2 0,7 3-1 0,-7 0-1 16,6-4 1-16,0 5-1 0,-6-6 1 0,8 2 1 0,-2 0-1 0,0-2 1 16,-6-2-1-16,7 1-1 0,-1-2-1 0,1 0 0 0,-1 1-2 0,1 0 1 0,-1-4-1 15,0 3 0-15,2-3 0 0,4-3-2 0,-5 3-2 0,-1-4-2 0,7 4-2 16,-6-7-2-16,5 4 0 0,2-6-1 0,-1 3-2 0,-6-2 0 0,5 0-4 15,1-3-4-15,1 1-3 0,-2-1-2 0,-5 0-4 0,6-1 0 0,0 2 0 16,-6-1 2-16,6-4 1 0,-1 1 1 0,-4 3 1 0,-2-4 2 0,6 4 2 16,-5-4 2-16,0 4 5 0,-1-4 4 0,1 4 3 0,-1 0 5 0,-6 1 4 15,6-1 2-15,2 0 2 0,-8 4 3 0,0-5 2 0,0 5 3 0,6-4 3 16,-6 4 5-16,0 0 2 0,-6-1 3 0,6 4 2 0,0-3-1 0,0 3 0 16,0-3 0-16,-8 3-1 0,8 1 0 0,-6-2 0 0,6 5-2 15,0-3-3-15,-6 3-2 0,6 0-4 0,0-3-4 0,-7 6-4 0,7-3-2 0,0 0-3 16,-6 3 1-16,6 5 0 0,-7-4 2 0,7 3 1 0,-7 4 2 15,7 1 2-15,-6-1 1 0,6 3 1 0,-6 0 0 0,6 5 3 0,-6-4 0 16,6 3 2-16,0 0 0 0,0 4 1 0,-8-3 0 0,8 3 1 0,0-5 0 16,8 6-2-16,-8-5-1 0,0 0-2 0,0 4-1 0,0-7-1 0,6 4-1 15,-6-1-2-15,6-4-1 0,-6-3-2 0,6 4-3 0,-6-4-5 0,7-1-4 0,-7-2-8 16,7-4-7-16,-7 3-16 0,6-3-18 0,1-1-31 0,-7-3-39 0,6 0-47 16,0-3-49-16,2-1-47 0,-2 0-42 0,7-3-41 0,-6-1-40 0,5 2-31 15,1-5-30-15,1 0-9 0,-2-4-2 0,2 4 10 0,5-4 15 0,-6 1 31 16,6-1 39-16,1 0 46 0,0-3 51 0,-1 4 44 0,1 2 104 0</inkml:trace>
  <inkml:trace contextRef="#ctx0" brushRef="#br0" timeOffset="-130562.84">32948 17273 82 0,'0'-4'154'0,"0"4"11"0,0 0 11 0,6-3 11 0,-6-1 12 16,0 4 11-16,0-4 11 0,0 1 9 0,0-1 3 0,0 1-11 0,0-2-18 0,0 2-14 15,0-1-10-15,0 1-5 0,-6-1 0 0,6 0 2 0,0-3 3 16,-6 4 4-16,6-1 8 0,-8-1 5 0,8-2 5 0,-6 4-2 0,0-1-5 16,6 0-6-16,-6 1-7 0,-1-1-7 0,0 2-8 0,1-3-9 0,-1 1-12 15,-5 4-11-15,4 0-12 0,2-3-14 0,-7 3-17 0,6 3-17 0,1-3-16 16,-7 0-11-16,0 4-12 0,6 1-7 0,-5 1-7 0,5-3-3 0,-6 5-2 16,0 0-2-16,0 3-1 0,6-4-2 0,-5 4-2 0,-2-1-2 0,2 5 0 15,5-4-2-15,-6 4 0 0,6-1-2 0,-5 1 0 0,4 3-1 0,2-3 0 16,0 4-2-16,0-5 0 0,6 5 0 0,0-1 0 0,0-4 0 0,0 5 0 15,0-5 0-15,0 2 0 0,0-3-1 0,6 3 0 0,0-1 0 0,-6-5 0 16,6 1 0-16,2-4-1 0,-2 4 1 0,7-3-1 0,-7-5 0 0,1 5-2 16,6-5 1-16,-1-3 0 0,-4 0 0 0,4 0 1 0,1-3 0 0,1-1 1 0,-2-3-1 15,2-1 1-15,-2-3-1 0,2 4 0 0,-1-8 0 0,6 4 0 0,-6-7-1 16,1 4-1-16,-2-5-3 0,8 1-2 0,-7-4-4 0,7 0-5 0,-8-4-5 16,1 1-5-16,7 0-6 0,0-6-7 0,-8-1-8 0,2-1-5 0,5-1-6 15,-6 2-3-15,0-1 0 0,7 0 1 0,-7-4 2 0,0 8 2 0,0-4 4 16,-1 4 5-16,2-1 6 0,-8 5 7 0,7-1 13 0,0 4 15 0,-6 0 14 15,-1 4 13-15,0-4 11 0,2 7 9 0,-2 1 9 0,-6-2 6 0,6 2 5 16,-6 2 4-16,7 6 4 0,-7-5 3 0,0 3-1 0,0 5-3 0,0-1-7 16,0 0-7-16,0 1-8 0,0 3-5 0,0 0-8 0,0 0-6 0,-7 3-6 15,7 1-7-15,0 3-5 0,-6 1-1 0,6 3-4 0,0 0-3 0,-6 3 0 16,6 4 1-16,-8 1 2 0,2 3 0 0,6 4 2 0,-6-5 2 0,6 9 5 0,-7-1 4 16,1 1 5-16,-1-1 5 0,7 3 2 0,-6 2 2 0,-1-1 4 15,1 0 2-15,0 0 2 0,-2 1 1 0,2-7 2 0,0 7 0 0,-1-5 0 0,1 0-2 16,-1-3-3-16,1 0-4 0,-1 0-5 0,1-1-4 0,-1-3-3 0,0 0-2 15,1-4-3-15,0 0-4 0,6-2-2 0,-7-2-2 0,7-2-3 0,-7-2-3 16,7 1-5-16,0-7-5 0,0 3-8 0,0-3-8 0,0-4-15 0,0 0-19 0,0 0-34 16,7-4-44-16,-7 0-56 0,7-3-63 0,-1-4-66 0,0-4-68 0,1-3-54 15,0-1-47-15,-1-2-20 0,7-2-7 0,-6-2 0 0,-1-4 7 0,7-4 13 16,1 3 16-16,-8-6 34 0,0 3 44 0,7-3 56 0,-6 0 63 0</inkml:trace>
  <inkml:trace contextRef="#ctx0" brushRef="#br0" timeOffset="-130342.96">31802 16504 325 0,'-26'22'418'0,"0"-5"24"0,6-1 12 0,1-2 7 16,5 0 1-16,2-5 3 0,-2-3 0 0,1 2 0 0,7-5 1 0,0 5-1 15,-2-5 2-15,-4 4-116 0,6-2-171 0,-8 6-119 0,1-4-92 0,7 4-87 16,-8 0-86-16,2 0-87 0,-2 0-88 0,8 0-44 0,-7 3-20 0,7-3-12 16,-1-3-5-16,7 4-3 0,0-6-2 0,0 2 2 0,7-5 3 15,6 0 29-15,-1-3 43 0,8 0 64 0,6-3 175 0</inkml:trace>
  <inkml:trace contextRef="#ctx0" brushRef="#br0" timeOffset="-128693.34">32459 17376 0 0,'0'3'100'0,"0"1"17"0,0-4 3 0,0 4 5 0,0-1 3 16,0-3 2-16,0 3 0 0,0 2-8 0,0-5-14 0,0 0-14 0,7 3-16 15,-7-3-12-15,0 0-9 0,0 0-4 0,0 0-1 0,0 4-1 0,0-4 0 16,0 0 1-16,0 0 2 0,0 0 4 0,0 0 2 0,0 0 4 0,0 0 4 15,0 0 3-15,0 0 5 0,0 0 2 0,0 0 1 0,0 0 2 0,0 0-1 16,0 0 1-16,0 0-2 0,0 0 0 0,0 0-1 0,0 0-1 0,0 0-1 16,0 0-2-16,0 0-4 0,0 0-2 0,0 0-4 0,0 0-3 15,0 0-3-15,0 0-3 0,0 0-4 0,0 0 0 0,0 0-1 0,0 0-2 0,0 0-1 16,0 0-5-16,6 0-2 0,-6-4-3 0,0 4-2 0,7 0-4 0,-7-3-3 16,7 3-4-16,-7-5-3 0,6 5-4 0,0-3-3 0,1 0-3 0,0-1-4 15,5 0-4-15,-5 1-1 0,6-1-1 0,-6 0 1 0,-1 1-2 0,8-1 0 16,-2-3 0-16,-6 3 1 0,8 0 1 0,-1 0-1 0,-1 1 0 0,-4-5-1 15,4 6 1-15,2-3 0 0,-8-2 1 0,7 3-1 0,-7 0 0 0,8 1-2 16,-8-1 1-16,0 0 1 0,0 1-1 0,2 0-1 0,-2-2 0 0,0 2 0 16,-6-1 2-16,7 1 1 0,-1-1 0 0,-6 0-1 0,7 1 0 0,-7-1 2 15,0 0 0-15,7 1 1 0,-7-1-1 0,0 1 0 0,0-2 1 16,0-2 0-16,0 4 0 0,0-1 1 0,0 0-1 0,0-3 0 0,0 4-1 16,0-1 1-16,0-3-2 0,0 2 0 0,0-2-1 0,0 3 1 0,0-3 0 15,0 0 2-15,0 3-2 0,0-4 0 0,0 2 0 0,-7-2-1 0,7 5 0 16,0-5 0-16,0 1 2 0,0 0 2 0,0 3 1 0,0-3 0 0,0 3 2 15,0-3 3-15,-7 4 0 0,7-5 1 0,0 4 1 0,0 1-2 0,0-5 1 16,-6 5 1-16,6-1 0 0,0-3 0 0,-7 2-1 0,7 3-1 0,-6-3-1 16,6-2 1-16,-6 3-2 0,6 1-1 0,-8-1-1 0,2 0-2 0,0 1 1 15,6-1 1-15,-6 4 0 0,-1-3 0 0,0-2 0 0,1 2-3 0,-1 3-1 16,1-4 2-16,-8 4 0 0,8-3-1 0,0 3 1 0,0-4-3 0,-8 4 1 16,8 0-1-16,-1 0 0 0,-6 0-2 0,6 0-1 0,1 0 0 0,-6 0 1 15,4 4 0-15,2-4 1 0,-7 3-1 0,7-3 1 0,-1 4-1 16,0-1 1-16,-5 5 0 0,5-4 0 0,0-1 0 0,1 5 0 0,0-1 0 15,-1 0 0-15,0 5-1 0,1-1 0 0,-1 0 0 0,1-1 1 0,6 1 0 0,-6 0-1 16,-1 4-1-16,7 0 0 0,0-4 1 0,-7 3-1 0,7-3 0 16,-6 4 0-16,6-5 0 0,0 6-1 0,0-5-3 0,-6-1-13 0,6 2-20 15,0-1-29-15,0 0-34 0,0-4-35 0,0 1-35 0,0 2-50 0,0-6-57 16,0 3-28-16,0-3-15 0,0 3-6 0,0-2-5 0,0-3 1 0,0-2 2 16,0 0 13-16,6 4 20 0,-6-4 28 0,6 0 33 0</inkml:trace>
  <inkml:trace contextRef="#ctx0" brushRef="#br0" timeOffset="-128241.49">32616 17354 56 0,'0'0'150'15,"-7"0"4"-15,-6 2 2 0,6-2 1 0,1 0 1 0,-6 0 0 0,-2 0 1 16,8 0 0-16,-7 0 1 0,-1 0-32 0,-5 0-50 0,6 0-37 0,0 5-33 15,0-5-29-15,-6 0-27 0,5 0-33 0,2 0-39 0,-2 4-19 16,1-4-10-16,0 0-5 0,6-4-2 0,-5 4-2 0,6 0-1 0,-2 0 0 0,2-5 3 16,6 5 6-16,0 0 78 0</inkml:trace>
  <inkml:trace contextRef="#ctx0" brushRef="#br0" timeOffset="-109465.42">33293 16079 0 0,'0'-4'49'0,"0"1"91"15,0 3 4-15,0-4 4 0,-6 4 1 0,6-4 5 0,0 4 0 0,-7-3 6 16,7-2 2-16,0 5-9 0,0-2-21 0,-7-3-19 0,7 5-21 0,0-3-9 0,0 3-5 15,-6-4-1-15,6 0 0 0,0 4 3 0,0-4 1 0,0 4 3 16,0-3 0-16,-7 3 2 0,7 0 1 0,0 0-1 0,0 0-2 0,0-4-1 0,0 4-5 16,0 0-3-16,0 0-4 0,-6 0-5 0,6 0-4 0,0 0-2 15,0 0-4-15,0 0-3 0,0 0-3 0,0 0-4 0,0 0-3 0,0 0-6 16,0 0-7-16,0 0-7 0,0 0-4 0,0 0-5 0,0 0-4 0,0 0-1 0,0 0-1 16,0 0-2-16,0 0-2 0,0 0-1 0,0 0-1 0,0 0-1 0,0 0-3 15,0 0 1-15,6 0 4 0,-6 0-1 0,0 4-1 0,0-4 1 0,7 3 0 16,-7-3-1-16,0 4-2 0,6 0 2 0,-6 0 0 0,7 4 1 0,0-6-2 15,-7 6 1-15,6-4 0 0,0 0 0 0,-6 3-2 0,7 0 1 0,0 0 2 16,-7-2-2-16,6 1 1 0,0 2 0 0,-6-2 1 0,7 3 1 0,-7-2 2 16,7 0 1-16,-7 0 2 0,6 0 0 0,-6 0 0 0,7 2-1 0,-7 1 0 15,6-3 0-15,-6 4 0 0,0-4 1 0,0 5 0 0,6-1 0 0,-6-4-2 16,0 5-1-16,0-2-3 0,0-3 0 0,0 4-1 0,0 0 0 0,0-3 0 16,0 3 0-16,0-5 3 0,0 3-1 0,0-1 2 0,0-2-2 0,0-2 1 15,0 3-1-15,0-4 2 0,0 4 0 0,-6-2 0 0,6-1 0 0,0-1 1 16,0-3-2-16,0 4-1 0,0 0 0 0,0-4-4 0,0 3-1 0,-6-3-1 15,6 0-8-15,0 0-13 0,0 0-22 0,0 0-29 0,-7-3-28 0,7 3-28 16,-6 0-27-16,6-4-24 0,-7 0-37 0,7 1-43 0,-7-6-21 0,7 7-9 16,-6-3-5-16,6-1-1 0,-6-2 7 0,6 2 10 0,0-2 23 0,0-1 27 15,0 3 29-15,0-2 27 0</inkml:trace>
  <inkml:trace contextRef="#ctx0" brushRef="#br0" timeOffset="-108932.84">33482 15954 171 0,'0'-3'199'0,"0"-1"12"16,-7 0 13-16,7 1 13 0,0-1 10 0,0 4 11 0,0-5 10 0,0 3 10 16,0 2 9-16,0-5-28 0,0 5-49 0,0-3-28 0,0 3-24 0,0 0-15 15,0 0-10-15,0 0-13 0,0 0-9 0,0 0-12 0,0 0-9 0,0 0-11 16,0 0-8-16,0 0-8 0,0 0-7 0,7 3-7 0,-7 2-7 0,6-3-5 16,-6 3-6-16,7 2-2 0,0 1-2 0,-1-1 0 0,-6 3-2 0,6-1 0 15,1 1 2-15,0 1 1 0,-1 0 2 0,-6 4-1 0,6-5-3 0,1 5-2 16,-1-3-2-16,-6 2-1 0,7 1-1 0,-7-1-3 0,7-3-2 0,-7 4-2 15,6 0 1-15,-6 2-3 0,0-2-1 0,0 0-3 0,0-1-1 0,0 5-2 16,0-4 0-16,0 3-1 0,0-3 0 0,0-1-1 0,-6 1 0 0,6 0 0 16,0-1-2-16,-7-2-1 0,7 1-1 0,0-4-5 0,0 2-5 0,-7-4-23 15,7 0-32-15,0 1-42 0,0-5-48 0,0 1-57 0,-6-1-60 0,6-3-39 16,0 0-31-16,0 0-14 0,0 0-7 0,0-3-3 0,0-1-1 0,0-4 2 16,0 1 7-16,0 0 22 0,0 0 32 0,0 0 41 0,0-2 110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  <inkml:channelProperty channel="T" name="resolution" value="1" units="1/dev"/>
        </inkml:channelProperties>
      </inkml:inkSource>
      <inkml:timestamp xml:id="ts0" timeString="2021-10-28T07:23:12.451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3855 2157 16 0,'0'4'186'0,"0"-4"18"16,-6 4 16-16,6-4 14 0,0 0 11 0,0 0 12 0,0 4 12 0,0-4 14 15,0 0 16-15,0 0-3 0,0 0-13 0,0 0-14 0,0 0-12 0,0 0-5 16,0 0-2-16,0 0-5 0,0 0-4 0,-7 0-4 0,7 0-6 15,0 0-8-15,0 0-8 0,0 2-11 0,0-2-13 0,0 0-13 0,0 0-15 16,0 0-21-16,0 0-26 0,0 0-21 0,0 0-20 0,0 0-13 16,0 0-10-16,0 0-4 0,0 0-5 0,0 0-2 0,0 0-3 0,0 0-3 15,0 0-3-15,0 0-4 0,0 0-5 0,0-2-2 0,0 2-1 0,0-4-3 16,7 0-4-16,-7-3-2 0,0 3-3 0,6-2-2 0,-6-3-4 0,0 2-1 16,6-4-1-16,-6 4-1 0,7-1-1 0,0 1 1 0,-7-4 0 15,6 4 0-15,0 0-2 0,1 0 1 0,-7-1-1 0,7 4 1 0,-1-3 1 16,1 3-1-16,-7-3 0 0,6 3 0 0,0 1 1 0,2 3-1 15,-2-5 0-15,-6 3 0 0,6 2-1 0,0-5-1 0,2 5 2 0,-2-3-1 16,-6 3 1-16,6 0 0 0,1 0-1 0,-1 3 0 0,1-3-1 0,0 5 1 16,-7-3 1-16,6 3-1 0,0-2 1 0,0 5-1 0,2-5 1 15,-8 5 0-15,6-1 1 0,0 4-1 0,-6-4 0 0,7 4 0 0,-7 0 1 16,0 1 0-16,0-2 0 0,7 1 1 0,-7 0 0 0,-7 0 0 0,7 0 0 16,0 4 0-16,-7-4 0 0,7 0 0 0,-6-1 0 0,6 2 0 15,-6 2 0-15,6-6 1 0,-8 2-1 0,8 2 1 0,-6-1 0 0,0 0-1 16,6-3 0-16,-6 2 0 0,6-2 0 0,-7-1 2 0,0 0 0 15,7 0 0-15,-6 1-1 0,6-1 0 0,-7-3-1 0,7-1 1 16,-6 5 0-16,6-8 0 0,0 3 0 0,0 1 0 0,-6-4 0 0,6 4-1 16,0-4 0-16,0 0 0 0,0 0 0 0,0 0 1 0,0 0-2 0,0 0 1 15,0 0 0-15,0 0 0 0,0 0 0 0,0 0-1 0,0 0-1 16,6 0 0-16,-6-4 0 0,0 4 1 0,6 0-2 0,1-4 0 0,-7 4 1 16,6-3-1-16,1 3 1 0,0 0-1 0,-7 0 1 0,6-4 0 15,0 4 0-15,0 0-1 0,2 0 1 0,4 0 1 0,-5 0 0 0,0 4 1 16,-1-4-1-16,1 3 1 0,-1-3 0 0,0 4 1 0,8 0-1 15,-8-1 1-15,0 5-2 0,1-5 2 0,0 1 0 0,-1 3-1 0,1 1 0 16,-1-1 0-16,0 0 0 0,1 0 0 0,0 4 1 0,-1 1-1 16,0-5 1-16,2 4-1 0,-8 0-1 0,6 4 2 0,-6-4 1 0,6 3-1 15,1 1-1-15,-7-4 0 0,0 3 0 0,0 1 1 0,6 0 0 16,-6-1 0-16,-6-2 1 0,6 2 0 0,0-3 0 0,-7 4 2 16,7-4 0-1,-6-1 0-15,0 2-1 0,-2-1 3 0,2-4 3 0,6 5 3 16,-13-5 2-16,6-1 3 0,1 2 2 0,-7-4 3 0,7 3 2 0,-8 0 0 15,8-2 3-15,-7-2-1 0,0 0 2 0,0-3 0 0,0 4 0 0,0 0-2 16,-1-4-1-16,2 0-4 0,-1 0-5 0,6 0-6 0,-6-4-9 16,1 0-12-16,-2 4-12 0,8-3-17 0,-8-5-16 0,8 4-27 15,0-2-34-15,-1 2-52 0,1-3-61 0,-1-1-72 0,7-2-77 0,0 1-61 16,0 2-54-16,0-4-22 0,7 4-7 0,-1-4 2 0,1 4 8 0,-1-4 11 16,0 0 14-16,8 4 26 0,-2-4 32 0,2 3 52 0,-1-3 60 15</inkml:trace>
  <inkml:trace contextRef="#ctx0" brushRef="#br0" timeOffset="234.38">4526 2674 85 0,'-6'11'395'0,"6"0"56"16,-7 0 30-16,7 1 12 0,-7-5 8 0,7-1 3 0,-6-1 1 0,6-2 0 15,-7 1 2-15,7-4 0 0,-6 4-1 0,6-4-70 0,0 3-107 0,-7-3-120 16,7 0-127-16,0 0-91 0,0 0-76 0,-6 0-80 0,6 0-82 16,0 0-87-16,0 0-86 0,0-7-42 0,0 3-23 0,6-4-11 15,-6 2-7-15,7-1 2 0,-1-5 1 0,1-3 10 0,-1 5 14 16,8-9 34-16,-8 4 46 0,7-3 66 0,0 0 175 0</inkml:trace>
  <inkml:trace contextRef="#ctx0" brushRef="#br0" timeOffset="1048.08">5392 1876 7 0,'6'-5'274'0,"-6"5"26"0,0 0 14 16,8 0 5-16,-8 5 3 0,0-5 1 0,0 0 1 0,6 0-1 0,-6 0 3 15,0 0-1-15,0 0 2 0,0 0-63 0,0 3-94 0,6-3-65 16,-6 0-50-16,0 4-24 0,-6 0-12 0,6-1-4 0,0 1-2 0,0 0 1 16,-6-1 1-16,6 4-1 0,-8 1-2 0,2-1 0 0,0 0 0 0,-1 4 1 15,0-3 0-15,1 3-1 0,0-4-1 0,-1 0-2 0,-6 4 1 16,6-4 1-16,1 1 5 0,-7 3 8 0,6-3 11 0,-6-1 9 0,7 0 10 15,-7-3 12-15,0 3 9 0,-1-3 12 0,2-1 10 0,-1 1 9 16,0-1 9-16,0 2 4 0,-1-5 3 0,2 3-1 0,-2-3-3 0,2 0-7 16,-1-3-9-16,-1 3-9 0,2-5-7 0,-2 2-9 0,2-1-9 15,5-3-9-15,-6 3-11 0,6-3-8 0,1 3-7 0,0-4-5 0,-2-2-5 16,2 2-2-16,6 1-3 0,-6-4-4 0,6 3-2 0,0 2-2 0,6-5-2 16,-6 3-2-16,6 1-3 0,-6 0-2 0,8-1-2 0,-2 1-1 15,0 0-1-15,1 4-1 0,6-5 0 0,-6 4 0 0,-1 1-1 0,7-1 2 16,-6 0-1-16,5 1 1 0,2 3-3 0,-1-4 0 0,-1 4 3 0,-5 0 0 15,6 0 1-15,1 0-2 0,-2 4 0 0,1-4-2 0,0 0-1 16,6 3-3-16,-5 1-1 0,-1-4-3 0,0 0-1 0,0 0-3 0,0 4-1 16,0-4-3-16,0 0-3 0,0-4-3 0,0 4-1 0,0 0 0 15,0-4 1-15,1 4 1 0,-2-3 1 0,-5-1 1 0,6 4 2 0,0-4 2 16,-7 1 2-16,0-2 2 0,8 3 3 0,-8-3 2 0,1 2 4 0,-7-1 3 16,6 4 2-16,-6-4 2 0,7 4 2 0,-7-3 6 0,0 3 3 15,0 0 6-15,0 0 3 0,0 0 4 0,0 0 5 0,0 0 2 0,0 0 3 16,0 0 0-16,0 0-1 0,0 0 1 0,0 0-1 0,-7 3-1 15,7-3-4-15,0 4-3 0,-6-4-4 0,6 4-4 0,-7-1-3 0,7 2-4 16,-6 2-4-16,6 0-3 0,-6 4-2 0,6-4-1 0,-8 8-1 0,2-1 0 16,6 1-1-16,-6 0 2 0,-1 2 1 0,7 6 2 0,-6-2 0 15,-1 2 1-15,7 3-1 0,-6-1 0 0,-1 1 0 0,7-1-1 0,-6 5 0 16,6-1 1-16,-6 0 1 0,6 1-2 0,-8 0 2 0,8 2-1 16,-6-3-2-16,6 1-1 0,-6-1-1 0,6 1 1 0,0-5 0 0,-7 1 0 15,7-1 2-15,0 1-1 0,-7-3 0 0,7-2 0 0,-6-3 1 0,6 4 0 16,-6-4-1-16,6-3 1 0,-7 4 0 0,1-5 0 0,-1 0 0 15,0 2 0-15,1-2 2 0,0-3 0 0,-1 1-1 0,7-6 1 0,-13 5 0 16,6-3 1-16,7-5 0 0,-6 5 2 0,-1-5-1 0,1 1 1 16,-1-4 1-16,1 0-1 0,0 0-1 0,-2-4 0 0,2 1-3 0,0-5 0 15,-1 5 0-15,7-5-1 0,-6-3 0 0,-1 0-1 0,7 1-1 16,0-1 0-16,-6 0-2 0,6-5-1 0,6 2-2 0,-6 0-3 0,7-1-2 16,-7 0-3-16,6-4-3 0,1 5-7 0,-1-4-8 0,0-1-19 0,2 6-21 15,-2-7-32-15,0 6-35 0,7-4-42 0,-6-1-46 0,6 4-44 16,-7 1-42-16,1-1-52 0,6 0-54 0,-7 4-25 0,1-3-11 0,6 2 0 15,-6 2 6-15,-1-1 15 0,0 0 21 0,1 4 30 0,-7-4 36 16,13 0 41-16,-7-1 47 0</inkml:trace>
  <inkml:trace contextRef="#ctx0" brushRef="#br0" timeOffset="2037.69">5848 2033 176 0,'6'-4'207'0,"1"1"12"15,-7 3 12-15,7-5 10 0,-7 3 12 0,0 2 12 0,6 0 14 0,-6 0 14 16,0 0 14-16,0 0-20 0,0 0-40 0,0 0-27 0,0 0-23 0,0 0-16 15,0 0-12-15,-6 0-10 0,6 0-9 0,0 2-9 0,-7-2-11 16,7 5-12-16,-7 2-11 0,7-3-13 0,-6 3-12 0,0 0-12 0,-1 0-14 16,7 5-13-16,-7-1-9 0,1 0-7 0,0-1-4 0,-8 5-3 15,8-4-2-15,-1 5-1 0,1-6 1 0,0 5-1 0,-2-1-3 0,-4 1 0 16,6 0-3-16,-2-1-3 0,-4-3-4 0,5 3 1 0,-6 1 0 16,6-4 2-16,-5 0 2 0,-2 1 5 0,2-1 3 0,5-4 6 0,-6 3 4 15,0-1 6-15,1-6 8 0,-2 4 6 0,1-3 4 0,0-4 7 16,0 3 7-16,0-3 2 0,0-3 1 0,0 3-1 0,6-8-3 0,-6 5-3 15,7-5-3-15,-7 1-4 0,6 0-3 0,1 0-7 0,0-4-8 0,-2-1-4 16,8 1-5-16,0 4-6 0,0-4-6 0,0 0-4 0,0 0-3 16,8 0-2-16,-2 0 0 0,-6 0-1 0,13 0-4 0,-7 4-1 15,1-4 0-15,6 4-2 0,-7-1-1 0,8 4 1 0,-2-3-1 0,-5 3 0 16,6 4 0-16,0-2 1 0,0 2 1 0,0 2 0 0,1-2 0 0,-8 4 1 16,6 0 0-16,2 3 0 0,-1 1 0 0,-7-1 0 0,8 4 0 15,-2 0 1-15,-6-1 0 0,8 2-1 0,-1 2 0 0,-7 1 0 16,8 0 0-16,-8-1-1 0,6 2 1 0,-4-3 0 0,-2 6 1 0,7-4 0 15,-7-1 0-15,1 1-2 0,6 3 0 0,-7-7 0 0,8 4 0 0,-8-1 1 16,0-3 0-16,8 1 1 0,-1-1 0 0,-7-4 0 0,8 0-2 16,-8-3 0-16,6-1 1 0,-5 2 0 0,6-5 0 0,-6 0 2 0,5-5 1 15,2 2-1-15,-2-4 0 0,2-1 0 0,-1-3-1 0,0 1-1 16,0-6-2-16,-1 2-2 0,8-4-1 0,-6-1-2 0,-1-3-2 0,-1 5-2 16,2-6-1-16,-2-3-2 0,-5 4-2 0,6-3-1 0,0-1 2 15,-7 1-1-15,8-1 0 0,-8-4 1 0,8 5 2 0,-8-1 3 0,0 0 1 16,1 1 3-16,-1 3 1 0,-6 0 4 0,7 0 4 0,-7 4 5 15,6-4 4-15,-6 3 5 0,-6 5 2 0,6-4 5 0,0 3 4 0,-7 0 3 16,7 1 5-16,-6-1 5 0,-1 4 5 0,7 0 4 0,-6-1 2 0,0 6 3 16,6-5 2-16,-8 7-1 0,2-3-2 0,6 3-4 0,-6-1-1 15,6 5-4-15,-7-2-5 0,7 2-4 0,-7 0-6 0,7 2-5 0,-6 3-5 16,6-1-4-16,-6 3-5 0,6 0-4 0,0 4-3 0,-7 4-3 16,7-1-2-16,-6 1-1 0,6 3 0 0,0 4 2 0,0 1 0 0,0 3 1 0,0 2 3 0,0 2 0 15,0-1 1-15,6 4 3 0,-6 0 4 0,0 3 0 0,7 1 0 16,-7 0 0-16,6 0-1 0,0-1 0 0,-6 1 0 0,7-4-2 0,0 3 0 15,-7-3 0-15,6-4-1 0,0 5-1 0,2-9-2 0,-8 1-1 16,6-1-3-16,-6-3 1 0,6 0 0 0,1-3-1 0,-7-1 0 0,6-3 0 16,-6-5 1-16,7 2 0 0,-7-5 0 0,6 0 1 0,-6 1 1 15,0-5 1-15,7-3 4 0,-7 4 4 0,0-4 5 0,0-4 1 0,6 4 1 16,-6-7 1-16,6 3 0 0,2-7 0 0,-8 1 0 0,6-1-1 16,0-4 1-16,1-3-2 0,-1-5-2 0,8 5-3 0,-8-8-4 0,0 1-6 15,1 3-7-15,6-4-3 0,-7 0-1 0,1 0-1 0,0 5-1 0,6 3-1 16,-7-4-2-16,0 7 0 0,1 1-1 0,0-2 0 0,5 9 0 15,-4 0 0-15,-8 0 1 0,6 3 1 0,0 4 1 0,1 0 1 0,-1 4 2 16,1-1-1-16,-7 1 1 0,6 3 1 0,1 5 2 0,-7-1 1 16,0 3 0-16,6 1 1 0,-6-1 1 0,6 5 1 0,-6-1 0 0,8 0-1 15,-8 0 1-15,0 0-2 0,6 1-3 0,-6-1-3 0,6-3-7 0,-6 4-8 16,7-9-8-16,-1 5-11 0,-6-4-13 0,7-4-20 0,-1 2-25 16,1-3-35-16,-1-2-43 0,8-4-49 0,-8 0-53 0,7-4-47 15,-6 0-43-15,5-3-37 0,1 0-34 0,1-4-24 0,-2 0-22 0,2-4-3 16,-2 1 6-16,8-4 17 0,-7 3 22 0,1-4 35 0,-2 1 43 15,8 3 49-15,-7-4 54 0,-1 2 47 0,2 2 149 0</inkml:trace>
  <inkml:trace contextRef="#ctx0" brushRef="#br0" timeOffset="2553.31">6844 2282 224 0,'7'-7'266'0,"0"3"30"0,-1-3 30 0,0 3 31 0,1 1 34 0,0 3 31 15,-7-5 33-15,6 5 21 0,-6-3 17 0,0-1-19 0,0 1-34 0,-6-1-44 16,6 0-44-16,0 1-35 0,-7 3-28 0,7-4-25 0,0 0-22 16,-7 4-30-16,7 0-30 0,-6-3-32 0,6 3-32 0,0 3-22 15,-6-3-16-15,6 0-14 0,-7 4-12 0,7 0-10 0,-7-1-11 0,1 5-9 16,6-1-6-16,-6 4-8 0,-1 0-5 0,0 4-4 0,1 0-4 0,6-1 0 15,-7 4 1-15,7 1 0 0,-6-1 0 0,6 0 0 0,-6 4 0 16,6-4-1-16,0 5 2 0,0-1-2 0,6-4-1 0,-6 0 0 16,0 0-2-16,6 1-1 0,-6-5-3 0,7 1-1 0,-1 0-3 0,1-4-3 15,0-4-3-15,-1 4-3 0,0-3-4 0,8-5-1 0,-8 0-1 0,7 2-1 16,-6-5-1-16,6 0 1 0,-7-5 2 0,8 2 0 0,-8 0 4 16,6-5 1-16,-5 1 4 0,6-4 3 0,-6 0 3 0,5-4 3 0,-4 0 3 15,-2 1 2-15,0-5 2 0,0 1 1 0,2 0 3 0,-2 0 1 16,-6-4-1-16,6-1 2 0,-6 5 0 0,-6-4 0 0,6 4 2 0,0 0 2 15,-6-1 2-15,-2 1 2 0,8 4 4 0,-6 2 3 0,0 1 2 16,0 0 2-16,-2 4 0 0,2-1-1 0,6 5-1 0,-6-1-1 0,6 1-1 16,-7 3-4-16,7 0 0 0,0 0-4 0,0 3-1 0,0-3-3 15,0 4-3-15,0-1-2 0,0 5-2 0,7-1-2 0,-1-3-1 0,-6 3 0 16,6 1 1-16,8 0 1 0,-8-1 1 0,0-1 2 0,8-1 1 16,-8 2-1-16,7-3 1 0,1-1-1 0,-2 0-2 0,2-3 1 0,5 0 1 15,-6 0-1-15,0 0-1 0,7-3 1 0,-8 3 0 0,2-7-1 16,5 3-1-16,-6 1-1 0,0-5 0 0,1 5 2 0,-2-4-2 0,1 2 1 15,1 2 0-15,-8-1 1 0,0 0-2 0,8 1 0 0,-8 3-1 0,-6-4 1 16,6 4-2-16,-6 0 2 0,7 0-1 0,-7 4 2 0,0-1-1 16,6 1 0-16,-6 3 1 0,0 0-2 0,0 4 2 0,0-3-1 15,7 6 1-15,-7-2 1 0,0 2 0 0,0 1 2 0,0 0 0 0,7-1 1 16,-7 4-1-16,0-3 0 0,6-1-1 0,-6 2-1 0,6-5-1 16,-6 4-7-16,7-5-9 0,-7 1-14 0,7-3-17 0,-7-1-23 0,6 1-26 15,0-5-43-15,1 0-52 0,0-3-65 0,-1-3-72 0,1 0-62 0,-1-5-58 16,7 1-40-16,-6-8-29 0,5 1-9 0,-5-1 3 0,6-4 11 15,-6-3 13-15,-1 0 23 0,1-3 24 0,-1-1 43 0,1-4 52 16,-1 5 65-16,-6-4 126 0</inkml:trace>
  <inkml:trace contextRef="#ctx0" brushRef="#br0" timeOffset="2662.69">7483 2124 72 0,'0'-14'365'0,"-7"3"55"0,1 4 33 15,-1-1 18-15,1 1 9 0,-1 3 6 0,1 1 3 0,6-1 2 16,-7 1 2-16,0 3-1 0,7-5 0 0,-6 2-68 0,0 3-103 0,6-4-103 16,-7 4-104-16,7-3-74 0,-7 3-61 0,1-4-71 0,0 0-78 0,-1 1-86 15,1 3-87-15,6-4-61 0,-14 0-45 0,8 1-21 0,0-2-12 16,-1 3-3-16,0-3-4 0,7-2 5 0,-6 0 3 0,0 3 21 0,-1-7 27 15,0 3 54-15,7-2 68 0</inkml:trace>
  <inkml:trace contextRef="#ctx0" brushRef="#br0" timeOffset="2898.15">7033 1934 0 0,'-19'11'220'0,"5"0"206"0,-4-4 45 0,4 1 25 0,1-2 17 0,7-1 11 15,-8-2 11-15,8-3 10 0,0 0 9 0,0 0 7 0,6-3 8 0,-8 3-26 16,8-5-45-16,0 2-113 0,0 0-148 0,0-1-79 0,0 0-44 15,8-3-27-15,-2 3-16 0,-6-3-12 0,12 0-12 0,-5-1-10 0,0 1-10 16,6 0-10-16,-1-1-9 0,-4 1-11 0,4 4-13 0,2-1-9 16,-2 0-8-16,-5 1-8 0,6 3-7 0,-6 3-7 0,-1-3-6 0,6 4-10 15,-4 3-10-15,-8-3-13 0,6 7-17 0,-6-4-28 0,0 4-34 0,0 0-42 16,0 4-46-16,-6-4-51 0,6 3-55 0,-14 1-53 0,8-1-55 16,0 1-23-16,-8 0-9 0,8-1 3 0,-7-2 7 0,7 2 11 0,-8-3 16 15,8 1 30-15,-8-9 37 0,8 4 47 0,0-3 53 0</inkml:trace>
  <inkml:trace contextRef="#ctx0" brushRef="#br0" timeOffset="3107.95">6903 1806 72 0,'-13'-8'376'0,"7"1"51"0,-8 4 26 0,8-5 16 16,0 1 9-16,-8 0 12 0,8 3 11 0,6-3 9 0,-6-2 9 0,-1 3 7 16,0-1 5-16,7-1-63 0,-6 2-96 0,6 1-100 0,0-2-101 15,0 3-51-15,0-3-28 0,0 3-16 0,0 0-9 0,0 1-11 0,0 0-11 16,0-2-10-16,6 5-11 0,1 0-8 0,0-3-8 0,-1 3-11 15,-6 3-12-15,6-3-10 0,1 5-11 0,0-2-10 0,-7 4-9 0,6 0-17 16,0 1-21-16,-6 4-33 0,0-2-39 16,0 1-49-16,0 4-55 0,0-1-51 0,-6 0-50 0,0 1-51 0,-1 4-49 15,-6-1-21-15,7-3-5 0,-8 4 3 0,1-1 5 0,1-4 17 0,-2 4 19 0,2-3 33 0,-8 0 39 0,7-4 49 0,-1 0 56 16</inkml:trace>
  <inkml:trace contextRef="#ctx0" brushRef="#br0" timeOffset="3732.95">8284 2260 0 0,'-13'26'143'0,"6"-8"132"0,-6 4 18 0,7-4 8 16,0 1 4-16,-2-5 2 0,2-3 2 0,0 3 1 0,-1-6 0 0,7-1 6 16,0 1 7-16,0-5-32 0,0 1-55 0,0 0-47 0,0-4-44 15,7 0-17-15,-1-4-3 0,0 0 1 0,-6-3 3 0,14-4 0 0,-8 0 2 16,7-3 0-16,1-1 1 0,-2-3-3 0,2-5-8 0,5 1-10 16,-6-3-15-16,0 0-15 0,7-1-16 0,-8-3-14 0,2-4-12 0,-1 3-5 15,-1-2-2-15,-5 2 1 0,6-3 2 0,-7 0 4 0,8-1 3 16,-8 2 6-16,1 0 3 0,-1 2 6 0,-6 0 6 0,7 1 5 0,-7 3 2 15,0 1 5-15,6 3 4 0,-6 0 1 0,0 3 1 0,0 1 0 0,0 3 1 16,0 5 0-16,0-1-3 0,-6 0-3 0,6 7-4 0,0-4-6 16,0 5-9-16,0-1-6 0,0 4-7 0,0 0-7 0,-7 0-8 0,7 7-6 15,0-2-4-15,0 2-5 0,0 4-5 0,0 3-4 0,0 4-4 0,0 1-2 16,7 3 0-16,-7 0-1 0,0 7 0 0,6-3 1 0,-6 3 1 16,0 5 1-16,7-2 1 0,-7 1 1 0,6 0-1 0,0 0 0 0,-6 4 0 15,8-4-1-15,-2 4 0 0,-6-5 0 0,6 0-2 0,1-1 1 16,-1-2 1-16,1 0-3 0,-7-3-2 0,6 0-8 0,1-9-11 0,-1 6-11 15,-6-9-12-15,6 1-15 0,2-4-15 0,-8-1-28 0,6-5-33 16,0-2-51-16,-6-3-58 0,7-3-67 0,0-2-67 0,-7-5-61 0,6-1-60 16,0 0-22-16,-6-7-6 0,7-1 4 0,-7-2 8 0,0-2 12 15,0 1 15-15,0-3 27 0,0-1 32 0,-7 1 51 0,7-1 60 0</inkml:trace>
  <inkml:trace contextRef="#ctx0" brushRef="#br0" timeOffset="3874.69">8460 1982 0 0,'-20'3'247'0,"0"-3"108"0,1 4 46 0,-7-4 25 0,6 3 15 16,1-3 12-16,6 4 9 0,-6-4 7 0,5 0 6 0,8 4 6 15,-7-4 6-15,6 0-48 0,1 0-73 0,6 0-84 0,0 0-86 0,0 0-58 16,0 0-46-16,0 0-24 0,13 0-17 0,-6-4-14 0,5 4-14 0,2 0-21 16,5-4-24-16,1 1-43 0,6 3-51 0,0-4-61 0,-1-4-68 15,1 5-61-15,7 0-58 0,-1-1-47 0,-5 0-41 0,5-3-21 0,1 3-9 16,-1 1-3-16,-6-1 3 0,7 0 12 0,-1-3 18 0,1 3 36 16,-7 1 45-1,7-1 59-15,-7-3 64 0</inkml:trace>
  <inkml:trace contextRef="#ctx0" brushRef="#br0" timeOffset="4343.45">9170 1963 77 0,'6'4'249'0,"-6"0"27"0,0-1 21 0,0 0 21 0,0 2 23 15,0-5 26-15,0 0 30 0,0 0 25 0,0 0 22 0,-6 0-3 16,6 0-16-16,-7-5-45 0,7 5-61 0,0-3-45 0,-7 3-38 0,7-3-25 16,-6-1-18-16,0 0-20 0,6 4-21 0,-7-3-24 0,7 3-27 0,-7-4-24 15,1 4-23-15,6-4-13 0,-7 4-9 0,1 0-6 0,0 0-3 16,-2 4-4-16,-4-4-2 0,6 4-2 0,-8-1-1 0,8 1-1 0,-7 3-1 15,-1 1-2-15,2-1-2 0,-2 0 0 0,2 4-1 0,-1 3 1 16,-1-2 0-16,2 3 0 0,6 0-1 0,-8 3-1 0,1 0-1 0,6 0-1 16,-6 0-4-16,7 1 1 0,0 3-2 0,-1-4 1 0,7 4 1 0,0-4-2 15,0 0 0-15,0 5-1 0,0-9 1 0,0 4-1 0,7-2 1 16,-1-1-1-16,0-1 0 0,1-3 1 0,-1 0 1 0,8-4 0 0,-8 0 1 16,8-3 0-16,-8-4-1 0,6 0 1 0,2 0 0 0,-8-4 0 15,7 1-1-15,1-5-1 0,-2 1 0 0,2-4-1 0,-2 0 0 0,1-4 1 16,1 1 0-16,-2-4-1 0,-6 3 1 0,8-7-1 0,-1 3 0 15,-7-3 0-15,1 1 1 0,6-5 1 0,-7 0 1 0,1 4 1 0,0-4 0 16,-7 1 4-16,6-1 3 0,0 4 6 0,-6 0 3 0,0 4 7 16,0 0 5-16,0 3 6 0,0 4 6 0,0 0 6 0,0 4 2 0,0-1 4 15,0 5 2-15,0 0 0 0,-6-2-1 0,6 5-3 0,0 0-4 0,0 5-5 16,0-2-5-16,-6 0-6 0,6 1-6 0,0 7-7 0,-7-4-6 16,7 4-6-16,0 4-3 0,0 0-5 0,0 3-4 0,0 1-1 0,0-1-2 15,0 3-4-15,0 2-7 0,0-5-8 0,7 4-11 0,-7 1-9 16,6-6-10-16,0 5-10 0,1-3-12 0,0-1-19 0,-1 0-24 0,1-4-32 15,-1 1-36-15,0-4-38 0,8 0-39 0,-8-4-34 0,7 1-34 16,-6-5-26-16,6-3-25 0,0 0-29 0,0-3-32 0,-1 0-13 0,2-4-5 16,-1-1 13-16,7-3 19 0,-8 0 30 0,8-4 37 0,-7 0 39 15,7-3 40-15,-8 4 40 0,8-5 40 0</inkml:trace>
  <inkml:trace contextRef="#ctx0" brushRef="#br0" timeOffset="4655.95">9592 1996 0 0,'0'-7'190'15,"0"0"75"-15,0 2 24 0,-6 2 24 0,0 0 24 0,-1 3 26 0,1 0 28 16,-1 0 25-16,1 0 26 0,-7 3 13 0,7 0 5 0,-8 2-41 15,8 2-67-15,-7 0-50 0,0 0-42 0,6 1-32 0,-6 2-26 0,6 2-21 16,1 3-23-16,0-5-24 0,-1 5-26 0,0 0-25 0,1 4-25 0,6-5-15 16,0 4-10-16,-6 0-7 0,12 1-2 0,-6-1-2 0,0 1-3 15,6-1 1-15,1 0-1 0,0 0 0 0,-1-3 0 0,0-1 0 0,1 2-2 16,6-2 0-16,-6-2-1 0,6-6-1 0,0 2-3 0,-7-1-1 16,8-3-1-16,-2-1-1 0,1-3-1 0,0 0 0 0,0-3 0 0,1-5-1 15,-2 1-3-15,2 0 0 0,-2-5 0 0,1-2 0 0,1 0-2 16,-2-1-1-16,-5 0 1 0,6-4-1 0,-6-2-1 0,-1 3-1 0,-6-4 0 15,6 0-1-15,-6-1 1 0,0 1 0 0,-6 5 1 0,6-6 0 16,-6 2-1-16,-1 2 3 0,1 1 3 0,-1 3 4 0,0 0 3 0,-5 1 2 16,5 3 3-16,0 3 0 0,-6 1 1 0,7 3 1 0,-7 1-1 0,6-1 0 15,-5 4-1-15,4 4 0 0,-4-1-2 0,5 1-3 0,-6 3-3 16,7 1-9-16,-7 3-11 0,7-1-15 0,-2 5-19 0,2-3-30 0,0 2-39 16,-1 1-55-16,1 0-67 0,-1-1-68 0,1-3-72 0,-1 3-57 15,1 1-50-15,-1 0-24 0,7-3-13 0,-7-2-1 0,1 1 5 0,6 0 11 16,-6 0 15-16,6-4 30 0,-7 1 37 0,7-2 57 0,-7 2 65 15</inkml:trace>
  <inkml:trace contextRef="#ctx0" brushRef="#br0" timeOffset="4843.45">9300 2604 0 0,'-13'23'13'0,"6"-2"412"0,-6 1 61 0,0-3 31 0,0-1 13 0,7 1 6 16,-8-5 2-16,2 0 1 0,5-2 3 0,1-1 1 0,-1 0 0 15,7-4 1-15,-7 0 0 0,1-3-131 0,6 3-196 0,-6-3-117 16,6 0-77-16,0-1-69 0,-7 0-64 0,7-3-90 0,0 0-105 0,0 0-85 16,0 0-77-16,0-3-39 0,7-4-19 0,-7 0-10 0,0-8-4 15,6 0 0-15,-6 1 2 0,0-8 12 0,0-3 16 0,6-9 39 0,-6 1 49 16,7-3 86-16,0-1 241 0</inkml:trace>
  <inkml:trace contextRef="#ctx0" brushRef="#br0" timeOffset="5485.16">10785 2223 232 0,'-7'0'313'0,"-5"0"26"15,-2 0 22-15,8-3 20 0,-1 3 22 0,0-4 14 0,1 4 14 0,0-8 10 16,-1 5 6-16,7 0-12 0,-6-5-18 0,6 5-70 0,0-5-93 15,-7 1-54-15,7-4-38 0,7 3-23 0,-7-3-17 0,0 0-20 0,6-3-19 16,1 3-16-16,-1-4-13 0,0 4-9 0,1-3-7 0,0 2-8 16,-1 2-5-16,0-1-6 0,8 3-3 0,-8-2-3 0,1 2-3 0,-1 4-3 15,1-3-5-15,-1 7-2 0,-6-4-1 0,7 4-1 0,-1 4 0 0,0-1-1 16,-6 5 1-16,8 0 1 0,-8 2 0 0,6 5 0 0,-6-1 1 16,6 1 1-16,-6 7 0 0,7-4 0 0,-7 4 1 0,0 4 1 0,7-4-1 15,-7 3-1-15,6 1 2 0,-6 0 0 0,6 0-1 0,1 0 0 16,-1-5-1-16,-6 1 0 0,7 0 0 0,6 0-1 0,-7-4-1 0,1-3-1 15,6 4 1-15,-7-8 0 0,7 0 0 0,1-1 0 0,-2-2 2 16,-4-4-2-16,4-1 1 0,1-3-4 0,0-3-1 0,0-4-4 0,1-1-3 16,-2-3-5-16,1 0-2 0,0-8-2 0,-6 5-2 0,6-9 0 15,-6 6 0-15,-1-5-1 0,0-3 0 0,-6-1-1 0,7 0 2 0,-7 0 5 16,-7 0 7-16,7 0 9 0,-6 1 11 0,0-1 11 0,-1 4 11 16,-6 0 10-16,6 4 9 0,-6 0 8 0,0 4 8 0,7 2 4 0,-8 1 4 15,2 4 4-15,5 0 1 0,-6 2-1 0,0 3-4 0,7-3-6 0,0 2-7 16,-2 3-9-16,2 3-7 0,6-3-9 0,-6 5-8 0,6-3-8 15,0 6-7-15,6 0-4 0,-6-1-5 0,6 4-6 0,2 0-6 0,4 0-9 16,-6 0-12-16,14 0-17 0,-7 0-17 0,7 0-36 0,-8 0-47 0,8-4-56 16,0 0-60-16,-1 1-59 0,7-1-56 0,-6-3-56 0,7-4-52 15,-9 0-25-15,9 0-10 0,-7-4 2 0,5 0 8 0,1 1 14 16,0-5 19-16,-6 1 35 0,6-4 45 0,-1 4 58 0,-5-4 61 0</inkml:trace>
  <inkml:trace contextRef="#ctx0" brushRef="#br0" timeOffset="6236.31">11709 1989 0 0,'0'-4'174'15,"0"-4"101"-15,0 5 25 0,0 0 31 0,0-1 32 0,-6-3 33 16,6 3 33-16,-6 0 20 0,-1 1 16 0,7-1 9 0,-13-3 8 0,7 3-46 16,-1 4-72-16,1-4-57 0,-8 4-49 0,8-3-31 0,-8 3-24 0,8 0-29 15,0 0-32-15,-7 3-33 0,6 1-32 0,-6 0-20 0,7-1-14 16,-8 5-10-16,8-1-7 0,0 4-5 0,-8-4-5 0,8 4-4 0,0 4-5 16,-7-1 0-16,6 1-3 0,0 0 0 0,1 4 1 0,0-1-1 15,-1 3 0-15,0-2-2 0,7-1 1 0,0 4-1 0,0-3-2 0,0-1 0 16,0 0-1-16,0-3 1 0,7 3 1 0,0-7 0 0,-1 4-1 0,0-4-1 15,8-1-4-15,-8-2-1 0,7-5-2 0,0 5-3 0,0-8-4 16,1 0-3-16,-2-3-3 0,1-2-1 0,7-1-3 0,-8-1 0 0,2-5-2 16,-1 1 0-16,7-3 0 0,-8-1 2 0,-5-4 0 0,6 1 3 15,0 0 3-15,-6 0 4 0,6-1 5 0,-7-3 4 0,0 1 4 0,1 2 6 16,0-3 8-16,-7 4 4 0,6-1 5 0,-6-3 6 0,6 7 4 16,-6-3 7-16,0 4 4 0,0 3 3 0,0-4 5 0,0 4 4 0,0 4 5 15,0-1 2-15,0 1 1 0,0 4-1 0,0-1-5 0,0 0-4 0,0 1-4 16,0 3-6-16,0 0-5 0,0 0-5 0,0 3-6 0,-6 1-5 15,6 0-5-15,0-1-5 0,0 4-4 0,0 4-4 0,6 0-4 0,-6 0-2 16,0 0 1-16,0 8-1 0,0-5 0 0,8 1 2 0,-8 4-1 0,0-1 1 16,0 3 1-16,6-2 1 0,-6-1 1 0,6 4-2 0,-6-4 0 15,7 1 0-15,-7-4 2 0,6 3 0 0,-6-3-1 0,7-1 0 16,-1 1 0-16,-6-4 0 0,7-1 0 0,-7-2 0 0,6-1 0 0,0-3 0 16,2 0 0-16,-8-1 0 0,6-3 1 0,0 0 0 0,1 0-2 15,-7-3 1-15,7-1 1 0,-1 0 0 0,0-3 1 0,1-1-1 0,-1 1 0 16,1-4 1-16,0 0-1 0,-1 4 0 0,0-7-1 0,1 3-1 0,0-4 1 15,-1 0 1-15,0 0-1 0,1 1 1 0,-1-1 0 0,1-3-1 16,6 3-1-16,-7-3 1 0,2 0 0 0,4 3-1 0,-6-4-1 0,8 5 0 16,-8-1 1-16,1 1-1 0,5 3-2 0,-4 0 1 0,-2 3-2 0,0 1 0 15,0 3-2-15,-6 1 0 0,7 3 1 0,0 0 1 0,-1 3-1 16,-6 1 0-16,7 3 1 0,-7 4 0 0,6 4 1 0,-6 0-1 0,0-1 2 16,0 4 0-16,0 5 0 0,0-2 1 0,0 5 2 0,0-3 0 15,0 2 0-15,0 0 1 0,-6-2-1 0,6 2 1 0,0-7 0 0,0 4-1 16,0-3 1-16,0-5-2 0,6 2 0 0,-6-6 1 0,0 1-1 0,7-3 1 15,-7-2 1-15,7-2 1 0,-1 1-1 0,0-2 0 0,1-6 0 16,0 3-1-16,-1-5 1 0,0-2 1 0,1 0-1 0,-1 0 2 0,8-4-1 16,-8-1 1-16,0-2-1 0,8-1 0 0,-8 0 0 0,0-3-2 15,1-1 0-15,0 2-2 0,-1-5 1 0,1 3 0 0,-1-3 0 0,0 4 0 16,8 0-2-16,-14-1-1 0,12 1 1 0,-12 3 0 0,7 1-1 16,0 2-1-16,-1 5-2 0,1 0-3 0,-1-1-2 0,-6 5-1 0,7 3-2 15,0 0-1-15,-7 0 0 0,6 3-1 0,-6 5 1 0,6-1 0 0,-6 5 0 16,6-2 0-16,-6 5 1 0,0-1 2 0,8 1 2 0,-8 4 3 15,0-1 0-15,0 0 1 0,6-2-1 0,-6 1-2 0,6-2-4 0,1 0-8 16,-7-4-7-16,6 0-8 0,8-4-12 0,-8 0-24 0,0-3-31 16,8-4-42-16,-8 0-51 0,7-4-53 0,-6-3-55 0,6 0-41 0,-7-4-34 15,7 0-39-15,-6-4-39 0,-1-4-21 0,0 1-10 0,1 0-1 16,-7-1 8-16,0-2 21 0,0-5 29 0,-7 4 42 0,1-4 50 0,0-4 52 16,-8 2 56-16</inkml:trace>
  <inkml:trace contextRef="#ctx0" brushRef="#br0" timeOffset="6423.8">11508 1483 110 0,'-40'22'374'16,"8"-3"47"-16,-1-1 25 0,7 1 11 0,1-5 5 0,-1 0 3 0,6 1 0 15,7-4 2-15,-1-3 1 0,8-1 1 0,0-4 2 0,0 5-74 16,6-4-111-16,6 3-95 0,0-3-88 0,0-1-45 0,1 1-25 0,6-4-12 16,7 4-5-16,-1-4-4 0,1 0-1 0,6 0-15 0,-1-4-21 0,2 0-45 15,-1-3-55-15,6 0-69 0,-5 0-77 0,-1-1-72 0,6-3-68 16,-6-4-34-16,1 5-17 0,-8-6-8 0,7 2-3 0,-6-1-2 0,-1-3-1 15,1 3 13-15,-1-3 21 0,-6 0 42 0,1 0 54 0,-2 0 68 16,1-1 248-16</inkml:trace>
  <inkml:trace contextRef="#ctx0" brushRef="#br0" timeOffset="7505.4">12869 2044 94 0,'-14'14'312'0,"2"5"26"0,5-4 13 0,-6-5 7 0,7 1 2 0,-1 0 4 16,7-3 1-16,-6-5 5 0,6 1 3 0,0 1 13 0,0-5 17 15,0 0-59-15,6 0-93 0,-6 0-61 0,7 0-40 0,-1-5-21 16,1-2-11-16,-1-1-4 0,7 1-1 0,-7-3-2 0,8-2-1 0,-1-2-4 16,6 3-6-16,-6-8-11 0,1 5-18 0,-2-4-18 0,2 2-22 0,-2-2-11 0,1 4-6 15,1-5-6-15,-8 1-3 0,8 3-2 0,-8 1 2 0,0-1 2 16,0 1 3-16,-6 2 4 0,7 1 4 0,0 0 2 0,-7 4 2 15,0-1 3-15,0 5 4 0,0-4 0 0,0 3-2 0,0 4 0 0,0-4 0 16,0 4-2-16,0 4-1 0,0-4-3 0,-7 4-4 0,0-1-4 0,7 4-3 16,-6 5-1-16,0-1-2 0,6 0-3 0,-6 7-2 0,-2 1-1 0,2-1-2 15,0 7 1-15,-1 1 2 0,0-1 0 0,7 4 0 0,-6 5 2 16,-1-1-2-16,1 3 1 0,6 1 0 0,-6 0-2 0,-1-1 0 0,7 5 0 16,-7-4 0-16,1 3 0 0,6-4 0 0,-6 1 0 0,6-4-1 0,-7 0-1 15,7-4 0-15,0-3 0 0,0-1-1 0,0-2 1 0,0-5 0 16,0-3 0-16,0-1 1 0,0-7 1 0,0 1 0 0,0-1 0 0,0-3 1 15,0-4-1-15,0 0 1 0,0-8-1 0,0 5-1 0,0-8 0 16,7 4 2-16,-7-8-1 0,0 0 0 0,0-7 0 0,6 0-2 0,-6-4 0 16,0 1-2-16,6-5 1 0,-6-2-1 0,7-2 1 0,0-2 0 15,-1-1-1-15,7-3 1 0,-7 3-1 0,8-3 1 0,6 0 0 0,-8 3 1 16,8-3-2-16,-1 3 0 0,1 4 1 0,-1 0-1 0,1 0 1 16,0 4-1-16,-1 3-1 0,7 1 1 0,-6 7 0 0,0-5 2 0,-8 5-2 15,8 3-1-15,-1 1 1 0,-5 3-1 0,-2 4 1 0,8-1 0 0,-14 5 1 16,7-1-1-16,-7 4 0 0,8 0 1 0,-8 4-1 0,0-1-1 15,2 5-1-15,-8-1 0 0,0 0 0 0,6 4-1 0,-6 3 1 0,0 1-1 16,0 0-1-16,-6 4-1 0,6-5 0 0,0 4-1 0,0-3 0 16,0 3 0-16,0-3 2 0,0 0-1 0,0-1 0 0,0 1 1 0,6-4 0 15,-6-1 1-15,0-2-1 0,6 0 0 0,1-5 1 0,-1 1 2 0,1 0 1 16,6-4-1-16,-7-4 2 0,8 0 1 0,-2-3 1 0,2 0 0 16,-1 0 0-16,6-9-1 0,-6 5-1 0,0-7-2 0,0 0-1 0,6 0-3 15,-5-4 0-15,-2 0-3 0,2-3-2 0,-1-2-2 0,0-2-1 16,0-1-1-16,-7-2-1 0,8 0 1 0,-2 1-1 0,-5-1 0 0,0-1 2 15,-1 4 3-15,1-1 3 0,-7 1 5 0,6 3 5 0,-6 0 5 0,0 5 8 16,0-2 5-16,0 5 6 0,-6-1 4 0,-1 1 3 0,7 4 5 0,-6 2 3 16,-1-2 1-16,0 7 3 0,1-4 0 0,0 4 2 0,-2-1 0 15,8 1-3-15,-6 3-3 0,0 0-5 0,0 2-5 0,-1 2-4 0,0 0-5 16,1 0-4-16,-1 2-3 0,1-2-2 0,0 8-2 0,-2-1-2 0,2 1-2 16,6 3-2-16,-6 3-2 0,0 0-1 0,-2 5 0 0,8-1 1 15,-6 8 0-15,6-1 0 0,-6 5 0 0,6-1 0 0,0 4 0 0,0 0 1 16,0 4 0-16,0 0 0 0,0 0-1 0,0 0 0 0,0-1 0 15,0 0-1-15,0 0 1 0,6 1-1 0,-6-3 1 0,0-2 0 0,6-2 0 16,-6-5 0-16,0 4 2 0,0-6-1 0,8-2 0 0,-8 2-2 0,6-5-1 16,-6-4 1-16,0-3 1 0,6 0 0 0,-6 0 2 0,6-7 0 15,-6 0 1-15,8-1 0 0,-8-3 1 0,6 0-1 0,-6-7 0 0,6 1 0 16,1-3 1-16,-1-2 0 0,1-3 2 0,0-1-2 0,5-3 0 16,-6-4-1-16,2 0 0 0,-2 0-1 0,0 0-2 0,8-4 0 0,-8 4-3 15,1-3-1-15,5-1-2 0,-5 0-4 0,6 4-3 0,0 0-3 16,-6 0-3-16,6 1 0 0,-1 2-1 0,-5 5-1 0,6-1-1 0,1 5 0 15,-8 1-2-15,0 6-1 0,7-1-1 0,-6 4-1 0,-1 0 0 0,1 7 2 16,-1 2 0-16,-6-3 0 0,6 5 1 0,-6 4-6 0,0 0-6 16,0-1-17-16,0 4-20 0,0 1-32 0,0-1-34 0,0 0-37 0,0 0-37 15,0 1-37-15,-6-1-34 0,6 1-30 0,0-5-26 0,0 1-27 16,0-4-27-16,0-1-25 0,6 2-23 0,2-5 2 0,-2-3 14 0,0-1 28 16,7-3 34-16,0-3 38 0,0-1 40 0,7 0 37 0,0-3 37 0,-1-1 30 15,1-2 131-15</inkml:trace>
  <inkml:trace contextRef="#ctx0" brushRef="#br0" timeOffset="8421.2">14334 1806 130 0,'7'-11'226'0,"-1"4"23"0,-6-1 21 0,7 1 26 16,-7-4 29-16,0 4 35 0,0-4 40 0,0 3 32 0,0-3 29 0,0 0-7 15,0 4-24-15,-7-4-35 0,7 3-42 0,-6 2-25 0,-1-2-21 0,0 1-19 16,1-1-20-16,-6 5-24 0,4-1-29 0,2 0-34 0,-7 4-39 16,0 0-33-16,0 0-28 0,0 4-21 0,0 0-14 0,0 3-12 0,0 0-12 15,0 5-8-15,-7 2-8 0,8-3-3 0,-2 7-3 0,1-3-1 16,7 3-1-16,-7 1 1 0,6-1-2 0,1 0 0 0,0 1 2 0,-2 2-2 15,8-3 0-15,-6 1-2 0,12-1 1 0,-6-3-2 0,0 3-3 0,8-3-2 16,-2 0-2-16,0-1-3 0,1-3-3 0,6 0-2 0,-7-4-1 16,7 0-3-16,-6 1 0 0,6-4-2 0,0-4-1 0,0 0-1 0,0 0 1 15,0-4 1-15,0-4 3 0,0 6 2 0,0-10 3 0,0 5 2 0,0-4 4 16,0-4 1-16,1 1 1 0,-2 3 3 0,1-8 1 0,0 5 1 16,0-4 4-16,-7-1 0 0,2-3 1 0,4 4 2 0,-6-4-1 0,2 0 1 15,-2 0 1-15,0 4 2 0,-6-4 1 0,7 3 3 0,-1 1 3 16,-6-1 4-16,7 5 4 0,-7-1 2 0,0 5 3 0,0-2 2 0,7 5 2 15,-7 0-1-15,0 3 1 0,0 0 0 0,0 1-2 0,0 3-2 0,0 0-2 16,0 0-3-16,0 3-4 0,0 1-2 0,0 0-5 0,0 3-1 16,0 4-6-16,0 0-1 0,0 0-1 0,0 4 0 0,6 0-2 0,-6 2 1 15,0 3 1-15,6 1 2 0,-6-3 0 0,0 4 0 0,6-4 0 0,-6 1 0 16,8-1-1-16,-8 0 1 0,6 0 0 0,0-2-1 0,-6-2 1 16,7-2-1-16,0-2 0 0,-1 1 0 0,1-4-1 0,-1 1 1 0,0-5 0 15,2 1 0-15,-2-4 2 0,6 0 0 0,-5 0 0 0,6-4-1 16,-6 1-1-16,5-5 2 0,2 1 0 0,-2-4 0 0,2 1-1 0,-8-2-1 15,7-2 1-15,1 3 0 0,-2-8 0 0,-6 4-1 0,8-3-1 0,-1 3 1 16,-7-3 0-16,1 0-1 0,0 0 0 0,5-1 1 0,-5 2-1 16,0-3 1-16,-1 6 1 0,0-1-1 0,-6 1 0 0,7 3 1 0,-7 4-1 15,7-5-1-15,-7 5 1 0,6 3-3 0,-6 1-1 0,0 3 2 0,0 0-1 16,0 0 1-16,0 3 0 0,0 1 0 0,7 3-1 0,-7 5-1 16,0-2 1-16,0 5-1 0,6-1 1 0,-6 5 0 0,0 4 2 0,0-6 0 15,6 5 1-15,-6 0 0 0,0 0 1 0,0 0-1 0,0 0-1 16,0 1 1-16,0-5 1 0,7 0-1 0,-7 0 1 0,0-3-1 0,0-1 1 15,0-3 0-15,7 0 0 0,-7 0-1 0,0-4 1 0,0-3 1 0,6 3 0 16,-6-3 2-16,0-4 3 0,6 0 4 0,-6 0 1 0,0 0 2 16,8-4 2-16,-8 1-1 0,6-5-1 0,0 1 1 15,1-1 1-15,-1-2 1 0,1-1-1 0,6 0-1 0,-7-4-1 0,0-2-2 0,8 2-1 0,-8-4-3 0,1 1-4 0,6-4 0 0,-7 3-3 16,7 1 1-16,-6-4 0 0,0 4-1 0,5 0-2 0,-5-1-1 16,0 4 0-16,6 1 1 0,-7 3-1 0,0 0 0 0,1 4-1 0,0-1-2 15,-7 5 0-15,6-1 1 0,0 0-1 0,-6 4 0 0,8 4-1 0,-8-4 1 16,0 7-1-16,6-3 1 0,-6 7 1 0,0 0 0 0,6 0 0 15,-6 3 1-15,0 1 2 0,0 4 0 0,-6-1 1 0,6 0 1 0,0-3-1 16,0 3 1-16,-6 1 1 0,6-5 0 0,0 1 0 0,0 0-2 16,-8-4 1-16,8 0 0 0,0-4-1 0,0 1 1 0,0-5 0 0,0 0 1 15,0 1 1-15,0 0 3 0,0-4 4 0,0 0 3 0,0 0 5 0,0-4 1 16,0 4 2-16,8-4 0 0,-8-2-1 0,6 1 0 0,-6-5 1 16,6 2-1-16,1-3-1 0,-1 1-2 0,1-6 0 0,6 2-4 0,-7-1-4 15,0-3-4-15,8 3-3 0,-8-3-3 0,7 3-2 0,-6 1 0 16,6-1 0-16,-1 0-1 0,-4 4-1 0,4 0 1 0,2 4-1 0,-8-1 0 15,0 5-2-15,7-1 0 0,-6 4 1 0,0 0 0 0,5 4 0 0,-5 4 0 16,0-2 0-16,-7 5-1 0,6 0 2 0,0 0 2 0,-6 4 1 16,7 0 0-16,-7 3 0 0,0 1 1 0,7-5 1 0,-7 1-1 0,0 0-1 15,0-1 0-15,0 1 0 0,6-5-2 0,-6-2 0 0,0 0-3 0,7-1-4 16,-7-3-7-16,6-4-12 0,0 0-13 0,2-4-15 0,-2 0-23 16,0-3-26-16,0 0-38 0,1-8-45 0,0 0-47 0,6 1-50 0,-7-5-51 15,0 1-51-15,2-4-51 0,-2 0-52 0,-6-4-19 0,6 4-3 0,-6-4 5 16,0 1 14-16,0-1 20 0,0 4 26 0,-6-4 38 0,6 5 45 15,-6 2 48-15,-2-3 50 0</inkml:trace>
  <inkml:trace contextRef="#ctx0" brushRef="#br0" timeOffset="8686.83">14289 2385 0 0,'-13'14'23'0,"-1"1"407"0,8-4 50 0,-7 0 26 0,0-1 11 16,7-2 3-16,-1-4-4 0,0 0-8 0,1-1-10 0,6-3-11 15,0 0-13-15,0 0-21 0,0-3-26 0,0-1-179 0,6 0-255 0,1-4-174 16,0 1-135-16,5 0-87 0,-5-4-63 0,12 0-27 0,-5-3-11 15,-1-1 2-15,7 0 8 0,-2-3 9 0,2-1 11 0,7-3 21 16,-1 1 26-16,6-5 48 0,1 0 57 0</inkml:trace>
  <inkml:trace contextRef="#ctx0" brushRef="#br0" timeOffset="8906.69">16347 1425 186 0,'0'11'412'0,"0"4"45"15,0-4 21-15,-6 0 12 0,6-1 3 0,0-2-2 0,-8-1-7 0,8-3-14 16,-6-1-18-16,6 1-34 0,0-4-42 0,0 4-139 0,0-4-187 0,-6 0-173 31,6 0-164-31,0 0-94 0,0 0-59 0,0 0-30 0,0 0-14 0,0 0-3 16,0 0 6-16,0 0 12 0,0 0 18 0,0 0 33 0,0 0 43 15,0 3 51-15,6 1 58 0</inkml:trace>
  <inkml:trace contextRef="#ctx0" brushRef="#br0" timeOffset="9047.31">16392 1934 371 0,'-13'22'444'0,"0"4"27"16,6-8 11-16,-5 1-1 0,6-5-7 0,-2 1-28 0,8-8-40 0,-6 1-61 15,6-1-71-15,0-4-74 0,0 1-76 0,0-4-169 0,0 0-214 0,6-4-115 16,2 1-62-16,-2-1-29 0,0-7-15 0,-6-4 1 0,6 1 4 15,1-9 30-15,0 2 39 0,6-5 60 0,-7-3 73 0</inkml:trace>
  <inkml:trace contextRef="#ctx0" brushRef="#br0" timeOffset="10829.68">3705 4345 101 0,'0'7'341'0,"0"-3"47"0,-6 3 35 16,6-3 21-16,0 2 17 0,-7-1 12 0,7-1 10 0,0-1 9 15,-6-3 11-15,6 4 8 0,0-4 7 0,0 0-66 0,0 0-106 0,0 0-74 16,0 0-62-16,0 0-40 0,0 3-30 0,6-3-15 0,-6 0-12 15,7 0-4-15,-1 0-6 0,8 0-4 0,-2-3-5 0,2 3-4 0,5 0-5 16,1-4-5-16,-2 4-6 0,9-3-4 0,-1-1-7 0,-6-1-5 16,12 2-2-16,-5 0-3 0,-1-1-5 0,-1 4-4 0,7-4-6 0,-5 1-4 15,-1 3-7-15,0-4-27 0,0 4 0 0,-7-4 0 0,7 4 0 16,-6 0 0-16,0 0 0 0,-1 0 0 0,1 0 0 0,-7 0 0 16,0 0 0-16,0 0 0 0,-7 0 0 0,8 0 0 0,-8 0 0 0,-6 0 0 15,6 0 0-15,-6 0 0 0,0 0 0 0,0 0 0 0,0 0 0 16,0 0 0-16,-6 0-2 0,6 0-109 0,-6 0-37 0,-1 0-64 0,-6 0-76 15,6 0-79-15,-5-3-83 0,-8-1-65 0,6-1-57 0,2 3-26 16,-8-2-11-16,7 0 3 0,-7-3 10 0,8-1 20 0,-2 1 23 16,2-1 35-16,-1-2 39 0,6-1 62 0,0 0 76 0</inkml:trace>
  <inkml:trace contextRef="#ctx0" brushRef="#br0" timeOffset="11065.22">4090 4070 198 0,'-14'-4'394'0,"8"-3"41"0,0 3 25 16,-7-3 19-16,6 3 13 0,-6 1 13 0,7-4 11 0,-2 2 9 15,2 2 10-15,0-2 6 0,0 5 5 0,6-3-87 0,-7 3-132 0,7 0-92 16,-7 3-75-16,7-3-42 0,0 5-24 0,0-2-16 0,0 6-12 16,0 1-7-16,0 1-7 0,0 3-6 0,0 5-7 0,7 3-4 0,-7 3-5 15,7 1-3-15,-7 4-2 0,6 3-2 0,0-1 2 0,0 1 0 16,2 4 1-16,-8 0-2 0,6-1-4 0,7 1-4 0,-6 0-5 0,-1-5-2 16,1 5-3-16,-1-4-1 0,0-1-1 0,8 2-2 0,-8-1 0 15,0-4-7-15,1-2-9 0,0 0-18 0,-1-4-21 0,1-1-37 16,-1 0-44-16,0-8-74 0,1 1-88 0,0 0-93 0,-1-8-96 0,-6-2-47 15,6-5-24-15,2-5-12 0,-2-6-5 0,0 0 4 0,7-7 6 16,-6 0 16-16,-1-8 21 0,7-3 36 0,1-8 45 0,-2 0 73 16,2 2 145-16</inkml:trace>
  <inkml:trace contextRef="#ctx0" brushRef="#br0" timeOffset="11817.47">5483 3593 0 0,'7'0'199'0,"-7"0"92"0,6 3 16 0,-6-3 9 16,7 5 4-16,-7-5 3 0,-7 3 1 0,7-3 1 0,0 5 0 0,-6-1 0 16,-1 2 1-16,1-2-52 0,-8 3-76 0,2 1-65 0,-1-1-60 15,0 0-32-15,-6 4-17 0,-1-4-8 0,0 5-5 0,1-5-1 16,-1 4-2-16,0-4 0 0,-6 0-2 0,7 0 1 0,-7 6 0 0,6-10-1 15,-5 8-2-15,-2-8-1 0,1 5 1 0,0-4 10 0,0 3 15 0,0-4 24 16,-1-3 27-16,2 4 18 0,-1-4 11 0,0 0 8 0,6-4 7 16,1 4 4-16,-1-3 2 0,8-1 5 0,-8-3 6 0,7 2 3 15,6-1 1-15,-6-2-6 0,7 5-10 0,6-8-20 0,-8 2-26 0,8 3-16 16,0-5-11-16,0 0-9 0,8-1-6 0,-8 2-3 0,6-1-4 16,7-4-5-16,-6 1-5 0,6 3-4 0,-1-4-3 0,2 1-7 15,-2 3-4-15,8-1-4 0,-7-2 0 0,7 3-2 0,0 4-1 0,-8-5-1 16,8 5 1-16,-1 0 1 0,1 3 0 0,6-3-1 0,-7 3 0 15,1 1 2-15,6 3 0 0,-7-4-1 0,7 4 0 0,-6 0 0 0,6 0-1 16,1 4 1-16,-8-4 1 0,7 0 0 0,0 3 0 0,-6-3-2 16,5 0 2-16,-5 0-2 0,6 4 0 0,-6-4 1 0,-1-4-1 0,1 4 2 15,-7-3-1-15,6 3 0 0,-6-4 1 0,1-4-2 0,-2 5 0 16,2-1-1-16,-8-3 0 0,0-1 1 0,1 0 0 0,-7 1 1 16,6 0 1-16,-6 0 0 0,0 1 0 0,-6-6 0 0,6 4 0 0,-7 1 1 15,1-3 2-15,0 1 1 0,-1 2 2 0,0 0 2 0,-5 0 1 16,-2 0-1-16,1 0-1 0,0 3-1 0,0-1-1 0,-7 2 0 0,8 0 1 15,-8 3 0-15,1 0 0 0,-1 3-1 0,0-3-2 0,1 8-1 16,6-4-3-16,-6 3 0 0,-1 4-2 0,7-1 0 0,-7 1 0 0,8 4 1 16,-2 0 1-16,-5 3 0 0,12 0 0 0,-6 5-1 0,1-1 0 15,-2 3 0-15,8 4 3 0,-8 0-1 0,8 1 1 0,0 3 0 16,-1 3 0-16,1-3 0 0,-1 7 1 0,7 1 1 0,-7-1 1 0,7 0-2 16,0 1 0-16,0-1-1 0,0-3-1 0,7 2 1 0,-7-1-3 0,7-2 1 15,-1-3 1-15,7-2 0 0,-7-6 0 0,8 0 0 0,-2-2 0 16,2-6-2-16,-1 1 0 0,6-3 0 0,0-4 2 0,1-3-2 15,0 0-2-15,-1-6 0 0,1-2-3 0,0 0-2 0,5-7-4 0,-5-1-3 16,0 1-6-16,-1-4-6 0,1-3-6 0,0-1-4 0,-8 1-5 16,1-5-3-16,0 1-1 0,-6-1 0 0,-7 2 3 0,0-3 6 0,0 3 6 15,-7 2 7-15,-6 0 9 0,0 1 6 0,-7 3 7 0,1 0 8 16,0 7 8-16,-8 1 6 0,1 3 7 0,-6 0 2 0,-1 3 5 0,7 5-1 16,-7 2-1-16,1 2-4 0,7-2-5 0,-2 5-6 0,1 0-5 0,6 2-14 15,1 0-17-15,6 0-49 0,7-2-66 0,-1-1-78 0,1 1-83 16,6 0-71-16,0-4-63 0,6 0-32 0,1-1-16 0,5-2-8 15,8-5-2-15,0 1-2 0,-1-4 0 0,1 0 11 0,6-4 13 0,0-3 48 16,7 0 65-16,-1 0 74 0,1-4 271 0</inkml:trace>
  <inkml:trace contextRef="#ctx0" brushRef="#br0" timeOffset="12552.95">6063 3807 3 0,'0'0'271'0,"6"-5"36"0,-6 1 27 0,0 1 30 16,0 3 30-16,0-4 29 0,0 1 26 0,0-1 15 0,-6 0 10 15,6 1 6-15,-6-1 3 0,-2 1-54 0,2-1-84 0,0 1-62 0,0-1-49 16,-1-1-35-16,0 2-24 0,1 3-31 0,-1-3-30 0,-5 3-28 16,4 0-24-16,2 0-17 0,0 3-11 0,0 0-8 0,-8 2-5 0,8-1-7 15,-1 3-3-15,-6 3-4 0,6-2-3 0,1 2-2 0,0 5-3 16,0 0 0-16,-2-1 0 0,2 1 1 0,0 4-2 0,-1-1 0 15,7 4 2-15,-6-4 0 0,6 5 1 0,0-2-1 0,0-3 0 0,0 4-1 16,0-2-1-16,6-3 1 0,1 1-1 0,-7 1 0 0,6-4 0 0,0-1 1 16,2-3 0-16,4-1-1 0,-6 2-1 0,8-4 1 0,-8-2-1 15,7 2 0-15,1-5 1 0,-2-3 0 0,2 0 0 0,-2-3 1 16,1 0 1-16,7-5-1 0,-8-3 0 0,2-1-1 0,-1 2 0 0,7-8 0 16,-8 3 0-16,-5-3 0 0,6 0 0 0,-7-4-1 0,1 2 0 15,-7 0 0-15,0-3-1 0,0-2 1 0,0 3-1 0,-7 0 2 0,1 0 0 16,0 3 4-16,-1-3 2 0,-6 4 4 0,7 3 3 0,-7 0 3 15,6 5 3-15,0-1 2 0,1 4 3 0,0 0 2 0,-2-2 1 0,2 6 0 16,6 3-1-16,-6-3-1 0,6 3-2 0,0 3-2 0,0-3-2 16,0 3-4-16,0 2-3 0,6-1-1 0,0 3-3 0,-6-4-1 15,14 4-2-15,-8 1 0 0,8-1-2 0,-1 0 2 0,-1 1 1 0,2-5 0 16,5 5 0-16,-6-1 2 0,6-3-2 0,1-1 1 0,0-3 0 0,-1 4 1 16,1-4-1-16,0 0 0 0,-1 0 0 0,1-4-2 0,-1 1 0 15,0-1-1-15,-5 0 1 0,-1 1 0 0,-1-1-1 0,2 0 1 16,-2 1 0-16,-4-5 0 0,-2 4-1 0,0 1-1 0,1 3 0 0,-1-4 0 15,-6 4-1-15,0-3-1 0,0 3 0 0,7 3 1 0,-7 1 0 16,0-4 1-16,0 7 3 0,0 1-1 0,0-1 1 0,0 4 0 16,0 3 1-16,0 1 2 0,0-1-1 0,0 9 0 0,0-4 0 0,0 2 1 15,6 2 1-15,-6 2-1 0,0-3 0 0,7 0-2 0,-7 0-2 16,0 0-2-16,6 0 0 0,0-4-3 0,-6 0-3 0,8-4-8 0,-2 3-10 16,-6-8-21-16,6 2-26 0,1 1-47 0,-1-8-57 0,1-1-72 15,-7 1-82-15,6-8-72 0,1 1-68 0,-1-6-34 0,1-1-18 0,0-1-6 16,-1-3-4-16,0-5 6 0,1 1 10 0,0-4 21 0,-1-4 25 15,0-2 47-15,1-3 56 0,-7-2 73 0,0 1 238 0</inkml:trace>
  <inkml:trace contextRef="#ctx0" brushRef="#br0" timeOffset="12662.33">6584 3737 175 0,'0'-16'393'0,"0"-2"44"0,0 7 24 0,0 4 15 0,0-1 10 0,0 1 5 15,6 4 6-15,-6-4 0 0,0 3 2 0,-6 0 1 0,0-3-1 16,6 3-88-16,-7 4-134 0,0-3-118 0,-5 3-113 0,5-4-105 16,0 4-100-16,1 0-107 0,-7 0-109 0,6 0-59 0,-6 0-34 0,7 0-15 15,0 4-9-15,-2-4-4 0,-4-4-2 0,5 4 3 0,1-4 5 16,-1 1 20-16,1-1 30 0,-1-3 61 0,1 0 79 0</inkml:trace>
  <inkml:trace contextRef="#ctx0" brushRef="#br0" timeOffset="12897.8">6069 3596 0 0,'-26'27'10'0,"7"-5"414"16,-1-4 62-16,0 4 37 0,2-4 27 0,4-4 22 0,1-2 21 16,0-1 20-16,0-3 19 0,7-8 19 0,6 3 20 0,-6-3 19 15,6 0 20-15,0 0-115 0,0 0-182 0,6-3-355 0,-6-5-58 0,12 2 0 16,-5-7 0-16,6 3 0 0,-6-1 0 0,13-7 0 0,-8 3 0 15,2-4 0-15,5 5 0 0,-6-4 0 0,0 3 0 0,7 1 0 0,-8-2 0 16,-5 5 0-16,6 4 0 0,-6 0 0 0,-1 0 0 0,0 3 0 16,1 1 0-16,0 3 0 0,-1 3 0 0,-6-3 0 0,6 4 0 0,1 3 0 15,0 0 0-15,-7 0 0 0,6 0 0 0,1 5 0 0,-1-1 0 16,0 3 0-16,1-2-173 0,6-1-221 0,-7 0-90 0,2 3-69 16,-2-3-57-16,0 0-22 0,7-3-5 0,-6-1 6 0,-1-4 11 0,7 1 17 15,-7 0 21-15,8-4 28 0,-1 0 32 0,-7-4 56 0,8-3 72 16,5 0 87-16,-6-1 278 0</inkml:trace>
  <inkml:trace contextRef="#ctx0" brushRef="#br0" timeOffset="14715.31">7600 3857 274 0,'-13'14'348'0,"6"-1"30"0,1-3 18 0,6-3 14 0,-6 1 8 15,-2-1 11-15,8-3 12 0,0-1 11 0,0-3 13 0,0 0-10 16,0 0-18-16,0 0-69 0,0 0-92 0,0 0-66 0,8-3-52 0,-2-1-29 16,0 1-18-16,1-5-12 0,0-3-10 0,5 1-10 0,1-6-12 15,1-2-12-15,5 0-13 0,-6-4-11 0,7-4-9 0,5 1-8 0,-5-5-6 16,0 1-3-16,-1 3-2 0,-5-7-2 0,5 5 0 0,-6-6-1 15,0 1 0-15,0 0 2 0,0 4 1 0,-7-1 0 0,-6-3 2 16,7 4 2-16,-7 3 2 0,-7-2 4 0,7 5 2 0,-6-3 4 0,6 8 3 16,-13-4 4-16,6 8 5 0,1-1 3 0,-7 0 2 0,7 4 2 15,-8 1 1-15,8 2 1 0,-8 1-1 0,8 3 0 0,-7 1-4 0,7 3-4 16,-8 0-4-16,8 0-3 0,0 3-3 0,0 3-5 0,-2 2-5 16,2 4-3-16,0 2-3 0,-1 4-1 0,1 1-4 0,6 3 0 15,0 0-2-15,0 4 0 0,-7 3 0 0,7 0 0 0,7 3 0 0,-7 2 0 16,0 3 3-16,6-4 0 0,-6 3 0 0,7 1 0 0,-1 0 0 0,-6-1-1 15,6 1 0-15,2 0 1 0,-2 0 0 0,0-5 0 0,0 1 1 16,1-4 0-16,0 1 2 0,6-1-1 0,-7-3-3 0,0-4 1 16,2-4-1-16,-2 1 0 0,0-2 0 0,-6-1 1 0,7-6 0 0,0-2 1 15,-7-1 0-15,6 0 2 0,-6-3 3 0,0-1 3 0,6-3 4 16,-6 0 1-16,0-3 2 0,7-1 0 0,-7-3 2 0,6 0-1 16,-6-4 1-16,7-1-2 0,-7-2 0 0,7-5-2 0,-1 1 0 0,0-3-2 15,1-2-3-15,0-2-4 0,-1 0-3 0,0 2-4 0,1-3-2 0,6 1 0 16,-6-1-2-16,5 1 0 0,-4 3 0 0,4-4-1 0,1 4-1 15,0 3-1-15,-6-3 0 0,5 4-1 0,2 4 0 0,-8-1-2 16,8 1 1-16,-2 3-2 0,-5 2 2 0,-1 2-2 0,1 0-1 0,0 4-1 16,-7 3-1-16,6 0-1 0,0 0 0 0,-6 3-1 0,0 1-1 15,6 3 1-15,-6 0-1 0,0 4 0 0,0 0-1 0,0 0 2 0,0 4-2 16,-6 4 3-16,6-5 1 0,-6 4 3 0,0-3 1 0,-1 3 2 16,0 0 2-16,1-2 2 0,-1 1 1 0,1-1 1 0,0-2 2 0,-2-3 1 15,2 4 1-15,0-4 1 0,0 0 1 0,-2-1 0 0,2-2 1 16,0-1-1-16,6 0 1 0,-7-3 2 0,7-1 0 0,-6 2 3 15,6-5 1-15,0 0 2 0,0 0 2 0,0 0 2 0,0 0 2 0,0 0-1 16,6 0 1-16,-6-5 0 0,7 2-1 0,-7-1-2 0,6 1 1 0,0-1-1 16,2-3-3-16,-2 3-1 0,0-3-3 0,0 0-3 0,8 3-3 15,-8 0-1-15,1 1-2 0,6-1 0 0,-6 0-3 0,5 4 2 16,2 0-1-16,-2 4 0 0,-5 0 1 0,6-1-1 0,0 1 0 16,0 3 2-16,0 0-1 0,0 5 0 0,0-5 2 0,0 3-1 0,0 3 0 15,0-3-1-15,1 1 1 0,-2 0 0 0,1 1 0 0,1-2 0 16,-2-3 1-16,2 5 0 0,-2-9 0 0,8 4 0 0,-7-3 1 0,0-1 0 15,6 1 0-15,-5-8 1 0,5 4-1 0,-6-7 0 0,6 0-2 16,1 0-2-16,-7-4-3 0,7-3-4 0,0 2-5 0,-8-6-4 0,8-1-5 16,-7 1-7-16,-1-4-7 0,2 0-6 0,-1-4-10 0,-6 1-5 15,5-4-6-15,-5-1-2 0,-1 0-2 0,1-2 1 0,-7 0 2 0,7-2 4 16,-7 1 3-16,0 0 6 0,0 0 7 0,0-1 7 0,-7 7 6 16,7-7 9-16,-7 5 7 0,1 2 9 0,-1 2 9 0,7-1 6 0,-6 5 5 15,0 2 4-15,-1-3 3 0,-6 8 2 0,7 0 6 0,-2-3 3 16,2 8 4-16,0-2 2 0,-1 4 3 0,1-2 0 0,-1 6 1 0,1-1-3 15,-1 1-1-15,-5 3-3 0,12 3-2 0,-8 1-3 0,2-1-2 16,-7 8-3-16,13 0-4 0,-6 3-5 0,-1 3-4 0,1 4-3 0,-1 1-3 16,1-1-1-16,6 9-1 0,0 0 2 0,0-1 2 0,0 3 2 15,0 2 2-15,0 2 1 0,6 5 2 0,1-5 3 0,-1 4 0 0,-6 1 2 16,13-1-1-16,-6 1 1 0,-1-6-1 0,0 7 2 0,2-6-1 16,4 1 0-16,-5-5-3 0,6-2-1 0,-7-1-2 0,7-4-3 15,-7 1-1-15,8-8-1 0,-8 1-1 0,8-4 0 0,-8 0 0 0,7-8 1 16,-7 0 1-16,1-3 0 0,6-4-1 0,-7 0 0 0,8-4 1 15,-2-3 0-15,-5-3 0 0,6-2 0 0,-6-3 0 0,5-4 0 0,2-2-1 16,-8-2-1-16,7-2-2 0,0 0-1 0,-6-5-1 0,-1 1-2 16,8 0 0-16,-8-4-1 0,7 4-1 0,-6-2 1 0,-1 3-1 0,7 2 1 15,-7 1-2-15,8 0 0 0,-8 5 0 0,0 3 0 0,1 1 1 16,6 6-2-16,-7 2 0 0,1 5-1 0,-1-1 1 0,1 8 0 16,0-1 2-16,-1 5-1 0,0 2 0 0,2 6-1 0,-8-2 2 0,6 5 2 15,0-1 0-15,-6 7 0 0,0-3 0 0,6 4 1 0,-6-5 1 16,0 6 0-16,0-2 0 0,7-3-2 0,-7 0-1 0,7 0-4 15,-7 0-3-15,6-4-8 0,1-3-12 0,-1 0-12 0,0-4-14 0,2 0-19 16,4-4-24-16,-6-3-32 0,14-1-40 0,-7-6-44 0,1-1-46 0,4-3-43 16,-4-1-44-16,5-6-30 0,1 3-27 0,0-3-18 0,-1-6-15 15,1 2-17-15,0 0-17 0,-2 0 4 0,-4-4 16 0,5 4 30 16,1-4 38-16,-8 3 43 0,2-3 45 0,5 4 46 0,-5-4 42 0,-2 3 65 16,-6 1 85-16,8 4 56 0,-8-6 74 0,1 6 76 0,6-1 66 15,-6 1 47-15,-1 3 40 0,7 1 35 0,-6 1 36 0,-1-1 35 0,0 3 33 16,1-1 21-16,0 1 16 0,-1 4-20 0,-6-5-36 0,-6 4-42 15,-1 1-43-15,0 3-37 0,1 0-35 0,0 0-31 0,-8 0-31 0,8 3-32 16,-7 5-33-16,0-1-31 0,0 0-33 0,7 8-20 0,-8-5-15 16,2 6-9-16,-2 2-8 0,8 1-6 0,-1 1-3 0,-5 3-3 15,4-1-3-15,2 4 0 0,6-1-1 0,-6 0-1 0,6 1-4 0,0 1 0 16,0-2-1-16,6 1-1 0,0-1 0 0,2-3-1 0,4 1 0 0,-5-1 0 16,6-4 0-16,0-4 0 0,7 1 0 0,-1-4-1 0,-6-4 0 15,6-3 0-15,1-1 1 0,6-3-3 0,-6-7-1 0,-1 0-3 16,7 0-2-16,-6-9-2 0,-1 2 0 0,1-4-2 0,0 0-1 0,-1-4-1 15,-6 0 1-15,0 0-2 0,0-3 1 0,-6-5 0 0,-1 4 1 16,-6-4 2-16,0 5 3 0,0-4 4 0,-6 0 2 0,-1 0 5 0,0 2 4 16,-5-2 3-16,-2 8 4 0,8-2 3 0,-7 5 4 0,0 0 4 15,0 4 3-15,-1 1 4 0,8 3 2 0,-7 3 0 0,7 3 0 16,-1 0-2-16,1 4-2 0,-1 0-3 0,1 4-1 0,6 0-4 0,-6-1-3 16,6 4-2-16,6 0-4 0,-6 1-4 0,6 4-2 0,1-2-3 15,-1 2-2-15,7-2-1 0,-6 1-1 0,13-3 0 0,-8 2 0 0,2-2 2 16,5-1-1-16,1 1 0 0,-1-1 1 0,1-4 1 0,6 1-1 15,-6-4 1-15,-1 0-1 0,0 0 0 0,0 0 0 0,-5-4 0 16,6 1 0-16,-8-1 0 0,1 1 1 0,1-1 0 0,-8 0 0 0,0 4-1 16,8-3 0-16,-14-1-1 0,6 4 1 0,-6 0-1 0,6 0 0 15,-6 0 1-15,0 4-1 0,0-1 2 0,0 1-1 0,0 3 1 0,0 0 1 16,0 0 0-16,0 5 0 0,0-1 1 0,0 3 1 0,0 1 0 16,7 4 0-16,-7-5 1 0,0 4 0 0,6 1-1 0,1-1 1 0,-7 1-1 15,7-2-1-15,-1-1-2 0,0 2 0 0,8-4-1 0,-8 2-2 16,0-2-7-16,1-7-10 0,0 4-15 0,6-4-17 0,-7 1-38 15,0-8-49-15,2 3-57 0,-2-6-63 0,6-5-58 0,-4 1-56 0,-2-4-54 16,0 0-55-16,1-8-27 0,-1 1-12 0,1-3-1 0,-7-4 7 0,7-6 12 16,-7 2 17-16,0-4 37 0,0 1 49 0,-7-1 56 0,7-1 64 15</inkml:trace>
  <inkml:trace contextRef="#ctx0" brushRef="#br0" timeOffset="14824.69">10056 3399 42 0,'-8'-17'289'0,"2"1"59"0,-6 6 49 0,4-1 32 0,2 7 25 0,0 1 13 16,-1-1 10-16,1 4 2 0,-1-5 3 0,0 5 0 0,1-3 0 15,0 3-63-15,0-3-95 0,-2 3-95 0,2 0-93 0,-7 0-108 0,6 0-113 16,1 0-113-16,-1 0-111 0,1 0-72 0,0 3-52 0,-1-3-25 15,0 0-13-15,1 0-5 0,6-3-3 0,-6 3-1 0,6-4 1 16,0-3 16-16,0-1 25 0,0 0 54 0,6-2 70 0</inkml:trace>
  <inkml:trace contextRef="#ctx0" brushRef="#br0" timeOffset="15013.31">9651 3220 231 0,'-25'7'413'0,"5"1"49"0,0-1 34 15,1-4 27-15,6 1 22 0,0-1 15 0,-1-3 11 0,8-3 10 16,0-1 7-16,-1 4 3 0,1-7 3 0,6 4-94 0,0-1-142 0,0-4-98 15,6 1-77-15,1 0-49 0,-1-4-35 0,8 4-28 0,-8-5-23 16,7 4-17-16,0 2-17 0,0-2-16 0,7 2-15 0,-8 1-13 0,2-2-13 16,-2 7-11-16,1 0-14 0,1 0-11 0,-8 7-12 0,0-2-18 15,1 1-21-15,0 6-37 0,-7-5-43 0,6 8-44 0,-6-4-46 0,-6 3-46 16,6-3-47-16,-7 4-49 0,0 0-49 0,1-1-20 0,0-3-2 16,-8 3 4-16,8-1 7 0,-1-7 17 0,-5 2 22 0,5-2 36 15,0-1 43-15,1-5 48 0,0 0 50 0</inkml:trace>
  <inkml:trace contextRef="#ctx0" brushRef="#br0" timeOffset="15232.06">9527 3070 0 0,'-12'-12'78'15,"5"2"264"-15,-6 3 53 0,0-5 37 0,7 4 30 0,-8-2 20 0,8 3 15 16,0-3 12-16,-1 1 7 0,0-2 6 0,1 4 7 0,0 0-24 16,6-1-37-16,0 4-88 0,-7-3-113 0,7 4-73 0,7-1-54 0,-7 1-38 15,0 3-28-15,6-4-21 0,0 4-15 0,1 0-11 0,0 4-10 16,-1-4-8-16,7 3-9 0,-6 4-8 0,-1-3-8 0,1 3-7 0,-1 1-10 15,1 3-11-15,-7 0-17 0,0 1-37 0,0 1-49 0,-7-1-69 16,-6 6-74-16,0-3-76 0,0 3-75 0,0 0-40 0,-6 4-22 0,-8-4-8 16,7 0-1-16,-5 5 3 0,-1-4 7 0,0-2 13 0,6 1 15 15,-6-3 37-15,7-1 50 0,-1-2 67 0,7-1 150 0</inkml:trace>
  <inkml:trace contextRef="#ctx0" brushRef="#br0" timeOffset="15825.81">11038 3619 49 0,'-6'19'273'0,"0"-1"21"0,-1-4 11 0,1 1 7 0,-1-4 8 16,7-4 5-16,-7 4 7 0,7-8 9 0,0 1 13 0,0 1 21 15,0-2 26-15,7-3-50 0,-7 0-84 0,7 0-48 0,-1-3-27 0,1-6-16 16,-1 3-6-16,0-2-7 0,8-3-6 0,-2-4-6 0,2-2-3 16,-1-2-8-16,0 1-11 0,0-4-17 0,0 0-21 0,0-4-18 15,0 0-17-15,0 1-10 0,-6-1-5 0,5-4-5 0,-4 3 0 0,-2 0 0 16,0-6 1-16,0 3 0 0,1-3 2 0,0 1 2 0,-1-1 3 16,-6 0 0-16,7 4 1 0,-1-5-2 0,-6 9 0 0,6-4 0 15,-6 6 0-15,0 2 2 0,0-1 0 0,8 3 1 0,-8 5 3 0,0 3 1 16,0 0 0-16,0 3-2 0,0 1-4 0,0 0-3 0,-8 7-4 0,8-4-2 15,0 4-5-15,0 4-2 0,-6-1-2 0,6 4-3 0,-6 5-3 16,-1-1-2-16,7 3-4 0,-6 8-4 0,-1 0-4 0,0 7-1 16,1 1-3-16,6 3 1 0,-6 3 0 0,6 1-2 0,0 0 1 0,0-1 0 15,0 6-1-15,0-6 0 0,6 1 0 0,0 0 0 0,1-2-1 16,0-1 1-16,-1-2 1 0,7-2 0 0,-7-4-1 0,8-1-1 0,-8-3 0 16,7 0-3-16,0-7-2 0,0-1-8 0,-6-3-9 0,6 0-13 15,-1-7-16-15,2-1-21 0,-8-3-24 0,7-3-46 0,-6-1-53 16,6-7-60-16,-7 0-60 0,0 0-55 0,-6-7-47 0,8 0-51 0,-8-5-50 15,0 1-19-15,-8 0-3 0,8-6 6 0,-6 2 12 0,0-4 19 16,-7 5 26-16,0-5 42 0,0 1 54 0,-1 0 59 0,2 0 62 0</inkml:trace>
  <inkml:trace contextRef="#ctx0" brushRef="#br0" timeOffset="15967.56">11196 3227 242 0,'-27'0'320'0,"7"4"46"0,1 0 41 0,-7-1 29 0,6 4 21 16,0 0 15-16,8 1 8 0,-2-4 8 0,-5-1 4 0,6 1-15 16,0 3-25-16,7-3-72 0,0 0-92 0,-2-4-62 0,8 3-46 0,0 2-41 15,0-3-39-15,14-2-27 0,-8 0-22 0,14 5-12 0,-1-5-10 16,7-5-7-16,0 5-5 0,7 0-4 0,-1-2-3 0,7-3-9 0,1 2-12 15,5-1-26-15,1 0-34 0,-7-3-55 0,6 3-63 0,-5 1-64 16,-1-4-68-16,0 2-65 0,-1 2-62 0,2-1-31 0,-7 1-14 0,-1-1-8 16,-6 1-3-16,0-1 5 0,0 4 10 0,0 0 25 0,-6-4 31 15,-1 4 54-15,1 4 59 0</inkml:trace>
  <inkml:trace contextRef="#ctx0" brushRef="#br0" timeOffset="16389.43">11905 3286 0 0,'0'3'32'15,"0"4"193"-15,-7-2 28 0,7-2 23 0,-6 2 23 0,6-2 23 0,0 0 21 16,-7-3 25-16,7 4 25 0,0-4 23 0,0 0 24 0,0-4-24 15,-6 4-45-15,6-3-42 0,0 0-39 0,-6 3-30 0,6-5-23 0,0 2-22 16,0-2-20-16,-7 3-19 0,7-3-20 0,-7 2-22 0,7-1-21 16,-6 0-22-16,0 4-20 0,-2-3-14 0,2 3-10 0,0 0-7 0,-1 0-6 15,-6 3-5-15,7 1-3 0,-7 0-3 0,-1 4-3 0,2-1-3 16,-2 1-2-16,2 2-3 0,-8 0-2 0,7 6-2 0,0-2-2 0,0 0-2 16,-6 5-1-16,12-1-2 0,-6 4-1 0,-1-3-1 0,2 3 0 15,5 0 0-15,1 0 2 0,-1 0-1 0,7-1 1 0,0 1-2 16,0 0 0-16,0 1 0 0,7-5-2 0,-1-3 0 0,1 2 2 0,5-5-3 15,-4-1 0-15,4 0-2 0,2-5 0 0,-1-2-2 0,6 1-2 16,-6-10-3-16,7 5-2 0,-7-7-2 0,6 0-1 0,0-4 0 16,-5 0-1-16,5-4 1 0,1-3-1 0,-8 4 2 0,8-8 1 0,-6 2 2 15,-2 0 1-15,1-3 3 0,-6 2 2 0,6-2 2 0,-7 2 3 16,1-1 4-16,-7-1 4 0,7 1 5 0,-7 0 2 0,6 0 5 0,-6 4 2 16,0 0 5-16,0 0 6 0,-6-1 6 0,6 4 5 0,0 4 5 15,0 0 3-15,0 1 2 0,0 2 3 0,-7 4-2 0,7 1 0 0,0 3-4 16,0 0-4-16,0 0-5 0,0 3-3 0,0 1-6 0,-7 7-4 15,7-4-6-15,0 8-4 0,0-3-6 0,-6 6-4 0,6-1-2 16,0 2-3-16,0-1-4 0,0 4-2 0,0 0-6 0,0 0-7 0,6 0-12 16,-6-3-14-16,7 3-19 0,0-4-21 0,-7 1-43 0,6-5-50 0,0 4-55 15,7-6-58-15,-6-1-51 0,6-2-46 0,1-4-48 0,-8-2-52 16,6-3-20-16,8 0-10 0,-7-3 5 0,7-2 9 0,-1-1 18 16,1-2 21-16,0-3 41 0,-1-3 49 0,0 3 55 0,8-3 57 0</inkml:trace>
  <inkml:trace contextRef="#ctx0" brushRef="#br0" timeOffset="16701.93">12374 3338 0 0,'6'-19'75'0,"-6"4"198"0,7 0 43 0,-7 4 45 0,0 0 47 0,-7 1 31 16,1 2 23-16,0 1 15 0,-2 0 11 0,2 3 7 0,-6 0 7 0,-2 4-34 16,8 0-52-16,-7 0-61 0,-1 8-64 0,2-5-48 0,-2 4-41 15,2 5-45-15,5 2-46 0,-6-3-30 0,6 3-23 0,1 5-16 16,0 0-10-16,0-1-8 0,6 0-6 0,0 4-4 0,0-4-4 0,0 4-2 16,6-3-2-16,-6 3-3 0,6-4-3 0,0 0-3 0,8 0-3 0,-8-3-5 15,7 0-8-15,-7-1-10 0,8-3-11 0,-2 0-14 0,2-3-17 16,-1-5-21-16,0 2-23 0,0-5-22 0,7-5-24 0,-8 2-14 15,1-5-15-15,1-3-5 0,-2 0-2 0,2-3 4 0,-2-4 7 16,-5-1 10-16,0 1 12 0,6 0 16 0,-13-7 19 0,6 2 31 0,-6 1 38 16,0-4 43-16,-6 1 47 0,-1 0 45 0,1-1 44 0,-1 0 27 15,-6 0 19-15,-1 1 11 0,2 3 12 0,-1 3 4 0,-7-4 2 0,8 9 1 16,-2 3-1-16,2 0-10 0,-8 4-13 0,7 0-21 0,6 3-27 16,-6 8-28-16,1-4-30 0,-2 7-20 0,8 0-15 0,-1 4-17 15,1 5-19-15,-1-2-33 0,0 4-40 0,1 1-63 0,6 3-78 0,-6-5-84 16,6 9-87-16,0-3-51 0,0-1-36 0,0 0-17 0,-6-1-9 15,6 5-5-15,0-8 0 0,0 4 6 0,0 0 8 0,0-3 26 0,0-1 37 16,0 0 63-16,0-4 75 0</inkml:trace>
  <inkml:trace contextRef="#ctx0" brushRef="#br0" timeOffset="16879.78">11989 3978 399 0,'-19'18'462'0,"-1"4"28"0,8-2 12 0,-2-3 7 16,2-2 4-16,-2 0 2 0,8-8 2 0,-1 4 1 0,1-4 0 16,0-3-1-16,-1 3 1 0,7-3-130 0,0-1-193 0,-7 1-132 0,7 0-102 15,0-4-113-15,0 0-117 0,7 0-92 0,-7-4-78 0,7-3-39 16,-7-1-20-16,6-2-11 0,0-2-4 0,1-2-3 0,-1-1 0 0,1-7 6 16,0-1 8-16,-1 3 33 0,0-7 46 0,1-2 85 0,0 0 246 15</inkml:trace>
  <inkml:trace contextRef="#ctx0" brushRef="#br0" timeOffset="18108.21">13228 3480 0 0,'6'8'236'0,"-6"-1"66"0,0 4 21 0,0-4 13 0,0-3 12 16,0 2 9-16,0-2 9 0,0 1 19 0,6-2 20 0,-6-3 22 15,0 0 22-15,0-3-43 0,0 3-76 0,6-5-62 0,1-2-56 0,0 0-32 16,-1-4-20-16,1 0-14 0,5-4-10 0,2 1-9 0,-8-5-9 16,14 1-17-16,-7-5-23 0,-1 3-21 0,2-6-23 0,6-4-14 0,-8 5-9 15,1-5-5-15,1-3-2 0,-2 4-3 0,2-9-1 0,-2 6 0 0,2 0 1 16,-8-5-2-16,1 4 0 0,-1-4 1 0,0 4 3 0,1 0 2 15,0 3 4-15,-7 2 4 0,0-2 4 0,0 5 4 0,0 3 3 0,0 0 6 16,0 3 7-16,0 1 5 0,0 4 5 0,-7 2 6 0,7 1 7 16,0 4 2-16,-7 0 0 0,7 3-1 0,0 1-1 0,-6 3-4 0,6-5-4 15,0 10-4-15,-6-2-5 0,6 1-5 0,-7 7-6 0,1-1-5 16,6 6-6-16,-7 2-6 0,0 1-5 0,7 6-2 0,-6 4-3 0,6 0 0 16,-6 4-3-16,6 4 1 0,0-1 1 0,0 1 1 0,0 3 0 15,0 1 0-15,6-1 0 0,-6 1 1 0,6-4 0 0,1 2-1 0,0-2-1 16,-1 0 0-16,7-4-2 0,-7-4 0 0,1 0 1 0,6-2-1 15,-7-7 0-15,8 3-2 0,-1-5-2 0,-1 0-6 0,-4-7-8 16,4 0-14-16,2-4-17 0,-2 1-29 0,-5-8-35 0,6-3-54 0,0-2-62 16,-1-5-69-16,-4-1-72 0,4-4-64 15,-5 0-62-15,0-7-31 0,-1 0-14 0,-6-3-3 0,0-5 5 0,0 1 12 0,0 0 16 0,-6-4 27 0,-1-4 36 0,0 4 53 0,1-4 64 16</inkml:trace>
  <inkml:trace contextRef="#ctx0" brushRef="#br0" timeOffset="18264.46">13507 2960 107 0,'-19'0'356'0,"-8"0"49"0,1 3 36 0,7 5 21 0,-7-5 15 16,6 0 12-16,0 2 6 0,8-2 5 0,-1-3 5 0,6 0 4 15,0 4 3-15,1-4-73 0,0 0-113 0,6 0-89 0,6 0-77 0,-6 0-48 16,6 0-34-16,8 0-23 0,-1 0-15 0,7 5-12 0,-2-5-9 16,2 0-14-16,7 0-16 0,5 0-32 0,-6 0-40 0,7 0-51 0,-1 0-57 15,1 0-61-15,-1 0-61 0,1 0-63 0,-1 0-62 0,7 0-34 16,-6-5-24-16,6 5-8 0,-6 0-5 0,-1 0 6 0,7 0 10 0,-6 0 28 16,-1 0 36-16,1-4 49 0,-1 4 56 0,1 0 59 0,-7 0 189 15</inkml:trace>
  <inkml:trace contextRef="#ctx0" brushRef="#br0" timeOffset="18921.8">14321 3048 0 0,'0'4'40'16,"6"-1"186"-16,-6 0 28 0,0 2 29 0,0-5 27 0,0 0 33 16,0 0 39-16,0 0 31 0,0 0 28 0,0 0 17 0,0 0 12 0,0 0-31 15,0-5-54-15,-6 2-44 0,6 0-39 0,0-1-31 0,-6 0-26 16,6 1-25-16,-6-5-25 0,6 4-32 0,-8-4-37 0,2 2-30 0,6 2-27 16,-6-3-15-16,-1 3-10 0,1-2-7 0,-8 1-6 0,8 1-3 15,0 1-4-15,-8-2-4 0,2 5-3 0,5-3-2 0,-6 3-2 0,0 3-1 16,0-3-1-16,0 5-1 0,0 2-1 0,0-2-2 0,0 5-1 15,-7-3-2-15,8 3 0 0,-2 6-2 0,1-1 0 0,0 3 0 16,0-4-1-16,7 9-1 0,-8-2-1 0,8 2 0 0,0-3 0 0,-1 7 0 16,0-5 0-16,7 3 0 0,-6 1 0 0,6-3 0 0,6-2-1 0,-6 2 0 15,7-2 0-15,0-3 1 0,5-3 0 0,-4 0 0 0,4-1 0 16,1-6 0-16,0 2 0 0,0-6 0 0,1-1-1 0,-2 2 0 16,8-5 0-16,-7-5 1 0,7-2 1 0,-8 0 0 0,8 0-1 0,-7-4 0 15,0-4 1-15,6 1-1 0,-5-1 0 0,-2-3 0 0,2 0 1 16,-1-4 1-16,-1-1 0 0,-4 1 1 0,4 0-1 0,-6-3-1 0,1-1-1 15,0 1 1-15,-1 0 1 0,1-2 1 0,-1 2 1 0,-6-1 3 16,6 1 4-16,-6 3 7 0,8-1 7 0,-8 4 6 0,0 2 10 16,6 2 5-16,-6 1 6 0,0 6 3 0,0 1 3 0,0-1 0 0,-6 4 0 15,6 1 0-15,0 3-2 0,0 3-3 0,-8 1-4 0,8 1-6 16,-6 2-7-16,6 4-9 0,0-1-8 0,-6 6-6 0,6 1-5 0,-7 3-3 16,7 1-2-16,0 1-1 0,0 4-1 0,7-5 0 0,-7 9 0 15,6-5 0-15,0 1 0 0,2 0 0 0,-2-1 0 0,6 1 0 16,2-4-1-16,-1-4 0 0,0 4 1 0,0-7 0 0,-1 0 0 0,8-1 0 15,-6-3 0-15,5-4 0 0,-5-3 1 0,4-1-2 0,2-3 1 16,-7-3-1-16,7-1 0 0,-8-3 0 0,8-4-1 0,0-3 1 0,-7-1-3 16,-1 0 1-16,8-7-1 0,-7 0 1 0,1 0-2 0,-8-3 1 15,7 0 0-15,-6-1 0 0,-1-4 1 0,0 0-1 0,1 1 1 0,0 0 0 16,-7-4 1-16,6 4 1 0,-6-5 2 0,0 6 0 0,0-2 1 16,-6 1 3-16,6 3 5 0,0 1 6 0,0 3 9 0,-7 3 7 0,7 4 7 15,0 1 3-15,0 3 2 0,0 1 2 0,-7 5-2 0,7 1 1 16,0 1-1-16,0 3-1 0,0 3-1 0,-6 6-3 0,6-7-4 0,0 9-7 15,0 1-7-15,0 7-6 0,0-2-7 0,0 2-5 0,6 3 0 16,-6 3-1-16,0 5-1 0,7-5-1 0,-7 5 1 0,7-1-1 0,-7 0 0 16,6 1 0-16,1-1 0 0,-1 0 0 0,0-4 0 0,1 1-5 15,0 0-6-15,-1-4-9 0,0 0-10 0,2-4-11 0,-2 1-13 0,7-5-15 16,-7-3-17-16,1 0-22 0,-1-4-25 0,1-3-46 0,5-4-59 16,-4 0-67-1,-2-7-71-15,0-1-60 0,1 1-52 0,-7-8-37 0,6 5-26 16,1-9-8-16,-7 1 5 0,0-1 10 0,0 2 16 0,0-1 21 15,-7-1 24-15,7-4 47 0,-6 5 58 0,-7 0 68 0,7 0 73 0</inkml:trace>
  <inkml:trace contextRef="#ctx0" brushRef="#br0" timeOffset="19078.06">14672 2957 134 0,'-25'0'320'0,"5"3"50"0,8-3 47 0,-2 3 34 0,2-3 27 0,-2 4 17 16,8-4 12-16,-1 4 11 0,1-4 10 0,-1 0-2 0,7 3-6 16,0-3-69-16,0 0-97 0,7 0-71 0,-1-3-56 0,1 3-51 0,5 0-46 15,2-4-34-15,6 4-26 0,-1-4-19 0,1 1-14 0,6 0-20 16,-1-2-20-16,8-2-25 0,-7 3-28 0,6-3-49 0,-6 0-62 0,1 0-71 15,-1 0-80-15,-6-2-77 0,-1-1-76 0,0 3-39 0,-6-4-17 16,1-1-10-16,-2 1-2 0,-5 0 5 0,0 1 11 0,-7-1 18 16,0 0 22-16,0-4 46 0,-7 4 58 0,0-4 72 0,1 4 213 0</inkml:trace>
  <inkml:trace contextRef="#ctx0" brushRef="#br0" timeOffset="19312.43">14327 2721 47 0,'-32'8'309'0,"6"3"51"0,7-3 45 0,-1 2 33 0,0-2 26 0,1-5 20 15,6 5 18-15,0-5 15 0,7 1 15 0,-1-4 16 0,0 4 14 16,1-4-55-16,6 0-94 0,0 0-72 0,6-4-60 0,-6 0-50 16,7 1-43-16,6-1-32 0,-7-3-26 0,8-1-20 0,-2 1-16 0,-5-4-15 15,13 3-16-15,-8-3-15 0,2 0-16 0,-2 4-11 0,2-4-9 0,-1 1-5 16,-1 2-4-16,-4 1 0 0,-2-1-2 0,6 1-2 0,-5 3-1 16,0 1-2-16,-1-1-3 0,-6 1-5 0,7 3-5 0,-7 0-5 0,6 3-5 15,-6 1-7-15,6-1-8 0,-6 1-12 0,8 7-12 0,-8-4-18 16,6 5-20-16,0-2-41 0,-6 1-52 0,6 5-62 0,-6-6-67 0,8 5-64 15,-2-5-62-15,0 2-42 0,-6-1-35 0,7 0-11 0,-1-4-3 0,1 4 8 16,6-7 9-16,-7-1 17 0,8 1 19 0,-2-4 42 0,-5 0 53 16,13-4 64-16,-8-3 70 0</inkml:trace>
  <inkml:trace contextRef="#ctx0" brushRef="#br0" timeOffset="19453.06">14816 2569 0 0,'6'-12'267'15,"-6"1"43"-15,0 3 28 0,0 2 31 0,0-2 34 0,-6 1 19 0,6-1 13 16,-6 5 6-16,-8-1 3 0,8 0 0 0,-7 1 2 0,0 3-67 15,0 3-98-15,-7-3-96 0,8 4-95 0,-8 3-101 0,1 1-100 0,-7 2-107 16,6 1-109-16,-7 4-57 0,9 1-32 0,-9-3-16 0,7 1-6 16,2 2-4-16,-2 2-3 0,7-3 5 0,-1-1 8 0,2 1 29 15,4-4 40-15,8 0 62 0,0 0 210 0</inkml:trace>
  <inkml:trace contextRef="#ctx0" brushRef="#br0" timeOffset="19876.09">16132 3026 16 0,'-6'3'267'0,"6"1"23"16,0 0 12-16,0 0 7 0,-8-1 8 0,8-3 7 0,0 0 7 0,0 0 13 16,0 0 14-16,0 0 16 0,0-3 16 0,0 3-48 0,0-4-80 15,0 0-49-15,0 0-32 0,-6 1-13 0,6-2-8 0,0 3-5 16,-6-6-2-16,-1 4-7 0,1 1-8 0,-1-1-10 0,1 0-13 0,-1 2-15 16,1 2-17-16,-8-5-16 0,8 5-17 0,-7 0-9 0,0 0-5 15,0 5-6-15,0-3-4 0,0 2-3 0,0 3 0 0,0 1 1 0,0 3 0 16,0 0 2-16,-6 0 1 0,5 4 2 0,1 3 3 0,-6-1-1 15,6 2 0-15,-1 3-3 0,2 1-5 0,5-1-2 0,0 3-2 0,1-3-1 16,0-1 0-16,6 2-2 0,0-2-2 0,6 2-4 0,0-4-2 16,1-1-2-16,6-1-2 0,1-2-5 0,5-1-6 0,-6-2-13 15,12-1-19-15,-5-4-39 0,6-3-50 0,1-1-62 0,5-3-66 0,-6-3-60 16,7-1-55-16,-7-7-48 0,7 4-45 0,-1-8-22 0,1 1-11 16,-1-1-3-16,-6-3 3 0,7 0 13 0,-7-4 15 0,7-1 41 0,-8 1 49 15,1 0 60-15,0 0 66 0</inkml:trace>
  <inkml:trace contextRef="#ctx0" brushRef="#br0" timeOffset="20266.73">16659 2994 38 0,'0'-9'237'0,"0"1"32"0,0 2 29 0,-6-2 42 0,6 2 46 16,-6 1 33-16,-2-2 25 0,2 3 19 0,0-3 14 0,-8 4 0 15,8-1-8-15,0 4-51 0,-7-4-74 0,6 4-45 0,-6 0-31 0,1 0-30 16,-2 4-29-16,1-4-39 0,0 7-46 0,0 0-31 0,0 0-25 16,0 5-17-16,0-1-14 0,0 0-8 0,0 3-8 0,-1 1-4 15,2 3-3-15,-2 5-4 0,2-2-1 0,5 1-1 0,1 0-1 0,-8 0-2 16,8 4-1-16,6 0-2 0,0-4-2 0,-6 3 0 0,6-3 0 15,6 0-3-15,-6-3 0 0,6-1-1 0,8-3 0 0,-8-1-3 0,7-3 0 16,-7 0-5-16,14-4-3 0,-6-2-5 0,-2-2-3 0,8-3-5 16,-1-3-4-16,1-2-1 0,-1-2 0 0,-5 0-1 0,6-8 2 0,-2 5 0 15,2-5 2-15,-7-4 2 0,7-3 2 0,-8 4 3 0,2-4 4 16,-1-4 5-16,-7 1 5 0,8-1 5 0,-8-4 8 0,0 5 3 16,-6-1 3-16,6-3 5 0,-6 3 4 0,0 1 6 0,0-2 6 0,0 7 7 15,-6 1 6-15,6-3 5 0,0 7 4 0,-6 1 3 0,6 3 2 0,-6 4-2 16,6-1-4-16,0 4-2 0,-7 0-2 0,7 8-5 0,0 0-2 15,-7 4-6-15,7 2-7 0,0 1-5 0,-6 7-7 0,6 1-5 16,0 2-3-16,0 2-2 0,0 0-1 0,0 4 0 0,0 0 0 0,6 2 0 16,-6-4 1-16,7 5-1 0,0-5 0 0,-1 2 0 0,6-2-2 15,-4 1 0-15,4-4-2 0,-5-4-5 0,6 1-10 0,-6-4-14 16,5-5-17-16,2-3-37 0,-2 1-48 0,2-8-68 0,-1 0-78 0,-1-8-78 16,2 1-80-16,-2-8-47 0,2 0-31 0,-1-3-15 0,-7-8-7 0,7 1 2 15,0-1 7-15,-7-6 11 0,2-2 15 0,-2 1 38 0,0-7 48 16,-6 4 67-16,7-6 94 0</inkml:trace>
  <inkml:trace contextRef="#ctx0" brushRef="#br0" timeOffset="20485.48">16704 2524 94 0,'-25'0'319'15,"-1"3"49"-15,0-3 45 0,0 0 31 0,-1 0 23 0,1-3 15 0,7 3 11 16,-1-4 11-16,8 1 10 0,-2 3 7 0,2-4 7 0,5 0-70 16,0 4-109-16,7-3-70 0,-6-1-52 0,6 4-49 0,6-4-44 0,-6 4-31 15,7-3-23-15,0-1-16 0,5 1-11 0,2 3-11 0,-8 0-9 16,7-5-10-16,0 5-9 0,0 0-8 0,1 0-8 0,-2 5-8 0,1-2-7 15,-6 4-4-15,-1-3-3 0,1 7-6 0,-7-4-7 0,0 5-8 16,0 2-12-16,0-3-18 0,-7 3-24 0,1 1-38 0,-8 0-47 0,8 3-63 16,-6-4-72-16,-2 5-70 0,1-1-68 0,0-3-33 0,0 3-14 15,0-2-3-15,0 2 1 0,7-4 7 0,-8 1 10 0,8-4 19 0,6 0 22 16,-7-4 42-16,14 0 48 0,-7-3 65 0,6 0 223 0</inkml:trace>
  <inkml:trace contextRef="#ctx0" brushRef="#br0" timeOffset="20939.87">18047 2952 0 0,'0'5'15'0,"0"-5"189"0,0 0 20 0,6 3 21 0,-6-3 21 16,0 0 21-16,0-3 22 0,0 3 24 0,0-5 24 0,6 5 23 15,-6-4 24-15,0 1-19 0,0-1-40 0,0 1-31 0,0-1-27 0,0-3-18 16,0 3-14-16,-6-3-15 0,6 4-15 0,-6-6-18 0,-1 6-18 15,1-4-21-15,-1 3-23 0,0 1-21 0,-5-1-22 0,4 0-17 16,-4 4-16-16,-1 0-13 0,-7 0-10 0,8 4-7 0,-8 0-5 0,0 3-7 16,-6 0-4-16,7 0-3 0,-7 8-1 0,6-4-3 0,-6 7-3 15,7-3-3-15,-1 3-1 0,1 4-2 0,-1-3-1 0,7 3-1 0,0 3 0 16,6-3-2-16,1 0-1 0,0 0 0 0,6 4-1 0,6-3-2 16,-6-2 0-16,13-3-1 0,-7 0 0 0,8 1-2 0,4-1-3 0,-4-6-9 15,5 3-13-15,7-9-28 0,-6 2-36 0,6-2-53 0,0-6-61 0,0 0-63 16,0-3-65-16,0 0-62 0,7-8-59 0,-1 0-29 0,1-1-15 15,-7-6-5-15,6 4 0 0,1-8 8 0,-1 3 11 0,1-3 28 16,7-1 37-16,-8 3 52 0,1-3 61 0</inkml:trace>
  <inkml:trace contextRef="#ctx0" brushRef="#br0" timeOffset="21314.87">18574 2890 0 0,'-6'-3'152'0,"-1"-5"106"16,0 5 21-16,1-4 19 0,-1 2 18 0,-5 2 16 0,5-1 14 15,0 0 13-15,1 4 10 0,-7-3 16 0,6 3 15 0,1-4-35 0,-7 4-61 16,7 0-45-16,-8 4-37 0,8-1-23 0,-8 1-19 0,8 0-16 15,-7 4-17-15,7-1-13 0,-7 4-12 0,0 0-12 0,7 4-10 0,-8-1-14 16,1 4-17-16,0 0-16 0,6 4-14 0,-5-3-11 0,-2 3-9 16,8 0-4-16,-7 3-5 0,6-3-3 0,1 4-1 0,-1-3-3 15,7 2-1-15,0-3-1 0,0-4-3 0,0 4 0 0,7-4 0 0,-1-3-2 16,1-1-1-16,0-3-1 0,5 1-3 0,2-4-4 0,-2-5-6 16,1 0-5-16,7-3-8 0,-6-3-6 0,5 0-6 0,-6-5 0 0,6-4 0 15,1-2 0-15,-7-1 1 0,0 0 2 0,6-7 3 0,-5 4 0 16,-2-3 1-16,2-1 6 0,-8-5 7 0,7 2 12 0,-7-1 13 0,1 5 14 15,0-5 14-15,-1 0 13 0,-6 0 10 0,0 4 10 0,6-3 10 16,-6 3 9-16,0 4 10 0,0-4 7 0,0 7 6 0,0-4 5 0,0 9 2 16,0-1-1-16,0 0-3 0,0 3-8 0,0 5-11 0,-6-1-10 15,6 0-11-15,0 4-11 0,0 4-8 0,0 0-11 0,0-1-10 0,0 8-7 16,-6-3-5-16,6 6-4 0,0 4-6 0,0 0-2 0,0 1-2 16,0 4-2-16,0 2 2 0,0 0 0 0,0 1-1 0,6 4-1 15,-6-5-5-15,6 1-5 0,2 2-8 0,-2-5-10 0,0 2-12 0,0-2-19 16,1-1-21-16,6-4-40 0,-6 0-49 0,5-7-59 0,2 0-63 0,-2-3-58 15,2-1-54-15,-1-7-47 0,7 0-42 0,-8-7-16 0,8-1-4 16,-1 1 5-16,1-8 8 0,0 1 15 0,6-1 22 0,-7-4 39 16,1 2 50-16,6-1 58 0,-7-5 63 0</inkml:trace>
  <inkml:trace contextRef="#ctx0" brushRef="#br0" timeOffset="21518">19089 2898 24 0,'-7'-8'270'0,"7"-3"37"0,-7 1 35 0,1 2 37 0,0-3 38 0,-7 3 27 15,-1 1 18-15,8 4 13 0,-8-5 10 0,2 5 6 0,-1-1 5 0,-7 4-63 16,8 0-94-16,-2 0-60 0,2 4-42 0,-8-1-38 0,7 5-32 15,-1-1-36-15,2 4-39 0,-2 3-23 0,8 1-19 0,-7 0-13 16,7 4-11-16,-1 2-6 0,0 2-6 0,7-3-3 0,0 3-5 0,0 3-1 16,0 0-1-16,7-5-5 0,0 4-5 0,-1 2-11 0,1-6-12 15,5 2-25-15,2-4-32 0,-2-2-42 0,2-2-49 0,-1-4-59 0,7 0-64 16,-2-8-65-16,-4 1-68 0,12-8-36 0,-7 1-19 0,1-4-8 16,0-5-2-16,5-2 7 0,-5-4 11 0,0-2 23 0,-1 0 30 0,1-6 43 15,0-1 50-15,-8-1 58 0,1-5 197 0</inkml:trace>
  <inkml:trace contextRef="#ctx0" brushRef="#br0" timeOffset="21658.63">18959 2436 244 0,'-40'3'367'0,"7"2"24"0,-5 2 13 0,5 0 4 0,-6-3 4 0,7 3 2 16,-1-3 2-16,0 3-7 0,0 1-9 0,8-1-50 0,-1 0-70 16,0 4-183-16,-1 0-242 0,1 3-126 0,0 1-72 0,1-4-36 0,5 4-17 15,-6-4-10-15,6 3-5 0,-5-2-2 0,5-5-2 0,0 3 5 16,1-5 10-16,-1 2 48 0,0-7 101 0</inkml:trace>
  <inkml:trace contextRef="#ctx0" brushRef="#br0" timeOffset="23405.25">20222 3000 133 0,'-7'11'330'0,"7"-1"26"0,-6-2 14 0,6-4 4 16,0 0 3-16,0-4 2 0,0 0 3 0,6-4-1 0,1-3 2 16,-1 2-2-16,1-5 1 0,5-1-83 0,2 0-122 0,-1-4-72 15,6 1-49-15,1-5-22 0,-1 1-12 0,1-4-6 0,-1-3-1 0,1-1-3 16,6 0-1-16,-6-3-2 0,-1-3 2 0,7 1-1 0,-6-5 1 0,-1 3-1 15,1-3-3-15,0-1 8 0,-8 0 11 0,1 1 14 0,1-1 15 16,-2 3 12-16,-4 2 10 0,-2 3 6 0,0 3 5 0,-6 0 5 0,0 5 4 16,0 3 4-16,0-1 4 0,0 4 4 0,-6 0 3 0,0 4-7 15,6 0-11-15,-8 4-16 0,2 4-16 0,6-5-13 0,-6 5-8 0,-1 3-8 16,0 0-4-16,1 0-5 0,-1 3-4 0,7 5-5 0,-12-5-3 0,5 8-4 16,0 0-1-16,1 3-2 0,0 5 1 0,-1 4 1 0,-6-2 2 15,6 5 1-15,1-1 2 0,-1 5 0 0,1 2 1 0,-1 2 1 16,1-1 1-16,0-1 1 0,-2 5-1 0,2 0 2 0,0 0 0 0,-1-1-2 15,7 4-1-15,0-3-1 0,0 0-3 0,0-1-1 0,0 1-1 16,0-4-2-16,0 0-2 0,7 0 1 0,-1-8-2 0,0 1 1 0,8 0-2 16,-1-5 0-16,0-6 0 0,0 4 0 0,7-9 1 0,-1-2-1 15,0-1 0-15,1-7 0 0,7 0 0 0,-9-3 0 0,9-1-1 0,-1-8 0 16,0 2 0-16,0-5 0 0,-1 0 1 0,-5-2 0 0,7-5 0 16,-7 3-1-16,-2-4 0 0,2 3-1 0,-1-6 1 0,-5 3 0 15,-2-2 1-15,-5 3 2 0,6 0 2 0,-6-4 3 0,-7 4 5 0,6 0 4 16,0 4 3-16,-6-1 4 0,0 1 8 0,0 4 4 0,0 3 5 0,0-1 3 15,0 5 1-15,0 0 1 0,0 3-1 0,0 1-1 0,-6-1-3 16,6 4-4-16,0 0-4 0,0 4-4 0,-6-1-5 0,6 5-6 0,0-1-5 16,-7 4-5-16,7 0-5 0,0 3-2 0,-6 5-3 0,6-4-1 15,0 4 0-15,0 2 1 0,6-3 1 0,-6 4-1 0,7-4 2 0,-7 1-1 16,6-1 0-16,0 1 1 0,2-4 0 0,-2-1-1 0,0 0 0 16,8-3-1-16,-8 0 0 0,7-3 1 0,-7-2 0 0,8-1 0 15,-2-2-1-15,2-3 0 0,-8 0 0 0,7-3 0 0,7-5 1 0,-8 1-1 16,2 0 0-16,-2-8 0 0,2 4 1 0,-1-7 0 0,-1 3 1 0,2-3 0 15,-8-4 0-15,8 3 0 0,-2-2 1 0,-5-1-1 0,-1 0-1 16,7-1 1-16,-6 1-1 0,-1 0 1 0,0 4 0 0,2 0 1 16,-8 0 0-16,6 3 1 0,-6 1 1 0,6 3-1 0,-6 3 1 0,0 1-1 15,0 2 0-15,0 3 0 0,0 2 1 0,0 2 0 0,0 3 3 0,-6 2 0 16,6 4 0-16,-6 3 1 0,6 1-1 0,-8 4-1 0,2 3-1 16,6 3 0-16,-6 1 0 0,6 0 0 0,0 3 1 0,0 0 0 15,0-3-1-15,0 3-2 0,0-4-1 0,6 2-3 0,0-6-1 0,2 1-8 16,-2-2-8-16,7-3-12 0,-6-2-15 0,6-4-19 0,-1-4-21 0,2 1-35 15,-2-5-42-15,8-3-52 0,-1-3-55 0,1-5-51 0,0 1-49 16,-1-4-32-16,1 0-29 0,6-4-18 0,-7 0-15 0,7-3-14 16,0 3-14-16,-6-3 0 0,6 0 5 0,-7 0 28 0,1-1 39 0,6 1 50 15,-7-1 55-15,1 4 77 0,-7-2 85 0,7 2 78 0,-7 0 72 16,0 4 63-16,0-4 59 0,0 5 59 0,-7 3 59 0,1-4 51 0,-1 4 45 16,-6-5 42-16,7 5 39 0,-7-1 28 0,0 1 19 0,0 4-10 0,0-5-27 15,0 1-32-15,-7-1-34 0,7 5-32 0,-6-5-30 0,6 5-27 16,-7-1-24-16,1-4-27 0,0 8-29 0,-1-3-33 0,0 0-34 0,1 3-25 15,0-4-21-15,-1 4-14 0,0 4-9 0,-6-4-10 0,7 3-8 0,-1 0-7 16,-6 5-6-16,7-1-6 0,-8 4-6 0,8 0-4 0,0 1-3 16,-7 2-2-16,6 0-1 0,0 5 0 0,1 0 0 0,0 2 0 15,0 1-2-15,-2-3 1 0,2 3-1 0,6-1 0 0,0-3 0 0,0 1 0 16,0-1-1-16,6 1 0 0,2-5-2 0,-8-3 0 0,6 0 0 16,0-3-1-16,7-2 0 0,-6-1 0 0,-1-5-1 0,7 0 0 0,1 0 1 15,-2-8 0-15,1 1 0 0,0 0 1 0,0-5-1 0,1-2 0 16,-2 0 1-16,8-2 1 0,-7-1 2 0,0-1 0 0,0-1 2 0,0-4 0 15,0 6-1-15,-7-5 1 0,8 0 1 0,-8 0 0 0,7 4 0 16,-7-5 4-16,2 2 2 16,-2 2 8-16,-6 1 9 0,6 3 6 0,-6 1 8 0,6-1 4 0,-6 4 4 15,0 0 4-15,7 3 1 0,-7 1 1 0,0 3 1 0,-7 1-2 0,7-1 1 0,0 4-3 0,0 0-2 0,0 4-7 0,0-1-10 16,-6 6-7-16,6 1-8 0,0 1-6 0,0 0-4 0,-6 7-3 0,6-4-4 16,0 9 0-16,-6-2 0 0,6 2 1 0,0-2-1 0,0 2-1 15,0 2-1-15,0-3 0 0,0 0-3 0,0 0-2 0,6 0-3 0,0-3-1 16,-6-5-4-16,6 0 0 0,1 2-2 0,6-5 1 0,-6-4-3 15,-1-4 0-15,8 1 0 0,-2-4 0 0,2 0-2 0,-2-4-1 16,8-3 0-16,-7 0 0 0,-1-4 1 0,8-1 1 0,-6-2 2 0,5-5 1 16,1 1-2-16,-8 0 1 0,2-4 0 0,5 0 0 0,-6-3 1 0,0-1 0 15,1 0 1-15,-8-3 3 0,7 0 3 0,-7-4 3 0,1 0 3 16,0 0 1-16,-1 0 2 0,0 0 8 0,-6 0 6 0,6 3 7 0,-6 1 6 16,0 4 7-16,8 3 6 0,-8-1 7 0,0 9 7 0,0 0 2 15,0 2 2-15,0 1-1 0,0 4-1 0,0 3 0 0,-8 4-3 0,8 0-4 16,0 4-8-16,0 0-6 0,0 7-5 0,0-1-5 0,0 6-6 15,0 1-7-15,0 6-5 0,-6 2-4 0,6 5-1 0,0-1 0 0,0 4 1 16,0 0 0-16,0 3 0 0,0 1 0 0,0-4-1 0,6 4 0 16,-6 0-1-16,8-5-2 0,-8 2-2 0,6-2-7 0,0 1-9 0,1-7-12 15,6-1-12-15,-6 1-14 0,5-3-13 0,2-9-20 0,-2 0-20 16,2-3-42-16,-1 0-53 0,6-7-61 0,-6-4-69 0,1 0-58 0,5-7-52 16,-6-1-46-16,0-6-42 0,-1-1-15 0,-4 0 1 0,4-6 6 15,-5-2 11-15,-1-2 18 0,1-1 19 0,-7 1 41 0,0-5 54 0,-7 1 61 16,1 0 69-16</inkml:trace>
  <inkml:trace contextRef="#ctx0" brushRef="#br0" timeOffset="23561.5">22234 2458 220 0,'-26'-4'303'0,"0"1"36"16,7 3 36-16,-1-5 33 0,0 5 31 0,8-2 20 0,-1 2 15 0,6-5 10 15,0 5 7-15,1 0-14 0,6 0-25 0,6-3-66 0,1 3-89 16,0 3-55-16,6-3-37 0,-1 0-37 0,8 0-35 0,0 0-33 0,-1-3-34 16,7 3-31-16,0 0-29 0,1-4-53 0,5 0-62 0,-6 1-82 15,0-1-91-15,0-3-80 0,0 3-73 0,0-4-36 0,-6-2-19 0,-1 3-10 16,1-4-3-16,-8 0-2 0,2 0 0 0,-8 0 11 0,1-4 14 15,-1 1 43-15,1 3 55 0,-7-4 78 0,-7 0 242 0</inkml:trace>
  <inkml:trace contextRef="#ctx0" brushRef="#br0" timeOffset="23795.88">21922 2213 169 0,'-33'7'383'0,"7"4"45"0,0-4 31 0,6 0 25 0,1 0 20 0,-1-2 17 15,8-2 19-15,5 1 15 0,0-4 15 0,1 0 9 0,-1 0 8 0,7 0-80 16,7-4-127-16,-7 1-91 0,6-2-75 0,8 2-46 0,-8-4-30 15,7-1-24-15,0 1-19 0,6-4-19 0,1 0-18 0,0 0-15 0,-8-3-15 16,8 3-9-16,-1-1-9 0,-5 1-4 0,-2 0-3 0,2 0-2 16,-8 4-1-16,1 0-2 0,-1 4-1 0,0-2-3 0,-6 2-4 0,8 3-4 15,-8 0-6-15,6 0-7 0,-6 3-8 0,0 5-9 0,0-1-10 16,6 0-14-16,-6 1-14 0,0 4-25 0,0 1-27 0,0 1-48 0,0 2-58 16,0 2-68-16,0-3-72 0,6 7-66 0,-6-4-63 0,0 0-27 15,0 0-10-15,0 1 1 0,0 4 5 0,0-6 12 0,8 2 15 0,-8-1 23 16,0 0 28-16,0 0 49 0,0-2 59 0,0 2 70 0,0 0 238 15</inkml:trace>
  <inkml:trace contextRef="#ctx0" brushRef="#br0" timeOffset="23953.24">21941 3191 0 0,'-19'32'47'0,"-7"5"405"31,6-8 58-31,1 1 28 0,-1-8 11 0,0 0-1 0,7-3-8 0,1-5-21 16,-2-3-25-16,8 1-41 0,0-10-47 0,6 6-51 0,-7-8-53 15,7 0-204-15,0 0-281 0,0 0-167 0,0-4-109 0,0 0-53 0,0-3-23 16,0-5-7-16,0-2 6 0,7-1 18 0,-7-2 25 0,6-5 40 16,0 0 48-16,1-8 49 0,0-3 55 0</inkml:trace>
  <inkml:trace contextRef="#ctx0" brushRef="#br0" timeOffset="24640.74">23179 2737 34 0,'-14'21'292'0,"2"1"32"0,5 0 18 0,-6-7 14 16,7 3 10-16,-7-3 10 0,6-4 11 0,7-1 13 0,-7-5 15 16,7 2 21-16,0-3 22 0,0-1-52 0,0-3-87 0,0 0-64 0,7-3-51 15,0-1-28-15,-1-3-18 0,1 0-12 0,12-5-11 0,-6-3-9 16,7 0-12-16,-1-2-13 0,1-2-15 0,6-3-21 0,0-3-21 0,-7 2-16 16,7-2-12-16,1-4-8 0,-8 3-3 0,0-7-3 0,1 4-2 15,-1-1 1-15,-5-2 1 0,-8 3 2 0,8-1 4 0,-8 0 6 0,0 4 6 16,-6 1 8-16,0 3 9 0,-6 0 6 0,6 4 4 0,-6 4 4 15,-8 2 2-15,8-2 3 0,-8 6 1 0,2 1 2 0,5-1 0 0,-6 5-1 16,0-1-4-16,0 1-6 0,6 3-7 0,1 0-9 0,0 0-7 16,-1 0-8-16,0 3-5 0,1 4-3 0,6-2-3 0,0 2-3 0,0 4-2 15,6 0-3-15,1-1-1 0,0 6-1 0,-1 1 1 0,0-2 0 0,8 4 0 16,-2 3 2-16,2-5 0 0,-1 6 0 0,6-2 0 0,-6 2 0 16,7-1 0-16,-7 0 0 0,6 0 0 0,-6 3-1 0,7-3 1 0,-7 0 0 15,0 1 0-15,0-2 1 0,0 1-1 0,0 0 0 0,-7-4-1 16,1 4 0-16,0-3 2 0,-1-1 1 0,-6-3 1 0,6 0-1 15,-12 3 2-15,6-8 1 0,-6 2-1 0,6-1 1 0,-7 0-1 0,-6-3 1 16,7-1 2-16,-1 0 0 0,-6-3 1 0,6-1-1 0,-6-3-1 16,0 0 0-16,1-3-2 0,4-1 1 0,-4 0-1 0,5-4-2 0,-6-2-5 15,7 2-7-15,-1-3-11 0,7-4-16 0,0 1-20 0,-6-4-34 16,12 3-42-16,-6-2-61 0,7-6-71 0,-1 4-69 0,1-2-68 0,-1-2-58 16,7 2-51-16,1-2-26 0,-2 6-8 0,8-5 1 0,-7 3 8 0,7-3 13 15,-1 4 18-15,0 3 33 0,1 1 41 0,-1-1 63 0,1 0 70 16</inkml:trace>
  <inkml:trace contextRef="#ctx0" brushRef="#br0" timeOffset="25563.78">24013 2682 0 0,'0'10'134'0,"-8"1"113"0,8 0 16 0,-6-4 19 16,6 1 20-16,-6 0 18 0,6-1 17 0,0 0 20 0,-7-4 24 0,7 1 27 16,0 1 32-16,0-5-30 0,0 0-58 0,7 3-47 0,-7-6-39 0,6 3-23 15,0-5-16-15,2 1-18 0,-2-2-20 0,6-2-17 0,2 0-17 16,5-3-22-16,1 0-23 0,-8 1-28 0,8-1-30 0,0-4-22 15,-1 0-14-15,1 1-7 0,0-1-4 0,-1 1-2 0,-5-6-2 0,4 6 1 16,-4-4 1-16,-1 3 2 0,-7-2 6 0,8 2 4 0,-8-4 5 0,0 4 7 16,0 1 5-16,-6 3 5 0,8-1 4 0,-8 5 3 0,0 0 2 15,0 0 1-15,0 3 1 0,-8 0 0 0,8 4-1 0,0 0-3 0,-6 4-7 16,0 0-3-16,0-1-6 0,-1 5-7 0,0 0-4 0,1 6-6 16,-1-3-4-16,1 8-3 0,0-1-2 0,-8 0-3 0,8 4 0 0,0 1-1 15,-2-2 0-15,8 5 2 0,-6-4 0 0,6 3 0 0,-6-3 1 0,6 0-1 16,0 0 0-16,6-3-1 0,-6 2 1 0,6-6-2 0,2 3 1 15,-2-3-1-15,6-5 1 0,-4 2 1 0,4-5 0 0,1 0 0 16,1-3-1-16,4-4 1 0,2 0 0 0,-7-4 1 0,13 1 0 0,-6-5 1 16,0-2 0-16,5-1-1 0,-5-4 0 0,6 0 1 0,-6-3 0 0,-1-1 0 15,7 2 0-15,-6-1 2 0,-7-5-2 0,7-3 1 0,-8 4 0 16,2-3-1-16,-8 3 2 0,7-4 2 0,-7 0 3 0,1 4 6 16,-7 1 5-16,7-2 4 0,-7 5 1 0,0 4 3 0,0-1 0 0,0 4 0 15,0 0 0-15,-7 4 2 0,7 2-1 0,0 5-1 0,-7 0 0 0,7 5-3 16,-6 2-4-16,-1 0-4 0,1 8-6 0,0-5-5 0,-1 9-2 15,0 4-2-15,1-2-3 0,0 2-1 0,6 2 0 0,-8 0 0 0,2 1-1 16,6-1 1-16,0 1-2 0,0-3 1 0,0 2-1 0,0-3 1 16,6 0 1-16,-6 0-2 0,8-4 0 0,-2-3 0 0,7 0-1 0,-6-4-1 15,5-1-2-15,1-2-1 0,1-5-2 0,-2 1-1 0,2-4-3 16,5-4-2-16,1 1 0 0,0-5-2 0,-1-2-2 0,0-1-1 0,0-4 0 16,1 0 0-16,0 1 0 0,-1-5 1 0,-5 1 3 0,5-1 1 15,-6 1 2-15,0-3 4 0,0 2 2 0,0 1 4 0,-7 0 3 0,2-1 6 16,-2 5 7-16,-6-1 5 0,6 5 3 0,-6-2 3 0,0 4 1 15,0 1 1-15,-6 3-1 0,6 1 0 0,-6 3-1 0,6 3 0 0,-8 1 0 16,2 3-2-16,0 4-2 0,-1 0-4 0,1 0-6 0,-1 3-2 16,7 6-5-16,-7-3-1 0,1 2-1 0,6-1-2 0,0 1 0 0,0-1 1 15,6 1-1-15,1-1 1 0,0-4-1 0,-1 1 0 0,1 0 0 0,5-4-2 16,2 0 0-16,-2-4-2 0,2 0-1 0,-1-4-2 0,7-3-2 16,-8 0-3-16,8 0-2 0,-7-3-2 0,7-4-3 0,-8 0-2 15,2-1 0-15,5-3-1 0,-6-3 1 0,0 0 1 0,1-1 2 0,-2-4 2 16,-6 4 1-16,8-3 3 0,-8-1 3 0,1-2 3 0,-1 3 3 0,0-1 4 15,2-4 3-15,-2 6 6 0,-6-2 5 0,6 1 4 0,-6 0 5 16,0 3 3-16,0 4 4 0,0-4 2 0,0 5 1 0,0 2 1 16,0 5 0-16,0-5-1 0,-6 8-1 0,6 0-2 0,0 0 0 0,0 4-4 15,-6 0-3-15,6 7-5 0,0-1-6 0,-8 2-4 0,8 6-3 0,-6 1-4 16,6-2-2-16,-6 5-1 0,6 3 1 0,0 2 1 0,-7 2 1 16,7 4 0-16,0-4 2 0,0 5 0 0,0 2 2 0,0 1-1 15,0-1 1-15,-6 1-1 0,6 0 1 0,0 3 0 0,0 0 1 0,0-3 0 16,0 3 1-16,-7 0-2 0,7-3 0 0,-7 3-1 0,1-3-1 15,0 3-1-15,6-3 0 0,-6-4-1 0,-2 3 1 0,2-3-1 0,0 0-1 16,-1-3-3-16,0-5-3 0,1 5-3 0,-7-5-4 0,7-2-3 16,-2-6-2-16,-4 2-3 0,6-4-1 0,-8-5-3 0,8 2-1 0,-1-9-2 15,-5 1 0-15,-2-4 0 0,8-4 0 0,-8 1 3 0,8-9 4 16,0 5 5-16,-7-7 5 0,6 0 5 0,0-6 6 0,7 3 5 16,-6-2 6-16,6 1 3 0,0-4 3 0,6 0 2 0,1-4 0 0,6 3 1 15,0-2-1-15,1 0-1 0,4-1-2 0,2 1-8 0,7-5-10 0,-1 4-19 16,-1 1-22-16,1-4-50 0,0 3-63 0,7-4-88 0,-7 5-101 15,7-1-78-15,-7 0-68 0,6 1-32 0,-5-4-16 0,5 2-8 16,-6 0-3-16,0-4 4 0,0 2 8 0,-6-4 16 0,6 1 21 16,-6-5 46-16,-1 0 60 0,-6 0 87 0,6-2 268 0</inkml:trace>
  <inkml:trace contextRef="#ctx0" brushRef="#br0" timeOffset="27007.52">26520 2560 0 0,'13'4'25'0,"-7"3"177"0,7-3 19 15,-7 0 22-15,8 3 19 0,-8-7 24 0,1 4 23 0,-1 0 29 16,1-4 31-16,-1 0 33 0,-6 0 31 0,7 0-20 0,-7-4-48 0,6 0-36 16,-6 0-28-16,0-3-21 0,0 3-17 0,0-7-17 0,0 4-17 0,-6-4-21 15,6 4-22-15,-7-4-26 0,1 0-29 0,-1-4-31 0,1 5-29 16,-1-2-17-16,1-2-10 0,0 3-6 0,-8-1-4 0,1 1-1 0,7 0 0 15,-7 4 0-15,-7-1-2 0,7 2-1 0,0-2-2 0,-6 8-1 16,-1-3-1-16,1 3-2 0,-1 0 0 0,0 3-2 0,-5 1-2 0,5 3-1 16,-6 4-1-16,-1 0-1 0,9 0-3 0,-9 3-3 0,7 2-2 15,2 2-1-15,-2 0-1 0,0 1 0 0,7-1-1 0,0 4-2 0,0-4-3 16,7 1 1-16,-1 3-1 0,0-5-1 0,7 2-2 0,0-1 0 16,7 1-2-16,-7-5 1 0,13 2 0 0,-7-3 0 0,8-1 2 0,-2-2-1 15,1-1 0-15,7-3 1 0,0-2 1 0,-1-4 0 0,1 0 0 0,6-4 1 16,0 1 0-16,0-5 1 0,-1-2 0 0,2-1-1 0,-1-5-3 15,0 2-3-15,0-4-5 0,7-1-6 0,-7-6-5 0,6-1-6 0,-5 1-6 16,-2-5-5-16,1-2-3 0,7-2-3 0,-13-2-3 0,6-1-1 16,0 0 0-16,-7-3 1 0,1-1 3 0,0 5 4 0,-8-4 9 0,8 0 8 15,-14 3 12-15,7 4 12 0,-7-4 15 0,2 8 11 0,-8 0 11 16,6 3 10-16,-6 3 11 0,0 2 11 0,-6 3 6 0,6 3 7 0,-8 0 7 16,8 5 4-16,-6-1 1 0,0 0-1 0,-1 4-4 0,7 2-7 15,-6 2-8-15,-1-1-8 0,1 4-8 0,-7 0-7 0,7 4-9 0,-2-1-8 16,2 2-8-16,0 5-8 0,-1 1-7 0,-6 4-5 0,7-1-4 0,-1 5-2 15,1 3-2-15,-1 3 2 0,0 1 0 0,1 7 3 0,0-4 1 16,-1 5 0-16,0 3 1 0,1-1-1 0,0 4 2 0,6-3 0 0,-7 7 1 16,7-4 1-16,-6 0-2 0,6 0 0 0,0 1 0 0,0-1-2 15,6 0-2-15,-6-3 1 0,7-4 0 0,-1 3 0 0,0-7-2 0,8 1-1 16,-8 0-1-16,7-9-1 0,0 1 1 0,0 0-1 0,7-3 2 16,-8-5 0-16,8-3-1 0,-7 0 1 0,7-7 0 0,0-1 0 0,-1 2-1 15,7-10 0-15,-6-2 0 0,-1 0 1 0,7-1 1 0,-6-7 1 16,6 5 1-16,-7-8 0 0,7-1-1 0,-6 2 1 0,0-6-1 0,-1 2 2 15,1-2 0-15,-8-3-1 0,2 1 0 0,-2-1 0 0,1 1 1 16,-6 0 0-16,0-2-1 0,-1 2 2 0,0 3 2 0,-6 0 4 0,8 0 5 16,-8-1 6-16,0 9 4 0,0-1 3 0,0 4 0 0,0 0 1 15,0 4 0-15,0 3 1 0,0 1-21 0,-8 3-11 0,8 0 0 0,0 0 0 16,-6 3 0-16,6 5 0 0,-6-1 0 0,-1 0 0 0,7 4 0 16,-7 4 0-16,1-1 0 0,-1 4 0 0,7 1 0 0,-6-1 0 0,6 5 0 15,0-5 0-15,0 0 0 0,0 4 0 0,0-4 0 0,6 1 0 0,-6-1 0 16,7-4 0-16,-1 5 0 0,1-4 0 0,6-5 0 0,-7 2 0 15,8-1 0-15,-2-1 0 0,2-1 0 0,-1-7 0 0,7 3 0 0,-8-2 0 16,8-3 0-16,-1-3 0 0,1-2 0 0,0 3 0 0,-1-7 0 16,7-1 0-16,-6-1 0 0,6-1 0 0,-7-2 0 0,7-1 0 15,-6 0 0-15,6-2 0 0,-7-3 0 0,1 3-5 0,-7-5-10 0,7 3 2 16,-8-2 2-16,2-1 1 0,-8 0 3 0,7-5 2 0,-6 6 0 0,-7-2 3 16,6 2 0-16,-6 3 1 0,0-4 2 0,0 7 0 0,-6-4 1 15,6 8-1-15,-7 1 2 0,7-1 0 0,-7 3 0 0,1 1 0 0,0 4-1 16,-2-2 1-16,2 5 0 0,0 5-1 0,0-5 0 0,-8 7-2 15,8 0 0-15,-7 0-1 0,-1 9-1 0,8-6 1 0,-7 5-1 0,0 4 0 16,7 2 0-16,-7 1 2 0,-1-1 0 0,8 2-1 0,0 3-1 0,-1-1 0 16,0 1 0-16,1 4 1 0,6-5-2 0,0-3 0 0,0 3 2 15,0-2-1-15,6-2 0 0,1 1 1 0,0-3 0 0,-1-5-1 16,7 4 2-16,0-2 1 0,0-5 0 0,0-1 0 0,0-2 2 0,7-1 0 16,-7 0 3-16,7-3 0 0,-8-4 1 0,8 0-1 0,0-4-1 15,-1 1 1-15,1-1 0 0,-8-3 0 0,8-1-2 0,-1-2 0 0,1-1 1 16,-6 0-2-16,5-5 1 0,-6 6-1 0,6-5-3 0,-5 0 0 15,-2 1 0-15,8-1 0 0,-7-3 0 0,-7 3 0 0,14-3 0 0,-14-1 0 16,8 5 0-16,-2-5 0 0,1 1 0 0,-6 4 0 0,6-1 0 0,-7 0 0 16,8 1 0-16,-8 3 0 0,0 4 0 0,-6-1 0 0,7 0 0 15,0 5 0-15,-7-1 0 0,0 0 0 0,0 4 0 0,0 0 0 0,0 4 0 16,0 3 0-16,0-3 0 0,0 3 0 0,-7 5 0 0,7-1 0 16,-7 3 0-16,7 1 0 0,-6 0 0 0,0 3 0 0,0 0 0 0,-2 0 0 0,2-3 0 15,0 4 0-15,-1-1 0 0,0 0 0 0,1-3 0 0,-1-1 0 0,7-3 0 16,-6 4 0-16,6-4 0 0,0-4 0 0,0 4 0 0,0-6 0 15,0 2 0-15,0-4 0 0,6 0 0 0,1-3 0 0,-7 5 0 0,6-10 0 16,1 5 0-16,6-3 0 0,-7-5 0 0,8 6 0 0,-8-7 0 16,7 2 0-16,0-4 0 0,0 1 0 0,1-2 0 0,-2 1 0 0,2-3 0 15,-2-1 0-15,1 1 0 0,1-6 0 0,-2 3 0 0,2-2 0 16,-2 5 0-16,1-8 0 0,-6 7 0 0,6-3 0 0,1 0 0 0,-8 3 0 16,6 1 0-16,-5 2 0 0,0 1 0 0,-1 4 0 0,1 3 0 0,-7 1 0 15,6 3 0-15,-6 3 0 0,6 1 0 0,-6 3 0 0,0 0 0 16,0 9-1-16,0-6-2 0,0 9-1 0,-6-4 2 0,6 3 0 15,0 0 1-15,0 0 0 0,0 0 0 0,0 1 0 0,0-2 0 0,6-1 2 16,-6-1 0-16,8-1 0 0,-2-3 0 0,0 0-6 0,0-4-6 0,8-3-14 16,-1-1-15-16,0 2-20 0,0-5-23 0,7-5-26 0,-8-2-29 15,8 0-44-15,-1-4-56 0,-5 0-66 0,5-3-70 0,-6-5-61 0,0 1-58 16,0-3-41-16,-6-6-32 0,5 5-6 0,-5-7 7 0,-7 0 14 16,7-1 21-16,-7-3 26 0,-7 0 28 0,7 0 45 0,-7 1 55 0,1-5 64 15,-7 0 69-15</inkml:trace>
  <inkml:trace contextRef="#ctx0" brushRef="#br0" timeOffset="27273.15">27627 1996 0 0,'-39'15'234'0,"0"0"85"0,-1-4 39 0,8 3 35 15,6-2 35-15,-1-5 26 0,2 0 23 0,5 0 20 0,8-3 18 16,-2 0 17-16,8-1 14 0,0 1-42 0,-1-4-70 0,7 0-65 0,0 0-59 16,7-4-43-16,-1 1-35 0,6-1-33 0,-4 0-33 0,4-3-25 15,8 0-23-15,-7-5-19 0,7 2-19 0,-1-1-14 0,1 0-14 0,-1-4-14 16,0 4-11-16,-5 0-7 0,5-1-7 0,-12 6-5 0,6-5-1 0,-7 7-4 15,0-3-3-15,2 3-3 0,-8 0-1 0,6 4-1 0,-6-3-2 16,0 3-2-16,0 3-1 0,0-3-4 0,0 4 0 0,0 0-7 0,0-1-6 16,0 5-9-16,0-5-13 0,0 5-13 0,6-2-14 0,-6 6-16 15,0-5-15-15,7 0-39 0,-7 1-45 0,6 2-54 0,1-2-58 0,0-4-49 16,-1 3-46-16,6-3-35 0,-4 0-29 0,4-1-25 0,-5-3-25 0,6 0-4 16,0-3 7-16,7-1 12 0,-8 0 16 0,2-3 36 0,-1 0 48 15,6 0 54-15,-6-5 59 0,1 1 51 0,-2 0 97 0</inkml:trace>
  <inkml:trace contextRef="#ctx0" brushRef="#br0" timeOffset="27460.65">27842 1919 0 0,'6'-11'101'0,"-6"-3"146"15,-6 3 32-15,6-3 33 0,-7 2 35 0,7-3 39 0,-6 5 41 0,-1-2 27 16,7 1 20-16,-6 4 14 0,-1-4 9 0,7 3-36 0,-6 2-60 0,6-2-50 16,-6 5-48-16,6-1-36 0,0 0-30 0,0 1-33 0,0-1-34 15,0 4-38-15,0 0-43 0,6 0-27 0,0 0-21 0,1 0-12 0,-1 0-10 16,1 4-7-16,6 3-7 0,-1-3-3 0,2-1-5 0,-1 5 0 0,0-2 0 16,0 2 0-16,0 3 2 0,6-4 0 0,-5 4 1 0,-2-4-2 15,1 1 0-15,1 3-1 0,-2-7-3 0,2 3-1 0,-2-3-2 0,2 4-6 16,-1-8-8-16,-7 2-9 0,8-2-13 0,-2 0-22 0,2-2-30 15,-8-3-43-15,7 2-49 0,0-5-55 0,0 1-58 0,0-4-58 0,0 0-61 16,-7-4-35-16,7 1-23 0,1-1-9 0,-8-3 2 0,8 0 6 16,-8-5 11-16,6 1 23 0,-5 0 27 0,0-3 43 0,-1-1 49 0,1 1 56 15,-1-1 149-15</inkml:trace>
  <inkml:trace contextRef="#ctx0" brushRef="#br0" timeOffset="27632.52">27327 1648 0 0,'-33'26'272'0,"1"-8"98"0,6 4 38 16,1-7 17-16,5 0 8 0,0-4 4 0,13 0 4 0,1-4 0 0,0 0 0 16,6-4-10-16,-7 2-14 0,7-2-78 0,7-3-113 0,-7 4-144 15,6-4-160-15,-6 3-124 0,6-3-107 0,1 0-59 0,-1-3-37 0,1 3-19 16,0-4-9-16,-1 1-5 0,8-2-1 0,-8 2 8 0,0-4 14 0,7 0 29 16,-6 3 34-16,-1-7 55 0,1 4 121 0</inkml:trace>
  <inkml:trace contextRef="#ctx0" brushRef="#br0" timeOffset="28201.2">29795 2326 0 0,'0'0'259'0,"0"0"47"0,-6 0 22 16,6-3 21-16,-6-1 20 0,-7 0 28 0,6-4 28 0,-6 2 20 15,7 1 16-15,-8-2 8 0,8 0 9 0,-7 0-53 0,0-1-85 0,0 1-64 16,7-1-52-16,-8 5-30 0,2-1-21 0,-2 1-19 0,1-1-20 0,1 4-26 15,-2 0-27-15,8 4-20 0,-8-4-14 0,2 7-7 0,-1-4-7 16,-1 9-4-16,2-5-2 16,-2 8-2-16,2-5-3 0,-8 9 1 0,7-5 0 0,-1 5 1 0,2 3 3 15,6 0-1-15,-8 0 0 0,8 0-1 0,-1 4-1 0,1-5-1 0,0 5-2 0,6-3-3 0,0-2-3 0,6 1-2 0,0-1-1 16,1-1-3-16,6-3-2 0,-6 2-2 0,11-4-1 0,2 0-8 0,0-1-9 16,-1-3-13-16,7-4-15 0,1-2-27 0,-1-3-35 0,6 3-45 15,1-10-49-15,-1 3-51 0,1-7-48 0,-1 2-38 0,7-4-33 0,-5 1-27 16,-2-5-26-16,7 0-23 0,-7 1-22 0,1-5-7 0,0 4-2 15,-1-7 19-15,-6 4 30 0,7-4 44 0,-7 0 49 0,0 0 50 0,0 0 47 16,0-3 38-16,0 2 33 0</inkml:trace>
  <inkml:trace contextRef="#ctx0" brushRef="#br0" timeOffset="28466.82">30324 2296 80 0,'12'-10'218'0,"-6"2"29"15,1 1 23-15,-7 0 22 0,0 3 22 0,7 1 23 0,-7-2 27 16,-7 2 21-16,7 3 19 0,0-4-8 0,-7 1-21 0,7 3-32 0,-6 0-42 16,0 0-33-16,0 0-26 0,-2 0-22 0,2 3-17 0,-7 4-18 15,0-2-17-15,0 2-22 0,1 0-23 0,-2 4-18 0,1 3-16 0,0 2-12 16,0-2-9-16,0 4-10 0,-6 1-10 0,5 3-7 0,1 0-6 15,7-1-6-15,-7 5-6 0,6-4-2 0,1 4-5 0,0-1-3 0,6-3-2 16,0 4-3-16,0-5-4 0,6-1-3 0,0-3-3 0,7 2-4 16,0-1-4-16,0-6-6 0,7-2-6 0,0 1-5 0,-1-4-5 0,7-3-4 15,-6 1-3-15,6-5-2 0,-7-5 0 0,7 1-1 0,-6-3 1 0,-1 0 1 16,1-4 4-16,0 0 9 0,-8-4 12 0,8 1 12 0,-13-4 12 16,5-1 10-16,-6 1 11 0,2-1 6 0,-2-3 5 0,-6-3 2 15,0 3 3-15,0 0 1 0,0-4 0 0,-6 4 0 0,-2 0-3 0,2 0-5 16,0 4-8-16,-7 0-9 0,6-1-5 0,-6 5-13 0,1 2-12 0,-2 1-24 15,8 4-26-15,-7 4-42 0,0-5-53 0,-7 8-58 0,7 0-66 16,1 0-62-16,-2 4-63 0,-5 0-40 0,5-1-31 0,2 4-15 0,-2-2-5 16,2 1 2-16,-2 2 6 0,8-4 20 0,-1 0 24 0,1-1 41 15,0 0 50-15,6-3 59 0,0 0 116 0</inkml:trace>
  <inkml:trace contextRef="#ctx0" brushRef="#br0" timeOffset="28623.07">30499 2019 315 0,'0'-12'435'0,"-7"1"33"0,1 4 16 0,0-5 8 0,-8 6 3 16,2-2 2-16,-2 1 1 0,-5 0-1 0,-1-1-1 0,-6 1-12 0,0 7-17 16,-7-4-166-16,1 8-237 0,-1-4-189 0,-6 4-164 0,-6 3-94 15,6 4-59-15,0 0-28 0,-6-1-15 0,-1 2-7 0,7 2-3 0,-7-3-1 16,7 4 1-16,-6-4 12 0,-1 4 17 0,7-4 55 0,-7 4 74 16</inkml:trace>
  <inkml:trace contextRef="#ctx0" brushRef="#br0" timeOffset="30390.95">2240 6052 103 0,'0'15'317'15,"-6"-4"28"-15,-1 3 17 0,0-3 9 0,1 0 8 0,0 0 10 0,6 0 8 16,-8-4 13-16,8 0 14 0,0 2 14 0,-6-7 16 0,6 6-68 16,0-5-105-16,0 5-65 0,6-4-43 0,-6-4-24 0,0 2-10 0,8-2-9 15,-8-2-4-15,6 2-7 0,0-7-8 0,8 2-12 0,-2-6-13 0,1 0-15 16,1-3-14-16,-2 0-11 0,8-5-10 0,-7-3-7 0,7 0-8 15,0-1-3-15,-8-2-4 0,8-4-4 0,-7 0-3 0,-1-1 0 0,2 1-2 16,-1 0-1-16,0-4 0 0,-7 0 0 0,1 0 0 0,-1 1-1 16,1 2-1-16,0-3 0 0,-7 4 1 0,0-2 3 0,6 4 5 0,-6 4 4 15,0-3 6-15,0 8 5 0,0-1 4 0,-6 5 6 0,6-1 5 16,0 5 2-16,0 2 4 0,-7 0 3 0,7 1 1 0,0 3 2 0,-7 1-2 16,7 3-3-16,0-4-5 0,0 4-5 0,-6 4-7 0,6-4-4 15,0 3-6-15,0 5-6 0,-7 0-3 0,7-2-4 0,0 9-4 0,-6-4-2 16,6 7-3-16,0 5-2 0,-6-2 1 0,6 5-1 0,0 0 0 15,0 3 1-15,0 4-1 0,0-4 1 0,0 4 1 0,6 1-1 0,-6-2 0 16,6 1 1-16,-6 0 0 0,7 1 1 0,-1-2 0 0,1 1 0 16,0-4 0-16,-1 4 0 0,0-8 0 0,1 6 0 0,0-6 0 0,-1-3 0 15,0 0-1-15,7-4 0 0,-6 0 0 0,6-4-1 0,-7-2 1 0,8-1 0 16,-2-3 1-16,2-5-1 0,-1 0 1 0,-1-6-2 0,8 0-1 16,0-5-3-16,-7-3-4 0,7-7-5 0,6-1-5 0,-7-2-5 15,1-2-3-15,-2-6-4 0,9 0-4 0,-7-4-3 0,-1-4-3 0,0 1-3 16,-5-1-1-16,5-3 0 0,-5-4 1 0,-2 4 3 0,-6-5 5 0,8 2 4 15,-8-1 5-15,1 0 5 0,-1 0 4 0,-6 4 5 0,7-1 3 16,-7 4 7-16,0 5 7 0,0-1 7 0,0 3 6 0,-7 1 5 0,1 8 7 16,6 2 6-16,-7 1 4 0,1-1 3 0,-8 4 2 0,8 5 2 15,0 2 1-15,0 1 1 0,-1 0 1 0,-6 3-4 0,6 0-3 0,-6 1-5 16,6 3-5-16,-5 0-6 0,5 3-5 0,-6 5-6 0,7-1-3 16,-1 0-3-1,-6 8-3-15,6-1-2 0,1 4-3 0,-8 1-2 0,14 4-1 16,-6 2 1-16,0 4 0 0,6-3 0 0,-6 7 0 0,6-1 1 0,6 2 0 15,-6 2 0-15,0 1 0 0,6 0 1 0,0-1-1 0,-6 1 1 16,8-1 2-16,-2 1 0 0,0 0 0 0,1-1 1 0,0 1 1 0,-1-5 1 16,1 2-1-16,-1-1 0 0,0-4 2 0,1 0-1 0,0 1 0 15,-1-4 0-15,0-5 1 0,1 1-1 0,-7 0-1 0,7-7 1 16,-1 4-1-16,1-8 0 0,-7-2-2 0,0 3 0 0,6-4 1 0,-6-5 2 16,0 1 2-16,7 0 4 0,-7-4 5 0,0 0 1 0,0 0 3 0,7-8 0 15,-7 5 0-15,0-5 1 0,6 1-1 0,0-4 1 0,0-3 0 0,-6-2 0 16,8-2-2-16,-2 0-1 0,0-4-4 0,1 0-4 0,6-4-4 15,-6 4-2-15,-1-3-3 0,0 0-3 0,0-1-1 0,8 3 1 16,-8 2-2-16,1-2 0 0,6 5-1 0,-6-1-1 0,-1 5 1 0,7 0-2 16,-6 3-1-16,-1 3-1 0,0 1-2 0,1 3 1 0,0 4-1 15,-1 0 2-15,1 4 0 0,-1 0 0 0,0 3 2 0,1 0 0 0,0 8 1 16,-1-4 1-16,8 7 0 0,-8-3 2 0,0 6 1 0,1-2 1 16,-1 4 2-16,1-2 0 0,-1 2 1 0,1-2-1 0,-1 1 1 0,0-3 0 15,2 3-1-15,4-5-1 0,-5-2 1 0,6 0-1 0,-7-1 0 0,7-2 0 16,1-1 1-16,-2-4-1 0,8-4 1 0,-7 1 0 0,0-4 0 15,6-4 1-15,1 1 0 0,0-8-1 0,-1 4 2 0,1-5-1 16,-1-2-1-16,1-1-2 0,0-3 1 0,-1-4-2 0,0 4-2 0,-6-3-1 16,7-6-1-16,-6 5-1 0,-2-3 0 0,1 3-1 0,-6-5 1 15,6 2 0-15,-13 0 0 0,6 3 2 0,0-4 1 0,-6 4 0 0,0 0 1 16,-6 0 3-16,6 4 2 0,-6-1 3 0,-1 5 2 0,-6-1 1 16,6 1 1-16,1 6 1 0,-6-3-1 0,-2 8 0 0,1-1 0 0,0-1 0 15,0 5-2-15,0 5-1 0,0 2 0 0,0 1-1 0,0 3 0 16,0 0-2-16,0 3-2 0,6 4-2 0,-5 1-2 0,4-1 0 15,2 4-1-15,6 4 1 0,-6-1-1 0,12-3 2 0,-6 8 0 0,6-5 0 16,2 1 1-16,-2-1 0 0,7 1-1 0,0 0 0 0,0-4 0 16,0 0 1-16,0-5 1 0,7 3-1 0,-1-6 0 0,-6 1-4 0,6-4-6 15,1-4-10-15,-7-3-11 0,7-1-16 0,0-3-14 0,-2-3-20 16,2-5-22-16,-7 1-44 0,7-4-52 0,-8-3-62 0,2-5-65 0,-1 1-61 16,0-3-56-16,-6-6-45 0,-1 1-37 0,-6 1-12 0,0-4 1 15,0-5 9-15,-6 2 11 0,-1-1 20 0,0-4 21 0,-6-3 44 16,1-1 52-16,-2 1 62 0,2 0 66 0</inkml:trace>
  <inkml:trace contextRef="#ctx0" brushRef="#br0" timeOffset="30609.7">3523 5282 59 0,'-7'11'299'0,"-5"-3"35"15,-2 2 26-15,1 2 37 0,0-5 43 0,7 4 28 0,-1-4 22 0,1 4 18 16,0-7 16-16,-2 3 15 0,8 1 14 0,-6-5-59 0,6 5-96 16,0-8-59-16,0 3-43 0,0 1-27 0,0-4-21 0,0 0-31 15,6 0-38-15,-6 0-27 0,8-4-20 0,-2 1-16 0,0-1-17 0,1 0-14 16,6-3-13-16,-7 0-12 0,7-1-13 0,1 2-30 0,-8-2-17 15,7 1 0-15,-6-1 0 0,5 1-36 0,-5 0-23 0,-1 2-18 0,8 3-17 16,-8 2-15-16,0-5-15 0,2 10-23 0,-2-5-26 0,0 7-36 16,0-4-43-16,1 5-42 0,0-5-42 0,-1 8-32 0,1-4-29 0,-1 1-22 15,0-1-19-15,-6 0-25 0,8 1-25 0,-2-1-7 0,-6 0 6 16,0-3 17-16,6 0 22 0,-6-1 37 0,0-3 42 0,6-3 47 16,-6 3 50-16,7-8 43 0,-7 5 42 0</inkml:trace>
  <inkml:trace contextRef="#ctx0" brushRef="#br0" timeOffset="30812.82">3692 5220 4 0,'0'-11'301'0,"-6"0"54"0,-1 4 46 0,0 0 36 0,1-1 28 0,6 1 21 16,-6 3 15-16,0-2 13 0,6 1 10 0,-8 2 9 0,8-5 7 16,0 4-58-16,0-3-89 0,0 3-78 0,0 1-72 0,0 0-54 0,0-2-47 15,8-2-34-15,-2 4-31 0,-6-1-21 0,6 0-17 0,7 1-13 16,-6-1-14-16,6 0-12 0,-7 4-12 0,8 0-10 0,-8 0-7 0,6 0-4 16,2 4-5-16,-8 3-3 0,1 1-4 0,-1-1-3 0,-6 4-3 15,7 0-4-15,-14 4-5 0,7-1-11 0,-6 1-14 0,-1 3-27 0,-5 1-35 16,-2-1-44-16,2 0-53 0,-2 1-50 0,-5-1-50 0,5 1-51 15,-4-1-49-15,-2 0-25 0,-7-4-8 0,9 5-3 0,-9-5 3 0,7-3 11 16,-6 3 14-16,0-2 32 0,7-1 41 0,-7-3 49 0,0-2 57 16</inkml:trace>
  <inkml:trace contextRef="#ctx0" brushRef="#br0" timeOffset="31048.33">2090 5825 196 0,'-20'14'413'0,"1"1"47"0,6-1 27 0,0-3 15 0,0 1 7 15,6-1 6-15,-5-8 4 0,4 5 3 0,8-5 2 0,-6-3 1 16,6 4 0-16,0-4-87 0,6 3-130 0,2-3-103 0,4 0-88 0,2-3-47 16,-1 3-26-16,6-4-14 0,7 1-9 0,6-1-11 0,2-3-12 0,4 3-27 15,1-3-34-15,7 0-70 0,-7-5-91 0,6 5-99 0,8-1-103 16,-7-2-52-16,-1 2-27 0,7-3-13 0,-7 4-6 0,2 0-4 15,-2-4 0-15,7 0 3 0,-7 0 8 0,8 0 23 0,-1 0 32 0,-1-1 71 16,2-1 121-16</inkml:trace>
  <inkml:trace contextRef="#ctx0" brushRef="#br0" timeOffset="31407.71">4552 5711 152 0,'-6'11'401'16,"-8"-4"52"-16,2 0 25 0,5 1 17 0,-6-5 11 0,6 2 7 16,-6-2 9-16,7-3 5 0,-1 0 8 0,1 0 7 0,6 0 6 0,0-3-73 15,0 3-115-15,-6-5-99 0,6 5-93 0,6 0-48 0,-6-3-26 16,0 0-16-16,6 3-12 0,-6-5-10 0,7 3-10 0,-1 2-7 16,1-5-7-16,6 5-9 0,-7-3-6 0,8 3-6 0,-2 3-9 0,2-3-4 15,-2 5-3-15,1 2-3 0,1-1 0 0,-2 6-1 0,8 2 2 0,-14 1 2 16,8 3 2-16,-1 1 1 0,-7 3 1 0,8 3 0 0,-8 1 2 15,0-1 0-15,-6 5 1 0,6-1 0 0,-6 0-1 0,0-4 2 16,0 6 1-16,-6-2 0 0,6 0-1 0,-6-7 1 0,0 3-1 0,-8 1 1 16,8-7-1-16,-1-1-2 0,-6 0 1 0,0-4-3 0,7-2-3 15,-8-1-5-15,2-4-7 0,-2-3-8 0,1-4-10 0,1 0-14 0,-8-4-15 16,7-3-22-16,0-4-29 0,6-1-43 0,-6-5-49 0,7-2-57 16,-1 1-59-16,7-9-48 0,-6 7-42 0,12-6-44 0,-6 0-45 0,13-3-17 15,-6 3-3-15,6-3 8 0,7-1 11 0,-1 5 22 0,0-4 26 16,1 3 42-16,7 0 51 0,-2 0 57 0,7 5 58 0</inkml:trace>
  <inkml:trace contextRef="#ctx0" brushRef="#br0" timeOffset="31657.71">5001 5711 0 0,'14'0'49'0,"-2"0"169"0,-6 0 25 0,2 0 22 15,-2 0 24-15,0 0 28 0,-6-4 33 0,7 4 39 0,-7 0 40 0,0 0 28 16,0 0 20-16,0 0-30 0,0-3-54 0,-7-1-40 0,7 1-31 16,0 3-26-16,-6-5-20 0,0 2-21 0,-2-1-19 0,2 1-27 0,0-1-30 15,0 0-36-15,-8 1-41 0,8-1-27 0,-7 4-21 0,-1-4-12 16,2 4-9-16,-2 4-6 0,2-4-7 0,-1 4-4 0,-1 3-5 0,2 0-3 15,-2 0-3-15,-5 5-4 0,13-1-1 0,-8 3-2 0,2 1-2 16,4 0 1-16,-4 4-1 0,6 2 1 0,-1-3-2 0,7 7 1 0,0-2 1 16,0-2-1-16,0 2 1 0,7-1-1 0,-1 0 0 0,0-3-2 15,8-2-1-15,5 3-7 0,-6-3-10 0,6-7-11 0,7 6-14 16,1-9-27-16,-1 1-34 0,0-5-37 0,0 0-41 0,7-3-40 0,-1-3-42 16,-6-4-34-16,7 0-32 0,-8-1-25 0,9-4-21 0,-9 2-13 15,1-5-11-15,0 1-10 0,0-5-12 0,1 5 8 0,-1-4 18 0,-7 0 31 16,7-1 35-16,-6 1 41 0,-1-1 39 0,1 1 36 0,-8 0 31 15,8-1 26-15,-7 1 54 0</inkml:trace>
  <inkml:trace contextRef="#ctx0" brushRef="#br0" timeOffset="32490.63">5562 5697 33 0,'6'-12'206'0,"-6"1"34"16,0 0 29-16,0 1 25 0,0 2 24 0,0 1 26 0,0 0 26 15,-6-1 31-15,6 5 31 0,-7-6 0 0,0 7-14 0,1-2-30 0,0 0-34 16,-8 1-35-16,8 3-34 0,-7 0-28 0,0 0-24 0,0 3-21 16,-7 1-21-16,7 0-24 0,0 3-24 0,-6 0-30 0,5 4-29 0,-5 0-21 0,6 4-15 15,0-1-10-15,0 1-7 0,0 3-5 0,0 1-4 0,0-1-5 16,6 1-3-16,1 2-4 0,-1 1-3 0,1-3-2 0,6 3-2 0,0-4-1 15,0 1-2-15,6-1-1 0,-6 0 0 0,7-3 0 0,6-1 0 0,0 1 0 16,-6-7 0-16,5 2 1 0,2-6 0 0,5-1-2 0,-6 1-2 16,6-8-2-16,-5 1-3 0,5-1-1 0,-6-6-1 0,6 2-2 15,1-7 0-15,-7 4 0 0,0-7 0 0,0 3-1 0,1-4 0 0,-2 1 0 16,-5 0 0-16,6-4 3 0,-7 4 1 0,1 0 4 0,-7-4 2 16,6 4 4-16,-6 0 3 0,0-5 2 0,0 4 4 0,0 1 5 0,0 0 5 15,0 0 6-15,0 3 6 0,-6 1 4 0,6-1 3 0,0 5 0 16,0 1 3-16,0 2-1 0,-7 3-1 0,7 1-2 0,0-1-3 0,0 4-2 15,0 0-4-15,0 4-6 0,0-1-5 0,-6 5-6 0,6 4-5 16,0-2-6-16,0 5-2 0,0 3-3 0,6 0-2 0,-6 0 0 16,0 4 1-16,7 0 2 0,-1 5 1 0,1-6 2 0,0 5 0 0,-1-4 0 15,0 3 1-15,2-3 0 0,4-4 0 0,-6 5 1 0,8-5-1 0,-1-4 1 16,-1 1-1-16,2-4 1 0,-2 0 1 0,2-4 1 0,-1 1-1 16,7-5 2-16,-8-3 0 0,8 0 1 0,-7-3 0 0,7-5 1 15,-1 1 0-15,0-4 0 0,-5 0 0 0,5-4 0 0,-5 1-1 0,4-4 1 16,-4 3 0-16,-1-7 0 0,-1 4 1 0,2-4 0 0,-8 3-1 15,0-3 0-15,2 4-1 0,-2-3-1 0,-6 2 0 0,6 1 2 0,-6-1 4 16,0 1 5-16,0 3 4 0,0 4 3 0,0 0 0 0,-6-1 0 16,6 6-3-16,0 2 0 0,-6 1-2 0,6 3 0 0,-8 0-1 0,8 3-2 15,-6 5 2-15,6 3-4 0,-6 0-5 0,0 3-4 0,6 4-4 16,-8 1-3-16,2-1-2 0,6 4 0 0,0 3 0 0,-6-2 1 16,6-1 0-16,6 3 0 0,-6-3 2 0,6 0-1 0,-6-4 1 0,8 1-1 15,-2-1 1-15,0-6-1 0,0 2 1 0,2-3-1 0,4-4 0 16,-5-3 1-16,6-1 0 0,-6 2 1 0,5-10 2 0,2 2 0 0,-2-1-1 15,2-3 0-15,-1-4 1 0,-7 0-1 0,7-4-1 0,0 1-2 16,0-2-1-16,0-2-1 0,-6 4-1 0,5-4-1 0,-5-4-1 0,0 3 1 16,-1 2-1-16,0-6-1 0,-6 4 2 0,8 1-1 0,-8 0 2 15,0 0 1-15,0-1 0 0,0 4 5 0,0 5 2 0,0-5 3 0,-8 8 1 16,8-4 1-16,0 7 0 0,0-3-2 0,0 3-1 0,-6 0 0 16,6 4-1-16,0 4-1 0,0-4-2 0,0 8-1 0,0-1 0 0,0-1 0 15,-6 6-3-15,6 3-1 0,0 3-2 0,0 0 1 0,6 5 1 16,-6-2 2-16,0 5 0 0,6 0 2 0,-6 7 1 0,8-4 1 15,-8 4 1-15,6 4 0 0,0-4 0 0,1 4 1 0,-1 0 0 0,1-2 0 16,-1 6-1-16,1-4 1 0,-1 0-1 0,0 2 0 0,-6-6 0 16,8 3 0-16,-2-2-1 0,-6-1 1 0,6 0-2 0,1-3 1 0,-7-2-1 15,0 1 1-15,0-2-1 0,0-2 2 0,0-3 0 0,0 0 0 16,-7 0 1-16,7-3 1 0,-6-1 0 0,0-4 1 0,-2 1-2 16,-4-5 2-16,5 2 0 0,1-1 1 0,-7-4 1 0,6 0-1 0,-5-3 0 15,-2-4 0-15,8 3 2 0,-8-3-2 0,8-3 0 0,-7-1-1 16,7 1 0-16,-1-4-2 0,0-4-2 0,1 0-2 0,6 0-2 0,-6-3-3 15,6-5-3-15,0 1-4 0,6-1-4 0,0 1-6 0,1-4-6 16,0-4-7-16,6 4-5 0,-1-3-8 0,2 0-10 0,6-2-15 16,-1-2-18-16,0 4-35 0,0-5-44 0,1 0-51 0,7-2-56 0,-8 2-50 15,0 2-48-15,1-6-49 0,-1 1-49 0,1 0-20 0,-6 0-7 0,5-1 1 16,-13 2 7-16,7-5 14 0,-6 1 18 0,5-1 38 0,-4 4 44 16,-8-7 55-16,0 3 58 0</inkml:trace>
  <inkml:trace contextRef="#ctx0" brushRef="#br0" timeOffset="32756.26">5581 5063 241 0,'-33'3'420'0,"7"4"41"0,-6 1 23 0,5-4 14 16,8-4 11-16,0 3 9 0,0 1 7 0,5-4 7 0,1-4 7 15,0 4 5-15,7-3 2 0,-1-1-92 0,7 4-143 0,-6-3-101 16,6-2-79-16,0 2-42 0,6-1-24 0,-6 1-15 0,7-1-11 0,5 0-9 15,-5 1-9-15,6-1-9 0,-7 4-10 0,8-4-9 0,-1 4-8 0,0 0-11 16,-7 0-8-16,7 4-6 0,-7 3-5 0,2 1-4 0,-2 2-3 16,-6 2-9-16,0 2-9 0,-6 4-21 0,-2 1-28 0,2 4-44 15,-7-2-55-15,7 5-62 0,-14-1-67 0,8 1-59 0,-2-1-51 0,-6 4-25 16,8-2-9-16,-8-6-3 0,7 5 2 0,0-4 5 0,6-4 10 16,-6-3 21-16,7-1 29 0,6-2 47 0,0-5 56 0</inkml:trace>
  <inkml:trace contextRef="#ctx0" brushRef="#br0" timeOffset="33390.22">7065 5839 44 0,'0'22'278'0,"0"-4"23"0,-6 1 13 16,6-4 7-16,0 0 4 0,-6-5 9 16,6 1 10-16,0-4 24 0,0-3 28 0,0 0 31 0,0-1 33 0,0-3-47 15,0 0-88-15,0 0-51 0,0-3-35 0,6-1-19 0,-6 0-12 16,6-3-6-16,2-4-4 0,-2-4-8 0,7 1-10 0,-7-4-24 16,8-5-28-16,-8 2-32 0,7-9-32 0,0 1-23 0,0 0-18 0,-6-4-11 15,6-1-6-15,-7-2-4 0,0 0-1 0,1 0-1 0,0-1-1 16,-1 3 2-16,-6 1 0 0,0 4 0 0,0 0 1 0,0 3 1 15,0 0 2-15,0 9 3 0,0 2 2 0,0 0 1 0,-6 3 2 0,6 5 1 16,-7 4-1-16,7-5-1 0,0 8 0 0,-7-3 0 0,7 6-3 0,-6-3 0 16,6 4-1-16,-6 0-2 0,-1 4-2 0,7-1-2 0,-6 0-4 15,6 0-2-15,0 4-1 0,0 1-1 0,0-2-1 0,0 1 1 16,6 0 0-16,-6 0 0 0,7 4 0 0,-1-4 1 0,7 3-1 0,0 1 2 16,-7-5-1-16,8 6 0 0,-1 2 3 0,0-3-1 0,0-1 2 15,-1 1 0-15,2-1 1 0,-1 5 0 0,-7-5 0 0,8 5 0 0,-2-4 1 16,-5 3 0-16,0-3 1 0,-1 3-1 0,7-4 0 0,-6 1 0 15,-7 3-1-15,6-2 2 0,-6-6-1 0,7 5 0 0,-7-1 1 0,6 1-1 16,-6-4-1-16,0 4-1 0,0-4-5 0,0-4-4 0,6 3-8 16,-6-2-7-16,0-1-11 0,0 1-14 0,7-5-14 0,-7 1-27 15,7 0-30-15,-1-4-40 0,0 0-45 0,8-4-46 0,-1-3-46 0,0 3-39 16,6-3-33-16,-5-5-30 0,5 2-26 0,0-1-21 0,8 0-19 16,-8-4 1-16,7 1 7 0,0 3 21 0,0-4 30 0,0 1 38 15,-7-1 45-15,7 0 45 0,1 1 49 0,-1-1 40 0,0 0 155 0</inkml:trace>
  <inkml:trace contextRef="#ctx0" brushRef="#br0" timeOffset="33780.85">8010 5564 103 0,'20'-7'221'0,"-7"0"30"0,0 4 28 16,0-5 26-16,-7 4 24 0,0-3 30 0,2 3 32 0,-8-3 31 16,6 0 28-16,-6 0-7 0,0-1-26 0,-6 4-33 0,6-3-38 0,0 0-29 15,0 3-27-15,-8-3-24 0,2 2-23 0,6 3-24 0,-6-3-21 16,0 2-29-16,-1 3-31 0,0 0-29 0,-6 0-30 0,1 0-17 16,4 3-12-16,-4 4-9 0,-2-2-7 0,2 6-6 0,-8-4-6 0,7 4-4 15,1 4-5-15,-2-1-3 0,-5 1-2 0,5 3-1 0,2 0-1 0,-2 1-2 16,8 3 0-16,-7 0-3 0,6-4 1 0,1 4-1 0,-1 0-2 15,7-4-2-15,0 5 0 0,0-5-1 0,0 1 1 0,7-2-1 16,-1-2-3-16,1 0 1 0,6-1-1 0,-7-3-1 0,8-4-4 0,5 1-2 16,-6-5-2-16,6-3-3 0,1 0-1 0,-7-3-1 0,7-5 0 15,0 1 0-15,-2-4 0 0,2 0 1 0,0-3 2 0,-1-5-1 0,-5 5 1 16,-2-4 3-16,8-4 4 0,-13-1 4 0,5 2 4 0,-5-2 5 16,0-3 3-16,-7 5 5 0,6-5 4 0,-6 0 7 0,0 4 6 0,0-3 6 15,0 3 10-15,0 4 8 0,0-1 10 0,-6 4 4 0,6 1 6 16,0 3 1-16,-7-1 0 0,7 9-3 0,0-4-3 0,0 7-5 15,0 0-4-15,-7 4-7 0,7-1-6 0,0 5-8 0,0 2-9 0,0 6-8 16,0-3-8-16,0 10-8 0,0-1-4 0,7 0-4 0,-7 3 0 16,7 6 0-16,-7-6 1 0,6 4 1 0,-6-4 1 0,6 4-1 0,1-3-4 15,0 0-7-15,-1-4-14 0,7 0-14 0,-7 0-15 0,1-7-22 16,6-1-23-16,1-3-44 0,-2-4-56 0,8-3-68 0,-7-4-75 0,7-4-73 16,-1 1-74-16,-6-9-37 0,6 2-22 0,1-8-3 0,0-1 7 15,-1 2 11-15,-6-9 16 0,0 0 19 0,0-3 22 0,0-1 45 16,-6-3 57-16,-1-3 68 0,1-5 169 0</inkml:trace>
  <inkml:trace contextRef="#ctx0" brushRef="#br0" timeOffset="35267.57">8974 5638 71 0,'0'15'298'0,"0"-5"23"15,-7 5 12-15,7-4 16 0,0-3 14 0,0 2 16 0,0-6 15 0,0 3 22 16,0-7 21-16,0 4 20 0,0 0 16 0,0-4-60 0,0 0-101 0,0 0-62 16,7-4-41-16,-7 0-21 0,7 1-13 0,-1-5-14 0,1-2-13 15,5-2-16-15,-4-2-15 0,4-1-22 0,2-7-23 0,5-1-19 16,-6-2-15-16,0-4-13 0,7 0-9 0,-8-1-5 0,8-2-5 0,-7-2-3 15,0 2 0-15,0-5-1 0,0 4 0 0,0-4 2 0,0 4 0 16,-7 1 4-16,2-1 3 0,-2 3 3 0,0-3 4 0,0 8 1 0,-6-1 3 16,0 0 3-16,7 7 4 0,-7 1 4 0,-7 1 2 0,7 2 1 15,0 4 1-15,-6 0-2 0,6 3-2 0,-6 1-2 0,6 3-4 0,-6 1-3 16,-2 3-5-16,2 0-2 0,0 3-4 0,-1 1-4 0,-6 3-4 16,6 4-4-16,1 4-3 0,-7 0-2 0,6-1 0 0,1 9 0 15,0 2 1-15,-1 1 0 0,0 3 1 0,1 0 0 0,6 4-1 0,0 0 1 16,-7 4-1-16,7-1 1 0,7 1 1 0,-7 3-1 0,0-3 0 0,6 3 0 15,1-3 1-15,-7-4-2 0,7 3 0 0,-1-6 1 0,7 3-1 16,-6-7 0-16,5-1 1 0,-5-3 0 0,6 0 1 0,0-4 1 16,1-2 1-16,-2-3 0 0,1-5 0 0,7 0 0 0,-7-1 0 0,0-7 0 15,7 0-2-15,-1-4-3 0,-6 1-4 0,6-8-3 0,-5 0-5 16,5-1-5-16,1-2-3 0,-8-4-5 0,2-1-4 0,5 1-2 0,-12-4-1 16,6-5-3-16,-7 6 0 0,1-5 0 0,-1 1 2 0,1-1 2 15,-7 1 5-15,-7-2 4 0,7 2 7 0,-6 0 8 0,-1-1 9 16,1 4 13-16,-1 4 11 0,1 0 10 0,-1 2 8 0,0 6 5 0,-5-1 4 15,5 3 3-15,0 1 2 0,1 4 2 0,0 3 0 0,-1 0-1 16,1 0-1-16,-1 0-4 0,0 3-6 0,7 1-9 0,-6 3-7 0,6-3-6 16,0 3-5-16,0 0-4 0,0 5-2 0,0-5-4 0,6 4 0 15,1-4-3-15,0 5-1 0,-1-2 1 0,7-3 0 0,-7 4 2 16,8-3-1-16,-2 3 0 0,2-4 0 0,5 0 0 0,-6 1-4 0,6-1 0 16,-5 0-1-16,5 0-1 0,-6-2-3 0,0 1-2 0,7-1-3 15,-7 2-2-15,0 0-3 0,0-3-1 0,0 3-1 0,-6 0 0 0,5 0-2 16,-5 5 1-16,0-5 1 0,-1 4 0 0,1 0 0 0,-7 0 2 15,6 0 2-15,-6 3 3 0,0-3 3 0,0 4 2 0,0 0 1 0,0 0 1 16,-6-4 2-16,6 3 0 0,0 1 0 0,0-4 0 0,0-1-1 16,6 2-4-16,-6-1-3 0,6-4-6 0,-6 0-8 0,7 0-10 15,0 1-10-15,5-5-13 0,2-3-16 0,-8 5-26 0,7-5-31 0,0-5-37 16,6 2-40-16,-5 0-38 0,6-4-41 0,-8-5-27 0,8 5-25 0,-1-4-18 16,1-1-16-16,-7-2-9 0,7-1-4 0,0 0-4 0,-8 1-2 15,8 0 11-15,-1-5 18 0,-5 2 26 0,4 1 29 0,-4-2 34 16,-1 0 37-16,7-1 38 0,-8 1 38 0,2 0 42 0,-2 0 43 0,1 2 38 15,1-2 36-15,-2 4 41 0,-4-1 41 0,-2 4 41 0,6-4 38 16,-12 4 40-16,7 0 40 0,0 1 37 0,-7-1 35 0,6 3 32 0,-6-2 29 16,0 2 10-16,0-3 0 0,0 3-9 0,0 1-10 0,-6-1-16 15,6 5-14-15,-7-4-21 0,0 3-21 0,1 0-25 0,0 1-26 16,0 3-28-16,-2-4-31 0,-4 4-34 0,-2 4-38 0,1-1-24 0,7 1-18 16,-14 0-11-16,8 6-9 0,-2-2-7 0,1 3-8 0,1 4-6 15,-2 0-3-15,2 3-4 0,4 1-3 0,2-2-3 0,-7 9-4 0,13-5-2 16,-6 2-3-16,6 3 0 0,0-1-4 0,0-3 0 0,0 4-2 15,6-4-1-15,1 1-1 0,-1-6-1 0,8 2 1 0,-2-5-2 16,2 0-1-16,-2-2-2 0,1-5-3 0,7 0-2 0,-8-3-5 0,8-4-2 16,0 0-3-16,-7-4-3 0,7-3 0 0,-1 0-2 0,1-5 0 15,-8 2 0-15,8-5-1 0,-7 1 2 0,0-5 1 0,-6 1 1 0,-1-4 3 16,1 4 4-16,0-4 4 0,-7 0 3 0,0 0 5 0,0-1 2 16,-7 2 4-16,7 2 5 0,-7-3 5 0,1 4 4 0,-1 3 0 0,-6 1 3 15,6-1 1-15,1 5 2 0,-6 2 2 0,4 0 2 0,2 1 1 0,-7 3 0 16,7 1-2-16,-1 3-2 0,0 0-3 0,1 0-4 0,6 0-6 15,-6 3-3-15,6-3-2 0,0 4-1 0,0 0-1 0,0-1-2 16,0 5-1-16,6-5-1 0,0 2 0 0,1 2-1 0,0-4 1 0,6 1 2 16,-1-4 2-16,2 4 0 0,-2-4 1 0,8 0 0 0,-7 0 1 15,7 0 0-15,-8-4-1 0,8 0-1 0,-7 1-1 0,7-2-1 0,0 3 0 16,-8-3-2-16,2 2 0 0,-1-1-1 0,-1 0 0 0,2 4-2 16,-2 0 0-16,-5 0 0 0,6 0 0 0,-6 4 1 0,-1 0 0 0,1-1 0 15,-7 4 2-15,6 1-1 0,-6 3 0 0,7 0 1 0,-7 4 0 16,0 3 1-16,0-3 1 0,6 3 1 0,-6 4 0 0,0 0-1 0,0 0-1 15,0 0 0-15,6 0 1 0,-6 0-1 0,0-4-1 0,8 4 1 16,-2-3 0-16,-6-1 0 0,6-3 1 0,-6-1 0 0,7 1-1 16,-1-4 0-16,-6 0 1 0,7-4 1 0,-7 1 1 0,6-5 3 0,-6 1 1 15,7-1 3-15,-1-3 2 0,-6 0 2 0,6-3 2 0,2-4 1 16,-8 2 0-16,6-5 1 0,0 2-2 0,1-6 1 0,0 2 0 0,-1-5-3 16,1 2 0-16,-1-7-1 0,0 0-4 0,1 0-2 0,0 0-2 15,-1-3-3-15,0-1-3 0,1 0 0 0,6 4-3 0,-6-4 1 16,-1 4-2-16,0 4 1 0,8 0-1 0,-8 0-2 0,0 2-1 0,2 6-2 15,-2 2-2-15,0 1-2 0,-6 3-3 0,7 4-2 0,-7 0-3 16,6 4-3-16,-6 3-5 0,7 1-6 0,-7 2-6 0,0 6-7 0,0-2-7 16,0 4-9-16,0 1-12 0,0-1-24 0,0 3-29 0,0-2-34 15,6-1-39-15,-6 1-43 0,0-1-44 0,7-3-34 0,-1 0-31 0,0-4-30 16,2-1-28-16,-2-2-27 0,7-1-23 0,0-7-5 0,6 4 4 16,-5-8 21-16,5 0 30 0,0 1 37 0,8-5 41 0,-7-2 44 15,5-1 47-15,1 0 39 0,0-4 112 0</inkml:trace>
  <inkml:trace contextRef="#ctx0" brushRef="#br0" timeOffset="35751.94">11391 5341 69 0,'6'-7'232'0,"0"-4"34"0,-6 4 28 0,0 0 31 16,0-1 30-16,-6 0 27 0,0 1 22 0,-1 3 17 0,-6 1 11 0,6-1-12 15,-5 1-25-15,-2 3-42 0,2 0-47 0,-2 3-44 0,-5 4-38 16,5 1-31-16,-4-1-27 0,4 7-28 0,1 2-28 0,-7-2-26 16,8 4-21-16,-2 4-13 0,2 4-10 0,5-4-7 0,-6 3-3 0,6 1-3 15,1 0-1-15,6 0-1 0,0-1-1 0,0-3 0 0,0 0-2 16,0-3-1-16,6-5 1 0,1 0 2 0,-1-2 1 0,1-1 2 0,0-8 2 15,5 1 0-15,2 0 0 0,-8-8-1 0,7 0 0 0,0-3 0 16,0-4 0-16,7 0-1 0,-8-3-1 0,2-6-2 0,-1 3-3 0,0-5-3 16,0 0-4-16,-1 0-1 0,2-3-4 0,-1-1-1 0,-7-3-1 15,8 3-2-15,-8 0 1 0,6 0 0 0,-12 1 3 0,8 3 4 16,-2 0 5-16,0 0 6 0,-6 7 5 0,7-3 4 0,-7 7 4 0,0-1-1 16,7 6-1-16,-7-2-1 0,0 1 1 0,0 7-2 0,0 0 0 15,0 0-3-15,-7 0-4 0,7 7-5 0,0 1-5 0,0-2-6 0,0 6-4 16,-7 2-5-16,7 4-3 0,0 1-1 0,0 4 0 0,0 2 0 15,0 4 1-15,0-3 0 0,0 7 1 0,0-1-1 0,0 5 0 0,0 0 1 16,7-1 1-16,-7 1-1 0,0 4 2 0,7-1-2 0,-7 0 1 16,0 1-1-16,6-1 1 0,-6-1 1 0,0 3-1 0,0-3 2 15,0 2 0-15,0-1 1 0,0 0 0 0,-6 1 0 0,6-1-2 0,-7-4 0 16,0 1-2-16,7 0-1 0,-12 0-3 0,4-5-4 0,2-2-6 16,0-1-4-16,-7-7-6 0,6 0-4 0,-6 0-2 0,7-7-4 0,0-5-2 15,-8 2 0-15,8-9 1 0,-7 1-1 0,6-4 1 0,-6-4 2 16,7 1 1-16,-1-9 6 0,0 2 5 0,1-5 4 0,0-3 5 0,0-1 4 15,6-2 4-15,0-6 1 0,0 6 0 0,0-5 1 0,6-4 1 16,0 5 0-16,0-4 1 0,8 0-1 0,-8-1 1 0,14 5-5 0,-7-5-3 16,-1 1-9-16,8 0-9 0,0 3-23 0,-1-3-31 0,1-1-42 15,0 2-46-15,-1-2-55 0,1 0-57 0,-1 1-53 0,1 0-50 16,-1 0-43-16,0 0-37 0,-5-1-18 0,-1 0-4 0,6 5 2 0,-12-4 8 16,5 2 22-16,2 6 30 0,-8-1 40 0,1 1 49 0,0 2 54 15,-1 1 57-15</inkml:trace>
  <inkml:trace contextRef="#ctx0" brushRef="#br0" timeOffset="36081.19">8955 5461 0 0,'-26'16'334'0,"-1"-2"120"16,1 1 46-16,7 0 26 0,-7-4 19 0,13-1 12 0,-6-2 6 0,5-1 4 16,8-3 0-16,-1-4 1 0,1 0 0 0,6 0-46 0,0 0-70 15,6 0-119-15,1-4-143 0,5 0-79 0,2 1-49 0,6-5-42 16,5 1-39-16,1 0-47 0,0 0-53 0,7-4-81 0,6 4-92 0,1-5-93 15,-2 5-92-15,1-4-44 0,0-1-23 0,1 5-12 0,5-4-6 16,-6 0 0-16,7 1 3 0,-7-1 13 0,7 0 20 0,-1 0 36 16,-6 0 45-16,7 0 78 0,-1 0 164 0</inkml:trace>
  <inkml:trace contextRef="#ctx0" brushRef="#br0" timeOffset="37038.67">13136 4542 0 0,'7'-3'31'0,"-7"-4"216"0,0 3 26 0,0-4 19 15,0 1 14-15,-7 3 22 0,7-2 22 0,-7 1 27 0,1-2 25 0,-1 0 23 16,1 3 17-16,-1-3-20 0,1 3-41 0,-7 1-53 0,-1-2-59 16,2 3-34-16,-1-3-23 0,-7 5-16 0,0 0-12 0,1 0-18 0,-1 5-20 15,1-3-26-15,-7 3-24 0,6 2-22 0,1 0-17 0,-8 1-11 16,2 2-10-16,5 5-5 0,-6-4-7 0,6 7-2 0,-5-3-3 0,5 4-4 16,0 3-2-16,1-1-3 0,6 1-1 0,-6 4-1 0,5-4-1 15,8 3 0-15,-7 1-2 0,6 0-1 0,7-4 0 0,0 3-1 16,0-3-2-16,0 0 1 0,7 0-1 0,0-3 0 0,5-1 1 0,2-3-2 15,-2-1 1-15,2 1 0 0,5-4 0 0,7-4 0 0,-6 1 0 16,5-5 0-16,9-3-2 0,-9 0-1 0,1-3-3 0,7-1-2 0,-1-3-3 16,1-4-1-16,-7 0-2 0,6-4-1 0,1 0-2 0,-1-3-1 15,-5-1-1-15,-1-2 0 0,0-2-1 0,0 2 2 0,0-5 0 0,-7 1 3 16,1-1 3-16,0 0 3 0,-7 0 3 0,-1 1 2 0,-4-1 4 16,4 1 3-16,-6 2 5 0,-6 2 5 0,7-1 5 0,-7 0 6 0,0 7 4 0,0-3 4 15,-7 3 3-15,7 1 1 0,-6 7 1 0,0-5 0 0,0 5-2 16,-2-1 0-16,2 8-1 0,-7-3-2 0,7 3-5 0,-8 3-5 15,2 5-4-15,-2-1-5 0,2 5-3 0,-8-2-5 0,7 9-3 0,-7-1-2 16,1 4-1-16,-1 3 1 0,1 4 2 0,0 0 0 0,-1 5 0 16,0 3 1-16,1-1 2 0,5 1-1 0,2 3 1 0,-2 0 0 0,1 1-1 15,1 3 1-15,5 0 1 0,0-4 1 0,1 4-1 0,6 0-1 16,0 0-2-16,0-4 0 0,0 1-2 0,6-1 0 0,1 0-1 0,0-3 0 16,5-4 0-16,1 0-1 0,7-4 2 0,-6 1-1 0,4-5-2 0,2-3 0 15,-1-4 0-15,8-3 0 0,-8-4-4 0,8 0-2 0,-1-8-2 16,-7 1-4-16,7-4-2 0,-6-4-4 0,6 1-2 0,-7-5-1 15,1-3-3-15,-8-3 1 0,2-1 0 0,-1 0-1 0,-1 1 1 0,-4-4 1 16,-2 0 3-16,-6-1 3 0,-6 1 4 0,-2-4 3 0,2 7 3 16,-7-3 3-16,0 0 3 0,-6 3 2 0,-7 1 1 0,6 2-1 0,-5 1 1 15,-9 4-1-15,9 0 0 0,-1-1-2 0,-1 4-1 0,-5 4-6 16,12 0-7-16,-6 4-23 0,7-1-29 0,-1 2-49 0,7 2-59 0,6-4-63 16,-6 5-64-16,13 3-64 0,0-3-63 0,0-1-35 0,7-4-23 15,6 5-10-15,0-5-5 0,7 1 3 0,-1 0 6 0,1-4 21 16,6 0 29-16,0-4 49 0,7-3 58 0,-1 3 62 0,1-3 185 0</inkml:trace>
  <inkml:trace contextRef="#ctx0" brushRef="#br0" timeOffset="37429.29">13891 5128 0 0,'7'-6'137'0,"-7"-2"115"0,0 4 27 0,0-3 30 16,-7 0 33-16,7 3 33 0,-6-3 34 0,0 3 24 0,-2-4 20 0,2 1 16 15,-7 4 12-15,7-1-43 0,-7-3-69 0,6 3-47 0,-5 0-37 16,4 4-31-16,-4-3-23 0,5 3-30 0,-6 0-30 0,7 0-31 15,-7 0-31-15,-1 3-23 0,8 5-20 0,-7-1-13 0,0 0-9 0,0 0-6 16,0 5-4-16,0 2-3 0,-1 1-2 0,8 3-2 0,-13 1 0 16,12-1-2-16,-6 4-2 0,1 0-1 0,4 3-2 0,2-3-2 0,0 0-1 15,0 5-3-15,6-6-2 0,0 2-2 0,0-2-3 0,0 1-2 16,6-4-2-16,0 0-2 0,-6 1 0 0,14-4 0 0,-8-4-1 0,7 0 1 16,0-1 0-16,0-5 0 0,-1-2-1 0,2-3-1 0,-1 0-1 15,7-8-1-15,-8 5-2 0,8-8 1 0,-7 0-1 0,7-3-1 16,-8-5-1-16,2 4 0 0,-2-7 1 0,2 4-2 0,-1-4-1 0,-7 0-1 15,1 0 1-15,-1-4 2 0,-6 0 2 0,0 1 1 0,0 0 1 0,0-1 1 16,-6 4 1-16,-1-4 1 0,-6 5 2 0,7-2 0 0,0 5-1 16,-8 0 1-16,8 3 1 0,-8 3 1 0,8 2-1 0,-7 2-1 15,7 1-1-15,-1 3-2 0,0 4-1 0,1-3-1 0,0 3 0 0,-1 3-2 16,7 1-1-16,0 0 0 0,-7 4-1 0,7-2-4 0,7 1-5 16,-7 5-7-16,7-1-8 0,5-4-14 0,-5 8-14 0,6-4-35 0,6 0-42 15,1 0-49-15,0-3-49 0,-1 2-49 0,7-6-45 0,0 3-43 16,0-3-40-16,1 0-34 0,-1-1-33 0,6-3-12 0,-5 0 0 0,-2-3 8 15,1-1 14-15,7-4 34 0,-7 5 43 0,0-5 49 0,0 2 50 16,-7-2 49-16,7 1 66 0</inkml:trace>
  <inkml:trace contextRef="#ctx0" brushRef="#br0" timeOffset="38086.78">14386 5052 0 0,'6'0'21'0,"2"-4"188"0,-2 0 25 0,0 4 26 0,-6-3 24 16,0-2 25-16,0 5 24 0,0-2 24 0,0-3 24 0,-6 2 24 0,6 0 23 16,0-2-22-16,-6 5-45 0,-2-3-37 0,8-1-31 0,-6 0-27 15,0 4-23-15,0 0-23 0,-2 0-25 0,-4 0-24 0,5 4-22 16,1-4-25-16,-8 7-23 0,2-2-22 0,6 1-23 0,-8 6-14 0,1-5-12 15,0 4-7-15,0 3-5 0,0 1-2 0,0 0-2 0,0-1-1 16,0 5-1-16,6-1 1 0,-5 4-3 0,-2-3 1 0,8-1-2 0,0 4-1 16,-1-4-1-16,0 4-2 0,7-4-1 0,0 0-2 0,0-2-1 15,0-2-2-15,0 1-1 0,7-1-2 0,0-3-3 0,-1-3-1 0,0-1-3 16,8 0-2-16,-2-3-3 0,1-4-2 0,1-4-4 0,5 1-3 16,-6-5-4-16,7 1-2 0,-1-4-1 0,1-4-1 0,-1 1 2 0,1-4 1 15,0 0 3-15,-8-1 2 0,8-4 0 0,-7-2 4 0,7 0 4 16,-8-1 3-16,2-4 3 0,-8 1 4 0,7-4 4 0,-6 4 2 15,-1-5 3-15,1 2 2 0,-7-1 1 0,6-4 1 0,-6 5 3 0,6 2 2 16,-6-3 4-16,8 0 3 0,-8 4 2 0,0 0 3 0,6-1 4 16,-6 4 3-16,6 1 4 0,0 3 2 0,-6 4 2 0,7 0 3 0,0 2 3 15,-1 2 3-15,-6-1 3 0,7 4 1 0,-7 4 0 0,6 0-2 16,-6 0-3-16,6 3-5 0,-6 0-5 0,0 4-5 0,0 0-2 0,0 0-3 16,0 4-4-16,0 3-1 0,0 0-6 0,-6 4-2 0,6 0-6 15,0 4-3-15,0-1-2 0,-6 9-1 0,6-1-1 0,0 3 2 16,-7 1 1-16,7 3 0 0,0 1 2 0,-6-1-2 0,6 4 0 0,0-1-1 15,0 2-2-15,0-1 1 0,0-4-1 0,6 4-1 0,-6 0 0 16,7-3 0-16,-7-1 0 0,6 0 1 0,8-4-1 0,-8-3 1 0,0 4-1 16,8-7 0-16,-2-1 0 0,1-3-1 0,7-1-1 0,-8-3-1 15,8-4-2-15,0-3 0 0,6 0-1 0,-7-4-2 0,8-4-3 0,-8 0-2 16,8-3-2-16,-8-4-3 0,7 0-2 0,-6 0 0 0,5-3 0 16,-5-5 0-16,6 2-2 0,-6-3 1 0,-1 3 1 0,-6-6 2 0,6 5 1 15,-5-4 2-15,-1-1 2 0,0 2 2 0,0-2 3 0,-7 2 4 16,0-1 3-16,2 1 2 0,-2-2 7 0,-6 2 3 0,6-2 7 0,-6 4 3 15,0 1 3-15,-6 0 4 0,6 4 1 0,-6 3 1 0,-2 0 0 16,2 0 0-16,0 3-1 0,-1 5 0 0,-6-1-1 0,7 4-2 16,-7 4-3-16,-1-1-5 0,2 5-4 0,-2 3-3 0,-5 7-3 0,6-3-3 15,0 6-3-15,0 5-2 0,0 0 0 0,0 0 1 0,6 3-2 0,-6 4 1 16,7-5 2-16,6 6 0 0,0-1 0 0,0 0-1 0,6 0 1 16,1-4 1-16,-1 1 1 0,7-5-1 0,0 1 2 0,1-4-1 15,5-4 1-15,1-3-2 0,6-1 0 0,-6-2-9 0,5-9-12 0,1 1-21 16,0-4-26-16,0-7-51 0,1 0-64 0,-1-5-74 0,-1-3-78 15,-5-3-70-15,6-4-63 0,-6 0-33 0,-1-3-15 0,1-1-9 0,-1-4-2 16,-6-2 6-16,0-5 10 16,1 1 21-16,-2-9 25 0,-6 1 51 0,2-7 63 0,-2-1 73 15,0-2 259-15</inkml:trace>
  <inkml:trace contextRef="#ctx0" brushRef="#br0" timeOffset="38597.08">16138 4886 169 0,'0'8'335'15,"-6"-4"32"-15,6 3 23 0,-6-3 14 0,6 0 8 0,0-4 3 16,-8 3 4-16,8-3 0 0,8 0 2 0,-8 4-1 0,0-1-2 0,6-3-65 16,-6 5-99-16,6 1-64 0,1-2-47 0,6 3-30 0,-7 1-17 0,7 3-10 15,-7 0-4-15,8 3-1 0,-1 1 1 0,-6 4 0 0,-1 2 1 16,0-2-5-16,1 6-8 0,-1 1-11 0,-6-1-11 0,-6 1-9 15,-1 4-7-15,1-2-4 0,-7 6-5 0,0-5-8 0,-7 4-12 0,1-4-31 16,-7 4-45-16,0-3-78 0,0-5-98 0,-1 0-89 0,1 2-84 16,-6-9-44-16,-1 0-21 0,7-10-11 0,1-1-5 0,-2-4-4 0,1-6 0 15,6-4 4-15,8-8 6 0,-2 1 28 0,8-1 42 0,6-7 77 16,0-1 196-16</inkml:trace>
  <inkml:trace contextRef="#ctx0" brushRef="#br0" timeOffset="39364.99">17265 5007 231 0,'-7'4'397'0,"-6"0"36"0,1-4 20 0,-2 3 14 0,8-3 8 15,0-3 5-15,-8-1 7 0,8 0 3 0,-1 1 7 0,1 0 3 16,6-1 4-16,-7-4-94 0,7 5-140 0,0-1-90 0,0-3-64 0,7-1-37 15,-1 1-20-15,-6-4-13 0,13 4-7 0,-7-4-8 0,8 3-4 16,-8-2-7-16,14 2-5 0,-7 1-5 0,0 3-3 0,0-4-3 16,7 6-4-16,-8 2-2 0,8 0-1 0,-7 2 0 0,1 3 0 0,-2 2 0 15,1 4-1-15,0 0 1 0,0 0-1 0,-7 3 1 0,8 5 1 0,-8-1 0 16,1 1 0-16,0-2 1 0,-1 6 1 0,0-5 0 0,1 4-1 16,-1-4 1-16,-6 5 1 0,7-6-1 0,0 3 1 0,-7-6 0 15,0 4-1-15,6-3 0 0,0-4 0 0,-6 0-1 0,7-1 0 0,-7-2 1 16,7-5-1-16,-7 5-2 0,6-8-1 0,0 3-3 0,1-6-3 15,6 3-5-15,-6-8-4 0,5 5-6 0,2-8-5 0,-2-1-6 0,2-2-5 16,-1 0-6-16,-1-1-4 0,2-6-8 0,-2 1-7 0,-4-2-5 16,4 1-2-16,1-5 0 0,-6 4 1 0,0-3 4 0,-1-1 5 0,0 0 6 15,-6 4 6-15,6-4 13 0,-6 5 12 0,0-2 17 0,-6 5 19 0,6-1 16 16,-6 5 16-16,0-1 11 0,-1 5 8 0,0-1 6 0,1 3 4 16,-1 1 3-16,-5 3 0 0,4 4 1 0,-4 0 2 0,6 0-7 15,-2 4-9-15,-4 3-11 0,5 1-12 0,1 3-8 0,-1-1-8 0,7 5-6 16,0-1-3-16,0 1-5 0,7 0-2 0,6 4-3 0,-7-5-1 15,14 1-7-15,0-1-10 0,-1 1-24 0,7-4-30 0,0-4-49 16,0 1-58-16,7-1-61 0,-1-3-61 0,-6-1-54 0,13-3-51 0,-12-3-37 16,11-1-32-16,-5 0-16 0,-1-3-9 0,1 0 3 0,-7-4 7 15,7 0 22-15,-1 0 31 0,-6 0 48 0,0 0 58 0,1-4 59 0,-1 5 115 16</inkml:trace>
  <inkml:trace contextRef="#ctx0" brushRef="#br0" timeOffset="39862.58">18424 4761 133 0,'0'-6'220'0,"-6"2"24"0,6 1 24 16,-7-1 22-16,1 0 20 0,-1-2 24 0,-6 1 25 0,7 2 26 15,-8-1 27-15,2 0-8 0,5 0-26 0,-6 4-34 0,0 0-36 0,0 0-29 16,0 0-23-16,7 0-21 0,-8 4-23 0,1 0-19 0,1 3-22 0,-2 0-21 16,8 1-22-16,-8 3-25 0,2 0-26 0,5 4-20 0,-6-1-18 15,0 1-9-15,7 3-7 0,0 4-5 0,-2-4-3 0,2 0-2 16,0 5-3-16,-1-1-1 0,7 0 0 0,0 0-3 0,7 0-2 0,-7-4-3 16,6 3 1-16,0-2-1 0,2-1-2 0,4-3-2 0,-5 4 0 15,6-4-4-15,0-5-4 0,-1 1-3 0,8 0-3 0,-6-6-2 16,-2 1-4-16,8-2-4 0,-7-4-5 0,0 0-4 0,6-8-3 0,-6 6-5 15,1-6-3-15,-2 0-2 0,2-3-2 0,-8-4-1 0,7 5-2 16,-6-5 0-16,-1 1 3 0,1-5 1 0,-7 1 2 0,0 0 6 0,6-1 3 16,-12-3 6-16,6 0 4 0,0 0 5 0,-7 4 7 0,1-4 7 15,-1 0 12-15,1 3 13 0,-7 1 15 0,7 0 8 0,-8 3 6 0,8 4 3 16,-1 0 3-16,-6 4 2 0,6 0 0 0,1 3 1 0,0 4 2 16,-1 0 0-16,0 0 0 0,1 4-3 0,0-1-4 0,6 5-7 15,0-5-9-15,0 5-5 0,0 3-1 0,0-4-3 0,6 0 1 0,0 0 0 16,1 4 2-16,6-4-2 0,-7 1 1 0,7-1-2 0,1 1-1 15,6-5-2-15,-8 1-1 0,8 0-3 0,-7-1-2 0,7-3-3 0,-1 0-1 16,0-3-2-16,-6 3-2 0,7-4-1 0,-7 4-2 0,6-7 0 16,-6 3-1-16,1 4-1 0,-8-4-1 0,8 1 0 0,-8-1-1 0,6 1 1 15,-5 3 1-15,-7-5 1 0,7 5-1 0,-7 0 0 0,0 0 0 16,0 0 1-16,0 5 3 0,0-2 2 0,0 1 2 0,-7 3 4 16,7 4 2-16,0-4 2 0,-7 5 1 0,1 2 2 0,6 1-1 0,-6-1 3 15,0 5 1-15,-2-5 2 0,8 5 0 0,-6-1-2 0,6 1-3 0,-6-1-2 16,6 0-3-16,0 1-3 0,0-5-2 0,0 1-2 0,0 0-2 15,6-5-5-15,-6 1-6 0,6 0-12 0,2-6-12 0,-2 1-24 16,0-2-29-16,0-4-48 0,1-4-56 0,6 0-66 0,-6-3-70 0,5-4-69 16,-4 0-69-16,4-4-32 0,-6-3-17 0,8 0-6 0,-8 0 1 15,1-4 9-15,-1-1 9 0,1-3 22 0,0 1 29 0,-1-4 48 0,-6 4 56 16,0-9 67-16,0 5 238 0</inkml:trace>
  <inkml:trace contextRef="#ctx0" brushRef="#br0" timeOffset="39956.33">18718 4660 6 0,'0'-7'294'0,"-7"-1"40"0,7 1 26 0,-7 3 25 16,1 0 21-16,-1 4 12 0,1-3 5 0,-1-1 3 0,7 0 1 0,-13 1-14 15,7-2-19-15,6 3-102 0,-6-3-140 0,-2 2-136 0,2 0-134 16,0-2-100-16,6-2-84 0,-7 3-54 0,1 1-36 0,6-4-18 16,-7 2-10-16,7-1-4 0,0 2-2 0,-7-7 13 0,7 4 20 0,0 0 38 15,0-5 51-15</inkml:trace>
  <inkml:trace contextRef="#ctx0" brushRef="#br0" timeOffset="40175.08">18281 4451 271 0,'-26'8'415'0,"6"-6"40"0,-6 3 26 0,7-2 19 0,-1-3 17 0,8 0 11 16,-2-3 9-16,1-2 8 0,7 3 3 0,-1-3 3 0,7 2 0 16,0-1-102-16,0-3-154 0,0-1-94 0,7 5-67 0,-1 0-39 15,7-6-26-15,1 6-21 0,-2-4-16 0,1 3-16 0,7 0-10 0,-8 1-12 16,8 3-8-16,-6 0-9 0,-2 3-6 0,1 1-9 0,1 0-8 16,-2 3-10-16,-5 5-10 0,0-6-15 0,-7 9-18 0,0-3-30 15,0 2-39-15,-7 1-43 0,7 3-46 0,-7-4-42 0,-5 5-42 0,5-5-46 16,-6 5-47-16,0-5-27 0,7 1-18 0,-8 0-2 0,2-1 3 0,4-3 13 15,-4-4 16-15,5 2 31 0,1-3 39 0,-1-2 44 0,7-4 49 16,0 0 46-16,0 0 151 0</inkml:trace>
  <inkml:trace contextRef="#ctx0" brushRef="#br0" timeOffset="40315.69">18385 4396 119 0,'7'-18'350'0,"-1"3"41"0,-6-3 23 16,-6 7 16-16,6-4 12 0,-7 5 6 0,1 2 3 0,-8 0 0 15,2 1 2-15,-2 3 1 0,-5 0-2 0,-1 8-85 0,1 0-128 0,-1-1-121 16,-6 4-115-16,0 6-108 0,0 1-101 0,1-1-88 0,-8 7-80 15,7-3-40-15,0 2-19 0,0 3-11 0,-1-4-5 0,1 4-1 16,0 1-2-16,7-5 7 0,-1 0 10 0,8 1 35 0,-2-5 47 0,1 1 67 16,7 0 244-16</inkml:trace>
  <inkml:trace contextRef="#ctx0" brushRef="#br0" timeOffset="40846.96">20072 4714 0 0,'7'0'46'0,"-7"4"196"0,6 0 30 16,-6-4 22-16,6 0 19 0,-6 0 20 0,0 0 20 0,0 0 21 15,0-4 23-15,0 0 21 0,0 1 20 0,0-5-20 0,-6 5-45 0,6 0-45 16,0-5-48-16,-6 1-34 0,-1 3-23 0,7-3-19 0,-6-1-17 16,-1 2-18-16,0-3-15 0,-5 2-21 0,4 0-21 0,-4 3-20 0,6-3-19 15,-8 3-14-15,1 1-12 0,1 3-10 0,-2 0-6 0,2 0-6 16,-8 0-4-16,7 3-2 0,-7 5-3 0,8-5-2 0,-8 8-1 0,0-4-3 16,1 8-1-16,5-4-1 0,-5 4 0 0,6-1-1 0,-6 5-1 15,5 3 0-15,2-5 0 0,5 6 0 0,-6-1-1 0,6 4 1 16,7-4-1-16,-6 0 0 0,6 4 0 0,6 0-2 0,1-5 1 0,-1 1 0 15,8-1-2-15,-2 2-3 0,8-4-4 0,-1-1-6 0,1 0-9 16,6-3-15-16,0-4-18 0,1-4-41 0,-2 0-50 0,8-3-61 0,0-4-65 16,-8 0-57-16,7-7-54 0,2-1-50 0,-2-3-44 0,-6 1-21 15,6-5-8-15,2-4 1 0,-2 4 5 0,-7-3 13 0,9-4 18 16,-9 4 39-16,8-4 51 0,-7 1 60 0,6 2 64 0</inkml:trace>
  <inkml:trace contextRef="#ctx0" brushRef="#br0" timeOffset="41238.76">20788 4689 0 0,'7'-7'46'0,"-1"3"188"0,-6-3 27 0,0-1 26 15,-6 5 26-15,-1-4 32 0,1 2 36 0,-8 2 33 0,8-1 31 16,-6 1 21-16,-2-1 12 0,1 0-28 0,-7 4-51 0,8-3-47 16,-2 3-48-16,2 0-30 0,-1 0-23 0,-7 3-22 0,8-3-23 0,-2 4-29 15,-6 3-34-15,7 0-30 0,-6 2-30 0,6 1-17 0,0 1-13 16,-7 3-7-16,7 1-8 0,0 4-4 0,1-1-4 0,-2-1-4 0,1 3-5 16,0 2-2-16,7-4-4 0,-1 3-3 0,1 2-2 0,6-4-3 15,-6 2-2-15,12-3-2 0,-6 1-1 0,6-1-3 0,1-3-1 0,6-1-1 16,-7-2-3-16,13-2-3 0,-5 2-2 0,5-6-3 0,1-1-5 15,0-5-2-15,-1 0-3 0,7-5-3 0,-6 2-3 0,6-5-2 0,0 1 0 16,-7-3 1-16,7-2 0 0,-6-2 1 0,-1-1 3 0,1-3 3 16,0-1 3-16,-8 1 3 0,1-3 4 0,1-2 4 0,-2 1 3 0,-4-4 7 15,-2 1 4-15,0-2 5 0,-6 2 4 0,6 0 6 0,-6-1 6 16,0 4 7-16,0 0 8 0,0 0 8 0,0 4 8 0,0 3 6 16,0 5 2-16,-6-2 2 0,6 5-2 0,0 0-3 0,0 3-3 0,-6 4-5 15,6 0-4-15,0 4-5 0,0 3-6 0,-6 3-7 0,6 2-7 16,0 2-9-16,0 9-6 0,-8-1-6 0,8 3-5 0,-6 1-1 15,6 3 2-15,0 1-1 0,0 3 1 0,0-1 1 0,0-3 0 0,6 5-2 16,-6-8-2-16,8 3-8 0,-2-4-9 0,0 1-12 0,0-4-10 16,1-3-17-16,6-1-16 0,-6 0-38 0,5-7-47 0,2 0-59 0,5-4-66 15,-6-3-58-15,6-4-54 0,-5-4-55 0,6 1-52 0,-1-4-20 16,7-5-5-16,-6-2 3 0,-1-2 9 0,7-2 13 0,-6 1 17 0,-1-6 37 16,1 1 47-16,-1 0 60 0,0-3 65 0</inkml:trace>
  <inkml:trace contextRef="#ctx0" brushRef="#br0" timeOffset="41441.89">21342 4641 0 0,'0'-18'234'0,"6"4"83"15,-6 3 42-15,-6-5 43 0,6 10 41 0,-6-6 23 0,6 5 17 0,-7 3 12 16,-6-3 7-16,7 3 7 0,-7 1 7 0,6-1-51 0,-6 4-80 16,-1 0-66-16,2 4-57 0,-1-1-49 0,0 1-40 0,-6 3-41 15,5 1-38-15,1 3-24 0,0 3-16 0,0 1-10 0,0 0-5 0,6 7-8 16,-5-3-4-16,5 6-6 0,0 0-3 0,7 2-3 0,-6-2-2 16,12 0-1-16,-6 4 0 0,7-3-4 0,0 0-1 0,-1-5-3 0,0 6-1 15,1-9-9-15,6 0-9 0,0 0-10 0,7-3-13 0,-8 0-19 16,2-8-26-16,5 0-44 0,1-3-55 0,0-1-61 0,-1-6-63 15,-6-1-55-15,6-3-53 0,-5 0-44 0,5-4-39 0,-6-4-16 0,6-3-2 16,-5-1 4-16,-8-2 9 0,8-6 19 0,-8 2 24 0,7-4 45 16,-7 0 53-16,1-4 61 0,-1-1 63 0</inkml:trace>
  <inkml:trace contextRef="#ctx0" brushRef="#br0" timeOffset="41598.14">21153 4128 283 0,'-32'0'415'16,"6"0"30"-16,-1 4 16 0,-5-4 9 0,6 4 4 0,7-1 2 0,-7 0 0 15,-1 1 0-15,7 1-1 0,-6-2-32 0,7 5-42 0,-7 3-182 16,0 0-251-16,0 0-172 0,-1-1-137 0,2 5-67 0,-1-3-34 0,0 2-19 16,0-3-8-16,-7-1-4 0,7 1-3 0,0-3 0 0,0 2 3 15,7-2 29-15,-8-1 44 0,1-3 76 0,6 4 233 0</inkml:trace>
  <inkml:trace contextRef="#ctx0" brushRef="#br0" timeOffset="47030">22287 4773 148 0,'-8'11'348'0,"2"-3"37"0,0 3 27 0,0-4 16 16,-1-4 9-16,0 5 7 0,1-5 4 0,6-3 6 0,-7 0 8 15,7 4 9-15,-6-4 7 0,6 0-73 0,0 0-118 0,0 0-75 0,0 0-51 16,0 0-35-16,6-4-26 0,-6 1-14 0,0-1-9 0,7-3-6 16,-1 0-6-16,1-1-5 0,0-3-9 0,5-3-8 0,-6-1-10 0,14 0-7 0,-7-3-9 15,1-4-5-15,5 4-6 0,-6-4-3 0,7 0-1 0,-1 0-1 16,1-4-2-16,-8 0 0 0,8 4 1 0,-7-3 0 0,0-1 1 0,0-4 0 15,1 5-1-15,-8-1 1 0,0 1 0 0,7-1 0 0,-6 1-1 16,-1 0 3-16,-6 2 1 0,7 1 1 0,-7 4 3 0,6 0 2 0,-6-1 5 16,0 8 3-16,0-1 2 0,0 2 2 0,0 2 5 0,0 2 2 15,0-2 4-15,0 5 2 0,0 3 1 0,-6-5 0 0,6 5-2 0,0 0-3 16,0 0-2-16,0 0-4 0,0 0-4 0,-7 5-2 0,7-2-4 16,0 5-4-16,-6-2-3 0,6 5-4 0,-7 1-2 0,1 6-3 0,6 1-1 15,-7-1 0-15,7 7 0 0,-6 0 3 0,0 2 2 0,6 2 2 16,0 1 2-16,0 2 2 0,-8 1 3 0,8 0 2 0,8 0 2 15,-8 4 0-15,0-5 1 0,0 5 0 0,6-3 1 0,-6-2-1 0,6 1 0 16,1 0-1-16,-1-3-1 0,1-5-2 0,-1 1-1 0,1-4-2 16,-1 0-3-16,1-4-4 0,0-3-2 0,-1-1-9 0,0-3-9 0,1 0-14 15,0-3-14-15,-1-5-23 0,0 1-29 0,1-4-50 0,-1-4-62 16,1-3-69-16,0 0-72 0,-7-4-64 0,6-4-63 0,0-3-38 0,2-1-23 16,-8-3-6-16,0-3 2 0,6-1 10 0,-6 1 12 0,0-5 21 15,-6 1 28-15,6-4 51 0,0 1 61 0,-8 2 69 0,8-4 160 0</inkml:trace>
  <inkml:trace contextRef="#ctx0" brushRef="#br0" timeOffset="47201.88">22527 4385 0 0,'-19'-3'56'0,"-1"3"308"0,-6 3 57 0,1-3 32 0,-2 4 18 0,1-1 13 16,6-3 9-16,1 4 6 0,0-4 8 0,-1 0 6 0,7 3 7 0,-1-3-15 15,8 0-23-15,0 4-98 0,0-4-135 0,6 0-82 0,0 4-56 16,0-4-31-16,0 3-20 0,6-3-12 0,0 4-7 0,8-4-8 16,5 3-8-16,-6 1-10 0,6 1-13 0,7-2-17 0,1-3-16 0,-1 3-28 15,6 1-32-15,-6-4-47 0,7 0-53 0,-7 0-63 0,7 0-66 16,-1 0-65-16,-6 0-64 0,7-4-37 0,-7 4-22 0,-1-3-7 15,8 3-1-15,-7-3 9 0,0-2 12 0,0 1 24 0,1 1 31 0,-1-1 46 16,0 4 54-16,-1-3 61 0,1-1 180 0</inkml:trace>
  <inkml:trace contextRef="#ctx0" brushRef="#br0" timeOffset="48734.82">23159 4459 0 0,'6'2'228'0,"-6"-2"41"0,0 5 28 0,0-5 29 0,0 3 32 15,0-3 37-15,0 0 37 0,0 0 26 0,0 0 18 0,0 0 3 16,0-3-2-16,0 3-45 0,0-5-65 0,-6 5-49 0,6-2-41 0,-6-3-29 15,6 2-26-15,-7-1-28 0,7 4-30 0,-7-4-35 0,7 1-37 16,-6 3-24-16,0-4-18 0,-1 0-10 0,1 4-9 0,-1 0-5 0,0 0-6 16,-5 0-5-16,4 4-1 0,-4 0-4 0,-1-1-1 0,0 5-3 15,0 0-1-15,-1-1-1 0,2 4-3 0,-2 0 0 0,-5-1-1 0,6 5-1 16,0 0 1-16,1 3-1 0,-2-3 2 0,1 3-1 0,7 4-1 16,-1-4-1-16,0 4 1 0,1-3-1 0,0 3 1 0,6-1-1 15,0 2 1-15,6-5-1 0,-6 4 0 0,6-4 0 0,1-4-2 0,6 5-3 16,0-8-2-16,1 3-5 0,-2-6-6 0,8-1-5 0,-7 1-6 31,7-5-7-31,-2-3-7 0,2-3-7 0,-7-1-9 0,7-3-8 0,0 0-9 0,-1-5-7 16,1-2-9-16,-8-1-3 0,8-3-2 0,-7 0 3 0,0-1 4 15,-6-3 5-15,5 0 7 0,-5-3 6 0,-7 3 7 0,7-4 9 16,-7 1 11-16,0 2 15 0,-7-2 19 0,7 3 24 0,-7 0 26 0,1 0 17 16,-7 0 11-16,7 3 7 0,-1 5 5 0,0 0 2 0,-5 2 1 0,5 1 1 15,0 4 1-15,-5 3 0 0,5-3-2 0,1 7-6 0,-1 0-11 16,0 0-14-16,1 4-18 0,0-1-11 0,-2 4-8 0,8 1-4 15,-6 2-3-15,6-1-3 0,0 1 0 0,6 5-1 0,-6-5 0 0,8 2-2 16,-2-1-1-16,7 3 0 0,-6-3 2 0,6 0-2 0,-1-3-1 16,8-1-1-16,-7 0-3 0,7 1-3 0,-1-5-4 0,0-3-5 15,1 4-7-15,0-8-12 0,-1 1-14 0,1-1-11 0,6-3-14 0,-7 0-9 0,1-5-11 0,0-2-10 0,5 3-7 0,-5-4-4 16,0-4-2-16,-1 5 0 0,1-7 3 0,0 2 4 0,-1-3 6 0,-6 0 10 16,6 0 14-16,-5-4 13 0,-2 0 13 0,2 1 15 0,-2-1 17 15,-5 1 22-15,-1-2 26 0,1 0 24 0,0 0 25 0,-7-2 17 16,0 4 15-16,6-1 8 0,-6 0 7 0,-6 1 7 0,6 2 4 0,0 2 5 15,-7 2 3-15,7 1 1 0,-7 3-1 0,1 1-8 0,-1 2-14 0,7 1-16 16,-6 4-18-16,0 0-13 0,-1-1-12 0,0 4-7 0,1 1-7 16,0 3-5-16,-8 0-4 0,8 3-6 0,-1 1-6 0,1 4-3 15,-7 2-4-15,6 2-3 0,-5 3-3 0,4 3-2 0,-4 4-1 0,5 0 1 16,1 3 1-16,-7 4 1 0,6 2 4 0,1-3 2 0,0 9 2 16,-2-4 0-16,2 4 2 0,0 3 1 0,-1-4 0 0,0 4 0 0,7 5 0 15,-6-6 0-15,0 5-1 0,6-2-2 0,-7 2-2 0,1-5-2 16,6 1-2-16,0 5-2 0,-7-9-2 0,7 1-1 0,0-1-1 15,0-6-1-15,0 2 0 0,0-6-2 0,0 0 0 0,0-8-2 0,0 0-1 16,0-2 2-16,7-5 1 0,-7-1 1 0,0-2-1 0,6-5 3 16,-6 1-1-16,7-4 1 0,-7-4 0 0,6 1 1 0,0-5-1 0,1-2-1 15,6-1 1-15,-7-5-1 0,8 2 1 0,-1-8-1 0,-7 0-2 16,7 0-5-16,0-3-4 0,1-1-4 0,5-3-5 0,-6 0-3 16,0-1-5-16,0 1-3 0,0 2-4 0,0-2-1 0,0 0-1 0,0 4-2 15,7 0-1-15,-8 2 0 0,2 4 1 0,-2 1 2 0,-5 1 1 0,6 5 4 16,0 1 3-16,-7 0 2 0,2 4 2 0,-2 4 1 0,0-1 0 15,1-1-1-15,-7 5 0 0,0 0 0 0,6 5-1 0,-6-1-1 0,-6-1 1 16,6 4 0-16,0 0 1 0,-7 4 0 0,1 0 1 0,0 0 1 16,-2 4 1-16,2-3 3 0,-7 2 2 0,7 1 4 0,-8-5 2 0,2 5 2 15,-2 0 0-15,2-4 2 0,-2 0 1 0,1 0 1 0,7 0 0 16,-7-1 0-16,0-2 0 0,7 0 1 0,-8-2-1 0,8-1 2 0,-1 2 0 16,1-4 3-16,-1-3 1 0,1 4 4 0,6-4 2 0,0 0 3 15,0 0 0-15,-7-4 2 0,7 4 1 0,7-3 2 0,-7-2-1 0,0 3 1 16,6-3-1-16,1 2 0 0,-7 0 0 0,6-5-2 0,1 4-4 15,6 0-3-15,-6 1-2 0,-1 0-1 0,0-1-3 0,1 4 0 16,6-5-2 0,-7 5-2-16,1 0 0 0,6 5 0 0,-6-1 0 0,-1-1 0 15,7 0 0-15,-6 5 0 0,-1 0 1 0,0-2 0 0,1 6 0 16,6-5-1-16,-6 4 0 0,-1 0-1 0,0 4 0 0,2-4 1 0,-2 3 1 16,0-2-1-16,1 2 1 0,-1 1 1 0,1-5 0 0,6 2-1 15,-7 1 1-15,8-4 0 0,-8 2 0 0,7-4 1 0,0 0 0 0,0-4 1 16,0 2 0-16,6-5-1 0,-5 0 0 0,5-5 0 0,1 2 0 15,0-4-3-15,-2 0-4 0,9-1-2 0,-7-4-2 0,-2-1-5 16,9 1-5-16,-7-2-4 0,-2-1-7 0,2-3-3 0,0 3-3 0,-1-2-2 16,1-2 0-16,-7 0-1 0,7 1 2 0,-8-1 1 0,-4 1 2 15,4 0 5-15,-6 4 4 0,2-5 8 0,-8 1 8 0,6 3 10 0,-6 1 10 16,0-5 8-16,0 8 9 0,-6-4 6 0,6 4 2 0,-8 0 5 16,2 1 2-16,0 3 2 0,0-2 1 0,-8 3 2 0,1 2-2 0,7 0-2 15,-8 4-5-15,2 0-4 0,-2 0-5 0,2 4-6 0,-2 3-3 16,1-4-5-16,1 9-1 0,-2-5-4 0,8 4-3 0,-7 3-2 0,6 1 0 15,-6 0-3-15,7 4 1 0,0-1-2 0,-2 4 1 0,8-4 0 16,-6 4-1-16,6-1 1 0,0 2-1 0,0-2-1 0,6 2 1 0,2 0 0 16,-8-2 0-16,6-2-2 0,7-2 1 0,-7 3 1 0,8-3 0 15,-2-2-1-15,2 0 0 0,-2-4-1 0,1 0 2 0,1-4 0 16,-2 0-1-16,8-3 0 0,-7-4 0 0,7 0 1 0,-8 0 0 0,8-4 0 16,-6-3 0-16,5 0 0 0,-6-4 0 0,6 0 0 0,-5 0-1 0,-2-4 1 15,1 0 0-15,1 1 0 0,-2-1-1 0,2 1 1 0,-2-5 1 16,2 1-1-16,-8-1 1 0,1 5 0 0,-1-9-2 0,7 5 1 15,-13-1 1-15,7 2-2 0,-1-1 1 0,0-1-1 0,2 1 0 0,-8 0 0 16,6 2 1-16,-6 2-2 0,6-1 1 0,1 4-2 0,-7 4 0 16,6 0-1-16,-6-1-1 0,0 5 1 0,0 3-2 0,7 0 1 15,-7 3 1-15,0 5 1 0,6-1-1 0,-6 5 1 0,0-2-1 0,0 5 0 16,0 3 1-16,0 4 0 0,0 0 2 0,0 0 0 0,0 4 0 16,-6-1 1-16,6 5-1 0,0-5 1 0,-7 5-1 0,7-1 1 15,0-3 0-15,0-1-1 0,-6 1 1 0,6-5 0 0,6 2-1 0,-6-5 0 16,0 0-1-16,0-3 0 0,0-3 0 0,7-5 2 0,-7 4 3 0,0-8 2 15,6 5 4-15,-6-8 2 0,7 0 3 0,-7 0 0 0,6-4 1 16,0 0 0-16,2-3 0 0,-2 0 1 0,0 0 0 0,1-5 1 16,-1-3 1-16,7-3-3 0,-6 3-2 0,5-6-4 0,-4 2-4 0,4-4-2 15,-5-2-4-15,6 3 0 0,0-3 0 0,-7 3-2 0,8-4 0 16,-2 8 0-16,-5-4-3 0,6 3 1 0,0 4 0 0,-6 5-1 0,-1-1-2 16,1 4-1-16,-1 3-1 0,0 4-2 0,2 0 0 0,-8 7 0 15,6 1 0-15,-6 3 1 0,0 4-1 0,0-1 1 0,0 7 1 0,0 2 0 16,0 0 0-16,0 2 1 0,-6 0 2 0,6-3 2 0,0 4 1 15,0 0-3-15,0-4-4 0,6-4-7 0,-6 0-12 0,6-3-18 16,1-8-25-16,6 4-50 0,-7-7-64 0,7-4-72 0,1-4-80 0,-2-3-69 16,8-4-66-16,-7-4-33 0,7-3-14 0,-1 0-6 0,0-8 0 15,1 0 7-15,7-3 9 0,-9-4 19 0,2-3 25 0,-1-1 50 16,1-3 62-16,6-4 74 0,-6 0 256 0</inkml:trace>
  <inkml:trace contextRef="#ctx0" brushRef="#br0" timeOffset="49877.81">25347 4513 60 0,'-12'7'355'0,"-8"1"54"0,7-1 33 16,-7-3 20-16,14-1 13 0,-8 1 10 0,8-4 9 0,-6 0 7 16,12 0 7-16,-8-4 5 0,8 4 2 0,0-3-64 0,0-1-99 0,8-3-93 15,-8 3-90-15,12-3-53 0,-6-1-32 0,8-3-21 0,-1 4-13 16,0-4-9-16,6 0-9 0,1 1-7 0,-1-6-6 0,1 5-4 0,0 0-4 16,-1 0-2-16,1 4-2 0,-1 0-3 0,0 0-2 0,-5 3-2 15,-1-3-1-15,0 2-1 0,0 5 0 0,-1 0-2 0,-4 0 0 0,-2 5-2 16,0 2 1-16,-6-3 0 0,0 3-2 0,0 4 0 0,0-1 1 15,0 2 0-15,0 2 0 0,-6 2 2 0,6 2 1 0,-6-4-1 0,6 1 2 16,-8 3 1-16,8-3 0 0,-6-1 0 0,6 0 0 0,0 1 0 16,0 1 1-16,0-5 0 0,6-1 0 0,-6 1 0 0,8-3 0 0,-2-1 1 15,0 1 0-15,7-4-2 0,-6-4 0 0,6 0 0 0,-1 0 0 16,2-4-1-16,6-1-4 0,-7-2-1 0,6 0-2 0,0-4-4 16,1-1-3-16,-7-1-2 0,7 1-4 0,0-2-2 0,-8-5-1 0,1 1-1 15,0 3 1-15,0-7-1 0,-7 4-1 0,8-3 4 0,-8 2 2 16,-6-4 2-16,7 2 5 0,-7 3 2 0,0-1 7 0,0 1 6 15,0 3 5-15,0 0 4 0,-7 5 3 0,7-2 2 0,-6 5-1 0,0 3 2 16,-2 1 1-16,2-1-1 0,0 8 0 0,-1-4-1 0,1 3 0 16,-1 5-1-16,1-1-3 0,-1 1-1 0,7 2-3 0,0 5-2 0,-6-5 0 15,12 6-1-15,-6-1-1 0,0 0 1 0,7-1-1 0,6 0 1 16,-7 2 1-16,7-2 0 0,1-3 2 0,-2 4-1 0,8-4-1 0,-7 0-1 16,7-4 1-16,-1 1-1 0,0-2 0 0,8-2 0 0,-7 0 0 15,5-1 0-15,-5-6-2 0,6 3 1 0,-6-4 0 0,5-3-2 16,-5 4-1-16,0-5-1 0,5-3 2 0,-11 0-1 0,6-1 0 0,-2 2-1 15,2-1-1-15,-7-3 0 0,1-2 0 0,-2 5 1 0,-6-3 0 0,8-1 0 16,-8 1 1-16,1 3 2 0,-1-4 3 0,-6 4 2 0,0-4 3 16,7 4 2-16,-7 4 4 0,0-4 3 0,-7 3 3 0,7 1 1 15,0 0 2-15,-6 3 0 0,6 1 0 0,-7-1-2 0,7 0 0 0,-6 4-3 16,6 0-2-16,-6 4-3 0,-2 0-3 0,8-1-3 0,-6 1-4 16,0 3-2-16,0 4-1 0,-2 0-3 0,2 0-1 0,6 5-2 0,-6-2 1 15,6 4 2-15,-7-3-1 0,7 2 0 0,0 2 1 0,0 3 1 16,0-4 0-16,7 1 0 0,-7-1 0 0,6 1-1 0,8-4 1 0,-8 2-2 15,0-2-1-15,8-4 1 0,-2 0-2 0,1-1 0 0,1 2-2 16,-2-5 1-16,8-3 1 0,-1-1-1 0,-5-3-2 0,4 0-2 16,2-3-2-16,0-1-2 0,-1-3-3 0,7 0 0 0,-6-1-2 0,0-3 0 15,5-3-2-15,-5 3 0 0,0-4 0 0,-1 0 1 0,1 1 0 16,-7-1 0-16,7-3 1 0,-8 3 2 0,2 0 3 0,-8-3 4 0,7 4 3 16,-6-5 3-16,-1 5 4 0,-6-6 3 0,7 7 5 0,-7 1 1 15,0-3 3-15,-7 5 1 0,7-1 1 0,-6 0 2 0,-1 4 0 0,7-1-1 16,-7 1 0-16,1 3-1 0,0 4-1 0,-8-3-2 0,8 6-1 15,0-3-3-15,-7 8-4 0,6-5-1 0,-6 8-2 0,7 0-2 0,-8 0 0 16,8 3-2-16,-1 1 1 0,-6 0 1 0,7 4-2 0,6-1 1 16,-7 4 0-16,7-4 2 0,0 5 0 0,0-2 1 0,0-2-2 15,0 3 2-15,7-4 0 0,-1 0-1 0,1 0 0 0,6-3 0 16,-1 4 0-16,2-9-1 0,-1 5 0 0,7-7 1 0,-8-1 0 0,8 0 0 16,0-3 0-16,-1-1 0 0,7-3 1 0,-6-3 0 0,-1-1-1 0,1-3 0 15,6-5-1-15,-6 1 0 0,-1 0-2 0,1-4-1 0,6 1 0 16,-7-4-2-16,1 0-2 0,-8-1-1 0,8-2 0 0,-7-5-2 15,7 4 0-15,-8-4 0 0,2-4 1 0,-8 5 1 0,8-4 0 0,-8-1 1 16,0 1 1-16,1-3 2 0,-1 2 2 0,1 0 2 0,-7 1 4 16,7 4 6-16,-7-4 6 0,6 3 5 0,-6 5 5 0,0-2 4 0,6 4 5 15,-6 1 6-15,0 4 3 0,0 3 2 0,0 0 2 0,0 3-1 16,0 5-1-16,-6 0-3 0,6 3-3 0,0 0-5 0,0 6-5 0,-6 2-5 16,6-2-4-16,-7 10-5 0,0-2-6 0,7 4-4 0,-6 1-4 15,-1 4-2-15,1 2-1 0,6 4 1 0,-6-4 1 0,6 4 0 16,0 1 1-16,-8 3 0 0,8 0 0 0,0-4 1 0,0 4-1 0,0-3-4 15,0 3-4-15,8-4-5 0,-8 1-8 0,6-5-8 0,0 1-10 0,1-5-8 16,-7 1-11-16,13-7-13 0,-6 3-16 0,-1-7-30 0,7-3-38 16,0-1-44-16,-7-7-46 0,7 0-50 0,1 0-50 0,-2-7-43 15,2-1-41-15,-8-3-32 0,7-3-30 0,-6-5-7 0,6 2 0 0,-7-2 8 16,-6-4 15-16,6-2 29 0,2-1 35 0,-8 1 44 0,0-4 48 16,-8 3 51-16,2-3 68 0</inkml:trace>
  <inkml:trace contextRef="#ctx0" brushRef="#br0" timeOffset="50002.82">27079 4139 0 0,'-26'0'28'0,"1"0"255"0,5 0 35 0,0 0 26 15,8 3 23-15,-8-3 24 0,7 0 25 0,7 0 20 0,-8 0 19 16,8-3 10-16,6 3 9 0,-6 0-22 0,6 0-38 0,6 0-70 16,0 0-89-16,1 0-52 0,6 0-35 0,0 0-32 0,0 0-30 0,6-3-50 15,1 3-60-15,0-4-66 0,-1 4-70 0,7-4-67 0,-6 4-67 0,6-3-60 16,-7-5-56-16,1 5-38 0,-1-1-29 0,1-3-15 0,-6-1-7 16,4 1 3-16,-4-3 4 0,-8-2 26 0,7 1 34 0,-7-3 47 15,2-1 51-15,-8 0 55 0,0-4 147 0</inkml:trace>
  <inkml:trace contextRef="#ctx0" brushRef="#br0" timeOffset="50252.82">26657 3871 0 0,'-34'13'162'0,"2"-3"182"0,7 1 60 0,-2 0 36 0,8-4 26 16,-1 1 17-16,7-1 12 0,0-3 12 0,6-1 9 0,1-3 9 16,6 0 9-16,0 0-34 0,0 0-53 0,0 0-78 0,6-3-88 0,1-1-69 15,6 0-58-15,0-2-37 0,0 1-26 0,7-2-18 0,-1-4-11 16,7 4-13-16,-6-4-8 0,-1 3-10 0,1-3-7 0,0 4-8 15,-1-4-9-15,1 7-5 0,-8-3-5 0,-5 0-5 0,6 7-4 0,-6-4-5 16,-1 4-4-16,1 0-4 0,-1 0-6 0,1 4-7 0,-7-1-7 16,6 4-12-16,0 1-13 0,-6-1-22 0,0 4-26 0,8 0-37 0,-8-3-43 15,0 3-49-15,6 0-54 0,-6 0-48 0,0 0-43 0,0 0-44 16,6-5-42-16,-6 3-17 0,7-6-4 0,-1 1 6 0,1-1 9 0,-1-3 20 16,7-3 26-16,1-1 39 0,-2-3 45 0,2-4 53 0,5 0 57 15</inkml:trace>
  <inkml:trace contextRef="#ctx0" brushRef="#br0" timeOffset="50393.44">27119 3648 42 0,'0'-10'316'0,"0"2"45"0,0 1 31 0,-7 3 25 0,1-2 23 16,-1 2 15-16,1-1 11 0,0 2 5 0,-2 3 3 0,-4-5 2 15,6 5 0-15,-8-3-66 0,-5 3-100 0,5 0-85 0,2 3-76 0,-8 2-82 16,0-5-86-16,1 3-104 0,-1 2-110 0,1 2-89 0,-7-4-76 16,6 5-39-16,-6-5-21 0,7 1-9 0,-7 0-6 0,0-4-1 15,0 0-1-15,-1-4 3 0,8-3 7 0,-7 3 38 0,0-6 55 0,6-2 76 16,1 1 260-16</inkml:trace>
  <inkml:trace contextRef="#ctx0" brushRef="#br0" timeOffset="50549.69">26168 3634 0 0,'-20'18'2'0,"1"0"408"16,0-3 47-16,-1 0 25 0,7-4 8 0,-1-1 5 0,2-2 0 0,6-3-6 16,-2-2-9-16,2-6-24 0,6 3-29 0,-6 0-46 0,6 0-56 15,0 0-200-15,6-5-273 0,-6 5-158 0,0 0-100 0,6-3-49 16,-6-2-24-16,8 1-9 0,-2 1-3 0,0 0 4 0,0-5 8 0,8 1 22 15,-1 0 30-15,0 0 47 0,0-5 56 0</inkml:trace>
  <inkml:trace contextRef="#ctx0" brushRef="#br0" timeOffset="51269.64">28187 4319 253 0,'-13'15'307'0,"7"-1"17"0,-1 1 10 0,0-5 5 0,1 2 2 16,0-5 4-16,-1-3 5 0,7-1 9 0,0 1 10 0,0-4-3 15,0 0-13-15,7 0-53 0,-1 0-72 0,0-4-43 0,8 1-31 0,-2-4-13 16,1-4-7-16,7 0-3 0,0-4-1 0,-1-1-4 0,7-1-4 16,0-6-10-16,0 2-9 0,1-1-19 0,-1-3-22 0,-1-5-18 0,1 0-17 15,0-2-10-15,-6-1-6 0,-1 0-3 0,7-3-2 0,-12-2 0 16,5 2 2-16,-5-1 1 0,-8 5 3 0,6-2 3 0,-4 1 4 0,-2 4 5 15,0 4 4-15,-6 3 3 0,0 0 2 0,0 3 2 0,0 4 3 0,-6 0 0 16,0 5-3-16,-2 3 0 0,2-1-2 0,0 1-3 0,-7 7-2 16,6-4-5-16,-6 4-4 0,0 4-5 0,6-1-4 0,-12 5-2 15,6 3-2-15,0-1-2 0,0 9-4 0,0-1 1 0,-1 5 0 0,8-1 1 16,-6 7 0-16,5 0-1 0,-6 4 1 0,6 4 1 0,1-1 0 16,0 5 0-16,-2-1 0 0,2 4-1 0,6 0 1 0,0 3-1 0,-6-2 3 15,6-1-1-15,6-1 0 0,-6 1-2 0,0 0 1 0,6-4 0 16,2-3-1-16,-8 4 1 0,6-9-1 0,0 1-1 0,1-3 1 0,-1-4 1 15,1-1-1-15,0-3 0 0,-1-4-2 0,-6-3 2 0,6-4 0 16,0 0 5-16,2-4 3 0,-8 0 5 0,6-7 3 0,0 4 2 16,-6-8 2-16,7 4 2 0,0-7 0 0,-1 3-1 0,1-7 1 0,-1 1-1 15,0-1 1-15,8-3-2 0,-8-2-2 0,7-2-4 0,-6-1-4 16,6-3-4-16,0 4-4 0,-6-4-1 0,5 4-2 0,-6-3-2 16,8 2 0-16,-1-4 0 0,0 9-1 0,-6-4 1 0,5 3 0 0,-6 0 0 15,2 5-1-15,4 3 0 0,-12-2-1 0,7 6-1 0,0 0-1 16,-1 3 1-16,-6 0 0 0,0 3 0 0,7 5 0 0,-7-1-2 0,6 0 1 15,-6 4 0-15,0 3 0 0,0 1-1 0,0 0 2 0,0 4-1 16,0-1-3-16,0 1-5 0,-6-2-7 0,6 2-9 0,0-1-13 0,0-3-20 16,0 3-21-16,0-4-32 0,0-2-40 0,0 2-38 0,6-6-38 15,-6-1-38-15,6 1-37 0,1-8-28 0,6 4-21 0,-7-8-13 0,14-1-10 16,-7 2-6-16,0-4-6 0,6-4-10 0,1 0-14 0,6-4 16 16,-7 0 30-16,8-4 33 0,-1 5 36 0,0-7 38 0,0 2 35 0,0-3 29 15,7 0 26-15,-7 0 18 0,7 1 90 0</inkml:trace>
  <inkml:trace contextRef="#ctx0" brushRef="#br0" timeOffset="51582.12">29288 4289 0 0,'6'-7'135'0,"0"3"123"0,-6 1 25 0,0-5 26 16,0 5 26-16,-6-1 31 0,0 1 34 0,-1-1 31 0,-6 0 28 16,0 1 20-16,1-1 12 0,-2 4-40 0,1-4-65 0,0 8-53 15,-6-4-46-15,5 4-29 0,-5-1-21 0,6 5-24 0,-7-1-23 0,7 4-30 16,-7-4-32-16,8 7-30 0,-1 1-27 0,0 4-18 0,0-1-11 16,-1 4-9-16,2-3-5 0,5 6-5 0,0-3-2 0,7 3-3 0,-6 2-4 15,6-6-3-15,0 5-1 0,6 0-2 0,-6-5-2 0,7 1-2 16,6 1-2-16,-7-5-3 0,8 4-1 0,-1-7-4 0,6 0-2 0,-6-5-6 15,7 1-5-15,-1-3-6 0,1-5-6 0,6 2-6 0,-6-5-8 16,5-5-8-16,-5 2-6 0,0-9-7 0,6 5-5 0,-7-8-6 16,-5 1-3-16,4-1-1 0,-4-3 2 0,-1 0 3 0,-7-5 5 0,8 1 6 15,-8-3 6-15,-6 0 7 0,6-1 8 0,-6 0 10 0,-6-3 10 0,6-1 15 16,-6 5 16-16,-1-4 13 0,0 3 11 0,-6 4 8 0,7-1 6 16,-8 2 3-16,8 6 2 0,-6 1 1 0,4 0 1 0,-4 5-1 15,5 2-3-15,1 0-3 0,-8 3-1 0,14 4-8 0,-6 4-10 0,0-4-8 16,6 7-9-16,-6-3-8 0,12 4-10 0,-6 2-15 0,6 1-21 15,0-3-34-15,1 2-40 0,0 1-49 0,6 0-53 0,-1 1-51 0,8-2-52 16,-7 2-55-16,7-5-56 0,0-1-28 0,-2 3-13 0,9-6-4 16,-7 1 2-16,6 0 11 0,0-1 18 0,-1-3 33 0,8-3 40 0,-7 3 50 15,6-4 52-15</inkml:trace>
  <inkml:trace contextRef="#ctx0" brushRef="#br0" timeOffset="51976.48">29991 4249 0 0,'7'-3'47'16,"-14"-5"193"-16,7 5 31 0,0 0 24 0,-6-1 24 0,-1-1 21 15,0-2 18-15,-5 4 19 0,5-1 15 0,-6 0 15 0,6 1 14 0,-6-1-30 16,0 4-51-16,1-3-51 0,-2 3-51 0,1 3-34 0,-6-3-24 0,6 4-24 16,-1 3-22-16,2 0-20 0,-8 5-19 0,7-2-17 0,0 1-16 15,0 4-13-15,0-1-13 0,0 4-7 0,7 5-4 0,-7-6-6 16,6 10-4-16,0-5-5 0,1 0-3 0,6 3-2 0,-6-3-4 0,6 4-2 16,0-3-3-16,6-6-4 0,0 2-5 0,1-1-8 0,0-3-9 0,6-5-10 15,-7 1-11-15,7-3-7 0,0 0-7 0,7-6-4 0,-7-2-2 0,-1-2-1 16,8-3 1-16,-6 2 2 0,5-8 2 0,-6 0 2 0,6-1 5 15,-5-2 7-15,5 0 9 0,-6-5 11 0,0 2 11 0,0-6 8 16,0 2 7-16,0-2 6 0,-6-3 4 0,6 1 5 0,-7-1 6 0,0 1 14 16,1 0 19-16,0-6 17 0,-7 6 17 0,6 0 11 0,-6 2 10 0,0 2 8 15,0 2 8-15,0 0 5 0,0 5 4 0,0 3 0 0,0 4-2 16,-6 0-4-16,6 3-4 0,-7 4-15 0,7 4-19 0,-7 3-16 16,1 4-16-16,0 3-11 0,-1 1-11 0,1 7-8 0,-1 4-8 0,0 0-4 15,1 6-3-15,0-3 0 0,6 8 0 0,0-4 1 0,-7 0-1 16,14 4 0-16,-7-5 0 0,0-2-1 0,6-1 0 0,0-3-2 0,8 0-2 15,-8-5-8-15,7-3-11 0,0-2-29 0,6-9-38 0,-5 0-60 16,5-7-71-16,1-3-78 0,0-5-80 0,5-3-58 0,-5-4-43 0,6-7-22 16,0-3-10-16,0 0-4 0,-7-9-2 0,7-3 6 0,1-3 10 15,-7-3 27-15,5-5 37 0,1-4 60 0,0-3 69 0</inkml:trace>
  <inkml:trace contextRef="#ctx0" brushRef="#br0" timeOffset="53185.68">2396 7813 95 0,'0'19'344'0,"-6"-1"46"0,6 1 33 0,0-5 17 15,-7-3 8-15,7 1 4 0,0-1 2 0,0-4 3 0,7-3 1 0,-7-1 4 16,6-3 4-16,-6 0-70 0,7 0-107 0,-1-3-81 0,0-1-71 0,2-3-44 15,4-4-33-15,2-1-15 0,-2-2-9 0,1-1-3 0,1-7-2 16,5 1-2-16,0-2-2 0,1-2-4 0,-1-5-5 0,7 1-4 16,-6-4-5-16,7 0-2 0,-9 0-2 0,9-4-2 0,-7 0-1 0,-2 1-2 15,9-1-1-15,-7 0 0 0,-2 2-2 0,-4-2 1 0,-1 1-1 0,0 2 1 16,0-3-1-16,0 4 1 0,-13 4 0 0,7-1-2 0,-1 5 1 16,-6-1 0-16,0 4 0 0,-6 4 2 0,-1 4-1 0,0-1 3 0,1 8 3 15,-7-5 1-15,7 9 2 0,-8-5-1 0,2 8 1 0,-8 0-1 16,7 0-1-16,0 5 1 0,-6-2 0 0,5 4 1 0,-5 3 1 0,6 3 2 15,-7 1 2-15,7 1 1 0,1 7 1 0,-2 0 2 0,1 3 1 16,0 5 3-16,6 3 5 0,1-1 4 16,6 1 4-16,-6 8 6 0,6-1 4 0,0 1 4 0,0 3 2 15,6-1 1-15,0 1-1 0,1 0 0 0,0 0-2 0,-1 0-2 0,7 0-1 0,1-4-4 0,-8 1-2 0,6-1-5 0,8-4-4 0,-7 2-5 16,1-6-6-16,4 1-4 0,-4-7-4 0,5 3-7 0,-5-7-8 16,4-4-12-16,2 1-13 0,-6-4-22 0,5-5-26 0,-6 1-50 0,6-3-66 15,-5-8-76-15,5 0-84 0,-5 0-69 0,-2-8-64 0,2-3-31 16,5-4-15-16,-6 1-5 0,0-9 2 0,-1 2 8 0,2-2 12 0,-1-5 20 15,7-2 23-15,-8 1 53 0,8 0 63 0,0-5 77 0,-1 5 266 16</inkml:trace>
  <inkml:trace contextRef="#ctx0" brushRef="#br0" timeOffset="53638.8">3458 7458 0 0,'6'-3'14'0,"-6"3"229"0,7-4 32 16,-7 4 28-16,0 0 26 0,0 0 34 0,0-4 38 0,0 4 30 15,-7-3 26-15,7 3 17 0,0 0 10 0,-6-3-24 0,6 3-44 0,-7 0-53 16,7-5-56-16,-6 5-40 0,0 0-28 0,-2-4-24 0,2 4-24 15,0-3-31-15,6 3-35 0,-7-4-26 0,-6 4-23 0,7-3-15 0,-1 3-10 16,1 0-4-16,0-4-5 0,-8 8-5 0,8-4-3 0,-8 0-5 16,8 3-2-16,-7 1-5 0,0-1-2 0,0 6-4 0,0 1-3 0,0-3-1 15,0 9-3-15,-7-6-2 0,8 9-1 0,-2-1-2 0,1 0 0 16,-6 0-3-16,6 4 1 0,7 4 0 0,-8-3 0 0,1 2-2 16,6-3 1-16,1 3 0 0,6-3-1 0,-6 5-1 0,6-6 0 0,0 1 0 15,6-1 0-15,0-2-1 0,-6-1 0 0,7 1 0 0,6-5 0 0,-7-3 0 16,8 1 0-16,-1-5 1 0,-7 0 0 0,7 1 1 0,0-8 0 15,1 0 0-15,5-4 0 0,-6 0-1 0,0-3-1 0,7 0-1 0,-8-5-3 16,2 1-1-16,-2-3 0 0,1-5-2 0,1 1-1 0,6-1 0 16,-14 2-3-16,7-5-1 0,0 3 0 0,-7-3-2 0,1-4 0 0,-1 5 0 15,0-2 1-15,2-2 1 0,-2 0 5 0,-6-2 0 0,0 6 1 16,0-5 2-16,0 4 2 0,0 0 1 0,0 5 3 0,-6-3 4 16,6 3 3-16,-8 1 4 0,2 5 3 0,6 4 1 0,-6 0 0 0,6 4-1 15,-7 3 0-15,7 0 1 0,-6 7 2 0,6 0 2 0,-7 4 3 16,7 3 4-16,0 5 3 0,0 4 3 0,0-2-1 0,0 4 1 0,7 5-1 15,-1-2 2-15,-6 3 0 0,7-2 1 0,5 4 0 0,-4-4-1 16,4 0-3-16,-5-3-1 0,6 0-4 0,0-1-4 0,-7-3-6 0,8 0-6 16,-2-4-5-16,2-4-10 0,-2-1-11 0,1-3-21 0,7-6-23 15,-6 0-55-15,-2-8-69 0,1-3-91 0,0-5-99 0,0-2-76 16,-7-5-61-16,8-6-30 0,-8-1-15 0,0-6-6 0,1-5-2 0,-7-4 6 16,0-6 8-16,-7 2 18 0,1-6 23 0,-6-3 54 0,4-2 70 15,-4-3 88-15,-1 1 295 0</inkml:trace>
  <inkml:trace contextRef="#ctx0" brushRef="#br0" timeOffset="53795.06">3399 6909 80 0,'-25'4'379'16,"5"-1"51"-16,0 1 27 0,1 7 13 0,-1-4 7 0,0 1 5 16,7-1 5-16,-6 0 1 0,6 0 2 0,7 1 1 0,-2-1 0 0,-4 0-68 15,12 1-104-15,-7-1-102 0,14 5-104 0,-7-6-51 0,6 6-27 16,8-5-15-16,-8 5-10 0,14-2-19 0,-1 1-26 0,1-4-48 0,6 4-57 16,-1-3-73-16,1 2-81 0,7-3-69 0,-1 1-65 0,1-1-32 15,0 1-16-15,6-1-8 0,-6-3-4 0,5 4 0 0,-5-1 2 0,6-4 13 16,-6 5 22-16,0-5 45 0,6 5 56 0,-1-5 73 0,-5 5 260 15</inkml:trace>
  <inkml:trace contextRef="#ctx0" brushRef="#br0" timeOffset="54108.71">4500 7495 0 0,'0'4'67'15,"6"0"195"-15,1-4 25 0,-7 3 15 0,7 1 12 0,-7-4 15 0,0 0 16 16,6 0 17-16,-6-4 14 0,0 4 22 0,0-3 25 0,6-1-18 15,-6 0-37-15,0 1-53 0,0-5-60 0,0 5-35 0,0 0-20 0,0-6-13 16,0 1-8-16,-6 5-12 0,6-4-15 0,-6 0-13 0,-1-1-13 16,0 4-19-16,1-3-23 0,-1 4-19 0,-6-5-17 0,7 5-10 0,-7-1-6 15,-1 1-4-15,8-1-4 0,-7 4-3 0,0 0-3 0,0 0-2 16,1 4-2-16,-8 3-2 0,6-4-4 0,1 5-1 0,1 2-1 0,-8 5 0 16,7-4 0-16,0 9-1 0,0-3-1 0,0 1-1 0,0 4-1 15,-1 4 0-15,8-1 1 0,0 2 0 0,-1-2-1 0,1 5 1 16,-1-1-1-16,7-4-1 0,0 5-1 0,0-4 0 0,7-1 0 0,-1 0 0 15,1-3-3-15,5 0-1 0,2-8 0 0,-1 6-10 0,0-9-14 16,6 0-37-16,1-4-47 0,0-7-69 0,5 0-80 0,1-4-79 0,1-3-82 16,5-4-41-16,-6-3-26 0,7-5-10 0,-1-4-6 0,7 2-3 15,-5-5 2-15,-2 1 7 0,1-5 14 0,-1 4 35 0,7 1 49 0,-13-1 68 16,13 1 157-16</inkml:trace>
  <inkml:trace contextRef="#ctx0" brushRef="#br0" timeOffset="54530.59">5138 7481 0 0,'7'0'224'0,"-1"-3"52"0,-6-1 17 0,0 4 19 0,0-5 18 15,0 2 27-15,0 3 35 0,0-5 32 0,0 2 33 0,-6 0 19 0,6 3 14 16,0-4-48-16,-7 0-79 0,7 1-52 0,-6 0-36 0,-1 3-21 16,7-5-15-16,-7 1-12 0,1 4-15 0,0 0-25 0,-1-3-31 0,0 3-31 15,1 3-31-15,0-3-17 0,-7 4-10 0,-1 1-5 0,8 1-2 16,-14 2-4-16,8 3-3 0,-2 1-4 0,-5-2-3 0,-1 5-3 16,0-1-4-16,8 4-3 0,-8 1-2 0,1-1-3 0,5 1-1 0,2 3-4 15,-1-4-5-15,-1 4-5 0,8 0-6 0,-8 0-3 0,14-1-4 16,-6 2-2-16,6-1-4 0,0 0 0 0,6-4-1 0,-6 1-1 0,14-5-4 15,-8 0-3-15,8-3-4 0,-8 0-2 0,13-3-3 0,-5-2-1 16,5-1-2-16,-6-5-1 0,6 0-2 0,1-5-2 0,0 2 0 0,-1-8-1 16,1 4-3-16,0-8 2 0,-1 4 0 0,-6-3 3 0,6-4 2 15,1-1 1-15,-7 1 3 0,0-3 0 0,0 1 1 0,-7-2 1 0,1 1 0 16,0-2 3-16,-1 2 0 0,-6-5 2 0,0 1 4 0,0 2 1 16,0-3 3-16,-6 5 3 0,6-1 3 0,-7 1 5 0,0 1 4 0,1 3 6 15,0 1 7-15,-1 2 5 0,1 3 3 0,-1-1 2 0,7 9 1 16,-7-4 0-16,7 3-1 0,-6 4-2 0,6 0 0 0,-6 4-1 15,6 3 0-15,0 0-2 0,-7 5-1 0,7-2-4 0,0 8-4 0,0-3-4 16,-7 7-3-16,7 1-1 0,0-2-1 0,7 5 1 0,-7 0-1 16,0-5 2-16,7 6 0 0,-1-2-3 0,0-3-4 0,-6 0-9 15,7 0-12-15,6 0-14 0,-6-4-16 0,5-3-24 0,-5 0-28 0,6-4-47 16,1 0-56-16,-2-8-67 0,1 1-72 0,7-4-67 0,-8-4-62 16,8 1-40-16,0-8-28 0,-1 0-8 0,1-4 3 0,0-3 9 0,5-1 13 15,-5 1 24-15,6-4 26 0,-6 0 47 0,-1 0 55 0,1 0 67 16,-1 0 124-16</inkml:trace>
  <inkml:trace contextRef="#ctx0" brushRef="#br0" timeOffset="54749.34">5607 7432 17 0,'6'-10'279'16,"-6"2"35"-16,8-2 28 0,-8 3 36 0,0-2 37 0,-8 3 30 16,8 2 23-16,-6 0 17 0,0 1 12 0,-1-1 11 0,0 0 6 0,1 4-57 15,-7 0-91-15,7 0-62 0,-8 0-49 0,2 4-31 0,-2 0-24 0,1-1-32 16,0 5-36-16,0-2-29 0,1 6-22 0,-2-1-14 0,1 3-13 16,0 2-8-16,0-2-6 0,7 5-6 0,0 2-4 0,-2-3-5 15,2 4-3-15,6 0-4 0,-6 0-4 0,12 1-1 0,-6-1-3 0,6-1-1 16,2 2-2-16,-2-5-2 0,0 0-1 0,7 0-3 0,0-4-2 15,6 2-3-15,-5-2-6 0,-1-2-6 0,6-5-9 0,1-4-11 0,-1 5-14 16,-5-8-21-16,5 0-25 0,1-4-46 0,-8 0-59 0,8-6-66 16,-7 2-73-16,0-7-68 0,6 1-66 0,-11-1-34 0,4-7-17 15,1 0-5-15,-6 0 4 0,6-7 8 0,-7 3 13 0,-6-7 20 0,6 0 24 16,-6-3 47-16,0-1 58 0,-6-7 67 0,0 4 196 0</inkml:trace>
  <inkml:trace contextRef="#ctx0" brushRef="#br0" timeOffset="54875.44">5503 6935 0 0,'-26'3'132'0,"6"5"211"0,-6-5 43 0,1 5 21 0,5-2 11 0,-6-2 2 16,6 4-3-16,1-1-25 0,-1-3-37 0,-6 3-53 0,7 0-61 16,-8 2-104-16,1 1-125 0,0 1-132 0,0 0-132 0,-7 4-78 0,1-4-50 15,-1 3-24-15,1 1-12 0,-1-4-3 0,7 4 3 0,-6-5 24 16,-1 1 36-16,7 0 54 0,0-4 127 0</inkml:trace>
  <inkml:trace contextRef="#ctx0" brushRef="#br0" timeOffset="55703.57">6636 7484 0 0,'0'15'189'0,"-7"3"101"0,7-3 21 15,0-5 10-15,-6 5 6 0,6-4 4 0,-6-3 3 0,6-2 4 16,0 3 2-16,0-6 9 0,0-3 11 0,0 3-28 0,0-3-49 0,0 0-44 16,0 0-43-16,0 0-22 0,0-3-13 0,6 0-6 0,0-6-3 15,1 3-2-15,0-5-3 0,-1 0-4 0,7-4-3 0,-6-3-7 16,6-4-9-16,-1 1-23 0,2-6-26 0,-2 1-24 0,2-2-19 0,-1-2-13 16,-1 1-8-16,2-5-2 0,-1 2-2 0,-6-2 1 0,5 2 1 15,-5-5 2-15,-1 4 3 0,8 0 2 0,-8-3 0 0,-6 5 5 0,6 4 6 16,-6-3 3-16,7 4 6 0,-7 4 5 0,0 4 6 0,0-1 4 15,0 4 6-15,0 5 4 0,0 0 2 0,-7 1 2 0,7 1 1 0,0 5-2 16,-6 0-2-16,6 3-4 0,0 0-7 0,0 0-4 0,-6 3-5 16,6 0-6-16,-7 5-5 0,7 1-7 0,-7 4-5 0,7-1-6 15,-6 6-4-15,6 0-4 0,-7 8-3 0,7 0-2 0,0-1-2 0,-6 8 1 16,6-4 0-16,0 4 0 0,0 0 0 0,6 1-1 0,-6 1 0 0,7-1 1 16,-1-1 2-16,1 3-2 0,0-3 0 0,-1 0 0 0,0 1 1 15,8-2 1-15,-8-3 0 0,7 1-1 0,0-5 0 0,0 1 1 16,-7-4 0-16,8-4 0 0,-2-3 0 0,2-1-2 0,5-3-2 0,-5-2 0 15,4-6-1-15,-4-3-1 0,5-3-3 0,1-1-3 0,0-7-3 16,-1 0-3-16,1-5-2 0,-8-2-3 0,8-3-2 0,-7-5-1 0,0 0-1 16,0-3-1-16,-7-1-1 0,8 1 0 0,-14-4 0 0,6 0 1 15,-6 0 2-15,-6 0 2 0,6 0 4 0,-7 4 4 0,0-4 4 0,-5 7 4 16,-1 1 5-16,6-1 5 0,-6 8 6 0,0 0 4 0,0 7 3 16,0-1 2-16,6 4 0 0,-6 2 1 0,1 6 1 0,4 0 0 15,-4 4 0-15,6-2-1 0,-1 6 0 0,0 1-1 0,1 1-5 0,6 1-3 16,0 0-2-16,0 4 0 0,6-1 0 0,1 1 1 0,6-4 0 0,-7 3 2 15,14-2-1-15,-7-1 2 0,7 0 0 0,-1 0-1 0,0-4 1 16,1 0-1-16,-1-3 0 0,7-1-1 0,-6 1-1 0,7 0-2 16,-9-4-4-16,9 0 0 0,-7 0-2 0,-1 0-2 0,0 0-3 0,-5 0 0 15,5 3-2-15,-6-3-1 0,0 4-1 0,-7 3-1 0,8-2 0 16,-8 1-1-16,1 5 1 0,-7 0 1 0,6 4 0 0,-6-1 0 16,0 6 0-16,0-6 1 0,0 8 2 0,-6-4 1 0,6 4 2 0,-7-4-2 15,1 5 0-15,6-6-5 0,0 6-7 0,-7-5-11 0,7 0-12 16,0-3-20-16,0 0-22 0,0-1-39 0,7-3-47 0,-1-4-56 15,1 0-62-15,-1-2-53 0,7-5-48 0,0 0-54 0,1-5-52 0,-2 1-23 16,8-2-6-16,-7-5 4 0,7 0 9 0,-1-4 18 0,7 4 21 0,-6-7 39 16,6 3 46-16,0-2 57 0,-1-3 60 0</inkml:trace>
  <inkml:trace contextRef="#ctx0" brushRef="#br0" timeOffset="56407.81">8043 7297 123 0,'13'-7'229'0,"-6"0"30"0,-1-1 30 0,0 0 37 0,-6 2 43 15,0-2 36-15,0 2 34 0,0-3 23 0,0 2 16 0,-6 0-16 0,6 0-30 16,-6 0-38-16,-1 0-43 0,0 3-32 0,1-4-24 0,-1 5-26 15,1-1-27-15,-8 0-36 0,8 1-39 0,0 3-38 0,-8 0-33 0,2 3-23 16,5 1-15-16,-6 0-11 0,0 2-8 0,1 3-9 0,-2 1-6 16,1 1-7-16,0 0-5 0,0 4-5 0,0 2-3 0,6-1-1 15,-5 2-2-15,5 0 0 0,-6 4-1 0,6-3-1 0,1 3 1 0,6 0 0 16,-6-4 0-16,6 4-1 0,0-5 0 0,0 3-1 0,6-2-2 0,0-4-2 16,1 1-3-16,-1-1-2 0,8-2-2 0,-8-5-1 0,14 0-2 15,-8-7 0-15,8 4-3 0,-7-8-2 0,7 1-2 0,6-8-3 16,-7-1-2-16,1 2-2 0,0-5 1 0,-1-3 3 0,1-3 2 0,-2 1 2 15,2-2 3-15,0-3 1 0,-7 2 0 0,7-2 2 0,-8 0 3 16,-5-2 2-16,6 6 2 0,-6-5 5 0,-1 4 5 0,0 0 7 0,1 1 6 16,-7 2 9-16,0 0 8 0,0 1 8 0,0 7 9 0,0 1 7 15,0-2 5-15,0 5 3 0,0 4 1 0,-7-1-1 0,7 4 0 0,0 4-2 16,-6-1-2-16,6 4-4 0,-6 0-6 0,-1 8-8 0,7 0-9 16,-6-1-8-16,6 5-8 0,-7 4-8 0,7-2-4 0,0 5-3 15,0-1-2-15,0 1 1 0,0 0 0 0,0 0 1 0,7 3 0 0,-1-7 0 16,-6 3 0-16,7 1-1 0,-1-7 1 0,0 2-2 0,1-3 0 0,0-3 0 15,-1-1 1-15,8-2-2 0,-8-5 0 0,0 0 0 0,7-3 1 16,-6 0-2-16,6-4-1 0,-7-4 0 0,0 0 1 0,8-3 0 16,-1-4-1-16,-7 0 1 0,8 0 0 0,-8-4 2 0,7 1-1 0,-6-1 0 15,-1-3 0-15,7-1 1 0,-6 1-2 0,-1 0 1 0,1-5 2 16,-1 6-1-16,0-1 0 0,1-1 1 0,0 1 0 0,-7 3-1 0,6-3-1 16,0 7 0-16,-6-4 0 0,0 8 2 0,7-5-2 0,-7 5 0 15,0 4 0-15,7-1 0 0,-7 0-3 0,0 4 0 0,0 4 1 0,0 0-1 16,0 3 1-16,0 0 0 0,0 1 0 0,-7 6 1 0,7-3-1 15,0 7 1-15,0 0-1 0,0 1 1 0,0 0 3 0,-7 3-1 16,7-5 2-16,0 6-1 0,0-5 1 0,0 0 1 0,7 1 0 0,-7-1 0 16,0-3-2-16,7-1 1 0,-7 1 0 0,0-4 0 0,6-3 1 15,-6 2 0-15,7-6-1 0,-1 3 1 0,-6-7 0 0,7 4 0 0,-1-8-1 16,-6 4 1-16,7-3 0 0,-1-1-1 0,0-3 0 0,2 0 0 16,-2-5 0-16,0 1-1 0,1 0-1 0,-7-3 0 0,6-1 1 0,1-3-1 15,-1-1-1-15,-6 1 0 0,7 0 1 0,-1-1 0 0,-6-2-1 16,6 3-1-16,2-5 1 0,-8 4 1 0,6-2-2 0,0 6 0 0,1-3-2 15,-7 3 0-15,7 4-2 0,-1 4 0 0,0 0-1 0,1 3-1 16,-7 1-1-16,6 3-2 0,1 3-2 0,-7 4 0 0,7 1 0 16,-1 2 0-16,-6 5 0 0,6-1 1 0,-6 5 0 0,7-4 1 0,-7 8 0 15,0-6-2-15,0 5-3 0,0-3-3 0,0 3-4 0,0-4-6 16,0 1-9-16,7-2-12 0,-7-1-15 0,0-2-30 0,0-3-40 0,6-4-43 16,0 0-49-16,-6-3-50 0,7 0-52 0,6-4-42 0,-6-4-36 15,5 0-38-15,2-3-36 0,-1 0-13 0,6-4-1 0,0 1 7 16,1-7 13-16,0 7 30 0,-1-5 38 0,7 1 46 0,-6-1 47 0,6 5 52 15,1-5 52-15</inkml:trace>
  <inkml:trace contextRef="#ctx0" brushRef="#br0" timeOffset="56912.11">9170 7257 0 0,'12'-10'89'0,"-5"-2"108"0,0 5 18 0,-1-4 16 15,1 4 15-15,-7-4 16 0,0 0 19 0,0 3 24 0,0-3 26 0,-7 3 21 16,1 1 17-16,6-4-13 0,-7 8-28 0,0-5-23 0,1 1-18 16,-7 4-16-16,6-2-15 0,-5 5-15 0,5 0-12 0,-6 5-17 15,0-2-17-15,-1 1-23 0,2 3-26 0,-1 4-31 0,-7 1-33 0,8 3-23 16,-2-1-18-16,2 1-15 0,-2 2-11 0,1 5-6 0,7-3-4 0,-8 3-2 15,8-1 0-15,6 2-1 0,-6-1-1 0,6-4-2 0,0 3 0 16,0-2-3-16,6-1-1 0,-6 1-3 0,6-5-3 0,8-3-4 16,-1 1-3-16,-7-5-7 0,8-3-6 0,-2-1-8 0,8-3-10 15,-7 0-6-15,7-7-6 0,-8 0-3 0,8 0-2 0,-7-9 1 0,7 5 0 16,-1-4 3-16,-6-3 3 0,7 4 3 0,-7-4 3 0,-1-1 6 16,2-3 8-16,-2 5 8 0,-5-3 11 0,0-1 10 0,-1 2 7 0,1-3 12 15,-1 4 11-15,-6-3 15 0,0 2 17 0,0 1 11 0,0 3 11 16,0 0 7-16,0 1 7 0,0-1 5 0,-6 4 5 0,6 0 4 0,0 4 1 15,0 3 0-15,-7 0 0 0,7 1-9 0,0 3-10 0,0 0-12 16,0 3-16-16,-6 5-10 0,6 2-11 0,0 2-7 0,-7-2-5 0,7 9-5 16,0 3-6-16,0 1-3 0,0 2-3 0,-7 0-2 0,7 8 0 15,0 0 0-15,7 1 0 0,-7 2 1 0,0 1-1 0,0 2 1 16,0 3-1-16,0-3-1 0,0 1 0 0,7 5 0 0,-7-2-2 0,0 1 0 16,0-4-1-16,-7 5-1 0,7-6 1 0,0 2-2 0,0-1-1 0,0-3-2 15,-7 0-5-15,7-4-4 0,-6-1-4 0,6-2-6 0,-6 0-5 0,6-5-8 16,-6-3-7-16,-2-1-9 0,2-2-11 0,-7 0-16 0,7-5-18 15,-8-3-20-15,8-3-21 0,-7-2-14 0,0-1-10 0,0-5-1 16,0-5 2-16,-6-1 5 0,5-2 7 0,2 1 11 0,-2-9 16 0,1 6 18 16,1-7 19-16,4 1 22 0,2-2 24 0,0 0 23 0,6-1 24 0,0-3 17 15,6 0 15-15,0 1 7 0,2-1 2 0,4-1 1 0,1-2-1 16,1 0-10-16,4-1-15 0,-4-5-29 0,12 6-31 0,-7 0-46 16,1-4-49-16,0 0-53 0,5 0-55 0,-5 2-51 0,0-2-49 0,-1 4-23 15,1-5-12-15,0 0-7 0,-8 4-1 0,1-2 2 0,1 2 8 0,-8-3 18 16,0 4 25-16,0-5 37 0,-6 4 47 0</inkml:trace>
  <inkml:trace contextRef="#ctx0" brushRef="#br0" timeOffset="57224.63">7743 7869 0 0,'-7'17'347'0,"7"3"96"15,-6-2 40-15,0-4 23 0,6-3 15 0,-6 0 7 0,6 1 5 0,0-5 1 16,0 0 1-16,0-3 0 0,0-4 2 0,0 3-52 0,0-3-74 15,0 0-117-15,0 0-140 0,0 0-89 0,0 0-60 0,0-3-78 16,0-1-84-16,0 0-96 0,0-3-106 0,0 0-70 0,0-4-53 0,0 0-27 16,-8 0-14-16,8-4-6 0,-6 1-4 0,0-6 4 0,-1-1 5 15,1-1 15-15,-8 1 22 0,8-5 53 0,-7 0 69 0</inkml:trace>
  <inkml:trace contextRef="#ctx0" brushRef="#br0" timeOffset="57443.36">6578 7257 367 0,'-20'10'457'0,"7"2"33"0,0-1 19 0,0 0 11 0,6-4 5 16,1 4 2-16,6-3 0 0,0-5 2 0,6 5 1 0,7-5 0 0,0-3 0 15,1 4-117-15,12-4-176 0,-7 0-109 0,13 0-73 0,1-4-72 16,-1 1-67-16,1-1-94 0,7-3-108 0,5 4-87 0,-6-10-78 0,7 6-39 15,-1-4-21-15,-5-3-10 0,5 2-4 0,-7-2-2 16,2-1-3-16,-1-3 9 0,0 4 11 0,-7-4 35 0,1-1 50 0,-1 1 84 16,1 3 232-16</inkml:trace>
  <inkml:trace contextRef="#ctx0" brushRef="#br0" timeOffset="58451.39">9997 7140 6 0,'0'14'299'16,"-7"1"48"-16,0-4 37 0,1 3 27 0,0-2 18 0,0-1 17 0,-2-4 11 15,2 0 12-15,0-3 10 0,-1-1 9 0,7 1 10 0,-7-4-51 16,7 5-82-16,0-5-70 0,0 0-65 0,0-5-45 0,7 1-35 0,-7 1-24 16,7-4-19-16,-1-4-15 0,8-3-12 0,-2-1-12 0,1-4-10 15,0-3-9-15,6-3-11 0,1-5-9 0,0 1-11 0,-1 0-5 16,1-5-6-16,0 1-3 0,-1 1-2 0,-6-1-3 0,6-4 0 0,-5 4-1 16,-2 0 1-16,-5 0 0 0,0 3 2 0,-1-2 0 0,1 3 0 0,-7 2 1 15,6 2 0-15,-6-1 1 0,0 4 2 0,-6 4 4 0,6 3 4 16,-7 1 2-16,7 7 1 0,-6-4 0 0,6 7-2 0,0 1 0 0,-7 3-1 15,7 0 0-15,-7 3-1 0,7 4 0 0,-6 4 1 0,6 4-3 16,-6 3 0-16,0 4-3 0,6 4-5 0,-8 3 0 0,8 4-2 0,-6 4 1 16,6 3 0-16,0 1 1 0,0 2 1 0,6 1 1 0,-6 0 0 15,8 0 0-15,-2 0 1 0,6 1-2 0,-5-6 0 0,0 2 0 0,6-1 1 16,-1-6-2-16,2 1 2 0,-2-6-1 0,2 1 0 0,5-3 1 16,-5-10-2-16,-2 2 1 0,8-1-1 0,-1-8-2 0,1-1 1 0,-8-2-1 15,8-7 0-15,0-4-2 0,-1-4-5 0,1-2-6 0,0-5-4 16,6-3-6-16,-7-4-7 0,-5-4-5 0,5-3-7 0,0-5-6 15,-6-1-4-15,1-7-4 0,-2 3-4 0,2-9-1 0,-8 0-2 0,7-3 1 16,-13-1 2-16,6-2 7 0,-6 2 7 16,7-2 6-16,-7 2 6 0,-7 1 9 0,7 2 10 0,0 3 10 15,-6 5 10-15,0 1 9 0,6 7 10 0,-7 4 9 0,1 4 7 0,-1-1 6 0,0 8 8 0,1 3 2 0,0 0 2 0,-2 3 2 16,2 5 0-16,0 0-1 0,-7 3-4 0,6 1-4 0,1 3-5 0,-1 0-6 16,1 3-5-16,-8 1-6 0,8 3-6 0,-7 5-6 0,7-1-6 15,-7 3-4-15,6 5-3 0,1-1-4 0,-1 4 0 0,-6 0-2 0,13 3 1 16,-6 5 1-16,-1-1 1 0,0 4 1 0,7 3-2 0,0 0 1 15,0 1 1-15,0 7 0 0,0 0 0 0,0 1 1 0,0 2 1 16,7-3-1-16,-7 4 1 0,7-1-2 0,-1 2 1 0,-6-6-2 0,6 1-2 16,1-4 1-16,0 1 1 0,-1-5 0 0,7 1 1 0,-6-8 0 15,-1 1 0-15,1-5 0 0,-1 1 3 0,0-8 1 0,2-3 2 0,-2-1 3 16,0-3 4-16,1-4 3 0,-1 2 3 0,-6-6 1 0,7-3 1 16,-1-3 0-16,1-6-1 0,-1 2 1 0,-6 0-1 0,6-7-1 0,8-2-2 15,-8-1 0-15,1-5-3 0,0 3-3 0,-1-7-3 0,7 1-5 16,-7-1-2-16,1 1-2 0,6-4 0 0,-7-1-3 0,1 1-1 0,6-1 1 15,-6 1-2-15,5 1 1 0,-5 1 0 0,6 1 0 0,1 5-2 16,-8-1 1-16,7 7-1 0,0 1 0 0,-7 2 0 0,7 5 0 16,-7 0-1-16,8 7-1 0,-8 4 1 0,8-1 0 0,-8 4-1 0,0 5 0 15,1 2 0-15,-1 1 0 0,1 7-1 0,-7-4 1 0,0 7 1 16,7-3 0-16,-7 1 0 0,0 2 0 0,-7 0 0 0,7-2-3 0,0-2-4 16,0-2-5-16,0 0-5 0,0-1-10 0,0-4-10 0,0 2-10 15,7-6-12-15,-7-3-17 0,6 1-21 0,0-5-38 0,1 1-45 0,6-4-56 16,-7-4-60-16,7-4-50 0,1 2-46 0,6-2-46 0,-8-3-48 15,8-3-19-15,-1-1-3 0,1 1 5 0,-1-1 9 0,7-3 16 0,-6 3 19 16,0-4 38-16,5 1 46 0,1 4 55 0,-6-5 62 0</inkml:trace>
  <inkml:trace contextRef="#ctx0" brushRef="#br0" timeOffset="59014.99">11592 6928 0 0,'13'-8'133'0,"-6"1"77"16,-1 0 18-16,0-1 21 0,-6 1 22 0,0 0 22 0,-6-1 22 0,6 1 32 15,-6-1 37-15,-1 6 27 0,7-7 18 0,-6 6-21 0,-1-2-44 16,1 2-27-16,-1 3-19 0,-5 0-14 0,4 0-12 0,-4 0-12 15,5 3-14-15,-6 2-15 0,0 2-20 0,0 0-28 0,-6 4-34 0,5 1-33 16,2-2-32-16,-8 5-19 0,7-1-14 0,-1 5-11 0,-4-1-8 16,4 1-8-16,1 2-8 0,1-2-7 0,4 3-8 0,-4 0-5 0,6-4-6 15,-1 4-3-15,0-3-3 0,7-1-4 0,-6 1-3 0,6-1-3 16,6-4-3-16,-6-2-5 0,7 2-5 0,0-3-2 0,-1-1-2 0,6-1-5 16,-4-6-3-16,4 0-4 0,8-3-5 0,-7 0-5 0,-1 0-6 15,8-3-3-15,0-5-4 0,-1-3 1 0,1 0 0 0,0 1 2 16,-1-6 2-16,1-1 2 0,0-1 1 0,-1-1 3 0,-6-4 3 0,0-2 5 15,-1 0 4-15,2-1 5 0,-1 1 7 0,0-2 3 0,-6-2 7 16,-1 4 6-16,0-1 6 0,-6 1 7 0,7 2 8 0,-7 1 7 0,0 5 7 16,0-2 8-16,0 4 6 0,0 0 7 0,0 5 5 0,-7 2 4 15,7 1 2-15,0 3 1 0,-6 1-1 0,6 3-3 0,0 3-2 0,-6 1-6 16,6 3-6-16,-7 1-4 0,7 2-7 0,-6 5-6 0,-1 3-7 16,7 1-6-16,-7 3-4 0,7 3-5 0,0 1-3 0,0 4-3 0,0-1 1 15,0 3 1-15,0-2 1 0,0 4-2 0,7-6 1 0,0 1-2 16,-7 1 0-16,6-1 0 0,1-4 0 0,5-2-3 0,-5-2-1 15,0-2-1-15,5-1 0 0,-5-3-2 0,6-4-3 0,0-4-1 0,0 1-1 16,0-5 0-16,7 2 1 0,-7-10 0 0,0 2-1 0,0-5 1 16,7-3 1-16,-8 0 2 0,2-3 1 0,-2-1 1 0,1-4 3 0,1-2 1 15,-8-2 3-15,7 3 0 0,-6-7 0 0,-1-3 1 0,0 1-1 16,1 0 2-16,-1 0 1 0,-6-4 0 0,7 3 3 0,-7 1 2 16,7 0 3-16,-7 4 5 0,0 2 3 0,0 1 3 0,6 5 0 0,-6 1 1 15,0 5 1-15,0 1-1 0,0 6-1 0,0 1 0 0,0 3-2 0,0 3 0 16,0 1-3-16,0 3-1 0,0 4-4 0,0 3-4 0,0 5-2 15,0 4-3-15,0 2 2 0,0 0-1 0,0 4-2 0,0 0 1 16,0 4 0-16,0-3 0 0,0 3-2 0,0-4-3 0,6 1-7 0,-6-5-10 16,8-3-12-16,-8 0-18 0,6-3-18 0,0-5-43 0,0-3-54 0,1-4-69 15,0-2-76-15,-1-5-78 0,1-5-76 0,-7-2-42 0,6-4-24 16,0-3-6-16,2-5 0 0,-2-3 7 0,-6-4 10 0,6-3 17 16,-6-4 19-16,0-4 41 0,0-3 51 0,0-4 70 0,0 0 170 0</inkml:trace>
  <inkml:trace contextRef="#ctx0" brushRef="#br0" timeOffset="59155.61">11997 6403 0 0,'-8'-6'185'0,"-4"-2"204"0,5 4 48 0,-6 4 31 16,6 0 21-16,1 0 13 0,-7 4 8 0,6-4 5 0,1 0 4 0,0 0 3 16,-1 3 3-16,-6-3-34 0,6 0-50 0,1 5-101 0,0-5-127 15,-8 3-77-15,8-3-54 0,0 3-41 0,-2-3-35 0,2 4-49 0,0-4-57 16,6 4-72-16,-7-1-81 0,1 0-85 0,6-3-86 0,-7 5-48 16,1-2-28-16,6 1-13 0,0-4-8 0,-7 5 0 0,7-5 3 15,0 0 9-15,0 2 15 0,7 2 36 0,-7 0 49 0,0-1 66 16,0-3 120-16</inkml:trace>
  <inkml:trace contextRef="#ctx0" brushRef="#br0" timeOffset="59296.24">11794 6459 0 0,'-6'0'35'0,"6"-5"238"0,-6 5 32 0,6 0 30 15,-8-3 26-15,2-1 19 0,0 1 15 0,-1-1 6 0,0 0 2 0,1 2-3 16,-7 2-6-16,7-5-45 0,-8 5-65 0,-5 5-95 0,6-5-112 16,-13 6-94-16,7-2-82 0,-14 6-95 0,7-3-96 0,-7 5-55 0,-6 3-31 15,0 0-16-15,0-1-7 0,-7-3 1 0,1 3 5 0,6 1 15 16,-7 0 18-16,7-1 28 0,0-3 32 0,0 1 43 0,6-2 206 15</inkml:trace>
  <inkml:trace contextRef="#ctx0" brushRef="#br0" timeOffset="59561.87">9965 6734 399 0,'-14'7'476'0,"1"4"37"15,0 0 25-15,6-5 14 0,-5 3 8 0,12-2 4 0,-7-4 1 0,7 1 1 16,7-1 0-16,-1-3 1 0,7 4 0 0,0-4-121 0,6 0-183 16,1 0-105-16,6 0-66 0,1 0-49 0,5-4-38 0,-6 4-43 0,13-3-43 15,-6 3-89-15,5 0-110 0,-5-4-99 0,6 4-94 0,-6-3-47 16,6-1-24-16,-6 1-12 0,-7-2-6 0,6 1-2 0,-6-2-1 15,7-2 8-15,-7-3 15 0,-7 3 27 0,7-2 37 0,-6-1 83 0,-1 0 174 16</inkml:trace>
  <inkml:trace contextRef="#ctx0" brushRef="#br0" timeOffset="60781.74">13774 6839 229 0,'6'0'267'0,"1"0"24"0,0 0 19 0,-7 0 15 0,6-3 14 0,-6 3 14 15,0-4 14-15,0 0 20 0,0 1 21 0,0-5-13 0,0 4-31 16,-6-3-42-16,6 0-46 0,-7 0-35 0,7 0-26 0,-7 0-18 0,1-5-15 16,0 5-12-16,-1 0-12 0,7-1-11 0,-13-2-12 0,6 2-18 15,1 4-20-15,0-3-18 0,-8 3-14 0,8 0-12 0,-7 4-11 0,7 0-9 16,-8 0-8-16,2 4-5 0,-2 0-4 0,2 3-4 0,-2 0-2 16,1 5-2-16,1-1-3 0,-2 3-1 0,2 5-1 0,-2-5-1 15,-5 4-1-15,12 4-1 0,-6 0-1 0,0 1 0 0,0-1 0 0,7 3 0 16,-7 1 0-16,6-4 0 0,7 3-1 0,-7-3 1 0,7 5-1 0,0-10 0 15,7 5 0-15,0-4-2 0,-1-3 0 0,1 0 0 0,5-4-2 16,2-1 2-16,5-5 0 0,-6 3-3 0,6-8 0 0,7 0-5 16,-6-5-4-16,7 2-7 0,-1-9-6 0,0 1-10 0,6-3-10 0,-6-5-16 15,6-3-17-15,-6 1-16 0,7-5-13 0,-7-4-12 0,7 1-10 16,-7-4-8-16,0 0-6 0,0 1-3 0,0-5-4 0,-7 0 3 0,1-4 3 16,0 6 7-16,-7-7 9 0,-1-2 14 0,2 5 17 0,-8-2 17 15,7 1 15-15,-13-4 20 0,7 4 20 0,-7-1 30 0,0 5 33 0,0-1 34 16,0 4 37-16,-7 0 24 0,1 4 17 0,-1 3 15 0,7 3 13 15,-12 6 6-15,4-2 6 0,2 5 2 0,0 7 1 0,-1-5-7 16,1 5-11-16,-1 4-19 0,1 3-25 0,-1-4-28 0,1 8-29 16,0-1-19-16,-2 4-14 0,-4 1-12 0,5 7-9 0,0-1-7 0,1 4-3 15,-1 4-2-15,1 4-1 0,0 0 1 0,-1 7 0 0,0-1 2 16,7 5 1-16,-6 0 1 0,0 3 4 0,6 1 2 0,-7 3 2 0,7 0 3 16,0-1 2-16,0 2 1 0,0 2 1 0,0 0 1 0,0 2 0 15,0-2 2-15,7-3-1 0,-7 3 2 0,6-3 0 0,0-2 0 0,1-2-4 16,0-1-1-16,-1-5-3 0,0-2-2 0,1-2 0 0,-1-4-3 15,1-5 0-15,0-2 0 0,-1-2 0 0,0-1 2 0,2-6 2 0,-2-2 0 16,0-5 2-16,1 1 1 0,-1-4 1 0,1-4 0 0,-1 1 0 16,7-8-1-16,-7 4 0 0,2-9-1 0,4 2 0 0,-5-4-1 15,6 0-1-15,-7-5-3 0,7-2-5 0,-6-1-3 0,6 0-3 0,-7-3-3 16,1 0-1-16,6 0 1 0,-7-1-1 0,7 2 1 0,-6-2 1 0,6 4-1 16,-7 1-2-16,8-1 0 0,-8 8 0 0,0-1 0 0,8 1 0 15,-8 3 0-15,1 5 0 0,-1 3 0 0,0-2-1 0,2 6 0 16,-2 3-1-16,0 0-1 0,-6 3-1 0,6 1 0 0,1 4 0 0,-7-1-1 15,7 8 0-15,-7-5 0 0,6 5 1 0,-6 4 0 0,0-1-1 16,0 3 2-16,7 2 0 0,-7-1-1 0,0 0 1 0,0 0 0 16,0 0 0-16,0 0 1 0,0 0 0 0,0-4 0 0,0 1-1 0,0-5-2 15,6 1-1-15,-6 0-1 0,6-5-2 0,-6-2 1 0,8-1-2 0,-2-3 2 16,0-4-1-16,0 0 0 0,8-4 0 0,-8 0-1 0,7-3 1 16,1 0 0-16,-2-8 3 0,2 4 2 0,-2-4 1 0,2-3 0 15,-1 1 1-15,-1-6 2 0,2 4-1 0,-2-3 0 0,2 0 0 0,-1 1 1 16,-7-2 2-16,8 2 0 0,-8 3 1 0,0-5 1 0,0 4 0 15,2 5 3-15,-2-1 3 0,0 1 3 0,-6 3 3 0,7 1 1 0,-7 1 0 16,0 6 0-16,0 0 2 0,0-1-2 0,0 4-1 0,0 0 0 16,0 0-2-16,0 4 0 0,-7 2-2 0,7 3-2 0,0-2-3 0,0 3-2 15,0 5-2-15,-6 0-2 0,6-1-1 0,0 6 0 0,0-3 1 16,0 1-1-16,0 1 0 0,0 3 1 0,0-4 1 0,0 4 1 16,0-4-1-16,0 0-2 0,6-3-1 0,-6 3 0 0,7-3-1 0,-7-4 0 15,6 0 0-15,8 0 0 0,-8-3 0 0,0-5-1 0,0 1 1 16,8-1-1-16,-1-6 0 0,0 3-1 0,0-4 0 0,0-7 2 15,0 4-1-15,7-4 2 0,-7-4-1 0,6 0 0 0,-6-3 0 0,1 1 0 16,5-6 2-16,-6 0-1 0,0 2 1 0,-1-1 0 0,2-4 0 16,-8 4 1-16,1 0 1 0,6 0 0 0,-7 0 2 0,1 1 3 0,-7 2 3 15,6 5 6-15,-6-2 6 0,0 2 5 0,0 7 5 0,0-4 2 16,0 7 2-16,0-4 1 0,0 5 1 0,0 3 0 0,-6 3-3 0,6 2-1 16,-7-2-1-16,7 8-4 0,-6 0-2 0,-1 1-6 0,1 2-6 15,6 4-6-15,-7 4-6 0,1-4-2 0,6 4-1 0,0 4-3 0,0-4-2 16,0 0-5-16,0 3-8 0,6-2-9 0,-6-6-12 0,7 2-16 15,-1-1-17-15</inkml:trace>
  <inkml:trace contextRef="#ctx0" brushRef="#br0" timeOffset="61102.75">15343 7272 2921 0,'7'0'1682'16,"-7"0"-839"-16,7-5-420 0,-1 2-211 0,-6 0-108 0,7-1-54 0,-1 0-29 0,0-2-15 0,2-3-10 15,-2-1-8-15,0-1-11 0,8-3-11 0,-8-1-16 0,7 1-26 16,-7-6-31-16,1 2-34 0,0-1-45 0,-1-2-51 0,0 3-47 16,0-4-47-16,-6 2-47 0,8 0-48 0,-8 1-21 0,0 1-8 0,0-4 3 15,0 3 10-15,0 1 19 0,0 0 22 0,0 0 30 0,0-1 33 16,0 4 43-16,-8-3 51 0</inkml:trace>
  <inkml:trace contextRef="#ctx0" brushRef="#br0" timeOffset="62390.26">14999 6711 0 0,'6'-4'78'0,"-6"1"68"16,6-1 7-16,1 1 9 0,-7-2 6 0,0 2 9 0,0-1 8 15,0 4 5-15,0-3 3 0,0-1-12 0,0 1-21 0,0-1-19 16,0 4-17-16,0-4-8 0,0 4-2 0,0-3-1 0,0 3 3 0,0 0-1 15,-7-4 1-15,7 4-2 0,0 0-1 0,0 0 0 0,0 0 4 16,0 0 3-16,0 0 3 0,0 0 7 0,0 0 9 0,0 0 7 0,0 0 9 16,0 0 9-16,0 0 11 0,0 0 5 0,0 0 4 0,0-4 2 15,0 4-1-15,0 0-3 0,0 0-5 0,0 0-7 0,-6 0-10 0,6 4-14 16,-6-4-16-16,6 4-19 0,-7-1-21 0,1 1-20 0,-1 0-18 16,0 3-14-16,-5 0-11 0,5 1-9 0,0-1-6 0,1 4-5 15,-1 0-3-15,1-1-2 0,-1 2-3 0,1 3 0 0,6 0 0 0,0-1 0 16,0 0 1-16,0 5-1 0,0-2 1 0,6 0 0 0,-6 3 1 15,7-1 0-15,-1 3 1 0,-6-4-1 0,7 4-2 0,-1-3 0 0,1 2 2 16,0-2 0-16,-1-2-1 0,0 3 1 0,1-6-1 0,0 1 0 16,-1 0-1-16,-6-5-3 0,7-3-3 0,-1 5-4 0,0-9-7 0,1 5-13 15,0-8-17-15,-1 0-31 0,0-4-37 0,8-3-45 0,-1-5-45 16,0 2-46-16,0-5-46 0,7-3-46 0,-8-3-46 0,8-2-35 0,-7-3-30 16,7 1-12-16,-1-1-2 0,-6-4 9 0,6 1 16 0,1 4 29 15,-7-2 38-15,6-2 44 0,-5 4 45 0,-1 3 45 0,7-3 96 16</inkml:trace>
  <inkml:trace contextRef="#ctx0" brushRef="#br0" timeOffset="63069.56">15676 6634 0 0,'6'4'103'0,"0"-4"104"15,2 0 17-15,-2 0 14 0,-6 0 12 0,6 4 16 0,-6-4 14 0,0 0 17 16,7 0 21-16,-7 0 20 0,0-4 24 0,0 4-14 0,0 0-31 15,0-4-21-15,0 1-14 0,0 3-10 0,0-3-8 0,0-2-7 16,-7 5-10-16,7-4-9 0,0 1-14 0,-6-2-15 0,6 3-18 0,-6-2-23 16,6 1-24-16,-8-2-27 0,2 2-25 0,0 0-19 0,6-2-13 15,-6 3-10-15,-1-3-7 0,0 1-6 0,-6 4-3 0,7-3-4 0,-8 3-2 16,2 0-2-16,6 3-1 0,-14-3-5 0,7 4-7 0,-7 1-4 16,8 2-3-16,-8-1-2 0,0 2 0 0,1 3-1 0,-1 1-1 0,-6-2-1 15,7 5 0-15,-1 3-1 0,0-4-1 0,1 5 0 0,5-1 0 16,-4 4 0-16,4 0 2 0,1 0 0 0,0 3 1 0,6 1 1 15,1 0 0-15,0 0 0 0,-1 3-1 0,0-3 1 0,7 0-1 0,0-1 0 16,7 0 1-16,-7 2 0 0,7-6 0 0,-1-3 1 0,7 1-1 16,-6-1 0-16,6-3-2 0,-1-1 1 0,2-2 0 0,5-4 1 0,-6-5-1 15,6 0 1-15,1-3-1 0,0 0-1 0,-1-3 1 0,1-8 0 16,6 4-1-16,-6-9 0 0,-1 2-2 0,7-5 0 0,-6 1 1 0,-1-4-1 16,1-4 0-16,0 4 0 0,-8-3 0 0,1-5 0 0,7 5 1 15,-14-4-1-15,8 0 0 0,-8-1 1 0,7 1 1 0,-13-4 0 0,6 4 2 16,1 0 3-16,-7-1 3 0,0 4 4 0,0 1 5 0,0 0 6 15,0 6 4-15,0 1 4 0,0 2 2 0,-7 2 2 0,7 7 1 0,0 0 0 16,0-1-2-16,0 4-2 0,-6 4-2 0,6 0-3 0,0 0-3 16,0 4-5-16,0 4-6 0,-7-1-4 0,7 4-6 0,0 3-2 15,-6 1-3-15,6 7-1 0,0 0-2 0,-6 4 1 0,6-1-1 0,-8 4 2 16,8 1 1-16,0 0 1 0,-6 2-1 0,6-3 0 0,0-3-1 0,6 3-1 16,-6-3-3-16,0 0-4 0,8-5-9 0,-2-2-10 0,0-1-11 15,1-3-10-15,-1 0-13 0,1-8-22 0,6 1-26 0,0-4-44 16,0-8-55-16,0-1-62 0,0-3-65 0,0-2-60 0,0 0-54 0,0-9-37 15,1 4-27-15,-2-7-8 0,1 4 0 0,-6-8 9 0,-1 4 11 16,7-3 20-16,-13-2 24 0,6 2 46 0,-6 0 55 0,0-4 63 0,0 0 79 16</inkml:trace>
  <inkml:trace contextRef="#ctx0" brushRef="#br0" timeOffset="63327.08">15148 6461 0 0,'-13'5'84'0,"-6"-5"179"0,5 3 31 0,8-3 29 0,-7 0 28 16,0 0 22-16,7 0 21 0,-1-3 11 0,1 3 8 0,0-5 5 15,6 3 5-15,0-3-37 0,0-2-58 0,6 4-58 0,-6-5-59 0,6 6-40 16,1-3-33-16,-1-2-28 0,7 2-28 0,-6 2-22 0,-1 0-20 16,8-1-13-16,-2 0-8 0,-5 4-6 0,6 4-5 0,-7-4-4 15,7 4-2-15,-7 2-6 0,2 2-7 0,-2 1-8 0,0 1-10 0,-6 0-18 16,7 2-23-16,-7 3-30 0,-7-5-34 0,1 9-43 0,0-5-49 15,-2 1-55-15,-4 3-59 0,5 0-36 0,-12 1-27 0,6-4-10 0,-7 4-3 16,1-2 6-16,-1-2 8 0,0 3 18 0,-6-4 21 0,7-2 30 16,-7-1 33-16,6 0 45 0,1-1 138 0</inkml:trace>
  <inkml:trace contextRef="#ctx0" brushRef="#br0" timeOffset="64704.06">11970 6397 0 0,'0'0'70'0,"0"3"153"0,0-3 16 0,0 3 13 16,0-3 12-16,0 0 11 0,-7 4 10 0,7-4 11 0,0 0 10 15,0 0 8-15,0 0 7 0,0 0-38 0,0 0-63 0,0 0-46 16,0 0-39-16,0 0-24 0,0-4-16 0,0 4-15 0,7-3-11 0,-7 3-11 16,7-3-12-16,-1 3-10 0,0-5-10 0,2 5-9 0,-2-3-5 15,0 3-6-15,0 0-5 0,1-4-1 0,-7 4-1 0,7 0 0 16,-1 0 1-16,1 4 0 0,-7-4 0 0,0 0 0 0,6 3 1 0,-6-3 0 15,0 5 2-15,0-2 1 0,0 0 2 0,0 1 1 0,-6 0 2 16,6-1 3-16,0 0 0 0,-7 5 1 0,1-4 1 0,-1 1 0 0,7 1 1 16,-7-2 0-16,1-1 1 0,0 4-1 0,0-7 1 0,6 5 2 15,-8-3 5-15,8-2 4 0,-6 5 7 0,6-5 3 0,-6 0 5 0,6 0 3 16,0-5 1-16,-7 5 2 0,7-7 2 0,0 4 2 0,0-1 1 16,0 1 1-16,0-5-1 0,0 1-3 0,7-5-4 0,-7 6-6 0,0-2-8 15,6 2-6-15,-6-2-5 0,6-3-3 0,2 4-3 0,-2 3-1 16,0-3-2-16,-6 3-3 0,6-4-3 0,1 4-2 0,0 1 0 0,-1 3 0 15,1 0-1-15,-7 0-3 0,6 0 0 0,0 0-2 0,2 3 1 16,-8 1-1-16,6 1 0 0,-6 2 1 0,6-4-2 0,-6 5 1 16,0-1 1-16,0 0-1 0,0 0-1 0,0 4 1 0,0-3 0 0,0-2 1 15,-6 2 3-15,6 1 0 0,0-3 1 0,-6-2 2 0,6 3 4 16,-8-4 11-16,8 2 16 0,-6-3 14 0,0 3 14 0,6-5 10 0,-7 3 10 16,1-3 6-16,-1 0 6 0,0 0 3 0,7-3 2 0,-6 3 1 15,0-5 1-15,0 3-3 0,6-3-3 0,-8 2-11 0,8-1-15 0,0-3-17 16,0 3-16-16,0-3-25 0,8 0-29 0,-8 2-57 0,6-5-73 15,0 3-102-15,0-1-113 0,1 1-67 0,-7 0-43 0,7 0-21 16,-7-1-10-16,0 1-5 0,0 4-4 0,0-6 2 0,-7 6 3 0,0 0 12 16,1-1 20-16,0 0 51 0,6 4 68 0</inkml:trace>
  <inkml:trace contextRef="#ctx0" brushRef="#br0" timeOffset="66519.42">16777 6813 212 0,'0'12'304'0,"-7"-1"23"0,0-5 16 0,7 6 12 0,-6-7 11 16,6 1 10-16,-6-6 12 0,6 4 16 0,-7-4 20 0,7 0-3 0,0 0-13 15,0 0-59-15,7 0-84 0,-7-4-51 0,6 0-37 0,0-3-22 16,1 0-15-16,6-1-12 0,0-6-10 0,7 2-11 0,-8-6-11 0,8 4-16 16,0-8-19-16,6-1-16 0,-7 2-15 0,7-5-8 0,-6 1-8 15,5-1-6-15,-5-3-3 0,7-1-4 0,-8 1-2 0,0 0 1 16,-5-4 0-16,-1-1 0 0,6 2 0 0,-12-1 0 0,5 0 0 0,-4 0-1 15,-2 0 0-15,0 0 0 0,1 4 0 0,-7-1 0 0,0 4 3 0,0 1 1 16,-7 3 4-16,7 4 1 0,-6-1 3 0,0 1 2 0,-2 4 2 16,2 2 2-16,-7 2 3 0,7-2 1 0,-1 5 3 0,-6 1 1 15,7-3 3-15,-1 6-1 0,0-1 0 0,-5 4-2 0,5 0-1 0,0 0-3 16,7 4-3-16,-6 3-2 0,0 4-2 0,-1 0-4 0,1 4-1 16,-1 3-3-16,7 1 0 0,-7 6-4 0,7 4 0 0,0 0-1 0,-6 4 0 15,12 1 0-15,-6 2 2 0,0 1 1 0,0 3 1 0,7 0 2 16,-7 1 1-16,7-2 1 0,-7 3 2 0,6 2 1 0,-6-5 2 0,7 3 1 15,-7-3 2-15,6 1-1 0,-6 1 2 0,6-1-2 0,-6-3 1 16,0-1-2-16,7 1-1 0,-7-4-1 0,0-4-1 0,0 0 0 16,0-2-2-16,7-2 0 0,-7-3-2 0,0-4-2 0,0-3-2 0,0-1 0 15,0-7 1-15,0 5 0 0,6-9 1 0,-6 5 2 0,0-8 1 16,0 0-1-16,0 0 0 0,0-4-2 0,6-3-1 0,-6-5-1 0,0 2 2 16,7-5-1-16,-7-3 0 0,7 0-1 0,-1-4-1 0,1-3-3 15,-1-2-3-15,7-2-4 0,-6-1-2 0,5 1-3 0,2-4-2 16,-1 4-1-16,0-4 0 0,0 3 0 0,-1 2 0 0,8-2-1 0,-6 1 1 15,-2 3-1-15,8 4 1 0,-7-1 2 0,0 6 1 0,0 2 1 16,0 1 4-16,-6 3 2 0,6 4 1 0,-7-1 1 0,0 1 0 0,2 3 0 16,-2 4-1-16,-6-4 1 0,6 4-2 0,-6 4 1 0,0 0 0 15,0 3 0-15,0-4 0 0,0 9-1 0,0-5 1 0,-6 4 0 16,0 3 1-16,6-3 0 0,-14 3 1 0,8 3 0 0,-1-3-1 0,-6 4 2 16,0-3 1-16,0-1 1 0,0 1 0 0,0-1 0 0,0 2 1 0,0-6 0 15,0 1-1-15,6 0 1 0,-5-4 0 0,-2 1 0 0,8-1 1 0,-1-3 1 16,-6-1 4-16,13 1 3 0,-6-4 2 0,-1 4 2 0,7-4 1 15,-6 0 1-15,6-4 0 0,0 4-1 0,0-4 0 0,0 1 0 16,6-1-1-16,-6 1 0 0,7-4-1 0,-1-2-2 0,1 6-3 0,-1-4-2 16,7 0-4-16,-7-1-2 0,8 5-3 0,-8-2 0 0,8-2-1 15,-2 7-1-15,-5-3 1 0,6 3 0 0,-6 0 1 0,5 3-1 0,2 2 0 16,-2 2 0-16,-5 0-1 0,6 0 2 0,0 1 0 0,-7 2 0 16,8 5 1-16,-2 0 1 0,-5-1-1 0,6 1 0 0,-6 0 2 15,5 3 0-15,2-4-1 0,-8 1 1 0,8 4 0 0,-2-4 1 0,1-1 0 16,1 1 0-16,-2 0 1 0,2-5 0 0,-2 1 2 0,8-4 0 15,-7 2 1-15,7-7 0 0,-1 3 0 0,1-5-1 0,0 0-1 0,-2-5 1 16,9 3 1-16,-7-10-1 0,-2 4 0 0,9-6-1 0,-7 2-1 16,6-5-1-16,-7 2-1 0,1-3-1 0,-1-4-1 0,-6 0 0 15,0 0 0-15,0-3 0 0,0 2 0 0,1-3 1 0,-8 1 0 0,0-1 0 16,0-4 1-16,2 5 0 0,-8 0 0 0,0 2 0 0,0-2 0 16,0 3 0-16,-8 4 0 0,8-4 0 0,-6 7 2 0,0-4 1 0,0 5 2 15,-8-1-1-15,8 5 0 0,-1 2 0 0,1 1 1 0,-8-1-1 16,8 1 0-16,0 7-1 0,-1-4-1 0,-6 4 0 0,7 4-2 0,-1 1 0 15,1-3-1-15,-1 9-1 0,0-4-1 0,1 8-1 0,0 0 1 16,-1-1-1-16,0 9 0 0,7-5 2 0,0 8 1 0,0-5 1 0,0 4 3 16,0 2 0-16,7-1 1 0,-7-1 0 0,7 4 0 0,5-3 0 15,-5-1 1-15,0 1-1 0,6 1 1 0,-1-7 0 0,-5 7-1 0,6-10 1 16,0 6-3-16,7-9 0 0,-7 5-1 0,0-8 1 0,7-1 0 16,-1-1-1-16,1-2 1 0,-8-4-1 0,8-3 1 0,6-3-1 15,-7-4 0-15,1-2-1 0,0-1 1 0,6-5 0 0,-7 0 0 0,1-2-1 16,-1-5-1-16,1-1 0 0,0-2-1 0,-1-1 1 0,0-3 0 0,-6 0 0 15,7-1 0-15,-7-3 0 0,0-3 0 0,0 2 0 0,0-1 0 16,-6-7 1-16,-1 6 0 0,0-1 0 0,2-3 2 0,-2 3 1 16,-6 1 4-16,0 3 4 0,6 0 6 0,-6 4 4 0,0-1 6 0,0 5 7 15,0 3 5-15,0 4 5 0,0-1 5 0,-6 8 3 0,6 0 2 16,0 3-1-16,0 1-1 0,0 4-4 0,-6 3-6 0,6 0-4 16,0 0-6-16,0 3-6 0,-8 4-6 0,8 5-7 0,0-1-5 0,0 3-6 15,-6 4-5-15,6 4-3 0,-6 1-1 0,6 2 0 0,0 5 1 16,0 2 1-16,-7 2 1 0,7-1 1 0,0-1 0 0,0 5 2 0,0-4 0 15,7 4 1-15,-7 0 1 0,0 0 0 0,6-5-1 0,0 0-1 16,2 5 1-16,-2-7-5 0,-6-1-3 0,13-4-8 0,-7 1-9 0,1 1-12 16,-1-10-12-16,1 3-14 0,5-7-16 0,-4-1-19 0,-2-2-20 15,0-6-44-15,8 0-55 0,-8-4-63 0,0-4-68 0,1-3-55 16,-1-5-46-16,1-2-41 0,0-1-38 0,-1-3-11 0,-6-4 1 0,0 0 7 16,0-3 12-16,0-2 17 0,0 2 19 0,-6-4 43 0,-1 0 56 15,0-1 64-15,1 1 67 0</inkml:trace>
  <inkml:trace contextRef="#ctx0" brushRef="#br0" timeOffset="66660.06">18392 6477 0 0,'-13'-4'112'0,"7"4"251"15,-8 0 57-15,8 4 35 0,6 0 22 0,-7-4 17 0,7 3 11 0,-7 1 8 16,7-4 6-16,-6 0 7 0,6 0 7 0,-7 0-24 0,7 0-37 16,0 0-94-16,0 0-123 0,0 0-77 0,7-4-56 0,-1 4-33 15,1 0-23-15,6-3-16 0,1 3-10 0,5-4-11 0,0 0-9 0,0 0-17 16,8 1-19-16,-8-2-22 0,8 3-25 0,-1-6-43 0,-7 4-51 16,7-3-62-16,-6 1-70 0,-8-3-68 0,8 1-67 0,-7 2-48 0,1-5-36 15,-2 3-16-15,-6-3-6 0,-6 4 5 0,7-4 11 0,-7 1 16 16,-7-2 21-16,1 1 41 0,0 0 51 0,-8-4 62 0,2 4 70 0</inkml:trace>
  <inkml:trace contextRef="#ctx0" brushRef="#br0" timeOffset="66899.41">17825 6261 116 0,'-32'14'381'0,"6"-3"53"0,6 4 30 0,1-5 19 16,-1-2 12-16,7 3 9 0,0-7 6 0,13 3 6 0,-7-7 7 0,7 0 8 0,0 0 10 15,7 0-68-15,-1 0-108 0,8-3-93 0,-2-5-88 0,2 5-49 16,5-5-30-16,-6 0-17 0,6 1-11 0,1-4-8 0,0 4-5 0,-1-4-7 15,-6 0-7-15,6 4-9 0,-5-4-8 0,-1 4-10 0,0-1-6 16,-6 5-8-16,5-5-5 0,-6 5-8 0,-6-1-7 0,8 4-8 16,-8-4-8-16,6 8-7 0,-6-4-8 0,0 4-5 0,0-1-5 0,0 5-9 15,0-1-7-15,0 4-10 0,6-4-12 0,-6 7-21 0,0-2-27 0,0 2-35 16,7-3-38-16,-7 4-41 0,6-4-44 0,1 0-40 0,-7 1-38 16,7-2-44-16,-1-2-48 0,6-5-20 0,-4 4-4 0,4-7 3 0,-5 0 9 15,13 0 20-15,-8-3 29 0,2-4 37 0,5-4 44 0,-6-1 49 16,7-2 50-16</inkml:trace>
  <inkml:trace contextRef="#ctx0" brushRef="#br0" timeOffset="67040.03">18470 5978 0 0,'6'-6'183'0,"-6"-2"142"15,0 4 36-15,-6 0 24 0,0-3 18 0,-1 7 10 0,0-3 7 16,-5-1 2-16,-2 4 3 0,1 0-1 0,0 0 1 0,0 4-48 0,-7-1-71 16,8 4-102-16,-8 1-120 0,1 0-108 0,-1 2-102 0,0 1-99 15,1 5-97-15,6-3-50 0,-6 1-28 0,-1 2-13 0,7-1-6 0,0-1-3 16,0 1-2-16,7-4 3 0,-2 4 2 0,8-5 26 0,-6-2 36 15,6 2 55-15,6 1 184 0</inkml:trace>
  <inkml:trace contextRef="#ctx0" brushRef="#br0" timeOffset="68406.08">19610 6711 19 0,'-14'15'308'0,"2"0"50"0,-2-4 37 0,8 0 26 0,-7-1 19 0,0 2 13 15,6-5 13-15,-5-4 11 0,5 1 11 0,0 0 12 0,1-1 9 16,-1-3-53-16,7 0-87 0,0 0-74 0,0 0-70 0,0-3-48 0,0-1-37 15,7-3-25-15,-1 0-19 0,8-5-14 0,-2-2-12 0,2-1-12 16,5-3-10-16,1-1-12 0,6-3-9 0,0-3-11 0,-1-1-8 16,1 1-4-16,1-5-4 0,-1 5-1 0,0-5-2 0,0-3 0 0,-7 3 1 15,7-2-1-15,-6 0 1 0,-1 2-1 0,-5-3 1 0,-2 0 0 16,2 4 1-16,-8-4 0 0,7 3 2 0,-6 5 0 0,0 2 4 0,-7 2 2 16,6-2 4-16,-6 9 4 0,0-1 3 0,6 5 1 0,-6 2 1 15,0 1 1-15,-6 3-1 0,6 1-1 0,0-1-1 0,0 4-2 16,0 4-2-16,0-1 0 0,-6 1-1 0,6 3-5 0,-7 1-2 0,7 6-5 15,0 1-1-15,-7 0-3 0,1 6-1 0,-1 2 0 0,7 2 0 16,-6 1 1-16,-1 3 1 0,0 0 1 0,7 0 1 0,-6 1 0 0,0-1 0 16,6 0 0-16,-6 1 0 0,6-1-1 0,-8 1-1 0,8-5 1 15,0 4 1-15,0-7 0 0,0 5-1 0,8-6 0 0,-2-3 0 0,-6 1 1 16,6-1 1-16,7-7-1 0,-6 3 0 0,-1-7 0 0,7 1 1 16,1-4-3-16,-2-4 0 0,8 0-4 0,-7-7-5 0,7-1-3 15,-2-3-4-15,2-3-5 0,0-2-4 0,6-4-5 0,-7-3-7 0,8 2-4 16,-8-9-3-16,0 4-3 0,8-7-2 0,-8-1-1 0,0-2 2 0,1 0 0 15,-6-5 3-15,-2 2 5 0,8-6 3 0,-13 1 5 0,5 1 5 16,2-2 5-16,-8 1 4 0,1 0 8 0,-7 0 8 0,6 4 5 16,-6 3 7-16,0 5 7 0,0-2 9 0,-6 5 7 0,6 4 9 0,-7 3 4 15,1 4 4-15,-1 2 1 0,0 3 1 0,1 1 1 0,-7 5-1 16,6-1-3-16,-6 5-3 0,7 3-5 0,0 0-4 0,-8 3-6 0,8 1-6 16,-8 3-8-16,8 4-6 0,0 4-5 0,-1 0-2 0,1 7-1 15,-1 0-1-15,1 3 2 0,-1 1 2 0,1 6 0 0,6 2 1 0,-6 2 2 16,6 1 2-16,0 4 0 0,0-2-1 0,0 2 0 0,0 4-1 15,0-1 1-15,0-1 0 0,6 4-1 0,-6-2-2 0,0-2-2 16,6 1 1-16,-6-3-2 0,7-1 2 0,-7 1-2 0,6-4 1 0,1-2-1 16,-7-1 0-16,6-2 1 0,-6-6-1 0,7 4-1 0,-1-8 1 15,-6 0 1-15,6-8-1 0,-6 0 2 0,8 1-1 0,-2-7 2 0,-6-2 0 16,6 2 1-16,1-8 2 0,-7 0 2 0,7 0 0 0,-1-3 2 16,0-5 1-16,1 1 0 0,6-3 0 0,-6-6 0 0,-1 2 0 0,0-5-1 15,8 1-1-15,-8-3-1 0,1-2 0 0,5-3-1 0,-5-3-1 16,6 4-2-16,-7-4-3 0,2-1 1 0,4 0-2 0,-5 1 0 0,6 0-2 15,-7-1 0-15,7 5-1 0,-7-1 0 0,8 4 1 0,-8 1-2 16,7 5-2-16,-6 2-1 0,-1 3-1 0,7 1 0 0,-6 5 0 0,0 2 0 16,-1-1-1-16,0 8 0 0,1-1 3 0,-7 9 0 0,7-5-1 15,-7 8 1-15,6 0 0 0,-6 3-1 0,0 0 3 0,6 4-1 16,-12 1-1-16,6 2 3 0,0 0-1 0,0 1 1 0,0 3 1 0,0-3-1 16,0 0 0-16,0-1 0 0,0-3 1 0,6 0 0 0,-6 0 0 15,7-4 1-15,-1-3 0 0,-6-1 1 0,14-2 0 0,-8-1-1 0,0-4 2 16,8-3-1-16,-8-1 0 0,7-3 0 0,0-3 0 0,0-1 1 15,1-3-2-15,4-1 1 0,-4-2-2 0,5-6 1 0,-5 5 1 0,-2-7-1 16,8 4 1-16,-7-5 0 16,0-3 0-16,0 4-1 0,1-4-1 0,-2 3 2 0,1-2 0 15,-6-1 1-15,6 3 0 0,-7-3 2 0,0 4 3 0,2-1 3 16,-2 5 4-16,-6-1 5 0,6 1 4 0,-6 6 4 0,6-3 2 0,-6 8 1 16,0-5-2-16,0 5-1 0,0 3-2 0,0 0-2 0,0 3 0 15,0 1-2-15,-6 0-3 0,6 4-3 0,-6 2-5 0,6 0-5 0,-6 7-7 16,6-4-2-16,0 6-2 0,-8-1-2 0,2 1 2 0,6 2 2 15,0 2 1-15,-6-2 2 0,6-3-1 0,6 5 1 0,-6-1 0 0,0-5 1 16,6 2 0-16,-6-4 0 0,8 0 0 0,-2-5-1 0,-6 1 1 16,6-3 1-16,7 0 0 0,-6-1 0 0,-1-7 0 0,1 0 0 15,5 0-1-15,2-5 1 0,-2 3-1 0,-4-6 0 0,11-3 0 0,-6 0 0 16,0-4 0-16,-1 1 0 0,2-1 0 0,-1-3-2 0,0-5 0 0,0 6 0 16,-7-6 1-16,8 1-1 0,-8 0 2 0,7 0 0 0,-6 0-1 15,-1-3 2-15,1 3-1 0,-7 3 5 0,6 1 5 0,-6 0 6 16,6 3 8-16,-6 1 3 0,0 2 3 0,0 2-1 0,0 6 1 0,0 0-1 15,0 1-2-15,0 3 1 0,0 3-1 0,0 1-1 0,-6 3-1 16,6 5-4-16,0-2-6 0,-6 5-16 0,-1-1 0 0,7 8 0 0,-6-2 0 16,6 0 0-16,0 7 0 0,-7-5 0 0,7 3 0 0,0 1 0 15,7-1 0-15,-7 1 0 0,0-3 0 0,6-3-10 0,1-1-23 0,-7-1-19 16,6 1-21-16,0-5-24 0,8-3-27 0,-2 1-55 0,-4-9-70 16,11 1-77-16,-6-4-81 0,0 0-74 0,7-7-68 0,-1 0-32 15,1-5-12-15,6 1 2 0,-7-3 11 0,7-5 16 0,-6 1 20 0,6 0 25 16,0-5 27-16,-1 6 54 0,2-6 70 0,-8 1 76 0,8 0 243 15</inkml:trace>
  <inkml:trace contextRef="#ctx0" brushRef="#br0" timeOffset="68624.83">21831 6363 0 0,'19'-7'10'0,"-6"4"349"0,-7 3 59 0,1-5 34 0,-7 1 21 15,-7 1 15-15,1 0 14 0,6-5 12 0,-13 5 9 0,6-5 12 0,1 5 11 16,-7-2-2-16,6-2-7 0,-6 4-95 0,7 3-135 0,-7-4-83 16,0 4-58-16,7 0-33 0,-8 0-20 0,1 4-16 0,7-1-13 0,-8 2-12 15,2 2-9-15,6 0-12 0,-8 4-11 0,8-1-10 0,-7 6-10 16,6-2-7-16,-6 4-6 0,7 1-3 0,-8 4-2 0,8-3-1 0,0 7-2 15,-1-2 0-15,0-3 1 0,7 4 1 0,-6-1 0 0,6 1-2 16,6 0-4-16,-6-4-6 0,7 3-11 0,0-6-11 0,-1 2-14 0,8-5-16 16,-2-2-18-16,1 1-39 0,0-9-50 0,6 3-67 0,1-6-77 15,0-3-78-15,-1-8-77 0,1 1-47 0,0-4-33 0,5 0-9 16,-5-7 2-16,0-1 7 0,-1-3 12 0,1-3 15 0,0-1 17 0,-8-6 40 16,1 2 48-16,0-7 69 0,-6 0 77 0</inkml:trace>
  <inkml:trace contextRef="#ctx0" brushRef="#br0" timeOffset="68796.7">21616 5891 0 0,'-33'0'265'0,"7"0"82"0,0 3 43 0,0-3 34 15,-1 4 28-15,8-4 18 0,-7 4 11 0,6-4 7 0,1 0 3 0,6 0 4 16,0 3 1-16,0-3-55 0,0 0-83 0,7 4-80 0,-8-4-77 16,8 4-55-16,0-1-47 0,-1 1-48 0,-6 4-49 0,6-5-64 15,-5 4-70-15,4 1-75 0,-4 2-77 0,-1-2-73 0,0 3-70 0,-6-4-35 16,5 4-17-16,-6-4-7 0,1 4-4 0,-1-3 1 0,-6-1 0 15,7 1 15-15,-7-1 21 0,0-4 45 0,0 5 59 0,-1-4 68 16,-5-1 235-16</inkml:trace>
  <inkml:trace contextRef="#ctx0" brushRef="#br0" timeOffset="69063.45">19551 6217 78 0,'-13'14'391'0,"-6"1"63"0,5 0 36 0,1-4 19 16,1-1 10-16,5 1 5 0,0 0 3 0,1-4 4 0,6-2 4 0,0 2 7 16,0-3 5-16,6-1-63 0,8 1-99 0,-2 0-108 0,8-1-112 15,6 0-61-15,0 1-38 0,6-4-31 0,1 5-28 0,13-5-63 16,-7 3-80-16,7-6-118 0,-1 3-137 0,1-5-75 0,-1 5-43 0,-6-7-23 15,1 0-13-15,-1 0-6 0,-1-4-4 0,-5-4-1 0,-1 4 1 16,1-7 11-16,-7 3 18 0,0-3 58 0,7-1 77 0</inkml:trace>
  <inkml:trace contextRef="#ctx0" brushRef="#br0" timeOffset="70814.57">22859 6554 74 0,'0'3'374'0,"0"-3"53"16,0 0 30-16,0 0 16 0,0-3 8 0,-6 3 5 0,6-4 0 0,0 1 2 16,-6-2 1-16,6 5 1 0,0-3 2 0,0 3-67 0,6-4-101 0,-6 4-100 15,6 0-99-15,1 4-52 0,0-4-29 0,-1 8-15 0,0-5-8 16,8 4-2-16,-8 4-1 0,1 0 0 0,5 1-1 0,-4 6 0 16,-2-4-2-16,-6 8-2 0,6 0-3 0,-6 0 0 0,0 4-2 0,-6 0-3 15,0-1-1-15,-2 4-6 0,2-2-8 0,-7 1-20 0,0 1-25 16,0 1-45-16,0-4-56 0,-6-1-66 0,-1 1-73 0,1-1-71 0,5-2-69 15,-6-4-36-15,1-2-17 0,-1-2-9 0,8-4-3 0,-2 0 2 16,-5-8 6-16,13 1 18 0,-8-4 25 0,8-4 44 0,6-3 54 16,6-4 67-16,1-3 228 0</inkml:trace>
  <inkml:trace contextRef="#ctx0" brushRef="#br0" timeOffset="71268.92">23686 6584 0 0,'-19'13'125'0,"-7"1"266"15,0-2 45-15,6-1 25 0,1 0 10 0,-1-3 5 0,7-1 3 16,0 0 2-16,1-3 2 0,4-4 5 0,2 4 2 0,0-4-17 0,6 0-30 16,0 0-106-16,0 0-142 0,0-4-77 0,6 0-44 0,0 1-22 15,2-1-11-15,-2-3-4 0,7-4-2 0,0 3-2 0,0-7-1 0,7 1-3 16,-8 0-5-16,8-5-5 0,-1 1-5 0,1-1-3 0,0-3-3 15,-8 0-1-15,8 0-1 0,-7-3-2 0,7-2 0 0,-7-1 0 16,-7-1-2-16,7-1-1 0,-6-3 1 0,-1 0 2 0,0 0 2 0,-6 0 2 16,8-4 5-16,-8 5 3 0,0-1 6 0,0 4 6 0,0-2 6 0,0 6 6 15,-8 0 5-15,8 3 5 0,0 4 5 0,-6 3 4 0,6 0 3 16,-6 4 1-16,6 4-1 0,-7 0-2 0,7 2-6 0,0 3-6 16,-6-3-8-16,6 5-7 0,0 0-6 0,0 5-7 0,-7-3-6 0,7 6-5 15,0 3-4-15,-6 0-4 0,6 8-4 0,0-1-2 0,0 4-1 16,-7 7-1-16,7 1 1 0,0 3 2 0,0 3 3 0,-6 1 1 0,6 3 0 15,0 0 1-15,0 1 1 0,0-1-1 0,0 0 0 0,0 0-1 16,0-4-1-16,6 1 2 0,-6 0-1 0,7-4 1 0,-7-3 1 0,6 0-5 16,1-5-7-16,-1-3-8 0,1-5-12 0,-1 2-13 0,0-4-14 15,2-5-22-15,-2-2-23 0,0-4-49 0,8-4-62 0,-8 0-69 16,0-7-70-16,1-1-68 0,6-6-65 0,-13-1-36 0,7-3-20 0,-1-1-4 16,-6-2 5-16,0-6 9 0,0 2 13 0,-6-1 20 0,6-3 24 15,-7 0 50-15,0-1 60 0,-6-3 68 0,7 4 153 0</inkml:trace>
  <inkml:trace contextRef="#ctx0" brushRef="#br0" timeOffset="71393.94">23739 6231 0 0,'-14'-8'153'0,"2"5"205"0,5 0 61 0,-6 3 32 0,0 0 20 0,7 0 12 16,-8 0 9-16,8 3 6 0,0-3 4 0,-1 0 4 0,0 0 2 16,1 0-34-16,-1 0-51 0,7 0-89 0,0 3-106 0,0 2-75 15,0-5-59-15,7 3-32 0,-1 1-19 0,8 0-14 0,-2-1-11 0,2 1-16 16,5 0-18-16,1-4-34 0,6 3-47 0,6-3-54 0,-5-3-61 16,5 3-59-16,1-4-57 0,5 0-61 0,1-3-64 0,-6 0-30 0,7 2-15 15,-2-1-6-15,1-2-1 0,0 2 6 0,1-3 12 0,-8 1 33 16,1 6 42-16,-1-5 54 0,1-1 59 0</inkml:trace>
  <inkml:trace contextRef="#ctx0" brushRef="#br0" timeOffset="72946.94">24514 6191 98 0,'0'3'287'0,"0"1"49"0,-7-4 46 0,1 5 39 0,6-5 35 16,-7 0 23-16,7 0 16 0,-6-5 14 0,-1 5 10 0,7-4-3 0,-6 1-9 16,6-2-53-16,-6 3-76 0,6-2-56 0,-8 1-46 0,2-2-43 15,0 2-44-15,6-5-38 0,-7 6-33 0,0-3-21 0,1-2-16 0,0 3-11 16,-1 1-10-16,-6-1-9 0,6 4-8 0,1-4-8 0,-7 4-7 15,6 0-8-15,-5 4-6 0,-2-4-5 0,1 7-4 0,1 0-1 0,-2 2-3 16,-5 1-1-16,6 1-3 0,0 7-1 0,-7-3 0 0,8 3 0 16,-8 4 0-16,0 0 1 0,7 4-1 0,0 0 1 0,0 0 0 15,0 2 0-15,0-2 2 0,0 3-2 0,7-4 0 0,6 2 0 0,-8-2-1 16,8 1 1-16,8-4-1 0,-8 1-2 0,12-2-3 0,-5-3-4 16,6-3-4-16,0-5-3 0,7 2-5 0,-1-1-4 0,1-7-7 0,0-4-5 15,-2 0-2-15,9-4-5 0,-7-3-2 0,6-4-4 0,-7 0-2 16,7-3 1-16,-6-3 3 0,-1 0 2 0,-6-5 3 0,6 0 3 15,-5 0 4-15,-8-3 5 0,8-1 5 0,-8 0 5 0,0-3 6 0,-6-1 5 16,0 1 6-16,0 0 5 0,-6-1 4 0,6 1 7 0,-6 4 5 16,-2 3 7-16,2 0 3 0,0 2 4 0,-1 3 1 0,7 7 0 0,-7-2 0 15,1 5 0-15,0-1 0 0,6 8-3 0,-7-3-1 0,7 6-1 16,-6 1-4-16,6 3-4 0,-7 0-5 0,7 4-5 0,0 0-4 0,-7 8-4 16,7-4 0-16,0 2-1 0,7 2-1 0,-7 3-1 0,7-4-2 0,-1 4-1 15,1-3-4-15,-1-1-2 0,7-3-3 0,0 3-3 0,1-7-4 0,-2 4-6 16,1-8-3-16,7 3-5 0,0-5-3 0,-8-2-4 0,8 1-3 15,-1-8-1-15,1 1 0 0,0-2 1 0,5-5 2 0,-5 0 2 16,0-2 1-16,6-2 3 0,-7-4 4 0,1-1 4 0,-1-4 5 0,7 2 4 16,-6-2 5-16,0-2 3 0,-1-4 4 0,-6 0 3 0,6-1 2 0,1 1 4 15,-7-4 3-15,0 4 8 0,0-4 10 0,1 0 7 0,-2 0 8 16,-6 0 6-16,1 0 6 0,0 3 9 0,-1 1 7 0,1 0 8 16,-7 0 7-16,6 7 9 0,-6-3 8 0,0 2 7 0,0 4 5 0,-6-2 2 15,6 6 0-15,0 1 0 0,-7-1 0 0,7 4-2 0,-6 0-3 0,6 4-5 16,-7-1-7-16,7 4-8 0,-7 2-10 0,7 2-9 0,-6 0-9 15,0 0-9-15,0 2-9 0,-2 2-18 0,2 0-18 0,0 7 0 16,-7 0 0-16,-1 0 0 0,8 7 0 0,-7 0 0 0,0 1 0 0,0 6 0 16,6 2 0-16,-6 2 0 0,7 3 0 0,-7 1 0 0,6 0 0 0,1 4 0 15,0 3 0-15,-2 0 0 0,2 1 0 0,0 3 0 0,-1-4 0 16,1 4 0-16,-1 0 0 0,1 0 0 0,-1 0 0 0,1-4 0 16,0 1 0-16,6-1 0 0,-8-4 0 0,8 1 0 0,-6-4 0 0,6-4 0 15,0 1 0-15,0-9 0 0,0 4 0 0,0-5 0 0,0-3 0 16,0-5 0-16,6-1 0 0,-6 0 0 0,0-8 0 0,8 4 0 0,-8-7 0 15,6 0 0-15,0-3 0 0,1-4 0 0,-1 0 0 0,1-4 0 16,-1 0 0-16,7-4 0 0,1 0 0 0,-8-3 0 0,7-1 0 0,0-2-15 16,0-2-7-16,0 2-3 0,0-5-2 0,0 4-2 0,0-4-1 15,0 1-1-15,0 0-1 0,0 2 2 0,1 2 1 0,-2-2 1 16,1 2 3-16,7-2 1 0,-8 9 3 0,2-5 1 0,-2 5 1 0,2 3 2 16,-1 0-1-16,0 0 2 0,-6 3 0 0,5 1-1 0,2 2-1 15,-8 3-1-15,7 2-1 0,-7 0-1 0,1 0-1 0,0 2 0 16,-7 3 0-16,6-2 0 0,-6 6 1 0,6-3 1 0,-12 5 0 0,6 0 2 15,0 0 1-15,-6 0 2 0,-1 3 3 0,-6 1 1 0,6 0 3 16,-5-1 1-16,4 2 2 0,-4-2 1 0,-8 1 1 0,7 0 2 0,1-5 1 16,-2 1 1-16,-6 0 1 0,8 0 0 0,-1-3-1 0,-1-1 1 15,2 0 2-15,-2 1 0 0,8-5 0 0,0 1 3 0,-1-4 0 0,1 3 2 16,6-3 1-16,-7 0 0 0,7 0 2 0,0 0-1 0,0 0 0 16,0 0 1-16,7 0-1 0,-7 0 0 0,6-3-1 0,1 3 0 0,-1 0-2 15,0-4-2-15,2 4-2 0,4 0 0 0,1 0-3 0,-6 0 0 16,6 0-2-16,-1 0 0 0,2 4-1 0,-2-4 0 0,2 3 0 0,-1 2 0 15,0 2-1-15,0-4 1 0,-1 5 1 0,2-4-1 0,-8 3 0 16,7 3 1-16,1-2 0 0,-8-1-1 0,8 1 1 0,-8-1 0 16,0 4 1-16,7-3 0 0,-6 2 0 0,6-2 1 0,-7-1 0 0,8 0 0 15,-2 0 0-15,-6-2 2 0,8-2 0 0,-1 0-1 0,0 2 1 16,0-2 0-16,7-3 2 0,-8-3-1 0,8 3 0 0,-7-5-1 0,7-1 0 16,-1-1-1-16,1-2 0 0,-1-1-1 0,0 2-2 0,1-2-1 15,0-5-2-15,-7 0-3 0,7 1-2 0,-8-1-2 0,8-4-3 0,-7 1-2 16,-1 1 0-16,2-6 2 0,-8 1-1 0,8 0 0 0,-8-1 1 15,1-2 1-15,-1 3 0 0,0 0 5 0,-6 0 3 0,7 0 7 16,-7 4 6-16,0-1 5 0,0 5 5 0,-7-5 2 0,7 8 2 0,-6-3 3 16,6 3 0-16,-6 0 2 0,-1 4-1 0,1-1 0 0,-1 1-1 0,0 3-1 15,1-3-3-15,-8 7-4 0,8-3-6 0,0 3-4 0,-7 0-3 16,6 3-3-16,1 4-2 0,-7-3 0 0,7 7-2 0,-8 0 0 16,8 0-2-16,-7 7 0 0,6-2 0 0,-6 2 0 0,7 3 2 0,-1 1 0 15,0 4 2-15,1 0 1 0,6-1 0 0,-6 1-1 0,6 4 0 16,0-5-1-16,0 4 0 0,6-2 1 0,-6-7 1 0,6 7 1 0,1-5 0 15,0-1 0-15,6-6 1 0,-7 3-1 0,7-3 1 0,0-3 0 16,1-2 1-16,-2-2 1 0,8-5 1 0,-7 3 1 0,7-6 0 0,-1 0-1 16,1-2-2-16,-1-5 1 0,0 2-2 0,1-6 1 0,0 4-1 15,-1-7-1-15,1 3 0 0,-7-4-2 0,6 0 1 0,0 1-2 16,-5-5-1-16,-1 1 1 0,6-1-2 0,-6-1 1 0,-6 0-1 0,6-2 1 16,0-3-1-16,-6 2 2 0,-1-2-1 0,7 3-1 0,-7 0 1 15,1 0 0-15,0 0 1 0,-1 8 0 0,-6-5 1 0,6 7 0 0,-6 3-1 16,8-2 1-16,-8 6-3 0,0 3 1 0,6-3-3 0,-6 5 1 15,0 0 0-15,0 5-1 0,0-3 1 0,0 6-1 0,0 3 1 16,0 0 0-16,0 4-1 0,0 2 0 0,-6 2 3 0,6 0 0 0,0 2 2 16,-8 6 1-16,8-6 2 0,0 5 0 0,-6-1 0 0,6-3-1 15,-6 4 1-15,6-4-1 0,0-4 0 0,-7 4-1 0,7-7 0 0,0 3 0 16,0-3 0-16,0-4 0 0,0 0 1 0,0 0 0 0,7-4 0 16,-7-2 2-16,0-3 1 0,6 3-1 0,-6-5 1 0,6-5 0 0,-6 3 0 15,8-3 1-15,-2-2 0 0,0 0 0 0,7-1 0 0,-6-2-2 16,-1-2 1-16,7-2 0 0,-7-1-2 0,8-3-3 0,-8-1-3 0,8 1-2 15,-8-4-3-15,7 0-2 0,-7 0-1 0,8 0-1 0,-2-3-1 16,-5 3-1-16,6-1 0 0,0 2-1 0,-7 2 0 0,8 1-3 16,-8 3 1-16,8 4 1 0,-8 0 2 0,6 7 2 0,-5 1 2 0,0 3 0 15,-7 3 3-15,6 1-1 0,-6 7 1 0,0 0 1 0,0 8 2 16,0-1-1-16,-6 4 2 0,-1 0 1 0,0 4 0 0,1 3 0 0,0 0 1 16,-8 0-1-16,8 1 2 0,-7-5 0 0,6 4 0 0,1-3-5 0,-1-3-9 15,7-2-10-15,0-3-13 0,0-2-17 0,0-2-19 0,13-7-49 16,-6-2-66-16,6-5-77 0,1-9-83 0,4 1-73 0,2-1-68 0,-1-9-34 15,7-1-15-15,-6-7-4 0,7-3 4 0,-9-8 9 0,9 0 10 16,-1-7 17-16,6-7 20 0,-5 0 49 0,5-11 64 0,1 0 78 16,-1-5 250-16</inkml:trace>
  <inkml:trace contextRef="#ctx0" brushRef="#br0" timeOffset="86633.62">26969 6334 49 0,'0'0'298'0,"0"-4"32"0,0 1 22 0,0-1 15 16,-7 0 13-16,7 1 12 0,0-4 11 0,0 2 15 0,0-2 16 15,0 0 12-15,0-1 12 0,0 1-59 0,7-1-98 0,0-2-64 0,-7 3-51 16,6-4-29-16,0 3-18 0,2-3-16 0,-2 0-10 0,6 5-12 15,-5-6-10-15,0 5-14 0,6 0-15 0,-1-1-13 0,-4 0-13 0,4 1-9 16,2 0-6-16,-8 0-6 0,7 3-4 0,-7 0-3 0,8 1-3 16,-8-1-1-16,0 4-3 0,1 0 0 0,0 0-2 0,-1 0 0 0,0 4-1 15,-6 3 0-15,7-3 0 0,-7 3 1 0,0 5 0 0,0-2 0 16,6 5 0-16,-6-5 0 0,-6 5 0 0,6 4 0 0,0-1 2 0,0 0-1 16,-7 0 1-16,7 4 0 0,0-3 0 0,-6 2-1 0,6 2-1 15,0-5 1-15,0 4-1 0,0-4 0 0,6 1 0 0,-6-2 1 16,7 3-1-16,-7-6 1 0,6 1 0 0,1-1 0 0,0 1-2 0,-1-4 1 15,0-4 0-15,2 4 0 0,-2-4 1 0,0-3 0 0,7 1-1 16,-6-3 0-16,6-2 1 0,-7-2-2 0,8-3-2 0,-2 1-2 0,1-3-4 16,0-4-3-16,0 1-2 0,1-2-6 0,4-2-6 0,-4-1-6 15,-1-3-4-15,0-1-3 0,0 1-4 0,-7-4-1 0,8 0-1 0,-8-4 0 16,7 1 2-16,-6-1 2 0,-1 0 4 0,1 4 3 0,-7-3 3 16,6-1 9-16,-6 4 8 0,0-1 12 0,0 6 15 0,0-2 9 0,-6 5 8 15,-1 0 6-15,7 2 5 0,-6 1 2 0,-1 4 1 0,0 3 1 16,1-3 3-16,0 4 0 0,-2 3 0 0,2-5-1 0,0 5-4 0,0 0-7 15,6 0-9-15,-7 5-6 0,7-2-4 0,-7 1-5 0,7-1-4 16,0 1-2-16,0 3 1 0,0 1-3 0,7-1-2 0,-7 4-2 16,7-4 0-16,-1 1 0 0,0-1 1 0,8 5-1 0,-2-5 1 0,2-1-1 15,-1 2 1-15,-1-4 1 0,2-2-1 0,5 6 0 0,-6-4 0 16,0-4 0-16,7 0 1 0,-8 0-1 0,8 0-1 0,-7 0 1 0,7-7-2 16,0 2-1-16,-8 3 1 0,8-5 1 0,-1-1-2 0,-5 0 0 15,5 1 0-15,-6-4 0 0,0 4 1 0,0-4-1 0,0 3 1 0,1-2 1 16,-8 2 1-16,7-3 1 0,-7 4 2 0,1-1 1 0,-7 2 3 15,6-2 4-15,-6 5 4 0,7-5 2 0,-7 4 3 0,0 1 2 16,0-2 3-16,0 5-1 0,-7-2 0 0,7 2-1 0,0 0 0 0,0 2-1 16,-6-2-2-16,-1 5-1 0,7 2-4 0,-6-3-2 0,-1 3-4 0,7 4-4 15,-6 0-2-15,0 0-2 0,6 4-2 0,-8 0-1 0,8-1 0 16,-6 0 0-16,6 5 0 0,0-2 1 0,6 3 0 0,-6-3 1 16,0 2 0-16,8-4 0 0,-2 3 0 0,-6 0 0 0,6-2-1 0,1-2 0 15,-1 1-1-15,7 0 1 0,-6-5 0 0,-1 1 0 0,8-4 1 16,-2 1-2-16,2-5-1 0,-2 2-1 0,1-5-2 0,1 0-2 0,5 0-3 15,-6-5-2-15,6 2-3 0,1-5-1 0,0-2-1 0,-1 2-3 16,1-2-2-16,0-5-1 0,-8 0 0 0,8 1-2 0,-1-2 2 0,1-2-1 16,-7 0 3-16,0 0 1 0,0-1 4 0,0 2 2 0,0-2 3 15,1-4 2-15,-8 5 3 0,0 0 3 0,0 0 3 0,1-1 4 16,-7 4 5-16,7 1 4 0,-7-4 3 0,0 7 2 0,-7-4 3 0,7 4 3 16,-7 0 1-16,7 0 2 0,-6 4 0 0,0-4 1 0,0 7 0 15,6-3 0-15,-8 3-2 0,2 1-2 0,0-1-4 0,-1 4-2 16,0 0-3-16,1 0-3 0,-1 4-3 0,1-1-2 0,0 4-3 0,-1 1 0 15,-6 0-1-15,7 2-1 0,-1 1-2 0,0 5 0 0,1-3 0 16,-1 6-1-16,1-1 1 0,0 1 1 0,-1 2-1 0,7-3 1 0,0 8-1 16,-7-3 1-16,7 2 1 0,7-3-2 0,-7 4 0 0,7-4 0 15,-7-1 0-15,6 1 0 0,0 1 0 0,1-6 1 0,6 2-1 0,-6-1-1 16,5-7 1-16,2 4 0 0,-2-5 1 0,1-2 1 0,1-4 0 16,6 1 0-16,-2-5-2 0,2 0-1 0,-1-5-1 0,1 1-3 15,0-4-1-15,6-2 0 0,-7 0-2 0,7-6-2 0,-6-2 0 0,5-1-3 16,-5 2-1-16,0-6-2 0,6 1 1 0,-7-3-1 0,1-1 1 0,-7 1 0 15,7-4 2-15,-8-1 2 0,8-3 2 0,-7 4 2 0,-6-4 2 16,6 3 3-16,-1-3 5 0,-4 0 6 0,-2 5 7 0,0-6 7 16,1 8 7-16,-7-3 6 0,7 4 8 0,-7 3 7 0,0 0 7 0,6 4 7 15,-6 0 7-15,0 2 6 0,-6 5 5 0,6 1 2 0,0 2 1 16,0 1-5-16,-7 3-5 0,7 0-10 0,0 1-8 0,0 3-7 0,0 0-6 16,-7 3-7-16,7 5-7 0,0-1-6 0,0 4-8 0,-6 0-7 15,6 7-5-15,0 0-6 0,-6 5-3 0,6 2 0 0,-8 1 1 0,2 3 2 16,6 0 3-16,-6 5 0 0,6-1-1 0,-6-1 1 0,6 1 0 15,-7 4-1-15,7-4 0 0,0 0-2 0,0 0 0 0,-7 0-5 16,7-4-8-16,0 1-9 0,0-2-11 0,0-2-11 0,7-3-14 0,-7-5-13 16,7 1-18-16,-1-5-29 0,0-3-40 0,0-4-52 0,2 0-59 15,4-7-58-15,2 0-62 0,-8-3-54 0,7-5-54 0,0-2-22 0,0-5-10 16,0 0 4-16,0-7 7 0,-6 4 13 0,-1-8 15 0,0 1 31 16,1-2 38-16,0 2 52 0,-7-1 59 0,6-3 60 0,-6 3 225 0</inkml:trace>
  <inkml:trace contextRef="#ctx0" brushRef="#br0" timeOffset="86777.12">28643 5928 142 0,'-20'-5'361'0,"1"2"40"0,-1-1 27 0,1 1 22 16,6 3 19-16,0-4 14 0,-1 4 10 0,2-4 9 0,5 4 4 16,0-3 4-16,7 3 1 0,0 0-81 0,0 0-123 0,7 0-85 0,0 0-70 15,-1-4-41-15,7 4-26 0,7 0-27 0,-7 0-29 0,12-4-34 16,-5 4-37-16,7-3-51 0,-9 3-60 0,9-5-63 0,-1 3-66 0,0-3-68 16,0-2-66-16,-7 3-41 0,7-3-28 0,-6 0-13 0,0 0-8 0,-7-1 2 15,-1 1 7-15,2-4 20 0,-1 4 26 0,-6-4 43 0,-1 0 53 16,0-3 61-16,-6 2 133 0</inkml:trace>
  <inkml:trace contextRef="#ctx0" brushRef="#br0" timeOffset="87043.87">28174 5682 308 0,'-26'7'431'0,"0"4"37"0,7-4 21 0,-1 1 14 16,0-5 10-16,14 1 8 0,-7-4 6 0,6 0 7 0,7 0 6 15,0 0 6-15,0 0 6 0,7-4-103 0,-1 1-158 0,7-1-94 0,-7-3-61 16,8 3-36-16,6-4-18 0,-8 1-14 0,1 0-8 0,7 0-8 15,-7-4-6-15,0 4-5 0,0-1-7 0,0 1-6 0,0 3-6 16,-7-3-6-16,2 3-4 0,-2 1-5 0,-6 3-6 0,6-4-6 0,-6 4-7 16,0 0-8-16,0 0-7 0,0 0-7 0,0 4-8 0,0-1-7 15,6 5-11-15,-6-5-10 0,0 8-12 0,7-3-18 0,-7 2-20 0,0 1-28 16,7 4-33-16,-7-4-31 0,0 4-32 0,0-1-32 0,6-2-37 16,-6 2-29-16,0-3-28 0,7 4-33 0,-7-4-37 0,6-4-20 15,-6 4-10-15,6-4 8 0,2-3 14 0,-2 0 28 0,0-4 35 0,7 0 34 16,0-4 37-16,0-3 40 0,1-1 41 0,-2 1 36 0,8-4 187 0</inkml:trace>
  <inkml:trace contextRef="#ctx0" brushRef="#br0" timeOffset="87184.5">28793 5454 90 0,'-7'-6'316'16,"0"-2"27"-16,-5 0 14 0,-1 1 8 0,-1 4 5 0,-5-5 2 0,6 5 2 16,-6-1 0-16,-1 0-1 0,0 4-13 0,-6 0-22 0,7 0-116 15,-7 4-168-15,0 0-134 0,-1-1-120 0,-5 0-72 0,6 5-50 0,-7-4-25 16,7 3-14-16,-7-3-6 0,8 4-4 0,-8-5-2 0,8 0 0 15,-8-3 13-15,7 5 22 0,0-5 41 0,-7-5 53 0</inkml:trace>
  <inkml:trace contextRef="#ctx0" brushRef="#br0" timeOffset="87356.38">27803 5477 393 0,'-14'7'472'0,"8"0"34"0,-7-3 16 15,6-1 9-15,-5 2 5 0,5-5 0 0,1 0 1 0,-1 0 1 16,7-5 0-16,-7 5-2 0,7-3-1 0,-6 3-129 0,6 0-193 0,0 0-120 15,0 0-85-15,6 0-83 0,-6 3-79 0,7 2-88 0,0-2-90 16,-1 1-74-16,7 3-66 0,-7-3-33 0,14 3-16 0,-6 0-8 16,5-3-1-16,0 4 5 0,8-5 9 0,-1 4 18 0,-1-3 18 0,15-1 49 15,-1 5 63-15,-1-5 79 0,9 1 262 0</inkml:trace>
  <inkml:trace contextRef="#ctx0" brushRef="#br0" timeOffset="88592.42">29249 6191 0 0,'-14'15'126'0,"8"2"202"0,-7-1 50 0,6-2 25 15,1-3 14-15,-7 0 6 0,13-4 3 0,-6 1 5 0,-1-5 4 16,7 1 12-16,0-4 13 0,0 0-25 0,0 0-47 0,0 0-74 0,0 0-91 16,7-4-62-16,5-3-50 0,-5 3-25 0,6-6-11 0,0 2-8 15,1-6-2-15,4 3-5 0,2-5-5 0,-1 2-10 0,1-4-14 0,0-1-11 16,6-3-9-16,-7 4-5 0,7-4-1 0,-6-3-2 0,5 3 1 16,-5-5 2-16,0 2 3 0,-1 0 3 0,-5-1 4 0,5 1 5 15,1-1 4-15,-8 3 6 0,2 2 4 0,-8-2 7 0,8 6 6 0,-8-2 4 16,0 5 5-16,1 0 3 0,-7 2 3 0,0 1 2 0,6 0 2 15,-6 3-2-15,0 6-2 0,0-6-3 0,0 4-7 0,0 4-6 16,-6-4-6-16,6 4-7 0,0 0-6 0,0 4-5 0,-7 0-6 0,7 4-4 16,-6-1-3-16,0 4-6 0,-2 0-5 0,2 4-2 0,0 2-2 0,0 2-1 15,-2 3 2-15,2 3 0 0,0 0 3 0,-1 2 0 0,1 2 1 16,-1 1-1-16,0-2-1 0,7 2 0 0,-6-1 1 0,6 0-3 16,-6 0-1-16,6 1-1 0,0-5-2 0,0 1-3 0,0-1-4 0,0-2-4 15,6-5-3-15,-6 0-2 0,6-3-3 0,1-1-2 0,6-2-1 16,-6-5-2-16,13-3-3 0,-8 0-2 0,8-4-2 0,-7-4-2 0,13-3-4 15,-6-1-2-15,6-7-3 0,-1 1-2 0,1-4-2 0,1-1-3 16,-1-3-2-16,0 0-4 0,0-3-2 0,7-5-2 0,-14 1 2 0,7-4 2 16,-6 0 4-16,6 0 4 0,-7-4 4 0,1 1 6 0,-8-1 6 15,8 0 11-15,-7 0 12 0,-6-2 12 0,6 2 13 0,-13 5 12 16,6-5 14-16,0 3 10 0,-6 2 11 0,0 2 6 0,0 4 2 0,-6 1 5 16,6-1 5-16,-6 8 4 0,6 0 5 0,-7-1-1 0,1 4-3 0,-1 1-5 15,1 3-4-15,-1 4-8 0,1-1-8 0,0 1-9 0,-2 3-6 16,-4 4-7-16,5-3-4 0,0 6-4 0,1 1-4 0,-7 3-5 0,7 4-6 15,-8 0-5-15,2 4-4 0,5 3-2 0,-6 4-2 0,0 4-1 16,6 4-1-16,-6-2 1 0,7 6 2 0,-8 2-1 0,8 1 1 0,0 3 2 16,-1 1-1-16,7 2 1 0,-6 1 2 0,-1 0-1 0,7 4 0 15,0-4 1-15,-6 4 0 0,6-1 0 0,0-3-1 0,0 0 0 16,-7-4-4-16,7 1 0 0,0-5-1 0,0 1-1 0,0-4 0 0,0-8-1 16,0 1 1-16,0-4 0 0,7-4 0 0,-7-4 0 0,0 2 1 15,6-5 2-15,-6-4 1 0,7-4 1 0,-7 2 4 0,6-2 0 16,-6-6 2-16,7 3 2 0,-1-5-1 0,0-2 1 0,2-3-1 0,4-2 1 15,-5 2-1-15,6-5 0 0,0 0 0 0,-7-3-1 0,8-4-2 0,-2 4 0 32,8-5-1-32,-7-2 0 0,0-1-1 0,0 4-1 0,7-7 1 0,-7 3 0 15,0 0-2-15,0 1 1 0,7-1-1 0,-8 5 1 0,1-2 1 0,0 2 0 0,0 2 0 0,-6 4-1 0,6 5 0 0,-7-2-1 16,8 5 0-16,-8 1-1 0,0 1-1 0,1 5 0 0,-7 0 0 16,6 5 2-16,-6 1 0 0,7 1-1 0,-7 5 0 0,0 2 0 0,7 1 1 15,-14 0 0-15,7 6 0 0,0 2 1 0,-7 2 1 0,1 0 1 16,-1 1-1-16,1-1 1 0,0 2 0 0,-1 2-1 0,0-4-2 0,1 1 0 15,6-3 0-15,-6-2 0 0,-1-3-1 0,7-3 2 0,-7 0 0 16,7-3 2-16,0-2 2 0,0-3 0 0,0-4 2 0,0 2 3 0,7-3 1 16,-7-2 2-16,7-2 0 0,5-3 1 0,-5 2 0 0,6-4 1 15,0-1 0-15,0-3-1 0,6-3 0 0,1 3-3 0,0-8-2 0,-1 5-1 16,1-5 0-16,-1-2 0 0,1-2-1 0,0 1 1 0,-2 1 0 16,9-1 1-16,-7 0 2 0,-2-1 1 0,2 1 4 0,-6 0 4 15,5 4 4-15,-5 0 6 0,-2 3 5 0,1 1 4 0,-6-1 4 0,-1 8 0 16,1-4 0-16,-1 7-3 0,-6-3-1 0,6 2-3 0,-6 5-4 0,0 0-3 15,0 5-3-15,-6-5-3 0,6 7-4 0,-6 1-6 0,-1-1-5 16,1 3-5-16,6 5-5 0,-14-4 0 0,8 7-2 0,0 1 1 0,0 4 1 16,-8-2 2-16,8 5 1 0,-1-1 1 0,1 1 0 0,-1-4-1 15,0 3 1-15,7 1-1 0,-6-3-1 0,6-2-1 0,0-3 1 0,0 1-1 16,0-1 0-16,0-3 0 0,6-5 1 0,-6 2-2 0,7-5 1 0,0 1 1 16,6-5-1-16,-7 1 1 0,8-4 0 0,4-4 0 0,-4 1 0 15,5-5 0-15,-5 1 0 0,4 0-1 0,2-5-1 0,0-1 1 16,-1-4-2-16,1 0 0 0,0 2-1 0,-1-7-2 0,1 0 1 0,-1 0-1 15,-6 0 1-15,6-3 1 0,-5-1 1 0,-2 0 1 0,-4 4 2 0,4-4 4 16,-5 1 4-16,-1 7 5 0,1-4 5 0,-1 3 4 0,-6 4 5 16,7 5 2-16,-7-1 1 0,0 3 0 0,0 0-2 0,0 6-4 15,0-2-23-15,0 4 0 0,-7 0 0 0,7 4 0 0,-6-2 0 0,-1 6 0 16,1 0 0-16,-1 3 0 0,1 4 0 0,0 3 0 0,-2 0 0 16,-4 0 0-16,5 4 0 0,0 4 0 0,7 0 0 0,-6-4 0 0,0 3 0 15,6 1 0-15,0-4-15 0,0 4-35 0,0-5-12 0,6-2-12 16,-6 3-13-16,6-8-14 0,8 0-16 0,-8 3-28 0,8-11-31 0,-2 1-44 15,8 0-47-15,-7-7-50 0,7 0-49 0,-1-3-37 0,0-1-29 0,1-3-29 16,6-4-27-16,-6-1-16 0,6-2-11 0,-6 0 5 0,-1-1 11 16,7-3 25-16,-6 3 31 0,-1-3 44 0,7-1 50 0,-6-3 54 0,6 4 57 15</inkml:trace>
  <inkml:trace contextRef="#ctx0" brushRef="#br0" timeOffset="89234.18">31352 6125 165 0,'0'-15'295'0,"6"8"44"16,-6-4 40-16,0 4 32 0,0 0 28 0,0-1 19 0,-6 1 15 0,6-4 9 15,0 7 5-15,-6-3-13 0,0 0-25 0,-2 3-57 0,8-4-72 16,-12 5-59-16,5-1-55 0,1 4-42 0,-1-4-39 0,-6 4-32 0,7 4-28 15,-8-4-19-15,8 7-16 0,-7-3-8 0,0 4-5 0,6 2-6 16,-5 2-4-16,-2 2-2 0,8-3-3 0,-7 7-1 0,6 0 0 0,1 1-1 16,-7-1 0-16,6 5-1 0,1-2 0 0,-1 1 2 0,7 0 0 15,-6 0 0-15,0 0-2 0,6-4-2 0,0 5-2 0,0-9-4 0,0 5-2 16,6-5-4-16,-6-3-3 0,6 1-4 0,1-2-4 0,-1-6-1 16,7 2-3-16,0-6-3 0,-6 0 0 0,12 0-2 0,-5-3 0 0,-2-4 1 15,1 0 2-15,1-4 4 0,5 0 3 0,-6-4 4 0,0 0 4 0,0-3 2 16,0-1 3-16,1 1 4 0,-2-3 1 0,-6-1 4 0,1 0 2 15,0 3 5-15,-1-4 3 0,1 3 6 0,-7 1 4 0,6-3 4 0,-6 4 3 16,0 3 3-16,-6 1 4 0,6-1 3 0,-7 4 2 0,7-5 2 0,-6 10 2 16,6-2 0-16,-7 1-2 0,0 3-3 0,1 2-3 0,0 2-4 15,0 0-4-15,-2 2-3 0,2-2-4 0,0 4-4 0,6 3-4 0,-7 1-3 16,7-2-2-16,-6 2 0 0,6 4-3 0,0-5 0 0,6 3 0 16,-6 2 0-1,7-5 1-15,-1 4 0 0,0-4 1 0,8 5 0 0,-8-5-1 16,7-4 1-16,0 5 0 0,0-5-1 0,1 1 1 0,-2-1-1 0,2-3 1 15,5 0 0-15,-6 0-2 0,0-3 1 0,0 3-1 0,0-4 0 16,0 1 0-16,0-1-1 0,-6 0 0 0,5 1 0 0,-4-1-1 0,4-4 1 16,-6 5 1-16,-6 3 0 0,7-4 0 0,0 4 0 0,-7-3 1 0,0 3-1 15,0 0-2-15,0 0 1 0,0 0 1 0,0 0 0 0,0 3 0 16,0 4 0-16,0-2-1 0,-7 2 1 0,7 0-1 0,0 4-1 0,-7 1 1 16,7-2-2-16,-6 5 0 0,6-5 2 0,0 5 1 0,-6-1 0 0,6 2 0 15,-6-5 0-15,6 3-1 0,0 1-1 0,0-4-1 0,0 0-2 16,0-1 0-16,0 2-1 0,0-5 0 0,0 1 1 0,0-5 0 0,0 4-1 15,6-2 1-15,-6-5 0 0,6 3-2 0,-6-3 2 0,6-3 0 16,1 3 1-16,0-5 1 0,-1-2 1 0,1 4 2 0,-1-5 0 0,0-3 1 16,8 3-1-16,-2-6 0 0,-4 3 0 0,4 0-1 0,1-3-1 0,1-1 1 15,-2 0 0-15,2 1-1 0,-2 0 0 0,1-5 0 0,1 4-1 16,-2 0 0-16,2 1 2 0,-2 3-2 0,2-4 1 0,-1 4-1 0,-7 4 1 16,7-1 1-16,-6 1-1 0,-1-1-1 0,0 8-1 0,2-3 1 0,-2 3-1 15,-6 0 0-15,6 3 1 0,-6 5-1 0,0-1 0 0,0 1 1 16,-6 3-1-16,6-1 1 0,0 5-2 0,-6 0-1 0,-2-1-3 0,8 5-2 15,-6-1-4-15,0-3-6 0,6 3-12 0,-7 1-15 0,7-2-27 16,0-2-32-16,-7 0-33 0,7-1-32 0,7-2-40 0,-7-1-43 0,0-1-39 16,7-1-36-16,-1-6-40 0,8 1-42 0,-8-1-25 0,7-3-21 0,0-3-2 15,6-1 9-15,-5 1 23 0,5-6 30 0,1 3 33 0,-1-5 33 16,0 0 38-16,8-4 42 0,-8 4 40 0,0-4 155 0</inkml:trace>
  <inkml:trace contextRef="#ctx0" brushRef="#br0" timeOffset="89734.18">32232 6136 0 0,'6'-7'68'0,"0"0"184"16,-6-1 34-16,0 4 35 0,7-3 34 0,-7 0 36 0,-7 3 34 0,7-3 24 15,0 3 18-15,0-4 12 0,0 5 8 0,-6-4-32 0,6 3-53 0,-6 1-52 16,6-1-53-16,-7-4-40 0,0 5-34 0,1-2-34 0,0 3-34 0,-2 2-34 16,2-4-34-16,-7 4-25 0,7 0-18 0,-7 0-12 0,6 4-9 0,-5-2-8 15,-2 3-6-15,1 2-4 0,7 4-4 0,-7-3 0 0,0 3 0 16,7-1-2-16,-8 5 0 0,8-1 0 0,-8 5-3 0,8-5 1 0,0 5-2 16,-1-2-1-16,1 3-1 0,6-3-2 0,0 2-2 0,-7 0-2 15,14-5-2-15,-7 4-3 0,0-2-1 0,6-6-1 0,1 1-2 0,-1 0 0 16,7-4 0-16,-6-2-1 0,5-2 1 0,2-3 1 0,-1 0 2 0,0-3 2 15,0-2 3-15,-1-2 3 0,8 0 1 0,-7-4 3 0,0-1 2 16,0-2 0-16,7-1 1 0,-7 0 1 0,0-2 2 0,-7 2 2 0,7-3 0 16,1-1 2-16,-8 1 0 0,7-3 3 0,-6 2 2 0,-1 1 0 0,0-5 3 15,-6 5 2-15,7 0 4 0,-7 3 4 0,7-3 2 0,-7 3 4 16,0 4 4-16,0 0 1 0,0 0 0 0,0 4-1 0,0-1-1 0,0 5-2 16,0 3-2-16,0 0-1 0,0 0-2 0,0 3-3 0,-7 5-5 0,7 3-1 15,0 0-4-15,-7 3-3 0,7 1-3 0,-6 7-3 0,6-3 0 0,-6 6-1 16,6 0 1-16,-7 5 0 0,7 3 0 0,-7 0 0 0,1 0-1 15,6 3 1-15,-6 5-1 0,-1-1 1 0,0 0 0 0,1 1 0 0,-1 3 0 16,1 0 0-16,0-1 1 0,-1 1-2 0,-6 1 1 0,7-2-1 0,-8-2 1 16,1 3-3-16,7-4-1 0,-7 0-4 0,0 1-4 0,7-5-3 0,-8-3-2 15,1 1-3-15,7-6-3 0,-7 2-2 0,0-8-1 0,7-1-2 16,-8-2-2-16,1-4-1 0,6-5-1 0,-5 3 2 0,-1-10 1 0,-1 0 3 16,8-3 3-16,-7-3 5 0,0-5 3 0,0 0 2 0,6-6 3 0,-6 3 2 15,1-8 2-15,4 5 6 0,-4-8 4 0,5 4 4 0,1-4 3 16,6 0 3-16,-7 0 2 0,14 0 1 0,-7 0 1 0,6 0 0 0,1 0-1 15,5-3 1-15,2 2-1 0,5 1-1 0,1 0-3 0,6-3-4 16,-6 2-5-16,5-2-9 0,9-1-11 0,-9 0-18 0,7 1-21 0,-5-4-36 16,5 2-44-16,-6 0-50 0,7-7-53 0,-7 5-55 0,6-4-54 0,-5-1-53 15,-1 2-53-15,0-1-24 0,-1-3-12 0,-5 2 0 0,6-3 5 16,-6 5 15-16,-1-1 19 0,1 0 34 0,-7 3 43 0,0 1 49 0,0 0 54 16</inkml:trace>
  <inkml:trace contextRef="#ctx0" brushRef="#br0" timeOffset="89969.66">31547 5729 0 0,'-32'7'2'0,"-1"1"291"0,1 0 45 0,5-5 32 0,9 1 28 0,-2 0 26 16,7-1 22-16,-1 1 17 0,8-4 12 0,0 0 9 0,0-4 5 0,6 4-18 16,6-3-31-16,-6-1-76 0,6 0-97 0,0 1-62 0,8-2-44 0,-8 2-35 15,7-5-27-15,1 6-25 0,-2-3-24 0,2 2-17 0,-2-1-13 16,1 0-10-16,1 4-9 0,-2 0-8 0,-5 4-6 0,0 0-4 0,-1-1-6 15,0 4-7-15,1 1-8 0,-7 0-13 0,0 3-15 0,0-1-22 0,-7 5-26 16,7 0-27-16,-6-1-28 0,-7 1-36 0,6 3-37 0,1 0-38 16,-7-2-35-16,0 2-49 0,6 0-53 0,1 0-22 0,-8-3-7 0,8-4 7 15,0 3 11-15,0-3 21 0,6 0 25 0,-8-2 28 0,16-7 28 0,-8 2 37 16,6-4 43-16</inkml:trace>
  <inkml:trace contextRef="#ctx0" brushRef="#br0" timeOffset="90141.53">31470 5623 93 0,'-20'-12'385'0,"1"6"54"0,-1-5 30 16,-6 1 19-16,13 1 12 0,-7 2 11 0,8-4 8 0,-2 4 6 16,8-1 5-16,-1 1 3 0,1 0 4 0,-1 3-71 0,7 1-106 0,0-1-106 15,7 0-102-15,-7 4-58 0,6 0-33 0,1 0-30 0,5 0-27 0,2 0-40 16,-2 4-47-16,2 0-62 0,5-1-71 0,-5 1-67 0,-2 3-67 16,8 0-63-16,-7 1-62 0,0-1-30 0,0 4-16 0,-7-4-5 0,1 4 0 15,0 1 10-15,-1-5 12 0,-6 4 30 0,0-4 37 0,0 4 57 16,0 0 67-16</inkml:trace>
  <inkml:trace contextRef="#ctx0" brushRef="#br0" timeOffset="90360.28">30890 5865 138 0,'-13'3'352'0,"0"-3"31"0,0 0 16 16,-1-3 9-16,14 3 5 0,-6-4 7 0,12-3 7 0,-6 3 7 0,8 1 7 15,4-5 4-15,-5 5 5 0,6-5-80 0,0 5-121 0,-7-1-82 16,8 0-63-16,-2 1-34 0,1-1-14 0,-6 4-11 0,6 0-5 0,-7 0-9 15,8 0-11-15,-8 4-14 0,0-4-16 0,1 3-17 0,0 5-15 0,-7-5-18 16,0 5-17-16,0-2-18 0,0 6-17 0,-7-5-23 0,0 4-24 16,1 1-27-16,0-2-28 0,-8 1-29 0,1 4-27 0,0-4-28 15,0 4-30-15,1-5-24 0,-2 1-22 0,1 0-1 0,0 4 6 0,0-8 13 16,1 4 17-16,4-3 20 0,-4 3 24 0,5-7 28 0,0 3 28 16,1 0 31-16,0-3 89 0</inkml:trace>
  <inkml:trace contextRef="#ctx0" brushRef="#br0" timeOffset="90766.53">29405 5879 0 0,'-14'0'88'0,"-4"0"278"0,-2 0 57 0,7 0 36 0,-1 5 22 0,-4-5 17 16,10-5 13-16,-4 5 9 0,5 0 7 0,1-3 5 0,-1 3 3 16,7 0-22-16,7 0-36 0,-7 3-94 0,13-3-128 0,-1 5-81 0,2-3-58 15,5 3-41-15,7-2-31 0,6 1-42 0,1 3-45 0,7-3-91 16,-1 3-111-16,-1-3-102 0,9 4-95 0,-2-5-48 0,1 4-24 0,-7-3-14 16,6-4-6-16,-6 0-4 0,0 0 0 0,0-4 5 0,0-3 8 15,-6-1 25-15,0-2 33 0,-1 2 80 0,-5-3 173 0</inkml:trace>
  <inkml:trace contextRef="#ctx0" brushRef="#br0" timeOffset="91928.63">2077 9751 233 0,'-7'12'396'0,"1"-1"38"16,0-4 21-16,6 0 9 0,-7 1 4 0,0-4 2 0,7-1 1 15,0 1 2-15,-6 0 3 0,6-1 2 0,0-3 1 0,0 4-86 0,0-4-127 16,0 0-84-16,0 3-63 0,0-3-33 0,6 0-15 0,-6 0-3 15,7-3 0-15,0-1 1 0,5-3 0 0,2 0-2 0,-1 0-3 0,-1-8-3 16,8 0-6-16,0 1-5 0,-1-5-7 0,1 1-8 0,0-8-8 0,-1 3-6 16,0-2-6-16,1-1-4 0,-1-3-6 0,1 0-3 0,-7 0-1 15,0-4-2-15,6 0-1 0,-5 0-1 0,-2 0-2 0,-5 3 0 0,6-2 0 16,-6 2-1-16,-1 1-1 0,-6 0 0 0,6 4 1 0,-6-1 0 16,0 3 2-16,0 1 1 0,0 0 2 0,0 8 4 0,-6-4 2 0,0 7 4 0,6-4 3 15,-7 4 2-15,7 4 3 0,-6-1 1 0,-1 5 2 0,0-5 2 0,1 8 0 16,0-4 0-16,-8 4-1 0,8 0-2 0,0 4-2 0,-8-4-3 0,8 8-4 15,-7-5-2-15,7 5-3 0,-1-1-3 0,-6 4 0 0,7 0-4 16,-1 4 0-16,0-1-3 0,1 4 1 0,-1 4 0 0,1 0-2 0,6 4 2 16,0 3 0-16,0 4-1 0,0 0 3 0,0 1-1 0,0 5 1 15,0-2 0-15,6 3-1 0,1 1 1 0,-1-1 1 0,1 1 0 0,0-2-1 16,5 3 0-16,-5-6 1 0,6 0 1 0,-7 0-1 0,7-2-1 0,-6-5-4 16,6 0-8-16,1-3-9 0,-2-1-16 0,8-6-15 0,-7-1-41 15,-1-3-54-15,2-4-68 0,6-4-76 0,-8-3-84 0,1 0-88 0,7-8-43 16,0 0-23-16,-8-7-8 0,8-4-1 0,-7-2 3 0,7-3 11 0,-1-5 13 15,1 0 16-15,0-1 41 0,-2-3 53 0,9-4 68 0,-1 0 166 16</inkml:trace>
  <inkml:trace contextRef="#ctx0" brushRef="#br0" timeOffset="92350.5">3159 9396 0 0,'0'-3'258'16,"0"3"65"-16,0 0 44 0,0-4 39 0,0 1 35 0,-8 3 23 15,8-4 18-15,-6 0 13 0,6 1 12 0,-6-1 11 0,6 1 9 0,-7-2-49 16,0-2-81-16,1 7-62 0,0-3-54 0,-1-1-43 0,1 0-42 0,-1 4-35 15,0 0-35-15,1-3-21 0,0 3-18 0,-1 0-13 0,0 3-11 16,-5-3-11-16,5 4-11 0,-6 0-8 0,6 3-7 0,-5 1-7 16,-2-1-6-16,2 7-3 0,-2-3-4 0,1 4-2 0,-7 2-2 0,8 2-2 15,-1-1-1-15,0 1 0 0,-7 3 0 0,7 0 0 0,0 0 0 0,6-4 0 16,-5 4-1-16,5-4 0 0,1 5-1 0,6-5 0 0,-7 4 0 16,7-7-1-16,0 2 2 0,0-2 0 0,0 0-1 0,7-1 2 15,-1-2-2-15,1-1-1 0,-1-4-2 0,7 0-2 0,-6-2-1 0,5-2-3 16,2 1-2-16,-1-8-3 0,0 4-3 0,6-8-3 0,-5 5-2 0,5-8-2 15,-6 0-4-15,0-3-1 0,7 2-3 0,-8-6 2 0,2-1 2 16,-1 1 1-16,-1-1 2 0,2-1 3 0,-8-3 1 0,7 2 4 0,-6-2 3 16,-1-3 3-16,1 4 4 0,-1-3 5 0,0 3 7 0,-6 0 8 15,7 3 8-15,-7 1 9 0,0 3 6 0,0 1 7 0,7 3 3 0,-7 4 1 16,-7 0 2-16,7 2-2 0,0 2-1 0,0 3-1 0,0 3-1 16,0 2-1-16,0-2-3 0,0 8-4 0,-7 0-7 0,7 3-6 0,0 1-5 15,0 7-4-15,0-3-4 0,0 3 0 0,0 3-2 0,0-3 0 16,0 3 1-16,7 1-1 0,-7-3 1 0,7-3-5 0,-1 3-9 0,0-4-12 15,2-1-14-15,-2-4-15 0,0 1-16 0,7-4-25 0,-6 0-26 16,-1-4-51-16,1-2-62 0,5-3-78 0,-4-4-83 0,-2 2-67 0,0-8-61 16,1 0-26-16,0-6-8 0,-1-1 3 0,-6-3 10 0,6-5 11 0,-6 3 15 15,7-11 23-15,-7 2 26 0,0 0 51 0,-7-7 63 0</inkml:trace>
  <inkml:trace contextRef="#ctx0" brushRef="#br0" timeOffset="92506.75">3125 9140 118 0,'-25'-8'402'0,"-1"1"62"0,6 4 37 0,-6-1 26 16,-1 4 18-16,2 0 15 0,5-4 14 0,0 4 12 0,-5-3 8 0,12 3 9 15,-7-4 8-15,7 4-67 0,7 0-109 0,-8 0-106 0,8 0-108 16,0 0-62-16,6 0-39 0,0 0-26 0,0 0-21 0,0 0-20 0,12 0-22 16,-5 4-26-16,6-4-28 0,7 3-35 0,-1 1-36 0,7 0-62 0,0-1-76 15,1 4-87-15,-1-2-90 0,6 2-76 0,1-4-67 0,-1 5-33 16,1-1-17-16,-7-3-2 0,6 4 3 0,1-6 13 0,-1 6 18 0,1-4 25 16,6 0 27-16,1-1 57 0,-2 1 72 0,1-4 84 15,7 2 252-15</inkml:trace>
  <inkml:trace contextRef="#ctx0" brushRef="#br0" timeOffset="92803.63">4356 9432 0 0,'0'5'184'0,"0"-2"166"0,0-3 41 0,0 0 21 0,0 0 13 0,0 0 10 16,-6-3 10-16,6 3 10 0,-7-8 10 0,1 5 8 0,6-5 8 0,-6 5-34 15,-1-5-55-15,0 1-84 0,1 0-95 0,0 0-58 0,-1 3-40 16,-6-3-19-16,0 3-12 0,7-4-10 0,-8 5-8 0,2-1-10 15,-2 4-9-15,-5 0-8 0,6 0-7 0,0 0-7 0,-7 4-5 0,0 4-5 16,8-5-2-16,-8 8-4 0,7-4-2 0,-7 8-1 0,8-4 0 0,-1 3-1 16,-7 6-1-16,6-3 0 0,2 2-2 0,6 2 1 0,-8-2-2 15,1 6 0-15,7-3-1 0,0 0 0 0,6-4 1 0,0 5-1 16,0-1-1-16,0-4-1 0,6 0-1 0,0 1-3 0,1-1-4 0,6-7-9 16,0 4-7-16,-1-4-16 0,2-4-19 0,6-3-35 0,-1-1-44 15,1 1-50-15,-1-8-57 0,7 1-54 0,-6-5-53 0,6 1-53 16,-7-5-52-16,7-2-22 0,0-1-9 0,0 0 0 0,1 1 4 0,-1-4 16 15,-1 0 18-15,1-1 35 0,1 1 42 0,-1-1 52 0,0 5 56 16</inkml:trace>
  <inkml:trace contextRef="#ctx0" brushRef="#br0" timeOffset="93202.57">4793 9440 0 0,'0'-3'66'16,"0"3"172"-16,-7-5 31 0,1 5 29 0,-1-3 28 0,7 3 26 0,-6-3 27 15,0 3 24-15,-2-4 26 0,2 4 17 0,0 0 16 0,-7 0-30 16,6 0-56-16,1 4-45 0,-7-4-41 0,6 3-32 0,-6 5-26 0,7-5-25 15,-8 6-26-15,2-3-24 0,-1 5-24 0,-1-3-23 0,2 3-24 16,-8 3-16-16,14 0-15 0,-8-2-11 0,1 2-6 0,1 1-6 16,5 0-5-16,0-1-5 0,1 4-4 0,0-2-4 0,-1-2-3 0,7 1-2 15,0 2-2-15,0-5-4 0,0 3-2 0,7-5-5 0,-1 2-4 16,0-2-4-16,8-2-4 0,-8-1-3 0,13-3-3 0,-5-1-6 0,-2-3-7 16,8 0-7-16,0-3-6 0,-1-1-6 0,1-7-7 0,-8 4-2 15,8-8-1-15,-7 4 2 0,7-3 3 0,-8-2 2 0,2 2 3 0,-1-4 10 16,0-1 11-16,-6 1 12 0,-1 0 17 0,0-1 14 0,0 1 13 15,-6-3 12-15,0 2 12 0,0-4 10 0,0 6 13 0,-6-5 9 16,6 3 10-16,-6 1 8 0,0 0 9 16,-1 4 4-16,7-1-1 0,-7 4-1 0,1 0-2 0,6-1-3 0,-7 6-5 15,7 1-5-15,-6 2-8 0,6-1-8 0,0 4-11 0,0 0-9 0,-6 0-10 0,6 4-9 0,0-1-10 0,0 5-8 0,6 0-8 0,-6 2-7 16,0 5-5-16,6-1-5 0,-6 1-1 0,7 3-2 0,-7 1 0 16,6 3-1-16,1-4-4 0,0 3-6 0,-1-1-8 0,0-3-10 15,0 2-11-15,2-1-11 0,4-3-12 0,-5 3-13 0,6-2-16 0,-6-6-29 16,5 1-35-16,2 0-45 0,-8-4-48 0,7 1-54 0,0-5-55 15,6-3-42-15,-5 0-36 0,-2 0-29 0,2-3-27 0,-1-5-7 0,0 5 2 16,0-6 10-16,-1 0 13 0,8-2 27 0,-6-1 36 0,-1-2 44 16,-1-1 49-16,8 4 57 0,-7-7 80 0</inkml:trace>
  <inkml:trace contextRef="#ctx0" brushRef="#br0" timeOffset="93421.32">5268 9326 0 0,'0'-7'42'0,"0"1"227"0,0 1 43 0,-6-2 44 15,6 3 44-15,-6 1 34 0,-2-1 29 0,8 4 19 0,-6-3 15 16,0-2 13-16,6 5 9 0,-7 0-24 0,1 0-43 0,-1 5-59 15,1-2-67-15,-1 1-47 0,-5 3-39 0,4 5-38 0,-4-1-40 0,5-1-30 16,0 9-26-16,-5-4-17 0,5 3-14 0,1 3-11 0,-1-2-11 16,0 4-6-16,1-3-8 0,0 3-4 0,6-2-4 0,0-2-6 0,0 3-4 15,6-7-7-15,-6 3-10 0,6-4-11 0,1 2-11 0,0-7-13 16,6 3-12-16,-7-4-14 0,7-5-19 0,0 1-29 0,1-4-40 0,5 0-49 16,-6-4-56-16,6-2-57 0,-5-6-57 0,-2 1-40 0,8-3-32 15,-7-2-33-15,0-2-33 0,0 0-11 0,-7-4-4 0,8 0 10 16,-8-3 12-16,1-1 30 0,-1-1 35 0,0-1 51 0,1-5 56 0,-7 0 56 15,0-4 56-15</inkml:trace>
  <inkml:trace contextRef="#ctx0" brushRef="#br0" timeOffset="93561.95">5151 8840 55 0,'-26'0'324'0,"0"3"50"0,0 1 37 0,0 0 23 0,0-1 16 16,0 0 7-16,-1 2 3 0,1-1 2 0,7 2 1 0,-7-2-14 0,6 0-22 15,1 4-114-15,-7-2-162 0,6 1-160 0,-6 5-161 0,7-1-109 16,-7 0-85-16,0 0-47 0,-7 4-26 0,7-1-14 0,0 1-6 15,1-4-4-15,-2 4-1 0,1-1 14 0,0 1 21 0,0-4 45 0,6 0 60 16</inkml:trace>
  <inkml:trace contextRef="#ctx0" brushRef="#br0" timeOffset="94438.11">6643 9363 78 0,'0'15'334'0,"-7"-4"43"0,0 0 31 0,1 1 22 15,0-6 18-15,-1 2 13 0,0-5 11 0,1 5 9 0,6-5 11 16,-7-3 11-16,7 4 11 0,-6-4-59 0,6 0-100 0,-6 0-76 0,6-4-66 16,0 4-41-16,0-8-29 0,0 5-21 0,6-4-18 0,-6-3-12 15,6-2-10-15,1-2-10 0,-1-4-11 0,1-1-11 0,6-4-12 0,-7-2-11 16,8 0-10-16,-2-5-8 0,2 2-4 0,-1-6-5 0,-1 1 0 16,2 0-1-16,-8 0 2 0,7-3-1 0,-6 3 0 0,-1-1 1 15,1 2 0-15,-1 2 3 0,0 1 3 0,-6 0 7 0,8 7 7 0,-8 0 8 16,0 0 10-16,0 7 6 0,0 1 6 0,0 3 3 0,0-1 4 0,-8 5 3 15,8 0 2-15,0 3 0 0,0 0-1 0,-6 1-4 0,6 3-4 16,0 0-9-16,0 0-10 0,-6 0-9 0,6 3-9 0,0 5-6 16,0-5-6-16,-7 8-5 0,7-4-5 0,0 9-2 0,-6-2-2 0,6 8-2 15,0-4 2-15,0 8 1 0,0 3 3 0,0-4 2 0,0 9 2 16,0-1 3-16,6 3 0 0,-6 1 1 0,7 0 0 0,-7 3-2 0,6 0 0 16,0-3 0-16,2 3 1 0,-2-3 0 0,7-1-1 0,-6 1-1 15,5-4-3-15,-5 1-2 0,6-6-2 0,0-2-5 0,-7-4-3 0,8 0-4 16,-2-4-4-16,2-3-3 0,-1-1-4 0,-1-2-2 0,2-5-2 15,5-3-3-15,-6-4-2 0,0 0-5 0,1-4-3 0,4-7-4 16,-4 0-3-16,-1 0-2 0,7-7-1 0,-8-1-1 0,2-2 1 0,-8-1 1 16,7-9 1-16,-7 6 1 0,1-7 0 0,0 2 2 0,-7-2 3 15,0-2 4-15,0 5 6 0,-7-3 8 0,0 2 10 0,7 0 12 16,-6 4 11-16,-7 5 9 0,7-2 8 0,-2 9 8 0,-4 0 7 0,6 3 7 16,-1 0 5-16,0 3 3 0,1 4 2 0,-7 2 0 0,13 2 1 15,-6-5-2-15,-2 10-5 0,8-5-4 0,-6 2-5 0,6 2-5 0,0 0-3 16,0 0-4-16,6 3-4 0,-6-1-3 0,8 3-2 0,-2-2-2 15,7 0-1-15,-7 1-2 0,8-2 1 0,4 6-2 0,-4-5 1 0,5 0 0 16,1 1-2-16,0-1-1 0,6-4-1 0,-7 5-1 0,1-1-3 16,6 1-1-16,-7-1-2 0,1 0 1 0,-8 5 0 0,8-5-1 15,0 4-2-15,-7 0 0 0,0 0 1 0,-6 3-1 0,5-3 0 0,-5 4-1 16,0 0 1-16,-7-1 0 0,6 4 0 0,-6-2 1 0,0 2-2 0,0-4-1 16,0 1-4-16,-6 3-5 0,6-3-7 0,0-1-9 0,0 0-13 15,-7-2-14-15,7-1-15 0,0 0-21 0,7-1-25 0,-7-5-40 16,6 2-49-16,1-3-59 0,5-4-65 0,2 0-52 0,-2-4-44 0,2 1-44 15,5-6-40-15,7 2-14 0,-6-3 2 0,6 0 6 0,-7-2 13 16,7-3 20-16,0 0 25 0,1 1 40 0,5-1 48 0,-6-3 59 0,1 3 66 16</inkml:trace>
  <inkml:trace contextRef="#ctx0" brushRef="#br0" timeOffset="95173.69">7945 9224 181 0,'20'-6'237'16,"-7"-2"27"-16,7-1 26 0,-8 3 28 0,2-1 30 0,-8 0 33 0,0 0 35 16,1-5 27-16,-7 5 24 0,0-1-16 0,0 1-35 0,0-4-36 15,0 4-37-15,-7-1-26 0,7 1-25 0,-6 0-20 0,0 0-22 0,-2-1-23 16,2 5-27-16,0-5-29 0,-8 5-34 0,8-5-26 0,-7 8-23 15,7-3-15-15,-8-1-11 0,2 4-8 0,-2 0-9 0,2 4-6 16,-1-1-6-16,-1 5-5 0,2-5-5 0,-2 8-2 0,2 0-4 0,-2 0-1 16,1 4-2-16,1 3-1 0,-2 0 0 0,2 0-2 0,-2 5-2 15,8-1-1-15,-7 0-1 0,6 3-2 0,0-3 0 0,1 4-2 0,0 0 0 16,6 0-1-16,0-5-1 0,0 2 0 0,6-3 0 0,-6-1-1 16,6-1 1-16,8-2 0 0,-8-2-2 0,7-3-1 0,1 0-1 0,5-4-2 15,-6-3 1-15,6-4-1 0,1 0-3 0,-7 0-2 0,6-7-3 16,1 0-3-16,-1-5-2 0,1 2-1 0,0-5-1 0,-1 0-1 15,1-2 0-15,-8-3 3 0,2 3 1 0,-1-6-1 0,0 2 1 0,-6-2 2 16,5-3 1-16,-6 4 3 0,2-3 3 0,-2-1 3 0,-6 4 2 16,6-1 3-16,-6 3 1 0,0-3 5 0,0 2 3 0,0 2 5 0,0 4 5 15,0 0 3-15,0 1 5 0,0 3 2 0,0-1 3 0,0 10-1 16,-6-6 0-16,6 5-1 0,0 3-1 0,0 0-2 0,0 0-3 0,0 0-2 16,0 7-3-16,-6-1-4 0,6 3-5 0,0 2-4 0,0 0-3 15,0 3-3-15,0 1-1 0,0 3-2 0,0 0 1 0,0 4 1 0,0 1 2 16,0 3 0-16,0-6 0 0,0 7 0 0,0-5 1 0,0 4-1 15,6-5-1-15,-6 1-1 0,6 0-1 0,-6-4 0 0,7 1 0 0,-7-2 0 16,6-5-2-16,1 3-1 0,-7-8-2 0,7 3-2 0,-1-1 1 16,0-6-3-16,1 1 0 0,0-4-2 0,-1 0 0 0,0 0 0 15,8-4-1-15,-8-3 1 0,1 2 1 0,5-5 0 0,-5 3 2 0,6-3 1 16,-7-7 0-16,8 7 2 0,-8-5 0 0,1-3 1 0,6 0 2 16,-6 0 0-16,-1-1-2 0,0 1 0 0,0-4-1 0,-6 0-1 15,8 4-1-15,-2-4-1 0,-6 0 0 0,6 4 2 0,-6 0-1 0,0-1 0 16,0 4 1-16,7 4 0 0,-7 0-1 0,0 4 0 0,0-1 1 0,0 5 1 15,6 3 3-15,-6 0 0 0,0 3 2 0,7 5-1 0,-7-1 0 16,0 0 2-16,0 8 1 0,7 0 1 0,-7 4-1 0,0-1 1 0,0 3 3 16,0 1 2-16,0 4 2 0,6 0 1 0,-6 0 0 0,0-1 2 15,0 0-1-15,0-2 2 0,0-2 0 0,0 1 0 0,0-2-1 0,6-3 1 16,-6-2-1-16,0 0 1 0,7-5-3 0,-7 2 1 0,0-5-1 16,7 0 0-16,-7-3 2 0,6-1 0 0,0-3 1 0,-6 0 1 15,7 0-2-15,0-3 0 0,-1-1 1 0,1-3-2 0,5 0 0 0,-5-5-1 16,6 2 0-16,-7-5-1 0,8-3-1 0,-1-1-2 0,-7 1-1 0,7-4-5 15,-6-4-3-15,5 1-1 0,-4-2-3 0,4 2 0 0,-5 0 0 16,-1-1-1-16,7 0-1 0,-6 1 1 0,-1 2 0 0,0 5-1 16,2 4 0-16,-2-1-1 0,0 4 1 0,1 4 0 0,-7-1 1 0,7 8 2 15,-1 0 1-15,-6 4 0 0,6 0 0 0,-6 3 1 0,7 4 0 16,-7 4 1-16,0-1-1 0,6 4-4 0,-6 1-4 0,0-1-7 0,0 4-7 16,0 0-10-16,0 0-10 0,0 0-15 0,7 1-15 0,-7-5-31 15,0 0-42-15,0 0-43 0,7-3-46 0,-1-4-52 0,0 0-58 16,1-4-48-16,6-3-42 0,0-4-33 0,0 0-27 0,6-4-8 0,1-3 2 15,0-1 10-15,-1-3 15 0,7 1 31 0,0-5 40 0,1 0 43 16,-1 1 45-16,-1-4 54 0,9 2 84 0</inkml:trace>
  <inkml:trace contextRef="#ctx0" brushRef="#br0" timeOffset="95673.69">9170 9162 0 0,'12'-11'131'0,"-5"4"100"16,0-5 24-16,-7 2 28 0,6-1 28 0,-6 3 35 0,0 1 41 0,-6-1 35 16,6 2 32-16,-7-2 15 0,7 1 6 0,-7 0-32 0,1-2-52 0,0 7-40 15,-1-6-33-15,0 5-27 0,1 3-25 0,0-4-24 0,-8 4-29 16,8 4-36-16,-7-1-39 0,-1 1-36 0,2 2-32 0,-1 6-21 15,0-1-16-15,0 0-11 0,-1 4-9 0,2-1-5 0,-2 4-4 0,8 1-3 16,-7 4-1-16,7-2-1 0,-1 2 0 0,0-3-2 0,7 3-2 16,0-2-4-16,0-2-3 0,0 4-4 0,0-5-4 0,7 0-4 15,0-3-2-15,-1-1-3 0,1-3 0 0,5-4 0 0,-4-2 0 0,4-2 0 16,2-3 0-16,-2 0 0 0,1-3 2 0,1-5 3 0,4-3 4 16,-4 0 4-16,-1 0 3 0,0-7 4 0,6 3 3 0,-12-4 4 0,6-3 0 15,0 4 1-15,0-4-1 0,-6-3 2 0,5 3-1 0,-4 0 2 16,-2-4-1-16,0 4 1 0,0-4 0 0,1 5 3 0,-7-1 3 0,7 2 5 15,-7-1 5-15,0 7 7 0,0-5 5 0,0 4 6 0,0 4 5 16,0 4 3-16,0-4 1 0,0 8 0 0,0-1-2 0,0 1 2 16,0 3-1-16,0 0-2 0,0 3-1 0,-7 4-4 0,7 1-2 0,0 2-6 15,0 1-5-15,0 8-4 0,0-1-3 0,0 1-3 0,0 6 0 16,0 0 1-16,0 5 0 0,0-1 0 0,0 8 0 0,7-3 1 0,-7 2 1 16,6 4-3-16,1 0-2 0,-1 1-3 0,1-1-2 0,0 4-1 15,-7-4-1-15,6 0 1 0,0 4 0 0,0-3-1 0,-6-2-1 0,8 2 0 16,-8-1-2-16,0-3-2 0,0 0-4 0,0-1-3 0,-8-3-3 15,8-3-3-15,-6-1-3 0,0 0-4 0,6-3-6 0,-6-3-5 16,-8-6-6-16,8 1-2 0,-7 1-2 0,6-9-3 0,-6 2-2 0,1-5-1 16,-2 1 1-16,1-8 2 0,-7 0 2 0,8 0 3 0,-2-8 2 15,2 5 5-15,-2-8 5 0,1 0 4 0,1-3 5 0,4-3 2 0,2 3 2 16,0-8 3-16,6 1 6 0,0-1 0 0,0 0-3 0,0-4-2 16,6-4-2-16,0 5-5 0,8-4-4 0,-8-4-12 0,7 4-15 0,1-5-23 15,5 2-30-15,0 2-31 0,1-3-32 0,-1 1-42 0,1 2-50 16,6-3-40-16,-6 4-37 0,5 0-45 0,2-1-53 0,-1 4-22 0,-6-2-7 15,6 2 4-15,-7 0 12 0,1 4 22 0,-1-3 29 0,-6 2 30 16,0 1 34-16,-6 0 41 0,-1 4 47 0</inkml:trace>
  <inkml:trace contextRef="#ctx0" brushRef="#br0" timeOffset="96018.61">7828 9788 393 0,'-13'19'473'0,"7"3"33"0,-1-8 20 0,0 5 10 0,1-7 3 0,6-2 2 16,0-3 3-16,-6 1 0 0,6-6 1 0,0 3 0 0,0-5 1 15,0 3-121-15,0-3-184 0,0 0-114 0,6-3-80 0,-6 3-72 0,6-5-68 16,-6 3-97-16,0-3-112 0,7-2-90 0,0-4-76 0,-7 0-38 16,0 0-20-16,6-3-10 0,-6-5-5 0,-6 1-2 0,6 0 1 0,0-4 8 15,-7-4 14-15,0 1 38 0,1-1 49 0,0 3 88 0,-2-5 245 16</inkml:trace>
  <inkml:trace contextRef="#ctx0" brushRef="#br0" timeOffset="96284.23">6538 9199 340 0,'-13'14'452'0,"7"1"40"0,-7 0 23 0,6-4 11 0,1 0 7 15,0-4 4-15,6 0 1 0,0-4 0 0,0 2 0 0,0-2 0 0,6-3 1 16,7 4-112-16,-7-4-170 0,14 0-109 0,0-4-80 0,-1 4-69 16,7-3-61-16,6-2-92 0,-6 5-108 0,13-3-96 0,-6-4-90 0,7 3-45 15,-8 1-24-15,7-5-10 0,-7 5-7 0,1-5-2 0,6 0-2 16,-13 5 8-16,6-8 10 0,1 5 30 0,-7-2 38 0,0-1 79 15,1 3 182-15</inkml:trace>
  <inkml:trace contextRef="#ctx0" brushRef="#br0" timeOffset="97477.71">10681 9100 0 0,'-14'18'22'0,"2"4"292"0,-1-4 51 0,-1 0 32 0,8 1 21 0,-8-1 14 16,8-3 12-16,-7-5 11 0,7 2 10 0,-1-1 10 0,7-4 7 15,-6 1-15-15,-1-5-24 0,7 5-75 0,0-5-98 0,0-3-64 16,0 0-45-16,7 0-27 0,-7 0-19 0,6-8-14 0,1 5-8 0,-1-8-11 16,7 0-9-16,1 0-10 0,-2-7-8 0,2 0-9 0,-1 0-6 15,6-8-10-15,-6 4-7 0,7-4-6 0,-7-4-6 0,6 2-4 16,-6-6-3-16,1 5-2 0,-2-4-1 0,-5 0 0 0,6 1-2 0,-7-1 0 16,1-4 3-16,-1 4-1 0,-6 0 0 0,6 3-1 0,-6-3 0 0,0 8 1 15,0-4 3-15,0 7 1 0,0-1 4 0,0 5 2 0,0 3 1 16,-6 4 3-16,6 1 1 0,0 2 1 0,0 5-2 0,-6-1 1 0,6 0-1 15,0 4 0-15,0 0-1 0,-7 4-2 0,7 0-1 0,0 3-3 16,-6 0-1-16,6 5-4 0,0-2-1 0,0 9-2 0,-7-1-3 0,7-1 1 16,0 6-1-16,0 3 1 0,0-1 0 0,0 5 1 0,0-4 1 15,7 3 0-15,-7 4-1 0,6-4 2 0,1 4 0 0,-1-4-1 16,0 5 1-16,8-2-1 0,-8-3 1 0,1 1 0 0,6-1-1 0,0-4 0 16,-7 1 0-16,8 0 0 0,-2-4-1 0,2-3 0 0,-2-1 0 0,1-4 0 15,1-3-3-15,-2 0 0 0,2-3-1 0,-2-5-2 0,8 1 0 16,-7-4-4-16,1-7-3 0,4-1-3 0,2-3-4 0,-7 0-4 15,7-7-3-15,0-1-3 0,-8-2-2 0,8-5-2 0,-1-3-2 0,-5 0-2 16,-2-4 0-16,8-1-2 0,-7-2 0 0,-7-1 3 0,8-3 4 16,-8 0 3-16,0-4 3 0,1 4 4 0,0-5 3 0,-7 1 3 0,6 4 3 15,-6 1 5-15,0-3 3 0,0 6 5 0,0-1 6 0,-6 4 8 16,6 4 5-16,-7 4 8 0,0-1 5 0,1 8 8 0,6-1 6 16,-6 1 4-16,-8 7 5 0,14-4 3 0,-6 7 4 0,-7 1 0 0,13 0 1 15,-6 3-1-15,-1 1-4 0,0-1-5 0,1 4-5 0,0 0-8 16,6 4-6-16,-6-1-6 0,-2 1-6 0,8 7-4 0,-6 0-5 0,0 4-3 15,-1-1-2-15,7 9-5 0,-7-2-1 0,1 9-1 0,6-1 1 16,-7 4-1-16,7 0 2 0,0 7-1 0,-6 0-1 0,6 1 0 16,0 3 0-16,0 0 0 0,0 0 2 0,0 3 1 0,6-3-1 0,-6 0 1 15,0 4 0-15,7-8 0 0,-1 4-1 0,1-1-1 0,0-1 1 16,-1-6 1-16,0 1 0 0,2-4 0 0,-2 0 0 0,0-8 0 0,7 0-1 16,-6 1-1-16,-1-8 0 0,1 1 0 0,-1-8 0 0,0 4 1 15,2-8 0-15,-2 1 1 0,0-5 2 0,0 1 0 0,-6-4 1 0,7-4 1 16,0-3 1-16,-1 0-1 0,1-5 0 0,-1-2 0 0,1-1-1 15,0-6 0-15,-1 2 1 0,6-7-2 0,-4 1 0 0,-2-5-1 16,0 1-1-16,7 0-3 0,-6-1 0 0,0-2-1 0,-1 2 1 0,6 1-1 16,-4-1-1-16,4 1 1 0,2 4 1 0,-8-1-1 0,7 3 0 0,-7 5 0 15,8 4-2-15,-8 2 1 0,0 2-1 0,8 6 1 0,-8 1-2 16,1 3 2-16,-1 3-2 0,0 5 1 0,1 3 1 0,0 3 1 16,-1 1-1-16,0 3 1 0,-6 4 0 0,8 0 0 0,-8 4 1 0,6-4 1 15,-6 3 0-15,0 0-1 0,6 6 1 0,-6-10-4 0,0 5-5 16,0-4-8-16,0 1-10 0,0-5-12 0,7 0-14 0,-7-4-18 0,6 0-20 15,-6-2-37-15,7-5-45 0,-1-3-58 0,7 0-65 0,-7-4-58 16,8-4-56-16,-1 0-49 0,0-7-48 0,6 0-17 0,1 0-5 0,0-3 6 16,-1-1 10-16,1-4 17 0,0 1 19 0,5 0 36 0,-5 0 46 15,0-1 58-15,6 1 65 0</inkml:trace>
  <inkml:trace contextRef="#ctx0" brushRef="#br0" timeOffset="98041.31">12237 8854 0 0,'7'-11'113'0,"-1"0"159"0,-6 4 39 0,7-4 48 16,-7 4 52-16,-7-1 36 0,7 2 29 0,-6-2 19 0,-1 1 13 0,0 3 13 15,-5-3 10-15,6 3-35 0,-8 0-59 0,8 1-54 0,-8-2-53 16,1 5-40-16,-6 0-35 0,6 5-45 0,0-2-52 0,0 1-34 0,-7 3-26 16,7 1-16-16,-7 7-13 0,8-5-10 0,-8 5-10 0,7 3-8 15,1 0-6-15,-2 4-5 0,8 1-5 0,-8 2-4 0,8 1-4 0,-1-1-2 16,1 1-1-16,6-1-3 0,0 0-1 0,0-2-3 0,6 3-3 16,-6-4-2-16,7 0-4 0,6-4-3 0,-6 1-3 0,5-1-4 15,2-7-5-15,-2 0-5 0,8 0-4 0,-7-5-4 0,7-1-6 0,-1-5-3 16,1 0-2-16,0-5-1 0,-1-1-1 0,0-5 1 0,8 0 2 0,-7 0 2 15,-2-7 1-15,-4 3 4 0,5-4 6 0,1-3 4 0,-8 0 3 16,2 1 5-16,-1-5 5 0,-7 4 4 0,8-4 2 0,-8 0 2 16,0 1 1-16,0-4 3 0,2 2 1 0,-8 6 5 0,6-5 3 0,-6 1 6 15,0 3 4-15,6 3 5 0,-6 1 5 0,0-1 4 0,0 5 3 16,0 3 4-16,0 0 1 0,0 3 3 0,0 1-2 0,0 4 0 0,0-1-3 16,0 4-2-16,0 0-5 0,0 4-5 0,-6-1-6 0,6 4-4 15,0 5-5-15,0-1-5 0,0 3-3 0,0 1-4 0,0 4-3 0,0 2-1 16,0 1 0-16,0 0 2 0,0 4 1 0,6 4 0 0,-6-5 0 15,7 1 0-15,-7 3 1 0,6-4 1 0,-6 1-1 0,7-5 0 16,0 2 0-16,-1-1-1 0,0-4-1 0,0 0-1 0,8-3-1 0,-8 0-1 16,1-3-3-16,6-5-1 0,-6-4 0 0,5 1-1 0,2 0 0 15,-8-8 0-15,7 0 0 0,0 1-1 0,0-9 1 0,0 5-1 0,0-8-1 16,1 0 1-16,-8-3 0 0,7-3 0 0,0 2 2 0,-6-4 0 16,5-2 1-16,-6 0 1 0,2-1-1 0,-2-3 0 0,0 3 0 0,1 0 1 15,-7 1 1-15,7-1 3 0,-7 4 4 0,6 0 8 0,-6 4 6 16,0 4 5-16,0 3 3 0,0-1 2 0,0 5-1 0,0 3 0 0,0 1 0 15,0 3 2-15,0 3 1 0,0 1 3 0,0 3 2 0,0 0-1 16,0 5-3-16,0 3-6 0,0 0-5 0,0 2-4 0,0 2-3 0,0 3 0 16,7-1 0-16,-7 1 2 0,6 1-1 0,-6-5-2 0,6 4-2 15,1-4-8-15,0 0-9 0,-1-3-13 0,0 1-14 0,1-6-17 16,0 1-18-16,-1 0-23 0,1-4-25 0,-1-7-54 0,0 4-68 0,1-8-77 16,-7 4-84-16,7-7-73 0,-7-4-66 0,0 0-30 0,0-4-9 0,0-3 2 15,0-4 9-15,0 0 15 0,-7-7 17 0,0 0 21 0,7-4 25 16,-6-4 54-16,0-4 66 0,-1-3 77 0,1 0 251 0</inkml:trace>
  <inkml:trace contextRef="#ctx0" brushRef="#br0" timeOffset="98171.29">12680 8349 0 0,'-6'-11'238'0,"-8"4"156"0,2 2 49 15,-2 3 30-15,2-3 22 0,-2 5 15 0,1-3 12 0,1 3 8 0,-2-4 7 0,1 4 2 0,0-4 2 0,7 4-40 0,-7 0-64 0,6 0-101 16,0 0-117-16,-5 0-75 0,5 0-55 0,7 4-41 0,-7-4-36 16,1 4-43-16,0-1-50 0,-1 2-67 0,1-3-76 0,6 6-81 0,-7 0-83 15,0-1-60-15,1 0-48 0,0 0-23 0,-2 4-10 0,2-3-3 16,6-1 3-16,-6-3 9 0,6 0 13 0,-6-1 30 0,6-3 35 15,0 0 59-15,0 0 71 0</inkml:trace>
  <inkml:trace contextRef="#ctx0" brushRef="#br0" timeOffset="98339.75">12309 8151 154 0,'-20'3'389'0,"0"-3"45"0,1 0 24 0,-1 0 12 0,2 4 8 0,-2-4 4 15,6 0 2-15,-5 0 0 0,6 0-1 0,-6 0-2 0,-1 0-4 16,7 0-96-16,-7 3-142 0,0 5-137 0,1-3-134 0,-1 1-104 15,2 2-91-15,-9 3-82 0,7 0-81 0,-6 0-43 0,0 0-26 0,1 4-13 16,-1-5-6-16,-1 5 1 0,1 0 1 0,0-5 14 0,0 5 19 0,0-3 38 16,0 2 46-16,7-3 61 0,-8 3 158 0</inkml:trace>
  <inkml:trace contextRef="#ctx0" brushRef="#br0" timeOffset="98558.5">10642 8799 49 0,'-26'11'379'0,"6"-3"63"15,0-1 37-15,1 0 23 0,-1 1 19 0,7-5 11 0,0 1 7 0,0-4 4 16,7 0 3-16,6 0 3 0,0 0 0 0,0 0-61 0,13 0-95 16,0-4-107-16,0 4-112 0,7-3-64 0,5-1-37 0,1 0-32 15,7 1-31-15,6-1-40 0,0 0-46 0,0 1-87 0,0-5-110 0,7 5-97 16,-7-1-91-16,0-3-45 0,7 4-23 0,-8-5-12 0,1 1-5 15,1-1-4-15,-7-3 1 0,5 1 6 0,-5-2 12 0,-7 1 30 16,7 0 38-16,-1 0 83 0,-6 0 187 0</inkml:trace>
  <inkml:trace contextRef="#ctx0" brushRef="#br0" timeOffset="100003.54">14080 8913 0 0,'6'15'88'0,"-6"0"174"0,0-5 30 0,0 5 18 16,-6-4 14-16,6-3 14 0,0-2 14 0,-6 2 17 0,6-5 20 0,-7 1 25 16,7 0 26-16,0-4-21 0,0 0-46 0,0 0-51 0,0 0-55 0,0-4-36 15,0 0-25-15,7-3-19 0,-1 0-14 0,0-4-14 0,2 0-12 16,4-4-20-16,-5 0-18 0,12-6-25 0,-6-2-26 0,1 1-21 16,5-3-16-16,-6-1-11 0,6-2-8 0,1-2-8 0,0 0-5 0,-8-3-4 15,8 1-2-15,-1-5-4 0,-5 5-3 0,-2-5-6 0,8 3-5 16,-7 1-4-16,1 1-4 0,-2 1 0 0,-6-1 1 0,2 6 1 0,4-3 1 15,-12 8 3-15,7-2 3 0,-1 1 4 0,-6 4 5 0,0 0 4 16,0 3 5-16,-6 4 8 0,6-5 11 0,-7 10 7 0,1-5 9 0,0 3 3 16,-8 1 5-16,8 4 3 0,-8 3 3 0,2-5 3 0,5 10 3 15,-6-5 1-15,0 3 0 0,1 4 3 0,-2 5 4 0,1-1-2 16,0 3-3-16,6 1-1 0,-5 4-1 0,5 2 1 0,0 5-1 0,-5-1-1 16,5 9 1-16,7-2-4 0,0 1-1 0,0 4 0 0,0 3-3 15,0-3-1-15,7 3-3 0,-1 4 0 0,0-3 0 0,1-1 0 16,0 0-2-16,-1 1-1 0,0-1-2 0,8-4-2 0,-8 4-2 0,1-3 0 15,5-4-1-15,-4 0-1 0,-2 0 0 0,0-3-2 0,0-2-3 16,1-2-1-16,-7-3-3 0,7-2-1 0,-1-3-2 0,-6 1-2 0,7-4-1 16,-7-4-1-16,6 0 0 0,-6-5 1 0,0 2 0 0,0-4 2 15,0-4-1-15,0 0 2 0,6-4-1 0,-6 1-1 0,8-5 1 0,-8-6-3 16,6 3-4-16,-6-7-2 0,6 0-3 0,0-9-4 0,2 5-4 0,4-3-5 16,-5-4-4-16,6-4-4 0,-6 3-4 0,5 1-1 0,2-4-2 15,-2 0-3-15,8 3 0 0,-7 1-1 0,7 0 4 0,-8 3 1 16,8 1 4-16,-1 2 3 0,1 5 3 0,-6 0 3 0,5 0 4 0,-6 7 2 15,0 0 2-15,-1 4 0 0,-4-1 2 0,4 5 0 0,-5-1 1 16,-7 4-1-16,6 0 1 0,-6 4-1 0,0-1-2 0,-6 0 0 0,6 5 1 16,-7 3 0-16,1 0 0 0,0 0 0 0,-8 0 2 0,8 4 0 15,-7-1 1-15,0 1 3 0,-6 4 0 0,5-4 3 0,2 2 1 0,-8-2 1 16,7 3 1-16,-1-4 2 0,2 1 2 0,-2 1 3 0,2-3 1 16,-1 3 1-16,6-5 2 0,-6-4 2 0,7 1 2 0,-2 2 2 15,2-6 1-15,6 0 1 0,-6-1 2 0,6 1 2 0,0-4 2 0,0 0 1 16,0 0-1-16,6 3 0 0,0-6 0 0,-6 3-2 0,8 0 1 0,4-4-3 15,-5 4-2-15,6-3-2 0,0 3-2 0,1-4 0 0,-2 0-2 16,1 4-3-16,0-3-1 0,0-1-2 0,1 4-1 0,-2 0-3 16,2 0-1-16,-2 4-2 0,1-1 1 0,1 1 0 0,-8 0 2 0,6 3 0 15,2 0 0-15,-1 0-1 0,0 4-2 0,-6-3 0 0,5 3 2 16,2 1 0-16,-2-2-1 0,2 1 0 0,-1 0 1 0,-1 0-1 16,-5-4 0-16,12 4-1 0,-5-3-1 0,-1 2 0 0,0-2 1 0,0-5 1 15,7 5-1-15,-8-5 1 0,1-3-1 0,0 4 1 0,7-4 0 16,-7-4-1-16,0 4 0 0,0-7 0 0,6 3 1 0,-5-3 0 0,-2 0-1 15,2-5 0-15,-1 2 0 0,0-1 0 0,0-5 1 0,-7 3-1 16,8-1-1-16,-2-6 0 0,-5-2 1 0,6 4 1 0,-7-3 1 0,1-2-1 16,-1 2-1-16,0-2 0 0,-6-2 0 0,8 3-1 0,-8 0 2 15,6 0 1-15,-6 0 0 0,0 0 0 0,0 3 3 0,0 1 1 16,0 0 2-16,0 0 2 0,0 3 2 0,0 0 3 0,0 3 3 0,-6 2 2 16,6-1 3-16,-8 5 0 0,2-2 1 0,6 0-1 0,-6 4-1 15,-1 1 0-15,1-1 0 0,-1 4-3 0,1 4-3 0,-1-1-2 16,1 1-3-16,0 4-1 0,-2 2-2 0,2 2-1 0,0-1 0 0,-7 7 0 15,6-3 0-15,1 3 0 0,6 4 0 0,-7 0 1 0,7 0 1 0,-6 4 1 16,6 0 0-16,6-1 2 0,-6 0 0 0,7 1 0 0,-1-1-1 16,1 1 1-16,6-3-1 0,-7 2-1 0,8-3-1 0,-2-4-1 15,1 0 0-15,7 1-1 0,0-4 0 0,-8-4-1 0,8 0 1 0,-1-5-2 16,1-1-1-16,6-2 0 0,-6-3 0 0,-1-3-2 0,7-5-1 0,0-3 0 16,1 0 1-16,-9-1 0 0,9-5-2 0,-1-1 0 0,0-5 2 15,-6 1-2-15,-1 1 0 0,7-5-2 0,-6 1-1 0,-7-5-1 16,7 1 0-16,-8-4 0 0,2 0-1 0,-8-4 0 0,7 4-1 0,-7-3 0 15,1-6 0-15,-7 7 0 0,7-2 0 0,-7 1 1 0,0-1 3 16,0 3 4-16,0 5 6 0,0 0 7 0,0 3 5 0,-7 5 6 0,7-2 7 16,-7 9 5-16,7-1 7 0,0 4 3 0,-6 0 2 0,6 7 0 31,-7-3 0-31,7 7-3 0,-6 0-1 0,6 0-4 0,-6 4-5 0,6 3-2 16,-8 0-5-16,2 5-5 0,0 2-5 0,6 4-5 0,-6 5-4 0,-2-2-4 0,2 9-2 15,6-1-1-15,-6 4 1 0,6 0 3 0,0 4-1 0,0 0 1 16,0 0-1-16,6-1-1 0,0 0-1 0,2 0-3 0,-2 1 0 0,6 0-1 15,-4-4-1-15,4 0-3 0,-5-4-6 0,6 1-7 0,0-5-9 16,-1-3-12-16,2 0-11 0,-1-4-14 0,0-3-16 0,0-4-20 16,0-4-22-16,0 1-45 0,7-8-54 0,-14 0-65 0,7-8-71 0,0 1-59 15,-6-8-55-15,-1 1-39 0,0-5-29 0,-6 1-9 0,0-7 3 16,0-2 8-16,0-2 13 0,-6-3 19 0,0-1 21 0,-1 0 46 16,-6-4 55-16,7 4 64 0,-7-3 70 0</inkml:trace>
  <inkml:trace contextRef="#ctx0" brushRef="#br0" timeOffset="100144.18">15663 8466 84 0,'-13'3'343'0,"6"2"48"0,-5-3 37 15,-2 3 25-15,2-2 15 0,4 1 9 0,-4 0 5 0,5-1 4 16,7-3 5-16,-6 4 5 0,6-4 4 0,0 4-69 0,6-4-105 0,1 3-84 16,-1-3-73-16,8 4-50 0,4-4-38 0,-4 0-25 0,5 0-19 15,7 0-18-15,-6 0-22 0,6-4-38 0,-7 1-47 0,7-1-58 0,-6 0-64 16,6-3-65-16,-7 3-67 0,1-4-59 0,-7 1-55 0,0 1-27 16,0-2-14-16,1-3-4 0,-8-1-2 0,-6 2 10 0,6-1 13 0,-6 0 35 15,0-4 42-15,-6 1 53 0,6 3 61 0</inkml:trace>
  <inkml:trace contextRef="#ctx0" brushRef="#br0" timeOffset="100378.54">15337 8279 100 0,'-32'11'347'0,"5"0"49"0,1-4 37 0,0 4 24 0,7 1 17 0,-1-1 12 16,8-4 9-16,-2 0 10 0,8 0 9 0,6-2 12 0,-7-2 13 16,7 0-64-16,7 1-101 0,-1-4-77 0,0 4-66 0,8-8-44 0,-1 4-32 15,0-4-21-15,6 1-14 0,-5-5-12 0,5 5-9 0,0-4-9 16,1-4-9-16,-1 3-12 0,1-2-12 0,-7 2-13 0,0-3-10 0,-6 3-9 15,5 1-9-15,-4-1-7 0,-2 1-7 0,0 4-10 0,-6-1-9 16,6 0-12-16,-6 4-12 0,0 0-9 0,0 0-11 0,0 4-8 16,8-4-9-16,-8 4-10 0,0 3-10 0,0 1-20 0,6-1-26 0,0 4-37 15,-6 0-44-15,7-1-48 0,-7 6-49 0,6-5-41 0,-6 4-38 16,7-5-40-16,-7 5-42 0,7-4-17 0,-1 0-4 0,-6 0 3 0,6 0 7 16,0-7 19-16,2 2 24 0,-2-2 40 0,0-4 47 0,1 0 53 15,6 0 58-15</inkml:trace>
  <inkml:trace contextRef="#ctx0" brushRef="#br0" timeOffset="100519.17">15780 8199 7 0,'0'-15'277'0,"7"0"38"16,-7 4 31-16,-7 0 25 0,7 0 24 0,-7 4 11 0,1-4 6 15,0 4 3-15,-8-1 2 0,2 5-6 0,-2-1-12 0,1 1-92 16,-7-2-132-16,2 5-122 0,-2 5-118 0,1-2-106 0,-7 1-104 0,6 3-61 16,-7 0-40-16,1 4-20 0,7-4-12 0,-7 4-5 0,6 0-3 15,1 1 7-15,-1-2 10 0,0-2 29 0,2 3 37 0,4 0 56 0,1-4 215 16</inkml:trace>
  <inkml:trace contextRef="#ctx0" brushRef="#br0" timeOffset="101899.56">16939 8605 0 0,'-12'19'206'0,"-2"3"131"16,1-8 46-16,0 4 33 0,0-3 24 0,1-4 17 0,-2 0 12 15,8 0 9-15,-8-7 9 0,8 3 7 0,6-3 9 0,-6-1-40 0,6-3-63 16,0 0-74-16,0 0-76 0,0 0-57 0,0-3-45 0,6-5-32 15,0 1-23-15,1 0-17 0,6-5-12 0,1-2-10 0,-2-4-7 0,8 0-10 16,-7-4-7-16,7 0-8 0,-1-4-9 0,1-4-4 0,-2 5-5 16,2-4-1-16,0-5-3 0,-1 6-1 0,1-6-1 0,-7 1 1 15,0 4 0-15,7-4 2 0,-14 3 2 0,7 5 6 0,1 0 7 0,-8-1 10 16,0 4 9-16,1 7 8 0,-1-3 7 0,-6 7 5 0,0 0 5 0,7 4 2 16,-7 3 1-16,0 0 0 0,-7 1-2 0,7 3-1 0,0 0-4 15,-6 3-7-15,6 1-9 0,-7 0-7 0,1 3-11 0,0 4-6 16,-2 0-8-16,2 4-5 0,0 3-6 0,-1-1-1 0,1 6 0 0,-7 0 0 15,6 2 1-15,7 4 0 0,-6-4 3 0,-1 5-1 0,7 3 2 16,0-4-1-16,0 0 1 0,0 5-2 0,0-5 1 0,7 0-1 0,-1-3 0 16,-6 3 1-16,7-7 0 0,-1 0 1 0,7 0 0 0,-6-4-2 15,-1-3 0-15,8-1 0 0,-2-2 1 0,1-5-2 0,7 0 0 0,-8-7-3 16,8 0 0-16,6 0-4 0,-6-7-4 0,6 0-4 0,0-5-6 16,0-2-4-16,0-4-7 0,0 0-3 0,1-4-4 0,-1 0-3 15,-1-8-3-15,1 1-1 0,-6 0-1 0,6-4 0 0,-7-4 1 0,1 0 3 16,0-3 2-16,-7 0 4 0,-1-1 6 0,2-3 5 0,-2 1 5 15,-4 2 3-15,-2-3 5 0,0 0 5 0,1 4 2 0,-7-4 4 0,0 4 2 16,0 3 5-16,0 0 3 0,-7 4 5 0,7 1 7 0,-6-1 3 16,0 7 5-16,-2 0 4 0,2 8 4 0,-6-4 4 0,4 7 4 0,2 0 2 15,0 5 1-15,-1 2-3 0,1 1 0 0,-1 4-4 0,0 3-4 16,7 0-4-16,-6 0-5 0,0 7-5 0,0 0-4 0,-2 0-4 16,2 9-5-16,-7-2-5 0,6 4-3 0,1 4-2 0,-1 1-1 0,7 6 0 15,-6-4 0-15,6 8 2 0,-6 0 1 0,6 1 1 0,0 6 1 16,0-4 0-16,0 4 0 0,6 0 2 0,-6 4 1 0,6 0 0 0,-6 0-1 15,7 3 1-15,-1-3-1 0,-6 0-1 0,7 1 2 0,0-1 0 16,-7-4 0-16,6 0 0 0,0-3-1 0,2-4 0 0,-8 1-1 0,6-7-1 16,0 0 0-16,0-5-1 0,-6 0 1 0,7-7 1 0,0-1 1 15,-7-3-1-15,6 1 1 0,1-5 0 0,-7-4 1 0,6 1-1 16,-6-4 1-16,6-4-1 0,-6-4-1 0,8 1 1 0,-2 0-1 0,0-4 1 16,0-3 1-16,2-1-2 0,-2-4 2 0,0 1-3 0,1-4-2 15,6 0-1-15,-6-3 0 0,-1 2 0 0,6-2-1 0,-4 0 0 0,4-5 1 16,-5 5-1-16,6-1 0 0,-6 4 1 0,5-4-2 0,-5 5 1 15,6 2-1-15,-7 1 1 0,8-1 0 0,-8 8 1 0,1-3-1 0,-1 6-1 16,7 1 1-16,-13 3-1 0,7 0 1 0,-1 4-1 0,0 0 0 16,1 4 1-16,-7 3-1 0,0 5 1 0,7-2 1 0,-7 5-1 15,6 4 1-15,-6-1 0 0,0 4 0 0,0 0 1 0,0 3 0 0,7 4 0 16,-7-2 2-16,0 2-1 0,0 0 0 0,0-4 0 0,0 5-1 16,6-4 1-16,-6-1 1 0,7-3 0 0,0 0 0 0,-1-4 0 15,0 1 0-15,8-5 1 0,-8-3 0 0,7 1 2 0,-7-5-2 0,8 0 1 16,-2-7 0-16,2 4 1 0,5-8-1 0,-6 1-1 0,0-5 2 0,7 0-2 15,-1-2 1-15,-6-1 0 0,7-4-2 0,-1-3 1 0,-5-1-1 16,5 1 1-16,-6-4-1 0,0 0 1 0,-1-3 1 0,2-1-1 0,-1 0 0 16,0-3 0-16,-7 0 0 0,1-1 0 0,-1 1 4 0,1 0 3 15,0 4 4-15,-1-1 5 0,-6 0 4 0,6 4 4 0,1 3 6 0,-7 1 3 16,0 4 1-16,7 3 1 0,-7 3 1 0,0 1-2 0,0 3 0 16,0 1-3-16,0 3-3 0,-7 3-4 0,7 1-3 0,0 3-4 15,-7 1-5-15,7 3-6 0,0-1-8 0,-6 9 0 0,6-1 0 0,-6 0-1 16,6 5-2-16,0-1 1 0,-7 3 1 0,7 1 1 0,0-1 1 15,0 4-2-15,0-3 0 0,0 0 1 0,7-4 0 0,-7 3 0 0,0-3 1 16,6 0-1-16,0-3 1 0,1-1 0 0,0-3 1 0,-1-5 0 16,0 2-1-16,7-1-1 0,-6-8 0 0,6 5 0 0,-7-8 0 15,8 0 0-15,-1-4 0 0,0 0 0 0,0-3 0 0,-1-4 0 0,8 0 0 16,-6-3 0-16,-2-1 0 0,1 0 0 0,7-2 0 0,-7-6 0 16,0 1 0-16,0-4 0 0,0 4 0 0,-6-3 0 0,5-1 0 0,2 0 0 0,-8 1 0 15,0-1 0-15,1 1 0 0,6 3 0 0,-6-1 0 0,-7 5 0 16,6 3 0-16,-6 1 0 0,6 3 0 0,-6-1 0 0,0 6 0 0,0 2 0 15,0 0 0-15,0 4 0 0,0 0 0 0,-6 4 0 0,6 3 0 16,-6 1 0-16,6 2 0 0,-7 5 0 0,1-1 0 0,-1 5 0 0,0 4 0 16,7-2 0-16,-6 2 0 0,6 2 0 0,-6-3 0 0,6 4 0 15,0-1 0-15,6-3 0 0,-6 3 0 0,6-6 0 0,1-1 0 0,0 0-7 16,6-3-96-16,-7 1-33 0,8-10-38 0,-2 2-63 0,1-5-75 16,7-3-78-16,0 0-75 0,-2-3-58 0,2-5-48 0,0 2-16 0,-1-10-1 15,1 5 8-15,6-7 13 0,-7 3 17 0,1-3 18 0,6 0 34 16,-6-1 37-16,5-2 62 0,-5 2 77 0</inkml:trace>
  <inkml:trace contextRef="#ctx0" brushRef="#br0" timeOffset="102133.93">19245 8326 0 0,'6'0'53'0,"1"0"195"0,-7 0 34 0,7-2 39 0,-7-3 42 0,-7 2 39 15,7-1 37-15,-7 0 27 0,7 1 19 0,-6-5 15 0,6 1 10 16,-6-1-27-16,-2 5-48 0,2-4-49 0,0-1-50 0,-7 5-37 0,6-5-29 16,-6 5-38-16,7 0-38 0,-8-1-39 0,8-1-38 0,-7 5-25 15,0 5-20-15,0-5-14 0,0 7-9 0,0 0-9 0,0 0-7 0,0 1-9 16,0 7-5-16,7-5-5 0,-8 9-3 0,2-4-2 0,4 7-3 15,2-4-1-15,0 4 0 0,6 0 0 0,-6 4-1 0,6-1 0 16,6 1-3-16,-6 0-5 0,6-1-6 0,0 0-10 0,2 1-9 0,-2-4-11 16,7-3-11-16,-6 3-13 0,6-8-13 0,-1 1-24 0,2-4-29 15,-2-1-42-15,8-5-47 0,-7-5-54 0,0 0-55 0,6-5-43 0,-5-2-36 16,-1-4-37-16,0-3-40 0,0-4-13 0,-1-4-2 0,2 0 8 16,-1-4 8-16,-6-4 24 0,-1-2 28 0,7-1 40 0,-7-8 48 15,-6 5 54-15,7-5 56 0</inkml:trace>
  <inkml:trace contextRef="#ctx0" brushRef="#br0" timeOffset="102307.09">19016 7763 122 0,'-18'-4'347'0,"-9"4"50"0,7-4 39 0,2 4 26 0,-2 0 17 0,0 0 8 16,7-3 5-16,0 3 3 0,0 0 2 0,0 0-1 0,7-3 0 0,-1 6-80 16,-6-3-118-16,7 3-88 0,-2 1-72 0,-4 0-72 0,6-1-73 0,-8 5-82 15,1-1-85-15,1 0-84 0,-2 4-84 0,2-3-60 0,-8 3-47 16,0-1-23-16,1 1-13 0,-1 0-5 0,-6 4-2 0,1-4 2 15,-2-1 5-15,1 3 23 0,0-3 31 0,0 1 58 0,-7-3 68 16</inkml:trace>
  <inkml:trace contextRef="#ctx0" brushRef="#br0" timeOffset="102603.97">17004 8206 168 0,'-6'15'407'0,"-8"-1"53"0,8 1 29 0,0-4 17 15,0 3 9-15,-1-7 8 0,7 5 7 0,0-5 8 0,0-3 9 16,0-1 9-16,0 1 8 0,0 0-77 0,7-1-120 0,-1-3-102 15,6 0-94-15,-4 5-50 0,4-5-31 0,2-5-22 0,5 5-17 0,-6 0-26 16,6-3-33-16,8 3-72 0,-8-4-91 0,8 0-123 0,-2 4-135 16,1-3-73-16,0 3-38 0,0 0-21 0,7-4-10 0,-1 4-4 15,-5-4-2-15,11 1 4 0,-5-1 7 0,7 1 19 0,-1-5 25 0,6 1 64 16,1 3 81-16</inkml:trace>
  <inkml:trace contextRef="#ctx0" brushRef="#br0" timeOffset="107171.19">20131 8562 0 0,'-14'-5'49'0,"8"5"335"0,0-7 44 0,-1 4 26 16,0-1 14-16,1-3 8 0,0-1 6 0,-1 5 4 0,7-4 1 0,-6-1 3 15,-1 4 3-15,7-3-12 0,0 3-18 0,0 1-111 0,0 3-156 16,0-4-80-16,0 4-44 0,7 4-21 0,-1-4-11 0,1 3-7 0,5 5-2 16,-5-1-1-16,6 1-2 0,0 6-3 0,0 1-1 0,0 0-1 15,0 6-1-15,0-3 0 0,1 7-1 0,-8 2-3 0,7-2-3 0,-7 4-5 16,-6 1-3-16,7 0-8 0,-7-4-10 0,0 2-14 0,-7 2-18 16,1-1-39-16,-1-3-51 0,1-1-66 0,-8 1-72 0,2-4-75 15,-2 3-76-15,-5-3-42 0,-1-3-26 0,1-4-13 0,0-1-4 0,-1-3 1 16,1-3 6-16,-1-1 11 0,7-7 16 0,-7 0 40 0,14-4 50 15,0-4 65-15,-2-6 140 0</inkml:trace>
  <inkml:trace contextRef="#ctx0" brushRef="#br0" timeOffset="107684.29">20815 8312 291 0,'-14'4'402'16,"1"-4"31"-16,1 0 18 0,-2 0 14 0,2 0 8 0,5-4 7 15,0-3 5-15,1 3 4 0,-1-3 1 0,1 0-1 0,6-1-2 0,0-3-101 16,0 4-152-16,0-4-87 0,6-1-52 0,-6 2-30 0,7-1-20 16,-1 0-12-16,1 4-9 0,0-4-7 0,5 3-7 0,-6 2-3 15,2-2-2-15,4 3-1 0,-5 2-3 0,6 3-1 0,-6 0-1 0,5 3-1 16,-4 5 0-16,4-1-1 0,1 1 0 0,-6 3 2 0,-1 4-1 15,7 3 0-15,-7 1 2 0,2 2 1 0,-2 1-1 0,0 0 1 0,0 4 0 16,-6-1 0-16,7 5-1 0,0 3 1 0,-7-4 2 0,6 0-1 16,1 0-1-16,-7 5-1 0,6-5 0 0,0-4 0 0,2 5-1 0,-2-4 1 15,0-5 0-15,0 1 0 0,8-3 0 0,-8-1-1 0,7-4 0 16,1-2-2-16,-2-1-1 0,2-4-3 0,-2-3-3 0,8-4-4 16,-7-4-4-16,7 1-6 0,-8-5-5 0,2-3-6 0,5-4-5 0,-6-3-3 15,0-1-3-15,1-6-3 0,-2 3-4 0,-5-7-3 0,-1-1-3 16,1 1 0-16,-7-4 2 0,0 0 5 0,0-4 4 0,0 5 11 0,-7-1 13 15,1 0 17-15,-1 0 19 0,1 3 14 0,-8 4 13 0,2 1 14 16,5 3 12-16,-6 4 12 16,7 2 12-16,-7 3 9 0,-1 1 5 0,8 2 5 15,0 2 1-15,-8 4-3 0,8 1-8 0,0-1-12 0,6 4-15 0,-7 0-13 0,7 0-9 0,-6 4-9 0,6-1-10 0,6 1-8 16,-6 7-7-16,7-4-7 0,-1 1-6 0,7 3-9 16,-6 0-10-16,12 0-11 0,-6 4-14 0,6-4-23 0,1-4-27 0,0 4-46 15,6-4-55-15,-1-3-63 0,2 3-65 0,-1-4-67 0,-6-3-70 0,12 5-36 16,-6-5-20-16,1-5-5 0,-2 2 1 0,1-1 9 0,-6 1 12 0,6-5 23 15,0 1 28-15,-7 0 47 0,7 0 55 0,-6-1 63 0,-1-3 191 16</inkml:trace>
  <inkml:trace contextRef="#ctx0" brushRef="#br0" timeOffset="108218.01">21863 8136 0 0,'-6'-4'154'0,"-1"4"135"0,0-3 38 16,1 3 36-16,-7-4 36 0,6 4 29 0,1 0 27 0,-7-3 18 15,7 3 12-15,-8-4 9 0,8 4 7 0,0-4-43 0,-8 4-69 16,8 0-62-16,-1 0-60 0,1 0-45 0,-8 4-37 0,8 0-35 0,0-1-37 15,-8 4-28-15,8 1-27 0,0-1-15 0,-7 4-13 0,6 5-9 16,0-6-7-16,1 7-4 0,0-1-3 0,0 2-1 0,-2 0-1 0,8 4-1 16,-6 0-1-16,6-3 0 0,0 3-2 0,0 0 1 0,0 0-3 15,0 3 0-15,0-3 0 0,6 0 0 0,2 1 0 0,-8-5 0 16,6 3-1-16,0 2-2 0,7-5-4 0,-6 0-4 0,-1-3-7 0,1-1-5 16,5 1-7-16,-4-5-8 0,4-1-10 0,1-2-13 0,-6-3-15 0,6-1-19 15,0-3-21-15,0-3-18 0,0-5-15 0,0 1-9 0,0-4-6 16,0-4 0-16,0 1 2 0,-7-5 5 0,8 1 5 0,-8-4 10 0,0 0 10 15,1-4 16-15,0 0 18 0,-7 0 28 0,0 1 32 0,0 0 36 16,0-4 41-16,-7 2 34 0,0 2 34 0,1-1 24 0,0 4 17 0,-1 1 13 16,-6 2 8-16,7 1 7 0,-1-1 6 0,0 9 2 0,-6-2 0 15,7 1-7-15,0 4-9 0,-1 0-18 0,0 0-22 0,1 7-25 16,0-4-25-16,6 4-18 0,-7 0-16 0,7 0-10 0,0 4-7 0,0-4-7 16,0 7-9-16,0-4-4 0,7 5-3 0,-1 3-3 0,0-4-2 15,8 4 0-15,-8-4-1 0,7 1 0 0,0 3 2 0,6-5-2 0,-5-1 0 16,5 2-1-16,1-3-2 0,0-4-2 0,-8 4-1 0,8-4-1 15,-1-4-2-15,1 4-1 0,0-4 0 0,-8 1 0 0,1-1-1 0,7-3 0 32,-8 3 2-32,2-3 0 0,-1 3 2 0,-6 0 1 0,-1-2 4 0,7 1 4 15,-7 2 6-15,-6-2 4 0,7 2 3 0,-7 3 3 0,7-4 3 0,-7 4 0 0,0 0 0 0,0 0-1 0,0 0 1 0,0 4 0 16,0-1-1-16,0 2 3 0,0 3 2 0,0-2-1 0,0 2-4 0,0 3-3 16,0 3-3-16,0 1-1 0,6 0-3 0,-6-1 0 0,0 1 1 15,6 3 0-15,-6-3-1 0,7 4 0 0,0-5-1 0,-1 1-5 0,1 0-9 16,-1-1-9-16,0 1-10 0,1-5-16 0,0 1-19 0,-1-3-39 15,0-2-48-15,2 3-61 0,-2-6-67 0,0 0-63 0,1-3-62 0,-1-3-48 16,8 0-43-16,-8-1-19 0,0-4-6 0,0-3 3 0,2 0 8 16,-2-3 16-16,7-5 18 0,-7 1 39 0,1-4 48 0,-7 0 61 15,7-3 66-15</inkml:trace>
  <inkml:trace contextRef="#ctx0" brushRef="#br0" timeOffset="108327.39">22338 7931 0 0,'-6'-3'147'0,"0"-1"140"0,-1 0 20 0,0 4 10 0,1 0 6 0,-1-3 2 16,1 3 1-16,0 0-5 0,-2 0-9 0,2 3-27 0,0-3-36 15,0 0-94-15,-1 4-122 0,-6-4-120 0,6 4-116 0,1-1-60 0,-8 1-33 16,8-1-16-16,0 2-8 0,-1-2-4 0,0 0-1 0,1-3 5 16,6 0 8-16,0 0 27 0,-6-3 36 0</inkml:trace>
  <inkml:trace contextRef="#ctx0" brushRef="#br0" timeOffset="108546.14">21902 7913 213 0,'-26'7'408'16,"0"1"43"-16,0-5 28 0,6 4 20 0,-6-2 16 0,14-5 14 15,-8 3 14-15,7-6 9 0,-1 3 10 0,8-5 5 0,0 2 4 0,0-1-90 16,-2-3-138-16,8 3-99 0,0-3-79 0,0 3-45 0,0-2-27 16,8-3-23-16,-2 1-20 0,0 5-21 0,0-4-21 0,1 0-21 15,6 3-21-15,-6 0-19 0,6 4-17 0,-6-4-21 0,-1 4-23 0,7 4-35 16,-6 0-38-16,-1 0-42 0,-6 3-43 0,6 0-48 0,-6 1-51 16,0 4-55-16,0-6-58 0,0 5-23 0,-6 0-4 0,0 1 4 0,-1-2 10 15,0 1 18-15,1-3 23 0,0 2 31 0,-8-2 40 0,8-1 42 16,-1-3 44-16,-6-4 50 0,6 3 228 0</inkml:trace>
  <inkml:trace contextRef="#ctx0" brushRef="#br0" timeOffset="108671.14">21766 7744 142 0,'-7'-8'336'0,"-6"1"26"0,0 4 16 0,6-5 3 16,-12 5 1-16,5-1-12 0,2-3-19 0,-1 7-36 0,-7-4-45 15,8 4-58-15,-15 0-67 0,7 4-136 0,-6 3-173 0,7 0-98 0,-7 1-63 16,-6 2-31-16,5 3-18 0,1-3-6 0,-6 5-2 0,6-1 13 15,-7-3 18-15,13 3 36 0,-5 1 45 0</inkml:trace>
  <inkml:trace contextRef="#ctx0" brushRef="#br0" timeOffset="109687.94">23270 8257 0 0,'-7'18'308'0,"1"1"68"0,-1-1 39 0,1-4 19 0,0 2 13 16,6-5 3-16,-8-4 4 0,8 1 1 0,-6-5 6 0,6 0 6 15,0-3 10-15,0 0-48 0,6 0-78 0,-6-3-84 0,8 0-88 0,-2-5-56 16,0 1-38-16,7-4-19 0,-6-5-10 0,6 2-6 0,-1-4-2 16,2-1-2-16,5-3-3 0,-5-3-7 0,5-2-11 0,-6 2-7 0,7-4-6 15,-7 0-5-15,6-1-2 0,-6 1-1 0,1-4-3 0,-2 0 0 16,1 0 0-16,0-3 0 0,-6-2 0 0,-1 2 0 0,0 4-2 16,2-1 1-16,-2 0 1 0,0 3 0 0,1 1 1 0,-7 4 3 0,0-1 2 15,0 3 6-15,0 6 3 0,0 1 5 0,0 2 4 0,0 3 1 16,0 0 3-16,0 3 2 0,-7 1 1 0,7 4 1 0,-6-5 0 0,6 5 1 15,0 3-2-15,-6 0-2 0,6 0-4 0,0 0-4 0,-8 3-4 16,8 1-3-16,0 3-4 0,-6 5-3 0,6-2-4 0,-6 9-1 16,6-1-1-16,0 1-1 0,-7 6-3 0,7 0 0 0,0 5-1 0,0-1 0 15,0 1 0-15,7 3 0 0,-7 0 1 0,0-1-1 0,6 4 0 16,-6-2 0-16,6-1 2 0,2 0-1 0,-8-3 1 0,6 3 1 0,0-4 1 16,1 0 1-16,-1 0-1 0,1-4 0 0,-1 2-1 0,1-5 0 15,-1-4-1-15,1 1 1 0,0-5 1 0,-1-3-1 0,7-1-1 0,-6-2-2 16,-1-1-2-16,7-7-4 0,-7 0-3 0,8 0-5 0,-8-7-3 15,7-1-2-15,0-2-4 0,-7-1-2 0,8-7-2 0,-8 3-4 16,7-7-2-16,-7 4-1 0,2-9-3 0,-2 2 2 0,0 0 1 0,-6-1 3 16,0 0 3-16,0-3 4 0,0 0 5 0,0 0 2 0,-6 3 4 0,0-3 4 15,-2 3 7-15,2 0 7 0,0 4 7 0,6 1 7 0,-7 2 8 16,1 1 6-16,-1 7 7 0,0-4 3 0,1 8 3 0,6-4 0 16,-6 6 1-16,6 2 0 0,0-1 0 0,0 1-3 0,0 3-3 0,0 0-6 15,0 3-4-15,0 1-7 0,6-1-4 0,0 2-5 0,-6 6-5 16,14-4-3-16,-8 4-3 0,1 0-2 0,5 4 1 0,-4-1-1 0,4-2 1 15,1 2 1-15,0 0 1 0,0-3 1 0,1 4 1 0,-2-5-1 16,2 3 0-16,-2-3-2 0,1 1 1 0,1-3 0 0,-2 2 0 0,-5 1-1 16,6 0 0-16,0-3 0 0,-6 3 0 0,6 0-1 0,-7 0 1 15,0 4 0-15,2-5 0 0,-8 5-1 0,6 0-1 0,-6-1 1 16,6 4-1-16,-6-3 0 0,0 4 0 0,0-5 0 0,0 4 0 0,0-3 1 16,0 0 0-16,0 0-6 0,0-4-6 0,0 3-12 0,0-3-13 15,6-3-23-15,-6-1-24 0,7 0-43 0,0-3-52 0,-1-1-62 16,1-3-67-16,-1 0-62 0,8-3-61 0,-2-5-42 0,2 2-31 0,-2-6-13 15,1 1-1-15,1-3 8 0,-2-1 11 0,2 0 20 0,5-4 26 16,1 1 42-16,-8 0 53 0,8 0 61 0,0-1 104 0</inkml:trace>
  <inkml:trace contextRef="#ctx0" brushRef="#br0" timeOffset="110439.03">24605 7946 0 0,'0'-3'126'0,"6"3"172"0,-6 0 40 15,0-5 35-15,-6 5 36 0,6-3 27 0,0-1 24 0,-6 1 16 16,6-1 12-16,-8 0 9 0,2-3 7 0,6 3-37 0,-6-2-60 0,-1 2-67 15,1-4-72-15,-1 3-49 0,7 2-35 0,-6-4-34 0,-1 3-31 16,1-3-27-16,-8 3-23 0,8 0-18 0,0 4-11 0,-1-3-7 16,-6 3-7-16,7 0-3 0,-1 0-4 0,-5 3-2 0,-2 1-2 0,1 0-4 15,0 3-3-15,0 1-3 0,0 3-3 0,0 1-1 0,0-2 0 16,0 5-1-16,0 0 0 0,0 2 0 0,0-2 0 0,-1 7-1 0,2-3 2 16,6-2-2-16,-8 6 0 0,8-5 0 0,6 4 0 0,-7-4-1 15,7 0 1-15,-6 1 0 0,12-1-1 0,-6-3 0 0,7 2 0 0,-1-5 0 16,1-1-2-16,6 0-1 0,-1-3-2 0,2-1-2 0,-1-4-1 15,0-3-4-15,6 0-3 0,1-3-2 0,0-4-2 0,-1-1-1 0,1-3-1 16,0-3 1-16,-1-1-1 0,0 0 1 0,0 1 1 0,1-5 1 16,-7 1 2-16,7-4 3 0,-8 3 1 0,2-2 4 0,-1-2 4 0,0 1 2 15,-7 1 4-15,1-1 3 0,-1 0 2 0,1 0 5 0,-7 0 5 16,7 0 6-16,-7 3 6 0,0 1 7 0,0 0 7 0,0 0 7 16,0 3 8-16,0 4 5 0,0 0 2 0,-7 4 0 0,7-1 0 0,0 5-2 15,0-1-3-15,0 4-5 0,0 0-6 0,0 4-6 0,-7-1-6 16,7 5-7-16,0-1-6 0,0 0-8 0,0 8-7 0,0-5-5 0,0 9-4 15,0-1-1-15,0 1-1 0,0-2 1 0,0 6 1 0,7-1 1 16,-7 0 1-16,7-3-1 0,-7 2 0 0,6 2 0 0,-6-1 0 0,6-4-1 16,1 0 0-16,0 1 0 0,-1-5 1 0,1 4-2 0,-1-7 0 15,1 4 0-15,-1-8-1 0,1 4-1 0,5-4 0 0,-4-3-1 16,-2 0-1-16,7-4-2 0,0 0-1 0,-7-4 0 0,7 0-1 0,1-3-2 16,-2-4 1-16,2 4 0 0,-2-4 0 0,1-4 1 0,1 1 0 0,-2-1-1 15,2 0 2-15,-8-3 0 0,7-1 1 0,-6 1 1 0,-1-1 0 16,7-2 2-16,-7 3 1 0,-6-4 2 0,8 4 0 0,-2-4 1 15,0 7-2-15,-6-4 1 0,6 4 1 0,-6 5-2 0,7-1 0 0,-7 0-1 16,0 8 0-16,7-1 1 0,-7-1 0 0,0 10 1 0,6-1-1 16,-6 2-1-16,0 5 1 0,7 0 0 0,-7 4 1 0,0 3-1 0,0 2 2 15,0 1 0-15,0 4 1 0,0 1 1 0,-7 0 0 0,7 3 0 16,0-3-1-16,-6 3 2 0,6-3 0 0,0 3 0 0,0-3 0 0,-7-4-1 16,7 3-1-16,0-6 0 0,0-1 0 0,0 0 2 0,0-4 0 15,7-2 1-15,-7-1 1 0,0-8 1 0,0 5 0 0,0-8 0 16,6 0 1-16,1 0 0 0,-7-8-1 0,6 1 1 0,0-4-1 0,2 0 1 15,-2-7 1-15,0 0-2 0,0-1 0 0,8-4 0 0,-8-2-2 16,1 0 0-16,-1-1-2 0,8 1-1 0,-8-1 0 0,0 1 1 0,8-2 0 16,-8 2-1-16,0 3 1 0,7 0-1 0,-6 4 0 0,0 0-1 15,-1 4 0-15,0 2-2 0,2 4 0 0,-2 1-1 0,0 7 1 16,0-4 0-16,1 8 0 0,0 0 0 0,-7 2 0 0,6 2 1 0,1 4-1 16,-7 2 1-16,6 1-1 0,-6-1 1 0,0 1-2 0,6 3-3 15,-6 1-6-15,0-1-11 0,0 1-10 0,8-1-17 0,-8-4-21 0,0 1-38 16,6 0-49-16,0-4-51 0,-6 0-51 0,6-4-50 0,2 0-52 15,4-3-57-15,1-1-60 0,1-3-27 0,-2-3-7 0,8-1 1 16,-1 0 8-16,1-6 15 0,6 2 19 0,-6-3 38 0,5-4 49 0,8 5 50 16,-7-5 51-16</inkml:trace>
  <inkml:trace contextRef="#ctx0" brushRef="#br0" timeOffset="110971.39">25849 7891 0 0,'7'-8'63'0,"-7"-3"171"0,0 4 29 0,0-1 31 0,-7 1 32 0,7-4 40 15,-7 4 42-15,1-3 32 0,0 1 26 0,-2-1 17 0,2 3 11 16,0-4-33-16,-1 4-57 0,1-1-46 0,-7 1-42 0,6-1-34 0,-5 5-26 15,4 0-32-15,-4-2-33 0,-1 5-38 0,0 0-41 0,-7 5-34 16,7-2-25-16,0 4-17 0,-6 4-12 0,6 0-8 0,-7 0-6 0,6 7-5 16,2-3-3-16,-8 7 0 0,7-4-3 0,7 3 0 0,-8-1 0 15,2 2-1-15,5-1 1 0,1 2-2 0,6-5-1 0,-7 3-3 16,7-2-4-16,0 0-5 0,7-5-2 0,-7 1-5 0,6 0-4 0,1-8-3 16,5 4-2-16,-4-8-1 0,4 1-3 0,8 0-3 0,-7-4-3 15,7-4 0-15,-8-3 1 0,8-1 1 0,-1 1 4 0,1-4 2 0,0-4 5 16,-1 4 2-16,1-4 6 0,0-3 3 0,-1-1 2 0,0 5 3 15,-6-7 4-15,7 2 4 0,-7-3 6 0,0 4 6 0,-7-4 7 16,7 0 6-16,-6 0 8 0,0 0 7 0,-7 0 7 0,6 4 6 0,-6-1 7 16,0 2 5-16,0 1 5 0,0 1 3 0,0 1 3 0,-6 3 1 15,6 0-1-15,0 4-1 0,-7 0-3 0,7 2-6 0,-7 2-6 0,7-1-6 16,-6 4-7-16,6 0-7 0,-7 4-7 0,7-1-6 0,-6 6-5 16,6-3-4-16,-6 9-3 0,-1-1-2 0,7 1-3 0,0 7-3 0,0 0-2 15,-7 4-1-15,14 0 1 0,-7 3-1 0,0 0 1 0,7 4-1 16,-7 1 1-16,6 2 0 0,0 1 1 0,1-2-1 0,-1 7 1 0,8-3 0 15,-8-2-1-15,0 7 1 0,8-4 0 0,-8 1 0 0,0 3-2 16,1-4 1-16,-1 0-1 0,1 0-3 0,0-3-6 0,-7 4-6 16,0-5-7-16,6-3-8 0,-12 4-7 0,6-8-8 0,0 0-6 0,-7 1-8 15,0-4-6-15,1-4-3 0,-1-1-2 0,1-2-5 0,-7-5-2 16,6-3 1-16,-5 0 4 0,-2-3 6 0,-5-4 6 0,6-4 8 0,-6-4 5 16,-1-4 6-16,7 1 7 0,-7-8 6 0,0 1 7 0,8-5 4 15,-1-2 4-15,0-6 2 0,6 2 4 0,-6-4 3 0,13-5 1 0,0 2 0 16,0 0 2-16,7-2-2 0,-1-3 0 0,7 4-2 0,7 1-2 0,0-2-8 15,-1 2-9-15,7 3-23 0,0-1-29 0,6 4-40 0,-5 1-45 16,5-1-56-16,1 3-61 0,-7 2-62 0,6 3-62 0,-5-1-30 16,-1 5-14-16,-1-5-5 0,-5 4-2 0,0 5 5 0,-1-5 8 0,-6 4 23 15,-6 0 28-15,5-4 41 0,-12 4 45 0</inkml:trace>
  <inkml:trace contextRef="#ctx0" brushRef="#br0" timeOffset="111346.39">24279 8499 272 0,'0'14'440'0,"0"-2"43"15,-6 2 22-15,6-3 11 0,0 1 5 0,-7-2 2 0,7-3 0 16,0 1 1-16,-6-4 1 0,6-1 0 0,0 2 1 0,0-5-104 0,0 0-156 15,0 0-119-15,0 0-100 0,0 0-82 0,6 0-71 0,-6-5-80 16,7-2-85-16,-1 3-84 0,-6-3-85 0,7-4-43 0,0 0-21 0,-1-4-10 16,0 1-7-16,-6-1 1 0,0-3 5 0,6 0 12 0,-6-1 16 15,-6-4 38-15,6 6 49 0,-6-5 71 0,6 0 182 0</inkml:trace>
  <inkml:trace contextRef="#ctx0" brushRef="#br0" timeOffset="111580.76">23394 7843 0 0,'-14'4'87'0,"8"-4"337"0,-7 3 52 16,13-3 26-16,-7 0 12 0,1 0 7 0,6 0 3 0,-6 0 2 15,12-3 1-15,-6-1 0 0,6 0 1 0,1-3-12 0,6 3-17 0,0 1-125 16,0 0-178-16,6-6-98 0,1 6-56 0,0 0-43 0,6-5-38 15,-7 5-63-15,7-1-78 0,0 0-94 0,1 1-103 0,-1-1-62 0,-1 1-45 16,1 3-21-16,0-4-13 0,1 0-3 0,-7 0-3 0,12 1 2 16,-7-5 6-16,2 5 16 0,-1-5 24 0,6 0 58 0,1 1 74 15</inkml:trace>
  <inkml:trace contextRef="#ctx0" brushRef="#br0" timeOffset="112680.85">26702 7993 0 0,'-26'18'77'0,"7"1"222"0,-7-5 39 15,6 1 23-15,0-4 13 0,1 4 9 0,5-7 4 0,-5-1 9 16,13 0 9-16,-7-3 16 0,6-1 19 0,1 1-16 0,-1-4-35 0,7 4-60 16,-7-4-76-16,7 0-48 0,0 0-31 0,7-4-19 0,-7 0-8 15,7 1-7-15,6-1-1 0,-7-3-8 0,7 0-9 0,6-5-17 0,1 1-18 16,-7-3-17-16,13-1-16 0,-6 0-13 0,6-4-10 0,-7 2-9 15,1-1-7-15,0-5-5 0,-1 2-4 0,1-1-1 0,0 2-3 0,-8-5-1 16,1 3 1-16,0 1 1 0,0-1 0 0,1 0 4 0,-8 0 4 16,0-1 2-16,1 5 4 0,0-4 4 0,-7 8 5 0,6-5 2 15,-6 5 3-15,0 3 4 0,0-4 4 0,0 4 1 0,0 0 1 0,0 3 2 16,0 1 2-16,0 0-2 0,-6 3-1 0,6 1-1 0,-7-1-3 0,7 0-3 16,0 4-5-16,-7-3-4 0,7 3-4 0,-6 3-5 0,0-3-3 15,6 4-3-15,-8 0-2 0,2 3-2 0,0 0-3 0,-1 0-3 16,1 4-4-16,-1 5 0 0,1-1-2 0,6 2-1 0,-7 1 1 0,1 1 0 15,0 3 0-15,6 0 2 0,-8 4 0 0,8-4 0 0,0 3-1 16,0-2 1-16,0 2-1 0,0-3 1 0,8 0 0 0,-8 0-1 16,6-4-3-16,-6 0-3 0,6 1-2 0,1-5-4 0,6-3-2 0,-7 0-3 15,1 1-2-15,5-9-2 0,-4 4-2 0,4-7-4 0,2 0-2 0,-2 0-4 16,1-4-3-16,7-2-3 0,0-6-2 0,-1 1-1 0,1-3-1 16,0-5-2-16,-2 2 1 0,2-6-1 0,-1-3-1 0,7-3 1 15,-6 3-2-15,0-6 1 0,-7-1 3 0,7 0 2 0,-1-4 5 0,-6 1 3 16,0-1 5-16,1 0 4 0,-2-3 5 0,-6 3 5 0,8-2 4 15,-8 2 6-15,1 3 7 0,-1-2 10 0,-6 3 8 0,6 3 8 16,-6 1 9-16,0 3 6 0,0 4 8 0,0 1 5 0,0 2 4 0,-6 2 3 16,6 2 1-16,-6 3 1 0,-1 1 0 0,1 4-2 0,-1 0-5 15,0 2-4-15,1 2-7 0,-6 3-6 0,4 3-8 0,-4-3-7 0,5 8-6 16,-6-1-5-16,0 4-4 0,7 0-3 0,-8 4-2 0,2 4-1 16,5 3-2-16,-6-1 1 0,6 1-1 0,-5 4 2 0,4 3 2 0,2 1 0 15,0 3 2-15,0 0 2 0,6 4 0 0,-8 0 0 0,8 2 0 16,0 1 0-16,-6 0 0 0,6 1 0 0,0-1 1 0,0 0-1 15,0 5-1-15,6-5-1 0,-6-4-1 0,0 1 0 0,0 0-2 0,8-1 0 16,-8-6-2-16,6-2 1 0,-6 3-1 0,6-10-1 0,-6 1-1 16,6 0 0-16,-6-3 2 0,8-5 0 0,-8-3 1 0,6 0 0 0,-6 0 1 15,0-6 1-15,0 1 5 0,6-6 2 0,-6 0 2 0,0 0 1 16,7-4 0-16,-7 2 1 0,6-6 0 0,1 0-1 0,0-3 1 0,-7-4-2 16,6 1 0-16,7-4-4 0,-6-1-1 0,-1-3-3 0,0 1-1 15,7-1-3-15,-6-4-2 0,6 0-1 0,-7 0-1 0,8 1-1 0,-8-5 0 16,7 4-1-16,0 1-2 0,0 3 1 0,1-3 0 0,-2 6 1 15,1 2 1-15,-6-3-2 0,6 9-2 0,0-3-1 0,-6 7-2 16,-1 3 1-16,6 0-2 0,-4 1 2 0,-2 6-1 0,-6 1 2 0,6 0-1 16,1 3 1-16,-7 7-1 0,0-3 1 0,6 4 0 0,-12 4 2 15,6-1 0-15,0 4 1 0,-7-3-1 0,7 2-1 0,-6 1-5 0,6-4-4 16,-6 2-7-16,6-3-6 0,-8-2-6 0,8-1-10 0,0 1-9 16,0-4-14-16,8 0-17 0,-8-4-29 0,6 1-36 0,0-5-44 0,1 0-48 15,6-3-55-15,-6 0-55 0,5 0-57 0,2-3-54 0,5-4-29 16,1 0-14-16,-8-1-1 0,14-2 4 0,-6-2 11 0,0 1 15 0,-1 0 29 15,7-3 35-15,1 3 46 0,-9-3 49 0,9-2 57 0,-1 2 193 16</inkml:trace>
  <inkml:trace contextRef="#ctx0" brushRef="#br0" timeOffset="113234.15">27998 7744 0 0,'14'-3'169'0,"-2"-2"105"0,-6-2 31 16,1 4 37-16,0-1 40 0,-7 0 35 0,0 1 31 0,0-5 21 0,0 5 18 16,-7-1 13-16,7 1 9 0,-7-1-41 0,1 0-66 0,0 1-51 15,0-1-41-15,-8 0-30 0,8 1-23 0,-8 0-33 0,1 3-37 0,7-4-33 16,-7 4-30-16,0 0-21 0,0 4-17 0,0-4-13 0,0 3-12 15,0 0-9-15,0 5-8 0,-1-1-8 0,2 0-9 0,-1 4-7 16,0 0-7-16,0 3-6 0,-1 2-1 0,2-2-4 0,5 5-1 0,-6-1-2 16,7 1 0-16,-1-2 0 0,1 1-1 0,-1 1 0 0,0-1 0 15,7 1-3-15,0-4 0 0,0 0-4 0,7-1-3 0,-7-3-3 0,7 0-2 16,-1-4-4-16,1 4-1 0,5-7-3 0,2-1-1 0,-8-3-2 16,14 0-3-16,-7-3 0 0,0-1-2 0,6-3 2 0,1-1 1 0,-7-2 2 15,6-2 4-15,1-2 3 0,-7-1 2 0,7-3 4 0,-1-1 4 0,-6 1 2 16,0-1 2-16,1-2 3 0,-2-2 3 0,1 6 6 0,-6-5 5 15,6 0 5-15,-7 3 5 0,0-3 5 0,-6 4 7 0,8 0 7 16,-8 3 9-16,0 0 7 0,0 5 5 0,0-1 4 0,0 0 2 0,0 6 0 16,0-1-3-16,0 1-4 0,-8 5-7 0,8 0-6 0,0 0-4 15,0 8-5-15,0-5-7 0,-6 5-8 0,6 4-8 0,0 2-8 0,-6 0-7 16,6 5-4-16,0-1-3 0,-7 4 0 0,7 4 3 0,0-4 1 16,0 3 2-16,7 0-1 0,-7-2 0 0,6 2 0 0,-6-3-1 0,6 1-3 15,2-5-1-15,4 1-3 0,-5-5-1 0,6-3-1 0,-7 0-2 16,7 0-2-16,1-4-1 0,5-3-2 0,-6-4-1 0,0 0-1 15,7-4-3-15,0 0 2 0,-8-3 0 0,8 0 2 0,-1-4 3 0,-5-4 1 16,4 0 2-16,-4 1 3 16,5-4 1-16,-5-5 2 0,-2 5 2 0,-6-4 1 0,8-3 2 15,-8 3 2-15,-6 0 4 0,7-3 5 0,-7 2 5 0,6 1 8 16,-6 0 7-16,0 0 7 0,-6 7 6 0,6-2 5 0,0 5 3 0,0 1 1 16,-7 0-1-16,7 8-2 0,0-2-1 0,0 1-1 0,0 8-1 0,0 1-4 15,-6-2-5-15,6 8-6 0,0 0-22 0,-6 4-6 0,6 3 0 16,0 5 0-16,0-2 0 0,0 4 0 0,0 1 0 0,0 4 0 15,0-5 0-15,0 1 0 0,6 3 0 0,-6-3 0 0,6-3 0 0,1-2 0 16,-1 1 0-16,-6-4-3 0,7-3-44 0,0-1-21 0,-1-3-21 16,0-4-41-16,0 1-51 0,8-8-74 0,-8 0-88 0,-6-3-87 0,14-6-86 15,-8-1-48-15,-6-1-26 0,7-7-10 0,-1-4 4 0,0-4 9 16,-6-8 17-16,0 2 19 0,0-4 20 0,7-4 41 0,-14-5 50 16,7-6 75-16,0 0 120 0</inkml:trace>
  <inkml:trace contextRef="#ctx0" brushRef="#br0" timeOffset="113390.4">28343 7177 240 0,'-19'0'395'0,"-1"3"36"0,8-3 27 0,-8 4 19 16,7 0 15-16,-7-1 14 0,8-3 9 0,4 3 6 0,-4-3 3 0,-2 5 1 16,8-1 0-16,-1-4-96 0,1 3-144 0,6 4-90 0,-6-3-62 0,-1-1-42 15,0 5-32-15,7-5-36 0,-6 4-39 0,0 2-60 0,6-3-72 16,-7 2-79-16,7-5-82 0,-7 5-76 0,7-5-72 0,-6 5-36 16,6-5-17-16,-7-3-9 0,1 0-4 0,0 0 2 0,-1-3 6 0,0-1 16 15,1 0 22-15,0 1 48 0,-2-2 61 0,2-1 74 0,0-2 236 16</inkml:trace>
  <inkml:trace contextRef="#ctx0" brushRef="#br0" timeOffset="113546.66">27920 7194 0 0,'-13'0'247'0,"0"0"154"15,0 0 41-15,0 0 22 0,-7 0 12 0,7-3 8 0,0 0 7 0,7-1 2 16,-7-3 1-16,-1 4 1 0,8-2-1 0,-7 2-41 0,0 3-62 16,0-5-108-16,0 5-133 0,-6 5-85 0,-1-2-60 0,1 2-61 0,-1 1-59 15,-6 2-64-15,6 3-66 0,-5 0-62 0,-2-1-58 0,1 1-48 16,0 5-41-16,0-2-20 0,0 4-10 0,-1-4 0 0,9 1 4 15,-9 1 14-15,7 1 22 0,2-5 36 0,4 2 46 0,1 1 56 0,0-5 60 16</inkml:trace>
  <inkml:trace contextRef="#ctx0" brushRef="#br0" timeOffset="113938.43">26748 7400 0 0,'0'-3'211'0,"-7"-2"75"0,7 1 27 16,0 4 34-16,0-3 40 0,0 0 31 0,0-1 28 0,0 0 21 16,0 4 16-16,0-3 11 0,0-1 8 0,0 4-53 0,0 0-80 0,7 0-60 15,-7 0-50-15,0 0-34 0,0 0-26 0,6 0-35 0,-6 4-40 16,7-4-31-16,-1 3-27 0,-6 5-20 0,6-5-17 0,2 4-10 16,-2 1-9-16,0 3-4 0,1 0-1 0,-7-1-4 0,6 2-2 0,-6 2-7 15,0 2-8-15,0-6-14 0,0 9-16 0,0-5-29 0,-6 1-36 0,-1 3-37 16,1 0-40-16,0-4-43 0,-2 6-42 0,2-3-38 0,0-1-37 15,-7 2-44-15,6-3-48 0,1 3-24 0,-7-4-12 0,6-3 4 0,7 4 13 16,-7-5 25-16,1-2 33 0,6 0 38 0,0-5 38 0,6 1 43 16,-6-4 43-16</inkml:trace>
  <inkml:trace contextRef="#ctx0" brushRef="#br0" timeOffset="114344.67">26930 7458 126 0,'0'-3'207'16,"0"-5"24"-16,0 5 24 0,0 0 26 0,0 3 26 0,0-5 28 16,0 1 26-16,0 4 29 0,0-3 31 0,0-1-10 0,0 4-29 0,0 0-29 15,0 0-28-15,0-3-21 0,0 3-22 0,0 0-21 0,0 0-23 0,-7 0-25 16,7 0-27-16,0 0-27 0,0 0-27 0,0 3-29 0,-6 1-31 16,6-1-23-16,0 1-15 0,-6 4-12 0,6-1-8 0,-7 3-5 15,7 3-4-15,-7 1-2 0,7 4-3 0,-6-3-1 0,6 6 0 0,0-2 0 16,-7 2 1-16,7 2-1 0,0 0-2 0,0-2-7 0,0 2-11 15,0-2-21-15,0 1-31 0,0-1-39 0,7-2-46 0,-7 0-52 0,0-5-56 16,6 1-57-16,-6 0-58 0,7-5-42 0,0 1-35 0,-7-7-15 16,6 0-9-16,0-1 5 0,1-6 6 0,0-1 21 0,-7 0 29 0,6-7 40 15,0 5 44-15,1-6 52 0,-1-2 75 0</inkml:trace>
  <inkml:trace contextRef="#ctx0" brushRef="#br0" timeOffset="114579.04">26748 7613 0 0,'-7'6'286'0,"-6"-1"72"0,0-1 49 0,0-1 36 16,7 1 28-16,-8-1 20 0,2 1 17 0,5-4 13 0,1 3 11 15,-1-3 7-15,0 0 7 0,7 0-55 0,-6 0-85 0,6 0-78 0,0 0-78 16,0 0-58-16,6 0-51 0,1 0-36 0,0 0-29 0,6-3-32 15,-1 3-32-15,8 0-53 0,0-4-62 0,-1 1-89 0,7-1-101 16,7 1-89-16,-7-1-85 0,6-4-42 0,1 5-19 0,6-5-11 16,-7-3-5-16,2 3-2 0,-2-2 0 0,7-1 12 0,-7 0 15 0,1-1 39 15,-1 2 51-15,1-1 81 0,-1 0 201 0</inkml:trace>
  <inkml:trace contextRef="#ctx0" brushRef="#br0" timeOffset="115470.79">29079 7891 260 0,'-13'22'414'0,"0"-4"33"15,0 0 18-15,1-3 7 0,-2 0 4 0,8-8 2 0,-1 4 1 16,0-7 2-16,1-1 3 0,-1 0 6 0,7-3 7 0,0 4-95 16,0-4-143-16,0 0-93 0,7-4-66 0,-1 4-31 0,1-6-16 0,6-2-7 15,1 1-4-15,5-7-2 0,0-1-1 0,0-4-2 0,14 1-4 0,-7-8-7 16,7 1-6-16,-7-5-10 0,6 1-6 0,1 0-7 0,-1-3-4 16,-6-6-3-16,1 5-1 0,5-3 0 0,-12-1 0 0,6-3 0 15,-7 3-1-15,1 1 2 0,0-1 0 0,-7 0 2 0,-1 1 2 0,-4 3 6 16,-2 0 8-16,0 3 7 0,-6 5 8 0,0-1 7 0,0 4 10 15,0 3 4-15,-6 2 4 0,6 1 4 0,-6 6 6 0,-2-1 3 16,8 3 3-16,-6 1 2 0,0 4-1 0,6-2-2 0,-7 5-5 0,1 0-6 16,-1 5-8-16,0-2-6 0,1 4-7 0,-8 4-7 0,8 5-4 0,0 2-5 15,-7-1-4-15,6 9-5 0,1 1-4 0,-7 5-1 0,7 0 0 16,-2 6 0-16,8 1 0 0,-6 5 1 0,6 5 1 0,-6-2 1 16,6 4 0-16,6 1 0 0,-6-1 2 0,0 0-1 0,6 1 1 0,-6-1 0 15,8-1 1-15,-2-5-1 0,0 3-1 0,1-8-2 0,6 0 1 16,-6-3 0-16,5-8-1 0,-6 0-2 0,8-3 0 0,-1-5-2 15,0-1-1-15,0-6-5 0,1-2-7 0,4-9-7 0,-4 0-7 0,5-6-7 16,-5-4-6-16,4-4-3 0,-4-4-5 0,-1-3-2 0,0-5-1 16,0 1-2-16,-1-7-1 0,-4 0 1 0,-2-4 0 0,0 0 6 0,1 0 5 15,-7-4 8-15,0-3 7 0,0 3 7 0,0 1 9 0,0 2 8 16,-7-1 9-16,7 6 9 0,-6 2 10 0,6 2 7 0,-6 6 9 0,6 1 3 16,-8 3 5-16,2 5 3 0,6 3 0 0,-6 3 0 0,6-1-1 15,-6 5-2-15,6 0-2 0,-7 5-5 0,0-1-6 0,7 3-7 0,-6 0-8 16,6 4-7-16,0-1-7 0,0 2-5 0,0 2-5 0,0-3-5 15,0 4-7-15,6-4-11 0,8 4-13 0,-8-4-19 0,6-4-25 0,2 0-50 16,-1 1-65-16,7-1-73 0,-1-7-81 0,0 4-74 0,1-4-71 16,-1-4-37-16,7 1-17 0,-6-1-5 0,6 0 3 0,1-3 8 15,-2-1 12-15,1 2 20 0,0-2 24 0,1-4 51 0,5 5 65 0,-6 0 73 16,7-1 231-16</inkml:trace>
  <inkml:trace contextRef="#ctx0" brushRef="#br0" timeOffset="116081.36">30519 7668 0 0,'0'0'207'0,"6"-5"59"0,-6 5 35 0,0-3 39 15,0-4 42-15,0 3 36 0,0 0 34 0,-6-3 21 0,6 0 17 16,-7 4 0-16,1-6-7 0,-1 3-39 0,0-2-52 0,1 5-47 16,-8-5-42-16,8 5-36 0,-6-6-34 0,-2 6-37 0,8 3-42 0,-13-3-35 15,5 3-34-15,2 0-20 0,-2 3-16 0,1 0-10 0,-7 1-10 0,8 4-5 16,-2 0-7-16,-5-2-3 0,6 5-4 0,0 1-3 0,-7-1-3 16,8 3 0-16,-2 2-1 0,8 1-2 0,-7-2 0 0,0 7 0 15,6-4 0-15,1 1 0 0,0 3 0 0,-1-4 0 0,0 4-1 0,7-4-1 16,0 0 0-16,0 1-2 0,7 0 0 0,0-5-3 0,-1 1-2 15,0 0-2-15,8-5-3 0,-2-3-3 0,1 1-1 0,1-1-3 0,6-3-4 16,-8-4-2-16,8 0-2 0,-1-4-1 0,1-3 0 0,6-1 1 16,-7 1 2-16,1-3 2 0,0-2 2 0,-1-2 4 0,1 0 2 0,-2-6 4 15,2 2 2-15,-6 0 4 0,5-1 4 0,-5 1 7 0,-2-4 5 16,-6 4 5-16,8-3 3 0,-8 1 3 0,1-2 4 0,-1 4 3 0,0 1 3 16,-6-2 1-16,0 1 2 0,0 2 2 0,0 2 2 0,0 0 2 15,0-1-1-15,0 4 0 0,-6 0-2 0,6 4-1 0,0-1-2 0,-6 4-4 16,6 1-4-16,0-1-3 0,-7 4-4 0,7 4-1 0,-6-1-3 15,6 4-3-15,0 5-2 0,-7-1-1 0,0 3 0 0,7 4 0 0,0 1-1 16,-6 7-1-16,6-5 2 0,0 5 1 0,0 3 1 0,0-3 1 16,6 4 2-16,1-5 0 0,0 1 0 0,-1-1 1 0,1 1-1 0,5-3-1 15,-4-2 0-15,4-3-2 0,2 1-1 0,-2-4-1 0,8-5 0 0,-7 1 0 16,7-3-2-16,-1-5 0 0,1-3-1 0,-1 0-3 0,0-3-3 16,1-5-2-16,6-3-3 0,-7 1-3 0,8-5-3 0,-8-4-2 0,8-2-2 15,-8-2-2-15,0-2-3 0,1-1-2 0,-1-4 0 0,-5 2 0 16,-1-2 0-16,-1-3 2 0,-5 4 2 0,6-8 5 0,-7 5 3 0,2-1 5 15,-8-1 5-15,6 5 8 0,-6-4 8 0,0 7 9 0,0 1 10 0,0-1 9 16,-6 5 12-16,6 2 7 0,0 4 7 0,-8 5 5 0,8-2 4 16,0 5 1-16,-6 0-2 0,6 4-4 0,0-2-4 0,0 5-44 15,-6 0-26-15,6 5 0 0,-7-2 0 0,7 4 0 0,-7 4 0 0,1 0 0 16,0 0 0-16,6 7 0 0,-7 1 0 0,1 2 0 0,-1 1 0 0,7 5 0 16,-7 2 0-16,7-4 0 0,0 4 0 0,0 0 0 0,0 1 0 15,0-1 0-15,0 1 0 0,7-1-2 0,-7 0-66 0,7-3-13 0,-1 0-14 16,1-1-13-16,-1 1-13 0,0-5-20 0,8-2-24 0,-8-1-35 15,8-3-41-15,-2-4-43 0,-5-3-45 0,6-1-40 0,0-4-35 0,-1-3-41 16,2-3-41-16,-8-4-20 0,7-1-9 0,0-3 3 0,-6-4 7 0,-1 1 20 16,1-5 26-16,0-3 38 0,-7 1 45 0,0-1 49 0,0 0 51 15,0-3 48-15,-7-2 186 0</inkml:trace>
  <inkml:trace contextRef="#ctx0" brushRef="#br0" timeOffset="116221.98">31033 7557 0 0,'-26'-7'228'0,"0"-1"113"0,0 1 49 0,0 4 39 0,7-1 32 15,-8 0 24-15,8 4 17 0,6-3 14 0,-1 3 10 0,2-4 7 0,-2 0 6 16,14 4-49-16,-6-3-75 0,6 3-77 0,0 0-77 0,6-4-59 0,1 4-50 15,6 0-40-15,1 0-35 0,5 0-32 0,0-3-31 0,8 3-40 16,-8 0-41-16,13-4-56 0,-6 4-61 0,1-4-67 0,-1 4-69 0,0-3-64 16,0 3-64-16,-7-4-39 0,7 0-29 0,-6 1-11 0,-7 0-4 15,7-6 6-15,-8 6 10 0,-5-2 25 0,0-1 32 0,-1-2 47 0,-6 2 57 16,0-6 64-16,-6 5 141 0</inkml:trace>
  <inkml:trace contextRef="#ctx0" brushRef="#br0" timeOffset="116393.86">30539 7203 0 0,'-33'3'176'0,"-1"1"173"16,2-1 48-16,7 1 29 0,-1-1 20 0,6-3 14 0,0 4 8 0,7 0 5 16,1-4 3-16,-2 0 3 0,14 3-1 0,-6-3-38 0,12 4-60 15,-6-4-84-15,14 3-98 0,-8-3-64 0,13 4-50 0,-6 1-43 16,7-2-43-16,5 0-52 0,2 1-58 0,-1 0-64 0,0-1-66 0,0-3-57 16,1 3-54-16,-2-3-46 0,7 0-42 0,-6-3-21 0,1 3-10 15,5-7-5-15,-6 3-2 0,1-2 14 0,5-3 20 0,-6 2 40 0,0-4 49 16,1 1 59-16,-2-6 62 0</inkml:trace>
  <inkml:trace contextRef="#ctx0" brushRef="#br0" timeOffset="116518.86">30975 7059 0 0,'-14'-6'284'0,"1"-3"36"0,-6 6 24 0,-8-4 17 16,8 3 16-16,-7 4 9 0,0 0 7 0,6-4 5 0,-5 4 1 15,-1 4-1-15,0-4-2 0,6 4-81 0,-7 3-120 0,2 1-120 16,-1-1-118-16,0 4-112 0,0 0-107 0,-1 3-58 0,1 1-36 0,-6 3-20 16,5-3-11-16,2-1-8 0,-7 6-3 0,6-6 0 0,-7 4 2 15,7-4 20-15,-7 1 29 0,1 0 48 0,6 2 166 0</inkml:trace>
  <inkml:trace contextRef="#ctx0" brushRef="#br0" timeOffset="118011.03">2455 11129 0 0,'6'3'35'0,"-6"-3"224"15,0 0 28-15,7 5 19 0,-7-5 10 0,0 0 11 0,0 0 13 0,0 0 18 16,0 0 18-16,0 0 23 0,0 0 25 0,0 0-16 0,-7 0-36 15,7-5-53-15,0 5-66 0,0 0-39 0,-6-3-25 0,6 0-15 0,0-1-7 16,-6 0-12-16,6-3-11 0,0 3-17 0,0-3-20 0,-7 0-21 16,7-1-24-16,0 1-17 0,-7 0-14 0,7 4-6 0,0-9-7 0,-6 4-1 15,0 2-1-15,-2-2-2 0,2 0 1 0,0 6-1 0,-1-6 0 0,-6 4 1 16,0-3 2-16,7 3 0 0,-8 0 1 0,-5 4 0 0,6 0 2 16,-6 0 0-16,5 0-2 0,-5 4-1 0,-1 3-3 0,1 1-1 0,0 0-1 15,-1 2 0-15,0 1 0 0,1 0 0 0,-1 4-1 0,0-1 1 0,1-3-3 16,-1 8 1-16,8-5-1 0,-2 1 1 0,-5 3 0 0,6 1-1 15,0-5 0-15,-1 5-1 0,8-5 0 0,0 5-1 0,-7-4-1 0,13 2-2 16,-7-2 0-16,7 0-2 0,0 2 3 0,0-1-2 0,0-5-1 16,7 4 0-16,0-5 0 0,-1 1 0 0,6 0 1 0,2 1-1 0,-1-9 1 15,0 4 1-15,0-3-1 0,7-4 1 0,-1 4 0 0,1-8 0 0,-1 0 0 16,0-3-1-16,1-1 2 0,6-2-1 0,-7-1 1 0,8-7 0 16,-8 3-2-16,8-7 1 0,-8 0-1 0,7-4 1 0,-6 0-3 0,6 1 2 15,-7-4 0-15,1-5-1 0,0 2 0 0,-1-2-1 0,-6 2 0 16,6-5-2-16,-5 0 0 0,-8 1 0 0,7-1-1 0,-6 0 2 15,-1 1-2-15,-6-1 1 0,0-3 2 0,0 3 1 0,0 4-1 0,0-3 1 16,-6 2 0-16,-1 1 1 0,0 4 4 0,1 0 6 0,0 4 4 0,-1 3 7 16,7 0 5-16,-7 7 4 0,1 0 4 0,-1 0 5 0,1 8 1 15,6-3 4-15,-6 5 0 0,6-2 1 0,-7 7-1 0,7-3-2 0,0 3-4 16,-7 0-5-16,7 3-6 0,0 1-6 0,-6 4-5 0,6-1-5 16,-6 3-5-16,6 1-4 0,-8 8-3 0,8-2-3 0,-6 6-1 0,6 3 0 15,-6-1 0-15,6 5 1 0,0-1 2 0,0 5 0 0,0 1 2 0,0 2-1 16,0-1 1-16,6 2 0 0,-6 1 1 0,6-2-1 0,-6 4 0 15,8-4 0-15,-8-1-2 0,6 4-2 0,0-6-2 0,1 2-7 0,0-3-11 16,-1-4-11-16,0 1-13 0,7-1-14 0,-6-3-14 0,6-5-21 16,-7 1-26-16,8-4-40 0,-2-3-48 0,1-1-55 0,7-6-58 0,-6 0-56 15,-2-8-56-15,8 0-41 0,-7-3-32 0,7-5-11 0,-2 0 2 16,2-6 8-16,0-1 10 0,5-3 22 0,-5-1 25 0,7 1 38 0,-1-3 49 16,0-2 55-16,-1-3 58 0</inkml:trace>
  <inkml:trace contextRef="#ctx0" brushRef="#br0" timeOffset="118765.19">3216 10906 0 0,'8'-11'56'0,"-2"3"145"0,7 1 13 0,-13 1 19 0,7-3 21 16,-1 2 31-16,-6 0 38 16,0 3 49-16,6-3 56 0,-6 4 33 0,0-6 23 0,-6 6-29 15,6 0-55-15,-6-1-33 0,6 0-25 0,-7 1-12 0,0-1-5 0,1 4-15 0,0-4-17 0,-2 4-28 0,-4 0-36 0,5 0-47 0,-6 0-54 16,7 4-35-16,-7 0-24 0,-1-1-14 0,2 1-9 0,-2 3-8 16,-5 0-7-16,6 4-6 0,0 0-8 0,-7 0-4 0,8 4-3 0,-1 0-3 15,-1-1-4-15,-6 1-1 0,8 0-1 0,6 3 0 0,-8 0 0 16,1-3 0-16,1 3-3 0,4-2 0 0,2 2 1 0,0-1-1 0,0-2 0 15,6 0-2-15,0-1 1 0,-7 1-1 0,14-4 0 0,-7 4 0 16,6-4-2-16,0-4 0 0,0 4-1 0,2-3-2 0,4-5-1 0,-5 5-4 16,6-5-3-16,0-3-1 0,-1 0-2 0,8 0-2 0,-6-3-2 0,-1-5 0 15,6 5-2-15,0-9-1 0,-5 5 2 0,-1-4 0 0,6 0 0 16,-6-3 3-16,7-1 3 0,-7 0 3 0,0 1 3 0,0 0 3 16,-1-6 2-16,-4 6 2 0,4-4 5 0,-5-1 2 0,0 4 6 0,-1-3 2 15,0 0 3-15,-6 4 5 0,7 0 4 0,-7-3 4 0,0 3 5 0,0 3 5 16,0 0 5-16,0 0 3 0,0 4 5 0,-7 0 0 0,7 4 0 15,0-6-2-15,0 9-3 0,0-3-4 0,0 3-4 0,0 0-6 0,-6 3-3 16,6 1-6-16,0 1-5 0,0 1-5 0,-6 2-5 0,6 3-3 16,0 3-4-16,-7 1-3 0,7 0 0 0,0 3 0 0,0 4-1 0,0-4 3 15,0 5 0-15,0-5 2 0,7 3-2 0,-7-2 0 0,6 0 2 16,0-1 0-16,1 0-1 0,-1-3 0 0,1-1 0 0,6 1-3 16,-7-4-1-16,8 0-3 0,-2-4-2 0,1 1-3 0,1 0-3 0,-2-5-1 15,2-3-2-15,-1 0-4 0,0-3-4 0,0-5-3 0,7 0-4 0,-8 1-4 16,8-4-2-16,-7 0-2 0,0-4-1 0,0 1 0 0,7-5 2 15,-14 1 2-15,7-1 1 0,0 2 3 0,-6-1 3 0,5-5 3 16,-4 1 5-16,-2 4 5 0,-6-4 5 0,0 4 8 0,6-4 8 0,-6 3 8 16,0 1 11-16,0 3 8 0,-6 0 9 0,6 5 6 0,0-1 5 15,0 3 4-15,-6 1 1 0,6 4 1 0,0-1-2 0,-8 0-2 0,8 4-4 16,0 0-4-16,0 4-3 0,0 0-8 0,-6 3-6 0,6 0-8 16,0 4-5-16,0 3-6 0,0 1-4 0,0 3-5 0,0 1-1 0,6 3-1 15,-6 0 2-15,8 3 1 0,-8-3 1 0,6 4 2 0,0-3 0 16,0-2 0-16,1 2 0 0,0-2 1 0,-1-3 0 0,1-3 0 15,-1 3-1-15,0-7-1 0,2 0 1 0,-2 0-1 0,6-3 1 0,-5-5-2 16,0 5-1-16,-1-8-2 0,1 0-2 0,-1 0-4 0,8-3-3 16,-8-5-3-16,0 0-5 0,8 1-4 0,-8-4-4 0,0 0-2 0,7-4-3 15,-6-3-2-15,0 3-1 0,-1-3 0 0,-6-4 1 0,6 3 1 16,0-2 2-16,-6-1 3 0,0 3 2 0,0 1 6 0,8 0 3 16,-8 0 6-16,0 3 5 0,0 4 5 0,0 0 2 0,0 3 2 0,0 1 1 15,0 3-1-15,0 4 1 0,0 0 1 0,0 4 2 0,0 1 3 16,0 1 2-16,0 1 3 0,0 7 1 0,6 3 0 0,-6-3 3 0,0 4 1 15,6 4 1-15,1 0 0 0,-7 0 1 0,7-4 0 0,-1 4 0 16,1 0 0-16,-1-4-2 0,-6 1-2 0,6-2-3 0,1-2-5 0,0-4-7 16,-1 0-9-16,0-4-11 0,1 1-11 0,0-3-17 0,-1-5-35 15,1-5-48-15,-7 2-63 0,6-5-69 0,0-3-65 0,2 0-62 0,-8-8-55 16,0 2-53-16,0-5-24 0,0-3-8 0,0-1 1 0,-8-8 4 16,2 1 9-16,-7 1 13 0,0-5 36 0,0-4 47 0,-7 1 63 15,8-4 68-15</inkml:trace>
  <inkml:trace contextRef="#ctx0" brushRef="#br0" timeOffset="119047.53">2989 10474 165 0,'-26'22'393'0,"-1"-8"46"0,9 4 28 16,-2-3 20-16,0-1 14 0,1-2 12 0,12-1 10 0,-6-4 11 0,7-3 12 31,-1-1 13-31,7 2 13 0,-6-3-73 0,6-2-115 0,0 0-88 0,0 0-76 16,6-2-38-16,1-3-24 0,-1 2-14 0,0-1-9 0,8-3-11 15,-2-1-9-15,2-2-10 0,-1-2-11 0,7 1-58 0,-8 0-36 0,2 1 0 16,5-1 0-16,-6 0 0 0,-6-1 0 0,5 4 0 0,2 2 0 16,-8 2 0-16,0-3 0 0,8 7 0 0,-8-3 0 0,1 3 0 0,-1 3 0 15,7 0 0-15,-6 1 0 0,-1 4 0 0,7-1 0 0,-6 5 0 16,6-2 0-16,-7 0 0 0,7 5 0 0,0 0-67 0,-7 4-27 0,8-5-21 16,-8 1-25-16,7 0-48 0,-6-1-62 0,-1-3-66 0,7 1-69 0,-7-2-63 15,2-3-63-15,-2 1-35 0,7-8-21 0,-6 0-5 0,-1-4 6 16,0 0 13-16,1-6 16 0,6-2 21 0,-6-2 26 0,-1-4 49 15,0-1 62-15,1-3 69 0,6-4 110 0</inkml:trace>
  <inkml:trace contextRef="#ctx0" brushRef="#br0" timeOffset="119203.79">3360 10338 44 0,'0'-14'381'0,"0"-2"62"0,-6 2 35 0,6 2 26 15,0 2 19-15,-7 3 17 0,0-1 18 0,7 1 15 0,-6 3 14 0,6 1 11 16,-7-1 11-16,7 0-56 0,0 4-91 0,-6 0-108 0,6 0-117 16,0 0-63-16,0 0-36 0,0 0-25 0,6 0-20 0,-6 4-18 0,7-4-17 15,6 4-19-15,-6-1-18 0,5 1-27 0,2 0-26 0,-1-1-26 16,6 2-24-16,-6 1-29 0,1-2-32 0,5 3-59 0,-6-4-74 0,0 5-77 15,0-4-79-15,0 3-66 0,-7-3-59 0,8 3-25 0,-14-3-11 16,6-1 6-16,-6 2 14 0,0-5 18 0,0 0 21 0,0 2 29 16,-6-2 30-16,-1 0 60 0,0-2 74 0</inkml:trace>
  <inkml:trace contextRef="#ctx0" brushRef="#br0" timeOffset="119422.54">2214 10751 397 0,'-14'23'485'0,"-5"-8"40"16,6 3 23-16,0-3 14 0,1-5 7 0,4 1 3 0,2-3 4 0,6-5 0 15,-6 5 1-15,12-5 1 0,-6-3 2 0,6 0-119 0,2 0-181 16,4 0-109-16,8-3-72 0,-1 3-40 0,1-8-25 0,12 5-18 0,1-5-16 16,-1 2-21-16,7-6-23 0,-6 5-45 0,7-4-52 0,-2 4-85 15,1-4-99-15,7 3-89 0,-13 1-83 0,6 0-44 0,-7-1-22 0,1 0-9 16,-1 1-6-16,-6 4 4 0,1-5 6 0,-1 1 16 0,-7 0 20 15,1 3 44-15,-1-4 52 0,0 2 84 0,8-2 200 0</inkml:trace>
  <inkml:trace contextRef="#ctx0" brushRef="#br0" timeOffset="119986.13">4962 10990 71 0,'-12'22'347'0,"4"0"48"15,2 0 32-15,0-7 16 0,-1 3 9 0,7-7 6 0,-6 0 6 16,6 0 5-16,0-7 4 0,0-1 8 0,0 0 6 0,0-3-63 0,0-3-99 16,6 3-87-16,-6-7-81 0,7 3-46 0,-1-7-33 0,8 0-15 15,-2-3-7-15,2-4-8 0,-2-1-5 0,1-2-5 0,7-6-5 0,0 2-6 16,-8-4-8-16,8 0-7 0,-1-5-5 0,1 5-3 0,-7-4-1 15,0 4-1-15,6-4 0 0,-12 1 0 0,6 1 3 0,-7 2 3 16,8-1 5-16,-8 5 3 0,1-1 5 0,-7 0 5 0,0 1 3 0,0 6 6 16,0-1 6-16,0 3 6 0,0 0 6 0,-7 7 4 0,7-2 2 0,-6 1-1 15,0 4-1-15,-2 0-3 0,8 2-5 0,-6 2-6 0,0 3-4 16,-1 0-6-16,0 0-5 0,1 8-6 0,0-5-5 0,-1 8-8 16,1 0-5-16,-8 3-4 0,8 5-2 0,0 4 0 0,-1-3 1 0,0 6 2 15,1 4 2-15,0 0 1 0,-1 2 1 0,7 1 2 0,-6 4 1 0,6-1 1 16,0 1 0-16,0 0 0 0,6-1 0 0,1 1-1 0,-1 0-1 15,0-5-1-15,8 2 0 0,-2-2-3 0,2-3-6 0,-1 1-9 16,6-1-12-16,0-7-11 0,1 0-12 0,0 0-16 0,5-6-20 0,-5-2-40 16,6-3-51-16,1 0-61 0,-8-8-69 0,7 1-67 0,0-8-69 15,-6 1-47-15,6-4-39 0,-7-5-13 0,7-2 1 0,-6-2 6 0,-1-2 10 16,7-3 14-16,-6-5 19 0,6 0 40 0,-7 0 50 0,7-2 63 16,-6-2 67-16</inkml:trace>
  <inkml:trace contextRef="#ctx0" brushRef="#br0" timeOffset="120376.76">6083 10657 0 0,'13'-7'219'0,"-7"0"107"0,0 2 35 0,-6-2 32 16,0 4 28-16,0-1 22 0,-6 4 19 0,6-4 14 0,-6 4 7 16,-1-3 8-16,1 3 5 0,-1 0-47 0,-6 3-70 0,-1-3-71 15,8 4-71-15,-6 0-46 0,-2-1-33 0,-5 4-30 0,5 1-25 0,2-1-22 16,-8 4-19-16,7 0-11 0,-7 1-9 0,8 2-6 0,-2 0-7 0,-5 1-3 16,6 4-4-16,0-1-6 0,-7 0-3 0,8 0-4 0,-2 4-3 15,8 0-1-15,-7-4-3 0,7 4 0 0,-2-3-1 0,2-1-2 16,0 1 0-16,0-1-1 0,6 0 1 0,0-3-3 0,6-4-1 0,-6 3-2 15,6-2-2-15,0-6-1 0,2 2-2 0,4 0 0 0,1-8-1 16,1 3-1-16,-2-6-1 0,2 3-3 0,5-8-4 0,1 0-3 0,0-3-1 16,-8 1 0-16,8-5 0 0,-1 1 3 0,-5-5 2 0,4 1 0 15,-4-4 1-15,-1 3 1 0,-7-3 2 0,8 0 2 0,-8 0 3 0,0-3 6 16,0 3 9-16,-6 0 8 0,0-1 10 0,8 2 7 0,-8-2 7 16,-8 3 9-16,8 1 9 0,0 4 7 0,0 0 8 0,0 5 6 0,-6-1 4 15,6 3 0-15,0 0-1 0,0 6-3 0,-6 2-6 0,6 0-7 16,0 0-6-16,0 2-7 0,0 3-5 0,0 1-7 0,0 6-5 15,0-2-8-15,6 6-7 0,-6 2-5 0,0 1-4 0,6 1-2 0,-6 3 0 16,8 3 2-16,-2-4 0 0,0 3 0 0,1-3 1 0,0 0-5 16,-1 0-9-16,7-4-13 0,-7-4-16 0,8 6-20 0,-8-9-18 0,7 0-44 15,0-4-55-15,-6 0-76 0,5-7-88 0,2 0-82 0,-2-4-81 16,-4-3-42-16,4-4-19 0,-5-3-5 0,6-1 1 0,-7-7 9 16,1 0 14-16,-1-3 17 0,0-5 19 0,-6 1 42 0,-6-5 54 0,6 2 77 15,-13-5 200-15</inkml:trace>
  <inkml:trace contextRef="#ctx0" brushRef="#br0" timeOffset="120533.01">6024 10316 0 0,'-20'-4'163'0,"-6"4"299"16,6 0 56-16,1 4 33 0,-1-1 23 0,2 2 14 0,-2-5 10 16,7 2 5-16,-1-2 3 0,2 0 2 0,5 0 1 0,0 0-16 0,1 0-28 15,6 5-133-15,0-5-187 0,0 3-99 0,0-3-55 0,6 4-34 16,1 0-21-16,6 0-17 0,0-1-12 0,0 4-23 0,6-3-26 0,1 4-35 16,6-1-41-16,1 0-79 0,-1 0-96 0,-1 1-103 0,1-1-105 0,7 1-54 15,-7-5-28-15,0 4-13 0,-6-3-6 0,-1-1-2 0,1 1 2 16,0 0 15-16,-8-4 22 0,1 0 35 0,0 0 39 0,-6 0 78 15,5-4 110-15</inkml:trace>
  <inkml:trace contextRef="#ctx0" brushRef="#br0" timeOffset="121596.63">7522 10276 0 0,'0'0'46'0,"0"0"174"15,0 0 25-15,0 0 17 0,0 0 17 0,0 0 17 0,0 0 16 0,0 0 20 16,-7 0 19-16,7 0 21 0,-6 0 22 0,0 0-17 0,6-4-41 0,-8 4-32 16,2 0-29-16,-7 0-20 0,7 0-14 0,-7 0-14 0,0 0-11 15,-1 0-13-15,2 4-13 0,-8-1-14 0,1 0-16 0,-1 2-19 0,0-2-21 16,1 6-19-16,-1-3-21 0,-6 5-11 0,0-3-11 0,7 6-9 15,-7-3-8-15,0 3-5 0,-1 1-3 0,1 0-3 0,0 4-4 16,7-2-2-16,-7 3-2 0,6-3-3 0,7 1 0 0,-7 5-3 0,8-2-2 16,-8 1-1-16,14 0-2 0,-7 0-1 0,6 4 2 0,7-3-1 15,-7-2 0-15,7 2-1 0,0 2-1 0,7-4-1 0,0-3 0 0,6 5-1 16,-1-4 0-16,2-1 0 0,6-4-2 0,-1 1-1 0,1-4 0 16,6 0-2-16,-1-4 0 0,1-2-3 0,7-3-2 0,-1-2-4 0,2-7-6 15,-2 0-5-15,1-1-6 0,-1-6-5 0,1-1-7 0,-1-3-6 16,1 0-7-16,-1-4-7 0,1-1-9 0,-7-2-9 0,6 3-10 0,-5-7-10 15,-1 4-8-15,-7-1-5 0,1-4-1 0,-1 0 2 0,0 1 4 16,-5 0 5-16,-1 0 6 0,-7-1 7 0,0 2 6 0,2 2 14 16,-2 0 19-16,-6 0 24 0,0 0 28 0,0 5 24 0,0 2 24 0,-6 1 18 15,-2 3 14-15,2 5 9 0,0-6 7 0,-1 10 5 0,1-2 1 16,-1 1 3-16,-6 3 2 0,7 1-6 0,-8-2-7 0,2 5-14 0,5 5-17 16,-6-2-14-16,0 5-10 0,0-1-10 0,0 0-8 0,-1 5-6 15,2 2-6-15,-1 0-3 0,0 2-2 0,0 1-1 0,-1 5-3 0,8 1 0 16,-7-1-3-16,7 3 0 0,-1 4 2 0,-6 0-1 0,13 1 0 15,-6 4-1-15,6-2 1 0,-7 0-1 0,7 2 1 0,0 3-1 16,0-1 0-16,7 1 1 0,-7-1-1 0,6-3 1 0,1 4 1 0,-1-4 0 16,1 1-3-16,6-7 0 0,-1 7-1 0,2-8 1 0,-1 0-1 15,0-5 0-15,6-3 0 0,1 1 1 0,0-5-1 0,-1-2 1 0,7-1-2 16,-6-4 0-16,6-3 0 0,-1-4-2 0,-5 0 1 0,6-4-3 16,1-3-1-16,-1-4-3 0,-7-1-5 0,7 1-2 0,-6-6-3 0,-1-2-5 15,1 1-4-15,0-4-5 0,-8-4-2 0,8 1-5 0,-7-1-3 16,-1-4-3-16,2 2-2 0,-8-2-1 0,0 1 1 0,2 0 3 0,-2-1 3 15,-6 1 3-15,6 3 4 0,-6 0 4 0,0 0 7 0,0 5 7 16,0 2 9-16,0 1 10 0,0 7 8 0,-6-4 6 0,6 8 4 16,0-1 2-16,-6 5 2 0,-2 3 1 0,8 0 3 0,-6 8 3 0,0-1 3 15,0 0 3-15,-2 4 0 0,2 8 0 0,-7-5-3 0,7 9-1 16,-1-2-5-16,0 2 1 0,1 2 0 0,0 4 3 0,6 0 1 0,-6 1 1 16,6 3 2-16,0 0-1 0,0-1-2 0,6 5-1 0,-6-4-2 15,6 4 0-15,0-1-3 0,1 1-2 0,0 0-1 0,6-1-1 16,-7 4-1-16,0-3-3 0,8 0-3 0,-8-1-2 0,0 1-3 0,2 0-2 15,-2 0-3-15,0 2-2 0,1-2-2 0,-7 0 0 0,6 3-2 16,-6-3 1-16,0-1-1 0,0-2-2 0,0 2-2 0,0-3-1 0,0-4 1 16,0 1-3-16,-6-1-1 0,-1-3-1 0,7-4-2 0,-12 0-1 15,4-1-2-15,2-6-2 0,-6 0-4 0,4-5-2 0,-11 2-2 0,6-5-2 16,-6-3-2-16,5 0 0 0,-5-4 1 0,-7 0 2 0,6-4 1 16,-6-3 3-16,7-1 3 0,-1 0 3 0,0-5 3 0,1 1 5 0,-1-3 4 15,14-3 4-15,-6 0 3 0,4-4 2 0,8 0 2 0,0-3-1 16,8-1-3-16,4-4-4 0,1-2-7 0,7 2-9 0,0-6-9 0,-1-1-10 15,7 0-13-15,6 1-18 0,-6-9-20 0,13 5-38 0,-6-4-46 16,-1 0-59-16,2 0-65 0,5-3-62 0,-7-1-59 0,1-3-43 16,-1 0-38-16,1 0-13 0,-7-1-4 0,0 1 4 0,0-1 8 0,-1 5 15 15,-5 3 19-15,0-1 35 0,-7 6 45 0,0 2 59 0,0 0 65 16</inkml:trace>
  <inkml:trace contextRef="#ctx0" brushRef="#br0" timeOffset="122336.71">8193 11042 104 0,'0'14'334'0,"-7"-2"40"0,7-2 25 0,0 1 20 15,0-4 15-15,0-3 13 0,0-1 12 0,7 1 10 0,-7-4 9 0,6-4 6 16,-6 1 5-16,6-1-73 0,1-3-115 0,6 0-77 0,-7-4-62 15,8-4-38-15,-8 1-26 0,7-4-19 0,1-5-14 0,4 1-13 16,-4-4-14-16,-1 1-9 0,7-4-10 0,-8-5-6 0,2 6-7 0,-2-9-5 16,2 4-2-16,-1-8-3 0,-1 5-1 0,-5-4-1 0,6-1 0 0,-7 4 0 15,1 1-1-15,0-1 4 0,-1 0 1 0,-6 4 6 0,7 1 5 16,-7 6 8-16,0 1 6 0,6-2 7 0,-6 9 8 0,-6-4 8 16,6 8 9-16,0-1 7 0,-7 0 8 0,7 5 7 0,-6-2 5 0,6 5 4 15,-7 0 3-15,0 0-1 0,7 3-1 0,-6 0-4 0,0 1-5 16,-1-2-6-16,7 5-8 0,-7 0-8 0,1 5-7 0,0-2-7 0,-1 5-10 15,1-5-8-15,-1 8-6 0,0-4-6 0,1 8-5 0,0 0-4 16,-1 4-4-16,0-2-2 0,1 5-1 0,0 3 0 0,-1 2 3 0,0 2-1 16,1 1 1-16,6 2 1 0,-7 0-1 0,1 5 2 0,6 0-1 15,0 4 1-15,-6-1 0 0,6 0-1 0,0 1 0 0,6-2 1 16,-6 3 0-16,6-3-1 0,1 3 0 0,-1-7-1 0,1-1-1 0,6 2-2 16,-7-7 1-16,8 0-4 0,-2-2-4 0,2-6-5 0,-1 1-4 15,6-3-6-15,0-5-4 0,-5-3-5 0,5-4-5 0,1 1-3 0,0-8-7 16,-1 0-5-16,0 0-3 0,0-8-5 0,1 1-3 0,0-4 1 15,-1-3 0-15,1-1 2 0,0-3 2 0,-1-1 5 0,-6-2 3 16,6-1 3-16,-5-4 2 0,-8 0 3 0,7-3 3 0,-6 0 4 0,-7-5 5 16,6 5 5-16,-6-4 4 0,-6 4 5 0,6 0 4 0,-7-1 6 15,1 0 7-15,-1 10 8 0,1-3 5 0,0 5 7 0,-2 3 4 0,2 1 5 16,0 3 3-16,-1 6 3 0,-6 3-1 0,6 2 2 0,1 0 1 16,-7 2 2-16,6 6 0 0,-5 3-2 0,5 3-3 0,0 2-6 15,1 2-5-15,-1 4-3 0,1 0-4 0,6 3-2 0,0 1-2 0,0 0 0 16,0 3-2-16,6-4-6 0,-6 1-9 0,7-4-13 0,6 5-12 15,-6-10-27-15,5 1-33 0,2-3-54 0,5-4-63 0,-6-3-72 0,6-1-75 16,-5-4-65-16,5-3-62 0,1-3-28 0,0-4-15 0,-8-5-3 16,8-2 5-16,-1-1 8 0,-5-3 10 0,5-4 25 0,-6 0 31 0,0 0 53 15,7-3 63-15</inkml:trace>
  <inkml:trace contextRef="#ctx0" brushRef="#br0" timeOffset="123250.71">9000 10715 0 0,'0'0'28'0,"0"0"135"0,6 0 15 0,-6-3 13 0,0 3 11 0,0-5 13 15,8 2 14-15,-8 3 16 0,0-3 18 0,0-1 1 0,0 0-5 0,0 1-18 16,0 0-24-16,0-2-14 0,0 1-8 0,-8 1-3 0,8-4 3 16,0 3 4-16,-6 0 4 0,6 1 1 0,-6-1 1 0,6-3-4 15,0 4-5-15,-7-2-4 0,1 1-3 0,6-2-5 0,-7 2-7 0,0 0-7 16,1 1-9-16,0-2-12 0,0 2-13 0,-2 0-12 0,2-2-11 16,0 3-11-16,-1 2-10 0,0-5-10 0,1 2-12 0,-1 3-7 0,-5-4-5 15,5 4-5-15,0 0-5 0,-5 0-4 0,5 0-4 0,0 0-4 16,-6 0-4-16,7 0-3 0,-7 0-5 0,6 0-2 0,1 4-2 0,-8-4-4 15,8 3-1-15,-7 2-2 0,7-5-3 0,-1 2-2 0,1 3-1 16,-7-2-2-16,7 0-1 0,-2 5 0 0,2-4-1 0,0 0 1 0,-1 2-2 16,1 3 1-16,-1-2 0 0,0 3 0 0,1-2 3 0,0 6 1 15,6-3 1-15,-7 3 2 0,0 3 0 0,7-4 3 0,-6 6 2 0,6 3 3 16,0-4 1-16,0 4 2 0,-6 3 2 0,6-3 0 0,6 4 2 16,-6-3-1-16,0 2-3 0,6 0-1 0,-6-2 0 0,7 2-1 15,-7-3 0-15,7-3-2 0,-1 2-3 0,0-2-3 0,8-5-1 0,-8 1-3 16,7 0-3-16,-7-5 0 0,8 1-1 0,-1-3 0 0,0-1-1 0,6-4-1 15,-5 2-3-15,-2-5-3 0,8-5-2 0,-7 2-4 0,7-1-1 16,-8-3-2-16,8-4-2 16,-7 0-1-16,0-3-3 0,6-1-1 0,-5 0-3 0,-2-3-2 15,-5-1-2-15,6-3 0 0,-6 1-3 0,5-1 0 0,-12-4 2 0,8 1 0 16,-8-4 1-16,0 2 1 0,0-6 2 0,0 7 1 0,-8-2 3 0,2-2 3 16,0 4 3-16,-1 6 5 0,1-3 4 0,-1 4 7 0,0 5 6 15,1-1 6-15,0 5 2 0,0-2 5 0,-2 5 2 0,2 3 2 16,0 1 0-16,-1-2 1 0,0 5-1 0,1 0 0 0,6 0-2 0,-7 5-3 15,7-2-3-15,0 1-3 0,0 0-4 0,0 2-3 0,0-2-2 16,7 4-1-16,-1-1-2 0,1 0-2 0,0 1 1 0,5-1-1 16,-4 0-1-16,4-2-6 0,8 1-10 0,-7-2-15 0,-1 0-18 0,8-4-33 15,-6 0-42-15,5 0-61 0,1-4-73 0,-8 0-76 0,8-2-79 16,-1-3-54-16,-5 2-44 0,5 0-22 0,-6-7-9 0,7 2 1 0,-7 2 7 16,7-6 13-16,-2 3 18 0,-4-3 32 0,-1 2 42 0,7-1 62 15,-8 0 71-15</inkml:trace>
  <inkml:trace contextRef="#ctx0" brushRef="#br0" timeOffset="124064.3">9111 10609 0 0,'-6'8'131'0,"6"3"114"0,-8-5 25 0,2 6 22 0,0-5 20 0,6 4 21 16,-6-4 23-16,6 0 23 0,-7 2 27 0,7-3 20 0,-7 2 15 15,7-5-33-15,0 5-56 0,0-5-42 0,0 1-36 0,0 1-26 16,0-3-20-16,0-2-19 0,7 4-17 0,0-8-20 0,-7 4-22 0,12-2-24 16,-6-3-26-16,8 1-21 0,-1-4-20 0,0 2-12 0,0-5-12 0,0-1-7 15,6 2-9-15,-5-1-5 0,5-3-5 0,-5-1-4 0,4-4-4 16,-4 4-5-16,5-3-4 0,-5-1-3 0,4 1-3 0,-4-3-3 16,-1 2-4-16,0-4-2 0,0 3-3 0,-1-3-1 0,2 5-1 0,-8-4 1 15,1 0 1-15,0 0 1 0,-1 4 2 0,1-5 3 0,-1 5 3 16,-6 0 6-16,0 0 4 0,0 3 5 0,6-3 6 0,-12 3 5 15,6 1 3-15,0 3 5 0,0-4 4 0,0 4 3 0,-6 0 4 0,6-1 2 16,0 2 2-16,-7 3 3 0,7-4 4 0,0 3 2 0,-6-3 2 0,6 4 2 16,-7 0 4-16,7-1 0 0,-7 4 1 0,7-4 1 0,-6 6 0 15,6-2-1-15,-6 0 0 0,6 0-1 0,-8 4-2 0,8-3-3 16,-6 3-2-16,0 0-3 0,6 0-5 0,-6 3-4 0,-1 1-4 0,0 0-3 16,1 0-4-16,-1 3-2 0,1 0-2 0,0 4-1 0,-2-3 0 15,2 6-1-15,0-3-1 0,0 4 0 0,-1 3 1 0,0 0 1 0,1 0 2 16,6 1 1-16,-7 4 0 0,1-2 2 0,-1 2 1 0,7 2 0 15,-7-4-1-15,7 9 0 0,0-5 0 0,-6 5-2 0,6-1 1 0,0 0-2 16,0 1 0-16,0 2-1 0,0-2-2 0,0 3-1 0,6-3-1 16,-6 2-2-16,0-2-1 0,7 3-1 0,-7-4-1 0,7 0-2 0,-1-3-1 15,1 3-3-15,-1-6 1 0,1 2-1 0,0-3 0 0,-1-5-1 16,6 3 1-16,-4-2 0 0,4-4-2 0,-5-3-3 0,6-3-2 0,-6 2-5 16,5-5-2-16,2-2-3 0,-8 1-5 0,7-4-3 0,0 0-1 15,-6-4-3-15,5 1-2 0,-5-5-4 0,6 1-5 0,0-4-1 0,-6-4-2 16,-1 1-1-16,7 0-2 0,-6-5-1 0,-1-4-2 0,1 1-1 15,-7-4 0-15,0 1-1 0,0 0-1 0,0-4 1 0,0-1 4 16,-7 4 2-16,1-3 6 0,-1 3 3 0,7 5 5 0,-6-2 6 0,-1 1 8 16,1 4 10-16,-1 3 10 0,0 4 8 0,1 1 9 0,6 2 5 15,-6 5 5-15,6-1 2 0,-7 0 2 0,7 4 0 0,-7 0 0 0,7 0-1 16,-6 4-1-16,6 0-2 0,0 2-5 0,0 2-4 0,-6-4-6 16,6 3-3-16,6 4-4 0,-6-4-3 0,0 0-3 0,6 1-7 15,1-1-5-15,0 1-12 0,5-5-13 0,2 5-24 0,-1-5-30 0,6-3-49 16,-6 0-60-16,7 0-65 0,-1 0-70 0,1-3-62 0,6-1-59 15,-6-3-37-15,5 3-27 0,-5-3-9 0,6 0-2 0,-7-1 9 0,7 1 10 16,-6-1 22-16,6 5 30 0,-7-5 49 0,8 5 59 0,-8-1 67 16,1 1 150-16</inkml:trace>
  <inkml:trace contextRef="#ctx0" brushRef="#br0" timeOffset="124814.29">10180 10591 0 0,'0'0'92'0,"0"0"81"0,0 0 15 0,0-4 13 0,6 4 12 16,-6-4 12-16,0 4 16 0,0-3 16 0,0-1 18 0,0 0 1 0,0 1-10 15,0-1-18-15,0 1-21 0,0-2-10 0,0 2-3 0,0-4 3 16,0 3 6-16,0 0 4 0,-6-3 0 0,6 3-1 0,-8 1-4 0,2-1-7 16,0 1-10-16,-1-2-10 0,-6 2-13 0,6 0-8 0,-5 3-8 15,-2 0-12-15,2 0-15 0,-2 0-16 0,-5 3-18 0,5 0-13 16,-4 2-11-16,-2 2-9 0,7 4-10 0,-7-4-7 0,8 4-8 0,-8 4-6 16,6-4-3-16,1 3-5 0,-6 1-4 0,6 4-4 0,7-1-4 0,-8 0-5 15,1 0-3-15,7 1-2 0,0-1-3 0,6 0-2 0,-7 1-1 16,7-1-1-16,0 1-3 0,7-1 0 0,-1-4-1 0,0 1-2 15,1-4-2-15,6 0-2 0,0 1-2 0,0-6-2 0,6-2-2 16,-6-1-3-16,7-3-2 0,0-3-3 0,-1-1-2 0,-6-2-1 0,6-6 0 16,1 1 1-16,0 0-2 0,-7-4 2 0,7-3 2 0,-8 4 2 15,8-5 0-15,-7 1 3 0,0-5 2 0,0 5 3 0,-7-4 3 0,8 4 2 16,-8-4 3-16,0 0 1 0,1-3 2 0,-7 2 3 0,7 2 3 0,-7-2 4 16,0 2 6-16,6-1 7 0,-6 2 10 0,0 3 6 0,0 2 7 15,-6 0 7-15,6 5 8 0,0-2 4 0,0 5 5 0,0 0 2 16,0 3-1-16,0 1 0 0,0 3-3 0,0 0-5 0,-7 0-6 0,7 3-8 15,0 1-9-15,0 0-7 0,-7 6-7 0,7 2-7 0,0-2-6 16,0 5-6-16,-6 0-4 0,6 7-2 0,0-4-3 0,0 4 0 0,0 0 1 16,0 0 0-16,0 0 1 0,0 0 1 0,6 0 0 0,-6 0-3 15,0 0-1-15,7-4-4 0,0 4-6 0,-7-7-7 0,6-1-6 0,1 1-6 16,-1-4-6-16,8-3-5 0,-8-1-5 0,6-3-7 0,2 0-4 16,-1-4-7-16,0-4-4 0,6 0-5 0,-5-7-4 0,5 4 0 0,-6-9 1 15,6 2-1-15,1 1 0 0,-7-7 1 0,7 3 1 0,-1-2-2 16,-6-6-3-16,7 2 1 0,-7-3 1 0,6 1 2 0,-6-1 3 15,1-4 4-15,-2 1 5 0,1 1 5 0,-6-2 7 0,6 1 5 0,-7-5 6 16,0 2 9-16,2 2 11 0,-2-3 16 0,0 4 21 0,1-1 13 16,-7-3 14-16,7 8 8 0,-1-4 11 0,-6 3 8 0,0 1 8 15,7 3 7-15,-7-1 7 0,0 1 7 0,0 5 8 0,0-2 3 0,0 4 1 16,0 0-2-16,0 5-7 0,-7-1-4 0,7 0-3 0,0 4-3 16,-6-1-2-16,6 1-7 0,-7 3-6 0,0 0-7 0,1 2-6 0,0 2-8 15,-2 0-8-15,2 2-6 0,-7 2-7 0,7 3-7 0,-7 0-6 16,0 5-5-16,-1 3-7 0,8-1-3 0,-13 8-2 0,6 0-2 0,0 3-2 15,-1 5 1-15,8 4-1 0,-7 2 4 0,0 4 1 0,7 0 4 16,-7 4 4-16,6 4 4 0,0 0 4 0,1 3 4 0,6-4 3 0,0 5 4 16,0-5 2-16,0 4 3 0,0-3 4 0,6-4 1 0,-6-1 0 15,7-1-6-15,6-2-36 0,-6-7 0 0,5-1 0 0,2-6 0 16,-2 0 0-16,2-4 0 0,5-4 0 0,1-3 0 0,0-4 0 0,-1-4 0 16,0-4 0-16,0-3 0 0,1-3 0 0,0-4 0 0,-1-1 0 0,-5-6-63 15,5-1-70-15,1-2-50 0,-8-6-63 0,8-3-78 0,-6 0-84 16,-2-3-78-16,1 4-75 0,0-8-32 0,-6 3-13 0,5-3 5 15,-4 4 10-15,4-1 19 0,-5 2 21 0,0-2 23 0,-1 4 26 16,0 1 50-16,1 3 62 0,-7 0 78 0,6 3 223 0</inkml:trace>
  <inkml:trace contextRef="#ctx0" brushRef="#br0" timeOffset="125003.58">11462 10682 127 0,'-19'33'440'0,"5"-7"59"0,2 0 24 0,-2-4-11 15,8-4-30-15,-7 0-83 0,6-6-113 0,1-2-100 0,-1-3-93 16,7 1-47-16,0-8-22 0,-6 3-86 0,6-3-116 0,0 0-126 16,0-3-135-16,-6-5-60 0,-2-3-24 0,8 0 12 0,-6-3 29 0,6-4 84 15,-6-1 177-15</inkml:trace>
  <inkml:trace contextRef="#ctx0" brushRef="#br0" timeOffset="138063.1">4435 12464 0 0,'0'-5'136'0,"6"-2"98"15,-6-1 16-15,6 5 17 0,-6-5 16 0,0 2 17 0,0 1 18 16,8-2 22-16,-8 0 23 0,0 3 26 0,0-3 27 0,0 3-31 0,0 1-61 16,-8-1-37-16,8 1-24 0,0-2-16 0,0 2-12 0,0 3-13 15,0-4-14-15,0 4-13 0,0 0-16 0,0 0-19 0,0 0-21 0,0 0-23 16,0 0-24-16,0 0-19 0,0 0-15 0,0 0-9 0,0 0-5 15,0 0-4-15,0 0-2 0,-6 0 0 0,6 4 1 0,0-4-1 16,0 3 1-16,-6-3 1 0,6 5-2 0,-7-2-1 0,7 1-1 0,-6 3-2 16,6 0-1-16,-7 4-1 0,-6-4-2 0,7 8-3 0,0 0-3 15,-8-1-2-15,8 4-4 0,-8 1-3 0,1 0-2 0,1-1-4 0,-2 4-1 16,2 0-1-16,-2 0-2 0,1 0-1 0,1-4-2 0,-2 4-1 16,2 0 1-16,-2 0 0 0,1 0 0 0,0 0 1 0,0-4 2 0,1 4 2 15,-2-3 3-15,1-1 1 0,0 1 3 0,0-2 4 0,7-2 4 16,-8 0 2-16,8 0 2 0,0-1 2 0,-8-3 1 0,8 0 2 15,0-3 0-15,6-1 0 0,-7 0-2 0,7 0-2 0,-6-3-2 0,6 0 0 16,0-4-2-16,0 0-4 0,0 3-3 0,0-3-2 0,6 4 0 0,-6-4 1 16,7 0 3-16,-1 0 2 0,0 0 3 0,1 0 3 0,6 3 6 15,-7-3 3-15,8 0 5 0,-1 0 2 0,-1 0 2 0,8 0 3 16,-6 0 1-16,5 0 2 0,0 0-26 0,-6 0-24 0,7 0 0 0,0 0 0 16,-1 0 0-16,1 0 0 0,6 0 0 0,-7 0 0 0,7 0 0 0,-6 0 0 15,6 0 0-15,-1 0 0 0,2 0 0 0,-1 0 0 0,0 0 0 16,-6 0 0-16,5 0 0 0,1-3 0 0,-6 3 0 0,6 0 0 0,-7 0 0 15,1 3 0-15,0-3 0 0,-1 0 0 0,-5 0 0 0,-2 0 0 16,2 0 0-16,-8 0 0 0,7 0 0 0,-7 5 0 0,1-5 0 16,-7 0 0-16,7 0 0 0,-7 0 0 0,0 0 0 0,0 0 0 15,0 0 0-15,0 0 0 0,0 0 0 0,0 0 0 0,0 0 0 0,0 0 0 16,0 0 0-16,0 3 0 0,-7-3 0 0,7 0 0 0,-7 0 0 0,7 0 0 16,-6 0 0-16,-1 0 0 0,-5 0 0 0,4 0-274 0,-4-3-132 15,6 3-89-15,-8-5-88 0,1 5-44 0,7-3-20 0,-8-1 1 16,2-3 9-16,6 3 18 0,-8 1 23 0,8-5 28 0,-7 1 27 0,6-4 44 15,0 4 51-15,1-4 76 0,6 0 131 0</inkml:trace>
  <inkml:trace contextRef="#ctx0" brushRef="#br0" timeOffset="138390.01">4662 12543 0 0,'-6'-7'325'0,"0"4"85"0,6-5 42 0,-7 5 22 0,1-1 14 0,-1-3 9 16,7 3 7-16,-7 4 9 0,1-4 9 0,6 1 8 0,-6 3 10 15,6-4-45-15,0 4-72 0,0 0-98 0,0 0-110 0,-6 0-64 16,6 0-40-16,0 4-23 0,-8-4-11 0,8 3-10 0,0-3-8 0,0 4-7 16,0 0-7-16,0 3-8 0,8 0-4 0,-8 4-6 0,0 4-4 15,0-1-1-15,6 5 0 0,-6 3 3 0,6 0 3 0,-6 8 5 0,6-5 7 16,-6 4 7-16,7 4 3 0,0-4 5 0,-7 8 2 0,6-4-1 16,-6 0-1-16,7 4-1 0,-7-5-3 0,6 5-1 0,-6-4 0 0,0 0-37 15,6 1-13-15,-6-2 0 0,0 0 0 0,0 2 0 0,0-5 0 16,0 1 0-16,8-5 0 0,-8 1 0 0,0-1 0 0,0 0 0 15,0-5 0-15,6 2 0 0,-6-4 0 0,0 0 0 0,6-3 0 0,-6-5 0 16,6 1 0-16,-6 0 0 0,0-3 0 0,7-1 0 0,-7 1 0 16,0-6 0-16,7 3 0 0,-7-5 0 0,0 0 0 0,0 0 0 0,0 0-57 15,0-5-132-15,0 3-76 0,0-6-94 0,0 1-102 0,-7-1-71 16,7-3-53-16,-7-3-24 0,1 0-9 0,0-1 3 0,0 0 8 16,-2-4 16-16,2 5 20 0,6-4 26 0,-6 3 29 0,6 0 63 0,0-4 77 15</inkml:trace>
  <inkml:trace contextRef="#ctx0" brushRef="#br0" timeOffset="138608.76">5275 13170 19 0,'0'19'417'0,"6"-5"78"0,1-3 43 0,-7 3 19 0,0-2 11 16,6-2 4-16,-6-2 2 0,0-1 1 0,-6-3 2 0,6-1-1 0,0-3 2 15,0 0-57-15,0 0-81 0,0 0-142 0,0 0-170 0,0 0-134 16,0 0-114-16,0-3-133 0,-7-1-142 0,7 0-81 0,-6-7-50 0,6 4-24 16,-7-3-14-16,1-5-7 0,0 0-3 0,-2 1-1 15,-4-5 0-15,5 1 13 0,1-1 17 0,-7-3 55 0,6 4 73 0</inkml:trace>
  <inkml:trace contextRef="#ctx0" brushRef="#br0" timeOffset="141518.4">7268 12170 0 0,'0'-4'110'0,"0"4"137"16,0-4 23-16,0 4 13 0,0-3 10 0,-6 3 5 0,6 0 4 0,0 0 2 15,0 0 3-15,-7-4 2 0,7 4 6 0,0 0-45 0,0 0-66 0,0 4-54 16,-7-4-45-16,7 0-29 0,0 3-22 0,-6-3-13 0,6 4-10 15,-7 0-6-15,7 3-3 0,-6-3-3 0,0 4-1 0,-2-1-4 16,2 0-4-16,0 4-3 0,-1 0-3 0,0 0 1 0,-5 0 0 0,-1 0 6 16,6 0 6-16,-6 3 9 0,-7-3 9 0,8 1 13 0,-2-2 12 15,-5 2 13-15,-7-1 14 0,6-1 10 0,1 1 7 0,-7-3 7 16,0 2 8-16,-1-2 2 0,1-1 3 0,1 1 0 0,-8-1-3 0,7-4-5 16,0 1-8-16,0 0-8 0,-7-4-11 0,7 0-10 0,0 0-11 0,7-4-10 15,-7 0-6-15,6 1-7 0,0-4-4 0,1-1-6 0,6 1-2 16,0-4-5-16,0 4-5 0,0-4-3 0,6 0-2 0,1-1-2 15,-1 1-3-15,1-3-3 0,6 2-3 0,0-2-1 0,0 0 0 0,6 3-1 16,-6-4-1-16,7 5 0 0,-1-7-2 0,7 8-2 0,-6-2-1 16,6-1-1-16,0 5-1 0,0-4 1 0,0 4 0 0,0 0 1 0,6 2 0 15,-5-2 2-15,5 4-1 0,1-1-1 0,0 0 0 0,-2 4 1 16,2-3 2-16,-1 3 0 0,8 0-1 0,-1 0 0 0,-6 0 0 0,6 0-1 16,0 0 0-16,-1 0 0 0,1 0-1 0,1 0 0 0,5 0 0 15,-6 0 0-15,1 0 0 0,-1 0-1 0,-1 0-1 0,1-4-1 0,-6 0 1 16,6 4-1-16,-7-3-1 0,1 0-1 0,0-6 0 0,-1 6-2 15,1 0-1-15,-8-5-1 0,8 1-1 0,-7 3 0 0,-6-3 0 16,6 0 1-16,0-4 0 0,-6 3 1 0,-1 2 0 0,0-7 1 16,1 6 1-16,0-4 2 0,-7 4 0 0,0-4 3 0,0 0 1 0,0 4 3 15,0-4 1-15,-7 3 2 0,0-2 1 0,1 2 2 0,6 1-1 0,-13-5 2 16,6 5 0-16,-5 1 0 0,5 1 0 0,-6-2 1 0,0 3 0 16,-1 1 1-16,-4 3-1 0,4 0-1 0,-5 0 0 0,-1 0-2 15,0 7-1-15,1-3-2 0,-1 4 0 0,-6-2-1 0,7 6 0 0,-7 2 1 16,6 1-1-16,1 3 0 0,-1 4-2 0,0 0-1 0,8 0 1 15,-8 8 0-15,7-1 1 0,0 4 0 0,0 3-1 0,7 1 1 0,0 3 0 16,-2 1 0-16,2 2-1 0,0 2 2 0,6 2 0 0,0-3-1 16,-7 0 1-16,7 4 2 0,7-8 5 0,-7 4-1 0,6-4-3 0,0-3-2 15,2-4 0-15,4 0-1 0,1 0 1 0,0-4-1 0,0-3 0 16,7-1-2-16,0-7 1 0,-1 5-1 0,1-9-2 0,-2 1-2 16,2-4-3-16,7 0-1 0,-8-7 4 0,7 3-1 0,0-7 2 0,-6-4-1 15,0 1 0-15,5-5-1 0,-5-3 1 0,-8 1-2 0,8-2 0 0,-7-2 1 16,1-4 0-16,-2 3 1 0,-5 0-1 0,-7-3 0 0,7-1-1 15,-7 1 2-15,-7 0 2 0,0 0 2 0,1 3 1 0,-7 1 1 16,0-2 2-16,0 5 1 0,-1 1 2 0,-4 2-1 0,4 1 2 0,-5 3 0 16,-1 1 0-16,0 6-1 0,1 1 0 0,-1-1-2 0,8 4-1 15,-8 5-11-15,0-1-14 0,7 3-36 0,1-2-49 0,-2 2-62 0,8 1-68 16,0 0-66-16,6-1-66 0,0-3-47 0,0 4-40 0,6-4-19 16,-6 0-9-16,12-4-5 0,-4 0-1 0,4-3 7 0,1-4 12 15,7 0 36-15,-7 0 47 0,6-6 61 0,1 1 68 0</inkml:trace>
  <inkml:trace contextRef="#ctx0" brushRef="#br0" timeOffset="142507.73">7535 12789 0 0,'-7'11'36'0,"1"0"201"0,-1 0 19 0,7-4 12 0,-6 0 6 15,0 4 4-15,6-6 3 0,-8 1 4 0,2-2 5 0,6 0 11 16,0-1 13-16,0-3-19 0,0 3-35 0,0-3-37 0,0 0-38 0,0 0-18 16,0 0-6-16,0 0-2 0,6-3 2 0,2 3 0 0,-8-3 0 15,6-1-3-15,7-3-4 0,-7-1-10 0,7 1-12 0,0-4-18 0,1-3-21 16,-2-1-19-16,2 0-17 0,5 1-15 0,-6-9-14 0,6 6-9 16,1-6-8-16,-7 1-4 0,7-3-4 0,0-4-2 0,-8 3-3 0,8-3-3 0,-7-5-1 15,-1 2-1-15,2-1 1 0,-1-1-2 0,-6-2-1 0,5-1-2 16,-5 5 0-16,-1-1-2 0,1-4 1 0,0 7 1 0,-7 1-1 0,0 0 5 15,6 3 3-15,-6 0 7 0,-6 5 4 0,6 2 6 0,0 1 6 16,-7 0 6-16,0 6 3 0,1-3 5 0,-1 5 3 0,1-1 2 16,0 3 3-16,-1 1 2 0,0 0 0 0,1 0-3 0,0 3-2 0,-8 0-3 15,8 4-4-15,-1 0-4 0,1 0-5 0,-1 4-4 0,0 3-4 16,1 1-3-16,0-1-3 0,0 4-3 0,-2 3-3 0,8 6-1 0,-6-3 0 16,6 5 0-16,-6 0 0 0,6 4 0 0,0 3-1 0,0 5 1 0,0-2 0 15,0 5 0-15,0-1 0 0,0 1 1 0,0 3 1 0,0 0 1 16,0 1-2-16,0-2 0 0,0 3 1 0,0-3-1 0,6 3 2 0,-6-3-1 15,0-2 1-15,0 0-1 0,6 0 0 0,-6-5 0 0,8-2 0 16,-2-1 0-16,-6-3-2 0,6-1 1 0,-6-3 0 0,6-4-1 16,1 1 0-16,0-5-1 0,-7 1-2 0,6-7 0 0,1 2 1 0,-7-6 1 15,6-1 1-15,0 1-2 0,2-4 1 0,-8 0 0 0,6-4 1 0,0-3-1 16,1 0 0-16,0-4-1 0,-1 0 0 0,0-4 1 0,7-3 1 16,-6 0-1-16,0-5-1 0,-1 3 0 0,0-7-3 0,1-2 0 15,0 4-1-15,-1-5 1 0,0 0-1 0,1 1 0 0,6 0 0 0,-6 3 1 16,-1 1-1-16,0 2 1 0,2 5 0 0,-2 0-2 0,0 3 1 15,7 4 1-15,-6 0 1 0,-1 8 1 0,1-1 2 0,-1 1-2 0,0 6 0 16,2 1-1-16,4 3 2 0,-6 0-1 0,2 8 0 0,-2 0 0 16,0-1 1-16,1 4 0 0,-1 5 1 0,1-1 1 0,-7 0 0 0,7 3-1 15,-1 1 1-15,0-1 1 0,-6 1 0 0,6 0 0 0,-6-1-1 16,8-3 1-16,-2 4 0 0,-6-7 0 0,6 3 1 0,1-4 0 16,-7-3-2-16,6-5 0 0,1 5 0 0,-7-4-1 0,7-3-1 0,-1-1 1 15,0-4 0-15,1 1 1 0,0-1-1 0,-1-6 1 0,0 3 0 16,1-4 0-16,0-3-1 0,-1-1 0 0,7-2 1 0,-7-1 0 15,1-4 0-15,6 0 1 0,-7-3 0 0,2-1 0 0,-2-1-2 0,7 0 2 16,-7-2 1-16,1 1-1 0,0-2 1 0,-1 5-1 0,0-3 0 16,0 5 1-16,-6-1 0 0,8 1 0 0,-8 6 2 0,6-1 1 0,-6 3 1 15,6 0 1-15,-6 5-1 0,0 0-2 0,0-1-1 0,0 4 0 16,0 0-1-16,0 0 1 0,0 4-1 0,0-1 2 0,0 5-1 0,0-1-1 16,0 4-2-16,0 0-1 0,7 4-1 0,-7-1 1 0,0 4-1 15,6 1 1-15,-6 3 1 0,0-4 0 0,7 4 0 0,-7 0 0 16,7-3 0-16,-7 3 0 0,6-4-1 0,0-3 0 0,-6 2 0 0,7-2 0 15,0-4-1-15,-1 4 1 0,0-4-1 0,-6-4 2 0,7 0-1 0,0 1 0 16,6-5 0-16,-7 1 0 0,0-4 0 0,1-4 0 0,6 4 0 16,-7-7-1-16,1 0 0 0,6 0-1 0,-6-5 1 0,6-2-2 15,-7-1 0-15,7 0-3 0,-7-2-3 0,8-3-3 0,-8-1-2 0,1-2-1 16,-1-2 0-16,1 4-1 0,-1-5-1 0,-6 0 0 0,7 4 0 16,-7-3 1-16,0 6 1 0,6 1 2 0,-6 0 1 0,0 4 3 0,0 2 4 15,0 5 3-15,0 0 3 0,0 3 2 0,0 0 0 0,0 4-1 16,0 4 3-16,0 0 1 0,0 3 2 0,0 4 1 0,0 3 3 0,0 0 2 15,0 5-1-15,0 3-1 0,0 0 1 0,6 3 0 0,-6 2-1 16,0-2 1-16,8 4-2 0,-8-4 0 0,6 2 1 0,0-5-4 16,1 3-5-16,0-3-19 0,-1-3-28 0,0-1-45 0,7-4-57 0,-6 1-61 15,0-3-67-15,5-2-64 0,2-6-61 0,-2 0-36 0,2-4-24 16,-1 0-12-16,7-8-6 0,-8 1 0 0,8-3 0 0,-1-6 17 16,1 5 24-16,0-7 45 0,-1 0 53 0,1 0 62 0,-1-1 177 0</inkml:trace>
  <inkml:trace contextRef="#ctx0" brushRef="#br0" timeOffset="143155.6">9241 12719 0 0,'0'-4'88'0,"0"4"173"0,0-3 28 0,0-1 22 0,0 1 17 15,-6-1 20-15,6 4 22 0,0-4 19 0,-6 1 20 0,-2-1 16 16,2-3 17-16,0 2-30 0,-1 2-51 0,1-4-53 0,-1 3-54 16,0 1-36-16,1 0-26 0,-7-2-18 0,6 2-17 0,-5 3-19 0,5 0-20 15,-6 0-18-15,6 0-19 0,-5 3-17 0,-2 2-14 0,2-2-10 16,5 4-8-16,-6 3-5 0,0-2-4 0,-1 7-2 0,2-4-2 0,-2 4-1 15,2-1-2-15,5 4 0 0,-6 1 0 0,6-1 0 0,-5 4-2 16,6-4 0-16,-2 4 0 0,2-3-3 0,6 3-2 0,-6 0-2 16,6-4-3-16,0 4 0 0,0-4-2 0,6-3-1 0,-6 3-1 0,6-3-1 15,2-3-1-15,-2-2-1 0,6 1-1 0,-5-5-2 0,6-1-1 0,0-1-4 16,1-1-4-16,-2-6-6 0,2 3-7 0,5-9-9 0,-6 3-8 16,6-1-9-16,-5-5-9 0,5-2-12 0,-6-1-10 0,6 0-7 15,-5-3-7-15,5 0-4 0,-6 0-2 0,0-4 0 0,1 0 2 0,-8 0 5 16,6 0 9-16,-5 0 7 0,0 0 11 0,-1-4 9 0,1 5 13 15,-1-2 16-15,1 1 21 0,-7 4 21 0,0 0 20 0,7-1 20 0,-7 1 18 16,0 4 14-16,0 3 13 0,0-1 7 0,0 5 4 0,0-4 5 16,-7 7 1-16,7 1 0 0,0-1-2 0,0 1-4 0,0 3-11 0,0 0-11 15,0 3-14-15,0 1-12 0,0 3-12 0,-7-3-10 0,7 7-8 16,0-1-7-16,0 6-5 0,0-2-4 0,0 4-1 0,0 1-1 16,7-1 0-16,-7 3 2 0,0 2-1 0,7 3 0 0,-1-4-1 0,-6 3-3 15,6-3-2-15,0 0-1 0,2 0-2 0,-2 0 0 0,0 0-1 0,1-4 0 16,-1-3 0-16,1 3-1 0,0-7 0 0,-1 1-1 0,6-2-1 15,-4-3 1-15,4-3 0 0,-5 0 1 0,6-4 0 0,0-4 1 0,0 0 0 16,0-3-1-16,0-3-2 0,0-2 0 0,0-2 1 0,0-1-2 16,0-3 0-16,-7 0-1 0,8-4-2 0,-1 0 0 0,-7-4-4 15,1 0-1-15,6-3-4 0,-13 0-1 0,6-1 1 0,0-3-1 0,-6 0 1 16,0-1 2-16,0 2 0 0,0 3 4 0,0-4 4 0,-6 4 7 16,6 2 7-16,0 6 7 0,-6-2 10 0,6 6 8 0,0-2 7 0,0 9 6 15,0-1 3-15,-7 4 2 0,7-1 3 0,0 4-2 0,0 1 0 16,0 3-3-16,0 3-3 0,0 1-1 0,0 4 0 0,0-1-3 15,7 7-1-15,-7 1-5 0,0 3-2 0,0 4-4 0,0 3-3 0,6 5-1 16,-6-1-1-16,0 5 0 16,6-2 0-16,-6 5 0 0,0-5 0 0,8 5-4 0,-8-4-4 0,0 1-6 15,6-1-5-15,0-1-4 0,1-2-5 0,-7-1-7 0,7-3-11 0,-1-5-12 0,0 2-11 0,1-5-19 0,-1-3-21 0,1-1-40 16,0-3-47-16,-1-6-63 0,7-3-69 0,-6-2-68 0,-1-2-63 0,1-3-49 16,-1-6-38-16,-6 0-14 0,6-7 0 0,-6 0 5 0,7 0 11 15,-7-8 16-15,0 3 21 0,-7-2 39 0,7-1 45 0,-6 1 63 16,0-5 70-16</inkml:trace>
  <inkml:trace contextRef="#ctx0" brushRef="#br0" timeOffset="143311.85">9508 12614 120 0,'-13'7'337'16,"0"-4"40"-16,0 5 32 0,6-5 20 0,1 1 14 0,0-2 9 15,-1 3 5-15,0-1 5 0,7-4 3 0,0 0 6 0,0 0 5 0,0 0-76 16,7 0-117-16,0-4-78 0,5 4-59 0,2-5-40 0,-1 3-31 16,0-2-25-16,6 1-21 0,-5-5-31 0,11 5-33 0,-5-4-43 0,0-1-48 15,-1 0-57-15,0 1-62 0,-6-4-58 0,7 3-58 0,-7-2-45 16,7-1-39-16,-14 0-19 0,7-1-10 0,-6 2 0 0,-1-5 5 0,-6 1 20 15,6-1 27-15,-6 0 39 0,-6-3 43 0,6-1 52 0,-6 1 57 16</inkml:trace>
  <inkml:trace contextRef="#ctx0" brushRef="#br0" timeOffset="143593.1">9040 12239 72 0,'-20'11'357'0,"6"4"55"0,-5-4 38 16,6 0 26-16,0-4 21 0,1 5 15 0,4-9 11 0,2 4 12 15,0-3 9-15,6-4 11 0,-7 3 11 0,7-3-59 0,0 0-93 0,0 0-86 16,0 0-82-16,7 0-50 0,-1-3-33 0,0-1-24 0,2-3-19 16,4 4-13-16,1-9-12 0,0 5-10 0,0-4-10 0,1 4-11 0,-2-4-11 15,-6 0-11-15,8 0-11 0,-1 3-7 0,-7-4-21 0,1 6-3 16,0-1 0-16,-1 3 0 0,0 1 0 0,-6-2 0 0,6 3 0 16,-6-3 0-16,8 5-8 0,-2 0-4 0,-6 0-1 0,6 5-5 0,1-5-6 15,-1 2-7-15,1 6-7 0,0-4-10 0,-1 3-10 0,0-1-12 16,1 6-13-16,0-4-19 0,-1 3-24 0,0 4-48 0,1-5-58 0,0 5-70 15,-1 0-76-15,1 3-72 0,-7-4-69 0,6 5-31 0,0-1-11 16,-6 1 0-16,8-1 6 0,-2-4 12 0,-6 5 14 0,6-4 20 16,0 3 23-16,-6-3 49 0,7 3 60 0,0-3 71 0,-1-1 215 0</inkml:trace>
  <inkml:trace contextRef="#ctx0" brushRef="#br0" timeOffset="143764.99">9247 13427 0 0,'-12'25'261'0,"6"-3"112"0,-2 0 29 0,2-4 11 0,0 1-2 15,6-5-20-15,0-3-31 0,-7-4-41 0,7-3-50 0,0-1-51 16,0 2-52-16,0-5-103 0,7-5-128 0,-7 2-121 0,0-1-118 0,6-7-62 16,-6 4-33-16,0-7-11 0,0-1-1 0,6-3 20 0,-6-1 31 15,0-3 42-15,0-3 49 0</inkml:trace>
  <inkml:trace contextRef="#ctx0" brushRef="#br0" timeOffset="144360.42">10987 12668 0 0,'-6'18'263'0,"-2"-3"29"0,2-4 19 0,0-1 13 0,6 2 12 0,-7-5 7 15,7 0 7-15,0-3 7 0,0 0 9 0,0-4 16 0,0 0 18 16,0 0-43-16,0 0-71 0,0 0-51 0,7 0-36 0,-7-4-23 0,6-3-12 16,0-1-13-16,2 2-10 0,-2-3-6 0,6-5-5 0,2 3-6 15,-8-8-10-15,13 2-16 0,-5-3-15 0,-2 0-19 0,8-6-20 16,-7 0-11-16,7-3-10 0,-7 0-5 0,0-4-4 0,6-1-2 0,-5 1-1 15,-2 0 0-15,-4-4-2 0,4-2 2 0,-6 2 1 0,-6 0 2 16,7 0 2-16,-7 5 1 0,0-1 4 0,-7 4 4 0,7-2 5 0,-6 6 4 16,0 3 5-16,6 4 5 0,-6 4 3 0,-2-1 2 0,8 8 2 15,-6 0-2-15,0-1-2 0,6 8-3 0,0 0-3 0,-7 0-3 16,7 8-5-16,0-1-3 0,0 4-5 0,-7 7-4 0,7 0-4 0,0 4-3 16,0 4-2-16,0 3 0 0,0 4 0 0,0 4 2 0,0 3 1 15,7 0 4-15,-7 1 2 0,7 2 1 0,-1 2-1 0,0-5 1 0,8 4 0 16,-8-5-2-16,7 3-1 0,0-3-2 0,0-2 0 0,1-5-2 15,-2 2-2-15,1-4-3 0,0-1-1 0,0-4-3 0,1-2-2 0,4-5-5 16,-4 0-6-16,-8-3-11 0,14-4-11 0,-13-3-21 0,5-5-22 16,2 0-49-16,-2-6-61 0,-5 0-72 0,0-9-76 0,6 1-66 15,-13-7-60-15,6 0-41 0,0-4-33 0,-6-4-13 0,0 0-3 0,-6-3 5 16,0-3 10-16,-1-2 18 0,1-3 23 0,-8 1 47 0,2-4 61 16,-2-1 70-16,-5 4 109 0</inkml:trace>
  <inkml:trace contextRef="#ctx0" brushRef="#br0" timeOffset="144516.67">11162 12214 95 0,'-19'2'327'0,"-1"3"42"0,1-1 31 0,-7 4 25 15,6-5 18-15,0 4 13 0,1-3 9 0,-1 3 6 0,8-3 5 16,-8 0 3-16,7 3 3 0,6-4-75 0,1 1-113 0,-1 0-78 0,7-1-59 16,0 5-42-16,0-5-31 0,13 0-23 0,-6 2-20 0,6-5-13 15,7 4-10-15,-1-4-15 0,1 0-21 0,6 0-34 0,6 0-44 16,-5 0-44-16,11-4-48 0,-5-1-49 0,-1 5-51 0,7-3-49 16,-6 0-48-16,7-1-38 0,-8 0-30 0,7-3-15 0,-7 3-8 0,1 1 6 15,-1-1 13-15,1 1 31 0,-1-1 39 0,1 0 45 0,-1 0 47 0,-5 1 49 16,-1 3 118-16</inkml:trace>
  <inkml:trace contextRef="#ctx0" brushRef="#br0" timeOffset="144908.39">11963 12291 0 0,'7'6'107'0,"0"-1"154"0,-7-1 32 15,6-1 33-15,-6 0 31 0,6-3 36 0,-6 4 40 0,0 0 23 0,0-4 20 16,0 0 13-16,0 0 8 0,0-4-39 0,0 4-62 0,-6-4-54 16,6 1-48-16,-6 3-38 0,-1-3-30 0,0-1-31 0,1-1-31 0,-1 2-37 15,1 0-37-15,-7-1-25 0,6 0-19 0,-5 4-13 0,-2 0-9 16,1 0-4-16,1 0-5 0,-2 4-2 0,2 0-5 0,-2 2-2 15,1 6-2-15,0-5 0 0,0 8 0 0,1 0 0 0,-2-1 1 0,1 4-1 16,0 5 0-16,7-2 0 0,-7 1 2 0,6 0 0 0,7 3-1 16,-7 2 1-16,7-2-1 0,0-3 0 0,0 4 0 0,7-1 0 0,0-2-2 15,-1-1 1-15,1 0 0 0,5-4 1 0,2 0-2 0,6 0 0 16,-8-7-2-16,8 5-1 0,-7-6 2 0,7-2-2 0,-1-1-1 0,0-3-1 16,1-4-2-16,-1 0-1 0,1-4-4 0,-7 0-3 0,7-3-5 15,-8 0-4-15,2-8-2 0,-2 4-5 0,2-3-5 0,-1-5-4 16,-7 1-7-16,8-1-5 0,-8-3-5 0,-6-3-3 0,0-1-1 0,6 1 0 15,-12-5 2-15,6 1 4 0,-6 0 3 0,-2-1 6 0,2 1 8 16,0 0 10-16,-1 3 14 0,-6 4 11 0,6 0 11 0,-5 3 10 16,6 4 8-16,-8 5 6 0,8 3 4 0,-8-1 2 0,8 8 2 0,-1-3 0 15,1 3 0-15,-7 3-4 0,13 1-4 0,-7 0-7 0,1-1-9 0,6 5-9 16,0-2-9-16,0 3-22 0,0-3-27 0,6 5-45 0,8-3-55 16,-8-5-65-16,7 4-68 0,7-2-69 0,0-2-64 0,-2 1-40 15,2 0-25-15,7-4-14 0,-2 0-4 0,1-4 0 0,0 4 2 0,7-4 17 16,-7 1 24-16,6-2 44 0,1 3 52 0,-1-3 63 0,-5 2 152 0</inkml:trace>
  <inkml:trace contextRef="#ctx0" brushRef="#br0" timeOffset="145642.76">12739 12302 179 0,'0'-5'265'0,"0"2"28"0,0 0 25 16,0-1 27-16,-7-3 29 0,0 3 28 0,1-3 26 0,0 3 18 0,-1-3 15 16,-6-1-16-16,7 5-29 0,-7-1-51 0,-1 0-63 0,2 1-42 15,-2 0-35-15,2 3-26 0,-2 0-23 0,1 0-28 0,-7 3-29 0,8 0-27 16,-2 1-25-16,2 3-17 0,-1 1-14 0,-1 3-8 0,2 0-6 15,5 3-5-15,-6 1-3 0,7 4-3 0,-7-1-2 0,6 4-1 16,0 0 0-16,1-1 0 0,0 1 1 0,6 1-2 0,-8-1-1 0,16 0-3 16,-8 0 0-16,0-4-1 0,6 0-2 0,0 1 0 0,8-1 0 15,-8-4-2-15,7-2-2 0,0-1 0 0,0-4-3 0,0 0-4 0,7-3-4 16,-1-4-4-16,-6 0-1 0,7-4-3 0,-1-3-3 0,-5 0-4 16,4-4-3-16,-4-4-4 0,6 0-6 0,-7 1-5 0,6-5-2 0,-6 1-3 15,-7-4 0-15,8-5 1 0,-1 2 4 0,-7 0 2 0,0-1 1 16,-6-3 4-16,7 3 5 0,0-3 5 0,-7 4 9 0,0-1 11 15,0 0 17-15,0 5 14 0,0-2 12 0,0 9 13 0,0-5 12 0,0 8 8 16,-7 0 6-16,7 3 3 0,0 1 2 0,0 0 0 0,0 3-1 0,0 4-2 16,0 0-5-16,0 0-8 0,0 4-9 0,0 3-9 0,0 0-9 15,0 5-8-15,0-1-10 0,0 3-7 0,0 1-4 0,7 2-2 16,-7 3-2-16,0 2 1 0,6 0 1 0,0 0-1 0,-6 4-1 0,8-5-1 16,-2 5 0-16,0-4 0 0,1 0 2 0,-1 0-1 0,1-4 1 15,-1 4 0-15,-6-7 0 0,7 0-2 0,-1-4 0 0,-6 0-1 0,6-1 1 16,-6-2 2-16,8-5 2 0,-8 1 0 0,6 0 0 0,-6-4 1 15,6-4-1-15,-6 0 1 0,7-3-2 0,-1 0 0 0,-6-5 1 0,7-2 0 16,-1 0 1-16,1-5-2 0,-1 2-1 0,1-3-1 0,0-2-2 16,-1-3 0-16,0 3-2 0,8 0 0 0,-8-3-2 0,0 3 0 15,1-1 2-15,6 2 0 0,-6 2 1 0,5 4 0 0,-4-3 0 0,4 7 0 16,-6 1 1-16,8 2-1 0,-8 0 0 0,7 5 2 0,-7-1 2 16,2 4-1-16,-2 0 0 0,0 4 1 0,1 3-1 0,-1 0-1 0,1 0 1 15,-1 5-1-15,1 1 0 0,-7 7 1 0,6-2 1 0,-6 0 0 16,7 4 0-16,-7 0 1 0,0 1-2 0,0-2 0 0,0 5 1 15,0-4 0-15,0 0 0 0,0 0 0 0,7 0 0 0,-7-5 1 0,0-1-1 16,0-1 0-16,0-1 0 0,0-3 0 0,0 0 0 0,6-4 3 16,-6-3 1-16,0-1 3 0,0 2 1 0,6-5 0 0,-6-5 0 0,7 2 1 15,0-1-1-15,-1-7 0 0,0 0-1 0,7 1 0 0,-6-5 0 16,6-3 0-16,-7-1-2 0,8-3-3 0,-8 0-4 0,7-4-2 16,-6 5-4-16,6-5-2 0,-7 1-1 0,8 2-1 0,-8-2 0 0,6 6 0 15,-5-3 2-15,0 8-2 0,6-6 1 0,-7 11 0 0,0-2 0 0,2-1 2 16,-2 5-1-16,0 3 2 0,0 1 1 0,2 3 1 0,-2 3 3 15,0 1-1-15,1 3 1 0,-1 5 1 0,-6-1 0 0,7-2 0 16,0 11 1-16,-1-2 0 0,0 0-1 0,0 4 1 0,-6-4 1 0,8 4 0 16,-2 1 0-16,0-5-2 0,1 4-1 0,0-8-9 0,-7 5-12 15,6-8-26-15,1 4-34 0,-1-7-47 0,0-2-51 0,1-2-60 0,0-4-66 16,-7 0-60-16,6-4-62 0,0-2-35 0,-6-6-21 0,7 1-11 16,0-3-5-16,-7-2 6 0,0-2 10 0,0-4 26 0,0 0 33 0,-7-4 45 15,7-3 52-15,-7-3 61 0,1-2 189 0</inkml:trace>
  <inkml:trace contextRef="#ctx0" brushRef="#br0" timeOffset="145767.76">12993 11675 0 0,'-39'8'112'0,"6"2"246"0,0 1 33 0,8-3 15 0,-8-1 10 0,7 4-5 16,0-4-9-16,0 1-43 0,-7-2-60 0,7 2-79 0,0 0-86 16,-1-1-82-16,-5 1-79 0,-1 3-118 0,1-1-139 0,-1-2-69 15,1-1-35-15,-7 4-17 0,7-3-10 0,-7-1 4 0,6-4 9 0,0 5 44 16,0-1 59-16</inkml:trace>
  <inkml:trace contextRef="#ctx0" brushRef="#br0" timeOffset="147758.51">14738 12349 91 0,'-7'15'334'16,"-5"-1"45"-16,5-2 34 0,0-1 20 0,1-4 13 0,6 0 9 0,-7 0 4 16,7-7 4-16,0 0 1 0,0 0 0 0,0-3 0 0,7-1-73 15,-1-3-112-15,1-4-81 0,0-3-68 0,5-1-44 0,2-7-34 0,5 4-19 16,1-8-15-16,-1 0-8 0,0 0-6 0,1-3-3 0,6-1-4 15,-7-2-2-15,1-1-3 0,6 0-2 0,-6 0-5 0,-1-1-3 16,-5-2-1-16,-1 4-1 0,6-5 0 0,-12 3 0 0,5 2-1 0,-4-1 3 16,-2 4 1-16,-6 0 7 0,0-1 6 0,0 4 11 0,0 1 10 15,0 3 10-15,-6 4 9 0,6-1 6 0,-8 4 6 0,2 0 5 0,0 1 4 16,-1 3 3-16,0 4 5 0,1-1 0 0,0 1 1 0,-1 3-3 16,1 1-5-16,-1 3-8 0,0 0-7 0,1 3-7 0,0 5-4 0,-8-1-6 15,8 4-4-15,-1 0-3 0,1 7-2 0,-1 1-3 0,1 3-3 16,-1 3 0-16,7 1-1 0,-6 3 0 0,0 0-1 0,6 5 3 15,0-2 2-15,0 5 2 0,0-1 4 0,0 1 2 0,6 4 2 0,-6-5 0 16,6 4 0-16,-6 5-1 0,7-5-1 0,-7 0-1 0,6 1-2 16,-6-1-1-16,7-4 0 0,-7 4-3 0,6-3-3 0,-6-4-3 15,7 1-3-15,-7-2-3 0,6-2 0 0,-6-5-2 0,7 1-1 0,-7-8-1 16,7 4-1-16,-7-7 1 0,0-1 0 0,6-2 0 0,-6-1 0 0,6-4 1 16,-6-5 0-16,7 3 1 0,-7-5 0 0,7-5 0 0,-1 3-2 15,1-5-1-15,-1-4-3 0,7-4-2 0,-6 0-2 0,5-4-3 16,2-2-3-16,-1-2-4 0,-7-5-3 0,7 2-4 0,0-7-3 0,1 3-1 15,-8-3-3-15,7 1 0 0,-7 2 0 0,7-3 0 0,0 4 4 16,-7 3 2-16,8-3 2 0,-1 7 2 0,-6 4 3 0,5-1 3 0,-5 5 2 16,-1 0 3-16,1 2 3 0,0 5 2 0,-1 3 1 0,0 1 0 15,-6 3 2-15,7 3 1 0,0-3-1 0,-7 8 0 0,0-2 0 0,6 3 1 16,-6 1-1-16,6 1 2 0,-6 3 1 0,0 1 0 0,-6 0-1 16,6-1 0-16,0 2 1 0,-6-2 1 0,6 4 0 0,-7-3-1 15,0 0 2-15,1-1-1 0,0 0 1 0,-1-2 1 0,-6-1 1 0,6 0-1 16,1-1 0-16,0-2 2 0,-1 3 2 0,0-7 2 0,1 3 5 0,0-3 2 15,-2-1 5-15,8 2 1 0,-6-5 2 0,0 3 4 0,6-3 3 16,0 0 3-16,0 0 2 0,-7 0 0 0,7 0 4 0,0 0-1 16,0 0-2-16,0 0-2 0,0 0-4 0,0 0-4 0,7-3-4 0,-7 3-2 15,0 0-3-15,6-5-3 0,0 5-3 0,2 0-2 0,-2 0-4 16,0 0-2-16,8 5-3 0,-2-5-2 0,-5 3 1 0,6-3 0 0,0 7 0 16,0-3 2-16,0 3-1 0,0-3 1 0,0 3-2 0,0 0 0 0,1 4 0 15,-2-3 0-15,1-2 1 0,0 6 0 0,0-5 0 0,1 1 0 0,-8-1 0 16,6 1 0-16,2-1-1 0,-1 0 0 0,0-3 1 0,0 3 0 15,-1-3 0-15,2-4 1 0,-1 4 1 0,0-4 0 0,0 0-1 0,1-4 1 16,-2 0 0-16,8 1 1 0,-7-5-2 0,-1 1 1 0,2 0 0 16,-2-4-1-16,-4-1 0 0,4-2-2 0,1-1 1 0,-6 0-1 0,6 1 1 15,-7-4-1-15,0-4 1 0,2 3-1 0,-2-2-1 0,0-1 0 16,1-1 0-16,-1 2 1 0,-6-2 0 0,7 0 1 0,-7 3-1 0,0-3 1 16,7 5-1-16,-7 0 1 0,0 3 0 0,0 5 0 0,0-2 0 15,0 1 1-15,0 4 0 0,0 3-1 0,0 1-1 0,0 3 0 0,0 0 0 16,0 0 0-16,0 0 0 0,0 3 1 0,0 1 1 0,-7 3-1 15,7 1-1-15,0-2 0 0,0 6-2 0,0 2 2 0,0-3 1 0,0 4 1 16,0 3-1-16,0-2 0 0,0 2 0 0,0-4 0 0,0 4 0 16,7 1-1-16,-7-5 0 0,6 5 0 0,0-1 0 0,1-4 0 0,0 2 2 15,5-2-2-15,-5 1 0 0,6 0 0 0,0-5 0 0,0 5 0 16,0-8 0-16,7 0 0 0,-7 1 1 0,6-1-1 0,-6-7 0 16,7 4 0-16,-1-8 0 0,1 0-4 0,0 1-3 0,-1-5-5 0,1-3-2 15,-1 1-4-15,0-1-4 0,1-4-5 0,-7-3-2 0,7 2-3 16,-8-2-1-16,2 1-2 0,-1-6-1 0,0 5-2 0,-7-4 2 15,7 0 1-15,-13 4 3 0,6-4 5 0,2 3 4 0,-8-3 5 0,0 4 5 16,0-1 5-16,-8 2 5 0,8-3 4 0,-6 7 3 0,0-1 4 16,6 1 5-16,-7 3 3 0,1-1 3 0,-7 3 1 0,6 1 1 0,1 4 0 15,0-1 0-15,-2 0 0 0,2 4-3 0,0 4 0 0,-1 0-2 16,1-1-1-16,-1 4-3 0,1 4-2 0,-1 0-2 0,1 4-3 0,6 0-1 16,-7 2-2-16,7 3-1 0,-7-3 0 0,7 6-2 0,0 3 0 15,0-5 1-15,7 5 0 0,-7-4 0 0,7 4-1 0,-1-4 0 0,7 0 1 16,-6-4-1-16,6 4 1 0,-1-7-1 0,2 3 0 0,5-7 1 15,-6 0 0-15,6-4 1 0,-5 1 0 0,12-5-1 0,-13-3 0 16,7-3 0-16,-1-1 0 0,0-3 0 0,1 0 0 0,-1-5 0 0,-5-2 0 16,5-2 0-16,1 3 0 0,-8-6 1 0,8 4 0 0,-6-3 0 0,-2 0-1 15,1-1 0-15,-6 1 2 0,6 0 1 0,0-1 0 0,-6 5 2 16,-1-4-1-16,0-1 3 0,1 4 1 0,-1 0 1 0,1 1 5 16,-7 0 3-16,7 3 4 0,-7 0 2 0,0 3 4 0,6 2 1 0,-6-2 0 15,0 3 0-15,0 2-1 0,6 3-1 0,-6 0-2 0,0 0-2 16,0 0-3-16,0 0-1 0,0 3-4 0,0 2-4 0,0 3-2 0,0 2-3 15,8 1-2-15,-8 0 0 0,0 4-1 0,6-1-2 0,-6 4 0 16,6 4 0-16,-6-3 2 0,0 3 0 0,6 0 0 0,-6 0 0 0,7 0-1 16,-7 0-1-16,7 0 1 0,-7-1 1 0,6-2-3 0,-6-1 0 15,7 1-1-15,-7-4 2 0,6-5 1 0,-6 5 0 0,6-8 0 16,-6 0 0-16,0 1 0 0,8-5 1 0,-8-3 0 0,6 0 0 0,-6 0-1 16,6-3 0-16,0-5 1 0,2 1-1 0,-2-4 1 0,0 0 0 15,1 1 0-15,-1-5 0 0,1-4 0 0,0 4 0 0,5-7 0 16,-6 4-1-16,2-4 1 0,-2 4-2 0,0-3 1 0,1-2-1 0,-1 2 0 15,8-6 1-15,-8 9 1 0,0-4 0 0,8 3-1 0,-8 5 0 16,0-4-1-16,8 7 2 0,-8 0-2 0,1 1-1 0,5 5 1 0,-5-3 0 16,6 8 1-16,-7 0 1 0,2 0-1 0,4 5-2 0,-5 3 1 15,-1-2-2-15,1 5 0 0,-1-1 2 0,7 6 0 0,-7 2 1 0,-6-3 0 16,8 3-1-16,-2 1 1 0,-6 2 1 0,6 2 0 0,-6-5-2 16,0 4 2-16,0 0-1 0,7 0 2 0,-7 0 0 0,0-4 0 15,0 1-1-15,0-1-1 0,0 0 0 0,0-3 1 0,0-1 0 0,0-3-1 16,0-4 1-16,-7 1 0 0,7-1 1 0,0-3 2 0,0-1 4 0,0-3 3 15,0 0 3-15,0 0 2 0,7 0 1 0,-7-3-1 0,6-5 2 16,-6 2-1-16,7-6 1 0,-7 1-1 0,7-3 1 0,-1-5-2 16,0 1-2-16,0-4-1 0,2 0-5 0,-2-4-4 0,0 5-3 0,8-5-2 15,-8 0-1-15,7 0 0 0,-7 1-2 0,8 3 1 0,-8 0-2 16,7 0 2-16,0 4-2 0,-6 3 1 0,6 0 0 0,-7 4 1 0,7 0-1 16,-7 4 0-16,8 3 1 0,-8 4 0 0,7 0 0 0,-6 4 1 15,-1-1-1-15,7 9 0 0,-7-4 2 0,2 6-1 0,4-1 0 0,-5 7 1 16,0-3 0-16,-1 6 1 0,0-2 1 0,-6 2 0 0,7-2 0 15,-1 2-1-15,1-1-1 0,-7 0 2 0,7-4 0 0,-1 0 0 16,-6 0-3-16,6-2-1 0,1-5 1 0,0-1-7 0,-7-2-7 0,6-5-13 16,0 1-13-16,1-8-28 0,6 1-35 0,-6-8-50 0,-1-1-62 15,0-2-69-15,2 0-72 0,-2-9-68 0,0-2-65 0,-6-5-34 0,0 1-16 16,0-8-3-16,-6 1 3 0,-8-4 10 0,8-1 14 0,-7-3 27 16,-7 1 32-16,1-1 53 0,6-1 61 0,-13 1 68 0,7 4 241 15</inkml:trace>
  <inkml:trace contextRef="#ctx0" brushRef="#br0" timeOffset="148025.25">16177 11628 177 0,'-26'18'309'0,"1"-3"33"0,5-4 27 16,0 0 26-16,7-1 22 0,0-6 21 0,6 3 16 0,1-3 15 0,0-4 12 16,-1 4-1-16,7-4-11 0,0 0-63 0,0 0-89 0,0 0-57 0,7 0-39 15,-7 0-29-15,6 0-23 0,0 0-24 0,8-4-21 0,-8 4-20 16,7-4-17-16,-6 1-15 0,6-1-11 0,-1 4-12 0,-4-7-8 0,4 4-10 15,1-1-9-15,-6-1-6 0,-1 2-7 0,7 0-5 0,-7 3-7 16,2-4-5-16,-2 4-5 0,7 0-5 0,-6 0-6 0,-1 4-5 16,0-1-8-16,1 5-10 0,-1-4-9 0,1 6-20 0,0-3-22 0,-1 4-36 15,0-4-41-15,1 5-48 0,0-1-46 0,-1 0-43 0,-6 0-39 16,6 0-38-16,1-4-38 0,0 1-27 0,-1-1-22 0,1-4-5 0,-1 2 2 16,0-5 16-16,8 0 23 0,-8-5 35 0,7 2 42 0,-6-4 47 15,6-4 50-15,-7 0 45 0,8-1 144 0</inkml:trace>
  <inkml:trace contextRef="#ctx0" brushRef="#br0" timeOffset="148202.06">16483 11514 71 0,'0'-15'301'0,"0"5"37"0,0-1 28 16,0 0 28-16,0 3 32 0,0 0 20 0,7 1 15 0,-7 4 12 15,0-1 11-15,0-3 5 0,7 7 3 0,-7-4-66 0,6 0-99 0,-6 4-69 0,6 0-53 0,1-3-37 0,-1 3-25 0,1 0-29 16,6 0-31-16,-7 3-20 0,8-3-16 0,-8 0-12 0,7 4-11 0,0-4-9 16,0 4-7-16,-7-1-6 0,8 5-8 0,-8-5-12 0,0 0-15 15,2 1-24-15,-2 1-30 0,0 1-36 0,-6-1-41 0,0-2-46 0,0 5-50 16,0-5-46-16,-6 5-44 0,0-4-50 0,-8 2-52 0,2 2-24 15,-8-1-9-15,0-3 4 0,1 3 12 0,-7 1 21 0,-1-5 28 0,-5 4 35 16,-1-3 40-16,7 0 46 0,-6 3 51 0</inkml:trace>
  <inkml:trace contextRef="#ctx0" brushRef="#br0" timeOffset="148358.31">15721 11650 210 0,'-25'7'411'0,"-1"4"42"0,-1-4 22 0,1-4 13 0,0 6 11 0,7-6 4 16,-1 0 3-16,8-3 0 0,-2 0 0 0,1-3-2 0,7 3 1 15,6-3-96-15,0 3-146 0,6-4-124 0,1 4-118 0,5-5-104 16,2 2-100-16,-2 0-106 0,8-1-110 0,7 0-54 0,-9-3-28 0,9 3-12 16,-1-3-6-16,0 0-3 0,0 3-1 0,0-3 4 0,0-4 8 15,0 3 25-15,-6 0 33 0,6 5 63 0,0-4 116 0</inkml:trace>
  <inkml:trace contextRef="#ctx0" brushRef="#br0" timeOffset="149140.69">18073 12199 0 0,'6'15'257'0,"0"-4"76"16,1 0 40-16,-7 0 28 0,7-4 20 0,-1-3 13 0,-6 3 11 0,7-7 6 15,-1 0 3-15,1-3 3 0,-1-1 5 0,1-4-52 0,-1 1-81 16,8-3-71-16,-8-2-66 0,7-2-47 0,0-4-38 0,0-1-27 15,-7 1-19-15,8-5-13 0,-2 2-9 0,2-5-6 0,-2-3-4 0,1 2-3 16,1-2-3-16,-2 0-4 0,-5-4-3 0,6 1-4 0,-7-2-2 16,1 2-3-16,-1-2-2 0,1 2 0 0,0-2 0 0,-1 1 0 0,-6 1 1 15,0 3 1-15,6 0 0 0,-6-2 1 0,0 10 0 0,0-1 1 16,0 0 1-16,0 3 1 0,0 9-1 0,0-6 2 0,0 5-1 0,0 5 0 16,0-3 0-16,0 6-2 0,-6 0-2 0,6 3-1 0,0 0-1 15,0 3-1-15,0 4 1 0,0 1-2 0,0 3 1 0,0 3-2 16,0 5 0-16,0-1 0 0,0 8 0 0,-6-1-1 0,6 4 1 0,0 1 1 15,0 3 0-15,0 0 1 0,0 0 0 0,0 4 0 0,6-4 1 16,-6 4-1-16,6-5 1 0,-6 2 0 0,8-2 0 0,-2 1-1 0,0 0 0 16,1-3-1-16,-1-5 2 0,1 1-1 0,-1 0 0 0,7-8-2 15,-7 3 1-15,2-6-1 0,4 0-1 0,-5-3 1 0,6-5 1 0,-7 0-1 16,1-3 0-16,6-4 1 0,0 0-1 0,-7-4 0 0,8-3 0 16,-8 0-1-1,7-9 0-15,-7 5 0 0,8-7-1 0,-8 0-1 0,0-5 0 16,8 2-1-16,-14-5-2 0,6-4-2 0,0 5 1 0,-6-4-1 15,0 0 0-15,0 0 0 0,0-1 0 0,-6 1 0 0,6-4 0 0,-6 7 1 16,0-3 1-16,-2 7 1 0,2-4 1 0,6 8 3 0,-6 0 3 16,-1 3 2-16,0 0 3 0,1 5 1 0,6 2 1 0,-7 1 1 0,7 3-1 15,-6 0 1-15,6 1 0 0,0 3-1 0,0 3 0 0,0 1-2 16,0 3 0-16,6 1-2 0,1-1-1 0,-1 4-1 0,1 4-4 16,0-4 0-16,5 3-2 0,-4 1 1 0,4-1 1 0,1 1 0 0,7 0 1 15,-8 0-1-15,8-4 0 0,0 0-1 0,-1 4 2 0,-5-5-1 16,4-3 0-16,-4 5-2 0,5-5 0 0,-5 0 0 0,-2 0 0 0,2 1 1 15,-8-2-1-15,7-2-1 0,-6 4 0 0,-1-1 0 0,-6-3 1 16,7 4-2-16,-7-2 1 0,0 1 0 0,0 1 0 0,0 3 0 16,0-3 2-16,-7 2 0 0,7 2-1 0,-6-1 0 0,6 0 0 0,-7-4-5 15,7 4-8-15,0 0-12 0,-7-4-16 0,7 1-30 0,0 0-37 0,7-2-41 16,-7 2-42-16,7-8-51 0,-1 3-54 0,1 1-50 0,5-4-48 16,2-4-40-16,-2 1-36 0,2-1-12 0,-1-4-4 0,7 1 8 15,-8-4 16-15,8 0 27 0,-1-4 37 0,-5 1 40 0,4-4 43 0,2 3 50 16,-6-3 69-16</inkml:trace>
  <inkml:trace contextRef="#ctx0" brushRef="#br0" timeOffset="149578.19">19440 11678 16 0,'0'-3'294'0,"6"0"51"0,-6 3 43 0,0-4 37 0,0 0 32 16,0 4 19-16,-6-3 15 0,6-1 11 0,0 0 8 0,-6 1 7 16,6-1 6-16,-7 1-59 0,1-1-94 0,6 0-72 0,-7 4-61 0,1-4-51 15,-1 4-43-15,-5 0-37 0,4 0-32 0,2 4-21 0,-7 0-12 16,0 3-13-16,0 0-7 0,0 4-7 0,0 0-6 0,0 1-3 0,0 2-3 15,0 0-1-15,0 5 0 0,0-2-2 0,-1 3 0 0,2-2 1 16,-1 1 0-16,0 2-1 0,6-3 1 0,1 4-1 0,0 0 0 16,-2-4 0-16,2 1-1 0,6-1 0 0,0 1 1 0,6-1-2 0,2-4 0 15,-2 1 0-15,7-1-1 0,0-6-1 0,-7 3-1 0,13-3-2 16,-5-5-1-16,6 1-4 0,-1-8-2 0,-6 4-1 0,6-7-3 0,1-1-2 16,-1 1 1-16,1-4-1 0,0-4 0 0,-7 1 0 0,6-4 1 15,-6 0 0-15,1-1 2 0,-2-4 1 0,2 5 2 0,-2-4 4 0,-5-3 2 16,6 3 3-16,-6-4 2 0,-1 1 4 0,0-2 1 0,-6 2 5 15,7 0 3-15,-7 2 8 0,0-2 6 0,0 3 7 0,0 5 6 0,0-3 5 16,0 6 6-16,0-1 3 0,-7 4 5 0,7 4 0 0,0 0 0 16,0 3-2-16,-6 1-2 0,6 3-5 0,0 0-3 0,0 3-5 15,-6 4-7-15,6 1-5 0,0 3-7 0,0 3-5 0,-7 4-5 0,7 2-5 16,0 1-4-16,0 1-2 0,7 4 1 0,-7-1 0 0,0 4 1 16,6-2-1-16,0-2 0 0,-6 4 0 0,7-7-1 0,0 4 0 0,-1-1-4 15,0-2-6-15,1-5-8 0,-1 0-12 0,1 0-13 0,6-3-14 16,-7-4-18-16,2 0-27 0,4-4-32 0,-6-3-43 0,1-1-48 0,6-6-53 15,-6 3-55-15,5-8-46 0,-4 1-39 0,-2-4-38 0,0 0-38 16,0-3-10-16,-6-1 1 0,0-3 10 0,0 0 14 0,0-1 26 0,0-7 32 16,-6 4 42-16,0-7 49 0,0 4 52 0,-2-4 56 0</inkml:trace>
  <inkml:trace contextRef="#ctx0" brushRef="#br0" timeOffset="149796.95">18379 11554 355 0,'-53'22'447'0,"8"0"33"0,6-3 21 0,0-1 14 0,0-3 13 0,6-4 10 16,14-4 8-16,-8-3 8 0,15-1 6 0,-8 0 4 0,14-3 5 15,-1 0-115-15,1 5-173 0,6-5-97 0,0 0-60 0,6-5-32 16,1 5-20-16,12 0-16 0,0-3-14 0,1 0-17 0,6-1-20 0,7-3-24 16,6 3-27-16,0-3-47 0,0 0-56 0,0-1-75 0,0 1-85 15,0-1-86-15,1 5-89 0,-8-5-45 0,1 0-21 0,-7 5-10 0,-7-4-5 16,7 3 5-16,-6 0 8 0,-8 1 19 0,8-1 19 0,-7 0 42 15,-7 4 53-15,8-3 74 0,-2 3 171 0</inkml:trace>
  <inkml:trace contextRef="#ctx0" brushRef="#br0" timeOffset="150516.81">20638 12053 203 0,'-12'13'321'0,"6"3"29"0,-2-5 23 0,-4-1 20 0,12-5 18 16,-7-1 10-16,0-1 9 0,7-6 7 0,0 3 7 0,0-9-6 16,7 6-14-16,0-8-73 0,-7 4-104 0,12-9-61 0,-4 3-42 0,10-6-27 15,-4 1-24-15,-1-4-18 0,7 0-18 0,-2-4-10 0,2 1-9 0,0-1-7 16,5 0-8-16,-5-3-7 0,0 0-3 0,-1 0-4 0,1-2-2 16,-7 2-2-16,0-3-2 0,0 6 1 0,1-3-1 0,-8 3 4 15,-6 0 4-15,6 1 4 0,-6 7 6 0,0-1 5 0,-6 5 4 0,0 0 3 16,-2 5-1-16,2 3 0 0,-7-2 2 0,0 5-1 0,0 3 1 15,1 3-1-15,-8 0-1 0,6 2-4 0,-5 1-5 0,5 3-3 0,2-3-6 16,-1 5-4-16,0 0-3 0,6 1-1 0,-6 2 0 0,13-3-1 16,-7 3-1-16,7 1 1 0,7-1 0 0,-7 2 0 0,13 2 0 15,-6 0 1-15,6-3 1 0,0 4-1 0,7-2-1 0,-1 1 0 0,1 1 0 16,0-1 1-16,5 1-1 0,1-1-2 0,0 4 0 0,0-3 0 16,1-1-1-16,-1 3 1 0,6-2 0 0,-7 2-2 0,2-2 0 0,-7-1 0 15,6 5-2-15,-7-5 1 0,1 0-1 0,-8 1 1 0,2-1-1 16,-2-3 1-16,-4-1 1 0,-2 1-1 0,-6-5 0 0,6 5-1 15,-12-7 1-15,6 3-1 0,-6-1 2 0,-8-2 0 0,8-1 1 0,-14 1 1 16,7-5 0-16,-7 1 1 0,1-4 0 0,0 4 0 0,-1-4 1 16,1-4-2-16,-7 0 1 0,6 1-2 0,7-5-1 0,-7 1-5 0,8-1-8 15,4-2-17-15,-4-1-21 0,12-3-39 0,-7-1-49 0,7-4-57 16,7 5-62-16,-1-5-54 0,0 0-50 0,8 1-50 0,-2 0-50 0,2 0-26 16,-1-1-11-16,7 1-1 0,-8-1 3 0,8 6 16 0,-7 1 20 15,7-3 38-15,-8 5 47 0,8-1 58 0,-7 3 60 0</inkml:trace>
  <inkml:trace contextRef="#ctx0" brushRef="#br0" timeOffset="151721.01">21257 11950 0 0,'6'15'57'0,"2"-1"163"0,-8 1 19 0,0-4 21 0,0 0 21 16,0-1 18-16,0 3 17 0,6-7 24 0,-6 2 29 0,6-5 29 15,1 1 30-15,0 0-23 0,-1-4-51 0,1 0-41 0,5 0-35 0,2-4-24 16,-2 0-20-16,8-3-20 0,-1-1-20 0,-5-2-16 0,12-2-16 16,-7 1-24-16,1-3-28 0,0-1-28 0,-1 1-31 0,0-5-20 15,1 1-13-15,-1-1-8 0,-5-3-3 0,5 4-1 0,-6-4 0 0,0 0 0 16,-7 0 0-16,8 1-1 0,-8-2 1 0,0 1 3 0,1 0 2 15,0 4 6-15,-1-4 6 0,-6 4 4 0,0 4 4 0,7-1 4 0,-7 1 4 16,0 1 3-16,0 3 4 0,-7 2 3 0,7 5 3 0,0-5-2 16,0 5 0-16,-6 3-2 0,6 0-6 0,0 0-3 0,-7 3-6 0,7 1-5 15,-7 0-3-15,1 3-4 0,6 4-4 0,-6 0-5 0,0 4-5 16,6 0-3-16,-8 3-4 0,8 0-2 0,-6 0 0 0,6 1 1 16,0-1-1-16,0 0 1 0,6 5-1 0,2-5 0 0,-8 1 0 0,6-2 0 15,6-2 0-15,-5 3 1 0,6-4 0 0,-6-2 0 0,5 2 1 0,2-3 0 16,-2 1 0-16,2-5 0 0,5 0-1 0,-5 1 0 0,-2-5 0 15,8 1 0-15,-7-4 1 0,7 0-2 0,-8-4 1 0,8-3 0 16,-7 3-1-16,7-3 1 0,-8-5-1 0,2 2-1 0,5-1 0 0,-6 0-2 16,0-4 0-16,-7 1-1 0,8-1-1 0,-8 0 0 0,0-2 0 15,2-2 1-15,-8 1 1 0,6-2-1 0,-6 3 2 0,0 2 0 0,0-3-1 16,-6 0 2-16,6 3 0 0,-8 0 3 0,2 5 4 0,6-2 1 16,-6 1 3-16,6 5 0 0,-6-2 1 0,-2 0 1 0,2 4-2 0,6 1 0 15,-6 3-1-15,-1 0-1 0,7 3 1 0,-6 1-1 0,6 7-1 0,-7-3 0 16,0 6 0-16,7 1-3 0,-6 3 1 0,6 1-1 0,0 2 0 15,0 5 1-15,0 0 0 0,0 3 2 0,0 0 2 0,6 1 2 16,1 2 1-16,-7 1 2 0,7 4 2 0,-1 0 2 0,1-4-1 0,-1 4 1 16,0-1-1-16,2 4-1 0,-2-3 0 0,0 0 0 0,0-1-1 15,2 5-1-15,-2-5-1 0,-6-3-1 0,6 4-2 0,1-4-2 0,-7 0-2 16,0-4-1-16,6 1-1 0,-6-5-1 0,0 4 1 0,0-7-1 16,0 0 0-16,0 1 0 0,0-5-1 0,-6 0 1 0,6-3 0 15,-7-1 0-15,1-3 0 0,6 0 1 0,-14 1 0 0,8-6-1 0,0-2 0 16,0 0 0-16,-8-4 0 0,8 0-2 0,-7-4-1 0,6 0-1 15,-6-2-3-15,7-6-4 0,0 1-3 0,-8-3-4 0,14-2-5 0,-6-1-4 16,-1-5-2-16,7-3-2 0,7 2-2 0,-7-6-1 0,6 0-3 16,0-1-2-16,2-3-1 0,4 0-1 0,-6-3-2 0,8 3 2 15,5-4 2-15,-5 0 3 0,4 1 3 0,-4-1 3 0,5 5 2 0,1-5 4 16,0 3 1-16,-1 2 2 0,1-1 2 0,-1 3 3 0,0-3 4 16,1 8 4-16,-1-5 4 0,1 4 2 0,0 4 2 0,-7 1 2 0,7-1 1 15,-8 0 3-15,2 3-1 0,-2 5 2 0,1-4-1 0,1 6 4 16,-8-2 3-16,7 3 2 0,-6 3 1 0,-1 1 1 0,-6 0-1 0,6 3-1 15,1-3 0-15,-7 7-1 0,0-4-1 0,0 4-1 0,7 0-2 16,-7 4 0-16,0-1-1 0,0 1-2 0,0 3-3 0,0 4-2 16,0 0-2-16,0 0-1 0,0 5 1 0,0-2-1 0,0 4 2 0,6 0 0 15,-6 1-1-15,0-1 0 0,0 0 0 0,0 0-1 0,0 1 1 0,0-1-1 16,0-3 1-16,7 4 0 0,-7-5 1 0,0-3-1 0,0 3-1 16,6-3-1-16,-6-3 0 0,0-1 0 0,0 1 1 0,0-5 1 15,0 2 1-15,0-3 0 0,6-2 2 0,-6 0-1 0,0 0 1 0,0-2-2 16,7-3 1-16,-7-3 0 0,7 1 0 0,-1-4 1 0,-6-3-1 15,6-1 1-15,8 1-1 0,-8-8 0 0,1 3-1 0,-1-2-2 0,1-1 0 16,6-1-1-16,-1 2 0 0,-4-2 0 0,4 5 0 0,-5 0 1 16,6-1 1-16,-7 5-2 0,7 3 0 0,1-1 0 0,-8 5 0 0,7 0-1 15,-6 3-1-15,-1 4 1 0,7 0 1 0,-7 0 0 0,1 4 0 16,6 0-1-16,-7 3 0 0,2 0 0 0,-2 1 0 0,0 3 0 0,0 0 1 16,-6 4 1-16,7-4 0 0,0 3 0 0,-1 1-1 0,-6-4 1 15,7 4-1-15,-7-1 0 0,6-3 1 0,-6 3 1 0,6-3 0 16,-6-3-1-16,8 3-1 0,-8-3 0 0,6-1 1 0,-6-4 0 0,6 1 0 15,0 0 0-15,1-4-1 0,0 0 0 0,-1 0 0 0,7-4-4 16,-7-3-5-16,8 2-8 0,-1-5-6 0,0-1-6 0,0 0-8 16,0-4-8-16,6 1-13 0,-12-8-11 0,6 0-11 0,0 0-10 0,0-3-8 15,-6-5-4-15,5-3-2 0,-4 4 2 0,-2-8 5 0,0 3 6 16,0-2 9-16,1-1 12 0,0 5 17 0,-1-2 24 0,-6 5 30 0,7 0 26 16,-7 0 23-16,0 3 20 0,6 3 18 0,-6 2 14 0,0 6 9 15,0-3 9-15,0 3 7 0,0 1 6 0,0 3 7 0,0 4-3 0,-6-4-3 16,6 3-9-16,0 1-15 0,0 0-11 0,0 4-10 0,-7-2-9 15,7 2-9-15,0-2-9 0,0 5-7 0,0 0-9 0,0 0-6 0,0 0-9 16,0 0-5-16,0 0-7 0,0 5-5 0,0-2-5 0,0 2-5 16,0 1-2-16,0 5-3 0,0 1-1 0,0 2 0 0,-6 1-1 15,6 3 1-15,0 0-1 0,0 4 3 0,0 4 0 0,0-4 0 0,6 7 2 16,-6-4 0-16,0 5-1 0,0 0 1 0,7 2-2 0,-1-3 0 0,0 5 0 16,-6-5 1-16,8 4 1 0,-2-4 0 0,0 5-1 0,0-6-1 15,2-2-1-15,4 4 0 0,-5-8 0 0,-1 3-1 0,1-6-3 16,6-1-4-16,-7-1-5 0,8-2-7 0,-8 1-9 0,0-5-9 0,8-4-11 15,-8 0-13-15,1-3-20 0,5-1-25 0,-5-3-38 0,0-3-47 16,-1-1-54-16,0-3-60 0,1-5-50 0,-7 1-45 0,7-3-44 16,-7-4-45-16,0-1-20 0,0-3-6 0,-7 0 4 0,0-3 9 0,1-2 19 15,0-2 24-15,-1 4 38 0,-6 0 46 0,0-1 55 0,0 0 62 0</inkml:trace>
  <inkml:trace contextRef="#ctx0" brushRef="#br0" timeOffset="151850.46">22924 11484 0 0,'-25'-6'247'0,"5"1"58"0,0 2 24 0,1 3 27 15,6-3 27-15,-6 3 24 0,5 0 21 0,2 0 14 0,4 0 10 16,2 0 7-16,0 0 5 0,6 0-57 0,0 0-87 0,0 0-66 0,6 3-56 15,8-3-41-15,-2 0-32 0,2 0-57 0,11 0-72 0,-5 0-80 16,6 0-85-16,7-3-70 0,-7 3-64 0,6 0-57 0,7-5-53 0,-6 5-27 16,-1-3-13-16,1 0-7 0,-1-2-3 0,1 5 3 0,6-4 6 15,-12 1 31-15,5 0 42 0,1-1 58 0,-1 0 65 0</inkml:trace>
  <inkml:trace contextRef="#ctx0" brushRef="#br0" timeOffset="152289.04">23641 11499 0 0,'-7'8'1'0,"1"-5"254"15,6 5 42-15,-7-5 36 0,7-3 34 0,0 4 35 0,-6-4 32 0,6 0 20 16,0 0 13-16,-6-4 9 0,6 1 7 0,0-1-26 0,0 0-37 16,0 1-58-16,0-1-66 0,0 0-50 0,0 1-40 0,-7-4-36 0,7 2-32 15,0 2-33-15,0 0-32 0,0-5-18 0,0 5-11 0,0-2-9 16,-7 5-5-16,1-3-6 0,6 0-5 0,-6-2-4 0,-1 5-4 0,-6 0-1 16,6 0 0-16,-6 5-2 0,0-2-2 0,1 0-1 0,-2 2 0 15,1 1-3-15,0 2-2 0,0 0-1 0,-7 2 1 0,8 1 0 16,-2 4 0-16,2-4 1 0,-8 4 0 0,7 3-2 0,0-4 0 0,0 4 1 15,7 1-2-15,-8 0 1 0,8-1-1 0,-1 0 1 0,7 0 0 0,-6 1-1 16,6-1 0-16,6-3 0 0,1 4 1 0,-7-5-1 0,13 1 0 16,-6 0 0-16,5-5 1 0,8 1 1 0,-7-3-1 0,7-1 0 15,-8-4 0-15,8-3 0 0,0 4 0 0,-1-8-1 0,1 1 1 0,0-1-2 16,-1-3 1-16,0-4 1 0,1 3-2 0,-7-6 0 0,7 3 2 16,-8-7-1-16,1 3 0 0,1-4 0 0,-2 1 1 0,-5-4 0 15,6 0 2-15,-7 0 1 0,1 0 3 0,0-3 2 0,-7 2 3 0,6 2 3 16,-6-1 6-16,7 0 6 0,-7 3 7 0,0 1 6 0,0 4 2 15,0 3 2-15,0-1 2 0,0 5-1 0,0 3 0 0,0-3-3 16,0 7-2-16,0 0-3 0,0 0-2 0,0 4-5 0,0-1-5 0,0 5-5 16,-7-2-8-16,7 6-5 0,0 2-4 0,0 2-4 0,0 2-2 0,0 3-7 15,7-2-5-15,-7 3-10 0,0 0-11 0,6 1-13 0,0-2-18 16,-6 1-33-16,8-1-42 0,-2-2-49 0,0-1-51 0,1-3-50 16,-1 0-49-16,7-1-41 0,-6-2-35 0,5-1-35 0,-4-8-37 0,4 5-12 15,2-5 1-15,-2-3 10 0,1-3 14 0,1 3 32 0,-2-8 43 16,2 1 47-16,5 0 50 0,-6-5 50 0,0 1 50 0</inkml:trace>
  <inkml:trace contextRef="#ctx0" brushRef="#br0" timeOffset="152507.79">24013 11628 31 0,'0'-11'257'0,"0"-5"37"0,0 2 32 0,-8 3 35 16,8-3 39-16,0 3 33 0,-6-4 32 0,6 4 22 0,-6-4 19 15,6 4 6-15,0 1 1 0,-7-1-48 0,7 0-71 0,0 0-53 16,0 2-44-16,0 3-36 0,0-2-29 0,7 1-37 0,-7 0-38 0,6 3-34 16,0 1-32-16,2-2-22 0,-2 2-20 0,0 3-13 0,8 0-13 0,-2 0-10 15,-5 3-6-15,6 2-5 0,0 2-5 0,-1 0-1 0,2 4-2 16,-1 3 0-16,0 2-1 0,0-2-1 0,0 4-1 0,-6 4-1 15,-1-3 0-15,0 3-1 0,1-1-3 0,0 5 0 0,-7-4-2 0,0 0-3 16,-7-3-2-16,7 2-1 0,-13 1-4 0,7-3-2 0,-1-5-2 16,-6 5-5-16,0-4-6 0,0-4-11 0,0-1-13 0,7 1-26 15,-8-7-30-15,8 3-39 0,-7-7-39 0,6 0-49 0,7 0-52 0,-6-3-44 16,6-5-40-16,-7 2-44 0,7-6-43 0,7 1-19 0,-1-3-4 16,1-1 5-16,6 0 11 0,-1-7 27 0,2 4 32 0,5-5 40 0,1 2 40 15,6-1 52-15,0 1 55 0</inkml:trace>
  <inkml:trace contextRef="#ctx0" brushRef="#br0" timeOffset="152695.29">24435 11437 0 0,'7'-7'96'0,"0"3"194"0,-1-3 41 16,0 0 37-16,-6 2 35 0,0 2 27 0,0-4 25 0,0 3 14 16,-6 0 9-16,6 1 6 0,-6-1 3 0,6 0-36 0,-7 1-55 0,0 3-69 15,1-4-75-15,0 8-52 0,-7-4-41 0,6 3-36 0,-6 5-36 16,0-5-26-16,6 8-25 0,-5 4-15 0,-2 0-11 0,8 2-5 0,-7 3-4 16,7 2-2-16,-2 3 1 0,2 1-1 0,6 3-2 0,-6 0-2 15,6 1-5-15,0-1-14 0,6 1-22 0,0-2-36 0,2-2-45 0,-2 0-52 16,7-4-57-16,0 0-53 0,0-4-52 0,0-3-50 0,6-1-50 15,1-3-23-15,6-4-12 0,-7-2-2 0,8-5 0 0,5-5 13 16,-6 1 21-16,7-6 36 0,6-1 45 0,-7-3 52 0,1-5 58 0</inkml:trace>
  <inkml:trace contextRef="#ctx0" brushRef="#br0" timeOffset="152993.29">25185 10840 0 0,'-6'0'209'0,"-2"-3"137"15,-4 3 40-15,5 0 28 0,-6 0 22 0,0 0 13 0,-1-5 11 16,8 5 6-16,-13 0 8 0,6 0 5 0,0 0 7 0,-7 0-43 0,8 5-64 16,-8-2-82-16,0 4-92 0,1 0-55 0,-1 4-38 0,1 0-26 0,-1 4-21 15,0 3-13-15,1 1-7 0,6 6-8 0,0 1-6 0,0 3-6 16,6 5-4-16,1 2-3 0,0 4-3 0,-2 0-2 0,8 5-1 0,-6-1-1 15,12 3-3-15,-6 1-2 0,8 3-1 0,-8-3-3 0,6 4-4 16,0-5-16-16,8 0-20 0,-8 1-44 0,7 0-57 0,0-5-62 16,-6-2-68-16,5 0-66 0,8-9-65 0,-7 0-43 0,0-1-31 0,6-6-16 15,1-7-8-15,0 1-3 0,-1-12 2 0,1 0 13 0,0-7 20 0,5-3 44 16,-5-8 54-16,6-1 63 0,-7-6 98 0</inkml:trace>
  <inkml:trace contextRef="#ctx0" brushRef="#br0" timeOffset="153875.43">25946 11320 0 0,'0'3'97'0,"0"0"171"16,7 2 25-16,-7-5 17 0,0 0 15 0,0 0 20 0,0-5 24 15,-7 2 26-15,7 0 28 0,0-5 17 0,-6 5 13 0,6-5-31 16,-7 1-54-16,1 0-60 0,0-1-63 0,-1 1-35 0,0 0-18 0,1-5-13 16,-7 6-12-16,0-2-19 0,0 5-22 0,0-5-24 0,0 5-26 0,-7-1-16 15,1 4-14-15,-1 0-7 0,8 0-3 0,-15 4-2 0,8 3-1 16,-1 0-4-16,1 1-1 0,-7 2 0 0,6 5 0 0,1 0 1 15,-1-1 3-15,0 1 2 0,7 8 3 0,-7-5 0 0,8 3 2 0,5-2-2 16,-6 6-2-16,7-3 1 0,-1 1-1 0,7-1-1 0,0 3-3 16,7-3-2-16,-7 0-4 0,13 0-3 0,-7-1-3 0,7-2-4 0,7 0-3 15,-1-1-3-15,1-3-1 0,0 0-1 0,6-5 0 0,-1 1-1 16,1-4-1-16,7 0-2 0,-7-3 0 0,7-4-1 0,-7 0 0 0,6-4 0 16,-6 1 0-16,1-4-1 0,-1-1 0 0,-1-3 1 0,1-4 1 15,-6 5-1-15,0-5 1 0,-7-3 0 0,7 3-2 0,-8-7 1 16,2 4 0-16,-8-4 0 0,7 0-1 0,-7 0 1 0,1 1 0 0,-7-2 2 15,7-3 4-15,-7 4 3 0,6 0 6 0,-6 4 3 0,0-4 3 0,0 8 4 16,0-6 5-16,0 10 5 0,0-1 3 0,-6 0 1 0,6 4 0 16,0 3 0-16,0 0-2 0,0 1-3 0,0 3-3 0,0 0-5 15,0 0-6-15,-7 3-3 0,7 1-4 0,0 3-5 0,0 4-5 0,0 0-3 16,0 0-4-16,-7 5 0 0,7 2-2 0,0 0 1 0,0 0 0 16,0 4 0-16,7-4 2 0,-7 5-1 0,0-1 0 0,7-1 0 15,-1 1 1-15,0 0-2 0,1-3 1 0,0-1 1 0,-1 0-2 0,7-2-1 16,0-2 0-16,0 1 0 0,1-5-2 0,-2-2-1 0,8-1-2 15,-7-3-2-15,7-1-2 0,-8-3-1 0,8-3 0 0,-1-1-1 0,-5-3 0 16,4-1 1-16,-4-2 0 0,-1-2 0 0,7-2-1 0,-8-5 2 16,-6 1 0-16,8 0 3 0,-1-4 2 0,-6 0 2 0,6 0 2 0,-7-4 3 15,0 0 1-15,1 1 1 0,-7-1 1 0,7 1 2 0,-7 3 2 16,6-1 3-16,-6 1 4 0,0 8 2 0,6-1 4 0,-6 0 1 16,0 5 0-16,0 2-1 0,0 5 0 0,0-1-3 0,0 4 1 0,0 0-1 15,0 4-2-15,0 3 0 0,-6 0-4 0,6 5-2 0,0 2-3 16,-6 0-3-16,6 8-4 0,-7-3 0 0,7 7-1 0,0-5 0 0,-7 5 1 15,7 0-1-15,0 0 1 0,0-1 0 0,7 1-3 0,-7-5-6 16,7 2-8-16,-1-2-12 0,0-2-13 0,1-1-13 0,0-3-18 0,-1 0-24 16,1-4-28-16,6-4-49 0,0-3-56 0,-7-1-64 0,8-3-67 15,-2-3-59-15,-5-5-55 0,6 1-34 0,-7-4-23 0,7-4-6 16,-7-4 5-16,2-2 11 0,-2-1 14 0,0-8 23 0,1 1 30 0,-7 0 46 31,7-4 59-31,-7-4 64 0,6 1 109 0</inkml:trace>
  <inkml:trace contextRef="#ctx0" brushRef="#br0" timeOffset="154016.07">26552 10862 25 0,'-13'-11'291'0,"-6"3"30"16,-1-3 14-16,1 4 8 0,5 0 3 0,2 3 2 0,-8 1 0 15,7-1-1-15,-1 0 1 0,-4 4-4 0,4 0-5 0,1 4-102 0,1-4-149 16,-8 7-134-16,7-3-122 0,0 6-77 0,-6-1-52 0,5 1-27 16,-6 1-13-16,8 5-6 0,-1-6-3 0,-1 1 0 0,8 0-2 15,0 1 5-15,0-2 4 0,6 1 37 0,0 0 52 0</inkml:trace>
  <inkml:trace contextRef="#ctx0" brushRef="#br0" timeOffset="155142.66">27373 11389 0 0,'-14'8'78'0,"8"-1"144"0,0 1 18 16,0-1 17-16,-1 0 13 0,0 0 14 0,1-3 13 0,-1 0 15 15,7-1 15-15,-6 0 18 0,6 1 21 0,0-4-21 0,0 5-42 0,0-5-26 16,0 0-15-16,0 0-12 0,0 0-9 0,0 0-9 0,0 0-9 0,6-5-10 16,1 5-13-16,-1-4-13 0,1-2-15 0,6-2-18 0,-1 1-21 15,8-4-23-15,-7 0-27 0,7-4-21 0,0 1-20 0,-1-1-14 16,7-3-10-16,-6 2-5 0,-8-1-4 0,8-2-2 0,0 1-1 0,-7-1 1 16,-1 2 1-16,2-1 2 0,-8-1 1 0,1 4 2 0,6 0 2 15,-6 1 3-15,-1 3 3 0,-6-1 2 0,6 2 3 0,-6 3 2 0,0-1 0 16,6 4 0-16,-6-3 0 0,0 7-3 0,0 0-1 0,0 0-3 15,-6 0 0-15,6 7-4 0,0 1-1 0,-6 3-4 0,6-1-4 0,-6 9-3 16,-1 3-1-16,7 0-3 0,-7 4-1 0,1 6 0 0,6-2-1 16,-7 7 1-16,1 0 0 0,0 3 1 0,-2 0-1 0,2 4 0 15,6-4 1-15,-6 4-1 0,-1 0 1 0,7 0-2 0,-6 0 0 0,-1-4 1 16,7 5-2-16,-6-9 1 0,-1 4 2 0,7-3 1 0,-6-4-1 0,6 4 1 16,-7-8 0-16,7 0-1 0,-7-7 0 0,7 4 1 0,-6-8 0 15,6 1 1-15,-6-9-1 0,6 5 2 0,0-8 0 0,-7 0 1 16,7-2 3-16,0-2 0 0,0-3-1 0,-7 0 0 0,7-3 0 0,0-5 0 15,0 1 0-15,0-4 0 0,0 0 0 0,0-7-1 0,0-1-1 16,7-3 0-16,-7 0-3 0,7-7-3 0,-1 0-5 0,0-1-1 16,1-7-1-16,0 0-2 0,6 2-1 0,0-9-1 0,0 2 1 0,-1-1 0 15,2 3-2-15,5-4 1 0,1 0 0 0,-8 4 0 0,8-1 2 16,0 4 0-16,6 1 2 0,-7 3 1 0,1 4 1 0,-1 4 2 16,1 2 1-16,0 1 2 0,-1 4-1 0,-6 4 1 0,6-1 0 0,-5 7 0 15,-1-3-1-15,0 8 2 0,-7-1-2 0,7 1 0 0,-6 6 1 0,0 1 0 16,-1-1 0-16,0 5 1 0,1 3-2 0,-7-1 0 0,7 5 0 15,-7 0 1-15,0 3 1 0,6 0-1 0,-6 5 1 0,0-5 0 16,0 4 0-16,0-1 1 0,0 2-1 0,0-6 0 0,0 6 0 0,0-4-1 16,6-1 0-16,-6-4 0 0,7 1 0 0,-1-4 0 0,1 0 0 15,0 0 0-15,-1-4 1 0,8-3 0 0,-8-1 0 0,6-3 0 0,2 0 0 16,5-7 0-16,-5 3 0 0,5-6-1 0,0-1-1 0,1-4-2 16,-1-3-1-16,1-4-4 0,6-1-3 0,-7-3-4 0,7-2-5 0,1-2-4 15,-7-6-1-15,5 3-2 0,-5-4-3 0,0-3 0 0,6 0-1 16,-14-1 1-16,8 1 0 0,-1 3 3 0,-5-3 4 0,-2 3 7 15,-5 4 10-15,6 1 10 0,-6-2 7 0,-7 9 8 0,6-5 8 0,-6 8 4 16,0-3 4-16,-6 7 3 0,6-4 5 0,-7 6 3 0,1-2 3 0,-1 4 2 16,0 2 1-16,7 2-2 0,-6 0-6 0,-8 1-3 0,8 2-6 15,0 0-5-15,0 3-5 0,-1 1-3 0,0 3-1 0,1 3-5 16,-1 1-2-16,1 0-2 0,-8 6-3 0,8 2-3 0,-6 2-2 0,-2 6-2 16,8-3-3-16,-7 9-1 0,6 0 1 0,-6 6 2 0,7-3-1 15,0 4 0-15,-2 4 0 0,2 0 1 0,0-1 1 0,6 4 0 0,-7-3 0 16,7 4 0-16,0-1 0 0,-6-3 1 0,6 3 1 0,0 0-1 15,6-3 0-15,-6-4-1 0,0 3 0 0,0-7 0 0,7 5 1 0,-7-8 0 16,6 0-1-16,0-1 0 0,-6-7 0 0,8 0-1 0,-8 0 0 16,6-7 0-16,-6 0 3 0,6 1 3 0,-6-9 6 0,0 5 3 0,6-8 5 15,-6 3 1-15,7-6 0 0,-7 0 0 0,7-2 1 0,-1-3 0 16,1 1 0-16,-1-4-1 0,1-3 0 0,0-1-1 0,5-3-1 0,-6 0-4 16,8-1-4-16,-8-2-6 0,7-6-6 0,1 6-2 0,4-5-3 15,-4 4 0-15,-1 0-2 0,0 1 0 0,6-2-2 0,-5 4 0 16,-2 5 0-16,2-1-1 0,-1 4-1 0,0 1 0 0,0 6 0 0,-7 0-1 15,8 4 3-15,-8 0 0 0,0 4 2 0,1 3 1 0,-1 0 1 16,-6 4 1-16,7 4 1 0,-7-1-1 0,0 1 1 0,0 4 0 0,0-1 1 16,0 4-1-16,0-4-3 0,0 5-7 0,0-5-8 0,0 3-10 15,0-2-11-15,0 0-14 0,7-1-14 0,-7 0-31 0,0-3-38 0,6-1-45 16,0-3-52-16,0 0-53 0,2-4-57 0,4-3-49 0,2 0-46 16,-1-1-32-16,6-3-26 0,-6-3-7 0,7-5 2 0,-1 1 10 0,7-4 13 15,-6 4 28-15,6-8 39 0,-1 0 45 0,-5 1 52 0,6-1 54 16,1 0 90-16</inkml:trace>
  <inkml:trace contextRef="#ctx0" brushRef="#br0" timeOffset="155893.76">29235 11346 0 0,'14'-4'209'0,"-8"-7"86"16,0 3 26-16,-6 1 31 0,7-4 36 0,-7 0 31 0,0 4 31 0,-7-4 20 15,7 0 14-15,-6-1 10 0,0 2 7 0,0-1-47 0,-2 0-77 16,2 0-63-16,-7 4-58 0,0-1-35 0,6 2-24 0,-12-2-33 16,6 3-34-16,0 2-32 0,0 3-32 0,-7 0-20 0,7 0-13 0,-7 3-11 15,8 5-8-15,-1 0-6 0,-7-1-5 0,8 4 0 0,-2 4-2 16,1-4-2-16,0 6-1 0,0-2-1 0,7 4 1 0,-8-1-1 0,8 0 0 15,0 1 1-15,6 3-1 0,-7-4 1 0,7 4 0 0,0-4 0 16,0 1 0-16,7-1 1 0,-1 1-3 0,0-4 1 0,1-5 1 0,6 5-1 16,0-5 0-16,0-2-1 0,0-1 1 0,1-3-3 0,-2 0 0 15,8-4-2-15,-1-4-1 0,-5 0-2 0,5-3 0 0,0-1-1 0,1-2-1 16,-1-1 0-16,1-3-2 0,-7-6 1 0,7 3 0 0,0-2 2 16,-8-3 0-16,1 0 1 0,7 0 4 0,-14 0 3 0,8-1 3 0,-2 2 5 15,-6-1 3-15,1 1 5 0,0 2 5 0,-7 1 6 0,6 3 4 16,-6 0 4-16,0 4 1 0,0 0 1 0,0 4-1 0,0 3-1 15,-6 0-2-15,6 4-1 0,0 0-2 0,-7 4-3 0,7 0-2 0,-7 3-5 16,7 4-4-16,-6 0-4 0,0 4-3 0,6 3-4 0,-6 1-3 16,6 2 0-16,0-2 1 0,0 3 2 0,0 0 0 0,0 0 0 0,6 0-2 15,0 0 1-15,-6-4-1 0,6 0 0 0,1 0-1 0,6-2 2 16,-6-2 0-16,-1 1-1 0,8-4 0 0,-8-4 0 0,6 0 1 0,-4-3-1 16,4-1 0-16,1 2 0 0,1-10 0 0,-2 2 1 0,8-1 0 15,-7-3 0-15,0 0 0 0,0-4 0 0,1-1-1 0,4-2 0 16,-4-5 2-16,-1 5-1 0,-1-4 0 0,-4-1 0 0,4-3 1 0,2 1-1 15,-8 3 1-15,0-5 1 0,1 4 0 0,-1 1 0 0,-6 1 2 16,7 2 0-16,0 0 2 0,-7 4-1 0,0 0 0 0,0 4-1 0,0-1 1 16,0 5-1-16,0 0 0 0,0 3-1 0,0 3 0 0,-7 0 0 15,0 5 0-15,7 3 0 0,-6 3-2 0,-1 5 0 0,-5 2-2 0,4 1 0 16,-4 8 1-16,-2 3 0 0,2 0-1 0,-1 3 2 0,-1 4-1 16,2 1 0-16,-2-1 0 0,2 4-1 0,5 0 0 0,-6 0 0 15,0 0 0-15,-1 1 0 0,8-1 0 0,-6-5 0 0,5 1 1 0,0 1 1 16,1-4 0-16,-1-1 0 0,7-3 0 0,-6-3 0 0,6-1 0 15,0-4 0-15,0-6-1 0,0 3 2 0,0-8 1 0,0-3 3 16,0 1 4-16,0-5 2 0,6-3 2 0,-6-1 1 0,0-6-1 0,7-1 0 16,-7-3 0-16,6-8-1 0,1 0 1 0,0-4-1 0,5-2-2 0,-6-8-2 15,8-2-5-15,-1-4-7 0,-6-2-7 0,6-4-5 0,-1-3-4 16,2-3-1-16,5-1-1 0,-6 1 0 0,0-1 0 0,7 1 0 16,0-1-1-16,-8 4 2 0,8 4 1 0,-1 3 2 0,1 1 4 0,0 6 3 15,-1 5 4-15,1 2 4 0,-8 5 1 0,8 0 0 0,-7 4 2 16,7 1-1-16,-8 7-1 0,2-2 1 0,-1 1 0 0,0 7 0 0,0-4 0 15,-7 4-1-15,8 4 0 0,-8 0 0 0,7-1 1 0,-7 5-1 16,1-2 0-16,-1 7-3 0,1-3-2 0,-1-2-4 0,1 6-5 0,0-3-9 16,-7 0-8-16,6 3-17 0,-6-2-21 0,0-1-32 0,6 0-38 15,-6-5-37-15,0 3-36 0,0-3-36 0,0-1-36 0,7-2-32 16,-7 0-34-16,0-3-33 0,0 0-32 0,0 0-26 0,-7-6-21 0,7 1 2 16,0-6 13-16,-6 1 28 0,6-5 36 0,-6 1 36 0,-1-5 35 0,7-3 37 15,-7-3 35-15,1-1 36 0,-1-4 121 0</inkml:trace>
  <inkml:trace contextRef="#ctx0" brushRef="#br0" timeOffset="156034.38">29659 10741 135 0,'-26'-8'337'0,"-7"1"31"0,7 0 17 0,0 3 17 0,1 1 17 15,-2-2 12-15,1 2 6 0,0 3 5 0,6 0 3 0,1 0 0 16,-1 3 0-16,1 2-82 0,6 2-125 0,-7 0-104 0,1 0-93 0,5 4-102 16,-5 1-105-16,6 2-93 0,-6 1-89 0,-1 0-47 0,7-1-25 15,-7 0-13-15,8-2-6 0,-2-1-4 0,2 0-2 0,-2-4 1 16,8 0-1-16,-1-3 28 0,7-4 39 0,0 0 72 0,7 4 238 0</inkml:trace>
  <inkml:trace contextRef="#ctx0" brushRef="#br0" timeOffset="156346.88">30277 10474 370 0,'-12'-8'437'0,"-2"1"28"0,2-3 14 15,-2 1 10-15,1 2 7 0,7 0 2 0,0-4 3 0,-1 3 0 16,7 1 2-16,0 4 1 0,0 3 4 0,0 0-117 0,7 7-175 0,-7 1-88 16,12 6-46-16,-5 0-24 0,6 8-14 0,-6 4-10 0,5-1-5 15,2 9-4-15,-2 6 0 0,2 1-3 0,-1 2-1 0,-7 5-1 16,0 3-4-16,2 4-3 0,-2-4-4 0,-6 8-2 0,0-4-2 0,-6 3 0 15,-2 1-4-15,-4 0-8 0,-1-4-10 0,-7 3-38 0,0-3-53 0,1 0-82 16,-7 0-98-16,-6 0-85 0,-1-7-75 0,7-1-38 0,-7 2-19 16,1-9-9-16,-1-1-8 0,7-2-1 0,0-7-1 0,6-1 7 15,1-3 10-15,6-4 39 0,6-7 52 0,1 2 82 0,0-6 234 16</inkml:trace>
  <inkml:trace contextRef="#ctx0" brushRef="#br0" timeOffset="158093.07">2813 14441 149 0,'7'-4'207'0,"-7"1"16"0,0-4 16 0,-7 2 15 16,7 2 15-16,0-1 11 0,-7 1 10 0,7-5 12 0,-6 5 14 0,6-5-21 16,-6 5-39-16,-2-1-33 0,8-4-28 0,-6 2-17 0,0 2-9 15,0-3-10-15,-1-1-13 0,0 4-12 0,1-4-11 0,-1 6-9 0,-5-2-8 16,4 0-12-16,-4 0-13 0,6 1-11 0,-8 3-10 0,1 0-8 16,7 0-10-16,-8 3-8 0,2 1-11 0,-8 0-5 0,7 2-5 0,0 6-3 15,0-1-1-15,-7 0-3 0,8 0-1 0,-8 4-1 0,7 3 0 0,-7-3 0 16,8 3-1-16,-8-4-1 0,7 5 1 0,0-1-1 0,0 1 1 15,7-5 0-15,-8 5 0 0,8-5 1 0,-1 1-1 0,1-1 0 16,6 2-1-16,-7-6 1 0,7 1 1 0,0 0 3 0,0 1 7 0,7-5 4 16,-1 0 6-16,-6 4 5 0,7-7 7 0,5-1 5 0,-4 4 5 0,4-7 2 15,2 0 3-15,-2 0 1 0,8-7 2 0,-1 4 1 0,-5-5-2 16,5-3-3-16,7 1-5 0,-6-5-4 0,6-4-6 0,-7 1-7 16,7-1-7-16,-6-2-6 0,6-5-4 0,-1 0-3 0,-5 1-3 0,7 0-1 15,-1-5-1-15,-7 0 0 0,1-2-1 0,6 1 1 0,-7-1-1 0,1 0-1 16,-7-2 0-16,6 5 1 0,-5-4 1 0,-2-1-1 0,-5 2-1 15,6 0 0-15,-6-2 2 0,-1 5-1 0,0-4 2 0,0 4 1 0,-6-1 3 16,0 1 2-16,8-1 5 0,-8 5 4 0,0-1 4 0,0 4 5 16,-8 4 5-16,8-4 3 0,0 7 6 0,0 1 4 0,-6-1 3 0,6 5 3 15,-6 2 3-15,6 0-2 0,0 1 0 0,-6 3-4 0,6 1-2 16,0 3-5-16,0-4-6 0,-7 4-5 0,7 4-5 0,0-4-4 0,-7 7-4 16,7-3-5-16,0 3-4 0,-6 5-4 0,6-2-3 0,0 5-3 15,-7 3-2-15,7 1 0 0,0 6-2 0,-6 1 2 0,6 3 0 0,0 4 1 16,0 0 1-16,0 0-1 0,0 7 0 0,0 0 0 0,6 1 0 15,-6-1 0-15,7 3 1 0,-7 1 1 0,6 1 0 0,1-1 1 0,0 0 0 16,-1-4 0-16,0 4 0 0,0-4 0 0,8-3-1 0,-1 0 1 16,0-1 0-16,-6-7 1 0,12 0 1 0,-6 1-2 0,0-8-2 0,7 0 1 15,-8-4 0-15,8 1 0 0,0-7 0 0,-7-2 1 0,6-3 0 16,0-3 0-16,1-4 1 0,0-4 0 0,-1 0 1 0,1-3 0 0,0-4-2 16,-1-4 1-16,1 1 1 0,0-4-1 0,-8-4 1 0,8 0-1 15,-7-5-1-15,-1 6 0 0,-4-5-2 0,4-3 0 0,-5 3 0 16,-1-3 0-16,1 3 1 0,-7-3 1 0,0 3 0 0,6 0 0 0,-6 1 0 15,-6 3-1-15,6 5 2 0,0-3 1 0,0 3 0 0,-7 5 1 16,7 1 0-16,0 0 0 0,-6 8 0 0,6-1-2 0,0 1-2 0,0 3-1 16,-7 0-1-16,7 3 0 0,0 4 1 0,0 4 0 0,0 0 0 15,0 1 0-15,0 5-1 0,0 3 0 0,0-3-2 0,0 5 2 0,0 3-1 16,0 1 1-16,0-3 3 0,7-2 0 0,-7 5 0 0,6-4 1 16,-6-4-2-16,7 4 1 0,-1-3-2 0,-6-5 1 0,7 1-2 0,-1-1 1 15,1-3 0-15,0 1 1 0,-1-4 1 0,0-2 0 0,1-2-1 0,0 0 1 16,5-4 0-16,-5 0-1 0,6-8 0 0,0 5 0 0,-7-5 0 15,8-2 0-15,-2-2-1 0,2-3-1 0,-1 0-2 0,-1-2 0 16,-4-2-3-16,4-3-1 0,-6 1-1 0,1-1 0 0,0-4-2 0,-1 0 0 16,1 0 0-16,-1 5 0 0,-6-2 1 0,7 1 2 0,-7 0-1 15,0 8 2-15,7 0 2 0,-7-1-1 0,0 7 2 0,0-3 0 0,0 8-1 16,0 3 2-16,0 0-1 0,0 0 3 0,6 3-1 0,-6 5 1 16,0 3 0-16,0 4 2 0,6-1 0 0,-6 4 0 0,0 4-2 0,6 0 2 15,-6 3 0-15,8 1 2 0,-8 0 1 0,6 0-2 0,0 0 2 16,1-5-5-16,-7 5-5 0,6-4-16 0,8-4-22 0,-8 0-47 15,6-3-59-15,-4-1-67 0,4-1-69 0,2-7-67 0,-1 2-67 0,-1-8-40 16,2 0-24-16,5-4-14 16,1-3-7-16,-8-1-1 0,8-2 4 0,0-6 15 0,6 2 20 0,-7-1 47 15,7-3 59-15,-6 3 66 0,6-3 151 0</inkml:trace>
  <inkml:trace contextRef="#ctx0" brushRef="#br0" timeOffset="158497.96">4396 14280 15 0,'0'-8'244'0,"0"1"32"0,-6 0 29 0,6 0 36 16,-8-1 41-16,8 1 34 0,-6-1 31 0,0 5 19 0,6-4 15 0,-7 3 0 15,0-3-6-15,1 3-46 0,-1 0-66 0,1 1-50 0,0-2-42 16,-8 3-31-16,8 2-28 0,0-5-36 0,-8 10-41 0,8-5-33 31,-7 2-31-31,7 3-20 0,-8 2-16 0,2 0-7 0,-2 4-8 0,1 4-6 16,0 0-6-16,0-1-4 0,7 4-1 0,-8 1-1 0,2 3 0 0,5-5 0 16,0 10-1-16,1-5-1 0,0 0 1 0,-1 0 0 0,7 3 1 15,0-2-1-15,0-6-2 0,7 6 0 0,-7-5-1 0,6 0 1 16,7-4-1-16,-6 1 0 0,5-4-1 0,2 0 0 0,-1-6-1 0,0 2-2 15,0-4-1-15,-1-3-2 0,8-3-3 0,-6-2-3 0,5-2-2 16,1 0-3-16,-8-4 0 0,8-3-3 0,-7 3-2 0,0-4-3 0,0-3 0 16,1-1 0-16,-2 1 1 0,-5-4 2 0,-1 0 1 0,1 0 4 15,-1 0 4-15,-6 0 4 0,7 0 3 0,-7-1 5 0,0-2 4 0,-7 7 6 16,7-3 8-16,0 2 8 0,-6 4 9 0,6 0 5 0,0 5 6 16,-7-1 3-16,7 3 1 0,-6 0-2 0,6 6 0 0,-7 2-2 15,7 0-1-15,-6 2-1 0,6 6-2 0,0 0-5 0,-6 3-6 0,6 4-6 16,0 3-7-16,-8 3-6 0,8 1-5 0,0 4-4 0,8 0 0 0,-8 3 1 15,6-3 0-15,-6 3 0 0,6-3 1 0,7 0-2 0,-6 0-1 16,-1-5-2-16,7 1-3 0,-7-4-7 0,8-3-11 0,-1-1-18 16,-7-3-26-16,7-4-42 0,0 1-53 0,-6-8-68 0,6 0-73 0,-7-3-68 15,8-4-66-15,-8-5-38 0,0 1-26 0,1-8-12 0,-7 2-4 16,0-5 5-16,0-3 8 0,-7-1 19 0,1 0 23 0,0-3 43 16,-8-5 53-16,2 2 67 0,-2 2 147 0</inkml:trace>
  <inkml:trace contextRef="#ctx0" brushRef="#br0" timeOffset="158710.32">3712 13987 111 0,'-20'7'349'15,"-6"1"45"-15,6-5 34 0,1 4 26 0,6-7 22 0,0 4 13 0,7-4 10 16,0 0 8-16,-2-4 5 0,8 4 2 0,0-3 2 0,0-1-78 16,0-4-115-16,8 5-86 0,-8-4-70 0,6-1-46 0,6 1-34 0,-5-4-29 15,6 3-24-15,-6-2-21 0,5 3-23 0,2-1-21 0,5 1-21 16,-6 0-30-16,-6 3-30 0,6 4-31 0,0-4-30 0,-1 8-31 15,-4 0-31-15,4 3-31 0,-5 0-30 0,-1 4-31 0,-6 3-27 0,7 5-40 16,-7-1-42-16,0 4-13 0,0 0 3 0,0 4 20 0,0 0 27 16,-7-1 28-16,7 5 29 0,-6-1 31 0,-1 4 30 0,7-3 31 15,-6 2 32-15</inkml:trace>
  <inkml:trace contextRef="#ctx0" brushRef="#br0" timeOffset="158854.9">3836 14933 270 0,'-7'17'419'0,"0"1"33"0,1-3 17 0,0-4-1 15,-2-3-7-15,8-1-29 0,-6-4-40 0,0-3-51 0,0 0-57 16,-1-3-50-16,0-1-46 0,1 1-143 0,6-5-195 0,-7-3-131 16,1 0-104-16,0 0-50 0,6-3-25 0,-8-4-4 0,2-1 5 0,6-3 28 15,-6 0 40-15,0-4 50 0,-1 1 57 0,0-4 50 0,-6 3 94 16</inkml:trace>
  <inkml:trace contextRef="#ctx0" brushRef="#br0" timeOffset="160473.31">3021 14236 54 0,'0'0'125'0,"-6"0"9"0,6 0 9 0,0 0 10 16,0 0 12-16,-6 0 10 0,6 0 10 0,0 0-3 0,0 0-9 15,0 0-12-15,0 0-13 0,0 0-7 0,0 0-1 0,0 0-1 0,0 0-3 16,0 0 0-16,0 0-2 0,0 0-3 0,0-3-2 0,0 3-3 16,0 0-4-16,0-5-3 0,0 5-2 0,0 0 0 0,0-3 0 0,0 3 5 15,0 0 3-15,0-4 8 0,0 1 9 0,0 3 8 0,0-4 5 0,0 4 1 16,0-4-2-16,0 1-1 0,0-1-5 0,0 0-6 0,-8 1-4 15,8-2-8-15,0 3-8 0,-6-3-10 0,0 2-10 0,6-5-14 16,-6 5-15-16,-1-1-10 0,0-3-9 0,1 3-6 0,6 1-5 0,-13-5-3 16,7 5-2-16,-2-1 0 0,2 0-2 0,-6 1 0 0,5-1-1 0,-6 0-1 15,6 1-4-15,-6 3 0 0,0-4-3 0,0 4-3 0,0 0-7 16,0 0-2-16,0 0-1 0,-6 4-2 0,5-4-1 0,-5 3-2 16,-1 1-2-16,0 3-2 0,2 1-2 0,-2-5 0 0,0 8-3 0,1-2-1 15,-1 0-1-15,1 2 0 0,-1 4 0 0,0 0-1 0,1-1 0 0,-7 1 0 16,6 4 2-16,1-1 0 0,-1 0 0 0,1 4-2 0,0-1 0 15,-1 2-4-15,7-1-8 0,-7 0-23 0,14 0-30 0,-8 0-49 0,2 0-54 16,5 0-63-16,0 0-64 0,7 0-69 0,-6-4-68 0,12 4-34 16,-6-4-16-16,7-2-9 0,6-1-2 0,-7-1 4 0,14-3 4 0,-7-4 24 15,7 0 30-15,0 1 47 0,6-5 56 0,-1-3 62 0,1 0 234 16</inkml:trace>
  <inkml:trace contextRef="#ctx0" brushRef="#br0" timeOffset="175267.16">5737 14287 209 0,'0'7'231'0,"0"4"9"15,0-7 5-15,0 3 3 0,0 1 0 0,0-5 0 0,0 1 1 16,0-4 5-16,0 4 5 0,0-4-25 0,0 0-41 0,0 0-37 0,0 0-38 16,0 0-20-16,0 0-11 0,0 0-3 0,0 0 1 0,6-4 5 15,-6 4 4-15,8-4 6 0,-2 1 4 0,-6-5 1 0,6 6-2 0,0-7-6 16,8-2-7-16,-8 4-11 0,1-3-9 0,-1-2-8 0,8 1-9 15,-8-3-7-15,7-1-6 0,-6-3-7 0,5 2-5 0,2-2-4 16,-8-3-5-16,7 2-3 0,1-3-5 0,-8 0-2 0,6-3-3 0,2 0-2 16,-8-2-1-16,7 2-1 0,-7-1-1 0,2-2 1 0,4 1 2 0,-6 1-2 15,2 1 1-15,-8-1-1 0,6 0-3 0,0 5 2 0,-6-2 2 16,7 5 9-16,-7-1 12 0,0 2 12 0,0 6 14 0,0-4 11 16,0 4 12-16,0 1 5 0,0 1 6 0,-7-1 4 0,7 6 5 0,0-3 2 15,0 3 3-15,0 1 0 0,-6-2-1 0,6 5-6 0,0-2-10 16,0 2-11-16,0 0-9 0,0 0-13 0,0 0-13 0,-6 2-9 15,6-2-4-15,0 5-4 0,0-2-5 0,0 1-4 0,0 3-1 0,0 4-3 16,0 1-1-16,0-2-2 0,6 5-1 0,-6 4-4 0,6-2-2 16,-6 5 0-16,7 3 4 0,-7-2 1 0,6 6 1 0,1-3-1 0,-7 3 0 15,7 0-1-15,-1 5 1 0,0-5-1 0,0 0 0 0,2 0 2 16,-2 0 0-16,0 2-1 0,1-6-1 0,0 4 0 0,-1-2 1 0,1-7-1 16,5 3 0-16,-5-2 0 0,0-2 2 0,5-1 1 0,-5 0-1 15,6-3 0-15,-6-4-1 0,5 0 1 0,-5 0 0 0,0-3 0 16,5-6 2-16,-4 6 0 0,-2-8 2 0,0 0-1 0,1 0 0 0,-1-3 1 15,7-2-2-15,-6-1 2 0,-1-2-1 0,0-3 0 0,2 0 0 16,-8-3-1-16,6-5 1 0,0 1-2 0,-6 0 0 0,0-4 0 0,7-1-2 16,-7 2 0-16,0-5 0 0,-7 4 1 0,7-3-2 0,-6-1 0 15,6 1 0-15,-6-1 0 0,6 3 2 0,-8 2-1 0,2-2-1 0,6 6 2 16,-6 2 1-16,6 0 2 0,-7 0 2 0,7 4 3 0,-6 4 3 16,6 0 2-16,-7 3 1 0,7-3 2 0,-6 7 1 0,6-3 1 15,0 3-2-15,0 0 1 0,0 0-1 0,0 0 0 0,0 0-2 0,0 0-2 16,0 0-2-16,0 3-2 0,0-3-4 0,0 3-2 0,6 1-2 0,1 0-3 15,-1-1-2-15,1 1 2 0,-1 0-1 0,8-1 1 0,-8 1 2 16,7 1-2-16,0-5 1 0,0 2 0 0,0-2 1 0,0 5-1 16,7-5 0-16,-7 0 0 0,6 0 1 0,-6 0 0 0,1 0 0 0,5 0 1 15,-6 0-1-15,6 3-1 0,-5-3 1 0,-2 3 1 0,1 5 0 16,0-2-1-16,0 2-2 0,1 4 1 0,-2-1 0 0,-5 0-1 0,0 3 0 16,-1 1 1-16,0 3 1 0,1-3 0 0,-1 4-1 0,-6-6 2 15,7 6-1-15,-7-1 0 0,0 1-1 0,7-5 0 0,-7 5 0 16,0-5 1-16,6 1 0 0,-6-1 1 0,6 1 1 0,-6-4-2 0,7 0 0 15,0 1 0-15,-1-5 0 0,0 0-1 0,1 0 0 0,0 1 1 16,6-5 2-16,-7 1-1 0,8-4 2 0,-2 0 0 0,1 0-1 0,0-4 0 16,6-3-1-16,-5 3-4 0,6-7-1 0,-1 4-4 0,1-4-5 15,-8 0-4-15,8-4-3 0,0 0-4 0,-1 1-1 0,-5 3-3 16,-2-7-2-16,8 3 0 0,-7 0-2 0,-1 1 1 0,2 0 1 0,-8-1 2 16,0-1 3-16,2 5 4 0,-2-3 4 0,0-1 4 0,-6 5 4 15,0-5 4-15,0 4 2 0,0 0 2 0,-6-1 3 0,6 2 2 0,-6 0 2 16,-2-2 2-16,2 5 3 0,0-1 2 0,0 1 2 0,-2-1 2 15,2 6 2-15,0-3 0 0,-1 1 1 0,1 1-1 0,-1 3-1 0,0 0-1 16,1 3-1-16,0 1-1 0,0 1-1 0,-2 2-2 0,2-1-2 16,0 6-3-16,-1-5-4 0,7 8-1 0,-6-4-1 0,6 3-2 0,-7 1 1 15,7 3 0-15,0-3 0 0,7 3 1 0,-7 1 1 0,6-1 0 16,1 1-1-16,-1-2 0 0,0 2-2 0,2-5 2 0,4 5 2 0,1-5-1 16,0 1 2-16,0 0-1 0,1-1 2 0,-2-3-2 0,8 1 2 15,-7-2-2-15,0-2 2 0,0-1-1 0,7-3 0 0,-8 3 2 0,1-7 0 16,1 3 1-16,-8-3 0 0,7-3-1 0,0 3 1 0,-7-4-1 15,8-3-1-15,-8 3 0 0,7-7 2 0,-7 4-2 0,8-1 0 0,-8-2 0 16,0-1 0-16,8-5-2 0,-8 6 1 0,1-5-2 0,-1-4 0 16,1 5 0-16,0 0-1 0,-1-5 0 0,-6 5 0 0,6-4 0 0,-6-1-1 15,6 4-1-15,2 1 1 0,-8-1-1 0,6 0 1 0,-6 4 0 16,0 1-2-16,6 2-1 0,-6 0 1 0,0 5-1 0,0 0-1 0,7 3 0 16,-7 3 0-16,0-3-1 0,0 8 1 0,6-1 0 0,-6 0 2 15,0 4 0-15,7 3 0 0,-7 1 1 0,0 0 0 0,7 4 1 16,-7-1 0-16,6 1 1 0,-6-2-1 0,6 5 1 0,-6-3 1 0,7-1 0 15,-7 0 0-15,7 1-2 0,-1-5 1 0,-6 4-2 0,6-3 1 16,-6-4 0-16,7 4 0 0,0-4 1 0,-7 0-1 0,6-4 1 16,1 0 0-16,-7-3 0 0,6 3 0 0,-6-7 1 0,6 4 0 0,-6-4 2 15,0 0 0-15,7 0 0 0,-7-4 2 0,7 2-1 0,-7-7 0 16,0-2 0-16,6 0 0 0,-6 0-1 0,0-3 0 0,6-4-2 0,-6-1 1 16,7-3-3-16,0 0-4 0,-7 0-3 0,6 0-6 0,1-3-3 15,-1 3-4-15,1-4-1 0,6 7-3 0,-7-2-1 0,8 3-1 0,-8 3 0 16,7 0 0-16,0 4-1 0,-7 3 1 0,7 5 2 0,-7 0 1 15,2 6 4-15,4 0 4 0,-5 2 3 0,0 6 5 0,-1-1 0 16,0 5 0-16,1 3 3 0,-1-3 1 0,-6 4 2 0,7-1 1 0,0 1 1 16,-1-2-1-16,-6 2 0 0,6-5 0 0,1 0 0 0,0 3 0 0,-1-8 0 15,0-1-1-15,1 0-12 0,0-6-20 0,-7 3-42 0,6-5-57 16,1-5-71-16,-1-2-78 0,0 0-68 0,-6-4-62 0,8 0-31 16,-8-7-16-16,0 0-7 0,0-4-4 0,-8-4 0 0,2 1-3 0,0-5 13 15,-7 1 20-15,-1-8 43 0,2 3 56 0,-8-2 71 0,0 0 264 16</inkml:trace>
  <inkml:trace contextRef="#ctx0" brushRef="#br0" timeOffset="175532.78">6923 13547 136 0,'-20'22'341'16,"1"4"29"-16,5-5 16 0,2-2 10 0,5-1 6 0,0-3 15 0,1-8 17 15,0 1 13-15,6-1 11 0,0-3 11 0,0-1 9 0,6-3-75 16,0 5-119-16,1-5-72 0,0-5-53 0,5 2-25 0,-5-1-14 0,6 0-9 15,0-3-5-15,1-4-13 0,-2 4-17 0,1-5-12 0,0 2-12 16,0-1-9-16,-7-3-10 0,8 2-7 0,-8 1-7 0,0 4-5 16,2-5-5-16,-2 5-2 0,0 0-4 0,1 3-1 0,-1 1-2 0,1-1-1 15,0 4 0-15,-1 0-1 0,0 4 1 0,8-1-3 0,-8 5-3 16,7-5-9-16,0 9-13 0,-6-5-34 0,5 0-44 0,2 4-61 0,-2 1-68 16,2-5-75-16,-8 4-78 0,7 0-50 0,-7-1-34 0,8-2-19 15,-8-1-8-15,0 0-4 0,2-3 2 0,-2 0 9 0,0-1 12 16,-6-3 34-16,0 0 44 0,0 0 61 0,0 0 69 0</inkml:trace>
  <inkml:trace contextRef="#ctx0" brushRef="#br0" timeOffset="175782.79">5984 13947 298 0,'-32'14'422'0,"-7"1"33"0,7-1 21 0,5 1 14 0,-5-4 10 0,6-4 9 16,7 1 9-16,-1-5 4 0,6 2 4 0,2-5 1 0,5 0 1 0,1 0-107 15,-1 0-161-15,7 0-93 0,7 0-60 0,-1-5-34 0,7 5-19 16,7-3-14-16,-8-1-11 0,15 0-11 0,-1 1-11 0,6-5-20 0,1 5-26 16,-1-4-52-16,7 2-69 0,1-2-91 0,-1 0-102 0,0 0-71 15,0 3-52-15,7-3-27 0,-14 3-13 0,7 1-7 0,1-2-4 16,-8 2 1-16,1 0 2 0,-1-1 15 0,1 4 22 0,-1-4 51 0,7-2 68 15</inkml:trace>
  <inkml:trace contextRef="#ctx0" brushRef="#br0" timeOffset="176393.27">9040 13987 91 0,'-14'7'297'0,"-6"-4"24"0,8-3 14 0,-1 5 20 16,-7-2 21-16,8-3 24 0,4 0 24 0,-4 0 18 0,-2 0 15 0,8 0 12 15,-1 0 11-15,-5 0-67 0,5 0-107 0,7 0-58 0,-7 0-34 16,7-3-18-16,0 3-12 0,0 0-17 0,0-5-21 0,0 2-21 16,7-1-26-16,-7-3-16 0,7 0-15 0,5 0-13 0,-5-4-12 0,6 3-10 15,0-6-8-15,1 2-7 0,-2-2-6 0,1 3-4 0,0-4-4 0,0 4-3 16,1 0-1-16,-2 1 0 0,2 2-2 0,-2 4-1 0,-5 1 0 16,6-1 0-16,-6 4 1 0,5 4 1 0,-6-1-1 0,2 9 0 15,4-2-1-15,-5 5 2 0,-1 4-1 0,8 1 0 0,-8 7 0 0,0 2 2 16,1 1 0-16,0 2 0 0,5 2 0 0,-5 2 0 0,0 1 1 15,6-1 0-15,-7 1 0 0,0-4 0 0,8 3 0 0,-2-3 0 16,2-3-1-16,-1-1 1 0,0-3-1 0,0 0 0 0,7-8 0 0,-8 1 0 16,1-1 2-16,7-7 0 0,-8-1-1 0,8-2 0 0,-6-5 0 15,5-3-1-15,-6-3 2 0,0-5-1 0,7 1 0 0,-7-4-4 16,6-8-3-16,-6 1-3 0,-7-3-5 0,8-2-4 0,-8-3-3 0,1-6-3 16,-1 2-2-16,-6-3-2 0,-6-3-1 0,-1-1 0 0,1 0-3 0,0 5 1 15,-8-5 1-15,1 4 3 0,0 1 3 0,0 2 5 0,-7 4 4 16,8 1 4-16,-2 6 4 0,2 1 4 0,-1 3 4 0,-1 5 1 15,2 3 0-15,-2-2 2 0,8 9 0 0,-7-3 0 0,6 6 1 0,1-3-1 16,-1 9 0-16,7-2-1 0,-6-1 0 0,6 6-1 0,0-2 0 16,0 2-1-16,6 2-2 0,1 1 0 0,-1-1 0 0,8 1-1 0,-2 0-3 15,2-4-12-15,5 3-19 0,1-2-37 0,-1-1-48 0,0 0-58 16,8-5-63-16,-1 3-59 0,-6-6-56 0,5 0-49 0,1 1-46 0,0-4-21 16,0 0-13-16,1 0-3 0,-8-4 0 0,7 1 11 0,0 0 17 15,-6-2 38-15,6-2 47 0,-1 4 59 0,-5-5 63 0</inkml:trace>
  <inkml:trace contextRef="#ctx0" brushRef="#br0" timeOffset="177148.54">10192 13939 0 0,'0'-6'114'0,"-6"1"128"15,6 1 27-15,-6 1 24 0,-2-2 23 0,-4 3 24 0,5-2 25 0,0 0 23 16,-6 0 22-16,7 1 15 0,-8 0 13 0,2-2-39 0,-1 5-66 16,6-2-47-16,-6 2-37 0,1 0-27 0,-2 2-26 0,2 3-21 15,4-2-20-15,-4 0-23 0,-1 9-23 0,-1-5-22 0,2 5-21 0,-2-2-15 16,8 5-13-16,-7-1-7 0,0 1-7 0,6 0-3 0,1 3-2 15,0 1-4-15,-8-1-2 0,8-1-3 0,6 2-1 0,0 3-1 0,-6-4-2 16,6 1-2-16,6 2 0 0,-6-3-1 0,6 1-1 0,1-4 0 16,0 3 1-16,5-3-1 0,-5-1 2 0,6-3-2 0,0 0 1 0,7-3-1 15,-8-1-1-15,8-2-1 0,-7-5 1 0,7 0-2 0,0-5-4 16,-8 1-3-16,8-3-3 0,-7 0-2 0,7-4-2 0,-8 0-1 16,1-4 0-16,1 4 0 0,-2-7 0 0,2 3 0 0,-8 1 1 0,0-5-1 15,8 1 0-15,-8-4 3 0,1 4 2 0,-7-4 4 0,6-1 4 16,0 6 2-16,-6-6 2 0,8 1 2 0,-8 0 1 0,0 4 4 0,0-1 3 15,6 2 5-15,-6 2 5 0,-6 4 3 0,6 0 4 0,0 1 2 16,0 5 3-16,0-2-1 0,0 7 0 0,-8-4 0 0,8 4-2 0,0 4-1 16,0-1-2-16,0 6-2 0,-6-2-4 0,6 3-4 0,0 0-6 15,0 7-3-15,0 0-5 0,0 2-1 0,0 2-2 0,6 1-1 16,-6 0 0-16,8 1 0 0,-2-2 1 0,-6 1 0 0,6 4-1 0,0-5 1 16,1 2-1-16,0-4 1 0,-7 2 1 0,6-3 0 0,1 1-1 0,-1-4 0 0,1 0 0 15,0-1 0-15,-7-3 1 0,6 1 0 0,0-2 1 0,-6-7 0 16,6 5 1-16,-6-4 1 0,8-4 0 0,-8 0 0 0,6 0 1 0,-6-4-1 15,6 0 1-15,-6-3-1 0,7-1 1 0,-1-3 0 0,-6 0 1 16,7-3-1-16,-7-1-1 0,7 1 0 0,-1-4-2 0,-6-1-1 16,0-4 0-16,6 5-1 0,-6-3 1 0,0-1-1 0,6 0-1 0,-6 0 0 15,0 0 0-15,8 4 1 0,-8-1-2 0,6 1-1 0,-6 3 0 0,6 0-1 16,-6 8 1-16,7-4 0 0,0 3 0 0,-1 5-1 0,-6 3 0 16,7 0-2-16,-1 3 1 0,0 5 1 0,1 0 0 0,6 2 2 0,-7 5-1 15,1 0 1-15,0 3 1 0,6 1 0 0,-7-1 0 0,1 4 1 16,6 0 0-16,-7 3 1 0,0-3 0 0,2 0-1 0,-2 4 1 0,7-4 0 15,-7 0 0-15,-6 0 1 0,7 0-1 0,-1-4-1 0,1 0 1 16,-1 1-1-16,-6-4 1 0,6-4 0 0,2 0 0 0,-8-1 0 16,0-2-1-16,6-5 2 0,-6 1 0 0,0 0 2 0,0-4-2 0,0 0 2 15,6 0-1-15,-6-4 2 0,0-3-2 0,0-1 1 0,7-2-1 0,-7-1 1 16,7-8-1-16,-7 5 2 0,6-9-3 0,-6 1 1 0,7-3-1 16,-1-1-2-16,-6-3-1 0,6-1-1 0,1 1-1 0,0 0 0 15,-1 3-1-15,0 0 0 0,8 1 1 0,-8 7-2 0,1-1 0 0,5 1 0 16,-5 7 0-16,0 4 1 0,5 0-1 0,-4 3-1 0,-2 4 2 15,0 4 1-15,1 3-1 0,-1 0 1 0,1 4 2 0,-1 4 0 16,1-1 0-16,-1 2 0 0,-6 2-1 0,6 3 1 0,2-2 0 0,-8-1 0 16,6 4 1-16,0-4 0 0,1-3 1 0,0-1 0 0,-1 1-1 15,0-4-3-15,1-3-5 0,-1-1-17 0,8 1-26 0,-8-5-45 0,7-3-56 16,0-3-66-16,-7-2-74 0,7-2-68 0,-6-4-69 0,6 0-34 16,-7-7-16-16,2 3-11 0,-8-7-2 0,6 0 0 0,-6-3 4 0,-6-4 17 15,6 0 25-15,-8-5 45 0,-4-2 56 0,5-5 68 16,-13 2 238-16</inkml:trace>
  <inkml:trace contextRef="#ctx0" brushRef="#br0" timeOffset="177336.03">10218 13412 83 0,'-38'10'365'0,"-2"5"48"0,1-4 27 0,6 5 14 16,1-6 10-16,6 1 5 0,-1 0 4 0,9 1 1 0,4-6 3 16,1 2 3-16,0-2 2 0,13 2-68 0,-7-4-105 0,14 3-94 15,-7 0-93-15,13 1-47 0,0-5-25 0,1 4-15 0,4-2-8 0,2 2-7 16,7-4-3-16,-1-3-19 0,6 0-26 0,1 0-61 0,-1-3-79 15,1-1-95-15,-1-4-102 0,1-2-57 0,-1 2-33 0,1-6-17 0,-7 2-10 16,0-2-3-16,-1 0-3 0,-5-5-1 0,0 2 0 0,-1-3 17 16,-5 3 23-16,-2-2 59 0,2-3 75 0</inkml:trace>
  <inkml:trace contextRef="#ctx0" brushRef="#br0" timeOffset="178499.44">11768 14173 44 0,'0'18'309'0,"-6"1"45"0,6-8 37 15,-7 4 23-15,7-4 20 0,0-4 12 0,-7-3 6 0,7 0 5 16,0-4 3-16,0 0 2 0,0-4 1 0,7 0-67 0,-7-7-100 0,7 4-76 16,-1-4-65-16,0-4-46 0,2 1-35 0,-2-1-26 0,7 0-19 15,-7-4-9-15,7 2-8 0,-6-5-4 0,5 3-4 0,2-2-1 0,-1-1-2 16,-6 3-2-16,5-3 1 0,-5 0-1 0,-1 4 1 0,1 0 0 16,0-1 0-16,-1 5 0 0,-6-1 0 0,6 5-1 0,-6-2 1 0,0 4-1 15,0 5 1-15,0-1-1 0,0 4 0 0,0 4 1 0,-6 3-2 16,6 0 0-16,-6 4 1 0,6 0 0 0,-7 3 0 0,7 6-1 15,0 2-1-15,-7-1 0 0,7 5-3 0,0 3 2 0,7 1 1 0,-7 3 2 16,7 0 0-16,-1 3 2 0,0 1 0 0,1 3-1 0,0-3 1 16,-1 3 1-16,0 1 1 0,1-1-1 0,-1 0 0 0,8-4 1 0,-8 1-1 15,0 0 1-15,2-1-1 0,-8-2-1 0,6-5-1 0,0 0 0 16,0-3 0-16,-6-4-1 0,7 0 0 0,-7-7 0 0,7 3 0 16,-7-7 2-16,6 0 2 0,-6-4 5 0,0 0 6 0,0-3 6 0,7-4 3 15,-7 0 4-15,0 0 1 0,0-4 1 0,0-3 1 0,6 0 0 0,-6-4-1 16,0-3 1-16,6-5 0 0,-6 0-2 0,0-3-1 0,8-7-5 15,-8 0-6-15,6-3-6 0,0-2-4 0,-6-3-3 0,6-3-4 0,1-1-1 16,0-2 1-16,-1-1 1 0,1-5 0 0,-1 6 0 0,8-4-1 16,-8 3 0-16,7 3 0 0,0-3 0 0,0 8-1 0,-7-1 0 15,14 4 0-15,-6 4 0 0,-2 3 1 0,1 4 0 0,7 4 0 0,-8 3-1 16,2 5-1-16,-2-2 0 0,2 8-2 0,-1 1 2 0,-7 3-1 16,8 3 2-16,-8 1 0 0,6 3 0 0,-4 4 0 0,-2 1 0 0,0-2 0 15,1 9 0-15,-1-4 2 0,1 3-2 0,0 0 0 0,-7 0 1 16,6 4 1-16,0-4 0 0,0 1 1 0,-6-1 0 0,8 1-2 0,-2-5 1 15,0 1 1-15,-6-5 0 0,7 7-1 0,0-11 1 0,-1 1 0 16,1 0 2-16,-1-2 0 16,0-3-1-16,8-2 1 0,-8 0-1 0,7-7-1 0,0 4 1 0,0-5 0 15,0-1-2-15,0-3-2 0,1-3-4 0,-2-3-5 0,1-1-9 0,1-3-8 0,-2-4-13 0,2 1-9 0,-2-5-11 0,-5-2-9 0,6 0-5 16,-6-5-6-16,-1-1-1 0,0 2-1 0,1-4 0 0,0 3 2 16,-7-3 4-16,6 3 6 0,-6 1 9 0,6-1 10 0,-6 4 15 15,0-1 17-15,0 9 23 0,0-4 23 0,-6 3 16 0,6 8 11 0,-6-4 9 16,6 7 4-16,-7-3 6 0,0 7 4 0,1 0 4 0,0-1 3 15,-1 5 2-15,1 0 0 0,-1 0-2 0,0 3-6 0,1 4-10 0,6-2-16 16,-6 4-10-16,6 2-7 0,-8-1-5 0,8 5-4 0,-6 2-4 16,6 2-4-16,-6 3-5 0,6 3-4 0,0 4-4 0,0 4-1 0,0-1-1 15,0 5-1-15,6-1 0 0,-6 4 1 0,6 0 0 0,2 4 0 16,-2 3-2-16,0 1 1 0,1-2 0 0,0 5 0 0,-1-3 1 16,1 2-1-16,-1-2 0 0,7-1-1 0,-6 4 1 0,-1-4 0 0,0-3 0 15,8 0 0-15,-8-1 0 0,1-3-1 0,5 0 1 0,-5-3 0 0,0-1-1 16,-1-7 2-16,0 1 0 0,2-2 0 0,-2-7 0 0,-6 1 2 15,6-4 1-15,-6-3 4 0,7-1 5 0,-7-7 4 0,6 3 3 16,-6-3 1-16,0-3 1 0,0-1 0 0,0-4-1 0,7-2 1 0,-7-1 0 16,0-5 0-16,6-1-1 0,-6-5 0 0,0-3-2 0,0-1-3 15,7-4-6-15,-7 0-5 0,6-2-3 0,-6-1-2 0,6 0 0 0,2 0-2 16,-2 0 1-16,0 3 0 0,1 2-1 0,6-2-1 0,-7 5 0 16,7 7-2-16,-6-1 0 0,6 4-1 0,-7 5-1 0,8 2 2 15,-8 4 0-15,7 4-1 0,-7 4 2 0,8 4-1 0,-8 2 2 0,0 1-1 16,8 5 0-16,-8 1 1 0,0 1-1 0,1 5 0 0,0-5 2 15,-1 4 0-15,1 0 0 0,-1 0 1 0,-6-1-3 0,6-2-4 0,2-1-10 16,-2 1-14-16,0-5-31 0,7 1-38 0,-6-5-53 0,6-2-60 16,-7 1-69-16,8-7-72 0,-2-2-59 0,8 0-53 0,-7-7-27 15,7 3-13-15,0-7-4 0,-2 0 0 0,9 0 10 0,-7-3 12 0,5-1 29 16,-5 0 39-16,6 1 54 0,-6-4 59 0</inkml:trace>
  <inkml:trace contextRef="#ctx0" brushRef="#br0" timeOffset="179391.2">13729 13855 0 0,'6'-8'221'0,"-6"1"63"15,0 0 29-15,0 0 33 0,-6-1 38 0,-1 5 29 0,0-4 25 16,1-1 17-16,0 4 13 0,-1-3 11 0,1 3 8 0,-8-3-52 0,8 3-83 16,-8 1-58-16,2 3-43 0,-1-5-34 0,0 5-27 0,0 0-35 15,-1 5-35-15,2-2-27 0,-8 5-25 0,7-1-16 0,0 0-15 0,0 5-9 16,0-2-9-16,0 5-6 0,0-1-3 0,7 5-3 0,-8-1 0 16,8 0 0-16,0 4-3 0,-2-3 0 0,2 3 0 0,6 0-2 15,0 0-2-15,0 0 1 0,6-4 0 0,-6 1 0 0,8-1 0 0,-2 0 0 16,7 0-1-16,-6-7 0 0,6 3 1 0,-1-2 0 0,2-5 0 15,5 0 1-15,-6 1 0 0,0-8 0 0,7 0-1 0,-8 0 0 0,2-4-2 16,5-3-1-16,-5 1-2 0,-2-6 1 0,8 1-1 0,-7-4 0 16,0 0-1-16,-6 1-2 0,5-9 0 0,2 6 0 0,-8-6-1 15,0 1 0-15,8 0 0 0,-8-3 1 0,-6-1 1 0,7 1 1 0,-1 2 0 16,-6-2 3-16,0 3-1 0,0 0 2 0,0 0 2 0,0 4 1 16,0 0 1-16,0 2 2 0,-6 7 2 0,6-3 2 0,0 4 0 0,0 1 0 15,-7 3-1-15,7 1-1 0,0 3 0 0,0 3 0 0,0 1 0 16,0 0 0-16,0 7-2 0,0-4-1 0,0 7 0 0,0 4-3 15,7 1-1-15,-7-1 0 0,6 5 0 0,-6 3 0 0,6-1 0 0,-6-3 1 16,7 3 0-16,0 4 0 0,-1-3-1 0,0 0 1 0,8-4-1 0,-8 0 0 16,1 0-1-16,6 0 2 0,-7-7 0 0,1 3 0 0,5-3 0 15,-4-4-1-15,4 1 2 0,-5-6 2 0,6-3 0 0,-7 1 0 16,7-4 1-16,1 0 0 0,-8-4 0 0,7-3 1 0,0 0 1 0,-7-5 0 31,7 2 0-31,1-5-2 0,-2-3 0 0,-4 0 0 0,4 0 0 0,-5-4-3 16,6-1-1-16,-7-3 0 0,1 5 0 0,-1-5 0 0,0-3 0 15,-6 4-1-15,8-2-1 0,-2 2 0 0,-6 3 0 0,6 0 0 16,-6 4-1-16,0 2 1 0,7 2-1 0,-7 3 0 0,6 4 1 0,-6 3 0 16,0 1-3-16,0 6 1 0,7-3-1 0,-7 9 1 0,6-3 0 0,-6 5 0 15,7 4 1-15,-7 3-1 0,6 1 2 0,1 2 0 0,-7 2 0 16,7 2 1-16,-1 0 0 0,-6-3 0 0,6 7 1 0,-6-6 0 16,7 3 0-16,-7-1 0 0,7-3-2 0,-7-3 1 0,0 2 1 0,6-2 0 15,-6-5 0-15,0 1-2 0,6-5 0 0,-6 2 2 0,0-1 0 16,0-8 2-16,0 5 3 0,7-5 4 0,-7-3 3 0,0 5 3 0,0-10 1 15,6 5 2-15,-6-3 1 0,7-5-1 0,-7 1 0 0,7-4 1 16,-1 0 1-16,0-3-1 0,-6-5 0 0,7 1-2 0,0-4-2 16,-1 0-5-16,0-4-4 0,1-3-3 0,0 4-2 0,-1-5-1 0,1 1-2 15,-1-1-1-15,0 2-1 0,-6 2 1 0,8 3-1 0,-2-2-1 16,0 6 1-16,0 5-1 0,1-1 1 0,0 4-1 0,-1 4 1 0,-6 3-1 16,7 1 0-16,-1 3 1 0,-6 3 1 0,6 5 1 0,-6-2 0 15,8 6 0-15,-8-1 0 0,0 8 0 0,6-1 1 0,-6 0-2 16,0 4 1-16,0 0 0 0,6 0 0 0,-6 3 1 0,0-2 0 0,0-1-1 15,0 0 1-15,0-1 0 0,0 2 0 0,6-5 1 0,-6-4 0 16,0 1-1-16,0 0-1 0,0-5 0 0,8 2 2 0,-8-5 0 0,0 0 0 16,0-3 2-16,6 0 1 0,-6-1 3 0,0-3 2 0,0 0 1 15,6-3 2-15,-6 3 1 0,7-8-1 0,-1 5 1 0,1-5-1 0,0-3 1 16,-1 1 0-16,0-6 0 0,0-2 0 0,8 0-2 0,-8-1-2 16,1-2-4-16,0-5-2 0,6 4-3 0,-7-4-2 0,0 1-1 15,2 3-1-15,-2-4 0 0,0 8 0 0,0-4 0 0,1 7-1 0,0 0-1 16,6 4 0-16,-7 4 0 0,0 5 1 0,2-3 0 0,-2 10-1 15,0-3 0-15,0 9 3 0,2 1 0 0,-2 2 1 0,0 1 1 0,1 7 1 16,-7 0 1-16,6-1 0 0,-6 5 1 0,0 0 1 0,0 0 0 16,7-4 0-16,-7-1 0 0,0 2 2 0,0-2-1 0,7-5 0 0,-7-3-1 15,6 3 1-15,0-6-2 0,0-2 0 0,2-5-13 0,4 1-18 16,-5-4-41-16,6-4-53 0,0-2-76 0,7-6-90 0,-8-2-85 0,8-2-82 16,-7-9-41-16,0-1-21 0,6-3-11 0,-11-4-6 0,4-4-1 15,-5 1-1-15,-1-4 11 0,1-1 17 0,-7 1 41 0,0 0 51 0,-7 4 78 16,1-1 199-16</inkml:trace>
  <inkml:trace contextRef="#ctx0" brushRef="#br0" timeOffset="179719.32">13774 14635 347 0,'0'30'450'0,"0"-5"32"0,0-3 17 0,0 0 7 16,6-7 5-16,-6 0 2 0,0-5 1 0,0-2 0 0,0-4 1 15,-6-1 1-15,6 1 0 0,0-4-115 0,0 0-173 0,6 0-114 16,-6-4-85-16,7-3-95 0,0-1-97 0,-1 0-111 0,0-2-121 0,8-5-60 16,-1-3-30-16,0 0-15 0,6 0-8 0,1-8-4 0,-1 0-2 15,1-3 0-15,6-5 2 0,0 2 13 0,7-5 20 0,-1 0 62 16,7-2 81-16</inkml:trace>
  <inkml:trace contextRef="#ctx0" brushRef="#br0" timeOffset="179908.48">15416 13808 146 0,'-8'3'402'0,"8"1"50"0,-12-1 25 0,6 1 11 0,-2-4 6 0,2 4 0 16,0-4-7-16,-1 0-7 0,1 0-11 0,-1-4-14 0,7 4-15 16,-7 0-117-16,7 4-162 0,-6-4-171 0,6 3-171 0,0-3-124 15,-6 4-97-15,6 0-51 0,0-1-23 0,0-3-7 0,0 0 0 0,0 4 6 16,0-4 9-16,6 3 13 0,-6-3 16 0,13 0 36 0,-6 0 44 0,6 0 64 15,-7 0 216-15</inkml:trace>
  <inkml:trace contextRef="#ctx0" brushRef="#br0" timeOffset="180049.11">15546 14233 161 0,'-6'32'378'16,"-2"1"42"-16,2-7 21 0,0-1 11 0,-7-2 7 0,6-9 3 16,7 1 1-16,0-4 0 0,-7-8 0 0,7 1-15 0,0-1-21 0,0-3-150 15,0-3-215-15,0-1-183 0,0-3-167 0,7-4-86 0,-7 0-44 16,0-3-23-16,0-5-12 0,7-3-7 0,-7 0-2 0,0-7 0 15,0 3 0-15,-7-7 14 0,7 1 21 0,-7-2 65 0,1-2 164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  <inkml:channelProperty channel="T" name="resolution" value="1" units="1/dev"/>
        </inkml:channelProperties>
      </inkml:inkSource>
      <inkml:timestamp xml:id="ts0" timeString="2021-10-28T07:26:24.332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4376 3033 0 0,'6'0'135'16,"2"0"136"-16,-2 4 21 0,-6-4 10 0,0 0 5 0,6 4 3 0,-6-4 3 15,0 0 5-15,0 0 9 0,0 0 11 0,0 0 14 0,0 0-29 16,0 0-50-16,0 0-47 0,0 0-46 0,0 0-23 0,0 0-10 0,0 0-6 16,0 0 1-16,0 0-1 0,0 0 0 0,0 0-5 0,0 0-7 15,0 0-11-15,0 0-11 0,0 0-14 0,0 0-15 0,0 0-12 0,0 3-13 16,-6-3-6-16,6 0-7 0,0 4-4 0,0-4-2 0,-6 0-3 15,6 4-1-15,-8-1-1 0,2 0 0 0,-7 2-1 0,6 2-3 0,-6 0-2 16,1 0-3-16,-8 1-3 0,7-2-4 0,-7 6-3 0,1-5-3 16,0 4-1-16,-1 0-2 0,0-4 0 0,1 4-1 0,-1-3 0 15,-6 3-1-15,7-3 1 0,-1-1 0 0,0 0 2 0,1 0 0 0,-7-3 0 16,6 3 1-16,1-3 1 0,-1-1 2 0,0 1 1 0,2-4-1 16,-2 0 1-16,0 0 1 0,1 0 0 0,-1-4 1 0,7 4 2 0,-7-3 1 15,8-1 2-15,-2-3 0 0,2 3 2 0,-2-3 2 0,8 3 0 16,-7-2 0-16,7-3 0 0,-2 6 0 0,2-4 0 0,6 0 0 15,-6 2-1-15,6-1-1 0,0-1-2 0,0-2-3 0,6 2-2 0,-6-4-3 16,6 4-1-16,2-1-3 0,-2-2-3 0,0 2-1 0,7-3-2 16,1 4 0-16,-2-1-2 0,2-2-1 0,-2 3 0 0,2-1 1 0,5 1 1 15,1 2 0-15,-8-1 0 0,8-2 0 0,-1 5 0 0,1-1 0 16,0 0 0-16,-1 2 1 0,1-3-1 0,0 1 0 0,6 4 1 16,-7-3 1-16,1-2-1 0,6 5 1 0,-7-3-1 0,1 0-1 0,0 3 0 15,-1-4 1-15,0 0-1 0,0 1-4 0,1 0-1 0,0-2-1 0,-1 5-2 16,1-4 0-16,-7 1-2 0,0-1 1 0,6 1-1 0,-5-4-1 15,-8 3 1-15,8 4 2 0,-8-7-2 0,7 3 1 0,-7 1 0 16,1-2 3-16,-7 1 3 0,6 1 3 0,-6 0 1 0,0-1 2 0,7 0 1 16,-14-3 2-16,7 3 0 0,0 1 2 0,-6-4 1 0,6 2 1 0,-7 2 1 15,1-1 0-15,-1 0 3 0,-5 1 0 0,4-5 2 0,2 8 0 16,-7-3 0-16,0-1-1 0,0 4 0 0,0 0 0 0,0 0-3 16,-7 4 0-16,7-4-2 0,-6 3 0 0,6 5-2 0,-7-5 0 0,7 5-2 15,-6 2 0-15,0-2-1 0,5 7-2 0,1-1 0 0,-6 1 0 0,6 3 0 16,-1 1 0-16,2 3 0 0,5 0-1 0,-6 3 0 0,7 1 1 15,-1 3 1-15,1 4 0 0,-1 1 0 0,7-1-1 0,-7 3 0 16,7 1 0-16,0 0 0 0,0-2-1 0,7 2 0 0,0-1 0 0,-1 1 0 16,1-3 1-16,-1-1-1 0,7-4-1 0,0 0 1 0,0-3 1 15,0 0-1-15,0-4 0 0,7-4 1 0,-8 0 0 0,8-3 0 0,0-1-2 16,-1-3 1-16,-5 1 1 0,5-4 0 0,-6-5-1 0,6 0-2 16,-5-3 0-16,-2-3-4 0,2 3 0 0,-2-8-2 0,1 0 0 0,-6-2-2 15,0-1 1-15,-1 0 1 0,-6-4 0 0,0 4 1 0,0-7-1 0,-6 3 1 16,-1 1 1-16,-6-1 4 0,0 1 4 0,0-2 2 0,0 5 3 15,-7 1 2-15,1-1 2 0,6 4 1 0,-6 2 1 0,-1 1-1 0,0 1 1 16,1 3-1-16,-1 3 0 0,0 1-6 0,1 4-8 0,6-1-13 16,0 1-16-16,0 2-33 0,6 1-46 0,1 5-51 0,0-7-55 15,-1 8-59-15,7-3-60 0,0 0-62 0,0 1-63 0,0-4-32 0,7 4-15 16,-1-5-3-16,0 1 3 0,1-3 9 0,0 2 13 0,5-5 33 16,2-2 41-16,-1 2 51 0,-1-2 55 0,2-3 57 0,6-3 244 0</inkml:trace>
  <inkml:trace contextRef="#ctx0" brushRef="#br0" timeOffset="578.11">4885 3506 0 0,'6'-11'159'0,"-6"7"130"15,0-3 26-15,0-1 20 0,0 1 18 0,-6 4 27 0,6-4 32 0,-8 2 21 16,2-3 16-16,0 1 12 0,-1 4 10 0,1-4-39 0,-8-1-62 0,8 6-61 16,0-3-59-16,-2-2-37 0,2 2-22 0,0-1-19 0,0 2-15 15,-1 0-26-15,7 1-30 0,-7 0-22 0,1 3-14 0,6-5-12 16,-7 1-7-16,7 4-8 0,-6-3-7 0,6 3-6 0,-6 0-6 0,6 0-3 15,-8 0-4-15,2 0-2 0,0 3-2 0,6 1-1 0,-13 1-2 16,6-2 0-16,1 4-2 0,-1 0-1 0,1 1 0 0,-8 4-2 0,8-2 0 16,0 0-1-16,-8 5 0 0,8-3-1 0,0 6 0 0,-1-4-1 15,1 1 1-15,6 4 1 0,-7-1-1 0,7-4 0 0,0 4 1 0,0 1 0 16,0-4-1-16,7 3-2 0,-7-4 0 0,6 1 0 0,1-4 1 16,-1 0-2-16,0 0-1 0,8-4-2 0,-8 1-1 0,7-2-3 15,0-6-2-15,0 4-3 0,1-4-1 0,-2-4-2 0,8 1 1 0,-7-4 0 16,0 0-1-16,0-4-1 0,-1-1-2 0,2-2 2 0,-1-1 2 0,0 1 1 15,0-1 3-15,-7-3 2 0,2 4 3 0,-2-2 2 0,0-2 3 16,-6 4 4-16,6-5 2 0,-6 5 2 0,-6-1 5 0,6 0 3 16,0 5 4-16,-6-5 4 0,0 3 1 0,-2 2 2 0,2 0 3 0,0 1-1 15,-1 1 2-15,-6 2-1 0,6 2 1 0,1-3-1 0,0 4 0 16,-2 3-1-16,2-5-3 0,0 5-3 0,0 0-3 0,6 0-3 16,-7 0-5-16,7 0-1 0,0 5-3 0,7-5 1 0,-7 0-2 0,6 3 1 15,0 0-1-15,0 1 1 0,8-4 2 0,-1 4 1 0,0-4 2 16,6 0 1-16,-5 0 4 0,5 0 2 0,1-4 4 0,6-3 0 15,-6 4 1-15,-1-6 0 0,7-1-1 0,-6 3 1 0,-1-4 1 0,7 0-3 16,-6 0-3-16,-1 0-2 0,1 0-2 0,-1-1 0 0,-6 1-3 0,1 4-1 16,-2 0-3-16,1 0-1 0,0-1-2 0,-6 4 0 0,-1 1 0 15,0-1-2-15,-6 1-1 0,0 3-1 0,8 3 0 0,-8 1 2 16,0-1-1-16,-8 1 1 0,8 7-1 0,0-4 1 0,0 8 1 0,-6-1 1 16,6 2 0-16,0 1 0 0,-6 2 1 0,6 3 0 0,-7 0 0 15,7 0 0-15,0-4 0 0,0 4-1 0,0 0-2 0,7-3-1 0,-7-1-2 16,6-4 0-16,-6 5-1 0,6-5-8 0,-6-3-11 0,8 0-15 15,-2-3-18-15,0 3-36 0,1-8-44 0,-1 2-61 0,1-5-68 0,-1-5-74 16,1 2-79-16,-1-5-47 0,1-3-35 0,6-4-17 0,-7-2-9 16,1-1 3-16,0-8 8 0,-1 0 16 0,-6-3 17 0,7-1 35 15,-1-6 44-15,-6 3 61 0,0-4 69 0</inkml:trace>
  <inkml:trace contextRef="#ctx0" brushRef="#br0" timeOffset="718.74">5327 2985 273 0,'-6'-3'426'15,"-8"3"37"-15,8-5 19 0,-7 5 12 0,6 5 7 0,-6-5 6 16,7-5 3-16,-8 5 2 0,8 0 1 0,0 0 0 0,-1 0 0 0,1-3-102 15,-1 3-154-15,1 0-102 0,-1 0-79 0,7 0-60 0,-6 0-50 16,0 0-66-16,6 0-76 0,-8-3-83 0,8 3-89 0,0 0-64 16,-6 0-51-16,0-4-25 0,6 4-12 0,-7-4-7 0,0 1-2 0,1 0 2 15,0-6 7-15,-1 6 21 0,7-4 31 0,-13-4 55 0,6 4 67 16</inkml:trace>
  <inkml:trace contextRef="#ctx0" brushRef="#br0" timeOffset="953.12">4676 3044 239 0,'-14'19'419'0,"8"-5"44"16,-7 1 26-16,7-5 17 0,-8 2 12 0,14-5 13 0,-6 0 13 0,0-3 13 16,6-4 16-16,0 3 13 0,0-3 14 0,0 0-88 0,0-3-139 15,0-1-96-15,6-3-77 0,-6 3-41 0,6-6-26 0,1 1-16 16,0-1-13-16,-1-1-12 0,1-3-13 0,5 3-16 0,-4-4-14 0,-2 4-41 16,0 0-8-16,7 3 0 0,-6 1 0 0,-7 1 0 0,6-3 0 15,1 6 0-15,-1 3 0 0,1-5-1 0,-7 5-25 0,7 5-7 0,-1-5-8 16,0 3-13-16,0 1-16 0,2 1-19 0,-2 1-19 0,-6 1-41 15,13 1-51-15,-7 3-70 0,1-4-81 0,0 1-83 0,-1 3-84 0,0-5-40 16,8 2-17-16,-8-4-3 0,7-1 2 0,0 1 12 0,-6-4 13 16,5 0 20-16,2 0 21 0,5-4 42 0,-6 1 50 0,6-4 74 15,1 2 170-15</inkml:trace>
  <inkml:trace contextRef="#ctx0" brushRef="#br0" timeOffset="1598.82">5789 3601 235 0,'-6'15'416'0,"0"-4"39"16,-2 0 20-16,2-1 10 0,6-2 8 0,-6-1 4 0,6-7 4 16,-6 4 5-16,6-4 2 0,0-4 2 0,0 1 2 0,0-1-95 15,0-4-141-15,6 1-99 0,-6-4-75 0,6-3-39 0,0-1-19 0,-6 1-10 16,14-6-7-16,-8-1-5 0,1 2-4 0,6-2-3 0,0-5-2 15,0 5-3-15,0-6-1 0,-7-3-2 0,8 5-1 0,-1-4-1 0,-1 4-3 16,-4-4 0-16,-2 2 0 0,0-2 0 0,0 4 0 0,1 3 3 16,-7 0 1-16,0-1 2 0,0 5 4 0,0 4 3 0,0-2 3 0,0 2 3 15,0 3 2-15,-7 4 2 0,7-1 2 0,0 2 1 0,-6 2 2 16,6 0 1-16,-6 1-1 0,6 3 0 0,0 0-4 0,-6 0-2 0,6 0-5 16,0 0-3-16,0 0-3 0,-8 3-2 0,8 1-3 0,0 0-1 15,0-1-3-15,-6 5-3 0,6-1-3 0,0 0-1 0,0 4-1 0,6-1-1 16,-6 6-1-16,8-2-1 0,-2 4 1 0,0-2 1 0,0 1 1 15,1 2-2-15,6-1 1 0,0 4 1 0,1-3 0 0,-2 2 2 16,2-3 0-16,-2 1 0 0,1 0 1 0,7-1 1 0,-8 0 2 0,2 0-1 16,-1 1-2-16,7-1 0 0,-8-4 0 0,-5 6 1 0,6-6 1 15,-7 1 0-15,8-1 0 0,-8-3 0 0,-6-1 0 0,7 2 0 0,-7-1 2 16,6-4 0-16,-6 0 0 0,0 0 1 0,-6-3 1 0,6 4 1 16,0-5 1-16,-7-3-1 0,1 5-1 0,-8-5 0 0,8 0-2 15,-7 0 2-15,0 0 0 0,7-5-1 0,-14 5-1 0,7-3 0 0,-1-5-2 16,2 4-2-16,-1-3-3 0,0 0-8 0,6 0-10 0,-5 0-15 15,4-5-17-15,2 2-32 0,6-1-37 0,0-4-54 0,0 0-61 0,6 1-63 16,-6-2-65-16,14-1-62 0,-8 2-63 0,7-3-29 0,1-1-12 16,-2 5 0-16,8-4 6 0,-7 2 12 0,7 2 17 0,-8 0 31 15,8-1 38-15,0 4 53 0,-7 0 59 0</inkml:trace>
  <inkml:trace contextRef="#ctx0" brushRef="#br0" timeOffset="2099.92">6376 3385 0 0,'0'14'159'0,"-7"1"75"0,7-8 14 0,0 4 8 15,-6-4 9-15,6 5 6 0,0-9 5 0,0 2 14 0,0 2 15 16,0-7 22-16,6 3 21 0,-6 1-20 0,0-4-43 0,7 0-24 0,-7 0-18 16,6-4-9-16,0 4-7 0,1-3-5 0,0-4-7 0,-1 2-5 15,0-3-4-15,2-2-13 0,4-1-15 0,1 0-23 0,-6-4-28 0,6 1-29 16,-1-1-31-16,-4 1-23 0,4-4-17 0,-5-1-10 0,-1 1-4 16,1-1 0-16,-1 1 1 0,1-1 3 0,-7 5 1 0,0-4 3 15,6 3 3-15,-6 1 2 0,0 1 4 0,0 4 3 0,0-2 6 0,0-1 3 16,0 5 3-16,0 3 2 0,0-3-1 0,0 3-3 0,0 4-4 15,-6-3-3-15,6 3-3 0,0 3-4 0,0-3-2 0,-7 8-5 16,7-5-2-16,0 8-5 0,-6 1-4 0,6-1-5 0,0 3-3 0,-7 4-4 16,7 1-2-16,0 3 0 0,0 0 2 0,0 3-2 0,0-3 1 0,0 3 0 15,7-2 0-15,-7 2 0 0,6-3 0 0,-6 0-1 0,7 0 0 16,-1 1 1-16,1-5 0 0,0 0 1 0,-1-3 0 0,0 0 0 16,1-1 0-16,0-7 1 0,-1 4 1 0,7-4-1 0,-7-2-1 0,1-2 1 15,0 0 0-15,5-3 1 0,2-3 0 0,-8 0-1 0,7-6-1 16,0-1 0-16,0-1 1 0,1-3-1 0,-2-1-1 0,1 0 1 15,-6-3 0-15,6-4 0 0,-7-1 0 0,8 3-2 0,-8-7 1 0,0 1 0 16,1 1 2-16,0-1 0 0,-7 0 3 0,0 1 4 0,6 3 4 16,-6-4 7-16,0 8 5 0,0-4 6 0,0 8 6 0,0-2 7 0,0 5 3 15,0 1 2-15,0 2 1 0,-6 5-2 0,6-1-1 0,0 1-4 16,0 3-4-16,0 0-3 0,0 3-4 0,0 1-5 0,0 3-7 0,0 0-6 16,6 4-6-16,-6 4-6 0,0 2-3 0,6 3-2 0,-6-2-1 0,7 8 2 15,-1-4 1-15,-6 3 2 0,7 2 1 0,0-7-1 0,-1 7-1 16,0-6-3-16,-6 1-6 0,7 0-7 0,0-4-10 0,-1-3-12 0,7 4-14 15,-6-8-17-15,-1 0-21 0,1 0-37 0,-1-4-46 0,0-3-58 16,2-4-64-16,-2 0-64 0,6-4-60 0,-5-3-49 0,0-1-44 16,-1-6-14-16,7-1-4 0,-7-3 7 0,2-4 10 0,-2-5 16 0,-6 2 21 15,6-4 36-15,-6-4 45 0,0 0 59 0,0-4 65 0</inkml:trace>
  <inkml:trace contextRef="#ctx0" brushRef="#br0" timeOffset="2303.05">6805 2887 175 0,'-19'0'384'0,"0"3"47"0,-1 1 33 0,7 0 23 15,-1-4 20-15,2 3 16 0,6-3 15 0,-8 0 13 0,8 0 14 16,-1 0 8-16,7 0 7 0,-6 0-77 0,6 0-120 0,0 0-89 0,0 0-77 16,0 0-46-16,0-3-34 0,0-1-24 0,6 4-19 0,-6-4-17 0,7 1-15 15,-1-1-16-15,0 0-17 0,8 1-15 0,-8-2-15 0,7 3-16 16,0-3-14-16,-6 2-12 0,5-1-11 0,2 0-10 0,-8 4-8 0,8 0-12 16,-8 0-12-16,0 4-17 0,1-4-18 0,-7 4-25 0,0-1-29 15,6 4-36-15,-6-2-37 0,-6 2-44 0,6 0-48 0,0 1-44 16,-7-2-46-16,1 3-30 0,0 1-25 0,-8-2-4 0,8-1 2 0,-8-4 13 15,8 4 18-15,-7-3 25 0,7 1 33 0,-8-2 39 0,8-3 46 16,0-3 51-16,-8-2 90 0</inkml:trace>
  <inkml:trace contextRef="#ctx0" brushRef="#br0" timeOffset="2521.8">6493 2483 176 0,'-14'-3'380'16,"2"-4"39"-16,-1 3 21 0,0-3 14 0,0 3 10 0,7-3 6 0,-2 2 4 15,2-2 4-15,6 4 3 0,-6-1 2 0,6 0 2 0,0 1-86 0,0-1-129 16,0 0-92-16,6 4-70 0,0-3-40 0,2 3-21 0,-2-4-14 16,0 4-12-16,7 0-7 0,0 0-7 0,0 0-14 0,1 0-17 0,-2 4-25 15,8 3-29-15,-7-3-35 0,0 3-36 0,0 5-38 0,-7-2-39 16,8 1-40-16,-14 4-40 0,6 3-39 0,-6 1-43 0,-6-1-33 0,6 4-29 16,-14 0-6-16,2 3 7 0,-2-2 18 0,1 2 27 0,-6-3 31 15,0 4 35-15,-1-5 39 0,7 2 38 0,-7-1 40 0,0 0 113 0</inkml:trace>
  <inkml:trace contextRef="#ctx0" brushRef="#br0" timeOffset="4352.14">8069 3077 0 0,'0'7'280'0,"-6"4"62"16,6-8 33-16,0 6 21 0,0-6 12 0,0 1 15 0,0-1 13 16,0 1 15-16,0-4 15 0,0 0 10 0,0 0 9 0,-7-4-51 15,7 4-81-15,0-3-77 0,0 3-72 0,0-4-45 0,-7 1-31 0,7-2-19 16,0-2-13-16,-6 4-13 0,6-5-13 0,0 5-14 0,-7-1-13 0,7-3-11 15,-6 0-6-15,0 2-5 0,-2-1-3 0,2 2 0 0,0-3 0 16,0 3 0-16,-2-4 0 0,-4 5-1 0,5-2 1 0,-6 3-1 16,0 2 2-16,1-4-1 0,-8 4 0 0,7 4 0 0,-7-4-3 0,7 2-1 15,-6 6-1-15,-1 0-2 0,7-1-1 0,-7 4-2 0,0 0-2 16,8 4-2-16,-8-1-1 0,7 5-1 0,1-1-1 0,-2 1-1 0,1 1-1 16,7 0 0-16,-1 2 2 0,0 0-2 0,1 0 0 0,0-1-1 15,6 2 0-15,0-5 1 0,0 1-2 0,0-1 1 0,6-4 1 16,0 1 1-16,1-4-1 0,0 0 0 0,-1 1 1 0,7-6 0 0,-7-2-1 15,8-1 0-15,-2-3 2 0,2-3-2 0,5-1-2 0,-5-2 1 16,5-3-2-16,0-5 1 0,1 0-1 0,-1-5 0 0,1 1-1 0,6-8-1 16,-7 3-1-16,1-6 0 0,6 0 0 0,-7 0 0 0,7-4-1 15,-6-4 0-15,0 5 2 0,-1-5 1 0,1 4 3 0,-1-4 0 0,-5-3 1 16,-2 3 2-16,2 1 1 0,-2-1 1 0,-5 0 3 0,0 1 4 16,-1 3 4-16,1-4 6 0,-7 4 7 0,0 4 6 0,6-4 7 0,-6 3 4 15,-6 5 7-15,6 0 7 0,0 2 8 0,0 2 5 0,-7 2 7 0,7 4 4 16,0 0 3-16,-6 4 1 0,6 0 0 0,0 4-5 0,-7 4-5 15,7-2-6-15,0 2-6 0,-7 3-9 0,7 0-8 0,0 0-9 16,0 3-7-16,0 2-8 0,-6 2-5 0,6 4-14 0,0 0-4 0,-6 4 0 16,6-1 0-16,-7 9 0 0,0-2-1 0,7 5-4 0,0 3 0 0,-6 3 1 15,6 2 3-15,-6-1 0 0,6 4 0 0,0 0 1 0,0 3 0 16,0-4-1-16,0 4 0 0,0 1 0 0,0-1 0 0,6 0 0 0,-6-3 0 16,6 4 0-16,1-5-1 0,0-3 0 0,-1 0 0 0,0 1-2 15,1-9 2-15,6 4-2 0,-6-7 1 0,5-4-1 0,-5 1 1 16,6-5 0-16,1-3 1 0,-2 1 1 0,1-9-1 0,1 1 0 0,4-8-1 15,-4 1 0-15,-1-6 0 0,7-1 0 0,-8 0-1 0,8-5 1 16,0-4 0-16,-7-4 1 0,6 2 0 0,-6-1 0 0,7-3 0 0,-7 3 1 16,0-5-2-16,0 2 2 0,-1-1 1 0,2 0 1 0,-8 1 0 15,1-1 1-15,-1 4 3 0,1 0 1 0,-1 0 3 0,-6 4 2 0,0-1 5 16,7 5 3-16,-7 0 4 0,0 2-20 0,0 1-3 0,-7 4 0 16,7 3 0-16,0 1 0 0,0 3 0 0,0 0 0 0,0 3 0 0,0 5 0 15,-6-1 0-15,6 7 0 0,0 2 0 0,0-2 0 0,-7 8 0 16,7 0 0-16,0 4 0 0,0-1 0 0,0 5 0 0,0-1 0 0,0 0 0 15,0-3 0-15,7 3 0 0,-7 1 0 0,6-5 0 0,1 1 0 16,-1-4 0-16,0-4 0 0,2 4 0 0,-2-8 0 0,0-1 0 0,1-3 0 16,6-3 0-16,-7-4 0 0,7 2 0 0,1-10 0 0,-2 2 0 15,2-4 0-15,-2-3 0 0,8-5 0 0,-7-1 0 0,1-5 0 16,5 2 0-16,-6-6 0 0,0 3 0 0,-1-7 0 0,2 2 0 0,-1 2 0 16,-6-4 0-16,5 0 0 0,-5 3 0 0,-1 0 0 0,1 0 0 15,0 0 0-15,-7 5 0 0,6 2 0 0,0 1 0 0,-6-1 0 0,0 9 0 16,7-1 0-16,-7 0 0 0,0 4 0 0,0 2 0 0,0 2 0 15,0 3 0-15,0 0 0 0,0 3 0 0,0 5 0 0,0-1 0 0,0 4 0 16,-7 0 0-16,7 4 0 0,0 4 0 0,0 3 0 0,7-1 0 16,-7 5 0-16,0 1 0 0,0-2 0 0,7 4 0 0,-7-4 0 15,6 4 0-15,-6 1 0 0,6 0 0 0,-6-4 0 0,7-1 0 0,-7 0 0 16,6-3 0-16,1 0 0 0,-7-3 0 0,7-1 0 0,-1-3 0 0,0-4 0 16,2 0 0-16,-2-4 0 0,0 0 0 0,0-4 0 0,1 1 0 15,0-4 0-15,-1-4 0 0,1 1 0 0,-1-4 0 0,8 0 0 16,-8-4 0-16,0-5 0 0,8 2 0 0,-8-5 0 0,7 1 0 0,-7-3 0 15,1-1 0-15,6 0 0 0,-7-3 0 0,0-1 0 0,8 3 0 16,-8-2 0-16,1 3 0 0,-1-4 0 0,1 4 0 0,0 4 0 0,-1-1 0 16,0 1 0-16,1 6 0 0,-7-2 0 0,7 3 0 0,-1 4 0 15,-6 3 0-15,0-3 0 0,6 7 0 0,-6-3 0 0,0 6 0 0,7-3 0 16,-7 7 0-16,0-3 0 0,0 8 0 0,0-2 0 0,0 5 0 16,7-1 0-16,-7 1 0 0,0 3 0 0,0 5 0 0,0-2 0 15,0 1 0-15,0 0 0 0,0 0 0 0,0 1 0 0,0-6 0 0,0 6 0 16,0-5 0-16,0-3 0 0,0-1 0 0,0 1 0 0,0-4 0 15,0 0 0-15,0-3 0 0,6-6 0 0,-6 3 0 0,0-2 0 16,0-3 0-16,7-3 0 0,-7-2 0 0,6-2 0 0,0 0 0 0,2 0 0 16,-2-8 0-16,0 0 0 0,0 1 0 0,1-4 0 0,6-1 0 15,-6-4 0-15,-1 6 0 0,8-5 0 0,-8 0 0 0,0 4 0 0,8-4 0 16,-8 4 0-16,7-1 0 0,-7 1 0 0,8 3 0 0,-8 4 0 16,0-4 0-16,0 8 0 0,2 0 0 0,-2-1 0 0,0 4 0 0,1 4 0 15,0 4 0-15,-1 1 0 0,-6 1 0 0,7 2 0 0,-1 6 0 16,-6 1 0-16,0 0 0 0,6 3 0 0,-6 1 0 0,0 2 0 0,7 1 0 15,-7 0 0-15,0 0 0 0,0-4 0 0,0 4 0 0,7-3 0 16,-7-1 0-16,0-3-99 0,6-1-69 0,0-2-35 0,1-5-44 0,0 0-50 16,-1-7-54-16,7 0-45 0,-6-4-43 0,6 1-24 0,7-9-15 15,-8 2-5-15,1-1 0 0,7-4 9 0,0-3 13 0,-8 4 24 16,8-5 30-16,-1 0 49 0,1 1 57 0,-7 0 71 0,7 3 77 0,-8-3 75 16,2 4 72-16,6-5 60 0,-14 4 53 0,7 5 48 0,-7-5 47 15,1 0 41-15,-1 3 40 0,1 2 29 0,-7 0 26 0,6-2 15 0,-6 5 8 16,0-4 0-16,-6 4-4 0,6 0-9 0,0-2-12 0,-7 3-17 15,1-2-20-15,6 1-26 0,-7 3-26 0,1 1-32 0,-1-2-32 0,1 3-32 16,0-3-33-16,-2 5-26 0,2 0-22 0,0 5-18 0,-1-5-13 16,-6 7-12-16,7-4-8 0,-1 5-6 0,1 3-5 0,-8-1-3 15,8 2-2-15,0 2-2 0,-8 0 0 0,8 1-2 0,6 4-1 0,-7-1 0 16,1 1-2-16,0-1 1 0,6 0-1 0,0 0 1 0,0-3-2 0,0 4 0 16,0-5 1-16,0 0-2 0,6-3-1 0,-6 0-1 0,6-3-1 15,1-2-3-15,6-1 1 0,-6-2-1 0,5-3-1 0,2-3-1 0,-1-2-1 16,-7 3 0-16,14-5 0 0,-8-4 1 0,2-1 0 0,-1 1 1 15,0-3 2-15,0-2 1 0,-7 2 0 0,8-4 2 0,-8 4 3 16,0-5 2-16,8 5 3 0,-14-5 3 0,6 1 4 0,0-1 5 0,-6 4 2 16,7-2 7-16,-7 2 5 0,0 0 7 0,0 1 7 0,0 3 7 0,0-1 5 15,0 1 7-15,-7 4 6 0,7 0 1 0,0 0 1 0,0 2-1 16,-6 2-3-16,6 3-3 0,0-3-7 0,0 3-5 0,0 3-6 0,-6 0-6 16,6 2-8-16,0 2-6 0,0 4-6 0,0 0-7 0,0-1-5 15,0 9-3-15,0-1-3 0,0 5-1 0,0-2 1 0,0 9 2 16,6-1 0-16,-6 1 1 0,6 6 0 0,-6-3 0 0,7 8 2 0,-1-1-1 15,1 0 0-15,0 4-1 0,-1 0-2 0,0-4 2 0,1 3 0 16,0 1 1-16,-1 1-1 0,0-1 1 0,1-3 1 0,-1-1 0 0,-6 0 0 16,7-4-1-16,0 1-2 0,-7 0 0 0,0-5 1 0,0 2 1 15,0-5 0-15,-7 1 0 0,7-5-1 0,-7-3-1 0,1 0 0 0,-1-4-1 16,1-4-4-16,0-2-3 0,-1-1-3 0,-6-8-4 0,0 0-3 16,0-3-5-16,0-3-2 0,0-4-4 0,0-3-3 0,-7-6-2 0,1-2-2 15,6-1-1-15,0-1-3 0,-7-3-1 0,7-3-1 0,6-3 1 16,1 3 0-16,0-3 1 0,6 4-2 0,0-5 0 0,6 1-2 0,0 3-7 15,1 1-8-15,6-5-13 0,7 4-17 0,-7 1-20 0,6-1-24 16,0 0-28-16,1 1-30 0,6-1-38 0,-6 4-42 0,-1 0-44 16,1 0-45-16,-1 4-49 0,1-4-55 0,0 4-19 0,-8 0-4 0,2 3 9 15,-1-3 13-15,-7 3 22 0,8-4 24 0,-8 4 30 0,-6 1 33 16,0 3 41-16,0-3 45 0</inkml:trace>
  <inkml:trace contextRef="#ctx0" brushRef="#br0" timeOffset="4649.02">8766 3700 326 0,'-13'17'493'0,"0"3"53"0,7-3 28 16,-8 2 12-16,1-4 6 0,7-1 2 0,-1-3 1 0,0 4 1 16,1-8 1-16,6 4 0 0,-6-3 0 0,6-1-108 0,0 0-161 0,0-4-138 15,-7 5-125-15,7-3-89 0,0-2-73 0,0-3-105 0,0 0-122 16,0 0-99-16,0 0-86 0,0-3-44 0,0-5-23 0,0-4-10 16,7 2-7-16,-7-9 0 0,6 1 1 0,-6-4 13 0,6-3 20 0,-6-5 38 15,7-3 43-15,6 0 94 0,-6-3 212 0</inkml:trace>
  <inkml:trace contextRef="#ctx0" brushRef="#br0" timeOffset="7449.58">10570 3052 123 0,'-7'18'312'0,"-5"-4"25"0,4 0 14 0,-4-2 5 0,5-1 3 15,1 0 1-15,-7-8 3 0,13 6 6 0,-7-7 8 0,1 3 16 16,6-2 18-16,0-3-58 0,0 0-99 0,0 0-57 0,0 0-37 0,6 0-17 16,-6-3-8-16,7 3-2 0,-1-5 1 0,7-2-1 0,-6 0-2 15,5 0-6-15,2-4-7 0,-1-1-18 0,0-2-22 0,6-1-19 0,-5 0-16 16,5 1-10-16,-6-4-9 0,0-1-6 0,0 1-4 0,0 0-4 15,-7-1 0-15,8 1 0 0,-8 0 2 0,1 3 3 0,-1-3 2 0,0 4 1 16,-6-2 4-16,7 5 3 0,-7 1 1 0,0-1 3 0,0 3 1 16,0 5 1-16,0-5 1 0,-7 5 0 0,7 3-3 0,0-4-2 0,0 4-3 15,-6 0-2-15,6 0-3 0,-6 4-4 0,6 3-1 0,-7 0-2 16,7 1-3-16,-6 3-3 0,6 3-3 0,-7 1-1 0,7 3-2 0,0 4 1 16,0 0 0-16,-7 0 0 0,7 4-1 0,7 3 1 0,-7-3 0 15,0 3 0-15,0 0-1 0,7 4-1 0,-7 1 0 0,0 3 0 16,0-5 2-16,0 5 0 0,0-5-2 0,0 5 1 0,0-4 0 0,0 4 1 15,-7-4-1-15,7-3 1 0,-7 2 0 0,7-3 0 0,-6-3 0 16,6-1 0-16,0 0 1 0,-6-5 1 0,6-2-1 0,-7-4 0 16,7 1 1-16,0-4 1 0,-7-3 2 0,7-1 4 0,0-4 3 0,0-3 3 15,0 0 1-15,0 0 2 0,0-7-1 0,0-1 0 0,0-6 1 16,7 3-1-16,-7-7 1 0,7-3-1 0,-7-2 0 0,6-7-1 0,0 2-3 16,-6-2-4-16,7-6-6 0,0-1-3 0,-1 0-2 0,1-3-1 15,5 0 0-15,-5-1-4 0,6 1-1 0,1-3-1 0,-2 1-2 0,1 6-1 16,0-1 1-16,6 1-1 0,-5 3 1 0,6 3-1 0,-1 4 2 15,1 5-1-15,-8-2 1 0,8 9-1 0,-1 0 0 0,-5 2 2 0,6 9 2 16,-8-1 1-16,1 4 1 0,0 7 0 0,0 0 1 0,-7 5 0 16,8 3 0-16,-8 3 1 0,-6 4 0 0,6 3 0 0,-6 1 1 0,7 4 0 15,-7-1 1-15,-7 4 1 0,7 0-1 0,0-1 0 0,0-2 1 16,0 3 0-16,0-7 0 0,0-1 0 0,0 1 0 0,0-8 0 16,7 1 0-16,-7-4 0 0,7-8 3 0,-1 4-1 0,1-8 0 0,6-3 0 15,0-3-1-15,-7-5 0 0,14 1-1 0,-7-8-1 0,0-2-1 16,6-10-3-16,1 2-1 0,0-5-4 0,-7-6-3 0,7-1-4 0,-2-3-4 15,-4-4-2-15,5-5 0 0,-5 2-2 0,-2-4-1 0,2 4-1 16,-2-5 0-16,1 5 2 0,-6-4 2 0,6 7 2 0,-7-5 2 0,8 10 5 16,-8-2 6-16,0 8 6 0,-6 1 8 0,7-2 7 0,-7 8 7 15,7 0 5-15,-7 9 7 0,0-2 5 0,0 5 6 0,-7 0 4 0,7 2 3 16,0 1 2-16,-7 8 4 0,7-5 1 0,0 5-1 0,-6-2-3 16,6 3-3-16,-6 2-7 0,6-5-5 0,0 10-7 0,-8-5-6 0,8 2-6 15,-6 3-5-15,6 1-4 0,-6 2-3 0,0 3-4 0,6 1-2 16,-7 2-4-16,0 4 0 0,1 4-1 0,-1 0-1 0,7 3 2 0,-6 5-1 15,6-1 1-15,-6 0 2 0,6 4 0 0,-8 1 1 0,8 2-1 0,0-3-1 16,0 4 2-16,0 0 1 0,-6-1 1 0,6 1-2 0,0-1 1 16,0-3 0-16,0 4 0 0,0-1 0 0,0 1 1 0,0-5-1 0,0-1-1 15,6 1 2-15,-6-2 0 0,0-5-2 0,0 1 1 0,8-3-3 16,-8-2 0-16,6-3 1 0,0 0 0 0,-6-3 1 0,7-4 0 16,-7 0 1-16,6-4 1 0,1 0 0 0,-7-2 2 0,7-5 1 0,-1 0 1 15,0 0 0-15,0-7 1 0,8 2 1 0,-8-2 0 0,8-4-1 16,-8 0 0-16,7-4 1 0,0-3-1 0,-6 0-1 0,5 0-1 0,2-4-1 15,-1-1-2-15,-7 2-1 0,7-6-3 0,0 2 0 0,-7 0 0 16,8-2-1-16,-8 2 1 0,7 0 0 0,0 2-1 0,-6 2-1 0,5 2 0 16,-4 1 0-16,-2 4 1 0,7 2-2 0,-6 1 0 0,-1 0-1 15,1 8 1-15,5-4 0 0,-5 2-2 0,0 5 0 0,-1 0 0 16,0 5 2-16,-6-2-1 0,7 4-1 0,0 1 1 0,-1 3 0 0,-6-1 0 16,7 6 3-16,-7-2 0 0,0 5 2 0,6-1 1 0,-6 1 0 0,0-2 0 15,0 3 0-15,0 1-1 0,6-3-1 0,-6 1 0 0,0-1 1 16,0-4 1-16,7 4 0 0,-7-3 0 0,0 0 0 0,7-3 1 15,-1-2-1-15,-6-2 1 0,6-1 0 0,2-5 2 0,-2 3-1 0,0-5 2 16,1 0 2-16,6-5-1 0,-7 3-1 0,7-2 0 0,1-7 1 16,-2 3 0-16,2-6-1 0,-2-1-1 0,1 0-1 0,1-3-1 0,-2 0-1 15,2 0 1-15,-2-4-1 0,1 0 0 0,-6 0-2 0,6 0 0 16,-7-4 2-16,8 5-1 0,-8-2 1 0,0 2 0 0,1 2 1 0,-7 1 4 16,7 3 2-16,-7 0 5 0,6 4 1 0,-6 0 1 0,0 4-1 0,0 3-1 15,0 1 0-15,0 3-2 0,0 0 0 0,0 3-2 0,-6 1 0 16,6 0-1-16,-7 3 0 0,7 4-3 0,-7 0-2 0,7 0-4 15,-6 7-2-15,0-3 0 0,0 4-3 0,6 2 2 0,-8-3 2 0,8 1 1 16,-6-1 0-16,6 4 1 0,0-4 1 0,0-3-1 0,0 4-1 16,0-5 0-16,6 1-3 0,-6 0 1 0,8-5 0 0,-2 1 1 0,0-3 3 15,0-2-1-15,1-2-2 0,6 1-1 0,-6-2-1 0,5-3-2 16,-4 0-1-16,4-3 0 0,1-2-1 0,0-2 1 0,-6 0 1 0,6 0-1 16,0-4 0-16,-7-1-1 0,8-2 1 0,-2-1 1 0,-5-3 0 15,6 3 1-15,-6-4 2 0,-1 2 2 0,0-2 1 0,2-2 3 0,-2 2 2 16,0 1 3-16,0-1 3 0,-6 5 3 0,7-1 4 0,-7 1 5 15,0 3 3-15,0 0 3 0,0 3 1 0,0 1-1 0,0 3 0 0,0 1-2 16,0 3-1-16,0 0-3 0,0 0-3 0,0 3-2 0,0 5-2 16,0-1-4-16,0 4-3 0,0 0-5 15,0 4-5-15,0 3-2 0,0 1-2 0,0-1 1 0,0 3 1 0,0-2 0 16,7 2-2-16,-1 2-7 0,-6-5-7 0,7 4-12 0,-1-4-13 0,8 1-15 16,-8-4-14-16,6-1-18 0,-5 1-20 0,6-5-37 0,0-2-49 15,1-1-55-15,-2-3-61 0,8-4-54 0,-7 0-50 0,7-4-38 0,-8-3-28 16,8-1-24-16,0-2-23 0,-7-5-5 0,6 1 5 0,0-5 13 15,-5 1 17-15,5-1 39 0,-6 1 46 0,0 0 56 0,1-5 61 0,-2 6 85 16,1-1 95-16,1-5 92 0,-8 9 89 0,0-5 81 0,0 4 79 16,2 0 59-16,-8 5 51 0,6-1 44 0,-6 0 43 0,0 0 30 0,0 4 22 15,0-4 16-15,0 3 13 0,0 1-20 0,0 0-34 0,0 3-39 16,-6-4-44-16,6 5-39 0,-8 0-38 0,8-2-39 0,-6 3-38 0,0 2-39 16,6-5-41-16,-6 5-27 0,-1 0-23 0,0 0-15 0,1 0-13 15,-1 5-9-15,1-3-9 0,0 3-7 0,-8 1-10 0,8 2-5 0,-1 0-4 16,0 2-3-16,1 5-3 0,-7 0 0 0,7-1-1 0,-1 5 0 15,7-1 0-15,-7 0-1 0,1 1 2 0,6 3 0 0,-6-4 0 0,6 4-1 16,0-3 1-16,0-2 0 0,0 3 1 0,6-3-1 0,-6 1 1 16,6-3-1-16,1-1 0 0,-7-2 0 0,7-1 0 0,-1 0 0 0,1-5 1 15,-1 3 0-15,0-6-1 0,1 1 1 0,6-4-1 0,-7 0 0 16,2-4-1-16,4 1-2 0,-5-6-1 0,6 3-2 0,-6-5-2 16,5 0-2-16,-6-4-2 0,8 1 0 0,-8-1-2 0,1-4-2 0,0 6-1 15,-1-7 0-15,1 3 1 0,-1-2 1 0,-6 1 1 0,0-1 0 16,0 1 2-16,0-1 1 0,0 5 3 0,0-4 3 0,0 3 5 0,-6 0 2 15,-1 4 5-15,7 0 2 0,-6 0 4 0,-1 0 2 0,7 4 1 16,-7 4 2-16,7-5 1 0,-6 5 1 0,6 3 2 0,-6-5-2 0,6 5-2 16,0 0-2-16,0 0-1 0,0 0-2 0,0 0-4 0,0 0-1 15,0 0-2-15,6 5 0 0,0-5 0 0,1 3 1 0,0-3 1 0,-1 4 0 16,7 0 2-16,-7-4 0 0,8 3 2 0,-2 0 0 0,2-3-1 0,5 4 1 16,-6-4 0-16,0 5 0 0,1-5-1 0,5 0-2 0,-6 0-3 15,0 0-2-15,-1 0-4 0,2 0-1 0,-1 0-2 0,0 0-1 16,0 0 2-16,0 0-2 0,-6 0-2 0,-1 0 1 0,7 3-2 0,-6-3 0 15,-7 0 0-15,6 3 0 0,-6 1-1 0,6 3-1 0,-6-3 1 0,0 3 1 16,0 1 1-16,0 3 0 0,0 0 1 0,-6 0 0 0,6 3 1 16,0 1 2-16,-6 0 1 0,6 3 1 0,-7-4-1 0,0 5 1 0,7-1-1 15,-6 0 2-15,6-4-1 0,0 3-1 0,0-4 1 0,0 1-1 16,0 2-1-16,0-5 1 0,0-4 2 0,0 1 0 0,0-1 1 16,6-4 0-16,1 1 2 0,-7-4 2 0,7 0 1 0,-1 0 0 0,0-4 2 15,1-3-1-15,-1 4 2 0,8-8-1 0,-8 0 1 0,0-1 1 16,8-2-3-16,-8-1-1 0,7-3-2 0,-6-1-1 0,6 1-1 15,-1-4 0-15,-4 0-3 0,4 0 0 0,1 0-1 0,-6 0 0 0,6 0-2 16,-7 0 0-16,8 4-1 0,-8 3 0 0,0 1-1 0,1-1 0 0,0 5 0 16,-1 1-2-16,0 2-2 0,1 4-1 0,-7-1-2 0,6 4 0 15,-6 4 1-15,7-1-1 0,-7 1 0 0,7 3-3 0,-7 5-2 0,0-1-5 16,6 0-4-16,-6 4-7 0,0 2-5 0,6-2-10 0,-6 3-8 16,8-4-11-16,-8 5-10 0,6-4-16 0,0 0-19 0,-6-1-28 15,6 0-32-15,1-2-37 0,0-5-37 0,6 1-39 0,-7-5-40 0,8 1-29 16,-2-1-25-16,1-6-17 0,0-1-12 0,0 1-8 0,7-5-5 15,-8 1 9-15,8-1 18 0,-7-2 37 0,7-1 47 0,0 0 54 0,-8-1 55 16,8 1 61-16,-7 0 62 0,0 1 57 0,0-5 59 0,0 4 50 16,0 0 49-16,0 0 47 0,-7 0 45 0,8 1 41 0,-8 1 38 0,-6-1 24 15,6-2 20-15,2 6 4 0,-8-6-1 0,6 5-6 0,-6 0-8 0,0-4-15 16,0 4-20-16,0-1-20 0,-6 1-22 0,6-1-23 0,0 5-23 16,-8-5-31-16,8 5-36 0,-6-1-34 0,6 1-29 0,0-2-21 15,-6 5-15-15,0 0-11 0,6 0-9 0,-8 0-5 0,2 5-5 0,-7 2-5 16,7 0-5-16,-8 0-6 0,8 4-5 0,-7 4-1 0,0 0 0 0,0 4-1 15,7-1-2-15,-8-1 1 0,2 6 0 0,4-1 1 0,2 0-1 16,0-1 0-16,0 1 0 0,-1 1-2 0,7-6 1 0,0 6 0 0,0-9 0 16,0 2 0-16,7-2 0 0,-1-3-2 0,0-4 0 0,0 0 1 15,8-3-2-15,-8-4 1 0,8 0-2 0,5-4 0 0,-6-3-1 0,0 0-1 16,0-8-1-16,7 5-2 0,-8-6-2 0,2-2-2 0,-2-1-2 16,2 2-1-16,-1-6-1 0,-7 1-3 0,1 1 0 0,6-1-1 15,-13-4 0-15,6 4 1 0,-6 0 1 0,6 0 1 0,-6 4 3 0,-6-1 1 16,6 1 3-16,0-1 5 0,0 5 5 0,-6 3 5 0,6-1 6 0,0 2 3 15,-6 3 4-15,6 3 2 0,0 0 0 0,0 2 0 0,-7-3 2 16,7 5-1-16,0 5 0 0,0-3 0 0,0 2-1 0,0 3-2 0,0 1 0 16,-7 3-2-16,7 4 0 0,0-1-1 0,0 4 1 0,0 4 1 15,0 0 1-15,0 5 1 0,7 2 2 0,-7 0 1 0,0 4 0 0,0-1 1 16,0 5 0-16,0 0-1 0,0 4-1 0,0-2 0 0,0 2-3 16,0-1-3-16,0 0-2 0,0 0-1 0,-7 1-2 0,7-1-1 15,-6 0-1-15,6-3-2 0,-7 0 0 0,7-1-1 0,-6-3 1 0,0 0-1 16,6 1 0-16,-8-5-1 0,2 0 0 0,0 1 0 0,0-5 0 0,-2 1 0 15,2-1-1-15,0-3 0 0,-1-4 1 0,1 1-1 0,-1-4 1 16,0-4 0-16,-5 3 0 0,5-6-1 0,0-1-1 0,-5-3 2 16,5-1 1-16,1-3-1 0,-8 0 2 0,8 0-1 0,0-7 1 0,-8 0-1 15,8-1 1-15,0-3-1 0,-1 0-1 0,7-4 0 0,-7 1-1 16,7-4 0-16,0-1-1 0,7-3-2 0,0 4-2 0,-1-4-3 0,0-3-6 16,8-1-3-16,-2 3-6 0,8-6-4 0,-7 4-4 0,7-2-6 15,6 0-6-15,-7 0-6 0,1-2-7 0,6 0-10 0,0-4-12 0,-7 3-17 16,7 1-19-16,-6-4-28 0,6 3-33 0,-7-3-39 0,8 1-41 15,-8 2-42-15,0-2-44 0,1-1-45 0,-7-1-45 0,7 1-28 16,-8 4-19-16,2-4-3 0,-8 0 5 0,1 0 14 0,-1 0 21 0,-6 0 31 16,0 4 35-16,0-4 44 0,-6 4 46 0,-1 0 48 0,-5-1 152 0</inkml:trace>
  <inkml:trace contextRef="#ctx0" brushRef="#br0" timeOffset="7715.2">12739 2444 0 0,'-14'7'214'0,"2"0"139"0,-2 0 52 0,2-3 34 16,5 3 25-16,1-3 15 0,-1-4 14 0,0 3 11 0,7-3 9 15,-6-3 7-15,6 3 7 0,6 0-43 0,-6-4-66 0,0 1-79 16,7-5-87-16,0 5-65 0,-7-5-51 0,6 0-35 0,7 1-23 0,-7 0-17 16,1 0-13-16,0-1-10 0,5-2-11 0,-5 5-9 0,6-1-10 0,-6-2-9 15,-1 5-9-15,7 3-7 0,-6-4-5 0,-1 4-4 0,0 4-4 16,2-1-3-16,-8 1-3 0,6 3-3 0,-6 4-4 0,0 4-4 15,0-4-7-15,0 7-6 0,0-3-9 0,-6 4-18 0,-2-1-20 0,2 3-33 16,0-2-39-16,-1 4-51 0,-6-6-58 0,7 1-64 0,-7 1-68 0,6-1-35 16,0-3-21-16,-5-1-5 0,5 1 0 0,0-4 7 0,1 0 9 15,0-4 21-15,-1 0 26 0,1-2 38 0,-1-5 41 0,7 0 55 16,-7 0 165-16</inkml:trace>
  <inkml:trace contextRef="#ctx0" brushRef="#br0" timeOffset="7965.2">12354 2488 5 0,'-12'0'312'0,"-2"3"56"0,1-3 43 0,0 4 28 0,0-4 22 15,7-4 14-15,-8 4 13 0,8-3 6 0,6-2 4 0,0 2 4 16,-6-1 4-16,12-3-56 0,-6 3-88 0,0-3-80 0,6 3-80 0,2-4-55 16,-2 6-44-16,0-6-28 0,7 0-23 0,-6 5-14 0,6-1-13 15,-7 0-7-15,8 4-4 0,-8 0-5 0,6 0-6 0,-4 4-9 0,-2 0-12 16,0-1-10-16,1 5-9 0,-7 2-15 0,6 2-15 0,-6 3-25 15,-6 0-31-15,6 3-31 0,-7 0-32 0,-5 0-45 0,4 4-51 0,-4 0-50 16,-8 0-48-16,1 0-40 0,-1 0-33 0,0 0-13 0,1-4 0 16,-7 4 8-16,6-4 14 0,1 1 23 0,-1-1 30 0,1-3 32 15,0 0 33-15,5-4 45 0,1-4 51 0</inkml:trace>
  <inkml:trace contextRef="#ctx0" brushRef="#br0" timeOffset="9201.79">14204 2810 0 0,'0'11'250'0,"0"0"39"0,0-1 19 0,0 1 12 16,-7-3 9-16,7 0 9 0,0-6 12 0,0 3 14 0,0-2 16 16,0-3 24-16,0 0 23 0,0 0-40 0,0 0-75 0,0 0-52 0,0-3-40 15,0-2-24-15,0 3-16 0,7-3-9 0,-7-2-7 0,6 3-9 16,1-7-8-16,0 1-14 0,5-1-15 0,-5 0-23 0,0-4-23 0,5 0-20 15,-5 4-15-15,6-4-8 0,-6 1-6 0,5 0-2 0,-4-2-4 16,-2 6 1-16,0-5-1 0,0 4 1 0,1 0 0 0,0 0 0 0,-7 0 1 16,6 3 0-16,-6-2-1 0,0 6 1 0,7-3-1 0,-7 3 0 15,0-3-2-15,0 2-1 0,0 5-2 0,0 0-3 0,0 0-3 0,0 0-2 16,0 0-1-16,0 5-2 0,0 2-1 0,0 1-1 0,0 3-1 0,0 3-1 16,0 1 0-16,0 3-1 0,0 4 1 0,0 3 0 0,-7 2 1 15,7 5 2-15,0-2 1 0,0 6-1 0,0-3 1 0,-6 8 0 16,6-1-1-16,0-4 0 0,-7 5-1 0,7-1 2 0,0 4 0 0,-7-8 0 15,7 5-1-15,0-4 0 0,0-1 0 0,0-3 0 0,-6-3 0 16,6-1 0-16,0-4-1 0,0-3 1 0,0 0 0 0,0-8 0 0,0 2 2 16,0-5 0-16,0 0 0 0,0-4 3 0,0-3 5 0,0-1 2 15,0-3 2-15,0 0 0 0,6-3 0 0,-6-1 0 0,0-7 1 0,0 0 0 16,7-4-1-16,-7 0 0 0,7-5-1 0,-1-3-1 0,1-7-1 16,-7 2-3-16,6-1-5 0,0-9-3 0,2 2-2 0,-2-5-1 15,0 1 0-15,8-4 2 0,-8 0-1 0,0-1 0 0,7 1-1 0,1 1 1 16,-8 3 0-16,6-1 0 0,8 1 1 0,-6 7-1 0,-1 1 0 0,-1 3 0 15,2 2 1-15,5 2-1 0,-6 6 1 0,0 1-1 0,1 7-1 16,-2-4 1-16,2 7-2 0,-2 2 0 0,-5-2 0 0,-1 5 0 16,8 3 1-16,-8-4-1 0,0 8 0 0,-6-1 2 0,6 1-1 0,2 4 0 15,-8 2 0-15,0-2 0 0,6 7 0 0,-6-1 0 0,0 1 1 0,0 3 0 16,-6 0 0-16,6 0 1 0,0 4 0 0,-8-3-1 0,8-1 0 16,0 4-1-16,0-7-1 0,0 3-2 0,0-3-2 0,0-1-1 0,8-3-3 15,-8-4 0-15,6 1-2 0,0 0-2 0,1-5-2 0,-1-3-1 16,8 0-1-16,-2-3-3 0,2-5-3 0,5 0-1 0,-6-2-1 0,6-1-1 15,1-4-1-15,0-3-1 0,-1-4-1 0,7 4-2 0,-6-8-2 16,-1 1 0-16,1-1-1 0,0-4 1 0,-1-2 2 0,-6 2 2 16,6-3 2-16,-5-4 2 0,-2 5 1 0,2-1 4 0,-1-4 2 0,0 3 6 15,0-2 6-15,-7 8 8 0,8-6 10 0,-14 8 9 0,6-3 9 16,0 3 7-16,-6 5 7 0,0-1 6 0,0 3 6 0,0 2 4 0,-6 1 5 16,0 1 5-16,6 4 3 0,-8-3 0 0,2 7 0 0,0-4-2 0,-7 4-5 15,6-1-5-15,1 1-6 0,-1 3-5 0,1 0-6 0,0 1-7 16,-2 3-4-16,2 0-5 0,0 3-5 0,-1 1-4 0,0 0-6 0,1 6-2 15,0 2-2-15,-1-1-2 0,1 7-2 0,-1 0-2 0,0 0-3 16,1 8 0-16,6 0 0 0,-6 3-1 0,6 0 0 0,0 4 2 0,0 1-1 16,0 2 1-16,0 1 2 0,0-1 0 0,6 5-1 0,-6-5-1 15,6 1 0-15,1-1 0 0,-7 1 1 0,7 0 0 0,-1-5 1 0,1 1 0 16,-1 1 0-16,0-5 0 0,1 0 0 0,0-4-1 0,-1 1 1 16,0-3 0-16,2-1 0 0,-8-4 0 0,6-3 0 0,0-1 0 0,-6-7-1 15,7 4 1-15,-1-3 1 0,-6-5 1 0,7 0 0 0,-7-3 2 16,6-3 0-16,1 0 1 0,-7-5-1 0,6 2 1 0,0-6 0 0,2-2 1 15,4-1 1-15,-5-7 0 0,-1 4 2 0,7-5-1 0,-6-3-2 16,5 5-1-16,2-5-2 0,-1-3 1 0,-6 4-2 0,5-5 1 0,1 4 0 16,1-3-1-16,5 4 0 0,-6 3-2 0,0-3-2 0,0 2-1 0,0 4 0 15,1 5-2-15,-2-1 1 0,-6 5-1 0,8 2 1 0,-8 4-2 16,7 1 0-16,-7 6-1 0,2 1-1 0,-2 4 0 0,-6-1 0 0,6 7 1 16,-6 1 1-16,0-1-1 0,0 5 0 0,0-1-4 0,-6 3-7 15,6 2-8-15,0-1-11 0,-6-4-11 0,-2 5-14 0,8-2-24 0,0-3-31 16,-6 1-42-16,6-5-47 0,0 1-50 0,6 0-51 0,-6-4-43 15,8-4-40-15,-2 1-39 0,0-8-43 0,0 3-22 0,8-6-12 0,-1-1 1 16,0-3 7-16,6-1 23 0,1 1 30 0,0-4 40 0,5-4 48 16,1 1 50-16,1-1 50 0,-1 0 45 0,0-3 183 0</inkml:trace>
  <inkml:trace contextRef="#ctx0" brushRef="#br0" timeOffset="9940.28">15911 2524 0 0,'12'-11'198'0,"-5"0"44"16,6 4 29-16,-7-5 33 0,-6 5 32 0,7 0 35 0,-7 0 35 15,0-1 27-15,0 0 23 0,-7 6 2 0,1-6-8 0,-1 4-34 0,1 0-44 16,-1 1-36-16,-5 3-31 0,-2 0-30 0,1 0-27 0,0 0-30 15,0 3-31-15,1 1-33 0,-8 0-34 0,6 4-27 0,2-1-22 0,-8 0-16 16,1 4-12-16,5 0-9 0,2 4-7 0,-8-4-6 0,7 3-6 16,-7 4-5-16,14-3-2 0,-14 3-3 0,14 1-1 0,-7-1-2 0,7 1-1 15,-2-1 0-15,2-4-1 0,6 4-1 0,0 1 0 0,0-5-1 16,6 2-2-16,-6-2 0 0,8-3 0 0,4 1-2 0,1-6 0 0,1 2-1 16,-2-1-2-16,2-3-1 0,5-4-3 0,1-4-3 0,-8 0-1 0,8 1-1 15,0-5 0-15,-1-3 0 0,1 1 0 0,0-6 0 0,-1 3 2 16,-6-3 0-16,6 2 0 0,-5-5 2 0,-2 1 2 0,1-4 2 15,0 4 3-15,0-4 4 0,-6 1 4 0,0-2 4 0,-1 1 6 0,0 0 6 16,1 3 7-16,-7-2 4 0,0 3 7 0,0-1 8 0,0 4 9 0,0 4 6 16,0 0 5-16,0 4 2 0,0 0 3 0,-7-1-2 0,7 5-1 15,0 3-4-15,-6 0-5 0,6 0-5 0,0 3-7 0,-6 1-7 16,6 3-5-16,-7 4-9 0,0 0-7 0,7 4-6 0,0-1-7 0,-6 4-4 16,6 1-1-16,-7 4-3 0,7-2 0 0,0 2 0 0,7-2 0 0,-7 1-3 15,6-3-3-15,-6 3-3 0,7-5-2 0,0 2-4 0,5-1-2 16,-5-3-3-16,0-4-3 0,6 3-1 0,-1-5 0 0,2-2-4 0,-2-1 0 15,2-1-1-15,-1-2 1 0,0-6 2 0,6 3 3 0,-5-8 3 16,5 5 4-16,-6-4 1 0,6-5 4 0,-5 1 3 0,-2 0 3 0,8-4 3 16,-7 1 2-16,0-1 1 0,0 1 3 0,-7-5 3 0,8 1 0 15,-2-1 2-15,-5 1 4 0,0 0 4 0,-1 0 5 0,1-1 4 0,-1 1 4 16,-6 3 5-16,6-4 4 0,-6 5 6 0,0 3 3 0,8-3 4 16,-8 6 3-16,0-3-1 0,0 8 0 0,0-5-5 0,0 8-4 0,0 0-4 15,0 0-3-15,0 4-4 0,0 0-5 0,0 7-4 0,0 0-4 16,-8 7-6-16,8 1-3 0,0 6-5 0,0 1-3 0,-6 3 0 0,6 4 2 15,0 4 1-15,-6-1 1 0,6 4 0 0,0 0 2 0,0 4-1 16,0-3 0-16,0 3 0 0,0-4-1 0,6 1 0 0,-6-1-1 0,0 0-1 16,6-3 0-16,-6-4 0 0,8-1 0 0,-8-2 0 0,6 0 1 15,0-4-1-15,-6-5 0 0,0-3-1 0,0 0 0 0,6-6 1 0,-6-2 0 16,0-2 1-16,7-1 0 0,-7-7 0 0,0 0-1 0,0-7-4 16,7-1-1-16,-7-7-3 0,0 1-2 0,6-4-2 0,-6-4-3 0,7-5-4 15,-7-5-3-15,6 0-2 0,-6-9-3 0,6 1-3 0,2-4-4 16,-2 0 0-16,0-4 0 0,0 0 0 0,2-3 3 0,-2 4 1 0,7-1 1 15,0 4 2-15,0 0 3 0,0 5 2 0,6 2 3 0,-6 3 3 16,7 5 1-16,0 4 2 0,-8 2 3 0,8 4 2 0,-1 5 1 0,-5 0 0 16,-2 6 1-16,2 1 1 0,-1 3-1 0,0 4 1 0,0 0 0 15,-7 8-1-15,8-1 2 0,-8 0-2 0,0 4 2 0,1 3-1 16,-1 5 1-16,-6-4-2 0,7 3-2 0,-7 1-4 0,7-1-4 0,-7 0-4 16,0 0-5-16,6 1-5 0,-6-5-7 0,0 1-10 0,6-4-9 0,-6-1-16 0,7 2-19 15,0-8-33-15,-1 0-41 0,0-1-49 0,1-6-53 0,0 3-48 16,6-8-44-16,-7 1-46 0,0-4-48 0,1 0-25 0,0-4-13 0,-1-3-1 15,0-1 5-15,-6-2 14 0,8-5 18 0,-8 0 32 0,-8-3 41 0,8-4 51 16,-6 0 56-16,0 0 51 0,-1-4 210 0</inkml:trace>
  <inkml:trace contextRef="#ctx0" brushRef="#br0" timeOffset="10066.44">16477 1853 0 0,'-39'4'169'0,"-7"0"173"16,7 4 41-16,7-1 22 0,-7 0 13 0,6 4 7 0,1-4 2 0,-2 5 3 15,9-6 1-15,-1 5-4 0,0-3-6 0,6 3-72 0,1 0-106 0,-1 0-155 16,7 3-178-16,-6-3-128 0,6 0-102 0,-1 3-55 0,2-2-27 15,-2-1-15-15,1-4-7 0,0 0-4 0,0-2-1 0,1-5 2 0,4 0 7 16,-4 0 31-16,5-5 47 0,1-2 69 0,-1 0 269 0</inkml:trace>
  <inkml:trace contextRef="#ctx0" brushRef="#br0" timeOffset="12088.8">17564 2410 112 0,'0'7'301'0,"-6"-7"32"15,0 4 23-15,-1-4 20 0,7 0 18 0,-7 0 15 0,7-4 12 0,-6 1 11 16,6-4 9-16,-7 2 2 0,7-1-1 0,0-5-65 0,0 3-99 16,7-3-61-16,-1 0-43 0,-6 0-29 0,7-4-21 0,6 5-17 0,-7-5-18 15,8 0-12-15,-8 1-13 0,7-4-9 0,7 3-7 0,-8 4-9 16,2-4-7-16,-2 4-4 0,2-3-7 0,-1 3-2 0,0 2-4 0,-6 3-4 16,-1-2-3-16,6 5-2 0,-4-1-1 0,-2 0-1 0,-6 4-2 15,6 0-2-15,1 0 0 0,-7 8 0 0,6-5 0 0,-6 9-1 0,0-1 0 16,7 0 1-16,-7 3 1 0,0 4 0 0,7 1 0 0,-7-1 1 15,0 4 0-15,0 0 0 0,0 3-2 0,0-2 2 0,0 2 0 0,0 0-1 16,6 1 1-16,-6-3-1 0,0 2 1 0,6-3 0 0,-6-3 0 16,7 2 1-16,0-2 1 0,-1-5-1 0,0 1 1 0,1 0 3 0,6-4 1 15,-6 0 3-15,5-4 0 0,-5 1 1 0,6-5 2 0,0 1 0 0,7-4 0 16,-7 0 0-16,0-4-1 0,7-4-1 0,-1 2 1 0,-6-5-1 16,6-4-1-16,1 0-3 0,0-2-2 0,-1-6-2 0,1 1 0 15,-8-4-3-15,8 1-1 0,-7-2 0 0,0-2-2 0,0 0 0 0,-7 0 0 16,2 3 1-16,-2-3-2 0,0 3 2 0,-6 0 2 0,7 1 3 15,-7 3 5-15,0 4 4 0,-7 0 4 0,7 3 5 0,-6 5 3 0,6-6 4 16,-6 9 2-16,6-1 2 0,-8 2 0 0,2 1 0 0,6 2 1 0,-6-1-2 16,6 4-2-16,-7 4-4 0,7-4-3 0,-6 8-6 0,6-5-4 15,0 4-4-15,0 4-3 0,0 0-3 0,6 0-3 0,1 4-1 0,-7-4-1 16,12 4 0-16,-4-1-1 0,4-3 0 0,1 4 1 0,0-1-1 16,0-2-1-16,1-2-2 0,5 1-1 0,0-3-1 0,1 0-5 0,-1-1-1 15,1-4-3-15,-1-3-2 0,1 3-4 0,6-6-2 0,-6 0-1 16,5-2-2-16,-5-2-2 0,6 0-1 0,-6 0 1 0,-1-4 1 0,1-4 0 15,-1 4 2-15,1-4 3 0,-6 0 3 0,4 1 2 0,-11 0 5 16,6-1 3-16,-6 0 4 0,-1 0 4 0,0-3 6 0,-6 3 6 0,8 1 4 16,-8-1 4-16,-8 5 2 0,8-5 4 0,0 4 2 0,-6 0 3 0,0-1 2 15,-1 5 1-15,1-4 2 0,-1 7 0 0,0-3-1 0,1 4 0 16,0-2-4-16,-8 2-5 0,8 3-3 0,0 0-3 0,-1 3-3 0,-6-3-2 16,6 8-1-16,1-4-3 0,0 3-3 0,-1 4-2 0,-6 1 0 15,7 2-2-15,-1 1-1 0,0 3 0 0,7-3 1 0,-6 6 1 0,6-2-1 16,-7 4 1-16,7-2 0 0,0 1 0 0,0 4 1 0,0-5 0 15,0 2-2-15,7 2-1 0,-7-3 0 0,6 0 0 0,1 4 0 0,0-8 0 16,5 4 0-16,-5-4 0 0,6 0 0 0,0-2 1 0,-7-2-1 16,14-3 0-16,-6-4 0 0,-2 0 1 0,8-2 0 0,-1-2 0 0,1-6-2 15,-1-2-2-15,1-2-5 0,6 0-5 0,-6-4-3 0,-1-3-5 0,7-5-4 16,-6 1-2-16,6-1-3 0,-7-3-4 0,7-3-1 0,-6 3-1 16,-1-3-3-16,-5-2 0 0,4-2 0 0,-4 4 2 0,-1-5 4 15,0 1 4-15,0-4 5 0,-7 4 5 0,0-5 4 0,2 5 3 0,-8-4 7 16,6 4 7-16,-6 0 7 0,0-1 9 0,-6 5 7 0,6-1 9 0,0 1 8 15,-8 2 7-15,2 2 7 0,6 2 7 0,-6 1 7 0,6 3 7 0,-6 0 6 16,-1 1 6-16,7 3 4 0,-7 3 1 0,7 2-2 0,0-2-4 16,-6 4-8-16,6 1-6 0,0 3-7 0,-7-4-8 0,7 4-9 0,0 4-6 15,0-1-8-15,0 4-8 0,0 1-8 0,-6 3-6 0,6 3-7 16,0 1-5-16,0 4-5 0,0 3-1 0,6 3-1 0,-6 1 1 0,0 3 1 16,0 4 1-16,0 1 1 0,7 2 2 0,-7 0 0 0,6 0 0 0,1 1 0 15,0 0 0-15,-7 0 0 0,6 0 0 0,0-1 0 0,8-3-1 16,-8-4-2-16,0 5-1 0,8-9-4 0,-8 1-6 0,7-1-9 0,-7-6-9 15,8-1-13-15,-8-4-11 0,7 2-13 0,-6-9-14 0,6 0-19 16,-7-3-24-16,7-4-42 0,-6-4-52 0,5-3-58 0,-4 0-64 0,-2-9-50 16,0 2-43-16,-6-8-43 0,7 4-42 0,-7-8-14 0,0 4-1 15,0-8 6-15,-7 1 10 0,1 0 19 0,6-1 23 0,-14-2 42 0,8 2 52 16,-7 1 60-16,0-4 65 0</inkml:trace>
  <inkml:trace contextRef="#ctx0" brushRef="#br0" timeOffset="12229.43">19016 1956 0 0,'-18'-7'208'0,"-2"7"151"15,7 0 54-15,-7 0 30 0,8 3 22 0,-2 1 13 0,1 0 8 0,0-4 6 16,0 3 3-16,7-3 4 0,-8 4 3 0,8-4-42 0,6 0-63 15,0 0-88-15,0 0-99 0,0 0-66 0,0 0-51 0,0 0-32 0,6 0-20 16,8 4-14-16,-8-4-9 0,7 0-15 0,7 0-15 0,0-4-23 0,-2 4-28 16,2 0-39-16,7-4-46 0,-9 1-53 0,9 3-54 0,-1-4-52 15,-6-3-49-15,6 3-50 0,-7-3-49 0,-6 3-24 0,6-3-13 0,-5-1 3 16,-1 2 8-16,0-6 19 0,-7 1 23 0,1 0 39 0,-7 1 44 16,0-2 51-16,0-3 56 0</inkml:trace>
  <inkml:trace contextRef="#ctx0" brushRef="#br0" timeOffset="12401.31">18750 1546 171 0,'-26'0'382'16,"0"3"37"-16,-1-3 21 0,9 3 10 0,-2-3 7 0,0 5 3 0,1-1 0 15,5-1 1-15,8-3 0 0,-7 3 0 0,0 1-1 0,6 3-87 0,1-2-131 16,0 1-109-16,-1 6-97 0,7-1-83 0,-7 0-71 0,1 4-78 16,6-1-81-16,-6 4-67 0,-1 0-59 0,7-3-29 0,-7 7-14 0,7-7-7 15,0 3-4-15,0-3 0 0,0 3 0 0,0-7 17 0,7 4 25 16,0-5 41-16,-1-2 52 0</inkml:trace>
  <inkml:trace contextRef="#ctx0" brushRef="#br0" timeOffset="12760.68">20124 1977 112 0,'-7'8'320'0,"1"3"26"0,0-7 16 0,-1 3 10 0,7 0 6 0,-7-2 13 0,1-5 10 16,6 0 15-16,0 0 16 0,0 0 13 0,0 0 11 0,0-5-71 15,0 2-108-15,0-1-66 0,0 0-43 0,0 1-21 0,0-5-11 0,0 5-7 16,0-4-7-16,0 2-6 0,0-1-9 0,0-2-12 0,0 5-13 16,0-5-10-16,-6 5-10 0,6-1-8 0,-7 0-7 0,1 1-8 0,-1-1-5 15,0 4-5-15,1 0-5 0,-8 0-1 0,8 0-2 0,-13 4-2 0,6-4-3 16,0 7-3-16,-7-3-4 0,8 3-1 0,-8 4-2 0,0-1 0 15,1 2-3-15,5-1 1 0,-5 3-2 0,-1 5 1 0,8-4-1 0,-2 3-2 16,2 0 0-16,5 5-1 0,-6-6 0 0,6 3 0 0,7 1 0 0,-6-3-2 16,6 4-1-16,0-4-3 0,6-3-4 0,1 4-6 0,-1-5-6 15,8 1-8-15,-2-5-11 0,2 1-20 0,-2 1-24 0,8-5-43 16,7-4-51-16,-9-3-59 0,9 0-62 0,-1-3-51 0,0 0-49 0,0-5-39 16,-1 0-35-16,9-3-14 0,-9 1-3 0,1-1 3 0,7-4 10 15,-7 4 18-15,0-4 24 0,7 1 43 0,-7-1 51 0,0 1 59 0,0 3 62 16</inkml:trace>
  <inkml:trace contextRef="#ctx0" brushRef="#br0" timeOffset="13511.83">20521 2081 0 0,'7'-4'4'0,"0"-3"205"0,-1 3 21 0,0-4 20 0,-6 1 21 0,7 0 20 16,-7 0 23-16,0-1 28 0,-7 0 31 0,7 1 28 0,0 0 28 15,-6 0-15-15,0-1-35 0,-1 1-34 0,0-1-34 0,1 5-23 0,-1 0-17 16,1-1-16-16,-1 0-15 0,1 1-19 0,-7 3-22 0,7 0-26 16,-2 0-28-16,-4 3-29 0,5 1-26 0,-6 0-21 0,7-1-19 0,-7 5-12 15,7-1-10-15,-8 0-5 0,1 4-6 0,6 1-3 0,-5 2-3 0,-1 1-4 16,6 0 0-16,-6-1-3 0,7 4-1 0,-8 0-2 0,8 1 0 15,-1-1 0-15,-5 1 0 0,5 3-1 0,7-5-1 0,-7 2 0 0,7-1 0 16,-6 1 0-16,6-1-1 0,6-4 0 0,-6 2 0 0,7-5 1 16,-7-1-2-16,13 1 0 0,-7-3 0 0,1-1-1 0,6-3 1 0,0-1-2 15,0-3 1-15,0-3-1 0,6 3 0 0,-5-8 0 0,6 1 1 16,-8 0-1-16,8-5 1 0,-7 2 0 0,7-5-1 0,-8 0 2 0,1 1 0 16,0-1 1-16,7-3-1 0,-13-1 0 0,5 1 2 0,2-4 1 15,-8 4 1-15,0-3-1 0,1 1 1 0,-1-2 2 0,1 4 4 0,0 0 4 16,-7 0 5-16,6-1 5 0,-6 4 5 0,6 1 5 0,-6 3 2 0,0-1 3 15,8 6 2-15,-8 2-1 0,0-3 0 0,0 3 0 0,0 4-1 0,0 0-4 16,0 0-4-16,0 0-4 0,0 0-6 0,-8 4-5 0,8 3-4 16,0 0-5-16,0 1-3 0,0 2-2 0,0 5-1 0,0-1 0 0,0 2 0 15,0 2 1-15,0 4 0 0,0-4 1 0,0 4 1 0,0 0 0 16,8 0 1-16,-8-3 0 0,0 3-2 0,6-4 0 0,0 4-2 0,-6-7-1 16,6 3-2-16,1-4-2 0,0-2-2 0,-1-1 0 0,1-4 0 15,-1 0 0-15,0 0 0 0,8-2 1 0,-8-2-1 0,7-3 0 0,-6 0 0 16,6-3 2-16,0-2 1 0,-6-2 2 0,5 0 1 0,2 0 2 15,-2-4 3-15,-5-1 1 0,6 1 1 0,0-3 2 0,-7 2 3 0,8-2 2 16,-8-4 2-16,7 3 3 0,-6 1 2 0,-1-6 2 0,1 6 2 0,5-4 1 16,-4 0 2-16,-8 4-1 0,6-5 0 0,0 4 0 0,0 0-1 15,-6 1-1-15,7-1-2 0,-7 5-1 0,7-2-3 0,-7 1-2 0,0 4-2 16,0 0-4-16,6 2-2 0,-6 2-4 0,0 0-3 0,0 3 0 0,0 0-1 16,0 3-2-16,0 5 0 0,0-1-1 0,0 4-1 0,0 3-1 15,0 1 2-15,0 0-1 0,0 7 1 0,0-4 0 0,0 5 0 0,0-2 3 16,0 1 0-16,0 4 1 0,0-8-1 0,0 4 1 0,7 0 2 15,-7-8-1-15,0 5 0 0,6-4 1 0,-6-5 0 0,6 1 0 16,-6 1 1-16,8-5 2 0,-2-4 0 0,-6 6 2 0,6-9 4 0,0 3 1 16,2-3 3-16,-2-3 1 0,0-2 1 0,1 1 2 0,6-2 0 0,-6-5 1 15,-1 0 0-15,6-1 1 0,-4-2-1 0,4-1-2 0,-5 0 0 16,0-3-2-16,6-4-3 0,-7 4-1 0,0 0-2 0,8-5 0 16,-8 1-1-16,0 0-2 0,8 1-2 0,-8-2-3 0,1 2-2 0,5 3 0 15,-5 2-1-15,0 2 0 0,-1-1 0 0,0 8-2 0,2-4 0 0,-2 7-3 16,-6 1-2-16,6 3-1 0,1 0 0 0,-1 3-1 0,-6 1 1 0,7 3-1 15,-1 4 1-15,-6 0-1 0,7 4 1 0,-7-1 0 0,0 5 1 16,6-1 1-16,-6 1-2 0,0-1 0 0,0 1-3 0,0 2-2 16,6-3-1-16,-6-3-3 0,0 4-1 0,8-8-2 0,-8 3-2 0,6-6-3 15,0-1-5-15,1 0-8 0,6-7-10 0,0 0-15 0,-7-4-17 0,8 1-28 16,5-4-34-16,-6-4-38 0,6 0-42 0,-5-4-47 0,6-4-52 0,-1-3-45 16,-6 4-42-16,6-7-43 0,-5 3-42 0,-2-4-15 0,1 1-2 15,0-5 11-15,-6 1 15 0,-1-1 30 0,1 1 35 0,0-1 41 0,-7 1 44 16,0 0 51-16,0 4 53 0</inkml:trace>
  <inkml:trace contextRef="#ctx0" brushRef="#br0" timeOffset="13761.83">20567 2579 0 0,'-13'25'276'0,"0"-2"171"0,0-2 40 16,0-2 18-16,0-4 6 0,6-1 0 0,-6-3-6 0,7-8-9 15,0 6-13-15,6-9-22 0,-8 0-29 0,2 0-77 0,6-5-101 0,0 1-184 16,-6-3-225-16,6 0-149 0,0 0-110 0,6 0-55 0,-6-8-25 0,0 4-7 16,6-4 0-16,2-3 8 0,-2 3 10 0,0-7 23 0,7 0 27 15,-6-4 41-15,6 1 47 0,0-5 61 0,0 1 219 0</inkml:trace>
  <inkml:trace contextRef="#ctx0" brushRef="#br0" timeOffset="15642.87">22241 1960 0 0,'0'11'136'0,"-7"0"162"0,7-1 33 0,-6 1 17 15,0-3 8-15,-2 2 6 0,2-2 4 0,0-4 6 0,-1 0 11 0,0-1 10 16,7 1 12-16,-6 0-28 0,6-4-46 0,0 3-59 0,-6-3-64 0,6 0-37 16,0 0-26-16,0 0-10 0,0 0-6 0,0 0-3 0,6-3-2 15,-6-1-6-15,6-3-11 0,1 3-10 0,6-8-13 0,-7 2-14 0,8-1-16 16,-1-4-12-16,0 1-12 0,6-5-9 0,-5 1-7 0,5-3-7 0,-6-2-4 15,6 2-2-15,1-6-2 0,-7 5 0 0,0-3 1 0,0-4 0 16,0 3 1-16,0 0 1 0,-7 0 1 0,8-3 3 0,-8 8 4 0,1-5 3 16,-1 3 6-16,1 1 3 0,-7 4 5 0,6 0 3 0,-6 3 6 15,0 1 4-15,0 3 3 0,0 3 3 0,0-2 2 0,0 6 0 0,-6-3-1 16,6 3-2-16,0 0-4 0,-7 4-4 0,1-3-6 0,6 6-4 0,-7-3-2 16,1 4-5-16,0 3-5 0,-2 1-4 0,2 2-4 0,0 1-2 15,-1 8-4-15,0 3-2 0,1 0 0 0,0 4-1 0,-1 6 0 0,1-2 1 16,-1 2 2-16,7 5-1 0,-7 0-1 0,7 0 0 0,0 2 1 15,-6 3 0-15,6-3 1 0,0-2 0 0,0 3 1 0,0-4 1 0,0 6-2 16,0-10 2-16,0 5 0 0,0-4-1 0,-6 0 0 0,6-4 1 0,0-4-1 16,0 1 1-16,0-3-1 0,0-5-1 0,0 1 2 0,0-5-1 15,0-3-1-15,0 0 2 0,0-4 6 0,0 0 3 0,6-3 5 0,-6-4 2 16,6 0 1-16,-6-4 1 0,7 1-1 0,0-5 1 0,6-3 0 16,-7 0 0-16,7-3 0 0,0-4-1 0,1-1 0 0,-2-3-5 15,8 0-3-15,-7-4-5 0,7 0-5 0,-8 1-1 0,8-4-3 0,-7-1-1 16,7 1-1-16,-1 0-3 0,-6 0 0 0,6-1-4 0,1 0 0 0,-6 5-2 15,4 0-1-15,2 3 0 0,-7 0 0 0,1 3 0 0,-2 1 0 16,1 4 0-16,-6 2-1 0,-1 5-1 0,7 0-2 0,-7-1 0 0,-6 5-1 16,8 3-1-16,-2 0 0 0,-6 0 0 0,6 0 1 0,-6 3 0 15,0 5-2-15,0-1-1 0,0 0 0 0,0 0 0 0,-6 8 1 0,6-4 0 16,-6 5 2-16,-2-2 1 0,2 4 5 0,-7-3 1 0,0 3 1 0,6 0 1 16,-5 1 2-16,-2-1 1 0,2 0 2 0,-1 1 1 0,-7-5 3 15,8 1 0-15,-2 0 0 0,1-1 3 0,0-3 2 0,0 1 3 0,7-6 3 16,-8 2 4-16,8-1 5 0,0-3 5 0,-1-1 6 0,0 1 4 15,1-4 3-15,6 0 2 0,0-4 0 0,0 4 0 0,0-3 2 0,0-5-3 16,6 1-1-16,1 0-3 0,0-1-3 0,5-2-4 0,-5-1-5 0,6 0-5 16,-7 4-6-16,7-5-6 0,1 5-3 0,-2-4-3 0,2 7-2 15,-2-4 0-15,2 6 0 0,-1 2-1 0,-1 0 1 0,-4 0-1 0,4 2 1 16,1 3-1-16,-6 2 2 0,-1-3-2 0,7 7 2 0,-7-4-1 16,-6 4 0-16,8 0 2 0,-2 0-1 0,0 3 0 0,1-3 0 0,-7 4 2 15,7 1-1-15,-7-6 0 0,0 5-1 0,6-4 1 0,-6 0 0 16,6 0 0-16,-6 0 1 0,7-1-1 0,-1 1 0 0,1-3 0 0,-7-1-1 15,7-4 0-15,-1 5 2 0,0-4-1 0,8-1 1 0,-8-3-1 16,7 0 0-16,-6 0 0 0,6 0-1 0,-1-3 1 0,2-1-2 0,-2-4 0 16,2 5 0-16,5-8-1 0,-5 4 0 0,-2-4 0 0,8-1-2 15,-7 2 0-15,0-5 0 0,0 1 0 0,-1-1 0 0,2-4 1 0,-1 1-2 16,0 0 2-16,-6 0 0 0,5-5 1 0,-5 2 1 0,6-2 0 0,-7 5 2 16,1-4 1-16,0 4 0 0,-1 0 3 0,-6 3 2 0,7 0 3 15,-7 1 2-15,0 3 2 0,6-1 2 0,-6 5 3 0,0 0 1 0,0 0 1 16,0 3 0-16,0 4-2 0,0-4-1 0,0 4-1 0,0 0-1 15,0 4-2-15,-6 0-2 0,6-1-3 0,-7 5-2 0,7 0-2 0,-6-1-4 16,-1 7-1-16,7-3-2 0,-7 7-1 0,1-3 1 0,6 7 0 0,-6-4 3 16,-1 4 0-16,7-4 0 0,-7 5 2 0,7-2 0 0,0 2 1 15,0-2-1-15,0-2 1 0,0-1 0 0,0 0-1 0,0-4 1 0,7 2 0 16,-7-1 0-16,7-4 1 0,-7-1 1 0,6-2-1 0,0-1 1 16,1-3 1-16,0 3-1 0,6-7 1 0,-7 3 3 0,7-6 0 0,0 3 0 0,-7-4 0 15,8 1 0-15,5-5 1 0,-5 1 0 0,-2 0 1 0,2-5-1 0,-2 2 2 16,8-1-1-16,-7-5 1 0,0 2-1 0,0 1 1 0,0-7-1 15,0 6-1-15,-6-4 1 0,5-4-1 0,2 3 2 0,-8 1-2 0,8-4-2 16,-8 3-2-16,0 1 0 0,7 0-1 0,-6 3-3 0,-1 1 0 16,1 0-1-16,-1 2-1 0,-6 5 0 0,6 0-3 0,2-1 0 0,-8 5-1 15,6 3-1-15,-6 0 0 0,0 0 0 0,6 3 0 0,-6 1-1 0,0 3 0 16,0 1 1-16,0 7 1 0,0-5-1 0,0 8 2 0,0 1 0 16,0-2 3-16,-6 6 0 0,6-2 0 0,0 2 0 0,-6 3 2 0,6-4 0 15,0-1 1-15,-8 1 0 0,8-3 0 0,0-2 0 0,0-1-1 16,0 2 1-16,0-7 0 0,0 0 0 0,0 0 0 0,0 0 1 0,8-8 1 15,-8 5 1-15,0-4 0 0,6-4 0 0,0 3 1 0,1-6 2 0,-1 3 0 16,1-4 0-16,-1-4 0 0,1 5 0 0,6-8 0 0,-6 4-1 0,5-8-1 16,-5 4-1-16,6-3-2 0,0-1 1 0,0-4-1 0,0 1 0 15,0-4 0-15,0 4-2 0,-7-4 0 0,14 0-2 0,-7 0-3 16,1-4-2-16,-2 8-2 0,1-4-2 0,0 4-1 0,0-1-1 0,1 5-2 16,-8-1-2-16,7 4-3 0,0 4-4 0,-7 0-3 0,1 0-5 0,-1 7-3 15,1-5-4-15,0 10-2 0,-1-5-1 0,0 7-1 0,-6-4-1 0,7 5-1 16,-7 3 0-16,0-1-3 0,0 1 1 0,0 4 1 0,0-4-1 15,0 4 1-15,0-1 3 0,-7 1 3 0,7-4 4 0,0 3 1 16,0-2 1-16,0-5 1 0,7 4 2 0,-7-7 3 0,7 3 2 0,-1-7 2 16,0 0 4-16,1 0 2 0,6-7 3 0,0 3 2 0,1-7 1 0,-2-1 1 15,8 2 2-15,-7-5 2 0,7 1 3 0,-8-5 0 0,8 1 0 16,-1-4 0-16,-5 0-1 0,4 0-1 0,-4-7-1 0,-1 3-1 0,0-3-1 16,0 0 0-16,0-4 1 0,-6 3 1 0,-1-3 1 0,0 1 4 15,1-2 5-15,0 5 6 0,-7 0 6 0,0-1 6 0,6 5 6 0,-12-1 7 16,6 5 4-16,0-2 7 0,-7 1 9 0,7 4 5 0,-7 0 5 0,1 3 4 15,6 0 3-15,-6 3-1 0,-1-1-2 0,0 1-4 0,1 5-5 0,0 0-7 16,-1-1-5-16,0 5-5 0,1-1-5 0,6 0-8 0,-7 4-5 16,1 0-8-16,0 0-6 0,-2 4-4 0,2 3-5 0,0 1-2 0,6-1-2 15,-6 8-1-15,-1 0 1 0,0 3-1 0,1 0 0 0,6 4 2 16,-7 3 0-16,1 5 0 0,6 0 2 0,-6 2 0 0,6 1 2 0,-8 4 1 16,2 0-2-16,6 0 1 0,0-1-1 0,-6 0-1 0,6 5 1 0,0-4 0 15,0-1 0-15,-6-3-1 0,6 4 1 0,0-4 0 0,0-4 0 16,6 4 0-16,-6-8-1 0,0 1 0 0,0 0 0 0,6-4 1 0,-6-3 0 15,6-5 1-15,-6 0-1 0,8-3 2 0,-8 0 1 0,0-3 3 16,6-4 3-16,-6-2 1 0,0 3 2 0,6-5 2 0,1-5 0 0,-7 3 2 16,6-2-2-16,1-4 0 0,6 1 0 0,-7-4-1 0,0 0-1 0,8-4-1 15,-1 1-1-15,0-1-1 0,0-3-4 0,0 0-2 0,0-1-5 16,0-3-5-16,0 4-4 0,0 0-3 0,7-4-4 0,-8 3-3 0,2 2-2 16,-1 2-1-16,0 0-3 0,0 1-1 0,-1 2-4 0,2 1-2 15,-8 4-3-15,7 0-3 0,-6 2 0 0,6 2 0 0,-7 6 2 0,1-3 3 16,0 8 3-16,-1-1 3 0,-6 1 1 0,6 3 2 0,-6 4 3 0,7 3 2 15,-7 1 3-15,0-2 2 0,0 5 4 0,-7 0 3 0,7 0 2 16,-6 1 4-16,6 2 1 0,-6-3 1 0,6-4 0 0,0 5 0 0,0-6 1 16,-7-2-1-16,7 0-4 0,7-4-4 0,-7 0-4 0,0-7-9 15,6-1-8-15,0-3-19 0,1 0-21 0,0-3-39 0,6-6-45 0,-7-1-55 16,7-5-59-16,-6 1-57 0,-1-5-54 0,8-2-56 0,-8-5-55 16,0-3-25-16,-6-1-9 0,0-3 0 0,0-7 6 0,0 4 17 0,-6-9 18 15,0-2 39-15,-2 3 46 0,-4-8 54 0,-2 1 58 0</inkml:trace>
  <inkml:trace contextRef="#ctx0" brushRef="#br0" timeOffset="15799.12">23361 1341 252 0,'-39'17'430'0,"0"2"44"16,0-1 25-16,13-2 11 0,-7-2 5 0,13-3 1 0,1-1 1 0,0-5-2 16,12 2-6-16,1-3-10 0,-1-1-15 0,0-3-121 0,7 4-177 15,7-4-152-15,-7 4-140 0,0-4-113 0,7 3-99 0,-1-3-76 0,1 0-63 16,-1 0-30-16,0 0-15 0,1 0-5 0,6-3 1 0,-7-1 9 15,1 0 14-15,6-3 23 0,-6 3 30 0,-1-4 48 0,0 1 58 0</inkml:trace>
  <inkml:trace contextRef="#ctx0" brushRef="#br0" timeOffset="17478.34">25634 1916 0 0,'7'3'14'0,"-1"1"196"0,-6-4 18 0,7 4 12 0,-7-4 9 15,0 0 11-15,0 0 10 0,0 0 12 0,-7-4 11 0,7 0 14 16,0 1 16-16,-6 0-24 0,6-5-46 0,-7 4-33 0,0-3-29 0,7 0-12 16,-6-1 0-16,0 5 3 0,-2-9 5 0,2 9-1 0,-7-8-4 0,7 7-5 15,-1-3-6-15,-6 0-11 0,7-1-12 0,-8 4-8 0,8-3-7 16,-7 3-11-16,0 1-12 0,7-1-14 0,-7 0-16 0,-1 4-12 0,2 0-14 16,-8 0-8-16,7 0-6 0,0 4-7 0,-6-4-5 0,-1 7-3 15,7-3-2-15,-7 3-4 0,0-3-4 0,8 7-3 0,-8-4-1 0,1 4-2 16,5 0-4-16,-4 1-2 0,4 2 0 0,1 1 0 0,0-1-1 0,0 5 1 15,1-1-1-15,4 0-1 0,-4 0 0 0,5 4 0 0,0-3 1 16,7 3 0-16,-6-4 0 0,6 4 1 0,0 0 0 0,6-4 1 0,-6-3 0 16,7 4 1-16,0-5-2 0,5 1 1 0,-4-5 3 0,-2 2 0 15,6-5 0-15,2 0 0 0,-1-3 1 0,-1-4 2 0,8 0 0 0,-6 0 1 16,5-7-1-16,1-1-1 0,6 1 0 0,-7-7-1 0,7-1-1 16,0-3 0-16,0-1 0 0,0-3 0 0,0-4-1 0,0 1-1 0,0-4-1 15,-6 0-2-15,6-1 0 0,-7-3 0 0,7 0 0 0,-6-3-1 0,-7-1 0 16,7 0 2-16,-8-3 3 0,2 3 1 0,-8-3 0 0,7 3 3 15,-6-3 3-15,-1 4 2 0,1-1 5 0,-1 4 2 0,0 0 4 0,-6-1 5 16,0 9 7-16,8-4 5 0,-8 7 5 0,0-4 4 0,0 8 1 0,-8 0 3 16,8 4 2-16,0-2-1 0,0 5-1 0,0 4-1 0,-6-1-2 15,6 1-3-15,0 4-4 0,0 3-6 0,-6-4-8 0,6 4-6 0,0 0-6 16,0 4-5-16,-7-1-3 0,7 4-5 0,0 1-3 0,0 6-2 0,-6-2-1 16,6 6-2-16,0 4 0 0,-7 0-1 0,7 4 1 0,0 2 0 15,-6 6 2-15,6-1 0 0,-7 3 1 0,7 1 0 0,0-1 0 0,-6 5 1 16,6-1-1-16,0-3-1 0,-7 3-1 0,7-3 0 0,0-1-1 0,0 1 0 15,0-4 1-15,0 1 1 0,7-6 0 0,-7 2 2 0,0-5 0 16,6 0-1-16,1-2 0 0,-7-4 0 0,6-1-1 0,1-4 0 0,-1 1 2 16,7-4 1-16,-7-4-1 0,8 0 1 0,-8-3-2 0,7-4 1 15,7 0-2-15,-8-4 0 0,8-3 2 0,0 0 0 0,-1-4-1 0,1 0 1 16,0-4-1-16,-1 1-1 0,1-5-1 0,0 1-1 0,-2-4-1 16,2 3 0-16,-1-2 0 0,-5-1 1 0,6-4 0 0,-8 4-1 0,1 0-1 15,1 0 0-15,-2-3-1 0,-5 6 2 0,0-3-1 0,5 0 1 0,-12 4 0 16,7 3 0-16,-1 0 1 0,-6 1 2 0,0 3 1 0,7 0 0 15,-7 3 2-15,0 5-1 0,0-1-1 0,0 1 0 0,-7-1 0 0,7 4-1 16,0 4-1-16,0-1 1 0,-6 1 1 0,6 4-1 0,-7-2 0 0,7 5-1 16,-6 0-2-16,0 4 0 0,6 0 1 0,-7 0 0 0,0 3 2 15,7 0 2-15,-6 0 1 0,6-3 0 0,0 3 1 0,0 1 0 0,0-1 2 16,6 1 0-16,-6-4 0 0,7 2 1 0,0-2 1 0,-1 0 1 16,0-1-2-16,7 1 1 0,1-4-1 0,-2 0 0 0,2-3 1 0,5 2-1 15,1-6 1-15,0 3-1 0,-8-3-1 0,14-4 0 0,-6 0 0 0,-1 0-1 16,1-4-1-16,-1-3-1 0,1 0-1 0,6 0-2 0,-6-5 1 15,-1 1-3-15,-6 0-1 0,6-3-2 0,1-1 1 0,-7 0-3 0,0-3 0 16,0 0-1-16,1 0-1 0,-2 0 0 0,-5-5 1 0,-1 4 1 16,1-2 0-16,-7-2 2 0,6 6 0 0,-6-5 1 0,0 3 0 0,0-3 1 15,0 7 3-15,-6-3 3 0,6 4 2 0,-7 3 3 0,7-1 2 0,0 2 0 16,-6 2 2-16,-1 5-2 0,7-1 0 0,-6 0 0 0,0 4-1 31,6 0-1-31,-8 0 2 0,2 4-2 0,0 3-1 0,-1 1-3 0,1 2-3 16,-7 2-3-16,6 2-1 0,1 1-2 0,-8-1 1 0,8 8 0 0,0-3 0 15,-1 3 2-15,0-4 0 0,7 4 0 0,0 0-1 0,0-3 0 0,0 2 1 16,0 2 0-16,0-5 2 0,7 1 0 0,0-2 1 0,-1 2 2 16,0-1-1-16,1-3 2 0,6-1 0 0,-6 1 1 0,6-5 1 0,0 2 2 15,-1-1 0-15,2-7 4 0,5 3 1 0,-6-4 0 0,6-3 3 16,1 0 1-16,0 0-2 0,-1-3 1 0,1-4 0 0,6 3 0 0,-6-7 0 16,-1-1-2-16,1 2 1 0,-1-5-2 0,-6 1-2 0,6-1 0 0,-5-3-10 15,-1-1-2-15,6 2 0 0,-12-2 0 0,6 1 0 0,0-5 0 16,-7 2 0-16,1 2 0 0,6-3 0 0,-7 4 0 0,1-4 0 0,-1 4 0 15,1-1 0-15,-7 4 0 0,7 1 0 0,-1 3 0 0,0 0 0 0,-6 0 0 16,8 4 0-16,-8 3 0 0,6 1 0 0,-6 3 0 0,0 0 0 16,6 3 0-16,-6 1 0 0,0 3 0 0,6 0 0 0,-6 1 0 0,0 2 0 15,0 5 0-15,7 3 0 0,-7-3 0 0,0 4 0 0,0 3 0 16,-7-5 0-16,7 6 0 0,0-5 0 0,-6 4 0 0,6-4 0 0,0 1 0 16,-6-1 0-16,6 0 0 0,0 1 0 0,0-5 0 0,0 1 0 15,0 0 0-15,0-5 0 0,0-2 0 0,0 3 0 0,6-3 0 0,-6-1 0 16,0-4 0-16,6 1 0 0,-6-4 0 0,7 0 0 0,-7 0 0 0,7 0 0 15,-1-4 0-15,1 1 0 0,-1-2 0 0,0-2 0 0,2 0 0 16,4-4 0-16,-6 0 0 0,8-3 0 0,-8 3 0 0,7-4 0 0,1-3 0 16,-2-1 0-16,2 1 0 0,-2-3 0 0,-5 2 0 0,6-4 0 0,0 5 0 15,1-3 0-15,-2 2 0 0,1 1 0 0,0 0 0 0,0 4 0 16,-7-2 0-16,8 5 0 0,-8 4 0 0,0-1 0 0,1 5 0 0,-7 3 0 16,7 0 0-16,-1 3 0 0,-6 2-1 0,0 1-17 0,7 5 0 15,-7 0-2-15,0 4 1 0,-7 4 1 0,7-1-1 0,0 0 1 0,-6 0 0 16,-1 4 0-16,7-3 2 0,-7 3-1 0,7-4-1 0,-6 4-3 0,6-4-6 15,0-3-3-15,0 3-9 0,0-3-8 0,0-5-10 0,0 2-9 0,6-5-11 16,1 4-9-16,0-7-20 0,-1-1-23 0,1-3-39 0,-1 0-48 16,1-3-52-16,6-5-56 0,-7 1-48 0,0-4-44 0,8 0-43 0,-8 0-44 15,1-3-17-15,-7-5-3 0,6 2 4 0,-6-2 8 0,0-4 18 16,-6-2 24-16,6-1 41 0,-7 1 50 0,1-4 57 0,-8-1 60 0</inkml:trace>
  <inkml:trace contextRef="#ctx0" brushRef="#br0" timeOffset="17743.98">26539 1344 0 0,'-32'14'303'0,"6"-2"92"0,0-1 43 0,-1 0 24 0,7-4 12 15,8 1 9-15,-1-1 7 0,0-4 8 0,6 1 9 0,1-4 9 16,6 4 12-16,0-4-43 0,0 0-71 0,6 0-88 0,1 3-99 0,-1-3-60 16,1-3-39-16,6 3-22 0,-1 0-11 0,2-4-8 0,-1 0-6 0,0 1-7 15,0-4-8-15,0 2-10 0,6-2-12 0,-5 0-8 0,-1 0-9 16,-7 0-7-16,7-1-6 0,-6 0-3 0,-1 2-5 0,0 2-3 0,2 0-2 15,-2 1-4-15,-6-1-3 0,6 4-3 0,-6 0-2 0,7 0-3 0,-7 4-2 16,6-1-6-16,1 5-6 0,-7-2-9 0,6 6-9 0,1-5-11 16,-7 4-11-16,6 3-19 0,0-2-21 0,2 2-41 0,-2 2-49 0,0 2-56 15,1-4-59-15,-7 4-55 0,7-3-53 0,-1 3-42 0,-6 1-38 0,7-4-14 16,-7 2 0-16,0 1 5 0,0 1 9 0,0-4 18 0,-7 3 23 16,7-3 41-16,-6 4 51 0,6-5 58 0,-7 4 63 0</inkml:trace>
  <inkml:trace contextRef="#ctx0" brushRef="#br0" timeOffset="17900.23">26611 2381 176 0,'-13'29'401'0,"0"-3"44"15,0 0 20-15,-1-8 8 0,2 0-3 0,5-3-9 0,-6-4-16 0,7-3-19 16,6-5-21-16,-7 0-30 0,1-3-35 0,6 0-132 0,0-3-181 16,-7 0-150-16,7-2-136 0,0-5-91 0,0 2-69 0,0-6-30 15,0-1-10-15,-7-3 5 0,7 0 11 0,0-1 18 0,0-7 20 0,0 1 32 16,0-1 33-16,0-3 46 0,0-1 53 0</inkml:trace>
  <inkml:trace contextRef="#ctx0" brushRef="#br0" timeOffset="18091.52">26103 1289 320 0,'-7'-3'422'0,"1"3"28"0,-1 0 17 0,1-4 13 0,0 4 8 0,-2-4 8 16,8 4 7-16,-6-4 5 0,0 4 3 0,6-3 2 0,0 3 0 0,-6-4-109 15,6 4-166-15,0 0-91 0,0 0-54 0,0 0-29 0,0 0-18 16,0 0-17-16,0 0-17 0,0 0-28 0,0 0-31 0,0 4-57 0,6-1-70 16,-6-3-77-16,6 4-79 0,-6 4-69 0,6-5-57 0,-6 4-31 15,8 1-13-15,-8-1-7 0,6 1-3 0,-6-1 4 0,6 0 7 0,1 1 18 16,-7-5 24-16,13 5 54 0,-6-5 67 0</inkml:trace>
  <inkml:trace contextRef="#ctx0" brushRef="#br0" timeOffset="18825.89">26943 930 146 0,'0'3'401'0,"-6"-3"53"0,6 5 29 0,0-5 16 0,0 0 13 16,0-5 9-16,0 2 7 0,0 3 8 0,0-7 6 0,0 3 8 0,6-2 4 15,-6-2-74-15,6-1-115 0,1 3-103 0,-1-1-94 0,8 0-50 16,-8 0-27-16,8-1-17 0,-2 0-12 0,1 1-9 0,0 0-8 0,0 0-7 16,7 2-9-16,-8 2-6 0,2-1-7 0,5 4-6 0,-5 0-5 0,-2 4-5 15,2 4-5-15,-8-1-6 0,0 0-6 0,1 8-5 0,-7 0-7 0,-7-1-8 16,1 9-8-16,0-6-12 0,-14 9-14 0,0-5-28 0,1 5-36 15,-7 0-57-15,-7 3-70 0,1-3-73 0,-8 0-74 0,8 0-54 0,-7 2-45 16,0-2-19-16,6-3-6 0,-5 2 2 0,5-3 7 0,7 0 11 16,0-4 11-16,6 1 30 0,7-5 36 0,0-3 60 0,6 0 69 0</inkml:trace>
  <inkml:trace contextRef="#ctx0" brushRef="#br0" timeOffset="19342.66">25497 1377 361 0,'-20'4'452'0,"8"-4"39"0,-2 0 28 0,2 3 20 0,-1-3 17 15,-1 0 12-15,8-3 13 0,0-1 7 0,-1 4 7 0,0-3 7 0,7 3 5 16,0 0-114-16,0 0-171 0,0 0-98 0,0 0-60 0,7 3-38 15,6-3-26-15,0 4-22 0,0-4-15 0,6 3-18 0,7-3-20 0,1 4-31 16,5 0-35-16,7-1-58 0,-7 1-68 0,8-1-105 0,-1 2-123 0,-6-5-85 16,5 4-69-16,-5-4-35 0,7 0-17 0,-8 0-9 0,-6-4-4 15,7-1 3-15,-8-2 6 0,1 4 23 0,0-5 28 0,1-2 51 16,-1 2 64-16,0 0 101 0,0 2 289 0</inkml:trace>
  <inkml:trace contextRef="#ctx0" brushRef="#br0" timeOffset="20628.09">28539 1549 17 0,'6'0'115'0,"1"0"4"0,-1 3 5 0,1-3 4 15,0 0 1-15,-1 0-3 0,6 5-8 0,-4-5-17 0,-2 4-22 16,0-4-52-16,1 3-67 0,-1 0 29 0,1-3 73 0,0 4 60 0,-1 0 52 16,-6-1 25-16,0-3 13 0,0 0 6 0,0 0 3 0,0 0 10 15,0 0 12-15,0 0 23 0,0 0 26 0,0 0 50 0,0 0 62 0,0 0-25 16,0 0-69-16,-6 0-56 0,6-3-50 0,0 3-27 0,0 0-13 0,-7-4-7 16,7 0-4-16,0 4-4 0,-7-3-3 0,7 0-10 0,-6-1-16 0,6 4-21 15,-7-5-25-15,1 2-17 0,6 0-14 0,-6-1-10 0,-2 4-7 0,2-4-5 16,0 4-2-16,0 0-3 0,-8 0-3 0,8 4-2 0,-7-4-2 0,-1 4-2 15,2 2-2-15,-2 3-1 0,2-3-1 0,-8 5-2 0,1 0-1 0,-1 4-1 16,0 0 0-16,1-1 2 0,-1 5 0 0,1 3-1 0,-1-4-1 16,0 4 2-16,8 0-1 0,-8 0 1 0,7 0-1 0,0-4 0 0,0 4 1 15,1 0-1-15,4 0 0 0,2-3 0 0,0-1 1 0,6-3-1 16,0 3 0-16,0-3 0 0,6-4 1 0,0 0 0 0,2 0 0 0,4-4 0 16,8 0 1-16,-7-3-1 0,13-1 0 0,-7-3 1 0,7-3-1 0,0-1 1 15,7 0-1-15,-1-6-1 0,1-1 0 0,6-4-4 0,0-3-4 16,-6-1-2-16,6-2-4 0,7-1-3 0,-7-4-5 0,-1-4-2 0,1 1-3 15,-5 0-1-15,4-4 0 0,-5 0-2 0,-1-4-1 0,-5 1 0 0,-1-4 0 16,-1-1 3-16,-5 4 4 0,0-3 5 0,-7 0 3 0,6-1 4 16,-6 1 5-16,-7 0 6 0,2 3 8 0,4 1 6 0,-12-1 7 0,7 4 6 15,-7 4 6-15,0-1 6 0,0 5 4 0,0-1 4 0,-7 4 4 0,7 4 2 16,-6-1 2-16,6 4 2 0,-6 1 4 0,-2 0-2 0,8 3-1 0,-6 3-4 16,6 1-6-16,-6 0-5 0,6-1-6 0,-7 5-5 0,7 3-3 15,-6 0-4-15,6 0-4 0,-7 3-4 0,1 2-4 0,6 1-4 0,-7 5-3 16,1 4-2-16,0 3-3 0,-2 1-1 0,2 2-1 0,0 5-1 0,-1 3 1 15,0 4 0-15,1 0 0 0,-7 4 1 0,7 0 3 0,-1 3 1 16,-6 0 0-16,7 3 1 0,-1 2-1 0,-6 0 1 0,6-2-2 0,1 5 0 16,0-4 1-16,-1-4-1 0,0 4 2 0,1 0-1 0,0-8 0 0,-2 5-1 15,2-4-2-15,6-5-1 0,-6-2 1 0,6-1-1 0,0-3 0 16,0-1 0-16,0-3 0 0,0-3 1 0,0-5 0 0,6 1 0 0,-6-1 2 16,6-7 1-16,-6 1-1 0,8 0 1 0,-2-5 1 0,0-3 0 15,1 0-1-15,0-3 1 0,5-1 0 0,-5-3 2 0,6 0-1 0,0-5 0 16,0 1 0-16,6-3 0 0,-6-1-3 0,1-3 1 0,6-1 0 0,-1-3-2 15,0 1 0-15,-6-2 0 0,7 1 0 0,-1-3 0 0,1-1-2 0,0 1 0 16,-1-1-2-16,-6 5 1 0,6-6-1 0,1 5 1 0,0 0 1 16,-8 4-2-16,2 3 1 0,5 1 1 0,-5 2-2 0,-8 1-1 0,6 4 1 15,-5 3-1-15,0 1-1 0,-1 3 1 0,-6 3 0 0,7 1 1 16,-7 3-1-16,0 4 0 0,0 1 0 0,0-1 0 0,0 7 0 0,0-3-1 16,-7 3 2-16,7 4 0 0,-6-4 1 0,-1 4-1 0,7-1 1 15,-7-1 1-15,7 2 0 0,0-8 1 0,0 4 0 0,0-3 0 0,0 0-1 16,0-4-1-16,7 4 1 0,0-8 1 0,-1 0-1 0,7 1-1 0,1-5 0 15,-2-3-3-15,2 4 0 0,-2-8-3 0,8 4-2 0,-7-3-4 16,7-5-4-16,-1 1-2 0,1 0-1 0,0-8-1 0,-2 4 0 0,-4 0 0 16,5-4-1-16,-5-3 1 0,4 0 1 0,-4-1 2 0,-1 1 0 0,0-4 4 15,-6 3 2-15,5-3 3 0,-6 4 4 0,2-4 3 0,-2 4 4 16,0 0 4-16,-6 0 5 0,7 2 5 0,-7 5 7 0,0 1 6 0,0-1 5 16,0 3 5-16,0 1 3 0,-7 3 2 0,1 1 1 0,0-1 3 15,-2 4-1-15,2 4 4 0,-6-1 2 0,5 1 3 0,-6 7 3 0,-6-4-2 16,5 8-2-16,2-1-5 0,-8 4-5 0,7 1-3 0,-7 4-2 0,8 2-3 15,-2-3-2-15,1 3-2 0,7 1 0 0,-1 0-4 0,-6 0-4 16,13-1-5-16,-6-3-6 0,6 4-5 0,0-8-6 0,6 4-7 0,0-4-11 16,1-3-13-16,6 0-15 0,0-4-19 0,1 0-19 0,4 0-24 15,9-8-26-15,-7 1-48 0,6-4-59 0,6 0-64 0,-7-4-69 0,9-4-67 16,-2-2-66-16,1-1-36 0,-1-4-24 0,1 1-1 0,-1-5 7 0,1 1 14 16,-1-1 17-16,-5-2 24 0,5-2 27 0,1-2 45 0,-7 3 59 15,6 0 64-15,-5-3 101 0</inkml:trace>
  <inkml:trace contextRef="#ctx0" brushRef="#br0" timeOffset="21433.13">30342 1571 196 0,'0'-4'245'0,"0"1"29"16,0 0 31-16,0-1 38 0,0-1 44 0,0 2 37 0,0 0 31 15,0-5 21-15,0 5 16 0,0-5-22 0,0 5-38 0,0-5-42 0,-6 5-43 16,6-5-31-16,-6 5-28 0,6-1-28 0,-6-3-28 0,-2 4-37 16,2-2-42-16,0 5-36 0,-7-3-31 0,6 3-20 0,-6-4-15 0,1 8-12 15,-2-4-8-15,1 3-8 0,0 2-5 0,-6 1-5 0,-1 2-2 0,7 3-2 16,-7 0-2-16,7 3-3 0,-6 0-1 0,-1 1-1 0,7 4 0 15,0-1 0-15,0 4 0 0,1 0-1 0,-2 0 0 0,1 0-1 0,6 5 0 16,1-6 0-16,0 1 0 0,-1-1 1 0,7 2 1 0,0-5 0 16,7 4-1-16,-1-7-2 0,-6 3 0 0,13-3 0 0,0-1 0 0,1-3-1 15,-2 0 2-15,8 0-2 0,-1-3 1 0,1-5-1 0,6-3-1 0,-7 4-2 16,7-8 0-16,7 1 0 0,-7-5 0 0,0 1 1 0,7-4 0 16,-7 1-1-16,6-5 2 0,1-4-2 0,-1 1-1 0,1-4 0 0,-7-4-1 15,7 1 0-15,-7-5-2 0,6 1 0 0,-5-4-2 0,-1 0 1 0,-1-4-2 16,1 0 1-16,-6-3 1 0,0 4-1 0,-1-4 1 0,1-1 2 15,-8 4 1-15,2-3 0 0,-1 0 1 0,-7 3 0 0,7 1 4 0,-6 2 3 16,-1 2 3-16,-6 2 3 0,6 1 3 0,-6 0 3 0,0 7 3 0,0-4 5 16,0 7 4-16,0 1 4 0,0 4 4 0,-6-1 3 0,6 4 3 0,0 0 1 15,-6 4-2-15,6 4-1 0,-7-1-3 0,0-1-2 0,7 10-2 0,-6-5-3 16,0 7-4-16,-7 0-4 0,6 4-3 0,0 3-5 0,-5 1-5 0,5 7-2 16,-6 1-3-16,0-2 0 0,0 9 1 0,0 3 2 0,-1-1 0 0,2 2 2 15,-1 6 1-15,6 0 2 0,-6 1 1 0,1 3-1 0,-2-1 0 0,2 6 1 16,4-2 0-16,-4 0 1 0,-1-2-1 0,6 2 1 0,-6-3-2 15,7 1 0-15,0-6-1 0,-2 1-1 0,2-3-2 0,0-1 0 0,6-2-3 16,-7-5 1-16,7-3 0 0,0-1 1 0,0-7 0 0,7 0 1 0,-7 1 0 16,6-8 0-16,0 1 0 0,2-5 1 0,-2 0 1 0,0-3 1 15,0-4 0-15,1 0 0 0,6-8 0 0,0 5-1 0,-7-4 0 0,8-5 0 16,-2-2-1-16,8-2-1 0,-7-2 0 0,1 0-2 0,-2-4-1 0,8 0-1 16,-7-6 0-16,7 2-2 0,-8-4-1 0,8-3 1 0,-7 0 0 0,7 0 0 15,-1 0-2-15,-6 0-1 0,7 4 1 0,-1-4-1 0,1 7 1 16,0 0 0-16,-8 5 1 0,8 2-1 0,-7 1-1 0,7 7 0 0,-8 0 2 15,2 4-1-15,-8-1-1 0,7 8-1 0,0-3 1 0,-6 6-1 0,-1-3 0 16,0 8 0-16,-6-5-2 16,8 8 0-16,-8 0 0 0,0 4 1 0,0-4 1 0,0 8-1 0,-8-2 1 15,2 1 0-15,0 1 0 0,-1 4-1 0,-6-5 0 0,0 3 0 0,0 1-1 16,0 0 0-16,-7 1 1 0,7-5-1 0,-6 0-1 0,6 0 0 0,-1-3-1 16,2-1 1-16,-1-2 0 0,0-1 0 0,6 0 1 0,-5-8 0 15,4 4 0-15,8-2 3 0,-6-2 1 0,6-3 2 0,-6 0 0 0,6-3 2 16,0-2 2-16,0 3-1 0,0-3 1 0,0-2-1 0,0 0 0 0,0-4 1 15,6 4-1-15,-6-5 0 0,6 1 2 0,2 0-2 0,-2 1 0 0,0-1-1 16,7 3-1-16,-6-3-1 0,-1 4-1 0,7 0 0 0,-7 3-1 16,2 0 1-16,-2 1-2 0,7 3 1 0,-7 3 0 0,1-3-1 0,-1 8 1 15,1-6-1-15,-1 7 0 0,-6 2 1 0,7 3-1 0,0-3 1 0,-7 4 0 16,6 3 2-16,-6-3 2 0,6 7 0 0,-6-4 0 0,7 1 0 0,-7-1 2 16,7 0 0-16,-1 4 0 0,1-7 1 0,-1 3 0 0,0-4 0 15,8 2 3-15,-2-6-1 0,2 1 0 0,-1-3-6 0,6-1-9 0,0-7-14 16,8 3-17-16,-1-6-29 0,0-1-34 0,0-3-61 0,0-8-73 0,7 0-84 15,-7 1-91-15,-1-9-64 0,1 2-49 0,7-8-26 0,-13-4-11 0,6 0-2 16,0-8 6-16,-7-2 12 0,1-1 17 0,0-7 27 0,-7-5 34 16,7 1 59-16,-8 0 74 0</inkml:trace>
  <inkml:trace contextRef="#ctx0" brushRef="#br0" timeOffset="23294.8">2924 4928 0 0,'6'0'138'0,"0"0"104"0,-6-5 16 15,8 5 12-15,-8-3 9 0,6-1 11 0,-6 4 13 0,6-3 17 16,-6-1 16-16,0 4 24 0,7-4 25 0,-7 1-27 0,0-1-53 0,0 4-35 16,0-4-28-16,0 1-13 0,0-2-10 0,0 5-4 0,0-2-5 0,-7-3-8 15,7 2-10-15,0-5-11 0,0 5-14 0,-6-1-20 0,6 0-21 16,-6 1-20-16,-2-1-19 0,8-4-14 0,-6 5-10 0,0 3-7 0,0-4-5 15,-1 1-4-15,0-1-2 0,1 4-3 0,-1-4-3 0,-6 4-2 16,6 0-4-16,1 0-4 0,-7 0-2 0,6 0-6 0,-5 4-1 0,5 0-5 16,-6 3-1-16,0-4-4 0,-1 9-2 0,2-5-3 0,-1 4-2 15,0 3-2-15,0-2 0 0,-1 3-2 0,2 0-1 0,6 2 0 0,-8-2 0 16,1 3 1-16,7 1 0 0,-1-1-1 0,0 1 0 0,1-1 1 16,6 0-1-16,-6 4 1 0,6 0 0 0,0-4-1 0,6 4 1 0,-6 0 1 15,6-3 0-15,1 3 1 0,6-4 0 0,-6 0 0 0,6 1 0 16,0-1 0-16,-1-4 0 0,2 1 0 0,5-4 0 0,-5 0 1 0,4 1 0 15,2-6 0-15,0-2 0 0,-1 0 0 0,7-1 0 0,-6-3-1 16,7-3-1-16,-9-1 2 0,9-3-1 0,-7-4 1 0,6 0 0 0,-7 0-1 16,7-3 2-16,0-5-1 0,-6 1-1 0,5-1 0 0,-5-3 1 0,0 0-1 15,-1-1-1-15,1 2-1 0,0-1-1 0,-1-4 1 0,-6 5-1 16,0-5 1-16,0 0 0 0,-6 5 0 0,5 2-1 0,-5-3 1 16,0 4 0-16,-7-1 2 0,6 2 0 0,-6 5 3 0,0-2 3 0,0 6 3 15,0-2 4-15,0 5 1 0,0-2 0 0,0 7 0 0,0-4-1 0,-6 4-1 16,6 0-1-16,0 0-1 0,0 4 0 0,-7 3 0 0,7 0-2 0,0 1-2 15,0 3-1-15,0 4-4 0,-7-1-3 0,7 5 0 0,0-1-2 16,0 3 1-16,0 2 1 0,0-2 0 0,0 2 0 0,0-1 1 16,7 4-1-16,-7-5 1 0,7 2 1 0,-1-1 0 0,-6 0-1 0,6-4 0 15,1 0-1-15,-1 0 0 0,-6-3 2 0,7 0-1 0,0-1 1 16,-1-3 0-16,0-4-1 0,2 1 1 0,-2-4 0 0,7 0 0 0,-7-4 0 16,7 0 0-16,0-4 0 0,1-3 0 0,-2 0-1 0,1-5 1 15,0 1 1-15,0-8 0 0,1 5 0 0,-2-4-1 0,-5 0 1 0,6-4 0 16,0 3 0-16,-7-3 2 0,8 0-1 0,-8 0 1 0,0 4 2 15,2-1 5-15,-8 1 6 0,6 4 4 0,-6-1 5 0,6 4 3 16,-6 0 4-16,0 4 0 0,0 2 0 0,0-1-1 0,0 6-4 0,0 0 0 16,0 0-2-16,0 0-1 0,0 3-2 0,0 5-5 0,0-1-5 0,0 4-6 15,0 0-3-15,6 4-5 0,-6 3-2 0,0-4-2 0,0 5 1 16,7 3 1-16,-7-4 2 0,7 1 2 0,-1-1 0 0,-6-1 0 16,7 3-1-16,-1-6-5 0,0 1-8 0,2-4-10 0,-2 0-14 0,0-1-15 15,0-2-18-15,1-4-28 0,0-1-34 0,-1-3-57 0,1 0-67 16,-1-7-71-16,1-1-73 0,0-2-64 0,-1-1-57 0,-6-4-24 0,6-3-8 15,-6 0 5-15,0-4 9 0,0-4 14 0,-6 1 15 0,6-1 27 16,-6-4 35-16,-8 0 56 0,8-2 68 0</inkml:trace>
  <inkml:trace contextRef="#ctx0" brushRef="#br0" timeOffset="23451.05">3477 4506 210 0,'-13'-8'370'15,"0"5"37"-15,1-4 24 0,4 3 13 0,-4 0 9 0,5 1 4 16,-6-1 2-16,0 0 0 0,7 4 0 0,-8-3-15 0,2 6-20 0,-2 1-105 15,1 0-145-15,-6 3-131 0,0 4-124 0,-1 0-113 0,1 3-107 16,-1 1-65-16,0 3-48 0,1 1-24 0,-1-1-11 0,0-4-6 0,1 5-1 16,0-4 4-16,12 0 8 0,-6-5 23 0,6 1 32 0,7-3 46 15,7-1 55-15</inkml:trace>
  <inkml:trace contextRef="#ctx0" brushRef="#br0" timeOffset="24545.97">4272 4989 0 0,'0'15'72'0,"0"-4"200"0,-6 0 34 16,6-1 16-16,0 2 9 0,0-5 10 0,-7 1 9 0,7-5 9 15,0 1 13-15,0-1 18 0,0 2 23 0,0-5-16 0,0 0-31 0,0 0-50 16,0 0-58-16,7 0-35 0,-7-5-28 0,6 2-12 0,0-1-7 0,1-3-8 16,-1 0-7-16,1-1-11 0,6-2-10 0,0-6-18 0,0 5-23 15,0-7-21-15,0 4-22 0,0-5-15 0,1 1-13 0,-2 0-9 16,1 0-6-16,0-5-3 0,-6 5 0 0,5-1 1 0,-4 1-1 0,-2 0 2 15,0 4 1-15,1-1 2 0,-1-1 2 0,1 6 2 0,-7-1 3 16,6 5 2-16,-6-2 0 0,0 0 1 0,0 4-2 0,0 4-1 0,0 0-3 16,0 0-1-16,0 4-2 0,0 0-2 0,-6 3-3 0,6 4-1 15,0 0-2-15,-7 4-3 0,7 3-3 0,-6 1-1 0,-1 2-1 0,7 5-1 16,-6 3 1-16,6 1 0 0,0-1 0 0,-6 4 0 0,6 0 0 16,-8-1 1-16,8 5 2 0,0 0-1 0,-6 0-1 0,6 2-1 15,0-2 1-15,6 4 0 0,-6-4-2 0,0 0 0 0,8-1 1 0,-2-3 0 16,-6 0 0-16,6-4 0 0,1-3 1 0,-1 0 0 0,1-5-2 15,-1-2 1-15,1-5 0 0,-7 1 0 0,6-4 0 0,1-3 3 0,-7-1 2 16,7-3 3-16,-7-1 2 0,6-6 0 0,-6 3 2 0,0-9-1 16,6 3-1-16,-6-5 1 0,7-4-1 0,0-3 1 0,-7-1 0 15,6-2 0-15,0-5-1 0,1 0-2 0,-7-3-3 0,6-4-2 0,1 4-3 16,-7-8 0-16,7 5 1 0,-1-5 0 0,-6-4 0 0,6 5-1 16,2-5-1-16,-2 1-1 0,0-1 0 0,-6 4 1 0,13 2-2 0,-6-2 0 15,-1 4 0-15,7 4-1 0,-7 3 1 0,8 0-2 0,-8 4-2 0,7 7 0 16,-6 0 0-16,6 5-2 0,-7-1 0 0,8 7-1 0,-8 1 0 15,0-1-1-15,8 8 1 0,-8-1 0 0,0 1 1 0,1 3-1 16,-1 4 0-16,1 0 1 0,0 4 0 0,-7-1 0 0,6 1 1 0,0 3 0 16,-6 0 1-16,6-2 1 0,-6 2 1 0,0 0 2 0,8 0-1 0,-8-3 1 15,0 3-1-15,6-6 1 0,-6 2-1 0,0-3-1 0,6-1-3 16,-6-2-1-16,7 0 0 0,0-5-2 0,-7 1 1 0,6 0-2 16,1-4 2-16,5-4-2 0,-4 0 1 0,-2-3-1 0,6 0 0 0,2-5-2 15,-8 1 1-15,7-6 0 0,1-2 0 0,-2-3 1 0,2 0 0 16,-2-3-1-16,1-4 1 0,1-5-1 0,-2 1 0 0,-6 0 0 0,8 0 0 15,-8-4-1-15,8 5 2 0,-8-5 2 0,7 3 1 0,-7-1 3 16,1 1 2-16,-7 5 5 0,7 0 4 0,-1 4 5 0,-6-2 8 0,6 5 4 16,-6 1 6-16,0-1 6 0,-6 7 4 0,6-3 6 0,0 7 3 15,-6-3 5-15,6 1 4 0,-7 3 2 0,0 2 3 0,7 1-1 16,-6 0 0-16,6 3-4 0,-6 1-6 0,6-1-4 0,-7 0-7 0,7 4-5 16,-6-3-6-16,6 6-5 0,-7-3-5 0,7 4-5 0,-7 3-5 0,7 0-1 15,-6 1-5-15,0 6-3 0,6 1-2 0,-8 4-2 0,2 3-1 16,6 0 1-16,-6 3 1 0,0 4 1 0,6 1 1 0,0 3 1 15,-7 0 0-15,7 0 1 0,0 3 0 0,7 1 0 0,-7 0-1 0,0-5 2 16,6 5-1-16,0 0 1 0,-6-5-1 0,6 2 0 0,2-1 0 16,-2-4 0-16,0 0 0 0,1-3 1 0,0-4 0 0,-1-1 0 15,7-2-1-15,-7-4 0 0,1 0 0 0,0-1 1 0,-1-6 1 0,0 2 0 16,1-5 1-16,-7 2 0 0,7-7 1 0,-1 3 1 0,1-3 1 0,-1-3 0 16,0-1 0-16,-6 1 0 0,7-5 1 0,0-3 1 0,-1 0-1 15,0-1 0-15,8-1 0 0,-8-3-1 0,1-2 0 0,-1 0-2 16,1-4 0-16,-1 4-2 0,1-4-2 0,5-1 0 0,-4 2 0 0,-2-2-1 15,0 2-1-15,1 3 0 0,-1-1 0 0,1 1-3 0,-1 3 1 16,7 0-1-16,-6 5-2 0,0 2 0 0,-1 4 0 0,0 1-3 16,1 3 0-16,0 0 1 0,-1 3-2 0,1 5 2 0,-1 4-1 0,0-2 0 15,1 5 2-15,0-1-1 0,-7 5 0 0,6-1-1 0,0 0-4 16,-6 4-5-16,0-4-4 0,8 0-6 0,-8 5-7 0,0-9-10 0,6 5-10 16,-6-5-15-16,6 1-19 0,-6-4-30 0,7-1-39 0,-1-1-47 15,1-3-53-15,6-6-54 0,-7 0-54 0,8 0-49 0,5-3-42 0,0-4-29 16,-6-1-19-16,13-3-3 0,-6 0 3 0,6 0 14 0,1-3 15 15,-9 0 31-15,9-1 36 0,-1-4 50 0,0 4 52 0,-1-3 57 16,1 4 160-16</inkml:trace>
  <inkml:trace contextRef="#ctx0" brushRef="#br0" timeOffset="25300.71">5887 4773 0 0,'20'-14'11'0,"-1"3"205"0,1-3 29 0,0 2 26 0,-8 1 25 15,8 0 29-15,-7 0 31 0,0 4 33 0,-6-4 34 0,-1 3 26 0,-6-2 22 16,6 2-17-16,-6-3-41 0,-6 4-37 0,6-1-38 0,-6 0-26 16,6 1-19-16,-7 1-18 0,0 1-19 0,1-2-26 0,-7 3-30 0,7 1-32 15,-8 3-33-15,2 0-25 0,-2 0-23 0,1 3-16 0,-7 1-12 16,2 3-12-16,-2 1-11 0,7 2-10 0,-7 2-8 0,0 3-8 0,1 4-5 15,6-2-2-15,-6 6-1 0,5-6-3 0,2 9-3 0,4-5-1 16,-4 2-1-16,5 3-3 0,7-4-2 0,-6 0-3 0,6 0-3 0,0-4-2 16,6 1-3-16,1-4-1 0,-1-1-1 0,0 0-2 0,8-3-1 15,-2-3-1-15,2-1 0 0,-1-3 0 0,0-4 2 0,6 0 3 16,-5 0 3-16,5-4 3 0,1-3 2 0,-8-4 4 0,8 0 1 0,-7-4 2 16,7 0 2-16,-8 1 1 0,2-4 1 0,-2-5 3 0,2 5 2 15,-1-8 1-15,-7 5 0 0,1-1 1 0,0 0 2 0,-1-3 4 16,0 2 5-16,0 1 8 0,-6 4 9 0,8 0 7 0,-8-1 8 0,0 8 4 15,0-3 6-15,0 6 0 0,0-3 2 0,0 3-1 0,0 5-1 0,0 0-3 16,0 3-4-16,0 0-5 0,0 3-6 0,-8 0-8 0,8 1-9 16,0 8-6-16,0-1-7 0,0-1-4 0,0 5-6 0,0 4-2 15,0-1-2-15,0 3 1 0,0 1 1 0,0 4 0 0,0 0 2 0,8 0 3 16,-8-1 0-16,6-3 1 0,0 0 0 0,-6 3-1 0,7-6-1 16,0-1 0-16,-1 1-1 0,1-5-1 0,-1 1-1 0,0-4 0 0,8-1-2 0,-8-1-1 15,0-6 0-15,8 0-2 0,-8-3 0 0,7 0-4 0,-7-3-1 0,8-4-2 16,-2-1-1-16,2-3-4 0,-8 0-1 0,7-3-1 0,0-1 1 15,0-3-1-15,-7 0-1 0,8-5 0 0,-8 1 0 0,1 0 1 16,-1 0 0-16,1 1 2 0,0-5 1 0,-1 4 4 0,0 4 3 0,-6-5 3 16,7 9 3-16,-7-4 5 0,0 4 1 0,7 2 4 0,-7 5 1 15,0-1 1-15,0 5 1 0,0-5-1 0,0 8 0 0,0 0-1 0,0 0 0 16,0 8 1-16,0-1 1 0,0 4 1 0,0 1 1 0,0 5-1 16,0 1 0-16,0 4 0 0,0 8-1 0,0-1 2 0,0 1 1 0,0 6 0 15,0-3 2-15,0 4-2 0,0 3 1 0,0-3-1 0,0 3-1 16,0 0-1-16,0-3-2 0,0 3-1 0,0-3-1 0,0 0-1 15,0-5-1-15,0 1 1 0,0 1-1 0,0-5 1 0,6-4-1 0,-6-3 1 16,0 0 0-16,0-4 0 0,0 1 1 0,0-9 0 0,-6 2 1 0,6-1 1 16,0-4 0-16,0-3 1 0,0-4-1 0,0 0 0 0,-7-4-2 15,7-3 1-15,0 0-1 0,-7-4 0 0,7-4-4 0,-6-4-3 16,6 1-3-16,0-7-4 0,0-1-3 0,-6 1-4 0,6-9-2 0,6 2-3 16,-6-2-2-16,6-2-2 0,1 3-3 0,0-4-2 0,-1 1 0 15,7-1 1-15,0 4-1 0,0-1 2 0,0 6 4 0,6-2 2 0,-5 5 3 16,5 0 1-16,-6 2 1 0,6 1 3 0,-5 7 2 0,5 1 3 15,-6 2 1-15,0 2 2 0,1 3 1 0,-2 3 1 0,2 0 1 0,-2 8 0 16,-5-4-1-16,6 4 1 0,-6 3 0 0,-1 3 0 0,0 2 0 16,1 2-1-16,0-3 1 0,-1 4 1 0,-6 0 0 0,6 4 0 15,-6-5 0-15,7 1 0 0,-7-5 1 0,7 1-1 0,-7 0 1 0,6 0 0 16,1-3-1-16,-7-5-1 0,6 1-2 0,0-4-5 0,2 0-8 0,-2-7-18 16,6-1-22-16,-5 1-47 0,0-8-61 0,-1-3-71 0,1 0-77 15,-7-8-73-15,0 1-72 0,0-9-37 0,0 2-17 0,-7-9-8 16,1 1-1-16,-1-7 3 0,-6-2 8 0,1 2 16 0,-2-7 21 0,1 2 48 15,0-3 61-15,-6 4 71 0,5-5 227 0</inkml:trace>
  <inkml:trace contextRef="#ctx0" brushRef="#br0" timeOffset="25410.09">6232 4038 0 0,'-39'17'175'16,"7"1"147"-16,-1 1 24 0,1-1 12 0,-1 0 5 0,1-4-2 16,5 3-3-16,-5-8-24 0,6 2-34 0,-1 1-54 0,1-1-66 0,1-4-104 15,5 4-122-15,-6-3-111 0,6 2-105 0,-5-6-54 0,5 3-26 16,0-3-14-16,1 0-6 0,5-4 1 0,2-4 3 0,-2 0 24 15,8 1 34-15</inkml:trace>
  <inkml:trace contextRef="#ctx0" brushRef="#br0" timeOffset="26646.4">7235 4722 246 0,'-6'18'298'16,"6"-3"19"-16,-6 0 12 0,-2-4 6 0,8 3 3 0,-6-6 5 0,6-1 3 16,0-4 10-16,-6 1 13 0,6-4-6 0,0 4-18 0,0-4-46 15,0 0-61-15,0 0-40 0,0 0-28 0,0-4-16 0,6 0-7 0,-6 4-6 16,6-7-4-16,2-1-4 0,-2-2-2 0,0-1-12 0,7 0-12 16,1-7-18-16,-2-1-22 0,8 1-19 0,-7-4-17 0,0 0-12 15,6-4-9-15,-5 1-3 0,-2-1 0 0,8-3 1 0,-7 3 4 0,0-3 3 16,0 3 4-16,0 0 4 0,-6 1 4 0,6-1 3 0,-7 5 6 15,1-2 5-15,-1 0 5 0,1 10 4 0,-1-1 5 0,-6-2 3 0,0 5 2 16,6 4 0-16,-6-1-1 0,0 5-3 0,0-1-4 0,0 4-3 16,0 0-3-16,0 0-5 0,-6 0-6 0,6 0-5 0,0 4-5 0,-6 3-5 15,-1 0-5-15,7 1-5 0,-6 2-7 0,-1 5-3 0,7 0-1 16,-6 4-3-16,-1-1 1 0,1 4 0 0,6 0 0 0,-7 0 2 16,7 0 0-16,0 4 0 0,0 0 1 0,0-1-1 0,0 0 1 0,0 1 0 15,0-1 1-15,7 1-1 0,-7-3 1 0,6 2 0 0,-6-3-1 0,7-4 0 16,-1 4-2-16,1-7 0 0,-1 3 0 0,7-3 1 0,-7-5-1 15,8-2 0-15,-1-1-1 0,0 1 1 0,0-8-2 0,7 0-1 16,-8-4-1-16,8 0-3 0,-1-6-3 0,1-1-3 0,0-4-2 0,-1-1-4 16,1-5-2-16,0 3-3 0,-2-7-2 0,2-1-2 0,-1 0-1 0,1-3-2 15,-6-5-2-15,5 5 0 0,-6-7 0 0,-6 3 2 0,5-4 2 16,-5 0 3-16,-7 0 2 0,7 0 2 0,-7 2 4 0,0-2 2 16,0 1 2-16,0-1 4 0,-7 8 3 0,0-5 5 0,7 5 9 0,-6 3 5 15,0 1 6-15,-1 6 5 0,0-3 5 0,1 7 4 0,-1 1 5 16,7 3 3-16,-6 4 1 0,0 4 0 0,-1-6 1 0,7 6-3 0,-7 3 0 15,7 0-4-15,-6 3-3 0,0 6-5 0,-2-6-5 0,8 8-4 16,-6 0-3-16,0 3-5 16,-1 5-4-16,1 4-2 0,-1-2-3 0,0 5 0 0,7-1 2 15,-6 4-1-15,6 0 1 0,0 5 0 0,0-1 0 0,0-1 0 0,0 2 0 0,0 1-1 0,6-1 1 0,1 3 0 0,-7-4 1 0,7 4-1 16,-1-5 1-16,1 1 0 0,5 1 0 0,-4-6 0 0,-2 6 1 16,0-5-1-16,1-4-2 0,0 1 0 0,-1-4 2 0,0-1 0 15,7 2-1-15,-6-9 0 0,0 1 0 0,-1 0 1 0,0-4 1 0,1-3-1 16,0-1 0-16,-1-4 1 0,0 1-1 0,1-4 1 0,0 0 1 0,-1-4-2 15,7-3 2-15,-7-1-2 0,2 1 1 0,4-4 0 0,1-3-3 16,-6-1 1-16,6-3 1 0,-1 0-1 0,2-1-2 0,-8-3 0 16,8 1-1-1,-2-5 2-15,1 3 0 0,-6 2 0 0,6-2-1 0,-1 1-1 0,2 1 0 0,-8-1 0 0,7 3-1 0,1 5-1 16,-2-4-2-16,-5 7-1 0,6-5-1 0,-7 9-1 0,8 0-2 16,-8 3 0-16,1 1-2 0,5 6-1 0,-5-3-1 0,0 8 0 15,-1 0 0-15,0 2 1 0,2 1 2 0,-8 4 1 0,6-1 2 0,-6 5 0 16,6 3 2-16,-6-5 2 0,7 6 0 0,-7-2 2 0,6 2-1 15,-6 0 3-15,7-2 1 0,-7-2 1 0,7-2-1 0,-1 3 1 0,0-6 0 16,0-1-1-16,8 3 0 0,-8-9 0 0,7 1 1 0,1-2-1 16,5-1 0-16,-6-5 1 0,7-5 0 0,-7 2-1 0,6-4-1 0,0 0-1 15,1-8-1-15,0 4-2 0,-1-4-1 0,1-3-2 0,-1-1 0 0,-6 1-3 16,6 0-2-16,-5-4-1 0,6-4-2 0,-8 5 0 0,-5-1-2 16,6-4 1-16,-6 0 0 0,-1 5 2 0,0-5 2 0,1 3 4 15,-7 1 6-15,0 4 5 0,0 0 7 0,0 0 6 0,0 3 7 0,-7 4 6 16,7 0 5-16,-6 4 3 0,0-1 2 0,-1 5 0 0,7-1 1 15,-7 8-2-15,-6-4 1 0,7 7-2 0,0-1-1 0,-1 6-3 0,0 3-2 16,1 4-4-16,0-2-3 0,-2 1-4 0,2 5-2 0,0 3-2 16,6-4-1-16,-7 3 0 0,7 1 0 0,0-1-1 0,0 1 0 0,7-5-5 15,-7 6-8-15,6-8-12 0,8 2-11 0,-8-2-16 0,7-5-16 16,0 1-32-16,0-5-44 0,7 2-58 0,-1-9-68 0,0-3-68 0,1 0-66 16,-1-3-60-16,1-1-57 0,6-6-24 0,-7-2-9 0,8 1 1 15,-8-8 8-15,8 5 12 0,-8-4 14 0,7-1 32 0,-6 1 41 16,0-1 58-16,-8 1 68 0</inkml:trace>
  <inkml:trace contextRef="#ctx0" brushRef="#br0" timeOffset="26991.29">9247 4407 0 0,'0'-4'64'15,"7"0"164"-15,-7 1 26 0,0 3 26 0,0-4 24 0,0 1 28 16,0-1 28-16,0 4 33 0,0-3 35 0,0-1 23 0,0 4 21 0,0-5-27 16,-7 5-48-16,7-3-41 0,0 3-37 0,0 0-25 0,-6-3-20 15,6 3-21-15,-6 0-22 0,6 0-24 0,-6-4-29 0,6 4-31 0,-8 4-33 16,2-4-27-16,0 3-21 0,-1 0-14 0,1 2-8 0,-1-1-9 15,0 3-6-15,1 3-7 0,0 1-6 0,-1 0-5 0,0 0-2 0,1 4-3 16,0 4-1-16,-1-5-1 0,7 4-3 0,-7 1 1 0,7-1 0 16,0 4-1-16,0-3-2 0,7-2-1 0,-7 1 0 0,7 1-2 15,-1-1-1-15,0 1-3 0,1-4-3 0,0 0-3 0,5-5 0 0,2 1-2 16,-1 0 1-16,-1-6-1 0,2 1-1 0,-2-6-2 0,2 0 0 16,-1-4 1-16,0-3-1 0,0 0 3 0,7-4 1 0,-8 0 3 0,-5-4 3 15,6-3 4-15,0 4 3 0,-7-5 4 0,-6-4 5 0,6 5 4 16,-6-3 6-16,0-1 5 0,0 0 4 0,-6 0 3 0,0 4 3 0,-7-4 2 15,0 3 3-15,0 1 0 0,-1 3 0 0,-4 0-3 0,-2 1-2 16,0 7-8-16,1-1-7 0,-1 1-13 0,1 3-15 0,-7 4-19 16,6 4-21-16,-6 0-43 0,-1-1-53 0,9 5-68 0,-9 3-75 0,7-1-76 15,2 1-77-15,-2 5-49 0,-7-2-33 0,15-3-13 0,-8 4-5 16,0-1 5-16,1-3 8 0,6 1 15 0,-6-2 17 0,5 1 39 0,-5-3 51 16,6-1 65-16,-6-4 73 0</inkml:trace>
  <inkml:trace contextRef="#ctx0" brushRef="#br0" timeOffset="27256.92">7365 4469 229 0,'-12'11'427'0,"-2"0"48"15,2 1 27-15,-2-2 16 0,1 1 9 0,7-3 4 0,0 2 3 0,-2-6 0 16,8 3 2-16,0-3-1 0,0-4 2 0,8 4-94 0,-2-4-141 16,0 0-106-16,7 0-88 0,7 0-56 0,0-4-42 0,-1 0-47 15,7 1-50-15,6-1-85 0,1-3-97 0,-1 0-93 0,8-1-86 0,-7 1-44 16,5-4-23-16,-5 3-11 0,6-2-5 0,-7-1-2 0,8 0 1 16,-7-4 7-16,-1 4 12 0,1 0 32 0,-7-1 41 0,6 2 80 15,-5-1 187-15</inkml:trace>
  <inkml:trace contextRef="#ctx0" brushRef="#br0" timeOffset="28716.92">10180 4451 1 0,'-14'18'275'0,"8"4"34"16,-8-4 24-16,1 1 16 0,7-1 10 0,-8 0 14 0,8-3 14 0,0-4 13 15,0 0 15-15,-1-1 13 0,7-2 12 0,-7 0-51 0,7-5-85 16,0 1-56-16,0 0-44 0,0-1-29 0,0-3-21 0,7 0-13 16,0-3-7-16,-1-1-11 0,0 0-14 0,8-3-13 0,-8 0-12 0,13-8-14 15,-5 4-10-15,-2-7-10 0,8 3-11 0,0-7-8 0,-7 4-10 16,7-4-5-16,-2-4-4 0,-4 4-3 0,5-4-1 0,-5 1-2 0,4-1 0 16,-4 1-2-16,-1-1 0 0,0-4 1 0,0 5 0 0,-7-1 3 15,0 4 3-15,2-3 3 0,-2 2 4 0,0 1 1 0,1 1 2 16,-7 3 2-16,0-1 2 0,7 4 2 0,-7 1 2 0,0 3 3 0,0 1 3 15,0-2 1-15,0 4-1 0,0 5 0 0,0-1-3 0,0 0-3 16,0 4-5-16,0 0-1 0,-7 4-2 0,7 0-3 0,0-1-3 0,0 8-2 16,-7 1-2-16,7 2-4 0,-6 4-4 0,6 1-2 0,-6 3-2 15,6 3-2-15,-8 4 0 0,8 1 2 0,-6 0 0 0,6 2 1 16,0 1 0-16,0-3 0 0,0 3 1 0,0 0-1 0,6-1 2 0,-6-2-1 16,8-1 0-16,-2-3 1 0,-6 0-1 0,6-1 1 0,8-6 1 0,-8 3-1 15,1-9 0-15,5 3 1 0,2-5-1 0,-8-1-1 0,7-5 1 16,0-1 0-16,7-4 0 0,-7-4 0 0,-1-4 0 0,8-3-2 15,0-4-3-15,-1 0-3 0,1-7-4 0,0 1-7 0,-1-5-5 0,1-3-4 16,-1-4-5-16,1 0-3 0,-1-4-3 0,-6-3-5 0,7 0-2 16,-7-5-3-16,0 2-2 0,0-6 1 0,-7 2 3 0,0 0 3 0,2 3 3 31,-2-3 8-31,0 3 8 0,-6 3 9 0,0 4 11 0,0 0 10 0,0 5 10 16,0 6 9-16,0 1 9 0,0 6 9 0,-6 0 7 0,0 5 7 0,6-1 5 0,-8 5 3 15,2 2 4-15,0 1 0 0,-1 0-1 0,1 3-3 0,-1 4-7 16,1-4-6-16,-1 8-8 0,1-4-4 0,0 4-6 0,-2 3-3 15,2 3-6-15,-7 2-5 0,6-1-3 0,1 6-3 0,0 3-3 0,-1 6-1 16,1-1 1-16,-1 4-2 0,0 0 1 0,7 4 3 0,-6 1 2 16,6 1 1-16,0 2-2 0,0 4-2 0,0-1-1 0,0 1-1 0,0-2-1 15,6 1 0-15,-6-3-2 0,7 4 0 0,-7-1-1 0,7 1 0 16,-1-4-1-16,-6-2-3 0,7 2-3 0,-1-3-1 0,0-2 1 0,1-2 1 16,0-1 0-16,-1-4 1 0,0 1-1 0,2-3 1 0,-2-5 0 15,0-4 0-15,-6 1-1 0,7-4 2 0,-1 0 0 0,1-4 0 16,-1-2 1-16,1-5-1 0,-1 0 2 0,0-5 0 0,8 2-1 0,-8-5 1 15,1-3-1-15,6 1 0 0,-7-5 0 0,7 0-1 0,-6-4 0 16,6 1-1-16,0-3-1 0,-6-2-1 0,5-2 2 0,-5-1-1 0,6 0-1 16,-6-3 0-16,5 0 2 0,-4 4 0 0,4-5-2 0,-6 1 0 15,8 3-1-15,-1 0 0 0,-7 4-1 0,8 4-1 0,-2 0 2 0,-6 3-2 16,8 5-1-16,-8-2-1 0,1 5 0 0,6 3-1 0,-6 4-2 16,-1 0-1-16,0 4 1 0,1-1 1 0,-7 4-1 0,7 5 0 15,-1-1 2-15,-6 3 0 0,6 4 0 0,-6 0 2 0,0 1 1 0,7 2 2 16,-7 2 1-16,0 0 0 0,0 2 1 0,6-3 0 0,-6 0-2 15,0 0 1-15,7-4 1 0,-7 4 0 0,7-3 1 0,-1-5-1 16,0 1 0-16,2 0-1 0,-2-1 0 0,0-3 0 0,0-3 0 0,8-1 0 16,-8-4 0-16,7 1 2 0,1-4 0 0,-2-4 0 0,1 1-1 0,0-2 1 15,0-2-2-15,1-4 0 0,4 0-1 0,-4-4 2 0,-1 5 0 16,0-8 0-16,0 3 0 0,-7-3-1 0,8 0-1 0,-2-1 2 16,-5 1 0-16,0-4 0 0,-1 3 1 0,1-2 1 0,-1-1-1 0,0 3 3 15,-6 1 0-15,7-1 3 0,-7 1 3 0,0 3 3 0,7 4 5 16,-7 1 0-16,0 2 2 0,0 1-2 0,0 3-1 0,0 1-3 0,0 3-1 15,0 0 0-15,0 0-3 0,-7 0-1 0,7 7-1 0,0-3-3 16,0 7-2-16,0-1-5 0,-7 1-3 0,7 4 0 0,0 3 0 0,0-3-1 16,0 7 3-16,0-3 1 0,0 3 1 0,0-1 1 0,0-2 0 15,0 3 0-15,7 0 0 0,-7-4 0 0,0 0 0 0,7 1-1 16,-1-5-1-16,-6 5 1 0,6-8 0 0,1-1 0 0,0 1 0 0,-1 0 1 16,1-6 1-16,-1 2 0 0,0-7 1 0,1 0 0 0,6 0-1 0,-7-5 1 15,8 3 0-15,-1-6 0 0,-7 0 0 0,7-3-3 0,0-4 1 16,1 5-1-16,-2-8 0 0,-5 3-1 0,6-3 1 0,0-4-2 15,-7 4 0-15,1-5 0 0,6-3 3 0,-7 5 0 0,1-5-1 0,-7 4 1 16,7-3 1-16,-1 3 0 0,-6-1 2 0,0 5 1 0,0 4 4 16,7 0 0-16,-7 2 2 0,0 5-1 0,-7-1-2 0,7 5 0 15,0-1-2-15,0 8 0 0,0-1 1 0,-6 1-2 0,6 7 1 0,-7 1 0 16,7 2 0-16,-7 4-2 0,7 0-3 0,-6 4-2 0,6 4 0 0,-6-4 1 16,6 4 2-16,0-1-1 0,0-2 1 0,6 2-1 0,-6-3-2 15,6 0-5-15,1-4-7 0,-7 1-11 0,7-5-11 0,6 1-11 16,-7-4-14-16,0-4-13 0,1 0-16 0,6-3-18 0,-7-4-22 0,2 0-38 15,4-4-47-15,-5-3-50 0,-1 0-48 0,7-4-44 0,-6-4-41 16,-7 1-29-16,6-5-23 0,-6 1-29 0,6-8-31 0,-6 4-6 16,-6-4 4-16,6-3 13 0,-6 0 19 0,-1 0 37 0,7-1 47 0,-13 1 50 15,7-4 51-15,-1 4 48 0,-5 2 47 0</inkml:trace>
  <inkml:trace contextRef="#ctx0" brushRef="#br0" timeOffset="28904.42">11716 4059 0 0,'-7'-4'203'0,"7"1"79"0,-6-1 38 0,0 4 37 0,6 0 42 0,-7 0 32 15,7 0 30-15,-7 0 22 0,1 0 17 0,0 0 9 0,-1-4 6 0,1 4-36 16,-1-3-58-16,0 3-49 0,7-3-45 0,-6-1-37 0,6 4-35 15,0-5-37-15,0 2-40 0,6-2-32 0,-6 2-33 0,7-4-20 16,0 3-18-16,-1-2-17 0,1-3-17 0,-1 2-15 0,7 4-18 0,0-5-14 16,-7 1-15-16,8 4-10 0,-8-1-9 0,7 4-9 0,-7 0-6 0,1 0-7 15,6 4-7-15,-7-1-6 0,-6 4-7 0,8 1-8 0,-8-1-6 16,0 5-13-16,0-2-16 0,0 0-22 0,-8 7-28 0,2-3-35 16,0-3-36-16,-1 4-39 0,0-1-34 0,1-3-36 0,0 0-36 0,-7 3-32 15,6-3-31-15,0-4-10 0,1 1 0 0,0 0 14 0,-1-5 17 16,7 0 27-16,-7 2 33 0,7-5 40 0,0 0 46 0,0-8 43 15,0 5 53-15</inkml:trace>
  <inkml:trace contextRef="#ctx0" brushRef="#br0" timeOffset="29046.16">11794 3884 0 0,'0'-16'252'0,"0"2"46"0,-6-1 27 0,6 0 24 16,-6 4 24-16,6 0 20 0,-8 0 18 0,2 4 9 0,0 0 6 0,-1 0 2 16,0 0 1-16,1 3-59 0,-7-1-91 0,7 2-72 0,-8 3-60 0,8 0-56 15,-7 0-53-15,0 3-65 0,0 2-65 0,0-1-67 0,-6 3-64 16,5 0-61-16,-5 0-59 0,-1 0-37 0,0 4-25 0,1 0-13 15,0 0-4-15,-8 0 4 0,8 4 8 0,0-4 22 0,-8-1 26 0,7 3 38 16,-5-3 44-16,-1 1 46 0,6 0 167 0</inkml:trace>
  <inkml:trace contextRef="#ctx0" brushRef="#br0" timeOffset="29280.53">10172 4264 300 0,'-19'7'424'0,"6"-3"37"0,0-1 20 0,-1 1 10 16,8 0 7-16,0-1 7 0,0-3 7 0,6 0 9 0,6 4 7 15,-6-1 5-15,12-3 1 0,-4 5-98 0,11-2-144 0,-6 2-95 0,14-3-69 16,-9-2-35-16,15 4-20 0,-1-4-11 0,8 0-10 0,-1 0-19 16,0 0-22-16,7 0-48 0,-1-4-56 0,1 4-85 0,-1-2-100 0,0-3-94 15,-5 2-91-15,5-2-45 0,-6-2-24 0,7 4-10 0,-13-5-7 16,6 1-1-16,0 0 0 0,-6-4 12 0,6 4 17 0,-7-4 37 15,1 4 48-15,5-5 78 0,-5 5 182 0</inkml:trace>
  <inkml:trace contextRef="#ctx0" brushRef="#br0" timeOffset="30098.76">12764 4440 410 0,'-25'19'466'0,"5"-1"28"0,7-4 13 0,-6 1 8 15,6-4 5-15,-7 0 2 0,14-7 3 0,-8-1 4 0,8 1 5 16,0-1 6-16,6-3 7 0,0 0-121 0,0 0-183 0,0-3-97 16,6-1-53-16,0 1-26 0,0-5-14 0,8-3-7 0,6 1-4 0,-7-2-3 15,6-6-2-15,7 4-5 0,-6-9-4 0,6 4-6 0,0-2-7 16,-7-5-5-16,7 4-3 0,0-3-2 0,-6-2-2 0,-1 2-1 0,1-4-2 15,0 0-1-15,-8 0 0 0,8-1 0 0,-7 1 1 0,-7-1 1 16,8 1 0-16,-8 1 1 0,0 1 1 0,1 1 4 0,0 1 5 0,-7-1 8 16,0 8 9-16,0-4 8 0,0 7 9 0,0-3 7 0,0 7 8 15,-7 0 7-15,7 0 4 0,-7 4 5 0,7-4 5 0,-6 8 2 16,6-2 3-16,-6-2-60 0,6 7-27 0,0-4 0 0,-6 4 0 0,6 0 0 16,0 0 0-16,-8 0 0 0,8 4 0 0,-6 3 0 0,6 1 0 15,0 3 0-15,-6 0 0 0,6 3 0 0,-7 4 0 0,7 5 0 0,-7-1 0 16,7 3 0-16,0 5 0 0,0-2 0 0,0 1 0 0,0 5 0 15,0-1 0-15,0 0 0 0,7 0 0 0,0-1 0 0,-1-2 0 0,0 3 0 16,2-4 0-16,-2 2 0 0,6-6 0 0,2 0 0 0,-8 1 0 16,7-4 0-16,1-3 0 0,-2-2 0 0,8-1 0 0,-7-6 0 15,0 1 0-15,0-7 0 0,7 3 0 0,-8-7 0 0,1 0 0 0,7-3 0 16,-6-5 0-16,-2 1 0 0,8-5 0 0,-7 2 0 0,-1-5 0 16,8-4 0-16,-7 5 0 0,0-4 0 0,0-4 0 0,1 0 0 0,-2 0 0 15,2-1 0-15,-2-2 0 0,1 0 0 0,-6-1 0 0,0 4 0 16,5-3 0-16,-12-2 0 0,6 2 0 0,2 3 0 0,-2 1 0 0,-6 2 0 15,6 4 0-15,-6 0 0 0,0 4 0 0,0 4 0 0,0 0 0 16,0 4 0-16,0-2 0 0,0 5 0 0,0 5 0 0,0 1 0 16,-6 2 0-16,6 3 0 0,0 4 0 0,-6-1 0 0,-2 9 0 0,8-6 0 15,-6 9 0-15,6-5 0 0,-6 5 0 0,6 4 0 0,0-5 0 16,0 1 0-16,0 0 0 0,0-5 0 0,6 6 0 0,0-5 0 0,2-4 0 16,-2 1 0-16,0-2 0 0,1-2 0 0,6-3 0 0,0-2 0 0,-7 1 0 0,8-7 0 15,-2-1 0-15,2 2 0 0,-1-10 0 0,-1 2 0 0,8-1 0 16,-6-7 0-16,5 1 0 0,-6-2 0 0,0-3 0 0,-1 1 0 15,8-4 0-15,-6-4 0 0,-1 3 0 0,-7-6 0 0,7 2 0 0,-6 2 0 16,-1-4 0-16,0-2 0 0,1 6 0 0,0-4 0 0,-1 2 0 0,-6 1 0 16,0 0 0-16,0 3 0 0,0 1 0 0,0 4 0 0,0 2 0 15,0 1 0-15,0 4 0 0,0 3 0 0,0 1 0 0,0 3 0 16,0 0 0-16,0 3 0 0,0 5 0 0,0-2 0 0,0 11 0 0,0-7 0 16,0 8 0-16,0-3 0 0,0 7 0 0,0 0 0 0,0-1 0 0,0 1 0 15,0 1 0-15,0-1 0 0,7-3 0 0,-7 2 0 0,6-3 0 16,0 0 0-16,-6-3 0 0,7 0 0 0,0 0-24 0,-1-4-112 15,0-4-18-15,2 0-37 0,-2-3-44 0,7-4-54 0,-7 0-57 0,1-4-52 16,-1-3-50-16,7-4-47 0,-7 0-45 0,2-4-16 0,-2 1 1 0,0-5 7 16,1-3 13-16,-7 0 15 0,6 0 20 0,-6-3 37 0,0-1 47 15,0-3 60-15,0 0 64 0</inkml:trace>
  <inkml:trace contextRef="#ctx0" brushRef="#br0" timeOffset="30286.27">13800 3887 69 0,'-20'-3'309'0,"8"-2"55"0,-1-3 51 15,-1 5 38-15,8-1 30 0,-7 4 23 0,6-3 18 0,1-1 17 16,0 1 16-16,-1-1 9 0,1 4 7 0,6-4-55 0,-7 4-85 0,7-4-69 15,0 4-60-15,0 0-55 0,0-3-50 0,0-1-37 0,7 1-30 16,-7 3-25-16,6-4-18 0,1 0-18 0,-1 1-18 0,0-1-22 0,8 0-21 16,-8 1-21-16,7 3-17 0,0-3-18 0,-6 3-17 0,5 0-13 15,-5 3-12-15,6-3-11 0,-7 7-12 0,2-3-18 0,-8 7-20 0,6-4-32 16,-6 8-39-16,0-5-35 0,-6 10-36 0,-2-3-39 0,8 2-40 16,-12 3-40-16,5 0-41 0,-6 3-26 0,0 1-20 0,0 3-3 15,0 0 5-15,-7 1 14 0,8-1 18 0,-1 4 33 0,-1 0 42 0,-6-3 41 16,14 2 44-16,-6-3 50 0,5 5 113 0</inkml:trace>
  <inkml:trace contextRef="#ctx0" brushRef="#br0" timeOffset="30396.79">13676 4832 161 0,'-6'18'384'0,"6"-3"37"0,-6-4 19 0,-2-1-9 16,8-2-20-16,-6-4-52 0,6-4-68 0,0 0-74 0,-6-7-77 0,6 0-56 16,0-1-42-16,0-7-105 0,-6 4-137 0,6-4-99 0,0 1-82 0,-7-4-39 15,7-1-19-15,-7 1 8 0,7 0 20 0,-6-4 52 0,6-1 68 16</inkml:trace>
  <inkml:trace contextRef="#ctx0" brushRef="#br0" timeOffset="30599.91">12836 4029 0 0,'-19'12'28'0,"0"-1"411"0,-1 3 60 0,0-2 30 0,1-2 18 0,5-3 8 16,2 1 7-16,5-1 3 0,-6-3 0 0,13-4 1 0,-6 0 0 0,6 0 1 15,0 3 0-15,6-3-134 0,0 0-201 0,8 0-118 0,-2-3-77 16,2 3-65-16,11-4-63 0,-5 1-92 0,13-1-105 0,-1 4-96 16,1-8-91-16,6 5-47 0,-6-4-21 0,6 0-13 0,-1-1-6 0,1-3 0 15,-6 4-2-15,7-4 12 0,-8-1 17 0,1 1 34 0,-1 0 45 16,1-4 83-16,-7 5 177 0</inkml:trace>
  <inkml:trace contextRef="#ctx0" brushRef="#br0" timeOffset="31182.64">14751 4260 217 0,'-6'11'241'0,"6"0"14"16,0 0 9-16,-7 0 11 0,7-4 11 0,0 1 11 0,0-4 15 15,0-1 14-15,7-3 17 0,-1 4-15 0,-6-4-31 0,6-4-34 16,1 1-33-16,6-1-20 0,-6-4-9 0,5-2-7 0,-5 2-4 0,6-7-6 16,1 1-8-16,-2-1-8 0,1-2-10 0,0-6-14 0,6 0-13 15,-5 2-16-15,-1-5-15 0,-7-3-17 0,7 4-15 0,0-8-10 0,1 2-7 16,-8-1-5-16,0 0-1 0,1 3 0 0,0-5 3 0,-1 1 1 16,-6 4 4-16,7-1 4 0,-7 1 4 0,6 4 6 0,-6-2 6 0,0 6 5 15,0 3 5-15,0-1 4 0,0 8 2 0,0-3 2 0,-6 6 1 16,6 1-4-16,0 0-3 0,0 4-7 0,0 3-6 0,-7-4-8 0,7 4-8 15,0 4-7-15,-6-1-7 0,6 4-9 0,0 4-8 0,-7 0-8 16,7 4-8-16,-7 2-4 0,7 6-6 0,-6 3-3 0,6-1 1 0,0 8-1 16,0 0 2-16,0 4 0 0,6 0 1 0,-6 0-1 0,7 2 0 15,-7 1-1-15,7 1 1 0,-1-1 1 0,1 0-1 0,-1-3 1 16,7 0 2-16,-6-4 0 0,-1-1-2 0,8-3-3 0,-8 1-6 0,0-4-8 16,7-5-11-16,0 2-12 0,-6-5-11 0,5-3-16 0,2-4-17 0,-1-4-37 15,0-3-46-15,-7-1-62 0,7-6-70 0,1-1-63 0,-8-7-61 16,7 1-52-16,-6-9-49 0,-1 1-19 0,0-4-4 0,1 0 5 15,-7-4 9-15,0-4 14 0,0 1 16 0,0 1 37 0,-7-2 45 0,-5-4 63 32,5 2 68-32</inkml:trace>
  <inkml:trace contextRef="#ctx0" brushRef="#br0" timeOffset="31338.9">15083 3953 0 0,'-19'-11'147'0,"0"0"179"0,-1 0 55 0,-6 7 39 16,13 1 31-16,-7-1 19 0,0 4 14 0,1 0 10 0,6 0 8 16,0 0 8-16,-1-4 5 0,2 4-35 0,5 0-58 0,1 0-74 15,-1 0-83-15,1 0-65 0,6 0-54 0,6 0-37 0,1 0-31 0,-1 0-20 16,1 0-13-16,13 0-15 0,-8 0-13 0,8 0-16 0,6 0-18 0,0 0-22 15,0 0-26-15,0 0-34 0,7 0-38 0,-7 0-41 0,6 0-43 16,1-4-46-16,-1 4-47 0,-6 0-42 0,7-3-40 0,-1 3-39 16,1 0-40-16,-7-4-13 0,7 4 0 0,-7 0 13 0,6-3 19 0,-5 3 31 15,-1 0 36-15,0 0 40 0,-1 0 42 0,1 0 45 0,-6 0 48 16</inkml:trace>
  <inkml:trace contextRef="#ctx0" brushRef="#br0" timeOffset="32083.12">15696 3905 0 0,'6'0'178'0,"0"0"65"15,-6 4 27-15,0-4 26 0,0 0 26 0,0 0 30 0,0 0 34 16,0 0 29-16,0-4 27 0,-6 0 9 0,6 1 3 0,0-1-31 0,-6 1-49 15,6-1-37-15,-8 1-31 0,2 3-26 0,0-5-21 0,0-3-24 16,-1 5-23-16,0 3-29 0,1-4-32 0,-1 1-28 0,-5 3-26 0,4 0-20 16,-4 0-16-16,6 0-12 0,-8 3-11 0,8-3-8 0,-7 4-9 15,-1 4-5-15,2 0-6 0,-2 2-2 0,2 1-3 0,-8 0-2 16,7 4-1-16,-1-1-1 0,2 5-1 0,-1-1-1 0,6 1 0 0,-6 1 0 16,7 3 1-16,0-1-1 0,-2-3 2 0,2 3-1 0,6-1-1 15,0 2 0-15,0-6 1 0,0 1 0 0,6 1-1 0,2-4-2 0,4 0 0 16,1-1-4-16,1-3-3 0,-2 0-3 0,2-4-3 0,5-3-2 15,1 0-2-15,-8-1-3 0,8-6-1 0,0 3-1 0,-1-8-1 0,1 1-2 16,0 0 0-16,-1-4 1 0,-6-4 3 0,0 5 2 0,-1-5 3 16,2-3 1-16,-1-1 2 0,-7 2 2 0,-6-3 3 0,7-2 1 0,-7 0 3 15,-7-3 3-15,7 3 1 0,-13-5 2 0,7 2 3 0,-8 3 6 16,2-4 5-16,-1 6 5 0,0-3 5 0,0 9 4 0,-1-6 3 0,2 10 4 16,-2-1 0-16,8 3 1 0,-7 1-1 0,7 4 0 0,-8 3 0 0,8 0-2 15,0 3-2-15,6 4-4 0,-6-3-6 0,6 7-5 0,0 0-5 0,0 0-3 0,6 1-3 0,-6 2 0 16,12 1-1-16,-5-1-1 0,6-3 1 0,6 4-1 0,-5-1 0 15,6-3 0-15,-1 0 0 0,7-3-1 0,-6 3 1 0,5-8-1 16,-5 0-1-16,0 2-1 0,6-5 0 0,-7-5 0 0,7 2 0 0,-6 0-1 16,-1-5-1-16,1 2 1 0,-8-3 0 0,8-1 0 0,-7-1 1 15,0-3 0-15,0 2 2 0,1 1 1 0,-8-3 2 0,7-1 3 16,-6 4 4-16,-7 1 4 0,6-3 5 0,-6 3 7 0,7-1 6 0,-7 3 7 16,0-2 5-16,0 2 6 0,-7 5 3 0,7-5 2 0,0 5-1 15,0 0-1-15,-6 3-5 0,6 0-3 0,0 0-3 0,0 3-5 0,0 0-4 16,-7 8-7-16,7 0-6 0,0 4-7 0,-7 3-7 0,1 1-5 15,6 7-5-15,-6 3-1 0,6 0 1 0,-7 4 0 0,0 4 2 0,1 0 1 16,6 2-1-16,-7 3 0 0,1 1 1 0,-1 1 1 0,7-1 0 16,-6 4-1-16,-1-1 3 0,7 1 0 0,-6 1-2 0,0-5 2 15,-2 4-1-15,8-3 0 0,-6 2-2 0,6-6 1 0,-6-3 2 0,-1-1 0 16,7-3-2-16,-6-1 1 0,6-6 0 0,-7-1-1 0,7-2-1 0,0-4 1 16,-6-5 1-16,6-3 4 0,0 0 5 0,0-4 4 0,0-7 4 15,0 0 1-15,0 0 1 0,0-7 0 0,0-1 0 0,6-3-1 16,-6-3 1-16,7-8-1 0,-1-1 1 0,1-6-1 0,-1-4-4 0,8-3-10 15,-8-4-6-15,7-5 0 0,0-1 0 0,0-7 0 0,0 2-11 16,0-4-5-16,7 0-4 0,-7 1-3 0,6-1-2 0,0 3-2 0,1 5-2 16,0-2-1-16,-1 5 0 0,1 5-1 0,-7 6 0 0,6 4 2 15,0 3 1-15,-5 3 0 0,-1 9 3 0,6 0 3 0,-6 7 3 0,-6 3 2 16,6 8 2-16,-7-1 1 0,8 4 3 0,-8 4 1 0,-6 7 0 16,6 1 1-16,1 0 1 0,-7 6 1 0,0 1 0 0,7-1-1 0,-7 4-5 15,0-3-4-15,0 0-7 0,0-1-7 0,6 1-10 0,-6-4-11 16,7 0-10-16,-1-4-16 0,0 1-20 0,2-8-32 0,4 0-37 0,-6-4-49 15,8-3-54-15,5-1-57 0,-5-6-58 0,4-1-55 0,2-3-55 16,0-4-21-16,-1-4-7 0,7-3 5 0,1-1 6 0,-1-3 14 16,0 0 19-16,-1-7 32 0,1-1 38 0,1 2 49 0,-1-2 55 0</inkml:trace>
  <inkml:trace contextRef="#ctx0" brushRef="#br0" timeOffset="32286.25">16972 3898 0 0,'-20'18'119'0,"1"-3"282"16,5-1 52-16,-5 1 25 0,6-1 15 0,0-3 6 0,1 0 5 16,-2 0 4-16,8-3 4 0,6-5 3 0,-7 5 4 0,7-5-18 15,0 6-29-15,0-6-111 0,7 0-151 0,-1 5-84 0,0-5-50 0,8 1-29 16,-1-4-16-16,6 4-22 0,0-4-25 0,1 0-48 0,7-4-63 0,-1 4-82 16,0-4-92-16,-1-3-81 0,1 3-72 0,7-2-37 0,-7-6-18 15,7 4-10-15,-7-3-5 0,6 0 0 0,-6-3 2 0,7 3 14 16,-7-3 20-16,7 2 45 0,-7-2 58 0,6-1 79 0,-5 4 244 15</inkml:trace>
  <inkml:trace contextRef="#ctx0" brushRef="#br0" timeOffset="32833.12">17844 3920 0 0,'7'0'93'0,"-7"-4"192"0,7 4 34 0,-1-3 23 15,0-1 19-15,1 0 22 0,-7-3 21 0,7 3 20 0,-1-3 20 16,1-1 15-16,-1-3 15 0,1 4-27 0,-7-4-45 0,7 3-61 15,-1-2-67-15,-6 2-42 0,0-3-26 0,0 5-20 0,0-6-14 0,0 1-18 16,0 0-18-16,0 4-17 0,-6-5-17 0,-1 6-14 0,0-5-12 0,1 3-11 16,-1 0-8-16,1 4-7 0,-8-2-8 0,8 2-6 0,-7 0-6 15,0 1-5-15,0 3-5 0,-7 0-2 0,8 3-4 0,-2 5-3 16,-5-5-2-16,-1 9-2 0,8-1-1 0,-8 0-1 0,0 0-1 0,7 7-3 16,-7-4 0-16,2 5 0 0,4 3 0 0,1 0 0 0,0 0-1 15,0 0 1-15,1 0 0 0,4 3-1 0,2-3-1 0,0 3-1 0,-1-2 0 16,7-4 0-16,0 2-1 0,0-3 0 0,0 1 2 0,7-4 0 15,-1-1 2-15,0-3-1 0,8-4 0 0,-2 0 0 0,2-2-1 0,5-2 0 16,1-3 0-16,0-3 1 0,-1-2 0 0,7-2-1 0,-6-4-2 16,5-3-2-16,-5-1-4 0,6-3-1 0,-6-4-4 0,5 1-2 15,-5-6-1-15,0 1-1 0,-1-2 0 0,1-1-1 0,-8-5-2 0,2 1 1 16,-1 0 0-16,0 0 2 0,0-3 2 0,-7-2 2 0,8 2 3 16,-8 3 4-16,0-3 4 0,-6-1 7 0,7 0 4 0,-7 4 5 0,7 0 6 15,-7 0 4-15,0 4 8 0,0 0 7 0,0 0 7 0,0 2 9 16,-7 2 5-16,7 3 7 0,0 0 6 0,-7 4 4 0,7 3 0 15,0 1 1-15,-6-1-1 0,6 8-3 0,-6 0-2 0,6-1-7 0,0 3-7 16,0 5-8-16,-8-2-9 0,8 4-7 0,-6 3-18 0,6-2-15 16,-6 9 0-16,6-5 0 0,-6 8 0 0,6 3 0 0,-7 3 0 0,0 2 0 15,1 6 0-15,6 1 0 0,-7-1 0 0,1 7 0 0,0 1 0 16,6 0 0-16,-8 3 0 0,2 0 0 0,6 3 0 0,-6-1 0 0,0 2 0 16,6-5-11-16,0 6-9 0,0-4-8 0,0-2-7 0,0 2-11 15,0-5-10-15,0 1-10 0,0-5-13 0,6-3-10 0,0 2-10 0,0-5-10 16,8-5-10-16,-1 1-15 0,-7-7-21 0,14-5-31 0,-8 3-35 15,8-7-47-15,-6-6-51 0,5 0-41 0,1-3-35 0,6 0-31 16,-7-10-29-16,7 3-21 0,-6-5-16 0,6 1-3 0,-1-5 2 0,2 1 17 16,-1-4 23-16,-6 3 35 0,6-3 44 0,-1-3 53 0,-5 3 58 15,0 0 51-15,6 0 170 0</inkml:trace>
  <inkml:trace contextRef="#ctx0" brushRef="#br0" timeOffset="34039.65">18522 3766 152 0,'7'-12'272'0,"-1"6"32"0,0-5 27 0,-6 3 32 0,7 0 34 0,-7 1 28 15,0 4 27-15,0-5 18 0,0 1 14 0,-7 3-10 0,7-3-20 16,0 4-51-16,-6-2-64 0,0 2-49 0,6-1-38 0,-7 1-31 15,0 3-27-15,1 0-31 0,-7 0-31 0,6 3-28 0,-6 1-26 0,1 4-18 16,-2 2-13-16,2-2-11 0,-2 6-10 0,1 1-6 0,0-1-8 16,-6 6-3-16,5-3-3 0,2 5-2 0,-2 0-1 0,1 0-1 15,7 3-2-15,0 2-2 0,-1-2-3 0,0-3-2 0,1 4-7 0,6-1-4 16,0-3-6-16,6 1-4 0,1-1-4 0,0-4-3 0,-1-4-3 0,0 1-4 16,7 0-1-16,1-8-2 0,-2 0 0 0,2 0-1 0,-1-7 1 15,6 0 3-15,-6-4 4 0,7 1 6 0,-7-4 5 0,0 0 5 0,0-8 5 16,7 4 3-16,-8-3 3 0,-5-5 6 0,6 1 6 0,-7-1 5 15,1 1 3-15,-1-4 5 0,-6 0 6 0,7 0 5 0,-7-3 8 0,0 6 6 16,-7-3 8-16,1 0 7 0,6 4 4 0,-7 3 6 0,1 1 5 16,0-1 1-16,-1 4 0 0,0 0-2 0,1 4-3 0,0 4-2 0,-1-1-6 15,0-1-4-15,7 5-7 0,-6 0-8 0,6 5-8 0,0-1-7 16,-7-1-4-16,7 4-6 0,7 0-5 0,-7 1-5 0,6 2-2 0,1-1-2 16,0 1-2-16,5-3-1 0,2 4-1 0,-2 0-1 0,8-3-3 15,-7-1-2-15,7-4-3 0,-1 1-3 0,1-1-1 0,0 2-2 16,-2-5 0-16,2 0 0 0,7-5 0 0,-15 2 1 0,8-4-1 0,-1 0 2 15,1-1 1-15,-8 1 2 0,2-8 2 0,-1 4 2 0,0-4 4 16,0 5 2-16,-7-5 1 0,1-4 3 0,6 5 1 0,-13-5 5 0,6 5 2 16,1-1 3-16,0 0 4 0,-7 1 4 0,0-1 4 0,6 5 3 15,-6-1 3-15,0 0 4 0,7-1 2 0,-7 4 2 0,0 2 0 16,0 3-1-16,0-2-1 0,0 2-5 0,0 3-3 0,0 0-4 0,0 0-3 16,0 3-3-16,-7 2-5 0,7 1-3 0,0 2-3 0,-6 4-3 15,6 2-3-15,-7 0-2 0,7 1 0 0,-7 3-1 0,7 4 3 0,-6-4-1 16,6 5-1-16,-6 3-2 0,6-5-4 0,-7 2-2 0,7 2-3 15,0-3-4-15,0 0-2 0,0 0-3 0,0 0-4 0,7-4-2 16,-7 1-4-16,6-2-1 0,-6-2-3 0,6 0 1 0,8-4 0 0,-8-5 2 16,1 2 3-16,6-3 3 0,0-1 3 0,-1-4 2 0,2 0 4 15,-1-9 2-15,0 6 5 0,6-5 2 0,-5-3 3 0,-2 0 3 0,8-3 1 16,-7-1 1-16,0 1 1 0,0-5 1 0,0 1 0 0,0 0 0 16,0-1 1-16,-6 1 0 0,6-1 0 0,-7-2 2 0,8 2 1 0,-8 1 3 15,0 0 4-15,1 0 3 0,-1-1 4 0,-6 4 4 0,7 1 3 16,-1-1 4-16,-6 4 3 0,7 0 3 0,-7 4 3 0,0-1 0 15,0 1 0-15,0 4-1 0,6-1-4 0,-6 0-2 0,0 4-4 0,0 0-4 16,-6 4-5-16,6 0-4 0,0-1-3 0,-7 4-4 0,7 5-4 0,-6-2-1 16,6 2-3-16,0 2-1 0,-7 1 0 0,7 0-1 0,-6 2-1 15,6 3 0-15,0 1-3 0,0-3-2 0,0 1-1 0,0-1-3 16,0 0-2-16,0 1-4 0,6-1-2 0,-6 1-3 0,7-4-2 0,-7-1-1 16,6 1-1-16,1-5 0 0,-1 1 0 0,0-4 0 0,2 0 1 15,4-3 3-15,-5 1 1 0,6-5 1 0,-7 0 3 0,7-5 2 0,1 1 3 16,-8-3 1-16,7 0 2 0,0-4-1 0,0 1 0 0,-7-2 0 15,8-2 1-15,-2 3-1 0,-4-4 0 0,4-3 1 0,-5 2 2 0,-1-1-1 16,1 2 1-16,-1-3 0 0,1-1 0 0,-7 1 1 0,6 0 2 16,-6 0 3-16,0 4 3 0,6-6 6 0,-6 2 3 0,0 4 5 15,0-1 5-15,0 0 2 0,0 4 2 0,-6 0 4 0,6 4 2 0,0 0 3 16,0 0-1-16,-6 2 1 0,6 2-2 0,0-2-3 0,-7 5-3 0,7 0-4 16,-6 5-3-16,6-5-4 0,0 3-2 0,-7 6-4 0,7-6-2 15,0 4-3-15,0 4-4 0,0-4-1 0,0 0 0 0,7 5 0 16,-7-5 1-16,6 3 1 0,1-2 1 0,-1-1 1 0,0 1 0 0,8-1 0 15,-8 0 1-15,8-4 0 0,-2 1 0 0,1 4 1 0,1-8-1 16,-2 5 1-16,2-5-1 0,-2 0 0 0,1-5-1 0,7 5 0 0,-6-3 0 16,-2-2 0-16,1 5 0 0,0-4-1 0,0 1-1 0,1 0 0 15,-2-1 0-15,-6 0-1 0,8 1 1 0,-8-1-1 0,1 4-1 0,-1-4 1 16,1 4-1-16,-7 0 0 0,7 0-1 0,-7 0 1 0,6 4-2 16,-6 0 1-16,0-1-1 0,0 5 2 0,0-2-1 0,0 3 0 15,0 2 1-15,0 0-1 0,0 0 1 0,0 3 2 0,-6 1-1 0,6-1 0 16,0 5 1-16,-7-5 1 0,7 5 0 0,-7-5 0 0,7 5 1 0,-6-1 0 15,6-3 0-15,0 3 0 0,0-3-2 0,-7-1 1 0,7 1 0 16,0-5 1-16,0-1 0 0,0 1 0 0,7-3-1 0,-7-4 2 16,0 5 1-16,6-8-1 0,-6 0 2 0,7 0-1 0,-7 0 1 0,7-3 0 15,-1-5 2-15,0 1 0 0,8 0 2 0,-8-5 1 0,7 2 2 16,-7-1 1-16,8-3 2 0,-8-1 0 0,6-4-1 0,2 1 0 0,-1 4-1 16,-6-6 0-16,6 3 0 0,-1-2 0 0,2-3 1 0,-2 4-3 15,-5 0 0-15,6 0-2 0,0-1-1 0,1 5-1 0,-2-5-5 16,-6 4 0-16,8 5 0 0,-8-2 0 0,7 2-2 0,-6 2 0 0,0 1-1 15,-7 3-2-15,6 4 0 0,0 0-1 0,-6 0 2 0,6 7-1 16,-6 1-2-16,0-1 2 0,0 4 0 0,0 4 1 0,-6 3-1 0,6 1 1 16,0-2-1-16,-6 6 2 0,6-5 0 0,-6 5 1 0,6-2 0 15,0-3 0-15,0 4-1 0,0-3-3 0,0-1-4 0,0-3-3 16,0-4-6-16,6 0-6 0,-6 0-5 0,6-4-11 0,0-3-10 0,2-4-23 16,4 0-30-16,-5-4-45 0,6 1-53 0,6-9-59 0,-5 1-61 0,5-3-61 15,-6-5-57-15,6 2-40 0,1-6-30 0,0-3-12 0,6 1-1 16,-7-5 5-16,1 1 8 0,0-5 24 0,5 2 28 0,-5-5 45 0,0 2 52 15,5-2 60-15,-5 0 74 0</inkml:trace>
  <inkml:trace contextRef="#ctx0" brushRef="#br0" timeOffset="52119.57">21048 3734 165 0,'-6'6'304'0,"6"2"26"0,-6-2 20 0,6-1 11 16,-6 2 5-16,6-3 4 0,-7-1 2 0,7-3 4 0,0 0 5 15,0 4 1-15,-7-4-3 0,7 0-54 0,0 0-76 0,0 0-50 16,0 0-33-16,0 0-21 0,7 0-13 0,-7 0-5 0,0-4-3 0,7 4-2 15,-1-3-2-15,0-1-4 0,8-3-5 0,-8 2-12 0,7-1-18 0,0-5-15 16,0 0-18-16,7-1-13 0,-8-2-11 0,8-1-9 0,-7 0-4 16,7 1-5-16,-8-4-3 0,8-4-2 0,-7 2-1 0,7 0-1 15,-8-3 0-15,8 2-1 0,-6-5 0 0,-1 4 0 0,-1-3-3 0,2-5 2 16,-2 3-1-16,2-2 1 0,-1 1-1 0,-7 2 0 0,0-4 0 16,1 1-2-16,0 0 2 0,-1 3 0 0,-6 0 1 0,6 1 2 0,-6 3 3 15,0 0 4-15,0 4 4 0,-6-1 3 0,6 4 2 0,-6 1 3 16,6 3 2-16,-7-1 3 0,0 2 1 0,1-1 3 0,0 5 0 15,-1 1 2-15,1-2-1 0,-8 2 0 0,8 2-1 0,0 0-4 0,-1-1-2 16,0 4-3-16,1 0-3 0,0 4-2 0,-7-4-3 0,6 3-1 16,0 5-1-16,1-1-2 0,0 4-2 0,-2 0-1 0,2 4-2 15,0 3 0-15,-1 1-1 0,7 2-1 0,-6 5 0 0,-1 3 1 0,7 1-1 16,0-1 1-16,-6 4-1 0,6 3 0 0,0-2 1 0,0 3-1 16,0-2 0-16,0 2 2 0,0-1 1 0,6 6 2 0,-6-7 0 0,0 2 1 15,7-1 0-15,-7-2 0 0,6 3 0 0,1-4 1 0,-1-4-1 16,0 5 0-16,2-6 0 0,-2-2 1 0,7-1-1 0,-6-3 0 0,6 1-1 15,-1-5-3-15,2-3 0 0,-2 3-1 0,2-8 1 0,-1 2-1 16,-1-5-1-16,2 0-1 0,6-3 1 0,-8-4-3 0,1 0-1 0,0-7-4 16,6 0-1-16,-5-4-3 0,-1 0-3 0,-7-8-1 0,7 1-2 15,0 0-1-15,-6-5 0 0,0-2-2 0,-1-1 0 0,0-3 1 16,-6-1 1-16,0 2 2 0,0-2 3 0,0-3 1 0,0 4 6 0,-6-1 3 31,0 5 8-31,-1-1 6 0,-6 0 6 0,6 8 5 0,1 0 3 0,-7 0 5 16,0 7 5-16,7 0 2 0,-2 3 1 0,-4 1 1 0,5 3 2 15,1 1-2-15,-1 3-1 0,7 0-3 0,-6 0-5 0,6 3-6 0,-7 1-4 16,7-1-5-16,0 9-3 0,7-4-6 0,-7-1-8 0,6 3-10 16,1 2-11-16,-1-2-12 0,1 1-13 0,5 0-21 0,2 1-29 0,-1-2-41 15,0 1-50-15,0-4-58 0,0 0-63 0,6-3-60 0,-5 4-58 16,-2-5-38-16,8 2-29 0,-7-5-10 0,7 0 2 0,-1 0 5 0,-6-5 11 16,6 5 21-16,1-3 27 0,0-5 42 0,-1 4 50 0,1 1 59 15,6-4 97-15</inkml:trace>
  <inkml:trace contextRef="#ctx0" brushRef="#br0" timeOffset="52916.42">22254 3523 0 0,'0'0'23'0,"7"0"250"0,-7 0 47 0,0 0 36 0,0 0 34 15,-7 0 31-15,7-3 29 0,0 3 19 0,0-3 15 0,-7-1 10 16,7 0 7-16,-6 1-23 0,6-1-40 0,-7 0-61 0,1 1-73 0,6-1-53 16,-6 1-43-16,-2-5-34 0,2 4-33 0,0 1-30 0,-1-1-30 15,0 1-18-15,1-4-13 0,0 2-10 0,-1 5-6 0,1-3-7 0,-1 3-5 16,-6-5-4-16,7 5-4 0,-8 0-3 0,8 5-2 0,0-2-3 15,-7 2-2-15,-1-2 0 0,8 4-1 0,-8 0 1 0,2 5-1 0,-1-2-3 16,6 5 1-16,-6-1 0 0,1 1 0 0,-2 3 0 0,8 1 0 16,0-2 0-16,-8 6 0 0,8-1-1 0,-1 0-1 0,7 0 1 15,-6-4-1-15,6 5 0 0,0-1-1 0,0-4 0 0,0 0 0 0,6-4-2 16,1 5-1-16,-1-4-2 0,-6-5-2 0,14 2-1 0,-8-2-1 16,0-3-1-16,8-2-1 0,-2-2-2 0,1 2-2 0,1-10-4 0,-2 5-1 15,2-8-2-15,-2 1 0 0,8-3-1 0,-7-2 1 0,7 2 0 16,-8-5 2-16,2-4 1 0,5 1 1 0,-6-3 2 0,0 2 3 0,7-4 2 15,-7-2 2-15,0 0 5 0,-6 3 3 0,5-4 4 0,2 0 4 16,-8 0 2-16,0 1 4 0,1 0 4 0,-1 3 4 0,1 0 6 0,-7 0 3 16,0 3 5-16,7 6 4 0,-7-4 4 0,0 7 2 0,0 0 3 15,6 1 0-15,-6 2 0 0,0 4-2 0,0-1-2 0,0 4-1 0,0 0-5 16,0 4-6-16,0-1-4 0,0 1-4 0,0 3-5 0,6 4-6 16,-6 0-4-16,0 0-2 0,7 4-4 0,-7-1-2 0,7 6-1 15,-7-3 0-15,6 5 0 0,-6-3 2 0,0 3-1 0,6-1 1 0,-6 1 0 16,7-3 0-16,-7 3 1 0,7-4-1 0,-7 1 0 0,6-2 0 15,-6-2-1-15,7 0 1 0,-7-5-1 0,6 2 0 0,0-1-2 16,-6-3-1-16,7-2-2 0,-7-1-3 0,7-1 0 0,-1-4 1 0,-6 3-2 16,6-6-1-16,2-1-1 0,-2-1 2 0,0 2-2 0,1-5 0 15,-1-1 1-15,1-4 1 0,-1 3 3 0,7-5 4 0,-7-4 1 0,2 5 2 16,4-4 1-16,-5-4-1 0,-1 0 1 0,7 0-1 0,-6 0 1 16,-1 0 1-16,1 0 1 0,6 0-1 0,-7-3 1 0,1 5-2 0,0-1-2 15,5 3-1-15,-5 3 0 0,6 0 1 0,-6 1-1 0,-1 7 1 16,8-1-1-16,-8 1 1 0,0 4-1 0,0 3-1 0,8 3 1 15,-8 1 0-15,-6 3 1 0,7 4-1 0,-1-1 0 0,0 5 0 0,-6 4 1 16,0-1 2-16,0 3 0 0,8 2-2 0,-8 3 2 0,0-4 0 0,0 7 0 16,-8-4 2-16,8 0-1 0,0 2-1 0,0-5 1 0,0 0-1 15,0 0 1-15,8 0 0 0,-8-4-2 0,0-4 0 0,0 2-1 16,0-5 1-16,6-1 1 0,-6-2-1 0,0-1 2 0,0-4 1 0,6 1 1 16,-6-4 2-16,0 0 1 0,0 0 1 0,6-4 0 0,1-3 0 15,0 0-1-15,-1-4 0 0,-6 1 0 0,13-5-2 0,-7-4 0 0,2 1-3 16,-2-4-3-16,0 0-2 0,8-4-3 0,-8 4-3 0,0-4-2 15,1 4 0-15,6-3-1 0,-6 2 0 0,-1 6-1 0,0-1 0 0,1-1 1 16,0 9 0-16,-1-6 0 0,0 9 2 0,1 0 0 0,0 3 1 16,-1 0 2-16,1 4 0 0,-1 4 0 0,-6 0 2 0,6 3 0 15,-6 3-1-15,0 3 1 0,0 1-1 0,0 1 1 0,0 3-1 0,0-1-1 16,0 2-2-16,0 3-4 0,-6-4-7 0,6 1-9 0,0-1-12 16,0 1-16-16,0-1-18 0,6-4-28 0,-6 1-32 0,0-4-38 0,8 0-38 15,-2-4-47-15,0-4-51 0,7 1-44 0,0-4-39 0,0 0-39 16,1-4-40-16,4-2-12 0,2-2 0 0,7-3 10 0,-9-4 15 15,16 1 27-15,-9-1 32 0,1 1 37 0,7-4 39 0,-7-2 48 0,7 3 51 16</inkml:trace>
  <inkml:trace contextRef="#ctx0" brushRef="#br0" timeOffset="53433.24">23453 3443 0 0,'12'-11'101'0,"-5"4"158"15,-1-4 32-15,1 4 26 0,-7-1 26 0,0 1 32 0,6 3 35 16,-12-2 31-16,6 1 28 0,0-2 19 0,-7 0 15 0,1 3-31 0,-1 1-56 16,1-5-52-16,0 5-51 0,-2-1-35 0,-4 1-28 0,5 3-24 15,-6 0-23-15,0 0-31 0,0 0-37 0,0 3-29 0,-7 1-28 0,8-1-19 16,-8 5-16-16,7-1-9 0,-7 3-10 0,8 2-5 0,-2-1-6 15,1 3-4-15,1 5-3 0,-2-5-4 0,1 5-2 0,6-1-1 0,1 0 0 16,0 1 0-16,6-1-3 0,-7 0 0 0,7 0-1 0,0 1-3 16,7-5-3-16,-1 1-2 0,0-4-2 0,1 0-1 0,6 0-2 0,1-3-1 15,-2-5-2-15,1 1-2 0,7-1-2 0,-8-3-2 0,8-3-1 16,0-4 0-16,-1-1 1 0,1 1 2 0,-7-4 1 0,7 0 2 0,-1-3 3 16,-6 1 2-16,1-1 1 0,-2-4 3 0,1 4 1 0,0-1 2 15,-6-3 4-15,5 3 2 0,-4-3 5 0,-2 0 3 0,0 3 1 0,-6 0 5 16,7-2 4-16,-7 0 6 0,0 7 2 0,0-5 6 0,0 4 3 15,0 1 5-15,-7 2 3 0,7 1 4 0,-6 0 3 0,6 2-1 16,-6 2 0-16,6 0-1 0,-8 3-3 0,8 0-5 0,-6 3-3 0,6 0-5 16,-6 6-4-16,6-2-4 0,-7 7-3 0,7 0-5 0,0 1-3 15,-6 7-3-15,6 0-2 0,0 5-2 0,0 2 0 0,0 3 0 16,0 1 0-16,6 1 2 0,-6 6-1 0,0-4 1 0,0 4-1 0,7 5 0 16,-7-2 0-16,0 5-1 0,-7-3 1 0,7 2-1 0,0 0-1 15,0 1 1-15,-6-1 0 0,6 1-1 0,-7-4-1 0,7 0 0 0,-6 0 1 16,6-4 0-16,-7 1-2 0,7-2-1 0,-6-2 0 0,0-4 0 15,-2 1-2-15,2-2 0 0,0-6-2 0,6 0 0 0,-7-1 0 0,0-2-2 16,1-9-2-16,0 1-2 0,-7 0-3 0,6-8-2 0,0 0-1 16,-5-7-2-16,5 0 0 0,-6-4 0 0,0-2 0 0,0-6 2 0,0-3 2 15,-1-4 1-15,8 1-1 0,0-8 2 0,0 1 4 0,-1 0 1 16,7-4 2-16,0 2 2 0,7-2 2 0,-1-4 1 0,6 4 2 0,2 0-1 16,-1-1-2-16,0 1-4 0,6 4-4 0,1-4-8 0,0 3-7 15,5-3-11-15,-5 2-12 0,6 2-22 0,-6-4-28 0,5 3-40 16,-5 1-47-16,0-1-56 0,-1 0-63 0,1-3-56 0,0 3-56 0,-8 1-41 15,1 0-35-15,1-5-12 0,-8 4-1 0,0-4 4 0,1 5 11 16,0-5 20-16,-7 1 28 0,0 0 40 0,0 4 46 0,-7-5 57 16,0 1 63-16</inkml:trace>
  <inkml:trace contextRef="#ctx0" brushRef="#br0" timeOffset="53651.99">22293 2948 241 0,'-39'12'430'0,"-1"-1"44"16,2 0 24-16,5 1 11 0,1-2 6 0,-1-3 3 0,13 3 2 0,-6-2 1 16,7 0 0-16,5-4 3 0,8-1-1 0,0 5-94 0,0-5-142 15,6 5-105-15,6-1-84 0,0-4-44 0,0 5-23 0,8-1-11 16,5 0-5-16,1 0-6 0,0 1-8 0,6-4-14 0,-1 3-18 0,8-3-37 16,-1-4-47-16,2 0-68 0,-2 0-80 0,1-4-77 0,-1 0-77 15,-6-3-47-15,7-1-33 0,-1-2-17 0,-5-1-8 0,-2-4-2 16,-5 1 5-16,6-5 13 0,-7 1 15 0,-6-3 37 0,0-2 45 0,1 0 68 15,-8 2 92-15</inkml:trace>
  <inkml:trace contextRef="#ctx0" brushRef="#br0" timeOffset="53792.62">22540 2821 231 0,'-19'-4'420'0,"6"0"50"0,-7 4 32 16,1 0 21-16,-1 0 19 0,-6 0 12 0,13 4 14 0,-6-4 7 0,6 0 5 15,-1 0 3-15,8 0 2 0,0 0-93 0,-1 0-140 0,0 0-105 16,7 0-85-16,7 0-49 0,-7 0-31 0,7 4-25 0,5-4-17 0,2 3-25 16,5 0-29-16,1 2-31 0,12-2-34 0,-6 1-60 0,7-4-74 15,-1 3-96-15,7 1-109 0,0 0-67 0,1-1-50 0,-8 1-23 0,7-4-13 16,0 4-4-16,-6-1-3 0,-1 2 9 0,8-5 16 0,-8 2 24 15,1-2 28-15,6 5 57 0,-7-5 72 0</inkml:trace>
  <inkml:trace contextRef="#ctx0" brushRef="#br0" timeOffset="54168.9">24611 3267 78 0,'0'4'327'15,"-6"0"33"-15,0-1 19 0,-2 1 9 0,2-4 4 0,0 0 2 16,-1 0 3-16,7-4 4 0,-6 1 6 0,-1-1 12 0,1 0 15 0,6-3-59 16,-7 4-98-16,1-5-69 0,6 1-58 0,-6 3-27 0,6-3-14 15,0 3-4-15,-8-3 0 0,8 3 1 0,-6 1 1 0,6-1-1 0,-6 0-2 16,6 4-13-16,-7-3-13 0,1 3-12 0,-7 0-13 0,6 3-8 0,-5 1-9 15,-2 0-5-15,1 3-4 0,0 0-3 0,-6 1-5 0,5 2-3 16,-5 5-3-16,0-4-3 0,5 7-2 0,-5-3-1 0,5 4 0 0,2-1 1 16,-1 0 1-16,6 0 1 0,-6 4-1 0,7-2 1 0,6 0-2 15,0 7 0-15,0-5 0 0,6 3 0 0,1-3-1 0,-1 3 0 16,8-3 0-16,-8 0-2 0,14 1-3 0,-8-5-5 0,8 0-9 0,-1-4-12 16,1 1-13-16,6-4-26 0,0 0-32 0,-7-8-47 0,8 1-52 15,-1-4-62-15,0 0-67 0,6-4-67 0,-5-2-67 0,-1-5-33 16,-1-4-15-16,8 0-3 0,-7 1 3 0,0-8 8 0,7 4 11 0,-7-5 26 15,0-3 32-15,6 5 46 0,1-8 52 0,-7 3 63 0,0 1 233 16</inkml:trace>
  <inkml:trace contextRef="#ctx0" brushRef="#br0" timeOffset="54575.15">25224 3198 163 0,'0'-4'381'0,"-7"1"46"0,7 0 31 0,-6-1 24 0,-1-1 17 16,0 2 14-16,1-2 12 0,0 3 10 0,0-2 7 0,-2 1 8 0,2-2 3 15,0 5-79-15,-8-3-124 0,8 3-91 0,-7 0-75 0,7 0-46 16,-8 0-32-16,8 3-23 0,-7 2-18 0,0-2-13 0,0 3-12 0,-7 2-10 15,8 1-9-15,-2 1-6 0,-5 1-5 0,5 3-4 0,2 1-4 16,-8 4-2-16,7-5-1 0,0 4-1 0,-6 2-1 0,5-3 0 16,2 5-1-16,-2-4 0 0,8 4-2 0,-7-3-3 0,7-1-2 0,-1 3-4 15,0-1-3-15,1-6-2 0,6 4-4 0,0-3-3 0,0-1-2 16,6 1-4-16,1-4-2 0,0-4-2 0,5 0-4 0,1 2-1 0,1-6-1 16,-2 0-1-16,8-3 1 0,0 0 1 0,-1-6 0 0,7 1 2 15,-6-2 1-15,-1-4 2 0,7 0 3 0,-6-4 4 0,-1 1 3 0,1-4 3 16,0 3 2-16,-1-3 4 0,-6-5 4 0,6 5 3 0,-5-4 4 15,-8 0 4-15,7 1 4 0,0-1 5 0,-6 3 5 0,-1-2 7 16,0-2 4-16,2 1 7 0,-2 4 6 0,-6 0 7 0,0-1 7 0,6 4 7 16,-6 5 9-16,0-2 3 0,0 1 4 0,-6 4 0 0,6 0 0 15,0 3-3-15,0 1-3 0,-6 3-6 0,6 0-4 0,0 0-7 16,0 3-7-16,-8 4-5 0,8-3-8 0,0 8-7 0,-6-1-9 0,6 3-6 16,-6 1-4-16,6 3-4 0,0 0-2 0,0 0-1 0,-7 4-2 0,7 0-6 15,0 4-5-15,0-3-9 0,7-2-8 0,-7 2-9 0,6-6-8 16,-6 5-13-16,6-4-13 0,2-3-23 0,-2 0-29 0,0 0-43 15,8-4-49-15,-8 0-57 0,7-8-62 0,0 5-48 0,6-8-43 0,-5 0-37 16,5 0-34-16,-6-4-13 0,6-3 1 0,7-1 5 0,-6-2 11 16,-1-2 22-16,7 2 30 0,-6-5 42 0,6 0 50 0,1 0 58 0,-2 1 63 15</inkml:trace>
  <inkml:trace contextRef="#ctx0" brushRef="#br0" timeOffset="55218.94">25822 3176 55 0,'0'-7'224'0,"0"0"34"0,0-1 31 0,-6 0 43 16,6 6 47-16,-6-7 40 0,6 6 39 0,-7-1 23 0,7 1 19 0,-6-1-7 15,-1 0-17-15,1 1-37 0,6 3-46 0,-7-4-38 0,1 4-33 16,0 0-31-16,-8 0-29 0,8 4-40 0,-1-1-45 0,-6 1-40 0,0 3-36 16,0 0-22-16,0 2-17 0,0 4-12 0,-6-1-11 0,6 7-8 15,-1-2-5-15,2 1-5 0,-2 4-4 0,1 0-3 0,0 0-3 16,7 4-1-16,-1-3-2 0,1 2-3 0,0-3-1 0,-2 0-3 0,8 0-2 16,0 0-2-16,8-4 0 0,-2 1-4 0,0-1 0 0,7-7-5 15,0 4-1-15,0-5-4 0,7-2-5 0,0-1-6 0,-1-4-6 0,7 1-6 16,-6-4-5-16,6-4-6 0,7-3-5 0,-8 0-5 0,1 0-5 15,7-9-3-15,-7 2-4 0,0 0-4 0,6-8-4 0,-5 3-4 16,-1-6-3-16,0-2-6 0,-7-2-6 0,7 1-4 0,-6-5-3 0,-1-4 0 16,1 0 4-16,0-3 4 0,-8 4 4 0,1-5 6 0,1-3 4 0,-2 4 7 15,-4-3 8-15,-2 1 14 0,0 3 16 0,0 2 27 0,-6 0 32 16,0 0 26-16,7 4 22 0,-7 1 15 0,-7 5 12 0,7 2 9 0,0 3 8 16,0 0 9-16,-6 4 10 0,6 3 4 0,-6 3 6 0,6 2-4 0,0-1-4 15,-6 7-15-15,6-3-20 0,-8 3-16 0,8 4-13 0,-6 0-10 16,6 4-8-16,-6 1-7 0,-1 1-7 0,0 5-8 0,7-1-9 0,-13 6-6 15,7-1-6-15,0 3-3 0,-1 7-3 0,0-3-1 0,1 7-1 16,-7 1 1-16,6-1 1 0,1 8 1 0,-1-4 0 0,1 7-1 0,0-3-1 16,6 3 1-16,-8 4-1 0,2-3 0 0,6 2 2 0,-6 1 0 15,6 1-1-15,0-2 0 0,-6-3 0 0,6 2-1 0,0-3 1 0,0-2 0 16,0-3 0-16,0-2 0 0,6 1-1 0,-6-8 1 0,6 1 0 16,-6-4 0-16,6-3 2 0,2-2 1 0,-2-1 0 0,-6-6 3 0,6-2 3 15,1-1 1-15,-1-3 1 0,1-1 3 0,0 1 3 0,-1-8 3 16,7 1 0-16,-6-1 1 0,-1-3 2 0,7-1 0 0,-7 2 2 0,8-6-1 15,-8-2 0-15,8-2-3 0,-2-2-1 0,1-3-3 0,0 2-2 16,0-3-4-16,1-3-2 0,4-5-4 0,-4 4-3 0,5-2-2 16,-5-6-2-16,4 5-2 0,-4 4-2 0,-1-5-1 0,0 8-1 0,6-4-1 15,-5 8-1-15,-2 4-2 0,-5 1-2 0,6 7-1 0,-6 3 0 16,5 3 0-16,-5 3 1 0,-7 8 0 0,7 1 1 0,-7 5-1 0,6 1 1 16,-12 4 0-16,6 4 0 0,0-1 2 0,-7 5 0 0,7 0 2 15,-7 2 2-15,1-1 3 0,6-4 0 0,-6 3 2 0,6-4 0 0,0-1 0 16,0-2-2-16,0-2-2 0,6-2-3 0,0-8-9 0,8 4-9 15,-8-8-14-15,7-3-17 0,7-1-41 0,-7-6-53 0,6-1-68 0,-5-6-76 16,5-2-75-16,0-2-76 0,0-6-45 0,-5-1-32 0,6-5-13 16,-7-3-4-16,-1 0 4 0,2-4 6 0,-8-4 15 0,0-3 15 15,1 0 42-15,-7-5 52 0,-7 1 67 0,7 0 85 0</inkml:trace>
  <inkml:trace contextRef="#ctx0" brushRef="#br0" timeOffset="55375.19">25523 2641 381 0,'-39'15'441'0,"6"-1"23"0,-6 1 10 0,13-4 5 0,-6 0 1 16,5 1-9-16,2-5-14 0,5 4-33 0,-6-4-42 0,6 3-61 0,1 2-71 15,-1-1-202-15,-6 3-267 0,7 1-133 0,-7 0-68 0,0-1-33 16,0 1-15-16,-1-1-8 0,1 1-3 0,1 0 8 0,-1-5 15 0,6-1 32 16,1-2 41-16,-1 0 62 0,0-3 171 0</inkml:trace>
  <inkml:trace contextRef="#ctx0" brushRef="#br0" timeOffset="57291.97">27138 3348 136 0,'-6'18'347'0,"0"-2"38"0,-1-2 23 0,0-3 14 0,1 1 8 15,6-6 5-15,-7-2 2 0,14-1 2 0,-7 1 1 0,0-4 5 16,6-4 5-16,1 1-78 0,6-5-120 0,-7-3-78 0,8 0-60 0,-2-3-34 16,8-5-24-16,-1 1-12 0,1-4-7 0,0-3-4 0,5-5-2 15,1 1-2-15,1-4-3 0,-1-5-5 0,0 2-6 0,0-1-4 16,7 2-5-16,-7-7-3 0,-7 3-4 0,7-2 0 0,-6 1 1 0,-1 0 2 15,1 3 4-15,-8 1 6 0,2 2 4 0,-8 1 8 0,1 4 7 0,-1 4 7 16,-6-1 6-16,0 4 6 0,0 4 5 0,0-1 4 0,-6 6 5 16,-1-3 2-16,1 5 0 0,6 4-2 0,-14-1-3 0,8 5-5 15,0-1-7-15,-7 1-7 0,6 3-6 0,1 3-6 0,-7 1-6 0,6-1-6 16,-6 8-4-16,0 0-3 0,6 0-4 0,1 8-4 0,-7-2-2 0,7 6-2 16,-8 3-2-16,8 3 1 0,0 0 1 0,-2 5 1 0,8-2 0 15,-6 5 1-15,6-1 1 0,-6 5-2 0,6-1 2 0,0 0-1 16,0 4 1-16,0 1 0 0,6-5 0 0,-6 3 2 0,0-2-2 0,6-1 0 15,-6 1 0-15,0-2-1 0,8-1-2 0,-8-6 1 0,0 1 0 0,0 0 0 16,6-6 1-16,-6-2 0 0,0-3-1 0,6-1 0 0,-6-6 0 16,0 0 0-16,0-1 2 0,7-6 1 0,-7 0 2 0,0-2 3 15,7-3 2-15,-7-3 1 0,0 0 1 0,6-3 0 0,-6 0 1 0,7-5 0 16,-1-3-1-16,0 0 0 0,8-3 0 0,-8-5-2 0,7 1 1 16,-6-3-3-16,6-1-1 0,0-5-4 0,0 7-1 0,-1-7-2 0,2-2-2 15,5 4 0-15,-5-4-1 0,-2 2-1 0,8-3 1 0,-7 5-1 16,7 0 0-16,-8 2 0 0,2 1-1 0,5 0 1 0,-6 4-1 0,-6 3 2 15,5 5-1-15,-5-1-2 0,6 0-1 0,-13 7-1 0,6 1-3 16,2-2-1-16,-8 5-1 0,0 5-2 0,6-2-1 0,-6 4 0 16,-6 1 1-16,6 3-2 0,0-1-1 0,-8 5 1 0,2 3-1 0,0 1 0 15,-1-2 3-15,0 3 2 0,-5 2 3 0,5-4 1 0,1 3 1 16,-8-2 1-16,8-1 3 0,-7-3 0 0,6 0 1 0,1 0 2 0,-7-4 0 16,7 0 2-16,6-4 0 0,-7 0 1 0,0-4 3 0,1 6 2 15,6-9 3-15,-6 3 3 0,6 0 5 0,0-3 4 0,0 0 3 0,0 0 2 16,0 0 2-16,0-3 1 0,0 3 0 0,0-3 1 0,0-2-2 15,6 1-2-15,-6 1-2 0,6-1-1 0,-6 1-3 0,7-1-3 0,0 4-5 16,-1-3-3-16,1 3-5 0,5 0-3 16,-5 0-1-16,0 3-2 0,5 1-2 0,2-1 2 0,-8 4-1 15,7 2-1-15,0-3 1 0,0 5-1 0,1 0 0 0,-8 0 0 16,7 0 1-16,0 3 0 0,0-1 2 0,-1 1 0 0,2 1 0 0,-8-5 1 16,8 5 0-16,-2-5 1 0,1 2 0 0,7-1-1 0,-7-4 0 15,0 0 1-15,6-3-1 0,1-1-1 0,0 1-3 0,-1-4 0 0,7-4-3 16,-6 1-2-16,6-4-3 0,-7 0-2 0,7-4-4 0,-6-1-5 15,6-6-4-15,1 0-3 0,-9 0-3 0,9-9-3 0,-7 2-3 0,-2 0-3 16,9-8-1-16,-14-1 0 0,6-1-1 0,1-2 1 0,-7-4 1 16,0 1 5-16,-6-1 2 0,5-2 4 0,-6 3 5 0,-6-1 7 15,8 4 5-15,-8 1 8 0,0 2 10 0,-8 1 6 0,2 4 7 0,6 4 4 16,-12-1 7-16,5 4 4 0,0 1 3 0,-6 5 1 0,1-2 3 16,-2 4 1-16,2 3 1 0,-2-1-1 0,1 5-1 0,0 0-4 0,0 0-5 15,-7 3-3-15,14 4-3 0,-7 0-5 0,0 0-4 0,0 7-3 16,7-3-3-16,-8 7-2 0,8 0-2 0,-7 4-1 0,6 4-3 0,1 2 1 15,-7 2-1-15,7 5 0 0,6 2-1 0,-7 2 2 0,0 2 0 0,7 6 0 16,0-4 1-16,-6 8 2 0,6 1-1 0,0-2 1 0,6 6 1 16,-6-5 1-16,7-1 0 0,-7 4-1 0,7-6-1 0,-1 3-1 15,0-5-1-15,1-2-1 0,-1 0 1 0,1-4-1 0,0-3 0 0,-1-5 0 16,0 1 1-16,2-7-1 0,-8-1 1 0,6-4 1 0,0 1 4 16,0-8 2-16,1 0 2 0,0-3 3 0,-1-1 2 0,1-3 1 15,-1-3 1-15,0-1 1 0,8-3-1 0,-2-4 1 0,-5 0 0 0,6-3-1 16,0-4-1-16,1-1-1 0,-2-4-4 0,2 2-3 0,-8-5-3 0,7 1-2 15,0-4-1-15,0-1-2 0,-1 1-1 0,2-1-1 0,-8-2-2 16,8 6-1-16,-1-4 0 0,-1 5-1 0,2 3 1 0,-2 3 0 16,-5 1-2-16,6 7 0 0,0 1-1 0,-6 2 1 0,0 8-1 0,5 0 0 15,-6 3 1-15,2 6 0 0,-2-3 1 0,-6 9 0 0,6-1 1 16,-6 1-2-16,7 4 0 0,-7 2 0 0,0 2 2 0,0-1-1 0,0 3 0 16,0-3-2-16,-7 0-2 0,7 0-6 0,0 0-9 0,0-4-9 15,7 1-12-15,-7-1-11 0,6-3-8 0,1-4-14 0,0-1-15 0,-1-2-33 16,6-4-42-16,2-1-49 0,-1-3-51 0,0 0-47 0,6-3-44 15,1-4-28-15,0-5-19 0,-1 1-14 0,1-3-9 0,0-1-10 16,5 1-10-16,-5-1 1 0,6-4 7 0,-6 1 32 0,5 0 46 0,-5-1 59 16,0 1 68-16,-1 4 67 0,1-5 71 0,0 2 55 0,-1 2 47 15,-6-1 44-15,0 2 43 0,-1-1 46 0,2 4 48 0,-1 0 41 0,-7-3 39 16,1 3 36-16,-1 3 35 0,-6-2 22 0,0-3 17 0,0 7 0 16,0-2-8-16,0 2-9 0,-6-1-11 0,-1-2-16 0,7 6-17 0,-6-1-21 15,-1 1-25-15,-5-1-26 0,4 0-28 0,2 4-34 0,-7 0-39 16,7 0-31-16,-7 4-31 0,6 3-18 0,-5 0-14 0,4 2-11 0,2 1-6 15,-7 5-8-15,6 0-5 0,1-1-3 0,-1 4-4 0,1 4-2 16,0-3-1-16,-1 2-2 0,0 2-1 0,7 2-1 0,-6-3-1 16,6 0-2-16,0 0-1 0,0 0-3 0,6-4-3 0,-6 4-3 0,7-7-3 15,0 4-3-15,-1-5-2 0,0 1-1 0,1-5-2 0,6 2-1 16,0-5-2-16,1 0-1 0,-2-3-2 0,1-1 0 0,7-3-2 16,-8-3 0-16,8-1 3 0,0 1 2 0,-1-5 3 0,-5-2 2 0,5 1 1 15,-6-5 2-15,6 3 2 0,-5-3 2 0,-2-4 2 0,-4-2 1 16,4 3 1-16,-6-5 3 0,1 0 2 0,0 0 3 0,-7-3 2 0,0 2 4 15,0-3 3-15,0 1 4 0,-7 3 5 0,0 0 3 0,1 0 5 16,0 3 5-16,0 5 2 0,-2 0 2 0,2 2 1 0,0 5 1 0,-1 0 1 16,-6-1-2-16,6 8-2 0,1 0-3 0,6 0-2 0,-6 4-3 15,-1 0-4-15,7 3-3 0,-7 0-3 0,7 0-4 0,7 4-3 0,-7 1 0 16,7-2-1-16,-1 2 1 0,0-1-1 0,7 0 0 0,1-1 0 16,-2 2 1-16,8-5-1 0,0 0 1 0,-7 1-2 0,7-5 1 15,-2 1 0-15,2-1-2 0,0-3-1 0,-1 0 0 0,1-3 0 0,-1-1-2 16,1 1 0-16,0-2-1 0,-8-2 1 0,8 0-2 0,-7 0 1 0,1-1-2 15,-2 1 1-15,1 0 1 0,-6 0-1 0,6-1 2 0,-7 2 1 0,0 2 1 16,-6-4 0-16,8 3-1 0,-8 5-1 0,0-2 0 0,0 2 0 16,0 0-1-16,0 2 0 0,0 3 1 0,0 3-1 0,-8-1 0 15,8 4-1-15,-6 0 0 0,6 3-2 0,-6 1-1 0,6 3 0 0,-7 0 0 16,7 5 1-16,-6-5 0 0,6 4 1 0,0-4 0 0,0 5-1 16,0-6 1-16,0 3 0 0,6-7-1 0,1 1 0 0,-7 2-2 15,6-2-2-15,0-2-1 0,2-2-5 0,4-2-5 0,-6-5-7 0,8 1-11 16,-1-4-14-16,-7 0-19 0,8 0-23 0,-2-7-35 0,2 3-43 15,5-7-45-15,-6 0-47 0,0-3-49 0,0-1-48 0,-6-4-42 0,5-3-39 16,2 0-34-16,-8-7-32 0,1 4-9 0,-1-8 3 0,0-1 16 16,1 2 18-16,0-5 36 0,-7 4 41 0,0-4 75 0,0 7 92 0,0-2 111 15,-7 3 120-15,7 7 96 0,-7 1 82 0,1 1 74 0,0 3 68 16,-7 5 41-16,6 1 28 0,-6 0 15 0,7 4 9 0,-8 4 4 16,8-6 3-16,-7 6-29 0,0 0-45 0,6-1-63 0,-5 0-76 0,-2 4-79 15,8-3-80-15,-7 3-96 0,0 0-103 0,0 0-93 0,7 0-87 16,-8 0-45-16,8 0-24 0,-8 0-11 0,8-4-8 0,0 4-2 0,-1-4-2 15,1 1 2-15,6-2 7 0,-7 3 27 0,7-6 38 0,0 0 63 16,0 1 233-16</inkml:trace>
  <inkml:trace contextRef="#ctx0" brushRef="#br0" timeOffset="57510.72">29281 2821 29 0,'-26'3'381'0,"6"5"65"16,-6-5 36-16,1 1 26 0,5-1 19 0,7 1 16 0,-7 0 13 15,7-4 8-15,7 0 10 0,-1-4 6 0,1 4 7 0,6-4-54 16,0 4-85-16,0-3-108 0,6-1-123 0,1 4-63 0,-1-3-35 0,1-2-28 15,6 2-19-15,0-4-15 0,0 3-14 0,0 1-10 0,0-1-9 0,0 4-8 16,0-4-9-16,0 1-6 0,1 3-8 0,-2 0-6 0,-6 3-7 16,1-3-5-16,0 4-5 0,-1 3-3 0,-6 1-3 0,7-2-4 0,-7 6-5 15,0-1-6-15,0 0-7 0,-7 4-8 0,7-1-10 0,-6 0-13 16,-1 2-10-16,0-2-28 0,1 4-34 0,0-7-50 0,0 3-58 0,-2-2-64 16,2-1-69-16,6 0-54 0,-6-3-46 0,-1-1-19 0,7-4-6 15,-7-3 4-15,7 0 7 0,0 0 13 0,7-3 15 0,-7-4 30 16,0-1 40-16,7-3 55 0,-1-4 61 0</inkml:trace>
  <inkml:trace contextRef="#ctx0" brushRef="#br0" timeOffset="57698.22">29196 2641 0 0,'-12'-14'152'0,"-8"-1"211"15,7 4 49-15,0 0 33 0,-7 0 24 0,7 3 19 0,1-3 18 0,4 4 12 16,-4 0 11-16,5-1 11 0,1 5 9 0,6-5-25 0,-7 5-45 16,7-1-89-16,0 1-111 0,-6-1-69 0,6 4-47 0,6 0-32 0,-6 0-25 15,0-4-18-15,7 4-18 0,-1 4-14 0,1-4-13 0,-1 0-17 16,0 4-16-16,8-1-20 0,-8 4-20 0,1-2-20 0,6 1-19 0,-7 5-32 15,1-3-38-15,-7 4-56 0,6-2-63 0,-6 5-71 0,-6-1-74 0,-1 5-61 16,-6-1-53-16,0-4-21 0,1 9-7 0,-8-5 4 0,-6 1 10 16,-1 2 14-16,-5-3 15 0,-1 4 31 0,1-3 36 0,-7-1 53 15,0 0 65-15</inkml:trace>
  <inkml:trace contextRef="#ctx0" brushRef="#br0" timeOffset="58824.36">3060 7117 168 0,'-6'19'368'0,"0"-1"40"15,-1 2 26-15,1-3 13 0,-1-2 6 0,0-4 5 0,1 0 4 0,6-1 4 16,-6-6 7-16,6 4 5 0,-8-8 7 0,8 3-82 0,0-3-124 16,0 0-84-16,0-3-65 0,8 0-38 0,-8-6-25 0,6 2-12 15,0-4-6-15,1-3-5 0,0-4-4 0,6-4-4 0,-7-1-5 0,7-6-7 16,0 0-5-16,7 0-6 0,-7-5-5 0,-1-2-4 0,8 3 0 16,-6-7-2-16,-2 3 0 0,1 0 0 0,0-3 0 0,0 4-1 0,1-1 0 15,-8-4-1-15,0 4-1 0,1 5 1 0,-7-5 0 0,7 8 1 16,-7-4 2-16,6 4 1 0,-6 2 1 0,0 2 4 0,0 6 4 0,-6-1 4 15,6 4 4-15,0 2 4 0,-7 3 5 0,7-1 4 0,0 6 3 16,-7 2 1-16,7 0-1 0,0 1 0 0,-6 3-1 0,6 3-2 16,-6 1-3-16,-2 3-3 0,8 0-4 0,-6 8-4 0,0 0-4 0,6-1-4 15,-7 8-5-15,1 4-2 0,6 0-3 0,-7 3 1 0,7 0 1 0,0 4 3 16,0 4 4-16,7-3 1 0,-7 2 1 0,6 4 2 0,1-3 1 16,-1 3-1-16,0-4 1 0,2 1 0 0,-2 3 0 0,7-3-1 0,-6-5 0 15,5 2-2-15,1-1-1 0,-6 0-3 0,6-4-3 0,0-4-5 16,0-2-4-16,0 3-8 0,-7-8-11 0,8 1-14 0,-2-9-16 0,-4 1-27 15,4 0-33-15,-5-8-58 0,6-3-67 0,-7 0-71 0,1-3-72 16,-1-4-63-16,0-4-56 0,2-3-26 0,-8-5-11 0,6-4 1 16,-6 2 5-16,0-5 11 0,0-3 14 0,0 0 29 0,-6-5 32 0,6 1 57 15,-14 1 68-15</inkml:trace>
  <inkml:trace contextRef="#ctx0" brushRef="#br0" timeOffset="58997.37">3204 6689 199 0,'-26'8'396'0,"-1"-1"39"0,1 0 20 0,1 4 13 0,5 1 9 0,0-5 7 16,1 0 5-16,6 0 3 0,0-3 2 0,-1 0 1 0,8-1-2 15,0 0-88-15,0 1-136 0,6 1-94 0,0-2-74 0,0-3-38 0,6 4-20 16,0-4-13-16,8 3-7 0,-2-3-8 0,8 4-6 0,-1-4-13 16,7 0-14-16,1 0-30 0,5 0-39 0,-6-4-50 0,7 1-58 0,6 3-55 15,-7-7-56-15,8 2-54 0,-1 1-51 0,0-2-36 0,-7 2-27 16,7-3-11-16,1 3-6 0,-2-3 5 0,1 0 12 0,1-1 29 16,-1 0 38-16,-7 1 50 0,7 0 57 0,-6 3 55 0,-1-4 162 0</inkml:trace>
  <inkml:trace contextRef="#ctx0" brushRef="#br0" timeOffset="59403.63">4083 6685 0 0,'0'4'145'0,"0"-1"111"0,-7 2 24 16,7-2 22-16,-6-3 24 0,0 4 24 0,-1-4 28 0,1 0 28 16,-1-4 30-16,-6 4 20 0,7-3 15 0,-2-2-39 0,2 2-66 15,0-4-49-15,0 3-41 0,-8-3-26 0,8 3-20 0,-1-3-20 0,1 0-23 16,0-1-24-16,-8 5-25 0,8-5-26 0,0 5-28 0,-8-5-19 16,8 4-14-16,-7 4-11 0,6-3-7 0,-6 6-8 0,0-3-4 0,0 9-4 15,0-6-3-15,0 8-2 0,-6 0-1 0,5 0-3 0,2 7-2 16,-2 0 0-16,1 0-2 0,1 8-1 0,-2-4-1 0,8 4 0 15,-7 4-1-15,6-5 0 0,1 4 0 0,6 1-1 0,0-1 0 0,0-4 1 16,0 4-1-16,6-7 1 0,1 3-1 0,0-2-1 0,5-1 1 16,2-7-1-16,-2 3 0 0,1-7 0 0,7 0 2 0,0-4-2 0,-1-3-1 15,1-4 0-15,-1-4-1 0,0 1-1 0,8-8 0 0,-7-1-1 16,-2-2-2-16,9-1 0 0,-7-6 0 0,-2-2-1 0,2 1-1 0,0-3-1 16,-7 0-2-16,7-1 2 0,-8-4 1 0,2 5 1 0,-1-5 2 15,-7 1 3-15,7 3 1 0,-13 1 3 0,7-1 3 0,-7 0 4 16,0 4 3-16,0 0 8 0,-7 4 8 0,7-1 10 0,-7 5 8 0,1-1 7 15,0 1 5-15,-7 6 3 0,6 2 1 0,0-1 0 0,1 2 0 16,0 5-2-16,-1 0-1 0,-6 0-4 0,7 7-5 0,-1-2-6 0,1 6-8 16,-1-2-9-16,0 8-8 0,7 0-7 0,-6 2-5 0,6 2-2 15,0 1-4-15,0 0-4 0,0 4-3 0,6 0-7 0,1-1-8 0,0 1-10 16,-1 1-11-16,7-7-11 0,0 3-14 0,0-5-28 0,0 4-38 16,0-7-54-16,0 0-61 0,7-1-66 0,-8-7-67 0,8 4-64 0,-7-6-60 15,7-5-27-15,0 0-7 0,-1-5 2 0,-6-2 8 0,6-1 10 16,1-2 12-16,0-6 29 0,-1 2 36 0,7-4 54 0,-6 0 61 15,-1-1 68-15,1-3 247 0</inkml:trace>
  <inkml:trace contextRef="#ctx0" brushRef="#br0" timeOffset="59731.74">4688 6575 131 0,'0'-10'304'0,"0"6"44"0,0-3 33 16,-6 3 35-16,6-4 34 0,-6 5 22 0,6 3 19 0,-6-4 11 16,-2 1 10-16,2-1-7 0,0 4-15 0,-7 0-61 0,6 0-85 0,-6 4-66 15,7-1-55-15,-8 1-40 0,2 4-34 0,5-1-34 0,-6 4-33 16,0-1-21-16,0 1-18 0,6 5-12 0,-5 1-9 0,5 2-5 0,0-1-4 15,7 1-3-15,-6 3 0 0,6-4-3 0,0 3-2 0,6 2-1 16,-6-4-3-16,7 2-2 0,6-3-5 0,-7-3-2 0,8 3-5 0,-2-7-2 16,1 4-4-16,7-7-2 0,-6-1-3 0,4 0-5 0,-4-7-4 15,5 0-3-15,1-4-3 0,-1 1-1 0,1-9-1 0,-7 2 1 0,6-5 1 16,-5 0 4-16,-2-2 4 0,1-2 5 0,-6-3 4 0,6 0 7 16,-13-1 6-16,6 2 10 0,-6-5 10 0,-6 4 11 0,0 0 11 0,-8-4 10 15,1 4 10-15,1 0 8 0,-8 4 8 0,0 0 4 0,1 0 4 16,-7 3-1-16,6 0-1 0,-6 8-2 0,1-4-3 0,-2 7-7 15,1 1-6-15,0 3-9 0,6 0-7 0,1 3-11 0,-1 5-9 0,0 3-14 16,1-1-15-16,6 2-17 0,0 2-13 0,7 1-18 0,-8 3-15 16,8 0-37-16,0 4-44 0,6-3-64 0,-7 3-74 0,7 0-80 0,0 3-82 15,0-3-49-15,0 0-30 0,7 1-11 0,-7-6 2 0,0 6 5 16,6-5 10-16,-6-3 13 0,0-1 15 0,6 1 35 0,2-4 44 16,-8 0 64-16,0-3 75 0</inkml:trace>
  <inkml:trace contextRef="#ctx0" brushRef="#br0" timeOffset="59921.35">4252 7264 273 0,'-12'33'462'15,"-2"-3"50"-15,1-4 30 0,0-1 14 0,0-3 5 0,7-4 4 0,0 0 1 16,-8-7 1-16,14 0 0 0,-6 0 1 0,6-2 0 0,0-3-101 16,0-2-149-16,-7 0-120 0,7-1-105 0,0 1-65 0,0-4-47 0,0 0-50 15,0 0-51-15,0 0-91 0,7-4-107 0,-7 1-89 0,6-5-80 0,-6 2-41 16,6-6-20-16,-6-3-9 0,8 0-5 0,-2-3 4 0,0-3 5 15,1-5 13-15,-1 0 17 0,7-3 36 0,-6-1 47 0,5-3 86 16,2-3 224-16</inkml:trace>
  <inkml:trace contextRef="#ctx0" brushRef="#br0" timeOffset="60516.43">6011 6884 0 0,'0'14'125'0,"0"1"142"0,-7 0 30 0,7-5 19 0,0 1 16 16,0 0 13-16,0-4 15 0,-6 1 17 0,6-1 19 0,0-3 23 15,0-4 23-15,0 0-25 0,0 0-52 0,0 0-49 0,0 0-44 0,6-4-33 16,-6 1-26-16,7-4-19 0,-7-2-13 0,0-1-16 0,6-1-14 16,1-8-17-16,0 2-20 0,-1-5-23 0,0-1-25 0,0-2-20 15,8-5-15-15,-8 2-14 0,1-2-10 0,0-3-7 0,6 0-3 0,-13 4-2 16,6-5-1-16,0 1 0 0,1 4 1 0,-7 0 0 0,0-1 3 0,0 5 0 15,0 3 3-15,0 0 2 0,0 4 4 0,-7-1 5 0,7 5 3 16,-6 3 4-16,6 0 4 0,-6 8 1 0,6-6 2 0,-7 6 1 16,7 3-2-16,-6 0 0 0,6 0 1 0,-7 3-3 0,7 1 0 0,0 1-4 15,0 2-4-15,0 4-3 0,0-1-5 0,0 6-2 0,0-2-3 16,7 0-2-16,-1 5-2 0,1 3 0 0,5-4 1 0,2 4 0 0,-2 0 0 16,8 0 1-16,-1 0 1 0,7 0 0 0,-6 0 1 0,6 4 0 15,1-4-1-15,-2 3-1 0,1-3-1 0,0 3 2 0,1-2-1 0,-8 3 2 16,8-5-1-16,-8 1 0 0,0 0-2 0,-6 0 0 0,7 0 2 15,-7-3-2-15,0-1 0 0,-7 0 0 0,1 0 1 0,-1-3 1 16,-6-4 0-16,0 0 1 0,0 1 0 0,0-2-1 0,0-2 2 0,-6-1 1 16,-1-4-1-16,-6 2 1 0,7-1-3 0,-7-4 0 0,7-4-1 15,-8-1-6-15,-5 2-8 0,6-4-16 0,0-1-20 0,-1-2-47 16,2-6-59-16,-2 2-70 0,2-5-74 0,-1 1-66 0,6 0-63 0,0-4-41 16,1-1-33-16,0 2-14 0,6-5-6 0,0 4 1 0,6 0 7 15,0 0 15-15,1-3 18 0,6 6 47 0,-6-3 58 0,5 4 69 0,8 4 111 16</inkml:trace>
  <inkml:trace contextRef="#ctx0" brushRef="#br0" timeOffset="60875.8">6759 6788 0 0,'0'18'150'0,"8"-2"120"0,-8-2 21 0,0-3 14 0,6 1 14 0,-6-6 16 16,0 1 17-16,0-3 20 0,6-4 21 0,1 0 22 0,0 0 20 0,-1-4-37 16,0-3-64-16,1 1-57 0,6-3-54 0,0-5-31 0,0 0-20 15,-6-2-15-15,12-2-13 0,-6-4-15 0,0 0-19 0,1-4-21 16,-2-3-23-16,1 0-23 0,7 0-19 0,-8-5-13 0,2-2-9 0,-8-1-5 15,8 1-5-15,-8-1 0 0,0-3 2 0,1 0 0 0,-1 3 0 16,-6-4 6-16,0 5 6 0,0 2 8 0,0 2 8 0,0 2 10 0,-6 5 9 16,6-1 10-16,-7 4 9 0,1 7 8 0,6 1 9 0,-6 3 7 15,-2-1 5-15,2 10 2 0,6-6 0 0,-6 8-4 0,0 0-5 16,6 0-7-16,-8 8-6 0,2-6-5 0,6 10-5 0,-6 3-6 0,6 0-6 16,-7 6-6-16,7 2-5 0,-6 2-5 0,6 8-5 0,0 0-2 15,0 0-1-15,0 3 1 0,6 5 0 0,-6-4 1 0,7 3-1 0,-1 0-4 16,8-3-4-16,-8 3-2 0,6-3-1 0,2 0-2 0,-8 0-2 15,7-5-1-15,7-3-2 0,-8 4-4 0,2-7-3 0,5-1-6 16,-5-3-9-16,-2 0-10 0,8-7-12 0,-7 0-15 0,0-1-16 0,6-6-30 16,-5-5-39-16,-2 1-53 0,2-4-59 0,-8-4-64 0,7-3-65 15,-6-4-60-15,0-4-57 0,-1 1-28 0,-6-5-14 0,6-2 0 0,-12-5 7 16,6 1 12-16,-6-5 15 0,-1 1 29 0,-6-1 37 0,6 1 52 16,-5-3 60-16,-8 2 64 0,6 4 209 0</inkml:trace>
  <inkml:trace contextRef="#ctx0" brushRef="#br0" timeOffset="61017.66">7073 6425 0 0,'-26'-14'151'0,"-1"6"194"0,1 2 62 16,-6 1 41-16,5 2 28 0,-5-1 20 0,6 4 13 0,7 0 8 0,-7-4 6 15,6 4 3-15,1 4 3 0,-1-4-38 0,6 0-54 0,2 4-83 16,5-4-98-16,1 3-72 0,6-3-61 0,0 0-37 0,0 5-28 0,13-5-16 16,-7 3-14-16,14-3-8 0,0 3-5 0,-1-3-5 0,13 0-4 15,1-3-8-15,-1 3-8 0,8-3-15 0,5-2-18 0,-6 2-32 16,7-1-38-16,-7-3-47 0,0 3-48 0,0-3-48 0,0 3-49 0,-6-3-41 16,-1 4-40-16,1-2-46 0,-7 1-51 0,0 4-19 0,0-3-4 15,-7 0 7-15,1 3 13 0,0 0 31 0,-1 0 37 0,1 0 44 0,-7 0 48 16,0 0 47-16,-7 3 46 0</inkml:trace>
  <inkml:trace contextRef="#ctx0" brushRef="#br0" timeOffset="61442.97">7594 6385 0 0,'0'4'250'0,"0"-4"30"0,0 3 15 16,0-3 14-16,0-3 15 0,6 3 17 0,-6-4 21 0,6 0 20 15,1 1 24-15,-7-1 20 0,6-3 19 0,1 0-44 0,-7 0-76 0,7-2-49 16,-7 3-38-16,6-2-20 0,-6-3-8 0,0 3-11 0,6-2-9 0,-6 2-12 16,0-3-11-16,0 4-17 0,0-1-17 0,-6 2-18 0,6-2-19 15,0 1-12-15,-6 3-9 0,-1 1-7 0,0-1-7 0,1 4-5 16,-1 0-6-16,-5 0-5 0,5 4-4 0,-6-1-7 0,-1 5-6 0,2-1-6 15,-1 3-6-15,-7 5-4 0,8 0-5 0,-2-1-3 0,1 5-1 16,0-1-3-16,0 1 0 0,7 3-1 0,-8 0 0 0,8 1-1 0,0 2 0 0,-1-3 1 16,7 3-2-16,-7 1 1 0,7-4 0 0,7 3 1 0,-7-2 0 15,7-2 0-15,-1 1 0 0,0-3-1 0,8-1 0 0,-8-3-3 0,7-1 0 16,0-3-2-16,6-4-1 0,-5 0-1 0,5-2-1 0,-6-2-3 16,6-6-2-16,1-2-3 0,-6-2 0 0,5 0-2 0,1-4 0 0,-8-3 1 15,8-1 0-15,-7-3 3 0,0-1-1 0,0-3 2 0,1 1 1 16,-2-2 2-16,-6 1 1 0,1 0 3 0,0-3 3 0,-1-1 3 15,-6 1 1-15,7 0 2 0,-7 2 1 0,0-3 2 0,0 1 0 0,-7 3 3 16,7 0 4-16,0-1 6 0,-6 5 6 0,6 4 4 0,-7-1 4 16,7 4 3-16,-7-1 0 0,7 6 0 0,0 2 0 0,-6 0 0 0,6 4 1 15,0 0-2-15,0 4 0 0,0 3-3 0,-6 1-5 0,6 6-5 16,0 1-5-16,0 0-5 0,0 6-4 0,0 2-2 0,0-1-2 0,6 3-3 16,-6 4-2-16,0-4-4 0,6 2-5 0,1-2-8 0,0 1-11 15,-1 0-13-15,1 0-17 0,-1-5-31 0,0 2-38 0,8-5-56 16,-1-4-66-16,-6 1-63 0,5-5-62 0,8-2-59 0,-7 0-57 0,7-8-27 15,-1 0-17-15,1-4-1 0,0-8 5 0,5 6 12 0,1-8 13 16,0-3 31-16,0 0 40 0,7-2 55 0,-7-2 66 0,0-1 62 0,0 0 214 16</inkml:trace>
  <inkml:trace contextRef="#ctx0" brushRef="#br0" timeOffset="62209.7">8414 6184 0 0,'0'-12'220'16,"0"1"56"-16,0-3 33 0,0 7 41 0,0-4 48 0,-6 4 35 15,6-1 31-15,-7 4 19 0,1 1 14 0,-1-5 2 0,0 8 1 0,1 0-49 16,-7 0-70-16,0 0-51 0,7 4-41 0,-8 0-34 0,1 3-31 15,1 4-39-15,-2 0-45 0,2 3-34 0,-2 2-30 0,1 2-18 0,1 4-10 16,4 0-10-16,-4 3-6 0,5 1-4 0,0-1-5 0,1 5-4 16,6-1-3-16,0-3-3 0,0 2-1 0,0-1-4 0,6-2-4 0,-6-3-2 15,14 4-3-15,-8-4-3 0,8-4-3 0,-8-3-3 0,7-1-3 16,7-3-4-16,-8 1-1 0,8-5-3 0,-1-4-3 0,1-3-1 16,0-3-3-16,6-4 1 0,-7 0-1 0,7-9 1 0,0 2 0 0,0-4-1 15,-7-1 0-15,8-6 0 0,-8-1 1 0,8-4 1 0,-8-2 0 16,0-1 2-16,1 0 0 0,-7-4 2 0,0-3 1 0,6 0 1 0,-12-1 1 15,6 2 2-15,-6-3 1 0,-1 3 4 0,0 2 3 0,2-4 4 16,-8 5 5-16,6 0 7 0,-6 2 6 0,-6 1 8 0,6 4 8 0,0 0 6 16,-8-1 6-16,2 9 8 0,0-5 8 0,-1 4 10 0,1 3 8 15,-1 1 7-15,-6-1 7 0,7 9 4 0,-1-5 3 0,-6 8-1 0,7-4-2 16,-1 7-5-16,-6 1-4 0,6-1-6 0,1 4-5 0,-7 4-8 16,6 3-8-16,1-1-9 0,0 6-8 0,-2 3-8 0,2 0-8 0,6 6-6 15,-6 2-5-15,6 2-4 0,-7 8-4 0,7-4-1 0,7 8-1 16,-7-1 0-16,6 5 0 0,-6 3 1 0,6 0-1 0,2 0 0 15,-2 4-2-15,7-1 0 0,-6 0-2 0,5 4 1 0,-5-2-1 0,6-2 1 16,0-3-1-16,0 0-1 0,0 0 0 0,0-7-1 0,0-1 0 16,0-3-1-16,1 1 0 0,-2-9-1 0,1 1 1 0,0-4 0 0,-6-8-1 15,5 5 1-15,-4-9 0 0,4-2-1 0,-5-1 1 0,0-3 0 16,-1-4 1-16,0 0-1 0,1-4 1 0,-1-7 0 0,1 4 1 16,0-8-1-16,-1 1-1 0,-6-1 1 0,6-3-1 0,1-5 1 0,-7 1-1 15,7 0 1-15,-7-3-1 0,6 3-1 0,0-3 3 0,1 3-2 16,-7-5 1-16,6 2-1 0,8 3 0 0,-14-4-1 0,12 5 2 0,-4-1-1 15,-2 0 1-15,6 3-1 0,-5 1 2 0,0 0-1 0,6 3 0 16,-7 0 1-16,8 4-2 0,-8 0 0 0,6 5-1 0,-4-3-2 16,-2 1-1-16,0 6-2 0,7 2-2 0,-6 0-3 0,0 0-2 0,-7 2-4 15,6 3 0-15,0 2-4 0,0 1-1 0,-6 3-1 0,0 0-1 0,0 0 1 16,0 7 0-16,0-3 2 0,0-1 0 0,-6 4 3 0,6 1 2 16,-6-1 2-16,0 1 2 0,-1 2 3 0,0-5 3 0,1 1 1 0,-1 3 3 15,1-7 1-15,0 1 0 0,-2 2 1 0,8-5 0 0,-6-4 1 16,0 4 0-16,6-7 1 0,-6 3 1 0,6-3 2 0,0-1 3 0,0-3 2 15,-8 4 4-15,8-4 2 0,0 0 4 0,0 0 2 0,0-4 2 16,0 4 1-16,8-3 0 0,-8-1 0 0,0-3 0 0,0 3-1 16,6-4 0-16,-6 1-1 0,6 0-4 0,0 4-3 0,2-5-4 0,-2 1-5 15,0 0-2-15,1 2-3 0,-1 2-4 0,1-1 1 0,0 4-1 0,-1 0 0 16,6 0-1-16,-4 4-1 0,4 4 0 0,-5-1 1 0,6 4 0 16,0 0 1-16,-7 4 1 0,8-1-1 0,-2 1 1 0,-5 3 0 15,6-3-1-15,0 4-3 0,-7-1-3 0,8-1-5 0,-2-2-5 0,2-1-7 16,-8 2-6-16,7-5-13 0,1-1-13 0,-2-6-25 0,2-1-31 15,-2 2-62-15,8-10-79 0,-7-2-81 0,-1-3-82 0,2-1-58 0,6-5-43 16,-7-4-20-16,6-3-5 0,-6-3 1 0,0 1 4 0,0-8 11 16,0 0 12-16,0-8 26 0,-6 1 30 0,-1-7 64 0,0-2 78 15</inkml:trace>
  <inkml:trace contextRef="#ctx0" brushRef="#br0" timeOffset="62694.08">10472 6147 155 0,'0'3'398'16,"-6"6"50"-16,6-7 28 0,-7 6 19 0,0-5 11 0,1 5 8 15,6-4 6-15,-6-2 5 0,6 3 5 0,0-2 7 0,-7 1 8 0,7-4-70 16,0 0-110-16,0 5-85 0,7-2-75 0,-7-3-33 0,6 3-15 16,0-3-5-16,8 4 0 0,-2-4-1 0,2 4 1 0,5-4-3 0,1 0-17 15,0-4-132-15,5 4 0 0,1-4 0 0,0 1 0 0,7 0 0 16,-7-6 0-16,0 6 0 0,0-4 0 0,-7 3 0 0,8-4 0 0,-8 2 0 16,0 1 0-16,1-2 0 0,-6 0 0 0,5 3 0 0,-13 1 0 15,8-1 0-15,-8 0 0 0,0 1-56 0,-6 3-218 0,7-4-68 0,-7 4-74 16,-7 0-67-16,7 0-61 0,-6 4-38 0,0-1-26 0,-1-3-1 15,-6 4 9-15,0 3 20 0,7-3 23 0,-8 3 24 0,-6 0 26 0,8 1 47 16,-1 0 55-16,-7-1 68 0,8 0 75 0</inkml:trace>
  <inkml:trace contextRef="#ctx0" brushRef="#br0" timeOffset="62865.95">10557 6454 0 0,'-14'23'314'0,"2"-5"88"0,-1 4 44 16,-7-4 28-16,14-3 17 0,-8 0 13 0,8-1 11 0,0-2 11 0,-1-1 10 15,7-4 16-15,0 0 15 0,7 5-35 0,-1-6-61 0,7 2-84 16,-6-2-95-16,12 2-56 0,1 0-37 0,0-1-24 0,5-3-15 15,1-1-12-15,0 1-11 0,7-4-11 0,6 3-125 0,-7-3-1 0,8-3 0 16,-8 3 0-16,7-4 0 0,0 4 0 0,1-3-3 0,-8-1-281 16,7 0-132-16,-6 1-93 0,-7-1-72 0,6-3-35 0,-5 2-20 0,-1-5-7 15,-1 3-3-15,-5-8 6 0,6 4 11 0,-6-8 24 0,-1 5 30 16,1-4 53-16,-1-4 62 0,1 0 104 0,0 0 286 0</inkml:trace>
  <inkml:trace contextRef="#ctx0" brushRef="#br0" timeOffset="65466.53">12575 5327 98 0,'8'-4'176'0,"-8"4"14"0,0-4 11 0,0 4 10 16,6-3 12-16,-6 3 12 0,0-5 12 0,6 3 12 0,-6 2 12 15,0-5-17-15,0 2-35 0,0 3-18 0,7-4-15 0,-7 0-4 16,0 1 1-16,0 3 5 0,0-4 7 0,0 0 6 0,0 4 7 0,0-3 2 16,6-1-1-16,-6 4-5 0,0-3-6 0,0 3-9 0,0-5-9 15,0 5-10-15,0-3-10 0,0 3-12 0,0 0-10 0,0-4-15 0,0 4-14 16,0 0-16-16,0-3-14 0,0 3-12 0,0 0-10 0,7-4-6 16,-7 4-5-16,0 0-5 0,0 0-5 0,0-4-2 0,0 4-5 0,0 0-3 15,0 0-4-15,0-3-3 0,0 3-4 0,0 0-2 0,0 0-2 0,0-4 1 16,0 4-2-16,0 0 0 0,0 0-2 0,0 0 0 0,0-4-1 15,0 4 1-15,0 0 1 0,0 0 0 0,0 0 0 0,0 0 1 16,0 0 1-16,0-3 0 0,0 3 0 0,0 0 0 0,0-4-1 0,0 4 1 16,0 0 0-16,0 0 1 0,0-3 2 0,0 3-1 0,0 0 1 15,0 0 0-15,0-5 1 0,0 5-1 0,0 0 2 0,0 0 1 16,0-3 0-16,0 3 2 0,7 0 0 0,-7 0 0 0,0-3 0 0,0 3 0 16,0 0-3-16,0 0 0 0,0 0 0 0,0-4-1 0,0 4-2 15,0 0-1-15,0-4 0 0,0 4-2 0,0 0 0 0,0-3-2 0,0 3-2 16,0 0-1-16,0-4 0 0,0 4 0 0,0 0 1 0,0 0 0 15,0 0 1-15,0 0-1 0,0-4 0 0,0 4 0 0,0 0 1 0,0 0-1 16,0 0 0-16,0 0 0 0,0 0 2 0,0 0-1 0,0 0-1 16,0 0-1-16,0-3-1 0,0 3 1 0,0 0-3 0,0 0 1 15,0 0 0-15,0 0 2 0,0 0-1 0,0 0 0 0,0 0-1 0,0 0-1 16,0 0-1-16,0 0 1 0,0 0-1 0,0 0 1 0,0 0-1 0,0 0 0 16,0 0 0-16,0 0 0 0,0 0-1 0,0 0 1 0,0 0-1 15,0 0 0-15,0 0 1 0,0 0 0 0,0 0 0 0,0 0 0 16,0 0 0-16,0 0 0 0,0 0 3 0,0 0-1 0,0 0 0 0,0 0 1 15,0 0 0-15,0 0 1 0,0 0 1 0,0 0 2 0,0 0 1 16,0 0 1-16,0 0-1 0,0 0 2 0,0 0-1 0,0 0 1 0,0 0-1 16,0 0 2-16,0 0-1 0,0 0 0 0,0 0 1 0,0 0-1 15,0 0-1-15,0 0-1 0,0 0 1 0,0 0 0 0,0 0 2 0,0 0 0 16,0 0 3-16,0 0 1 0,0 0 0 0,0 0 3 0,0 0 1 16,0 0 2-16,0 3 0 0,0-3 2 0,0 0 1 0,0 0 0 15,-7 0 0-15,7 0-1 0,-7 0-1 0,7-3-2 0,-6 3-2 0,6 0-2 16,-7 0-1-16,-5 0-3 0,4 0-2 0,2 0-3 0,-7 0-2 0,0 3-2 15,0 1-2-15,0-4-3 0,-6 7-1 0,5-3 1 0,-5 0-2 16,-1 7 0-16,0-4 1 0,8 0-1 0,-14 4 0 0,13-4 2 16,-7 5-1-16,1-2 0 0,-1 1 0 0,0 0 1 0,8 1-1 0,-8 2 1 15,7-3 0-15,0 4 0 0,0-4 0 0,1 3 1 0,4-3-1 16,-4 4 0-16,5 0-1 0,0-1 0 0,1 1 1 0,-1-5-2 0,7 6 0 16,-6-2 1-16,6 1-1 0,0 0 1 0,6-4 0 0,-6 4-1 15,7-5 0-15,-1 1 2 0,1 0-2 0,6-4 1 0,-7 5 1 16,8-5-2-16,5-1-1 0,-6 3 1 0,6-6-1 0,1 1 0 0,-7 0-1 15,13-1-1-15,-6-3-1 0,0-3-1 0,5 3-2 0,-5-4-1 16,6-3-3-16,0-2-1 0,0-1-3 0,0-1-1 0,6-4-2 0,-6 4-3 16,1-6-4-16,5-2-3 0,-6 1-3 0,1-4-3 0,-1 0 0 15,6-1-2-15,-6-3 0 0,1 1 0 0,-8 0 2 0,7 3 1 16,-6-4 1-16,-1 0 2 0,0 5 4 0,1-5 3 0,-7 3 5 0,0 2 5 16,0 3 3-16,-7-1 5 0,1 1 3 0,-1-1 3 0,-6 5 5 15,7-1 1-15,-7 4 2 0,-7 1 2 0,7-2 1 0,-6 1 2 0,-1 4-1 16,1 0 2-16,6 2 0 0,-6 3-1 0,-8-3 1 0,8 2-1 15,-7 3 0-15,6 0-1 0,-6 3-2 0,0 2-1 0,0-3-1 0,1 6-2 16,-8 3-1-16,7-3-1 0,0 7-1 0,0-1 1 0,-1 1 0 16,2 3 0-16,-8 0-1 0,14 4 1 0,-7 4 0 0,-1-4 1 15,2 3-1-15,5 4 3 0,-6 1 0 0,7 3 2 0,-7 0 1 0,6 0 0 16,0 3 1-16,1 1 1 0,0 0 0 0,6-1 1 0,-8 1 0 0,8 4 1 16,0-5-2-16,-6 0 1 0,12 6 2 0,-6-6-1 0,0 0 0 15,8 0 0-15,-8-2-1 0,6 3-1 0,0-4 0 0,1-1-2 16,0 1 0-16,6-3-1 0,-1-1 0 0,2-3 0 0,-2 0-1 0,2-5-1 15,-1 2-1-15,6-5-3 0,0 1 0 0,-5-5-2 0,5-3 1 16,1 0 0-16,0-4-1 0,-1-3-1 0,0-1 0 0,1 1 0 0,-1-8 0 16,1 1-1-16,-1-5 1 0,1 1 0 0,0-5 0 0,-8-2 0 15,8-1 0-15,-7 1 0 0,7-5 1 0,-7-2 1 0,0 3 0 0,0-8 0 32,0 3-2-32,0-2 1 0,-7-1 0 0,8 1 0 0,-8-5 1 0,0 1 0 15,1 0-1-15,-1-1 0 0,-6 1 2 0,7 4 0 0,-7-5 0 16,0 5 0-16,7-1-1 0,-7 4 1 0,0 0 2 0,0 4 1 15,0 3 2-15,0 1 1 0,0 3 1 0,0 3 3 0,0 1 1 0,0 0 1 16,-7 3 0-16,7-1 0 0,0 5-1 0,0 0 0 0,0 0-1 0,0 0 1 16,-7 5-2-16,7-1-1 0,-6 3-1 0,6 0-2 0,-7 4-2 15,1 4-3-15,0-1 0 0,6 4-2 0,-7 5 0 0,0-2 2 0,7 2 2 16,-6 6 0-16,6-3 0 0,-6 2 1 0,6 6 1 0,0-1 1 16,0 0 1-16,0 3 2 0,6 1 0 0,-6 0 1 0,0 3 0 0,6 0 0 15,-6 0 0-15,0 5-2 0,7-1 1 0,0-1-1 0,-7 1-1 16,6-3-1-16,-6 4-1 0,0-6 1 0,6 5-2 0,-6-7 0 0,0 3-2 15,7 0 0-15,-7-3-1 0,0-4 0 0,0 4 0 0,0-5 1 16,0-2 0-16,0-1-1 0,0 0 0 0,-7-4 0 0,7 2-1 0,-6-5 0 16,6-4-2-16,0 1 0 0,-6-5 0 0,-1 0 1 0,0-3-2 15,7 0-1-15,-6-3 0 0,0-4-3 0,-1-2-2 0,0-2 0 0,1 0-1 16,-7-2-1-16,6-6-1 0,-6 1-1 0,7-3-1 0,0-2-1 16,-8-3 0-16,8 0-2 0,-1-3-1 0,1 0 0 0,6-4-1 15,-7-1 0-15,7 2-1 0,0-5 0 0,0 4-2 0,7-3-1 0,-1-1-4 16,1 1-2-16,-1-1-4 0,8-4-1 0,-8 5-3 0,7-4-1 15,0 0-1-15,6-1-2 0,-5-3 0 0,5 4 0 0,0-4 0 0,1 0 2 16,-1 0 0-16,1 0 2 0,6-1 2 0,1-1 4 0,-2-2 4 16,1 4 3-16,6-3 2 0,-5-1 2 0,5 0 0 0,-6-4-1 15,1 5 0-15,5-1 0 0,-6-3 1 0,1 3 0 0,-1-3 0 0,-7-1-1 16,7 1 3-16,-6 1 0 0,-1-3-2 0,1 3 1 0,-8-5 1 16,2 2 2-16,-2 3 3 0,-5-5 2 0,0 4 5 0,-1 0 2 0,-6 3 0 15,7 0 2-15,-14 1 4 0,7 2 4 0,0 2 2 0,-6 6 4 16,-1-3 3-16,0 7 3 0,1 0 4 0,-7 0 2 0,6 3 3 0,-5 4 1 15,5 5 1-15,1-1 3 0,-8 0 1 0,8 4 0 0,-8 2-2 16,8 2-2-16,-6 3-2 0,5 3-2 0,-6 2-3 0,0 5-1 16,7 1-1-16,-8 0-3 0,8 7 1 0,0 5 1 0,-8-1-1 0,8 3 1 15,-1 5-1-15,1-1 2 0,-1 7 3 0,0 1 2 0,1 0 5 0,0 7 3 16,6-1 3-16,-7 1 2 0,7 5 0 0,0-2 2 0,0 4-1 16,0 1-1-16,0-5-1 0,7 4-2 0,-7 1-2 0,6-1-2 15,-6 0-2-15,6-3-5 0,1-1-3 0,0 1-5 0,-7-4-4 0,13-3-4 16,-7-5-4-16,0-3-8 0,8 0-7 0,-2-8-10 0,2 1-10 15,-1-8-14-15,7-3-18 0,-8-4-24 0,8-4-26 0,0-7-52 0,-1 0-63 16,1-7-74-16,-1-4-78 0,1-4-72 0,-1-3-68 0,8-3-33 16,-8-6-15-16,0-2-2 0,0-1 5 0,8-2 12 0,-8 0 16 0,1-2 22 15,-1 1 27-15,1-3 51 0,-1 2 66 0,1 1 72 0,0 0 213 16</inkml:trace>
  <inkml:trace contextRef="#ctx0" brushRef="#br0" timeOffset="66274.14">14354 5722 151 0,'0'-4'252'0,"0"4"30"0,0-3 27 0,-7 3 34 0,7-4 34 0,-6 4 30 16,6-4 31-16,-7 1 19 0,7 3 13 0,-7-4-14 0,1 1-30 0,6 3-46 16,-6-5-53-16,6 2-39 0,-6-1-32 0,-2 1-27 0,2 3-23 15,6-4-30-15,-6 4-33 0,-1-4-28 0,7 4-28 0,-6 0-19 16,-1 0-12-16,7 4-10 0,-7-4-8 0,1 4-3 0,0-1-1 0,-1 4-3 16,0 1 1-16,1 3-3 0,0 0-1 0,-8 3-1 0,8 2-3 15,-1-2 0-15,-5 4-2 0,5 4 0 0,0-3 1 0,1 3 1 0,0 3-1 16,-1-3-1-16,0 4-2 0,7 0-4 0,-6-5-2 0,6 5-2 15,0-4-2-15,0 4-2 0,6-4-1 0,-6-4-2 0,7 0-1 0,0 0-3 16,-1-3-1-16,0 0-3 0,8-1-1 0,-2-6-3 0,-5 0-4 16,6-1-5-16,0-7-6 0,0 2-7 0,0-4-4 0,0-2-3 15,0-4-6-15,-6 2-1 0,5-6-3 0,2-2-1 0,-2-1 0 0,-5 0-1 16,6-3 0-16,-6-1 1 0,-1-2 2 0,-6-1 3 0,6 1 7 16,-6-6 6-16,0 5 3 0,-6-3 6 0,6-1 4 0,-6 1 5 0,6 2 4 15,-7 1 4-15,1 4 3 0,-1 0 5 0,0 3 5 0,1 5 5 16,6-2 4-16,-6 5 3 0,0 0 3 0,6 2-1 0,-8 2 0 15,8 3-1-15,0 0-1 0,0 0 0 0,-6 8 2 0,6-5 0 0,0 1-3 16,0 3 0-16,6 0-4 0,-6 4-2 0,8-3-3 0,-2 3-1 16,0 0-2-16,0-4 0 0,8 0 0 0,-1 1 0 0,-1-2-2 0,2-1-1 15,6-2-4-15,-1 1-3 0,1-4-5 0,-2-4-4 0,2 1-7 16,7-2-6-16,-7-1-5 0,-2-5-7 0,2 3-7 0,7-6-3 16,-9 3-5-16,2-3-4 0,0-5-5 0,-1 1-1 0,1-1-2 0,-1-3 0 15,1 4-1-15,0-8 5 0,-8 1 4 0,8-1 5 0,-7 0 3 0,0-3 7 16,0 0 5-16,1-4 6 0,-8 4 5 0,0-5 4 0,1 5 5 15,-1-4 6-15,-6 4 5 0,7-1 8 0,-7 1 9 0,0 3 8 16,-7 0 7-16,7 1 7 0,-6 3 8 0,6 0 6 0,-7 4 7 0,1-1 10 16,0 5 9-16,6-1 9 0,-8 5 7 0,2-2 2 0,0 1 2 15,-1 4-3-15,0 0-4 0,1 0-7 0,0 2-5 0,6 2-6 0,-7 3-7 16,1 0-8-16,-1 0-6 0,7 0-9 0,-7 8-9 0,1-6-9 16,0 10-8-16,-1-1-2 0,0 0-3 0,1 7 0 0,0 1 0 0,-1 2 2 15,7 5-2-15,-7 0 2 0,1 3 2 0,-1 4 2 0,7 0 3 0,-6 3-1 16,0 1 1-16,6 4 0 0,-8-1 1 0,8 4-1 0,0-4-2 15,0 4-1-15,0 0-4 0,0-3 0 0,0 2-2 0,8-2 0 16,-8-4-3-16,6 3-2 0,0-7 0 0,1 3-3 0,6-6 0 0,-6-1-2 16,5-4 0-16,2 1-2 0,-2-8-1 0,8 1-2 0,-7-4 0 15,7-5 0-15,0-2-2 0,-1-4-1 0,0-4-3 0,0 0-2 0,1-8-3 16,-7 1-4-16,7-4-5 0,0-4-2 0,-1 0-2 0,-6-7-2 16,0 4-4-16,0-4-1 0,-6-3-5 0,5-2-1 0,-4 2 0 0,-2-4 3 15,-6 3 2-15,0-2 3 0,0 2 3 0,0-4 4 0,-6 8 7 16,6 0 5-16,-8 0 3 0,2 4 5 0,0 3 5 0,-1 1 7 15,0 6 5-15,1-3 5 0,0 7 2 0,-1 2 0 0,1-3 1 0,-8 5 0 16,8 5 1-16,0-5 1 0,-1 6-2 0,0 2 0 0,1-1-1 16,-1-1-1-16,7 6-2 0,-6-1-2 0,6 0-2 15,0 4-2-15,0-4-2 0,6 0-1 0,-6-1-1 0,13 2-5 0,-6-1-4 0,6-4-11 0,0 0-12 0,0-2-20 0,0-3-23 16,7-2-53-16,0 0-66 0,-1-2-81 0,0-6-90 0,0 0-72 0,1 1-63 16,0-4-29-16,5-4-15 0,-5 4-5 0,0-3 0 0,-1-4 7 15,1 3 11-15,0-3 19 0,-1-1 22 0,1 4 52 0,0-3 67 16,-8 3 82-16,8 1 278 0</inkml:trace>
  <inkml:trace contextRef="#ctx0" brushRef="#br0" timeOffset="67103.42">15617 5532 105 0,'0'3'220'0,"-6"-3"27"15,6 4 24-15,0-4 20 0,0 3 18 0,-6-3 19 0,6 0 17 16,0 0 22-16,-8 0 23 0,8-3-1 0,0-1-13 0,-6 4-28 0,6-3-36 16,0-5-27-16,-6 5-25 0,-1-1-21 0,7-3-22 0,-6 3-14 15,6-4-14-15,-7 5-14 0,0-1-17 0,1 1-20 0,0-5-21 0,6 8-25 16,-14-3-23-16,8-1-15 0,0 4-13 0,-7 0-7 0,6 4-6 15,-6-1-3-15,-1 1-5 0,2 0-5 0,-1 3-3 0,0 1-4 0,-6 2-3 16,5 1 0-16,2 0 1 0,-8 4 0 0,7-1 1 0,-1 1 0 16,2 4 0-16,-2-6 2 0,8 7 1 0,-7-3 0 0,7 2 2 0,-1-1 0 15,7 4 0-15,-7-3 1 0,7-1 2 0,0 1-1 0,0-4-2 16,7 2 0-16,-7-2 0 0,7 3-1 0,6-7 1 0,-7 0-3 16,8 0 0-16,-2 0-1 0,1-7-2 0,7 4 0 0,-8-6 0 0,8-2-2 15,0-2 0-15,-7-3-1 0,7 2-1 0,-2-5-1 0,2-3-2 16,0 1 0-16,-1-5-1 0,1 0-1 0,-7 1 1 0,7-1-2 0,-8-3 1 15,2-5-1-15,6 5 1 0,-14-4-2 0,7 0 1 0,-7 0 0 16,8 1-1-16,-8-1 2 0,0-4 0 0,-6 4 1 0,6-3-1 0,-6-1 1 16,0 0 1-16,0 4 2 0,8 0 1 0,-8 0 0 0,0 0 1 15,0 4 3-15,0 3 4 0,0 0 1 0,0 4 2 0,0 4 1 16,0-4 0-16,0 8 0 0,0-1-1 0,0 0 1 0,0 4 1 0,0 0 1 16,0 4 4-16,-8 3 2 0,8 1 1 0,0 2 0 0,0 1-3 0,0 4-1 15,0 0-1-15,-6 3 1 0,6 4-2 0,0 0 2 0,0 0-2 16,0 3 1-16,-6 1-3 0,6 0-1 0,0-1-5 0,0 1-3 15,6 0-2-15,-6 0-2 0,6-5-1 0,-6 2-1 0,8-2-1 0,-2-3 0 16,7 1-1-16,-7-4-1 0,8-1 1 0,-8-3-2 0,7-3 1 16,0-1-1-16,7-3 0 0,-7-4-1 0,-1 0-2 0,8-4 0 0,0-3-4 15,-1-4-1-15,1 0-3 0,0-4-3 0,-1 1 0 0,0-4-2 16,1-5-2-16,-1 1-2 0,1-4-1 0,-1-3-3 0,-5 4-2 0,-2-9-1 16,8 6-1-16,-7-6 2 0,-6-2 0 0,6 2 3 0,-7-2 4 15,8-1 3-15,-8 5 3 0,-6-2 4 0,6 2 4 0,-6-2 4 16,7 5 5-16,-7 0 8 0,0 0 8 0,0 3 8 0,0 0 10 0,0 5 8 15,0-2 12-15,-7 4 7 0,7 1 7 0,0 4 8 0,-6 2 4 16,6 2 3-16,0-1 1 0,0 4 0 0,-6 3-2 0,6 0-4 0,0 1-7 16,-8 3-7-16,8 0-7 0,-6 3-9 0,6 5-9 0,-6-1-8 15,-1 4-9-15,1 4-7 0,-1 3-6 0,1 3-4 0,-7 6-3 16,6 2-2-16,0 1 0 0,-5 7 0 0,5-1 0 0,0 4 2 0,1 4 0 31,0 0 1-31,-1 3-2 0,1 0 0 0,6 2 0 0,0-2-2 0,0 4-1 16,0-4 1-16,0 2 0 0,0-5-1 0,6-1-1 0,-6 2-4 15,7-9-7-15,-1 1-5 0,0-4-7 0,8-3-9 0,-8-5-10 0,7-3-11 16,-6-4-12-16,6-7-18 0,0 0-19 0,-7-4-45 0,7-7-58 16,1 0-79-16,-2-7-91 0,-5-4-75 0,6 0-68 0,0-7-31 15,-7-1-11-15,8-2-1 0,-8-9 4 0,0 1 12 0,8 0 11 0,-8-8 18 16,7 0 18-16,-7-2 45 0,8-6 58 0,-8 1 80 0,7-3 235 16</inkml:trace>
  <inkml:trace contextRef="#ctx0" brushRef="#br0" timeOffset="67634.67">17272 5143 0 0,'6'-4'9'0,"0"-3"183"0,1 0 9 16,6-1 9-16,-7 1 9 0,-6 0 9 0,7-4 10 0,-7 4 19 15,7 0 22-15,-7-5 23 0,0 5 23 0,0-4-16 0,0 4-38 0,-7 0-16 16,0-1-8-16,7 0 1 0,-12 1 8 0,5 3-1 0,0-2-2 16,-5 2-6-16,-2-1-7 0,1 2-14 0,-6 3-20 0,0 0-20 0,5 3-20 15,-5-3-18-15,-7 9-17 0,6-6-23 0,-6 4-25 0,7 5-17 16,-7-1-15-16,0-1-8 0,6 1-2 0,-7 4-3 0,9 0-1 0,-2-1-1 15,1 1-1-15,-1 3-2 0,7 1-2 0,0-5-2 0,6 5 1 16,1-1-1-16,0 0 0 0,6 4-1 0,0-4-1 0,6 1 0 0,0 3-1 16,7-4 1-16,-6 4-3 0,12-4-1 0,-5 4-1 0,5 0-1 15,1-3-2-15,6 2-2 0,-7 2-2 0,7-1-2 0,0 0-3 0,0 0-1 16,0-4-1-16,1 4-3 0,-2-4-2 0,7 3 0 0,-5-1 0 16,-1 2-2-16,0-4-1 0,-6 3 0 0,6-2 0 0,-7-1 0 15,1 0-1-15,-8 1 1 0,8-1 0 0,-7 1 0 0,-7-5-1 0,8 5 2 16,-14-1 0-16,6-4 0 0,-6 4 1 0,0-2 2 0,-6-2 0 0,0 1 3 15,-2 0 3-15,2-5 1 0,-7 1 3 0,0 0 1 0,0 0 1 16,1-3-1-16,-2-1 2 0,-5 0-1 0,5-3-1 0,-5-4-1 16,0 4-2-16,-1-8-3 0,1 4-6 0,5-4-10 0,-6-3-13 0,8 3-17 15,-8-7-19-15,7 0-39 0,1 0-49 0,4-3-66 0,-4-1-75 16,5-3-78-16,1 0-78 0,6-5-48 0,-7 1-34 0,14-3-15 16,-7-1-3-16,6-2 3 0,1-6 8 0,-1 5 14 0,0-8 18 0,8 1 37 15,-1-5 46-15,6 1 67 0,-6 0 75 0</inkml:trace>
  <inkml:trace contextRef="#ctx0" brushRef="#br0" timeOffset="67948.67">17265 4623 324 0,'-20'-14'416'0,"8"-2"39"0,-2 2 29 16,2-1 21-16,-2 1 20 0,8 3 15 0,-1-4 13 0,-6 4 13 0,7 1 13 15,-1 2 1-15,7 1-3 0,-6 3-95 0,6-3-141 0,0 7-88 16,-6-4-62-16,6 4-37 0,0 0-28 0,0 4-20 0,0-1-15 0,0 5-11 15,0 2-11-15,0 5-11 0,6 7-13 0,-6 0-8 0,6 7-7 0,-6 1-6 16,7 11-24-16,-7-1 0 0,6 7 0 0,1 4 0 0,-1 1 0 16,1 6 0-16,-1 1 0 0,0 3 0 0,2 0 0 0,-2 4 0 15,0 3 0-15,-6-2 0 0,7 6 0 0,0-4 0 0,-7-3 0 0,0 8 0 16,6-4 0-16,-6-5 0 0,0 6 0 0,0-7 0 0,0 3 0 16,0-4 0-16,0-1 0 0,0 0 0 0,0-4 0 0,0-3 0 0,0 0 0 15,0-3 0-15,0-1 0 0,6-7 0 0,-6-4 0 0,0-3 0 16,0-4 0-16,0-4 0 0,0-4 0 0,0-3 0 0,0-3 0 0,0-4-22 15,-6-8-133-15,6 0-61 0,0-7-77 0,-6 0-93 0,-1-7-103 16,0 0-59-16,1-5-39 0,0-5-15 0,-2-1 0 0,2-5 8 16,-7-6 12-16,7 0 13 0,-1-8 16 0,7 0 24 0,-6-7 29 0,6-3 61 15,0-1 81-15</inkml:trace>
  <inkml:trace contextRef="#ctx0" brushRef="#br0" timeOffset="68652.89">18307 5579 97 0,'-7'7'323'0,"1"-3"42"0,6 4 36 0,-6-8 26 0,-1 3 23 0,7-3 14 15,0-3 10-15,-7 3 9 0,7-4 6 0,0 0 4 0,0-2 4 16,7-3-72-16,-7 6-113 0,7-8-72 0,-7 0-53 0,6 0-39 16,7 0-33-16,-6-4-26 0,-1 0-21 0,7 5-14 0,0-5-11 0,-6 3-8 15,5 2-6-15,2-1-5 0,-8 3-6 0,7 1-2 0,-6 4-4 16,6-2-3-16,-7 5-5 0,0 5-1 0,8-2-3 0,-8 4-2 0,1 4 0 15,0 5-1-15,-7 2 0 0,6 3 1 0,0 2-1 0,1 3 1 16,-7-1 1-16,6 1 1 0,-6 3-1 0,7 0 0 0,-7 0 2 0,7 1 0 16,-7-1-1-16,6 0 2 0,-6 1 0 0,6-5 0 0,1 1-1 15,0-1 0-15,-7-2 1 0,12-2 1 0,-5-2-1 0,-1-1 1 0,8-6 0 16,-2-2 0-16,2 1 0 0,-2-4-1 0,2-3-1 0,-1-4-2 16,-1 0 0-16,8-4-1 0,0-3-3 0,-7-4-4 0,7-4-3 0,-2 1-2 15,-4-4-1-15,5-1-2 0,-5-3 0 0,-2-4-2 0,2 0 0 16,-8 1-1-16,7-4 1 0,-13 0 0 0,7-1 2 0,-7 1 2 15,0 0 4-15,-7 3 4 0,7-3 4 0,-13 7 3 0,7 0 3 0,-2 0 5 16,-4 7 4-16,6 1 3 0,-8 3 1 0,8 4 2 0,-7-1-1 16,-1 4 1-16,8 1 0 0,-6 6-1 0,5-3-2 0,0 4 0 0,1-1-1 15,-1 5-2-15,1-1-1 0,6 4-6 0,0-3-7 0,6 2-5 16,1-2-7-16,-1 3-16 0,8-4-20 0,4 0-42 0,2 4-51 16,0-7-60-16,-1 4-60 0,7-5-49 0,7 1-44 0,-7 0-42 0,7-4-42 15,-1 0-27-15,1 0-21 0,-1-4-8 0,1 0 1 0,-1 1 12 16,1-5 18-16,0 4 40 0,-8-3 53 0,8 0 57 0,-7-1 63 0,0 1 48 15,0-3 198-15</inkml:trace>
  <inkml:trace contextRef="#ctx0" brushRef="#br0" timeOffset="69029">19414 5498 0 0,'13'-7'94'0,"-6"4"142"16,5-1 22-16,-4-3 21 0,-2 3 23 0,-6 4 22 0,0-4 24 0,0 1 25 15,-6-4 25-15,-2 2 24 0,2 2 23 0,6-5-30 0,-13 5-55 0,7-1-43 16,-1 0-34-16,1-3-24 0,-7 7-18 0,7-3-21 0,-2 3-21 16,-4 0-22-16,5 0-23 0,0 3-25 0,-6 1-24 0,7-1-23 15,0 5-21-15,-8 3-17 0,8-1-10 0,0 6-10 0,-8-2-7 0,8 1-6 16,-1 3-3-16,1 5-1 0,0-2-1 0,-1 1-1 0,0-1 0 15,1 2-2-15,0 3 0 0,6-4-1 0,0 0-1 0,0 0-1 0,0-1-1 16,0 2-1-16,6-5-2 0,-6 0 1 0,13-3-1 0,-6 0 0 16,-1-4-2-16,7-1 0 0,0-2-1 0,0-5-1 0,0 1 0 0,0-4-1 15,6-4 0-15,-5 1 1 0,6-8 0 0,-1 4 0 0,-6-4 1 16,6-4 1-16,-5-3 0 0,5-1 1 0,-6 1 2 0,0-4 0 16,0 0 1-16,0 0 2 0,-7-4 0 0,1-3 2 0,6 0 3 0,-13-1 2 15,6 1 2-15,1 0 5 0,-7-1 5 0,6 5 3 0,-6 0 5 16,0-1 8-16,0 4 8 0,0 7 5 0,0-3 3 0,0 7 0 15,0 3 0-15,-6 1-2 0,6 4-2 0,0 3-1 0,0 3 0 0,0 4-2 16,0 4-2-16,0 4-2 0,0 0-3 0,0 7-5 0,0-1-7 16,0 6-3-16,0 2-3 0,0 0-2 0,6 1 1 0,-6 2 1 0,0-2-2 15,7 3 0-15,0-4-3 0,-1-3-3 0,0 3-3 0,2-3-5 16,-2-5-8-16,0-2-9 0,7 3-11 0,-6-8-16 0,6 0-17 0,-7-6-31 16,8-1-41-16,-2-3-66 0,1-4-82 0,-6-4-83 0,6-3-86 0,0-1-50 15,-6-6-34-15,5-4-15 0,-6-4-4 0,2-3 4 0,-2-4 8 16,0-8 14-16,-6 0 15 0,0-3 33 0,0-8 39 0,0 0 67 15,-6-3 80-15</inkml:trace>
  <inkml:trace contextRef="#ctx0" brushRef="#br0" timeOffset="69185.25">19519 4920 0 0,'-27'-11'97'0,"-5"4"323"0,6-1 45 15,0 5 26-15,-1 3 15 0,8-5 9 0,-1 5 6 0,8-2 4 16,-2 2 4-16,8-5 3 0,0 5 4 0,-1 0-12 0,7 0-18 0,7 0-121 16,-7 5-175-16,6-3-87 0,7 3-47 0,6 2-26 0,-6-3-19 15,13 3-18-15,1 0-22 0,-1 0-45 0,6 1-57 0,1-1-87 16,-1 4-102-16,1-4-87 0,-1 1-77 0,1-1-39 0,-1 0-20 0,-6 1-9 15,7-5-5-15,-7 5-2 0,0-4 2 0,-6-4 10 0,5 3 16 16,-5-3 39-16,0 3 54 0,-1-3 84 0,-5 0 235 0</inkml:trace>
  <inkml:trace contextRef="#ctx0" brushRef="#br0" timeOffset="70674.44">20756 5461 0 0,'-6'23'146'0,"-1"-4"105"15,0-1 13-15,1-4 9 0,6 1 4 0,-7-4 9 0,1 0 8 16,6 1 11-16,0-6 12 0,-7-2 15 0,7 0 18 0,0-1-24 16,7 1-46-16,-7-4-32 0,6 0-24 0,1-4-13 0,-1 1-7 0,1-1-4 15,6-4-3-15,-1-3-7 0,2 0-8 0,5-3-11 0,-5-1-12 0,6-3-16 16,-2-4-18-16,2 0-25 0,-1 0-30 0,1-4-22 0,0 1-22 15,-1-5-12-15,-5 1-6 0,4-1-6 0,-4 1-2 0,-1 0 0 16,7-4 1-16,-14-1 2 0,6 2 1 0,2 3 2 0,-8-4 2 0,1 4 3 16,0-5 1-16,-1 9 4 0,-6-4 3 0,7 3 4 0,-7 5 4 15,-7-2 4-15,7 2 3 0,0 2 2 0,-6 4 2 0,-1-3 1 0,0 3 3 16,1 4 1-16,0 0 0 0,-2 0 1 0,2 4 0 0,0 0-1 16,0-2-3-16,-1 7-3 0,0 2-2 0,1-4-4 0,-7 8-2 15,7-2-2-15,-2 3-2 0,-4 2-1 0,6 1-2 0,-2 6-2 0,-4-3-2 16,5 4-1-16,1 3-1 0,-1 4-2 0,0 1-2 0,-5 2-1 15,6 0 1-15,6 5 0 0,-8-2 0 0,2 6 1 0,6-1-2 0,-6 4-1 16,6-5-1-16,0 9-1 0,0-4-2 0,0-1-1 0,6 4-2 16,0-3 0-16,-6 3-2 0,8-3 1 0,4-1 0 0,-6-2-1 0,8-2-3 15,-1-2 0-15,-1-1 1 0,2-2-3 0,-2-6-1 0,8 1-1 16,0-4-2-16,-1-3-2 0,1-4-2 0,0 0-2 0,-1-8-4 0,7 4-3 16,-6-7-5-16,-1-3-4 0,1-1-2 0,0-3-3 0,-1 0-3 0,0-4 0 15,-6-4-1-15,1 1 0 0,5-6 1 0,-12 3 0 0,6-5 1 0,-7 0 3 16,0-4 3-16,1 0 3 0,-7 1 4 0,0 0 5 0,0-6 2 15,-7 6 4-15,1-4 3 0,0 7 4 0,-1-3 4 0,1 2 2 16,-1 2 3-16,-6 2 3 0,7 4 2 0,-2 5 2 0,-4-1 1 0,5 3 1 16,1 1 1-16,-7 3 1 0,6 1 0 0,1 3 0 0,0 0-1 15,-2 3-1-15,2-3 1 0,0 8-1 0,6-5 1 0,0 5-2 0,0-2 0 16,0 2 1-16,6-1-2 0,0 4 2 0,2-3-1 0,-2 2-1 16,13-2 0-16,-6 3 1 0,0-4 0 0,7 1-1 0,6 0 0 0,-7-6-2 15,7 3-3-15,1-2 0 0,-1 1-1 0,0-4-1 0,0-4-1 16,-1 4 0-16,2-3-2 0,-1-4-1 0,0 2 2 0,-6-2-1 0,5 0-2 15,-5-1 0-15,0-2 0 0,-1 2 0 0,-6-3 2 0,0 0 0 16,1 0-1-16,-2 0 0 0,-6 0 3 0,1 4 2 0,0-4 2 0,-7 0 2 16,6 4 3-16,-6 3 2 0,-6-4 3 0,6 1 0 0,0 4 4 15,-7 3-1-15,0-4-1 0,1 4 1 0,0 0-1 0,0 0 0 16,-2 4 0-16,2-1-2 0,0 4-3 0,-1 1-3 0,-6 3-2 0,6 0-2 16,1 4-2-16,0-4-2 0,0 7-1 0,6 0-1 0,-8 1 1 15,8-1 0-15,0 1-2 0,0 2 0 0,8 2 1 0,-8-6-1 0,6 5 1 16,0 0-1-16,7-4-1 0,-6 1 0 0,6-1-1 0,-1-3-2 15,2-1 0-15,-2-2-1 0,2-1-2 0,-1-4-1 0,7 0 1 0,-8-3-2 16,8-1 0-16,-7-3 0 0,7-3-1 0,-1-1 0 0,-6-3-1 16,7 0-1-16,-1-4 2 0,-5-4 0 0,4 0 0 0,-4 1 1 0,5-4-1 15,-5-1 2-15,-2-3 2 0,2 4 1 0,-2-4 0 0,-5-4 0 16,6 4 2-16,-6 0 0 0,-1-3 2 0,0 2 1 0,0-3 2 0,2 5 4 16,-8-1 4-16,6 3 3 0,-6 1 4 0,0 0 5 0,0 3 2 15,0 1 4-15,-6 3 6 0,6 4 0 0,0-1-1 0,-8 4 0 16,8 1-2-16,-6-1-1 0,6 4-1 0,-6 4-3 0,6-1-4 0,-6 1-4 15,-1 4-3-15,0 2-2 0,7 1-5 0,-6 0-5 0,6 4-4 16,-7 3-2-16,7-2 2 0,0 5 1 0,0-3-1 0,0 1 1 0,0 2 2 16,7 1 0-16,-7-3 0 0,6 3-1 0,1-4-1 0,0 1 0 15,-1-1 0-15,6 0-1 0,-4-3 0 0,4-4-2 0,2 3 0 16,-1-3-2-16,-1-4 0 0,2-3-2 0,5 0-3 0,-6-1-3 0,6-3-2 16,-5-3-5-16,6-1-2 0,-1-7-3 0,1 3-2 0,-2-2 0 15,2-1 0-15,0-4-1 0,-1 1-1 0,1 0-1 0,-7-5 1 0,7 1 0 16,-8-5 2-16,2 5 3 0,-2-4 2 0,2 0 4 0,-8 0 5 15,1-1 1-15,-1-2 4 0,1 3 2 0,-7 0 2 0,6 1 3 16,-6 3 3-16,0-5 3 0,0 4 4 0,-6 6 3 0,6-6 5 0,0 7 4 16,-7-2 5-16,7 3 3 0,-6 4 5 0,6 0 2 0,-7-1 3 0,7 1 1 15,-6 3 0-15,0 4 0 0,-2-3-1 0,2 3-1 0,0 3-2 16,-1-3-2-16,0 8-1 0,1-1-3 0,-7 0-3 0,7 4-3 16,-8 4-2-16,8 0-2 0,-7 3-1 0,6 3 0 0,1 2-1 0,0 3 1 15,-1 3-1-15,0 0 2 0,7 8 0 0,-6-4-1 0,6 3-1 16,0 5-1-16,0-1-1 0,0 0 0 0,6 4-2 0,-6-4-1 0,7 4-2 15,-7 5 0-15,7-6-1 0,-1 1-1 0,0 0 1 0,1 0 0 16,-7 0 0-16,7 0-2 0,-1-4 0 0,-6 1-2 0,0-1 0 0,6 1-1 16,-6-4 0-16,0-2-1 0,0-1-2 0,7-2 1 0,-7-2-1 15,0-1-2-15,-7 0 0 0,7-7-1 0,0 4-3 0,0-8-1 16,0 0-2-16,-6 1-1 0,6-4-4 0,0-4-2 0,0-4-2 0,-6 0-8 16,6-4-9-16,0 1-13 0,0-4-14 0,-7-4-21 0,7-2-23 15,0-2-39-15,-7-3-48 0,7 1-56 0,0-6-59 0,-6-2-59 0,6 0-59 16,0-4-51-16,0-4-47 0,0 3-17 0,0-2-3 0,6 0 8 15,-6-1 11-15,7-3 19 0,0 4 22 0,-1-5 40 0,0 4 50 0,8 1 57 16,-8-1 60-16</inkml:trace>
  <inkml:trace contextRef="#ctx0" brushRef="#br0" timeOffset="70893.19">22319 5685 158 0,'-13'4'385'0,"-6"4"45"0,5-5 30 0,2 1 16 0,5-1 10 15,-6-3 8-15,6 4 3 0,7-4 5 0,-6 0 4 0,6 0 5 0,0 0 3 16,6 0-80-16,1 0-123 0,-1-4-95 0,1 4-80 0,12-3-47 16,1-1-29-16,-1 1-18 0,7-2-13 0,0-2-14 0,1 4-16 0,5-5-29 15,7 1-35-15,-7 0-56 0,8-5-64 0,-7 6-70 0,-1-5-71 16,1 3-66-16,-1-4-64 0,1 2-33 0,-1-1-14 0,-6-4-7 16,7 4-2-16,-13-3 7 0,5 3 8 0,-5-4 25 0,6 4 31 0,-6-4 52 15,-7 5 60-15,7-5 66 0,-8 1 253 0</inkml:trace>
  <inkml:trace contextRef="#ctx0" brushRef="#br0" timeOffset="71258.64">22794 5466 123 0,'-12'11'354'0,"-2"3"42"16,8-7 26-16,-1 5 19 0,7-5 9 0,0-3 10 0,0-1 9 16,7 1 5-16,-1-4 6 0,0-4 6 0,8 4 4 0,6-3-77 0,-8-5-117 15,8 1-84-15,-1-1-69 0,7-2-42 0,-6-1-27 0,7-5-17 16,-9 3-13-16,9-6-8 0,-1 4-9 0,0-7-6 0,-7 4-7 0,7-3-5 15,-6-2-5-15,0 2-4 0,-1-6-3 0,1 2-1 0,-8-1 1 16,8 1-1-16,-7-1 1 0,-7 0 0 0,8-3 2 0,-8 3 0 0,0 5 2 16,-6-5 2-16,0 3 3 0,0 5 4 0,0-1 5 0,0 2 3 15,0 2 5-15,-6 4 3 0,6 0 5 0,-6 1 5 0,-1 2 4 0,7 1 3 16,-7 3 1-16,7-3 1 0,-6 3-1 0,0 4-2 0,-1 0-2 16,7 0-2-16,-6 4-1 0,-1 3-1 0,0 0-1 0,-5 0-2 15,5 4 0-15,0 4-4 0,1 3-2 0,-7 4-1 0,7 0 1 0,-1 8 2 16,0-1 2-16,1 4 2 0,6 3 1 0,-6 1-1 0,6 4-1 15,-8 2-3-15,8 6-1 0,-6-2-5 0,6 0-3 0,0 1-1 0,-6 4-4 16,6-2-1-16,-6 2-3 16,6-1-2-16,-7-3-3 0,7 0-3 0,0-1-2 0,-7-4-4 15,7-1-6-15,-6-3-9 0,6-2-10 0,0 0-15 0,-7-8-14 0,7 1-26 0,0-5-33 0,0 1-56 0,-6-8-71 0,6 0-77 16,0-7-78-16,0 1-64 0,0-6-57 0,0 2-24 0,0-8-10 0,0 0 2 16,0-8 6-16,0 2 13 0,6-10 14 0,-6 6 27 0,0-8 29 0,0-5 59 15,0 5 69-15</inkml:trace>
  <inkml:trace contextRef="#ctx0" brushRef="#br0" timeOffset="71430.52">22957 5842 64 0,'-19'-3'359'0,"5"3"52"0,2 0 32 0,-8 0 22 0,7 0 16 16,0-3 11-16,6 3 6 0,-5-4 6 0,5 4 5 0,0-4 4 0,1 4 7 15,6 0-62-15,0 0-98 0,0 0-91 0,6 0-90 0,1-3-49 16,6 3-30-16,0 0-22 0,0-4-16 0,13 0-13 0,-7 4-11 0,7-3-16 16,7-5-17-16,-1 5-25 0,1-1-29 0,-1-3-45 0,2-1-54 15,5 2-65-15,-7-6-69 0,7 5-62 0,-6-5-61 0,-1 1-49 16,1 1-45-16,-1-5-19 0,-6 1-7 0,1-1 5 0,-1-4 10 0,-6 1 17 15,5-4 22-15,-5 0 41 0,0-4 49 0,-8 1 60 0,8-1 65 16</inkml:trace>
  <inkml:trace contextRef="#ctx0" brushRef="#br0" timeOffset="72103.78">23537 5367 0 0,'-13'11'34'0,"-1"0"218"16,2 0 25-16,-1 0 16 0,6-5 12 0,1 2 10 0,-1-1 11 0,1-3 22 15,6 0 28-15,6-1 29 0,1-3 30 0,-1 5-15 0,1-5-38 16,6 3-55-16,-1-6-65 0,2 3-38 0,5-5-25 0,1 2-16 15,0-5-9-15,-1 1-13 0,7-4-10 0,0 0-22 0,-6 0-26 0,6 0-31 16,-7-3-30-16,7 0-21 0,-6-5-13 0,-1 1-7 0,1 3-6 16,0-7-2-16,-8 3 0 0,8-3-2 0,-7 1 0 0,0-1-1 0,-6 3 0 15,5-3 1-15,-5 0-3 0,0 0 3 0,-1 0 2 0,1 0 3 16,-7 4 5-16,6-1 3 0,-6 1 6 0,0 4 5 0,0-1 5 0,0 0 6 16,0 1 7-16,-6-1 3 0,6 5 3 0,-7 2 4 0,1-3 4 15,-1 4 4-15,7-1 2 0,-7 0 1 0,-5 6 0 0,5-3-3 16,0 2-1-16,1 3-3 0,-7 0-5 0,6 0-4 0,-6 3-2 0,7 2-3 15,-7-3-2-15,6 6-3 0,-5 3-4 0,4 0-2 0,-4 1-2 0,5 2-4 16,1 4 0-16,-1 0-1 0,1 1-1 0,-1 7-2 0,1-5-1 16,0 5-3-16,6 0 0 0,0 3-1 0,0 0-1 0,0 1 0 15,0-1-1-15,0 4-2 0,6-4-1 0,0 0 0 0,1 1 0 0,-1-5-2 16,7 1 1-16,0 0 0 0,1-5 1 0,-8 1-1 0,14-3 0 16,-8-4-1-16,1 0-2 0,7-5 0 0,-7-2 0 0,6-5 1 0,1-3-2 15,-1 0 0-15,1-7-4 0,0 0 0 0,-7 0-1 0,7-8-3 16,-2 4-2-16,-4-7-2 0,5 2-2 0,-5-2-2 0,-2-4 0 0,2 0-1 15,-2 0 0-15,-5 1 0 0,6-6 0 0,-6-2 0 0,-1 4 4 16,0-4 1-16,1-1 3 0,-7 1 1 0,7 3 4 0,-7-3 3 16,0 0 3-16,0 3 3 0,0 1 4 0,-7 2 2 0,7 4 4 0,-7 2 3 15,7 2 2-15,-6 0 2 0,6 4 2 0,-6 0 3 0,6 4 1 16,-7 4 0-16,7-5-1 0,-7 5 1 0,7 3-2 0,0-4-1 0,0 4-3 16,0 0-2-16,-6 4-2 0,6-4-2 0,0 3-1 0,6 1-3 15,-6 0-1-15,7 3-3 0,0-4-1 0,-1 5-1 0,0-5 1 0,8 8-1 16,-8-7 0-16,7 3 0 0,7 1 0 0,-8-1 2 0,2-3-1 15,6 3-1-15,-1-3 0 0,-6-1-1 0,0 0 0 0,7 2-2 16,-8-1 1-16,1-4-2 0,1 3 0 0,-2-3-1 0,2 3 0 0,-8-3 0 16,7 4 0-16,-6 0-2 0,-1-1 1 0,-6 2-1 0,7 1 1 0,-1 1 0 15,-6 1 1-15,0 0-1 0,0 6-1 0,0-2 2 0,0 2-1 16,0 1 1-16,0 3 2 0,0 0 0 0,0 0-1 0,0 1 2 31,-6 3-1-31,6-4 0 0,0 4-1 0,0-4 0 0,6 4 1 0,-6-3 0 16,0-4 1-16,6-1 0 0,-6 1 1 0,7-1-1 0,0-6-1 0,5 3-1 15,-4-4-1-15,4-3-4 0,1-4-6 0,0 3-11 0,0-6-12 16,7-1-20-16,-7-3-24 0,6-1-47 0,-6-3-57 0,7-3-71 16,-7-1-78-16,0 1-74 0,6-9-71 0,-5 5-35 0,-2-4-18 0,2-3-4 15,-1-1 2-15,-7-3 8 0,7-5 11 0,0 2 20 0,-7-2 25 16,8-3 46-16,-8-2 57 0,1-5 69 0,-1 4 228 0</inkml:trace>
  <inkml:trace contextRef="#ctx0" brushRef="#br0" timeOffset="72760.03">25595 4960 0 0,'-13'22'100'0,"0"-3"162"0,0-2 23 0,7-1 13 0,-2-6 9 16,2 1 5-16,0 0 5 0,-1-7 7 0,7-1 10 0,0 2 15 16,0-2 19-16,7-3-22 0,-1 0-45 0,8-3-46 0,-2-2-49 0,1 2-30 15,7-4-21-15,0-4-13 0,-1 0-5 0,7-4-6 0,6 0-3 16,-5-4-7-16,5-2-8 0,1-1-16 0,-1 1-20 0,1-9-19 15,-7 4-18-15,6-4-15 0,-6-2-11 0,1-1-4 0,-1 0-2 0,0-4 1 16,-7 1 3-16,1-1 5 0,-8 1 5 0,2-1 4 0,-1 0 5 16,0 1 4-16,-6 2 4 0,-1 1 5 0,0 4 3 0,-6 0 5 0,0 2 3 15,0 2 4-15,-6 3 4 0,6 4 0 0,-6 0-1 0,-1 3-1 16,0 5-2-16,1-2-4 0,-1 5-5 0,-5 3-3 0,-2 1-3 16,2 6 0-16,4-3 1 0,-11 8-1 0,6 2 0 0,0 5 0 0,-7 0 0 15,1 7-1-15,6 4 1 0,-6 3 0 0,5 4 0 0,-5 3-1 16,6 5 0-16,0 3 0 0,0 0 0 0,6 4-3 0,-5-5-4 0,4 5-3 15,8-1-4-15,-6 0-3 0,6 2-6 0,0-5-4 0,0 0-2 16,6-4-4-16,2 0-2 0,-2-3-2 0,7 0-2 0,-6-4-6 0,5-4-5 16,8 0-10-16,-7-3-11 0,7-4-15 0,-8-4-15 0,8-4-25 15,-1 1-29-15,7-4-54 0,-6-7-65 0,7 0-70 0,-9-8-71 0,9 0-64 16,-7 1-62-16,6-8-32 0,-1-1-15 0,1-2-1 0,0-4 6 16,1 3 12-16,-7-7 13 0,6 4 24 0,-1-1 29 0,1-2 53 15,0 3 64-15,-6-1 71 0,5-4 211 0</inkml:trace>
  <inkml:trace contextRef="#ctx0" brushRef="#br0" timeOffset="73120.53">26539 4938 0 0,'19'-7'90'0,"-11"-1"181"15,4 5 28-15,-5-4 18 0,-1 3 14 0,1-3 14 0,-7 3 16 16,6-3 19-16,-6 0 24 0,0-5 23 0,0 1 24 0,0 4-21 16,0-5-45-16,0 5-56 0,0-4-62 0,-6 0-34 0,6 4-21 0,-7-1-12 15,1 2-10-15,-1-2-13 0,7 1-13 0,-6 3-20 0,0 1-23 16,-8 3-23-16,8 0-24 0,-7 3-16 0,0 1-13 0,0 3-9 16,6 1-5-16,-12 3-6 0,5-1-7 0,2 5-4 0,-8-1-3 0,7 5-2 15,-1-1-2-15,-4 1 0 0,4 3 1 0,1 0-1 0,7 0 0 16,-8 0 0-16,8-1 0 0,0 1-1 0,0-3 0 0,6 3-1 0,0-4-3 15,0 1 1-15,0-1-1 0,6 0 1 0,0-7 0 0,0 4-1 16,8-8-1-16,-1 3-1 0,0-5 0 0,0-1-1 0,-1-4 0 0,8 0-2 16,0-9 0-16,-1 3 1 0,1-1-2 0,6-5 1 0,-6-2-1 15,5-1 0-15,-5 0-1 0,6-3 1 0,-7-3 1 0,1 2 2 16,0-4-2-16,-7 2 1 0,7-2 2 0,-8 2 2 0,2-1 1 0,-1 1 4 16,-7 2 5-16,1-4 6 0,-1 5 8 0,-6 4 5 0,0-1 7 15,0 0 4-15,0 4 2 0,0 4 1 0,-6-1 1 0,6 5-2 0,-7 3 1 16,1 3-1-16,-1 2 0 0,1 5-4 0,-1-2-4 0,-6 6-6 0,7 1-6 15,-1 3-7-15,0 5-5 0,7-1-4 0,-6-1-3 0,6 1-2 16,0 0 2-16,6 1-3 0,1-1 0 0,0-1-6 0,-1-2-5 0,7-1-12 16,-6-3-14-16,6-1-18 0,6-2-20 0,-6-2-39 0,1-6-48 15,5-1-64-15,-6-3-72 0,6-3-69 0,-5-1-66 0,5-6-53 16,-6-2-46-16,0-2-20 0,7-4-6 0,-14-1 5 0,7-6 10 0,0-2 17 16,-7-2 19-16,1-4 37 0,-1-3 49 0,1-1 64 0,-7-7 72 15</inkml:trace>
  <inkml:trace contextRef="#ctx0" brushRef="#br0" timeOffset="73261.14">26832 4410 0 0,'-32'-18'203'0,"5"-1"177"0,2 5 47 0,-8 3 28 0,14-1 21 0,-7 2 14 16,-1 7 11-16,7-5 5 0,8 4 5 0,-1 2 5 0,0-6 2 16,6 8-35-16,1-5-55 0,0 5-95 0,6 0-116 0,6 0-70 15,-6 0-46-15,13 5-29 0,-7-2-21 0,7 2-19 0,6-3-16 0,1 2-23 16,0 0-25-16,6 3-48 0,0-3-57 0,7 2-72 0,-8 3-76 16,8-6-70-16,-1 5-66 0,-5-1-44 0,5-3-31 0,1 2-15 15,6-1-8-15,-6 2 1 0,-1-3 4 0,1-1 15 0,6 1 21 0,-7-1 43 16,1 1 54-16,7 0 68 0,-8-1 105 0</inkml:trace>
  <inkml:trace contextRef="#ctx0" brushRef="#br0" timeOffset="73573.64">27529 4616 247 0,'-20'7'414'0,"8"0"38"0,-8-3 20 0,7 0 15 0,0-4 9 15,6 0 9-15,-5 0 7 0,4-4 7 0,8 0 5 0,-6 1 5 0,0-1 4 16,6 0-94-16,0 1-142 0,0-4-96 0,0 2-71 0,6-1-37 15,0 1-22-15,2-2-14 0,-2 0-11 0,0 0-7 0,8 2-9 0,-8 2-6 16,7 0-6-16,0-1-5 0,0 4-5 0,7 4-4 0,-7-1-5 16,0 0-2-16,0 9-1 0,-1-1-1 0,2 0 1 0,-8 4 0 0,7 3 0 15,-6 1 0-15,0 2-1 0,-7 2 1 0,6 2 0 0,-6-3-2 16,0 4 2-16,-6 2 0 0,-1-2-1 0,0 0 2 0,1 0-1 0,-1 0 1 16,-5 0-1-16,-2-1 1 0,1-3-2 0,0 4-2 0,0-4 1 15,0-4-2-15,-6 0-1 0,5 1-4 0,2-5-4 0,-1 1-6 16,-1-5-7-16,2-2-14 0,-2-1-16 0,8-3-34 0,-7-4-43 0,6-4-48 15,7 0-48-15,-6-7-48 0,6 1-48 0,0-1-39 0,6-4-36 16,1-3-36-16,6-4-38 0,-1 4-15 0,8-4-3 0,0-4 9 0,6 4 12 16,0-3 34-16,0-1 43 0,6 3 47 0,8-2 50 0,-7-1 49 15,6 4 49-15</inkml:trace>
  <inkml:trace contextRef="#ctx0" brushRef="#br0" timeOffset="73776.78">27998 4653 0 0,'20'-5'92'0,"-14"2"166"0,7-1 25 0,-6-3 25 15,-1 3 25-15,-6-3 33 0,0 3 42 0,7-4 29 0,-14 6 27 0,7-6 18 16,-6 5 14-16,6-2-27 0,-7-2-52 0,0 3-51 0,-5-2-52 15,6 2-32-15,-8-1-21 0,1 5-24 0,0-3-23 0,0 3-35 16,0 0-40-16,-6 3-29 0,5 2-25 0,1 2-18 0,-6 0-14 0,6 0-12 16,-1 4-11-16,2 4-9 0,-1 0-8 0,0 4-4 0,0-1-3 0,7 0-2 15,-2 4-2-15,2 1-4 0,0 2-7 0,6-3-10 0,0 3-14 16,0 1-15-16,6-1-17 0,0-3-32 0,2 4-37 0,4-3-48 16,1-6-50-16,0 2-57 0,0-1-57 0,7-3-47 0,6-5-44 0,-7 1-35 15,1-3-30-15,6-5-8 0,0 2 2 0,1-5 11 0,-2-5 15 16,1 2 30-16,7 0 37 0,-7-5 48 0,6 0 50 0,-6-2 55 0,1-1 86 15</inkml:trace>
  <inkml:trace contextRef="#ctx0" brushRef="#br0" timeOffset="74527.91">28448 4817 0 0,'12'-14'31'0,"-5"-5"169"0,6 1 17 0,-6 3 18 0,-1-2 21 15,-6 1 23-15,6 1 23 0,-6 4 26 0,7-3 26 0,-7 3 30 16,0 1 33-16,0-2-18 0,-7 5-44 0,7-4-31 0,0 3-26 0,-6 5-17 16,0-4-13-16,-1 2-18 0,1 2-20 0,-8 3-21 0,8-3-22 15,-8 3-25-15,2 3-26 0,-1 0-31 0,0 4-31 0,-6 1-21 16,-1 0-18-16,7 3-13 0,-7 4-8 0,0-1-4 0,2 4-1 0,4 0-2 15,-5 5-1-15,5-1-1 0,2 3 0 0,-2-3-1 0,2 4-1 16,5-5 1-16,0 5-2 0,1-3-1 0,6-1-1 0,0-1 0 0,0-2-1 16,0-1-3-16,6 0-1 0,1-3 0 0,6-1-1 0,-7-6-1 15,14 2-2-15,-7-5-2 0,0-2-1 0,6 1-2 0,1-8-3 0,6 1-1 16,-6-2-1-16,5-5 0 0,-5 2 3 0,7-6 1 0,-9 2 0 16,9-5 0-16,-7 2 1 0,-1-3 1 0,0-4 1 0,-5 0 2 15,5 0 2-15,-5 0 4 0,-2-4 3 0,-6 4 5 0,8-3 1 0,-8-1 4 16,1 0 3-16,-1 4 5 0,1 0 7 0,-7 0 7 0,7 0 7 0,-7 8 8 15,0-4 5-15,0 7 4 0,0-5 2 0,0 10 0 0,0-3-1 16,0 3-2-16,0 2-2 0,0 4-4 0,0 0-3 0,-7 0-5 0,7 4-5 16,0 2-7-16,-7 3-8 0,1 1-7 0,6 2-6 0,-7 1-3 15,1 6-3-15,0-1-2 0,6 1 0 0,-8 3 0 0,8 3 2 0,0 1 0 16,-6-5 0-16,6 6-1 0,6-2 0 0,-6 1-1 0,0-4-1 16,8 3-1-16,-8-2-1 0,6-4 0 0,0 2-2 0,1-6 0 15,6-1 0-15,-6 0-1 0,5-2 0 0,-6-5 0 0,8 5 0 0,-1-9 0 16,0-3 0-16,6 0 1 0,-5 0 1 0,-2-3 0 0,8-5 3 15,-7-3 0-15,7-1 1 0,-8 2 2 0,8-5 0 0,-7 1-1 0,0-5 1 16,6 1 0-16,-5 0-1 0,-1-4 0 0,0 0 1 0,0 0 0 16,-7-4 1-16,8 4 0 0,-2-3-1 0,-5 2 2 0,0-2 1 0,5 3 1 15,-5 0 2-15,-1 3 3 0,1 1 5 0,-7 4 2 0,7 2 0 16,-7 1 1-16,6 0-2 0,-6 5 1 0,0 2-2 0,0 4 0 16,0 0-2-16,0 4-1 0,0-1 0 0,0 8-3 0,0 0-1 0,-6 4-4 15,6 3-3-15,-7 1-2 0,7 2-2 0,-7 2 0 0,1 2 1 16,6 1-1-16,-7-1 1 0,7 0 1 0,-6 1-1 0,6 0 0 15,0-4-1-15,0 0 1 0,0-3-2 0,0-1 1 0,6 0-2 0,-6-3 1 16,7-4 0-16,-1 0-1 0,1-5 1 0,6-1 0 0,-7-1-1 0,8-1 1 16,-1-3 1-16,0-3 1 0,6-1 0 0,-5-1 0 0,-2-1 1 15,8-5 1-15,-7 3 1 0,7-3 0 0,-8-3 0 0,2 0 0 16,-2-1 0-16,1-4 1 0,1 1 0 0,-2-1-1 0,2-3 0 0,-8 0 0 16,0 1 2-16,1 2 1 0,0-3 1 0,-1 0 2 0,1 4 2 15,-7-1 5-15,6 5 2 0,-6-1 2 0,0 5 1 0,6-2 0 0,-6 5 0 16,0 3-1-16,0 1 0 0,0 3-1 0,0 0 0 0,0 0-2 15,-6 7 0-15,6 0-3 0,-6 5-3 0,6 2-3 0,-7 1-3 0,1 3-2 16,6 4-2-16,-7 0 0 0,0 4 1 0,1-1 1 0,6 1 0 16,-6-5 0-16,6 5 0 0,-6 0-1 0,6-4-1 0,0-4 0 0,0 1 0 15,6-1-2-15,0-3-1 0,-6 0-3 0,6-5-2 0,1 2-5 16,6-9-9-16,-6 5-10 0,5-8-11 0,-4 0-19 0,4 0-20 0,1-8-37 16,0 0-46-16,0-3-50 0,1 1-52 0,-8-5-50 0,6-3-51 15,2-1-58-15,-8-3-57 0,1-3-26 0,-1-1-7 0,1-4 3 16,0 1 7-16,-1-3 16 0,-6-1 21 0,0-1 36 0,0 2 44 0,0-5 51 15,-6 1 52-15</inkml:trace>
  <inkml:trace contextRef="#ctx0" brushRef="#br0" timeOffset="74793.53">28454 4173 286 0,'-39'11'323'0,"7"0"27"15,6-4 26-15,-1 4 32 0,7-4 35 0,2-4 27 0,4 2 21 16,1-1 16-16,0-1 17 0,6 0-7 0,7-3-18 0,-6 4-66 0,6-4-89 15,0 0-47-15,0 0-28 0,0 0-23 0,6 0-19 0,1-4-30 16,6 4-35-16,0-3-25 0,1 3-20 0,-2-7-17 0,8 2-15 0,6 2-14 16,-7-4-14-16,7-1-13 0,-6 5-10 0,-1-8-10 0,7 6-6 15,-12-2-7-15,-1 1-5 0,-1 1-2 0,2-1-3 0,-8 3-2 16,0-2 0-16,1 5-1 0,0 0-1 0,-7 0-2 0,6 5-1 0,-6-2-4 16,7 0-4-16,-7 5-9 0,6 3-14 0,1 0-15 0,0-1-19 15,-1 5-31-15,0 0-35 0,0-1-72 0,2 1-90 0,-2-1-98 16,7 4-104-16,0-3-51 0,0 0-25 0,-1 0-9 0,2-4-2 0,6-4 6 15,-7 1 11-15,13-2 17 0,-7-6 17 0,7 0 31 0,0-3 36 16,0 0 72-16,0-8 111 0</inkml:trace>
  <inkml:trace contextRef="#ctx0" brushRef="#br0" timeOffset="76033.77">2638 9184 139 0,'0'17'264'0,"0"3"18"0,0-3 8 0,0-1 9 0,-8-5 9 15,8 0 11-15,-6-5 10 0,6 2 16 0,0-1 17 0,-6-3 6 16,6 0 2-16,0-1-38 0,0-3-56 0,0 0-37 0,0 0-24 0,6-3-12 15,-6-1-6-15,6-3-8 0,-6 0-8 0,8-1-9 0,4-6-10 0,-6-1-15 16,8-3-18-16,-1-4-24 0,7 0-27 0,-8-4-23 0,8-4-21 16,-1 1-13-16,-5 0-9 0,4-4-4 0,-4 0-3 0,-1 0-2 15,0-4-1-15,0 5-2 0,-7-2-1 0,1 2 1 0,0-1 1 0,-1 0 3 16,-6 3 1-16,6-2 4 0,-6 6 3 0,0 0 4 0,0 4 4 0,-6 0 5 16,6 5 6-16,0-3 5 0,-6 9 4 0,6 0 4 0,-7 1 1 15,0 2 2-15,7 5-2 0,-6-1-1 0,0 4-4 0,-1 4-2 0,1-1-4 16,-1 5-4-16,0-1-6 0,1 7-4 0,0 1-6 0,-2 1-6 15,8 5-2-15,-6 1-5 0,0-1 0 0,6 5-2 0,-6 4 0 0,6 0 0 16,0-1 1-16,6 0 0 0,-6 4 1 0,6-4-1 0,0 3 2 16,2 2 1-16,-2-1 0 0,0 0 1 0,1-4-1 0,6 1 1 0,-6-2-2 15,-1 2 2-15,7-4-1 0,-6-1-1 0,5-2-1 0,-5-5-4 16,6 0-6-16,0-3-9 0,-6-1-11 0,6-3-15 0,-1-3-18 0,-4-2-38 16,4-6-48-16,1 0-62 0,1 0-70 0,-8-6-66 0,6-5-66 0,2 0-46 15,-8-5-39-15,8-1-17 0,-8-5-5 0,1-1 4 0,-1-2 7 16,0-1 14-16,-6-3 16 0,0 0 39 0,0 0 47 0,-6-5 63 0,0 5 69 15</inkml:trace>
  <inkml:trace contextRef="#ctx0" brushRef="#br0" timeOffset="76211.48">2794 8751 175 0,'-26'8'360'15,"-1"-4"33"-15,1 3 20 0,0 1 17 0,7-5 16 0,-7 4 12 0,12-2 11 16,-5-2 7-16,6 0 7 0,0 1 4 0,7 0 3 0,0-4-86 16,-2 3-129-16,2-3-82 0,6 4-55 0,0-4-30 0,6 4-20 0,-6-1-16 15,14-3-16-15,-8 4-11 0,14 0-12 0,-7-1-8 0,13 1-9 16,-7 0-9-16,14-1-10 0,0 1-25 0,-1 0-30 0,1-1-43 0,6-3-47 15,-1 3-53-15,2-3-53 0,-1 0-44 0,0 0-41 0,7 0-47 16,-7 0-51-16,0 0-28 0,-7 0-16 16,7-3-4-16,1 3 3 0,-8 0 20 0,1-3 27 0,-1 3 40 15,1-4 44-15,-7 0 51 0,0 4 52 0</inkml:trace>
  <inkml:trace contextRef="#ctx0" brushRef="#br0" timeOffset="76993.86">3607 8825 0 0,'0'0'110'0,"0"0"129"0,0 0 20 0,0 0 21 15,-6-4 22-15,6 4 26 0,-6 0 30 0,0-3 30 0,-2 3 29 16,8-4 24-16,-6 0 17 0,0 1-36 0,-1-1-63 0,0 0-44 15,1 1-38-15,-1 0-23 0,1-2-18 0,0 2-19 0,-1-1-20 0,-6 1-26 16,7-1-26-16,-1 0-29 0,-6 4-28 0,6 0-22 0,-6 0-17 16,7 0-11-16,-7 0-9 0,-1 4-4 0,2 0-7 0,-1 3-2 0,0 1-3 15,0-2-1-15,-1 5-3 0,2 0-1 0,-2 0-2 0,1 4-1 16,1 4-2-16,-2-2-1 0,8 1 0 0,-7 5-1 0,6-4 1 0,1 2 1 16,-1 2-1-16,7-2 1 0,-6 1 0 0,6-1-1 0,6-1 2 15,-6-3-1-15,7 2 1 0,-1-4 0 0,8 0 0 0,-8-5 1 0,7-2-1 16,0-1 1-16,0 0-2 0,7-2 0 0,-8-5-2 0,8-5 0 15,0 2 0-15,-1-1-1 0,1-7-2 0,-1 4 1 0,1-5-3 0,-7-2 1 16,6-1-2-16,-5 0 2 0,5-2-1 0,-6-3 1 0,0 7 0 16,1-6 1-16,-2 1 0 0,-6-4 0 0,1 4 0 0,6 0 1 15,-6 3 2-15,-7-4 1 0,6 1 2 0,0-1 0 0,-6 4 1 0,0-2 1 16,0 2 3-16,0-3 2 0,0 4 2 0,0 2 3 0,0-2 5 0,0 3 2 16,0 4 2-16,0 2-1 0,-6-2 0 0,6 3-2 0,0 4-1 15,0 4 0-15,0 0 0 0,-6-1-3 0,6 9-1 0,0-1-4 16,0 3-3-16,0 1-2 0,0 7-4 0,0 0-1 0,0 4-2 0,6-4 1 15,-6 7-1-15,6-3 2 0,2 2 0 0,-2-2-1 0,0 1 1 16,7-2 0-16,-6-3-1 0,6 0 1 0,0-4 0 0,0 0 0 0,-1-3 0 16,8-1 1-16,-7-6-1 0,7 0 1 0,-8-6-1 0,8 3-1 15,-6-5 1-15,5-5-1 0,-6-2-2 0,6-4 0 0,-5 0-3 16,5 1-1-16,-5-9 0 0,-2 4-2 0,2-6-1 0,-2 2-1 0,-5-3-1 16,-1-3 1-16,8 2-2 0,-8 1-1 0,-6-3 1 0,6-1-1 15,-6 5 2-15,0-2 0 0,0 1 2 0,0 0 2 0,0 4 0 0,0 0 3 16,-6 3 1-16,6 1 1 0,0 3 1 0,-6-1 1 0,6 5 0 15,0 3 1-15,-7 1-1 0,7 3 0 0,0 3 0 0,-7 1 1 16,7 3-1-16,0 8 0 0,-6 0-1 0,6 4 0 0,0 2-1 0,0 8 0 16,-7 0 1-16,7 5 0 0,0-2 1 0,0 9 1 0,0-1 1 15,-6 1 0-15,6 2-1 0,0 1 0 0,0 4-1 0,0-5 2 0,0 1 0 16,0 0 1-16,0 1 1 0,0-4-2 0,0-2 0 0,0-2-1 16,0 0 0-16,0-8-1 0,0 4 0 0,6-8 1 0,-6 1-1 0,0-1 2 15,0-6 0-15,0-1 0 0,0-3-3 0,0-4 2 0,0 0 0 16,0-4 0-16,0 0 2 0,0-2 1 0,0-2-1 0,0-3 0 0,-6-8 0 15,6 6 1-15,0-10-2 0,0 1 0 0,-6-3 0 0,6-5-2 16,0-3-1-16,0-3-4 0,-8-4-3 0,8-1-4 0,0-7-5 16,-6 0-2-16,6-2-3 0,0-6-2 0,0 2-2 0,6-5 0 0,-6 0-1 15,8 1 0-15,-2-1-1 0,0 4 0 0,7 0 3 0,1 4 1 16,-2 3 2-16,8 0 4 0,-7 8 4 0,7 0 2 0,-1 7 3 0,0 0 1 16,1 7 0-16,-1 1 0 0,1 3 1 0,-6 7 1 0,5 0 0 15,-6 4 0-15,0 4 0 0,-1 0-1 0,2 7 0 0,-1-1 0 0,-6 6-1 16,5-3 1-16,-5 3-1 0,-1 2 1 0,1 0 0 0,0 0 2 15,-1 1 1-15,0-5 0 0,1 1 0 0,0 0-3 0,-7 0-3 0,6-8-7 16,0 0-6-16,1 1-17 0,-1-5-20 0,1-6-40 0,0-1-46 16,-1 0-57-16,-6-8-63 0,6 2-53 0,2-5-52 0,-8-3-48 15,6-3-45-15,-6-2-20 0,-6-3-8 0,6-3 2 0,-8-4 4 0,2 0 15 16,-7-3 20-16,0-4 38 0,0-5 47 0,-7 1 57 0,8 1 62 16</inkml:trace>
  <inkml:trace contextRef="#ctx0" brushRef="#br0" timeOffset="77243.87">3627 8243 44 0,'-38'18'293'16,"-2"0"39"-16,1-3 32 0,6 3 33 0,1-4 34 0,6 5 24 0,6-4 17 15,-5-4 14-15,5 0 10 0,6 0 8 0,1-4 7 0,7 0-60 16,0 1-96-16,-1-5-60 0,0 1-44 0,7 0-32 0,0-4-23 0,7 0-28 16,-7 0-25-16,7 0-20 0,-1-4-14 0,7 0-11 0,-7-3-9 15,8 3-7-15,6-6-8 0,-8 2-8 0,8-3-8 0,-7 1-8 16,7-2-8-16,-1 1-8 0,-6 0-8 0,0 1-7 0,0 2-9 0,-6-3-6 15,5 3-8-15,-5 5-5 0,0-1-7 0,-1 1-6 0,0 3-5 0,1 3-5 16,-1-3-8-16,1 7-5 0,-7-3-9 0,7 3-8 0,-1 4-9 16,0 1-14-16,2 2-18 0,-2 1-40 0,0-1-52 0,0 5-64 15,1-1-70-15,-7 0-72 0,7 0-77 0,-1 4-34 0,-6-3-15 0,7 3-3 16,-7 0 3-16,0 0 6 0,0 0 8 0,0 1 14 0,-7-6 19 16,7 5 42-16,-6 0 54 0,-1-4 69 0,0 4 189 0</inkml:trace>
  <inkml:trace contextRef="#ctx0" brushRef="#br0" timeOffset="77384.49">3595 9449 0 0,'-14'39'1'0,"8"1"413"0,0-3 59 0,-1-8 27 0,0 1 15 15,1-5 5-15,-1-6 4 0,1-1-4 0,6-7-5 0,-6-1-10 16,6-5-12-16,0 2-17 0,0-7-23 0,0 0-172 0,0 0-247 0,0 0-181 16,6-7-146-16,-6 2-95 0,0-2-71 0,0-3-33 0,0-1-18 0,6-5-2 15,-6-1 1-15,0-3 7 0,0 0 11 0,0-6 18 16,7-4 22-16,-7-2 47 0,6-1 59 0</inkml:trace>
  <inkml:trace contextRef="#ctx0" brushRef="#br0" timeOffset="78073.16">5574 8697 19 0,'-12'10'274'0,"-2"2"25"0,2-1 16 0,-2 0 10 15,1-3 9-15,7-1 8 0,-1-4 10 0,1 1 14 0,6-4 18 16,-7 4 22-16,7-4 22 0,0 0-44 0,0 0-82 0,0 0-50 15,0 0-36-15,0-4-20 0,7 4-12 0,-1-7-7 0,1 2-7 0,-1-5-9 16,7 2-8-16,1-6-14 0,-2-1-18 0,2-3-22 0,5-5-24 16,1-2-19-16,0 0-19 0,-8-1-12 0,8-4-11 0,-1-2-6 0,1-1-6 15,-8-4-2-15,8 4-1 0,-7-4-2 0,1 1 0 0,-8 3-1 16,6-4-1-16,-4 5 0 0,-2-2 0 0,0 1 1 0,-6 7-1 0,7-3 1 16,-7 7 1-16,-7 0 0 0,7 4 0 0,0 4 1 0,-6-2 0 15,0 5-1-15,-2 0 2 0,2 4-1 0,0 4 1 0,0-1 0 16,-8 0-1-16,8 4 1 0,-1 0 1 0,-6 4 0 0,6 0-1 0,1 2 0 15,-6 6 3-15,4-5 1 0,2 8 3 0,0 3 2 0,-1 1 3 0,7 3 1 16,-6 0 3-16,6 7 1 0,0 0 4 0,0 4 1 0,0 4 1 16,6 0 2-16,1 0 1 0,-1 2 2 0,0 5-1 0,2 0-1 15,4 0-1-15,-6 0-1 0,8 4-2 0,-1-4-1 0,-1-4-1 0,-4 4-1 16,4-3 0-16,2-4-2 0,-2-1-1 0,-5-3 0 0,6-4-1 16,-6 0-2-16,-1-3 0 0,0-1-3 0,1-6 1 0,0-1 0 15,-1-2-1-15,0-6 3 0,-6 1 3 0,0-5 6 0,7-1 9 0,-7-1 7 16,0-4 3-16,0-4 3 0,0 4 1 0,7-7 0 0,-7-1-1 15,0-3 1-15,0-3 1 0,0-1-2 0,6-4 1 0,-6-2-4 0,7-2-5 16,-7-2-9-16,0-5-10 0,6 1-7 0,0 0-5 0,2 0-6 16,-2 0-3-16,0-5-4 0,0 5-2 0,1 0-4 0,6 0-4 0,0 3-2 15,-7 5-1-15,8-2-3 0,-2 4 0 0,-4 5-2 0,4-1 0 16,1 8-1-16,1-1-1 0,-2 8 1 0,-6 0 1 0,8 0 2 16,-1 8 2-16,-6-1 2 0,6 8 4 0,-7-4 0 0,0 3 2 0,1 5 2 15,0-1 1-15,-1 1 1 0,0 3 2 0,1-5-3 0,-7 6-1 0,7-2-3 16,-7-2-5-16,6-1-8 0,-6 1-10 0,7-4-19 0,-7 0-24 15,6-1-41-15,0-7-50 0,1 4-52 0,0-4-56 0,-1-3-49 0,0 0-44 16,8-4-47-16,-8 0-49 0,7-8-26 0,0 5-13 0,6-5-1 16,1-3 7-16,-7 0 16 0,7-3 25 0,0-1 40 0,-1 1 48 0,7-5 54 15,-6 1 56-15</inkml:trace>
  <inkml:trace contextRef="#ctx0" brushRef="#br0" timeOffset="78791.91">6655 8463 177 0,'7'-16'236'0,"0"1"30"15,-7 1 28-15,0 3 33 0,0 1 36 0,-7 2 36 0,7-3 37 16,-7 4 24-16,1-1 18 0,0 1-19 0,-1 4-37 0,0-1-43 15,-5 4-45-15,5-4-31 0,-6 8-23 0,0-4-26 0,0 4-23 0,0 3-29 16,0 1-33-16,0-2-33 0,0 9-34 0,0-4-22 0,0 4-17 16,-1 2-11-16,2 2-6 0,-1 4-5 0,6-2-2 0,-6 2-4 0,7 2-4 15,0-3-4-15,6 4-4 0,-8-1-3 0,8-3-3 0,0 0-3 16,8 0-3-16,-8 0-1 0,6-4-2 0,7 1-1 0,-7-4-1 0,7 3-2 16,0-7 0-16,1 0-1 0,-2 0-3 0,8-4-3 0,-7-3-4 15,7-1-4-15,-8 1-5 0,8-8-3 0,-7 4-4 0,7-7-3 16,-8 0-3-16,2-1-1 0,-2-3 0 0,2 1-2 0,-1-1-1 0,-7-7 1 15,0 2-1-15,2-2 4 0,-2 0 1 0,0-1 5 0,-6 1 3 0,0-4 3 16,-6 4 3-16,6-3 4 0,-6 1 6 0,-2-2 2 0,2 4 1 16,0 4 3-16,-1-5 3 0,1 8 2 0,-1 0 4 0,0 1 1 15,7 2 2-15,-6 0 1 0,0 5 0 0,6-1 1 0,0 4-1 0,-7 0-1 16,7 0-2-16,0 0-3 0,0 0 2 0,7 0-2 0,-7 0-1 16,0 4-1-16,6-4-2 0,0 3 0 0,1-3 1 0,6 5 1 0,-6-5 2 15,5 3 1-15,2-3 2 0,5 0 2 0,-6 0 0 0,6-3 2 16,-5-2 0-16,6 2 2 0,-1-1 1 0,1-3 1 0,-1 0 0 0,0-1 1 15,1 1 1-15,-7 0 0 0,7-4 0 0,-8 4 1 0,2-1 3 16,5 1 0-16,-13-1 2 0,8 2 1 0,-8 1 1 0,0-2-1 16,2 4-2-16,-2 3-2 0,0-4-1 0,-6 4-2 0,0 0-2 0,7 4 0 15,-7-1 2-15,0 4 0 0,0 1 1 0,0 6 1 0,0 1-1 16,0 3 0-16,0 5 0 0,-7 2 1 0,7 4-1 0,0 4 2 0,-6 1 0 16,6 3 1-16,0-1 2 0,0 4-1 0,0-3-2 0,0 2-1 15,0 3-2-15,0-3-1 0,6 1-1 0,-6 1-2 0,7-1-1 16,-7-3 0-16,6 3 0 0,-6-3-1 0,7-1 0 0,0-2-1 0,-7-2-1 15,6 0-2-15,-6-1-1 0,0-6-3 0,0 0-1 0,6 1-1 16,-6-8-4-16,0 1-2 0,0-4 0 0,0-4 0 0,0 0 0 0,0-4 0 16,0 0 0-16,0-3 0 0,0-4 0 0,0 0 0 0,0 0 0 15,0-7 0-15,0 3 0 0,0-7 0 0,-6-4 0 0,6 1 0 0,0-9 0 16,0 2 0-16,0-8 0 0,0-1 0 0,-6-6 0 0,6 0 0 16,6-6 0-16,-6 3 0 0,0-5-6 0,0-1-52 0,6 2-5 0,0-5-2 15,2 4-3-15,4 0-1 0,1 4 1 0,-6 4 4 0,6-1 6 16,0 3 6-16,0 2 8 0,7 6 6 0,-7 5 4 0,-1-2 4 15,2 4 5-15,-2 9 5 0,2-1 5 0,-1 3 3 0,-7 1 2 0,8 7 3 16,-2 0 0-16,-6 4 1 0,2 3 1 0,-2 4 0 0,0 3 0 16,1-3 0-16,-1 8 1 0,1-1 0 0,0 3 1 0,-1-1-1 0,0 2 3 15,-6-1 0-15,7-3 2 0,0 5-1 0,-1-9 2 0,0 5 0 16,1-8 0-16,0 0-1 0,-7 0-3 0,13-8-6 0,-7 1-8 0,0 0-14 16,8-8-19-16,-8-3-36 0,0-1-49 0,8-2-60 0,-8-5-66 15,1 1-63-15,-1-9-63 0,1-3-59 0,-1 1-56 0,-6-4-27 16,0-4-11-16,-6-1-2 0,6-2 4 0,-7-4 14 0,-6 0 17 0,7-5 38 15,-8 1 47-15,2 1 60 0,-8-1 65 0</inkml:trace>
  <inkml:trace contextRef="#ctx0" brushRef="#br0" timeOffset="78996.21">6753 7997 0 0,'-33'10'59'0,"-5"2"223"0,5-1 42 16,7 0 41-16,0-1 40 0,0-2 30 0,0 3 29 0,6-7 19 15,7 3 16-15,0-3 13 0,1-1 11 0,4-3-23 0,2 5-40 0,0-5-60 16,6 0-70-16,0 0-49 0,0 0-39 0,0-5-38 0,6 2-39 15,-6-1-31-15,6 1-27 0,2-5-22 0,4 1-19 0,-5 3-20 0,6-6-24 16,0 2-23-16,0 0-22 0,-6 5-23 0,5-5-21 0,2 5-27 16,-2 3-27-16,-5 0-37 0,6 3-40 0,-6 1-40 0,-1 3-40 0,0 1-36 15,1 7-35-15,0-1-26 0,-7 4-19 0,0 1-28 0,0 3-30 16,0 3-14-16,0 1-5 0,-7 4 11 0,0 3 20 0,7-1 31 16,-6 1 39-16,0 4 40 0,6-4 38 0,-7 7 38 0,0-3 38 0</inkml:trace>
  <inkml:trace contextRef="#ctx0" brushRef="#br0" timeOffset="79121.21">6617 9067 0 0,'6'36'103'0,"-6"1"278"16,0-8 55-16,6 1 29 0,-6-5 13 0,0-6 9 0,0-1 2 0,0-7 3 16,0-1 0-16,0-5-3 0,0-2-5 0,0 1-53 0,0-4-77 15,-6-4-178-15,6 1-228 0,0-2-168 0,0-5-135 0,0-1-70 0,-6 0-33 16,6-4-18-16,0-2-9 0,0-6-4 0,0 2-2 0,0-6 3 16,0-2 5-16,0-1 29 0,0 2 42 0,0-6 74 0,6 1 207 15</inkml:trace>
  <inkml:trace contextRef="#ctx0" brushRef="#br0" timeOffset="79621.21">8205 8532 31 0,'-6'15'284'0,"0"-5"27"16,-1 1 14-16,7-3 7 0,-6 3 7 0,6-4 5 0,-7-2 5 0,7-3 8 15,0 2 8-15,0-4 13 0,0 0 15 0,7 0-47 0,-7 0-76 16,0 0-49-16,6-4-36 0,1 2-20 0,-1-3-10 0,0-2-7 15,1-4-5-15,0 0-5 0,5-4-4 0,-4 1-9 0,4-9-9 0,1 2-13 16,1-2-13-16,-2-2-21 0,-6-4-25 0,8 3-17 0,-1-7-14 0,0 1-6 16,-6-2-6-16,5-3-1 0,-5 5-1 0,0-5 1 0,-1 0-1 15,-6 4 2-15,6-3-1 0,-6 2 2 0,7 6 1 0,-7 2 2 16,0 0 6-16,0 5 3 0,0 2 4 0,0 1 3 0,-7 6 3 0,7 1 0 16,0 4 1-16,0 3-1 0,0 1 0 0,0 3-2 0,-6 3 2 15,6 1-1-15,0 3 0 0,0 4-3 0,-6 1-4 0,6 6-1 0,0 1-3 16,0 2-2-16,0 5-1 0,0 0 0 0,0 2 4 0,0 6 0 15,6-1 1-15,-6 3 1 0,6 1 0 0,1 0 0 0,0-1 0 0,-1-3-2 16,1 3 0-16,5 1 0 0,-5-3-3 0,6-2 0 0,-7 2-2 16,8-9-5-16,-1 5-5 0,-7-5-9 0,7-6-11 0,0 2-25 15,-7-5-31-15,2-2-50 0,4-7-57 0,-5-1-67 0,-1-1-69 0,1-5-64 16,-1-5-61-16,1 3-33 0,-1-6-21 0,-6-7-8 0,0 1-3 16,0-5 6-16,0 1 9 0,-6-7 22 0,6 3 32 0,-7-7 48 0,-6-1 59 15,7 1 64-15,-7-1 208 0</inkml:trace>
  <inkml:trace contextRef="#ctx0" brushRef="#br0" timeOffset="79793.09">8310 8169 124 0,'-26'-3'332'0,"6"3"39"16,1-5 31-16,-1 5 24 0,0 0 23 0,1 0 13 0,6 0 8 0,0 0 5 16,0 0 4-16,0 0 3 0,7 0 3 0,6 0-77 0,0 0-120 0,0 0-76 15,6 5-55-15,0-5-37 0,8 0-30 0,5 3-25 0,1-3-22 16,6 0-14-16,0 0-11 0,7 0-13 0,-1 0-16 0,7 0-28 16,0-3-34-16,0 3-37 0,0 0-40 0,6-5-42 0,-5 5-44 0,5-3-40 15,-6 3-38-15,1 0-36 0,-1 3-35 0,0-3-34 0,-7 5-34 0,1-5-9 16,-1 3 4-16,1 2 18 0,-7 1 30 0,0-2 33 0,0 0 37 15,-6 3 43-15,-1-3 42 0,1-2 41 0,-8 3 83 0</inkml:trace>
  <inkml:trace contextRef="#ctx0" brushRef="#br0" timeOffset="80390.08">9124 8224 0 0,'6'4'50'0,"1"-4"169"0,0 0 27 0,-1-4 26 0,0 4 26 15,1 0 30-15,-7-3 30 0,7 3 32 0,-7-4 30 0,0 0 22 16,0 1 18-16,0-1-30 0,0-3-52 0,-7 3-41 0,7-3-31 0,-7-1-26 16,1 2-22-16,0-2-24 0,-1 0-23 0,-6 1-26 0,6 3-30 0,-5-3-29 15,-2 3-30-15,2 0-20 0,-2 4-16 0,1 0-12 0,1 0-8 0,-2 4-6 16,2 3-6-16,-2 1-4 0,-5-1-5 0,5 4-2 0,2 4 0 15,-2-4-1-15,2 7-3 0,-2-3-1 0,1 4 0 0,7 2-3 16,-7 1 0-16,6-4 0 0,1 8-1 0,0-4-1 0,-1 0-1 0,7 4-1 16,0-4-1-16,-7-1 0 0,14 1-3 0,-7 1-4 0,7-5-2 15,-1 0-5-15,0 1-5 0,1-4-5 0,6-1-4 0,0-7-6 0,0 1-6 16,6 0-6-16,-5-8-6 0,-2 0-7 0,8-8-8 0,-1 0-8 16,1-3-6-16,-6 1-3 0,5-9 2 0,-6 1 1 0,6-1 7 0,-5-3 5 15,-2-4 4-15,1 5 5 0,-6-5 8 0,6-3 9 0,-7 3 10 0,1 1 15 16,-7-1 18-16,7 0 17 0,-7 0 15 0,0 1 14 0,0 3 10 15,0 0 8-15,-7 4 8 0,7-1 8 0,0 4 8 0,-7 1 6 16,1-1 6-16,6 8 2 0,-6-1-1 0,6 1-8 0,0 4-9 0,-7-1-10 16,7 4-9-16,-7 0-8 0,7 4-8 0,0 3-7 0,-6 1-9 15,6-1-8-15,0 7-8 0,0 1-7 0,-7 3-6 0,7 1-4 0,0 3-2 16,7 0-2-16,-7 3 1 0,0 1 0 0,6 3 0 0,-6-3-1 16,7 3 1-16,0-3 0 0,-1 3-1 0,0-3 1 0,1-1 0 15,0 0-2-15,5-2 0 0,-5-1-2 0,6-4-1 0,0 0-3 0,-7-3 0 16,8 0-4-16,-2-8-1 0,2 0-3 0,-1-3-4 0,7-4-4 15,-8-4-2-15,2 2-3 0,5-10-3 0,-6 1-1 0,0-3-3 0,7-1 0 16,-8-7 0-16,2 0-1 0,-1 0-1 0,-1-4 0 0,2-3 1 16,-8 0 2-16,7-5 3 0,-6 5 3 0,-1-8 3 0,1 4 3 15,-1-3 3-15,-6-1 3 0,0 0 2 0,0 1 3 0,0-1 1 0,0 0 6 16,0 9 5-16,0-6 8 0,0 5 7 0,0 4 10 0,0 3 8 0,0-1 7 16,-6 9 7-16,6-1 4 0,0 0 1 0,0 8 1 0,0 0-1 15,-7 4-1-15,7 3 1 0,0 0-3 0,0 6-1 0,0 2-5 16,0-1-5-16,0 7-8 0,0 1-6 0,0 4-9 0,0 3-6 0,0 0-4 15,0 3-2-15,0 5-2 0,7-1 3 0,-7 1-1 0,6 2 1 16,-6 1 0-16,7-4 1 0,-1 4-3 0,1 1 0 0,-7-1-6 16,12-4-4-16,-4 4-9 0,-2-7-10 0,7 3-14 0,-7-7-14 0,7 3-23 15,0-6-27-15,1-4-49 0,-8-1-57 0,14-3-66 0,-14-3-72 0,7-1-65 16,7-7-65-16,-8 0-34 0,2-7-20 0,-8 2-4 0,7-6 4 16,0-3 10-16,-6-1 14 0,-1 1 21 0,0-8 28 0,2 0 46 15,-8-4 58-15,6 5 65 0,-12-9 167 0</inkml:trace>
  <inkml:trace contextRef="#ctx0" brushRef="#br0" timeOffset="80530.7">9482 8049 98 0,'-26'2'330'0,"-6"3"48"0,5-2 42 0,7 1 30 16,-5 0 23-16,12-1 16 0,-6-3 9 0,11 4 10 0,-4-4 6 15,12 0 6-15,-6 0 5 0,6 0-73 0,0 0-114 0,6-4-77 0,0 4-61 16,8-3-49-16,-2-5-41 0,8 5-32 0,-1-2-28 0,7-2-26 16,1 1-28-16,-1-6-46 0,0 5-56 0,0-5-71 0,-1 2-81 0,8-1-74 15,-7 0-73-15,-6 0-49 0,6 0-38 0,-7-4-18 0,1 5-11 16,0-5-1-16,-7 1 0 0,-1-2 12 0,-5 2 15 0,0-1 37 15,-7-3 50-15,6 4 66 0,-12-5 74 0</inkml:trace>
  <inkml:trace contextRef="#ctx0" brushRef="#br0" timeOffset="80780.71">9040 7733 105 0,'-26'19'334'0,"-1"-5"48"0,1 5 42 15,6-8 28-15,1 3 23 0,6-6 18 0,6 2 15 0,-5-2 14 0,5-5 11 16,7-3 10-16,0 0 10 0,0-3-70 0,7-1-110 0,-1 0-78 15,0-6-57-15,1 2-49 0,6-6-39 0,0 3-29 0,1-4-23 16,4-3-19-16,-4 2-14 0,-1 2-13 0,7-4-13 0,-8 3-10 0,2 4-11 16,-2-4-7-16,1 5-7 0,-6 2-5 0,0 5-5 0,-1-4-2 15,0 7-2-15,0 0-3 0,2 0-3 0,-8 3-4 0,6 4-4 0,-6 1-7 16,6 2-9-16,-6 2-13 0,0 2-13 0,7 1-26 0,-7-1-32 16,0 4-54-16,0 1-67 0,0-4-68 0,6 3-71 0,-6-3-59 15,7 4-56-15,-7-5-25 0,7 0-10 0,-1-7 0 0,0 5 6 0,1-9 10 16,6 1 13-16,0-4 26 0,0 0 34 0,6-4 56 0,-5-3 67 15</inkml:trace>
  <inkml:trace contextRef="#ctx0" brushRef="#br0" timeOffset="80921.33">9476 7557 32 0,'-7'-7'268'16,"7"-1"20"-16,-7 5 9 0,1-4 6 0,0 3 4 0,-1 0 2 0,-6 1 1 16,7 3 1-16,-1-4-1 0,-6 4-8 0,0 4-11 0,7-4-102 15,-8 7-148-15,2-3-116 0,-8 6-100 0,7-2-59 0,-7 3-36 16,1 4-20-16,6-5-10 0,-7 6-5 0,1-2-4 0,5-2-1 15,-5 2 0-15,6 0 9 0,0-2 10 0,0 2 34 0,6-3 126 0</inkml:trace>
  <inkml:trace contextRef="#ctx0" brushRef="#br0" timeOffset="81383.74">10752 8151 0 0,'6'3'98'15,"-6"-3"134"-15,8 0 21 0,-2 0 20 0,0 0 18 0,1-3 14 16,6-5 14-16,-7 5 16 0,1-5 18 0,-1 5 22 0,0-4 22 0,2-4-28 16,-8 3-51-16,6 1-35 0,0-4-24 15,-6 4-19-15,0-4-16 0,0 0-14 0,0 4-13 0,-6-4-12 0,6 3-10 0,-6 0-14 0,-2 2-15 0,2-3-20 0,-7 6-21 0,7 0-20 16,-7-1-19-16,0 4-14 0,-1 0-14 0,-5 4-7 0,6-1-7 16,-6 4-4-16,-1 1-5 0,0 3-2 0,8 3-4 0,-8 1-2 0,1 4-2 15,-1-1 0-15,7 4-2 0,-7 0 2 0,8 4 2 0,-2-1 1 16,1 1 0-16,7 4 1 0,-1-5 2 0,1 4-2 0,6-4 2 0,0 2-2 15,6-2 1-15,1 1-1 0,-1-4-1 0,7-1 1 0,1-2-1 16,5-1-4-16,-6-7-6 0,12 0-10 0,-5 1-13 0,7-9-27 16,-1 1-33-16,0-8-47 0,-1 1-52 0,9-9-55 0,-9 1-55 0,7 0-43 15,-5-7-38-15,5-1-43 0,-6-2-44 0,7-1-22 0,-7 0-9 16,6 0 2-16,-5-4 9 0,5 0 23 0,-6 5 34 0,1-5 45 0,5 3 52 16,-6-2 54-16,1 3 55 0</inkml:trace>
  <inkml:trace contextRef="#ctx0" brushRef="#br0" timeOffset="81758.74">11364 8067 0 0,'20'-11'95'16,"-1"-1"149"-16,-5 6 29 0,-2-2 31 0,2 4 29 0,-8-3 35 0,1 4 35 15,-1-6 29-15,-6 6 24 0,0-4 16 0,0 3 11 0,-6-3-35 16,6 3-58-16,0-3-46 0,-7 4-41 0,1-5-30 0,-1 4-25 0,0 1-27 16,1-1-29-16,-8 4-33 0,8 0-35 0,-6 0-29 0,5 0-24 15,-6 4-15-15,0-1-11 0,-1 5-9 0,-4 3-9 0,4-4-6 16,-5 8-7-16,5 0-6 0,-4-1-2 0,4 5-2 0,-5-1-1 0,5 3-2 16,2 2 1-16,-2-2-1 0,2 5 1 0,-2 0-1 0,8-4-1 0,-1 4 0 15,1-1 0-15,0-3-1 0,6 4-3 0,0-7-1 0,0-1-3 16,6 0-3-16,0 0-4 0,1-7-4 0,6 0-4 0,0 0-3 15,1-7-3-15,-2-1-5 0,8-3-3 0,-1-3-4 0,1-1-2 0,-1-3-2 16,7-4 1-16,-6 0 1 0,6-8 2 0,-7 5 4 0,7-4 2 16,-6-5 3-16,0 2 5 0,-1-2 5 0,-6-3 4 0,6 1 5 0,-5 0 4 15,-1-2 6-15,-7 2 5 0,0-4 8 0,1 3 7 0,0 1 9 16,-7-1 6-16,6 0 9 0,-6 4 8 0,0 0 7 0,-6 5 7 0,6-2 7 16,0 4 8-16,-7 5 4 0,7-3 3 0,0 3-1 0,-7 6-2 15,7 1-5-15,0 3-4 0,-6 0-7 0,6 3-9 0,0 5-6 16,-6-2-8-16,6 11-7 0,0-7-7 0,0 8-8 0,0 0-9 0,0 5-4 15,0 2-4-15,6-3 0 0,-6 3-2 0,6 1 1 0,1 0 0 16,6 3-4-16,-7-3-4 0,8-1-8 0,-1 0-9 0,-7-2-13 0,7 0-14 16,0-2-14-16,1-2-17 0,5-5-34 0,-6 1-42 0,0-7-55 15,0-1-60-15,0-4-62 0,0 1-63 0,0-8-58 0,0-4-52 0,0 1-23 16,0-4-4-16,1-3 5 0,-2-5 7 0,-5-3 15 0,6 1 16 16,-7-5 33-16,1-4 42 0,-1-3 55 0,-6-3 59 0</inkml:trace>
  <inkml:trace contextRef="#ctx0" brushRef="#br0" timeOffset="81946.24">11468 7461 49 0,'-32'0'305'0,"-1"-3"57"16,1 3 56-16,-1 0 36 0,7 0 24 0,0-3 18 0,7 3 16 0,-1 0 12 15,7 0 13-15,0-4 7 0,0 4 7 0,7-4-62 0,6 4-100 16,-6-3-72-16,6 0-60 0,6 3-57 0,0-5-55 0,0-2-37 16,8 3-24-16,-8 1-18 0,13-1-17 0,-5 0-16 0,5 1-17 0,1 3-15 15,-7 0-17-15,6 0-14 0,-5 0-13 0,-2 3-14 0,1 5-13 16,1-1-28-16,-8 0-39 0,-6 4-56 0,6 0-68 0,-12 5-72 0,6-6-73 15,-6 9-56-15,-1-5-42 0,-6 4-16 0,0 1-5 0,-7-1 3 16,1 1 8-16,-1-2 10 0,0 6 12 0,2-5 28 0,-2 1 39 16,-7-1 57-16,9-4 66 0</inkml:trace>
  <inkml:trace contextRef="#ctx0" brushRef="#br0" timeOffset="82509.88">12778 8147 86 0,'-7'19'311'0,"7"-5"31"0,-7 1 21 0,7 0 16 15,-6-4 14-15,6-4 15 0,0 0 14 0,0-4 19 0,0-3 22 0,0 0 15 16,0 0 11-16,0 0-68 0,6-3-110 0,1-4-68 0,0 0-51 15,5-1-30-15,-4-4-21 0,4-1-16 0,8-6-14 0,-7 1-14 0,7-4-14 16,-1-4-20-16,-6 4-20 0,6-8-16 0,1 1-12 0,0 0-7 16,-1-4-4-16,1 1-3 0,-8-2 0 0,2-3 0 0,-2 5-1 15,2-5 1-15,-8 1-1 0,1-1 2 0,-1 4 0 0,0 0 4 0,-6 3 3 16,8 2 4-16,-8 2 4 0,0 3 4 0,-8 2 4 0,8 6 1 16,0 1 3-16,-6 3 0 0,6 4 2 0,-6-1 1 0,-1 0 0 0,7 5-1 15,-6 3-3-15,-1 3-2 0,0-3-4 0,1 8-4 0,0 4-3 16,6-2-3-16,-6 5-3 0,-2 3-2 0,2 3-3 0,0 2 0 15,-1 6-2-15,0 1-1 0,7-1 1 0,0 7 0 0,-6 1 0 0,6 0-1 16,0-1 1-16,0 1 0 0,6 3-1 0,-6-3 0 0,7-1 0 16,0 1 0-16,-1-4 0 0,0 4-4 0,2-8-3 0,-2 4-9 0,6-8-13 15,-5 1-15-15,0 0-21 0,6-4-39 0,-7-4-49 0,0-3-54 16,8-1-59-16,-8-6-58 0,1-1-56 0,-1-4-53 0,1-3-53 0,-1-3-24 16,1-1-9-16,-7-3 1 0,6-4 9 0,-6-3 15 0,0-1 21 15,7-3 37-15,-7-1 47 0,-7-6 57 0,7 2 59 0</inkml:trace>
  <inkml:trace contextRef="#ctx0" brushRef="#br0" timeOffset="82666.14">13038 7913 0 0,'-19'-7'33'0,"-1"0"264"16,0 2 44-16,1 2 38 0,-1-2 39 0,1 2 25 0,6 0 19 16,-7 3 11-16,14-4 7 0,-7 0 6 0,7 4 5 0,-2-3-23 15,2 3-36-15,6-4-75 0,0 4-94 0,6 0-61 0,2 0-41 0,-2-4-40 16,7 4-37-16,0-4-26 0,6 4-19 0,7-3-16 0,0 3-12 16,7-4-19-16,-1 4-20 0,1-3-33 0,6-1-41 0,1 4-40 0,-2-4-44 15,1 1-44-15,1 3-48 0,-7-4-42 0,5 0-37 0,1 1-42 16,-6 3-46-16,-1-3-21 0,-6-1-10 0,7-1 6 0,-7 5 10 15,0-3 30-15,-7 0 35 0,1 3 39 0,0-4 41 0,-1 0 46 0,-5 4 46 16</inkml:trace>
  <inkml:trace contextRef="#ctx0" brushRef="#br0" timeOffset="84121.62">13761 7744 134 0,'0'-3'232'0,"0"3"28"0,0-5 26 0,-6 5 28 16,6-3 30-16,-7 3 32 0,0-4 33 0,7 4 27 0,-6-3 23 0,0 3-12 15,-8 0-29-15,8 0-42 0,0 3-46 0,-7-3-34 0,6 4-25 0,-6-1-25 16,-1 5-24-16,2 0-24 0,-1-1-26 0,0 4-29 0,0 0-33 15,-1 4-26-15,2-1-24 0,-2 1-12 0,8 3-10 0,-7 0-6 16,0 1-6-16,6 4-4 0,-5-6-4 0,5 6-2 0,0-2-3 0,1 1-3 16,6-1-5-16,-6 2-2 0,6-2-2 0,0 2 0 0,0-1 0 15,6-4-2-15,0 4-2 0,1-4-4 0,0-3-2 0,5 0-5 0,2 0-4 16,-8-4-5-16,13-4-6 0,-5 0-6 0,-2-3-7 0,2-4-5 16,5-4-2-16,-5 1-3 0,4-5-1 0,-4-4 0 0,-1 2 2 0,7-1 3 15,-8-3 3-15,2-5 3 0,-2 1 4 0,-5 0 6 0,6-5 4 16,-6 2 6-16,-1-2 5 0,0 1 6 0,-6-3 6 0,0 0 3 15,0-1 5-15,0 4 5 0,-6-3 4 0,0-2 5 0,-1 5 5 0,-6 0 3 16,6 4 3-16,-5 0 1 0,-2 7 1 0,8-4 1 0,-7 8 0 16,7 3 0-16,-8 1-2 0,2 3-2 0,4 3-3 0,2 1-3 0,-6 3-2 15,5 5-5-15,7-5-3 0,-7 4-2 0,7 3-2 0,0-2 0 16,7 2 0-16,-7 0 0 0,13-3 1 0,-7 0-1 0,8 0 1 16,-2 0 0-16,8-2 0 0,-1-3-2 0,1-2-1 0,6-4-2 0,-7 0-2 15,7 0-5-15,1-4-3 0,-1-2-5 0,0-3-4 0,0-2-3 16,0-3-4-16,-7-1-3 0,7 0-3 0,-6-6-1 0,-1 2-4 0,1-2-1 15,0-2-2-15,-1-3 0 0,-5 1 2 0,-2 3 2 0,1-7 3 0,-6 4 4 16,-1-1 4-16,1-4 4 0,-1 5 4 0,-6-5 4 0,7 5 5 16,-7-6 4-16,0 6 5 0,0 0 7 0,0-1 6 0,0 1 8 15,0 3 5-15,0 0 8 0,-7 3 8 0,7 1 6 0,0 3 4 0,0 1 3 16,-6 2 2-16,6 2 2 0,0-1 2 0,-7 7-2 0,7-3 0 16,0 4-4-16,-6 3-5 0,6 0-5 0,-7 0-6 0,7 3-7 0,-6 1-7 15,-1 3-5-15,1 0-4 0,0 4-3 0,-2 4-2 0,2-1-1 16,0 5-2-16,-1 2 0 0,1 2 0 0,-7 3 1 0,13-1 0 0,-7 4 1 15,1 5 1-15,6-1 0 0,-6-1 1 0,6 4-1 0,-8 1-2 16,8 0-1-16,0 3-1 0,0 1 0 0,0-2-2 0,0 3-2 0,0-7-1 16,0 6-2-16,0-4-1 0,0 0-2 0,0-1 0 0,0-3 0 15,8-4-1-15,-8 1-1 0,0-1 1 0,0-3-1 0,0-5 0 0,0 1-1 16,6-7 1-16,-6 4 0 0,0-8 0 0,0 0 2 0,0 0-1 16,6-8 1-16,-6 1-2 0,0-4-1 0,7-4 0 0,-7 1-2 15,6-5 0-15,1-4-2 0,-1 2-1 0,7-7-2 0,-7-3-1 0,8 2-4 16,-1-4-4-16,0-4-3 0,0-3-3 0,7 3-3 0,-8-6-2 15,8-1-3-15,-7 0-1 0,7 1-2 0,-1-2-1 0,0 1 1 16,-5 0 1-16,5 0 1 0,1 4 3 0,-1 3 3 0,-6 0 2 0,6 5 4 16,-5-2 3-16,-2 9 2 0,2-1 3 0,-1 4 2 0,-7 0 1 15,1 8 0-15,0-6 1 0,-1 9-1 0,0 0 0 0,-6 0-1 0,0 9-1 16,0-6-1-16,0 8-1 0,0-3-1 0,-6 7 0 0,0-1 0 16,-1 0 0-16,0 5 2 0,-6-1 2 0,1 4 2 0,4-1 4 0,-4-2 0 15,-2 4 1-15,-5-2 0 0,6 2 2 0,0-2 1 0,1-3 0 16,-2 1 2-16,8 0 0 0,-7-5 1 0,-1 1 3 0,8-5 0 15,0 1 2-15,-1-3 2 0,0-1 1 0,1-3 6 0,0 0 6 0,6 3 6 16,-7-7 7-16,7 3 4 0,0-3 4 0,0 0 3 0,0-3 1 0,7-1 0 16,-7 1 0-16,0-1-1 0,6-4-1 0,0 5-3 0,-6-5-2 15,7 2-6-15,0-2-5 0,-1 4-7 0,0-3-7 0,8 3-4 16,-8-3-5-16,1 7-2 0,-1-4-5 0,8 4-2 0,-8 0 0 0,0 0 0 16,7 4-1-16,-6 0-1 0,-1 3 0 0,1 0 0 0,5 0 0 15,-4 1 1-15,-2 3 1 0,0 0 0 0,8 0-1 0,-8 3 2 0,0-3 0 16,1 4 1-16,6-4 1 0,-6 3 1 0,-1-2 0 0,6-1 0 15,2 0 0-15,-1-1 2 0,0-2 0 0,0-4-2 0,7 3 0 0,-8-3 0 16,8-4 0-16,-1 0-2 0,7-4-1 0,-6-3-5 0,7 3-2 16,-9-7-4-16,9 0-5 0,-1 0-3 0,0-3-3 0,0-2-5 15,0-1-4-15,-7-2-2 0,8 1-5 0,-8-4-2 0,0 0-2 0,-5 0 0 16,5-5-1-16,-6 2 2 0,0 3 3 0,-6-4 3 0,0 1 5 16,-1 0 3-16,0 3 3 0,-6-4 5 0,0 8 5 0,0-4 6 0,0 3 3 15,-6 5 7-15,6 0 4 0,-6-1 4 0,-1 4 4 0,0 0 2 16,-6 2 1-16,7 3 1 0,-7-2 0 0,6 8 0 0,-5-3 0 0,-2 3-1 15,8 3-1-15,-7-3-1 0,0 8-2 0,0-2-1 0,7 6-3 16,-8-1-2-16,8 0-1 0,-8 8-1 0,8-1-1 0,0 1 0 0,6 6-1 16,-7-4 1-16,7 5 0 0,0 0 0 0,0 3-2 0,0-3 1 15,7 3 0-15,-1 0 1 0,0-3 0 0,1 0-1 0,6-1-3 16,1-3 1-16,-2 0 2 0,1-4 1 0,7 1-2 0,-8-4 2 0,8-4 0 16,0 0 0-16,-1-4 1 0,1 1 0 0,0-5-1 0,-1-3 1 15,1-3 0-15,-8-2 0 0,8-2 2 0,-7-4 0 0,7 0-2 0,-8 1 0 16,2-6 0-16,-1 2-1 0,0-1 2 0,-7-3-2 0,7 0 0 15,-7-1 0-15,2 1-1 0,-2 0 0 0,0-4 1 0,1 0 0 16,0 0 1-16,-1 0-2 0,0 0 2 0,-6 0 0 0,7 0-1 0,-7-1 1 16,6 5-1-16,-6 0 2 0,7 0-1 0,-7 4 2 0,0-1-1 15,7 4 0-15,-7 4-3 0,0 3 1 0,0 1-2 0,6-1 0 0,-6 8-1 16,0-1 1-16,0 1-1 0,6 6 0 0,-6 1-1 0,0 1-2 16,0 6 1-16,0 0-1 0,0 0 1 0,0 4 0 0,0 0 2 0,-6 4-1 15,6 0 0-15,-6-1 1 0,6 1 2 0,0-1-1 0,-7 1-1 16,7-3 1-16,-7-2 1 0,1 1 0 0,6-4 0 0,0-3 0 15,-7-1 0-15,7 2-1 0,0-6 2 0,0-2 1 0,0-1 0 0,0-3 1 16,0-1-1-16,0-3 3 0,7 0 1 0,-7-3-1 0,6-5-1 0,1 1 0 16,0 0 1-16,-1-5 0 0,7-2 0 0,-6 0-1 0,5-1 0 15,2-4 0-15,-8 1-2 0,7 0 0 0,1-4-2 0,-2-3-1 16,-6 2-1-16,8-3 0 0,-1-2 0 0,-1 2 0 0,2 0 0 0,-2 0 0 16,-4 4 0-16,4-3-1 0,-5 6 0 0,6 1-1 0,-6 3 0 15,5 1-1-15,-6 7 0 0,2-1 0 0,-2 8 0 0,-6 0 0 0,6 3 0 16,1 6 1-16,-7 5-2 0,0-3 2 0,0 8-1 0,0 2 1 15,0 1-1-15,-7 4 1 0,7-1 1 0,-6 1 0 0,0 4 2 0,6-5-1 16,-8 0-1-16,8 2-1 0,0-6-1 0,0 2-6 0,0-6-5 0,0-2-9 16,8-4-12-16,-2 0-30 0,0-7-38 0,1-1-54 0,6-3-63 15,0-3-66-15,1-8-70 0,4 3-57 0,-4-6-52 0,5-5-24 16,1-2-11-16,0-1-2 0,-8-8 3 0,8 1 8 0,-1-5 11 0,1 2 29 16,-7-8 39-16,7-1 53 0,-8 1 63 0</inkml:trace>
  <inkml:trace contextRef="#ctx0" brushRef="#br0" timeOffset="84873.87">16887 7722 52 0,'-13'22'292'0,"1"0"28"16,-2-3 16-16,1-1 9 0,6-3 8 0,1-1 10 0,0-3 12 0,-1 0 17 15,7-4 19-15,-6-3 23 0,6 0 23 0,0-1-53 0,0-3-91 16,0 0-57-16,6 0-40 0,-6 0-23 0,7-7-12 0,5 3-7 16,-5-7-5-16,6 0-10 0,1 0-11 0,5-7-16 0,-6 0-20 0,6 0-21 15,1-7-21-15,6-2-20 0,-7 2-13 0,1-4-11 0,0 3-7 16,-1-8-5-16,1 5-5 0,-1-3-1 0,1-2-2 0,-1 5 0 15,-6-4 0-15,1 0-1 0,-2 0 1 0,-5 4 2 0,6-3 1 0,-7 5 2 16,1-3 4-16,-7 10 3 0,6-7 3 0,-6 10 4 0,0-6 2 0,0 9 2 16,0-5 3-16,-6 8 2 0,6 0 2 0,-7 0 0 0,7 4-1 15,-6 3-1-15,6 1-2 0,-7-1-4 0,1 4-4 0,6 4-2 16,-7-1-3-16,1 1-3 0,0 3-3 0,-2 4-3 0,8 4-4 0,-6-1-3 16,0 6 0-16,-1 0-1 0,7 3 0 0,-6 2 1 0,6 5 2 15,-7 2 2-15,7-2 0 0,0 7 1 0,0-4 0 0,7 4 1 0,-7-4 0 16,6 3 2-16,1 1 0 0,-1-2 0 0,0-1-1 0,2-1 0 15,4 0-1-15,-5 0-1 0,-1-7-2 0,7 3-1 0,0-3-1 0,-7-4-1 16,8-4-5-16,-1 0-7 0,0-3-12 0,0-4-12 0,0 0-14 16,0-3-20-16,0-4-20 0,0-4-43 0,0 0-54 0,-6-4-66 15,6-4-70-15,-1 0-62 0,-4-6-57 0,-2-1-48 0,-6 0-41 0,6-2-16 16,-6-6-1-16,0 2 7 0,-6-5 12 0,6 0 17 0,-14-3 20 0,8 0 42 16,-7 3 55-16,0-3 64 0,0-2 71 0</inkml:trace>
  <inkml:trace contextRef="#ctx0" brushRef="#br0" timeOffset="85015.61">17115 7418 29 0,'-26'0'288'0,"6"-4"46"0,1 8 38 0,-7 0 36 15,6-1 33-15,-6 1 20 0,7-1 15 0,-1 6 9 0,8-6 5 0,-2 0 5 16,1 1 5-16,7 0-64 0,-1-4-94 0,1 3-68 0,6-3-53 16,6 3-43-16,1-3-38 0,6 5-33 0,-1-5-32 0,8 0-22 0,7 0-16 15,5 0-19-15,-6-5-21 0,13 5-32 0,-6-3-42 0,13 0-53 16,-8-5-56-16,1 5-62 0,7-5-63 0,-1 4-66 0,-6-3-65 0,1 0-36 16,5 0-19-16,-6 3-8 0,1-3-3 0,-8-1 7 0,7 4 14 0,-6-2 28 15,-7 2 37-15,6 0 49 0,-5 1 53 0,-1-1 61 0,-1 4 217 16</inkml:trace>
  <inkml:trace contextRef="#ctx0" brushRef="#br0" timeOffset="85421.86">17923 7436 108 0,'0'0'235'0,"0"0"27"0,0-4 25 0,0 4 26 0,0-3 26 0,6 3 28 16,-6-4 32-16,0 1 27 0,0-5 23 0,-6 5-8 0,6-1-21 16,0-3-42-16,-6 4-56 0,6-2-35 0,-7-2-26 0,7 4-25 0,-7-1-21 15,1 0-25-15,-1 4-26 0,1-3-26 0,-1 3-31 0,-6 0-25 16,7 0-23-16,-8 0-13 0,2 3-11 0,-1 5-5 0,-1-5-6 0,-5 9-4 15,6-2-3-15,-7 1-3 0,1 0-1 0,-1 7-1 0,8-4 0 16,-8 6 0-16,7-2-3 0,-7 4 2 0,8-1-1 0,-2 2 1 16,8-2-1-16,-7 1 0 0,6 1-1 0,0 2 0 0,7-3-2 0,0 0 0 15,0-4-1-15,7 5 0 0,0-5-2 0,-1 1 0 0,7-9 0 16,1 5-1-16,-2-5 0 0,2-5-2 0,5 2-4 0,-6-7 0 0,6 0-3 16,1-3-1-16,-1-6-1 0,7-1-2 0,-6-1-1 0,0-3-1 15,-1-5 1-15,1 1-1 0,-1-1-1 0,1-3 1 0,0-3 0 0,-8-1 1 16,2 1 2-16,5-2 3 0,-6-2 0 0,-6 0 6 0,5 3 4 15,-6-3 6-15,2 0 6 0,-2 3 9 0,0 1 10 0,1-1 8 16,-7 1 11-16,0 6 8 0,0 1 7 0,7 3 5 0,-7 0 3 0,-7 4 0 16,7 3 0-16,0 5-4 0,0 0-2 0,0 3-5 0,0 3-6 0,-7 5-8 15,7-1-10-15,-6 4-8 0,6 3-10 0,-6 6-7 0,-2 1-8 16,8 1-4-16,-6-1-4 0,6 9-1 0,0-4 0 0,-6 4-3 16,6-1-4-16,6-4-10 0,-6 4-11 0,6-4-12 0,2 1-12 0,-2 1-16 15,0-6-16-15,1 1-33 0,6-7-41 0,0 3-59 0,0-7-68 16,0 0-68-16,7-3-71 0,-1-5-54 0,1-3-48 0,6 0-18 0,0-8 0 15,-1 1 5-15,2 0 9 0,-1-8 14 0,6 5 14 0,-6-5 33 16,1-4 41-16,5 1 58 0,-6 1 68 0</inkml:trace>
  <inkml:trace contextRef="#ctx0" brushRef="#br0" timeOffset="86016.72">18645 7397 0 0,'8'-12'28'0,"-8"-2"249"0,0 3 45 0,0 0 51 0,0 3 53 0,0-3 33 16,-8 5 24-16,2-2 14 0,0 0 10 0,6 4 5 0,-13-3 4 15,6 3-28-15,0 1-42 0,1-1-67 0,-6 4-78 0,-2 0-57 16,1 0-45-16,0 4-51 0,0-1-53 0,0 8-33 0,0-4-25 0,0 9-13 15,0-2-10-15,0 5-5 0,0-1-2 0,0 1-3 0,7 2-1 16,-2 2-2-16,2 2 0 0,0 1 0 0,6-5 0 0,0 1-2 0,6 0-1 16,0 0 0-16,2-4-2 0,4 1-3 0,2 0-4 0,-2-5-6 15,8-3-6-15,-1-3-4 0,7-1-4 0,1-4-4 0,-1-3-3 0,0-3-2 16,-1 0 0-16,8-6-2 0,-7-5-3 0,6 3-2 0,1-8-3 16,-1 2 0-16,2-6 0 0,-9-2 3 0,8-1 2 0,0-3 3 0,-8-1 3 15,8-3 2-15,-7 1 4 0,0-1 1 0,-6-4 0 0,-1 0 3 16,1-3 5-16,0 0 7 0,-7 0 10 0,0-1 12 0,-7 1 15 0,1 0 11 15,-1 0 11-15,-6-1 10 0,0 4 8 0,0 5 8 0,-6 2 8 16,-1 1 5-16,1 4 6 0,-7 2 5 0,0 5 5 0,-1 0 0 16,2 7-5-16,-2 0-8 0,2 4-10 0,-8 2-8 0,7 2-9 0,-1 6-6 15,-4-3-6-15,4 7-6 0,1 1-5 0,1 3-4 0,-2 3-4 16,2 5-4-16,5-1-4 0,0 4-4 0,1 4 0 0,-1-1-2 0,1 9 0 16,6-1 0-16,0 0 0 0,0 7-2 0,0-3-1 0,6 3-2 15,-6 4-2-15,7-4-1 0,-7 4-2 0,6-1 0 0,1 1 0 16,-7 1 0-16,7-4 0 0,-1 3 2 0,0-4-2 0,-6 0 1 0,6 0 0 15,2-7-1-15,-8 4 2 0,6-8-2 0,0 0 2 0,1-3-1 16,-1-8 2-16,-6 1-1 0,7-1 1 0,0-7 1 0,-1 0 3 0,0-4 3 16,-6-3 2-16,6-4 1 0,2 0 1 0,-2-7 0 0,0-1 1 15,1 1 1-15,6-8-2 0,-6 1 1 0,-1-5-2 0,7 1-1 16,-6-4-1-16,5-3-3 0,-5-1-4 0,0 0-4 0,6-4-3 0,-7 1-3 16,7 0-1-16,-6 0-3 0,-1-1-2 0,8 2-1 0,-2-2-2 0,-5 4-2 15,6 4-2-15,-7 4-4 0,1 0-3 0,5 7-2 0,-4-1-2 16,-2 5-3-16,0 7 0 0,1 0-1 0,0 4 2 0,-1 3 2 15,0 4 0-15,1 4 3 0,-1 0 1 0,-6 7 3 0,7-1 4 0,-7 5 3 16,0-3 2-16,0 5 5 0,0-2 1 0,0 0 4 0,0 3 1 16,0-7 1-16,0 3-1 0,0-3-1 0,0 1-1 0,0-5-6 15,7 0-4-15,-7-3-7 0,6-4-8 0,0 0-12 0,1-8-13 0,6 1-35 16,-7 0-45-16,1-8-62 0,6-3-71 0,-6-1-73 0,-1-2-73 0,8-5-51 16,-8-4-40-16,0 1-17 0,1-8-5 0,-1 1 2 0,1-4 4 0,-7-1 10 15,0-6 13-15,0-2 35 0,-7-1 45 0,1-5 62 16,-1-4 72-16</inkml:trace>
  <inkml:trace contextRef="#ctx0" brushRef="#br0" timeOffset="86172.97">18274 6729 0 0,'-51'19'308'0,"5"-4"77"0,0 3 27 16,7-4 10-16,0 1 5 0,0 3-23 0,7-7-39 0,5 4-66 15,-5 0-82-15,6 0-75 0,6-1-70 0,-6 4-89 0,0 1-97 16,0-1-105-16,6 1-110 0,-6-2-54 0,1 3-27 0,5-3-13 0,0-2-3 15,1 0 22-15,5-4 39 0,2 0 66 0,6-4 235 0</inkml:trace>
  <inkml:trace contextRef="#ctx0" brushRef="#br0" timeOffset="87263.22">20835 7327 0 0,'12'3'133'0,"-6"1"103"15,8-4 10-15,-8 4 7 0,1-4 6 0,-1 3 11 0,0-3 13 16,2 0 19-16,-2 0 25 0,-6-3 29 0,6 3 35 0,-6 0-21 16,6-4-50-16,-6 0-34 0,0 4-27 0,0-3-12 0,0 0-5 0,0-5-3 15,-6 3-1-15,6-2-8 0,0 0-11 0,-6 0-17 0,6 0-22 0,-6-1-31 16,6 0-35-16,-8-2-28 0,2 3-27 0,0-5-17 0,-1 5-9 15,1 0-9-15,-1-4-4 0,0 4-6 0,-5 0-2 0,6-1-3 16,-8 1-3-16,1 0-1 0,0 4-2 0,0-2 1 0,-1 5-1 0,-4 0-1 16,-2 0 1-16,0 5-1 0,1-2 0 0,-1 0-1 0,1 5 0 15,-1 3-1-15,-6 0 0 0,6-1-1 0,1 5 0 0,-1 0 0 0,1-1 0 16,-1 5 1-16,1-1 0 0,6 5 0 0,-1-6 0 0,2 5 1 16,-1-3 0-16,6 3 1 0,1-1 0 0,-1-2 0 0,7-2 2 0,0 3-1 15,7-2 1-15,-7-4-1 0,13 1 1 0,-7-4-2 0,7 0 1 16,1-4-1-16,5 1 0 0,0-5 0 0,8-3-1 0,-8 0-2 15,7-7-1-15,0 0-2 0,6 0-1 0,-5-8 0 0,5 0 1 0,1 1 0 16,-7-8-2-16,6-1 2 0,1 1-1 0,-7-3 0 0,7-1 1 16,-7-3 0-16,0 0 0 0,-1-5 1 0,1 2 1 0,-6-1 0 0,0-4 0 15,-1-3 0-15,1 3 0 0,-7-3 0 0,0-4 3 0,-6 3 2 16,-1 1 3-16,0 0 4 0,1 0 2 0,-7-1 5 0,0 5 7 16,0 3 7-16,0 0 5 0,-7-1 7 0,1 9 7 0,6 0 5 0,-6-1 6 15,-1 7 3-15,7 1 3 0,-6 7-2 0,-1 0-2 0,7 1-4 16,-7 2-5-16,7 8-5 0,0-4-6 0,-6 4-6 0,6 4-6 0,0 4-8 15,0 2-4-15,-6 5-6 0,6-1-5 0,0 9-2 0,0 2-4 16,6 5 0-16,-6 3-1 0,0 4 0 0,6-2 1 0,-6 9 1 0,7 2 0 16,0 1 0-16,-7 0 2 0,6 4-2 0,1-2 1 0,-1 1-1 15,-6 1 1-15,6-2-1 0,1 1 1 0,0-2-1 0,-1 0 1 0,7-9-2 16,-6 5 1-16,-1-7-1 0,1 0 1 0,5-4 0 0,-5-4-2 16,6 0 2-16,-7-7 0 0,8 1 0 0,-8-9 1 0,7 2-1 15,0-6 1-15,-6-3-1 0,5-3 1 0,2-4 0 0,-1-4 0 0,0-3 2 16,0-3-2-16,7-2 0 0,-8-3 1 0,2-2-2 0,5-6 0 15,-6 0-1-15,0-2-2 0,7 0-1 0,-7-4 2 0,0 0 0 0,0-1-2 16,-1-3 0-16,2 4 0 0,-1-4 0 0,0 3 1 0,-7 1-1 16,7 0 0-16,-6 3 0 0,6 4 1 0,-7 0 0 0,1 8 1 0,-7-2-2 15,7 6-2-15,-7-1-1 0,0 7 0 0,0 0 0 0,0 4-1 16,0 4 1-16,0 0-1 0,0 3 0 0,-7 5 0 0,7 3 1 16,-7-1-1-16,1 4 1 0,6 0 0 0,-6 8 0 0,-1-4 3 0,0 3 2 15,1 5-1-15,-1-4 1 0,7 3 0 0,-6 0 1 0,6-4-1 0,0 5 1 16,0-4 1-16,0-5-2 0,6 1 1 0,1 0 1 0,-1-3 0 15,1-1 1-15,6-4-2 0,0-3-1 0,0 1 1 0,0-5 0 0,7 0 0 16,-8-7 1-16,8 4 0 0,0-8-1 0,-1 1 1 0,1-4 0 16,-1 0-1-16,1-5 0 0,0-2-3 0,-1-2 1 0,-6-2 1 0,6-3 0 15,1 2 0-15,0-6-1 0,-8 0 0 0,2-2 0 0,5 1-1 16,-5-2 0-16,-2-2 1 0,-6-3 0 0,8 3 1 0,-8-2 1 16,1 2 3-16,-1 1 4 0,0 0 4 0,2 6 5 0,-8-2 6 0,6 6 1 15,-6 2 2-15,0 5 1 0,0 2 1 0,0-1-2 0,0 7-1 16,0 4 1-16,0 0-2 0,-6 4 0 0,6 3-3 0,-8 0-2 15,2 8-6-15,0-1-6 0,-1 5-5 0,7-1-3 0,-6 4-1 0,-1 3-1 16,0 1 0-16,1 4 0 0,0-5-1 0,6 4-3 0,-6 1-6 0,6-4-11 16,0 2-13-16,6-2-13 0,-6-4-14 0,6 0-16 0,0 1-18 15,8-5-29-15,-8-4-35 0,7 1-51 0,7-8-64 0,-8 0-62 16,8 1-61-16,0-8-50 0,-1 0-43 0,1-3-28 0,0-5-20 0,5-3-3 16,1 0 6-16,1 0 13 0,-8-3 15 0,8 0 28 0,-2-6 33 15,1 3 53-15,0-2 64 0,1-3 61 0,-8 4 114 0</inkml:trace>
  <inkml:trace contextRef="#ctx0" brushRef="#br0" timeOffset="87608.15">22514 7210 62 0,'0'-7'259'0,"7"-5"40"16,-7 5 40-16,0 0 42 0,0-4 44 0,0 4 29 0,-7-5 20 16,7 5 12-16,-6-1 11 0,0 1-4 0,-2 4-11 0,2-2-51 15,0-2-70-15,-7 7-55 0,6-3-45 0,-6 3-41 0,1 0-38 0,-2 0-42 16,1 3-44-16,0 4-28 0,0 1-20 0,0 3-12 0,-6 0-10 0,5 1-7 16,2 6-8-16,-8-4-4 0,7 8-2 0,-1-4-1 0,8 4-1 15,-6 0 1-15,5 4-2 0,0 0 1 0,1-4 0 0,6 3-2 16,0 1 0-16,0-4-2 0,0 0-4 0,6 0-2 0,1-4-4 0,0 1-5 15,5-1-5-15,-6-4-4 0,8-2-6 0,-1-2-5 0,0-2-5 16,6-5-5-16,1 1-7 0,-7-4-4 0,7-4-4 0,-1 1-3 0,0-5-1 16,8-2 2-16,-14-2 3 0,6-2 4 0,1-4 4 0,-1-1 5 15,-6 1 5-15,0-4 5 0,-6 0 7 0,6 0 4 0,-7-4 7 0,-6 1 8 16,7 0 9-16,-7-2 13 0,0-3 10 0,0 5 13 0,-7 3 9 16,1-4 8-16,0 6 6 0,-1 0 5 0,0 2 5 0,1 4 2 15,-7 2 2-15,6 2 0 0,1 2-1 0,-7 4-4 0,7 1-4 0,-8 3-7 16,8 3-8-16,-1 1-10 0,1 0-10 0,6 3-6 0,-7 4-5 0,7 0-6 15,7 0-7-15,-1 0-8 0,1 1-10 0,-1-2-12 0,8 5-16 16,5-5-31-16,-6 2-42 0,6-5-46 0,7 4-48 0,-6-4-49 16,6-3-47-16,1-1-39 0,-2 1-34 0,1 1-41 0,0-5-42 0,0-5-20 15,1 5-9-15,-1-4 4 0,-1 1 12 0,1-4 30 0,0-1 39 16,1 5 45-16,-7-4 50 0,-2-4 46 0,2 3 48 0</inkml:trace>
  <inkml:trace contextRef="#ctx0" brushRef="#br0" timeOffset="87811.29">23055 7110 0 0,'0'-10'95'0,"0"2"119"0,0-3 31 16,0 0 33-16,0 4 32 0,0 0 41 0,0 0 45 0,0-1 35 0,-7 1 33 15,7 3 12-15,-6 0 4 0,6 0-25 0,-7 1-40 0,1 0-33 16,0-2-26-16,-2 5-26 0,2 5-22 0,-6-5-25 0,4 3-28 0,-4 4-34 16,5 1-42-16,-6 2-32 0,6 2-29 0,-5 2-20 0,-2 1-18 15,8 3-11-15,-7 1-8 0,7-1-9 0,-1 3-6 0,7-2-6 16,-7 4-9-16,7-2-8 0,0 2-10 0,7-3-13 0,0-1-15 0,-1 3-15 16,7-3-17-16,-7-5-17 0,8 5-17 0,5-8-25 0,-6 3-29 15,6-7-38-15,-5 1-43 0,6-4-45 0,-8-1-46 0,8-3-40 0,-7-3-38 16,7-4-27-16,-8-2-24 0,2 3-27 0,-1-5-29 0,-1-4-5 15,2 0 7-15,-8-2 19 0,0-3 24 0,1-1 37 0,0-1 43 0,-1-4 43 16,-6 1 46-16,7-8 43 0,-7 3 40 0</inkml:trace>
  <inkml:trace contextRef="#ctx0" brushRef="#br0" timeOffset="88060.81">22814 6648 0 0,'-26'5'222'0,"0"2"67"0,-1 0 37 0,1 1 45 0,1 2 48 0,5-3 31 16,0 5 23-16,1-5 17 0,-1 0 12 0,8 1 10 0,-2 0 10 0,8-1-51 15,0-4-80-15,-1 1-53 0,0 0-36 0,7-4-34 0,-6 3-34 16,6-3-43-16,6 0-44 0,-6 4-30 0,7-4-21 0,-7 0-16 0,7 4-11 16,-1-4-11-16,0 0-9 0,8 0-9 0,-8 3-7 0,7-3-9 15,0 3-7-15,-6-3-11 0,5 4-12 0,-4-4-12 0,-2 5-11 16,0-2-11-16,7 4-9 0,-6-3-9 0,-7 3-11 16,6 4-12-16,-6-4-13 0,7 4-18 0,-7 3-22 0,0 3-25 0,0-4-24 0,0 6-25 15,-7-1-20-15,7 1-26 0,-6 2-26 0,-1 2-25 0,0-2-25 16,1 5-23-16,0-1-20 0,-8 1-28 0,8 0-31 0,-7 0-4 0,0 3 11 15,0-3 19-15,0 3 27 0,0 0 26 0,0 3 28 0,0-2 33 16,0 0 37-16,6 3 32 0,-6-5 34 0</inkml:trace>
  <inkml:trace contextRef="#ctx0" brushRef="#br0" timeOffset="88170.19">22273 7990 163 0,'-19'29'299'0,"6"-4"14"16,6-2 8-16,-5-5-8 0,4-3-17 0,8-1-46 0,0-6-61 0,0-5-63 15,8-3-63-15,-2 0-39 0,0-3-29 0,7-5-84 0,1-3-116 16,4-4-61-16,2-3-31 0,0-3-15 0,-1-6-10 0,1 2 10 15,6-8 16-15,-7-3 46 0,7-6 247 0</inkml:trace>
  <inkml:trace contextRef="#ctx0" brushRef="#br0" timeOffset="88420.2">22123 6886 71 0,'-12'-2'377'0,"-1"-3"54"0,-1 2 27 15,8-1 16-15,-8-3 11 0,8 1 9 0,6-6 6 0,-6 4 6 16,6-3 5-16,6 0 3 0,-6 0 2 0,6 0-65 0,2 1-102 0,-2-2-103 16,0 2-104-16,8 2-52 0,-1-3-28 0,-1 1-18 0,2 2-10 15,-2-3-11-15,2 3-7 0,-1 5-11 0,-1-4-13 0,2 2-11 0,-8 5-12 16,8 0-14-16,-8 0-13 0,0 8-14 0,1-4-13 0,-7 3-16 16,6 4-14-16,-6 1-18 0,-6 2-15 0,-1-3-18 0,7 8-15 0,-12-2-17 15,4 1-20-15,-4 1-24 0,5 3-26 0,-6 0-24 0,0 0-20 16,-7 0-34-16,8 0-36 0,-2-1-12 0,2 2 4 0,-1 0 9 15,-7-6 15-15,6 1 15 0,2-3 16 0,-1 0 24 0,0-1 25 0,6-2 33 16,-5-5 37-16</inkml:trace>
  <inkml:trace contextRef="#ctx0" brushRef="#br0" timeOffset="88670.19">20991 6785 199 0,'-26'14'410'0,"-1"0"47"0,7-2 26 0,2 2 14 15,-2-6 7-15,13 4 4 0,1-6 1 0,-1 1 2 0,14-3 3 16,-1 4 0-16,7-6 2 0,7 3-88 0,-1-2-133 0,7 5-102 16,6-4-86-16,1-1-51 0,7 1-31 0,-1-1-42 0,6 1-42 0,1-1-78 15,-1-3-92-15,1 5-95 0,6-2-96 0,0-3-48 0,0 4-25 16,-7-4-12-16,8 0-7 0,-7 0-2 0,5 0-1 0,-5-4 2 15,-1 4 6-15,2-3 26 0,4-2 37 0,-5 2 73 0,-1-4 154 0</inkml:trace>
  <inkml:trace contextRef="#ctx0" brushRef="#br0" timeOffset="88936.4">23504 7484 314 0,'-6'29'463'0,"6"-3"43"0,0-4 19 0,0-4 4 0,0 0-4 0,0-7-14 15,0 0-20-15,6 1-46 0,-6-8-63 0,6-1-82 0,2 1-90 0,-8-4-182 16,0 0-229-16,0 0-143 0,0-4-103 0,-8 1-50 0,2-4-23 15,-7-5-7-15,0 1 4 0,0-8 12 0,1 1 19 0,-2-3 47 16,1-5 64-16,0-3 81 0,0-5 259 0</inkml:trace>
  <inkml:trace contextRef="#ctx0" brushRef="#br0" timeOffset="91653.36">5451 10763 48 0,'6'-4'191'0,"0"-4"16"0,-6 6 10 0,0-3 10 0,8 2 11 15,-8-5 12-15,0 5 12 0,6-3 13 0,-6 1 13 0,0 1-7 0,0-4-19 16,0 5-23-16,0 0-27 0,0-5-7 0,0 5 2 0,0 0 7 16,0-6 9-16,0 6 3 0,-6-1 3 0,6-3-5 0,0 3-7 0,-8 1-10 15,8-4-9-15,-6 3-13 0,0 1-13 0,-1-2-16 0,7 1-16 16,-6-2-19-16,-1 2-21 0,-6 0-20 0,7 4-18 0,-8-3-13 15,8-2-13-15,-7 5-6 0,0-3-5 0,0 3-4 0,0 0-2 0,0 0-3 16,-7 3-3-16,7 2-1 0,-6-2-1 0,0 1-2 0,-1 3-4 16,0 0-1-16,1 1-1 0,-1 3-1 0,0 0 0 0,1-1-1 15,-1 5 0-15,1-4-1 0,6 4 1 0,-6 3 0 0,5-4 0 0,2 5-1 16,-2 0 1-16,2 3-1 0,-2-5 1 0,8 6 0 0,-7 0 0 16,7 2 3-16,-2-3 1 0,8 3 1 0,-6 1 1 0,6-1 2 0,0 2 1 15,0-3 0-15,0 2 3 0,0 3 1 0,6-3 2 0,2 0 2 16,-8 0 0-16,6-4 0 0,0 3 1 0,1-3-1 0,-1 0 0 0,8 0-1 15,-8-4 1-15,6 1 1 0,-4-4-2 0,4-1 0 0,2 1-2 16,-1-4-1-16,-1 0 0 0,8-1-2 0,-7-2-1 0,7-4 0 16,-1 3-1-16,0-3-2 0,1-4 1 0,0 0-2 0,-1 0-1 0,1-4 0 15,-1 0 0-15,7-3-1 0,-6-1 1 0,0-2-2 0,-1-1 0 0,1 0-2 16,0-4-1-16,-8-3 1 0,8 2 0 0,-1-1-1 0,-5-5-2 16,-2 0-2-16,1 0-3 0,0-3-3 0,0-1-2 0,1-4-2 15,-8 0-3-15,0 1-1 0,1-3-2 0,-7-2 0 0,0-2 0 0,0-1-1 16,0 5 1-16,0-5 1 0,-7 0 2 0,1 4 5 0,-7 1 5 15,6 2 8-15,-6 0 6 0,0 9 7 0,0-4 5 0,1 6 5 0,-2 1 7 16,1 6 2-16,-6-2 2 0,6 7 2 0,-7-1-1 0,7 0 1 16,-6 6-1-16,6 2-3 0,-1 0-5 0,-5 0-4 0,6 2-5 0,0 6-5 15,6-5-5-15,-6 5-3 0,7 3-6 0,-8 1-7 0,14-2-7 16,-6 5-11-16,6-5-13 0,0 5-16 0,6-1-18 0,-6 3-34 16,8 0-42-16,4-7-58 0,-5 6-65 0,6-5-67 0,0 4-69 0,0-5-52 15,6-2-46-15,-5-5-19 0,-1 5-6 0,6-8 5 0,-6 0 9 16,1-4 13-16,5 0 18 0,-6-3 34 0,0 0 43 0,-1-4 58 0,-4-4 64 15</inkml:trace>
  <inkml:trace contextRef="#ctx0" brushRef="#br0" timeOffset="92184.22">5262 10316 272 0,'0'0'330'0,"-6"0"36"15,-2 0 32-15,2-4 28 0,0 4 23 0,6-4 17 0,-7 1 10 0,1-1 7 16,6 2 7-16,-7-3-19 0,7 1-29 0,-6 1-71 0,6-2-90 0,0 2-61 16,0-4-47-16,0 3-36 0,0 1-32 0,6-5-28 0,-6 5-23 15,7-5-17-15,-1 5-10 0,1-5-9 0,-1 5-7 0,8-1-4 16,-2 4-3-16,-5-3-3 0,6 3-3 0,0 0-1 0,0 0-2 0,0 3 1 16,0 1-1-16,0 3 2 0,0 0-1 0,0 4 1 0,0 0-1 15,-7 0-1-15,8 4-3 0,-8-1-6 0,1 2-8 0,-1 2-23 0,1-4-29 16,-1 5-42-16,-6-5-50 0,7 4-63 0,-7-3-68 0,0 0-67 15,0-1-67-15,0 1-35 0,0-5-16 0,0 2-6 0,-7-4-1 0,7-1 5 16,-6-3 7-16,6-1 22 0,0-3 29 0,-7-3 42 0,7-5 53 16,0 5 60-16,-6-9 236 0</inkml:trace>
  <inkml:trace contextRef="#ctx0" brushRef="#br0" timeOffset="92418.6">5229 10199 107 0,'-19'-4'324'0,"6"1"36"0,-1-1 26 15,-5 0 30-15,12-4 29 0,-5 6 20 0,5-6 14 0,-6 0 8 16,13 5 7-16,-7-5 4 0,7 5 2 0,-6-4-77 0,6 2-116 0,0 2-74 16,0-1-53-16,6 1-36 0,-6-1-27 0,7 1-29 0,0-5-32 15,-1 5-19-15,1-1-13 0,5 0-10 0,-5 4-8 0,6-3-5 0,1 3-4 16,-2 0-6-16,-5 0-10 0,6 3-8 0,0 5-8 0,-7-5-9 16,0 5-10-16,2 2-15 0,-2 2-20 0,0 2-28 0,-6-3-33 0,-6 8-40 15,0-5-44-15,-2 4-46 0,2 4-47 0,-7-3-44 0,0 3-44 16,0 3-22-16,-7-2-12 0,1-1-1 0,0 3 6 0,6-3 13 15,-7 0 19-15,7 0 28 0,-6-3 32 0,6-1 41 0,6 1 45 0,-6-5 47 16,13-3 216-16</inkml:trace>
  <inkml:trace contextRef="#ctx0" brushRef="#br0" timeOffset="93263.47">6519 10837 126 0,'6'6'187'16,"-6"-2"10"-16,7 0 7 0,-7-1 15 0,6 1 16 0,-6-4 19 0,7 0 22 16,-7 4 21-16,7-4 22 0,-7-4-7 0,0 4-18 0,0 0-8 15,6-4-6-15,-6 4 2 0,0-3 3 0,6-1-1 0,-6 0-1 0,0 1-10 16,0 0-13-16,0-2-18 0,0-2-22 0,0 4-18 0,0-5-20 16,0 1-25-16,-6 0-28 0,6 0-29 0,-6-1-29 0,6 1-18 15,-7-1-15-15,0 1-7 0,7 0-7 0,-6 0-3 0,-1-1-2 0,-6 0-2 16,7 5 0-16,-7-3-2 0,7 1-4 0,-8 5-1 0,1-4-2 15,0 4-1-15,0 0-2 0,1 4-3 0,-8 3-2 0,6-3-1 16,-5 3-1-16,-1 5-1 0,8-2 0 0,-8 5-1 0,0-4 1 0,1 7 0 16,5-3 1-16,-5 4 0 0,6-2-1 0,0 3 1 0,1-3-2 15,-2 6 1-15,1-5 1 0,6 0 0 0,1 0 0 0,0 1 1 0,6-1-1 16,0-4 1-16,0 4 1 0,0-2 0 0,0-5 0 0,6-1 1 16,0 1-1-16,1-3 2 0,0-1-1 0,5-4 2 0,-4 1 0 0,4-4 1 15,1 0-1-15,0 0 1 0,6-7 0 0,-5 0 1 0,5-4-2 16,1-3 1-16,0-1-1 0,-1-7 1 0,1 3-1 0,6-6 0 0,-6-1-1 15,-1-3 1-15,7-4-2 0,-6 3 0 0,-1-2 0 0,0-5 0 16,-6 0-1-16,7 0 0 0,-7-2 0 0,0 2 1 0,0-4 1 0,-7 1 0 16,8-1 0-16,-8 1-1 0,0 1 2 0,-6-3 1 0,7 3 2 15,-7 2 4-15,0 0 7 0,0 5 5 0,0 2 5 0,0 1 5 0,0 2 6 16,0 6 5-16,0 3 6 0,-7-1 5 0,7 5 4 0,0 3 3 16,0 0 1-16,0 3-1 0,-6 5-1 0,6 0-5 0,0-2-7 0,0 5-7 15,-6 0-6-15,6 5-6 0,0 1-6 0,0 2-6 0,-7 3-5 16,7 3-6-16,-7 4-5 0,7 1-1 0,-6 6-2 0,6 1-1 15,-7 4 0-15,7 2 1 0,-6 1 1 0,6 3 3 0,-6 6 0 0,6-3 1 16,0 3 1-16,0-3-2 0,0 1 1 0,0 4-1 0,6-4-2 0,-6 5 1 16,6-5 0-16,1 0 0 0,-1-3-3 0,1 0-5 0,0-1-7 15,-1-7-9-15,7 4-11 0,0-7-13 0,-7 0-11 0,8-5-16 16,-1-2-17-16,-1-4-37 0,2-5-48 0,-2 1-58 0,2-6-64 0,-1-2-59 16,-1-3-59-16,8-3-49 0,-6-2-45 0,5-6-17 0,1 1-4 15,-8-1 6-15,8-4 9 0,0-3 14 0,-1-1 16 0,1 1 38 16,-1 1 47-16,7-6 58 0,-6 4 64 0</inkml:trace>
  <inkml:trace contextRef="#ctx0" brushRef="#br0" timeOffset="94156.29">7294 10704 0 0,'6'-3'115'0,"7"-1"135"0,-6 0 25 0,0 4 22 15,-7-3 19-15,6 0 24 0,-6 3 24 0,0-5 30 0,0 5 34 0,0 0 25 16,-6-4 19-16,6 4-33 0,0-3-62 0,-7 3-48 0,0-4-43 16,1 4-27-16,-1 0-19 0,1 0-17 0,0 0-16 0,-8 4-18 15,2-4-19-15,-2 3-27 0,1 6-32 0,1-3-21 0,-8 2-17 0,0 3-9 16,7 1-8-16,-7 1-4 0,1 1-3 0,0 2-5 0,5 2-2 15,-5 0-5-15,5 1-4 0,2-1-5 0,-1 4-4 0,6-4-2 0,-6 1-4 16,7 0-3-16,0-2-2 0,-2 1-2 0,8 1-2 0,0-4-2 16,0-5-1-16,8 5-3 0,-2-3 2 0,0-5-2 0,7-1 1 0,-6 2 1 15,12-5-2-15,-5 2 1 0,5-5-1 0,1-5 1 0,-1 2-2 16,0 0 0-16,1-5 0 0,6-2-1 0,-7-2-2 0,1 1-1 0,7-3 0 16,-9-1-3-16,2-4 0 0,0 1 0 0,-1 1-1 0,-5-2 1 15,-2-4 0-15,2 1 0 0,-1 0-1 0,-7 1 2 0,0-5 1 16,1 4-1-16,0-4 2 0,-7 4 1 0,6 0 2 0,-6 0 2 0,0 1 1 15,0 2 4-15,0 5 5 0,0-2 5 0,0 2 4 0,-6 3 0 16,6 4 1-16,0 0-1 0,0 2-1 0,0 2-1 0,0 3 0 0,-7 0 0 16,7 8 0-16,0-5-2 0,-7 8 0 0,7 0-5 0,0 3-5 15,-6 2-3-15,6 1-5 0,-6 6-1 0,6-2 0 0,-7 2 1 16,7 2 1-16,0-2 0 0,0 2 0 0,0 1-1 0,0-1 0 0,0-3 0 16,7 5 1-16,-1-10-2 0,-6 6 0 0,6-5 0 0,1 0 1 15,6-4-1-15,-7-3-1 0,8 1 1 0,-8-2 2 0,7-2 0 0,0-5 1 16,6 1 0-16,-5-4-1 0,-1 0 1 0,6-4-1 0,0 1 0 0,-5-5 0 15,6 1-4-15,-1-4-2 0,-6-4-2 0,6 1-2 0,1-1-1 16,-7 1-3-16,0-6-2 0,0 3-1 0,1-2-1 0,-2-3 1 0,-6 4-1 16,8 0 0-16,-14 0 0 0,6-1 2 0,1 5 3 0,-7-5 1 15,0 6 3-15,0 1 1 0,0 1 2 0,0 0 3 0,0 3-1 16,-7 1 0-16,7 3 0 0,0 1-1 0,-6 3 1 0,6 0-1 0,-7 7 1 16,0-4 0-16,1 9 1 0,0-1-1 0,0 3 0 0,-2 4 0 15,2 0-1-15,0 5 1 0,-1-1 0 0,7 4 2 0,-6-1 0 0,6 2 2 16,0-2-1-16,6-3 1 0,-6 0 0 0,7-1-1 0,-1-3 1 15,0-3 0-15,8 0 0 0,-8-1 0 0,7-6 2 0,0 3 1 0,0-8-1 16,7 2 0-16,-7-2 0 0,6-3 1 0,-6-3-1 0,7-2 1 16,0-1-1-16,-8-5 1 0,8 4-2 0,-1-9 0 0,-5 5 0 15,-2-4-1-15,8-3-2 0,-7 0 0 0,1 0-1 0,-8-1 0 0,6-3-3 16,-4 0-1-16,-2 4-1 0,0-4-1 0,1 0-1 0,-7 0 1 16,6 4 0-16,-6-4 0 0,0 7 1 0,0-4 1 0,0 5 0 0,-6 3 0 15,6 0 1-15,0 4 1 0,0 0 0 0,0 0 2 0,-7 3-1 16,7 4 1-16,0 0 1 0,-6 4 0 0,6-1-1 0,0 4 0 15,-6 4 0-15,6 0 1 0,-8 4-1 0,8 3 0 0,0 4 0 0,-6 4 2 16,6 0 0-16,-6 3 0 0,6 4 1 0,0 0 0 0,0 1 0 16,0 1 0-16,0 2 0 0,6-3 0 0,-6 1 0 0,6 6 0 0,2-4 1 15,-8-1 0-15,6 1-1 0,0 0-2 0,1-5 2 0,-1 5 0 16,1-4 1-16,0 0-1 0,-1 0 1 0,0-1 0 0,-6 2-2 0,6-5 1 16,-6 1-2-16,8-5 0 0,-8 4-5 0,0-3-4 0,0-3-5 15,0-2-5-15,-8-2-5 0,8-1-6 0,-6 0-5 0,0-7-4 0,0 4-5 16,-1-9-2-16,-6 2-3 0,6 0-2 0,-5-4-1 0,-2-4 0 0,8 0 3 15,-8 0 5-15,2-4 5 0,-1-4 5 0,-1 0 4 0,8 2 7 16,-6-5 4-16,4-4 4 0,2 4 4 0,0-7 4 0,-1 0 3 16,7-1 1-16,0 1 2 0,0-3 1 0,7-6 1 0,-1 5 1 0,0-3-1 15,2-1 1-15,4 1-3 0,1-2 0 0,0-2-3 0,0 3-2 16,7-3-7-16,-8 0-8 0,8 0-19 0,-7-1-21 0,7 2-36 0,-8-2-42 16,8 1-50-16,-7-1-54 0,1 1-54 0,-2-4-52 0,-5 4-50 15,6-5-48-15,-7 5-23 0,1-8-8 0,-7 5-1 0,0 0 7 16,0-6 15-16,0 1 22 0,-7 1 34 0,1-1 42 0,0 0 52 0,-8-3 53 15</inkml:trace>
  <inkml:trace contextRef="#ctx0" brushRef="#br0" timeOffset="94437.54">7255 10111 130 0,'-26'14'373'0,"0"-2"48"16,6 2 32-16,1-7 21 0,-1 4 16 0,7-4 14 0,0 1 11 0,0-4 12 15,6 0 12-15,1-1 13 0,-1-3 14 0,7 4-67 0,0-4-107 16,0 0-85-16,0 0-74 0,0 0-44 0,0-4-28 0,0 4-20 16,7-3-16-16,-1-5-12 0,1 0-12 0,0 1-14 0,5-4-12 0,-5 0-13 15,6 1-13-15,0-5-14 0,0 4-10 0,0 0-9 0,-7-4-8 16,8 8-6-16,-8-3-4 0,0 5-2 0,2-2-1 0,-2 7-1 0,0-5-1 16,-6 5-1-16,7 5 0 0,-1-2-3 0,1 1-6 0,0 4-9 15,-1 3-12-15,0-5-12 0,8 6-13 0,-8 3-15 0,7-5-15 0,-7 5-27 16,8-4-32-16,-2 4-54 0,-5-5-63 0,6 2-71 0,0-1-77 15,-6-1-61-15,6-1-57 0,-1-2-21 0,-5-4-5 0,0 1 4 16,5-4 10-16,-5 0 15 0,0-4 14 0,-7 1 27 0,6-4 32 0,-6-2 55 16,7-1 64-16</inkml:trace>
  <inkml:trace contextRef="#ctx0" brushRef="#br0" timeOffset="94718.79">6434 10232 0 0,'-26'14'145'0,"6"-3"201"16,1 0 60-16,-1 0 39 0,1 0 26 0,6 0 17 0,0-4 13 16,0 1 10-16,0-5 9 0,7 2 7 0,-2-3 6 0,2 3-32 15,6-2-51-15,-6 1-79 0,12-4-92 0,-6 4-69 0,6-4-55 0,2 4-35 16,4-1-25-16,1-3-16 0,7 4-12 0,0-1-10 0,6 1-9 15,-1-4-9-15,9 0-11 0,-2 0-22 0,7 0-30 0,0 0-63 0,0 0-79 16,0-4-110-16,-6 1-124 0,6-1-74 0,-7 4-46 0,1 0-25 16,-7-3-13-16,0-1-4 0,-7 0-4 0,1 0 3 0,0 1 2 15,-8-4 18-15,2-1 23 0,-1 0 58 0,-7 1 76 0</inkml:trace>
  <inkml:trace contextRef="#ctx0" brushRef="#br0" timeOffset="96573.1">8915 10899 40 0,'0'7'322'0,"0"1"54"0,0-4 44 0,0 2 25 0,0-2 17 16,0 0 12-16,-6-1 9 0,6 1 9 0,0 0 8 0,0-4 9 0,0 0 9 15,0 0-59-15,0 0-94 0,6-4-79 0,-6-3-74 0,0-1-51 16,7 2-41-16,0-6-24 0,-1-3-18 0,0-2-9 0,2-3-11 0,4-2-8 16,1 1-10-16,0-5-7 0,0 0-9 0,7-3-5 0,-8 0-5 15,8-4-5-15,-7 3-1 0,1-2-2 0,4-2-2 0,-4 1-1 16,-1 1 0-16,0-5 0 0,0 4-1 0,-7-4 2 0,1 5 0 0,0-5 2 16,-1 5 2-16,-6-5 2 0,0 3 4 0,0 1 2 0,0 0 3 15,0 3 2-15,-6 2 2 0,6 2 4 0,-7-1 3 0,0 7 5 16,1-3 5-16,6 5 4 0,-6 3 3 0,-1 4-1 0,0 0-1 0,7 4-2 15,-6-1-3-15,6 5-4 0,-7-1-2 0,7 4-5 0,0 0-2 16,-6 0-5-16,6 4-2 0,-6 4-6 0,6 2-6 0,0 1-5 0,-8 7-3 16,8 1-2-16,0 4 1 0,-6 2 0 0,6 4 0 0,-6 8 3 15,6-5 1-15,0 9 1 0,0-1 2 0,0 0 2 0,0 4 3 0,0-3 3 16,0 3 1-16,6-4 0 0,-6 4 1 0,6-4 0 0,2 1 0 16,-2-4-1-16,0-2-2 0,1 2 0 0,-1-4-2 0,8-4 1 15,-8 1-1-15,7-4-3 0,-6-4-5 0,5-1-6 0,-5-2-8 0,6-5-12 16,0 1-17-16,-7-4-18 0,8-3-19 0,-8-6-27 0,0 3-33 0,8-5-61 15,-8-5-76-15,1-1-81 0,-1-2-80 0,1-3-63 0,-7-3-55 16,7-5-23-16,-7 1-7 0,0-4 6 0,-7 0 11 0,7-3 15 16,-7 2 19-16,1-6 28 0,-7 3 32 0,6 1 61 0,-6-4 76 0</inkml:trace>
  <inkml:trace contextRef="#ctx0" brushRef="#br0" timeOffset="96729.36">9072 10437 91 0,'-13'0'369'0,"-6"3"53"0,5-3 33 0,2 4 23 15,-8-4 16-15,7 0 11 0,6 0 12 0,0 0 7 0,-5 0 6 0,6 0 5 16,6-4 2-16,-8 4-71 0,8 0-106 0,0 0-98 0,0 0-92 15,0 0-53-15,8-3-34 0,-2 3-23 0,6-4-15 0,2 4-14 16,5-4-12-16,1 1-14 0,0-1-18 0,5-3-21 0,1 4-22 0,0-2-38 16,7-2-47-16,-7 4-52 0,7-1-57 0,-7 0-51 0,0 1-49 15,7-1-49-15,-7 0-48 0,-1 1-33 0,1-1-28 0,7 1-6 16,-7 3 3-16,-6 0 13 0,6-5 19 0,-7 5 37 0,7 0 44 0,-6 0 54 16,-1 5 54-16,1-5 51 0,0 3 145 0</inkml:trace>
  <inkml:trace contextRef="#ctx0" brushRef="#br0" timeOffset="97282.72">9704 10415 0 0,'6'4'148'0,"-6"-1"72"15,0-3 21-15,6 4 24 0,-6-4 23 0,0 3 27 0,0-3 29 0,0 0 36 16,0 0 37-16,0 0 18 0,0-3 6 0,0-1-27 0,0 1-45 16,0-1-29-16,0 1-24 0,-6-2-19 0,6 2-16 0,0-4-17 15,0 3-17-15,-6 0-22 0,6 1-25 0,-7-1-30 0,7 0-35 0,-6 1-25 16,6-1-19-16,-7 1-14 0,0 3-10 0,1-5-10 0,0 5-8 16,-1 0-6-16,0 5-5 0,-6-5-7 0,7 3-7 0,-7 4-6 0,0-3-4 15,7 7-4-15,-14-4-5 0,13 5-2 0,-6 2-2 0,0 0-2 16,1 5 1-16,-2-4 0 0,8 7 0 0,-7-5 0 0,6 6-1 0,1-2 1 15,-1 2 1-15,7-2 0 0,0 6 0 0,0-5 0 0,0-4-1 16,0 4 0-16,7 0 2 0,-1-4-1 0,7 1-2 0,-6-1-1 0,5 0 2 16,2-7-2-16,5 4 1 0,-6-4-2 0,6-5 0 0,1 3-5 15,0-6-5-15,-1-3-5 0,1-3-4 0,0-2-6 0,-1-2-5 0,1 0-4 16,0-4-4-16,-1-3-2 0,-6-1-1 0,6 0-3 0,-5-4 1 16,-8 5 0-16,7-9 2 0,-6 6 4 0,-1-5 6 0,-6 4 4 15,0-4 4-15,0 0 7 0,-6-1 6 0,6 2 5 0,-7-2 5 0,0 2 5 16,-5-1 4-16,4 2 8 0,-4 3 7 0,-1 2 5 0,6 0 4 0,-6 1 4 0,7 3 4 0,-8 4 4 15,2-1 3-15,5 5 0 0,0-1 1 0,1 0-1 0,0 4-1 16,-1 0-3-16,7 0-1 0,-6 4-6 0,6-4-7 0,0 4-5 16,6-1-4-16,-6 1-4 0,7 0-3 0,-1 3-4 0,0 1-1 0,8-5-1 15,-2 1-1-15,2-1 1 0,-1 4-1 0,6-7 0 0,0 4 0 16,1-4 0-16,0 0 2 0,-1 0-1 0,1-4-2 0,6 4 1 0,-7-7-1 16,1 4 1-16,0-1-2 0,-1-4 0 0,1 5-1 0,0-4 0 15,-2 3 1-15,2-3-1 0,-7 3-1 0,1 0-1 0,-2 1-1 16,2-1 0-16,-2 4 1 0,-5-3 0 0,-1 3-2 0,1 3-1 0,-7-3 1 15,7 4 0-15,-7 3 2 0,0 0-1 0,0 1 2 0,0 7 2 16,0-5 2-16,-7 8 4 0,7 1 2 0,-7 3 3 0,1 0 1 0,6 3 1 16,-7-3 3-16,1 4 0 0,6-1 1 0,0 2 0 0,-6-2-2 15,6-3 0-15,6 4-1 0,-6-3-3 0,6-6-2 0,1 1-6 16,-1 1-7-16,1-4-14 0,0-5-16 0,-1 1-20 0,0-3-21 0,8-5-49 16,-2-3-62-16,-5 0-77 0,6-7-83 0,-6-4-82 0,5 0-76 0,-4-4-39 15,4-3-19-15,-6-4-6 0,1 0 0 0,0-4 9 0,-7-3 13 16,0-1 18-16,0-3 21 0,0 1 48 0,0-5 61 0,0 1 76 15,-7-4 214-15</inkml:trace>
  <inkml:trace contextRef="#ctx0" brushRef="#br0" timeOffset="97407.72">10205 10155 0 0,'-13'-8'27'0,"7"1"278"0,-14 4 40 0,7 3 28 15,0-5 24-15,0 5 16 0,-7 0 15 0,8-3 7 0,-2 3 5 0,1 0 1 16,1 0 1-16,-2 0-24 0,8 0-38 0,-8 0-106 0,8 3-135 0,-7-3-115 16,7 0-102-16,-1 0-97 0,0 5-95 0,1-5-67 0,0 0-53 15,0-5-27-15,-2 5-12 0,2-3-8 0,6-1-3 0,-6 1 1 16,-1-4 2-16,7 3 23 0,-7-3 33 0,1-4 51 0,6 3 62 0</inkml:trace>
  <inkml:trace contextRef="#ctx0" brushRef="#br0" timeOffset="97626.48">9697 10071 308 0,'-20'11'444'0,"1"3"48"0,-1 1 35 0,1-4 32 0,0-1 29 16,-1-2 27-16,7-1 25 0,0 1 25 0,0-5 24 0,7 1 20 16,-2-4 18-16,2 4-94 0,0-4-150 0,6 0-371 0,0 0-112 0,0 0 0 15,6-4 0-15,0 0 0 0,2-3 0 0,-2 0 0 0,7-5 0 16,6 2 0-16,-6-5 0 0,7 1 0 0,0-1 0 0,-1 0 0 0,1 1 0 15,6-1 0-15,-7 5 0 0,-6-2 0 0,6 4 0 0,1 1 0 16,-7 4 0-16,0 3 0 0,6 0 0 0,-5 7 0 0,-1-4 0 0,0 8 0 16,0 0 0-16,-7 4 0 0,8 0 0 0,-2 0 0 0,-5 2-120 15,6 2-208-15,-7 3-75 0,7-4-82 0,-6 1-84 0,6-1-39 16,-7-3-12-16,8 4 2 0,-2-9 12 0,2 1 17 0,-1 0 19 0,-1-4 22 16,8 1 21-16,0-5 34 0,-1-3 41 0,7-3 70 0,7 0 109 15</inkml:trace>
  <inkml:trace contextRef="#ctx0" brushRef="#br0" timeOffset="97985.97">11338 10221 1 0,'0'7'264'0,"0"0"23"0,6 1 12 0,-6-5 11 0,0 5 8 16,8-5 14-16,-8 2 14 0,6-5 21 0,-6 0 21 0,0 3 27 0,6-3 27 15,-6 0-42-15,0 0-77 0,0 0-49 0,0 0-35 0,0 0-16 16,0 0-6-16,0 0-8 0,0 0-8 0,-6-3-11 0,6 3-15 0,0-5-18 16,-6 2-22-16,-2-1-25 0,8 4-28 0,-12-4-20 0,6 1-17 15,-1 3-13-15,-6-4-10 0,0 4-7 0,-1 0-5 0,2 0-2 16,-2 4-1-16,2-1-1 0,-8 1-1 0,7 0 1 0,-7 7-2 0,1-4 0 16,-1 3 0-16,8 2-1 0,-8 2 2 0,0 2 0 0,7-2 0 0,0 1 1 15,0 3-2-15,1 0 0 0,-2 0 1 0,8 1-2 0,-1-1 1 16,7 4-1-16,0-4 1 0,0 1-1 0,0-1 2 0,7-3-2 15,5 3 0-15,-4-3-4 0,4-1-4 0,8 2-6 0,-1-6-10 0,1 1-15 16,6-3-19-16,-7-5-38 0,7 0-48 0,0 1-59 0,7-8-66 16,-7 1-61-16,7-4-62 0,-1 0-50 0,-6-4-46 0,7-4-20 15,-1-4-11-15,-5 4 3 0,5-6 6 0,-6 3 14 0,0-4 17 0,1 0 38 16,-2 4 48-16,1-5 59 0,-6 2 65 0</inkml:trace>
  <inkml:trace contextRef="#ctx0" brushRef="#br0" timeOffset="98283.91">11859 10250 234 0,'7'0'319'0,"-7"-4"39"0,0 4 38 0,0-3 32 0,0-1 30 0,0 0 19 15,0 4 14-15,-7-3 9 0,7-1 10 0,-6 4-12 0,0 0-23 0,-2 0-68 16,2 0-89-16,0 0-56 0,-1 4-41 0,-6-1-35 0,0 1-35 16,7 3-29-16,-8 1-30 0,2 0-16 0,-2 2-14 0,2 0-10 15,5 2-7-15,-6 2-8 0,0 2-5 0,0 2-6 0,0 0-3 0,7 0-5 16,-1 1-3-16,1 3-4 0,-1-1-4 0,0-2-2 0,7 3-2 16,0 0 0-16,0-4-2 0,0 4-3 0,7-3-2 0,6-5-5 0,-6 1-6 15,5-5-5-15,2 1-7 0,5 1-6 0,1-8-8 0,-1 2-7 16,0-6-8-16,1 0-8 0,6-3-7 0,1-4-8 0,-8 0-5 0,0-1-3 15,8-2 2-15,-8-6 1 0,0 2 7 0,1-1 6 0,-7 0 9 16,1-3 11-16,-8 0 12 0,6-1 16 0,-12 1 14 0,7 1 17 16,-7-6 17-16,0 4 17 0,-7-2 16 0,1 3 8 0,-6-1 7 0,4 1 4 15,-4-1 3-15,-8 6 0 0,7-4 0 0,0 3-6 0,-6 3-6 16,-1 4-8-16,7 0-8 0,-7-1-13 0,8 5-18 0,-8 3-24 0,0 0-24 16,1 3-44-16,5 1-52 0,-5 3-72 0,0 1-82 0,6 3-88 15,-1-4-90-15,-5 3-43 0,12 2-23 0,-5-1-11 0,5-4-4 0,-6 0 2 16,13-2 5-16,-7 2 14 0,7-7 16 0,0 0 37 0,0 0 49 15,7-7 69-15,-7-1 162 0</inkml:trace>
  <inkml:trace contextRef="#ctx0" brushRef="#br0" timeOffset="98455.78">11748 9785 0 0,'-12'-4'147'0,"5"1"263"0,-6 3 46 0,0-4 25 0,0 4 15 15,6 0 7-15,-5-4 5 0,-1 4 2 0,-1 0 1 0,8 0 0 16,-8 0 0-16,-5 0-25 0,6 4-36 0,0 3-127 0,-7 0-171 0,8 1-132 15,-8 3-111-15,1 0-110 0,-7 3-110 0,6 1-79 0,1 0-60 16,-1-1-32-16,-6 4-14 0,6-3-8 0,7 0-3 0,-7-1-1 16,8 1 1-16,-1 0 11 0,0-4 15 0,6-3 51 0,7 2 64 0</inkml:trace>
  <inkml:trace contextRef="#ctx0" brushRef="#br0" timeOffset="99347.54">12758 10547 0 0,'-6'15'125'0,"-7"-5"212"16,-1 5 56-16,8-8 35 0,0 5 25 0,-1-9 16 0,0 5 12 0,1-5 5 15,0-3 5-15,6 0 2 0,-7 0 2 0,7-3-34 0,7-5-51 16,-7 0-82-16,0 1-95 0,6-4-69 0,0-3-54 0,8-1-34 15,-8 0-24-15,7-3-16 0,0 0-12 0,0-4-6 0,0 0-4 0,6 0-4 16,-5 0-1-16,5 0-2 0,1-3-1 0,0-1-1 0,-1 3-4 0,-6-2 0 16,6-1-2-16,1 1 0 0,-7 0-2 0,0 2 0 0,6-3 1 15,-12 4 0-15,6 0 2 0,-7 1 2 0,2 2 2 0,-8 2 4 16,0-2 5-16,0 4 4 0,-8 5 2 0,2-2 4 0,0 4 3 0,-8 1 4 16,1 4 5-16,1-1 2 0,-2 1 3 0,2 3 1 0,-8 3 2 15,7-3 0-15,0 4-3 0,0 3-2 0,-7 0-5 0,14 0-3 0,-7 2-2 16,6-2-3-16,1 3-3 0,6 0-4 0,0 2-3 0,6-1-2 15,1 3-1-15,-1-2-3 0,7 3-1 0,1-1-2 0,5 1 0 0,0-1 0 16,1 2 0-16,6-2-1 0,0 1 0 0,0 3-1 0,0-4-1 16,0 5 0-16,1-5-1 0,-2 5-2 0,1-1 0 0,0-4 0 15,-6 5-1-15,-1-1 2 0,1 1-1 0,-6-1 1 0,-2 1-1 0,1-2 1 16,-6 3-1-16,-1-7 1 0,-6 6 1 0,7-4 0 0,-14-1 0 16,7 4 2-16,-6-7-1 0,-8 4 1 0,8-4-1 0,-6 0 1 15,-2 0-2-15,-6-4 1 0,7 0 0 0,-6-2 1 0,6-2-1 0,-7-3-1 16,1 0 0-16,-1 0-4 0,8-3-2 0,-2-4-8 0,1-1-12 15,0-3-13-15,6 0-16 0,-5-4-29 0,12 4-37 0,0-7-53 0,0 0-64 16,0-1-67-16,6 1-67 0,7-3-64 0,-6 1-61 0,6-2-29 16,-1 4-13-16,2-3 1 0,5 2 6 0,1 1 12 0,0-1 14 0,-8 1 29 15,14 3 36-15,-6 1 53 0,-1-1 64 0</inkml:trace>
  <inkml:trace contextRef="#ctx0" brushRef="#br0" timeOffset="99847.54">13540 10346 0 0,'-7'17'125'0,"-6"-2"203"0,7 0 47 15,-8-4 34-15,8 0 26 0,-7 0 15 0,7-4 11 0,-1 0 8 16,0 2 7-16,7-7 7 0,-6 3 8 0,6-2-28 0,0-3-46 0,0 0-73 16,0 0-86-16,0 0-58 0,6 0-42 0,1-3-30 0,0-2-24 15,-1 3-14-15,7-7-11 0,0-2-6 0,0 4-7 0,7-8-7 0,-1 5-8 16,-5-5-9-16,4-4-7 0,2 2-9 0,-7-3-9 0,7 2-4 16,-8 0-5-16,2 0-4 0,-1-4-1 0,-6 4-1 0,6-1-1 0,-7-2 1 15,0 3 1-15,-6-1 5 0,0 1 5 0,0 3 7 0,0-3 5 16,0 7 6-16,0 0 8 0,0 0 3 0,0 3 3 0,-6 1 0 15,6 2 1-15,-6 3-2 0,6 2 0 0,0 0-2 0,-7 0-2 0,7 2-4 16,-6 3-5-16,-1 2-7 0,7 4-5 0,-7-3-7 0,1 6-6 16,0 1-3-16,-2 3-4 0,8 4-1 0,-6-4-1 0,6 8 2 0,0-3 0 15,-6 2 2-15,6-3-1 0,6 3-1 0,-6 1 0 0,0 0 2 16,6-5 0-16,2 5-1 0,-2-3-1 0,0-2 1 0,1 2 1 16,6-5-1-16,-6 1-1 0,5-5 1 0,-5 0-1 0,6-3 0 0,-7 0 0 15,8 0 1-15,-1-8 1 0,-1 2-2 0,2-2-1 0,-2-3-1 16,2-3-2-16,-1-2-3 0,6-2-3 0,-6 0 0 0,1-4-2 0,5 0-1 15,-6-3-3-15,0 0 0 0,0-5-2 0,0 1 1 0,0-1-1 16,0 1-1-16,-7-4 3 0,1 0 1 0,-1 0 2 0,1-5 4 0,0 6 2 16,-7-2 2-16,6-2 1 0,-6 3 6 0,0 0 5 0,0 4 6 15,0-1 6-15,0 5 5 0,0 3 2 0,-6 0 1 0,6 3 1 0,0 1-2 16,0 4-1-16,0 3 1 0,0 0-2 0,0 0-1 0,0 3-1 16,-7 4-2-16,7 1-4 0,0-1-6 0,0 4-5 0,0 5-3 15,0-2-3-15,0 4-1 0,0 1 1 0,7-1-1 0,-7 4 1 0,6-5 1 16,0 6 1-16,2-4 0 0,-2-1 0 0,0 0-4 0,1 0-3 15,-1-3-10-15,7-1-12 0,-6 1-15 0,-1-4-16 0,8-4-20 0,-2 2-23 16,-5-7-50-16,6-2-60 0,0 0-72 0,-7-2-78 0,8-3-74 16,-2-6-73-16,-5 4-35 0,6-4-16 0,-7-4-1 0,7 1 8 0,-6-1 11 15,-7-3 13-15,7-1 21 0,-1 1 24 0,-6-4 49 0,0-4 60 16,0 1 72-16,0-5 202 0</inkml:trace>
  <inkml:trace contextRef="#ctx0" brushRef="#br0" timeOffset="100071.64">14106 9847 103 0,'-20'-4'323'0,"1"4"42"15,6 0 36-15,-6 0 31 0,5 0 27 0,2-3 17 0,5 3 11 0,0-3 9 16,1 3 7-16,-1-5 5 0,1 5 6 0,6 0-75 0,0 0-113 16,0-3-72-16,6 3-53 0,1 0-40 0,-1-4-35 0,1 4-30 15,0-4-28-15,5 1-17 0,2-1-12 0,-1 4-9 0,6-3-8 0,-6-1-7 16,1 0-8-16,-2 1-10 0,1 3-11 0,0-4-10 0,0 4-11 16,-6 4-11-16,0-4-14 0,-1 3-18 0,0 5-20 0,-6-5-24 0,0 4-25 15,0 1-25-15,0 3-26 0,-6-4-25 0,6 3-25 0,-6 2-21 16,-1-1-20-16,0 3-21 0,-6-2-20 0,7-1-28 0,-1 0-34 0,-6-4-11 15,7 4-3-15,0-4 12 0,-2 1 22 0,2-5 22 0,0 1 23 16,-1-4 27-16,7 0 28 0,0-4 27 0,0-3 28 0,0 0 28 0,0 0 178 16</inkml:trace>
  <inkml:trace contextRef="#ctx0" brushRef="#br0" timeOffset="100259.14">13950 9601 224 0,'-20'-7'398'0,"1"0"44"0,-1 0 33 0,8-1 23 0,-8 5 17 0,7-4 13 16,0 2 10-16,6-2 5 0,-5 4 7 0,12-5 1 0,-8 8 0 15,8-3-92-15,0-1-136 0,0 0-93 0,8 4-70 0,-2-3-47 0,0 3-32 16,1-4-24-16,6 4-19 0,0-3-15 0,-1 3-15 0,8 0-19 16,-7 0-21-16,0 0-29 0,7 3-34 0,-7-3-55 0,0 7-69 15,-6-3-71-15,-1 3-74 0,0 1-67 0,1 2-62 0,-7 2-31 0,-7-1-15 16,1 3-3-16,0 1 0 0,-8 0 11 0,2 4 15 0,-2-2 25 16,-5 2 30-16,-1-1 56 0,0 0 67 0,1 0 72 0,6 0 262 0</inkml:trace>
  <inkml:trace contextRef="#ctx0" brushRef="#br0" timeOffset="101728">15435 10085 251 0,'6'0'307'15,"1"0"32"-15,0 0 27 0,-7 0 26 0,6 0 25 0,-6 0 20 16,0-3 18-16,0 3 11 0,0-4 9 0,0 0-20 0,0 1-34 0,0-5-62 16,0 4-77-16,0-4-54 0,-6 2-41 0,6-2-30 0,-7-3-23 15,7 4-23-15,-7-4-22 0,1 0-19 0,-1 4-14 0,1-4-10 0,0 0-6 16,-2 4-4-16,2-1-4 0,-6 1-3 0,4 4-3 0,-4-2-4 15,-1 2-1-15,-1 3-3 0,-4 3-2 0,4 2-4 0,-5-2-2 0,-1 4-3 16,0 4-1-16,-6 0-4 0,7 4-2 0,-1 3-1 0,-6 0 0 16,7 1-1-16,-7 4 2 0,6-3-1 0,1 3 0 0,-1-2-1 15,8 5 0-15,-8-3-1 0,6 2 1 0,2-3-1 0,-1 0 0 0,6 0 1 16,7 0 0-16,-7 0 0 0,7-4 0 0,0-3 0 0,7 4 1 0,-7-5 1 16,13 1 0-16,-6-5 1 0,5-2 0 0,8-1 0 0,-6 0 0 15,5-7 1-15,7 0 0 0,0-3 0 0,0-4-2 0,7 0 1 16,-7-8 0-16,6 0 0 0,7-7-2 0,-6 4-1 0,-1-8 2 0,7 0-1 15,-7 1 0-15,1-8-1 0,-1 4 0 0,2-8 1 0,-9 3 0 16,1-2 0-16,1-4 0 0,-7 3 2 0,-2-3 0 0,-4-1 0 0,-1-3 2 16,-7 4 2-16,1 0 2 0,0 0 3 0,-7-1 2 0,0 1 5 15,0 4 3-15,0-1 4 0,-7 4 4 0,0 0 6 0,1 4 7 16,-1 0 5-16,1-1 5 0,0 8 4 0,-8 0 5 0,8 0 1 0,0 8 1 16,-2-4 1-16,8 6 0 0,-6 1-2 0,0 0-2 0,6 3-5 15,0 1-4-15,-7 4-8 0,7 0-8 0,0 3-7 0,0 0-5 0,0 0-5 16,0 3-6-16,0 5-4 0,0-1-3 0,0 4-2 0,0 3-4 15,0 1-2-15,0 3 1 0,0 5-2 0,0 2 1 0,0 1 1 16,0 3 1-16,0 4 2 0,0-1 1 0,-6 1 1 0,6 3 0 0,0 1 0 16,0 0-1-16,0 4 0 0,0-4 1 0,0 3-1 0,0-1 0 15,0-2 0-15,0 0 0 0,0 0 0 0,6-1 0 0,-6-3 0 0,7 1 0 16,-1-1-1-16,0-8-1 0,2 4 1 0,-2-6 1 0,0-1 0 16,0-4 0-1,2-4 0-15,4-3 1 0,-5 0 1 0,6-3-1 0,0-1 2 16,-7-7-1-16,8 0 1 0,-2 0 0 0,1-4 1 0,1-2-1 0,-2-6-1 15,2 1 1-15,5 0-1 0,-6-4 0 0,0-3 0 0,0-1-2 16,0-2 1-16,1 3 0 0,-2-4 0 0,1 0-1 0,-6 0-1 16,6 0 0-16,-7-1 0 0,0 5 2 0,2-3 0 0,-2 2 0 0,-6 1 0 15,6 3 2-15,-6 1 1 0,7 2 2 0,-7 4 1 0,0-2 1 16,6 6-1-16,-6-3 1 0,0 7-1 0,0 0-1 0,0 0-1 0,0 0-1 16,0 0-1-16,-6 4 0 0,6 3 0 0,0 1-2 0,0 2 0 15,-7 2-2-15,7 2-1 0,0 4 0 0,0 1-2 0,0 3-1 0,0-1 1 16,0 1 0-16,0 0 2 0,0 4-1 0,0-4 1 0,7 0 0 15,-7 0 0-15,6 1 0 0,1-5 0 0,-1-1 0 0,1-1-1 0,-1-2-1 16,8-3 2-16,-8-4 1 0,7 1 1 0,-6-1 0 0,6-3 0 16,-1-4 1-16,2 0 0 0,-2-4 0 0,2-3 1 0,-1-1-1 15,0 1 2-15,0-8 0 0,7 5 2 0,-8-9 0 0,1 5-1 0,0-9-2 0,0 5 0 0,1-4 0 0,-2 0-1 0,2 0 2 0,-8-4-1 16,0 4 0-16,7 0-1 0,-6-3 0 0,0 3 0 0,-1 0 0 16,-6 4 0-16,6-1 4 0,-6 1 1 0,7 3 3 0,-7 1 3 0,7 3 2 15,-7 3 0-15,0 2-1 0,0-2-1 0,0 4-1 0,0 4-2 16,0 0-1-16,0 0-1 0,0 0 0 0,0 7-2 0,-7-2-3 0,7 1-2 15,0 5-3-15,0 0-1 0,-7 4-2 0,7-1 0 0,0 5 0 16,-6-1 1-16,6 4 1 0,0 0 2 0,0 0 2 0,-6 5-1 16,6-6 0-16,0 2-1 0,0-3 0 0,0 3 0 0,0-5 1 0,0 0-1 15,6 1 1-15,-6-9-2 0,0 6 1 0,0-5 0 0,6-5-1 16,1 3 1-16,-7-2-1 0,7-4 1 0,-1-3 2 0,0 0 0 0,1 0 0 16,0-3 1-16,6-4 1 0,-7-2-1 0,8-1 2 0,-2 3 0 15,-6-9 2-15,8 2-2 0,-1-4 0 0,-1 3 1 0,2-7-1 0,-2 3 0 16,-4-1-1-16,4-3 0 0,-5 2-1 0,6-6 0 0,-6 5 0 15,-1 0-1-15,0 0 0 0,8 0-1 0,-8 4 0 0,-6 1-1 16,6 0 0-16,1 7 0 0,-1 0-1 0,-6-2 0 0,0 8-2 0,7-3 1 16,-7 7-1-16,0 0 0 0,0 0-1 0,7 4 1 0,-7-1 0 15,0 5-2-15,6 3 2 0,-6 0 0 0,0 0-1 0,0 7 2 0,6-4 0 16,-6 9 1-16,0-5 1 0,0 4 1 0,0 3-1 0,0 1 0 16,-6-3 0-16,6 2 2 0,0 1 0 0,0-4 0 0,-6 3-1 0,6-3-1 15,0-4 0-15,0 1 1 0,0-1-1 0,0-6 1 0,0 2 0 16,0-3 1-16,0-4 1 0,0 0 0 0,0-2 2 0,0-2 0 0,0-3 0 15,0 0 1-15,6 0 0 0,-6 0 0 0,6-3 0 0,2-5-1 16,-2 0 0-16,0 1 1 0,0-4-1 0,1 1 0 0,0-5-2 0,6 0-1 16,-7-4-2-16,8 1 0 0,-8-4-3 0,6 4-1 0,-4-5-3 15,4-2-2-15,-5 3-1 0,-1 0-2 0,8-3-2 0,-8 3-2 16,0 3-1-16,0 1-1 0,2 0-2 0,4 2-1 0,-12 6-1 0,7-1 0 16,-1 7 0-16,1 2 0 0,-7-3 2 0,0 5 2 0,7 5 1 15,-7 1 3-15,0 1 1 0,0 5 2 0,6 2 1 0,-6 1-3 0,0 0-5 16,-6 3-4-16,6 3-6 0,0-2-8 0,0-1-11 0,0 4-12 15,0-4-12-15,6 1-17 0,-6-1-18 0,0-3-32 0,6-1-41 16,1-2-45-16,0-5-49 0,-1 4-49 0,0-8-48 0,8 1-44 0,-1-4-41 16,-1 0-28-16,2-4-21 0,6-3-6 0,-1 0 7 0,0 0 11 15,0-5 16-15,1 2 32 0,0-5 39 0,5 0 47 0,-5 1 50 0,0-1 53 16,-1 0 96-16</inkml:trace>
  <inkml:trace contextRef="#ctx0" brushRef="#br0" timeOffset="102244.78">17161 9946 45 0,'19'-11'210'0,"-6"0"31"15,1 0 29-15,-2 4 32 0,-5-5 31 0,6 2 35 0,-7 2 35 0,1-3 30 16,-1 0 28-16,-6 4-2 0,0-3-15 0,0 2-34 0,-6 0-46 0,-1 1-34 15,7 4-28-15,-6-5-28 0,-7 5-29 0,6 3-30 0,1 0-30 16,-8 0-33-16,8 0-35 0,-7 3-30 0,0 1-24 0,0 3-19 16,7 0-11-16,-8 4-10 0,2 0-6 0,5 3-6 0,-6 3-3 0,7-4-2 15,-1 6 0-15,1 3 0 0,-1-4-3 0,7 4 1 0,-7 0 2 16,7 0-3-16,-6 0-2 0,6 0-1 0,0 0-1 0,0 0 0 0,6-4 0 16,-6 1 2-16,0-5 1 0,7 1 0 0,0-5-1 0,-1-2 0 15,7 0 0-15,-6-5-1 0,6-3-2 0,-1 0 1 0,2-3 3 0,-1-5-1 16,0-2 2-16,6-2 0 0,-5 1-2 0,-2-8 1 0,2 2 0 15,-2-2 0-15,8 1 1 0,-7-4 0 0,-7-3-2 0,8 2 2 16,-2 2-1-16,-5-2 0 0,0 2 2 0,-1-1 1 0,1 0 5 0,-1 3 3 16,-6 1 5-16,6-1 5 0,-6 5 4 0,8 3 6 0,-8-4 4 15,0 8 3-15,0-1 2 0,0 1 0 0,0 4 0 0,0-1-1 16,0 0-2-16,0 4-2 0,0 4-5 0,-8-4-3 0,8 7-3 0,0 0-5 31,0 5-4-31,-6-1-6 0,6 3-4 0,0 4-2 0,0 4-2 0,0 0 1 16,0 8-1-16,0-1 2 0,0 0-1 0,0 8 1 0,6-4 0 15,-6 7 0-15,8 0-2 0,-2 1 0 0,-6-1 0 0,6 4 0 0,0 0 1 16,-6 0 0-16,7 0-1 0,0 3-1 0,-7-2 0 0,6-1-1 16,-6-5 0-16,0 5-1 0,7-2-1 0,-7-3 2 0,0-2 0 0,0 0 1 15,-7-4 0-15,7 0-2 0,-6-4-2 0,6-4 0 0,-7 0 1 16,0-2-1-16,1-4 1 0,0-1 0 0,0-7 0 0,-8-1 0 16,8-2 1-16,-7-4-5 0,6-1-3 0,-6-6-3 0,0-1-4 0,0-4-3 15,0-2-5-15,-7-5-2 0,8 1 0 0,-2-8-1 0,2 0-1 0,-2-1 0 16,8-2-1-16,-7-4 1 0,13 0 1 0,-7 3 2 0,7-4 3 15,7 5 2-15,-1-5 3 0,7 5 2 0,1-1 1 0,-2 1 1 16,8-1-2-16,-1 3-5 0,7-2-7 0,-6 0-8 0,6 2-9 0,1-2-23 16,5 3-27-16,-7 0-49 0,2 0-61 0,-8 0-70 0,8 0-77 15,-8 4-66-15,0-5-59 0,1 5-29 0,-7-4-12 0,1 4-3 16,-8-4 2-16,0 3 9 0,0-2 8 0,-6-1 23 0,0 0 25 0,-6 3 51 16,6-2 59-16,-6 2 73 0,0 2 264 0</inkml:trace>
  <inkml:trace contextRef="#ctx0" brushRef="#br0" timeOffset="102494.78">16314 10503 268 0,'-6'29'444'0,"-8"-4"45"0,2 1 23 0,5 0 12 16,-6-7 6-16,7-1 3 0,-1-4 1 0,0-3 0 0,1 0 1 0,6-6 1 16,0 1 0-16,-7-2-99 0,7-4-151 0,0 0-122 0,0 0-106 15,0 0-109-15,7-4-109 0,-1 1-121 0,-6-5-127 0,7 1-64 0,6-4-32 16,-7-3-16-16,8-5-7 0,-8 0-4 0,7-2-3 0,-6-5-2 16,6-3 2-16,-7-4 13 0,0 0 19 0,2-4 63 0,-2-3 87 15</inkml:trace>
  <inkml:trace contextRef="#ctx0" brushRef="#br0" timeOffset="104419.11">18326 9821 234 0,'-6'16'411'0,"0"1"41"0,-1-2 21 0,-6-4 13 15,7 0 6-15,6-3 3 0,-7 2 2 0,0-6 4 0,7 4 7 0,-6-8 6 16,6 3 9-16,0-3-86 0,0 0-135 0,0 0-91 0,0 0-69 0,0 0-35 15,0-3-19-15,0-5-12 0,6 1-5 0,1 0-4 0,0-5-1 16,-1-1-5-16,7-4-4 0,-6 3-8 0,12-4-10 0,-6 0-7 16,0-4-9-16,7 0-6 0,-7-4-7 0,6 4-3 0,-6-3-4 0,7-2 0 15,-7 2-1-15,6-4 2 0,-6 3-1 0,1-3 2 0,-8 0 0 16,7 3 3-16,-6-4 1 0,-1 5 5 0,0-4 1 0,1 3 5 0,-7 5 6 16,0-2 4-16,0 4 7 0,0 1 4 0,0 4 4 0,0-1 1 15,0 4 2-15,0 4-1 0,0 0-2 0,-7 3-2 0,7 0-3 0,0 1-3 16,0 3-5-16,0 3-6 0,0 1-5 0,-6 3-5 0,6 1-7 15,0 3-3-15,-6 3-3 0,6 4-2 0,0 5-4 0,-7-1 0 16,7 7-2-16,0-4 1 0,0 8 1 0,0-4 2 0,0 5 1 0,0 2 1 16,0-3 1-16,0 4 0 0,7-3 0 0,-7 2-1 0,6-3-1 15,0-1 0-15,1 2 0 0,-1-5 2 0,1 1 2 0,0-5-1 0,-1 0 1 16,0-3-2-16,8 0 1 0,-8-3 0 0,7-5-1 0,-6-3 2 16,6 1-1-16,-1-5 2 0,2-7-2 0,-2 3 1 0,2-6 1 0,5-4-2 15,1-5-2-15,6 1-4 0,-7-7-6 0,7-4-6 0,0-3-7 16,1 0-6-16,5-9-5 0,-6 1-6 0,1-4-7 0,-1 0-6 15,-1-6-4-15,1-1-5 0,-6-3-3 0,0-2 0 0,-1-2 0 0,1 1 2 16,-14-3 6-16,7-1 6 0,-6 2 5 0,-1 0 6 0,1 6 5 0,-7-2 6 16,6 4 9-16,-6 4 8 0,-6-1 8 0,6 9 8 0,0 2 6 15,-7 4 6-15,1 1 7 0,-1 7 4 0,7-1 4 0,-7 4 1 16,1 1 3-16,0 3 0 0,-8 3-1 0,8 1 0 0,0 3-2 0,-1 1-3 16,1 3-5-16,-1 0-3 0,0 3-5 0,-5 5-4 0,4-1-6 15,2 8-3-15,-6-1-1 0,5 4 0 0,-6 4-1 0,6 4-1 16,1 0 0-16,0 7 2 0,-2 0 1 0,2 4 1 0,0 2 0 0,0 2 1 15,6-1 1-15,-7 4 0 0,7 4 0 0,0-4-1 0,-7 4 0 0,7-1-1 16,0 2 0-16,0-6 0 0,0 4 1 0,7-3-1 0,-7-1-1 16,0-1 1-16,0-3-2 0,7-2 0 0,-7 0-2 0,6-4 2 15,-6-4 0-15,6 2-1 0,-6-6 1 0,6-3 0 0,-6-5-1 0,8 2 2 16,-8-8 0-16,0 3 4 0,6-6 6 0,-6-4 7 0,0 3 7 16,6-7 3-16,-6 0 4 0,7-4 1 0,-7 1 1 0,6-9 0 0,1 5-1 15,0-7 0-15,-1-1-14 0,6 0-22 0,-4-7 0 0,4 0 0 16,2 0 0-16,-8-3 0 0,7-1 0 0,0 0 0 0,6 1 0 15,-5-1 0-15,-1 1 0 0,0-1 0 0,6 3 0 0,-5 3 0 0,-2 1 0 16,1 1 0-16,7 2 0 0,-8 6 0 0,2-1 0 0,-8 4 0 16,8-1 0-16,-2 4 0 0,-5 4 0 0,6 0 0 0,-6 0 0 0,-1 4 0 15,0 4 0-15,1-1 0 0,0 4 0 0,-1 3 0 0,0 1 0 16,-6 0 0-16,7 4 0 0,-7 1 0 0,0-1 0 0,0 3 0 16,6-4 0-16,-6 4 0 0,0-3 0 0,0 3 0 0,0-4 0 0,0 0 0 15,7-2 0-15,-7-2 0 0,7-3 0 0,-7 1 0 0,6-2 0 16,0-3 0-16,2-4 0 0,4 2 0 0,-5-5 0 0,6 0 0 0,0-5 0 15,7 2 0-15,-8-4 0 0,8-1-2 0,-1-3-12 0,7 0-2 16,-6-3-1-16,-1-5 0 0,1 5-1 0,0-5-1 0,-1 1-1 0,1-1 0 16,0-2 0-16,-2-2 0 0,-4 2 4 0,5-2 2 0,-12 3 3 15,6-6 3-15,-7 3 1 0,8 1 2 0,-8 0 2 0,-6 0 0 0,6 0 2 16,-6 4 0-16,0-1 2 0,-6 1 0 0,6 4 0 0,-6-1 1 16,-2 0 0-16,8 4 1 0,-6 1 0 0,0 2-2 0,0 1 0 0,-1 4 0 15,0-2-2-15,1 2 0 0,-1 3 0 0,1 0-1 0,-1 3 0 16,0 5-1-16,1-1 0 0,0 4-1 0,0 0 1 0,-8 4-1 15,8 2 2-15,-7 2-1 0,6-1 1 0,0 5 1 0,-5 3 0 0,6-5 0 16,-2 5 2-16,8 3 0 0,-6-3 0 0,6 3-1 0,0-3 1 0,0 3 0 16,6-3-1-16,-6 3-1 0,8-7 1 0,-2 4-1 0,6-4 2 15,2 0-1-15,-8-4 1 0,7 0 0 0,7-4 0 0,-8-2 0 16,2-1 1-16,5-4-1 0,1 0 1 0,0-2 1 0,-1-2-1 0,1-6 3 16,-2-2-1-16,2-2 0 0,7 0 1 0,-7-8-1 0,5 5 1 15,-5-9 0-15,6 1-1 0,-6-1 1 0,-1-3 1 0,1 1 1 0,-2-1 1 16,2-5 2-16,0 2 1 0,-7-1 2 0,0 1-1 0,0-4 1 15,0 0 1-15,-6 2 2 0,6-1 0 0,-7 2 4 0,0 0 2 16,1 4 3-16,0 0-7 0,-1 5-18 0,0-3 0 0,-6 6 0 0,8 3 0 16,-8 3 0-16,6 1 0 0,-6 4 0 0,0-1 0 0,0 4 0 15,0 4 0-15,6-1 0 0,-6 4 0 0,0 4 0 0,0 0 0 0,7 3 0 16,-7 5 0-16,0-1 0 0,0 5 0 0,6-2 0 0,-6 5 0 16,0 0 0-16,0-1 0 0,0 2 0 0,0 2 0 0,0-4 0 0,7 4 0 15,-7-3 0-15,0-1 0 0,0 2 0 0,0-5 0 0,0-1 0 16,0-2 0-16,6-2 0 0,-6 0 0 0,0-4 0 0,0-1 0 0,0-5 0 15,0 0 0-15,7 1 0 0,-7-5 0 0,0-3 0 0,0 0 0 16,6-3 0-16,-6-1 0 0,6-4 0 0,2 0 0 0,-2-2 0 0,0-1 0 16,1-4 0-16,0-3 0 0,-1 0 0 0,7 0 0 0,-7-8 0 15,8 4 0-15,-8-4 0 0,7-4 0 0,0 5 0 0,-6-4 0 0,5 0 0 16,-5 4 0-16,6-2 0 0,-7 2 0 0,8 3 0 0,-8 0 0 16,1 7 0-16,6 1 0 0,-7 3 0 0,1-1 0 0,-1 5 0 15,0 3 0-15,2 4 0 0,-2 0 0 0,-6 4 0 0,6 1 0 0,1 1 0 16,-7 2 0-16,0 3 0 0,6 3 0 0,-6 1 0 0,0 0 0 15,0 3 0-15,0 3 0 0,0-2 0 0,0 4 0 0,-6-2 0 0,6 2 0 16,0-3 0-16,-7 3 0 0,7-2 0 0,-6-2 0 0,6-1 0 16,0-3 0-16,0 0 0 0,-6-1 0 0,6-2 0 0,0-5 0 0,0 0 0 15,0-3 0-15,6-1 0 0,-6-3 0 0,0 0 0 0,0 0 0 16,6-3 0-16,1-4 0 0,-1 3 0 0,1-3 0 0,-1-5 0 0,1 2 0 16,6-5 0-16,0 1 0 0,-7-2 0 0,8-2 0 0,-2 0 0 15,1-4 0-15,1 0 0 0,-8 0 0 0,8 0 0 0,-2-4-36 16,1 5-25-16,0-2 1 0,0 2 0 0,1-1 3 0,-8 7 1 0,6-3 4 15,-5 6 3-15,6 1 4 0,-6 3 6 0,-1 5 6 0,1 3 6 16,0 0 7-16,-1 3 5 0,-6 5 6 0,6 3 2 0,-6 1 1 0,6 1 1 16,-6 7 2-16,0-3 1 0,0 2 3 0,8 3 2 0,-8 0 3 15,0 1 2-15,0-2 1 0,6 2 3 0,-6-3 1 0,6-1 0 16,1-1 0-16,-7-3 0 0,13 0 1 0,-6-4 0 0,-1-3 0 0,0-1-7 16,8 0-11-16,-2-7-21 0,2-4-25 0,-1 1-44 0,-7-4-54 15,8-5-73-15,-2-3-83 0,1 0-86 0,0-6-88 0,-6-2-49 0,-1-2-28 16,0-1-15-16,2-6-8 0,-8-5 4 0,0 0 7 0,-8-3 17 15,2-4 24-15,0-3 42 0,-7-2 52 0,6-1 72 0,-12-2 108 16</inkml:trace>
  <inkml:trace contextRef="#ctx0" brushRef="#br0" timeOffset="104684.73">19752 8840 0 0,'-25'22'84'0,"-8"-1"275"16,8 2 52-16,5-5 26 0,0 1 17 0,7-1 13 0,7-4 12 15,-8 1 13-15,14-8 14 0,-6 4 12 0,6-3 14 0,0 0-11 16,0-2-24-16,6 2-87 0,2-5-119 0,-2 1-70 0,0 0-43 0,7-2-26 16,-6-2-14-16,6 0-12 0,-1-2-10 0,8-2-14 0,-7-3-13 15,7-1-15-15,0 2-13 0,-8-6-13 0,8 1-13 0,-1 3-12 0,-5-3-12 16,4 4-12-16,-4-4-9 0,-8 4-7 0,8 3-6 0,-1 1-5 16,-7 3-3-16,0 0-1 0,2 3-2 0,-2 5-3 0,6-1-3 0,-5 4-6 15,0 0-6-15,-1 3-9 0,1 1-12 0,-1 4-18 0,1-6-24 16,0 7-47-16,-1-6-63 0,0 1-76 0,0-1-83 0,2-3-64 0,4 4-55 15,-5-8-25-15,-1 4-11 0,1-7 0 0,0 0 4 0,5-1 11 16,-6-3 12-16,2-3 22 0,-2-1 27 0,0 0 53 0,-6-3 66 16</inkml:trace>
  <inkml:trace contextRef="#ctx0" brushRef="#br0" timeOffset="104988.07">18300 9440 378 0,'-12'11'462'0,"-2"4"34"0,1-5 16 0,7 2 9 0,0-1 7 0,6-4 4 15,0 0 5-15,6-2 5 0,0-2 3 0,1 1 2 0,6-1 1 0,6 1-118 16,1 0-179-16,6-4-105 0,7 3-69 0,-1-3-54 0,1-3-47 16,6 3-88-16,7-4-109 0,-7-3-108 0,6 3-107 0,1-4-55 0,-1 1-29 15,-5 0-14-15,5 0-8 0,1-4-2 0,-7-1-3 0,0 2 4 16,-1-5 4-16,-5 3 21 0,7-2 29 0,-8 0 78 0,7-1 136 16</inkml:trace>
  <inkml:trace contextRef="#ctx0" brushRef="#br0" timeOffset="105863.08">21954 9407 0 0,'-13'8'74'0,"0"-1"241"15,7 0 50-15,-8 1 41 0,8-1 35 0,0-2 24 0,-1-3 19 0,1 2 16 16,-1-4 13-16,0 0 13 0,1 0 12 0,0 0-19 0,-1 0-37 16,0-4-67-16,7 4-83 0,-6-2-55 0,0-3-41 0,-1 5-33 0,7-7-30 15,-7 2-24-15,7-1-17 0,-6-2-16 0,6 2-13 0,0-2-13 16,0-3-13-16,6 0-9 0,-6 0-11 0,7 0-11 0,0 0-13 0,-7-4-10 16,6 5-11-16,0-1-7 0,8 3-5 0,-8-3-4 0,0 4-1 15,1 2-1-15,0-1-1 0,-1 2 0 0,1 4-1 0,-1 0-1 16,0 4 1-16,2 2 0 0,-2 2 1 0,0 3 0 0,0 1 0 0,1 6 1 15,-7 0 1-15,7 1 1 0,-7 2 0 0,6 5 2 0,-6-1-1 16,0 4 0-16,0 1 2 0,0-4 0 0,0 3 0 0,0 0 1 16,0 0 1-16,0-3-1 0,0 4-1 0,0-5 2 0,0-3 0 0,0 0-1 15,7-3 1-15,-7-1 0 0,0-4 1 0,6-2 1 0,-6-1-1 16,0-4 2-16,0 0-1 0,6 0 2 0,-6-7 2 0,8 5 2 0,-8-5 1 16,6-5-1-16,0 2 0 0,-6-1-1 0,6-3 0 0,8 0 0 15,-8-4 0-15,1-4-1 0,-1 0-1 0,8 1 0 0,-2-5 0 0,-6 1-2 16,8-4-4-16,-8 0 0 0,8 0-1 0,-8-5-1 0,7 7 0 15,0-6 1-15,-6 0 2 0,5 0-2 0,-5 1 0 0,6 3 0 16,-6 0-1-16,-1 0 0 0,7 3-1 0,-6 5-3 0,-1-1 1 0,0 4-1 16,2 1-1-16,-2 5 0 0,-6 2 0 0,6 3-1 0,1 3 0 0,-1 2 0 15,-6 2 1-15,7 7-1 0,-7-3 0 0,7 7 1 0,-7 1 2 16,6 3 0-16,-6 4 1 0,0-1-1 0,6 4 1 0,-6 1 1 16,0 0 2-16,0 2 0 0,0-3 0 0,0 1 0 0,0-1 1 0,0 1 0 15,0-5-1-15,0 1 1 0,6-5 0 0,-6-2 1 0,0-5 0 16,8 1 1-16,-8 0 1 0,0-8 1 0,6 1-1 0,-6-1 3 0,0-4 4 15,6 1 2-15,-6-4 1 0,7-4 1 0,-1 1 0 0,1-4 0 16,-7-1 0-16,13-3-1 0,-7-4 1 0,1 1-13 0,6-5-1 0,0 1 0 16,-6 0 0-16,6-4 0 0,-1-3 0 0,-5-2 0 0,6 2 0 15,-7-1 0-15,8-2 0 0,-8 2 0 0,1-1 0 0,6 2 0 16,-7-1 0-16,7 5 0 0,-7 2 0 0,2 1 0 0,-2 3 0 0,0 4 0 16,1 0 0-16,6 7 0 0,-7 1 0 0,1-2-4 0,-1 10-2 0,1-2 1 15,6 1 1-15,-7 3 0 0,1 5-1 0,0 1 1 0,-1 3 0 16,0 2 2-16,1 0-2 0,-1 4 1 0,1 0 0 0,0 5 1 15,-1-2 0-15,-6-3-3 0,6 3-2 0,-6-3-7 0,8 0-7 0,-8 0-11 16,6-3-10-16,-6-1-15 0,6-7-15 0,0 4-19 0,1-8-19 16,0 0-35-16,-1 0-43 0,1-7-59 0,5 0-64 0,2-3-60 15,-2-1-61-15,2-7-52 0,-1 4-49 0,7-8-20 0,-8 1-2 0,8-4 7 16,-7-1 12-16,7 1 16 0,-1-1 18 0,-6-3 34 0,7 0 45 16,-1-1 57-16,1 3 65 0</inkml:trace>
  <inkml:trace contextRef="#ctx0" brushRef="#br0" timeOffset="106586.86">23179 9389 0 0,'6'-7'196'0,"1"0"110"15,-7 3 32-15,0-4 41 0,0 5 45 0,-7-1 30 0,7 1 24 16,-6-1 13-16,-1 0 8 0,0 4 10 0,1-3 7 0,-7 3-43 16,6 3-69-16,-5-3-62 0,-1 4-61 0,-1 3-39 0,2-3-29 0,-2 4-37 15,-5 2-44-15,6-2-27 0,0 6-24 0,-1-2-12 0,2 2-9 16,6 0-9-16,-8 1-6 0,8-1-8 0,-1 9-5 0,1-5-8 0,-1 0-4 16,7 4-7-16,0 0-4 0,0 0-4 0,7 1-1 0,-7-2-1 0,6 1-1 15,7-3 0-15,1 2 0 0,-8-2-4 0,6-5-4 0,8 2-3 16,-7-2-3-16,7-3-4 0,-8-4-4 0,8-3-4 0,0-1-3 0,-7-3-6 15,7 0-4-15,-1-3-6 0,1-4-5 0,-1-4-4 0,-6 0-4 16,7-4 0-16,-7 0 0 0,0-4 2 0,0 2 1 0,-1-5 2 16,-4 0 4-16,-2-4 3 0,0 0 3 0,1 1 6 0,-7-5 5 0,0 1 5 15,0 0 6-15,0-1 8 0,-7 5 11 0,1-1 8 0,0 4 10 16,6 0 7-16,-8 4 8 0,2-1 6 0,0 8 4 0,0 0 2 16,-1 8 2-16,7-4 0 0,-7 7 1 0,1 0 0 0,-1 0-1 0,7 7-5 15,-6-4-4-15,6 8-7 0,-6 0-6 0,6 1-6 0,0 2-5 16,0-3-5-16,6 4-4 0,0 0-1 0,1-1-2 0,-1 1 1 0,8-1-1 15,-8-3 0-15,14 0-1 0,-8 1 0 0,8-6 0 0,-1 1-3 16,-5 2-3-16,5-9-2 16,1 3-2-16,6-3-2 0,-6-3-1 0,-1-1-3 0,0-3-3 0,0-4-1 15,1-1-2-15,0 1 0 0,-1-7 0 0,1 3 1 0,-7-3 0 0,6 0 2 0,-6-4 5 0,1-1 3 0,-2 2 3 0,2-2 4 16,-2 2 5-16,-5-5 5 0,0 4 6 0,-1-3 5 0,1 3 7 0,-7-4 6 16,6 4 8-16,-6 0 6 0,0 0 8 0,0 4 6 0,-6-4 8 15,6 4 5-15,0 3 5 0,-7 1 3 0,7 2 4 0,-6 1-1 16,6 0-1-16,0 4-5 0,-7 4-4 0,7-2-7 0,-7 2-9 0,7 3-6 15,0 3-8-15,-6 2-7 0,6 2-8 0,-6 4-10 0,6 3-18 16,-7 1 0-16,7 3 0 0,0 4 0 0,0-1 0 0,0 6 0 16,0 2 0-16,0 1 0 0,7-1 0 0,-1 4 0 0,-6-4 0 0,6 4 0 15,1 0 0-15,0-3 0 0,-1-1 0 0,1 0-15 0,-1 1-20 16,0-5-11-16,2 1-12 0,4-8-11 0,-5 4-12 0,-1-7-12 0,1-1-11 16,6-3-15-16,-7 0-17 0,0-3-26 0,2-5-31 0,4 1-33 15,-5-4-32-15,0-4-33 0,-1-4-33 0,0 1-27 0,1-4-23 0,-7-3-18 16,6-1-15-16,-6-3-17 0,0 2-17 0,0-5-10 0,-6 3-9 15,6-4 17-15,-13 0 26 0,7 0 36 0,-8 4 38 0,2-4 48 16,-2 4 53-16,-5-1 78 0,-1 1 88 0,0 3 75 0,1 4 71 0,-7-1 65 16,0 2 63-16,0 3 61 0,7-1 60 0,-7 5 51 0,6-6 47 0,0 7 33 15,1 2 25-15,5-4 9 0,2 4 3 0,5-3-32 0,1 3-47 16,-1 0-42-16,7 0-41 0,0 0-35 0,0 0-33 0,0 0-34 16,7-4-34-16,6 4-41 0,-7 0-41 0,8-4-30 0,5 4-24 0,0-3-18 15,1-2-19-15,-1 3-15 0,1-3-15 0,6-2-14 0,-7 3-12 16,1-3-20-16,0 0-20 0,-7 0-34 0,7-1-38 0,-8 1-42 0,1-1-44 15,-6-3-46-15,6 4-44 0,-13-1-36 0,6-2-31 0,-6 3-33 16,0-4-35-16,-6 0-12 0,6 3-1 0,-13-3 13 0,6 0 17 16,-6 4 32-16,1-4 36 0,-2 0 43 0,-5 0 44 0,-1 0 44 0,0 4 46 15</inkml:trace>
  <inkml:trace contextRef="#ctx0" brushRef="#br0" timeOffset="106821.23">23322 8913 0 0,'-27'7'10'0,"2"-3"235"0,-1 3 36 15,0 5 43-15,6-5 46 0,-6 0 44 0,7 0 40 0,-1 0 29 16,7-3 22-16,-7 3 19 0,14-2 19 0,-8-2-13 0,8 0-32 0,0 1-44 15,6-4-52-15,-6 4-36 0,6-4-27 0,0 0-36 0,0 0-41 16,0-4-40-16,6 4-38 0,0-4-29 0,0-2-20 0,8-2-19 0,-1 0-44 16,0 1-72-16,6-4 0 0,1 1 0 0,0-5 0 0,-1 4 0 15,-6-5 0-15,6 6 0 0,1-5 0 0,-7 5 0 0,1 1 0 0,-2-1 0 16,-6 6 0-16,2-3 0 0,-2 3 0 0,0 1 0 0,1 3 0 16,-7 0-44-16,6 3-31 0,-6 5-6 0,7-5-8 0,-7 8-9 0,0 1-10 15,7-2-9-15,-7 5-10 0,0 3-21 0,0-3-26 0,0 4-48 16,0 2-59-16,0-3-63 0,0 4-65 0,0 0-53 0,0-3-48 0,-7 3-19 15,7-1-6-15,0-2 3 0,-7 3 8 0,7-4 12 0,0 1 13 16,0-1 30-16,0-1 35 0,0 3 56 0,0-3 70 0</inkml:trace>
  <inkml:trace contextRef="#ctx0" brushRef="#br0" timeOffset="106961.85">23433 10004 320 0,'-20'27'418'0,"7"-2"19"0,0-3 2 0,0-7-29 15,7-1-43-15,-1-3-69 0,0-7-79 0,1-1-75 0,6-3-73 0,-6 0-35 16,6-3-17-16,0-4-122 0,0-4-171 0,0 0-91 0,0-4-52 16,0 0-19-16,0-3-3 0,6-3 29 0,0-2 43 0,-6-3 69 15,7-3 229-15</inkml:trace>
  <inkml:trace contextRef="#ctx0" brushRef="#br0" timeOffset="107572.37">24514 9268 0 0,'0'8'169'0,"0"-5"112"0,0 5 32 0,6-5 27 0,-6 1 27 0,0-1 25 15,0 1 27-15,0-4 21 0,0 4 21 0,0-4 16 0,0 0 15 16,0 0-41-16,0 0-67 0,0 0-55 0,0-4-51 0,6 4-36 15,-6-4-30-15,0 1-28 0,8-4-25 0,-8 2-25 0,6-1-26 0,0-2-20 16,1 1-21-16,-1-4-15 0,1 4-15 0,-1-1-10 0,1 1-8 0,-1 0-7 16,0 4-3-16,2-5-3 0,-2 8-3 0,0-4 0 0,1 4-1 15,0 4-1-15,-1-1 0 0,0 2-2 0,-6 1 0 0,7 5-1 16,-1 4-1-16,1 0 1 0,-7-1 0 0,7 4 0 0,-7 4 0 0,6 1 1 16,-6-2-1-16,0 5 0 0,0 0 0 0,0-1 0 0,6-2-1 15,-6 2 1-15,0 0 1 0,0-2 0 0,7-2 1 0,-7-2 0 0,7 4 0 16,-7-5-1-16,6-4 0 0,1 1 2 0,-1-4 0 0,1 0 1 15,6 0-1-15,-7-4 1 0,0-3 0 0,8-4-4 0,-8 0-2 0,7-4-5 16,0 0-4-16,0-3-4 0,1-5-2 0,-2-2-2 0,2 0-2 16,-2-4-1-16,1 0-3 0,-6-5 0 0,0 1-2 0,-1-4 1 15,0 1-2-15,1-2 2 0,0 0 4 0,-7-4 5 0,0 2 6 0,0 3 6 16,0-3 6-16,0 8 9 0,-7-5 8 0,7 7 8 0,-7 1 7 16,1 3 3-16,6 4 4 0,-6 0 3 0,6 4 1 0,-7 0 1 0,7 3-2 15,-7 4-1-15,7-3-3 0,0 3-2 0,0 3-7 0,0 1-4 16,0-2-6-16,0 3-8 0,7 2-7 0,0 4-12 0,-1 0-13 0,7-3-18 15,0 6-22-15,0-3-48 0,7 0-59 0,0 0-72 0,5-4-76 16,-5 4-74-16,12-3-73 0,-6 0-36 0,1-1-19 0,5-4-7 0,-6-3-2 16,7 4 3-16,-1-4 11 0,1 0 16 0,-7 0 21 0,7-4 48 15,-1 1 59-15,-6-2 73 0,0 3 222 0</inkml:trace>
  <inkml:trace contextRef="#ctx0" brushRef="#br0" timeOffset="108136.08">25647 9282 0 0,'0'-3'194'0,"-6"0"83"0,-1-1 27 0,0 4 32 16,-5-4 36-16,4 1 34 0,2-1 34 0,-7 0 22 0,7 4 16 15,-7-3 12-15,6-1 8 0,-5 4-47 0,-2 0-76 0,8 4-54 16,-7-4-45-16,0 3-29 0,6 1-22 0,-6 3-30 0,0-3-34 0,0 6-33 16,6-2-30-16,-12 3-21 0,6 4-14 0,0 0-13 0,0-1-7 15,0 1-7-15,0 3-5 0,0-3-6 0,0 4-3 0,-1-2-5 0,2 5-4 16,6-7-3-16,-8 4-1 0,8-1-3 0,-1 0-2 0,7 0-1 16,-6-3-1-16,6 0 0 0,6-1-2 0,-6-3 1 0,7 4-1 0,6-7 0 15,-6 1 1-15,5 0 1 0,2-1 1 0,-2-5 0 0,8 0 0 16,-1-3-2-16,1-3 0 0,-7 0 0 0,13-5 0 0,-6-1-1 0,-1 0 0 15,1-2 0-15,-1-5 1 0,0 2-1 0,1-5 0 0,0 1-1 16,-1-3-2-16,-5-1 1 0,-2-5 0 0,2 2 0 0,-1-4 1 0,-1 3 1 16,-5-3 1-16,0 0 1 0,-1-1 2 0,-6 5 3 0,6-1 5 15,-6 4 5-15,0 0 6 0,0 4 4 0,0 4 4 0,0 2 0 16,0 1 0-16,0 4 0 0,0 3-3 0,0 1 0 0,0 3 0 0,0 3-2 16,0 1-2-16,0-1-2 0,-6 8-4 0,6 0-6 0,0 4-5 15,0 0-3-15,-6 7 0 0,6-5-2 0,0 10 3 0,0-2 0 0,0 1 2 16,0 3 1-16,0-3 1 0,0 3 0 0,0 0 1 0,0-3-1 15,6 0-1-15,0-1-1 0,-6 1-1 0,7-1-1 0,0-2-1 0,-1-4 0 16,7-1-2-16,-6 0 2 0,6-4-1 0,-7 0-1 0,8-2 1 16,-2-1-1-16,1-7 0 0,0 3 0 0,0-7 0 0,1 0-4 15,-2 0-2-15,8-7-5 0,-7 3-3 0,7-7-3 0,-8-1-4 0,2 2-2 16,-2-5-1-16,1 1-4 0,1-4-1 0,-2-1-2 0,2-3-1 16,-8 0-3-16,7 0-1 0,-6-3 2 0,-1-2 3 0,1 7 3 0,-1-7 5 15,0 1 2-15,2 5 4 0,-2-1 2 0,-6 3 1 0,6 1 1 16,-6 3 0-16,0 8 1 0,6-5 2 0,-6 9 1 0,0 3 4 0,0 3 3 15,0 2 4-15,-6 5 3 0,6 1 3 0,0 7 3 0,-6 1 3 16,6 4 2-16,-6 2 2 0,6 0 1 0,-8 1 3 0,8-1 1 0,-6 5 2 16,6-4-1-16,0-1-2 0,0 1-1 0,0-3-4 0,0-5-3 15,6 3-4-15,-6-6-9 0,8 0-12 0,-2-1-13 0,0-6-19 0,0 2-26 16,8-6-31-16,-8-4-59 0,7 0-71 0,-6-7-78 0,6 0-81 16,0-4-65-16,-6-5-59 0,5 2-28 0,-5-4-14 0,-1-4-3 15,1-4 6-15,0 0 11 0,-1-3 15 0,-6 0 26 0,6-7 28 0,-6-1 58 16,0-3 71-16</inkml:trace>
  <inkml:trace contextRef="#ctx0" brushRef="#br0" timeOffset="108292.32">26031 8982 185 0,'-26'-7'410'0,"1"0"51"16,-2 3 28-16,7 1 24 0,-6-1 21 0,0 0 21 0,7 4 17 0,-1 0 16 15,8-3 12-15,-8-1 9 0,13 4 7 0,-6-3-83 0,7 3-127 16,-1 0-102-16,1 0-91 0,6 0-52 0,0 0-33 0,0 0-35 0,0 0-38 16,0-5-43-16,6 5-44 0,-6 0-56 0,7-3-62 0,6 3-92 15,-7-4-106-15,7 4-95 0,-7-3-91 0,8-1-45 0,-8 0-23 0,8-3-8 16,-8 0-3-16,0 0 10 0,1-1 15 0,-1-3 22 0,-6 0 25 15,7-4 43-15,-7 1 48 0,0-1 82 0,0 0 186 0</inkml:trace>
  <inkml:trace contextRef="#ctx0" brushRef="#br0" timeOffset="108448.57">25607 8737 0 0,'-25'14'385'0,"-7"2"89"0,5-2 46 0,1 1 33 0,6-4 22 0,-6 0 16 16,14-4 10-16,-8 0 5 0,13-3 3 0,1 0 1 0,0-1 3 15,6 1-50-15,6 0-74 0,0-1-125 0,8 0-145 0,-1 2-90 16,6-1-62-16,7-1-57 0,0 4-58 0,0-3-81 0,7-1-92 0,-1 5-122 15,1-5-134-15,-1 2-68 0,1-3-35 0,0 3-17 0,0-2-10 16,-8 1-2-16,1 0-3 0,0-1 9 0,-6-3 16 0,-1 4 26 16,1-4 33-16,-7 0 65 0,0 0 84 0</inkml:trace>
  <inkml:trace contextRef="#ctx0" brushRef="#br0" timeOffset="109873.93">27243 9181 203 0,'-26'18'399'0,"0"1"40"16,-1-2 19-16,8-2 11 0,0 0 6 0,-1-4 6 0,7 0 4 15,7-4 5-15,-8 0 8 0,8-3 6 0,6-4 7 0,-6 3-83 0,6-3-129 16,0-3-91-16,6-1-73 0,0 0-37 0,0-3-20 0,8-1-9 16,-1-2-6-16,7-1-6 0,-1-4-3 0,0-3-6 0,8 0-8 15,-1-4-7-15,6 0-6 0,-5-4-9 0,5 0-8 0,-6-3-3 0,7 0-5 16,-1-1-1-16,-7 1-2 0,2-4-1 0,-1 0 1 0,-6 1 0 16,-1-1 0-16,1-4-1 0,-7 4 1 0,0 4 0 0,-7-5 2 0,0 5 2 15,2 0 3-15,-8 3 4 0,0 1 4 0,0 6 3 0,0-3 4 16,0 7 2-16,-8 1 1 0,2 3-1 0,0 0 0 0,-1 4 1 0,1 0 0 15,-7 2 1-15,6 5-2 0,-6 0-1 0,0 5-3 0,0-2-3 16,0 4-4-16,0 4-2 0,-7 4-3 0,8 3-1 0,-2 1 1 0,2 3 0 16,-2 0 2-16,1 3 0 0,7 4 2 0,-8 4 1 0,8 1 2 15,0 3 2-15,6-1 1 0,-6 1-1 0,6-2 1 0,0 7-1 16,0-3 1-16,6 3 0 0,-6-3-2 0,0 1 1 0,6 1-2 0,0-4-2 16,-6 0 1-16,8-5-3 0,-8 0-1 0,6 2-2 0,-6-5-1 15,0-3-1-15,6-4 0 0,-6-3-1 0,7-2 0 0,-7-2-2 0,0-4 1 16,0 0 1-16,6-3 2 0,-6-6 7 0,0 3 5 0,0-1 5 0,0-4 2 15,0 0 2-15,7-4 0 0,-7-1 0 0,7-2 0 0,-1 1-1 16,0-2 1-16,0-3-1 0,2-4-1 0,-2 1-3 0,7-1-3 0,-6-3-5 16,6-4-8-16,-1 0-5 0,2 0-5 0,-2 0-3 0,2-4 0 15,-1 4-2-15,0-3-2 0,0-1 0 0,7 5-2 0,-8-6-1 16,1 5-1-16,7-3 0 0,-8 7 1 0,2-4 0 0,-1 3 1 0,0 4 1 16,6 1-1-16,-12 3 2 0,6 0 1 0,0 3 3 0,-6 5-1 15,-1-1 1-15,1 0 1 0,-1 4 1 0,0 4 2 0,1-4-1 0,-7 4 0 16,7 4-1-16,-7-2 2 0,0 2-1 0,0 3 1 0,-7 1-1 15,7-2-2-15,-7 5 2 0,1-4 1 0,0 3 1 0,-7 0-1 16,6 1 0-16,-6 4 0 0,0-4-1 0,6-5 2 0,-5 5-1 0,-1-1 1 16,-1-2-1-16,8-1 1 0,-8-4 2 0,8 0 1 0,0 1 1 15,0-5 0-15,-1 1-1 0,7 0 1 0,-7-4 1 0,7 0 2 0,-6 0 1 16,6 0 1-16,0-4 1 0,-7 0 1 0,7 4-1 0,0-3 1 16,0-5-1-16,7 5-2 0,-7-6 0 0,0 7 0 0,6-5-2 15,1-1-1-15,0 5-1 0,-1-4-1 0,6 2-1 0,-4-2-2 0,4 3-1 16,2 1-2-16,-8-1 0 0,7 4 0 0,0 0 0 0,0 0 0 0,0 4 0 15,-6-1 1-15,6 5-1 0,-1 0 3 0,2-1-1 0,-8 4 0 16,8-2 2-16,-8 8-1 0,7-7 0 0,0 5 0 0,-7 3 1 16,7-3-1-16,-7 3 1 0,8-4 2 0,-8 2 0 0,8-2-1 0,-2 1 2 15,-5 0 0-15,6-5 0 0,0-2 0 0,-7-1-1 0,8 0 2 16,-2 0 1-16,1-2 0 0,7-5 0 0,-6 0 1 0,-2 0-1 0,8-5 0 16,-7 2-1-16,7-5 1 0,-8 1-2 0,8-4 0 0,-1 1 0 15,1-5-1-15,-7 0 1 0,6 1-1 0,-6-5 0 0,1 1-2 0,-2-4 0 16,2 0 0-16,-2 0 0 0,-5 0 0 0,0-1-1 0,-1 2 1 15,1-2 1-15,-1 2 1 0,0 3 0 0,-6-1 1 0,0 1 1 16,8 3 3-16,-8 0 3 0,0 5 3 0,-8-2 1 0,8 5 1 0,0 3-1 16,0 1 0-16,0 0-1 0,-6-2-1 0,6 10-1 0,-6-5-1 0,6 6-1 15,-7-2-1-15,1 7-1 0,-1 0-3 0,0 0-4 0,1 8-2 16,0-5-2-16,0 8 1 0,-2 0 1 0,2 0 0 0,6 0 0 16,-6 3 1-16,-1-2 0 0,7-1 1 0,0 3 0 0,-7-3-1 0,14 0 0 15,-7-4-2-15,0 0 0 0,7 1-1 0,-1-4-2 0,0 0-3 16,2-4-2-16,4-4-5 0,-6 0-3 0,8-3-4 0,5-1-4 0,-5-3-4 15,4-3-3-15,2-1-3 0,0-3 0 0,-1 0-1 0,1-4 0 16,6-1 1-16,-7-2 0 0,1-4 2 0,0 0 3 0,-1-1 4 16,-6 1 4-16,6-4 4 0,-5 0 5 0,-1-4 4 0,0 4 3 0,-6-4 3 15,-1 0 2-15,0 5 2 0,0-2 6 0,-6 2 5 0,8-1 6 16,-8 3 5-16,0 5 4 0,-8-1 5 0,8 0 2 0,0 8 2 0,0-4 0 16,-6 8 0-16,6-5-1 0,-6 8-1 0,6 0 1 0,-6 0-1 15,-1 4-4-15,0 3-4 0,1 0-3 0,-1 4-6 0,1 4-5 16,-1 0-2-16,0 3-2 0,-5 8 1 0,5 0-1 0,0-1 1 0,1 8 1 15,0 1 1-15,-1 2 2 0,7 4 1 0,0 0-1 0,-6 4 0 16,6 4 0-16,0-1-1 0,0 0 3 0,0 2 0 0,0 2-1 0,6-1 0 16,-6-1-1-16,0 2 0 0,0-3 0 0,7-1-2 0,-7 1-1 15,0-4-1-15,6 0-1 0,-6-4 1 0,6 0-1 0,-6-3-1 0,0-4-3 16,7-3-2-16,-7-5-5 0,7 1-6 0,-7-8-2 0,0 1-3 16,0-5-3-16,6-7-1 0,-12 1-6 0,6-5-5 0,0 2-5 15,-7-10-4-15,0-2-3 0,7-4 1 0,-6 0-1 0,0-8 1 0,-1 2 3 16,1-6 5-16,-1-2 3 0,0-1 4 0,1 1 2 0,0-5 2 0,6 4 6 15,0-3 6-15,0 0 5 0,6 0 3 0,0 0 2 0,1 2 2 16,6-2-1-16,0 4 0 0,0-4-6 0,6 3-9 0,1 0-12 16,0 0-17-16,5 0-21 0,-5-2-27 0,7-2-49 0,-1 5-60 0,0-9-74 15,-1 6-82-15,-5-6-71 0,6-2-66 0,-7-1-34 0,7 0-14 16,-6-3-3-16,0-4 4 0,-7 4 11 0,7-8 14 0,-8 3 22 0,2-1 26 16,-2-2 48-16,8 1 61 0,-7-1 73 0,-7 0 252 0</inkml:trace>
  <inkml:trace contextRef="#ctx0" brushRef="#br0" timeOffset="110140.72">28565 8576 116 0,'-40'3'364'0,"2"1"49"0,-1 0 33 15,6 3 21-15,1-2 15 0,6-5 11 0,-1 2 13 0,7-2 13 0,8 0 12 16,-2-2 10-16,8 2 8 0,0 0-69 0,-1-5-110 0,7 5-89 16,0 0-78-16,0-3-49 0,0-1-33 0,7 0-21 0,-1 0-16 0,0-3-14 15,2 0-13-15,4-4-15 0,1 0-17 0,0 0-11 0,0 4-9 0,1-5-8 16,4 2-7-16,-4-1-3 0,-8 3-2 0,7 0-2 0,1 6-1 15,-8-3 0-15,0 5 2 0,0 0 1 0,2 5 1 0,-2-3 3 16,0 10 3-16,8-5 1 0,-8 4 1 0,1 1 1 0,-1 2 0 0,0 1 2 16,1 0 1-16,6-1 1 0,-7 1 1 0,1-1 0 0,6-3-1 15,-6-1-2-15,6 2-5 0,0-1-10 0,-1-3-15 0,2-5-19 0,5 0-24 16,-5-3-45-16,4 0-52 0,9-3-67 0,-7-4-72 0,-1-4-73 16,7 0-73-16,-6-4-42 0,6 0-24 0,-6-3-9 0,-1-3-1 0,0 2 6 15,0-3 14-15,-5-4 18 0,6 5 25 0,-8-6 43 0,8 2 53 16,-7 3 66-16,0 0 155 0</inkml:trace>
  <inkml:trace contextRef="#ctx0" brushRef="#br0" timeOffset="111291.38">29066 9218 188 0,'-19'17'387'0,"0"2"38"0,5-5 19 0,1 0 12 16,0-2 7-16,6-5 5 0,1-3 6 0,0-1 8 0,6 2 9 15,-7-5 11-15,7 0 11 0,0 0-79 0,7 0-124 0,-7 0-88 0,6-5-69 16,0 2-34-16,1-5-19 0,6 5-10 0,-6-9-6 0,5 6-6 16,8-5-5-16,-7-4-8 0,7 0-8 0,0 1-11 0,-1-6-13 0,0 3-9 15,1-1-9-15,-1-1-6 0,1-3-3 0,-1-3-2 0,1 3-2 16,0-5-1-16,6 2 1 0,-13 0-1 0,7-1-2 0,-2-3 0 15,2 3 1-15,-7 5 1 0,1-6 2 0,-2 6 2 0,2-1 5 0,-2 3 4 16,-5 2 4-16,-1 2 5 0,1 4 5 0,0 0 2 0,-1-1 3 16,-6 5 0-16,0 3 1 0,6 1-2 0,-6-1-1 0,0 4-1 0,0 0-1 15,-6 0-4-15,6 4-4 0,-6-1-5 0,6 5-5 0,-7 2-4 16,0 2-5-16,1 3-4 0,6 3-2 0,-7 0-1 0,1 8 2 0,0-4 0 16,-2 7 2-16,8-3 1 0,0 3-1 0,-6 0 2 0,6 0-1 15,0 1 1-15,6-1 0 0,-6 1 0 0,8-1 0 0,-8-4 1 0,6-3-1 16,0 4 0-16,1-8-2 0,6 4 2 0,-6-7 1 0,5 3 0 15,2-7-2-15,-8-3-2 0,7-1-3 0,7-4-3 0,-8-3-5 16,8-3-3-16,-7-1-3 0,7-7-4 0,6 0-2 0,-6-3-4 0,-1-5-3 16,7-3-3-16,-6-3-3 0,6-1-4 0,-7-4-2 0,7-2 0 15,-6-1 1-15,5-4 2 0,-5-3 4 0,0 0 3 0,-1-4 3 0,1 0 3 16,-8 0 3-16,2-4 4 0,5 0 3 0,-12 4 8 0,6 1 9 16,-7-1 10-16,1 3 12 0,0 4 10 0,-1 0 9 0,-6 8 7 0,0 4 5 15,0 0 5-15,0 2 3 0,-6 9 3 0,6-4 3 0,-7 7 0 16,0 4-2-16,7-1-3 0,-6 0-7 0,-1 8-8 0,1-3-9 15,-1 6-7-15,-6 5-7 0,7 0-4 0,-8-1-4 0,8 7-4 0,-7 4-4 16,0 1-3-16,0 3 0 0,1 3-1 0,4 4 2 0,-4 5-1 16,5-1 1-16,-6-1 2 0,7 10-1 0,-7-6 0 0,6 4-1 0,0 0 0 15,1 4 1-15,0 0-1 0,-1 0 0 0,7 0 0 0,-7 0 1 16,7 0-2-16,-6 1-1 0,6-6 0 0,0 1 0 0,0 1 0 16,0-4 1-16,6-5-2 0,-6 1 1 0,7-3-1 0,-7-5-1 0,7-2 1 15,-7-5 1-15,6 0 0 0,0-7 1 0,1 0 0 0,0-4 1 0,-1-7 0 16,7 4 0-16,-7-8 0 0,8-3 0 0,-2 0-1 0,2-5 0 15,-1 2 1-15,0-9-1 0,0 1 0 0,7-1-2 0,-8-2 1 16,1-5-1-16,7 0-1 0,-7 1 0 0,6 0 0 0,-5-5-2 0,5 4 1 16,-6-4 0-16,6 5 0 0,-5-4 0 0,-1 7 0 0,0-3 1 15,0 2 0-15,-1 5 0 0,-4 0 0 0,4 3-2 0,-5 3-1 0,-7 2 0 16,6 2-1-16,1 5-1 0,-7-1-1 0,0 0 1 0,0 4-1 16,6 4-1-16,-6 0 1 0,0 4-1 0,0-2 0 0,0 6 0 0,0 2 0 15,0 1 1-15,0 3 2 0,0 0-1 0,-6 4 2 0,6 1 0 16,0-1 1-16,0 3 1 0,-7-3-1 0,7 0 2 0,0 0-1 15,0 0 0-15,0-4 0 0,7 5 0 0,-7-9 1 0,0 4-2 0,6-7 2 16,-6 4 1-16,7-8-1 0,-1 4 2 0,1-7-1 0,0 0-1 16,-1-1 2-16,7-3 1 0,0-3-1 0,0-1 1 0,0-3 1 0,0-1-2 15,7-3 1-15,-8 0-1 0,8-3 0 0,-7-1-1 0,7-3-1 16,-8-1-1-16,8-3 1 0,-7 0-1 0,7 0-1 0,-8-3 0 0,2-2-1 16,-1 2 1-16,0 0 2 0,0-1 0 0,-1 1 0 0,-4-1 0 0,-2 3-1 15,7 5 2-15,-6 1 0 0,-7 2 0 0,6 0-1 0,-6 8 0 16,0-1-2-16,0 1 1 0,0 7-3 0,0 0-1 0,0 0-1 15,-6 4 1-15,-1 3-1 0,0 4 0 0,1 0 1 0,0 8-1 0,-8-2 2 16,8 1 0-16,-7 9 1 0,6-5 0 0,-6 3 1 0,7 4 3 16,0-3 0-16,-2 0 0 0,2 3 1 0,6-3-1 0,-6 0-1 0,6-1 1 15,0-3-1-15,6 0-3 0,-6-4 0 0,6 1-3 0,2-1-2 16,-2-3-3-16,0-4-5 0,7-1-4 0,-6-2-4 0,6-5-4 0,-1 2-5 16,2-5-3-16,-1-5-2 0,7-2-4 0,-8 0-1 0,8 0-1 15,0-8 1-15,-7 0 1 0,7-4 3 0,-8 2 3 0,8-3 4 0,-7 0 5 16,0-3 3-16,0-3 5 0,-1 5 6 0,2-5 8 0,-8 4 8 15,8 0 10-15,-8 0 7 0,1 4 9 0,-1-1 6 0,0 5 5 0,-6 3 2 16,0 0 1-16,7 3 0 0,-7 1-2 16,0 4 1-16,0 3-1 0,0 0-1 0,0 3-5 0,0 1-5 15,-7 4-6-15,7-1-5 0,0 0-8 0,0 4-5 0,-6 3-5 0,6 1-2 16,0 0-2-16,-6-1-3 0,6 1-5 0,0 0-8 0,0 0-11 0,0-1-14 16,0 1-13-16,6-1-17 0,-6-3-17 0,6 1-24 0,-6-2-27 15,7 1-45-15,0-3-55 0,5 0-60 0,-5-1-65 0,6-4-52 0,0 1-45 16,0-4-35-16,0 0-31 0,1 0-7 0,5-4 3 0,0 1 12 15,0-2 13-15,1-2 23 0,0 4 27 0,6-5 44 0,-7-3 54 0,8 4 63 16,-8-4 64-16</inkml:trace>
  <inkml:trace contextRef="#ctx0" brushRef="#br0" timeOffset="111885.13">31170 9071 28 0,'13'-8'254'0,"0"-4"38"0,-7 6 33 15,8-1 37-15,-8-5 41 0,0 5 32 0,1-4 26 0,-1 4 18 16,-6-4 16-16,7-4 3 0,-7 4-2 0,0 0-45 0,7 1-65 0,-7-5-52 16,-7 4-46-16,7 0-32 0,0-1-27 0,-7 1-35 0,1 0-39 15,-1 1-32-15,1 2-25 0,0 1-20 0,-8 0-14 0,2-1-12 0,-2 5-11 16,1 3-9-16,0-4-6 0,-6 4-6 0,-1 4-6 0,7-1-5 0,-6 5-5 15,0-1-3-15,-1 3-1 0,6 2-1 0,-5 2 0 0,6 4 0 16,0 1 0-16,-7-1 1 0,14 5 1 0,-7-2-2 0,6 5 0 0,1-4 0 16,-1 4 0-16,1 0 0 0,6-5 0 0,0 5 0 0,0-4-1 15,6 1 0-15,1-5-3 0,-1 0-2 0,7 0-3 0,-6-3-2 0,6-4-3 16,0 0-2-16,7-4 0 0,-7-3-1 0,6-1-1 0,0-3 0 16,1-3-1-16,0-5-1 0,-1 1 1 0,1-4 1 0,-1-4 1 0,1 1 2 15,0-1 3-15,-1-3 2 0,0-1 3 0,-6-3 2 0,7 4 2 16,-7-4 1-16,0 0 2 0,0 0 2 0,-6-3 5 0,6 3 4 0,-7-1 5 15,0-2 4-15,2 3 6 0,-8 4 4 0,6-4 7 0,0 4 6 16,-6-1 6-16,0 4 6 0,0 4 4 0,6 0 1 0,-6 4 0 0,0 0-3 16,0 3-5-16,0 0-3 0,0 1-6 0,0 3-3 0,-6 3-6 0,6 1-6 15,0 3-6-15,-6 1-6 0,6 3-6 0,-6 0-6 0,6 4-3 16,-8 2-2-16,8 1-1 0,-6 1 1 0,6 4-1 0,-6-2 0 16,6 2 2-16,0-2-3 0,0 1-1 0,0-1-3 0,0-1-4 0,6-3-4 15,-6 2-3-15,6-1-4 0,2-3-3 0,-2-4-3 0,0 0-3 0,7 1-2 16,-6-5-3-16,6-4-2 0,-1 1-3 0,2 0-1 0,-2-8 2 0,8 4 1 15,-7-7 1-15,7 0 3 0,0-1 2 0,-8-3 3 0,8-4 1 16,-7 4 4-16,7-7 2 0,-8 3 3 0,8-3 3 0,-7-4 3 0,1 4 4 16,-2-4 4-16,2-4 0 0,-2 0 4 0,1 5 2 0,1-5 5 15,-2-3 3-15,-6 3 3 0,8-4 6 0,-1 1 6 0,-7 0 7 0,1 4 6 16,6-5 8-16,-7 4 6 0,8 4 5 0,-8-3 4 0,0 3 5 16,1 3 5-16,0 1 3 0,-1 3 1 0,1 0-1 0,-7 5-4 0,6 2-4 15,-6 1-6-15,0 3-7 0,0 4-8 0,0 0-7 0,0 4-6 0,-6 0-6 16,6 3-6-16,0 4-4 0,-7 3-6 0,1 5-3 0,-1-1-5 0,0 3-2 15,7 6 0-15,-12-2-1 0,5 4 2 0,0 1-1 0,7 0 1 16,-6 2-3-16,0-2-4 0,-1 3-6 0,0-1-8 0,7 2-9 0,-6-5-11 16,6 1-14-16,0-1-13 0,0-4-14 0,0 1-13 0,0-5-15 15,0-2-19-15,6-1-19 0,1-3-38 0,0-4-47 0,-1 0-52 0,0-4-55 16,1-2-49-16,6-5-46 0,-7-5-38 0,8 2-36 0,-8-5-10 16,7 1 2-16,-7-4 8 0,8-4 11 0,-8 1 18 0,0-4 20 0,8-1 38 15,-8 1 47-15,-6-4 58 0,7 0 61 0</inkml:trace>
  <inkml:trace contextRef="#ctx0" brushRef="#br0" timeOffset="112026.96">31652 8821 81 0,'-32'0'304'16,"5"-3"33"-16,7-1 25 0,2 0 21 0,-2 4 19 0,13-3 22 0,-6-1 22 16,6 4 18-16,1-4 15 0,6 4 13 0,0 0 10 0,0 0-71 15,6 0-108-15,1 4-68 0,6-4-46 0,-6 4-34 0,13-4-23 0,-8 0-24 16,14 3-21-16,-7 1-29 0,1-4-33 0,6 0-46 0,1 4-52 16,-9-8-64-16,9 4-72 0,-1-4-74 0,-6 4-76 0,-1-3-63 0,1-5-55 15,-8 5-28-15,2-5-14 0,-2-2-5 0,2 2-1 0,-1-3 4 0,-7 1 11 16,1-6 27-16,-1 2 36 0,-6-1 54 0,7 0 60 0</inkml:trace>
  <inkml:trace contextRef="#ctx0" brushRef="#br0" timeOffset="112276.96">31293 8562 163 0,'-38'3'390'0,"5"4"45"0,1-3 27 0,5 3 20 16,1-3 15-16,0 0 14 0,7-1 15 0,6-3 16 0,0 0 17 0,7 0 20 15,-2 0 21-15,2 0-67 0,6 0-111 0,0 0-87 0,0 0-77 0,0 0-41 16,6 0-22-16,2-3-20 0,-2-1-16 0,0 0-14 0,7 0-139 15,0 1-6-15,0-5 0 0,1 5 0 0,5-5 0 0,-6 1 0 0,0 4 0 16,0-5 0-16,6 1 0 0,-12 0 0 0,6 3 0 0,-7-4 0 16,1 5 0-16,-1 3 0 0,1-4 0 0,0 4 0 0,-7 0-70 0,0 4-43 15,6-1-6-15,-6 5-7 0,0 3-7 0,0 0-4 0,0 3-5 16,0 1-15-16,-6 4-23 0,6-1-32 0,-7-1-40 0,7 6-43 0,-7-1-44 16,7 0-42-16,-6 0-41 0,-1 0-36 0,1 0-35 0,6 4-11 15,-6-4 0-15,6 0 6 0,-7 0 11 0,0 3 23 0,7-2 30 0,0-2 45 16,-6 2 50-16,6-2 55 0,0 2 58 0</inkml:trace>
  <inkml:trace contextRef="#ctx0" brushRef="#br0" timeOffset="112433.21">31079 9726 0 0,'-13'25'74'0,"7"2"247"0,-8-5 42 0,8-4 20 0,-1-4 11 0,0-3 4 15,1 0 1-15,6-3-8 0,0-5-12 0,0-3-21 0,0 0-26 16,0-3-77-16,0-2-100 0,6-1-153 0,-6-5-179 0,7 0-101 0,-7 0-64 15,0-4-31-15,7 0-15 0,-7-3-8 0,6-1-2 0,-6 1 7 16,0-3 12-16,6-1 22 0,-6 0 26 0,8 0 47 0,-8 0 174 0</inkml:trace>
  <inkml:trace contextRef="#ctx0" brushRef="#br0" timeOffset="112886.34">29170 8785 0 0,'-12'3'98'0,"5"5"144"0,-6-5 16 0,6 5 15 0,7-5 13 15,-6 5 27-15,6-1 34 0,6 0 40 0,-6 1 41 0,7-5 29 16,-1 5 20-16,8 3-31 0,-2-4-55 0,2 0-48 0,-2 0-42 0,8 1-21 16,-1 0-10-16,1-6-12 0,0 6-12 0,-1-4-26 0,1 0-35 0,6-1-41 15,-7 1-48-15,7-4-50 0,-6 0-52 0,6 4-96 0,-1-4-118 16,-5 0-105-16,7-4-101 0,-1 4-51 0,0 0-27 0,-1-4-15 16,1 1-8-16,1-1-2 0,5 0-3 0,1-4 4 0,6 6 3 15,-6-6 22-15,6 0 32 0,0 5 83 0,7-1 178 0</inkml:trace>
  <inkml:trace contextRef="#ctx0" brushRef="#br0" timeOffset="115407.44">3159 12639 141 0,'0'0'256'0,"0"-4"23"0,0 1 18 0,0-1 12 15,0 0 13-15,0-4 19 0,0 6 22 0,-8-6 24 0,8 4 26 0,0 0-1 16,-6-3-17-16,6 3-44 0,-6 1-60 0,-1-1-40 0,0 1-29 16,1-5-19-16,0 4-16 0,-1 1-12 0,-6-1-10 0,6 0-19 0,-5 4-23 15,-2-3-24-15,2 3-25 0,-1-4-19 0,-1 4-18 0,2 0-10 16,-8 4-10-16,7-1-6 0,0 1-4 0,-6 0-4 0,-1 3-2 0,7 1-3 16,-7-1 0-16,7 0 0 0,-6 4-2 0,5 1 2 0,-5-2-2 15,6 5 2-15,0-4-1 0,-1 3 0 0,2 0 1 0,-1 2-1 0,6-2 1 16,1 5 1-16,-1-1 0 0,1 1-1 0,0-1 0 0,6 0 0 15,0 0 2-15,0 0-1 0,0 1 0 0,6-2 1 0,0 2 1 0,1-1 0 16,-1-2-1-16,8-2 0 0,-2-3 1 0,2 4 0 0,-2-8-1 16,8 4 1-16,-1-4 0 0,1-3 1 0,0-1-1 0,-1-3 1 0,1 0 1 15,6-3-1-15,-7-1 1 0,7-3 0 0,-6-4-2 0,6 0 0 16,-7-4-3-16,7 1-4 0,-6-4-3 0,-1-1-3 0,7-4-2 0,-6 3-2 16,0-6-2-16,-7 0 0 0,7 4-1 0,-8-4-2 0,8 1-1 0,-14-1-1 15,7 0 0-15,1 1 2 0,-14-1 3 0,6 0 5 0,0 5 4 16,-6-2 6-16,0 2 9 0,0 2 5 0,0 1 6 0,0 0 5 0,0 4 8 15,-6-3 6-15,0 7 6 0,6 3 4 0,-7-4 1 0,7 7 1 16,-7-3-2-16,7 3 0 0,-6 4-2 0,6-3-5 0,-7 6-6 0,7-3-5 16,-6 4-5-16,6 3-6 0,-6 5-6 0,6-2-6 0,-7 0-4 15,7 7-4-15,-7 0 0 0,7 2-1 0,0-1 1 0,7 4 1 0,-7 3 1 16,0 1 3-16,7-1 2 0,-1 5 2 0,0-1 0 0,1 1 1 16,-1 2 1-16,8 2 0 0,-8 3 0 0,0-5 1 0,1 5 2 0,6 0-1 15,-7 2 1-15,1 2 0 0,-1-1-1 0,-6 1-2 0,7-1 0 0,0 0-1 16,-7 4 0-16,0-3-1 0,0-1 0 0,6 0 1 0,-6-3-1 15,-6-1-1-15,6-2 0 0,0-2 0 0,0 0-2 0,-7-1 1 16,7-2 0-16,-7-3 0 0,1-1 1 0,-1-3-2 0,1-3 1 0,0-1 0 16,-1 0 0-16,0-7 1 0,-5 1-1 0,5-2 1 0,-6-3-1 15,6 1 0-15,-5-5 1 0,-2-3-1 0,2 0 1 0,4 0 0 0,-11-3-1 16,13-5 0-16,-7 1-1 0,0-3 1 0,7-2-2 0,-8-6 0 16,8 4 0-16,-1-9-2 0,7 2-1 0,0-6-2 0,0 2-1 0,0-4-2 15,7-1-3-15,5 1-1 0,-4-4 0 0,11 0-2 0,-6 0-2 0,6-3 1 16,1 2 1-16,0 1 0 0,-1 1 0 0,7-5 0 0,0 4 1 15,0 0 1-15,1-1 2 0,-2 2 1 0,1 0 1 0,0-2 2 16,0 5 1-16,1-1 3 0,-8 0 2 0,7 3 0 0,-6-4 0 0,6 2 1 16,-7 3 0-16,-6 1 2 0,6-1 0 0,-5 1 2 0,5 3 3 15,-6 0 2-15,-6 0 5 0,6 0 2 0,-6-1 4 0,-1 5 3 0,0 0 3 16,-6 3 4-16,6-3 5 0,-6 4 4 0,8 3 7 0,-8 0 3 16,0 0 5-16,0 2 0 0,0 7 0 0,0-3-4 0,-8 2-3 0,8 0-5 15,0 3-4-15,0 0-6 0,0 3-5 0,0 0-3 0,-6 2-7 16,6-3-5-16,0 10-7 0,0-4-4 0,-6 3-6 0,6 3-2 15,0 4-2-15,0 0 1 0,0 1 1 0,0 4 1 0,0-2 2 0,6 5 2 16,-6-1 1-16,6 1 0 0,2 3-1 0,-2-4 1 0,0 5 0 16,1-4 1-16,-1-1-1 0,1 0 1 0,6 2-1 0,-1-1 0 0,-4-5 0 15,4 1 0-15,-5-3-2 0,6-1-4 0,0-4-3 0,0-3-9 16,0 0-10-16,0 1-15 0,7-9-18 0,-8 1-33 0,2-4-41 0,-2-4-69 16,8-3-83-16,-7-1-85 0,1-3-88 0,4-3-50 0,-4 0-34 15,6-5-14-15,-7 1-5 0,6-4 5 0,-6 0 7 0,0 0 14 16,7 0 17-16,-8 3 34 0,2-3 41 0,6 4 68 0,-8-4 83 0</inkml:trace>
  <inkml:trace contextRef="#ctx0" brushRef="#br0" timeOffset="115986.69">4422 12690 95 0,'0'0'258'16,"0"0"31"-16,0-4 24 0,0 4 30 0,0-3 32 0,0-2 31 0,0 2 28 16,0 0 22-16,0-1 17 0,-7 0-4 0,7-2-14 0,0 1-48 15,-6 2-64-15,6-6-44 0,-7 7-34 0,1-2-24 0,6-3-20 0,-6 3-26 16,-2 1-29-16,2-2-30 0,0 3-27 0,-1 2-20 0,-6-5-16 15,0 5-11-15,7 0-9 0,-8 0-8 0,-5 0-9 0,6 5-7 0,0-5-7 16,-7 7-6-16,8-4-6 0,-2 5-2 0,-5-1-3 0,6 4-2 16,0 0-2-16,-1 0 0 0,2 0-2 0,-2 3 2 0,8 1 0 0,0 0 2 15,-1 3 4-15,7 1 4 0,0 2 4 0,0-3 6 0,0 5 2 16,7-2 3-16,-1-2 2 0,0 4 1 0,8-3 1 0,-2-1 0 16,2-1 1-16,-1-3 0 0,6 3 0 0,0-3-2 0,-5-4-2 0,6 0-2 15,-1-4-6-15,1 0-2 0,-1 2-4 0,0-7-2 0,1-2-1 0,-1 0-1 16,1-2-1-16,0-7 1 0,-7 2-1 0,-1 0-1 0,2-4-1 15,5 0-1-15,-6-4-1 0,-6-3-1 0,6 3-3 0,-6-3 0 16,-1-1-2-16,0-1-1 0,1 0 0 0,-7-2-3 0,0 1 0 0,0 3-2 16,-7-5 0-16,7 2-1 0,-6-2-1 0,0 4 1 0,-1 2 0 15,-6-2 0-15,6 1 2 0,1 0 1 0,-7 3 1 0,6 4 0 16,-5 1 0-16,4-2 2 0,2 5-1 0,0-1 2 0,-1 5-2 0,7-1 0 16,-6 4-2-16,6-3 0 0,0 3 0 0,0 0-1 0,0 0 0 15,0 3 0-15,0 1-1 0,6-1 0 0,-6 1 1 0,7 3 1 0,-7-3 1 16,6 3 1-16,0-2 0 0,2 2 2 0,-2-4 4 0,7 5 1 15,0-5 1-15,-7 1 1 0,7-2 2 0,1 3-1 0,-2-5-1 0,2 4 1 16,5-4 0-16,-6-4-1 0,0 4 1 0,1 0-2 0,-2-5 0 16,1 3 1-16,0 2-1 0,0-4-1 0,-7 1-1 0,8-1-2 15,-8 0 0-15,0 4 0 0,1-3-2 0,0 3-1 0,-1 0 0 0,-6 0-2 16,7 0 0-16,-1 3 0 0,-6 1 0 0,0 0-1 0,7 3 0 16,0 0 2-16,-7 5 0 0,6-2 3 0,-6 5 1 0,6-1 1 0,-6 4 4 15,6 1 1-15,-6-1 1 0,8 1 1 0,-2 3 0 0,-6-4 2 16,6 0 0-16,1 0-1 0,-1 1 1 0,-6-1-1 0,7-3-1 0,0 0-2 15,-1-4-2-15,0 0-7 0,0-4-9 0,8 0-13 0,-8 1-16 16,1-8-21-16,6 0-25 0,-6 0-48 0,-1-5-61 0,8-2-76 16,-8 0-83-16,0-7-77 0,0 3-74 0,1-8-36 0,0 1-16 0,-1-4-5 15,-6-4 4-15,7 0 10 0,-7 1 13 0,0-8 21 0,-7 3 24 0,7-7 48 16,-6 5 61-16,-1-5 76 0,0 0 229 0</inkml:trace>
  <inkml:trace contextRef="#ctx0" brushRef="#br0" timeOffset="116096.08">4852 12383 0 0,'-7'-12'175'0,"0"1"196"0,1 0 54 0,0 8 28 0,-2-2 18 0,2 3 10 16,0-3 6-16,-7 5 5 0,6-3 3 0,1 3 1 0,-1 0 2 15,-5 0-36-15,4 0-54 0,2 0-95 0,0 3-114 0,-7-3-76 0,6 5-56 16,1-5-48-16,-7 2-43 0,6 3-62 0,0-5-71 0,1 3-73 16,0-3-76-16,0 4-68 0,-2 0-63 0,2-1-31 0,0-3-15 0,-1 4-7 15,1-4-4-15,-1 0 2 0,0 0 1 0,1-4 18 0,6 4 27 16,-6-3 50-16,0-1 65 0</inkml:trace>
  <inkml:trace contextRef="#ctx0" brushRef="#br0" timeOffset="116291.46">4356 12357 0 0,'-19'7'227'0,"-1"0"105"0,8 5 39 15,-2-9 38-15,1 1 39 0,1-1 27 0,-2 1 21 0,8-4 17 16,0 0 14-16,-2 0 10 0,8 0 9 16,-6-4-46-16,6 1-74 0,0-1-73 0,0 1-75 0,6-2-52 15,2-2-39-15,-2 0-39 0,0 0-39 0,1-1-28 0,6 0-22 0,-7 1-18 16,7-4-16-16,1 8-17 0,-2-5-15 0,2 5-13 0,-2 0-13 16,-5 3-12-16,6 0-11 0,-6 0-15 0,-1 3-20 0,0 4-34 0,2 0-42 15,-8 4-45-15,6 1-48 0,-6-1-53 0,0 3-52 0,-6-2-56 16,6 6-56-16,-8-4-23 0,2 1-6 0,0-1 2 0,-1 1 5 0,0 0 15 15,-6-5 19-15,7 2 32 0,0-1 42 0,-1-7 47 0,0 3 49 16</inkml:trace>
  <inkml:trace contextRef="#ctx0" brushRef="#br0" timeOffset="116463.34">4155 11997 0 0,'-7'-7'155'0,"-6"-4"194"0,0 4 43 16,7 0 21-16,-8 0 10 0,8 2 5 0,-7-2 2 0,6 4 1 0,-5-1-1 15,-1 0-10-15,6 4-20 0,-6-3-68 0,-7 3-97 0,8 3-145 16,-2 1-172-16,-11 0-130 0,5 3-112 0,0 1-55 0,1-1-27 16,-7 4-14-16,6 0-6 0,1-4-3 0,-1 4-1 0,0-4 13 15,1 0 16-15,6 0 34 0,-6 1 40 0,5-3 57 0,8-3 232 0</inkml:trace>
  <inkml:trace contextRef="#ctx0" brushRef="#br0" timeOffset="116619.59">3646 12100 0 0,'-6'12'233'0,"0"2"199"0,-1-3 43 0,1-1 26 0,-1 2 19 15,7-1 12-15,-7-4 9 0,7-3 5 0,-6 4 3 0,6-6 1 0,0-2-1 16,0 5-34-16,-6-2-52 0,6-3-117 0,6 0-153 0,-6 0-86 16,0 4-54-16,6-4-49 0,1 4-47 0,0-1-78 0,6-3-95 15,-1 4-108-15,2-2-113 0,-2 3-57 0,8-5-27 0,0 4-14 0,-7-4-5 16,7 0-4-16,-1-4 1 0,7-1 6 0,-6 3 10 0,-1-2 21 16,7-3 28-16,0 0 67 0,0 0 86 0</inkml:trace>
  <inkml:trace contextRef="#ctx0" brushRef="#br0" timeOffset="117308.33">5653 12500 0 0,'0'18'209'0,"0"0"86"16,0 0 22-16,0-3 14 0,0-4 11 0,0 0 13 0,0 0 15 0,-7-7 21 15,7 4 25-15,0-8 28 0,7 2 28 0,-7-2-31 0,0 0-63 16,0 0-55-16,0-2-53 0,6-3-31 0,1 2-18 0,-1-8-14 0,0 0-10 15,8-4-12-15,-2-3-14 0,8-5-21 0,-1 2-26 0,-5-5-28 16,6-8-27-16,5 6-22 0,-5-8-17 0,0 2-13 0,-1-3-9 0,1 1-4 16,-8-1-3-16,2 1 0 0,-2-5-2 0,2 5 0 0,-1-1 0 15,-7 1-1-15,0-1-1 0,2 4 1 0,-2 0-2 0,-6-1 2 16,0 9 0-16,0-4 1 0,0 7 2 0,0 0 1 0,-6 7 3 0,6-3-1 16,-8 7 1-16,2 1 1 0,0 2-1 0,6 0-1 0,-7 8 0 15,1-3-1-15,-8 6 0 0,8 0-1 0,0 5-2 0,-8 4-1 0,8 2-1 16,-7 4-1-16,7 1-2 0,-8 6 0 0,8 0 1 0,-7 9 0 0,6-1 1 15,7 4 3-15,-6 3 0 0,0 0 2 0,6 4 0 0,0 0 1 16,0 3 3-16,6 1 0 0,-6 0 1 0,6-1 0 0,-6 2 1 0,7-5 0 16,0 3-2-16,-1-3 0 0,0 0-1 0,1 0 0 0,0-4 1 15,6-3 0-15,-7-1 0 0,0-3 0 0,2-3-2 0,-2-1 0 16,0-4-1-16,0-3 0 0,1-3 0 0,0-1 1 0,-1-7 1 0,-6-1 7 16,7-1 8-16,-7-2 9 0,0-3 7 0,6-4 6 0,-6 0 4 15,0 0 0-15,0-8 2 0,6 1 1 0,-6 0 0 0,8-8 0 0,-8 0 0 16,0-3-1-16,6-1-1 0,0-6-7 0,0-1-8 0,-6 1-11 15,8-5-7-15,-2 1-7 0,0-5-6 0,1 2-2 0,-1 2-1 0,1-2-1 16,0 2 0-16,5 1-2 0,2 0 0 0,-8 7 0 0,7 0-1 16,0 0-2-16,-6 7-1 0,5 4-1 0,2 0-1 0,-2 8 1 0,2-1-1 15,-8 4 1-15,7 7-1 0,0 1 1 0,-6 2 0 0,5 6 0 16,-4-2 2-16,4 4-1 0,-5 4 1 0,-1 0 1 0,1 0 3 16,-1 0-1-16,1 3 2 0,-1-2-3 0,0-2-5 0,2 2-7 0,-8-4-11 15,6-2-11-15,0 2-11 0,1-5-14 0,-1-3-13 0,8 1-24 16,-8-6-30-16,0 2-55 0,8-8-65 0,-2 0-73 0,2 0-78 0,-1-8-60 15,-1 2-55-15,8-6-18 0,-6-2-5 0,5-1 4 0,0 0 8 16,-6-2 11-16,7-2 13 0,-1 1 24 0,1-1 30 0,0 1 54 16,-1-1 64-16</inkml:trace>
  <inkml:trace contextRef="#ctx0" brushRef="#br0" timeOffset="118075.14">6844 12404 0 0,'14'-7'222'0,"-2"0"66"0,-5 0 23 16,0-1 26-16,-1 1 25 0,-6-1 32 0,0 1 32 0,0 0 26 15,0 0 21-15,0-1 15 0,0 0 14 0,-6 1-48 0,6 0-77 0,-7 4-55 16,0-6-45-16,7 6-27 0,-6 0-21 0,0-1-23 0,-8 4-23 15,8 0-28-15,0 0-32 0,-8 4-24 0,1-1-21 0,1 5-13 16,-2 2-11-16,-6 1-9 0,8 0-9 0,-8 8-6 0,7-4-4 0,-7 3-4 16,8 4-5-16,-1-3-1 0,-1 1-2 0,2 3-1 0,-2-2-2 0,8 2-2 15,0-1-1-15,-1 0-2 0,0 0-1 0,7 0-1 0,0-3-1 16,0-1 0-16,0 1-2 0,7-2 0 0,-7-2 0 0,7-4 0 16,-1 3-1-16,7-7 1 0,-6 5 0 0,5-9 0 0,2 1-2 0,-1-4-1 15,7 0-2-15,-8-4-2 0,1-2-4 0,7-3-3 0,-8-1-3 16,8-1-5-16,-6-4-1 0,5 1-3 0,-6-5 0 0,0 1-2 0,7-3 0 15,-8-2-1-15,-5 4 0 0,6-2 4 0,-6-5 1 0,5 4 4 16,-4 0 2-16,-2 0 4 0,-6 0 5 0,6 0 4 0,-6 0 3 16,6 4 5-16,-6 0 6 0,0 2 6 0,0 3 5 0,0 1 4 0,0 2 2 15,0 1 1-15,0 3-1 0,0 2-1 0,0 0-1 0,0 4-1 16,0 0-1-16,0 0-2 0,0 4 1 0,0 0-3 0,0 2-6 0,0 6-4 16,0-1-6-16,0 0-2 0,0 4-4 0,0-1 1 0,0 4 0 15,0 5 1-15,0-5 0 0,0 4 1 0,0-4 1 0,0 4-1 16,7 0-1-16,-7-3 0 0,0 2 0 0,7-2 0 0,-1-1 0 0,-6 0 0 15,7-2 0-15,-1-2-1 0,0-3 1 0,2 3-1 0,-2-6 1 16,-6-1 0-16,6 0 1 0,8-4 0 0,-8 2-1 0,0-5 1 0,1 0 0 16,-1 0-1-16,8-8 0 0,-8 5-2 0,6-5 0 0,2-3 1 15,-8-1 0-15,7 3-1 0,-6-7 1 0,6 2-2 0,-7-1 0 0,1-3-2 16,6 0-2-16,-7 0 0 0,-6-1-1 0,7-4-1 0,0 2-2 16,-1-2-1-16,-6 3 0 0,7-3 0 0,-7 5 0 0,6-4-1 15,-6 4 0-15,6 3 0 0,-6 0 0 0,7 5 0 0,0-2 1 0,-1 5 0 16,-6 3 2-16,6 4 1 0,2 4 3 0,-2 3 0 0,0 1 1 0,1 2 1 15,-1 6 0-15,1 2 0 0,0 0 1 0,-1 4 1 0,0 0 1 16,-6 3 0-16,6 1 1 0,-6-1 2 0,8 2 0 0,-8 2 0 16,6-4 0-16,-6 1 0 0,0-1 1 0,0-2 0 0,6 2 1 0,-6-6 2 15,0 3 2-15,7-5 2 0,-7-2 4 0,0 0 1 0,6-1 2 16,-6-6 4-16,0 3 6 0,0-3 6 0,7-5 10 0,-7 1 11 16,0-1 11-16,0 2 9 0,0-5 6 0,0-5 1 0,0 2 2 0,0-1-3 15,7-3 0-15,-7 0-3 0,0-4-1 0,6-1-5 0,-6-2-5 0,0 0-10 16,6-5-55-16,-6 1 0 0,7-4 0 0,-7 0 0 0,7-4 0 15,-7 0 0-15,6 0 0 0,0-3 0 0,1 4 0 0,0-4 0 16,-1-1 0-16,1 4 0 0,5 1 0 0,-5 3 0 0,6 4 0 0,-7-1-9 16,8 4-28-16,-1 4-2 0,0 8-3 0,0-1 0 0,-7 4 0 15,8 4 0-15,-2 7 0 0,-5-1 3 0,6 6 1 0,-7 2 3 0,1 4 4 16,-1 0 4-16,-6 0 5 0,6 3 4 0,-6 0 6 0,8 2 3 16,-8-5 4-16,0 3 3 0,6-3 0 0,-6 0 2 0,6-3 2 15,-6-6-1-15,7 4 2 0,-7-7 0 0,7 0 1 0,-1-2-2 0,0-4-3 16,1 0-12-16,-1-8-19 0,1 0-24 0,6 1-27 0,-7-8-48 0,8 0-60 15,-2-4-76-15,2-3-84 0,-8-1-78 0,7-3-76 0,-7 0-39 16,8-3-18-16,-8-4-9 0,-6 2-1 0,6-1 10 0,-6-1 17 0,0-1 23 16,0 1 27-16,0 0 47 0,0-1 61 0,0 4 74 0,-6 1 222 15</inkml:trace>
  <inkml:trace contextRef="#ctx0" brushRef="#br0" timeOffset="118325.15">6877 13203 378 0,'-19'25'450'0,"12"-3"22"16,-6-3 6-16,0-5-24 0,6-3-37 0,1-8-76 0,-1 2-95 15,1-5-86-15,0-5-79 0,6 2-41 0,0-4-20 0,-7-3-130 0,7-2-185 16,0-3-98-16,0-2-56 0,0-2-22 0,0-4-7 0,-7-2 24 16,7-1 36-16,0-3 77 0,0 1 213 0</inkml:trace>
  <inkml:trace contextRef="#ctx0" brushRef="#br0" timeOffset="119232.51">8935 12386 0 0,'6'-3'119'0,"8"-2"83"0,-2 2 16 0,2-1 16 0,-1 1 16 0,-7-5 19 15,8 5 19-15,-8-5 22 0,6 0 27 0,-4 1 25 0,-2 4 24 16,0-5-15-16,1 1-35 0,-7 0-24 0,0 0-14 0,6-1-11 15,-6 1-8-15,-6 0-10 0,6-1-10 0,0-2-15 0,-7 2-15 0,1 1-19 16,0-4-24-16,-8 3-31 0,8 1-37 0,-8 0-26 0,2 0-23 16,-1 3-14-16,-1 0-9 0,2 1-6 0,-8 3-8 0,7 0-5 0,-7 0-6 15,8 3-3-15,-8 5-4 0,0-1-3 0,7 4-2 0,-6 0-1 16,0 3-1-16,5 5 0 0,-5-1 0 0,-1 1 0 0,8 3-1 0,-2 3 0 16,1-3 1-16,0 4 0 0,0 0 1 0,7 3 0 0,-1-4 0 15,0-3 0-15,7 3-1 0,-6 1 0 0,6-3 0 0,6-5-1 16,1 3 0-16,-7-2 0 0,13-4 1 0,-7-1-1 0,8-3 0 0,5 0-1 15,-5 0 1-15,5-7-1 0,7 0-2 0,-6-4 0 0,12 0-2 0,-6-8-3 16,0 1-1-16,6 0-6 0,2-8-6 0,-9 0-6 0,7-3-7 16,2-3-6-16,-2-2-5 0,-7-3-4 0,8 1-5 0,-7-4-3 15,7-4-2-15,-7-1 0 0,-6-2-1 0,6 3 1 0,-7-3 4 0,1-6 5 16,0 3 4-16,-8-3 7 0,1-1 7 0,-6 3 5 0,6-4 4 16,-7 4 6-16,-6-1 5 0,6 1 7 0,-6 0 8 0,0 3 9 15,-6 1 7-15,6 3 7 0,-6 4 8 0,0 3 3 0,-1 0 5 0,0 4 2 16,1 0 5-16,-1 8 2 0,1-1 3 0,0 4 1 0,-2 0 0 0,2 4-4 15,0 3-5-15,6 0-8 0,-6 4-8 0,-1 0-5 0,7 8-6 16,-7-1-5-16,1 4-2 0,6 4-2 0,-7 3-2 0,1 0-2 16,6 8 0-16,-7-1 1 0,7 9-1 0,-7-5 3 0,7 7 4 0,0 1 5 15,0 0 4-15,0 3 4 0,0 4 1 0,7-4 1 0,-7 4 0 16,0 0 0-16,7 1-3 0,-7-1 0 0,0-1-2 0,6 1-2 0,-6 0-2 16,7-4-2-16,-7 0-4 0,0 0-4 0,0-2-4 0,6-6-2 0,-6 1-3 15,7-4-1-15,-7 1-2 0,7-8 0 0,-7 4 0 0,6-8 0 16,-6-3 0-16,6-1-1 0,-6 1 2 0,0-7 4 0,6-1 4 15,-6 0 4-15,0-7 4 0,8 0 2 0,-8 0 0 0,0-4 1 0,6-4 1 16,-6 1-1-16,6-4 1 0,-6 0-1 0,7-4-1 0,-1-2 0 16,1-2-2-16,0-3-3 0,-1-1-6 0,0-2-4 0,0 0-5 0,2-4-4 15,-2 0-2-15,7-1-3 0,-6 1-3 0,-1-1-4 0,7 5-3 16,0-4-1-16,-6 3-1 0,5 3-1 0,2 2-1 0,-1 3-2 16,-7 3-1-16,7 4-2 0,0 0-2 0,1 8 2 0,-8 3 2 0,7 0 2 15,0 7 3-15,-7 0 1 0,1 4 3 0,-1 4 2 0,0 3 2 16,2 3 0-16,-2-2 2 0,-6 7 1 0,6-4 3 0,-6 3 3 0,7 1 0 15,-7-4 1-15,7 0-1 0,-7 0-5 0,6 0-8 0,-6-4-11 16,6-3-13-16,-6 0-17 0,7-4-18 0,-1-1-27 0,1-2-33 0,6-4-61 16,-7 0-74-16,8-4-81 0,-1-4-85 0,-1-3-57 0,2 0-45 15,6-5-16-15,-1-3-3 0,0 0 5 0,0-3 12 0,1 0 14 16,0-4 17-16,-1-1 28 0,1 6 33 0,6-5 61 0,-7-3 72 0</inkml:trace>
  <inkml:trace contextRef="#ctx0" brushRef="#br0" timeOffset="119529.39">10198 12228 79 0,'14'-12'308'0,"-14"6"40"0,0 3 34 0,0-5 34 15,0 0 34-15,0 6 22 0,-7-6 15 0,0 4 15 0,1 0 12 0,0-3 10 16,0 3 10-16,-2 4-69 0,2 0-106 0,0-3-67 0,-1 6-47 16,-6-3-36-16,6 4-33 0,-5 0-29 0,4 3-31 0,-4 5-19 0,-1-2-15 15,6 1-11-15,-6 4-12 0,1 3-9 0,-2 4-9 0,8 0-5 16,0 0-6-16,-8 3-3 0,14 5-4 0,-6-4-4 0,6-1-2 16,0 1-4-16,0-1-4 0,6 0-2 0,-6 2-2 0,14-5-1 0,-8-4-3 15,6 4-1-15,2-7-3 0,5-1-3 0,-5 1-5 0,4-4-4 16,2-5-6-16,0-1-7 0,-1-5-6 0,1 0-6 0,6-5-4 0,-7-1-3 15,1-1-3-15,0-7-1 0,-1-2-3 0,-5 2 2 0,-2-5 1 16,8-3 3-16,-14 1 4 0,1-1 6 0,-1-4 5 0,-6-4 7 16,0 5 8-16,0-4 4 0,-6-1 4 0,-1 1 4 0,-5 4 2 0,-2-5 3 15,2 4 2-15,-2 4 0 0,-5 1-1 0,-1 3 0 0,-6 2-1 0,7 5-4 16,-7 4-6-16,6 4-16 0,-6 3-22 0,7 3-47 0,-7 4-59 16,6 1-72-16,1 6-81 0,-1 1-74 0,0 2-70 0,7 3-35 15,0 2-17-15,0 0-9 0,7 0-3 0,0-1 1 0,6 2 6 0,-8-1 14 16,16-4 23-16,-8-3 46 0,6 3 59 0,-6-7 73 0,12 3 236 15</inkml:trace>
  <inkml:trace contextRef="#ctx0" brushRef="#br0" timeOffset="120161.54">11638 12214 0 0,'6'-4'99'0,"1"4"91"0,0 0 18 0,-1 0 18 0,1-3 22 16,-1-1 21-16,-6 4 25 0,6-4 31 0,-6 4 35 0,7-3 26 0,-7 3 23 15,7-5-15-15,-7 3-36 0,0-3-20 0,0 2-12 0,0-1-12 16,0 0-12-16,-7 1-15 0,7-5-17 0,0 5-19 0,-7-1-19 0,1-4-28 16,6 5-32-16,-6-4-35 0,-1 3-38 0,1-3-22 0,-8 3-16 0,8 0-11 15,-8 4-10-15,8-3-7 0,-7 3-4 0,0 0-5 0,0 3-4 16,-7 1-4-16,8 0-4 0,-2 3-3 0,-5 0-1 0,-1 0-1 15,1 5 0-15,0 2 2 0,6 2 1 0,-7 2 0 0,0 0 3 0,8 0 0 16,-8 4 1-16,7 0 1 0,-1 3 3 0,8 2 1 0,-6-6 2 16,5 5 1-16,7-1 1 0,-7 1-1 0,7-4-2 0,7 3-1 15,0-2-1-15,-1-5-2 0,6 0-2 0,2 1-2 0,-1-1-2 0,7-3-6 16,-2-4-7-16,2-1-14 0,7-2-16 0,-8 0-23 0,7-5-25 0,0 1-47 16,0-4-57-16,0-4-69 0,0 1-78 0,1-5-71 0,-8-2-71 15,7-2-38-15,0 1-26 0,-6-3-7 0,5-1-1 0,1-4 9 16,-6 1 13-16,6 0 20 0,-7 0 24 0,8-5 47 0,-8 1 55 0,8 0 70 15,-8 1 166-15</inkml:trace>
  <inkml:trace contextRef="#ctx0" brushRef="#br0" timeOffset="120567.79">12139 12181 0 0,'7'-8'130'0,"0"-3"118"15,-7 4 23-15,6-1 25 0,-6 1 32 0,0 4 37 0,0-5 44 16,0 5 33-16,-6-5 26 0,6 5 19 0,0 0 15 0,-7-6-37 0,7 6-61 16,-7 0-46-16,1-1-37 0,0 0-22 0,-1 1-15 0,0 3-21 15,1-4-27-15,-7 4-35 0,6 0-39 0,-6 0-29 0,1 4-24 0,-2-1-17 16,1 1-10-16,0 3-10 0,0 1-9 0,-7 2-7 0,8 1-6 15,-8 4-4-15,7 0-6 0,0 3-3 0,-6 1-4 0,5-1-2 0,1 4-4 16,7 0-4-16,-7 0-2 0,6 0-2 0,1-1-5 0,0 2-3 16,6-1-1-16,0 0-3 0,0-1-1 0,0-2-1 0,6-2 0 0,0 0-3 15,1-3 0-15,0-3 0 0,5 0-1 0,1-4 1 0,1-3-1 16,5-1-1-16,-6-3-2 0,6 0-2 0,1-7-5 0,0 3-3 16,-1-8-5-16,1 2-4 0,-8-1-3 0,8-3-4 0,-7-1-3 0,7-4 0 15,-7 1-2-15,0-3 1 0,0-2 0 0,-6 2 0 0,5-2 2 16,-5-2 4-16,-1 3 3 0,1-4 5 0,-7-1 3 0,7 7 5 0,-7-6 6 15,0 0 8-15,6 4 6 0,-6 3 9 0,0-2 8 0,0 5 8 16,0-1 5-16,0 7 4 0,-6-3 3 0,6 3 1 0,0 6 1 0,0-3-2 16,0 7 0-16,0 0-3 0,0 0-2 0,0 0-4 0,0 3-5 15,0 5-7-15,0-1-6 0,0 4-7 0,0 0-6 0,0 4-4 16,-7 0-2-16,7 7-2 0,0-4-1 0,0 4 2 0,7 0 0 0,-7 3 2 16,0-2 0-16,0 3-5 0,0-5-5 0,6 5-13 0,-6-4-14 15,6-1-15-15,2-3-19 0,-2 1-16 0,0-1-19 0,0-3-32 16,1-4-36-16,6 0-56 0,0-4-67 0,1-2-67 0,-2-2-69 0,1-3-56 15,7-3-50-15,-7-5-20 0,6 4-4 0,1-7 8 0,-7 0 11 0,7 1 16 16,-2-5 17-16,2 0 30 0,0 1 38 0,-1-5 56 0,1 5 67 16,0-5 67-16,-7 4 244 0</inkml:trace>
  <inkml:trace contextRef="#ctx0" brushRef="#br0" timeOffset="120770.91">12654 12144 0 0,'6'-11'185'0,"1"0"85"0,0 1 35 0,-7 1 39 0,6 3 41 16,-6-2 35-16,0 1 30 0,0 0 21 0,0 3 16 0,-6-3 6 0,6 3 3 15,-7 0-41-15,0 1-64 0,1 3-49 0,0-4-41 0,-2 4-34 16,-4 0-31-16,6 4-35 0,-8-1-38 0,1 1-32 0,1 2-28 0,-2 3-17 15,1 2-13-15,0 3-10 0,0-2-9 0,0 5-6 0,0-2-5 16,0 3-5-16,6 4-5 0,1 1-5 0,0-2-5 0,-1 1-3 16,1 0-4-16,6 0-3 0,0 0-4 0,6 1-6 0,1-5-8 0,-1 3-9 15,0-6-10-15,1 0-15 0,6-4-15 0,0 0-22 0,0-4-25 16,6 0-47-16,-5-7-57 0,6 0-68 0,-1-3-74 0,1-5-71 16,-8-3-67-16,8 0-33 0,0-3-16 0,-7-5-3 0,6 1 6 0,-6-1 10 15,0-2 12-15,-6-5 20 0,6 4 26 0,-7-7 47 0,0 0 56 16,1-4 69-16,0-1 203 0</inkml:trace>
  <inkml:trace contextRef="#ctx0" brushRef="#br0" timeOffset="120927.16">12419 11462 0 0,'-26'5'84'0,"-7"-2"300"16,8 5 47-16,-8-5 26 0,8 5 14 0,-2-1 6 0,-5 0 5 16,6-3 2-16,6 3 1 0,-6 0-1 0,0 0-2 0,0 5-46 0,0-1-68 15,0 0-188-15,-1 3-249 0,1 4-164 0,-6-3-123 0,6 4-64 16,0-4-31-16,-6 3-17 0,6-4-10 0,-1 1-3 0,1-4-2 15,0 0 0-15,6-4 1 0,1 0 28 0,-1-3 40 0,1 3 80 0,6-3 235 16</inkml:trace>
  <inkml:trace contextRef="#ctx0" brushRef="#br0" timeOffset="121604.22">13526 12184 0 0,'-6'23'148'0,"0"-5"188"0,-1 0 55 0,0-3 32 16,7-1 22-16,-6-3 12 0,6 0 10 0,-6-3 5 0,6-1 6 0,0-7 3 15,0 0 3-15,6 0-37 0,-6-3-57 0,6-1-79 0,1-7-90 16,6 0-66-16,0 0-54 0,0-8-34 0,0 2-21 0,7-2-13 16,0-6-8-16,-1 2-6 0,7-6-6 0,0 4-4 0,-6-5-2 0,5-3 0 15,1 0-3-15,-6 4-1 0,6-8-1 0,-7 3 0 0,1-1-1 0,0 1 0 16,-7 1 0-16,-1-3 0 0,2 3 0 0,-1-4 4 0,-7 4 3 15,1 4 7-15,-1 0 6 0,1-1 6 0,-7 5 7 0,0 3 6 16,0 3 5-16,-7 1 6 0,7 4 5 0,-6-2 4 0,-1 5 3 0,1 0 1 16,-1 4 3-16,-5 0-3 0,4 3-5 0,-4 1-5 0,-1-1-7 15,0 4-7-15,6 4-8 0,-5-4-5 0,-2 7-6 0,1 0-6 0,0 5-3 16,0-1-4-16,7 3-4 0,-8 4-2 0,8 4-1 0,-7 4-2 16,6-1 1-16,1 4 1 0,6 1 0 0,-6 3 1 0,6 4 2 0,0-4 0 15,0 7 1-15,0 0 1 0,6-3 1 0,0 3 0 0,-6 1 0 16,7-1 0-16,0 0 0 0,5 1 0 0,-5-5 0 0,0 1 0 15,6-4-1-15,-1-3-5 0,2-3-4 0,-2 0-11 0,2-5-14 0,-1 0-18 16,6-3-23-16,-6-9-43 0,7 2-55 0,-1-6-76 0,1-1-86 16,0-10-81-16,-1 2-77 0,0-5-40 0,8-3-20 0,-7-4-6 15,5 1-1-15,1-4 7 0,-6-4 11 0,6 0 18 0,0 0 21 0,0-4 43 16,0 5 55-16,0-5 76 0,0 3 210 0</inkml:trace>
  <inkml:trace contextRef="#ctx0" brushRef="#br0" timeOffset="122355.45">14549 11921 0 0,'0'0'28'0,"7"-5"205"0,-14 5 31 0,7-2 31 15,0-3 34-15,-7 5 38 0,7-3 41 0,-6 0 29 0,0-2 25 16,6 5 18-16,-6-3 13 0,6-1-25 0,-8 4-43 0,2-4-46 0,0 1-46 16,6 0-32-16,-7 3-26 0,1-5-30 0,-1 5-33 0,0 0-37 15,-5 0-39-15,4 5-28 0,-4-2-24 0,-1 0-16 0,0 5-10 0,-6 3-10 16,-1-1-9-16,6 2-7 0,-5 6-5 0,-1 1-5 0,2-1-3 16,-2 0-3-16,7 4-2 0,-1 0-1 0,-5-1-1 0,12 6-2 15,-5-5 0-15,5 0-3 0,0 0-3 0,7-4-3 0,0 4 0 0,0-5-2 16,7 0 0-16,-7-3 1 0,13 1-2 0,-7-5 1 0,8-2 2 0,-2-5-1 15,8 1-1-15,-7 0 0 0,7-8 0 0,-1 0 0 0,1-3 1 16,0 0 0-16,6-4 0 0,-7-4-1 0,1 0 1 0,-2 1-1 16,2-4 0-16,0-1 0 0,-1-3 1 0,-5 4 1 0,5-4 1 0,-6 0 0 15,0 0 1-15,1 4 0 0,-2-4 3 0,2-1 2 0,-8 2 5 16,0-1 4-16,1 3 8 0,-1 1 9 0,1 4 7 0,0-2 6 0,-7 2 6 16,6 2 2-16,-6 2 3 0,0 3 2 0,0-1-2 0,0 1-1 15,0 4-2-15,0-1-5 0,0 4-3 0,0 0-7 0,0 4-8 0,0-1-7 16,0 1-9-16,-6 3-7 0,6 4-4 0,0-1-5 0,0 5-3 15,-7 1-1-15,7 2-1 0,0 4 2 0,0 0 2 0,0 0 1 16,0-1 1-16,0 2 0 0,7 2-1 0,-7-3 0 0,6 0 1 0,0 0 0 16,-6-4 1-16,6 1-1 0,2-1 0 0,-2-4 0 0,7 2-1 15,-7-7 2-15,1 3 0 0,0-4 0 0,5-1-1 0,-5-3 2 16,6-4 0-16,0 0-1 0,0 0 2 0,-6-4-2 0,5-3 1 0,2-1 0 16,6 1 0-16,-8-4 1 0,1 0-2 0,0-4 1 0,-6 1-1 15,5-1-1-15,2-3-1 0,-1-1 0 0,-7 1 0 0,7 0 1 0,-6-4 1 16,-1 1-1-16,1-2 0 0,0 1 0 0,-1 0-1 0,0 0 0 0,-6 4 1 15,7-5-1-15,0 5 1 0,-7 3-2 0,6 1 0 0,-6-1-2 16,7 5-1-16,-7 2-2 0,0 4 0 0,6 1 0 0,-6 6 0 0,6-3 1 16,-6 8 0-16,7-1-1 0,-7 4 0 0,0 4 0 0,7 0 0 15,-7 7 2-15,0-4 2 0,0 7 2 0,0-3 1 0,0 4 0 16,0-1 0-16,0 1 0 0,0 0-1 0,0 0 0 0,0-1 1 0,6-3 0 16,-6 0-1-16,0-4 1 0,0 1 1 0,0-1-1 0,6-3 0 15,-6-1 0-15,0-2 1 0,8-5 0 0,-8 0 0 0,0 0 3 0,0-3 1 16,0 0 2-16,6-4 6 0,-6 0 0 0,0 0-6 0,6-4-8 15,-6 0 0-15,7-3 0 0,-7 0 0 0,6 0 0 0,1-5 0 0,-1-2 0 16,1-1 0-16,-1-3 0 0,0-1 0 0,2 1 0 0,-2-1 0 16,0-2 0-16,1-5 0 0,-1 1 0 0,7-1 0 0,-6 0-10 0,-1 0-46 15,8 1-5-15,-8-1-6 0,7 1-2 0,0 2-3 0,0 1-1 16,0 1-1-16,0 6 1 0,0 0 1 0,0 4 4 0,0 5 5 16,-6 1 7-16,6 5 8 0,-7 5 7 0,8-2 10 0,-8 4 5 0,0 8 5 15,-6-4 3-15,6 7 4 0,-6 4 2 0,7 0 2 0,-7 0 2 16,0 3 4-16,0 1 1 0,0 0 2 0,0-5 1 0,0 6 1 0,7-5 0 15,-7 0 0-15,6-4-4 0,-6 0-5 0,7-4-8 0,-1-2-9 16,0-5-18-16,8-3-22 0,-8-1-43 0,8-6-54 0,-2-1-63 16,-5-3-72-16,6-5-63 0,0-2-60 0,-7-1-45 0,8-6-38 0,-8-1-16 15,0-4-4-15,-6-4 3 0,7 1 7 0,-7-3 17 0,-7-5 19 16,7-3 43-16,-6-1 54 0,0-3 65 0,-2-4 69 0</inkml:trace>
  <inkml:trace contextRef="#ctx0" brushRef="#br0" timeOffset="122621.08">14334 11326 112 0,'-39'27'339'0,"0"-2"42"0,7 1 31 15,5-4 24-15,1-4 21 0,0 5 17 0,13-9 16 0,-6 1 13 16,12-1 9-16,1-3 12 0,0-4 9 0,-2 1-67 0,8-1-107 0,0 1-71 16,8-5-54-16,-8 1-34 0,6-4-26 0,0 4-19 0,7-8-19 15,0 4-14-15,0-7-16 0,1 3-11 0,-2-3-11 0,2 0-11 16,5-5-9-16,-6 1-11 0,6 0-12 0,-5 1-10 0,-2 2-10 0,2-3-11 15,-1 0-9-15,-1 3-10 0,2 1-9 0,-2 4-9 0,2-1-9 0,-8 0-10 16,7 4-8-16,1 4-8 0,-2 0-8 0,2-1-8 0,-8 4-6 16,7 4-9-16,0 0-9 0,0 0-19 0,-1 4-21 0,-4-4-37 15,4 4-45-15,-5 0-54 0,6-4-60 0,0 3-59 0,-7-3-59 0,8 0-31 16,-2-4-15-16,-5 0-4 0,6-2 0 0,0-5 7 0,1 0 10 16,-8-8 19-16,6 1 25 0,2-4 41 0,-1 0 53 0,0-7 61 15,0 3 167-15</inkml:trace>
  <inkml:trace contextRef="#ctx0" brushRef="#br0" timeOffset="122761.71">14712 11368 320 0,'-7'-15'445'15,"1"4"49"-15,6 0 35 0,-13 0 28 0,7 3 26 0,-2-3 15 0,-4 7 10 16,6-3 7-16,-1 0 5 0,0 3 1 0,1 1 1 0,6-1-109 16,0 4-165-16,0 0-100 0,0 0-72 0,0 0-46 0,13 4-38 0,-6-1-37 15,5 1-38-15,8 0-39 0,-1 3-45 0,7 0-70 0,0 1-86 16,1 3-120-16,5 0-139 0,-6 0-69 0,7 0-35 0,-7 0-18 16,0 3-9-16,0-3-5 0,-7 0-2 0,1-4 9 0,-7 5 11 15,0-5 25-15,0 0 33 0,1-3 64 0,-2 0 81 0</inkml:trace>
  <inkml:trace contextRef="#ctx0" brushRef="#br0" timeOffset="128557.8">16933 11939 72 0,'6'4'164'0,"-6"-1"8"0,0-3 7 0,0 4 5 0,0-4 7 0,0 0 8 16,0 0 8-16,0 0 11 0,0 0 12 0,0 0-21 0,0 0-36 16,0 0-25-16,0 0-17 0,0 0-11 0,0 0-5 0,0 0-4 15,0 0-2-15,0 0-3 0,0 0-3 0,0 0-6 0,0 0-6 0,0 0-9 16,0 0-11-16,0 0-11 0,0 0-9 0,0 0-8 0,0 0-7 16,0 0-7-16,0 0-6 0,0 0-5 0,0 0-3 0,0 0-4 0,0 0-3 15,0 0-4-15,0 0-6 0,0 0-10 0,0 0-14 0,0 0-18 16,0 0-23-16,0 0-25 0,0 0-27 0,0 0-29 0,0 0-29 0,0 0-39 15,0 0-43-15,0 0-22 0,0 0-10 0,7-4-3 0,-7 4 0 16,0-3 8-16,6-1 11 0,-6 0 19 0,0 1 20 0,7-1 26 16,-7 4 27-16</inkml:trace>
  <inkml:trace contextRef="#ctx0" brushRef="#br0" timeOffset="130829.82">16900 11953 0 0,'7'0'30'0,"-7"0"185"0,6 5 23 0,-6-5 13 0,6 0 9 16,-6 0 9-16,0 0 7 0,0 0 8 0,8 0 10 0,-8 0 11 15,0-5 14-15,6 5-25 0,-6-3-44 0,0-1-32 0,0 1-26 0,0-1-11 16,0 0-3-16,6 1 3 0,-6-1 2 0,0 4 4 0,0-7 0 15,0 2-3-15,0 3-7 0,0-3-9 0,0 2-11 0,0 0-11 0,0-2-11 16,0 2-14-16,0-1-15 0,0-3-15 0,0 4-15 0,-6-2-14 16,6-2-11-16,-6 4-8 0,6-1-6 0,-8-3-5 0,2 3-1 0,0 0-2 15,-1 1-1-15,1-1-2 0,-1 1-1 0,1-1-3 0,-1 0-1 16,-5 0-1-16,4 4-3 0,-4 0-2 0,-2-3-3 0,2 3-1 16,-1 3-3-16,-1-3 0 0,-5 0-2 0,6 4 0 0,-7 0-2 0,7 0 0 15,-7-1 0-15,8 4-1 0,-8-3 1 0,7 3 0 0,-7 1 2 0,8 2 1 16,-2-2-2-16,2 3 1 0,-1 0 1 0,-1 4 2 0,2-1 1 15,6 1 2-15,-8 0 3 0,8 3 1 0,-1 0 0 0,0 0 0 16,1 4-2-16,6-3 1 0,-7 3 0 0,7-1 1 0,0-2 1 0,0 3-1 16,0 0 0-16,0-4-1 0,7 5-1 0,-1-5-1 0,-6 0-1 15,7 1 0-15,0-5-2 0,5 1 1 0,-4 0-1 0,4-1 1 16,1-6-1-16,0 3 0 0,6-4-1 0,1-4 0 0,0 1 0 0,-1-4 0 16,1-4-1-16,6 1 0 0,0-4-1 0,7-4-1 0,-1-5 0 15,-6-2-1-15,7 0-2 0,-1 0-2 0,1-7-3 0,6-1-4 0,-7-4-2 16,1 0-2-16,-1 1-3 0,1-3-4 0,-1-1-2 0,-5-4-3 15,-1-3-2-15,0 3-2 0,0-7-1 0,0 4 1 0,-7-7 0 0,1 3 0 16,-7-1 3-16,0-2 1 0,0-1 2 0,1 4 5 0,-2 0 1 16,-6 1 3-16,1 1 4 0,0 6 5 0,-1-1 3 0,-6 5 6 15,7 2 6-15,-7 4 6 0,0 1 4 0,0 3 6 0,0 4 5 0,0 3 1 16,-7 0 3-16,7 4 1 0,-6 0 3 0,6 4-2 0,-7-1 0 16,0 1-1-16,1 3-4 0,0 4-2 0,0-3-6 0,-2 3-5 0,2 3-6 15,0 5-4-15,-7-1-5 0,6 0-3 0,-6 8-1 0,0 0-1 16,6 4-2-16,-5 2 0 0,5 5 3 0,-6-1 1 0,6 5 3 0,-5 3 2 15,-2 3 3-15,8 1 5 0,0 4 3 0,-2-1 4 0,-4 4 4 16,5-1 2-16,1 6 1 0,-1-2 1 0,1 0 2 0,-1 1-1 16,7 0 0-16,-6 0 0 0,0-1-3 0,6-3-2 0,-8 3-3 0,8-2-4 15,0-6-5-15,0 2-2 0,0-4-3 0,0-4-2 0,8 0-2 16,-8-4-1-16,0 1-1 0,6-8-2 0,0-1-2 0,-6-2-1 0,7-4 1 16,-7-5 1-16,6 1 1 0,-6 0 3 0,7-7 3 0,-7-1 4 15,6 2 1-15,-6-5 3 0,7-5 1 0,-1 2 0 0,0-5 0 0,2-2 1 16,-2-1 0-16,0-1 0 0,8-6-1 0,-2-1-3 0,-5-2 0 15,6-2-2-15,-6-2-5 0,5-4-2 0,2 2-4 0,-2 0-2 0,-5-7-2 16,6 5-1-16,-6-4-1 0,5 4-1 0,2-1 0 0,-8 1 1 16,7 3-2-16,-6 5 1 0,6-2 0 0,-7 4 0 0,0 6-2 0,2 1 0 15,-2 5-1-15,-6-1 0 0,6 8-1 0,1-4 1 0,-7 8 0 16,7 1 1-16,-7 1 0 0,6 2 0 0,0 3 1 0,-6-1 1 16,7 6 0-16,-7 2-1 0,6 0 1 0,-6 1-3 0,7-1-3 0,-7 3-7 15,0-2-6-15,7 0-10 0,-7-1-11 0,0 0-11 0,6-3-12 16,0-1-14-16,-6 1-15 0,7-4-24 0,0-4-26 0,-1 1-40 0,0-5-48 15,1 1-51-15,-1-4-53 0,8 0-41 0,-8-4-39 0,8 1-37 16,-2-5-40-16,1-2-15 0,7-2-4 0,-8 1 7 0,8-3 10 16,-6-1 21-16,5 1 26 0,1-1 41 0,-2-3 47 0,-4-1 54 0,5 1 58 15</inkml:trace>
  <inkml:trace contextRef="#ctx0" brushRef="#br0" timeOffset="131696.16">18000 11887 66 0,'20'-6'261'0,"0"1"29"0,-7 1 24 0,-7 1 24 0,1 0 27 15,0-5 32-15,-7 5 36 0,0-5 27 0,0 5 21 0,0-1 6 16,0-3 1-16,-7 3-50 0,7-3-72 0,-7 3-46 0,1 0-33 0,6 1-23 15,-6 0-19-15,-1 3-19 0,1-5-24 0,-1 5-30 0,-6 0-35 0,7 0-23 16,-8 5-20-16,2-2-12 0,-2 4-11 0,1 0-8 0,1 1-6 16,-2 3-6-16,2 0-4 0,-8 0-5 0,7 4-6 0,-1-1-2 15,2 5-4-15,5-1 0 0,-6 0-1 0,0 0-2 0,7 1-3 0,-1 2-3 16,0-3-4-16,1 1-3 0,6 0-4 0,-6-1-3 0,6 0-2 16,0 0-1-16,6-3 0 0,-6-1-2 0,6 1-1 0,1-4-1 0,0-3-1 15,-1 2 1-15,7-2 1 0,0-4 0 0,0 0-1 0,0-1-1 0,0-3 0 16,0 0-3-16,7-7-4 0,-8 3-1 0,8-4-4 0,0 1-2 15,-7-4-2-15,7 0-2 0,-1-4-1 0,-6 1-1 0,6-4-1 16,-5 3 0-16,-2-7 0 0,2 4 1 0,-1-3 1 0,0-2 2 0,-7 1 3 16,1 0 2-16,-1 0 3 0,0-4 3 0,2 5 2 0,-8-1 3 15,0-4 1-15,0 8 4 0,0-5 3 0,0 9 2 0,-8-4 3 0,8 7 1 16,0-1 3-16,-6 4-1 0,6 2-2 0,0 2 1 0,-6 0-2 16,6 4 0-16,0 4 0 0,-7 0-1 0,7 2 0 0,-6 2-2 15,-1 4-4-15,7-1-2 0,-6 3-3 0,-1 4-1 0,1 1-1 0,6-1-1 16,-7 3 2-16,7 2 0 0,0 3 2 0,0-4 0 0,0 3-1 15,0-3 1-15,7 0 0 0,-1 0 0 0,1 0 0 0,-1-3 0 0,1-1-1 16,-1-3 2-16,7-1 0 16,-7 1 1-16,8-8-1 0,-1 4-1 0,0-7 1 0,6 3-2 0,-5-3 1 15,-2-4-1-15,8 0-2 0,-7-4 0 0,7 0 0 0,-8-3-1 0,8-1-1 0,-7 1 0 0,7-4-1 0,-8 0 0 0,2-4 0 16,-1 1 1-16,0 3 1 0,0-3 0 0,-1-5 2 0,-4 5 1 16,-2-1 2-16,0 0 0 0,1 1 2 0,0-5 1 0,-7 9 0 0,6-5 3 15,-6 4 1-15,0 0 2 0,0-1 2 0,0 6 0 0,0-2-1 16,0 4 0-16,-6 0-2 0,6 1-2 0,0 3-1 0,0 3-1 0,-7-3 1 15,7 4-1-15,-7 3 1 0,7 4-3 0,-6-4-2 0,0 5-4 16,6 3-1-16,-8 0 0 0,8 3-1 0,0 0 3 0,0 0 0 0,0-4 1 16,0 5 0-16,0 0 0 0,8-5-1 0,-8 1-1 0,6-5 1 15,0 5 1-15,8-7 1 0,-8 3 1 0,7-8 0 0,-7 1-1 0,14-1-2 16,-7-3-1-16,0 0-3 0,0 0 0 0,7-7-1 0,-8 4 0 16,8-5-3-16,-7 1-2 0,7-3-2 0,-8-2-1 0,2-2 0 0,-2 3-1 15,2-4 0-15,-1 0-2 0,-7-4 1 0,8 5 1 0,-8-4 2 16,0 3 0-16,0-3 0 0,-6 0 2 0,8 3 4 0,-8-4 2 15,0 1 0-15,0 3 3 0,0 1 2 0,0 3 4 0,-8 0 2 0,8 0 3 16,0 4 1-16,-6-1 2 0,6 5-2 0,0 0 1 0,-6 3-1 16,6 0-1-16,-6 3 0 0,6 4 1 0,-7 0 0 0,7 1 0 0,-7 6-1 15,7 1 0-15,-6 4-1 0,6 3 0 0,-7 3 0 0,7 0 1 16,0 9 1-16,-6-2 1 0,12 2 3 0,-6 2-1 0,0 4 0 0,7 1 0 16,-7-1-1-16,6 4-1 0,-6-4-3 0,7 5-2 0,0-1-2 15,-7 0 0-15,6-5-1 0,0 6-1 0,0-5-1 0,-6 0 0 16,8-3-1-16,-8-1 1 0,6 1 0 0,-6-4-2 0,0-1-2 0,0 2-4 15,0-8-5-15,0 3-2 0,0-7-5 0,-6 0-4 0,6 0-3 0,-8-7-4 16,2-1-1-16,0 1-3 0,0-8-2 0,-1 0 0 0,-6-3 0 16,0 0 2-16,-1-4 3 0,2-4 4 0,-8 0 5 0,7-3 3 15,0 0 7-15,-6-5 4 0,5-2 2 0,-5 0 3 0,6-2 3 0,6-2 4 16,-5-1 0-16,5-1 1 0,7-6-1 0,0 0-2 0,0 0-3 16,7 0-5-16,-1-3-6 0,0 4-7 0,7-5-7 0,7 1-9 0,-6 0-10 15,4 0-13-15,9 3-13 0,-7-3-26 0,5 3-35 0,-5 0-42 16,6 0-46-16,0 1-50 0,-7 3-55 0,7-4-52 0,-6 4-50 15,6 4-36-15,-7-4-31 0,1 4-8 0,-7-1 1 0,0 1 8 0,0 3 10 16,1-3 26-16,-8 4 33 0,0-2 42 0,0 2 44 0,2-1 55 16,-8 5 61-16</inkml:trace>
  <inkml:trace contextRef="#ctx0" brushRef="#br0" timeOffset="132056.69">17851 12397 159 0,'-7'11'424'0,"1"-4"58"15,0 5 35-15,-1-6 15 0,1 5 8 0,-1-3 5 0,7-4 1 16,-7-1 2-16,7 2 0 0,-6-3 1 0,6-2 0 0,0 4-80 16,-6-4-121-1,6 0-114-15,0 0-111 0,0 0-68 0,0 0-50 0,6 0-58 16,-6 0-61-16,6-4-97 0,1 4-113 0,-7-7-84 0,7 4-70 0,-1-6-37 15,1 3-17-15,5-5-9 0,-5-4-3 0,0 1-2 0,-1-1 0 16,0-3 10-16,8-1 15 0,-8 1 42 0,7-4 53 0,1 0 91 16,-2 0 271-16</inkml:trace>
  <inkml:trace contextRef="#ctx0" brushRef="#br0" timeOffset="132681.69">19870 11756 226 0,'-13'3'312'0,"0"-3"31"0,6 0 27 0,-5 0 29 15,-2 0 30-15,2-3 23 0,-2-2 17 0,8 2 15 0,-7 0 12 0,7-1-9 16,-8 0-19-16,8 1-62 0,0-5-84 0,-1 4-51 0,7 1-38 16,-7-4-29-16,7-1-23 0,0 1-30 0,0 0-29 0,0 0-23 15,7-4-16-15,0 0-16 0,-1 3-12 0,0-2-9 0,8-2-11 0,-2 1-7 16,1 0-11-16,-6 0-6 0,6 4-6 0,-1-1-3 0,2 5-3 0,-1-1-2 15,0 4 0-15,-6 0 1 0,5 4-2 0,-4 3 1 0,-2 0-1 16,0 5 2-16,0-1 0 0,8 7 1 0,-8 0 1 0,-6 1 0 16,7 2 1-16,-1 1 1 0,1 4 0 0,-7 0 3 0,7 0 0 0,-1-1 1 15,0 1 1-15,-6 2 0 0,6-2 1 0,2-3 0 0,-8 2 0 16,6 1 0-16,0-8 0 0,1 4 1 0,6-3-1 0,-6-1 0 0,-1-3 0 16,6-4-1-16,2 0-1 0,-8 0 0 0,8-8 0 0,-1 5 0 15,-1-8-1-15,2 0 0 0,-2-5-2 0,8 2-1 0,-7-8-2 0,0 4-1 16,6-9-1-16,-5 3-2 0,-1-1-4 0,6-9-2 0,-12 4-4 15,5-2-2-15,2-2-3 0,-8-2-1 0,1 3-2 0,-7-3 0 16,7-1 1-16,-7 0 1 0,0 0 1 0,0 1 2 0,0-2 1 0,-7 2 5 16,0 3 6-16,7 1 9 0,-12-1 7 0,4 7 8 0,2-3 4 15,0 7 5-15,-1 0 3 0,-6 3 0 0,7 1 1 0,-1 3-1 0,1 0 1 16,-8 4-2-16,8 4 0 0,0 0-3 0,-1-1-4 0,7 4-5 16,-7 6-5-16,7-3-6 0,-6 1-5 0,6 0-3 0,6 4-2 15,-6-4-8-15,7 4-8 0,0-5-11 0,5 1-12 0,2 3-14 0,-1-6-15 16,6 3-31-16,0-4-38 0,1-4-51 0,6 2-60 0,-6-2-63 15,6-3-67-15,-6-3-64 0,6-2-59 0,0 2-25 0,0-4-8 0,-1 0 4 16,2-1 7-16,-1-3 13 0,-6 4 14 0,6-4 31 0,-1 1 37 16,1-2 52-16,-6 1 60 0</inkml:trace>
  <inkml:trace contextRef="#ctx0" brushRef="#br0" timeOffset="133323.5">20801 11591 56 0,'7'-4'265'0,"6"0"33"0,-7 1 28 0,2-1 34 0,-8 0 41 0,0 1 32 16,0-1 29-16,-8 1 20 0,2-1 15 0,0 0 3 0,-1 1-4 15,0 3-52-15,1-4-74 0,-7 0-54 0,7 4-41 0,-8 0-29 16,8 0-24-16,-7 0-31 0,6 4-38 0,-6 0-29 0,0 3-26 0,6-3-15 15,-5 6-13-15,-2-2-7 0,2 6-7 0,5-2-6 0,-6 2-4 16,6 5-5-16,1-1-3 0,-6 0-2 0,12 4-3 0,-8 0-4 0,2 0-2 16,6 1-5-16,-6-5-1 0,6 3-5 0,6 1-2 0,-6 0-3 15,6-3-3-15,2-1-1 0,-8 4-2 0,12-7-2 0,-6 3-1 0,8-4-1 16,-8-2 0-16,7 2-2 0,1-3-2 0,-2-4-1 0,1-3-2 16,0 3-3-16,0-7-3 0,1 0-4 0,-2 0-4 0,2-3-5 15,-2-5-3-15,1 1-6 0,1-4-3 0,-2-3-4 0,2 2-3 0,-2-2-1 16,-5-4 0-16,0 3 1 0,-1-4 2 0,1-2 2 0,-1 2 1 0,-6-3 4 15,0 0 6-15,0 1 6 0,0-5 3 0,-6 4 7 0,-1-4 6 16,1 5 7-16,-1 2 7 0,0-3 8 0,1 4 11 0,-6 4 6 16,4-2 6-16,-4 1 7 0,5 4 4 0,-6 4 5 0,6 0 4 0,-5 0 2 15,4 3 3-15,2 0 0 0,6 1-2 0,-6-1-3 0,0 4-3 16,6 0-8-16,0 0-7 0,0 0-7 0,0 0-5 0,6 0-4 16,0 0-5-16,0 0-4 0,8 0-4 0,-1 0-4 0,0 4-3 0,6-4-1 15,1 0-2-15,6-4 1 0,-7 4 0 0,7 0 0 0,1-3 0 0,-1-2 0 16,-6 5 0-16,5-3-3 0,1-1-1 0,-6 4 0 0,6-3 1 15,-7 3-1-15,1 0 0 0,-7 0 0 0,7 3 1 0,-8-3-2 16,-5 4 0-16,6-1 1 0,-7 5-1 0,2-1 1 0,-2 4 2 0,0 0 0 16,-6 0 0-16,7 4 1 0,-7 0 1 0,0-1 1 0,0 5-1 0,0-1 1 15,-7 0 0-15,7 4 1 0,-6-4 0 0,6 4 1 0,-6-3-1 16,6-1 1-16,-8 4 1 0,8-4-1 0,-6-3 1 0,6 3 0 16,0-3-1-16,-6-1 1 0,6 1 0 0,0-3 0 0,0-1 0 0,6-4 0 15,-6 0 1-15,0 0 3 0,6-3 2 0,-6 0 5 0,0-1 3 16,8-3 2-16,-8 0 4 0,6-3 0 0,0-1-7 0,-6 0-19 0,7-3 0 15,-1 0 0-15,7-5 0 0,-6 1 0 0,-1-3 0 0,8-1 0 16,-8-3 0-16,7 0 0 0,-6-1 0 0,6 1 0 0,-1-4 0 0,-5-1 0 16,6 2 0-16,0-1 0 0,-6 4 0 0,6-4 0 0,-7 4 0 15,0 3 0-15,8-3 0 0,-8 7 0 0,0-1 0 0,2 5 0 16,-2 3-23-16,0 1-6 0,1 3 1 0,-1 3 2 0,1 1 5 0,-1 3 1 16,-6 5 2-16,7-1 0 0,-7 3-3 0,6 1-3 0,0 0-3 15,-6 2-6-15,8 2-7 0,-8-1-7 0,6 1-10 0,-6-2-9 0,6-1-12 16,1 2-12-16,-1-3-15 0,1 3-19 0,-1-7-23 0,1 0-36 15,6 0-42-15,0-4-53 0,7-3-54 0,-8 0-41 0,8-4-35 0,-1-4-29 16,1 0-29-16,6 1-18 0,-7-8-14 0,7 4 1 0,-6-5 7 16,7-2 18-16,-8-1 22 0,7 1 39 0,-6-1 47 0,-1-4 55 15,0 5 61-15,1-5 50 0,-1 1 172 0</inkml:trace>
  <inkml:trace contextRef="#ctx0" brushRef="#br0" timeOffset="133807.88">21948 11643 0 0,'13'-15'66'0,"-7"-4"141"0,0 4 38 0,2 1 38 0,-2-1 36 16,-6 4 45-16,6-3 50 0,-6 2 34 0,0 5 25 0,0-4 12 15,0 0 6-15,-6 5-26 0,0-3-44 0,-2 3-41 0,2-2-37 0,0 5-32 16,-1-2-30-16,1 2-32 0,-8 3-33 0,2-3-43 0,-2 6-49 0,2-3-32 15,-1 3-26-15,-7 5-14 0,7 0-12 0,-6 3-7 0,5-1-8 16,-5 5-6-16,6-1-4 0,0 5-3 0,0-1-2 0,0 0-2 16,0 0-2-16,6 5-2 0,0-1 0 0,1 0-1 0,6-3-1 0,0 2 1 15,0-3-2-15,6 1 0 0,1 0-1 0,0-5-1 0,6-3 0 16,-7 0-1-16,8 0-1 0,-2-4-2 0,2-3 0 0,5-1-2 0,-6-3-1 16,0 0-1-16,7-3-1 0,-8-5-1 0,8 2 2 0,-7-6-1 15,1 1 0-15,4-3-1 0,-4-1 1 0,-1-4 0 0,-7 1 3 0,8-4 2 16,-2 0 1-16,-6 0 2 0,2-3 0 0,-2 3 3 0,0-4 3 15,1 4 5-15,-7-3 4 0,0 2 7 0,6 6 9 0,-6-3 7 16,0 3 8-16,0 2 6 0,-6 4 5 0,6 0 1 0,0 4 2 0,0-1-1 16,-7 1 0-16,7 7-2 0,0 0-2 0,-6 0-3 0,6 3-5 0,0 4-7 15,0 5-5-15,-6-1-6 0,6 6-4 0,-8 3-6 0,8 6-3 16,0 2 0-16,0 2 1 0,0 6 2 0,0 1 2 0,8 3 1 16,-2 4 0-16,-6-1 1 0,6 6-1 0,1-2 0 0,-1 1 1 0,1 0-3 15,0 3-2-15,-1 0-3 0,-6-3-1 0,6 3-2 0,-6 1-2 16,6-5-2-16,-6 1-4 0,0 0-3 0,0-1-4 0,0-3-6 0,0-4-8 15,-6 1-6-15,6-1-9 0,-6-7-8 0,0-1-8 0,-1-7-8 16,0 2-6-16,-6-5-7 0,7 0-5 0,-8-7-2 0,8-5-2 16,-6 1 1-16,-2-7 2 0,1 0 5 0,0-4 4 0,0-4 8 0,1-3 6 15,-2-4 7-15,1-1 9 0,0-2 6 0,0-4 9 0,7 0 5 16,-1-4 5-16,0 0 3 0,1-4 2 0,6-4 2 0,6 5-1 0,1-4 3 16,0-5 1-16,5 6 0 0,2-6-3 0,-1 5-4 0,7-4-3 15,5 4-8-15,-5-5-10 0,6 6-17 0,0-2-21 0,0 5-40 16,-1-5-50-16,9 1-57 0,-9 3-65 0,8-3-65 0,-7 4-66 0,0-5-43 15,0 4-31-15,1-3-12 0,-1 4-4 0,-7-5 3 0,-6 1 8 16,6 4 15-16,-5-9 22 0,-8 5 40 0,7-4 48 0,-6 4 59 16,-7-8 84-16</inkml:trace>
  <inkml:trace contextRef="#ctx0" brushRef="#br0" timeOffset="134027.75">21010 10921 0 0,'-39'11'20'0,"-7"3"407"0,7 1 54 0,6-4 32 0,1-1 20 0,6 2 13 16,-1-1 8-16,2-4 6 0,12-3 2 0,-7-4 2 0,13 3-1 15,1-3 1-15,6 5 1 0,0-5-130 0,6 2-196 0,8 3-100 16,-1-5-56-16,7 3-43 0,6 0-39 0,-1 2-46 0,9-2-49 0,-2 0-82 16,1 2-99-16,5-2-97 0,1 0-96 0,0-3-48 0,1 9-25 15,-1-9-13-15,-1 3-6 0,-5 0-2 0,-7 1-1 0,7 0 11 0,-14-4 18 16,8 3 33-16,-8 1 40 0,1 0 77 0,-8-4 153 0</inkml:trace>
  <inkml:trace contextRef="#ctx0" brushRef="#br0" timeOffset="134730.88">22658 11687 211 0,'-14'14'393'0,"8"-3"38"0,-7-1 20 0,6-2 12 16,-6-1 7-16,7 1 2 0,6-5 3 0,-6-3 2 0,6 0 5 0,0 0 3 15,6 0 4-15,-6-3-89 0,13-1-136 0,-7-3-91 0,8-5-69 16,6 2-37-16,-8-1-19 0,14-7-12 0,-7 3-7 0,7-7-2 16,1 0-3-16,5-4-3 0,-6 0-3 0,1-3-5 0,5 4-4 0,-6-4-3 15,7-4-2-15,-7 3-2 0,-1-3-1 0,-5 0 0 0,0 4 3 16,-1-5 1-16,1-1 4 0,-8 1 3 0,2 1 6 0,-1 0 5 0,-6 3 8 15,-1 1 6-15,1 0 9 0,-7 0 7 0,6 3 10 0,-6 4 9 16,-6 0 8-16,6 4 4 0,-7 0 1 0,1 3 3 0,-1 0 1 0,0 5-1 16,1-2-3-16,-8 5-3 0,8 1-5 0,-6 1-8 0,5 1-8 15,-6 4-9-15,6 0-9 0,-5 4-10 0,-2 3-9 0,2 1-4 16,-2 3-5-16,1 3-2 0,0 5-5 0,0 3-3 0,1 0-3 0,4 3-3 16,-4 4-2-16,-1 4 1 0,6 1 1 0,-6 5 2 0,7-2 1 15,-1 8 1-15,0-6-1 0,1 5 1 0,6 5 0 0,-6-6-1 0,6 5 1 16,0-4-1-16,0 0 0 0,6 0 0 0,-6-4 0 0,6 1-6 15,1-4-6-15,0-5-10 0,-1 0-8 0,0-5-10 0,8-2-13 0,-1-3-13 16,-1-3-14-16,2-5-20 0,-2-3-21 0,8 1-48 0,-7-9-58 16,7-3-69-16,0-3-74 0,-1-2-63 0,7-5-57 0,0-1-34 0,-6-7-23 15,5 3-6-15,1-7 3 0,1 0 9 0,-1 0 13 0,0-4 19 16,0 0 22-16,-1 0 45 0,2-2 59 0,-7 2 69 0,6 0 109 0</inkml:trace>
  <inkml:trace contextRef="#ctx0" brushRef="#br0" timeOffset="135468.51">23667 11415 203 0,'13'-3'299'0,"-7"-2"32"0,1 5 30 0,-7-3 35 15,7-1 40-15,-7 1 25 0,-7-1 20 0,7-3 13 0,-7 3 13 16,7 0-11-16,-6 1-20 0,0-1-62 0,-1 1-83 0,0-1-50 16,1 0-34-16,0 1-31 0,-8 3-26 0,1 0-33 0,7 3-35 0,-7 1-22 15,0 0-15-15,-7 3-10 0,7 4-9 0,-6 0-4 0,0-1-6 16,5 9-5-16,-5-4-4 0,-1 6-3 0,0-2-5 0,1 3-3 0,6 0-3 16,-6 4-3-16,12-5-4 0,-6 5-3 0,7-4-5 0,-1 1-3 0,0-2-4 15,7-2-2-15,7-1-4 0,-7 0-1 0,7-3-2 0,5-4 0 16,2 0 0-16,-1-3-1 0,6-5 0 0,-6 1-2 0,7-8-4 0,-1 1-2 15,7-2-2-15,-6-6-3 0,6 0 0 0,-7-4 0 0,7-3 0 16,-6 1-1-16,-1-6 0 0,1 2 1 0,0-5 0 0,-8 0-1 0,8-3 1 16,-7 3 2-16,1-3 3 0,-8 0 3 0,0 2 3 0,1-2 3 15,-1 4 2-15,-6-1 3 0,7 4 4 0,-7 4 4 0,0-1 4 0,0 4 2 16,0 1 0-16,0 7 0 0,-7-1-1 0,7 5-1 0,0 0 2 16,-6 6-2-16,6 0-1 0,-7 5 0 0,1 3-2 0,0-1-2 0,6 9-3 15,-8-1-5-15,2 5-3 0,0 2-3 0,6 0 2 0,-7 5 1 16,7-5 1-16,0 9 1 0,0-5 2 0,7 0 0 0,-7 0 0 0,6 2 0 15,8-6 1-15,-8 0 1 0,7-2 0 0,0-2 0 0,0-3-1 16,-1-3 0-16,2 0 0 0,6-4-1 0,-1-4 0 0,-6-3-1 16,6 0-1-16,1-4 0 0,0-4-2 0,-1-3 1 0,1-5-2 0,-1 1 1 15,-6-3-1-15,6-1 0 0,1-3-1 0,-6 0 1 0,5-4 0 0,-6 0-1 16,0-3-1-16,-1 2-1 0,-4-6 1 0,4 3-1 0,-5 0 2 16,-1 5 0-16,1-6 0 0,-7 6 3 0,7-5 0 0,-7 8 4 15,6-1 4-15,-6 5 2 0,0-1 2 0,0 5 3 0,0 2-1 0,0 0-1 16,0 5 1-16,0-1-1 0,0 4-2 0,0 0-1 0,-6 4-14 15,6-1 0-15,-7 8 0 0,7 1 0 0,-7-1 0 0,1 7 0 16,-1 0 0-16,1 8 0 0,0-1 0 0,-2 9 0 0,2-2 0 0,0 1 0 16,-7 7 0-16,6 1 0 0,1 3 0 0,-1 0 0 0,-5 0 0 0,4 3 0 15,2 1 0-15,0-1 0 0,0-2 0 0,-2 2 0 0,2-3 0 16,0 0 0-16,-1 0 0 0,1-4 0 0,-1 1 0 0,7-8 0 16,-7 3 0-16,1-6 0 0,6-4 0 0,-6-1 0 0,6-3 0 0,0-7 0 15,0-1 0-15,-6 1 0 0,6-7 0 0,0-2 0 0,0-2 0 16,0-4 0-16,0-4 0 0,6 1 0 0,-6-8 0 0,0 0 0 0,0-4 0 15,6-3 0-15,0-4 0 0,1-8 0 0,0 1 0 0,-1-7 0 16,1-6 0-16,-1-1 0 0,8-1 0 0,-2-7 0 0,2-1 0 0,-2-2 0 16,1 3 0-16,7-4 0 0,0 3 0 0,-1 2 0 0,1 1 0 15,6 6 0-15,-7 6-1 0,1 0-45 0,0 11 1 0,-2 1 3 0,-4 3 3 16,5 7 4-16,-5 4 5 0,4 5 3 0,-10 2 2 0,4-1 1 16,1 10 2-16,-6-1 1 0,0 2 2 0,-1 2 2 0,0 6 3 15,1 1 1-15,-7 0 2 0,0 3 2 0,0 0 3 0,7 4 3 0,-7-3 0 16,0-1 1-16,0 0 1 0,0 1-2 0,0-5-4 0,0 1-8 15,0-5-10-15,6 2-12 0,0-5-17 0,1-3-18 0,6-4-22 16,-6 0-43-16,5-8-55 0,2 1-64 0,-2-4-70 0,2-4-60 0,-1-2-55 16,0-6-49-16,0-2-41 0,-1 0-15 0,-4-9-2 0,-2 1 7 15,0 0 13-15,1-8 18 0,-1 1 21 0,-6-4 43 0,0 1 54 0,0-2 64 16,-6-3 69-16</inkml:trace>
  <inkml:trace contextRef="#ctx0" brushRef="#br0" timeOffset="135671.64">23973 10678 119 0,'-45'4'355'0,"-1"4"48"0,0-1 36 0,8 0 23 0,-2 4 19 16,7-2 11-16,1 0 12 0,-1 2 7 0,7-4 7 0,7 5 4 16,-1-1 3-16,8-4-75 0,-2 1-115 0,8 3-84 0,-1-4-70 0,7 0-45 15,0 4-34-15,0-4-21 0,7 1-17 0,6-1-12 0,0-3-10 16,0 3-10-16,0-3-7 0,6 3-12 0,1-7-14 0,0 5-16 0,-1-5-20 16,1 0-31-16,0 0-40 0,-1-5-50 0,7 1-55 0,-14 1-64 15,8-5-66-15,-6 5-64 0,5-5-67 0,-6 2-33 0,0-6-17 16,0 5-2-16,0 0 5 0,-7-4 13 0,8 4 15 0,-8-5 29 0,1 5 35 15,-1 0 47-15,0-1 55 0,2 0 60 0,-2 1 223 0</inkml:trace>
  <inkml:trace contextRef="#ctx0" brushRef="#br0" timeOffset="135921.65">23537 11968 405 0,'-7'19'483'0,"-5"2"34"0,4-6 17 0,2 1 4 0,0-6-5 16,-1 1-12-16,1-7-18 0,6 3-26 0,-7-7-31 0,7 0-50 15,0 0-64-15,0-5-208 0,0 3-283 0,0-6-168 0,0 1-113 0,7-3-56 16,-7-3-28-16,6-1-8 0,-6 3 1 0,7-7 11 0,-1 0 18 15,0-1 26-15,2 1 29 0,-2-4 53 0,0 0 61 0</inkml:trace>
  <inkml:trace contextRef="#ctx0" brushRef="#br0" timeOffset="137713.7">25842 11210 77 0,'7'4'308'0,"-7"0"34"0,0-4 25 16,0 0 19-16,0 0 16 0,0 0 19 0,0 0 23 0,0-8 15 0,-7 4 12 15,1 1 5-15,0-1 2 0,-2 0-69 0,2-2-102 0,0 1-71 16,-1 2-54-16,-6-5-33 0,0 4-25 0,7-3-18 0,-8 3-15 0,2 1-20 16,-1-1-21-16,0 0-16 0,-7 1-13 0,7 3-6 0,0 0-4 15,-6 3-3-15,6-3-2 0,-1 8-1 0,-6-1-1 0,1 0 0 0,6 5 1 16,-6-1 2-16,-1 3 1 0,7 1 1 0,-6 0 1 0,6 2 0 15,-7 2 1-15,7 3 0 0,0 0 1 0,0 1 0 0,0-5 1 0,6 3 0 16,1 1 1-16,0 0-1 0,-1 0-3 0,0-4 0 0,7 1-2 16,0-4-1-16,0 3 0 0,7-7 0 0,0 4-1 0,-1-4 0 15,7-4 0-15,-6 0 0 0,6-3 0 0,-1-1-1 0,8-6-1 0,-7-1 0 16,7 1-2-16,-1-8 1 0,0 0 0 0,8-1-1 0,-8-6-1 16,0 4 0-16,8-9-2 0,-7 1 0 0,-1 1 0 0,7-2 1 0,-6-2 0 15,-1 0 1-15,0-6 0 0,1 6-1 0,-7-4-1 0,7 4 1 16,-8-4 1-16,2 3 1 0,-8 0 1 0,1 4 4 0,6 0 6 0,-13 3 4 15,6 5 7-15,-6-1 4 0,7 0 4 0,-7 4 2 0,0 5 1 16,0 1 0-16,0-1 1 0,0 6-1 0,0-5-1 0,0 5-1 16,-7 0-3-16,7 5-3 0,0 1-6 0,0 2-5 0,0 0-5 0,-6 7-6 15,6-1-3-15,0 0-3 0,0 8-2 0,0 4 1 0,0-1 0 16,0 1 1-16,0 4 0 0,0 2 2 0,0 1 1 0,0 3 0 16,0 2 3-16,0 2 0 0,0-3 2 0,0 3 1 0,0 4 1 0,-6-4 1 15,6 4 2-15,-7-3 1 0,7-1 0 0,-7 4 0 0,1-4 0 0,0 0 1 16,-2 1 1-16,2-5-1 0,0 5-2 0,-1-8-1 0,-6 3-2 15,7-6-1-15,-1 3-1 0,-5-4-2 0,4-4 0 0,-4 1-2 16,5-4 0-16,-6-4-1 0,0 1-1 0,7-6 0 0,-8-1-2 0,8-1-1 16,-7-3-2-16,6-1-2 0,-5-7-3 0,-1 0-2 0,6-4-3 15,-6 1-3-15,-1-8-1 0,8 0-1 0,-7 0-1 0,7-7-2 16,-1-1-2-16,1 1 0 0,-1-4 1 0,7-3 0 0,0 2 3 0,7-2 2 16,-7 0 4-16,6-2 0 0,7-2 3 0,0 4 1 0,1-1 3 0,-2-3 0 15,8 2 1-15,6 2 1 0,-7-4 2 0,8 3 0 0,-1 1-1 16,6-1 1-16,-6-4-1 0,7 2 0 0,-7 2 1 0,7-4-1 15,-1 0 1-15,-6 1-1 0,7-3 1 0,-1 2 0 0,-5-2 1 0,5 1 0 16,-6-1 2-16,0-1-1 0,0 4 2 0,0-4-1 0,0 3 0 16,-6 2 0-16,-1-2 0 0,1 4 2 0,0 1 4 0,-8 2 4 0,1 5 4 15,-6 0 5-15,0-1 7 0,-1 5 8 0,0 3 8 0,0 1 9 16,-6 1 10-16,0 3 7 0,0 1 8 0,0-1 5 0,0 1 2 0,0 5 1 16,-6-3-2-16,6 3-2 0,0 0-4 0,-6 0-6 0,0 3-7 15,6 2-8-15,-7 1-10 0,0-1-8 0,1 6-25 0,-1-1-12 0,1 1 0 16,0 7 0-16,-2-3 0 0,2 7 0 0,0-4 0 0,0 5 0 15,-2 2 0-15,8 1 0 0,-6-1 0 0,6 1 0 0,0 0 0 0,0-1 0 16,0 5 0-16,6-5 0 0,-6 1 0 0,8-4 0 0,-2 3 0 16,0-3 0-16,0-3 0 0,8 3 0 0,-1-7 0 0,-7-1 0 15,8 1 0-15,-2-4 0 0,2-4 0 0,5 0 0 0,-6-7 0 0,6 0 0 16,1 0 0-16,0-7 0 0,-1 0 0 0,1-4 0 0,-1-4 0 16,1 1 0-16,-1-5 0 0,8 1-15 0,-15-1-4 0,8-3 0 0,-1-3-1 15,1 0 0-15,-7 2-1 0,0-6 2 0,0 3 4 0,-7 1 1 16,8-1 5-16,-8 0 2 0,0 5 2 0,1 3 5 0,-7-5 2 0,7 9 3 15,-7-1 2-15,0 4 1 0,0 0 0 0,0 7-1 0,0-4-1 16,0 8 0-16,0 0-3 0,-7 0 1 0,7 8-1 0,-7-4 1 16,1 3-2-16,0 4-1 0,6 3-2 0,-7 2-1 0,0 2 0 0,1 0-1 15,0 1 1-15,-1 2 1 0,7 1-1 0,0 0 1 0,0 0 2 16,0-3 0-16,0 3-1 0,7-8 1 0,-1 4 0 0,0-3-1 0,1 0-2 16,6-5-2-16,-7 2-4 0,8-4-3 0,-1-5-4 0,0 5-3 15,0-8-3-15,-1 0-4 0,2-5-4 0,-1 2-1 0,6-5-3 0,-6 2-2 16,1-6-1-16,5 1 0 0,-6-3 0 0,6-1 3 0,-5 0 3 15,-2-3 4-15,2 0 4 0,-2-4 3 0,-5 3 5 0,6-3 2 0,-6 0 5 16,-1 4 5-16,0 0 2 0,2 0 7 0,-2 3 4 0,-6 0 5 16,0 4 3-16,6 0 2 0,-6 4 2 0,0-1-1 0,-6 5-1 0,6-1 0 15,0 4-2-15,0 4-1 0,-6-1 1 0,-2 5-2 0,8-1-1 16,-6 7-5-16,0-1-4 0,6 4-4 0,-7 2-4 0,0-1-2 16,7 4 0-16,0 0-1 0,0 0 2 0,0-5 1 0,7 6 0 0,-7-1 2 15,7-4-1-15,-1 0-1 0,8 1 0 0,-8-4 0 0,0-5 0 0,7 1 0 16,0 0 1-16,-6-3-3 0,5 0-1 0,2-8-3 0,-2 4-1 15,-4-4-4-15,4-4-1 0,1-1-2 0,1-1-2 0,-8-2-2 16,7-3-2-16,0-1 0 0,-7-2-1 0,7-4-2 0,-6 3 0 0,0-3-1 16,-1-4 1-16,8 4 3 0,-14-4 2 0,6-1 2 0,0 5 1 15,0-4 3-15,-6 4 1 0,7 0 4 0,-7 0 2 0,0 4 0 0,0 1 3 16,0 3 0-16,7 2 1 0,-7 1 1 0,0 3 0 0,-7 1 0 16,7 3 0-16,0 3 1 0,0 5 1 0,0-1 2 0,-7 4 1 15,7 5 2-15,-6 1 1 0,0 2 2 0,6 3 1 0,-6 3 3 0,6 4 1 16,-8 1 3-16,2 3 1 0,0 3 2 0,6 1 0 0,-7-1-1 15,0 5 0-15,7-1-1 0,-6 0-2 0,-1 1-2 0,1-1-3 0,6 0-1 16,-6 1-3-16,-1-1 0 0,7 1 0 0,-7-6-2 0,1 2-1 16,0 0 0-16,-1-4-3 0,0 0 1 0,1-4 0 0,6-4-2 15,-7 2-2-15,1-5-2 0,0-4-4 0,-2 1-3 0,8-9-3 0,-6 1-3 16,0 0-3-16,6-6-5 0,-6-3-3 0,6-2-2 0,-8 0-4 16,8-7-2-16,-6 0-3 0,6-4-2 0,0 0-2 0,-6-7-1 0,6-4 2 15,0-4-1-15,6 1 2 0,-6-8-1 0,6-1 2 0,-6-5 1 16,8-3 2-16,-2-2 4 0,6 1 2 0,-4-4 2 0,4-1 3 0,1-3 2 15,1 7 3-15,-2-4 5 0,2 4 6 0,5 4 4 0,1 3 1 16,-8 4 0-16,8 3 3 0,0 1-1 0,-1 8 2 0,1 3 0 16,-1-1 2-16,1 4 0 0,0 4 0 0,-2 0 0 0,2 4 2 0,-7-1-4 15,1 5-4-15,-2 0 1 0,-6-2 0 0,8 5 3 0,-8 0-1 16,1 5 1-16,0-5 2 0,-7 3 1 0,0 4-1 0,0-3 2 0,6 3 1 16,-12 0 0-16,6 0 1 0,0 5 3 0,0-1 2 0,0-5 0 15,-7 7 2-15,7-3-1 0,0-2 1 0,0 3 0 0,0-4 1 0,0 0-2 16,7 0 0-16,-7 1 1 0,6-5-3 0,7 1 0 0,-7-4-1 15,8 3-5-15,-2-6-8 0,8-1-10 0,-7 1-12 0,7-5-24 0,0-3-30 16,-8 1-45-16,8-5-54 0,-1-4-65 0,-5 1-68 0,-2-4-68 16,2 0-67-16,-1-3-38 0,-7-1-22 0,0-3-8 0,1-1-1 0,0-3 7 15,-7 0 10-15,0 5 23 0,0-6 29 0,0-3 46 0,-7 4 52 16,0 1 64-16,1-5 180 0</inkml:trace>
  <inkml:trace contextRef="#ctx0" brushRef="#br0" timeOffset="137901.2">26930 10572 195 0,'-26'11'401'16,"-6"5"43"-16,12-3 24 0,-6-1 14 0,6-2 8 0,1 2 9 15,5-5 7-15,2-3 6 0,5-1 8 0,1 1 4 0,-1 0 4 0,1-4-88 16,6 0-132-16,-7 3-101 0,7-3-82 0,0 0-56 0,0 0-40 16,0 0-57-16,-6 0-64 0,6 0-84 0,0 0-94 0,0 0-87 15,-7 0-84-15,7 0-45 0,-7 0-22 0,1-3-12 0,-7 3-4 0,0 0-2 16,7-4 2-16,-7 0 11 0,-1 1 17 0,2-1 42 0,-2 1 55 15,1-1 77-15,0 1 211 0</inkml:trace>
  <inkml:trace contextRef="#ctx0" brushRef="#br0" timeOffset="138058.59">26467 10650 406 0,'-12'0'459'0,"-1"0"26"0,-1 0 12 15,8 0 3-15,-8-4 1 0,8 1-7 0,-6-2-7 0,5 1-23 0,0-2-28 16,1 2-62-16,6 0-79 0,-7 1-217 0,1-5-289 0,6 5-146 15,-6 3-77-15,6-5-37 0,-8 3-20 0,8 2-7 0,0 0-1 0,0-8 6 16,8 0 6-16,-2 5 23 0,-6-1 29 0,6 0 61 0,1 1 112 16</inkml:trace>
  <inkml:trace contextRef="#ctx0" brushRef="#br0" timeOffset="138746.09">27061 10697 0 0,'6'-7'34'0,"-6"4"297"16,6-6 67-16,0 6 38 0,-6-4 24 0,8-1 15 0,-8 5 13 0,0-8 12 15,-8 3 10-15,8 1 9 0,-6 0 9 0,6 0-14 0,-6-1-28 0,0 0-78 16,-2 6-106-16,8-3-76 0,-12 2-65 0,5-1-35 0,1 0-21 15,-8 4-16-15,2 0-12 0,-2 4-11 0,2 0-10 0,-2-1-9 16,-5 4-10-16,6 4-6 0,-6 1-8 0,5-2-7 0,-5 6-3 0,-1 2-5 16,0 1-2-16,8-2-4 0,-8 3-3 0,7 0-10 0,-7 3-14 15,8-5-23-15,-1 4-28 0,6-4-70 0,-6 0-91 0,7 1-105 16,-1-5-112-16,0 1-56 0,7-5-27 0,0-2-14 0,0 1-7 0,0-9-3 16,0 0-1-16,7-4 8 0,6-4 13 0,-6 1 24 0,12-8 27 15,-6 0 70-15,7-7 92 0</inkml:trace>
  <inkml:trace contextRef="#ctx0" brushRef="#br0" timeOffset="144747.42">28408 11228 0 0,'0'4'123'0,"0"0"142"0,-6-4 26 15,6 3 17-15,0 1 9 0,0 0 8 0,-7-1 4 0,7 0 9 0,0-3 12 16,0 4 16-16,-6-4 22 0,6 5-22 0,0-5-44 0,0 0-42 16,0 0-46-16,0 0-27 0,0 0-18 0,0 0-10 0,0 0-5 0,0 0-2 15,0 0-1-15,0 0-6 0,6 0-8 0,-6-5-16 0,0 5-19 16,0 0-22-16,7-4-24 0,-1 4-15 0,1-3-13 0,0-4-8 16,-1 3-7-16,0-3-5 0,8 0-4 0,-2 0-6 0,2-5-4 0,-1 1-3 15,-1 0-3-15,8-4-3 0,-7 4-1 0,0-3 0 0,0-1-2 0,7-3 1 16,-8 3 0-16,2-3-1 0,-1-1 2 0,0 2-2 0,6-6-1 15,-13 1 0-15,8 0 0 0,-1 4 2 0,-6-4 0 0,6-4 2 16,-7 4 3-16,0 4 2 0,1 0 2 0,-7-1 4 0,7 1 1 0,-7 4 4 16,6 3 0-16,-6 0 2 0,0 3 3 0,0 1 0 0,0 0 2 15,-6 2 0-15,6 3 0 0,0 2-3 0,0-5-2 0,0 5-4 0,0 0-4 16,0 0-3-16,-7 0-2 0,7 5-4 0,0-3-2 0,-7 3-1 16,7 2-4-16,-6 0-1 0,6 4-1 0,-6 1-1 0,6 2 1 15,-7 4 0-15,1 0 0 0,6 1 0 0,-7 3 1 0,0 0 1 0,7 0-1 16,-6 3 0-16,6-3 0 0,-6 4 0 0,6-3 1 0,-8 1 1 15,8-1-1-15,0 2 1 0,0-3-1 0,0 0 0 0,0 0 0 0,0-3 1 16,0-1-1-16,8 1 0 0,-2-5 1 0,-6 1 0 0,6-5 1 16,1 1-2-16,6 0 1 0,-6-7 1 0,5 3 0 0,-5-3-1 15,6-4 1-15,7 0-1 0,-7 0-1 0,6-7-2 0,-6-1-6 0,7 1-5 16,6-3-5-16,-7-5-6 0,1 0-7 0,6-3-6 0,-7-1-6 16,7-3-6-16,-6-4-5 0,6 5-6 0,-7-9-2 0,1 2-5 0,6-3 0 15,-7-1 1-15,1-5 5 0,0 4 5 0,-7-7 6 0,7-1 4 0,-8 5 7 16,2-4 6-16,-8 3 6 0,7-3 8 0,-7 7 9 0,1-4 9 15,0 7 8-15,-7 1 6 0,6 4 7 0,-6 3 7 0,0 0 5 0,0 3 6 16,0 5 4-16,-6 0 4 0,6-2 3 0,0 9 2 0,-7-4 1 16,7 4-2-16,-7 4-3 0,1-5-3 0,-1 4-5 0,1 4-4 15,0-3-4-15,-1 6-5 0,0-3-6 0,1 7-4 0,0 1-5 0,-8 3-2 16,8 0-3-16,-1 3-1 0,-6 5-3 0,7 4-1 0,-7 2 0 0,7 0 0 16,-2 4 0-16,-4 5 0 0,5 3 1 0,1-2 0 0,-1 2-1 15,1 4-1-15,-1 3 2 0,1-4-1 0,0 4 0 0,-2-4 0 16,2 4 1-16,6-4 1 0,-6 0 0 0,6 1 0 0,0-4-1 0,0-1 0 15,0-3 1-15,0-3 0 0,0-2 1 0,0-2 0 0,6-4-1 16,-6 0 1-16,0-3 0 0,6-4-1 0,-6-1 3 0,8-7-1 16,-8 4 0-16,6-3 4 0,-6-5 5 0,0 1 3 0,6-4 5 0,-6 0 2 15,7 0 2-15,-1-4 1 0,1-3 0 0,-1 3 1 0,1-7-1 16,5 1 1-16,2-5-2 0,-8 1-1 0,7-5 0 0,0 0-3 0,0-3-4 16,1 0-5-16,-2-3-3 0,2-1-3 0,-2-4-2 0,1 1-1 15,1 4-1-15,-2-4 0 0,-4 0 0 0,4 2-1 0,1 2-2 0,0 3 0 16,-6 4-1-16,5-1 0 0,-4 5-1 0,-2 3 0 0,0 4-2 15,0 4 0-15,1-1 0 0,0 4-1 0,-1 0 0 0,-6 4 1 16,7 2 0-16,-1 5 0 0,-6 0 1 0,7 0 1 0,-7 4 2 0,0 3-1 16,7 4 0-16,-7-3 1 0,0 3 1 0,0 3 1 0,-7-3 0 15,7 4 0-15,0-1 1 0,0-3-1 0,-7 4 0 0,7-4 0 0,0 0 0 16,0 0-1-16,0-8-1 0,0 4 1 0,7-3 1 0,-7-4 0 16,0 0 0-16,7-3-1 0,-7-1 1 0,6-3 0 0,-6 0 1 0,6-4 0 15,0 0 1-15,2 0 0 0,4-4 1 0,-5-3-1 0,6 0 1 16,-6-1-2-16,5-3 1 0,2-4 0 0,-2 0 1 0,8 1-1 15,-7-5 0-15,1 1-1 0,-2-3-1 0,1-2-1 0,0 1 0 0,0-4 0 16,-7 5 0-16,8-5 1 0,-8 0 0 0,8 5 0 0,-8-1-1 0,0 3 0 16,1 1 0-16,-1-1-1 0,-6 8 1 0,7 0 0 0,-7 1 0 15,7 2-1-15,-7 5-1 0,0-1-1 0,0 4 0 0,0 0-1 16,0 4 1-16,-7-1-1 0,7 5 1 0,-7 2-1 0,7 1 1 0,-6 4-1 16,6 0 0-16,-7 3 0 0,1 4 2 0,0 0 1 0,6 0 0 15,-8 0 1-15,8 4 1 0,-6-5 0 0,6 5 1 0,-6-4 0 16,6 1-2-16,0-5 1 0,0 3-1 0,0-6 1 0,0 3 0 0,6-7-1 15,-6 4 1-15,6-8-1 0,-6 1 1 0,8 0 0 0,-2-5 1 0,0-3-1 16,1 0 0-16,-1-3-1 0,8-2 1 0,-8-3 1 0,6 2 1 16,2-5-1-16,-1-1 0 0,0-2-1 0,0-1 0 0,0-3 1 15,0 0-2-15,0 0 1 0,0-4 0 0,0-1-2 0,-7 1 1 0,8 1-1 16,-8-2 0-16,8 2-1 0,-8-2 0 0,0 6 1 0,1-6 0 16,-1 9 2-16,1-4 1 0,-7 6 1 0,6 1 0 0,-6 0 1 15,0 4-1-15,0 4 0 0,7-1-1 0,-7 4-1 0,0 0 2 0,-7 0-1 16,7 4-1-16,0 3 2 0,-6 0 0 0,6 0-2 0,-7 8-1 15,7 0-2-15,-6-1-1 0,-1 4 1 0,1 1-1 0,0 4 1 0,6-6 1 16,-8 5 1-16,2-3-1 0,0 2-1 0,6 1-4 0,-7-2-8 16,7-3-10-16,-7 2-14 0,7-5-15 0,0 0-33 0,0 1-40 0,7-7-59 15,0-1-70-15,-1 0-69 0,0-3-68 0,8-4-57 0,-1-4-51 16,0 1-22-16,6-1-10 0,1-3 1 0,-1-4 6 0,1-1 13 0,6 2 15 16,-6-5 32-16,5 5 41 0,-5-5 59 0,6 4 69 0</inkml:trace>
  <inkml:trace contextRef="#ctx0" brushRef="#br0" timeOffset="145361.1">30389 11107 0 0,'6'-4'215'0,"-6"1"60"0,6-1 21 0,-6 1 30 0,6-5 35 0,-6 5 36 16,0-1 39-16,0-3 23 0,-6 4 18 0,6-6 12 0,0 6 9 15,0 0-51-15,-6-2-82 0,6 2-54 0,-6 0-42 0,-1-2-25 0,7 2-21 16,-7 0-30-16,1 3-35 0,-1-5-38 0,1 5-36 0,-1 0-26 16,0 0-17-16,1 5-11 0,0-2-10 0,-8 0-7 0,8 2-6 0,-7 1-3 15,0 2-4-15,6 4-2 0,-5-2 0 0,-2 1 0 0,2 0-2 0,5 4 1 16,-6-1 0-16,0 1 0 0,7-1 0 0,-8 1-1 0,8 4 2 0,0-5-1 15,-1 5 1-15,0-5-1 0,7 0 0 0,-6 1 0 0,6-4-1 16,0 4 1-16,0-4 0 0,0-4 1 0,6 4 1 0,1-8-1 16,0 5 1-16,-1-3 0 0,7-5 0 0,-6 0 0 0,5 0 0 0,1-5 0 15,1 2 0-15,6-5 0 0,-8 1 2 0,8 0-1 0,-7-5 1 16,7 2-2-16,-8-5 0 0,1 5 0 0,0-5 2 0,0 0 0 0,1-3-1 16,-2 3 1-16,2-3 0 0,-8-1 1 0,7 1 2 0,-7 3 2 0,1-3 4 15,0 0 4-15,-1-1 7 0,0 1 5 0,-6 4 7 0,6-2 8 16,-6 2 8-16,8 3 6 0,-8 0 6 0,0 3 2 0,0 1 0 15,0 4-1-15,0-1-1 0,0 0-3 0,0 4-6 0,0 0-4 0,-8 4-5 16,8 0-6-16,0-1-7 0,-6 4-8 0,6 5-10 0,-6-1-6 16,6 0-5-16,0 7-3 0,-6-4 0 0,-1 6-2 0,7-3 1 0,0 5 1 15,-7 0 1-15,7-4-1 0,0 4 0 0,0 1-1 0,7-5 0 16,-7 0 2-16,7 1-1 0,-7-1 0 0,6-4 1 0,0 1 1 16,0-4-1-16,8 0 2 0,-8-4 0 0,8-4 1 0,-1 2-1 0,-1-2-2 15,2-6-1-15,5 3-3 0,-6-8-6 0,6 1-3 0,1 0-3 0,0-8-4 16,-1 4-4-16,1-4-1 0,0-3-2 0,-1 0-2 0,1 0-1 15,-8-4-2-15,8-1 2 0,-7 1 2 0,7-3 3 0,-8-1 3 16,2 1 5-16,-8-1 4 0,8-3 4 0,-8 0 7 0,0 3 9 0,1-3 8 16,-1 3 8-16,1 0 10 0,-7 0 10 0,6 4 10 0,-6 4 11 0,0 0 9 15,0 3 8-15,0 1 4 0,0 3 3 0,0 4 1 0,-6 2-2 16,6 2-3-16,0-1-7 0,0 4-7 0,0 4-44 0,0-1-25 0,0 4 0 16,-7 5 0-16,7-1 0 0,0 4 0 0,-6 7 0 0,6-5 0 15,0 9 0-15,-7 4 0 0,7-5 0 0,0 9 0 0,0-5 0 0,0 4 0 16,0-1 0-16,0 2 0 0,0-5 0 0,0 3 0 0,0-2 0 0,0 0 0 15,7-4 0-15,-7-1 0 0,6-3-69 0,-6-4-24 0,7 0-19 16,-1-3-26-16,1-8-30 0,-1 4-49 0,0-6-60 0,2-5-65 16,-2 0-67-16,0-8-58 0,7 0-55 0,-6 1-25 0,-1-4-13 0,1-4 2 15,-1-3 10-15,1-1 14 0,-7 2 17 0,0-5 25 0,0-3 29 0,0 2 51 16,0-3 60-16,-7 1 67 0,1-5 176 0</inkml:trace>
  <inkml:trace contextRef="#ctx0" brushRef="#br0" timeOffset="145501.73">30746 10887 129 0,'-25'-7'366'0,"-1"3"45"16,0 2 28-16,6 2 15 0,1-5 10 0,-1 5 6 0,6 0 4 0,2 0 5 15,5 0 4-15,1 0 4 0,-1 0 3 0,7 5-76 0,0-5-116 16,0 2-90-16,7 2-75 0,-1 0-45 0,7-1-26 0,1-3-17 0,-2 4-8 16,8 0-14-16,-1 0-13 0,1-4-29 0,6 2-35 0,-6-2-51 15,5-2-59-15,1 2-64 0,-6-4-68 0,6 0-68 0,-7-3-68 0,1 3-35 16,0-2-16-16,-1-3-9 0,-5-2-4 0,-8 4 5 0,7-3 8 16,-7-2 23-16,1 1 31 0,-7 0 47 0,0 1 56 0,-7-5 61 0,1 4 237 15</inkml:trace>
  <inkml:trace contextRef="#ctx0" brushRef="#br0" timeOffset="145751.73">30499 10678 5 0,'-27'4'353'0,"2"1"64"16,-1 1 40-16,0-2 23 0,6 0 17 0,1-1 16 0,5 0 13 0,2 2 17 15,-2-5 14-15,8 0 16 0,0 3 14 0,6-3-47 0,-7 0-74 0,7 0-95 16,0 0-104-16,0 0-61 0,7-3-37 0,-7 3-23 0,6 0-14 16,8-5-16-16,-8 2-15 0,6 0-15 0,2-1-15 0,5-3-59 15,-5-1-12-15,4 4 0 0,2-3 0 0,-7 0 0 0,7 0 0 0,-8 3 0 16,2-3 0-16,-8 4 0 0,8-2 0 0,-8 1 0 0,-6 4 0 0,7-3 0 15,-7 3 0-15,6 0 0 0,-6 3 0 0,0 1-8 0,0 1-41 16,0-2-8-16,0 4-9 0,0 0-9 0,0 1-11 0,0 2-12 16,0 2-12-16,0-1-15 0,0 0-17 0,-6 1-37 0,6 1-45 0,0-1-54 15,0 2-55-15,0-3-46 0,0 4-38 0,0-1-45 0,0-3-48 0,0 0-16 16,-7 4-4-16,7-4 8 0,0 3 10 0,0-3 18 0,-6 4 21 16,6-5 43-16,-7 7 52 0,7-7 59 0,-7 1 61 0</inkml:trace>
  <inkml:trace contextRef="#ctx0" brushRef="#br0" timeOffset="145923.6">30271 11767 374 0,'0'11'449'0,"-6"-4"27"16,0 1 12-16,-2-5-8 0,2-3-20 0,0 0-45 0,6-3-57 0,0-5-69 15,-7 1-71-15,7-4-73 0,0 0-72 0,0 0-156 0,0-4-197 16,0 0-105-16,0-3-60 0,0-1-28 0,-7 2-14 0,7-1 8 15,0-1 19-15,-6 1 45 0,-1-5 57 0,1 5 68 0,0 0 220 16</inkml:trace>
  <inkml:trace contextRef="#ctx0" brushRef="#br0" timeOffset="146243.48">28623 11068 0 0,'-6'3'257'0,"-1"-3"167"0,-5 3 43 0,4 1 23 0,8 0 9 15,-6-4 6-15,0 3 2 0,6-3 1 0,0 0 1 0,0 0 3 16,0 0 4-16,6 4-37 16,0-4-55-16,2 4-112 0,4-4-140 0,8 3-75 0,-1-3-46 0,1 4-50 15,6-1-56-15,0 1-101 0,0-4-125 0,6 4-88 0,-6-4-70 0,1 0-38 0,-1 0-22 0,0 0-10 0,-6-4-7 0,-1 0-3 16,1-3-2-16,-1 4 1 0,0-5 2 0,-6 5 28 0,7-5 45 0,0 2 96 16,-1-3 282-16</inkml:trace>
  <inkml:trace contextRef="#ctx0" brushRef="#br0" timeOffset="147384.37">3125 14943 329 0,'-6'11'431'0,"0"0"30"0,-1-4 16 0,1 4 8 0,-1-3 4 0,7-5 2 15,-7 0 0-15,1-3 1 0,6 5 3 0,0-5 1 0,0 0 2 0,0-5-107 16,6 5-166-16,-6-6-89 0,7 2-53 0,0-3-27 0,6-5-14 16,-1-2-6-16,2-1-4 0,-2-6 1 0,8-1 0 0,0-4-1 15,-1 0-3-15,1-7-1 0,0 4-1 0,-1-8-2 0,-6 4-5 0,6 0-2 16,-5 0-3-16,-2-4-1 0,-5 5-1 0,6 2 0 0,-6-3 0 15,-7 4 1-15,0 0 0 0,6 0-1 0,-12-1 0 0,6 5 1 16,0-1 2-16,-7 4 1 0,0 0 4 0,7 0 4 0,-6 4 3 0,-1 3 3 16,1 1 3-16,6-1 3 0,-6 4 3 0,-1 0-1 0,7 4 1 0,-7-1 0 15,7 4 2-15,-6 0 0 0,6 1-3 0,0 3-4 0,-6-4-4 16,6 4-7-16,0 0-5 0,0 4-5 0,0-1-5 0,0 1-5 16,0 3-3-16,0 0-2 0,0 5-4 0,0 3 0 0,0 0 0 0,0 6-1 15,0 2-1-15,6-2 1 0,-6 8 2 0,6-3 0 0,1 7 3 16,-7-4-1-16,13 4 0 0,-7-4 0 0,1 5 1 0,-1-5-1 0,8 0 1 15,-2 0 0-15,-4-3 0 0,4 0 0 0,1-4 0 0,-6 3 0 16,6-6 0-16,-1-1 0 0,2-3-1 0,-8 0 1 0,7-5-1 0,-6 2-5 16,6-5-6-16,-7 0-13 0,1-3-14 0,0 0-22 0,-1-4-26 15,0-4-50-15,1-3-63 0,-7 3-76 0,7-7-83 0,-7 0-73 0,0-4-69 16,0-2-35-16,-7-3-17 0,0-2-3 0,1 4 1 0,0-7 11 16,-8 3 14-16,8-1 21 0,-14 1 24 0,7 1 51 0,1 2 64 0,-8-3 77 15,7 5 238-15</inkml:trace>
  <inkml:trace contextRef="#ctx0" brushRef="#br0" timeOffset="147540.62">3236 14437 106 0,'-12'4'359'15,"-8"-4"49"-15,7 4 34 0,0-1 21 0,6 1 13 0,-5 0 13 16,4-4 8-16,-4 3 6 0,5 2 5 0,7-5 6 0,-7 0 5 0,7 2-74 16,0-2-112-16,0 0-91 0,0 0-80 0,0 0-50 0,7 0-33 15,0 0-20-15,5 0-15 0,2 0-11 0,-1 0-9 0,6 0-12 0,0 0-15 16,8 0-23-16,-1-2-26 0,6 2-47 0,1-5-54 0,-7 2-66 16,13-1-70-16,-7-3-67 0,1 3-64 0,0 0-42 0,6 1-30 0,-6-1-14 15,-1 1-8-15,1 3 3 0,-1-5 6 0,1 2 18 0,-7-1 21 16,6 4 44-16,1-3 55 0,-7-1 65 0,0 0 124 0</inkml:trace>
  <inkml:trace contextRef="#ctx0" brushRef="#br0" timeOffset="147946.88">4116 14320 15 0,'0'-4'296'0,"-7"4"44"0,0-2 31 0,1-3 31 0,-7 5 28 0,6-4 18 16,1 4 15-16,0-3 11 0,-7-1 9 0,6 4 7 0,0-4 6 15,-5 1-59-15,4 3-93 0,-4-4-71 0,6 0-61 0,-1 4-41 0,-6-3-33 16,6 3-28-16,-5 0-26 0,4 0-19 0,-4 3-15 0,6 1-11 15,-8 0-10-15,1-1-7 0,0 5-6 0,6 4-4 0,-5-2-2 16,-2 1-3-16,2 7-4 0,-1-3-1 0,6 3-2 0,-6 4-2 0,7-3-1 16,-8 2 1-16,8 5-1 0,0-1 1 0,6-2 1 0,-7 2-1 15,7 0-1-15,0 1 1 0,7-3-1 0,-1 2 0 0,-6-3 0 0,6 0-1 16,8-4 0-16,-8 1 1 0,7-1 0 0,-6-3 0 0,6-1 0 16,-1-2 1-16,2-5 1 0,5 0 2 0,-6 1 0 0,0-8 1 15,1 3 0-15,4-6 1 0,-4 3 1 0,-1-8 2 0,0 1-1 0,0-4-1 16,-1 3 0-16,2-6-2 0,-1-1-1 0,0-3-2 0,-6 3-1 15,5-4-2-15,-5-2-1 0,0-1-1 0,-1 4 0 0,-6-5-1 0,6 1-2 16,-6-3 0-16,-6 3 0 0,6 0 1 0,-6 0 0 0,-1 0 1 16,0 4 1-16,1-4 1 0,0 3 3 0,-7 5 3 0,6-1 4 0,0 4 2 15,1 0 2-15,0 4-1 0,-2 3 1 0,2 0 0 0,0 4-1 16,0 0 0-16,-1 0-1 0,0 4 0 0,7 4 0 0,0-1-3 0,-6 0-2 16,6 1-4-16,0 2-2 0,6 1-2 0,-6 0-1 0,7 1-4 15,6-2-7-15,-7 1-18 0,14 0-23 0,-7 1-41 0,7-6-51 0,-1 2-63 16,0-4-68-16,8 0-60 0,-1-1-58 0,-6-3-42 0,5-3-32 15,1-1-16-15,-6 0-8 0,6-4 0 0,0 2 6 0,0-1 17 16,-7-1 22-16,8-3 42 0,-1 3 51 0,0-2 63 0,-7-2 107 0</inkml:trace>
  <inkml:trace contextRef="#ctx0" brushRef="#br0" timeOffset="148701.35">4780 14272 162 0,'-7'-3'279'0,"7"3"36"0,-6-4 29 16,6 4 35-16,-6-3 36 0,-2 3 23 0,2-4 18 0,6 4 12 15,-6 0 11-15,-7-4-14 0,6 4-27 0,1 0-55 0,-7 0-68 0,6 0-50 16,-6 4-40-16,1 0-33 0,-2-1-29 0,1 1-33 0,-7 4-34 16,8-2-22-16,-8 5-18 0,0 0-12 0,7 4-10 0,-6 0-5 0,0-1-4 15,5 5-5-15,1-1-4 0,-6 0-4 0,6 5-2 0,7-5-3 16,-8 3-1-16,8 2-3 0,-1-1-1 0,1-4-1 0,6 4-3 16,0-4 0-16,0 4 0 0,0-4-1 0,6-3 0 0,1 0-2 0,-1 0 1 15,0-1-1-15,8-3 2 0,-1-3 0 0,0-2 1 0,0 3-2 16,7-9-2-16,-8 0-2 0,8 0-2 0,-7-5-4 0,7-2-6 0,-8 0-4 15,8-4-6-15,0-3-3 0,-7-1-4 0,-1 1-4 0,2-6-4 16,-2 2-4-16,2-1 0 0,-1 2 0 0,-7-2 2 0,8-3 3 16,-8 4 2-16,0-4 4 0,0 0 6 0,2 0 4 0,-8 4 8 0,6-4 5 15,-6 0 6-15,6 3 5 0,-6 1 10 0,0 1 6 0,0 1 7 0,0 1 5 16,0 4 3-16,0 1 2 0,0 2 1 0,-6 5 0 0,6-5-1 16,0 8-2-16,0 0-1 0,0 0-1 0,0 4-2 0,0 3-2 15,0 1-4-15,0-1-5 0,0 7-5 0,6 1-3 0,-6 1-4 0,0 5-2 16,7-3 0-16,-7 4 1 0,6 4 1 0,1-5 0 0,0 2 0 15,-1 3-1-15,0-4 1 0,0-1 0 0,2 1 1 0,-2-3-1 0,0-2 0 16,1 2 0-16,0-4 0 0,-1 0-2 0,1-4 0 0,-1 0 0 16,0 0 1-16,-6-4 2 0,8 0 2 0,-2 1 0 0,-6-5 3 0,6 1 1 15,-6 0 2-15,6-4 4 0,-6 0 1 0,0-4 4 0,7 4 1 16,-7-4 1-16,0-3 1 0,7 0 1 0,-7-4-1 0,0 3 0 16,6-6-1-16,-6-2-1 0,7 2-2 0,-7-1-3 0,6-3-3 0,0 0-4 15,-6-4-4-15,8 4-1 0,-8-4-2 0,6-1-1 0,0 5 0 16,-6-3 0-16,6 2 0 0,2 1-1 0,-2 0 0 0,0 3-1 0,7-1-1 15,-6 6 0-15,0 3-1 0,-1-1 1 0,0 1 0 0,8 7-1 16,-8 0 0-16,0 0 0 0,1 7-1 0,0 1-1 0,-1-1 1 0,1 3 1 16,-1 2 0-16,0 3 1 0,1 0 1 0,0 3 1 0,-1-4 1 15,0 5-1-15,1-1 2 0,-7-4-1 0,7 5 2 0,-1-1 1 16,-6-3-1-16,7 3 0 0,-7-3 0 0,6-4-1 0,-6 4-1 0,6-5 0 16,-6 1 0-16,7-3 0 0,-7 0 0 0,7-1 1 0,-7 1 1 15,0-5 0-15,6 0 0 0,-6-3 1 0,0 0 2 0,0 0 1 16,6 0-2-16,-6-3 1 0,0 0-1 0,0-5 1 0,8 1-2 0,-8-5 0 15,6 1-2-15,-6-3-2 0,0-1-3 0,6 0-3 0,-6-3-2 0,0 0-3 16,7 0-1-16,-7-1-1 0,0 1 0 0,6-1-1 0,-6 1 0 16,7 3 1-16,-7 1 2 0,6 2 0 0,1 2 1 0,-1-1 0 15,0 3 3-15,-6 5 0 0,8-2 1 0,-2 5 2 0,0 5 0 0,7-2 1 16,-6 5 1-16,-1-1 1 0,7 4-1 0,-6 4 1 0,6-1 0 16,-7 4 0-16,8 1 1 0,-8-4 0 0,7 3 1 0,0 1 1 0,-6-1 0 15,5-4 1-15,-4-3-1 0,-2 4-1 0,0-4-1 0,1-4-9 16,-1 1-11-16,1-5-31 0,-7 1-42 0,6-4-58 0,-6-4-66 0,7-4-67 15,-7 2-62-15,6-5-51 0,-6-4-43 0,0-3-21 0,0-1-11 16,0-2-5-16,0-2-1 0,-6-2 7 0,-1-1 9 0,1-4 32 16,-7-2 41-16,0 2 58 0,-1-6 68 0</inkml:trace>
  <inkml:trace contextRef="#ctx0" brushRef="#br0" timeOffset="148826.35">5053 13764 0 0,'-20'2'328'0,"-5"6"56"0,5 0 26 0,-6-1 14 0,6 0 5 16,1 5 3-16,-7-5-1 0,0 4-22 0,7-4-34 0,-7 4-54 15,6 0-64-15,-6 3-136 0,-1-3-168 0,2 8-139 0,-1-4-122 0,0 4-64 16,0-5-33-16,-7 0-15 0,7 4-8 0,6-3-3 0,1-4 0 16,-1 0 22-16,1-4 34 0,12 1 55 0,1-5 131 0</inkml:trace>
  <inkml:trace contextRef="#ctx0" brushRef="#br0" timeOffset="149671.26">6818 14415 0 0,'7'0'219'0,"-7"4"56"0,7-4 17 15,-7 0 14-15,6 0 13 0,-6 0 13 0,0 0 16 0,6-4 19 0,-6 4 24 16,0-3 21-16,0 3 19 0,0-4-45 0,0 0-76 0,0 1-53 16,0-1-38-16,0 0-23 0,0 1-14 0,-6-1-13 0,6 1-9 0,-6-5-13 15,-1 5-15-15,-6-1-18 0,6 0-23 0,1 1-19 0,-7 3-19 16,0-4-13-16,-1 4-9 0,2 0-7 0,-8 4-4 0,7-4-3 15,-7 7-2-15,1-3-3 0,6 2-2 0,-6 6-1 0,-1-1-1 0,0 0 0 16,1 4-2-16,6 3-2 0,-6 1 0 0,5-1-1 0,1-1-2 0,0 6 1 16,7-2-2-16,-7 2-1 0,7-2-1 0,6 1 0 0,0 4 1 15,0-3 0-15,0-2 0 0,6-3-1 0,0 1 1 0,1-1 0 16,6 0 3-16,0-6-1 0,0 3 0 0,6-8 1 0,-5 0 1 16,5-3 0-16,7-1 1 0,-6-3 0 0,6-3-1 0,-1-8 1 0,1-1-1 15,1-2-3-15,-1-1 0 0,0-7-5 0,7-4-4 0,-7 1-4 16,6-4-6-16,1-5-6 0,-7 2-6 0,7-5-2 0,-7-4-3 0,-1 6-1 15,1-7 2-15,-6-2 0 0,6 5 0 0,-7-6 2 0,-5 2 3 16,-2-1 5-16,-5 1 6 0,0-6 7 0,-1 5 10 0,-6 0 9 0,0 0 10 16,-6 0 8-16,6 4 9 0,-7 3 5 0,0-3 6 0,1 7 6 15,0 0 7-15,-1 4 4 0,0 4 6 0,1 2 2 0,0 2 3 0,-1 2 0 16,0 4-2-16,1 5-2 0,-1-2-5 0,1 5-6 0,6-1-4 16,-6 5-9-16,6 3-8 0,-8-4-7 0,8 8-6 0,-6-4-6 15,6 7-5-15,-6 4-5 0,6 1-3 0,0 2-4 0,-6 4-3 0,6 4-1 16,0 4-1-16,0 2 0 0,0 6 0 0,0-1 1 0,6 4 1 15,-6 3 1-15,6 4-1 0,-6-1 0 0,6 1 1 0,2 5-1 16,-2-6 0-16,0 5 0 0,1-1 1 0,-1 2 0 0,1-2 0 0,0 0 2 16,-1-2-1-16,0-2 0 0,1 1 0 0,0-4 1 0,5 1-1 0,-5-9 1 15,0 2 0-15,6-5 1 0,-7 1-1 0,0-8 0 0,1-4 0 16,6 0 0-16,-7-7 0 0,2 0 2 0,-2-4 2 0,0-3 1 16,1 0 2-16,-1-8 0 0,-6 0 1 0,7-3 0 0,6-4-1 0,-7 0 1 15,0-7 0-15,2 0 0 0,-2-4-1 0,0-4 0 0,1-4-1 16,-1 1-2-16,1 0-4 0,6-4 0 0,-7 0-1 0,1-4 0 0,0 4-1 15,-1-4 0-15,7 5 1 0,-6 0-2 0,-1 1 0 0,7 6-1 16,-7 0 0-16,8 6-1 0,-8 1 0 0,0 3-1 0,1 4 0 0,0 7-1 16,-1 2 1-16,7-3-1 0,-6 10-1 0,-7 1 0 0,6 1 0 15,1 5 1-15,-1 2 1 0,0 4 0 0,2 1 1 0,-2 3 1 0,-6 3 1 16,6-3-2-16,1 4-3 0,-1 0-8 0,1-1-11 0,-7 1-14 16,6-1-15-16,7-3-32 0,-7 1-39 0,2-6-52 0,4-2-55 15,2 0-56-15,-2-8-54 0,8 4-54 0,-7-7-55 0,7-4-32 0,-1-4-21 16,7 0-5-16,-6-6 5 0,6 2 9 0,-1-6 16 0,2-1 30 15,-1 1 41-15,6-2 49 0,-6-2 56 0,1 4 54 0,-1-5 164 0</inkml:trace>
  <inkml:trace contextRef="#ctx0" brushRef="#br0" timeOffset="150504.29">8095 14320 24 0,'19'-11'239'0,"1"0"25"0,-7 0 19 0,0 4 13 15,7-4 14-15,-14 0 13 0,1 4 13 0,-1-4 21 0,-6 4 25 0,6-5 22 16,-12 5 18-16,6-4-41 0,0 4-67 0,-6-5-42 0,6 5-27 16,-7 0-18-16,1-4-14 0,-1 7-10 0,0-4-10 0,1 2-11 0,0 2-12 15,-1 0-21-15,-6 1-24 0,7 3-27 0,-8 0-29 0,1 3-18 16,7 1-11-16,-14 0-10 0,8 2-7 0,-2 6-6 0,1-1-7 0,-7 3-3 15,8 1-2-15,-2 4-2 0,2-1 0 0,-1 4-1 0,-1 0-1 16,8 0 0-16,-6 3 0 0,4-3-1 0,2 4 0 0,6-4-1 0,-6 0-1 16,6 0 1-16,6 1 1 0,-6-5 1 0,6-1 0 0,2-2-2 15,4 0 0-15,-6-4-1 0,8 0 1 0,5-7 0 0,-5 3 0 0,-2-7 1 16,8 0 1-16,-7 0 1 0,7-7 0 0,-2 3-1 0,-4-7 1 16,5 4-1-16,-5-8 0 0,5 0-1 0,-6 1-1 0,0-1 0 0,0-3 1 15,0-4 1-15,0 3 0 0,0-3 0 0,-7 1 0 0,8-2-1 16,-8 1 2-16,1 0 0 0,-7-3-1 0,6 3 1 0,1 0-1 0,-7 4 3 15,0-4 0-15,0 3 2 0,0 6 2 0,0-4 2 0,0 7 1 16,0-1 1-16,0 0-3 0,0 4 0 0,0 3-2 0,-7 0 0 0,7 4-1 16,0 4 1-16,0 0 0 0,-6-1-1 0,6 8-1 0,0-3-3 15,0 6 0-15,-7 1-4 0,7 3-2 0,0 4 0 0,0 0 3 0,0 0 0 16,0 4 1-16,7-1 1 0,-1 1 0 0,-6 0 0 0,7 0-2 16,0-1 1-16,5 0 1 0,-6-6 0 0,8 4-2 0,-8-5 1 0,7-4 1 15,1 1-1-15,-2-4-2 0,2 0 1 0,-2-4 0 0,8 0 1 16,-7-7-1-16,0 0 0 0,6 0 1 0,-5-7-1 0,-1 3-1 0,6-7 0 15,-6 0-2-15,1 0 0 0,-2-3-2 0,1-1-1 0,-6-3-1 0,6-1-2 16,-1-3-1-16,-4 0-1 0,-2 1-2 0,0-2 1 0,1 1 2 16,-7 0 0-16,7 0 2 0,-7 1 1 0,6 2 1 0,-6-3 1 15,0 8 1-15,0-2 2 0,0 6-1 0,0-1 2 0,-6 5 0 0,6-3 0 16,0 9 1-16,0 0-1 0,0 0-2 0,0 9 1 0,-7 0-2 16,7 2 1-16,0 4 0 0,0 4-1 0,0-1 1 0,0 8 0 0,7-5 2 15,-7 5 0-15,6 4 1 0,0-5 2 0,1 1 0 0,-1-1 1 16,1 1-1-16,6-3-1 0,0-2 1 0,0-3 0 0,0-3 1 15,0-4 0-15,0 0-1 0,1-4-1 0,5-3 0 0,-6-4-1 0,0 0 2 16,-1-4 0-16,2-3 0 0,-1 0 0 0,0-4 1 0,0 0 0 16,0-1 1-16,0-5-1 0,-7 1 0 0,1-2 0 0,0 0 1 0,-1 0 0 15,0-4 2-15,-6 4-1 0,0-5-1 0,0 5-1 0,0 1 1 16,0-6 0-16,0 4 0 0,-6 5 1 0,6-1-1 0,-6 0 1 16,6 5-1-16,0-1 1 0,-7 0 0 0,7 6-2 0,0-2-2 0,-7 4-1 15,7 3 0-15,0 0 0 0,0 3-1 0,0 2 1 0,7 5-2 16,-7 1-1-16,0 0 2 0,7 8-1 0,-1 3 1 0,-6-1-1 0,6 5 1 15,1 4 0-15,-1 3 2 0,1-1-1 0,0 5 2 0,-1-1-1 16,0 5 1-16,2-1 0 0,-2 4 1 0,-6-3-1 0,6 3-1 0,0-1-1 16,1 1 0-16,0 0 0 0,-1-3 0 0,1 2 1 0,-7-2 1 15,6-1 0-15,0 0-1 0,-6-3-3 0,8 0-2 0,-8-4-5 16,0-1-6-16,0 2-6 0,0-8-5 0,0 0-7 0,0-1-8 0,0-7-12 16,0 0-13-16,-8 0-13 0,2-2-11 0,0-5-13 0,-1-4-10 0,1 0-6 15,-8-3-4-15,2-1 4 0,-2-6 3 0,2 3 8 0,-8-8 8 0,1 5 16 16,-1-9 16-16,7 1 26 0,-7 0 29 0,8-4 24 0,-8 1 22 15,6-4 18-15,2-4 18 0,5 4 10 0,1-8 10 0,-1 3 4 16,7-2 1-16,7 0 0 0,-7-1-3 0,6-3-7 0,7 0-13 0,1-1-16 16,-2 5-23-16,8-9-29 0,-1 9-33 0,1-8-42 0,0 4-43 15,-1 0-58-15,7-5-62 0,-6 5-63 0,-1 0-63 0,1-1-43 16,-8 2-31-16,8-2-16 0,-14 4-6 0,8 1 0 0,-8-1 4 0,1 0 17 16,-7 4 23-16,0 0 33 0,-7 0 39 0,1 4 52 0,0-1 99 15</inkml:trace>
  <inkml:trace contextRef="#ctx0" brushRef="#br0" timeOffset="150723.04">8173 14902 0 0,'-13'19'3'16,"7"3"410"-16,-1-4 53 0,0-3 29 0,1 0 12 0,0-4 8 0,-1-1 1 15,7-2 1-15,-7-1 0 0,1-7-4 0,6 4-6 0,-7-4-11 16,7 3-12-16,0-3-163 0,-6 0-239 0,6 0-178 0,0-3-149 0,-6-1-107 16,6 0-85-16,0 1-41 0,0-5-21 0,-8-2-9 0,8 2-5 15,0-6 3-15,0-1 4 0,0-3 10 0,0 0 13 0,-6-4 37 16,6-1 48-16,0-2 82 0,0-1 247 0</inkml:trace>
  <inkml:trace contextRef="#ctx0" brushRef="#br0" timeOffset="151751.6">9841 14262 0 0,'-7'3'175'0,"0"1"73"0,1-4 19 0,-8 3 18 0,8-3 19 16,0 5 19-16,-1-5 21 0,1 3 27 0,-1-3 32 0,7 0 25 16,-6 0 22-16,6 0-42 0,-7-3-76 0,7 3-45 0,0-5-30 0,-6 2-21 15,6-1-17-15,0 1-18 0,0-5-15 0,6 5-20 0,-6-5-20 0,0 1-27 16,7-4-32-16,-7 4-25 0,6-1-22 0,1-3-13 0,-7 3-8 15,6 1-7-15,1 0-4 0,-7 3-3 0,6 1-2 0,0-1-2 16,-6 2-4-16,8 2 0 0,-8 2 1 0,6 2-2 0,0 3 1 0,-6 0-2 16,7 5 1-16,0-1 0 0,-1 7-1 0,0 0 2 0,1 1 1 15,-7 6 0-15,6-3 1 0,1 4 1 0,0 0 0 0,-7 3 0 0,6-4 1 16,-6 1 0-16,6-1 0 0,-6 2 1 0,7-6-1 0,-7 5-1 16,0-8 1-16,0 4-2 0,7-4 1 0,-7-2-1 0,0-1 1 0,0-5 1 15,0-3-1-15,0 5 1 0,0-9 1 0,0 1 2 0,0-1 2 16,0-3 1-16,6-3 1 0,-6-1-1 0,6-3 2 0,1-1 0 15,-1-3 1-15,1-3-1 0,0-1 0 0,-1-4-1 0,8 1 0 0,-8-4-1 16,0-3-1-16,7 2-2 0,0-2-2 0,-6-4-1 0,5 3 0 0,2-3 0 16,-8 3 0-16,8-3-1 0,-2 3-1 0,1 0 0 0,1 1-2 0,-2 3 1 15,-6 4 1-15,8-1-1 0,-1 4 0 0,0 4-1 0,-6 2 0 16,-1 0-1-16,8 6-2 0,-8 3 1 0,0 0-1 0,0 7 1 0,1-2-1 16,0 4 2-16,-1 7 1 0,-6-2-1 0,7 4 1 0,-1 4 1 15,-6 4 0-15,6-4 1 0,-6 3 1 0,8 0 0 0,-8 2 0 0,6-2 0 16,-6 1 1-16,6-4-1 0,0 1 0 0,1-2 1 0,0-7 0 15,-7 5 0-15,13-4 0 0,-7-5 0 0,8-2 2 0,-8-1 0 16,6-3-1-16,2-4 1 0,-1-4-1 0,7 1 1 0,-2-9-1 0,-4 2 0 16,6-5 2-16,-1 0-1 0,1-6 0 0,-1 3-4 0,1-9-4 15,-1 2-4-15,0-4-5 0,-5-1-4 0,-1-3-6 0,0-4-7 0,0 5-9 16,-1-5-7-16,-4-4-7 0,-2 1-4 0,0 0-2 0,-6-1-1 16,7-2 1-16,-7 3 3 0,0 4 5 0,0-6 11 0,0 6 14 0,0 3 13 15,0 0 12-15,-7 8 16 0,7 0 16 0,-6 2 12 0,6 1 12 16,-6 3 9-16,-2 5 5 0,8-1 6 0,-6 4 7 0,0 0 2 15,-1 1 2-15,1 2-7 0,6 4-9 0,-7 0-10 0,1 4-7 0,-1-3-8 16,7 6-9-16,-6 1-6 0,0 0-4 0,-2 4-5 0,2-1-3 16,0 7-7-16,-1 0-7 0,1 2-4 0,-1 2-3 0,1 4 0 15,-1 3 0-15,7 4-1 0,-6 1 3 0,6-1 1 0,0 8 2 0,6-3-1 16,-6 1 2-16,7 2-1 0,-7 4 1 0,6-2 0 0,1 3 1 0,-1-6 1 16,1 4 1-16,-1 0-1 0,8-3 1 0,-8-1-1 0,0 1-1 15,7 0 2-15,-6-5-1 0,6-2 1 0,-7-1-3 0,0-2 0 16,8-2 0-16,-8-6-1 0,1 2 1 0,0-7 0 0,-1 1-1 0,1-4 2 15,-7-3 4-15,6-1 3 0,0-4 4 0,-6 1 1 0,0-4 1 16,7 0 0-16,-7-4 3 0,7-3 0 0,-1-1-1 0,-6-2 1 16,6-1-1-16,1-7 0 0,0 3 0 0,-1-7-2 0,1 0-3 0,-1 0-5 15,0-3-5-15,1-1-1 0,0-3-2 0,-1 3-1 0,0-4-1 0,8 1 0 16,-8 4-1-16,1-1 0 0,6 0 1 0,-7 5-2 0,7-2 0 16,-7 9-1-16,8-1 0 0,-8 0 1 0,8 8-1 0,-8 0 0 15,7 3-1-15,-7 4 0 0,8 4 1 0,-8-1-1 0,0 5 1 0,1 3 0 16,0 0 0-16,-1 3-1 0,0 1 3 0,1 4 0 0,-1-1 1 15,1 0 0-15,-7 4 1 0,7-4 2 0,-1 4-1 0,-6-4 0 0,6 4-1 16,-6-8-1-16,8 6-2 0,-2-6-6 0,0 1-7 0,-6-4-15 16,6-4-16-1,1 0-37-15,6 0-48 0,-6-7-64 0,5 0-75 0,-4-3-65 16,4-1-63-16,1-7-49 0,7 0-42 0,-7 1-19 0,6-5-9 16,1 0 2-16,-1-3 5 0,1-1 12 0,0 1 16 0,6 0 36 0,-1 3 49 0,1-3 63 0,-6 4 73 15</inkml:trace>
  <inkml:trace contextRef="#ctx0" brushRef="#br0" timeOffset="152862.19">11573 14119 0 0,'13'-4'217'0,"0"0"28"0,-7 1 7 0,1-1 10 16,-7-3 9-16,6 3 13 0,-6 0 12 0,0-2 20 0,0-3 20 16,0 6 26-16,0-4 26 0,0 0-31 0,0-1-62 0,-6 5-33 15,-1-4-20-15,7-1-9 0,-6 0-6 0,-1 5-5 0,1-5-9 0,-1 5-10 16,-5-1-14-16,4 4-17 0,-4-3-21 0,-2 6-26 0,2-3-29 0,-1 4-27 16,-7-1-24-16,7 8-13 0,-6-3-10 0,-1 2-5 0,7 1-3 15,-7 1-1-15,8 2-1 0,-8 5-2 0,7-5 0 0,-1 5-2 16,2-2 0-16,6 6-1 0,-8-2-1 0,8 2 0 0,-1-1-3 0,7 0 1 15,-6 0 0-15,6-4-1 0,0 4-2 0,6-3 0 0,-6-1 1 16,7 0-1-16,-1-3 0 0,1-4 0 0,6-4 1 0,-7 0 1 0,8 0 0 16,-2-7-1-16,8 0 2 0,-7-3-1 0,-1-1 0 0,8-7-1 15,0 0 1-15,-7 1 0 0,7-5-1 0,-8-4 2 0,8 1 1 0,-1 1-1 16,-5-6-1-16,-2 1 0 0,2-4-1 0,-1 1 0 0,0-2 0 16,0 2 0-16,-1 3-1 0,-4-3 2 0,-2-1 0 0,0 1 4 0,1 3 2 15,0-1 4-15,-1 5 5 0,-6 0 5 0,7 3 5 0,-7 1 3 16,0 3 2-16,6 0 1 0,-6 3 2 0,0 4-1 0,0 1-1 0,0 3-2 15,0 0-1-15,-6 3-3 0,6 1-6 0,0 4-3 0,-7 3-6 16,7 0-4-16,0 3-5 0,-6 4-3 0,6 4-4 0,0 0-1 16,-7 1-1-16,7 3 0 0,0-1 3 0,0 4 1 0,0 0 0 0,0 1 2 15,0-5 0-15,7 5-1 0,-7-4 0 0,6-1 0 0,-6-3-1 16,7 0 0-16,-1-4 0 0,0 1 0 0,1-5 2 0,0-3 0 0,5 0 1 16,-5-3-1-16,6-5 0 0,-6-3 1 0,5 0 0 0,2 0 0 15,-2-3 1-15,2-5 0 0,-1-3-1 0,6 0 2 0,-6-3 0 0,1-1 0 16,-2-4 1-16,2 1-3 0,-2-4-1 0,1 0-2 0,1-3 0 15,-8 3-3-15,7-4-1 0,-6-4-2 0,-1 5-2 0,0-4 1 16,1 3 1-16,-1 0-1 0,1 0-1 0,0 1-2 0,-1 3 1 0,-6 4 0 16,6 0 1-16,2 2 2 0,-8 2-1 0,6 8 0 0,-6-3 2 15,6 9 0-15,-6 0 0 0,6 0 0 0,-6 9 0 0,0-3 1 0,7 5 1 16,-7 4 1-16,7-1-1 0,-7 4 2 0,0 5-2 0,6-2 2 16,1 2 0-16,-7 2 0 0,0-3 1 0,6 4 0 0,0 1 0 0,-6-7 2 15,8 6-1-15,-2-3 1 0,-6-2 0 0,6-3 0 0,0 1-1 16,1-1 1-16,0-3 0 0,-1-4 0 0,1 0-1 0,-1-4 2 0,1 1 2 15,0-1-1-15,5-7 1 0,-5 0-1 0,0 0 1 0,-1-4-1 16,7-3 2-16,-7-1-2 0,8-2 1 0,-8-2 1 0,8-1-2 16,-8-7 1-16,6 6-1 0,-5-4 1 0,6-4-2 0,-6 0-2 0,-1 0-3 15,0-4-4-15,2 0-4 0,-2 1-4 0,0-5-3 0,0 1-1 16,-6 0-3-16,7 0-1 0,0 3 0 0,-1 0-1 0,1 0-1 0,-1 8-2 16,1 1 0-16,-7 1 1 0,13 5 2 0,-13 4 3 0,12 4 4 15,-4 3 5-15,-2 6 2 0,-6-2 2 0,6 7 1 0,1 5 1 0,-1-3 0 16,1 6 2-16,0-1-1 0,-1 1 3 0,0 2 0 0,8-3 1 15,-8 5 1-15,7-4 0 0,-6-1 1 0,6-4-2 0,-1 1 0 16,2-4 0-16,5 0 1 0,1-4 0 0,-1 0-1 0,0-7 0 0,1 4-4 16,0-8-2-16,-1 1-2 0,7-5-5 0,-6-3-3 0,-1 0-4 15,7-4-5-15,-6-2-4 0,-1-1-5 0,-5-1-5 0,6-4-8 0,-8-2-10 16,1 0-15-16,0-6-12 0,0 6-13 0,-7-8-10 0,2 4-11 16,-2-4-3-16,0 1 1 0,-6-2 2 0,0 1 2 0,0 1 5 15,0-1 5-15,0-1 13 0,0 1 14 0,-6 4 25 0,6 4 29 0,-6-5 29 16,6 4 29-16,-8 5 27 0,2-1 25 0,6 3 17 0,-6 1 9 0,-1 4 8 15,7-1 6-15,-6 3 4 0,-1 1 2 0,7 2-4 0,0 4-8 16,-6-2-14-16,6 2-15 0,0 5-15 0,-7-3-15 0,7 6-13 16,-6-3-14-16,6 8-10 0,-6 1-6 0,6-3-6 0,-8 5-6 0,2 4-2 15,0 0-4-15,6 7-1 0,-7-1 0 0,0 5 0 0,1 3 3 16,6 1 2-16,-6 3 1 0,-1 3 2 0,1 1 0 0,6 0 1 0,-7 3 0 16,7 4 1-16,-7-4 0 0,7 4-1 0,0-4 1 0,0 0 0 15,-6 1 0-15,6-1-1 0,0-4-1 0,6-2-2 0,-6-1 1 0,0-4-1 16,7-3-1-16,0-1 1 0,-7-5 0 0,6-3 1 0,1 1-1 15,-1-7 3-15,0 0 1 0,-6 1 4 0,7-5 4 0,0-4 2 16,-7-3 3-16,6 4 1 0,0-8 0 0,-6 1 0 0,8-1 0 0,-2-4-1 16,-6-2 0-16,6-1-1 0,1-5 0 0,-1 2-1 0,-6-4-4 15,7 0-4-15,-1-1-3 0,1-3-3 0,-7 0-2 0,6 1-3 0,0-2-1 16,2 1-2-16,-2 4-3 0,-6 0-1 0,6 0-4 0,1 3-1 16,-1 5-2-16,1-2-1 0,-1 7-3 0,1 3 1 0,-1 2 0 0,1 2 1 15,6 6-1-15,-7 4 1 0,1 2 1 0,0 1 2 0,-1 3 3 16,0 4 1-16,1-4 2 0,-1 8 2 0,-6-4 3 0,7 0 1 0,0 0 3 15,-7 0 0-15,6 0-1 0,0-4 1 0,2 1-1 0,-8-5-3 16,6 1-7-16,0-4-18 0,0 0-23 0,1-4-49 0,0-3-60 0,6-4-70 16,-7-4-74-16,8 1-67 0,-2-8-62 0,-5-1-33 0,6-2-15 15,0-9-8-15,-7 2-4 0,8-5 1 0,-8-7 5 0,0 0 18 16,1-4 25-16,0-7 47 0,-7-3 61 0,0-1 70 0,0-7 259 0</inkml:trace>
  <inkml:trace contextRef="#ctx0" brushRef="#br0" timeOffset="153644.6">14159 13939 56 0,'-7'14'294'0,"-6"2"34"0,6-6 23 16,-6 1 18-16,7 1 15 0,-1-5 11 0,1 0 5 0,6-3 12 0,-6-1 15 15,6-3 14-15,0 0 14 0,0 0-63 0,0 0-100 0,0-3-66 16,6-5-49-16,0 1-30 0,7-1-22 0,-6-2-17 0,6-5-15 0,7-4-9 16,-8 2-7-16,8-9-12 0,-1 5-13 0,7-10-14 0,-6 2-15 15,6 0-9-15,-7-5-5 0,7 7-4 0,-6-7-2 0,-1-3-2 16,1 4-3-16,0-4-1 0,-7 4 0 0,0 1-1 0,0-5 1 0,-7 7-2 15,0-2 1-15,2 2 1 0,-2 1-1 0,-6 7 1 0,0-4 3 16,0 8 1-16,-6 0 5 0,6 4 2 0,-8 2 1 0,2 1 1 0,-6 4 0 16,5 0 0-16,-6 7-1 0,6 0-1 0,-5 0 3 0,-2 3 1 15,2 4 3-15,-2 4 2 0,1 0 4 0,-7 4-1 0,14 0-1 0,-6 3 1 16,-2 3 2-16,8 6 3 0,-7-2 3 0,13 4 2 0,-7 1 2 16,0 3-1-16,7 4-1 0,0-1-2 0,0 1-3 0,7 3-2 0,-7 0-3 15,7 1-2-15,-1-1-2 0,1 0-3 0,-1 1-2 0,0-5-3 16,2 5-3-16,4-5-2 0,-6-3 0 0,1-4 0 0,6 5-1 0,-6-9 0 15,-1 1 0-15,0-4 0 0,2-4-2 0,-2 0 1 0,0-3 0 16,0-4 0-16,2-1 0 0,-8-2 2 0,6-4 1 0,-6 0 0 16,6-4 1-16,1 0-1 0,-7-4 1 0,6 0 1 0,1-4-2 0,0-2 0 15,-1-1 1-15,0-4 0 0,8 1 0 0,-8-5 0 0,0 1-1 16,1-3-1-16,6-5-3 0,-6 0 0 0,-1 0-1 0,0 0-1 0,2-3-2 16,4 0 1-16,-6-1-1 0,1 1 0 0,6 0-1 0,-6 4 0 15,-1-1-2-15,8 3 2 0,-8 3-1 0,0 3 0 0,8 3 0 0,-8 3 0 16,0 4 0-16,1 0 0 0,-1 3 1 0,1 4 1 0,0 4-2 15,-1-1 2-15,0 5 1 0,0 3 1 0,2 0-1 0,-8 3 1 16,6 1-1-16,0 4 0 0,1 2 1 0,-7-3-1 0,6 5 1 0,-6-2 1 16,7 1 0-16,0 0-4 0,-7 1-3 0,6-4-6 0,0-2-9 15,1-2-11-15,0-1-13 0,-1 1-28 0,0-7-37 0,8 2-45 16,-1-6-48-16,-1 0-53 0,2-4-55 0,-2 0-48 0,8-4-48 0,-7-3-33 16,7-5-30-16,0 2-10 0,5-1 0 0,-5-4 7 0,0-3 10 15,6-1 27-15,-7 1 38 0,7-4 44 0,-6 0 49 0,6 0 53 0,-7 4 101 16</inkml:trace>
  <inkml:trace contextRef="#ctx0" brushRef="#br0" timeOffset="154317.6">15317 13658 0 0,'14'-5'69'0,"-2"-2"183"0,-5 0 21 0,-7 3 18 0,0-3 17 16,0 0 17-16,-7 2 17 0,1-2 13 0,0 4 13 0,0-5 13 15,-8 5 15-15,8-1-20 0,-7 0-41 0,6 4-47 0,-6 0-52 0,0 0-28 16,0 4-14-16,0 0-16 0,0 3-13 0,0-3-15 0,0 6-15 0,0 2-13 16,-1-1-10-16,2 3-13 0,5 5-15 0,1-1-15 0,-1 4-17 15,1 0-12-15,-1 0-11 0,7 4-7 0,0 0-4 0,0-1-5 16,0 0-4-16,7 1-1 0,-1 0 0 0,1 0-3 0,-1-4-1 0,1-1-2 15,5-3 1-15,2 1-1 0,-1-4 0 0,0 0-2 0,0-4 1 16,0-4-2-16,0 0-1 0,0-7-3 0,6 3-2 0,-5-6-7 0,-1 3-5 16,-1-7-9-16,2 0-9 0,5-4-12 0,-12-4-13 0,6 0-11 15,-1 1-11-15,-4-5-10 0,-2-3-9 0,0 4-9 0,0-9-8 16,-6 7-4-16,0-10-3 0,0 4 3 0,0 1 3 0,-6-5 7 0,0 4 9 16,0-3 15-16,-8 4 19 0,8 3 22 0,-7 0 25 0,-1 0 25 15,8 7 28-15,-6-3 23 0,4 7 19 0,-4 3 13 0,5 1 9 0,1-1 6 16,-1 5 4-16,7 3 6 0,-7 0 9 0,1 3 3 0,6 2 0 15,0-2-7-15,0 1-9 0,6 3-12 0,-6 0-13 0,7 1-9 16,0 0-6-16,6 2-4 0,-7-2 0 0,8-1-1 0,4 3 1 0,-4-1-5 16,5-2-6-16,1-4-5 0,0 4-7 0,-1-3-3 0,1 0-6 0,-2-1-3 15,9-3-6-15,-7 4-3 0,0-4-4 0,-2-4-2 0,2 4-3 16,-1 0-3-16,1-3-2 0,0-1-2 0,-7 4 1 0,0-4-2 16,0 4-1-16,-1-3 0 0,2 3 0 0,-8 0-2 0,1 0 0 0,-1 0 1 15,1 3-1-15,6 1 1 0,-13 0-1 0,6 3 0 0,1-3 1 0,0 7-1 16,-7-4 1-16,6 8 2 0,0-3 1 0,-6 1 2 0,7 1 1 15,-7 2 1-15,0 2 1 0,7 0 0 0,-7-3 0 0,0 4 0 0,0-2 0 16,6-2 0-16,-6 3 0 0,0-4 1 0,7 3-2 0,-7-3-1 16,0-3 0-16,0-4-2 0,6 4 1 0,-6-4 0 0,0-3 2 0,6-1 3 15,-6 1 2-15,0-1 3 0,7-3 3 0,-7 0 2 0,7-3-1 16,-1 3 1-16,-6-4 1 0,6-3 0 0,8 0 0 0,-8 0 1 16,1-4-1-16,-1-4-3 0,7 0-1 0,-6 1-4 0,-1-4-7 0,8-5-5 15,-8 2-5-15,0-2-4 0,1 2-6 0,-1-5-3 0,1 3-3 16,-1-2-3-16,7 3-3 0,-6 0-1 0,0 4-4 0,-1-1-1 15,0 5-3-15,8-1 0 0,-8 7-1 0,1 1 2 0,-1 4 2 0,0-1 3 16,8 4 4-16,-8 4 3 0,0 4 2 0,1-1 3 0,0 4 1 16,-1 3 3-16,1 1 2 0,-7-1 4 0,6 5 2 0,1-1 2 0,-7 0 3 15,6 4 2-15,-6-3 0 0,7-1-1 0,-7 1-1 0,0-1 1 16,6-4 1-16,-6 1 1 0,6-1 0 0,2-3 0 0,-2-2 1 0,-6-2-6 16,6-4-8-16,7-3-29 0,-6 0-35 0,-1-3-50 0,7-4-57 15,-7-2-57-15,2-5-59 0,-2 3-63 0,0-4-63 0,1-3-32 16,0-4-15-16,-1 0-10 0,-6 0-4 0,0-4 3 0,0-2 7 0,-6-2 27 15,-1-3 36-15,0 0 50 0,1-4 56 0,-8 1 59 0,2-1 246 16</inkml:trace>
  <inkml:trace contextRef="#ctx0" brushRef="#br0" timeOffset="154536.35">15382 13173 63 0,'-32'11'297'0,"-1"-4"32"15,8 1 21-15,-1 0 28 0,6-5 32 0,7 1 23 0,-7 0 17 16,14-4 16-16,-7 0 12 0,6 0 10 0,7 0 11 0,-6 0-66 0,6 0-104 15,0 0-67-15,0-4-49 0,6 0-31 0,1 1-22 0,0-1-28 16,-1 0-32-16,0-4-23 0,1 6-18 0,6-6-19 0,0 4-22 0,0 0-22 16,0 4-25-16,0 0-23 0,7 4-21 0,-8 0-22 0,-4 4-20 15,4-1-19-15,1 4-16 0,-6 3-12 0,-7 5-9 0,6-1-15 16,-6 1-16-16,0 1-17 0,0 6-20 0,-6 1-19 0,-1-2-19 0,0 1-19 16,1 3-18-16,-6 0-20 0,4 1-20 0,2-1-3 0,-7-3 6 0,7-1 8 15,-1 1 7-15,7-5 13 0,-7-2 16 0,14-5 22 16,-7-2 28-16,7-1 31 0,6-8 33 0</inkml:trace>
  <inkml:trace contextRef="#ctx0" brushRef="#br0" timeOffset="154739.48">16386 13877 382 0,'0'22'459'15,"0"-5"30"-15,0 3 15 0,6-6 5 0,-6-3 2 0,6 0-5 0,2-7-5 16,-2 3-21-16,0-3-26 0,8-4-51 0,-8 3-65 0,7-3-204 16,-7-3-276-16,1 3-163 0,0-4-107 0,-1-3-53 0,0 3-26 15,-6-7-12-15,0 0-5 0,0-3 2 0,0-1 7 0,-6-4 19 16,0-3 26-16,-1 4 52 0,0-4 64 0</inkml:trace>
  <inkml:trace contextRef="#ctx0" brushRef="#br0" timeOffset="155762.6">17949 12997 0 0,'0'5'170'0,"0"-2"63"0,-6 1 7 0,-2-1 3 16,2 4 2-16,0-3 3 0,-7 3 5 0,6 2 6 0,1 1 6 16,-7-3 7-16,-1 3 4 0,2 2-50 0,-2-4-79 0,-5 3-40 0,6 0-22 15,0 0-8-15,0 0-2 0,-6-4 0 0,5 3 1 0,1-2-1 16,-7 3-1-16,8-4-3 0,-8 1-5 0,1-5-2 0,-1 4-3 15,0 1 1-15,1-4-1 0,-1 3 0 0,-6-3 1 0,0 0 1 0,1-1 1 16,-1 1 2-16,-1-1 1 0,1-3 1 0,-6 0-1 0,5 0 0 16,1-3 2-16,-6 3 2 0,6-4 2 0,0-3-2 0,0 3-4 0,6-3-5 15,0 0-6-15,1-5-7 0,6 1-8 0,0 4-4 0,7-7-4 16,0 2-4-16,-2 2-2 0,8-5-5 0,0 0-3 0,8 4-5 16,-2 0-6-16,0-1-3 0,7 2-6 0,0 0-3 0,0 3 1 0,7-2-1 15,0 2-1-15,-1 3 1 0,7 1-2 0,-6 3 0 0,6-4 2 0,-1 4 1 16,1 0 1-16,1 4 1 0,5-4 1 0,-6 0 1 0,7 3-2 15,-7-3 1-15,7 0 0 0,-1 0 1 0,1 0 1 0,-7 0 2 16,6-3 0-16,-5-1 0 0,5 1-1 0,-6-1 0 0,0-4-1 0,0 5-1 16,-6-4-1-16,-1-1 1 0,0-3 2 0,1 4 0 0,-7-4 2 15,1 4-1-15,-8-4 0 0,6 0 2 0,-12-1 3 0,8 6 5 0,-8-6 6 16,-8 2 7-16,8-2 7 0,-6 1 4 0,0 5 4 0,-7-6 3 16,0 5 1-16,0-4 3 0,-1 4-1 0,-5 3 0 0,6-4 2 0,-6 5-2 15,-7-1-2-15,6 4-4 0,-6 0-3 0,7 0-8 0,-7 4-6 16,-1 4-4-16,1-1-2 0,0 0-1 0,7 7 1 0,-7 2-2 15,0-2 1-15,6 4-1 0,1 7 1 0,-1-2-2 0,0 6 0 0,7 0 1 16,1 4 0-16,-2 0 2 0,2 4 0 0,4 3 0 0,2 0-1 16,0 5 1-16,-1-2-2 0,7-2 0 0,0 7 0 0,7-5-2 0,-1 1 0 15,0 4-1-15,2-5-2 0,4-2-1 0,2 4-2 0,5-6-1 16,1 2-1-16,-1-5-2 0,7-2-2 0,0-5 1 0,0 0-1 16,7-4-2-16,-7-6-3 0,6-1-5 0,1-3-7 0,-1-4-7 0,1-5-7 15,-1-1-7-15,-5-5-10 0,5-5-7 0,-6 3-5 0,-6-10-5 16,-1 1-1-16,1 0-1 0,-7-3-3 0,-7 0 2 0,1-1 2 0,-7-4 6 15,-7 1 8-15,1 0 10 0,-7 2 15 0,-1-2 13 0,-4 4 16 16,-9 2 11-16,7 2 10 0,-6 0 6 0,1 2 4 0,-8 4 1 16,7 0 1-16,-6 4 0 0,6 0-2 0,-1 8 1 0,1-5-1 0,6 5-5 15,-5-1-6-15,11 3-18 0,-4 2-21 0,10-1-48 0,2-4-62 0,0 5-70 16,12-2-78-16,-6 1-70 0,14 0-68 0,-2-4-32 0,1 1-18 16,13-4-8-16,-6-1-3 0,6 1-4 0,7-4 1 0,-7 0 9 0,6-4 16 15,1 1 43-15,-1-1 57 0,1-4 69 0,-1 1 245 0</inkml:trace>
  <inkml:trace contextRef="#ctx0" brushRef="#br0" timeOffset="156696.1">18249 13818 317 0,'-14'11'397'0,"2"0"30"0,4-4 17 16,-4 1 10-16,5-1 6 0,1-3 4 0,-1-1 3 0,1-3 6 0,-1 4 10 16,7-4-2-16,0 0-4 0,0 0-90 0,0-4-133 0,7 1-80 15,-1-1-56-15,1 0-29 0,6-2-16 0,-7-6-10 0,14 1-6 0,-7 0-5 16,6-4-1-16,1-3-7 0,-1 4-10 0,1-5-9 0,-1-3-10 15,7 4-6-15,-12-4-4 0,5 0-2 0,1 0-2 0,-8 0 1 16,2-4 1-16,-1 5-1 0,-6-2 1 0,-1-3 0 0,0 6-1 0,-6-3 1 16,0 4 0-16,0 1 2 0,0 4 0 0,0-1 1 0,-6 0 2 15,6 8-1-15,-6 0-2 0,6 0 0 0,-7 2-3 0,0 5 0 16,7 0 0-16,-6 5-1 0,6 2 1 0,-6 0-1 0,-2 4-2 0,2 3 0 16,0 1 0-16,-1 7 0 0,1 0-1 0,-1 5 0 0,7-2 1 0,-6 4 1 15,6-4 0-15,-7 9 0 0,14-6 1 0,-7 2-1 0,0-1 0 16,6 4 0-16,1-3 0 0,-1-5-1 0,1 5 0 0,5-4 1 15,2-5-1-15,-1 2 0 0,0-3 0 0,0-3 2 0,7 0 0 0,-8-6 0 16,8 0 2-16,-7-4 1 0,7 1 0 0,0-5 1 0,-8 1 0 0,1-8 2 16,7 1-2-16,-8-1 0 0,8-7 0 0,-7 0 0 0,0 0-2 15,0-6 1-15,1-2-1 0,-2 1 0 0,2-5 0 0,-8 2 0 16,0-5-2-16,1 0 0 0,-1 0-1 0,1-3 0 0,-7 0 0 0,0 3 0 16,0-3 1-16,0 3-1 0,-7 0 2 0,7 1-1 0,0 6-2 15,-6 1 0-15,6-1 0 0,-7 9-1 0,7 0-1 0,0-2 0 0,0 7-1 16,0 3 1-16,0 2-1 0,-6 2 1 0,6 7-1 0,0 2 0 15,0 0-1-15,0 3 2 0,0 4-1 0,0 0 1 0,0 5-1 0,0 3 3 16,6-1 0-16,-6 4 1 0,0-2 1 0,7 1-1 0,-1-2 0 16,1 3 0-16,0-3 1 0,-1 3-1 0,0-7 2 15,8 5 0-15,-8-10 1 0,7 1 0 0,0 1 1 0,0-4 0 0,0-4 2 0,0-1 0 0,7-2 1 0,-7-5-1 0,7 1 0 0,-2-8 1 16,-4 4 0-16,5-7-1 0,1 0 0 0,0 0 0 0,-8-9 0 16,8 2-2-16,-7-1 0 0,7-3-2 0,-8-4-1 0,-5 0 0 15,6 0-2-15,-6-3 1 0,-1-1-1 0,1 1 0 0,-7 0 0 0,6-2-1 16,-6 1 0-16,-6 1-1 0,6 3 0 0,0-1 1 0,-7 5 0 15,1 4-1-15,-1-1 0 0,7 8-1 0,-6-1 0 0,-1 5 0 0,0 3 1 16,1 7-1-16,0 0 0 0,-1 5 0 0,0-2-1 0,1 9 1 16,0-1 0-16,-1 4-1 0,7 0 0 0,-6 4 0 0,12-1 0 0,-6 1 3 15,7-5-1-15,-1 6 1 0,0-2 1 0,1-3 1 0,6 0 0 16,0-4 1-16,0 1 0 0,0-4 0 0,0-5 1 0,6 2 0 16,-5-9 1-16,5 1 1 0,1 0-2 0,-8-8 0 0,2 0-1 0,6-2-3 15,-8-3-1-15,8-1 0 0,-7-5-1 0,-7 0 0 0,8-3-1 0,-2-1 0 16,-5 1-1-16,-1-3 1 0,1-2 0 0,-7 4 0 0,7-6-1 15,-7 3 2-15,0 0 0 0,0 4 3 0,0-3 2 0,-7 2 2 16,7 1 1-16,-7 3 3 0,7 0 0 0,-6 4 1 0,6 0 0 0,-7 0-2 16,1 7 0-16,6 1-1 0,-6-1 0 0,6 8 0 0,-7-1 1 15,0 5-2-15,7-1-1 0,-6 8 2 0,6-1 0 0,-6 4 2 16,6 5 1-16,0-1 0 0,-7 7 1 0,7 0 3 0,7 4 1 0,-7 0 0 16,0 4 1-16,0-1-1 0,6 5 0 0,-6-1 0 0,6-3 1 15,1 3-2-15,-7 1-3 0,7-1-1 0,-1 0-1 0,0 0-1 0,1 1-1 16,-7-5-2-16,6 4 0 0,1-3 0 0,-7 0-1 0,7-4 0 15,-7 0 0-15,6-1-1 0,-6 1 1 0,0-3 0 0,0-1-1 0,-6-3 0 16,6-1-1-16,-7-2 0 0,7-1 0 0,-7-4 1 0,1 0-1 16,-7-6 0-16,7 2 1 0,-1-7 0 0,-6 0 0 0,0-3 1 15,0 1-1-15,0-5 0 0,0 0 0 0,0-5 0 0,-1 1 0 0,2-3 1 16,-8 0 0-16,7-4-1 0,1 3 1 0,4-6 0 0,-4-1 0 16,5 1-2-16,1-5 0 0,6 0 0 0,0-2-2 0,6-2-4 0,1-2-7 15,5 0-10-15,2-4-14 0,5-5-25 0,7 2-31 0,0-5-59 16,0-4-73-16,7 1-79 0,-1 0-82 0,7-4-60 0,-6 0-47 0,-1 0-24 15,8 0-12-15,-7 3-1 0,-1-2 4 0,7 6 9 0,-7-2 12 16,1 5 25-16,-1 1 29 0,1 4 59 0,-1 0 74 0</inkml:trace>
  <inkml:trace contextRef="#ctx0" brushRef="#br0" timeOffset="157307.13">20482 13584 0 0,'-6'3'108'0,"0"5"204"0,-2-8 43 0,2 3 37 0,0 1 30 0,-1-4 24 16,1 4 18-16,6-4 14 0,-7-4 11 0,7 4 8 0,-6-4 7 16,6 1-30-1,0-5-51-15,0 5-71 0,0-4-83 0,6-1-54 0,-6-3-43 16,7 4-33-16,-7-4-28 0,6-4-24 0,1 1-17 0,5 3-14 15,-4-4-11-15,4 4-9 0,-5 1-8 0,6-6-7 0,-7 9-4 0,7 0-5 16,1 0-3-16,-8 2-4 0,7 2-3 0,-6 3-4 0,5 3-2 16,-5 2 0-16,-1 2-2 0,8 3 1 0,-8 1 0 0,0 5 1 15,2 2 2-15,4 4-1 0,-6 0 1 0,1 3 1 0,0 1 1 0,-1-1 0 16,1 5 0-16,5-1 0 0,-4 0 0 0,-2 1 0 0,6-1 0 16,-5 0 0-16,6-3 0 0,-6 0 0 0,6-5 0 0,0 1 0 0,-1 0 0 15,2-8 0-15,-1 6 1 0,7-9-1 0,-8 0 1 0,2-8-3 16,5 5-2-16,-6-8-5 0,6 0-6 0,-5-8-7 0,5 0-8 0,-6-2-6 15,6 0-6-15,-5-9-5 0,-2 1-5 0,-4-9-2 0,4 5-3 16,-5-7-2-16,-1 0 0 0,-6-1 0 0,0-2 4 0,-6-1 6 16,-1 0 7-16,1 0 8 0,-8 0 10 0,8 3 10 0,-6 1 13 0,-8 4 9 15,7-1 6-15,-1 5 6 0,2 5 2 0,-2 2 4 0,2 2 1 0,-1 5 0 16,-1 4 0-16,2 3 0 0,-2 0-1 0,8 0-3 0,0 7-2 16,-1 1-3-16,0 2-7 0,7 1-3 0,0 0-4 0,7 4-2 15,0 0-3-15,-1-1-11 0,8 1-17 0,4 0-36 0,2-4-44 0,-1 3-59 16,7-3-66-16,1-3-64 0,5-1-63 0,1 0-51 0,-1-3-42 15,1-1-22-15,-1-3-10 0,1 0-6 0,-1-3-1 0,2 3 10 0,-2-4 15 16,1-3 36-16,-1 3 44 0,1 1 59 0,-7-2 66 0</inkml:trace>
  <inkml:trace contextRef="#ctx0" brushRef="#br0" timeOffset="158136.42">21674 13536 49 0,'0'-3'261'0,"0"-2"36"16,0 2 31-16,0 0 37 0,-6-1 38 0,-1-3 29 0,0 4 22 0,1-5 15 15,0 4 9-15,0-3 3 0,-2 3-4 0,-4-4-58 0,5 5-85 16,-6 0-55-16,0-2-38 0,0 3-34 0,0 2-31 0,0 0-37 15,0 0-38-15,0 0-28 0,0 2-21 0,-6 6-15 0,5-1-11 0,-5 1-7 16,6 3-5-16,-6 0-3 0,-1 3-5 0,6 1-2 0,2 3-1 0,-1-4-1 16,-7 5 0-16,14-1 0 0,-8 1 0 0,8-1-1 0,0 4 0 15,6-7-1-15,0 4 0 0,0-5 1 0,6 0-1 0,0 1 1 16,8-4 0-16,-8-1 1 0,14 2-1 0,-7-5 2 0,6-3 0 0,0 0-2 16,8-4 2-16,-8 0 0 0,8-4 0 0,-8 0 0 0,7-3-1 15,-6-5 1-15,6 2 0 0,-7-1-2 0,1-4 0 0,0 1 0 0,-8-5-1 16,8 1 1-16,-7 0 1 0,7 0-1 0,-14-4 1 0,6-1 3 15,2 2 2-15,-8 2 5 0,1-3 4 0,-1 0 5 0,-6-1 5 0,0 6 4 16,7-2 7-16,-14 1 5 0,7 3 4 0,0 1 3 0,-6-1 1 16,6 8 1-16,-7-4-1 0,1 4-3 0,6 3-3 0,-7 1-5 15,0 3-5-15,1 0-5 0,6 3-6 0,-6 1-4 0,6 3-6 0,-6 4-6 16,-2 4-5-16,8-1-3 0,0 5-1 0,-6-1-2 0,6 4 0 16,6 0 0-16,-6 0 2 0,0 4-1 0,8-5 1 0,-2 1 1 0,0 5 0 15,0-9 2-15,8 3 0 0,-8-2-1 0,7-1 0 0,-6 0 0 16,6-7 1-16,-7 4 0 0,8-4 1 0,-8 0 1 0,7-3-1 0,0-6 1 15,0 3 0-15,0-5 0 0,0 0 0 0,0-5-1 0,0 3 1 16,0-6-1-16,1-3 1 0,-2 0 0 0,1-1-2 0,0-2 1 16,0 0 0-16,1-5 0 0,-2 2-1 0,-6-2 1 0,8 1 0 0,-8-5 0 15,7 5-1-15,-6 0 2 0,0 0-1 0,-7-1 0 0,6 5 2 16,0-1 0-16,-6 4 2 0,0 0-2 0,0 3-1 0,0 1-2 0,0 0-1 16,0 3-1-16,0 4-1 0,-6 0-2 0,6 4 2 0,0-1-2 15,-6 6 0-15,-1 1-1 0,7 1 0 0,-7 4 0 0,7-1-1 0,0 5 1 16,0-1 0-16,0 0 2 0,0 4 0 0,0-4 1 0,7 5 3 15,0-6-1-15,-1 2-1 0,0-1 0 0,0-2 1 0,8-2 0 16,-8-3-1-16,8 1-3 0,-1-6-3 0,-1 1-2 0,2-3-5 0,-2-4 0 16,2 0-1-16,-1 0-2 0,-1-4 0 0,2-3-1 0,-2 1 1 15,2-3-1-15,-1-2 1 0,0-3-1 0,0 3 1 0,-1-8 1 16,2 5 3-16,-8-4 2 0,1 3 3 0,-1-7 2 0,1 3 2 0,0 1 1 16,-1 0 1-16,-6 0 2 0,6 3 0 0,-6-3 2 0,0 3 1 0,0 4 0 15,-6 1 2-15,6-2-1 0,0 4 0 0,0 1-1 0,-6 4 0 16,6-1-2-16,-7 4 1 0,7 4-1 0,0-1 0 0,-7 4 0 15,1 4 0-15,-1 5 1 0,1 2 1 0,6 4 1 0,-6 3 2 0,-2 1 1 16,2 3 2-16,0 4 3 0,6 1 2 0,-6 2 0 0,6 0 3 16,0 0 0-16,0 6-1 0,6-3 1 0,-6 3-2 0,6-7-3 0,-6 10-1 15,6-5-3-15,2-3 0 0,-2 3-2 0,-6-4-1 0,6 6-2 16,-6-7 1-16,7-1-3 0,-7 2 1 0,0-7-1 0,6 0-1 0,-6 1-1 16,0-9 0-16,-6 2 0 0,6-5-1 0,-7 0-3 0,1-7-2 15,6 0-2-15,-14-6-3 0,8-3-1 0,-6-2-1 0,-2 0-1 0,1-2 0 16,1-6-1-16,-8 0 1 0,6-3 1 0,2-4 1 0,-8 1 2 15,7-1 1-15,7 0 3 0,-8-2 3 0,8-3 1 0,0 6 2 0,6-8 2 16,0 4 1-16,0 0-1 0,6-4 1 0,0 3 0 0,8-2-1 0,-2-2 0 16,2 5 0-16,5-4-4 0,1 0-2 0,0-3-9 0,5 2-10 15,1 1-14-15,0-3-17 0,1 0-34 0,-1-5-44 0,6 1-60 16,-6 0-70-16,1-5-70 0,-8 1-73 0,7 1-53 0,-6-5-41 16,-8-2-21-16,8 2-6 0,-14-4 1 0,7 4 7 0,-6-3 13 0,-7 3 16 15,7 1 35-15,-7 2 43 0,-7 1 60 0,7 1 70 0</inkml:trace>
  <inkml:trace contextRef="#ctx0" brushRef="#br0" timeOffset="158433.29">21498 13041 110 0,'-26'15'351'0,"7"0"43"15,-1 0 32-15,8-4 15 0,-2 3 9 0,1-3 11 0,6-3 11 16,1 2 10-16,6-6 12 0,-6 4 9 0,6-5 10 0,0 1-68 15,0-1-107-15,0-3-80 0,6 4-65 0,-6-4-39 0,6 0-25 0,1 0-15 16,0-4-7-16,5 1-9 0,2-4-10 0,-1-1-11 0,0 1-11 0,6 0-9 16,-5-4-10-16,5-5-7 0,-6 6-8 0,0 0-7 0,0-2-7 15,0 5-5-15,-7-4-4 0,1 4-3 0,0 0-3 0,-7 2-2 16,6 1-2-16,-6 1-1 0,0 3-4 0,0 0-1 0,6 0 0 0,-6 3-7 16,0 1-4-16,7 1-8 0,-7 2-9 0,6 0-12 0,-6 4-15 15,7-4-19-15,0 5-24 0,-7-2-42 0,6 5-52 0,0-4-60 0,2 0-65 16,-2 3-65-16,-6-3-62 0,6 0-38 0,0 4-25 0,-6-5-8 15,7 2 3-15,-7-1 8 0,0-4 12 0,0 5 19 0,0-2 25 0,0-3 42 16,0 4 53-16,-7-3 62 0,7 0 123 0</inkml:trace>
  <inkml:trace contextRef="#ctx0" brushRef="#br0" timeOffset="158620.79">21602 14039 155 0,'-6'18'393'0,"-1"-4"46"0,1 1 23 0,0-1 11 16,6-6 6-16,-7 3 1 0,0-8-1 0,1 1-11 0,6 0-19 15,-6-4-45-15,6 0-59 0,0-4-164 0,6 0-221 0,-6 1-164 0,6-8-138 16,1 3-71-16,0-3-36 0,5-4-19 0,-5 1-8 0,-1-5-2 16,8 1-1-16,-2 0 13 0,-4-4 17 0,4-3 45 0,-6 3 58 15</inkml:trace>
  <inkml:trace contextRef="#ctx0" brushRef="#br0" timeOffset="159340.73">23270 13309 94 0,'7'-4'272'0,"-7"4"28"0,-7-3 23 0,7-2 26 16,0 5 27-16,0-3 30 0,-7-4 30 0,7 3 22 0,0 1 15 16,-6-5 0-16,6 5-8 0,0-5-57 0,0 5-82 0,0-5-51 0,0 5-36 15,0-4-25-15,6 0-21 0,-6-1-23 0,7 1-28 0,0-4-29 0,-7 3-31 16,12 0-21-16,-6 1-16 0,2-4-10 0,4 4-7 0,-5 3-6 15,6-3-6-15,-6 4-5 0,5-2-5 0,-5 2-5 0,6 3-2 0,0 3-1 16,-6 2-2-16,6 2 1 0,-1 0-2 0,-5 8 1 0,6 0 0 16,-7 3-2-16,2 1 2 0,-2 6 0 0,0 0-1 0,1 6 3 15,-7-4 0-15,6 7 1 0,-6-1 1 0,0-4 1 0,0 8 0 0,-6-3 0 16,6-2 0-16,0-3 0 0,-7 4 1 0,7-3 0 0,-6-4 0 16,6 2-2-16,0-6 0 0,0 0 0 0,-6-4-1 0,6-2 0 0,0-2 2 15,0-3 0-15,0 0 3 0,0-3 4 0,6-5 5 0,-6 1 4 16,0-4 3-16,6 0 1 0,1-4 1 0,-1-4 0 0,1 1 2 0,-1-4 0 15,7 0-1-15,1-4 0 0,-8-3 0 0,7-1-2 0,0-1-2 16,0-3-4-16,0-3-6 0,0 1-2 0,0-5-4 0,0 4-1 16,-7-2-1-16,7-2 0 0,1 1-1 0,-8-1 1 0,7 2-1 0,-6-2 0 15,5 4 1-15,-5 1-1 0,6 2 0 0,-6 2-1 0,-1 6 0 16,8 0-2-16,-8 4-1 0,0 0 0 0,1 8-1 0,-7 3 0 16,6 3-1-16,1 5 2 0,-1-1 0 0,-6 8 2 0,7-1 0 0,-7 6 2 15,0 0 1-15,0 3 1 0,6 3 1 0,-6-1 2 0,0 1 2 0,0 4-1 16,0-5 2-16,0 4-1 0,0-3 2 0,0-1 0 0,0-3-1 15,6 1-2-15,-6-2-2 0,8-3-7 0,-2-3-12 0,0 0-18 16,1-4-22-16,6-3-45 0,-7-2-58 0,7-2-68 0,1-4-78 0,-2 0-66 16,8-7-63-16,-7 4-43 0,7-9-33 0,-8 1-16 0,8 0-9 0,0-4 4 15,-1 1 8-15,1-4 17 0,0-1 20 0,-1 1 44 0,1-4 57 16,-2 4 70-16,2-4 102 0</inkml:trace>
  <inkml:trace contextRef="#ctx0" brushRef="#br0" timeOffset="159668.87">24384 13341 0 0,'12'-7'156'16,"-5"0"129"-16,0 0 30 0,-7 1 36 0,6-3 36 0,-6 6 33 0,0-5 31 15,0 1 19-15,0 0 15 0,0 4 10 0,-6-5 5 0,6 0-42 16,-7 5-68-16,7-5-60 0,-7 5-59 0,-5-1-38 0,5 1-30 16,0 3-34-16,-5 0-35 0,5 0-33 0,-6 3-29 0,0 1-19 0,-1 3-12 15,2 0-6-15,-1 4-4 0,0 4-1 0,0 0-2 0,7 3-1 16,-8 1-3-16,8 3 1 0,-8 0-2 0,8 3 0 0,0-3 1 0,6 3-1 16,0 5 1-16,0-4-2 0,0-1-4 0,6 1-1 0,0-1-2 15,8 2-3-15,-2-6-2 0,2 2-2 0,5-6-2 0,-5 2 0 16,4-5-2-16,2 0-3 0,7-2-6 0,-8-5-4 0,7-3-5 0,0-4-3 15,-6 0-1-15,6-4-3 0,-7-3-2 0,1-5-1 0,6 2 0 16,-13-8 0-16,6 3-1 0,-6-6 1 0,1-2 0 0,-2-3 3 0,-5 1 4 16,0-1 3-16,-1-4 5 0,-6-2 3 0,0 2 2 0,-6-2 2 15,6 2 2-15,-14 1 1 0,8 0 0 0,-8 3-1 0,2 0-1 0,-1 4 0 16,-7 0-2-16,0 8-1 0,8-1-2 0,-8 4-3 0,-5 0-7 16,5 8-12-16,0-2-15 0,-6 5-34 0,7 5-44 0,-7-2-55 15,-1 5-66-15,7-1-62 0,-5 4-65 0,5 0-53 0,-6 0-49 0,6 3-24 16,1-3-10-16,-1 0-3 0,1 0 5 0,6-3 10 0,0-1 14 0,6 0 34 15,1-3 42-15,6-4 57 0,0 0 65 0</inkml:trace>
  <inkml:trace contextRef="#ctx0" brushRef="#br0" timeOffset="159825.1">24403 12771 100 0,'-13'-7'358'15,"7"2"42"-15,-8 2 21 0,8-1 10 0,-14 0 5 0,7 4 2 0,1-3 2 16,-8-1 0-16,0 4 0 0,1-4-16 0,-1 4-23 0,-6 4-123 15,0-4-172-15,7 7-156 0,-7-3-147 0,-1 3-98 0,1 0-73 0,0 5-37 16,1-5-18-16,5 4-9 0,-6 1-5 0,6-2-1 0,7 1-1 16,1 0 15-16,-2-4 24 0,1 4 47 0,7 0 62 0</inkml:trace>
  <inkml:trace contextRef="#ctx0" brushRef="#br0" timeOffset="160377.26">25204 13214 0 0,'-13'7'153'0,"1"-7"195"0,-2 4 40 0,1-4 22 15,6-4 17-15,1 4 18 0,-7-3 20 0,13-1 14 0,-6-3 12 16,-2-1 9-16,8 0 7 0,0 6-32 0,0-6-50 0,0-3-87 0,8 3-106 16,-8 1-59-16,6-1-38 0,0-2-22 0,1-1-15 0,-1 4-18 15,8-4-21-15,-2 0-13 0,2 0-13 0,-2 3-8 0,2-4-8 0,-1 6-4 16,-1-1-4-16,8 0-3 0,-6 2-2 0,-2 3-3 0,1-3-2 16,1 5-2-16,-2 5 0 0,-6-3-1 0,8 3 0 0,-8 2-1 0,7 4 2 15,-6 3-1-15,-7 1 2 0,7 3-1 0,-1 1 0 0,-6 6 1 16,0-3-1-16,6 4 1 0,-6 4 1 0,-6-2-1 0,6 2 0 0,0-1 1 15,0 1 1-15,0-2 1 0,0 2 1 0,0-1-1 0,6-2 0 16,-6-2 0-16,0 0 0 0,7-6 2 0,0-1 0 0,-1 0 0 16,7-3 2-16,-6-4 1 0,6-4 0 0,-1-3-1 0,8-1 0 0,-7-3 0 15,7-3 0-15,-1-1-2 0,8-7-1 0,-8 0-5 0,0-4-4 16,8-3-5-16,-8-1-4 0,7-1-5 0,-6-7-4 0,-1 1-3 0,1-2-3 16,-7-2 0-16,0-3-3 0,-1 0-1 0,-4-1 1 0,-8 2 0 15,6-5 3-15,-12 5 4 0,6-2 5 0,-8 2 5 0,2-1 6 0,0 7 7 16,-7 1 6-16,6 2 6 0,-6 2 3 0,7 6 1 0,-8 4 3 15,8 0 0-15,-7 4-1 0,6-1-1 0,-5 4 0 0,5 4-2 16,1 0 0-16,-1 4-2 0,0-1-2 0,7 2-8 0,0 2-11 0,0 0-18 16,0 0-22-16,7 4-38 0,0-4-46 0,6 5-54 0,6-2-59 15,-6 1-52-15,13-2-47 0,-6 1-51 0,5-3-53 0,2 1-26 0,5-1-11 16,-6 0-2-16,7-2 3 0,-1 1 16 0,-6-6 18 0,7 4 39 16,-7-4 44-16,0 0 55 0,1 0 60 0</inkml:trace>
  <inkml:trace contextRef="#ctx0" brushRef="#br0" timeOffset="161128.38">26331 13108 0 0,'6'0'49'0,"0"0"166"0,2-5 18 0,-2 2 20 0,-6 0 26 0,0-1 26 16,0 0 27-16,0-2 26 0,-6 1 24 0,-2 2 18 0,8-6 15 16,-6 7-30-16,0-6-53 0,0 5-42 0,-1-1-38 0,-6 1-23 0,6-2-17 15,-5 3-19-15,4 2-24 0,-4 0-24 0,-2 0-26 0,2 2-21 16,-1 3-20-16,-1 2-16 0,2 0-13 0,-2-1-10 0,2 6-6 0,-8 3-4 16,7 0-2-16,0 3-1 0,0 0 0 0,0 0 0 0,0 1-1 15,0 3-2-15,-1 0-2 0,8-4-3 0,0 4-4 0,0 0-2 16,6-4-2-16,-8 4-1 0,8-3-2 0,8-1-2 0,-8-4 0 0,6 1 0 15,0 0 0-15,0-4 0 0,8-3 0 0,-1-1-1 0,0-4 1 16,0 1 0-16,7-4 1 0,-8 0-1 0,8-7-1 0,-7 3 1 0,7-4 0 16,-1-2 0-16,-6-5 0 0,6 4 0 0,-5-4-3 0,-2-3 1 15,8 4 1-15,-7-5-1 0,-6 1 1 0,6-4 1 0,-1 3 4 0,-4-2 2 16,4-1 3-16,-5 3 4 0,-1-3 5 0,1 0 3 0,0 4 6 16,-1 0 4-16,-6-1 5 0,6 2 3 0,0 0 5 0,-6 4 0 0,0 1 3 15,8 1-1-15,-8 4-4 0,0 0-4 0,0 3-5 0,0 1-6 16,0 3-5-16,0 0-4 0,0 3-6 0,-8 1-4 0,8 3-5 0,0 4-4 15,-6 4-4-15,0 0-3 0,6 4-2 0,-6 1-1 0,6 7 0 16,-7-5 0-16,7 7 3 0,-7-3 1 0,7 0 1 0,0 2 1 16,0-2 0-16,0 1 1 0,0-7 0 0,7 7 1 0,-7-10-1 0,7 6 0 15,-1-5 0-15,0-3 1 0,0-1 1 0,2 2 1 0,-2-6 0 16,7-3 3-16,-6-3 0 0,6 2 0 0,-7-6 1 0,7 0 0 0,0-2-1 16,0-2 0-16,0-4 0 0,-6 2 0 0,12-6 1 0,-6-3-1 15,1 5 0-15,-8-5-1 0,7-3-1 0,0 3-2 0,0-3-1 0,-1 0 0 16,-4-5-2-16,4 5 1 0,-5-4 0 0,6 0 0 0,-6 0 0 15,5 0-2-15,-5 0 0 0,0 0 1 0,5 4 0 0,-5-1-1 16,0 1 0-16,-1 4-2 0,1 3 0 0,-1 0 0 0,1 3-2 0,-7 5 1 16,6-1-1-16,1 8-1 0,-7-4-1 0,6 8 0 0,0-2 0 15,-6 5 1-15,8 4 0 0,-8 0 1 0,6 2 2 0,-6 2-2 16,0 4 1-16,0-2 0 0,0 2 3 0,0-2 0 0,0 5 0 0,0-4 1 16,-6-1 1-16,6 2 0 0,0-1 0 0,-8-4 0 0,8 0 0 0,-6 0 0 15,6-3 0-15,0 0 1 0,-6-3 0 0,6-2 3 0,0-3 1 16,0 1 5-16,0-6 7 0,0 3 7 0,0-1 6 0,0-4 3 15,6-4 2-15,-6 4 1 0,6-7 1 0,2 3-1 0,-2-4 1 0,0-3-1 16,7 0-1-16,-6 0-2 0,6-3-2 0,-1-1-6 0,2-3-5 16,-1-1-7-16,0 2-7 0,0-5-5 0,0-3-1 0,-6 2-2 15,12-3-1-15,-12 1 1 0,5-1-2 0,1 3 0 0,1-2 1 0,-8 3-2 16,8 4 0-16,-8 0-2 0,6 7-2 0,-5 0-1 0,0 3 0 0,6 5-2 16,-13-1 0-16,12 8-2 0,-12-1-1 0,8 8-1 0,-2 0 1 0,0 4 1 15,-6 0-1-15,6 2 2 0,-6 2 1 0,0 4 1 0,8 2 2 16,-8-3 2-16,0 0 2 0,0 0-1 0,0 0 2 0,0-1 1 15,0-3 2-15,0 2 1 0,0-3-1 0,0-2 1 0,6-4 1 0,-6-3-3 16,6 2-4-16,1-5-11 0,-7-2-12 0,13-3-18 0,-6 0-20 16,5-8-37-16,-5 1-46 0,6 0-53 0,-7-4-59 0,7-8-55 0,1 5-54 15,-8-9-60-15,0 2-61 0,2-2-28 0,-8-5-13 0,6-1 1 16,-6-4 10-16,0-1 15 0,-6-2 19 0,-2-1 36 0,2-3 46 0,0-1 54 16,-8 1 58-16,1 0 55 0,1 0 235 0</inkml:trace>
  <inkml:trace contextRef="#ctx0" brushRef="#br0" timeOffset="161383.26">26305 12635 71 0,'-33'15'298'0,"7"-1"26"0,7-3 14 0,-7 4 27 0,12 0 31 0,-5-1 30 0,12-2 28 0,-6-2 19 0,7-3 17 0,0 4 12 0,-1-4 10 16,7 1-62-16,0 0-101 0,0-5-57 0,0 5-39 0,0-5-17 16,0-3-9-16,7 4-22 0,-1-4-28 0,0 0-28 0,7-4-27 0,1 1-20 15,-2-1-14-15,2-3-13 0,-2-1-9 0,2 0-11 0,-1-2-10 16,-1-1-10-16,2 0-10 0,-2-1-10 0,2-2-10 0,-1 3-9 0,-7 0-6 15,1 0-10-15,0 0-10 0,-1 5-9 0,-6 1-9 0,6 2-6 16,0 3-6-16,-6 0-8 0,8 3-6 0,-2 5-10 0,-6-1-10 0,6 3-26 16,1 2-33-16,-7 3-39 0,6-1-46 0,1 1-47 0,0-1-49 15,-1 4-44-15,0-2-43 0,8-2-34 0,-8 1-28 0,7-4-10 16,-6 0-2-16,6 0 6 0,-1-3 10 0,2-5 27 0,5 0 32 0,-6-3 46 16,7 0 49-16,-7-3 56 0,7-5 89 0</inkml:trace>
  <inkml:trace contextRef="#ctx0" brushRef="#br0" timeOffset="161586.39">26657 12672 123 0,'-7'-14'313'0,"0"2"41"0,1 1 36 0,0 0 31 0,-2 3 28 0,2 1 17 16,0 0 13-16,-1 0 7 0,1-1 6 0,-1 5-3 0,7-1-7 16,0 1-74-16,-6 3-109 0,6 0-69 0,0 0-51 0,0 0-42 0,6 0-35 15,-6 0-31-15,7 3-28 0,-1 1-16 0,7-1-13 0,-7 1-8 16,8 0-5-16,-1-1-1 0,7 1-1 0,-8 0 0 0,8-1 1 0,0 2 1 16,-1-3-1-16,-6 3 1 0,6-2-1 0,1-3 0 0,-7 4 0 15,0-4-2-15,0 4 0 0,1-4 1 0,-2 3 0 0,2-3-2 16,-8 0-5-16,7 0-8 0,-7 0-11 0,1-3-24 0,0-1-29 0,5 4-42 15,-5-7-44-15,6 2-54 0,-7-2-55 0,7 0-57 0,1-4-56 16,-8 0-39-16,14-4-34 0,-8 1-13 0,8-4-4 0,-7-1 5 16,7-4 8-16,0-2 24 0,-1 0 31 0,7-5 39 0,-6-3 45 0,-1 1 54 15,1-5 103-15</inkml:trace>
  <inkml:trace contextRef="#ctx0" brushRef="#br0" timeOffset="162165.63">27777 13034 0 0,'0'30'112'0,"-7"-5"172"15,0 1 25-15,1-4 11 0,6 0 6 0,-6-4 4 0,6-4 6 0,0-2 11 16,0-1 13-16,0-4 26 0,0 0 32 0,6-2-18 0,-6-2-40 15,6-3-61-15,8 0-69 0,-2-3-37 0,2-2-23 0,-1-2-10 16,6 0-5-16,0-8-3 0,8 0-4 0,-1-3-11 0,0-4-14 0,0 0-27 16,7-3-31-16,-7-6-23 0,6 4-18 0,-5-7-11 0,-1 1-6 0,-1 0-2 15,1-3-4-15,0-1 1 0,-6-3 0 0,-1 3-1 0,1 0-2 16,-7-3 0-16,0 6 2 0,0-3 0 0,-7 5 0 0,8 0 1 16,-14 2 3-16,6 1 2 0,-6 2 4 0,0 2 1 0,0 3 1 0,0 0 0 15,-6 4 0-15,0 0-1 0,-2 3 0 0,2 1 0 0,0 3 1 0,-1-1-2 16,1 6 0-16,-8-2-3 0,2 8-1 0,6-4-2 0,-8 8-4 15,1-1-2-15,0 5-1 0,6 2-1 0,-5 6 1 0,-2-2-1 16,2 8 0-16,-2 0 2 0,8 4-1 0,-7-1 3 0,7 5 2 0,-1 2 3 16,0 2 5-16,7 2 1 0,0 1 3 0,0 0 1 0,0-1-1 0,7 4-1 15,0 1 1-15,-1-4-1 0,0 3 0 0,7-3 0 0,-6-1 0 16,6 1-1-16,0-4-2 0,0-1-3 0,0-7-5 0,0 6-9 16,6-9-12-16,-5-1-24 0,-2-2-31 0,8-5-50 0,-1-3-63 0,-5-4-67 15,5-2-69-15,1-2-64 0,0-6-61 0,-2-2-31 0,2-5-16 16,0-1-6-16,5 0-3 0,-5-8 6 0,7 5 9 0,-8-4 24 15,7-4 29-15,-6 2 52 0,6 0 62 0</inkml:trace>
  <inkml:trace contextRef="#ctx0" brushRef="#br0" timeOffset="162540.63">28813 12895 0 0,'12'-4'14'0,"-5"2"245"0,-1-3 26 15,1 2 19-15,-1-1 18 0,-6-1 34 0,0-1 37 0,0 2 32 16,0-3 24-16,-6-1 18 0,-1 1 12 0,1 3-18 0,-1-3-34 0,1 4-62 16,-8-5-76-16,8 5-41 0,-7-1-24 0,0 1-20 0,0 3-18 15,0 0-31-15,-6 0-39 0,5 3-28 0,2-3-27 0,-8 7-16 16,7 1-13-16,-7-1-8 0,8 4-7 0,-8 0-5 0,7 3-3 0,-1 1-2 15,2 0-1-15,-1 0-1 0,6 3 0 0,-6 0-2 0,7 4 1 16,-1-4-1-16,7 1 1 0,-7-1-2 0,7 1 1 0,0-1-1 0,7 1-1 16,0-5 0-16,-1 0 0 0,1-3 2 0,6 0 0 0,0-4 0 15,-1 0 1-15,2-2-2 0,5-5-1 0,-5 0-1 0,4-5-1 0,2-2-1 16,0 0 0-16,-1-4-1 0,1-3 1 0,-7-1-2 0,7 0 1 16,-1-3-2-16,-6-1 0 0,1-3 1 0,-2 0 0 0,1 1 1 0,0-5 0 15,-6 1 1-15,-1-1 0 0,0-1 2 0,2 2 1 0,-2-4 2 16,-6 7-1-16,6 0 1 0,-6 0 2 0,0 4 0 0,7-1 0 0,-7 9-1 15,0-1-2-15,0 3-1 0,0 5-1 0,-7-2 0 0,7 5 1 16,0 8-1-16,-6-4-1 0,6 7 1 0,-6 0 2 0,6 4-1 16,-8 3 0-16,8 3-2 0,-6 2 0 0,0-1 1 0,6 3 2 0,-7 1 0 15,7 1 2-15,0-2 0 0,7 0 1 0,-7 1 1 0,6-4-1 16,0 0-1-16,2-4-1 0,-2 1-5 0,0-1-6 0,8-4-15 16,-2-3-18-16,1 0-40 0,1-8-53 0,-2 2-68 0,2-5-75 0,-2-5-70 15,8-1-65-15,-7-2-43 0,1-6-32 0,-2-1-16 0,1-4-8 16,0-3 1-16,0 0 4 0,1-7 12 0,-2 0 19 0,-5-1 40 0,-1-7 53 15,1 5 68-15,-7-8 111 0</inkml:trace>
  <inkml:trace contextRef="#ctx0" brushRef="#br0" timeOffset="162681.26">28981 12411 294 0,'-26'-21'429'0,"0"2"34"0,1 1 19 15,-1 6 10-15,6-1 6 0,0 5 1 0,7 0 1 0,1 5 0 16,4 0-2-16,2-1 0 0,0 4 1 0,6 0-103 0,0 0-157 0,6 0-94 16,0 7-66-16,2-4-34 0,4 5-19 0,8 3-12 0,-1-3-9 0,1 2-20 15,6 1-27-15,0 0-57 0,7 1-74 0,-8-2-86 0,9 1-97 16,-9-4-60-16,7 4-46 0,-5-3-23 0,-8-1-12 0,8 0-6 15,-8-4-3-15,0 2 1 0,1-1 3 0,-7-1 18 0,1-3 27 16,-2 5 56-16,-6-5 74 0</inkml:trace>
  <inkml:trace contextRef="#ctx0" brushRef="#br0" timeOffset="163479.25">29724 12836 0 0,'-19'11'18'0,"5"-6"275"0,-6 1 39 0,8-2 32 0,-1 0 31 0,0-4 29 15,6 3 26-15,1-6 17 0,-8 3 10 0,8-4 10 0,0-3 6 0,6 4-17 16,-6-5-31-16,6 0-72 0,0 1-93 0,-8-4-55 0,8 4-34 16,8-8-31-16,-8 4-30 0,6-3-28 0,-6-1-25 0,6 0-16 0,0 1-12 15,8-1-10-15,-8 0-8 0,7 1-5 0,-6-1-6 0,6 5-5 16,-7-2-7-16,8 1-5 0,-2 4-4 0,-5 3-2 0,0 1-2 0,6 3-1 31,-7 0-1-31,0 3 0 0,1 5 0 0,0-1 1 0,-1 7 0 0,0 1 1 16,1 3 0-16,0 1 0 0,-1 3 2 0,-6 3-1 0,0 5 2 15,7-1 2-15,-7 0-1 0,0 0 0 0,0 5 0 0,0-1 0 16,-7-1 0-16,7-3 0 0,0 4 0 0,-6-3 1 0,6-1 0 0,-7-3 0 16,7-1 0-16,0-3 0 0,-7-3 0 0,7-1 1 0,0-3 0 15,-6-1 1-15,6-6 1 0,0-1 4 0,0 0 8 0,0-3 5 0,0-4 5 16,0 0 2-16,6 0 2 0,1-4 1 0,-7-3-1 0,7 0 0 16,-1-4 1-16,1 0 0 0,5-4-1 0,-5-3 0 0,6-1-1 0,1 1-5 15,-8-7-8-15,7 3-5 0,0-4-6 0,0 1-2 0,7-5-1 16,-8 1-2-16,1 3-1 0,0-3 0 0,7 0 1 0,-7-2-2 15,7 3 1-15,-7 2 0 0,-1 1 0 0,8 3-1 0,-6-1 1 0,-2 9-1 16,1-1-1-16,0 4 1 0,0 4-1 0,-7 3-2 0,8 4 0 16,-8 4 0-16,1 0 1 0,-1 6 0 0,-6 2-1 0,7 2 0 15,-7 4 1-15,0 5 0 0,0-2 0 0,0 5 1 0,0 3 0 0,-7 2 2 16,7 1-1-16,-6-3 1 0,-1 4 2 0,7 0 0 0,-6 0 0 16,0 1 0-16,6-2 0 0,-8-3 1 0,2-3-1 0,6 0 0 0,0-1-1 15,-6-6 1-15,6-1 1 0,0-4 2 0,0 1 0 0,0-5 4 16,0-2 6-16,0 1 4 0,0-7 6 0,6-2 3 0,-6 0 1 0,0 0 1 15,6-2 1-15,2-7 0 0,-2 1 1 0,0-2 0 0,1-5-2 16,-1 1 0-16,7-1-1 0,-6-7-5 0,6 4-3 0,0-8-7 16,-7 1-7-16,8-1-3 0,-8-3-2 0,7 3-2 0,0-6 0 0,0 2-1 15,1 0 0-15,-2 1 0 0,1 0-1 0,-6-1 0 0,12 8 1 16,-13 0-2-16,8 1 1 0,-2 6-1 0,-5 4 0 0,6 0-1 0,0 4 1 16,-6 7 0-16,0 0-1 0,-1 3 1 0,0 5-1 0,0 2 0 15,2 2 0-15,-2 6 0 0,0 1 1 0,-6 1 0 0,0 3 1 0,0 3 0 16,0 3 2-16,0 0 1 0,0 1-2 0,0 0-1 0,0-3-4 15,0 0-6-15,0 2-9 0,0-4-10 0,0-2-11 0,7-2-14 0,-7 2-15 16,6-9-32-16,1 1-41 0,6-4-56 0,-1 0-65 0,2-7-61 16,-1-1-60-16,7-3-58 0,-8-3-52 0,8-1-23 0,0-3-4 0,-1-4 3 15,7-3 7-15,-6-1 13 0,-1 0 15 0,7-4 30 0,-6-3 40 16,6 0 57-16,-7 1 63 0</inkml:trace>
  <inkml:trace contextRef="#ctx0" brushRef="#br0" timeOffset="164011.62">30948 12877 59 0,'7'-11'290'0,"-7"0"32"16,0 3 23-16,-7 1 32 0,1 0 33 0,6-4 22 0,-7 4 17 15,1 0 10-15,-7-1 5 0,7 4 4 0,-8-3 3 0,1 3-71 0,7 1-107 16,-14 3-66-16,8-4-44 0,-2 8-33 0,1-4-24 0,-6 3-30 16,6 5-33-16,-1-1-22 0,2 1-19 0,-2 2-9 0,-5 5-6 0,13-1-4 15,-8 5-2-15,2-1-1 0,4 4-1 0,2 0 0 0,0 3 0 0,0 1 0 16,6 4 2-16,0-5-1 0,0 5 1 0,0-1 0 0,6-3 0 16,-6-1 0-16,6 1 1 0,0 0 0 0,8-8 0 0,-8 4 0 15,8-8 0-15,-1 5 1 0,-1-8 0 0,2 0 1 0,-2-5-1 0,8-1 0 16,-1-5 0-16,1 0-2 0,0 0 2 0,-1-8-2 0,1 1-4 0,0-3-5 15,-1-2-7-15,-6-3-12 0,6-2-15 0,-5-2-14 0,-2-4-15 16,2 2-12-16,-1-5-8 0,-7 1-4 0,0-1-1 0,1-3 0 0,-7 4-1 16,0-2 5-16,0-2 6 0,0 7 17 0,-7 0 21 0,1-1 28 15,0 6 29-15,-1-1 22 0,1 3 19 0,-1 4 14 0,0 0 12 0,1 3 3 16,-7 5 3-16,6-1 3 0,1 4 3 0,-7 0-1 0,6 4 0 16,1-1-9-16,-1 5-14 0,7 0-14 0,-6-2-12 0,6 5-8 0,0 1-6 15,6-2-1-15,1 5-1 0,-1-5-2 0,1 2 0 0,6 3-2 16,0-8-3-16,0 4-1 0,7 0-3 0,-7-4-1 0,6 1-3 0,0-5 0 15,1 1-1-15,0-4-2 0,-1-4 0 0,-5 1 0 0,5-1-1 0,0-3-1 16,1-4 0-16,-7-1-1 0,7 2 0 0,-8-5 0 0,1-4-1 16,1 5 1-16,-2-4 0 0,-5-4 0 0,6 3 2 0,-7-2 0 15,1-1 1-15,0 0 1 0,-1-4 2 0,-6 3 3 0,7 2 5 0,-7-5 6 16,0 4 6-16,6 1 6 0,-6 3 4 0,0-5 4 0,6 9 2 0,-6-5 4 16,0 4 1-16,0 0 2 0,0 5 1 0,0 3 0 0,0-4-1 15,0 7-4-15,0-1-6 0,0 3-6 0,0 2-7 0,0 0-6 0,0 0-4 16,0 2-5-16,0 7-2 0,-6-2-4 0,6 4-5 0,0 4-1 15,-6-1-4-15,6 4 0 0,-7 4-1 0,7 0 2 0,0 4 1 0,-6 3 1 16,6-3 2-16,0 6-1 0,-7-2 0 0,7 3-1 0,0-3 0 16,0 2 0-16,0 2 2 0,0-6-2 0,7 6 0 0,-7-5-6 0,6-4-6 15,1 5-8-15,-1-8-8 0,0 4-11 0,2-8-10 0,-2 0-23 0,0-3-28 16,7-1-41-16,0-7-50 0,-6 1-52 0,5-4-55 0,2-1-45 16,-2-6-39-16,2-1-42 0,-8 1-45 0,7-9-18 0,-6 2-5 0,6-5 3 15,-7-3 7-15,1-1 21 0,0-3 26 0,-1 0 42 0,-6 0 49 0,6-3 54 16,-6-1 54-16</inkml:trace>
  <inkml:trace contextRef="#ctx0" brushRef="#br0" timeOffset="164152.25">31274 12678 64 0,'-33'-14'298'0,"8"3"25"0,-8 4 14 16,7-4 10-16,6 4 11 0,-6 3 9 0,13-4 10 0,0 6 10 15,0-3 10-15,7 2 7 0,0 3 7 0,6 0-57 0,0 0-93 0,6 0-57 16,0 3-41-16,1 2-21 0,6-3-12 0,0 3-10 0,7 2-9 16,5-3-13-16,-5 3-14 0,12-5-37 0,-6 3-48 0,1-1-59 0,5-1-67 15,-6 2-73-15,1-2-79 0,-2-3-67 0,1 0-61 0,-6 0-31 16,0 0-16-16,-1-3-7 0,-6-2-4 0,0-2 1 0,-7 0 4 0,1 0 27 15,0-1 37-15,-1-2 52 0,-6-2 58 0</inkml:trace>
  <inkml:trace contextRef="#ctx0" brushRef="#br0" timeOffset="164417.87">30896 12478 166 0,'-26'6'361'0,"1"1"36"15,5 2 23-15,6-2 21 0,-5-3 17 0,13-1 18 0,-8-3 15 0,8 0 16 16,6 0 17-16,-6 0 13 0,6 0 12 0,0 0-82 0,6-3-127 0,0-1-82 15,1 0-60-15,0 1-36 0,6-1-23 0,-1-3-19 0,8-1-19 16,0 1-17-16,-1-1-15 0,-6 1-17 0,6-5-16 0,1 6-14 0,0-2-13 16,-7 2-7-16,0-2-3 0,0 0-4 0,-7 5-4 0,8-1-8 15,-8 1-7-15,-6-1-6 0,7 4-6 0,-7 0-4 0,6 0-5 0,-6 4-4 16,0 3-5-16,0 0-7 0,0 0-6 0,0 4-10 0,0 0-12 16,-6 4-22-16,6 4-28 0,0-6-30 0,0 7-32 0,0 2-40 0,0-4-43 15,-7 3-38-15,7 5-35 0,0 0-42 0,0 0-45 0,0-1-23 16,0 5-7-16,0-1 3 0,0 1 8 0,0-1 23 0,-6 0 30 0,6 4 36 15,0-4 40-15,-7 3 46 0,7-2 49 0</inkml:trace>
  <inkml:trace contextRef="#ctx0" brushRef="#br0" timeOffset="164527.25">30857 13683 113 0,'-6'22'310'16,"-8"-5"20"-16,2 0 7 0,5-4-11 0,0-6-20 0,7 0-40 0,-6-2-51 15,6-2-59-15,0-3-63 0,0 0-39 0,0-3-27 0,6-2-95 0,1 3-127 16,0-10-70-16,5 5-44 0,2-8-19 0,-1 1-9 0,0-5 11 15,6 1 20-15,1-8 41 0,-1 1 131 0</inkml:trace>
  <inkml:trace contextRef="#ctx0" brushRef="#br0" timeOffset="166523.72">3236 16537 136 0,'0'6'324'0,"0"6"28"0,0-5 17 0,0 0 7 0,-6-3 5 0,6 3 2 16,0-3 3-16,0-4 7 0,0 3 11 0,0-3 12 0,0 0 14 0,0 5-65 16,0-5-103-16,0 0-67 0,6 0-47 0,1-5-27 0,-7 2-14 15,7-1-8-15,5-3-4 0,-5-4-3 0,6 4-3 0,-6-8-6 0,5 1-12 16,2-6-14-16,5 3-18 0,-6-5-14 0,0 0-10 0,1 0-5 15,-2-3-3-15,8-1 0 0,-7-3 0 0,-1-2 0 0,-4 6 1 0,4-4 1 16,1 0 1-16,-6-4 0 0,-1 4 0 0,1-1 0 0,-1 1 2 0,1 2 0 16,0 0 1-16,-7 0 2 0,0 2 3 0,0 3 2 0,0 0 1 15,0 4 2-15,0 2 1 0,0 2-1 0,0 0 2 0,0 2 0 16,0 5 1-16,0 0-2 0,0-1 0 0,0 5-2 0,0 3-2 0,0 0-4 16,0 0-5-16,0 0-4 0,0 0-4 0,0 0-3 0,0 0-2 15,0 3 0-15,0 2-1 0,0 1-1 0,0 5 0 0,0 1-1 0,0 2 1 16,0 5 0-16,6-1 1 0,-6 8 1 0,6-5 1 0,-6 9 2 15,7 2 1-15,0-2 0 0,-1 2-1 0,0 2 0 0,1 2 0 0,-1-2-1 16,1-1 0-16,6-1 1 0,-7-2-1 0,8-1 0 0,-2 1 0 16,-5-5 1-16,6-3-1 0,0 0 0 0,1 0 0 0,-2-3 0 0,1-5 1 15,7-3 0-15,-7 1 0 0,6-6 1 0,-5-2 1 0,5-4 0 0,1 0 1 16,-2-4-2-16,2-2 1 0,0-6-1 0,-1-3 0 0,1 0 1 16,6-7 0-16,-7 0-2 0,1-3-1 0,0-4-3 0,-1-5-3 0,1 2-5 15,-8-5-5-15,2 0-8 0,-1 0-5 0,0-2-4 0,0-5-5 16,-7 2-1-16,1-1-2 0,0 3-1 0,-7 0 0 0,0-4 0 15,0 3 2-15,0 5 2 0,-7-1 3 0,0 0 5 0,1 4 7 0,6 1 9 16,-6 2 7-16,-7 5 10 0,6-2 8 0,0 6 5 0,1 3 8 16,0-1 5-16,-2 4 5 0,-4 1 4 0,12 3 3 0,-6 1 1 0,-1-2 4 15,0 9-1-15,1-1 1 0,-1 0-3 0,1 1-3 0,0 3-3 16,6 3-6-16,-8 1-4 0,2 3-6 0,6 1-4 0,-6 3-5 0,0 3-4 16,6 0-3-16,-8 9-2 0,8-2-2 0,0 5-3 0,0 4 0 15,0 3 2-15,0 0 0 0,0 4 1 0,0 3 2 0,8 0 0 0,-2 1 1 16,-6-2 0-16,6 6 1 0,0-5 0 0,2 3-1 0,-2-2 1 15,-6 2-1-15,6-2 1 0,7-1 1 0,-13-3-3 0,14 3 0 0,-8-4-2 16,-6-2 0-16,12-1-2 0,-4-4 1 0,-8 0 1 0,6-3 0 16,0-3 1-16,1-3 0 0,0 0-1 0,-7-3-1 0,6-1 1 0,1-6 0 15,-7 1 1-15,0-4 1 0,6-2 0 0,-6-1 3 0,0-1 2 16,0-3 1-16,6 0 0 0,-6-3 1 0,0-1 0 0,7-4 0 0,-7 1 0 16,7-4-1-16,-7-4 2 0,6 1-1 0,-6 0 0 0,6-9-1 0,1 4-3 15,-7-3-3-15,7-3-1 0,-1-1-1 0,1 1-2 0,-1-2-1 16,0 6 1-16,1-5-1 0,0 1 0 0,-1 3 0 0,0 0-2 0,2 0 0 15,4 3-1-15,-5 1 1 0,-1 8 0 0,1-2-1 0,6 5 0 16,-7 0 1-16,0 3-1 0,2 4 1 0,-2 0-1 0,0 7 1 0,1 0 1 16,0 0 0-16,-1 8 1 0,0-4 0 0,1 7 0 0,-1 1 1 15,1 4 0-15,-7-2 2 0,7 2 0 0,-1-3 1 0,-6 7-2 0,6-5 1 16,1 3 0-16,-7-3-1 0,7 0 0 0,-1 0 1 0,0-3 0 16,1-1 0-16,-1-1 0 0,1 0-2 0,0-3 2 0,-1-3 0 0,0 0-2 15,8-1 0-15,-8-6 1 0,7 3 1 0,-6-7 0 0,6 0 1 0,-7 0 0 16,8-3 0-16,-2-1-1 0,1 0 2 0,0-6 0 0,0 2 0 15,1-3 1-15,-2-3-1 0,2-1 1 0,-2 0-1 0,1 0 1 16,1-3-1-16,-8 0 0 0,8 0-1 16,-2-1 1-16,-6 1-1 0,1-4 0 0,0 3-1 0,-7 1 2 15,6-1 0-15,1 5 0 0,-7-4 1 0,0 3 3 0,0 5 2 0,0-2 2 0,0 2 1 0,0 2 1 0,0 5 0 0,0-1 0 0,0 0 0 16,0 1-1-16,0 3-2 0,0 0-1 0,-7 3-1 0,7 1-2 16,0 0-1-16,0 3-1 0,0 0-4 0,0 0-2 0,0 5-1 0,7 2 0 15,-7 1-1-15,0-1 1 0,6 5 0 0,-6-5 2 0,6 4 1 16,-6 1 0-16,8-4 0 0,-2 3 0 0,0-3 0 0,0-1 0 0,1 1 0 15,0-1-1-15,-1-2 0 0,7-4 1 0,-6 2 0 0,0-3-1 16,-1-3 0-16,0 2 1 0,0-6 1 0,8 5 0 0,-8-5 1 0,1 0-1 16,-1-5 1-16,8 3 1 0,-8-6 0 0,6 1 1 0,-4-1-2 15,4-2 2-15,-5-2-2 0,6-2 2 0,-6-1-1 0,-1 1-1 0,8-1 1 16,-8-3-1-16,0 0 0 0,-6-1 1 0,6-3-1 0,-6 0 0 16,7 4 0-16,-7-4 0 0,0 0-1 0,0 4 0 0,0 0 2 0,0-1 2 15,0 5 3-15,0-2 3 0,0 6 1 0,-7 2 1 0,7 1-1 16,0 0 0-16,0 2 1 0,0 5-2 0,0 0 0 0,0 0 0 0,-6 5 0 15,6 2 1-15,0 0-3 0,0 4-2 0,0 3-3 0,6 1-2 0,-6 4-3 16,0 3-1-16,7 0 1 0,0 0 0 0,-1 3 0 0,-6 0 2 16,13-2-1-16,-7 3-1 0,2-4 0 0,-2 0 1 0,0-4-2 0,8 1-2 15,-2-2-2-15,-5-2-10 0,6-3-14 0,0-2-19 0,-1-2-22 16,2-1-43-16,-1-3-54 0,0-4-65 0,0-4-74 0,7-1-60 0,-8-1-56 16,8-5-45-16,-1 1-41 0,-5-6-19 0,6 2-7 0,-8-1 4 15,8-3 10-15,-7 3 18 0,7-3 22 0,-8 0 41 0,8-1 54 0,-7 2 67 16,0-3 73-16</inkml:trace>
  <inkml:trace contextRef="#ctx0" brushRef="#br0" timeOffset="167134.17">5457 16134 137 0,'6'-7'309'0,"-6"-5"36"16,0 9 30-16,0-5 26 0,-6 2 24 0,6 1 19 0,0 2 15 0,-6-6 12 15,6 7 9-15,-7-2-2 0,7-3-8 0,-6 3-63 0,-1 1-91 16,1-2-60-16,-1 5-49 0,7-2-33 0,-6-3-26 0,0 2-24 0,-2 3-24 16,2 0-18-16,0-4-15 0,-1 4-11 0,0 0-10 0,1 4-6 15,-7-4-8-15,7 3-6 0,-1 2-6 0,0-3-4 0,-5 3-5 0,5 2-4 16,0 0-4-16,1 4 0 0,-7-4-1 0,6 4-2 0,1 3-1 15,-1 2 0-15,7-2-1 0,-6 0 1 0,0 5-1 0,6-1 2 0,0-3-2 16,0 7 0-16,0-3 0 0,0-1 0 0,0 1-2 0,6-5 1 16,0 4-1-16,-6-3 0 0,7 0-1 0,6-1 1 0,-7-3-1 0,7-4-1 15,-6 5-2-15,6-9-1 0,0 1-2 0,0-1-2 0,0-3-2 0,0-3-3 16,0-1-3-16,1 1-2 0,5-9-3 0,-6 2 0 0,0-1-1 16,-1 0 0-16,2-4 0 0,-1-3 2 0,-7-1 1 0,7 1 1 15,-6-1 2-15,-1-3 2 0,1 1 4 0,-7-2 2 0,7 1 6 0,-7 0 2 16,0 1 4-16,0-1 3 0,0 3 2 0,-7-2 3 0,7 3 2 15,0-2 5-15,-7 6 5 0,7-1 4 0,-6 4 3 0,6 0 2 0,0 5 4 16,-7-3 0-16,7 2 0 0,0 4-1 0,0 3 0 0,0 0-2 0,0 0-2 16,-6 0-2-16,6 7-2 0,0-4-5 0,0 6-4 0,0 1-5 15,0 1-3-15,0 3-3 0,6 5-3 0,-6-1-1 0,0 5 0 0,7-2 0 16,-1 4 0-16,1 2 2 0,-7-1 0 0,13-1 0 0,-7 1-1 16,1 0 0-16,0-5 0 0,-1 2 1 0,0-3-1 0,7-1 0 0,-6-4-1 15,0 0 1-15,5 0 0 0,-4-5 1 0,4 2 1 0,-6-5 0 16,1 0 2-16,0-3 1 0,6-4 2 0,-7 0 0 0,0-4 0 0,8 0 1 15,-8-3 0-15,7-4 0 0,0 0 0 0,-6-3 1 0,5-5 0 16,2-3-2-16,-8 0-3 0,0 0 0 0,8-3-2 0,-8-1 0 0,1-4-1 16,-1 5-2-16,1-4 0 0,0-1 0 0,-7 1 1 0,0-1 0 15,0 1-2-15,0 4 1 0,0-4 0 0,0 3 3 0,0 0 0 0,-7 4 3 16,7 0 0-16,-7 4 3 0,7 0 4 0,-6 3 3 0,6 0 3 16,-7 8 0-16,7 0-1 0,0-1 1 0,-6 8-1 0,6-3-2 0,0 3-1 15,0 3-1-15,0 1-1 0,0 3-3 0,0 4 1 0,6 4-4 16,-6 0-3-16,0 3-3 0,7 0-3 0,-1 9-1 0,1-7-1 0,0 10 2 15,-7-4 0-15,12 3 2 0,-5 0 0 0,0 1 2 0,-1 0 0 0,0-1 1 16,1-4-1-16,6 4-3 0,-6-6-2 0,-1 2-9 0,0-3-11 16,2-4-14-16,-2-3-17 0,-6-1-28 0,6-3-36 0,0 1-48 15,-6-9-54-15,7 2-64 0,-7-3-66 0,0-2-68 0,0 0-64 0,0-7-30 16,-7-5-15-16,7 6 0 0,0-8 8 0,-6-2 12 0,0 2 17 0,0 0 28 16,-2-5 35-16,2-4 48 0,0 5 55 0,-7-3 62 0,6-1 246 15</inkml:trace>
  <inkml:trace contextRef="#ctx0" brushRef="#br0" timeOffset="167290.42">5646 15973 0 0,'-19'0'227'0,"5"-5"187"0,2 10 43 0,-2-5 20 16,1 0 10-16,7 0 4 0,0 4 2 0,-1-4 2 0,7 0-1 16,0 0 1-16,0 0 1 0,0 3-35 0,7-3-53 0,-1 0-108 0,7 3-139 15,0-3-76-15,0 0-42 0,1 0-20 0,4-3-10 0,2 3-4 16,-1-3-2-16,1-1-12 0,0-1-16 0,5-2-41 0,-5 0-50 0,0 0-68 16,-1-4-76-16,1 4-66 0,-7-4-62 0,0-1-45 0,0 2-35 15,0-2-18-15,-6 5-10 0,-7-3-3 0,6-2-3 0,-6 1 10 0,-6 0 14 16,6 1 40-16,-7-5 51 0,-6 4 66 0,0 0 79 0</inkml:trace>
  <inkml:trace contextRef="#ctx0" brushRef="#br0" timeOffset="167509.17">5398 15676 167 0,'-19'11'373'0,"0"-5"44"0,-1 3 27 0,7-6 19 16,0 4 14-16,6-3 14 0,-6 0 14 0,7-4 12 0,6 3 13 16,-7-3 12-16,7 4 10 0,0-4-73 0,0 0-117 0,0 0-83 15,0 0-66-15,0 0-37 0,0-4-22 0,0 1-15 0,7 3-11 0,-7-4-12 16,6-3-12-16,1 3-12 0,-1-3-14 0,1-1-11 0,0-3-13 15,-1 0-9-15,7-1-9 0,-6-1-7 0,-1 1-5 0,1 2-6 0,-1-1-7 16,0 0-7-16,1-1-5 0,-7 2-13 0,7 2-17 0,-1 5-14 16,-6-5-12-16,6 8-14 0,-6-3-14 0,8 6-14 0,-2-3-14 0,0 8-24 15,1-1-29-15,-1 0-42 0,1 4-49 0,-1 4-54 0,1 0-54 16,-1 3-39-16,0-1-31 0,8 6-33 0,-8 3-35 0,1-1-11 0,-1 1 2 16,1 4 8-16,-1-5 9 0,1 5 24 0,-1-1 27 0,1-3 42 15,0 2 50-15,-1 2 55 0,0-4 59 0</inkml:trace>
  <inkml:trace contextRef="#ctx0" brushRef="#br0" timeOffset="167665.42">5711 16665 0 0,'-7'25'303'0,"-5"2"115"0,6-2 33 0,-8-4 15 0,1-3 6 16,0 1-14-16,6-8-28 0,-5 1-50 0,-2-2-62 0,8-2-62 16,-7-5-60-16,0 5-110 0,0-8-136 0,0 0-143 0,0 0-144 0,0-4-73 15,0-3-36-15,0-1-18 0,0-2-8 0,0-2 16 0,-1-6 25 0,2-1 51 16,-1-1 63-16,0-7 60 0,0 1 236 0</inkml:trace>
  <inkml:trace contextRef="#ctx0" brushRef="#br0" timeOffset="167946.67">3777 16206 0 0,'-13'5'1'16,"0"-2"411"-16,-1 1 56 0,2 0 28 0,-8-4 18 0,7 3 16 0,0 1 12 15,-6-4 12-15,5 0 10 0,2 0 10 0,-1 0 6 0,6 0 3 0,-6 0 4 16,7 0-125-16,6 0-189 0,-6 0-99 0,6 0-58 0,0 0-32 16,0 0-18-16,0 0-16 0,6 0-14 0,0 0-12 0,7 0-14 0,0 0-22 15,6 0-25-15,1 0-28 0,6-4-31 0,7 1-51 0,-1-1-64 16,7 0-77-16,1-4-81 0,-1 1-74 0,6 0-67 0,1 0-35 15,5-1-16-15,-4-2-8 0,-2-2-2 0,1 2 12 0,-1 2 18 0,7-2 23 16,-6-2 26-16,6 1 52 0,0 0 64 0,1-3 79 0,-2 3 244 16</inkml:trace>
  <inkml:trace contextRef="#ctx0" brushRef="#br0" timeOffset="168635.82">3380 16284 0 0,'0'0'70'0,"-6"-4"132"16,6 4 19-16,-8-4 18 0,8 4 16 0,0 0 15 0,-6-3 13 0,6 3 10 15,0 0 9-15,0 0 7 0,0 0 5 0,0 0-20 0,6 0-32 16,-6-4-12-16,8 4 0 0,-8-4-5 0,6 4-7 0,7-3-9 0,-7-1-9 16,1 1-10-16,6-1-11 0,-1-4-9 0,2 5-9 0,-1 3-11 15,0-4-14-15,6 1-18 0,-5-1-24 0,5 0-26 0,-6 4-31 0,0-3-27 16,7 3-27-16,0 0-57 0,-2-4-73 0,9 4-89 0,-7 0-96 16,5 0-67-16,1 0-52 0,0 0-27 0,0 0-15 0,1-4-6 15,-1 4-2-15,6-3-2 0,1 3-1 0,-7-5 9 0,7 3 12 0,5-6 49 16,1 0 65-16</inkml:trace>
  <inkml:trace contextRef="#ctx0" brushRef="#br0" timeOffset="169246.33">6994 16287 140 0,'-6'15'352'0,"6"4"33"15,0-9 15-15,0 2 7 0,0-1 2 0,0-4 4 0,0-3 1 16,0-4 8-16,0 3 10 0,0-3 13 0,0 0 13 0,0 0-71 0,6-3-116 16,0-1-80-16,-6-3-63 0,14-1-31 0,-8-3-15 0,7 0-5 15,-6-4-2-15,6-2-1 0,7-6-2 0,-8-3-8 0,1 1-8 0,7-1-14 16,-7-4-16-16,6-2-9 0,-5 3-4 0,5-4-3 0,-6-1-2 0,0 2-1 15,-7-2 0-15,8 2 2 0,-8 0 2 0,-6-2 0 0,7 1 1 16,-7 0 0-16,0 3 3 0,-7 2 2 0,7-2 2 0,-6 4 4 16,0 1 3-16,-2-1 6 0,2 8 7 0,0-1 4 0,-1 4 3 0,-6 1 0 15,13 3 0-15,-6 4-2 0,-1 0 0 0,1 2-4 0,6 2-3 16,0 0-3-16,0 6-2 0,-7 0-5 0,7 2-4 0,0 2-6 0,0 4-5 16,7 3-6-16,-7 5-6 0,0-2-3 0,6 10-2 0,-6 3 0 15,7-1 3-15,-1 3 1 0,0 5 1 0,1 0 1 0,6 3 1 0,-7-4-1 16,2 4 2-16,4-3-1 0,-5 4-1 0,6-5-1 0,-6 1 2 15,5 0 0-15,-6-4 1 0,8-1-2 0,-1-3 1 0,-7 1-1 0,8-1 0 16,-8-7 0-16,7 0 0 0,-6-2-1 0,5-3 0 0,-5-7-6 16,6 2-5-16,-6-4-12 0,5-1-13 0,-5-4-32 0,0-3-41 0,5-3-61 15,-5-1-69-15,0-3-65 0,-1-4-63 0,1-1-58 0,-1-6-58 16,-6 4-28-16,0-8-14 0,0 0-2 0,-6-3 3 0,-1-1 9 0,1 0 14 16,-8-3 31-16,2-1 40 0,-8 1 60 0,7 0 70 0</inkml:trace>
  <inkml:trace contextRef="#ctx0" brushRef="#br0" timeOffset="169402.58">7112 15921 148 0,'-33'3'377'0,"7"2"45"15,0-3 31-15,-7 3 23 0,7-5 15 0,7 4 14 0,-1-4 12 16,0 0 10-16,1 0 8 0,6 0 5 0,6 0 7 0,-5 0-81 16,5 0-124-16,7 0-94 0,0 0-80 0,0 0-47 0,0 0-30 0,7-4-21 15,5 4-16-15,2-5-14 0,5 3-12 0,1 2-12 0,6-5-10 16,-1 2-19-16,9-4-18 0,-2 3-23 0,7 0-25 0,0 2-45 0,0-3-56 16,0 2-63-16,-6-1-69 0,6-1-65 0,0 5-63 0,-7-3-42 15,1 3-31-15,-1 0-14 0,1 0-5 0,0 3 6 0,-8-3 12 0,2 5 22 16,-1-5 24-16,0 4 48 0,0-4 55 0,0 3 64 0,-7-3 106 0</inkml:trace>
  <inkml:trace contextRef="#ctx0" brushRef="#br0" timeOffset="169793.2">7874 15918 0 0,'6'0'125'0,"-6"0"125"15,6-4 26-15,-6 0 29 0,0 4 27 0,0-4 29 0,0 2 28 16,-6 2 26-16,6-5 24 0,0 2 16 0,-6-6 12 0,-1 6-40 0,7 0-63 16,-7-1-48-16,1 0-36 0,0-2-29 0,-1 1-21 0,0 2-25 15,-6-1-25-15,7 1-28 0,-7-1-29 0,6 4-23 0,-5 0-22 0,-2 0-15 16,1 0-10-16,0 0-10 0,0 4-9 0,-7-1-6 0,8 4-6 0,-8 1-3 15,1 3-4-15,5-5-1 0,-5 11 0 0,6-3 0 0,-6-1 0 16,5 7-2-16,2-3-3 0,-2 6-1 0,1-2-1 0,7 1-1 0,-1 5 1 16,1-2 0-16,-1 1 0 0,7-1-1 0,7 0-4 0,-7 5-1 15,6-4-3-15,7-1 1 0,-6-3-1 0,5 5 0 0,2-7 0 0,-1-1 2 16,6-1 0-16,-6-2 1 0,7-2-1 0,0-3 0 0,-1 0 0 16,-6-7 1-16,6-1 0 0,1 1-2 0,-7-8-1 0,7 1-5 15,-8-4-2-15,8-1-3 0,-6-3-4 0,-2-3-2 0,-5-2-2 0,6 2 0 16,-6-4-1-16,-1-4 0 0,0 3 1 0,-6-2 0 0,0-1 1 0,0-5 1 15,-6 6 3-15,0-2 4 0,-1-2 3 0,-6 0 4 0,0 3 3 16,7 0 4-16,-8 0 4 0,-6 0 4 0,8 3 4 0,-1 1 3 0,-1-1 4 16,2 9 1-16,-2-5 0 0,8 8 1 0,-7-5-1 0,7 9-2 15,-1 0 0-15,0 3 0 0,7-4-2 0,-6 8-3 0,6-4-2 0,0 3-3 16,0 5-5-16,6-6-3 0,-6 10-6 0,14-4-7 0,-8-1-6 16,1 3-13-16,5 2-13 0,8-1-35 0,0 0-45 0,-7-4-57 0,13 4-66 15,-6-4-63-15,5-3-62 0,-5-1-55 0,6 1-51 0,0 0-24 16,1-4-12-16,-2-4-2 0,1 4 3 0,-6-4 11 0,6 1 14 0,-7-4 35 15,7 3 44-15,-6-4 59 0,-1 1 65 0</inkml:trace>
  <inkml:trace contextRef="#ctx0" brushRef="#br0" timeOffset="170516.19">8304 15906 0 0,'6'-7'227'0,"-6"0"73"0,6 2 43 0,-6-1 43 0,0-2 41 0,7 5 26 16,-7-5 21-16,-7 5 15 0,7-4 15 0,0 3 10 0,-6 0 10 0,0 1-49 16,-2-1-75-16,8 0-56 0,-12 1-47 0,6 3-45 0,-1-4-42 0,-6 4-41 15,6 0-41-15,-5 0-26 0,-2 4-19 0,1-1-16 0,0 1-16 0,0 3-11 16,0 1-12-16,0-1-8 0,0 4-6 0,0 0-6 0,7 4-3 15,-8-5-3-15,8 5-2 0,-7 4 0 0,7-5-2 0,-2 5-1 16,2 2 1-16,6-3-2 0,-6 4 1 0,6 0 0 0,0 1-1 0,0-4 1 16,6 1 0-16,-6 3 0 0,6-5-1 0,8 0 2 0,-8-3-1 0,1-1 1 15,6-2 1-15,0-1 1 0,0-4-1 0,0 0 1 0,7-7 1 16,-7 0-1-16,6-3 1 0,0-1 1 0,-5-3 0 0,5-4 0 0,-5-1-1 16,4-2 1-16,-4-4-1 0,5 3 0 0,-5-3-1 0,-2-5 0 0,2 3-1 15,-2 1 1-15,-5-4 0 0,0 1 0 0,6 0 0 0,-7 1 0 16,0-2 0-16,-6 2 0 0,7-2 1 0,-7 5 1 0,0-4 0 0,0 5 1 15,0-6 0-15,-7 9 2 0,7-5 0 0,0 5 0 0,-6 3 1 16,6-1 1-16,-6 4 0 0,6 2-1 0,0-2-2 0,0 5-1 16,-7 3-1-16,7 0-1 0,0 3-2 0,0 1-1 0,0 3 1 0,0 4-2 15,0 1 0-15,0 2 0 0,0 4-1 0,7 1-1 0,-7 3 1 16,6 3-1-16,0 1 3 0,1 4 0 0,0-5 1 0,5 4 2 0,-5 1 0 16,6 0 0-16,-6-3 0 0,6 0 0 0,-7 2-1 0,7-4 1 0,-7-2-2 15,2-2 1-15,4 2-1 0,-5-9 0 0,-1 5-1 0,1-8 1 16,-1 0 2-16,1-3 1 0,-7-2 1 0,6-2 4 0,0 0 6 0,-6-1 1 15,0-6 3-15,8-1 1 0,-2 0 0 0,-6-2 0 0,6-2 2 16,-6-3-1-16,7-4 1 0,-7 0 0 0,7-3-1 0,-1-1-1 16,-6-2-4-16,6-5-5 0,-6 4-3 0,0-3-4 0,7-1-1 0,-7-4-1 15,0 5-1-15,6-1 1 0,-6 1 1 0,0-1-1 0,7 3-1 0,-7 2 0 16,0-2-1-16,7 9 0 0,-7 0 0 0,0 3 1 0,6 0-2 16,-6 4-1-16,0 3-1 0,6 1-1 0,-6 3 0 0,7 3-1 0,-7 1 0 15,7-1 0-15,-7 8 1 0,6-3 0 0,0 7 0 0,1-1 1 16,6 1 1-16,-6 3 0 0,-1 4 2 0,0 0 0 0,2 0 1 0,-2 0 1 15,0 0 1-15,1 3-1 0,-1-2 0 0,1-2 1 0,-1 1-1 16,1-3 0-16,-1-1 0 0,0-3 1 0,2-1 0 0,-2-3-1 0,-6-4 2 16,6 0 1-16,-6 1 1 0,7-4 6 0,-7 0 5 0,0-4 4 15,0 0 4-15,7-4 1 0,-7 0 2 0,0-4-1 0,6 1 0 0,-6-4 0 16,0 0-1-16,6-4 1 0,-6-2-2 0,0-1-2 0,7-5 0 16,-7 0-7-16,0 3-5 0,0-7-4 0,6 2-5 0,-6-1-2 0,0 4-2 15,7-3 0-15,-7 3-1 0,0-5-1 0,7 10 0 0,-7-1-2 16,6 3-1-16,0 4-3 0,1 0 0 0,0 7-1 0,-1 1-1 0,0 3 0 15,1 0 1-15,6 7 1 0,-6 1 0 0,5 6 1 0,-4 1 0 16,-2 0 1-16,6 2 1 0,-5 5 2 0,0 1 2 0,-1 2 1 0,1 1 2 16,-1-4 1-16,0 3 0 0,2-3-3 0,-2 1-6 0,0-5-9 15,0 0-12-15,-6 1-13 0,8-5-13 0,-2-3-19 0,0-4-21 0,1 1-42 16,-7-8-53-16,6 0-71 0,1 0-76 0,-7-8-68 0,7 1-62 16,-7-4-39-16,0-3-26 0,0-1-8 0,0-4 4 0,0 1 9 0,-7-3 12 15,-6-2 18-15,6-3 17 0,-5-2 44 0,4-2 54 0,-10 1 69 16,4-5 108-16</inkml:trace>
  <inkml:trace contextRef="#ctx0" brushRef="#br0" timeOffset="170656.82">8505 15482 223 0,'-26'0'370'0,"0"0"24"0,7-3 12 0,-7 3 7 0,6 0 4 16,1-5 0-16,-1 5-1 0,7 0 0 0,-7 0 2 0,8 0-9 0,-2 5-11 16,2-2-142-16,-2 4-204 0,1 0-161 0,1 1-136 0,-2 3-77 15,1 0-48-15,-6 3-25 0,6-2-12 0,-1 2-6 0,2-3 0 0,-2 3-2 16,2-3-2-16,-2 3 8 0,1 1 12 0,-7-3 43 0,8 1 62 15</inkml:trace>
  <inkml:trace contextRef="#ctx0" brushRef="#br0" timeOffset="181678.6">10543 15844 0 0,'0'4'14'0,"8"-4"209"0,-8 0 20 0,0 0 12 0,0 0 8 0,0 0 5 15,0 0 4-15,0 0 6 0,-8 0 8 0,8 0 11 0,0-4 12 16,0 4-26-16,-6-3-40 0,6-1-47 0,0 0-46 0,0 1-25 0,0-1-11 0,-6 1-4 16,6-2 3-16,0 2 7 0,0-1 11 0,0-3 7 0,0 3 2 0,-7 1 0 15,7-5-5-15,0 5-3 0,0-4-2 0,-6 2-2 0,6 2 0 16,-7-5-4-16,7 5-5 0,-6-5-7 0,-1 5-8 0,1 0-12 16,-8-6-15-16,8 6-9 0,-7-1-10 0,6 1-9 0,-5 3-5 0,-1-4-6 15,-7 1-8-15,6-1-4 0,2 4-6 0,-8 0-3 0,1 0-3 16,5 4 1-16,-4-4-1 0,4 3-1 0,-5 1-3 0,-1-1 0 15,8 1-2-15,-8-1-1 0,7 6-2 0,-1-3 0 0,2 2 1 0,-2-2-1 16,2 2 1-16,5-1-2 0,-6 1 1 0,6 3 0 0,-5-3-2 0,4 2 1 16,2 2 0-16,0-1 0 0,0-4-1 0,-1 7 1 0,0-3-1 15,7 0 0-15,0 4-1 0,-6-4 1 0,6 3 0 0,0-2 1 16,0 3-1-16,0-1-1 0,6-2 2 0,-6 2-2 0,7-3 2 0,0-1-1 16,-1 2 0-16,0-2 0 0,0-2-2 0,2 4 2 0,-2-10 0 15,7 6 0-15,0-4 1 0,-6 0-2 0,5-1 1 0,2-3-1 0,5-3 1 16,-6 3 0-16,0-8-2 0,7 0 2 0,-8 1 0 0,8-4-1 0,0 0 2 15,-1-4-1-15,1 1 0 0,-1-4-1 0,1-1-1 0,0-2-2 16,6-1 2-16,-7-4-1 0,1 1 0 0,6-1 0 0,-7-4 0 0,1 0 0 16,0-2-1-16,-8 3-1 0,8-4 0 0,-7 0 0 0,-1 0-2 15,2-1 1-15,-8 2 1 0,1-1 0 0,0 0 0 0,-1 0 1 16,-6 4-1-16,0-5 0 0,7 9 1 0,-7 0 0 0,0-2 2 0,0 6 4 16,-7-1 2-16,7 3 5 0,0 5 5 0,0-1 6 0,-6 4 4 15,6 1 6-15,0 2 2 0,-7 0 4 0,7 5 1 0,0-1 0 0,0 0 1 16,0 4-1-16,0 0-2 0,-7 0-2 0,7 0-2 0,0 8-6 15,-6-5-2-15,6 5-5 0,0 3-4 0,-6 4-3 0,6-1-3 0,-8 8-2 16,2 0-1-16,6 4 2 0,0 3 0 0,-6 0 3 0,6 5 0 16,-7-2 0-16,7 4 0 0,0 2 0 0,0-2-1 0,7 1-1 15,-7 2 0-15,6-1 0 0,-6-2-2 0,6 1-2 0,2-4-2 0,-2 4-2 16,0-8-1-16,1 4-5 0,0-5-6 0,-1-1-6 0,1-1-8 0,5-5-8 16,-5-2-10-16,0-1-15 0,5-4-14 0,-5-2-31 0,0-2-37 15,6-2-54-15,-7-4-63 0,7-1-67 0,-6-6-70 0,5-1-54 16,2-4-46-16,-8 1-21 0,7-3-5 0,0-5 2 0,0-4 8 0,1 1 11 15,-2 0 14-15,2-5 29 0,-2 5 37 0,1-4 53 0,7 0 65 16</inkml:trace>
  <inkml:trace contextRef="#ctx0" brushRef="#br0" timeOffset="182460.97">11261 15624 0 0,'0'-3'15'0,"0"-2"224"0,6-1 32 0,-6 2 22 15,0 0 18-15,-6 1 19 0,6 3 20 0,0-4 22 0,0 0 24 0,-8 0 23 16,8 1 23-16,0 3-18 0,0-4-38 0,-6 4-49 0,6-3-52 0,0-1-36 15,-6 4-25-15,6-4-18 0,-7 4-15 0,1-3-14 0,-1 3-16 16,0 0-21-16,1 0-22 0,0 0-21 0,-8 0-20 0,8 0-14 16,-7 3-7-16,0 5-7 0,0-5-5 0,-7 4-4 0,8 1-2 0,-8-1-3 15,7 7-3-15,-7-1-1 0,8 1-4 0,-8-1-1 0,7 4-3 16,-1 0 0-16,2 2-2 0,-2-1-1 0,2 4-2 0,5 0-3 0,0 0-2 16,1 0-2-16,-1 0-3 0,7 0-3 0,0 0-1 0,0 1-3 15,7-6 0-15,-1 2 0 0,1-1 0 0,0-3-1 0,5-1-1 16,-4-3 0-16,4 0-1 0,1 0 1 0,7-7 0 0,-8 3 2 0,2-7 0 15,5 0-1-15,-6 0 1 0,7-7-2 0,-7 3 1 0,7-7-1 0,-8 4 0 16,1-4 0-16,7-3 0 0,-6-2 0 0,-2-2 0 0,-6-1 0 16,8 1 0-16,-1-1 0 0,-7-1 2 0,0-3-1 0,2 2-1 0,-2-5 2 15,0 3 1-15,0-2 0 0,-6-1-1 0,7 1 1 0,-7 0 0 16,0 2 1-16,0-3 0 0,0 4-1 0,0 0 1 0,0 4 0 0,0-1 2 16,0 5 1-16,0 3 2 0,0 1 1 0,0 1 1 0,0 3 0 15,-7 2-1-15,7 0 0 0,0 4-2 0,0 0-1 0,0 4-1 0,0 0 1 16,0-1-1-16,0 5-1 0,0 3 0 0,0 0-2 0,0 3-1 15,0 4-2-15,0 1 0 0,0 3 1 0,7-5 0 0,-7 10 2 0,0-5 1 16,7 3 0-16,-1-3 1 0,-6 3-1 0,7-2 1 0,-1-2-1 16,1 2 0-16,0-1-1 0,-1 0-1 0,0-3 1 0,0-5 1 0,2 1-1 15,4-1-1-15,-5 0 0 0,-1-2 0 0,1-5 1 0,6 1 0 16,-7-1 2-16,0-4-1 0,8-3 2 0,-8 4 1 0,1-4 1 0,6-4 1 16,-6 1-1-16,-1-1 0 0,7-3 0 0,-6-4 0 0,5-1 0 15,-5 2-1-15,0-5 0 0,6 0 0 0,-7-2-1 0,0-2 0 0,1 1-2 16,0-1 0-16,-1-3-1 0,0-1-1 0,2 3-1 0,-2-3 0 15,0 2 1-15,1-5 0 0,-7 6 0 0,6 0 0 0,-6 0-1 16,7 6-2-16,-1-1 0 0,-6 1-3 0,0 7 1 0,7-1-1 0,-7 2-1 16,6 2 1-16,-6 4 0 0,6 4 0 0,-6-1-2 0,8 0 1 0,-8 5 0 15,6 3 1-15,0 3 0 0,1-3 0 0,0 8 2 0,-1-1 1 16,-6-1 0-16,7 6 1 0,-1 0 1 0,0-2 0 0,1 5 1 16,-7-4-1-16,7-4 1 0,-1 4 0 0,0 0 0 0,1-3 1 0,-7-1-1 15,7-4-1-15,-1 1 0 0,1-4 0 0,-1 0 1 0,0-1 0 16,1-1 0-16,-7-6-1 0,7 1 1 0,-7 0 1 0,6-4 0 0,0 0 1 15,2 0 0-15,-8-4 0 0,6-3 0 0,0-2 0 0,1 2 0 16,-7-3-1-16,6 0 1 0,1-7 0 0,-1 3-1 0,1 0 0 0,-1-4 0 16,0-5 0-16,2 5-2 0,-2-3 0 0,0-2 0 0,1 1 0 0,0 0 0 15,-1 0 0-15,0 5 0 0,1-2 0 0,6 1 0 0,-6-2-1 16,-7 6-1-16,12 3-1 0,-5 0 0 0,-7 0-1 0,7 8 0 16,-1-1-1-16,0 4-1 0,1 0-1 0,-1 4-2 0,1-1-2 0,-7 5-3 15,7 2-3-15,-1 2-7 0,-6 2-6 0,6 2-7 0,2 2-10 16,-8 0-15-16,6 0-16 0,0 1-31 0,0 2-37 0,-6-3-46 15,7 1-47-15,0 0-52 0,-1-5-55 0,1 1-49 0,5-5-47 0,-4 2-31 16,4-5-23-16,1-3-6 0,0-4 3 0,7 0 10 0,-1 0 16 0,1-8 30 16,6 1 39-16,1-1 45 0,-2-2 49 0,1-5 55 0,0 1 132 15</inkml:trace>
  <inkml:trace contextRef="#ctx0" brushRef="#br0" timeOffset="182960.97">12537 15566 87 0,'-7'-8'319'15,"7"-2"52"-15,0 2 47 0,-6-3 32 0,-1 4 22 0,0 0 15 0,1 0 9 16,0-5 8-16,-1 5 8 0,-6 0 6 0,7 4 4 0,-7-5-71 15,6 3-110-15,-6-2-74 0,7 4-56 0,-8 3-51 0,2-4-49 16,-2 4-31-16,8 4-23 0,-7-1-14 0,-1 0-11 0,2 6-7 0,6-1-8 16,-8 2-6-16,1 0-5 0,7 2-3 0,-8 3-3 0,8 2-2 15,0-2-2-15,0 4 1 0,6-1 0 0,-8 0 1 0,8 0-1 0,0 1 0 16,0-1 1-16,8 1 0 0,-2-4-1 0,0 3 1 0,0-8-1 16,8 6 1-16,-1-6-1 0,0-3-1 0,0 1-1 0,-1-5-2 15,2-3-4-15,-1 0-3 0,7 0-3 0,-8-3-2 0,2-5-3 0,5 1-2 16,-6-3-1-16,0-2-1 0,0-2 0 0,0-1 0 0,0 0 1 0,0-2 0 15,0-2 3-15,-7 1 1 0,1-2 5 0,0-1 3 0,-1-1 2 16,0 4 3-16,-6-4 3 0,8 0 3 0,-8 4 4 0,0-4 2 16,0 3 1-16,0 1 3 0,0 3 3 0,-8 1 4 0,8 2 3 0,0 2 2 15,-6 2-1-15,6 5 1 0,0-5 0 0,0 8-1 0,0 0 1 16,-6 0-1-16,6 8 0 0,0-1 1 0,-7 4 1 0,7 0-2 0,0 7-2 16,0 4-4-16,0-1-2 0,0 10-2 0,0-2 1 0,0 4 0 15,7 3-1-15,-7 2 2 0,6 1 1 0,-6 2-1 0,6-1 1 0,2 4-4 16,-8 0-2-16,6 0-3 0,0-1 1 0,-6 1-2 0,7 0 1 15,-7 0-1-15,0 1-1 0,0-5-1 0,6-4 2 0,-6 5-1 0,0-4-2 16,0-5-1-16,-6-2 0 0,6-1 0 0,0 1 0 0,0-8 1 16,0-1-2-16,-7-3-1 0,7 1 0 0,-6-4-1 0,6-5-1 0,-6-2 0 15,6-1-1-15,-8-3-1 0,2 0-1 0,0-4-1 0,-1 0 0 16,-6-4-2-16,7 0 1 0,-7-3 0 0,6-1-1 0,-6-2 1 0,7-2 0 16,-8 2-1-16,8-5 1 0,0-3-1 0,-1 3-2 0,7-3 0 15,-6-4-3-15,6 0-3 0,6 0-3 0,-6 0-7 0,7 0-7 0,-1-3-13 16,7-1-13-16,0 0-26 0,0 1-30 0,0-1-32 0,0-1-34 15,7 2-42-15,0 4-49 0,-8-5-43 0,8 4-43 0,-1 0-43 0,-5 0-43 16,-2 0-17-16,8 4-3 0,-7-1 6 0,-7 2 12 0,8-3 24 16,-8 3 30-16,0 2 34 0,1-4 34 0,0 4 44 0,-7 1 48 0</inkml:trace>
  <inkml:trace contextRef="#ctx0" brushRef="#br0" timeOffset="183274.59">11319 16145 0 0,'-20'17'15'0,"0"-2"411"0,8 4 57 0,-8-9 29 0,1 6 17 0,5-5 6 16,2-4 3-16,-2 1 1 0,2-1 0 0,5-4 0 0,0-3 0 0,7 4 0 15,-6-4 0-15,6 0-131 0,0 0-193 0,6 0-113 0,-6 0-72 16,7-4-74-16,6 4-73 0,-7-7-99 0,8-1-109 0,-2 1-82 16,8-4-65-16,-1-3-34 0,1-1-17 0,0-4-8 0,-1 4-3 0,1-6-3 15,0 3 0-15,-1-1 10 0,1 1 15 0,-8 0 43 0,2 4 57 16,-2-2 92-16,2 2 282 0</inkml:trace>
  <inkml:trace contextRef="#ctx0" brushRef="#br0" timeOffset="184822.58">13924 15562 176 0,'6'0'214'0,"-6"4"12"0,7-4 7 0,-7 3 6 0,0-3 3 16,7 4 8-16,-7-4 6 0,0 0 12 0,0 0 13 0,0 0-20 15,0 0-37-15,0 0-32 0,0 0-27 0,0 0-17 0,0 0-9 0,0 0-6 16,0 0-4-16,0 0 0 0,0 0-2 0,6-4-4 0,-6 4-6 16,0 0-11-16,0-3-13 0,0 3-14 0,0 0-12 0,0 0-8 0,0-4-7 15,0 0-2-15,0 4 0 0,0-3 1 0,0 0 1 0,0 3 1 16,0-4 1-16,0-1 1 0,-6 2 2 0,-1 3 1 0,7-3 1 0,-7-1 1 15,1 0-1-15,-1 1-3 0,-6 3-5 0,7-4-7 0,-7 4-6 16,-1 0-6-16,8 0-8 0,-7 0-4 0,0 0-3 0,-6 4-5 16,5-1-3-16,2-3-1 0,-2 8 0 0,2-5-1 0,-1 5-2 0,-1-1-2 15,2 0 0-15,-2 0 0 0,2 1 0 0,5-1 1 0,-6 0-2 16,6 4 3-16,-5-3 1 0,4 3 2 0,2-3 2 0,0 2 1 0,0-2-1 16,-1 1 1-16,7 3 1 0,-7-1 0 0,7-3 2 0,-6 3-1 15,6 0-1-15,0-4 0 0,0 4-1 0,6-1 0 0,-6-1-2 0,0-3-1 16,7 2-1-16,0 3 0 0,-1-8 0 0,0 4-1 0,0-2-1 15,8 2-1-15,-1-3 1 0,0-4 0 0,0 0-3 0,0 0 1 16,0 0 0-16,0-4-1 0,7-3 1 0,-8 0-2 0,8-1-2 0,0 0 0 16,-7-3 0-16,6 0 0 0,0 0 0 0,1-3 0 0,-7 0 0 15,7-1 0-15,-7 1 2 0,6-5-1 0,-5 4-2 0,-2-3 0 0,1-1 1 16,1 1 2-16,-2 0 1 0,-4-5 0 0,-2 6-1 0,0-1-1 16,1-5 2-16,-1 4 1 0,-6 1-1 0,7 4 3 0,-7-1 4 0,0 1 6 15,0-1 6-15,0 4 5 0,0 4 1 0,0-1 3 0,-7 2 3 16,7 2 2-16,0-1 2 0,0 2-1 0,-6 3 0 0,6 0 0 15,0 0-1-15,0 3-1 0,-7 2-2 0,7 2-3 0,0 4-1 0,0 0 0 16,-6 4 1-16,6 3 0 0,0 0 1 0,0 4 1 0,-6 7 4 16,6-3 3-16,0 6 4 0,0 2 4 0,-8-1 5 0,8 7 1 0,0 0 1 15,0 0-1-15,0 1-2 0,0 3-3 0,0 3-3 0,0-3-3 16,-6 4-3-16,6-4-3 0,0 4-3 0,0-4-5 0,-6-4-4 0,6 4-4 16,0-4-4-16,0-3-5 0,-7-1-3 0,7-2-1 0,7-6-4 0,-7 2-1 15,0-4-3-15,0-4-6 0,6 0-8 0,-6-8-15 0,6 2-16 16,-6-6-20-16,8 1-20 0,-2-5-45 0,-6-6-55 0,6 0-68 15,1 0-77-15,-7-6-71 0,6-5-70 0,1 1-38 0,-1-6-23 0,-6-2-5 16,7-4 2-16,-1-3 12 0,-6-5 13 0,6-3 19 0,-6 0 22 16,0-4 44-16,8-3 55 0,-8-4 68 0,0 0 181 0</inkml:trace>
  <inkml:trace contextRef="#ctx0" brushRef="#br0" timeOffset="185312.48">14185 15673 94 0,'0'0'340'0,"0"0"47"0,0 0 34 0,0 0 19 16,0 0 10-16,0 0 7 0,0 0 5 0,0 0 7 0,0 0 9 0,0 0 9 15,6-5 7-15,-6 2-69 0,6-1-106 0,1-1-82 0,-1-1-67 16,1-1-46-16,6 0-34 0,-7 0-17 0,8-6-10 0,-2 3-7 16,2-1-5-16,-1 0-6 0,-1-4-10 0,8 1-9 0,-7-1-6 0,0 1-7 15,0-1-4-15,1-3-2 0,-8 4-1 0,6-6 0 0,-4 6 2 16,-2-1 4-16,0 4 4 0,-6 0 5 0,7 1 3 0,-7 2 3 0,0 1 4 16,0-1 1-16,0 5 2 0,0 3 0 0,0-4 0 0,0 4-1 0,0 0-1 15,0 4-2-15,-7-1-4 0,7 1-3 0,0 7-5 0,-6-3-3 16,6 2-3-16,-6 5-4 0,-2 3-1 0,8 0-1 0,-6 2-2 0,6 0 1 15,0 3 1-15,0-2 0 0,0 2 1 0,0-2 0 0,0 2 1 16,6-2 0-16,2 2-1 0,-2-4-1 0,0-2 1 0,1 2-2 16,-1-1-1-16,1-4 0 0,6 1-2 0,-7-5 1 0,8 3 0 0,-8-6-1 15,7 0 1-15,0 0-1 0,-6-3 0 0,5-4 0 0,2 0 1 16,-2 0-1-16,-5-4 1 0,6-3 0 0,0 0 1 0,1-5 0 0,-2 1 1 16,2 0 0-16,-8-4-1 0,7 1 1 0,-7-4-2 0,8 0 0 15,-8-1-1-15,0-2 1 0,-6-2-1 0,6 1-1 0,-6 0 1 0,8 0-1 16,-8 1 0-16,0-1 1 0,0 0-1 0,0 0 1 0,0 7 2 15,0-4 2-15,-8 5 2 0,8 3 0 0,0 4-1 0,0 0 0 16,0 2 0-16,-6 2-1 0,6 3-1 0,0 0 0 0,0 3 0 0,0 2 1 16,0 2-3-16,0 4 0 0,0 0-1 0,0 3-3 0,0 1-3 0,0 3 2 15,0 1-1-15,0 3 1 0,6-4 1 0,-6 4 0 0,8-4 1 16,-2 4 0-16,0-4-1 0,1-2-1 0,-1 2-1 0,1-4-4 16,6 1-7-16,-7-1-8 0,8-2-12 0,-2-2-12 0,2-2-16 0,-1-1-32 15,-1-4-41-15,2 1-56 0,6-4-66 0,-8-4-60 0,1 1-59 16,7-4-56-16,0-1-52 0,-8-2-28 0,8-2-15 0,-7 1-3 15,7 0 3-15,-8-1 11 0,8-1 15 0,-7 1 30 0,7 2 42 0,-8-1 56 16,8 0 65-16,-7-1 61 0,0 2 196 0</inkml:trace>
  <inkml:trace contextRef="#ctx0" brushRef="#br0" timeOffset="186126.09">15213 15479 200 0,'7'-8'246'0,"-1"-1"19"0,-6 3 15 0,7 2 16 0,-7-3 16 0,0-1 25 16,0 1 28-16,0 0 34 0,0 0 37 0,0-1-9 0,0 1-28 15,0-1-40-15,0 1-46 0,0 0-29 0,-7 3-19 0,7-3-13 16,0 0-10-16,-6 4-15 0,6-1-14 0,-7-1-23 0,1 2-29 0,0 0-32 15,-1 3-36-15,0 0-23 0,1 0-17 0,0 3-11 0,-8 0-9 16,1 6-6-16,0-3-7 0,0 2-4 0,1 3-3 0,-2 4-2 0,1-1-1 16,0 1-1-16,0-1 2 0,1 4-2 0,-2 2 1 0,8-3 0 15,-8 2-2-15,8-1 0 0,0 1-1 0,6-5-1 0,-7 4-3 0,7-3 0 16,0-1-2-16,0 2 0 0,7-6-1 0,-1 1 0 0,7 0-1 16,-6-4 1-16,5 1-1 0,2-5 0 0,-1 1-1 0,6-4-1 0,-6 0-1 15,7-4-1-15,-1 1-1 0,1 0 0 0,0-9-1 0,-1 5 0 16,0-8 0-16,-6 5 0 0,7-6 1 0,-7 2 0 0,0-5 0 0,0 1 0 15,0-1 2-15,-6-2 1 0,-1-2 2 0,0 3 4 0,-6-3 2 16,8 1 4-16,-8-4 5 0,0 8 5 0,0-4 7 0,0 3 7 16,0 2 9-16,0 1 7 0,-8 2 7 0,8 3 5 0,-6 4 5 0,6 0 2 15,0 3-1-15,-6 0-1 0,6 0-2 0,-7 4-4 0,7 4-4 16,0 0-6-16,-6 3-7 0,6 4-9 0,-7 0-8 0,7 3-8 16,0 5-6-16,-7 4-7 0,7-2-6 0,0 5-1 0,7-1 0 0,-7 1-1 15,7 0 1-15,-1 0-1 0,1-1-1 0,-1 0 1 0,0 1-2 16,8-4-2-16,-8-4-3 0,7 5-1 0,0-9-2 0,0 4-1 0,-7-7-1 15,8 1-3-15,-2-2 1 0,2-2-3 0,-1-5-1 0,7 1-2 16,-8-4-2-16,2-4 0 0,-2 1 0 0,2-5 2 0,5 1 0 0,-5-5 1 16,-2 2 3-16,1-5 1 0,-6 1 1 0,6-4 1 0,-1-2 1 15,-4-1 1-15,-2 3 2 0,6-4 2 0,-4-4 3 0,-8 5 1 16,6-2 5-16,-6 0 1 0,0 2 3 0,6 3 2 0,-6 0 4 0,0 3 2 16,0 4 1-16,-6 0-1 0,6 4 0 0,0 4-2 0,0-1 1 15,0 8 0-15,-6-4-1 0,6 6 0 0,0 5-2 0,0 4-2 0,-8 0 0 16,8 3-4-16,0 4-3 0,0 4-2 0,8-1 0 0,-8 1 0 15,6 0 3-15,0-1-1 0,7 1 0 0,-6-1-1 0,6-2 1 0,7-5-1 16,-8 0 0-16,1 1-2 0,7-5-2 0,0-3-2 0,-8-1-4 16,8-1-2-16,-1-6-5 0,1 0-3 0,0-3-3 0,-1 0-3 0,-6-6-2 15,6-3 0-15,1 2-1 0,-7-3 1 0,0-1 0 0,0-5 2 16,1 2 1-16,-2-4 3 0,-5 0 3 0,0-4 4 0,-1 0 4 0,1 0 5 16,-1-3 2-16,-6 2 3 0,6-2 4 0,-6 0 5 0,0 2 7 15,-6 1 6-15,6 4 8 0,0 3 4 0,0 0 6 0,-6 4 2 16,6 0 0-16,0 5 0 0,-7 2-2 0,7 4 0 0,0 0-1 0,0 0 0 15,0 7-2-15,0 0-3 0,0 0-7 0,0 8-5 0,0 0-8 16,0 3-5-16,7 4-4 0,-7 4-2 0,6-1-1 0,0 5 1 0,1-1 2 16,-7 3 1-16,7 2-2 0,-1-1 2 0,0 3 1 0,1 1-1 15,0-1 1-15,-1 5-1 0,1-1 0 0,-1-3 0 0,1 3 0 0,-7 0 0 16,6 1-1-16,1-1 0 0,-1-3 0 0,-6 2 0 0,6 2-1 16,-6-4-1-16,8 0-1 0,-8-1-2 0,6-3-3 0,-6 0-3 0,0-3-5 15,0-5-5-15,0 1-2 0,0 0-5 0,-6-9-3 0,6 3 0 0,-8-6 0 16,8-1 1-16,-6-4 0 0,0-1 1 0,-7-5 1 0,6 0 1 15,-6-3 3-15,7 0 3 0,-8-6 6 0,2 1 4 0,-2-2 4 0,2-4 2 16,-1 0 3-16,6 1 1 0,-6-6-1 0,7 2-1 0,6-1-3 16,-7-3-5-16,7 0-6 0,0-4-7 0,7 0-6 0,-1-1-15 0,0-2-15 15,8-5-36-15,-1 5-48 0,-1-4-65 0,8-5-75 0,-7 1-77 16,7 1-79-16,-1-1-44 0,8-3-28 0,-8-1-11 0,0-3-1 0,0 3 2 16,-5-4 7-16,6 1 12 0,-1-1 14 0,-6 2 37 0,0-3 47 15,-7 7 67-15,8-6 99 0</inkml:trace>
  <inkml:trace contextRef="#ctx0" brushRef="#br0" timeOffset="187165.94">17031 15471 55 0,'-7'11'295'0,"1"0"34"0,-1 0 25 0,0 0 13 0,1 0 7 15,0-4 7-15,-2-3 6 0,8 2 14 0,-6-1 16 0,6-1 17 16,0-1 15-16,0-3-58 0,0 3-96 0,6-3-61 0,2 0-45 0,-2 0-29 16,0-3-21-16,1 0-11 0,6-6-6 0,0 3-6 0,7-5-7 15,-1-4-12-15,1-3-16 0,-1-1-17 0,8-3-16 0,-8 0-11 16,7-3-9-16,0-5-8 0,-6 1-7 0,5-5-4 0,-5 6-4 0,0-5-1 16,-1-4-1-16,-6 4 0 0,0-4 1 0,1 5-1 0,-2-5 1 15,-6 0 0-15,1 1 2 0,-7 2 1 0,0 2 2 0,0-2 5 0,0 5 5 16,-7 0 2-16,1 3 5 0,0 1 2 0,-8-2 1 0,8 10 0 15,-7-2 2-15,0 5 0 0,6 0 1 0,-5 2 0 0,-2 5 1 0,8 0-3 16,-7 3-1-16,0 0-4 0,6 8-5 0,-5 0-3 0,-2 3-4 16,8 0-2-16,0 8-1 0,-2 3-2 0,-4 4 1 0,5 4 0 15,7 3 1-15,-6 4 1 0,-1 7 1 0,7 0 2 0,0 5 2 0,0 2 1 16,7 2 2-16,-1 1 1 0,-6 1 1 0,13 1 1 0,-7-1 1 0,2 0 0 16,4-2 0-16,2-6-1 0,-2 1-3 0,8 0-1 0,-7-7-3 15,7-1-1-15,-1-7-1 0,-6 1-1 0,6-8-1 0,1 0 1 16,0-4 0-16,-1-3 0 0,1-4 0 0,-7 0 1 0,6-8 1 0,-6 1 1 15,1-4 0-15,5-4-1 0,-6-3-1 0,0-4 0 0,0-1-1 16,0-5-2-16,1-3 0 0,-2 0-2 0,1-6-2 0,-6 0-3 0,6-3-1 16,-7-4-3-16,0 0-1 0,2-4-4 0,-8 1 0 0,6 3 0 15,-6-4 1-15,0 3 0 0,0 6 1 0,6-2 0 0,-6 9 0 0,-6-1 0 16,6 2 0-16,0 10-1 0,0-1 0 0,0 3 0 0,0 5 0 16,0 3 2-16,-6 3 1 0,6 1-1 0,0 4 0 0,0 6-1 15,-8-3-1-15,8 8 1 0,0-1 0 0,0 4 1 0,8 0 0 0,-8 4 2 16,0 0 2-16,6 0 0 0,0-1 0 0,0 0 0 0,2-3 0 15,4 4 0-15,-5-8 1 0,6 4 0 0,0-7 1 0,-1 3-1 0,-4-7 1 16,4 1-1-16,1-2 1 0,1-3 0 0,-2 1 0 0,2-8 1 16,-2 3-2-16,2-3 1 0,-1-3-1 0,-1-5 0 0,-5 1 0 0,6 0 0 15,0-5-1-15,0-2 0 0,0 0-1 0,-6-2 1 0,6-1-1 16,-7-6-1-16,8 5 0 0,-8-4-1 0,0-4 2 0,1 5 0 16,-7-5 0-16,6 4 0 0,1 0 0 0,-7 0 1 0,0 4 1 0,0-1 0 15,0 5 3-15,0-1 0 0,0 8 0 0,0-1 0 0,0 0 1 16,0 5-1-16,0 3-1 0,0 3 2 0,0 2 3 0,0 3 2 0,-7-1 1 15,7 7 1-15,0 1 0 0,0 3-2 0,0 4-1 0,0 4-1 16,0 0 0-16,7 0 0 0,-7 2 2 0,7 2 0 0,-7-1 0 0,6 0-2 16,6 1-1-16,-4-5-2 0,-2 1-3 0,7-4-1 0,0 0 0 15,0-5 1-15,0 3-1 0,0-6 1 0,0 1 0 0,7-4 0 16,-7-4 1-16,0 0-1 0,7-4 1 0,-8-3 0 0,8 0 0 0,-7-3 0 31,7-4 0-31,-8 0 1 0,8-8-2 0,-7 4 0 0,0-8-1 0,0 1-1 16,0-4 0-16,-6-3-2 0,5-1-1 0,-5-3-3 0,-1 0 0 15,1-5-1-15,0 5 0 0,-1-4 0 0,-6 1 0 0,0-1 2 16,6 3 1-16,-6 4 1 0,0 4 1 0,0 1 1 0,0 6 1 0,-6-1 0 16,6 10-2-16,0-2 3 0,0 5 2 0,0 3 3 0,0 3 5 15,0 5 3-15,0 3 2 0,0 0 1 0,0 7 0 0,0 0 2 0,6 1 0 16,-6 3 0-16,0 3-1 0,8 1 0 0,-2 0 3 0,-6-1-1 16,6-3-1-16,1 4-4 0,-1-4-6 0,1 1-15 0,-1-6-17 0,1 2-22 15,-7-5-23-15,6-3-31 0,0 1-35 0,2-6-66 0,-2-2-82 16,0-4-95-16,-6 0-101 0,7-4-59 0,0-2-37 0,-1-6-16 0,-6-2-9 15,6-4 6-15,1-5 13 0,-7-3 18 0,6-3 21 0,-6-3 29 16,0-5 34-16,0 0 65 0,-6-3 83 0</inkml:trace>
  <inkml:trace contextRef="#ctx0" brushRef="#br0" timeOffset="187306.56">18385 14918 0 0,'-12'-5'146'0,"-8"-1"271"0,6 1 46 0,1 2 26 0,1 0 17 0,-2 3 7 16,8-5 6-16,-7 5 2 0,6-3 0 0,1 3 1 0,-1-4-1 15,7 4-26-15,-6 0-41 0,6 0-129 0,0 0-174 0,0 0-119 16,0 0-89-16,0 4-100 0,6-1-102 0,-6 2-91 0,7-2-87 0,-1 5-43 15,1-5-21-15,0 0-10 0,5 2-6 0,-5-2 4 0,6 0 4 16,0 2 12-16,0-5 14 0,-6 0 34 0,5 0 43 0,2 0 72 16,-1 0 199-16</inkml:trace>
  <inkml:trace contextRef="#ctx0" brushRef="#br0" timeOffset="187869.06">19538 15358 132 0,'-13'3'340'0,"-7"0"41"0,7 1 32 16,7-4 25-16,-7 0 22 0,0 0 15 0,7 0 9 0,-2-4 12 15,2 1 8-15,0 0 9 0,-1-1 7 0,7-1-77 0,0 2-119 16,-6-5-76-16,6 5-56 0,0-5-38 0,0 2-32 0,6-3-24 0,-6 3-20 16,7-2-14-16,-1-3-12 0,0 4-9 0,2-4-10 0,4 4-9 15,-5-1-6-15,6 2-5 0,-7-2-5 0,7 4-3 0,-6 1-2 0,6-1-2 16,-7 4-2-16,1 0 0 0,0 4-1 0,-1-1-1 0,0 4 1 16,1 1-1-16,-1 3 0 0,1 4 1 0,-7-1-1 0,7 4 1 15,-1 0 1-15,0 4 2 0,2 1 0 0,-2-2 0 0,0 5-1 0,0 0 0 16,8 0 0-16,-8-4 1 0,7 3 0 0,-7 0 0 0,8-2 0 0,-2 2-1 15,2-6 2-15,-1 2-1 0,0-2 0 0,0-1-1 0,-1-3 0 16,2 0 1-16,-1-4 0 0,0-4 0 0,0 4-1 0,-1-8-2 16,2-3-4-16,6 0-3 0,-7 0-2 0,-1-3-3 0,2-4 0 0,-2-4-2 15,2-5-2-15,-8 2-2 0,7 0-3 0,-6-4-2 0,6-5-3 16,-7-2-1-16,0-1 0 0,-6-4 2 0,0 2 3 0,8-5 3 0,-8 3 2 16,-8-3 3-16,8 0 3 0,0 5 4 0,-6-3 6 0,0 2 10 15,0 4 9-15,-1 6 8 0,0 1 9 0,1 0 4 0,-7 7 5 0,6 0 1 16,0 3 3-16,-5 5 1 0,6-5 0 0,-8 8 0 0,8 0-2 15,-7 0-4-15,6 8-5 0,0-5-6 0,1 5-7 0,6 0-6 16,-6 2-5-16,6 1-5 0,6 0-5 0,-6 4-6 0,6-1-9 0,8 1-13 16,-1 0-11-16,-1-1-18 0,2 1-18 0,5-1-36 0,1-3-45 15,0 1-52-15,-2-5-54 0,9 0-55 0,-7 1-54 0,6-5-53 0,-7-3-51 16,1 4-27-16,-1-8-15 0,0 4-2 0,1-3 6 0,6-1 14 16,-7-3 19-16,1-1 35 0,-7 2 44 0,7-3 53 0,0 3 53 0,-1-5 56 15,-6 3 193-15</inkml:trace>
  <inkml:trace contextRef="#ctx0" brushRef="#br0" timeOffset="188385.8">20417 15233 189 0,'0'-8'254'0,"7"5"32"0,-7-5 32 0,0 5 38 16,0-4 42-16,0 2 34 0,0-3 28 0,-7 5 19 0,7-4 17 16,-6 3-21-16,6-3-37 0,-6 3-44 0,-2 0-50 0,2 1-38 15,0 3-31-15,-8-4-29 0,8 4-30 0,-7 0-36 0,7 4-40 0,-8-1-32 16,2 5-28-16,5-4-18 0,-6 7-15 0,0 0-8 0,7 0-8 0,-8 4-4 16,8 3-5-16,0-4-3 0,-2 9-3 0,8-2-3 0,-6 2-2 15,6-1-1-15,6-1-3 0,-6 5-2 0,8-4-1 0,-2 0-1 0,0 0-1 16,8 1-1-16,-8-3-1 0,7-1 0 0,0 0-2 0,0-4-3 15,0-1-3-15,7-3-6 0,-8-1-7 0,2-2-6 0,-2-1-6 0,8-7-4 16,-7 4-5-16,0-8-3 0,0 1-4 0,1-1-4 0,-2-4-3 16,-5-2-2-16,6-1 0 0,-7-3-1 0,1-1 1 0,6-4-1 0,-6 0 1 15,-7-1-2-15,6-3-6 0,-6-3-1 0,0 1-1 0,0-1 1 16,0 1 3-16,-6-5 4 0,6 4 4 0,-7 1 8 0,0 0 9 0,1 2 14 16,-1 5 15-16,7-1 14 0,-6 5 12 0,-1 2 13 0,1 5 13 15,-1 0 10-15,7 3 7 0,-6 1 5 0,6 3 3 0,0 0 3 16,-6 3 1-16,6 5-3 0,6-5-4 0,-6 4-10 0,6 5-9 0,1-1-7 15,-7 0-4-15,13 0-5 0,-7 0-2 0,7 0 0 0,1 3-2 16,5-3 0-16,-6-3-4 0,6 3 0 0,1-4-4 0,0 0-1 0,-1 1-1 16,7-5-1-16,-6-3 0 0,-1 4-1 0,7-4-1 0,-6-4-1 15,0 1 1-15,-1-1-1 0,1-3-1 0,0 0 0 0,-2-1 1 16,-4 1 0-16,5-4 1 0,-5 3 2 0,-2-2 3 0,1 2 2 0,-6 1 4 16,-1 0 2-16,1 0 3 0,-1 2 0 0,0-3-1 0,-6 8-1 15,0-3-1-15,0 3 0 0,0 0-2 0,0 3 0 0,0 2-1 0,0-2-3 16,-6 5 0-16,6 3-4 0,-6 0-4 0,6 3-2 0,0 1-2 15,0 4-1-15,-7 2 0 0,7-3 0 0,0 4 1 0,0 1 0 16,7-1 1-16,-7-4-1 0,0 4-2 0,0-4 0 0,6 0-3 0,-6 2-3 16,6-6-1-16,2-3-8 0,-8 3-9 0,6-6-10 0,0-1-11 15,0 0-15-15,2-4-15 0,-2-3-32 0,7 0-39 0,-7 0-53 0,8-3-61 16,-8-4-59-16,6-4-59 0,-4 0-60 0,4-4-61 0,-5-2-26 16,6-6-7-16,-6 1 2 0,-1-4 7 0,-6 1 12 0,6-4 16 0,-6-4 30 15,0-1 40-15,0 1 52 0,0 1 61 0,0-2 60 0,-6 1 245 16</inkml:trace>
  <inkml:trace contextRef="#ctx0" brushRef="#br0" timeOffset="188479.56">21030 15002 0 0,'-14'-15'80'0,"1"8"196"0,-7-1 22 0,8 1 12 16,-2 3 6-16,-5-3 2 0,6 3 4 0,0 1 0 0,1-1-1 16,-2 0 0-16,8 1-2 0,-7 3-56 0,-1-3-82 0,8 3-120 0,-6 0-137 15,4 0-96-15,-4 3-74 0,-2-3-37 0,8 0-20 0,-7 3-9 16,7-3-7-16,-8 0-1 0,8-3-1 0,0 3 1 0,-1-3 1 0,0-1 21 16,7-1 30-16</inkml:trace>
  <inkml:trace contextRef="#ctx0" brushRef="#br0" timeOffset="188682.68">20371 14873 151 0,'-19'8'385'0,"-1"-1"48"0,8 1 33 0,-8-5 19 0,13 5 17 0,-5-8 9 15,5 3 9-15,0 0 6 0,7-3 5 0,0 0 3 0,0 0 1 16,0-3-80-16,7 0-124 0,0-2-95 0,-1 2-84 0,0-5-49 16,7 5-31-16,1-4-22 0,-2-1-16 0,2 1-14 0,-1 0-12 0,-1 3-13 15,2 1-13-15,6-2-13 0,-14 5-13 0,7-3-18 0,0 3-20 16,-7 3-31-16,1-3-40 0,-1 5-42 0,0-2-45 0,2 4-50 0,-8 1-50 15,0-1-55-15,-8 0-56 0,8 0-26 0,-6 4-15 0,0 0 0 16,-1 0 6-16,1 1 15 0,-1-1 17 0,1-4 31 0,6 4 39 0,-7-4 43 16,1-3 45-16,6 0 50 0,0-4 187 0</inkml:trace>
  <inkml:trace contextRef="#ctx0" brushRef="#br0" timeOffset="188838.93">20593 14774 206 0,'-7'-14'409'0,"1"3"40"16,-1-4 22-16,1 0 10 0,0 1 6 0,-1-1 3 0,0 4 1 0,-5-3-1 15,5 3 0-15,-6 0-7 0,0 0-11 0,0 3-120 0,0 5-176 16,-7 3-153-16,7 0-145 0,-6 3-111 0,0 2-93 0,-8 1-66 16,8 5-51-16,-1 1-24 0,-6 2-13 0,6 1-4 0,-6 0-3 0,0 2 6 15,7 3 9-15,-7-3 30 0,6 1 40 0,0 1 54 0,-5-1 60 16</inkml:trace>
  <inkml:trace contextRef="#ctx0" brushRef="#br0" timeOffset="189527.6">22358 15086 0 0,'0'4'21'0,"6"-1"203"16,-6 1 24-16,7 0 18 0,0-4 13 0,-1 3 13 0,-6-3 13 16,7 0 19-16,-1 0 23 0,0-3 31 0,-6 3 34 0,7-4-11 0,0 0-34 15,-7 4-39-15,6-3-42 0,-6-4-29 0,6 3-21 0,-6 0-15 16,0-3-12-16,0-1-11 0,0 2-11 0,0-2-19 0,-6 0-22 0,6 1-30 15,-6-1-35-15,-1-3-25 0,0 4-19 0,1-1-12 0,0 2-8 16,-7-2-5-16,6 1-2 0,-6-1-2 0,0 5-2 0,-6-1-1 16,5 4-2-16,-5 0 0 0,-1 0-1 0,1 4 0 0,-1 3 2 0,0 1 1 15,1-1 2-15,0 3 2 0,-1 5 1 0,1 0 3 0,-1 4-1 16,1-1 1-16,-1 4 1 0,6-4 2 0,-4 5-1 0,4 2 1 0,8-3 0 16,-7 3-2-16,13 1-1 0,-6-3-1 0,12 2-1 0,-6 0-2 15,6-2-2-15,1-1-1 0,6-4-1 0,0 0-1 0,-1 1-1 0,8-5 0 16,0-3-1-16,-1 0 1 0,1-4-1 0,6-3 2 0,-7-4 0 15,7-4 0-15,1 0-2 0,-1-3-1 0,0-4 0 0,0-3 0 0,0-5 0 16,0-3 0-16,0 1 1 0,-6-1-2 0,6-8 0 0,-7 1 0 16,1 0 0-16,-8-5 1 0,8-3 0 0,-7 2 0 0,0-2 0 0,-6-4 1 15,6-3-1-15,-13 4 3 0,7-4 4 0,-1 0 4 0,-6 4 6 16,0 0 8-16,0-1 4 0,0 1 10 0,0 3 8 0,0 4 6 16,0 1 6-16,-6 5 6 0,6 2 9 0,-7 3 4 0,7 4 7 0,0 4 0 15,-7-1-2-15,7 7-6 0,-6 0-6 0,6 2-8 0,0 1-6 16,0 5-10-16,0 0-10 0,0 5-6 0,-7-2-6 0,7 5-7 0,0 3-6 15,0-1-7-15,0 9-5 0,0-1-5 0,-6 8-1 0,6-1 1 16,0 5 0-16,0-1 2 0,0 8 1 0,0-5 1 0,0 5 0 16,6 4 0-16,-6-5 1 0,0 4-1 0,7 0-1 0,-1-3-2 0,1 4-2 15,-7-5-8-15,13 1-8 0,-7 0-9 0,1-5-13 0,6-3-12 16,-7 0-13-16,7-2-13 0,1-5-14 0,-2 0-24 0,2-7-27 0,5-1-46 16,-6-3-51-16,6-7-59 0,1-1-62 0,-7-3-44 0,7 0-35 15,0-7-34-15,-1 0-36 0,0-4-10 0,1-4 1 0,-7 0 9 16,7-3 12-16,-1 0 21 0,-6-1 27 0,6-3 45 0,-5 0 51 0,5 0 62 15,-6-3 63-15</inkml:trace>
  <inkml:trace contextRef="#ctx0" brushRef="#br0" timeOffset="189808.84">23035 14976 35 0,'0'-15'269'0,"7"4"42"0,-7 4 36 16,0-3 42-16,0 1 40 0,-7 3 31 0,7 1 22 0,0-1 15 15,-6 1 11-15,6 2 7 0,-6 0 3 0,-2-2-58 0,2 5-87 0,0 0-59 16,0 5-44-16,-2-5-37 0,-4 6-35 0,5-1-39 0,-6 6-41 16,6 0-28-16,-5-1-22 0,6 5-15 0,-2-1-12 0,2 9-8 0,0-5-6 15,6 4-5-15,-7 1-4 0,14-2-4 0,-7 5-5 0,6-5-2 16,0 1-1-16,8 0-1 0,-8 0-2 0,7 1 1 0,7-5-2 0,-8 1 0 15,8-2 0-15,0-2-1 0,-1-4-3 0,1 0-1 0,0-4 0 16,-1 0-2-16,1-2-1 0,-1-5-3 0,0-5-2 0,-5 1 0 16,5-2-1-16,-6-5-1 0,0 0-1 0,1-4 0 0,-2-3 0 0,-5 0 1 15,-1-1 0-15,1-4 2 0,-7-2-1 0,0 0 4 0,0-4 1 16,-7 3 2-16,1-3 1 0,-1-1 1 0,-5 5 2 0,4-1-1 0,-11 0 0 16,6 5-1-16,0-1-4 0,-7 3-4 0,1 4-6 0,6 4-11 15,-6 1-11-15,-1 5-19 0,0 2-21 0,1-1-39 0,6 8-45 0,-6-1-57 16,5 5-60-16,2-1-58 0,-2 4-60 0,1 0-46 0,7 1-43 15,6 2-17-15,-7 0-4 0,7-2 4 0,0-1 8 0,0 3 16 16,7-7 22-16,-1 5 37 0,1-5 46 0,-1-3 57 0,8-1 60 0</inkml:trace>
  <inkml:trace contextRef="#ctx0" brushRef="#br0" timeOffset="190064.91">23055 14712 159 0,'-13'-7'399'15,"0"4"52"-15,-1-6 33 0,2 6 26 0,-2-4 22 0,2 3 20 0,-1 4 20 16,6-3 18-16,0-1 19 0,7 0 14 0,-6 1 9 0,6 3-74 15,0-4-117-15,0 4-100 0,0-3-88 0,6-1-52 0,-6 0-32 16,14-3-54-16,-8 3-115 0,7-3 0 0,1-1 0 0,4-2 0 0,-4-2 0 16,5 1 0-16,1-3 0 0,0 3 0 0,-1 0 0 0,1-1 0 15,-8 2 0-15,2-1 0 0,-2 0 0 0,2 3 0 0,-8 1 0 0,1 4 0 16,-1-1 0-16,0 0 0 0,1 4 0 0,-7 0 0 0,0 0 0 16,7 4 0-16,-7 3 0 0,6 0 0 0,0 1 0 0,-6 3-75 0,8 3-48 15,-8 1-20-15,6 0-21 0,0-1-39 0,1 4-45 0,-1 5-59 0,1-1-64 16,0-4-62-16,-7 4-61 0,6 0-34 0,-6 0-24 0,6 3-3 15,-6-3 4-15,0 1 12 0,0-2 14 0,0 5 18 0,-6-4 23 16,6 3 44-16,0 2 54 0,0-2 65 0,0 0 79 0</inkml:trace>
  <inkml:trace contextRef="#ctx0" brushRef="#br0" timeOffset="190205.54">23204 15746 202 0,'-12'14'404'16,"-1"0"41"-16,-1-2 23 0,8-5 8 0,0 0 6 0,-1-3-10 0,0-4-14 15,1 0-36-15,6-4-44 0,-6 1-59 0,6-1-64 0,0-3-161 0,0 0-212 16,0-6-145-16,6-1-110 0,-6 3-58 0,0-7-28 0,0 0-14 16,0 0-6-16,0-4 7 0,0-4 15 0,-6 0 35 0,6 0 45 15,-7-6 57-15,1-1 89 0</inkml:trace>
  <inkml:trace contextRef="#ctx0" brushRef="#br0" timeOffset="190408.66">22378 14786 0 0,'-33'14'43'0,"7"-6"406"0,0 2 56 0,0-2 30 0,6-1 14 16,1-3 8-16,5-1 3 0,2 1 1 0,5-8 2 0,0 1 0 15,7-1 0-15,0 4 1 0,7-4-1 0,6 4-136 0,1-3-205 0,-2 3-112 16,15-4-63-16,-1 4-46 0,6 0-40 0,1-4-66 0,6 4-77 16,-1 0-105-16,2-3-120 0,5 3-68 0,-6 0-45 0,7-4-22 15,-7 4-11-15,0-3-6 0,1 3-3 0,-2-4 4 0,-5 0 6 0,-1 4 18 16,1-3 24-16,-1-1 58 0,-5 4 74 0</inkml:trace>
  <inkml:trace contextRef="#ctx0" brushRef="#br0" timeOffset="191852.05">24019 15083 47 0,'-6'10'291'0,"-2"1"33"0,-4 0 23 0,5 1 16 0,1-6 10 0,-1 2 9 15,0-5 5-15,7 1 17 0,-6-4 20 0,6 4 21 0,0-4 19 16,0 0-57-16,0 0-97 0,0 0-64 0,0-4-48 0,6 0-31 16,-6-3-23-16,7 3-15 0,0-7-12 0,6 4-7 0,-7-4-4 0,8-3-17 15,-2-1-21-15,8 0-19 0,-7-4-18 0,0 1-11 0,0-3-6 16,-1 2-2-16,2 1 0 0,-1-4 1 0,-7 3 4 0,1-3 6 16,6 4 5-16,-13 4 5 0,6-4 4 0,-6 3 4 0,7 4 6 0,-7 0 1 15,0 4-1-15,0-1-1 0,-7 5-1 0,7-1-2 0,0 4-3 16,-6 0-2-16,6 0-5 0,-6 7-5 0,-1-3-6 0,0 7-5 0,1 3-5 15,-7 1-4-15,7 3-3 0,-2 4-1 0,2 4 1 0,0 3 0 16,0 4 1-16,6 4 0 0,-7 0 0 0,7 3 1 0,-7 1 0 0,7 2 1 16,0 1 0-16,0 4 0 0,0-4 1 0,7-1-1 0,-7 1-1 15,0 0-2-15,0 1-2 0,0-5 0 0,7-4 0 0,-7 1 0 0,0-1 1 16,0-6 1-16,0-1-1 0,6 1 1 0,-6-9 0 0,0 1 0 16,0-4 1-16,0-2 3 0,0-2 4 0,0-2 7 0,0-5 8 0,0-4 7 15,0 1 6-15,0-4 2 0,0 0-1 0,-6-4 0 0,6-3-1 16,0-1 0-16,0-2 1 0,0-5 0 0,0 1-3 0,0-9-3 0,6 1-6 15,-6 0-7-15,0-7-11 0,6-4-8 0,0-1-9 0,2-2-6 16,-2-4-5-16,7-4-4 0,-7 0-3 0,8-3-6 0,-2 0-5 0,2-5-3 16,5 0-2-16,-6 2-2 0,6-2 1 0,1 4 0 0,0 1 1 15,-1 6 3-15,1 1 1 0,0 3 5 0,-8 5 3 0,8 6 4 0,-1 0 4 16,-5 8 4-16,-2 3 3 0,2 1 3 0,-1 6 2 0,-7 1 1 16,7 7 0-16,-6 0 1 0,-1 0 1 0,0 7-1 0,2 1 0 0,-2 2 1 15,-6 5-1-15,6-1 1 0,-6 5 1 0,7 3 0 0,-7 0 1 16,0 1 0-16,6-2 2 0,-6 5 1 0,7-1 0 0,-1-3 0 15,1 0 1-15,-7 0 0 0,6-3-1 0,0-1 2 0,8-4 0 0,-8 1-1 16,7-4 3-16,-6 0-1 0,6-4 0 0,-1-3 0 0,2 0-1 16,6-4 0-16,-1-4-1 0,-6 0-1 0,6-3-4 0,8 0-2 0,-8-8-5 15,0 0-5-15,1-3-6 0,6 0-6 0,-7-4-7 0,1-4-7 16,0 0-6-16,-1-3-6 0,-5-4-5 0,5 1-2 0,-6-5-3 0,7 0 1 16,-7-3 1-16,-7 2 3 0,8-1 4 0,-8-1 7 0,0-1 7 15,0 4 9-15,1 0 11 0,-7 1 11 0,0 3 14 0,0 4 11 16,0 0 8-16,-7 3 9 0,1 0 9 0,0 5 7 0,0 2 5 0,-2 1 3 15,-4 3 5-15,5 0 2 0,1 4 0 0,-8 0-2 0,8 5-5 0,0-2-6 16,-1 4-7-16,0 1-6 16,1 3-4-16,0 0-7 0,-8 3-6 0,14 4-6 0,-13 1-3 15,7 3-4-15,6 3-4 0,-6 1-2 0,-1 6-3 0,0 2 0 0,1 3 1 0,6 3 1 0,0 4 1 0,0 0 1 0,-6 4 1 16,6 3 1-16,6 0 1 0,-6 4 1 0,0-3 0 0,0 2 0 0,6 1 0 16,-6 0 0-16,7 0 0 0,-7 1 1 0,7-5 1 0,-7 0-1 15,6 0 0-15,-6-3 0 0,6 0 0 0,1-5-1 0,-1-3-2 0,1 0 0 16,0-2 0-16,-1-5-1 0,0 0 1 0,1-7-1 0,0-1 1 15,-1-3 1-15,-6-4-1 0,6 0 1 0,1-2 2 0,0-5 1 16,-1 0-2-16,7-9 1 0,-7 3 1 0,8-5-1 0,-8-4 0 0,7 0-1 16,0-2 1-16,0-2-2 0,-7-6-2 0,8 2-2 0,-2-6-4 0,2 4-2 15,-8-5-3-15,7 1-3 0,1-1-1 0,-2 1-1 0,-6 0-2 16,8 3 1-16,-8 1 0 0,7-2 0 0,-6 6-1 0,0 6 0 16,-1-4 1-16,0 9 1 0,2-1 0 0,-2 3 2 0,-6 5-1 0,6-1 3 15,-6 4 1-15,0 4 0 0,6-1 2 0,-6 5 0 0,0-1 1 16,7 4-1-16,-7 4 2 0,0-1 0 0,0 4 0 0,0 4 2 0,7 1 1 15,-7-1 1-15,0 3 0 0,0 1 1 0,6-1 0 0,-6-2 0 16,0 3-1-16,7-5 1 0,-7 2 0 0,6-2 0 0,0-3 1 0,-6 1 0 16,8-5-2-16,-2 1 1 0,0-4 0 0,0-3-1 0,8-1 1 15,-8 1-1-15,1-5 2 0,6-3 0 0,-6-3-1 0,5 3 2 16,-6-8-2-16,8 1 1 0,-1-1 0 0,0-3-1 0,0-4 2 0,-7 1-2 16,8-5 1-16,-2 1 0 0,2 0-2 0,-1-4 0 0,-7 0 1 15,7-4-1-15,0 0-1 0,-7 1 1 0,8 3 0 0,-8-4-1 0,1 1 1 16,-1 2 0-16,1 1 0 0,-1 4 2 0,-6 4 0 0,7-1 3 15,-7 0 2-15,6 4 0 0,-6 4-1 0,0 0-2 0,0 3 0 0,0 1-1 16,0 3 0-16,0 3 0 0,0 1-1 0,0 0-1 0,-6 3 0 16,6 4-1-16,0 3-3 0,-7 1-1 0,7 3 0 0,0 0-1 15,0 4 3-15,0 4 0 0,0-4 3 0,0 4-1 0,7-1 0 0,-7 1 1 16,6 0 0-16,0-4 0 0,2 0 0 0,-2 0 0 0,0-4 0 16,1 0-1-16,-1-3 1 0,7-5 0 0,-6 6 0 0,5-9-2 0,-4 1 0 15,4-1 1-15,-5-3 1 0,6-4 1 0,0 0-2 0,-7-4 1 16,8 0 0-16,-2-7 0 0,2 4-1 0,-1-4-1 0,0-4 1 0,0 0-1 15,-1-3-1-15,2-3 0 0,-1-2 0 0,0 2-1 0,0-5 0 16,-7 0 1-16,8 0-1 0,-8 4 1 0,7-3 0 0,-6 3 2 16,-1-1 2-16,0 1 3 0,-6 8 4 0,7-4 6 0,-7 6 5 0,0 2 2 15,0 2-1-15,0 1 1 0,0 3-1 0,0 1 0 0,0 3 0 16,-7 0 0-16,1 3-1 0,0 5-1 0,-1 3-1 0,0-1-4 0,-5 2-5 16,4 6-5-16,-4 1-4 0,5-2-2 0,1 6 0 0,-7 2 1 15,13-3 1-15,-7 4-1 0,7-4-1 0,7 4-4 0,-7-4-5 0,6 0-8 16,1-5-10-16,6 2-11 0,-7-1-8 0,8-3-13 0,-2 0-16 15,8-4-17-15,-7-3-22 0,7-1-38 0,-8-4-48 0,8-3-57 16,-1 0-58-16,1-3-52 0,0-1-46 0,-8-4-45 0,8-3-45 0,-1-3-17 16,1-1-3-16,0 0 5 0,-1-2 11 0,-5 2 16 0,5-7 21 0,0 3 37 15,-6 2 49-15,1-3 56 0,-2 2 60 0</inkml:trace>
  <inkml:trace contextRef="#ctx0" brushRef="#br0" timeOffset="192040.65">26233 14939 0 0,'7'-10'99'0,"-7"2"151"16,6-3 31-16,-6 3 29 0,0 2 25 0,0-2 34 0,0 1 38 0,0-1 27 15,-6-3 25-15,6 4 13 0,-7-1 10 0,7-2-36 0,-6 2-58 16,-1 1-57-16,0 3-54 0,-5-3-39 0,6 4-30 0,-2-1-26 15,-4 4-24-15,-2 0-33 0,8 4-38 0,-7-1-28 0,7 4-23 0,-8 1-12 16,8 3-8-16,-7 4-5 0,6-1-2 0,1 4-1 0,-1 5-1 16,7-6 1-16,0 6 1 0,0 2 1 0,0 0 0 0,7-2 1 0,-7 3-1 15,13-1 1-15,-6-3-1 0,-1 3-3 0,7-2 0 0,0-5-7 16,0 0-6-16,7 1-7 0,-8-4-9 0,8-1-23 0,0-6-32 0,-7 2-48 16,7-5-58-16,-2-2-53 0,2-3-49 0,0-3-39 0,-7 3-32 0,7-8-36 15,-8 1-36-15,1-4-24 0,1 0-19 0,-8-4-4 0,0 0 2 16,0-4 20-16,2-2 27 0,-8-2 48 0,6-2 58 0,-6-4 51 15,0 3 51-15</inkml:trace>
  <inkml:trace contextRef="#ctx0" brushRef="#br0" timeOffset="192275.02">25960 14621 7 0,'-33'-5'256'0,"1"5"30"0,-1-2 26 0,7-3 42 0,0 5 49 16,6-3 37-16,1-1 30 0,5 0 21 0,2 4 16 0,-1-3 10 0,6-1 8 15,7 4-60-15,0-4-92 0,0 1-56 0,0-1-37 0,7 1-30 16,-1-2-25-16,7-1-41 0,-7 2-50 0,8-3-36 0,-1-1-31 0,0 1-21 15,0 3-15-15,-1-3-12 0,8 3-8 0,-6-3-7 0,-2 3-6 16,1 1-6-16,1 3-11 0,-2 0-8 0,2 0-10 0,-2 0-11 16,-5 3-10-16,-1 1-18 0,1 3-18 0,0 4-25 0,-1-4-27 0,-6 5-26 15,6 2-25-15,-6-3-26 0,-6 4-26 0,6 4-26 0,-6-4-25 0,-1 2-23 16,0-2-20-16,1 3-24 0,-1-4-30 0,-5 1-13 0,5 4-7 16,-6-5 11-16,7 1 21 0,-8-5 24 0,8 3 24 0,-1-3 27 15,7-2 27-15,-6-1 32 0,6-3 33 0,0-4 32 0,0 0 158 0</inkml:trace>
  <inkml:trace contextRef="#ctx0" brushRef="#br0" timeOffset="192400.02">25980 14508 48 0,'0'-19'306'0,"0"1"40"0,-8 3 26 0,8 0 22 0,-6 1 18 15,0 2 7-15,-1 5 5 0,0 0 1 0,1-4 2 0,-1 7-2 0,-5 1-2 16,5-2-92-16,-6 5-135 0,0 0-130 0,0 5-125 0,0 2-118 16,0 0-112-16,0 0-63 0,-7 8-38 0,7-4-18 0,-6 4-11 0,0-1-3 15,5 1-4-15,-5 0 1 0,6-1 3 0,-7 5 23 0,7-5 33 16,0 1 53-16,0 0 166 0</inkml:trace>
  <inkml:trace contextRef="#ctx0" brushRef="#br0" timeOffset="193026.12">27126 14929 0 0,'-7'18'187'0,"-6"-4"142"0,6-3 47 0,1 4 27 16,0-5 14-16,-2-2 13 0,8-1 11 0,-6-3 13 0,6 0 10 15,0-4 10-15,0 3 8 0,6-3-42 0,2-3-66 0,-2-1-75 16,0-3-80-16,7 0-56 0,1-4-46 0,5 0-27 0,0-4-16 0,1-3-12 15,-1 0-12-15,1-1-11 0,0-3-11 0,5 0-10 0,-5-4-8 16,0 1-5-16,-1-1-3 0,1-3-1 0,0 3 0 0,-8-3-2 0,1-4 0 16,1 4 1-16,-2-5-1 0,-6 5 2 0,2-4 2 0,-2 0 1 15,-6 4 4-15,6 0 3 0,-6 0 4 0,0-1 5 0,0 5 5 0,-6-1 7 16,6 4 6-16,-6 0 7 0,6 3 6 0,0 5 2 0,-8-1 2 16,8 8-1-16,-6-4-1 0,6 8-4 0,0-2-4 0,-6 5-3 0,6 0-4 15,0 5-5-15,-6 2-4 0,6 4-6 0,-7 0-8 0,7 4-6 16,-7 6-3-16,7 1-4 0,-6 7 0 0,6 0-1 0,0 5 1 0,0 2 0 15,0 1 1-15,0 3 0 0,6 1 0 0,-6-1 0 0,7 0-1 16,0 1 1-16,-1-5-1 0,0 5-1 0,8-5 0 0,-8-3-2 16,7 0 2-16,0-3-2 0,-6-2 0 0,5-2-6 0,2-4-7 0,-2 0-10 15,2-4-14-15,-1-3-19 0,-7-1-23 0,7-1-42 0,0-10-50 16,1 0-59-16,-8-3-62 0,7-3-55 0,-7-5-47 0,1-3-50 0,0 0-50 31,-1-4-21-31,-6-3-6 0,0 0 5 0,0-4 11 0,0-3 17 16,-6-2 21-16,-1-2 42 0,0 0 51 0,-6-4 58 0,7 4 63 0</inkml:trace>
  <inkml:trace contextRef="#ctx0" brushRef="#br0" timeOffset="193166.74">27359 14536 84 0,'-25'-3'281'0,"-1"-5"32"0,6 5 24 0,0-5 27 0,1 5 28 0,-1 0 26 15,8-2 24-15,6 1 14 0,-8 1 13 0,14 0-2 0,-6-1-7 16,6 4-65-16,0 0-96 0,0 0-59 0,6 0-43 0,0 0-31 0,8 4-24 16,-2-4-31-16,8 3-38 0,-1 0-49 0,7 6-58 0,1-6-60 15,-1 4-59-15,6-3-56 0,1 3-54 0,6 0-47 0,-7 0-45 0,8 1-41 16,-8-1-42-16,7 1-21 0,-6-2-11 0,-1 2 1 0,1-1 5 15,-7-3 25-15,7 3 32 0,-7 1 43 0,0-5 50 0,0 4 50 0,-7 1 51 16</inkml:trace>
  <inkml:trace contextRef="#ctx0" brushRef="#br0" timeOffset="193947.99">28018 14672 0 0,'6'0'41'0,"-6"0"202"0,6 0 32 16,-6-4 29-16,0 4 28 0,0-3 35 0,0-1 40 0,0 1 32 16,0-1 23-16,0-4 18 0,0 5 11 0,-6-5-27 0,6 2-48 0,0-2-49 15,0 1-51-15,-6 2-34 0,6-2-28 0,0 0-27 0,-6 3-24 16,-2 0-37-16,8-3-41 0,-6 4-30 0,0 3-25 0,-8-5-16 15,8 5-12-15,-7 0-9 0,0 5-7 0,0-2-7 0,0 1-5 0,-7 3-7 16,8 0-5-16,-8 4-2 0,6 1-2 0,-5-1 1 0,6 3 0 0,0 1-1 16,1 3 0-16,-2-4 1 0,8 5-1 0,-1-1-1 0,0 1 1 15,1-2 0-15,6 3-1 0,0 2 1 0,0-8 0 0,0 4 0 16,6-3 0-16,1 3-1 0,0-7-2 0,5 4-3 0,2-4-4 0,-8-3-3 16,14-2-4-16,-7 3-4 0,-1-6-5 0,8-3-4 0,0 0-4 15,-7-3-2-15,7-1-3 0,-8-4 0 0,8 0 0 0,-7-3 1 0,7 0 1 16,-8 1 3-16,2-5 3 0,-2-4 5 0,2 5 6 0,-8-8 2 15,7 4 5-15,-7-4 4 0,2 0 6 0,4 0 2 0,-12 0 3 0,7 0 3 16,0-3 3-16,-7 2 3 0,0 2 3 0,6-2 5 0,-6 4 3 16,0 2 4-16,0 2 4 0,0 0 4 0,-6 4 1 0,6 0 0 15,0 7 0-15,0-2-3 0,-7 6 1 0,7 0-2 0,-7 0-3 0,7 6-3 16,-6 6-4-16,0-1-4 0,-2 3-5 0,8 5-4 0,-6-2-4 16,0 9-3-16,6 0 0 0,-7 0-1 0,7 3 0 0,0-3 0 0,0 3 1 15,7 1-1-15,-7-5 1 0,6 1 1 0,0-1-1 0,2 1 1 16,-2-4 1-16,7-3-2 0,-6-2 0 0,5 2 0 0,-5-4 0 0,6-5-1 15,0 2 1-15,0-5-1 0,0-3 0 0,0-1-1 0,0-3-3 16,0-3-2-16,1-1 0 0,4-3-1 0,-4-1 0 0,-1-3-2 16,-1-3 1-16,2 0-2 0,-2-6 1 0,2 3-1 0,-8-2-1 0,7-3 0 15,-6 4 2-15,6-8 1 0,-7 4 3 0,-6-3 1 0,6 2 2 0,2-2 0 16,-2-1 3-16,-6 4 2 0,0 0 4 0,6 0 3 0,-6 4 7 16,0-1 6-16,0 4 7 0,0 5 4 0,0-1 1 0,0 3-1 15,0 1 0-15,0 4-1 0,0-1-1 0,0 4 0 0,0 4 0 0,0-1-2 16,0 4-4-16,-6 5-3 0,6 2-4 0,0 1-6 0,-6 3-6 15,6 4-2-15,-8 4-2 0,2 3 1 0,0 4 0 0,0 0 1 0,-1 4 0 16,0-1 0-16,-6 5 1 0,7-1 2 0,-8 4 0 0,8 0-1 16,-6 0 0-16,4 0 0 0,-4-1 0 0,5 5-1 0,-6-3 1 15,6-2-2-15,1 1 1 0,-6-4-1 0,4 1 2 0,2-4-1 0,0-1-1 16,-1-3-2-16,7 0 0 0,-7-8 0 0,7 1 0 0,-6-4 1 16,6-7-1-16,0 0 3 0,0-5 3 0,0 2 5 0,0-5 7 0,0-3 1 15,0-4 1-15,0 0 0 0,6-7 1 0,-6-1 0 0,7 0 1 16,0-7-1-16,-1 1 0 0,0-8-2 0,2-3-3 0,-2-4-4 15,6-4-10-15,-5-4-12 0,6-3-11 0,0-4-8 0,1-4-7 0,-2 4-3 16,1-7-3-16,7 3-3 0,-7 0-2 0,6 1-3 0,1 2 0 16,-1 6 0-16,1-2 0 0,6 4 2 0,-6 4 6 0,-1 8 5 0,-6-1 6 15,6 4 6-15,1 1 6 0,-7 6 2 0,1 4 1 0,4 0 3 16,-4 3 2-16,-8 5 2 0,7-1 1 0,1 4 1 0,-8 0 1 0,6 4-2 16,-4 3-2-16,-2 1-4 0,0-1-5 0,-6 4-8 0,7-4-7 15,0 4-10-15,-7 4-12 0,6-4-18 0,-6 0-18 0,0 4-23 0,7-5-27 16,-7 1-25-16,6-3-26 0,-6 2-28 0,6-5-28 0,1 1-29 15,0-1-26-15,-1-2-25 0,0-3-20 0,1-3-23 0,0 3-24 0,6-5-8 16,-7-1 2-16,0-2 16 0,1 1 21 0,-7-4 23 0,7-4 26 16,-1 4 29-16,-6-7 31 0,0 3 33 0,0-3 33 0</inkml:trace>
  <inkml:trace contextRef="#ctx0" brushRef="#br0" timeOffset="194230.37">27920 15177 238 0,'-13'22'413'0,"0"-7"42"15,0 4 21-15,0-4 14 0,7-5 7 0,-8-3 3 0,14 1 3 0,-6-8 5 16,-1 4 4-16,7-1 5 0,0-3 2 0,0 0-94 0,0 0-146 0,0 0-108 16,0-3-88-16,7-1-93 0,-1 4-91 0,8-8-123 0,-8 5-138 15,14-5-69-15,-8 2-38 0,8-2-21 0,-7-3-14 0,7 0-9 16,-1 0-4-16,1-5-2 0,0-1 0 0,-2-2 9 0,2 1 14 16,-1-7 51-16,-5 3 70 0</inkml:trace>
  <inkml:trace contextRef="#ctx0" brushRef="#br0" timeOffset="196758.37">29639 14716 0 0,'7'-4'35'0,"0"0"175"0,-7 4 18 0,6-3 17 0,0 3 14 0,0-3 16 16,2-2 17-16,-2 5 20 0,-6-4 23 0,6 1 22 0,1 0 27 15,-7-1-19-15,7 0-38 0,-7 1-31 0,0-1-23 0,6 4-17 16,-6-4-11-16,0 1-12 0,0-1-12 0,7 1-14 0,-7-5-15 0,0 4-19 16,0 1-20-16,0-1-22 0,0 0-22 0,0-2-20 0,0 1-20 0,0-3-13 15,0 1-12-15,0 0-7 0,0 3-6 0,0-3-3 0,0 0-3 16,-7 0-1-16,1-1-2 0,6 1 0 0,-7 0-1 0,0 3-1 16,-5-4-5-16,4 1-1 0,-4 4-1 0,6-5-4 0,-14 5-2 0,7-1-2 15,-1 0 0-15,2 4-2 0,-8 0 0 0,1 0-2 0,5 4 0 16,-4 0-1-16,-2-1-1 0,0 5 0 0,7-1 0 0,-7 4 0 0,1 0-1 15,6-1 0-15,-6 5 0 0,-1 0-1 0,7 4 1 0,0-5-1 16,0 9 1-16,-1-5 1 0,2 3 2 0,6 1 0 0,-2 0 2 16,2 1 0-16,0-1 1 0,6 0 0 0,-7-1 2 0,14-3-1 0,-7 5 2 15,0-5 0-15,6-4 1 0,8 5 0 0,-8-4 0 0,6-4 0 16,-5 3 0-16,13-7 0 0,-7 5 0 0,0-9-1 0,7 1-1 0,-1 0-1 16,1-4 0-16,6-4-2 0,0-3 1 0,-7-1-1 0,7-3 1 15,7 0 0-15,-7-6-1 0,0-3-1 0,7 3 1 0,-7-9-2 16,0 3-3-16,-1-6 1 0,1 0 0 0,1-4 0 0,-1 0 1 0,-6-3 1 15,-1-1-1-15,0-4 0 0,-6 1-1 0,1-4 1 0,-8 4 1 16,7-4 1-16,-7 0 0 0,-6 4 2 0,7-1 3 0,-7 5 4 0,6-1 3 16,-6 4 5-16,0 0 4 0,0 8 6 0,0-1 5 0,-6 4 4 15,6 4 8-15,0 0 4 0,0 7 4 0,-7 0 1 0,7-1 1 0,0 5-3 16,0 3-2-16,0 1-4 0,0-1-5 0,0 4-5 0,-6 0-5 16,6 7-5-16,0-3-6 0,0 3-5 0,0 8-6 0,0 0-7 15,0 4-4-15,0 2-2 0,0 1-2 0,0 7 1 0,0 0 2 0,0 8 2 16,0-4 0-16,6 7 1 0,-6-3 1 0,7 4 0 0,-7 2 0 0,6-2 1 15,1 2-1-15,-7-2 0 0,6-1-1 0,-6 1 2 0,7-1-1 16,-7-4-1-16,7 1-1 0,-1-5-4 0,-6-1-3 0,6-2-10 16,1-3-12-16,0-1-18 0,-7-6-18 0,6-2-32 0,7-1-35 0,-7-2-56 15,8-7-67-15,-8 1-76 0,8-5-79 0,-2-3-61 0,1-3-51 16,7-1-22-16,-8-3-10 0,2-4 5 0,5-4 8 0,1 4 15 0,0-8 19 16,-1 5 30-16,0-4 36 0,1-1 56 0,-1 1 67 0</inkml:trace>
  <inkml:trace contextRef="#ctx0" brushRef="#br0" timeOffset="197509.48">30630 14598 0 0,'0'-3'183'0,"0"-1"100"0,0 0 22 0,0-3 28 16,0 4 28-16,-8-2 32 0,8 2 33 0,-6 0 23 0,0-5 18 15,0 5 10-15,-2-1 7 0,2 0-48 0,-7-3-75 0,7 3-59 0,-1 4-54 16,-6-3-33-16,7-1-22 0,-8 0-26 0,8 4-27 0,-7 0-34 0,7 0-32 16,-8 0-23-16,2 4-16 0,-2 3-11 0,2-3-5 0,-2 3-3 15,1 4-2-15,1 0 0 0,-2 0-1 0,-5 4 0 0,6-1 0 0,0 6 1 16,-1-3 2-16,2 5 2 0,-2 0-1 0,2 0 1 0,5 0-1 15,-6 4 0-15,6-4-1 0,7 0 0 0,-6-4-1 0,6 4-3 16,0-4 0-16,0 1-3 0,0-1-1 0,6-4-2 0,1-3 0 0,6 1-2 16,-6-1-1-16,5-4 1 0,2 0-1 0,-2-3 2 0,2-4-1 15,5 0 1-15,-5-4-3 0,4 1 2 0,2-5-1 0,-7-3 1 0,7 1-2 16,0-1 0-16,-1-5 0 0,-6 2 0 0,6-4-1 0,-5 3 1 16,-2-7-1-1,8 4-1-15,-7-4-1 0,-7-5 0 0,8 2 1 0,-8 0-1 16,8-1 0-16,-8 1 0 0,-6-5 1 0,6 4 0 0,1 1-1 0,-7-1 2 15,6 4 0-15,-6 0 2 0,0 4 2 0,0 4 3 0,0-2 2 16,0 9-1-16,0-4-2 0,0 8 1 0,0-1 1 0,0 4-1 0,0 0-1 16,0 0 0-16,0 7 0 0,-6 1 0 0,6 2-1 0,-7 1-2 15,7 8-2-15,-6-1-2 0,6 4-2 0,0 0 2 0,-6 4 1 0,6-1 3 16,0 5-1-16,-8-1 2 0,8 0-1 0,0-3 1 0,8 3 1 16,-8 1 1-16,0-4-1 0,6-1 1 0,-6-3 0 0,6 0 0 0,-6-3 0 15,7-2-1-15,-1-1 0 0,1-2 0 0,0 1 0 0,-1-5 1 0,0-2 0 16,0-1 1-16,2 1 0 0,-2-5 1 0,0 0-1 0,8-3 2 15,-8-3 0-15,1 3 0 0,-1-3 1 0,7-5-2 0,-6 1 2 0,-1-4-2 16,7 0 0-16,-6 0-2 0,6-3-1 0,-7-2 0 0,7-1-3 16,-6-2 0-16,-1 1-2 0,0-4 0 0,8 0-1 0,-14 0-1 0,13-5-2 15,-7 6-1-15,-6-1 2 0,7-4-1 0,-1 8 1 0,1-3-1 16,-1 6-1-16,0-4 0 0,2 9 0 0,-8-2-2 0,6 5 1 0,-6-1 0 16,6 8 0-16,1-3 0 0,-7 6 2 0,6 1-1 0,1 3 0 15,-7 4 0-15,6 1-1 0,1-1 2 0,-7 3 0 0,6 5 1 0,-6-1 1 16,7 4 1-16,-7-4 1 0,7 4 0 0,-7-1 0 0,6 2 0 15,-6-4 0-15,0 2 1 0,0-3-1 0,6 1 0 0,-6-1-2 0,0-3 0 16,7-1 2-16,-7 2 1 0,0-6 0 0,7 1 0 0,-7-3-1 16,6-1 1-16,-6 0 0 0,7-3 1 0,-7 0 1 0,6-4 0 0,-6 0 1 15,6-4 2-15,1 0 0 0,0 0 0 0,-1-3-2 0,8 0-1 0,-8-4 0 16,0 1-1-16,7-5 1 0,-6 4-1 0,6-8 1 0,-7 1-3 16,0 0 0-16,8-1-2 0,-8-3 1 0,1 0-1 0,-1-1-1 0,1 2 0 15,-1-1 0-15,1 1 2 0,-7 2-1 0,6 1-1 0,-6-1-1 16,7 8 0-16,-7 0-1 0,7 1 0 0,-7 5-1 0,0 2-1 0,6 3 0 15,-6 0 0-15,0 8 0 0,6-1 0 0,-6 1 1 0,0 6-1 16,0 1 0-16,7 3 1 0,-7-1 2 0,0 6-1 0,7 0 1 0,-7 2-1 16,0-3 0-16,6 3-2 0,-6-3-4 0,6 0-6 0,-6 0-7 15,7-3-10-15,-1 3-9 0,1-7-19 0,0-1-23 0,5 0-40 0,-5-3-48 16,6-3-55-16,0-5-59 0,7 1-47 0,-8-4-43 0,8-4-40 16,0 1-36-16,5-9-24 0,-5 5-18 0,6-4-2 0,-6-3 3 0,6-1 16 15,0 1 22-15,0-2 39 0,0-2 48 0,0 0 55 0,1 0 58 0,-9-1 48 16,9 1 186-16</inkml:trace>
  <inkml:trace contextRef="#ctx0" brushRef="#br0" timeOffset="197994.95">31782 14693 199 0,'6'-14'287'0,"1"3"34"0,-7 1 27 16,0-2 36-16,0 1 37 0,-7 5 28 0,7-7 22 0,-6 3 14 16,6 2 9-16,-6-3-17 0,-1 4-31 0,0-1-55 0,1 2-71 0,-7-2-52 15,6 1-44-15,1 3-31 0,-1-3-28 0,-5 3-33 0,4 1-40 0,-4 3-26 16,6 0-23-16,-8 0-14 0,1 3-9 0,7 1-6 0,-8 3-5 16,8 1-2-16,-6 3-4 0,-2 0-2 0,8 7-2 0,-7-4 0 0,6 6 0 15,0 1 0-15,1 1 0 0,0-1 0 0,0 2 1 0,6 0 0 0,0-2-1 16,0 1 0-16,0 0 0 0,0-4 0 0,6 0 2 0,0 1 0 15,0-5 0-15,1-3-1 0,6 1 0 0,-6-1 0 0,5-5 0 0,2 2-1 16,-2-5-1-16,2-3-1 0,-1 0-2 0,0-3 0 0,0 0 0 0,-1-5-1 16,8-3-1-16,-7 0 0 0,1 0 1 0,5-4-1 0,-6 0 1 15,0-3-1-15,0 0 1 0,0-4 0 0,0-1 1 0,0 2 1 0,-7-5 1 16,8 0 2-16,-8 1 2 0,1 0 0 0,-1-2 1 0,1 2 1 16,-7 3 4-16,6 0 3 0,-6 4 4 0,0 0 4 0,0 3 5 0,0 4 1 15,0 3 3-15,0-3 0 0,-6 9 2 0,6-3-1 0,-7 5 0 0,1 5-2 16,-1-3-1-16,7 6 0 0,-12 3-2 0,4 3-1 0,2 5-3 15,0 3-2-15,-1 4-2 0,0-1-2 0,-5 8 0 0,12 4-1 0,-7-1 0 16,1 1 0-16,6 8 0 0,0-6 1 0,0 5 2 0,0 1-1 16,0-2-1-16,0 4-1 0,0-3-3 0,0 5-1 0,0-2-2 0,0-3 0 15,0 4-2-15,-7-4-1 0,7 4-1 0,-7-5 0 0,1-2 0 0,0-1-1 16,-1 0-1-16,0-3-1 0,1-1 0 0,0-7-1 0,-1 0 0 16,0-2 2-16,-6-2-1 0,13-6 1 0,-12-1 1 0,4-7-1 0,2 0 2 15,0-4 1-15,0-4-1 0,-1-3-1 0,-6 0 0 0,6-7 0 0,-5 0-1 16,4-4 0-16,-4-3 1 0,6-5-1 0,-8 1-1 0,8 0-1 15,-1-9 0-15,7 6-1 0,-6-5-1 0,6 0 0 0,0 1 1 0,6-4-1 16,1 2 1-16,5 2-2 0,2 0-1 0,6-1-3 0,-8 1-5 0,15 2-7 16,-9-3-5-16,9 5-7 0,-1-1-7 0,0 4-12 0,0-4-13 15,0 4-24-15,-7-5-30 0,8 5-48 0,-8-4-55 0,8 4-67 0,-8 0-70 16,-6-4-60-16,6 3-56 0,-5 2-24 0,-8-3-7 0,0 2-2 16,1-1 4-16,-7 5 10 0,0-4 12 0,0 3 24 0,-7 1 30 0,1-1 47 15,0 4 58-15</inkml:trace>
  <inkml:trace contextRef="#ctx0" brushRef="#br0" timeOffset="198244.95">30831 15152 0 0,'-13'25'38'0,"-6"-3"408"15,-1 4 59-15,1-8 29 0,5 1 15 0,-5-4 5 0,6-5 4 16,0 1 0-16,7-7 1 0,-2 0 0 0,2-4 1 0,6 0-3 0,-6 3-5 16,6-3-150-16,0 0-223 0,0 0-153 0,0 0-117 0,6-3-116 15,-6-1-117-15,6 0-87 0,2 1-75 0,-2-5-36 0,7 1-19 0,-6 0-9 16,-1-4-6-16,7 0 1 0,-7-4 4 0,1 1 14 0,0-1 20 16,-1-4 44-16,-6 1 58 0,6 0 88 0,1-1 254 0</inkml:trace>
  <inkml:trace contextRef="#ctx0" brushRef="#br0" timeOffset="199921.59">3810 17647 0 0,'0'7'240'0,"0"0"68"16,-8-3 26-16,8-1 22 0,0 2 17 0,-6-2 24 0,0 1 25 0,6-4 20 16,-6 0 18-16,-1 0 12 0,7 0 11 0,-7 0-48 0,7 0-78 15,0-4-64-15,-6 4-57 0,6-3-33 0,0-5-22 0,-7 4-20 0,7-3-15 0,0 0-24 16,0-1-25-16,0-2-20 0,0 2-17 0,0-7-14 0,7 4-11 15,-7-3-8-15,6 3-6 0,-6-4-5 0,7 4-5 0,0-4-4 0,-1 4-5 16,0 4-3-16,0-4-2 0,2 3-2 0,-8 5 0 0,6 0 0 16,0-2 0-16,1 5 0 0,6 5 1 0,-6-2 0 0,-1 5-2 0,0 3 2 15,8-1 0-15,-8 5 0 0,0 0 1 0,8 3 0 0,-8 3 0 0,7 2 2 16,-7 3 2-16,8-1 0 0,-8 1 0 0,0 4 1 0,8-5 0 16,-8 4-1-16,7-3 1 0,-6 0 1 0,0-1-2 0,5-3 1 0,-6 0 1 15,2 0-1-15,-2-3 2 0,0-1-1 0,1-4-2 0,0 1 2 0,-1-4 0 16,1 0 2-16,-1-1 0 0,-6-2 2 0,6-4 1 0,-6-1 2 0,0 1 5 15,7 0 4-15,-7-4 3 0,0 0 2 0,0 0 3 0,0 0 1 0,7-4 1 16,-7-3 1-16,0 0-1 0,6-1-2 0,-6-3-1 0,0 0-1 0,6-7-2 16,1 3-3-16,-7-6-3 0,7-1-5 0,-7-1-3 0,6-3-3 15,-6-3-2-15,7 4-3 0,-7-4 0 0,6-1-2 0,-6 1 0 0,6 3 1 16,1-3-1-16,-7 7-1 0,7 0 0 0,-1 0 0 0,-6 7-3 0,6 1 1 16,2 3-2-16,-8 3-1 0,6 1-2 0,-6 7-1 0,6 0 0 15,1 0-1-15,-7 7 2 0,6 1-1 0,1 3 1 0,-7 0 1 0,6 3 0 16,1 4 1-16,-1 5 2 0,0-1 2 0,2 0 1 0,-2 3 3 15,0 1 1-15,1-1 0 0,0 0 1 0,-1 2 0 0,0-2-1 0,7 1 1 0,-6 0-1 16,0-5 0-16,-1-2 1 0,0-1-1 0,1-3 0 0,0 0 0 16,-1-1 0-16,0-3 0 0,1-3 1 0,-1-2 1 0,-6-1 2 0,7 2 1 15,0-7 3-15,-7 3 3 0,6-3 3 0,-6 0 2 0,6-3 3 0,-6 3 2 16,8-7 1-16,-8 2 0 0,6-1 1 0,-6-2-2 0,6-3 0 0,1 0-1 16,-7-3-1-16,6 0-3 0,-6-5-1 0,0 4-4 0,7-7-3 0,-7 4-3 15,0-1-3-15,0-3-1 0,6 1-2 0,-6-2-2 0,0 1-2 16,0 0 0-16,7 4 0 0,-7 0-1 0,6 0-2 0,0 0 1 0,2 6-1 15,-2-2 0-15,-6 6-1 0,6 0-1 0,7 1 0 0,-6 4-1 16,-1 3 1-16,7 0-2 0,-6 3 1 0,0 2 0 0,5 2 1 0,-5 4 0 16,6-4 1-16,-7 4 1 0,7 4 0 0,-6-1 1 0,0-3 1 0,-1 7 0 15,8-3 2-15,-8 1-1 0,0 1 1 0,0-2 1 0,8 0 1 0,-8-1 0 16,1 1 1-16,-1-1 0 0,0-3 0 0,8 1 0 0,-8-5 0 16,0 0 0-16,1 0 0 0,0-3 1 0,-1 0 0 0,1-1 1 0,-1-3-1 15,1 0 1-15,0-3 0 0,5-1 0 0,-6 0 0 0,2 1-1 0,-2-5 1 16,0-2-1-16,1 2-1 0,6-3 1 0,-6-4 0 0,-1 5-1 0,0-5 0 15,0 0 1-15,2-3 0 0,-2 3 0 0,-6-3-1 0,6-1 1 0,1 1-1 16,-7 0 0-16,0-1 0 0,0 1 0 0,7 4-1 0,-7-5 1 16,0 4-1-16,-7 0 1 0,7 5-2 0,0-1 1 0,0 4-3 0,0-1-1 15,0 5-1-15,0-1-1 0,0 4 0 0,0 0 0 0,0 4-1 0,0-1 0 16,7 1 1-16,-7 3 0 0,6 4-1 0,-6 0 2 0,7 4 0 16,-1-1 1-16,0 4 0 0,2 1 2 0,-2 4 3 0,0-5 2 0,7 3-1 15,-6 1 2-15,6 0 0 0,-1 1 1 0,-4-5 0 0,4 3 0 0,2-2 0 16,-2-4 1-16,1 3-1 0,-6-3 0 0,6-1 0 0,-1-2 1 15,2-1-1-15,-1-4-1 0,-6 3 1 0,6-1-1 0,-1-6 0 0,-5 0 2 16,6 1-2-16,-7-4 1 0,8 0 1 0,-8 0 1 0,7-4-1 0,-7 4 1 16,1-6-1-16,0 1 0 0,5-5 0 0,-4 2-1 0,-2-3 1 0,0 1 0 15,1-6-2-15,-7 2 0 0,6-1 0 0,-6 0-1 0,7-3-1 0,-7 0 0 16,0-4-1-16,0 3 0 0,0-3 0 0,-7 0-1 0,7 4 1 16,0-4 0-16,-6 0 0 0,6 4 0 0,-7-1-1 0,7 5 0 0,-6-1-1 15,6 4 0-15,-6 0-1 0,6 4 0 0,0 3-2 0,-8-3 0 0,8 7-2 16,0 0-1-16,0 0 1 0,0 0-1 0,0 4 0 0,8 3 0 15,-8 0 1-15,6 4 0 0,-6 0 2 0,6 4 2 0,1 4 3 0,-1-1 4 16,1 3 7-16,6 2 3 0,-7 3 4 0,8-5 2 0,-8 5 2 0,7-1 1 16,0 1 1-16,0 0 1 0,0-5-1 0,-6 2 1 0,5-2-2 0,2-2 0 15,-1-1-2-15,-1 1-3 0,2-5-5 0,-2-3-3 0,2 0-1 0,-8 0-1 16,7-3-2-16,0-5-1 0,0 1 0 0,-7-1-7 0,8-3-7 16,-1-3-13-16,-7-1-14 0,7-4-16 0,-6 2-14 0,-1-5-25 0,1 0-26 0,6-8-49 15,-7 5-61-15,-6-4-74 0,0-4-83 0,0-1-72 0,0 2-66 0,-6-5-29 16,0 0-9-16,-1-3 3 0,-6-1 10 0,6 1 13 0,-12-4 14 0,6 4 22 15,-1-5 27-15,2 5 48 0,-8-3 60 0,7 2 74 0,1 4 252 0</inkml:trace>
  <inkml:trace contextRef="#ctx0" brushRef="#br0" timeOffset="200235.2">5132 17123 227 0,'-14'7'410'0,"8"-3"43"0,-7 3 23 16,0-3 17-16,7-4 15 0,-7 3 12 0,6-3 11 0,0 0 9 16,1 0 11-16,0 0 6 0,-2-3 7 0,2 3-91 0,6-4-138 0,-6 0-97 15,6 1-76-15,-6-5-41 0,6 1-25 0,0-4-17 0,0 4-14 0,0-8-14 16,0 4-11-16,0-3-9 0,6-1-9 0,-6 0-8 0,6 1-7 16,0-1-5-16,-6 0-4 0,8 1-2 0,-2 3-1 0,0 0-1 0,-6 3-3 15,7 1-1-15,-7 0-3 0,7 3-1 0,-1 4-1 0,-6 0-1 16,7 0-1-16,-1 4 0 0,0-2 0 0,1 7 2 0,0-6 0 0,-1 5 0 15,0-1 2-15,8 3 0 0,-8-2 4 0,7 0 0 0,-7-1 0 0,8 0-2 16,-2 0-4-16,2-3-6 0,-8-1-6 0,7 2-9 0,0-2-10 16,0-6-20-16,1-2-21 0,-2 2-41 0,1-4-51 0,0-4-65 0,7 0-73 15,-13-1-62-15,5-2-55 0,2-4-40 0,-8 3-31 0,7-2-12 16,-7-6-2-16,1 4 6 0,0-2 8 0,-1 3 17 0,0-5 21 0,2 4 42 16,-2-2 50-16,0 3 65 0,1-4 75 0</inkml:trace>
  <inkml:trace contextRef="#ctx0" brushRef="#br0" timeOffset="200670.16">6428 17687 0 0,'0'15'64'0,"0"0"404"0,-6-5 57 0,-2 1 26 0,2 0 13 0,0-4 2 0,-1-3-2 0,0 0-13 16,1-1-17-16,0-3-20 0,-1 0-19 0,7-3-26 0,-6 3-30 0,6 0-198 15,-7 0-284-15,7-4-196 0,0 4-152 0,-7-4-85 0,7-3-50 0,0 3-22 16,0-3-6-16,7 0 8 0,-7-4 14 0,0 0 19 0,7 0 19 15,-1-4 26-15,1 0 29 0,5-3 55 0,-5-1 68 0</inkml:trace>
  <inkml:trace contextRef="#ctx0" brushRef="#br0" timeOffset="207258.82">8049 16830 0 0,'7'-7'29'16,"0"-5"176"-16,-1 1 16 0,0 1 19 0,-6 1 19 0,6-1 17 16,-6-1 15-16,8 0 20 0,-8-1 22 0,6 2 28 0,-6 3 30 0,6-4-15 15,-6 0-37-15,0 3-30 0,0 1-28 0,7-3-15 0,-7 2-10 0,0 1-14 16,0-1-13-16,0 1-13 0,-7 0-11 0,7 2-15 0,0-2-18 16,0 4-24-16,0-5-25 0,-6 5-22 0,6-1-21 0,0-3-13 0,0 4-7 15,-6 3-8-15,6-4-6 0,0 4-6 0,0-5-5 0,0 5-6 16,0 0-7-16,0 0-5 0,0 5-3 0,-8-1-6 0,8-1-3 0,-6 0-4 15,6 5-3-15,-6 3-1 0,6-1 0 0,-6 2-2 0,-1 3 1 0,7 3 0 16,-7 0 1-16,1 0 1 0,-1 4 2 0,7 0 0 0,0 1-1 16,0-2 1-16,-6 5-1 0,12 0 1 0,-6-1 1 0,0 4 0 0,0-4-2 15,7 6 1-15,-7-6 1 0,6 5-1 0,-6-1 1 0,7 0-1 16,-7-3 0-16,0 3 0 0,7 0 1 0,-7-3 1 0,0 0-1 0,6-1 0 16,-6 1-2-16,-6-1 1 0,6-3 1 0,0 0 1 0,-7 1-1 15,7-1 0-15,-7 0 0 0,1-4 0 0,-1-4 1 0,-5 5 1 0,4-5-1 16,-4 2 0-16,6-6 2 0,-8 1-1 0,1-3 2 0,0 2-2 0,0-2-1 15,1-5 0-15,-2 1 0 0,1 0 1 0,-7-1-1 0,8-3-1 0,-2 0 1 16,2 0 0-16,-2-3 0 0,1-1-2 0,1 0 0 0,-2-2-1 0,2-3 0 16,4 3 0-16,-4-5 2 0,5 3 0 0,1-2-3 0,-1-6 1 0,0 5 0 15,1 1 0-15,6-2 0 0,0 1 0 0,-6 4 2 0,6-4-1 16,6 3 0-16,-6 2 0 0,0 2 0 0,6-3-1 0,1 3-3 0,0 0 2 16,-1 4-1-16,1 0 1 0,-1 0 0 0,8 0 0 0,-8 0 1 0,7 4 0 15,0 0-1-15,0 3 1 0,0-3-1 0,0 2 0 0,0 2 0 0,6-1 1 16,-5 1 2-16,-1-1 0 0,7 0 1 0,-8-3 0 0,8 4-1 0,-1-1-1 15,1-4-1-15,-8 1 0 0,8 0 0 0,0-1 0 0,-1-3 1 0,1 0 0 16,-7 0 0-16,7 0 0 0,-1-3 0 0,0-1 0 0,-5 0-1 16,5-3 0-16,1-1 0 0,0 1 0 0,-8-4 1 0,8 0-1 0,-1 1-3 15,1-5 0-15,-7 0-2 0,7 1-2 0,-8-1 0 0,2-4-2 0,5 1-1 16,-12 0-3-16,6-4-2 0,-7 3-2 0,7-2-3 0,-13-2-4 16,0 3-4-16,0-3-2 0,0-3 0 0,0 0 1 0,-13 1-2 0,7 2 2 15,-7-2 0-15,6-1 2 0,-12 1 3 0,5 3 2 0,-5 0 4 0,6 0 4 16,-6 3 5-16,-1 1 7 0,0 0 10 0,-5 3 6 0,5 1 7 15,-6 2 4-15,-1 2 5 0,1-1 2 0,0 4 0 0,1-2 1 0,-1 2-1 16,-1 4 0-16,1 0-1 0,0-2-2 0,7 5-2 0,-7 0-4 16,6 0-6-16,1 0-9 0,5 5-13 0,2-5-14 0,-2 3-18 0,8 0-31 15,0 2-36-15,-1-3-39 0,7 3-39 0,7-1-43 0,-1 3-48 0,0-4-41 16,1 5-41-16,6-1-48 0,0 4-53 0,0 0-23 0,6-4-7 16,1 4 5-16,0 1 12 0,-1 2 28 0,1-3 35 0,0 3 37 0,5-2 38 15,-5 1 44-15,0-1 48 0</inkml:trace>
  <inkml:trace contextRef="#ctx0" brushRef="#br0" timeOffset="207744.66">8883 17101 0 0,'0'3'248'0,"0"5"59"15,-7-5 22-15,7 1 10 0,0 0 5 0,0-1 4 0,0-3 3 16,0 0 6-16,0 0 9 0,0 0 18 0,0 0 21 0,0 0-38 0,0 0-67 16,0 0-59-16,0 0-55 0,0 0-32 0,0-3-16 0,0 3-9 15,0-4-1-15,0 0-1 0,0 1 2 0,0-1-5 0,0 0-5 0,-6 1-14 16,6-5-19-16,0 5-17 0,-6-1-17 0,-1 1-6 0,7-1-4 0,-7 0-2 16,1 1-1-16,-1-1-2 0,1 0-2 0,0 4-3 0,-1 0-5 15,-6 0-3-15,7 0-3 0,-8 4-2 0,8 0-4 0,-1 3-1 0,-6 0-2 16,7 0-3-16,-7 4-2 0,7 0-1 0,-8 4-2 0,8 0-1 15,-1 2 1-15,1 0-1 0,-8 0 1 0,14 5 0 0,-6-4 1 0,6 1-1 16,0 3 0-16,0-4 0 0,0 4 0 0,6 0 1 0,1-5-2 0,6 6 2 16,-6-4-1-16,5-1 0 0,2 0 0 0,5-3-2 0,-6-1 0 15,6 2 0-15,1-6 0 0,-6 1-1 0,5-3 0 0,1-2 0 0,6-2-1 16,-7 1 0-16,1-2-1 0,0-6 0 0,-2 3-1 0,2-9-1 0,-7 6 1 16,7-8 0-16,-8 3 1 0,2-3 1 0,-1-3-1 0,0-1 0 0,-6 0 2 15,-1-3 1-15,0 4 0 0,0-4 1 0,-6-1 4 0,-6-3 3 16,6 5 2-16,-6-6 3 0,-7 4 3 0,6 1 2 0,-12-3 1 0,5 2 1 15,-4 1 1-15,-2 3 1 0,0-2 1 0,1 0-1 0,-7 7 1 0,6-1-2 16,1 0-3-16,-1 4-4 0,-6 3-2 0,13 0-10 0,-7 4-10 16,0 0-14-16,8 0-17 0,-1 4-30 0,0 3-35 0,0-3-56 0,7 3-67 15,-2 1-67-15,8 3-68 0,0-5-61 0,0 6-58 0,8-5-29 16,-8 4-13-16,12-7-3 0,1 4 5 0,0-1 11 0,6-3 14 0,-5-1 26 16,12 1 36-16,-7-4 54 0,7 0 66 0</inkml:trace>
  <inkml:trace contextRef="#ctx0" brushRef="#br0" timeOffset="208185.07">9580 17090 198 0,'-13'11'401'0,"-7"0"41"0,0-4 22 16,8 0 12-16,-8-3 9 0,7 0 6 0,0-1 4 0,0 1 3 15,0-4 4-15,6 0 2 0,1 0 6 0,0 0-88 0,6-4-130 0,-7 1-97 16,7-5-78-16,0 5-40 0,0-5-21 0,0-3-13 0,7 5-9 0,-1-6-6 15,-6 1-4-15,13 0-3 0,-6 1-4 0,-1-2-3 0,0 1-5 16,8 4-4-16,-8-5-3 0,7 9-3 0,-6-4-2 0,-1 3 0 0,7 0-1 16,-7 4-2-16,2 0 2 0,4 4 0 0,-5 0 0 0,6 3 1 15,-7 4-1-15,1 0 0 0,5 4-1 0,-4 0 2 0,4 7 0 0,-5-4 1 16,0 4 1-16,-1 3-1 0,7-3 0 0,-7 4 0 0,1 0 2 16,0 0-1-16,-1-5 0 0,7 5 0 0,-6-4 0 0,-1 0 0 0,1-5 0 0,-1 6 1 15,7-4-1-15,-6-5 1 0,-1 1 1 0,8 0 0 0,-8-5-1 0,7 1 0 16,-7 0 0-16,1-4-1 0,6-2 0 0,-7-2-1 0,8-3 0 0,-8 0-1 15,7-3-2-15,-6-2 0 0,5-2-1 0,-5 0-1 0,6-4-1 16,-6-3-1-16,-1-1 0 0,0 0 2 0,1 1-1 0,0-5 0 0,-7 1 0 16,6-1 2-16,-6-3 1 0,0 4 1 0,-6-4 3 0,6 0 6 15,-7 4 6-15,0 0 6 0,1 0 4 0,0-1 7 0,-1 4 6 0,-6 1 4 16,6 3 5-16,1 0 3 0,0 0 2 0,-8 7 1 0,8-3 0 0,0 3-1 16,-2 0-2-16,-4 1-4 0,5 3-7 0,1 0-8 0,6 0-6 15,-7 3-11-15,7 1-13 0,0 0-15 0,0-1-18 0,0 5-18 0,7-5-21 16,-1 5-38-16,7 3-50 0,-7-4-56 0,8 0-62 0,6 1-60 0,-8-5-61 15,8 6-52-15,-1-7-46 0,1 5-19 0,6-3-4 0,-7-4 4 16,1 4 9-16,6-4 14 0,-7 0 19 0,7 0 37 0,-6-4 47 0,7 4 57 16,-9-4 61-16</inkml:trace>
  <inkml:trace contextRef="#ctx0" brushRef="#br0" timeOffset="209076.84">10466 17119 0 0,'0'0'64'0,"6"0"198"0,-6-4 33 0,6 4 26 0,-6-3 24 0,0-1 21 16,0 4 21-16,0-4 23 0,0-2 25 0,-6 1 19 0,6-2 15 15,0 4-26-15,0-5-48 0,0 5-55 0,-6-5-57 0,6 5-40 0,0-4-29 16,-7 2-22-16,0-2-21 0,1 0-19 0,6 3-19 0,-6 0-21 0,-1 1-24 16,-6-1-16-16,6 4-15 0,1 0-10 0,-8-3-7 0,8 6-7 15,-6-3-5-15,-2 4-5 0,1-1-4 0,7 5-3 0,-8-1-1 0,2 5-2 16,-1-5-2-16,0 7-1 0,0-3-2 0,-1 4 1 0,2-1 0 0,-2 1 0 16,8 3-1-16,0-4 1 0,-7 5-1 0,6-1 0 0,0-2 0 15,7 2-1-15,-6 0-1 0,6-3-1 0,0-1 0 0,6 1 0 0,-6-1 0 16,7 1-1-16,0-4 0 0,6 0-2 0,-7-1 0 0,8-1 1 0,-2-2-1 15,1 0 1-15,7-3 1 0,-7-4-2 0,6 4 1 0,-5-8-1 16,5 0 0-16,1 1 0 0,-2-1 0 0,-4-3-1 0,6-4-1 0,-7-1 0 16,-1 1-1-16,8-3-1 0,-7-1-1 0,-6 0 1 0,6 1-1 15,0-4 1-15,-7-1 0 0,1 1-1 0,-1-1 0 0,0 1 1 0,-6-4 0 16,8 4 1-16,-8 0 1 0,0-4 2 0,0 4 2 0,-8-1 2 0,8 4 2 16,-6 1 3-16,6-1 4 0,-6 4 3 0,-1 0 5 0,1 0 2 15,6 4 3-15,-7 3 1 0,7-4 0 0,-6 8-1 0,6-3-2 0,-7 3-1 16,7 3-3-16,0-3-2 0,-6 8-1 0,6 0-3 0,0-1-4 0,0 4-3 15,0 4-4-15,0-1-2 0,0 1-5 0,0 3-2 0,6 1 0 16,-6 2 0-16,7-2 1 0,-1-1-1 0,1 0-3 0,-1 2-2 0,1-3-3 16,-1 2-3-16,0-5-2 0,8 0-1 0,-8-2-2 0,7-1-1 15,-6-4 0-15,6 0 0 0,-1 0-1 0,-4-2 0 0,4-2 0 0,2-3 1 16,-1-3 3-16,-1 3 3 0,2-8 2 0,-8 4 2 0,7-7 1 0,0 4 3 16,0-4-1-16,-7-4 1 0,8 4 1 0,-2-8 0 0,-4 5 3 15,-2-4-1-15,0 0 2 0,1-1-1 0,-1 5 1 0,1-5 1 0,-1 1 1 16,1 4 0-16,-7-2 2 0,0 2 2 0,6-1 2 0,-6 8 2 0,0-4 1 15,0 7 3-15,0-3 0 0,0 3-2 0,0 4 0 0,0 0-1 16,0 0 0-16,0 4 1 0,0 0-1 0,0 3-1 0,0 4 0 0,6 0-3 16,-6 4-1-16,8 3-2 0,-8 1-3 0,6 2-1 0,0-2 0 15,1 3 0-15,0 0 3 0,5-1-2 0,-5 2 0 0,6-5-1 0,0 1 1 16,-7-1-1-16,8-4 0 0,-2 1 0 0,1-4 1 0,1-4 1 16,-2 4-1-16,2-6 1 0,-2-3 1 0,2 2-1 0,-1-8-2 0,-1 4 0 15,2-7 0-15,-2 0 0 0,2-1-3 0,-8-6 1 0,7 3 0 0,1-4 1 16,-8-3-1-16,7 0-1 0,-6 0 1 0,-1-5-1 0,0 1-1 0,1 0 1 15,-7 0 2-15,6 0 1 0,-6 1 0 0,0-1 3 0,0-1 2 16,0 5 2-16,0 0 2 0,0 0 4 0,-6 2 4 0,6 6 4 0,-7 0 4 16,7 2 1-16,0-1 0 0,-6 7 0 0,6-2-1 0,0 0-2 15,0 4 1-15,0 4-1 0,-6 0-1 0,6 3-1 0,6 5-3 0,-6-2-2 16,0 5-6-16,6 3-3 0,-6 3-4 0,7 5-2 0,-1 0 0 0,1 3 0 16,0 1 2-16,-1 6-1 0,8-3 0 0,-8 4-1 0,6 0 0 15,2-1-1-15,-8 4 1 0,7 1 1 0,-7-1 0 0,8 0 0 0,-2 1 0 16,-5-1 0-16,6 0 0 0,-6-3 0 0,-1 3-1 0,1-3 0 0,0-1 0 15,-1 1-1-15,0-4 0 0,0-4-3 0,2 5-3 0,-8-9-4 0,6 5-4 16,-6-4-2-16,0-5-3 0,0 1-3 0,0-4-1 0,-6 0-1 0,6-3-1 16,-8-3 1-16,2-2-1 0,0-2-1 0,-7-1 1 0,6-3 2 15,-6-1 4-15,0-3 3 0,0 0 4 0,-7 0 3 0,1 0 2 0,6-3 3 16,-6-5 2-16,-1 5 3 0,0-5 2 0,1 0 2 0,6-2 0 0,-6-1 4 16,-1-4 0-16,7 1 2 0,-1-1-1 0,2 0 0 0,6-7-1 0,-2 4 1 15,2-4 0-15,6 0-2 0,-6-3-3 0,12-1-4 0,0-3-3 0,2 3-6 16,-2-4-8-16,6 1-10 0,2 0-11 0,5-4-21 0,1 4-24 0,6-1-41 15,-7-3-50-15,7 4-62 0,-6-1-69 0,6 2-63 0,-7-2-58 0,1 1-41 16,0 3-31-16,-1-3-12 0,-5 3 0 0,-2 0 3 0,-6 1 8 16,8-1 20-16,-14 0 22 0,0-2 42 0,0-2 48 0,-6 1 64 0,-2-1 83 15</inkml:trace>
  <inkml:trace contextRef="#ctx0" brushRef="#br0" timeOffset="209389.34">10113 16658 116 0,'-12'7'367'0,"6"1"48"16,-8-1 34-16,8 0 19 0,-1-4 12 0,7 1 7 0,-6 3 7 0,6-7 9 16,0 4 9-16,0-4 10 0,0 0 13 0,0 0-66 0,0 0-105 15,6-4-84-15,-6 4-77 0,7-3-43 0,-1-1-31 0,1-3-14 0,6 0-9 16,-7 0-7-16,8-1-6 0,-8-3-6 0,7 0-8 0,0-1-10 15,-6-2-12-15,-1 3-9 0,8 1-12 0,-8-2-7 0,0-3-6 0,0 8-5 16,1-4-4-16,0 3-4 0,-7 2-4 0,6-2-1 0,-6 5-4 0,0 0-3 16,7-2-6-16,-7 2-9 0,6 3-9 0,-6 0-12 0,6 0-12 15,2 3-13-15,-2 2-14 0,6-2-15 0,-5 4-20 0,0 0-37 16,6 1-44-16,0 3-59 0,0-4-61 0,-7 4-60 0,8 4-59 0,-2-1-46 16,1 1-39-16,-6 0-13 0,6-1 0 0,-7 1 7 0,8 3 8 0,-8-3 16 15,0 4 19-15,1-2 36 0,0-2 47 0,-1 4 57 0,1-1 63 16</inkml:trace>
  <inkml:trace contextRef="#ctx0" brushRef="#br0" timeOffset="209561.22">10648 17540 248 0,'-6'22'428'0,"-8"-7"42"0,8 3 21 0,0-7 6 0,-8 0-1 0,14 1-13 15,-6-10-18-15,-1 6-29 0,7-4-35 0,-6 0-39 0,6-4-41 0,0 0-149 16,0 0-206-16,0 0-170 0,6-4-152 0,-6 0-78 0,7 1-40 0,-7-4-14 15,0-1-3-15,6-3 10 0,-6 0 16 0,0-4 30 0,0 4 35 0,0-7 38 16,-6 3 41-16,-1-2 52 0,1-6 213 0</inkml:trace>
  <inkml:trace contextRef="#ctx0" brushRef="#br0" timeOffset="210849.17">12393 17159 84 0,'0'-7'300'0,"0"0"33"0,0 3 33 0,-6-3 28 15,6-4 27-15,-7 7 19 0,1-3 14 0,6-1 9 0,-6 2 7 0,-2-2 10 16,2 4 7-16,0-3-68 0,6 3-106 0,-6-3-61 0,-1 3-39 16,7-4-31-16,-7 1-30 0,7 0-26 0,-6 0-28 0,6-1-16 0,0 1-14 15,0-1-8-15,0 1-5 0,6 0-8 0,-6-4-7 0,7 4-7 16,-7 0-6-16,7 2-6 0,-7-1-6 0,6-2-3 0,-6 5-2 0,6 0-1 16,-6-2-2-16,6 5-1 0,2 0-1 0,-8 0 0 0,6 0-2 0,0 5-1 15,1-2-2-15,-1 4-1 0,1 0-1 0,0 4 2 0,-1 4-1 0,6-4 0 16,-4 7-1-16,-2-3 1 0,0 4 3 0,1 2 0 0,0-3-2 15,-1 1 0-15,1 3-1 0,-1-4 0 0,0 0 1 0,1 0-1 0,0 0 0 16,-7-2 0-16,6-2 2 0,0-2 0 0,1 2-2 0,-7-3 0 16,7-4-1-16,-1 0-1 0,-6 1 1 0,0-5 1 0,7 5 1 0,-7-8 0 15,0 3 0-15,0-3 0 0,0 0 1 0,6 0-1 0,-6-3-1 0,0 3 1 16,6-4 1-16,-6-3 0 0,0-1 1 0,7-2-1 0,0-1 0 16,-7-4-2-16,6 0-1 0,-6-3 0 0,6-1 1 0,2 1-2 0,-2-4-1 15,0 0 0-15,1 4-1 0,-1-3 0 0,1-2-1 0,0 4 1 0,-1 1-2 16,6 0 1-16,-4 3-1 0,4 1 1 0,-5 3-1 0,0 4 0 15,6-1-1-15,-7 1 0 0,0 3 1 0,1 4 1 0,0 0 0 0,-1 4 1 16,0 3-2-16,1 1 1 0,0 3 1 0,-7-1 1 0,6 5-1 16,1 3 1-16,-1-3 1 0,-6 4 2 0,6 3 0 0,-6-4 0 0,7 0 0 15,0 0 0-15,-1 4 0 0,0-7 1 0,2 3 0 0,-2-4 1 16,0 2-1-16,1-5 0 0,-1-1 1 0,1 2 0 0,6-1-2 0,-7-4 0 16,8-3 2-16,-8 3 0 0,7-4 0 0,-7-3 0 0,7 5-1 0,0-5-1 15,1-5 0-15,-2 2 1 0,2-1-1 0,-2 1 0 0,1-5 0 0,7-3 0 16,-6 1-1-16,-2-2-1 0,1 1 0 0,0-3 0 0,0-1-1 15,1 0 2-15,-8-4 0 0,7 5 0 0,-7-4 1 0,1 3-1 0,-1-2 0 16,1-2 0-16,-7 1 1 0,6 3 1 0,-6-4 0 0,0 4 2 16,-6-3-1-16,-1 4 1 0,7-1 0 0,-6 4-1 0,-1-3 2 0,1 3 0 15,-7-4-1-15,7 5 2 0,-2 1 0 0,-4-2 2 0,5 4 2 0,1 0 2 16,-8 4 1-16,8-2 3 0,0 2 2 0,0-1 0 0,-2 1 2 0,2 3-1 16,6 0-1-16,-6 3 1 0,6 1-1 0,-7-1 1 0,7 5 0 15,-7-1-2-15,7 4 0 0,0 0-2 0,0 4 0 0,0 0-3 0,7 4-1 16,-7-2-1-16,7 2-1 0,-1-1 0 0,-6 4 1 0,14-4-1 15,-8 4-1-15,0 0 0 0,7-4-1 0,-6 1 0 0,6-1 0 0,-1 0-2 16,2 2 0-16,5-7-1 0,-6 1-1 0,0 2 0 0,1-5 1 0,5-1-1 16,-6-2 0-16,0-1 0 0,7 1-2 0,-8-5 1 0,8 1 0 0,-7-4 0 15,0 0-1-15,0 0 1 0,7-4 1 0,-8-3 0 0,2 0 0 16,-1 0-1-16,-1-5 0 0,2 1 0 0,-2 1 0 0,2-6 0 0,-1 2-1 16,-7-1 1-16,1-3 1 0,6 3-1 0,-7-3 1 0,0 0 0 15,2 0 0-15,-8-4-1 0,6 3 1 0,-6 1 0 0,6-1-1 0,-6 1 1 16,0-1 0-16,0 2 0 0,0 2 1 0,0 4 0 0,0-3 0 0,0 2-1 15,-6 5 3-15,6-1-2 0,0 1 1 0,0 4 0 0,0 3-2 16,-6-4 1-16,6 4 0 0,0 4 0 0,0-1-1 0,0 4 1 0,0 1 0 16,0 4 0-16,0-2-1 0,0 5-1 0,0 4 1 0,6-2 0 15,-6 2 0-15,6 2 1 0,1-2 0 0,0 3 2 0,-1-4-1 0,1 4 2 16,5-4-1-16,-5 1 1 0,6-1-2 0,0-3 1 0,-6-1-2 0,6 1 1 16,-1-4-2-16,2-1 0 0,-2-1 0 0,-4-2 0 0,4-4 0 15,1 1 0-15,-6 0 0 0,6-4 0 0,-1 0-2 0,-4-4 0 0,4 0 2 16,-5 1 0-16,6-4 0 0,-6-2 1 0,-1-1 0 0,0-1 1 15,1-4-2-15,0 4 1 0,-1-7-1 0,-6 3-1 0,6-3 0 0,-6 0 1 16,7 0 0-16,-7-5 0 0,0 5-2 0,0-4 0 0,-7 4 0 0,7-5 2 16,0 6 0-16,0-3 0 0,-6 7-2 0,6-1 2 0,0-2-1 15,0 5 3-15,-6 4 0 0,6-1 0 0,0 1 1 0,0 4-1 0,0 3 0 16,0 0-1-16,0 0 2 0,0 0-1 0,0 0 1 0,0 7 1 16,0 1 3-16,6-1 1 0,-6 3 0 0,0 5 1 0,6 0-1 0,1 0-1 15,0 4 0-15,-1-2-1 0,-6 2 2 0,7-1 0 0,5 0 0 0,-5 0-1 16,0 0-1-16,-1-2-1 0,8-2-4 0,-8-2-3 0,0 2-6 15,1-7-7-15,6 4-7 0,-7-7-11 0,1 3-11 0,-1-3-15 0,0-4-15 16,2 0-32-16,-2-4-41 0,0 0-56 0,-6-3-64 0,7-4-59 0,-7 0-56 16,0-4-56-16,0-3-56 0,0-1-23 0,-7-2-7 0,1-2 3 15,0 2 7-15,-8-5 13 0,1-3 14 0,-6 4 32 0,6-9 40 0,-7 1 56 16,-6 4 65-16</inkml:trace>
  <inkml:trace contextRef="#ctx0" brushRef="#br0" timeOffset="211116.02">13149 16599 129 0,'-26'18'358'0,"6"-4"48"0,1 2 36 0,-1-2 23 16,7-2 17-16,0-5 12 0,0 0 9 0,7 0 11 0,0-3 9 16,-2-1 12-16,8-3 12 0,-6 4-68 0,6-4-110 0,0 0-80 0,0 0-64 15,0-4-45-15,6 4-33 0,2-7-21 0,-2 3-15 0,0-3-9 16,0 0-10-16,8-4-9 0,-8 0-10 0,7-4-11 0,1 5-13 0,-2-6-10 16,1 2-10-16,0-1-7 0,0 0-8 0,1 1-3 0,-8 2-4 0,7 2-3 15,-6 0-2-15,-1-2-2 0,7 5-2 0,-13-1 0 0,6 5-4 0,1-1-1 16,-7 1-1-16,7 3-4 0,-7 0-3 0,6 3-3 0,0 1-5 15,-6-1-6-15,8 5-9 0,-2-1-9 0,0 5-10 0,0-2-11 16,1 0-9-16,0 2-19 0,-1 2-19 0,7 1-39 0,-7-3-49 0,2 2-60 16,4-3-66-16,-6 4-54 0,8-4-48 0,-1-4-43 0,-7 0-38 0,8 0-14 15,-2-2 0-15,-6-5 3 0,8 0 11 0,-8 0 15 0,7-5 21 16,1-2 42-16,-2 0 49 0,2-4 62 0,-2-1 69 0</inkml:trace>
  <inkml:trace contextRef="#ctx0" brushRef="#br0" timeOffset="211244.84">13624 16287 302 0,'7'-11'397'15,"-14"-3"38"-15,7 3 24 0,-6 3 14 0,6 1 10 0,-7 0 5 0,1 0 1 16,-8-1 0 0,8 5 0-16,-6-2-17 0,-2 3-25 0,1 4-113 0,-7-2-156 0,1 8-149 15,6 0-143-15,-6-1-129 0,-1 4-120 0,0 0-63 0,-6 3-32 16,7 1-17-16,5-3-8 0,-4 2-4 0,4 1 0 0,-5-1 2 16,5-3 5-16,2 4 25 0,6-4 35 0,-8 0 61 0,8-1 130 0</inkml:trace>
  <inkml:trace contextRef="#ctx0" brushRef="#br0" timeOffset="212066.12">15018 16830 0 0,'0'-4'168'0,"7"1"59"0,-7-2 23 0,0 2 21 0,6-1 17 0,-6-3 23 16,0 7 24-16,0-4 33 0,0 1 36 0,0-1 16 0,0 1 7 0,0-1-33 16,-6-1-53-16,6 3-34 0,-7-3-24 0,7 2-22 0,-7 0-18 15,7-2-18-15,-6 2-14 0,0-3-19 0,-1 1-23 0,7 2-30 0,-6-1-35 16,-1-1-24-16,0 2-21 0,1 0-11 0,0 3-8 0,-1 0-7 15,0 0-6-15,1 0-4 0,-1 0-3 0,-6 6-3 0,7-1-4 0,-7 2-3 16,-1 0 1-16,2 0-2 0,-1 4 1 0,0 5 0 0,0-2 1 0,-1 0 2 16,-5 5 3-16,6-1 1 0,0 4 4 0,0 5 3 0,6-6 2 15,-5 5 3-15,5-1 3 0,0 4 0 0,1-3 0 0,6 4 1 0,-6-5-1 16,6 1 0-16,6-4-3 0,-6 3-1 0,6-3-2 0,1-4-4 16,0 5-4-16,-1-9-2 0,7 5-2 0,0-5-4 0,6-3-2 0,-5 1-9 15,6-2-8-15,-1-6-14 0,7-1-16 0,-6 1-25 0,5-4-31 0,1-4-53 16,0-3-64-16,1 0-68 0,-1-8-71 0,-6 4-68 0,5-3-67 0,-5-5-33 15,6 1-16-15,-7-4-3 0,1 0 5 0,0 0 9 0,-8-4 14 16,8 4 25-16,-7 1 29 0,0-6 52 0,0 6 64 0,0-2 69 0,0 2 244 16</inkml:trace>
  <inkml:trace contextRef="#ctx0" brushRef="#br0" timeOffset="212472.37">15408 16826 126 0,'8'-3'187'0,"-8"-5"13"0,6 1 12 0,-6 3 17 0,0-3 20 15,6 3 19-15,-6-3 22 0,7 0 28 0,-7 2 31 0,0-1-1 0,0 1-18 16,6 2-16-16,-6-1-15 0,0 2-6 0,0-3-3 0,0 5-5 15,0-3-7-15,-6 3-12 0,6 0-16 0,-7 0-19 0,7 0-21 0,-6 0-27 16,0 3-31-16,-2 2-29 0,2-5-27 0,-6 6-23 0,4-3-17 0,-4 5-11 16,-1 0-8-16,-1 3-4 0,2-1-4 0,-2 1-1 0,2 4 1 15,-1 0 2-15,-1 3 2 0,2 0 3 0,5 0 2 0,-6 1-1 0,7 3 0 16,-1-4-2-16,0 4-1 0,1 4-2 0,6-4-2 0,-7 0-2 0,7 0-2 16,7 0-3-16,-7-4-4 0,6 4-3 0,1-4-3 0,0 1-4 15,5-5-2-15,-5 4-1 0,6-2-3 0,0-2 0 0,0-3-2 0,0 0-2 16,1 0-3-16,4-4-2 0,-4-3-4 0,-1 3-4 0,7-3-6 15,-2-4-5-15,-4 0-5 0,5 0-7 0,-5-4-6 0,4-3-5 0,-4 3-5 16,6-7 0-16,-7 1-2 0,-1-2 1 0,2 1 2 0,-2-8 2 0,-5 5 4 16,0-4 5-16,-1 0 4 0,1-1 6 0,-7-3 6 0,0 0 6 15,0 1 8-15,-7-5 5 0,1 4 4 0,-1-4 4 0,-6 1 1 0,7 3 5 16,-8 0 3-16,2-1 4 0,-8 5 3 0,7 4 3 0,-1-1 4 0,2 0 3 16,-1 4 2-16,6 4 1 0,-6 4 2 0,1-5-1 0,4 8 0 15,2-4-2-15,0 4 0 0,0 0-3 0,6 4-5 0,0-4-3 0,-8 3-3 16,16 5-5-16,-8-4-3 0,6 3-8 0,-6 0-8 0,6 1-13 15,8-1-12-15,-8 4-28 0,7-4-35 0,0 0-53 0,6 1-61 0,-5 4-63 16,5-5-62-16,1-4-63 0,-8 4-63 0,8-3-29 0,0 0-17 0,-1-2-3 16,1-2 2-16,6 0 8 0,-7 0 11 0,1 0 26 0,0 0 35 15,-1-2 53-15,1 2 61 0,-1-4 63 0,0 0 249 0</inkml:trace>
  <inkml:trace contextRef="#ctx0" brushRef="#br0" timeOffset="213176.63">16086 16826 0 0,'7'-3'30'0,"-1"-2"205"0,1 2 34 0,-7-1 33 0,6-3 32 15,-6 3 36-15,0 1 35 0,0-1 27 0,0 1 22 0,0-1 16 0,-6-1 13 16,6 3-27-16,0-3-48 0,-7 2-45 0,1-5-47 0,-1 5-36 16,1-1-29-16,-1 2-30 0,1-3-28 0,-1 2-32 0,0-1-33 0,1-1-25 15,-7 2-19-15,6 3-14 0,-5-3-10 0,-1 3-9 0,-1 3-7 0,8-3-6 16,-14 3-6-16,7 6-3 0,0-6-4 0,0 4-4 0,1 5-5 16,-2-1-1-16,1 0-3 0,0-1-1 0,7 5-4 0,-7 0-2 0,-1-1-3 15,8 1-1-15,0 3 0 0,-1 0 0 0,0 1-2 0,1-4 0 16,6 7 1-16,-6-8-1 0,6 5 0 0,0-1-1 0,6 0 0 0,-6 0-1 15,6-2 0-15,1-2 2 0,0 1 0 0,-1-5 0 0,0 1 0 0,8 0 0 16,-1-3-1-16,0-5-3 0,0 5-2 0,-1-8-4 0,8 0-5 16,-7 0-5-16,7-8-5 0,0 1-6 0,-1 0-5 0,1-7-6 0,-8-1-6 15,8 0-5-15,0-4-3 0,-1 1-3 0,1-4-2 0,-8 0 0 16,2-3 1-16,5 3 2 0,-6-4 6 0,0 0 3 0,1-3 3 0,-8 3 7 16,7-3 6-16,-6 4 6 0,-1-5 6 0,0 1 5 0,1-4 4 0,-7 4 6 15,6 0 2-15,-6-4 4 0,0-1 3 0,0 5 2 0,0 0 3 16,0-1 6-16,0 1 6 0,0 3 5 0,-6-3 5 0,6 4 7 15,0 3 7-15,0 0 6 0,0-1 6 0,-7 5 6 0,7 0 3 0,0 4 5 16,0 2 5-16,0-2 1 0,0 6 1 0,-6 0-1 0,6 1-4 0,0 4-4 16,0-1-6-16,0 0-7 0,0 4-10 0,0 0-7 0,0 0-7 15,0 0-7-15,-6 4-4 0,6 0-6 0,0-1-5 0,0 4-4 0,0 5-2 16,0-1-3-16,0 0-2 0,0 7 1 0,6 0-1 0,-6 1 0 16,0 3 2-16,0 4 0 0,0-1 2 0,0 5 0 0,0-1-2 0,6 0 2 15,-6 4 0-15,0 1 2 0,0 2-1 0,0 1 0 0,0-2 0 0,7 2 1 16,-7 0-2-16,6-5 2 0,-6 5 0 0,7-3-1 0,0 2 1 15,-1-6 0-15,0 2-1 0,1-7 0 0,0 2-1 0,5-1-2 0,2-5 1 16,-1-2-1-16,-1-1 1 0,8-4-1 0,-7-2-1 0,7-1 0 16,0-4-2-16,-2-3-1 0,2-1-2 0,0 2-3 0,-1-10-1 0,1 5-4 15,-1-7-3-15,1 4-5 0,0-8-4 0,-8 3-6 0,8-2-6 0,-7-6-5 16,7 2-9-16,-8-1-3 0,2 0-3 0,-1-3 1 0,0 0 1 16,-6 0 3-16,5-1 2 0,-6 2 4 0,2-3 2 0,-2 3 6 0,0-6 6 15,-6 9 6-15,7-5 8 0,-7 1 9 0,0 4 10 0,0-2 9 0,-7 2 9 16,7-1 7-16,-6 4 5 0,0 0 6 0,-2 0 5 0,2 4 5 15,0 0 6-15,0 0 3 0,-1 3 4 0,-6 1 1 0,6-2 0 0,-5 5 0 16,4 0-1-16,-4 0-2 0,-2 5-6 0,8-2-4 0,-7 4-4 0,7 0-5 16,-1 4-7-16,0-3-4 0,1 6-3 0,0 0-4 0,0 3-6 15,-2 0-2-15,8 5 0 0,0-4-4 0,0 4 0 0,8 0-2 0,-8 4-1 16,6-3 1-16,0 2-2 0,7-3 1 0,-6 0-2 0,6-1 1 16,-1-3-1-16,-4 1-1 0,4-1-2 0,8-3-6 0,-7-4-8 0,0 0-16 15,6-4-17-15,-5-2-26 0,-2-5-30 0,8 0-64 0,-1-5-80 0,-5-2-88 16,5-4-91-16,-6-3-60 0,6-1-43 0,-5-4-20 0,-2 1-9 0,2-4 0 15,-1-3 7-15,0-1 12 0,-7 1 18 0,7-5 25 0,-7 1 30 16,2 0 63-16,-8-8 81 0</inkml:trace>
  <inkml:trace contextRef="#ctx0" brushRef="#br0" timeOffset="214412.15">17923 16115 143 0,'0'0'260'16,"6"3"29"-16,-6-3 23 0,0 0 22 0,0 0 22 0,0 0 24 16,0 0 25-16,0 0 21 0,0-3 18 0,0 3-11 0,0-3-22 0,-6 3-47 15,6-4-58-15,-6 0-45 0,-1 1-36 0,0-5-26 0,1 5-21 16,6-1-18-16,-13-3-19 0,6 3-22 0,0-3-24 0,-5 3-19 0,5 1-16 16,-6-2-14-16,0 5-9 0,0-2-8 0,0 2-2 0,0 0-4 15,0 2-2-15,-7 3-1 0,7-2-4 0,-7 5-1 0,2-1-3 0,4 4-1 16,-5 0-3-16,-1 3-1 0,0 1-1 0,1 0 1 0,6 2-1 0,-6 2 1 15,-1 4 1-15,7-2 1 0,0 2 1 0,-6-2 3 0,12 5 2 16,-6 0 1-16,7-1 0 0,-8 5 3 0,14-5 1 0,-6 4 2 16,6 4 1-16,-7-3 1 0,14 3 0 0,-7 0-2 0,6-5 0 0,1 6-2 15,0-5-2-15,5 1-4 0,2-1-4 0,-2-1-3 0,8-2-3 0,-1-3-8 16,1-1-9-16,13 0-10 0,-7-8-16 0,6 4-23 0,1-6-28 16,6-5-51-16,0 0-61 0,0-3-70 0,0-4-74 0,0 0-65 0,1-4-61 15,-1 0-28-15,-1-3-14 0,-5-3-2 0,-1-2 2 0,1 1 9 16,-7-3 13-16,0-1 21 0,-6 0 28 0,-1 1 50 0,1-1 62 0</inkml:trace>
  <inkml:trace contextRef="#ctx0" brushRef="#br0" timeOffset="214646.52">18430 16606 361 0,'-19'4'448'15,"6"3"33"-15,0-3 19 0,1 4 9 0,-8-6 4 0,13 3 2 16,-6-5 1-16,6 0 0 0,-5 3 1 0,12-3 3 0,-7 0 4 0,0 4-112 15,7-4-170-15,0 0-90 0,7 0-53 0,0 4-26 0,-1-4-16 0,0 3-6 16,7-3-3-16,1 4-1 0,6-4 0 0,5 4 0 0,-5-4-2 16,6 3-2-16,0-3-4 0,0 4-9 0,7-4-11 0,-8 3-16 0,9-3-17 15,-9 0-16-15,1 5-16 0,6-5-21 0,-5 0-22 0,-1 3-39 16,-6-3-49-16,5 0-61 0,-5 0-68 0,0 0-60 0,-1 4-54 0,-6-4-47 16,0 0-39-16,0 0-16 0,-6 0-1 0,-1 0 6 0,0 0 9 0,1 0 16 15,-7 0 20-15,0-4 39 0,0 1 47 0,0-2 62 0,0-2 67 16</inkml:trace>
  <inkml:trace contextRef="#ctx0" brushRef="#br0" timeOffset="-214628.26">18724 16361 0 0,'-6'-7'18'15,"-8"-4"293"-15,1 3 48 0,0-3 38 0,6 4 35 0,-5 2 20 0,-2-1 15 16,8-2 14-16,-7 5 11 0,0-5 10 0,6 5 9 0,1-1-15 16,0 4-26-16,0 0-77 0,-2 0-104 0,2 0-63 0,6 4-45 0,-6-1-35 15,-1 2-29-15,0 1-19 0,1 5-13 0,6 1-8 0,-7 2-11 16,7 5-7-16,0 3-9 0,0 0-8 0,0 3-5 0,0 1-4 0,7 4-3 15,-7 2-4-15,6 0-3 0,-6 2-5 0,7-1-6 0,0 4-10 16,-1-4-16-16,8-1-20 0,-8 5-22 0,0-5-41 0,7-2-50 0,-6 3-74 16,6-3-87-16,-1-5-86 0,2 1-84 0,-8-3-43 0,7-3-20 0,7-4-10 15,-7-2-4-15,0-3 7 0,-1-3 9 0,2-5 16 0,5-3 21 16,-5-3 39-16,4-5 49 0,-4 1 75 0,6-4 186 0</inkml:trace>
  <inkml:trace contextRef="#ctx0" brushRef="#br0" timeOffset="-214377.13">19239 16639 336 0,'-14'4'448'0,"8"-4"35"0,-7 4 22 0,6-1 10 0,1-3 4 0,-1 4 2 31,7-4 2-31,0 4 1 0,0-4 0 0,0 0 0 0,7 3 2 0,-1-3-111 16,7 4-168-16,0-4-98 0,1 0-66 0,-2 3-37 0,8-3-20 0,6 0-10 15,-7 0-2-15,7 0-3 0,7-3-1 0,-7 3-2 0,7 0 1 16,-7 0-5-16,6 0-8 0,1 3-8 0,-7-3-12 0,0 0-13 0,1 0-13 16,-2 5-27-16,-5-5-32 0,0 0-47 0,-2 3-58 0,-4-3-61 15,-1 0-62-15,0 4-66 0,-6-4-63 0,-1 0-30 0,0 0-10 0,0-4-1 16,-6 4 6-16,0 0 9 0,-6-3 13 0,6-2 27 0,-6 2 31 0,0-4 47 16,6-1 54-16,-7 5 62 0,-6-5 242 0</inkml:trace>
  <inkml:trace contextRef="#ctx0" brushRef="#br0" timeOffset="-214189.64">19454 16317 115 0,'-14'-15'328'0,"1"0"45"0,0 4 41 16,0 0 25-16,7 1 19 0,-8 3 9 0,8-1 6 0,0 1 6 0,6-1 3 15,-7 8 7-15,7-3 7 0,-7 6-70 0,7 1-109 0,0 3-67 16,-6 5-44-16,6-2-38 0,0 8-33 0,0 4-22 0,6 1-17 0,-6 2-7 16,0 5-3-16,7 2-4 0,-7 5-2 0,7-1-5 0,-1 1-7 15,-6 4-9-15,6-4-10 0,2 3-13 0,-2 0-13 0,0 1-21 0,-6-2-21 16,7-2-27-16,-1 0-31 0,1 0-69 0,-1-5-88 0,1 0-106 15,-1-5-112-15,-6 2-56 0,6-7-29 0,2-4-13 0,-2 1-7 0,0-4 0 16,1-8 3-16,0 0 11 0,-1-3 13 0,-6-4 25 0,0-4 27 16,6 1 67-16,1-8 87 0</inkml:trace>
  <inkml:trace contextRef="#ctx0" brushRef="#br0" timeOffset="-213344.46">20300 16818 224 0,'-7'8'289'0,"7"-1"17"0,-6-3 10 0,6 0 5 0,0-1 2 0,-6 1 2 0,6 0 1 15,0-4 3-15,0 0 3 0,0 3-21 0,6-3-31 0,-6 0-58 0,6 0-67 16,1 0-41-16,-1-3-24 0,1 3-10 0,6-8-3 0,0 1-3 16,0 0-2-16,0-5-2 0,7 2-1 0,-8-5-2 0,8-4-4 0,0 5-3 15,-1-9-3-15,1 3-8 0,-1-3-11 0,-6 2-10 0,7-5-8 0,-1-4-6 16,-5 5-6-16,-2-8 0 0,1 3 2 0,1-3 5 0,-8 0 4 15,0 0 9-15,2-4 10 0,-2 5 11 0,-6 0 11 0,0-2 11 16,0 1 9-16,-6 4 8 0,6 0 8 0,-8 2 5 0,2 5 3 16,0 4 1-16,-1-1 1 0,0 5-3 0,-6 3-2 0,7-1-8 15,-7 3-8-15,6 1-10 0,-5 5-11 0,5-2-10 0,-6 3-11 0,6 4-9 16,1-2-10-16,-7 5-5 0,6 2-6 0,1 4-2 16,0 0 0-16,-2 3-2 0,2 9 0 0,0-5 1 0,6 8-1 0,0-1 3 0,0 4 1 15,0 4 2-15,0 1 2 0,6-2 2 0,0 5 1 0,2 0 2 0,-2-1 1 16,0 4 1-16,1-3-1 0,-1 3-2 0,7-4 0 0,0 1-3 15,1 4-1-15,-2-8-3 0,-5 3 0 0,12-2-3 0,-6-5-2 0,1 0-1 16,6 0-3-16,-8-3-1 0,8-3-1 0,-7-2-2 0,7-3-2 0,-2-3 0 16,-4 0 0-16,-1-4-1 0,7-4-2 0,-8 0-4 0,2-3-4 15,5-4-5-15,-13-4-5 0,8 0-3 0,-2-3-6 0,-4-4-3 0,-2 0-4 16,6-3-4-16,-5-1-2 0,-7-3-2 0,7-1-4 0,-7-3-1 16,0 0-2-16,0 0 3 0,-7-3 2 0,0 3 5 0,1-4 2 0,0 0 6 15,0 1 4-15,-8 3 5 0,1 0 5 0,6 0 5 0,-6 3 5 0,7 1 7 16,-8 4 6-16,8 2 5 0,0 1 6 0,0 4 3 0,-1 0 2 15,7 3 2-15,-7 1 1 0,7 3 1 0,0 0 0 0,0 0-1 16,0 0-1-16,7 0-1 0,0 3 0 0,-7 1-4 0,12 0-1 0,-6 3-1 16,8-4-3-16,-1 5 0 0,0-1-2 0,6 1 0 0,-5-1-1 0,5 0 0 15,1-3-1-15,0 3 0 0,-2-3 1 0,2-1 0 0,-1-3-2 16,-5 5-1-16,6-10 0 0,-1 5-1 0,1-3-1 0,-8-1 0 0,8 0-1 16,-7-3 1-16,7 0-1 0,-8 0 1 0,2-1 0 0,-2 1 1 15,2-1 3-15,-1-2 1 0,-7 2 3 0,0 0 2 0,8 2 3 0,-8-2 4 16,-6 2 2-16,6 1 4 0,2 2 2 0,-8-1 1 0,0-1 0 0,0 5 1 15,0 0 0-15,0 0-2 0,0 0-3 0,0 5-2 0,0-1-1 16,-8 4-1-16,8-2-3 0,-6 5-2 0,6 0-3 0,0 4-1 0,-6 3-2 16,6 0 0-16,-7 1-1 0,7 3 0 0,0 0 0 0,0 3 0 0,0-3 0 15,0 0 0-15,0 0-2 0,7 1 0 0,-7-2-2 0,6-3 0 16,0 1 0-16,2-1-5 0,-2-3-5 0,0-1-11 0,1-3-11 0,-1-2-20 16,1-2-22-16,-1 0-52 0,1-7-66 0,-1 0-79 0,0-4-88 0,2 1-69 15,-2-9-64-15,7 1-30 0,-6-3-17 0,-1-5-4 0,1-3 0 16,-1 0 7-16,-6-3 11 0,6-5 19 0,-6-3 22 0,7-3 51 15,-7-1 67-15,-7-3 79 0,7-4 273 0</inkml:trace>
  <inkml:trace contextRef="#ctx0" brushRef="#br0" timeOffset="-213205.61">21231 16152 387 0,'-13'-7'453'0,"1"-1"26"0,-2 1 15 0,8 7 8 0,-8-3 3 0,8-1 1 16,0-1 2-16,-7 2 1 0,6 3 2 0,7 3 0 0,-7-3 1 16,1 5-122-16,6 2-182 0,-6 0-98 0,6 4-58 0,0 0-46 0,0 4-41 15,0-1-69-15,0 4-84 0,0-2-94 0,6 5-103 0,0-2-56 16,-6 3-35-16,7-4-18 0,0 4-9 0,-1-3-5 0,7 3-2 0,-7-4 3 15,1 4 3-15,0-4 18 0,5 4 26 0,-4-4 63 0,4 5 80 16</inkml:trace>
  <inkml:trace contextRef="#ctx0" brushRef="#br0" timeOffset="-213018.11">21166 17280 164 0,'-6'15'379'0,"-1"-1"38"0,-6 1 21 0,13 0 9 0,-7-8 4 0,1 1-1 16,6-1-6-16,0 0-14 0,0-3-17 0,0 0-26 0,0-4-31 0,6 3-129 16,-6-3-180-16,7-3-156 0,0 3-145 0,-1-8-86 0,1 5-59 0,-1-6-29 15,0 3-15-15,1-5-2 0,0 1 4 0,-1-2 11 0,0-3 18 16,2 0 26-16,-2 1 30 0,0-4 44 0,-6-4 53 0</inkml:trace>
  <inkml:trace contextRef="#ctx0" brushRef="#br0" timeOffset="-212470.15">22072 16859 100 0,'0'15'320'16,"-8"-5"30"-16,8 1 15 0,0 0 11 0,-6-3 4 0,6-1 4 0,0-3 2 15,0 2 4-15,0-1 1 0,6-5 12 0,-6 4 17 0,8-1-60 16,-2-3-99-16,-6 5-65 0,13-5-43 0,-6-5-26 0,6 2-12 0,-7-1-8 15,7-3-5-15,6-1-2 0,-5-2-1 0,5-6-3 0,1-2-3 0,0 3-13 16,-1-6-16-16,1-2-17 0,-2 2-15 0,2-5-12 0,0 1-7 16,-1-4-4-16,1-1-5 0,-7 1-1 0,0 0-1 0,0-4-1 0,0-4-1 15,-6 4 1-15,-1 0 0 0,-6-4 0 0,0 0-2 0,0 4 2 16,-6-4 1-16,6 5 0 0,-14-1 2 0,8 4 1 0,0-1 3 0,-1 4 3 16,-6 4 2-16,0 0 2 0,7 8 2 0,-8 0 2 0,8-1 3 0,-7 4 1 15,6 3 1-15,1 1 0 0,-7 2-1 0,7 5-2 0,-8 0-3 16,8 0 0-16,0 9-3 0,-1-1 0 0,0 2-1 0,1 0 0 15,-1 9 1-15,1 3 3 0,6 4 4 0,-6 3 4 0,6 0 4 0,0 8 5 16,6 0 5-16,-6 2 4 0,6 3 3 0,1 2 2 0,-1 0 2 16,1-1 1-16,0 5 0 0,-1-4-3 0,6 0-3 0,-4-4-4 0,4 4-5 15,-5-3-7-15,6-1-3 0,0-3-6 0,0-5-5 0,0 0-3 0,0-1-6 16,0-2-7-16,0-3-10 0,0-5-13 0,0 2-14 0,1-5-23 16,5-4-25-16,-6-3-49 0,0 0-61 0,-1-7-77 0,8 0-84 0,-7-4-74 15,7-8-67-15,-7 1-33 0,6-3-16 0,-5-5-3 0,-2 0 3 0,8-7 9 16,-7 0 12-16,7-4 21 0,-8 1 26 0,2-5 47 0,5 1 62 0,-5 3 77 15,-2-3 250-15</inkml:trace>
  <inkml:trace contextRef="#ctx0" brushRef="#br0" timeOffset="-211953.64">22905 16551 0 0,'0'-3'226'0,"0"-5"90"0,-6 5 34 0,-1-1 32 16,7-3 34-16,-7 4 22 0,1-2 19 0,-7 2 13 0,6-1 11 16,1-1 9-16,0 5 9 0,-1-2-48 0,-6-2-76 0,6 4-69 0,-5 0-63 15,5 4-43-15,-6-2-31 0,-1 3-31 0,8 2-29 0,-7 1-21 16,7 3-14-16,-8 3-11 0,8 4-7 0,-6-3-5 0,4 7-6 0,2 1-3 15,0 2-2-15,-1-3-1 0,7 3 2 0,0 1-2 0,-6 1-2 0,6-2-2 16,6 0-2-16,-6 1-3 0,0-4-2 0,7 0-5 0,-1-1-2 16,0-2-4-16,2-2-1 0,4 3-4 0,-6-6-1 0,8-3-4 0,-8 0-2 15,7 0-1-15,1-7 0 0,-2-1-3 0,8 1-2 0,-7-8-6 16,0 1-6-16,6-5-6 0,-5 1-5 0,5-7-6 0,-6-1-3 0,0 0-3 16,1-3-4-16,4-3-2 0,-11-2-2 0,6 1-3 0,-6-4-1 0,-1 1 0 15,0-2 2-15,2 0 4 0,-8 0 6 0,0-2 6 0,-8-1 7 16,8 5 6-16,-6 3 6 0,0-3 8 0,-1 6 7 0,1 1 6 0,-8 2 7 15,8 2 3-15,0 8 3 0,0-2 3 0,-2-1 0 0,2 7 2 16,0 2-1-16,-1 0 1 0,1 0 2 0,6 2-3 0,-7 3-4 0,7 2-4 16,0-2-3-16,7 5-4 0,-7-3-3 0,6 4-2 0,1-3 0 0,-1 2 0 15,8-2 0-15,-8 2 0 0,6-1 0 0,2 1 0 0,-1-3-2 16,7 1 1-16,-8-5 1 0,8 2 0 0,-7-3 1 0,7 3 0 0,-2-5-1 16,-4 0 0-16,6 0-1 0,-7 0 0 0,6-5-1 0,-6 5 1 15,7-2-1-15,-7-3 0 0,-1 2-1 0,2-1 1 0,-2 0-1 0,2 1 1 16,-1-1 0-16,-7 0 0 0,8 1 0 0,-8 3 0 0,0-3-1 0,0 3 0 15,2 0 0-15,-8 0 1 0,6 3 2 0,-6-3 3 0,6 3 3 16,-6 5 4-16,7-5 2 0,-7 5 1 0,0 2 2 0,6 2 1 16,-6-1 1-16,0 3 3 0,0-2 3 0,0 2 1 0,0 4-1 0,0 1 1 15,0-4-1-15,0 2-4 0,0-1-3 0,0 2-5 0,0 0-3 0,7-3-3 16,-7-1-1-16,0 1-3 0,7 0-1 0,-7-1-8 0,6-3-9 16,-6-4-13-16,6 1-14 0,-6 3-13 0,7-7-17 0,-7-2-20 0,7-2-24 15,-1 0-40-15,-6-2-50 0,6-2-64 0,1-3-70 0,0-5-64 16,-1 1-61-16,1-7-41 0,-1 0-31 0,0-4-9 0,1 0 4 0,0-7 8 15,-7-1 14-15,6-3 18 0,-6-3 23 0,6 3 41 0,-6-4 50 0,0 0 65 16,8 0 69-16</inkml:trace>
  <inkml:trace contextRef="#ctx0" brushRef="#br0" timeOffset="-211828.64">23453 16376 128 0,'-8'-11'385'0,"8"2"54"0,-6 2 30 15,6 4 21-15,-6 3 12 0,6 0 11 0,-7 0 7 0,7 3 6 16,0-3 3-16,-7 0 3 0,7 0 0 0,-6 0-77 0,0 0-115 0,6 5-106 16,-7-5-98-16,1 0-65 0,6 2-47 0,-7-2-49 0,7 0-54 15,0 5-69-15,-7-5-76 0,7 0-84 0,0 0-87 0,0 0-55 0,0 0-42 16,0 0-19-16,0-5-9 0,-6 3-3 0,6-3 3 0,-6-1 11 15,6-2 14-15,-7 2 31 0,0-6 39 0,1 1 60 0,0 0 70 0</inkml:trace>
  <inkml:trace contextRef="#ctx0" brushRef="#br0" timeOffset="-211578.64">22892 16181 0 0,'-19'11'10'0,"-1"1"290"0,0 2 62 0,7-3 43 0,-6-4 36 15,6 5 23-15,-1-5 19 0,8 0 14 0,-7-4 13 0,7 1 13 0,-1-4 11 16,7 4-14-16,-7-4-27 0,7 0-68 0,0 0-89 0,0 0-69 15,0 0-60-15,0 0-42 0,0-4-36 0,7 0-22 0,0 1-18 0,-1-4-15 16,7 3-14-16,-7-7-12 0,8 4-11 0,-1-4-11 0,0 0-9 16,6-4-7-16,-5 4-4 0,-2-3-3 0,2 2 0 0,-2 1-2 0,2 0-2 15,-1 4-1-15,-7-5-1 0,8 9-1 0,-8-4 1 0,0 3-1 16,0 1 1-16,1 3-2 0,0 0 0 0,-7 0-2 0,6 0-2 0,1 3-4 16,-7 1-6-16,6 3-7 0,0-4-9 0,-6 6-7 0,8-2-12 0,-2 4-17 15,0-1-20-15,0-3-39 0,-6 5-51 0,8-5-63 0,4 4-70 16,-12-4-69-16,13 0-66 0,-6 1-41 0,0 0-28 0,-1-1-9 15,0-3-1-15,0-1 6 0,8 1 9 0,-8-4 17 0,1 0 19 0,0-4 40 16,-1 4 51-16,1-3 65 0,5-5 82 0</inkml:trace>
  <inkml:trace contextRef="#ctx0" brushRef="#br0" timeOffset="-211353.38">23211 16072 0 0,'0'-8'49'0,"0"0"208"0,-7 6 29 0,7-6 21 0,0 4 16 15,0 0 15-15,-6 0 13 0,6 1 13 0,0 3 7 0,0-4 7 0,-6 1 6 0,6 3-34 0,0 0-52 0,0 0-61 16,0 0-64-16,6 3-41 0,-6 1-28 0,6-1-19 0,1 1-17 15,0 0-16-15,5 3-14 0,-4-2-13 0,4 2-9 0,-5-4-7 16,13 5-6-16,-8-5-9 0,2 3-9 0,-2-1-14 0,1-1-14 0,1-1-12 16,5 2-13-16,-6-2-11 0,0 0-15 0,-6-3-14 0,6 0-13 15,-1 0-17-15,-5 0-17 0,0-3-19 0,-1 0-22 0,8-2-14 0,-14 2-13 16,6-6-20-16,0 3-22 0,1-1-19 0,-7-5-14 0,6 2 0 16,-6-5 6-16,7 1 11 0,-7-1 15 0,6-4 16 0,-6-3 18 0,7 4 21 15,-1-7 19-15,0 3 22 0,2-4 168 0</inkml:trace>
  <inkml:trace contextRef="#ctx0" brushRef="#br0" timeOffset="-210160.61">24181 16694 137 0,'-6'15'381'15,"0"-4"46"-15,-1 0 28 0,0 0 14 0,7-4 7 0,-6 0 4 0,6-3 1 16,0-1 2-16,0 2 0 0,0-5 3 0,0 0 4 0,6 0-75 15,-6 0-115-15,7 0-94 0,0-5-83 0,5 2-46 0,-5-3-27 0,6 1-13 16,0-7-5-16,1 2-4 0,-2 0-3 0,8-6 0 0,-1 2-2 0,1-5-1 16,0 1-4-16,-8-1-4 0,8-2-6 0,-1-2-2 0,1 2-1 15,0-5-2-15,-7 1 1 0,-1-1-2 0,2 0-2 0,-2 0 1 0,2 1 0 16,-8-1 0-16,1-4 1 0,-1 9 0 0,-6-5 2 0,0 4 2 16,7 0 1-16,-7 5 4 0,0-2 2 0,0 4 2 0,0 5 1 0,-7-2 2 15,7 5-1-15,0 3 1 0,0 0-2 0,0 1 1 0,-6 6-1 0,6-3-1 16,0 8-2-16,-7-1-3 0,7 5-2 0,-6 2-3 0,0 1-2 15,6 3-2-15,-8 4-2 0,2 0-1 0,6 4 0 0,-6-1 2 16,6 1 0-16,-7 3 1 0,7 0 0 0,0 0 1 0,0-2 0 0,0 2 0 16,0-1 2-16,7-2-1 0,-7 1 2 0,6-2-1 0,-6-3 0 0,6 0 0 15,2-4 1-15,-2 0 1 0,0-2 0 0,1-2-1 0,-1-3 0 16,7 1 0-16,0-6 1 0,1-3-1 0,-2 2 0 0,1-2 0 0,0-6 0 16,6-2-2-16,-5 2-1 0,6-8-3 0,-1-1-2 0,1 2-7 15,-1-8-6-15,1-1-7 0,-1-3-6 0,-6 1-9 0,7-5-8 0,-1-3-9 16,-6-1-9-16,6-3-7 0,-5-3-6 0,-1-1-5 0,-6-3-1 15,5-4 0-15,-5 1 2 0,-1-6 5 0,1 5 5 0,-7-4 7 0,0 5 8 16,7-1 13-16,-7-1 14 0,0 9 17 0,0-1 18 0,-7 8 14 16,7-1 14-16,0 5 11 0,-7 3 9 0,7 4 7 0,-6 3 2 0,-1 4 5 15,7 1 1-15,-6 2 1 0,0 4-2 0,-1 1-4 0,0 3-6 0,1 3-9 16,6 1-8-16,-14 4-7 0,8-1-6 0,0 4-5 0,6 7-5 16,-7-4-2-16,1 9-2 0,-1 2 0 0,1 1 0 0,6 4 2 15,0 2 2-15,-7 5 1 0,7-4 2 0,7 6 2 0,-7 2 2 0,0-1-1 16,0 4 2-16,6 0-1 0,-6 0-2 0,7 1 0 0,-7-2 1 0,0 1-2 15,6-3-3-15,-6 3-1 0,7 0-2 0,-7-5-2 0,6-2-2 16,-6 0-1-16,6 0-2 0,-6 0-2 0,8-8-3 0,-2 0 0 0,-6-4 1 16,6-3-2-16,1 0-1 0,0-3 0 0,-7-8 0 0,6 4 1 15,-6-8 0-15,6 0 1 0,-6-4 1 0,7-3 0 0,-7 0 1 0,6 0-1 16,-6-6 1-16,7-2 0 0,0 2 0 0,-1-6 0 0,0-3-2 0,1-2 0 16,0 1 0-16,-1-5-2 15,0-2 0-15,8 2-2 0,-8-2-1 0,7-3 0 0,-7 1 1 0,8 3-1 16,-2-4 0-16,-5 1 1 0,6 3-1 0,0-3 0 0,1 2 1 0,-2 4 0 15,2-2 1-15,-2 3-1 0,1 3-1 0,1 0 0 0,-2 3-1 16,-6 2 1-16,8 3-1 0,-8-1-1 0,7 6 0 0,-6-3-2 16,0 5 1-16,-1 0 0 0,0 0-2 0,2 7 2 0,-2-2 0 0,0 5-1 15,-6 0 2-15,6 7 1 0,-6-3 1 0,7 0 0 0,-7 4 0 0,7 5 1 16,-7-2 0-16,0-3 1 0,0 5 1 0,6-1 0 0,-6 0-1 0,0-3 0 16,7 1-1-16,-7-1 1 0,0-4 0 0,6 4-1 0,-6-9 0 15,6 5 1-15,-6-4-1 0,8-4 1 0,-2 1-1 0,0-5 1 0,-6 5 0 16,6-8 0-16,8 0 2 0,-8 0 0 0,1-4-1 0,6 0 1 15,-6-3-1-15,5 0-1 0,2-5 1 0,-2-2 0 0,1 3 0 0,1-3-1 16,-8-5 0-16,7 1 0 0,0-4-1 0,-7 0 1 0,8 0 0 16,-8 0 0-16,1-3 0 0,-1-2-1 0,0 2 0 0,1 3 1 0,-7-4-1 15,7 3 3-15,-7 6 1 0,6 2 1 0,-6 0 1 0,0 1 0 16,0 6 0-16,0 1 0 0,0 4 0 0,0-1 0 0,0 4 3 0,0 4 5 16,-6 3 6-16,6 4 5 0,0 0 2 0,-7 7 2 0,7 1 1 0,-7 3-1 15,7 3-1-15,-6 1 0 0,6 4 1 0,0-5 1 0,0 4 0 16,0 1-1-16,0-5-4 0,0 1-6 0,6-1-7 0,-6-2-13 0,7-2-13 15,0-6-18-15,-1 0-19 0,7-1-28 0,-6-6-30 0,6-1-57 0,0-7-69 0,0 0-77 0,-1-4-77 0,8-3-70 0,-7 0-65 16,0-8-30-16,6-3-13 0,-5-4 0 0,-1-1 5 0,0-6 13 0,-6-4 16 16,-1 0 27-16,0-6 29 0,1-3 57 0,0-2 69 0,-7 1 75 15,0-5 261-15</inkml:trace>
  <inkml:trace contextRef="#ctx0" brushRef="#br0" timeOffset="-210035.61">25607 16141 204 0,'-12'-14'397'16,"-1"-1"38"-16,-7 7 19 0,8-3 9 0,4 8 6 0,-4-6 4 0,-1 7 3 15,13-2 4-15,-7 1 5 0,1-1 5 0,6 0 4 0,-7 4-88 16,7-3-137-16,0 3-95 0,0 0-75 0,0 0-40 0,0 0-23 0,0 0-25 15,7 3-25-15,-1-3-46 0,-6 4-54 0,7-4-71 0,-1 4-77 16,1-1-78-16,-1 1-76 0,0-2-39 0,2 3-21 0,-2-1-11 0,0-4-4 16,-6 0 0-16,7 0 2 0,-1-4 15 0,1-1 20 0,-1-1 41 0,1-1 52 15,-1 0 65-15,0-5 200 0</inkml:trace>
  <inkml:trace contextRef="#ctx0" brushRef="#br0" timeOffset="-209879.36">25615 15943 0 0,'0'-12'76'0,"-8"2"290"0,8 3 49 0,-6-3 27 0,6-2 17 15,-6 4 16-15,6-3 15 0,0 5 15 0,-7-2 18 0,7 1 15 16,0-1 16-16,7 1-12 0,-7 3-25 0,0-3-98 0,6 4-137 0,-6 3-76 15,6-5-49-15,2 2-27 0,4 3-18 0,2 0-17 0,-1 0-15 16,-1 3-27-16,8 2-30 0,-7-5-35 0,13 7-38 0,-6-4-50 0,0 5-55 16,-1-1-69-16,0 4-76 0,0-3-74 0,1-2-71 0,0 5-49 0,-7-3-39 15,0 4-18-15,0-6-9 0,-7 2 6 0,1-2 10 0,0 1 19 16,-7 2 22-16,0-2 40 0,0 0 50 0,-7 0 67 0,0-3 75 0</inkml:trace>
  <inkml:trace contextRef="#ctx0" brushRef="#br0" timeOffset="-209641.21">24110 16211 364 0,'-20'11'437'0,"8"-4"26"0,-2 0 12 0,8-3 7 16,6-1 3-16,0 2 1 0,6-2 3 0,8-3 0 0,4 0 0 0,2 4 1 15,13-4 0-15,-7 3-119 0,7 1-178 0,5-1-107 0,2 1-72 16,-1 0-92-16,0-1-100 0,7 1-103 0,-7 0-103 0,6-4-53 0,-5 3-26 16,-2-3-14-16,-5 5-6 0,6-10-3 0,-7 5-2 0,1-3-2 15,-1-1 2-15,-5-3 15 0,-1 3 21 0,0-3 67 0,0 0 125 16</inkml:trace>
  <inkml:trace contextRef="#ctx0" brushRef="#br0" timeOffset="-209061.9">26383 16405 0 0,'-13'3'41'16,"0"5"268"-16,-1-5 42 0,8 1 31 0,0-4 22 0,0 4 14 16,-1-4 10-16,0 3 10 0,1-3 11 0,6-3 11 0,0 3 12 0,-7 0-14 15,7 0-28-15,0 0-77 0,7-4-100 0,-7 4-61 0,0-4-44 16,6 1-28-16,1-1-22 0,6-3-14 0,-7 3-9 0,8-4-11 0,-2 1-10 16,1-3-13-16,1 2-11 0,-2 1-12 0,2 2-10 0,5-2-5 0,-6 4 0 15,0-4-2-15,0 3-2 0,0 4-1 0,0 0 0 0,0 0 0 16,-6 4-1-16,6 0 1 0,-7 2-1 0,7 1 0 0,-7 5 1 0,2 3 0 15,-2 3 0-15,0 0 1 0,-6 0 0 0,7 4 0 0,-7 5 0 16,0-7 1-16,0 7 1 0,0 2 0 0,0-4 0 0,0 1 0 0,0 4 1 16,0-5 0-16,-7-3 0 0,7 5 1 0,0-7 0 0,0 3 1 15,-6-4-1-15,6-1-1 0,0-4 2 0,0 1-1 0,0-4 1 0,0 0 0 16,0-4 1-16,0-3 2 0,0 4 1 0,0-5 4 0,0-3 2 0,0 0 1 16,6 0 3-16,-6 0 0 0,7-3 1 0,-1-5 0 0,-6 4 2 15,7-7-1-15,-1 4-1 0,7-7 0 0,-7 2-3 0,2-2 0 0,4-4-2 16,-5-1-3-16,6-4-4 0,-6 3-2 0,5-3-4 0,-5 2 0 15,6-5 0-15,0 0 0 0,-6-3-2 0,6 3 0 0,0 0 0 0,0 1 1 16,-1-1-1-16,-4 8 0 0,4-4 0 0,-5 3 0 0,6 5 0 16,-7 3 0-16,1-1 0 0,-1 5-2 0,0 4 0 0,2 3 1 0,-2-4-1 15,-6 8 0-15,6-1 1 0,-6 4-1 0,7 5 1 0,-7-1 0 16,0 3 0-16,0 1 2 0,0 3 2 0,0 0 0 0,0 5 3 0,0-1-1 16,0 0 0-16,0-1-1 0,0 2 2 0,0-2-2 0,7-3 1 0,-7 1 0 15,6-1-1-15,0-3-5 0,1 0-4 0,-1-1-11 0,1-6-14 16,6 3-29-16,-7-5-34 0,8-1-48 0,-2-5-54 0,1 0-54 0,1-5-57 15,6 2-45-15,-8-4-42 0,8 0-43 0,-7-4-42 0,7-4-19 0,-8 1-6 16,8-1 4-16,-7-3 11 0,7 0 25 0,-8-1 35 0,8 1 46 16,-7-1 56-16,0-3 54 0,6 4 56 0</inkml:trace>
  <inkml:trace contextRef="#ctx0" brushRef="#br0" timeOffset="-208765.02">27294 16390 103 0,'7'-11'235'0,"-7"0"28"0,0 4 23 0,0-5 30 0,7 6 32 16,-7-2 38-16,-7 2 40 0,7-2 25 0,0-1 19 0,0 6-9 15,0-4-21-15,-7 3-44 0,7 1-52 0,-6 0-40 0,6 3-33 0,-6-5-26 16,0 5-23-16,-2 0-27 0,2 0-30 0,0 5-37 0,-1 1-37 15,1-2-24-15,-1 6-16 0,-6-1-13 0,7 1-8 0,0 5-7 0,-2 0-3 16,2 3-3-16,6 1 1 0,-6-1-2 0,6 3 0 0,0 1-1 16,0 0-2-16,0 1-2 0,6-1-1 0,0 0-2 0,2-1-2 0,-2 2-2 15,0-2 1-15,0-3-2 0,8-2 0 0,-1-2-2 0,-7-2-1 0,8-2-5 16,-2-3-2-16,1-3-8 0,0 0-8 0,0-4-5 0,1-4-5 16,-2-3-4-16,2 0-2 0,-2-5-2 0,1-2 2 0,1-1-1 15,-8-3 0-15,6-1 2 0,-4-3-1 0,-2 1 4 0,0-1 5 0,1-4 5 16,-7 1 7-16,7-2 6 0,-14-2 5 0,7 4 3 0,0-1 4 0,-7 1 2 15,1 2 0-15,0 4-1 0,-2-1 1 0,-4 4 0 0,6 2 0 0,-8 3-2 16,1 0 0-16,7 7-2 0,-8 1 0 0,2-1-8 0,-1 8-13 16,0-1-34-16,-7 4-44 0,7 1-60 0,1 3-70 0,-2 0-75 15,8 3-78-15,-7 1-45 0,6 0-28 0,0-1-15 0,1 1-7 0,0 0-2 16,6 0-1-16,0-5 7 0,6 2 13 0,-6-2 32 0,6-2 44 0,1-1 61 16,0-3 103-16</inkml:trace>
  <inkml:trace contextRef="#ctx0" brushRef="#br0" timeOffset="-208608.77">27438 15904 109 0,'-6'-12'376'0,"-2"1"48"0,2 3 23 0,-6-3 11 15,5 4 6-15,-6 0 2 0,0 3 0 0,7 1-1 0,-8-1-2 16,2 0-13-16,-2 4-19 0,1 4-120 0,-7 0-174 0,8-1-177 0,-2 8-180 16,-5 1-108-16,6-2-71 0,0 5-36 0,1-1-17 0,-2 1-8 0,1 0-3 15,0 3-1-15,6 1 1 0,7-5 14 0,-6 1 17 0,6 0 47 16,6-1 62-16</inkml:trace>
  <inkml:trace contextRef="#ctx0" brushRef="#br0" timeOffset="-208020.01">28259 16661 0 0,'-7'19'203'15,"-6"-5"78"-15,7 1 18 0,0-1 8 0,-2 0 4 0,2-5 3 16,0 1 2-16,-1-3 1 0,0 1 2 0,1-5 9 0,6 2 9 0,0-3-30 15,0 3-54-15,0-5-39 0,0 0-34 0,0 0-18 0,6-5-12 0,1 3-6 16,6-6-2-16,1 0-1 0,-2-1-1 0,8-3-1 0,-7-3 0 16,7-3-8-16,-2-1-11 0,9 2-22 0,-7-9-29 15,6 3-21-15,-7-2-18 0,1-5-11 0,-2 4-5 0,2-2-3 0,-6-6-3 0,-1 5 0 0,-1-4-1 0,-5 4 2 0,6-5 1 0,-13 7 1 16,6-4 3-16,-6 2 4 0,-6 0 2 0,6 7 2 0,-6-4 0 16,-8 8 2-16,8-1 1 0,0 5 2 0,-7 0-2 0,6 5 0 15,-6-1 0-15,-1 6-3 0,8 1-3 0,-6 3-1 0,-2 0-4 0,8 3-1 16,-1 5-4-16,-5-2 0 0,4 6-2 0,8-1-1 0,0 3 0 0,0 2 1 15,0 1 0-15,8 1 0 0,4 5 0 0,-5-1 1 0,6 0 1 16,6 0 0-16,1 0-1 0,-7 4 1 0,13-1-1 0,-6-3-1 0,-1 4-1 16,1 0-1-16,6-1 0 0,-6-3-2 0,-1 4 0 0,-6-1 0 15,6 1 0-15,-5 0 1 0,-2-1-2 0,2-3-1 0,-8 4 0 0,7-4 0 16,-7 0 0-16,-6 0 0 0,0 1 0 0,0-6 3 0,0 2 2 0,-6-5 4 16,0 0 4-16,-1 1 5 0,1-7 4 0,-1 3 4 0,-6-4 2 15,-1 1 4-15,8-5-1 0,-6 1 1 0,-2-4 2 0,1 0-1 0,1-4-2 16,-2 1-2-16,2-5-5 0,-2 1-6 0,1-1-7 0,7-3-15 15,-8 1-15-15,8-5-22 0,0 0-26 0,-1 1-41 0,7-2-50 0,0-1-61 16,0-2-66-16,7 1-55 0,-1-1-52 0,0 2-47 0,1-2-45 0,6 1-20 16,0-1-9-16,7 1 4 0,-8 3 6 0,2 0 19 0,5 1 21 15,1-1 41-15,0 4 48 0,-1 0 60 0,1-1 64 0</inkml:trace>
  <inkml:trace contextRef="#ctx0" brushRef="#br0" timeOffset="-207691.88">28943 16650 0 0,'-7'15'3'0,"7"0"246"0,0-5 29 0,0 1 16 15,-7 0 9-15,7-3 5 0,0-1 7 0,0-3 8 0,0 2 12 0,0-1 21 16,7-1 25-16,-7-4-6 0,7 3-22 0,-1-3-51 0,0 5-66 0,8-5-40 16,-2-5-27-16,-5 5-15 0,6-7-9 0,6 2-5 0,-5-1-7 0,5-2-9 15,-6-3-12-15,6 0-21 0,1 0-26 0,-7-3-23 0,7-4-21 16,-7 3-10-16,6-4-6 0,-5 1-2 0,-2-1-3 0,1-2-1 0,1-2-1 16,-8 3 1-16,0 1 2 0,2-4 0 0,-8 1 1 0,0 0 5 15,0 4 7-15,0-3 8 0,-8 2 7 0,2 1 6 0,0 3 7 0,-1 0 3 16,-6 1 5-16,0 6 3 0,0-3 2 0,6 5 1 0,-5 1 2 15,-2 2 2-15,-5 3 1 0,6 0-2 0,0 3-6 0,-1 5-5 0,2-1-5 16,-1 3-5-16,0 7-4 0,6 0-5 0,-5 2-1 0,4-1-2 16,8 7-1-16,-6-3 1 0,6 7-1 0,0-2-1 0,0 2-2 0,6-4-1 15,2 4-1-15,-2-2-3 0,7-2-2 0,0 1-1 0,-7 0 0 0,7-5-2 16,7 2-1-16,-7-6-3 0,0-2-1 0,6 4-3 0,-5-8-1 16,5 0-7-16,0-4-6 0,-6 0-13 0,7-3-16 0,0-4-31 0,-1 0-37 15,1-4-50-15,-8-3-53 0,8-4-59 0,0-1-60 0,-7-2-62 16,0-4-60-16,6-1-37 0,-13 1-22 0,8-4-8 0,-1-3 2 0,-7-2 9 15,1-2 13-15,0 0 31 0,-7-1 38 0,0-2 48 0,0 0 52 16,0-5 59-16,0 3 180 0</inkml:trace>
  <inkml:trace contextRef="#ctx0" brushRef="#br0" timeOffset="-207425.16">29288 16101 0 0,'-20'-8'106'0,"1"1"175"16,-1 2 30-16,0-1 26 0,1 3 24 0,-1-1 30 0,1 0 34 0,-1 4 23 16,1-3 22-16,6-2 16 0,-1 3 15 0,-5 2-28 0,13 0-49 15,-7-5-59-15,6 5-65 0,-5 0-37 0,4 0-25 0,2 0-23 16,6 0-21-16,-6-3-28 0,6 3-32 0,0 0-23 0,6 0-20 0,-6 0-16 15,6-4-16-15,2 0-12 0,-2 0-12 0,7-3-13 0,0 0-15 0,0-1-12 16,7 1-11-16,-1-4-9 0,-6 0-6 0,6 1-3 0,1-2-2 16,-7 2 0-16,6-1-3 0,-6 2 1 0,1-1 1 0,-2 3 0 15,-4 3 0-15,-2-2 5 0,0 1 8 0,0 5 5 0,1 0 8 0,0 0 3 16,-1 0 4-16,1 5 2 0,-7 1-1 0,6-2 1 0,0 3 2 0,2 1-1 16,4-1-1-16,-6 4 1 0,8 0 0 0,-8-4-2 0,7 5-5 15,1-6-17-15,4 5-22 0,-4-3-50 0,-1-1-65 0,7-4-72 0,-2 2-78 16,-4-2-72-16,6-3-68 0,-1 0-36 0,-5-3-17 0,4-5-7 15,-4 1-6-15,-1-1 3 0,-1-3 3 0,2 1 17 0,-2-2 22 0,2-2 50 16,-8-4 64-16,7 3 73 0,1-3 241 0</inkml:trace>
  <inkml:trace contextRef="#ctx0" brushRef="#br0" timeOffset="-206643.91">30239 16346 0 0,'0'10'66'0,"6"-1"152"0,-6 2 13 16,0-4 9-16,6 0 6 0,-6-4 9 0,8 5 13 0,-2-4 15 0,-6-1 20 15,6 1 24-15,-6-4 29 0,6 4-13 0,1-4-31 0,-7 0-26 16,0 0-23-16,7 0-11 0,-7 0-9 0,0-4-5 0,0 4-5 0,0-4-9 15,0 1-11-15,0-1-15 0,0 1-16 0,0-2-24 0,0-2-27 16,0 4-29-16,-7-4-33 0,7 3-21 0,-7 0-15 0,1-3-9 0,0 2-7 16,-8 3-4-16,8-3-2 0,-7 2 1 0,0 3-3 0,0 0 0 0,0 0-1 15,0 3-1-15,-7-3-2 0,1 7 1 0,-1 2 1 0,8-2 1 16,-8 4 1-16,0-1 0 0,7 5 4 0,-7 0 1 0,8 4 1 0,-2-2 3 16,2 3 0-16,-1-3 2 0,6 2-1 0,7 3-1 0,-7-4 0 15,7 0-2-15,0 5-1 0,7-9-2 0,0 5-2 0,-1-1-2 0,7-4 1 16,0 1-2-16,0-1-2 0,7-3-1 0,-1-3 0 0,1 3-3 15,6-8 0-15,0 1-1 0,0 0-1 0,0-4-3 0,0-4-2 0,0-3-5 16,0-1-3-16,0 1-4 0,1-4-4 0,-2-3-4 0,1-1-3 0,0-3-4 16,-6 0-4-16,6-5-2 0,-7 1-4 0,1 0-1 0,0-3-3 0,-7-1 0 15,-1 1-1-15,2-5 2 0,-2 1 2 0,2-5 3 0,-8 2 2 16,7 0 3-16,-7-5 4 0,2 0 3 0,-2-4 3 0,0 4 4 0,-6-3 3 16,6 1 3-16,-6 2 4 0,0 0 2 0,8 4 4 0,-8 0 5 15,0 4 6-15,0 4 2 0,0 2 4 0,-8 4 2 0,8 1 3 0,0 4 2 16,-6 2-1-16,6 5 0 0,-6 0-1 0,0 3 0 0,6 4-2 15,-8 0 1-15,2 8 2 0,-7-1-1 0,7 4-1 0,-8 4 0 0,8 3 0 16,-6 0 2-16,-2 9 0 0,8-2 4 0,-7 4 3 0,6 7 5 0,-6-3 3 16,7 8 4-16,-2-5 3 0,-4 8 2 0,6-4 0 0,-1 5 1 15,0-2-1-15,1 2-1 0,-1-1-2 0,1-1-1 0,0 1-1 0,-2 0-3 16,8-3-2-16,-6-5-3 0,6 1-2 0,0 0-3 0,-6-4 0 0,6-1-1 16,6-2-1-16,-6-4 0 0,0-4-1 0,0-1-1 0,6-2 0 15,-6-1-1-15,8-7-1 0,-8 0 2 0,0 0 1 0,6-8 1 0,-6 1 3 16,6 0 0-16,1-4-1 0,-7-4-1 0,6 0-2 0,1-3-1 15,0-3-2-15,-1-2 0 0,6-2-2 0,-4-1-1 0,4-7-1 0,-5 4-3 16,6-5-3-16,-6 2-5 0,5-4-7 0,2-2-4 0,-8 2-6 0,7-1-4 16,-6 0-4-16,6-3 0 0,-7 4-1 0,8-1-1 0,-2-1 0 0,2 7-2 15,-8-3 0-15,7 5 0 0,-7 3 0 0,8 1 2 0,-8 3 2 16,6 4 4-16,-4-1 3 0,-2 8 3 0,0-4 5 0,1 8 0 0,-7-1 2 16,7 5 0-16,-1-1 0 0,-6 4 1 0,7 4 2 0,-7 0 0 15,6 7 1-15,-6-4-1 0,0 4 0 0,6 0 2 0,-6 0-1 0,0 0 2 16,0 0-1-16,0 0-1 0,7-4 0 0,-7 4-4 0,7-3-3 15,-1-5-11-15,-6 4-10 0,6-3-17 0,1-5-18 0,6 2-35 0,-6-5-43 16,5 0-54-16,2 1-59 0,6-8-56 0,-8 3-57 0,8-6-54 0,5 0-52 16,-5-2-23-16,0-2-10 0,6 0 4 0,-7 0 8 0,8-4 14 0,-1 0 16 15,-6 0 36-15,5-4 43 0,-5 4 53 0,6-4 60 0</inkml:trace>
  <inkml:trace contextRef="#ctx0" brushRef="#br0" timeOffset="-205814.7">31385 16493 203 0,'6'-12'237'0,"-6"2"13"0,0-2 12 0,6 2 16 16,-12 3 20-16,6-5 30 0,0 5 36 0,-6-4 31 0,-1 0 29 0,1 3-11 15,-1 1-31-15,0-3-46 0,-5 2-54 0,6 5-26 0,-8-6-15 16,1 7-10-16,0-3-8 0,-6 2-15 0,5 3-18 0,2 0-28 0,-2 3-34 16,1 2-29-16,1 2-28 0,-2 4-18 0,-5 0-12 0,12-1-7 15,-6 5-4-15,0 4-4 0,7-1-3 0,-1 0-1 0,-5 5-1 0,4-3-1 16,2 3-3-16,6-1-1 0,-6-4-2 0,6 5-1 0,0-2-1 0,0 2-1 31,6-5-2-31,-6 1 0 0,6-5-1 0,8 4-1 0,-8-3 0 0,7-4-2 16,0 0-2-16,0 1-1 0,1-6 1 0,-2 2-1 0,8-5 0 0,-1-3-2 15,-5 0 0-15,5-3-1 0,0-2-3 0,1 2-1 0,-1-8-2 16,1 4-2-16,-7-4-2 0,7-3-1 0,-8 2-2 0,2-6-1 0,-2 4-4 16,2-5 0-16,-1 1-1 0,-7-1 1 0,1-2-1 0,0-2 3 0,-1 5 2 15,0-4 2-15,-6 0 2 0,7 4 1 0,-7-1 2 0,7 1 2 0,-7 4 2 16,0-1 4-16,0 4 2 0,0 0 3 0,0 7-1 0,0-4 0 16,0 5-1-16,0 3 0 0,0 0-1 0,-7 3 0 0,7 2 0 0,-7 2-1 15,1 0 0-15,6 8 1 0,-6 0 0 0,-1-1-1 0,0 4-1 0,1 4-1 16,-1-3 2-16,1 3 0 0,0 0 0 0,-2 3 1 0,8-3 0 0,-6 1 0 15,6-5 2-15,0 3-1 0,0-6-1 0,0 3 0 0,0-2 0 0,6-2-1 16,-6-3 2-16,8 1 0 0,-2-3 1 0,0-1 0 0,1 0-2 16,6-6 0-16,-6-2 0 0,5 5-1 0,-5-10 0 0,6 5 0 0,0-2 0 15,0-6-2-15,-6 0-1 0,5-1-1 0,2-3-2 0,-2 1-3 0,2-3-4 16,-1-2-1-16,-1-2-2 0,2 0-2 0,-8 0-2 0,8-5-1 0,-8 1 1 16,7 4 2-16,-7-4 1 0,1 0 2 0,-7 5 3 0,7-2 3 0,-1 4 5 15,-6 5 5-15,0-6 3 0,0 9 4 0,-6 0 3 0,6 3 3 16,-7 1 1-16,0 3 0 0,1 3 2 0,-7 1-2 0,7 3 1 0,-8 0-1 15,8 4-2-15,-8 4-3 0,2 0-3 0,5-1-2 0,1 5-1 0,-1-1 1 16,0 0-2-16,7 1 0 0,-6-1 1 0,6 1 1 0,6-1 1 0,-6-4-1 16,7 1-1-16,0-1 0 0,-1-3 0 0,1 0-1 0,5 0 2 0,-4-3-2 15,4-5 0-15,2 0 0 0,-2 2-1 0,1-5 0 0,7 0-1 0,-8-5-1 16,2-1-1-16,-1 2 0 0,0-3 0 0,6-4 1 0,-12 0 0 16,6 0 0-16,0-3-1 0,0 2-1 0,-6-2 1 0,5-4-1 0,-5-1 0 15,0 5 1-15,-1-9 1 0,0 5-1 0,2 0-1 0,-2-1 1 0,0 5 1 16,-6-4 1-16,7 3 2 0,-7 0 1 0,6 4 2 0,-6 0 1 15,0 4 0-15,0-1-1 0,0 5-1 0,0-1-1 0,0 4 0 0,0 0 0 16,0 0 1-16,0 7-1 0,-6-3-1 0,6 7 1 0,0 0-1 0,-7 3 1 16,7 6 1-16,-6-3 1 0,0 5 1 0,-2 3 3 0,2 1 2 0,0 1 3 15,6-2 2-15,-7 8 1 0,0-4 1 0,1 5 1 0,0-2 0 0,-1 0 0 16,1 2 0-16,-1 3 0 0,7-1-1 0,-7-3-2 0,7 4-1 0,-6-1-2 16,6 1-1-16,0 0-1 0,-6 3-2 0,6-3 0 0,0-1-2 0,-7 1 1 15,7 0-1-15,0-5-2 0,-7 5-2 0,7-5-2 0,0-1-1 16,-6 1 0-16,6-2-1 0,-6-5-2 0,-1 1 0 0,0-3-1 0,7-2-1 0,-6-3-2 15,-1 1-1-15,1-8-2 0,-8 3-1 0,8-3-1 0,0-4 0 16,0-2 1-16,-1 2-1 0,-6-7 1 0,6 0 0 0,-5 0 0 0,4-5 1 0,-4-2 1 16,-2 4 3-16,8-8-1 0,-7 0 2 0,7-1 0 0,-8-2 2 0,8 0 1 15,-6-5 1-15,4 2-1 0,-4-6 0 0,5 2 0 0,1-6 0 0,-1 2 0 16,0-1 1-16,1 1-2 0,6-5-1 0,-6 4-2 0,6-2 0 0,6 2-3 16,-6 0-4-16,6 1-4 0,1 2-5 0,0-2-7 0,6 3-6 0,-1 0-11 15,2 3-13-15,5 1-25 0,1 0-32 0,0-1-45 0,6 5-54 0,-7-1-57 16,7 4-61-16,0-4-59 0,0 5-61 0,0 2-26 0,0-3-12 15,0 4-1-15,0 0 3 0,0 4 8 0,-6-2 13 0,-1-2 24 0,1 2 31 16,-1 3 46-16,-5-6 54 0,5 5 59 0,-6-4 245 0</inkml:trace>
  <inkml:trace contextRef="#ctx0" brushRef="#br0" timeOffset="-205580.33">31144 16980 0 0,'-33'14'16'0,"1"-3"415"16,-1-4 61-16,7 5 33 0,0-5 17 0,7-3 7 0,-1-1 4 0,7 1 0 16,0-4-1-16,0 0-1 0,13 0-2 0,-6-4-6 0,-2 4-8 0,8 0-149 15,0 0-217-15,0 0-161 0,0 0-134 0,0 0-136 0,8 0-136 0,-2 4-73 16,0 0-43-16,7-4-20 0,-6 3-8 0,6 2-4 0,7-5-1 15,-8 2 5-15,8-2 8 0,-1-2 17 0,1-3 25 0,-6-2 54 0,5 0 72 16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  <inkml:channelProperty channel="T" name="resolution" value="1" units="1/dev"/>
        </inkml:channelProperties>
      </inkml:inkSource>
      <inkml:timestamp xml:id="ts0" timeString="2021-10-28T07:30:11.749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3269 2667 112 0,'0'10'327'0,"-7"-2"29"16,7 3 17-16,-6-4 7 0,6-3 4 0,-6 3 3 0,6-2 1 0,-7-3 8 16,7-2 11-16,0 5 15 0,0-5 15 0,0 0-64 0,0 0-106 0,0 0-68 15,0 0-50-15,0 0-25 0,0-5-17 0,7 3-8 0,-7-3-4 16,6-2-2-16,0-4 0 0,7 0-8 0,-6 0-10 0,6-7-15 15,0 3-16-15,0-7-14 0,6 4-13 0,-5-8-7 0,6 4-6 0,-8-4-4 16,8 1 0-16,-1-4-1 0,-5 2-2 0,5-2-2 0,-6 0-5 16,6-4-1-16,-5 4-1 0,5-3-3 0,-6-2-3 0,0 1 0 0,0 4-1 15,0-4 1-15,1 3 1 0,-8 2-1 0,0 2 0 0,7 0 1 0,-13 0 3 16,7 4 3-16,-1 4 3 0,-6 0 3 0,0 3 1 0,0 0 5 16,-6 1 5-16,6 3 4 0,-7 0 1 0,0 4 1 0,1-4 2 0,0 3 3 15,0 5 3-15,-2-4 4 0,-4 2 2 0,5 2 2 0,-6-1 1 0,6 0 1 16,-5 4 2-16,-2 0-1 0,2 0-3 0,5 4-2 0,-6-4 0 15,0 4-1-15,6 4 1 0,-6-1-3 0,7 0 0 0,0 4-2 0,-2 0-2 16,2 3 1-16,0 5-2 0,-1-1 1 0,7 3 1 0,-6 2 1 16,6 3 0-16,0-1 2 0,0 5 2 0,0 2 0 0,0 1 1 0,6 1 0 15,-6 2-2-15,7 0 0 0,-7 6-1 0,6-7-2 0,0 6-2 16,2-1-3-16,-2 1-2 0,0-4-1 0,1 2-3 0,-1-2 0 0,-6 0-3 16,7-5-1-16,-1 2-2 0,1-1 0 0,-1-4-2 0,1 0 0 15,-7 1 0-15,7-5-1 0,-1-3 0 0,0 0 0 0,-6 0 1 0,7-3 0 16,-7-4 0-16,7-1-1 0,-7 0 0 0,6-3 2 0,-6-3 0 0,0-1 2 15,0-3 2-15,0-1 2 0,6 0 1 0,-6-3 1 0,0-3 1 16,0 0-1-16,0-5 1 0,7 2 1 0,-7-10-1 0,0 2-1 16,6 0 1-16,-6-9-3 0,7 2 0 0,0-2-3 0,-1-6-2 0,0 3-4 15,2-7-4-15,-2 4-1 0,6-4-2 0,-5 0-2 0,6 0 0 16,-6-1-1-16,5 2-1 0,2 3 1 0,-2 0-1 0,2-1-1 0,-1 8 1 16,-7 0 0-16,8 4 1 0,-2 0-2 0,-6 7-2 0,2 0-1 15,4 3-4-15,-5 1-1 0,-1 3-1 0,-6 4-1 0,7 4 0 0,0 0-2 16,-7 3 0-16,6 0 0 0,-6 4-2 0,6 3 2 0,-6 1 0 0,6 4 2 15,-6-1 4-15,8 4 3 0,-2-3 3 0,0 3 3 0,1-1 2 16,0 1 2-16,-1 0 1 0,7-3 0 0,-7-1 1 0,8 1 1 16,-2-5 2-16,2 1 1 0,-1 0 0 0,-1-5-1 0,2 1 0 0,6-4 0 15,-8 2 1-15,8-7 0 0,-7 3 0 0,7-5 1 0,-8 0-1 0,8 0 0 16,-1-5-1-16,1-2 0 0,0 0 0 0,-7 0-2 0,6-4-2 16,0-4-1-16,1 0 0 0,-7 1-1 0,7-1 0 0,-8-3-1 15,2 0 0-15,-1-1 0 0,-6 1-1 0,5-4 1 0,-5 4 1 0,-1-1-1 16,1 1 1-16,0 0 3 0,-1-5 1 0,-6 9 3 0,0-4 2 0,0-1 1 15,0 5 2-15,-6-5 3 0,6 8 1 0,-7-4 3 0,0 1 2 0,7 3 2 16,-6 1 2-16,-1 2 2 0,1 0 3 0,0 1 0 0,-1 3 1 16,0 1-1-16,1-1 0 0,-8 4-2 0,8 0-2 0,0 0-2 15,-1 4-1-15,1 3-2 0,-1 0-2 0,-6 1-2 0,7 2-2 0,0 6-2 16,-2-2-2-16,2 1-1 0,0 7-2 0,6-4-1 0,-7 3 1 0,7 2 0 16,-7 3 0-16,7-1-1 0,7-3 2 0,-7 4 0 0,7-1 0 15,-1-3 0-15,0 3 0 0,2-2 0 0,-2-1-1 0,7-4 1 0,0 0-1 16,0 1 0-16,-1-5 1 0,2-3 0 0,-1 5 0 0,6-9 0 15,-6 3 0-15,7-6 0 0,-7 1 0 0,6-5-1 0,1-5 2 0,-1 1-2 16,1-2 1-16,0-5-1 0,-1 0 0 0,1-8 0 0,6 4-2 16,-7-7-1-16,1 0 0 0,0-3 0 0,-1-2 0 0,-6 2-1 0,6-4-1 15,1 0 0-15,-7-4-1 0,0 4 1 0,0-5 0 0,-7 2 1 16,2-1 1-16,4-4 0 0,-12 4 2 0,6 0 2 0,1 0 4 0,-7 4 4 16,0-1 3-16,0 1 4 0,0 3 6 0,0 1 4 0,-7 3 4 0,7 0 5 15,0 3 4-15,-6 5 4 0,6-1 7 0,-6 1 4 0,6 3 4 16,-6 3 1-16,6 5-1 0,0-5-2 0,-8 5-3 0,8-1-4 0,0 4-5 15,0 0-6-15,-6 0-4 0,6 0-5 0,0 4-5 0,0 3-5 16,0 0-7-16,-6 4-5 0,6 0-5 0,0 4-3 0,0 3-2 0,0 1-1 16,0 6-2-16,0-3 1 0,6 7 1 0,-6-3 1 0,0 3 0 15,6 1 1-15,2 3-1 0,-2-4 0 0,0 4-4 0,-6-3-3 0,13-1-5 16,-6 0-7-16,-1 0-6 0,1-3-7 0,-1-5-8 0,1 6-8 0,6-9-8 16,-7 0-11-16,0 0-11 0,8-7-15 0,-8 4-19 0,7-8-29 15,1 2-34-15,-8-7-43 0,6-2-50 0,-4 0-53 0,4-2-55 0,-5-7-54 16,6 2-53-16,-6-4-25 0,-1-4-13 0,0 1 1 0,2-4 6 15,-8-1 14-15,0 1 16 0,0-4 31 0,0 0 36 0,-8 0 47 16,8 0 55-16,-12 0 59 0,5 0 214 0</inkml:trace>
  <inkml:trace contextRef="#ctx0" brushRef="#br0" timeOffset="156.25">4670 2154 133 0,'-20'-8'401'0,"7"6"53"0,-7-3 30 16,8 5 17-16,-2 0 10 0,-6-4 8 0,14 4 8 0,-7 0 7 0,7 0 7 16,-1-3 6-16,0 3 6 0,1 0-72 0,6 0-111 0,0 0-104 0,0 0-102 15,6-4-51-15,1 4-28 0,0-4-17 0,-1 4-12 0,13-3-8 16,-5-1-11-16,6-3-16 0,-2 4-18 0,9-5-23 0,-7 1-25 0,5-1-34 15,1-3-41-15,-6 4-64 0,6-4-76 0,-7 4-83 0,1-4-87 16,0 0-55-16,-1-1-42 0,-6 1-19 0,0-3-8 0,-7 2 4 0,2 2 9 16,-2-5 15-16,0 4 18 0,-6-3 29 0,0 3 36 0,0-4 62 0,-6 1 75 15</inkml:trace>
  <inkml:trace contextRef="#ctx0" brushRef="#br0" timeOffset="406.24">4285 1927 234 0,'-19'14'410'0,"-1"-3"40"0,0 4 22 0,7-8 13 0,0 4 7 0,0-4 10 16,7 1 7-16,0-5 8 0,-2 1 7 0,8 0 7 0,-6-4 7 0,6 0-89 16,0 0-136-16,6 0-93 0,-6-4-70 0,8-3-37 0,-2 3-19 15,0-3-11-15,7-5-6 0,-6 6-7 0,6-5-9 0,-1-4-6 0,2 4-9 16,-1-4-7-16,0 1-6 0,0 3-9 0,0-4-6 0,-6 5-5 16,5-2-5-16,-5 5-4 0,0-4-2 0,-1 7-5 0,0-4-4 0,1 5-5 15,-1 3-6-15,-6 0-8 0,7 0-6 0,0 3-8 0,-1 2-10 0,0-2-9 16,2 4-9-16,-2 4-13 0,-6-3-11 0,6 7-26 0,1-4-31 15,-1 3-44-15,1 1-48 0,-1 3-55 0,1-3-55 0,-7-1-59 0,6 5-61 16,0-5-25-16,-6 1-8 0,8-5 2 0,-2 2 5 0,0-1 10 16,1-4 13-16,-1-3 25 0,1-4 30 0,6 0 45 0,-7-7 53 0,8 3 59 15,-2-7 228-15</inkml:trace>
  <inkml:trace contextRef="#ctx0" brushRef="#br0" timeOffset="531.25">4845 1729 0 0,'13'-10'304'0,"-13"1"113"0,7 2 36 0,-7 0 18 16,0-1 10-16,-7 5 5 0,1 0 3 0,-1-2 1 0,-6 5 0 0,7 0-4 15,-8 0-9-15,-5 0-64 0,-1 5-94 0,0 1-153 0,2-2-187 0,-2 7-142 16,-7 0-122-16,1 4-82 0,1 0-62 0,-1-1-31 0,0 5-16 16,-1-5-8-16,1 4-2 0,7 0 2 0,-7-3 8 0,0 4 16 0,6-4 24 15,1-4 46-15,-7 3 58 0</inkml:trace>
  <inkml:trace contextRef="#ctx0" brushRef="#br0" timeOffset="1892.91">5919 2333 200 0,'-6'19'384'0,"0"-5"34"0,0 1 19 0,-2-4 9 16,2-1 5-16,0-2 2 0,-1-4 2 0,1-1 4 0,6 1 6 0,0-4 7 15,0 0 6-15,0 0-82 0,0 0-129 0,0 0-85 0,0-4-64 16,0 1-32-16,6-1-15 0,1-4-9 0,-1-2-3 0,0-1-3 16,8-4 0-16,-8 1-4 0,7-5-6 0,0-2-6 0,6-2-7 0,-5 1-8 15,-2-3-8-15,2-1-4 0,-1 1-2 0,7-5-1 0,-8 1-2 0,-6 4 0 16,8-9-1-16,-1 5 2 0,-6-1 2 0,-1 1 2 0,1-4 3 16,-1 4 4-16,0 0 5 0,-6-1 6 0,0 5 6 0,7-1 6 0,-7 1 7 15,-7 3 5-15,7 2 6 0,0 3 7 0,0 2 5 0,-6 0 4 16,6 4 3-16,-6 5 0 0,6-2 0 0,0 1-4 0,-7 3-5 0,7 4-7 15,-6-4-8-15,6 4-8 0,0 0-9 0,0 4-6 0,-7-4-9 0,7 7-6 16,0-3-8-16,0 7-4 0,-7 0-6 0,7 0-3 0,0 7-4 16,0-3 0-16,0 7 1 0,0-1 1 0,0 5-1 0,0-3 3 0,0 6 0 15,0-3 1-15,0 3 2 0,7 4 0 0,-7-5 1 0,7 2 0 16,-1 0 0-16,1-1 0 0,-1 0 1 0,0 0-1 0,1 1-1 0,0-4 2 16,-1-1 0-16,7 1 0 0,-6-5-1 0,6-2-8 0,-7-1-11 0,7 0-13 15,-6-2-15-15,5-1-17 0,-4-5-18 0,4-3-24 0,1 1-28 16,-6-5-54-16,6 1-66 0,-1-4-75 0,-4-4-79 0,4-3-69 0,-5 0-62 15,-1-4-23-15,1-4-7 0,0-4 5 0,-1 1 11 0,-6-4 16 16,0 0 16-16,0-3 24 0,-6-1 26 0,-1 1 54 0,0 0 67 0,1-6 75 16,-7 2 265-16</inkml:trace>
  <inkml:trace contextRef="#ctx0" brushRef="#br0" timeOffset="2049.16">6076 1934 0 0,'-19'4'227'0,"-1"-1"190"0,0 5 39 0,1-1 19 0,5-3 10 16,-4 3 6-16,4-3 3 0,1-1 3 0,7 0 4 0,-8 2 3 15,8-5 3-15,6 3-32 0,-6-3-50 0,6 0-112 0,0 0-143 0,0 0-74 16,0 4-38-16,6-4-19 0,0 3-8 0,8-3-6 0,-1 4-3 0,-1-4-7 15,8 4-9-15,0-4-15 0,6 3-20 0,-1-3-33 0,2 0-40 16,-1 0-50-16,6 0-58 0,1-3-57 0,-1 3-57 0,1-4-63 0,-1 0-64 16,1 4-33-16,0-3-16 0,0-1-4 0,-1-4 1 0,-5 5 12 15,5 0 14-15,-7-1 30 0,2 0 36 0,-1 1 51 0,-6-1 57 0,6 0 56 16,-7 1 238-16</inkml:trace>
  <inkml:trace contextRef="#ctx0" brushRef="#br0" timeOffset="2739.93">6825 1974 0 0,'0'3'159'0,"7"2"101"0,-7-5 22 0,6 3 21 15,-6-3 19-15,0 4 28 0,0-4 32 0,0 0 31 0,0 0 32 0,0 0 20 16,0 0 19-16,0 0-39 0,0 0-67 0,0 0-48 0,0 0-39 0,0 0-23 16,0-4-17-16,0 4-15 0,0 0-14 0,0 0-25 0,0-3-27 15,0 3-28-15,0-5-28 0,-6 2-19 0,6 3-17 0,-7-3-13 0,7-1-9 16,-7 4-7-16,1-4-7 0,-1 1-7 0,-5 3-7 0,5-4-4 16,-6 4-4-16,-1 0-5 0,2 0-4 0,-8 0-5 0,7 4-4 0,-7-4-3 15,1 7-1-15,6-3-1 0,-6 2 0 0,-1 6-1 0,0-5 0 0,7 8-1 16,-6-5 1-16,6 6 1 0,-7 2-1 0,7 0 1 0,7 1 0 15,-7 2 0-15,6-2 1 0,1 3-1 0,0 4 1 0,-2-4 1 0,8-1-1 16,-6 1 0-16,12 0 1 0,-6 0 0 0,0-4 0 0,8 1-1 16,-2-1-1-16,0 1 1 0,7-5-1 0,-6-3 1 0,6 3 1 0,-7-6 0 15,8-1 0-15,-2 1-1 0,2-5 1 0,5-3 0 0,-6 0-1 16,0-3 1-16,7-5 0 0,-8 1-1 0,8-4-1 0,-1-3-1 0,1-1 1 16,-7-3-1-16,7-5-1 0,0 1 0 0,-8 1 3 0,2-1-1 0,5-4 1 15,-6 1-1-15,-6-1 1 0,5-4 1 0,-5 5 0 0,0 0 2 16,-1-1 3-16,0-4 2 0,1 5 3 0,-7-1 4 0,7 3 5 0,-7-2 5 15,0 3 4-15,0 5 5 0,0-6 6 0,0 9 3 0,0-5 5 0,0 8 3 16,0-3 1-16,0 6 2 0,0 1-1 0,0-1-3 0,0 5-3 16,-7-1-3-16,7 4-7 0,0 0-6 0,0 0-5 0,0 4-6 0,0-1-5 15,0 5-6-15,0-1-5 0,0 4-3 0,0 0-2 0,7 4-2 16,-7 3 1-16,0 1 1 0,6 2-1 0,-6 1 1 0,7 4 3 0,-7-1 0 16,6 2 0-16,-6 2 2 0,6-4 0 0,2 4 1 0,-2 1 0 0,0-5 1 15,0 1-1-15,8-1-1 0,-8-2-2 0,7-2-2 0,-7 2-1 16,8-9 0-16,-2 4-2 0,2-6-1 0,-1-2-2 0,0-1-1 0,0-3-2 15,7-6-1-15,-8 0-4 0,8-3-2 0,-1 0-4 0,1-9-2 0,0 1-4 16,-1-3-2-16,1-1-2 0,0-7 0 0,-1 0-1 0,1-4 0 16,-8 1 2-16,8-5 0 0,-7 1 2 0,0-1 1 0,0-2 2 0,-7-1 3 15,1-1 5-15,0-2 3 0,-7 3 5 0,6-3 4 0,-6-1 5 0,-6 3 6 16,6-2 6-16,-7 3 7 0,7 4 5 0,-7-1 7 0,7 1 7 16,-6 4 6-16,0 6 7 0,-1 1 6 0,0 4 7 0,7-2 3 0,-6 5 2 15,6 5 1-15,-7-3-3 0,7 6-5 0,0 3-25 0,0 0-36 16,-6 0 0-16,6 3 0 0,0 6 0 0,0-3 0 0,0 10 0 0,0-3 0 15,0 6 0-15,6 4 0 0,-6 2 0 0,7 0 0 0,-1 8 0 0,1-3 0 16,-7 2 0-16,13 5 0 0,-7-4 0 0,1 4 0 0,0-4 0 16,-1 4 0-16,7-1 0 0,-6-3 0 0,-1 1 0 0,7-2 0 0,-7-3 0 15,1 1 0-15,6-4-64 0,-7-4-23 0,8-1-13 0,-8-2-19 0,7-4-20 16,-6-5-42-16,-1 1-51 0,1-3-72 0,-1-5-81 0,8-3-73 16,-8 0-70-16,-6-7-28 0,6-4-9 0,1 0 1 0,-7-7 9 0,6-1 12 15,-6-2 12-15,0-1 18 0,0-8 21 0,-6 1 43 0,-1 0 52 16,7-5 75-16,-6 2 215 0</inkml:trace>
  <inkml:trace contextRef="#ctx0" brushRef="#br0" timeOffset="2880.55">7229 1795 376 0,'-20'3'454'0,"-6"5"30"0,7-5 17 0,5 1 11 0,-5 3 8 0,6-3 4 15,7-4 4-15,-8 0 2 0,14 0 0 0,-6 0 0 0,6 0 1 16,0 0-118-16,0 0-177 0,6 0-98 0,-6 0-57 0,14 0-30 0,-8 0-17 16,7-4-10-16,6 4-9 0,1 0-13 0,-1-3-13 0,1-1-21 15,6 0-24-15,1 1-44 0,-1-5-54 0,-1 1-70 0,1-1-76 0,-6 2-72 16,6-5-70-16,-7 0-41 0,1-4-26 0,-7 4-13 0,0-4-6 0,0 0 4 15,-6 1 8-15,-1-1 19 0,-6 1 24 0,0-1 42 0,0-3 55 16,-6-1 67-16,-1 4 154 0</inkml:trace>
  <inkml:trace contextRef="#ctx0" brushRef="#br0" timeOffset="3114.93">6767 1615 288 0,'-33'18'426'0,"7"-3"39"0,0 4 25 15,6-9 17-15,1 1 12 0,5 0 10 0,2-3 8 0,-2-5 8 0,8 1 8 16,-1-4 10-16,7 0 11 0,0 0-95 0,0 0-149 0,0 0-87 15,0 0-60-15,7-4-31 0,-1 1-19 0,1-5-13 0,6 1-10 0,7 0-9 16,-8-4-6-16,8 0-8 0,-1 0-8 0,1-3-10 0,0-1-55 0,5 0-14 16,-11 3 0-16,6-1 0 0,-1 1 0 0,-6 2 0 0,-6-2 0 15,5 5 0-15,-5 0 0 0,0 3 0 0,-1 0 0 0,-6 4 0 0,6 0-77 16,1 0-10-16,-7 4-12 0,0 3-11 0,7 1-12 0,-7 3-17 16,0-1-21-16,0 6-34 0,6 2-41 0,-6-4-47 0,0 4-50 0,0 1-45 15,7 3-42-15,-7-4-42 0,6 0-42 0,0-3-16 0,2 0-1 0,-2-4 3 16,6-4 11-16,2-3 15 0,-1 0 21 0,-1-4 37 0,8-4 44 15,0-7 57-15,-1 4 60 0</inkml:trace>
  <inkml:trace contextRef="#ctx0" brushRef="#br0" timeOffset="3255.56">7430 1366 152 0,'0'-11'378'0,"0"0"40"16,-6 4 20-16,0 3 11 0,-1-3 6 0,-6 2 2 0,7 3 2 0,-7 2-2 16,-7 0 1-16,7 0-1 0,-6 2-2 0,-8 7-92 0,7-2-141 15,-5 0-129-15,5 7-126 0,-6-2-97 0,6 6-88 0,-5 1-82 0,5-1-80 16,0 1-40-16,1 2-19 0,6-3-10 0,0 4-3 0,-1-3-2 15,8-1-1-15,0-3 11 0,6 3 15 0,6-4 37 0,0-2 46 0,8-1 58 16,-1 0 206-16</inkml:trace>
  <inkml:trace contextRef="#ctx0" brushRef="#br0" timeOffset="3647.29">8655 1879 28 0,'-6'8'301'0,"6"-5"39"0,-7 1 25 16,7 0 17-16,-7-4 15 0,1 0 14 0,6 0 15 0,-7 0 12 0,1 0 11 16,6-4 10-16,-6 0 8 0,-1 1-57 0,7-1-89 0,-7 0-68 15,1-4-58-15,6 6-34 0,-6-6-23 0,6 0-14 0,-8 5-10 0,8-5-11 16,-6 1-11-16,0 4-9 0,6-5-8 0,-7 4-7 0,1 1-8 0,6-1-8 15,-13 4-9-15,6-4-6 0,1 4-4 0,0 4-5 0,-8-4-4 16,1 4-4-16,0 3-2 0,0 1-4 0,0-1-3 0,-6 4-2 0,5 3-3 16,-5 1-1-16,6 0 0 0,0 4-1 0,-7-2 1 0,8 5 0 15,5 0 1-15,-6 4 0 0,6-5 1 0,1 6 1 0,0-2 0 0,-2 4 0 16,8-3 0-16,0 0 0 0,8 0-2 0,-2-1 0 0,0 1 0 16,7-5-2-16,-6 2-1 0,12-2-6 0,-5-2-8 0,5-5-10 0,1 1-14 0,-1-4-21 15,0 0-24-15,8-7-43 0,-1 0-55 0,0-8-64 0,0 0-68 16,-1-3-65-16,9-4-60 0,-9-4-41 0,8 1-29 0,-7-4-10 15,6-1 0-15,1-3 6 0,-7 0 12 0,7-3 18 0,-1 3 22 0,-6-4 44 16,7 0 54-16,-7 0 63 0,0 1 123 0</inkml:trace>
  <inkml:trace contextRef="#ctx0" brushRef="#br0" timeOffset="4029.25">9196 1850 0 0,'6'-11'227'0,"-6"-1"70"0,7 5 31 0,-7 0 39 0,0-4 43 0,0 4 29 0,-7 3 25 16,1-4 16-16,-1 5 14 0,0-4 9 0,1 3 9 0,-7 4-51 15,6-3-81-15,-5 3-60 0,-2 0-50 0,-5 3-35 0,5-3-31 0,-4 8-39 16,4-2-40-16,-5 2-30 0,5-1-22 0,-4 8-16 0,-2-4-12 15,7 4-8-15,-1 3-10 0,2 1-5 0,-2-1-5 0,2 1-4 0,5 2-2 16,0 1-1-16,1-1-2 0,-1 2-1 16,7 3-2-16,0-4 0 0,0 0 1 0,0 0-3 0,7-1-2 15,-1 1-2-15,1-3 0 0,0-2-1 0,5-1-4 0,2-1-2 0,-2-4-2 0,2-1-4 0,5-2-3 0,-5-1-2 0,4-7-3 0,2 4-3 16,0-8-2-16,-7 0-1 0,7-3 0 0,-1 0 0 0,1-5 1 16,-8-2 1-16,8 0 4 0,-7-1 4 0,7-4 2 0,-8-3 3 0,2 5 3 15,-2-9 3-15,2 3 4 0,-8-2 5 0,1 3 3 0,-1-4 5 0,1-3 6 16,-7 3 6-16,7 1 6 0,-7-1 7 0,-7 0 10 0,7 0 8 15,0 5 9-15,-7-2 10 0,7 6 9 0,-6 2 9 0,6 0 8 0,-7 0 3 16,7 8 2-16,-6-4-3 0,6 7-6 0,0 1-7 0,-7-1-5 16,7 4-10-16,0 4-9 0,0-1-9 0,0 1-10 0,-7 7-17 0,7 0-27 15,0 0 0-15,0 8 0 0,0-1 0 0,7 0 0 0,-7 4 0 0,0 0 0 16,7 4 0-16,-1-4 0 0,-6 3 0 0,7-3 0 0,-1-3-23 16,1 3-25-16,0-4-11 0,-1 0-13 0,0-4-14 0,8 2-18 0,-8-5-18 15,0-1-23-15,1-2-39 0,6-4-50 0,0-4-59 0,-7 0-65 0,8-4-54 16,-8 1-50-16,7-9-37 0,-6 1-30 0,-1 0-10 0,7-7 3 15,-7 3 8-15,1-7 13 0,-7 0 19 0,7 0 21 0,-1-3 39 0,-6-4 50 16,0-1 60-16,0-3 68 0</inkml:trace>
  <inkml:trace contextRef="#ctx0" brushRef="#br0" timeOffset="4232.38">9091 1257 0 0,'-32'0'154'0,"5"3"205"0,1-3 52 15,1 3 32-15,-1 1 23 0,0-4 18 0,6 0 15 0,1 0 16 0,-1 0 12 16,7-4 12-16,0 4 10 0,6-3-27 0,1 3-45 0,6-3-85 15,-6 3-107-15,6-5-68 0,6 2-52 0,-6-1-33 0,6 1-22 0,7-5-19 16,1 1-16-16,-2 0-18 0,2 0-19 0,5-1-18 0,-6 1-19 0,6-1-20 16,1 5-18-16,-7-1-16 0,7 4-15 0,-8 0-12 0,2 0-12 0,-8 4-14 15,8 3-16-15,-8 0-21 0,-6 5-26 0,0-2-28 0,0 5-29 0,-6 4-29 16,-2-2-29-16,2 5-32 0,-6 1-33 0,-8 2-37 0,0 1-43 16,1-1-21-16,-1 1-11 0,-6 4 3 0,0-5 9 0,7 1 20 0,-8-4 26 15,8 0 29-15,0-1 34 0,5-5 36 0,1-3 40 0,0-1 41 16,7-1 181-16</inkml:trace>
  <inkml:trace contextRef="#ctx0" brushRef="#br0" timeOffset="7126.43">10218 1894 0 0,'0'7'204'15,"0"0"125"-15,0-2 43 0,-6 1 25 0,6-2 15 0,0 3 11 0,0-3 8 16,-7 0 4-16,7-4 5 0,0 0 3 0,0 0 4 0,0 0-47 0,7-4-66 15,-7 0-74-15,6 1-74 0,1-5-52 0,-1 2-42 0,8-6-25 16,-2 1-15-16,1 0-10 0,0-4-8 0,7-3-6 0,-7-1-5 0,7 1-3 16,-1-3-3-16,7-1-3 0,-6-4-3 0,-1 0-4 0,7 0-5 15,-6 1-1-15,6-5-2 0,-7 5 0 0,1-5 1 0,-8 1-1 0,8 0 0 16,-7 0 1-16,0 3 2 0,0-3 0 0,1 0 2 0,-8 3 1 0,0 0 4 16,1 1 2-16,-7-1 3 0,7 4 3 0,-7 3 1 0,0 1 4 0,-7 0 4 15,7 4 4-15,-7-1 2 0,7 4 4 0,-6 0 2 0,0-1 1 16,6 6 1-16,-8 1-1 0,2 2-1 0,0-1-1 0,-1 2-1 0,1-3-2 15,6 5-3-15,-7 0-4 0,-6 5-3 0,7-3-5 0,0 5-3 0,-2 1-2 16,-4 0-4-16,5 3-2 0,-6 3-1 0,7 0-3 0,-7 5-1 16,6 3 0-16,0 0-1 0,1 3 3 0,0 0 0 0,6 6 1 0,-7-6 1 15,7 9 2-15,-7-6 1 0,7 6 3 0,0-2 1 0,0 5 2 16,0-1 1-16,0 1 0 0,0 0 1 0,0 3-2 0,7-3 1 0,-7 0 0 16,0-1 0-16,7 1 1 0,-7-5-1 0,6 5 0 0,0-4-1 0,-6-3 1 15,7 2-2-15,0-2-1 0,-7 0-1 0,6-5-2 0,1 0 1 16,-7-3-2-16,6 0 1 0,1-3-3 0,-7-1-1 0,6-4 0 0,-6-2 0 15,7-1-2-15,-7 0-2 0,6-4 2 0,-6-4-1 0,0 2 0 16,6-5 3-16,-6 0-2 0,8 0 0 0,-2-5-1 0,0-2 2 0,1 0-2 16,-1-4 0-16,1-3 1 0,6-1-1 0,-7-3 0 0,8-5-1 15,-8 1-1-15,7-3-4 0,0-1-1 0,0-3-3 0,-7 3-1 0,8-7-1 16,-8 4-4-16,7-4-1 0,-6 4-1 0,-1 0-2 0,7-5-1 0,-7 5-1 16,8 4 0-16,-8-1-1 0,8 0 0 0,-8 4 1 0,0 4 1 15,1 4 0-15,6 2 0 0,-7 1 2 0,1 4-1 0,-7 0 1 0,6 7 1 16,0-4-1-16,-6 8 0 0,0-1 0 0,0 1 1 0,0 3 1 0,0 1 0 15,0-1-1-15,0 4 0 0,-6 0 0 0,0 3 2 0,-1-3 0 16,1 4 3-16,-1 0 0 0,1 0 2 0,-7-1 1 0,7 1 1 0,-8-1 1 16,1 1 2-16,6-4-1 0,-5 0 1 0,5 0 1 0,-6 1 0 15,0-5 2-15,7 0 0 0,-8 0 0 0,8 1 0 0,0-5 1 0,-1 1-1 16,7-1 3-16,-6 2-1 0,-1-5 2 0,7 3-1 0,0-3 2 0,0 0 0 16,0 0 1-16,0 0-2 0,0 0 0 0,0 0 0 0,0 0 1 15,7 0-1-15,-7 0 0 0,6 0 0 0,1 3-1 0,-1-3-2 0,0 0 0 16,8 4-2-16,-8 0-2 0,7-1 1 0,0 5-1 0,0-5 1 0,-7 5 0 15,8 3 1-15,-2-4-1 0,2 3 1 0,-8-2-1 0,7 3 1 16,0 0 1-16,-6 1 1 0,5-2 0 0,2 1 0 0,-1 0 0 0,-6 1 1 16,5-2-1-16,1-2 1 0,1 3 0 0,-2-4-2 0,-5-4 1 15,6 5 0-15,0-8 0 0,0 3-1 0,0-3 2 0,-7 0 0 0,8-3-2 16,-2 0 1-16,8-5 0 0,-7 1 0 0,1-4-1 0,-2 0 0 16,1-4-2-16,7-3-1 0,-7 2-2 0,0-5-3 0,0 3-2 0,0-8-4 15,0 0-3-15,0 1-3 0,0-4-1 0,-7-5-2 0,8 1 0 0,-8-3-2 16,7-4 0-16,-6 3 2 0,-1-3-1 0,1-1 2 0,-7 1 1 15,6-4 4-15,0 4 4 0,-6 3 3 0,8 0 2 0,-8 1 4 0,0 7 5 16,6-4 4-16,-6 8 5 0,0-2 5 0,0 5 4 0,0 0 4 0,-6 4 5 16,6 3 5-16,0 1 5 0,-8 2 3 0,8 1 3 0,-6 2 3 0,0 1 4 15,-1-1 0-15,1 6-1 0,-1 0-3 0,0-1-3 0,1 4-5 16,0 0-4-16,0 4-5 0,-2-1-4 0,-4 0-5 0,5 9-6 0,0-5-4 16,-6 8-4-16,7 0-5 0,0 3-3 0,-1 4-1 0,0 4 2 0,1-1 2 15,0 4 1-15,6 5 2 0,-7 2 2 0,7 0 1 0,0 6 0 16,0-3 2-16,0 5 1 0,0 0 2 0,0 0 1 0,0 0 1 0,0 4 0 15,0-4 0-15,7 0 0 0,-7 0-1 0,6 0-1 0,-6-4-1 0,6 0 0 16,-6-3-1-16,7 0 1 0,0-1 0 0,-7-2-2 0,6-6 0 16,0 2-2-16,1-4 1 0,-1-4-1 0,-6-1 0 0,7-3-1 0,0 1 0 15,-1-4-2-15,0-5 1 0,-6-2 1 0,8 0 2 0,-2-5 3 16,0 1 2-16,0-4 1 0,1 0 2 0,0-4 0 0,-1-4 0 0,1-3 2 16,5 1-2-16,2-5 0 0,-8-4-2 0,7-2 0 0,0-5-1 15,0 1-3-15,1-1-2 0,-2-7-3 0,2 4-3 0,-2-8-2 0,1 3-2 16,-6-2-1-16,6 0-1 0,-1 0-1 0,2 2-2 0,-1-3 2 15,0 4-1-15,0 4 1 0,0 4-2 0,0-1 1 0,0 4-2 0,0 7-1 16,-6 0-1-16,5 5-1 0,-5 2 1 0,6 5-1 0,-7 6 1 16,2 1 1-16,-2 3 1 0,0 5-1 0,1 2 1 0,-7 4-1 0,6 1 1 15,-6 3 1-15,0 3 1 0,0 1 0 0,7 3 3 0,-7-3 0 0,0 3 0 16,-7 0 0-16,7-3-3 0,0 0-6 0,7-1-8 0,-7 0-8 16,0-2-11-16,0-1-13 0,6-4-15 0,1-3-18 0,-1-1-27 0,0-3-33 15,2-3-52-15,4-5-62 0,2-3-65 0,-1 0-66 0,-1-7-62 16,8 0-59-16,0-1-25 0,-1-3-7 0,1-3 2 0,0-1 10 0,-1 0 13 15,7 1 16-15,-6-4 27 0,-1-1 33 0,7 4 51 0,-6-3 61 0,-1 0 66 16,0 3 241-16</inkml:trace>
  <inkml:trace contextRef="#ctx0" brushRef="#br0" timeOffset="7520.66">12080 1850 0 0,'20'-11'158'0,"-7"4"146"0,1-1 35 15,-2 4 29-15,2-3 29 0,-8 3 22 0,0-3 20 0,1 3 17 16,-1-3 16-16,-6-1 12 0,0 2 12 0,-6-2-35 0,6 1-55 0,-7 0-64 16,1-2-67-16,0 7-40 0,-1-6-27 0,0 5-24 0,1-5-25 0,-7 8-19 15,6-4-16-15,-6 2-16 0,7-3-12 0,-8 5-13 0,8 0-10 16,-6 5-11-16,-2-3-10 0,8 2-9 0,-7 0-7 0,-1 3-7 0,8 3-8 15,-6 2-5-15,4-1-4 0,-4 3-4 0,-2 1-2 0,8 0-4 0,-1 4 0 16,-5-1-1-16,5 1-1 0,0-1-1 0,7 3 1 0,-6-2 0 16,0-1 0-16,6 4 0 0,0-4-1 0,0-3 0 0,6 4-1 0,0-5 0 15,-6 4-1-15,7-6-1 0,6-2-2 0,-7 1-2 0,1 0-2 16,6-7-1-16,0-1-1 0,1 2-1 0,-2-5-2 0,1-5-1 0,7 2-1 16,-8-4 0-16,2-1 0 0,-2-3 0 0,8 1 2 0,-7-5 0 0,1-4 2 15,5 4 1-15,-6-3 4 0,0-4 0 0,0 0 1 0,-6 0 1 16,5-3 4-16,-4-1 0 0,-2 0 1 0,0 0 1 0,0-3 2 0,1 4 2 15,-7-2 4-15,7 6 4 0,-7-5 3 0,0 9 5 0,0-2 4 0,0 4 4 16,0 0 4-16,0 5-1 0,0 2 1 0,0 1-2 0,-7 3 1 16,7 4-1-16,0 0-2 0,0 4-1 0,-7 3-4 0,7 1-3 0,0 7-4 15,-6-1-4-15,6 4-4 0,0 4-3 0,-6 5-4 0,6-2-1 16,0 4 1-16,0 0-1 0,6 4 1 0,-6-4 0 0,6 5 1 0,-6-5 0 16,7 0-1-16,0 0-2 0,-1-3-1 0,7 0-6 0,-7-5-7 0,8 2-10 0,-8-2-13 15,7-6-14-15,0 0-15 0,-6-3-20 0,6-6-24 0,0 1-47 16,-1-7-59-16,2-3-66 0,-1-1-68 0,0-2-61 0,0-10-56 0,-1 1-37 15,2-3-27-15,-1-4-7 0,-6 0 4 0,-1-8 9 0,1 1 14 16,-1-3 19-16,-6-5 24 0,0-3 45 0,0-4 59 0,0 0 67 0,0-5 90 16</inkml:trace>
  <inkml:trace contextRef="#ctx0" brushRef="#br0" timeOffset="7740.55">12224 1213 98 0,'-26'-5'334'0,"0"5"42"0,7-3 31 0,-1-1 26 15,0 4 22-15,1-3 18 0,-1-1 16 0,8 0 9 0,-2 1 10 0,8 3 9 16,-7-4 9-16,6 1-68 0,0 3-104 0,1-4-73 0,6 4-58 0,-6-5-37 15,6 5-27-15,0 0-25 0,0 0-23 0,0 0-17 0,6-2-14 16,-6-3-12-16,6 5-10 0,1-3-11 0,-7 3-12 0,7-3-13 0,6 3-13 16,-13-5-15-16,12 5-13 0,-4 0-9 0,-2 5-6 0,0-5-6 0,-6 6-5 15,6-1-5-15,-6-3-4 0,7 10-5 0,-7-5-6 0,0 4-5 16,0 1-5-16,0 2-10 0,-7 1-16 0,1 0-27 0,6 2-34 0,-6 3-50 16,-8-3-59-16,8 2-53 0,0 3-54 0,-7-4-46 0,6 0-42 0,-6 1-18 15,1-1-5-15,4 1 1 0,-4-5 5 0,5 1 14 0,0-5 18 16,-6 1 34-16,13-3 40 0,-6-5 55 0,6-3 62 0</inkml:trace>
  <inkml:trace contextRef="#ctx0" brushRef="#br0" timeOffset="8349.93">12940 1601 18 0,'0'11'290'0,"-6"-4"40"0,0 4 32 0,6-3 20 0,-7-1 15 15,7 0 16-15,0-3 16 0,-7-1 13 0,7 1 11 0,0-4 13 16,0 0 11-16,0 0-51 0,0 0-88 0,0 0-63 0,0 0-53 0,-6-4-34 15,6 4-24-15,0-3-17 0,0-1-11 0,0 0-14 0,0-3-15 0,0 4-12 16,6-5-11-16,-6 1-12 0,7-4-13 0,-7 3-12 0,7-2-9 16,-1-1-9-16,0-1-5 0,1 5-7 0,6-5-6 0,-7 2-4 0,1 3-4 15,-1-1-3-15,1 1-2 0,0 3-1 0,-1 1 0 0,0-1-1 16,2 0 1-16,-2 4-1 0,0 0 1 0,0 4-2 0,-6 0 1 0,7 3 0 16,0-3-2-16,-7 3 2 0,6 4 0 0,-6 4 0 0,7-1 1 0,-7 1 1 15,0 3-1-15,0 1 1 0,6 3 0 0,-6-4 1 0,-6 7 1 16,6-3 1-16,0 1 1 0,0-5-1 0,0 4 1 0,0 0-1 0,0-4-2 15,-7 1 0-15,7-1 0 0,0-4 1 0,7 1 0 0,-7-4 0 16,0 0 0-16,0 1 1 0,0-6-1 0,6 2-1 0,-6-5 0 0,0 1 1 16,0 0 0-16,6-4 0 0,-6 0 3 0,8 0 1 0,-2-4-2 0,0 0 1 15,1-3 0-15,-1 0 0 0,1-1 0 0,6-2 0 0,-7-1 0 0,8 0-2 16,-8-4-1-16,7 0 0 0,-6-4 1 0,5 1-2 0,1-3 0 16,-6 2-2-16,6-4-2 0,1 2 0 0,-8-1-1 0,6 4 1 0,2-4 0 15,-8 4 0-15,7-1-2 0,1 5 1 0,-8-2 1 0,6 6-2 16,-5 2-1-16,0 1 0 0,6 3 1 0,-7 1 0 0,0 3 2 0,2 3 0 15,-2 5 0-15,0 0-1 0,-6 3-1 0,6 3 1 0,2 1 0 0,-8 3 1 16,0 0 0-16,6 0 2 0,-6 4 1 0,0 4-3 0,0-5-6 16,0 2-3-16,0-4-7 0,0 2-8 0,0-3-9 0,0-3-14 0,6 4-19 15,-6-9-32-15,7 2-37 0,-1-1-46 0,8-7-50 0,-8 3-50 16,6-7-49-16,2 0-46 0,6-4-46 0,-7 1-28 0,6-1-21 0,-6-7-5 16,7 4 0-16,-1-8 13 0,1 4 18 0,0-4 31 0,-1 0 37 0,7 1 46 15,-6-1 50-15,-1-3 49 0,1 3 153 0</inkml:trace>
  <inkml:trace contextRef="#ctx0" brushRef="#br0" timeOffset="9107.86">13904 1615 0 0,'7'-7'98'0,"6"3"157"16,-7-4 23-16,1 1 22 0,0 1 22 0,-7-2 25 0,0 4 29 0,0-3 28 16,0 4 29-16,0-6 18 0,0 6 14 0,-7-4-32 0,7 3-53 0,-7 1-51 15,1-1-48-15,-1-3-27 0,1 3-18 0,-1 0-16 0,-6 1-16 16,7 3-24-16,-8-4-27 0,8 4-26 0,-7 0-28 0,7 0-18 0,-7 4-15 16,0-4-10-16,-1 7-10 0,2-3-6 0,-2 3-8 0,2 4-6 15,-1-1-5-15,-1 2-5 0,8 2-4 0,-7 2-4 0,0 2-1 0,7 0-1 16,-7 0 0-16,6 1-1 0,0 2-1 0,7 1 0 0,-6-3-2 0,0 3 2 15,6-4-1-15,0 1 0 0,0-1 0 0,0-4-1 0,6 1 0 16,0 0 0-16,-6-1-1 0,7-2 0 0,6-5 0 0,-6 4 1 0,5-4 0 16,2-3-1-16,-2 4-1 0,2-8-2 0,-1 0-1 0,-1 0 0 0,8 0-1 15,-6-8 1-15,5 4-1 0,-6-3 1 0,6-4-1 0,-5-1 0 16,5-2 0-16,-6-1 0 0,6 0 1 0,-5-3 0 0,-2 0 2 0,2 0 0 16,-8 0 2-16,7-4-1 0,-7-1-1 0,1 1 2 0,0 1 1 0,-1-1 0 15,0 0 1-15,2 0 3 0,-8-1 5 0,6 6 3 0,0-2 2 16,-6 4 2-16,0 1 1 0,0 3 2 0,7 0 1 0,-7 3 0 0,0 1 0 15,0 4-1-15,0-1-2 0,0 0-2 0,0 4-1 0,0 0-4 16,0 0-5-16,0 4-3 0,0 0-3 0,0 3-3 0,-7 1-1 0,7-2 1 16,0 9-2-16,0-4 1 0,0 7-2 0,-6 1 2 0,6-1 0 0,0 1 2 15,0 2 2-15,0 5 1 0,0-4-1 0,0 0 1 0,0 3 0 16,0-2 0-16,0-1 0 0,0 0 0 0,6-4-2 0,-6 4 1 0,7-7 2 16,-7 3 0-16,6-4-2 0,1-2 1 0,-1-1-1 0,1 0 1 0,-1-4-1 15,0 1 2-15,2-5 0 0,4 0-1 0,-5 1 1 0,6-4 0 16,-7-4 0-16,7 1 1 0,-6 0-2 0,6-5 1 0,0-3-1 0,0 0 1 15,0-1 1-15,0 2-2 0,-6-5 1 0,5-4-1 0,2 5 0 0,-2-4-1 16,2 0 0-16,-8-4 0 16,7 3 1-16,-7-3 0 0,8 0-1 0,-8 0-1 0,0 0 0 15,1 0-1-15,0 0 0 0,-1 4 1 0,1-1-1 0,-1 4 1 0,-6 1 0 0,6 3 0 0,-6 0-2 0,8 4-1 0,-8 3-2 0,0 1-1 0,0 3 0 16,0 0 0-16,6 0 0 0,-6 3 0 0,0 5 0 0,0-1 0 16,0 4-1-16,0 0 0 0,0 4 0 0,0-1 2 0,0 4 1 0,0 1 2 15,-6-1 2-15,6 4 0 0,0-3 1 0,0 2-1 0,0 1-1 0,0-3 2 16,0 3 0-16,0-4 0 0,0 1 1 0,0-5 0 0,0 1-1 15,6 0 0-15,-6-5-1 0,6-2 0 0,-6 3 0 0,6-3 1 0,-6-6 0 16,0 3 1-16,8-2 1 0,-8 1 2 0,6-4 0 0,0 0 0 16,-6-4 0-16,7 4 0 0,-1-8 0 0,1 6 0 0,0-6 0 0,5-3-1 15,-6 0-1-15,2-1 1 0,4-2-1 0,-5-1 1 0,6 0-1 0,-6-2-3 16,-1-3 0-16,8 3-2 0,-8-5-2 0,6 3 1 0,-5-2-1 0,0-1 0 16,6 3 0-16,-7-3 1 0,0 4 0 0,2-1 1 0,-2 4-3 15,6 1 0-15,-12 3 0 0,14 0 0 0,-8 0-1 0,-6 4 2 0,7 3 0 16,-1 1-1-16,1 3 0 0,-7 0-1 0,7 3-1 0,-7 1 0 15,6 3 0-15,-6 1 1 0,6-1 1 0,-6 4 1 0,0 4 0 0,6-4-1 16,-6 7 1-16,0-4-2 0,0 1-3 0,0 4-4 0,0-4-4 0,0 3-5 16,0-4-6-16,0 1-9 0,8-1-11 0,-8 1-15 0,0-4-18 15,6 0-25-15,0-1-29 0,1-1-40 0,-7-6-44 0,6 1-48 0,8 0-50 16,-8-4-41-16,7 0-35 0,-6-4-36 0,5 0-33 0,8 1-15 16,-7-6-6-16,0 7 7 0,6-9 12 0,-5 3 23 0,5 2 29 0,1-3 39 15,-8-2 46-15,8 0 50 0,0 5 53 0</inkml:trace>
  <inkml:trace contextRef="#ctx0" brushRef="#br0" timeOffset="9624.58">15031 1626 0 0,'6'-7'175'15,"8"0"58"-15,-8-1 23 0,7 0 17 0,-6-2 15 0,-1 2 14 16,1 1 12-16,-7 0 16 0,6 0 19 0,0-4 10 0,-6 3 9 0,0 1-23 16,8 0-37-16,-8-1-30 0,0 1-27 0,0 0-18 0,-8-1-15 0,8 5-12 15,0-5-14-15,-6 5-10 0,6-1-12 0,-6 1-15 0,6-1-18 16,-7 4-21-16,-6 0-23 0,7 0-21 0,-1 4-18 0,-5-1-15 0,-2 4-10 16,1 1-8-16,0 3-5 0,0 0-4 0,0 0-2 0,-6 7-3 15,5-3 0-15,1 3 0 0,0 1 1 0,0-1 0 0,1 3-2 0,4-2 0 16,-4 3-1-16,5-4-1 0,7 4 0 0,-6-3-2 0,6-1 0 0,-7 0 0 15,14 1 0-15,-7-5 0 0,0-3 2 0,6 0-3 0,1 0-1 0,5-4-3 16,-4 1 0-16,4-1 1 0,1-7-2 0,0 0 0 0,0 0-1 16,7-4-2-16,-7 1 0 0,7-5-1 0,-8 1-2 0,8-4 0 0,-6 0-1 15,5-4 1-15,-6 0 3 0,6-2 0 0,-5-3 2 0,-2 3 1 16,1-2 1-16,0-3 1 0,0 1 0 0,-7 2 1 0,8-3 2 0,-8 0 1 16,1 1 4-16,0 2 2 0,-7 1 3 0,6-1 3 0,-6 5 3 0,6-1 5 15,-6 5 5-15,0-2 4 0,0 1 2 0,0 4 1 0,0 3 1 16,0 1-2-16,0-2 0 0,0 5-1 0,-6 5-3 0,6-2-2 0,-6 5 0 15,6-1-3-15,-7 7-2 0,0-3-3 0,1 8-3 0,0 3-3 16,-2 4-1-16,2 2-2 0,0 2 1 0,-1 7 0 0,1-5-1 0,-1 9 2 16,1-4 0-16,-1 3-1 0,1 4 0 0,0-4-1 0,-2 4 0 0,8-4-1 15,-6 5-1-15,6-1-1 0,-6 0-2 0,6-5 0 0,-7 6 0 16,7-2 1-16,-6 1 0 0,6-3-1 0,0-1-1 0,-7 0-2 0,7 0 2 16,-6-3-3-16,6 0 0 0,-7-1-2 0,7-6 1 0,0-1 0 15,-6 1 1-15,0-5-1 0,6-3-1 0,-8 0-1 0,8-8-2 0,-6 2-1 16,0-2 0-16,6-2-1 0,-7-6-2 0,0-2-1 0,-5 0-1 15,5-1 0-15,1-6-1 0,-1-1 0 0,-6 0 1 0,0-2 0 0,6-3 2 16,-6-1 2-16,7-2 2 0,-7-1 4 0,6-3 0 0,1-2 2 16,0 0 1-16,6-1 1 0,0-2 1 0,0-2 2 0,0 1-1 0,6-3-1 15,0 0 0-15,1-1-2 0,6 0-2 0,0 0-5 0,0-3-3 16,0 3-5-16,0 1-7 0,7-5-10 0,-1 5-11 0,0 0-16 0,-5-2-15 31,5 2-31-31,1-4-36 0,0 3-46 0,-1-4-49 0,0 5-52 0,0-5-49 16,1 1-42-16,0 0-40 0,-7-1-32 0,7 1-28 0,-8-4-8 15,2 4 3-15,-2-4 10 0,-5 4 14 0,0-5 30 0,-1 5 35 0,1-3 47 16,-1 2 49-16,0 1 52 0,-6 4 100 0</inkml:trace>
  <inkml:trace contextRef="#ctx0" brushRef="#br0" timeOffset="9890.2">14035 1003 0 0,'-33'11'225'0,"7"-6"104"0,-6 2 34 0,5 0 26 16,1 0 20-16,0-3 20 0,7 3 17 0,-1-3 12 0,0-4 10 0,8 3 7 15,-2-3 7-15,2 5-46 0,5-5-69 0,1 3-73 0,6-3-75 0,-7 3-44 16,7-3-33-16,0 0-23 0,0 4-19 0,7 0-18 0,-7-4-16 0,6 3-12 16,7 1-8-16,-7-4-6 0,8 4-7 0,6-1-6 0,-1-3-5 0,0 0-7 15,8 4-9-15,-2-4-13 0,1-4-15 0,0 4-22 0,0-3-26 16,1-5-41-16,5 5-48 0,-6-5-60 0,-7 2-67 0,8-2-71 0,-8-3-72 15,1 0-40-15,-1-1-23 0,1-2-9 0,-7-1 0 0,0 0 7 16,0-3 11-16,0 1 20 0,0-2 23 0,-7 1 41 0,1-4 47 0,0 0 59 16,-1 0 168-16</inkml:trace>
  <inkml:trace contextRef="#ctx0" brushRef="#br0" timeOffset="16443.59">16327 1571 0 0,'6'-4'105'0,"-6"4"136"15,0 0 24-15,0 0 18 0,0 0 15 0,0 0 18 0,0-3 17 0,0 3 23 16,0 0 23-16,-6-3 24 0,6 3 24 0,0-4-32 0,0 4-59 15,-6-5-44-15,6 2-36 0,-7 0-24 0,7-1-18 0,-6 4-13 0,6-4-11 16,-7-3-14-16,0 7-15 0,7-4-19 0,-6 1-21 0,0-1-21 16,-1 4-21-16,0-4-10 0,1 1-9 0,6 3-6 0,-13 0-5 0,6-4-4 15,1 4-3-15,-1 0-4 0,-5 4-3 0,5-4-1 0,-6 3-3 0,-1 1 0 16,2 0-2-16,-1 3-1 0,0 0-1 0,0 4-2 0,-1 1 0 16,2-2-3-16,-8 5 0 0,7 0-2 0,0 3-1 0,0 1-3 0,0 2-1 15,6 2 0-15,-5-2-1 0,-1 1-1 0,13 4 0 0,-7-4-1 16,0 3-4-16,7 1-1 0,0-4-1 0,0 1-2 0,7-2 0 0,0 2 0 15,-7-6-1-15,13 5 1 0,-7-3 0 0,7-5-3 0,0 1-5 0,7-1-9 16,-7 1-9-16,6-7-12 0,0 3-14 0,1-4-27 0,0-4-32 16,5-3-53-16,-5 0-65 0,6-3-66 0,1-4-68 0,-1-1-62 0,0-6-62 15,-1-1-28-15,1 0-10 0,7-4-1 0,-7-2 6 0,0 3 10 16,7-4 14-16,-7-4 25 0,0 5 33 0,7-6 52 0,-7 5 64 0</inkml:trace>
  <inkml:trace contextRef="#ctx0" brushRef="#br0" timeOffset="16788.45">16868 1552 53 0,'6'-3'244'0,"-12"0"24"0,6-1 18 0,0 0 19 16,0 1 20-16,-6-1 24 0,6 0 28 0,0 1 26 0,-8 3 24 0,8-4 6 16,-6 0-2-16,0 4-44 0,6-3-68 0,-7 3-40 0,0 0-30 0,1 0-19 15,-7 0-16-15,7 0-15 0,-1 3-16 0,-6 1-21 0,0 0-25 16,6 3-21-16,-5-3-23 0,-2 3-15 0,1 3-13 0,1 2-11 0,-2-1-7 16,-5 3-7-16,12 1-5 0,-6 0-4 0,1-1-3 0,-2 5-2 0,8-1-4 15,-8 0-1-15,8 1-6 0,0 3-2 0,-1-5-2 0,7 3-2 16,-6 2-2-16,6-4-1 0,0 0-1 0,6 0-1 0,-6 1-2 0,7-4-3 15,-1 3-1-15,0-7-4 0,8 3-4 0,-2-3-4 0,2 0-4 0,5-3-3 16,-5-1-7-16,4-3-5 0,2-4-3 0,0 3-3 0,-1-6-2 16,1 3-1-16,0-8-2 0,-1 1 1 0,1 0 2 0,0-4 3 0,-1-3 4 15,-6 2 5-15,0-2 4 0,-1-4 7 0,2-1 8 0,-8 1 8 16,7-5 10-16,-13 5 7 0,7-4 4 0,-7-1 7 0,0 2 3 0,-7-1 6 16,1 1 3-16,-1-2 1 0,-5 5 2 0,-2-4 0 0,1 7 2 0,0-3-1 15,0 3-2-15,1 1-4 0,-2 3-6 0,1 3-7 0,6 1-9 16,-5 0-15-16,-1 3-15 0,-1 4-24 0,2 0-25 0,5 4-46 0,-6-1-54 15,0 1-71-15,0 7-81 0,6-4-74 0,-5 5-72 0,-2-6-35 16,2 5-16-16,-2 0-6 0,8 1 1 0,-1-5 9 0,1 0 10 0,0 1 20 16,-2-5 22-16,8-3 44 0,0 0 51 0,0 0 71 0,0 0 233 15</inkml:trace>
  <inkml:trace contextRef="#ctx0" brushRef="#br0" timeOffset="16960.32">16900 1077 0 0,'0'-8'213'0,"-6"5"206"0,-1 0 42 0,1-5 22 0,-1 4 10 16,-5 1 6-16,4-1 4 0,2 0 2 0,0-3 0 0,-8 3 2 16,8 1-1-16,0-2-33 0,-1 5-49 0,-6 0-119 0,0 0-153 0,7 5-86 15,-14-2-56-15,7 5-45 0,-7-1-39 0,8 4-60 0,-8 0-68 0,0 3-73 16,1 1-73-16,-7 3-58 0,6-4-50 0,1 5-24 0,-1-1-12 0,8 1-2 16,-2-1 3-16,1 1 8 0,6-5 11 0,1 1 24 0,6-1 30 15,6-3 53-15,1 1 65 0</inkml:trace>
  <inkml:trace contextRef="#ctx0" brushRef="#br0" timeOffset="18074.16">17590 1663 0 0,'-12'22'47'0,"-2"-4"228"0,2 4 27 0,5-3 15 0,-6-1 8 0,6-3 4 16,-5-4 1-16,5-1 3 0,7-2 1 0,-7-1 2 0,7 0 4 15,0-3-22-15,0-1-31 0,0 2-51 0,7-2-61 0,-7-3-26 0,7 0-9 16,-1 0-2-16,0-3-1 0,7-5 1 0,1 1 1 0,-2-1 1 15,2-6 1-15,-2 2-1 0,8-5-2 0,-1-3-11 0,1-1-11 0,0-1-17 16,-1-4-19-16,7 1-17 0,-6-4-17 0,-1 0-10 0,7-1-5 16,-12-3-1-16,5 4-1 0,1-4 1 0,-1 0 2 0,-6-1 1 0,0 2 2 15,-6-1 3-15,6 0 3 0,-7 0 1 0,8 0 0 0,-8 3 2 0,0 2 3 16,0 1 4-16,-6 1 3 0,8 1 3 0,-8 3 1 0,0 5 2 0,6-2 0 16,-6 4 1-16,0 0 2 0,0 4 0 0,0 0 0 0,0 5-2 15,-6 2-3-15,6-1-2 0,0 2-5 0,0-1-5 0,0 4-8 0,-8 0-5 16,8 4-5-16,0-1-4 0,-6 2-5 0,6 2-4 0,-6 0-3 0,6 4-5 15,-6 3-3-15,6 5-2 0,-7-1-1 0,0 4-1 0,1 5 0 0,6-2-2 16,-7 1 0-16,1 3 0 0,6 0 2 0,-7 4 1 0,7 0 0 16,0-4 0-16,0 4-1 0,0 0 1 0,0-3 0 0,0 2-1 0,0-2-1 15,7-1-1-15,-1-3-1 0,1-1-4 0,-7 1-2 0,6-5-4 16,8 2-5-16,-8-4-4 0,6-1-4 0,-4-7-5 0,4-1-4 0,1 1-2 16,1-3-4-16,-2-8-4 0,2 0-4 0,5-4-3 0,1 0-4 0,-8-7 0 0,8 1-2 15,0-5-2-15,6-4 1 0,-7-2 0 0,1 3 2 0,-1-9 2 16,1 2 2-16,0-4 0 0,-1-1 2 0,0 1 2 0,1 0 3 0,-7-8 4 15,0 4 4-15,0-3 4 0,0-1 6 0,0-3 5 0,-6-1 3 0,-1 1 2 16,0 0 2-16,2-4 4 0,-2 7 3 0,0-3 5 0,-6-1 5 0,7 9 4 16,-7-5 6-16,0 8 5 0,0 0 8 0,6 3 6 0,-12 3 5 15,6 2 6-15,0 5 6 0,0 3 6 0,-7 1 4 0,7 2 3 0,0 1 0 16,-6 6 1-16,6 0-1 0,-6 3-3 0,-2 0-5 0,8 0-4 0,-6 3-6 16,0 5-5-16,-1-1-5 0,-6 4-6 0,6 3-5 0,-5 2-4 0,5 2-5 15,-6 4-3-15,0 3-1 0,0 1-2 0,0 4-1 0,0 2-1 16,0 2 1-16,7 1-1 0,-8 2-1 0,8 0 1 0,-1 0-1 0,1 2-1 15,-1 3 2-15,7-3-2 0,-6-2 1 0,6 4 0 0,0-6 1 0,0 7-1 16,6-6-1-16,-6 1 1 0,7 0-1 0,-7-5-1 0,6 1 1 16,1-4 0-16,-1 0 0 0,-6-2-1 0,6-2 1 0,2-3-1 0,-8 0-3 15,6-4 0-15,0 1 0 0,1-4 0 0,-7-4 1 0,7 0 0 16,-7-4 0-16,6-3 1 0,-6 2 2 0,6-1 1 0,-6-5-1 0,7 0 2 16,-7 0-1-16,0 0 0 0,6-5 2 0,1-1 1 0,0-2-1 0,-7-3-1 15,6-1 1-15,0 2-2 0,1-5 1 0,6-3-2 0,-7 3 0 16,1-3-1-16,6-4-2 0,-6 4 0 0,5-4-2 0,-4 0 2 0,4 3-1 15,1-2 0-15,0-1 0 0,-6 3 1 0,13 2-2 0,-14 2 0 16,7 0 2-16,0 1-2 0,0 2 0 0,0 5 1 0,0 3-2 0,0 0 1 16,-6 1-1-16,-1 3 1 0,7 3-2 0,-7 1 0 0,1 3 0 0,0 1-1 15,-1 2-1-15,-6 2 0 0,6 3 0 0,2 0-2 0,-8-1-1 16,0 4 1-16,0-3 0 0,0 7 1 0,0-4 1 0,0 1 2 0,0-1 0 16,6 0 0-16,-6-3 1 0,0 3 0 0,0-4 2 0,6 1 0 15,0-4 1-15,1 0 2 0,0 0 2 0,-1-3-1 0,1-5 1 0,5 1 0 16,-4-4-2-16,4 0 1 0,1-4 0 0,0 1-1 0,0-5 0 0,7-3-2 15,-8 0-1-15,2 0-2 0,-1-4-3 0,7 1 0 0,-8-4-3 16,2-1 0-16,-2 1 1 0,2-1-2 0,-1-3 0 0,-1 1 0 0,-5-1 2 16,6-4-1-16,-7 4 2 0,1 0 2 0,0-4 2 0,-7 5 4 0,0 2 4 15,6 1 6-15,-6 0 5 0,0-1 6 0,-6 7 7 0,6-1 4 0,-7 1 3 16,0 5 3-16,1 0 0 0,0 3 1 0,-8 0 0 0,8 4-1 16,-7 0-2-16,7 0-1 0,-8 8-2 0,2-1-4 0,-2 4-2 0,2 4-5 15,-2 0-5-15,8 3-3 0,-7 4-4 0,7 3-2 0,-2 1-1 0,2-1 0 16,0 5-1-16,6-1 0 0,0 1 1 0,0-1-1 0,6 1 0 15,0-1-1-15,2 0-1 0,4-4-6 0,8 1-6 0,-7-4-7 0,7-1-7 16,-1 2-10-16,7-9-12 0,0 1-12 0,0-4-13 0,1-3-15 16,5-5-17-16,-6-3-29 0,7-3-33 0,-7-5-43 0,-1-3-49 0,1 1-51 15,1-9-54-15,-8-4-44 0,0 2-41 0,1-8-34 0,-7 0-27 0,0-5-9 16,0 2 4-16,-7-5 11 0,2-3 13 0,-8-1 28 0,6-3 33 16,-6 0 42-16,0 1 49 0,-6-1 55 0,6-4 58 0</inkml:trace>
  <inkml:trace contextRef="#ctx0" brushRef="#br0" timeOffset="18339.78">18867 913 248 0,'-32'10'305'0,"12"0"31"16,-6 2 27-16,0-1 30 0,-1 0 31 0,9 4 22 0,-9-5 20 0,14 1 12 15,-6 0 11-15,5 1-13 0,2-1-28 0,-1 3-56 0,6-7-76 16,0 4-44-16,1 0-33 0,6-3-23 0,0 3-20 0,0-3-23 0,6-2-28 16,-6-2-18-16,7 3-15 0,6 1-11 0,-6-4-10 0,5-1-7 15,2 2-7-15,5-3-11 0,-6-2-10 0,7 0-9 0,-1 0-7 0,-5 0-8 16,5-2-7-16,1-3-9 0,-2 2-7 0,-4-1-10 0,-1-4-9 0,0 5-10 15,0-5-7-15,-7 5-8 0,8 0-6 0,-8-2-8 0,-6 2-7 0,0 3-8 16,6-4-9-16,-6 4-10 0,0 0-9 0,0 0-8 0,0 0-7 0,0 4-12 16,0-4-14-16,0 3-23 0,0 2-31 0,7-2-36 0,-7 0-40 15,0 1-41-15,0 0-39 0,7-1-37 0,-7 0-36 0,0-3-26 0,0 5-20 16,6-5-4-16,-6 0 1 0,7 0 13 0,-1-5 21 0,1 2 29 0,0-4 34 16,5 0 43-16,-6-1 48 0,2-3 45 0,4 0 132 0</inkml:trace>
  <inkml:trace contextRef="#ctx0" brushRef="#br0" timeOffset="18527.28">19063 908 0 0,'6'-14'184'0,"-6"3"192"15,0-3 54-15,0 2 29 0,0 1 20 0,0 0 15 0,0 3 15 0,-6-2 10 16,6 2 10-16,0-3 9 0,0 5 9 0,-7-3-30 0,7 6-47 16,0-4-88-16,7-1-109 0,-7 5-68 0,0-4-50 0,0 3-29 0,6-1-18 15,0 3-16-15,-6-3-11 0,7 2-12 0,0 0-11 0,-1-2-9 16,7 2-8-16,-6 3-9 0,6 0-9 0,0 0-12 0,0 0-12 0,-7 3-12 16,8 2-11-16,-2-2-11 0,-5 0-11 0,6 4-10 0,-7 2-11 0,1 1-12 15,-1 1-13-15,-6 1-20 0,0-2-24 0,0 5-36 0,0-1-42 0,0 1-54 16,-6 0-60-16,-7 4-50 0,6-1-44 0,-6-4-40 0,1 5-34 0,-8-1-12 15,7-4-1-15,-13 4 5 0,6-3 10 0,-6 0 20 0,7-1 24 16,-7 2 36-16,0-5 43 0,-1-1 58 0,1-2 65 0</inkml:trace>
  <inkml:trace contextRef="#ctx0" brushRef="#br0" timeOffset="18731.52">17773 1227 56 0,'-20'11'381'0,"-5"0"60"0,5 0 32 0,0-4 17 0,7 0 9 0,-7 1 3 16,8-4 3-16,6-1 2 0,-8 2 0 0,8-3-1 0,6-2 2 0,0 4-65 15,0-4-94-15,0 0-108 0,6 4-111 0,0-4-60 0,2 4-32 0,4-4-18 16,8 0-10-16,-1 0-16 0,7 0-20 0,0-4-46 0,7 0-63 16,-1 0-88-16,7 2-104 0,1-6-70 0,-1 0-56 0,6 1-29 0,-5-4-15 15,-1 0-7-15,-1 0-5 0,2 0 1 0,-1 0 1 0,0 0 10 16,-7 0 18-16,1 0 45 0,-1-3 62 0</inkml:trace>
  <inkml:trace contextRef="#ctx0" brushRef="#br0" timeOffset="19481.91">20586 1407 0 0,'14'4'214'0,"-2"-4"58"16,-4 0 17-16,4 0 14 0,-6-4 13 0,1 4 17 0,0-5 17 0,-1-2 24 15,1 4 29-15,-1-1 22 0,-6-3 20 0,6 0-43 0,-6-1-76 16,8 0-50-16,-8 2-37 0,0-2-20 0,0-3-14 0,-8-1-9 0,8 6-10 16,-6-5-13-16,0 3-15 0,-1-2-23 0,1-2-25 0,-8 5-22 0,8-3-20 15,-6 2-13-15,-2 1-8 0,1 3-8 0,0-3-5 0,-6 3-4 16,5 0-3-16,-5 4-3 0,-1 0-2 0,1 0-3 0,0 4-3 0,-1 3-2 15,0-3 0-15,1 3-1 0,-1 5-1 0,0-2-1 0,1 1 0 0,-1 5-2 16,1-2 0-16,6 4-1 0,0 0-1 0,-7 1 0 0,8 2 0 16,4-3 0-16,-4 5 1 0,5-2 0 0,1 6-1 0,6-6 0 0,0 1 0 15,0 4-1-15,0-4 0 0,6-3-1 0,-6 2 1 0,13-2 0 16,-7-1-1-16,8-3 0 0,-1-1 0 0,0-2 0 0,6-2 0 0,1-3 0 16,0-3 0-16,-1-4-1 0,7 0 1 0,0-7 0 0,0-1-2 0,1-6-1 15,-2-1-2-15,1 1-3 0,7-8-1 0,-7 0-3 0,6-4-1 16,-6 0-2-16,7-3 1 0,-7 0-1 0,7-4 1 0,-13 0-2 0,6 0-1 15,-1-4 0-15,-5 1 2 0,0-5 1 0,-1 1 1 0,-6 0 2 0,0-5 3 16,1 5 1-16,-2-4 2 0,-6 1 2 0,1-1 2 0,0 4 5 0,-1-1 4 16,1 4 10-16,-7 0 11 0,6 5 9 0,-6-1 8 0,0 7 9 15,0 1 8-15,0 2 7 0,-6 5 8 0,6 0 7 0,0 4 4 0,-7 2 3 16,7 1 3-16,-6 4-3 0,6 0-3 0,-7 2-9 0,7 3-10 16,-7-3-15-16,7 5-60 0,-6 0 0 0,6 5 0 0,-6-3 0 0,0 6 0 15,6 0 0-15,-8 6 0 0,2 1 0 0,0-1 0 0,-7 8 0 0,6 0 0 16,0 4 0-16,1 4 0 0,-6-2 0 0,4 6 0 0,2 2 0 15,0-3 0-15,6 8 0 0,-7-5 0 0,0 4 0 0,7-3 0 0,-6 3 0 16,6-3 0-16,0 4 0 0,0-1 0 0,0-4 0 0,0 1-38 0,6-4-47 16,-6 4-11-16,7-8-13 0,0 0-11 0,-7 0-12 0,12-3-13 0,-4-4-20 15,4-4-22-15,1-3-31 0,0 0-34 0,6-4-39 0,-5-4-42 16,5-3-33-16,1-4-27 0,6-4-28 0,-6 0-27 0,5-3-20 0,1-4-16 16,0-4-1-16,1 1 7 0,-1-4 18 0,0-1 26 0,6 1 37 15,-5-1 42-15,-2-3 49 0,1 1 50 0,0-1 46 0,1 3 151 0</inkml:trace>
  <inkml:trace contextRef="#ctx0" brushRef="#br0" timeOffset="20233.02">21446 1223 0 0,'13'-7'179'0,"0"-1"104"0,-7 1 28 0,2 4 30 0,-8-5 32 0,6 5 28 16,-6-4 26-16,0 3 21 0,0-3 18 0,-6-1 15 0,6 0 10 16,-8 5-39-16,2-3-68 0,0-2-54 0,-1-1-48 0,1 6-30 0,-7 0-21 15,0-5-25-15,7 8-27 0,-8-3-26 0,1 0-25 0,-6 3-19 0,6 0-16 16,-1 3-13-16,-5 0-9 0,6 1-9 0,-6 3-9 0,-1 5-6 16,6-2-8-1,-5 2-7-15,6 6-9 0,-6-4-4 0,5 4-4 0,-5 5-1 16,6-5 0-16,7 7-3 0,-7-3-1 0,6 1-3 0,-6 2 0 0,13-3-1 15,-6 0-2-15,6 1-1 0,0-2-2 0,0-2 0 0,0-1 0 0,6 1-3 16,0-5-1-16,8-3-3 0,-8 0-3 0,7-4-1 0,0 0 1 16,6-3-3-16,-5 0-1 0,5-4 0 0,1-4 0 0,0 0 0 0,-1-7 1 15,7 0 0-15,-6 0 0 0,-1-3 1 0,1-4 3 0,-1-1 2 16,0 1 2-16,1-4 2 0,0-4 2 0,-7 4-1 0,7-3 2 0,-8-5-1 16,1 5 2-16,0-4 2 0,0 3 1 0,-6-4 5 0,6 5 4 0,-7-5 5 15,1 8 4-15,0-3 6 0,-7 3 7 0,6 3 5 0,-6 1 7 0,0 4 2 16,6 2 5-16,-6 1 2 0,0 0 2 0,0 5-2 0,0 2-3 0,0-1-3 15,0 5-4-15,0 0-5 0,0 0-6 0,-6 0-7 0,6 9-8 16,-6-6-5-16,6 8-5 0,0-4-4 0,-7 5-4 0,0 2-3 0,7 4 0 16,-6 0-2-16,0 1-1 0,-1 3 1 0,7 0 1 0,-7-1 1 0,1 2 0 15,6 2 1-15,-7-3 0 0,7 4 1 0,0-1-1 0,-6 1-2 16,6-5 2-16,0 2-1 0,0-1 0 0,6 0 1 0,-6-3 1 0,0-1 0 16,7 1-1-16,-1-9-1 0,-6 5 0 0,7-4 1 0,0-3 0 0,-1-2 1 15,7 2-1-15,-6-8 2 0,5 3 0 0,-5-3-2 0,6-3-1 16,0-1 0-16,1 0 0 0,-2-2 0 0,1-2 0 0,7-3 0 0,-8 0 0 15,2-3 0-15,5 2 0 0,-6-6 0 0,0 3 0 0,7-3 0 16,-7 0 0-16,0-1 0 0,0-4 0 0,0 6 0 0,-6-5 0 0,5 0 0 16,2 4 0-16,-8-1 0 0,7 1 0 0,-6 0 0 0,-1 2 0 0,7 3 0 15,-7-1 0-15,2 2 0 0,-2 1 0 0,0 3 0 0,-6 5 0 0,6 0 0 16,1 3 0-16,-7-5-1 0,7 10-3 0,-7-2-1 0,6 0-1 16,-6 5-1-16,7-2 1 0,-7 6-1 0,0 2 2 0,0 2 1 0,0-2-1 15,0 4 3-15,0 1-1 0,-7 3 2 0,7-1 1 0,0 2 0 16,-6-1 0-16,6-4 1 0,0 4 0 0,-7 0 0 0,7-4 0 0,0 1 0 15,0-1 0-15,0-4-1 0,0 1 1 0,0-4 0 0,0 0 1 0,0-4-1 16,0 1 0-16,7-1 0 0,-7-3 1 0,0-1 2 0,0-3 0 16,6 0 1-16,-6 0 1 0,7 0 1 0,-7-3 2 0,6-1-3 0,0 0-6 15,2-2 0-15,-2-2 0 0,0-3 0 0,0 0 0 0,8-1 0 16,-8-2 0-16,7-1 0 0,-6-3 0 0,6 0 0 0,-1-5 0 0,2 6 0 16,-8-5 0-16,8-1 0 0,-1 1 0 0,-1 0 0 0,2 4 0 0,-2-3 0 15,-5 6 0-15,6 0 0 0,-6 1 0 0,5 3 0 0,-5-1 0 0,6 5 0 16,-7 4 0-16,2-1 0 0,-2-1 0 0,0 10 0 0,-6-1 0 0,7-1 0 15,-1 4 0-15,1 0 0 0,-7 4-5 0,7 1-2 0,-7 2 2 16,6 4 0-16,-6-3 1 0,0 7 1 0,6-4 1 0,-6 1 0 0,0-1 1 16,0 3 0-16,0-5 0 0,6 2-2 0,-6-3-1 0,8-1-3 0,-2-3-4 15,-6 1-8-15,6-5-10 0,1 0-12 0,-1-3-15 0,8-1-20 16,-8-3-21-16,7-3-33 0,0-5-38 0,0 2-57 0,0-10-65 0,0 5-66 16,0-7-64-16,0 0-60 0,1-4-58 0,-2 0-25 0,-5-4-6 0,-1-3 4 15,1 0 12-15,-1-4 17 0,-6-1 20 0,0-2 32 0,0-4 37 16,0 0 57-16,-6-1 67 0,-1-3 67 0,1 0 253 0</inkml:trace>
  <inkml:trace contextRef="#ctx0" brushRef="#br0" timeOffset="20483.02">21831 641 13 0,'-33'11'291'0,"-6"4"49"0,6 0 43 16,0-1 32-16,1-3 26 0,7 3 18 0,-2-2 15 0,1-1 13 0,0 0 10 16,6-1 8-16,7-2 9 0,0 2-55 0,0-1-87 0,7-3-63 0,0 2-52 15,-2-1-41-15,2 0-34 0,6-3-23 0,0-1-16 0,0 2-13 16,0-5-8-16,0 0-9 0,6 3-8 0,2-6-6 0,-2 3-6 0,0 0-8 15,7-8-10-15,-6 4-8 0,6-3-8 0,7 0-10 0,-8-4-8 0,8 4-11 16,-7-5-11-16,0 1-11 0,6 1-11 0,-5-1-11 0,-2 3-7 0,-5-3-11 16,6 7-10-16,-6-3-8 0,-1 4-6 0,-6 3-7 0,6-4-6 0,2 8-5 15,-8-1-3-15,6 2-2 0,-6-3-1 0,0 10 2 0,0-6 1 16,6 6 2-16,-6-1 0 0,0 0-1 0,0 4 0 0,0-5-18 0,0 5-25 16,0-4-41-16,6 4-48 0,-6-5-58 0,0-2-62 0,7 4-58 15,0-5-60-15,-1 0-31 0,1-4-18 0,-1-3-5 0,8 0-1 0,-8 0 7 16,7-7 7-16,0-1 25 0,6 1 32 0,-5-4 47 0,-2 0 54 0,8-4 63 15,-7 1 203-15</inkml:trace>
  <inkml:trace contextRef="#ctx0" brushRef="#br0" timeOffset="20687.24">21961 682 0 0,'0'-12'323'16,"0"5"65"-16,-7-4 42 0,7 4 26 0,-6 3 22 0,6-4 14 0,-7 5 11 15,7-1 9-15,-7 4 8 0,7-3 7 0,-6-1 6 0,6 0-52 16,0 4-80-16,0 0-89 0,0 0-95 0,0 0-58 0,0 0-40 0,0 0-26 16,0 0-21-16,6 4-13 0,1 0-11 0,-7-4-9 0,7 3-7 0,-1 1-9 15,7-1-5-15,-7 2-8 0,8-2-6 0,-2 4-8 0,-4-3-6 0,4-1-8 16,1 1-4-16,-6 0-8 0,6 0-5 0,-1-4-4 0,2 3-5 0,-8 1-4 15,8-4-5-15,-8 0 0 0,7 3-1 0,0-6-1 0,-6 3 3 16,5 0 4-16,2-4 5 0,-8 1 4 0,7-1 6 0,-7 0 0 0,8 0-1 16,-8-3-11-16,8 0-14 0,-8-1-32 0,0-2-35 0,7-1-56 0,-6 0-62 15,6-4-57-15,-1 0-55 0,-4-4-48 0,4 5-45 0,1-4-21 0,1-4-10 16,-2 0-2-16,2 0 4 0,-2-4 13 0,2 0 18 0,5 1 33 0,1-4 42 16,0-5 56-16,-1 1 65 0</inkml:trace>
  <inkml:trace contextRef="#ctx0" brushRef="#br0" timeOffset="22078.95">23863 1161 0 0,'0'8'245'16,"6"-6"74"-16,-6 3 31 0,0-1 18 0,0-1 12 0,0-3 11 16,0 0 11-16,0 0 14 0,0 0 18 0,0 0 13 0,0-3 12 0,0-1-47 15,0-1-73-15,0 3-66 0,-6-3-61 0,6-1-35 0,0 1-25 0,0-2-14 16,-7 0-9-16,7 4-9 0,-7-6-9 0,1 3-13 0,6-2-16 0,-7 2-11 15,1-2-9-15,0 0-10 0,-1 1-6 0,0 0-7 0,-5-1-6 16,4 5-5-16,-4-5-5 0,5 5-3 0,-6-1-2 0,0 1-3 0,1-1 0 16,-8 4-2-16,7 0-2 0,-7 0-2 0,0 4-2 0,1-1 0 0,-1 1-2 15,1 4-1-15,0 2 1 0,-8-3-2 0,8 4-2 0,0 5-1 16,-1-2-2-16,0 1 0 0,1 2-1 0,5 1 0 0,2 1 0 0,-2-1 1 16,2 5 0-16,5-5 1 0,-6 7 0 0,13-5-1 0,-7 1-1 0,1 1 1 15,6-1 1-15,0-2 0 0,6-1 1 0,1 1-1 0,0-5 1 16,-1 2 0-16,7-6 0 0,0-2-1 0,0-1-1 0,7-3 1 0,-7-1-1 15,6-3 0-15,8-3 0 0,-8-5 0 0,7 1-1 0,6-7 1 16,-6-2 2-16,7 2 0 0,-1-8 0 0,-5 0 0 0,5 0 0 0,1-5 1 16,-1 0 2-16,1-4-1 0,-1-1-1 0,-6-1 1 0,7-4-1 0,-7-3 0 15,0-1 1-15,1 1-1 0,-1-4-2 0,-7 0 2 0,7 0 1 0,-6 5 4 16,-1-6 5-16,-6 1 3 0,0 3 2 0,7 4 5 0,-14 2 3 0,7 1 7 16,-6 2 5-16,6 6 4 0,-7 0 4 0,0 1 3 0,2 6 4 0,-2 2 5 15,-6-2 2-15,6 4 3 0,-6 5 1 0,0-3 1 0,6 6 1 16,-6 0-1-16,0 0-2 0,0 3-5 0,0 0-6 0,0 1-4 0,0 3-3 15,0 0-5-15,0 0-4 0,-6 0-6 0,6 3-6 0,0-3-5 0,-6 8-6 16,6-4-4-16,-6 3-7 0,6 0-2 0,-8 4-2 0,2 4 1 0,0 0 0 16,-1 4 1-16,1-2 1 0,-1 5 1 0,0 3 1 0,1 1 1 0,0 0 0 15,-8 3 0-15,8 5-1 0,0-5 1 0,-1 8 1 0,-6-5-1 16,13 1 1-16,-7 4-1 0,1-1-1 0,0 1-1 0,6-3-2 0,0 1-1 16,0-5 1-16,0 3-1 0,6-4 1 0,-6 1 1 0,13-2-1 0,-7-5 0 15,1 3 0-15,6-8 1 0,7 4-1 0,-8-4 1 0,8-3-1 0,-1-4 1 16,1 0 2-16,0 0 0 0,-1-7 0 0,7-1-1 0,0 2-1 15,-6-5-2-15,6-5-2 0,0 2-2 0,0-5-2 0,0-3-3 0,0 1-1 16,0-2-1-16,1-2 0 0,-8-1-2 0,7 0 1 0,-6-3-3 0,6-1 1 16,-14 1-1-16,8-4 1 0,-1 5 2 0,-5-6 2 0,-1 2 3 15,0-2 3-15,0 4 3 0,-7-2 1 0,0 3 4 0,2-5 3 0,-8 6 4 16,6 2 5-16,-6-4 4 0,0 5 4 0,-6 3 2 0,6-3 4 0,-8 2 0 16,2 1 1-16,0 4 0 0,-1 0 0 0,1 2-1 0,-1 2-1 0,-6-1-2 15,7 4-2-15,-8 0-5 0,2 0-11 0,-2 7-6 0,8-2 0 0,-7 2 0 16,0 3 0-16,0 5 0 0,7 0 0 0,-8 0 0 0,1 4 0 15,7-2 0-15,-7 5 0 0,6 0 0 0,1 0 0 0,0 3 0 0,-2-2 0 16,8 2 0-16,0 1 0 0,-6 0 0 0,6-3 0 0,6 2 0 0,-6-4 0 16,8 2 0-16,-2-2-1 0,0 2 0 0,1-9 0 0,6 4 2 15,0-7 0-15,-1 4 0 0,2-9-1 0,-1 6 0 0,6-8 0 0,-6 0 0 16,7-1 0-16,0-3 0 0,-1-3 0 0,1-1 0 0,0-3 0 0,-1-2 0 16,0 3 0-16,8-5 0 0,-8 1 0 0,0-6 0 0,1 1 0 0,-1 1 0 15,1-1 0-15,0 1 0 0,-1-5 0 0,1 5 0 0,-1-4 0 16,-6-1 0-16,0 1 0 0,1-1 0 0,-2 1 0 0,8 0 0 0,-14-4 0 15,7 4 0-15,1 0 0 0,-2-1 0 0,-6 1 0 0,8 3 0 16,-8 0 0-16,1 1 0 0,-1 3 0 0,1 3 0 0,-7 2 0 0,7-2 0 16,-7 4 0-16,0-1 0 0,0 5 0 0,0 0 0 0,0 5 0 0,0-1 0 15,0 4 0-15,0 2 0 0,0 0 0 0,0 6 0 0,-7-2 0 16,7 5 0-16,-7-1 0 0,7 3 0 0,-6 2 0 0,6 2 0 0,-7 1 0 16,1 0 0-16,0-1 0 0,-2 0 0 0,2 2 0 0,0-2 0 0,6-3 0 15,-6 0 0-15,6-3 0 0,-7 3 0 0,7-9 0 0,0 3 0 16,0-5 0-16,0-1 0 0,0-2 0 0,0-4 0 0,7 0 0 0,-7-1 0 15,6-3 0-15,-6 0 0 0,6-3 0 0,0-1 0 0,2-3 0 0,-2 2 0 16,7-5 0-16,-7-1 0 0,8 0 0 0,-2 0 0 0,2-8 0 0,-2 5 0 16,2-1 0-16,-1-3 0 0,-1-4 0 0,2 3 0 0,-2-2 0 15,2-2 0-15,5-2 0 0,-5-1 0 0,-2 4 0 0,2-3 0 0,-2 3 0 16,8-3 0-16,-7 6 0 0,-7-4 0 0,8 9 0 0,-2-4 0 0,-5 6 0 16,6 2 0-16,-6 3 0 0,-1 4 0 0,-6-2 0 0,6 5 0 15,-6 0 0-15,0 8 0 0,0-1 0 0,0 0 0 0,0 8 0 0,0-1 0 16,-6 4 0-16,6 5 0 0,-6-4 0 0,6 2 0 0,-7 2 0 0,7 2 0 15,0-3 0-15,0-5 0 0,0 6 0 0,0-4 0 0,0-5 0 16,0 1 0-16,7 0-54 0,-1-5-27 0,0-2-15 0,1-1-17 0,0-3-19 16,5-1-33-16,-5-6-42 0,6-1-46 0,0-3-51 0,-6-4-52 0,6-1-54 15,-1-2-44-15,-4-4-40 0,4 0-26 0,-5-4-16 0,-1-4-1 16,-6 0 6-16,7 0 15 0,-7-3 17 0,-7-4 35 0,7 0 41 0,-6-3 50 16,-1-1 57-16,1 0 58 0,-8-3 159 0</inkml:trace>
  <inkml:trace contextRef="#ctx0" brushRef="#br0" timeOffset="22440.42">24879 545 84 0,'-39'11'317'0,"-1"0"41"0,8 0 31 0,-1 0 27 0,7 1 24 16,-7-1 18-16,14-4 14 0,-7 4 13 0,6-3 10 0,8-1 10 0,-2-4 10 15,1 4-66-15,7-3-101 0,-1 0-66 0,1 0-46 0,6-1-32 0,-7 1-22 16,14-4-18-16,-7 3-16 0,6-3-11 0,-6 0-9 0,13 0-8 16,-6-3-8-16,5 3-9 0,8-4-7 0,-6 1-11 0,5-1-8 0,1-4-11 15,-1 1-8-15,1 4-10 0,-7-9-10 0,6 5-7 0,1 0-9 0,-7 0-7 16,0-1-6-16,0 0-6 0,-1 1-4 0,-4 4-4 0,-2-5-6 0,0 5-8 15,-6 3-7-15,7-4-6 0,-7 4-4 0,0 0-4 0,0 4-2 0,7-1-1 16,-7 5-3-16,0-5-2 0,6 9-3 0,-6-5-3 0,0 4-5 0,6 3-5 16,1 1-6-16,-7 0-4 0,6-1-5 0,1 1-13 0,0 0-19 0,-1-1-31 15,0 1-40-15,8 0-46 0,-8-4-47 0,7 0-41 0,0-1-40 16,0-1-29-16,1-6-23 0,-2 4-25 0,1-7-23 0,7 0-16 0,0 0-10 16,-2-7 8-16,2 4 15 0,0-6 34 0,5-1 41 0,-5-1 51 15,7 0 53-15,-7-4 79 0,5 0 90 0,-5 5 72 0,0-5 62 0,-2-4 64 16,2 5 63-16,0-4 60 0,-7-1 57 0,-1 5 48 0,2-4 45 0,-1 2 36 15,-7 2 32-15,1-5 17 0,0 5 7 0,-1 0-24 0,-6-1-42 0,0 4-34 16,0 0-30-16,0 0-30 0,-6 0-30 0,-1 4-35 0,7-5-38 0,-13 9-44 16,6-5-47-16,-5 4-52 0,4 1-57 0,-10-1-60 0,4 1-61 0,-5 3-70 15,-1 0-74-15,0 3-70 0,-5 1-71 0,-1-1-34 0,-7 1-17 0,7-1-6 16,-6 5 0-16,-1-3 5 0,1 2 7 0,-8 0 19 0,7 0 23 0,1-3 41 16,-1 3 48-16,7-3 61 0,-6-1 235 0</inkml:trace>
  <inkml:trace contextRef="#ctx0" brushRef="#br0" timeOffset="22629.09">24123 685 94 0,'-27'11'394'0,"9"-5"62"0,-2 6 37 0,1-5 23 0,-1-3 15 15,6 4 10-15,2-5 11 0,-1-3 7 0,6 0 6 0,0 0 6 16,7 3 5-16,0-3-67 0,0 0-102 0,7 0-105 0,0 5-107 0,-1-5-60 16,7 2-38-16,7 3-23 0,6-5-13 0,0 4-16 0,7 3-13 0,-1-4-28 15,7 5-33-15,0-5-49 0,7 4-60 0,-7-2-99 0,6 2-123 0,1-4-87 16,-7 5-72-16,7-5-36 0,-7 1-18 0,-7-4-9 0,1 0-4 15,-1 0 0-15,1-4 4 0,-1 1 20 0,-5-5 24 0,-1 5 47 0,0-4 52 16,0-5 97-16,-7 5 277 0</inkml:trace>
  <inkml:trace contextRef="#ctx0" brushRef="#br0" timeOffset="24108.05">26331 1208 0 0,'-6'12'297'16,"-8"-1"60"-16,1 0 38 0,7-1 19 0,0-2 12 0,-8-1 5 0,8 0 3 16,0-3 5-16,6-4 6 0,-8 4 9 0,8-4 11 0,0 0-45 0,0 0-74 15,0 0-73-15,0 0-70 0,0 0-46 0,0 0-34 0,8-4-18 16,-8 4-10-16,6-4-4 0,0-3-4 0,0 0-4 0,2-1-5 0,4-2-10 15,1-1-11-15,1 0-12 0,-2-4-14 0,8-3-9 0,-7 0-8 0,7-1-5 16,-2 1-6-16,2-4-2 0,0 0 0 0,-1 0-2 0,-5-4 0 0,5 0 1 16,1-2-1-16,-1 1 0 0,-6-2-1 0,1 0 1 0,-2-1 2 0,1 1 0 15,0 0-1-15,0 4 3 0,-7-5 1 0,8 5 4 0,-8-1 2 16,1 1 4-16,0 6 5 0,-7-3 3 0,6 4 6 0,-6 3 1 0,7 1 4 16,-7 1 2-16,0 3 1 0,0 3 1 0,0-1 0 0,0 4-3 0,0 1-2 15,0-1-3-15,0 4-4 0,0 0-4 0,0 0-4 0,-7 0-3 0,7 4-4 16,-6-1-4-16,6 6-2 0,-7 1-2 0,0 0-3 0,7 3 0 15,-6 5-1-15,0 0 1 0,-2 4 0 0,2 0 1 0,0 3 1 0,-1 4 0 16,1 1-1-16,-1 4 0 0,1 1 1 0,-1-1 0 0,7 1-1 0,-6-1 0 16,6 3 1-16,-6-1 1 0,6-2-1 0,0-2 0 0,0 1 0 0,0-3 0 15,0-1-1-15,0 0 1 0,6-6 1 0,0 2 1 0,1-3-2 0,-1-4 1 16,1 0 0-16,-1-3 0 0,7 0-1 0,1-4-1 0,-8-4 2 16,14 1 0-16,-7-5 0 0,6-3-1 0,0 0 0 0,1-3-2 0,0-5-3 15,5-3-4-15,-5-3-2 0,6-1-3 0,1-3-2 0,-1-1-3 16,-1-6-2-16,1 3-2 0,0-8-1 0,1 1-3 0,-1-5-1 0,-7-2 0 15,1 0 1-15,0 0 1 0,-2-6 2 0,-4-2 1 0,-1 1 3 0,0-1 3 16,0 0 2-16,0 0 2 0,-6-3 4 0,-1 3 4 0,0 3 5 16,1 1 6-16,-7 3 7 0,0 1 4 0,6 6 5 0,-6 1 5 0,0 3 6 0,-6 4 4 15,6 4 3-15,0 3 3 0,0 5 2 0,-7-5 3 0,7 8 1 0,-6-1-1 16,6 5-3-16,-6-5-4 0,6 8-5 0,-7-3-5 0,7 3-4 16,-7 3-5-16,1 1-5 0,6 0-4 0,-6 3-4 0,-1 0-2 0,0 7-4 0,-6-2-3 15,7 6 1-15,0 4-1 0,-2-1 0 0,-4 6 0 0,6 3 1 16,-2 2 0-16,-4 0 0 0,5 2 0 0,1 6 2 0,-1 1 0 0,0-1 0 15,1-1-1-15,0 7 3 0,0-3-2 0,-2 1-1 0,2-4 0 0,0 4-1 16,-1 0 0-16,7-3-1 0,-7-1 1 0,1-4 2 0,6 1-1 0,0-4 1 16,0 0-2-16,0-3 1 0,0-1 0 0,0-4 0 0,0-3 0 15,0 0 0-15,0-3 1 0,6-5-1 0,-6 0 1 0,7-2 0 0,-7-5-1 16,7 0 0-16,-7-3 1 0,6 0 3 0,-6-4 0 0,6 0 2 16,2-4 1-16,-2 0-1 0,6-3-1 0,-5 0 0 0,6-5-1 0,0-2 1 15,1 0 0-15,-2-5 2 0,2 1-1 0,5-4-1 0,-6 1-2 16,0-2-2-16,0-3-2 0,6 1 1 0,-6-5-1 0,1 4-1 0,-2-2-1 15,2 2 1-15,-2-4 0 0,2 5-2 0,-1-4 0 0,-1 6-2 0,-4-3-1 16,4 5 0-16,-6 3 0 0,8 3-2 0,-8 0 0 0,1 3-1 0,-1 6 0 16,1 2-1-16,0 1 1 0,-1-1 0 15,-6 8 0-15,6-1 1 0,-6 1 0 0,6 7 0 0,-6-4 1 0,0 8 0 16,8 0 0-16,-8 3 2 0,0 0 0 0,0 4 1 0,0 1 1 0,0 2 1 16,0-3 0-16,0 3-1 0,-8 1 1 0,8-4 1 0,0 3-1 15,0-2 1-15,0-2 0 0,0 2 0 0,0-5 0 0,0 0 1 0,8-3-1 16,-8-1 0-16,6-2 1 0,-6-1 1 0,6 0-1 0,1-4 2 0,-1-3 0 15,8-1 0-15,-8 1-1 0,0-4 1 0,8 0-2 0,-2-4 2 16,2 1-1-16,-1-5 1 0,-1 1-1 0,8 0 1 0,-7-4-2 0,7-1 1 16,-1 2-1-16,-6-5 0 0,7 1-2 0,-7-5 2 0,0 4-1 0,0-3 1 15,-1-4-1-15,2 3 0 0,-1-1 0 0,0-3-1 0,0 1 0 16,-7 0 2-16,8-4 0 0,-8 4 0 0,0 0 1 0,1 4 2 0,0-4 4 16,-1 7 3-16,1 1 5 0,-1-1 4 0,-6 5 3 0,6 2 0 0,-6-1 1 15,0 3-1-15,0 2 0 0,0 4-3 0,0 0-1 0,0 0-2 16,0 0-1-16,0 0-7 0,0 4-10 0,-6 0 0 0,6 3 0 0,0 0 0 15,-6 4 0-15,6 0 0 0,-7 4 0 0,7 3 0 0,-6 1 0 0,6-1 0 16,0 3 0-16,-7-2 0 0,7 4 0 0,0-2 0 0,0-3 0 0,0 4 0 16,0-2 0-16,0 0 0 0,0-1 0 0,7-1 0 0,-7-3 0 15,6 0 0-15,1-1 0 0,-1-2 0 0,0-2 0 0,1 1-2 0,0-3-19 16,5-5-11-16,-4 2-15 0,4-3-19 0,1-2-22 0,0-2-24 0,6-3-39 16,-5-2-43-16,-1-1-69 0,6-3-81 0,-6-3-74 0,7-1-71 15,-7 1-47-15,6-8-32 0,-6 0-8 0,1-1 0 0,-2-3 11 0,2 1 16 16,-2-8 20-16,2 4 25 0,-1-8 36 0,-1 4 45 0,2-4 67 0,-1 0 81 15</inkml:trace>
  <inkml:trace contextRef="#ctx0" brushRef="#br0" timeOffset="24640.43">28044 861 0 0,'0'-4'27'0,"6"4"71"0,-6 0 3 0,7-4 3 16,-7 4 4-16,6 0 1 0,-6 0 2 0,6 0-6 0,-6-4-15 0,8 4-13 16,-8 0-14-16,6 0-13 0,-6 0-12 0,0 0-7 0,0 0-5 0,0 0-4 15,0 0-4-15,6-3-3 0,-6 3-2 0,0 0-1 0,0 0-4 16,0 0-2-16,0 0-3 0,0 0-5 0,0 0-6 0,0 0-9 0,0 0-14 15,0 0-25-15,0 0-32 0,0 0-16 0,0 0-7 0,0 0-5 0,0 0-3 16,0 0-1-16,-6 0 0 0,0 0 1 0,6 0 0 0</inkml:trace>
  <inkml:trace contextRef="#ctx0" brushRef="#br0" timeOffset="24984.17">28142 869 0 0,'0'0'113'0,"0"0"91"0,0-5 16 0,0 5 12 0,0-3 10 16,0 3 14-16,0-4 17 0,0 4 16 0,0-4 19 0,0 4 12 0,6 0 7 16,-6-4-15-16,0 4-25 0,0 0-17 0,0 0-15 0,0 0-10 0,0 0-8 15,0 0-8-15,0 0-11 0,0 0-11 0,0 0-15 0,0 0-14 16,0 0-15-16,0 4-18 0,0 0-17 0,0 0-21 0,0 4-21 0,0-1-15 15,0 0-12-15,-6 4-8 0,6 3-4 0,0-3-1 0,-7 8 2 0,7-5 2 16,-7 4 2-16,7 4-2 0,-6 0-2 0,6-3-4 0,-7 3-3 0,1 0-4 16,6 3-2-16,0-3-4 0,-6 0-5 0,6 1-3 0,-7-2-4 0,7-3-2 15,0 5-3-15,0-5-3 0,0 0-2 0,7-3-1 0,-7-1-2 16,6 1-1-16,-6-5-1 0,6 2-4 0,1-1-5 0,-1-3-10 0,8-2-11 16,-8-1-16-16,7-2-17 0,0 1-39 0,0-4-44 0,0-4-58 15,6 1-60-15,1-5-57 0,-7 1-56 0,7-4-52 0,0 0-50 0,-2-4-22 16,2 0-8-16,0 1 3 0,-1-1 7 0,1-3 16 0,-1 0 17 0,1 0 36 15,0-1 45-15,-1-4 55 0,7 5 62 0</inkml:trace>
  <inkml:trace contextRef="#ctx0" brushRef="#br0" timeOffset="25625.88">28773 956 0 0,'6'-4'173'0,"1"1"114"16,-7-1 24-16,0 1 24 0,0-1 22 0,0-4 29 0,0 8 34 0,0-3 25 16,0-5 19-16,-7 5 15 0,7 0 11 0,0-5-38 0,-6 4-62 0,6-3-57 15,-6 3-51-15,6 0-29 0,0 1-18 0,-7-1-17 0,7-4-17 0,0 6-27 16,-6 2-30-16,6-5-22 0,-7 5-19 0,7-3-14 0,-7 3-12 15,7 0-11-15,-6 0-10 0,0 3-11 0,-1 2-9 0,0-3-9 0,1 3-6 16,-7 2-6-16,7 0-4 0,-8 4-3 0,2 1-2 0,-8-2-1 0,7 9-3 16,0-5 1-16,-6 4 0 0,5 0 0 0,-5 1 0 0,6-1-1 0,0 4 1 15,-1 0 0-15,2-4-1 0,-2 4 0 0,2-3-1 0,5-1-1 16,1 1 0-16,-1-5 0 0,7 4-1 0,0-6 0 0,0 2-1 0,7-3 2 16,-1 0-1-16,1 0 1 0,5-4 0 0,-5 0 1 0,12-3-1 0,-5-4 2 15,-1 4 0-15,7-4 0 0,-2-4-1 0,2 0 0 0,0-3 1 16,-1 0 1-16,1-4 0 0,0 4 1 0,5-4-2 0,-5-4 0 0,0 0 0 15,-7 1 0-15,6-4 1 0,0 2 1 0,-5-1 3 0,5-6 1 0,-6 5 4 16,0-4 3-16,1 0 4 0,-8 0 3 0,7 0 2 0,-6 1 7 16,-1-2 6-16,0 5 4 0,1-4 4 0,-1 4 5 0,1-1 4 0,-7 4 2 15,0 1 2-15,7 3 0 0,-7 0-1 0,0 3-34 0,0 1-23 0,0 4 0 16,0-1 0-16,0 0 0 0,0 4 0 0,0 0 0 0,0 0 0 0,0 4 0 16,0 0 0-16,-7-1 0 0,7 4 0 0,0 5 0 0,0-2 0 0,0 5 0 15,-7 0 0-15,7 0 0 0,0 4 0 0,-6 1 0 0,6-1 0 16,0 3 0-16,0-4 0 0,-7 4 0 0,7-3 0 0,7 3 0 0,-7-8 0 15,0 5 0-15,6-5 0 0,-6 1 0 0,7-5 0 0,0 2 0 16,-1-1-22-16,0-8-18 0,8 5 2 0,-2-5 0 0,1-3 1 0,1 0 2 16,-2 0 3-16,8-3 1 0,0-5 2 0,-1 1 2 0,1 0 3 0,-1-5 2 15,7-2 3-15,-6 0 2 0,0-1 2 0,-1-3 1 0,7-4 2 0,-12 4 1 16,4-8 4-16,2 3 1 0,-1-2 3 0,-5-4 3 0,-2 2 3 16,2 0 5-16,-1-3 4 0,-7 0 5 0,8 1 4 0,-8 0 4 0,0-1 7 15,0 1 6-15,2 4 7 0,-2-1 7 0,-6 4 5 0,6 4 7 0,-6-2 7 16,7 6-37-16,-7-1-34 0,0 8 0 0,0-4 0 0,0 8 0 0,0-1 0 15,0 1 0-15,0 3 0 0,0 0 0 0,0 0 0 0,0 3 0 0,0 4 0 16,-7 1 0-16,7 2 0 0,-6 5 0 0,6 4 0 0,-6-1 0 0,-2 4 0 16,8 4 0-16,-6 4 0 0,0-5 0 0,0 7 0 0,-1 2 0 15,7-5 0-15,-7 4 0 0,1 1 0 0,6-2 0 0,0-3 0 0,0 4 0 16,-7-4 0-16,7-2 0 0,7 2 0 0,-7-8 0 0,0 5 0 0,6-8-11 16,1 1-118-16,0-1-13 0,-1-7-14 0,6-1-26 0,-4 2-31 0,4-5-54 15,-5-3-68-15,6-4-62 0,0 0-63 0,-1-4-45 0,2 1-35 0,-1-8-10 16,0 4 1-16,0-9 8 0,1 2 12 0,-2-1 14 0,-6 1 18 15,8-5 32-15,-8 1 37 0,1-4 61 0,-7 0 73 0</inkml:trace>
  <inkml:trace contextRef="#ctx0" brushRef="#br0" timeOffset="25766.51">29243 780 253 0,'-27'-7'408'0,"-5"3"34"0,6 0 18 0,6 1 13 16,0-1 9-16,7 1 8 0,1 3 6 0,4-4 6 0,2-1 6 0,6 5 5 16,0 0 6-16,0-2-95 0,0 2-146 0,6 0-92 0,8 0-63 0,-1 0-34 15,0 0-18-15,6 0-13 0,1 0-11 0,0 0-13 0,5 0-16 16,-5 0-20-16,6 0-23 0,0 0-33 0,1 0-41 0,-9 0-55 0,9-5-62 15,-7 2-65-15,-2 3-66 0,2-8-62 0,-7 5-62 0,1-3-29 16,-2-2-15-16,2-1 0 0,-8 3 4 0,0-5 13 0,1 3 16 0,-7-2 28 16,0-2 34-16,0 2 50 0,-7-2 60 0</inkml:trace>
  <inkml:trace contextRef="#ctx0" brushRef="#br0" timeOffset="26016.52">29073 567 0 0,'-33'4'131'0,"1"0"176"0,-1-4 43 0,7 3 36 15,6 0 33-15,-5 2 26 0,5-5 22 0,6 3 17 0,-5-3 15 0,13 0 16 16,-7 0 14-16,6 0-24 0,1 0-44 0,6 0-59 0,0 0-66 0,0 0-48 15,0 0-36-15,0-3-33 0,6 3-30 0,1-5-24 0,-1 5-23 0,1-3-17 16,6 0-15-16,-1-1-17 0,8-3-12 0,-6 4-17 0,5-6-17 0,1 6-13 16,-1-1-13-16,0-3-8 0,-6 3-5 0,1 1-4 0,-2-1-3 0,2 1-2 15,-1-1 0-15,-7 4-1 0,7-3-1 0,-13 3 1 0,7 0 0 16,-1 3-1-16,-6-3-3 0,6 4 1 0,-6-1 0 0,0 1 0 0,0-1-1 16,0 1 2-16,0 3-1 0,0 0 0 0,0 5 2 0,0-5-2 0,-6 3 1 15,6 3-5-15,-6-3-6 0,-1 5-9 0,7-4-9 0,-6 4-15 0,-1-1-17 16,1 4-20-16,-1-3-22 0,1 4-45 0,0-5-59 0,-2 5-72 0,2-1-81 15,0 0-78-15,-1 0-80 0,0 1-35 0,-6-1-15 0,7 4 0 16,0-3 5-16,-8-1 13 0,8 1 17 0,-7 1 19 0,6-1 21 0,1-1 46 16,-1 1 58-16,1-1 72 0,0 1 195 0</inkml:trace>
  <inkml:trace contextRef="#ctx0" brushRef="#br0" timeOffset="26204.02">28545 1857 0 0,'-13'19'49'0,"0"-1"403"0,0-7 51 0,6 0 13 15,-5 0-7-15,5-4-39 0,-6-3-52 0,6-4-90 0,7-4-106 0,0 0-82 16,-6-3-70-16,6 0-35 0,6-4-17 0,-6 0-149 0,0 0-212 16,0-8-106-16,0 5-53 0,0-4-13 0,-6-5 6 0,6 2 39 0,0-5 52 15,-6 0 90-15,6 0 263 0</inkml:trace>
  <inkml:trace contextRef="#ctx0" brushRef="#br0" timeOffset="26532.14">26507 795 366 0,'-14'7'451'0,"-5"0"28"0,12 1 17 0,-5-5 8 0,5 4 4 0,1-2 5 16,-1-2 2-16,7-3 7 0,0 4 7 0,7-1 6 0,-1 1 4 0,7-1-114 15,0 1-175-15,0 0-96 0,13 0-59 0,0 4-29 0,1-6-16 16,11 6-10-16,1-4-6 0,0 3-21 0,7-3-27 0,-1 3-63 0,8-3-78 15,-1-4-118-15,0 3-136 0,0-3-68 0,0-3-34 0,-7 3-17 16,8-4-10-16,-8-3-3 0,1-1-3 0,-1-2 1 0,8-2 1 0,-7 1 17 16,-1 0 23-16,7-4 57 0,0 5 71 0</inkml:trace>
  <inkml:trace contextRef="#ctx0" brushRef="#br0" timeOffset="27111.47">30362 1315 40 0,'-6'18'304'0,"-1"1"39"0,0-8 25 0,-5 3 14 0,12-7 10 15,-6 1 10-15,-2-1 9 0,8-4 14 0,0 2 17 0,0-5 13 16,0 0 12-16,0 0-59 0,0 0-95 0,0-5-74 0,8 2-59 0,-8-1-37 15,6-3-24-15,0 0-14 0,0-4-9 0,1-1-9 0,6 2-10 0,0-5-14 16,1 1-16-16,-2-1-13 0,8-3-12 0,-1-5-8 0,1 5-5 0,0-4-3 16,6 0-1-16,-7-3-3 0,7-1 1 0,-6 0 0 0,-1 1 3 0,7-5 5 15,-6 1 5-15,-1-4 4 0,1 3 5 0,0-2 6 0,-1 3 6 16,-6-1 5-16,6 5 8 0,-5-4 6 0,-2 6 6 0,2 2 6 0,-8-2 8 16,1 4 4-16,-1 1 5 0,0 4 2 0,1 2 1 0,-7 2 2 0,7 0 0 15,-7 2-3-15,0 1-3 0,0 3-6 0,0 0-6 0,0 4-7 0,0-4-4 16,0 4-10-16,0 0-8 0,-7 0-7 0,7 4-6 0,0 0-7 0,-7 3-8 15,7 5-4-15,-6-2-7 0,0 0-2 0,-1 9-2 0,1-1-2 0,6 5 0 16,-7 3 0-16,0-1 1 0,1 1 0 0,0 4 2 0,-1 2 0 16,0-3 0-16,7 4 0 0,-6 0 0 0,0-3-1 0,6 2 0 0,0-2 0 15,0-1-3-15,0 0-3 0,0-4-6 0,0 5-5 0,6-8-7 0,0 4-8 16,-6-4-10-16,7 1-11 0,0-6-13 0,5 2-14 0,-5-5-13 0,6 0-20 16,0-2-19-16,0-1-38 0,0-4-45 0,-7-3-56 0,8-1-59 0,5-3-61 15,-6 0-58-15,0-3-41 0,1-5-35 0,-8 1-8 0,7-4 0 16,0 0 9-16,-7-3 11 0,1-1 18 0,-1 0 20 0,1-2 37 0,-7-3 46 15,7-2 60-15,-14 1 65 0</inkml:trace>
  <inkml:trace contextRef="#ctx0" brushRef="#br0" timeOffset="27267.72">30630 905 335 0,'-40'-11'416'0,"14"0"28"0,-7-1 14 0,8 5 10 0,5 0 3 0,6-1 3 16,2 5 2-16,-1-4 0 0,6 3 3 0,7 4-4 0,-6-3-7 0,6 3-101 16,0 0-151-16,6 3-86 0,1-3-57 0,6 0-27 0,-1 4-16 0,8-1-8 15,0 1-4-15,-1-1-11 0,14 5-10 0,-7-4-29 0,6 4-38 0,8-6-46 16,-1 6-53-16,-6-4-57 0,12 3-57 0,-6-3-50 0,0 3-45 15,0-3-39-15,0-1-36 0,1 2-18 0,-1-2-9 0,-1 0 2 0,2-3 8 16,-7 0 26-16,-1 4 35 0,1-4 45 0,-1 0 49 0,1 0 55 0,-7 0 82 16</inkml:trace>
  <inkml:trace contextRef="#ctx0" brushRef="#br0" timeOffset="27647.08">31489 919 0 0,'0'0'181'0,"0"0"67"0,0-3 23 0,0 0 26 0,0 3 29 0,0-5 35 0,-7 2 37 15,7-1 29-15,0-1 24 0,0 3 13 0,-6-6 8 0,6 5-39 16,-6-1-62-16,6 1-41 0,-7-2-30 0,7 3-23 0,-7 2-16 0,1-5-24 15,-1 2-27-15,7-1-33 0,-6 4-37 0,0 0-29 0,-8 0-23 0,8 0-20 0,0 0-15 16,-8 4-11-16,1-1-9 0,0 2-9 0,0 2-6 0,1-4-6 16,-2 4-4-16,1 1-3 0,-7 3-2 0,8 0-2 0,-2 3-1 0,-5-2 0 15,6 5 1-15,0-2 1 0,0 3 0 0,0 1 0 0,0 3-2 0,6 0 0 16,1 0 0-16,-7 0-1 0,6 0 0 0,1 3 0 0,6-2 1 0,-7-2-2 16,7 2-2-16,0-5-3 0,7 3-3 0,-7-2-3 0,6-1-4 0,7 1-5 0,-6-6-5 15,6 3-4-15,6-5-6 0,-5-1-4 0,5-2-4 0,1 0-6 16,-1-5-5-16,0 1-4 0,1-4-1 0,7-4-4 0,-9 1-2 0,2-1-1 15,-1-8 0-15,1 6 3 0,0-5 1 0,-7-4 4 0,7 4 5 0,-8-8 5 0,2 5 4 16,-2-5 6-16,-5 1 6 0,0 0 8 0,-1-4 10 0,-6 4 12 16,0-5 13-16,0 3 11 0,0-3 11 0,-6 1 8 0,6 0 8 0,-14 0 7 15,8 0 7-15,0 0 4 0,-1 3 4 0,0 4 2 0,-5-3 0 0,5 4-1 16,-6 2-3-16,6 2-6 0,1 3-8 0,0-1-5 0,-2 5-8 0,2-1-5 16,0-1-5-16,0 5-7 0,6 0-5 0,-8 5-8 0,8-1-6 0,0-1-11 15,0 5-11-15,0-1-12 0,0 0-15 0,8 5-25 0,-2-2-31 0,6 1-46 0,-4 0-48 16,4 1-55-16,8-6-58 0,-1 5-53 0,-5 0-52 0,12-4-40 15,-7 1-30-15,7 0-11 0,0-1 0 0,1-3 6 0,-1 3 11 0,-1-7 25 16,7 3 30-16,-5 2 44 0,-1-5 48 0,6 0 56 0,-5 3 78 0</inkml:trace>
  <inkml:trace contextRef="#ctx0" brushRef="#br0" timeOffset="28381.45">32095 1044 0 0,'6'-4'11'0,"7"1"230"0,-6-1 34 0,-1 0 26 0,-6 1 23 0,6-2 30 16,-6-2 35-16,0 0 28 0,0 3 27 0,0-3 17 0,0 0 14 0,-6-5-22 15,6 5-38-15,-6 0-50 0,6 0-57 0,-7 0-39 0,1 0-31 0,-1 3-24 16,1-4-22-16,-1 1-29 0,1 3-33 0,-8 1-30 0,8 0-24 0,-7-2-20 15,0 5-12-15,0 0-11 0,0 0-9 0,0 5-6 0,-7-2-6 0,8 0-3 16,-8 5-2-16,7 3-1 0,-7-4-3 0,7 7 0 0,-6-3-1 0,6 5-2 16,-7 1 0-16,7-1 0 0,0 5 1 0,0-3 0 0,7 1 0 0,-8 3-1 15,14-4-1-15,-6 4 0 0,0-3 0 0,6 3 1 0,0-4 0 0,0 0 0 16,6 0 0-16,0 0 0 0,1-3 1 0,6 0 0 0,-6-3-2 0,5-2 0 16,2-3 1-16,-2 1-3 0,2-1-1 0,5-3 0 0,-6-4-1 15,6 0 0-15,-5 0-1 0,5-4 0 0,1-1 0 0,0-1 0 0,-8-5 0 16,8 3 1-16,-1-2 1 0,-5-2 1 0,6-2 0 0,-1-1 2 0,-6 1 3 15,0-4 1-15,7-1 4 0,-8 1 3 0,-5 0 3 0,6-1 4 0,0-3 4 16,-1 4 3-16,-4-4 4 0,-2 3 4 0,7-2 4 0,-6 3 5 0,-1-1 3 0,0 1 4 16,1 3 3-16,-1 0 1 0,1 5 0 0,-7-2 1 0,7 1-2 15,-7 5-3-15,0 1-5 0,6 2-2 0,-6-1-6 0,0 4-6 0,0 0-5 0,0 0-5 16,0 4-4-16,-6-1-3 0,6 2-3 0,0 1-3 0,-7 5-4 0,7 1-3 16,0-2-1-16,-7 5-1 0,1 4 0 0,6-5 2 0,-7 5 0 0,1 2 2 15,0-3-1-15,6 4 1 0,-7-3 1 0,0 3-1 0,7-4-2 0,-6 4 0 16,6-3 2-16,-6-1 1 0,6-3 0 0,0 3-1 0,0-4 0 0,0 1-1 15,0-1 1-15,0-2 1 0,0-2 0 0,6-2 1 0,0-1 0 0,1-3-1 16,-7 2 0-16,13-6 1 0,-7 5-2 0,1-5 2 0,6 0 1 0,-6-5-1 16,5 5 1-16,2-6 1 0,-2 2-1 0,2-3 0 0,-1-1-2 0,-1 1 1 15,2-4 0-15,5 0-1 0,-6 1 2 0,0-2-2 0,1-2 0 0,5 3 0 16,-6-4 0-16,0 4-1 0,7-3 0 0,-8-2 0 0,2 2 0 0,5 0-1 16,-6-5 0-16,0 4 0 0,7 4 0 0,-8-3 1 0,2 0 0 0,-1 2-1 15,-1-2-1-15,2 6 0 0,-2-2-2 0,-4 5 0 0,4-2-2 0,-5 3 1 16,-1 4 0-16,1-3-1 0,-7 6 0 0,7-3 0 0,-1 4-1 0,-6 3 0 15,0 0 0-15,0 1 0 0,0 3 0 0,0 4 1 0,0-4 0 0,-6 3 2 16,-1 5-1-16,7-5 2 0,-7 5 0 0,1-1 0 0,-7 1 0 0,7-1 0 16,-2 0-1-16,2 0 1 0,0 1 0 0,0-1 1 0,-2 0 2 0,2-2 1 15,0-2-1-15,6-1-1 0,-7-1 1 0,7-1 0 0,0 0 1 0,0-3 1 16,0-1 1-16,7-3 1 0,-7-1 1 0,0 1 0 0,6-4 0 0,0 0-1 16,2 0 0-16,-2-4 0 0,0 1-1 0,0-1 0 0,8-3 2 0,-8-1-2 15,7 1-1-15,1-4-2 0,-8 0 0 0,6 0-2 0,2 0 0 0,-1 1 1 16,0-6-1-16,6 1-1 0,-5 4-1 0,5-3 0 0,-6-1-1 0,6 0-2 15,-5 1-3-15,6 0-1 0,-1-2-3 0,1 2-2 0,-8 3-3 0,2-4-1 16,5 4 0-16,-6 5-1 0,0-6-1 0,0 8-2 0,0-3-1 0,-7 3-1 0,1 4 0 16,0 0 1-16,-1 4 1 0,1 3 3 0,-7 1 4 0,6 0 2 0,-6 2 2 15,0 0 2-15,0 2-1 0,-6 2 1 0,6 2-3 0,0-2 0 0,-7 1-2 16,7 0-5-16,-6-1-4 0,6 1-7 0,0 0-8 0,-7-5-12 0,7 5-14 16,0-3-16-16,7-6-18 0,-7 5-24 0,0-3-30 0,6-6-35 0,-6 3-37 15,7-1-50-15,-1-4-54 0,0 0-52 0,1-4-51 0,0-1-30 0,-7-1-19 0,6-5-3 16,0 3 6-16,1-2 13 0,0-5 16 0,-7 1 24 0,6-1 29 0,-6-4 36 15,7 1 41-15,-7 0 51 0,0-5 133 0</inkml:trace>
  <inkml:trace contextRef="#ctx0" brushRef="#br0" timeOffset="28506.45">32589 527 200 0,'-38'-7'373'0,"-8"0"30"0,7-1 18 0,0 5 8 0,0 3 2 16,7-4 2-16,-1 4 1 0,7 4 1 0,-7-4 0 0,7 6-2 0,0-1-2 15,0 2-112-15,0 4-163 0,-1-4-125 0,2 7-105 0,-1-2-92 0,-7 2-84 16,7 2-67-16,-6-2-60 0,-1 4-29 0,1-3-14 0,-8-1-7 0,7 1-4 15,-5 0 0-15,-1-1 1 0,-1-2 19 0,1-2 25 0,-6-3 39 0,5 1 48 16</inkml:trace>
  <inkml:trace contextRef="#ctx0" brushRef="#br0" timeOffset="31062.65">3315 3978 205 0,'6'-4'235'0,"-6"1"17"0,0 3 13 0,-6-4 17 0,6 1 16 0,-7 3 15 16,7-4 14-16,-7 1 16 0,1-1 16 0,6-1-11 0,-6 2-27 0,-1 0-31 31,0-5-31-31,1 5-19 0,-1 0-13 0,1-2-12 0,0 2-8 16,-1-1-12-16,0 1-13 0,1-1-13 0,0 0-11 0,-2 0-16 0,-4 4-15 15,5-3-21-15,-6 3-22 0,7 0-19 0,-7 0-19 0,-1 0-10 16,2 3-9-16,-2 1-6 0,2 0-5 0,-1 3-5 0,-1 0-3 0,2 4-3 16,-8 0-2-16,7 4-1 0,0-1-2 0,-6 4 0 0,5 1 1 0,2-1 0 15,-2 5-1-15,8-2-1 0,-7 1 0 0,-1 4 0 0,8-5 0 16,0 5 0-16,0-3 1 0,6 2 1 0,0-3 1 0,0 0 0 16,0 0-1-16,0 0 1 0,0 0 0 0,6 0 0 0,6-3 2 0,-4-1 0 15,4-4 1-15,1 4-1 0,7-6 0 0,-8 2 2 0,8-6-1 16,0 2-1-16,6-5 1 0,-7-2-2 0,8-3 2 0,-1-3-1 0,0-2-1 15,6-5 1-15,-5-1-1 0,5-8 1 0,1 1-2 0,5 0-3 16,-5-8-4-16,0 1-2 0,5-5-4 0,-5-3-3 0,0 0-3 0,0-3-3 16,-1-1-2-16,-5 0-2 0,-2-3 0 0,1-4-1 0,0 4-1 15,-6-4 0-15,-1 0 2 0,-5-1 4 0,4 2 5 0,-4-1 7 0,-8 0 8 16,7 4 9-16,-13 0 8 0,7-1 9 0,-7 4 10 0,7 5 8 16,-14-1 6-16,7 7 6 0,-7-3 8 0,1 6 6 0,6 3 5 0,-13 0 3 15,7 3 1-15,-2 5-2 0,-4 1-3 0,6 0-4 0,-1 4-6 16,-6 4-6-16,6-1-8 0,1-1-7 0,-8 10-6 0,8-1-7 15,-6 3-7-15,4 0-8 0,-4 7-5 0,-1 2-4 0,6 1-3 0,-6 5-4 16,7 3-1-16,-8 5-1 0,8 3 0 0,0 4 1 0,-1 4 1 16,0-1 2-16,1 7 0 0,6 0 1 0,-7 2 0 0,7 5-1 0,0-2 0 15,-6 3 0-15,6-1 1 0,0 2 0 0,0-2-1 0,0 2 2 16,6-5-1-16,-6 4-1 0,0-8 2 0,7 1 0 0,-7-4-2 0,6 0 1 16,1-7 0-16,0-1 1 0,-1-3 0 0,0-3 0 0,2-2-1 15,-2-5 1-15,0-2 0 0,0-6 0 0,1 0 1 0,6-4 1 16,-6-3-2-16,-1-2 1 0,0-6 0 0,2 0 1 0,-2 0 0 0,6-6-1 15,-5-2 1-15,0-3 1 0,6-4 0 0,-7-3-1 0,8 0 0 16,-8-5 1-16,0 1-2 0,8-3-1 0,-8-4 1 0,7-1-1 0,-7 1-1 16,8-4 0-16,-8 0-1 0,0 0 0 0,8-1-1 0,-8 2-1 15,7-1 0-15,-6 0-1 0,-1 4 0 0,7 4 0 0,0 0-2 0,-6 2 0 16,5 4-2-16,-5 5 0 0,6-1 0 0,-6 8-1 0,5-1 0 16,-4 8 0-16,-2 0 0 0,6 8 0 0,-4-1 0 0,-2 4 0 15,0 0 1-15,1 7 0 0,-1-4 1 0,1 9 1 0,-7-4-1 0,7 2 2 16,-7 6 0-16,6-6 0 0,-6 1-4 0,0 4-4 0,0-4-6 0,6 0-7 15,-6 0-7-15,0-4-7 0,0 0-9 0,6 0-9 0,-6-3-11 16,8-4-13-16,-2 1-13 0,0-5-22 0,1-4-27 0,6 1-33 16,0-8-37-16,0 1-41 0,6-4-43 0,1-1-31 0,-1-3-27 0,7-3-17 15,-6-2-12-15,6-2-1 0,1-1 3 0,-1 2 12 0,-1-3 17 16,8-1 32-16,-7 2 37 0,0 1 46 0,0 0 52 0,-6 0 60 0,5-1 63 16,-5 5 57-16,0-4 57 0,-1 3 47 0,1 1 45 0,0-2 37 15,-8 6 33-15,1-5 33 0,-6 4 32 0,6 0 23 0,-7 4 17 16,2-4 10-16,-2 0 3 0,-6 4-1 0,6-1-5 0,-6 5-12 0,0-5-12 15,-6 2-17-15,6 2-19 0,-6-4-19 0,-2 3-21 0,2 2-28 16,0-4-33-16,-1 3-28 0,0 1-28 0,-6 3-19 0,7-3-13 0,-7 3-13 16,0 0-8-16,0 0-8 0,0 0-8 0,-7 3-7 0,7 4-6 15,1 0-5-15,-2 1-6 0,-5 4-4 0,6-2-4 0,0 5-2 16,-1 0-1-16,2 2 0 0,-2 2-3 0,1-1-1 0,1 4 0 0,5 0-1 16,-6 0-1-16,7 0 1 0,-1 0 0 0,0 0 1 0,7 0-1 0,0-4 0 15,0 4-1-15,0-3-1 0,0-1 1 0,7-3-1 0,0 3 0 16,-1-7 0-16,0 3-2 0,8-6 0 0,-8-1-2 0,7 0 0 15,0-3-1-15,0-4-1 0,7 0-3 0,-7-4-1 0,6-3-1 0,-6 0-2 16,7-5-1-16,-1-2-1 0,1 0 1 0,-7-2 0 0,6-1 0 16,1-5 2-16,-7 3 2 0,7-3 1 0,-8 0 0 0,2 0 2 0,-2 1 2 15,-5-5 2-15,6 3 3 0,-6-2 2 0,-1-1 0 0,-6 5 5 16,6-5 4-16,-6 4 5 0,0 1 6 0,8 1 4 0,-8 3 4 0,-8 1 3 16,8 2 2-16,0 3 2 0,0 4 1 0,0-1 0 0,0 5-2 15,-6-1-1-15,6 4 0 0,0 0-4 0,0 0-4 0,0 7-5 16,-6 1-5-16,6-1-5 0,0 4-4 0,-7 3-5 0,7 2-2 0,0 1-2 15,0 6-1-15,0-1 1 0,0 0-1 0,0 3 2 0,0 1 0 16,7-3 1-16,-1 2 0 0,-6 0 0 0,6-2 0 0,2-2 0 0,-2 1 0 16,6-4 0-16,-5 0 0 0,6-3 1 0,0-5-1 0,-6 2 0 15,12-1 2-15,-5-3 1 0,-2-2 0 0,1-6 0 0,7 0 1 0,-8 0 0 16,8-3-1-16,-6 0 2 0,5-8 0 0,1 3-1 0,-8-6-3 16,8 3-2-16,-7-3-1 0,1-6-1 0,4 6 0 0,-4-4-1 15,-1-1-1-15,-7-3-1 0,8 4 0 0,-8-4 0 0,0 0 1 0,0 4 0 16,2-4 0-16,-8 3 1 0,6 2 3 0,-6-2 1 0,0 4 2 0,0 0 0 15,0 4-1-15,0 0-1 0,-6 5 0 0,6 1-2 0,0 1 1 16,-8 4-2-16,8 0 1 0,-6 9-2 0,6-3 0 0,-6 2 0 16,6 3 0-16,-6 4-1 0,-1 3 1 0,7 1 0 0,-7-2-1 0,7 5 0 15,0 0 3-15,-6 1 0 0,6-6 1 0,6 6-1 0,-6-5 0 0,7 0 0 16,-7 1-1-16,7-5 1 0,-1-3 0 0,0 3 0 0,8-6-2 16,-2-1 1-16,-5 1 0 0,6-4-1 0,0-4 2 0,0 0 0 15,0 0 1-15,0-4-1 0,0-4 1 0,6 1 1 0,-5-4 0 0,-2 0 1 16,8-4-1-16,-13 1 2 0,6-1-1 0,0 0 1 0,-1-3 1 15,2-1 0-15,-8 1-1 0,1 1 0 0,6-6 1 0,-13 5 0 16,6 0 0-16,1-1 0 0,-7 1 2 0,6 1 3 0,-6-3 2 0,0 6 6 16,7-1 6-16,-7 4 7 0,0 0 7 0,0 1 7 0,0 1 6 0,-7 3 4 15,7 2 1-15,0 0 2 0,0 1-1 0,0 0-1 0,0 3-1 16,0 0-4-16,-6 3-4 0,6 0-6 0,0 1-17 0,-7 6-21 16,7 2 0-16,0-1 0 0,-6 7 0 0,6 4 0 0,0 1 0 0,-7 2 0 15,7 8 0-15,0 0 0 0,0 4 0 0,0-1 0 0,0 4 0 16,0 0 0-16,0 5 0 0,7 2 0 0,-7-3 0 0,0 3 0 0,6 1 0 15,-6 0 0-15,7-1 0 0,-7 2 0 0,6-2 0 0,1 1 0 16,-7-4 0-16,7-1 0 0,-7-2 0 0,6-4 0 0,0 3 0 0,-6-7 0 16,0-1 0-16,7-2 0 0,-7 0 0 0,0-5 0 0,0-3 0 15,0 0-7-15,-7 0-21 0,7-7-2 0,-6-1-3 0,0-3-2 16,-1 0-2-16,0-3-2 0,1-1 1 0,-7-4 0 0,6-3 2 0,-6 0 2 16,1-3 3-16,4-4 3 0,-4-1 3 0,-1-3 5 0,0 0 2 0,0-3 3 15,7-1 1-15,-8-3 1 0,8-1-1 0,-1-3-1 0,7 0-4 16,-7 0-3-16,7-3-3 0,0 2-5 0,0-6-5 0,0 0-5 15,7 3-5-15,0-6-7 0,-1 2-7 0,8 0-5 0,-2-2-9 0,-5 3-9 16,6-4-11-16,6 3-21 0,-5 1-26 0,-2-3-33 0,8 2-39 16,-1 1-43-16,1 3-47 0,0-4-43 0,-7 5-40 0,6 3-42 0,-6-4-43 15,1 4-16-15,-2 4-4 0,-5-1 5 0,-1 1 10 0,1 4 22 16,-1 3 29-16,-6-4 38 0,-6 8 42 0,6-4 49 0,-7 3 53 16</inkml:trace>
  <inkml:trace contextRef="#ctx0" brushRef="#br0" timeOffset="31328.28">4278 4590 0 0,'0'21'25'0,"-6"-2"411"0,6-1 60 0,0 1 30 15,0-1 14-15,0 0 6 0,-6-7 5 0,6 1 1 0,0-4 1 0,0-2 1 16,-7-2 1-16,7 0-1 0,0-4 0 0,0 3-134 0,-7-3-201 16,7 0-119-16,0 0-78 0,0 0-68 0,0 0-65 0,0 0-97 0,0-3-115 15,7-5-87-15,-7 2-71 0,0-2-36 0,7-4-19 0,-7-5-10 16,0 2-5-16,0-7 2 0,6-4 2 0,-6-4 11 0,0 2 17 16,6-6 40-16,-6-2 49 0,0-1 92 0,7-3 262 0</inkml:trace>
  <inkml:trace contextRef="#ctx0" brushRef="#br0" timeOffset="32443.44">6402 4034 141 0,'0'4'321'0,"-7"-1"37"16,7 4 27-16,0-3 19 0,0-1 13 0,0 1 12 0,0 0 9 0,-7-4 10 15,7 3 9-15,0-3 0 0,0 0-6 0,0 4-59 0,-6-4-89 16,6 0-64-16,0 0-52 0,0 0-29 0,0 0-22 0,0 0-12 16,0 0-8-16,0 0-8 0,0 0-6 0,6 0-9 0,-6 0-8 0,7-4-9 15,0 1-9-15,5-1-9 0,-4-3-9 0,4-4-7 0,8-1-8 16,-7-2-6-16,7-5-7 0,-1 1-6 0,7 0-7 0,-6-8-3 0,6 5-4 16,-7-5-4-16,7-4-2 0,-6 1-3 0,6-1-2 0,-7 2-2 15,1-5-2-15,6-1-2 0,-13 1 0 0,7 1-1 0,-8-5 0 0,2 3-1 16,-2 6 1-16,1-5 0 0,-6 3 2 0,0 5 4 0,-7 3 5 15,6-5 6-15,-6 7 9 0,0 1 6 0,0 4 6 0,-6 1 7 16,6-1 6-16,-7 5 6 0,0 2 2 0,1-4 4 0,-1 5 1 0,1 3 1 16,0-3 2-16,-1 3-2 0,0 4-1 0,1-3-5 0,0 3-6 0,-8 0-5 15,8 3-5-15,-1 1-6 0,-6 3-6 0,0 1-4 0,7 0-3 16,-8 7-3-16,2-1-2 0,5 1-3 0,-6 6-1 0,6 2-1 16,-5-3 0-16,-2 7-2 0,8 3 2 0,0 2 0 0,-1-3 2 0,0 8 2 15,1-4 0-15,-1 4-1 0,1-1 0 0,6 4 1 0,0-3 1 16,0 3-1-16,0-3 1 0,0 0 0 0,6 0 0 0,1-5 1 0,-1 2 0 15,1-2-2-15,6-3 1 0,0 1-4 0,0-5-5 0,0-3-6 16,0 0-9-16,6-3-11 0,-5-4-13 0,5-1-16 0,1-6-18 0,6-2-30 16,-6-1-37-16,-1-3-55 0,7-4-64 0,-6-3-62 0,6-1-64 15,-1-5-56-15,1-5-56 0,-6 2-23 0,7-4-10 0,-1-4 5 16,-1 0 7-16,1 0 14 0,0-5 15 0,1 2 32 0,-8 0 36 0,7-1 55 16,-6 1 63-16,-1-1 64 0,8 0 239 0</inkml:trace>
  <inkml:trace contextRef="#ctx0" brushRef="#br0" timeOffset="33303.97">7430 3692 167 0,'7'0'250'0,"6"0"15"15,-6 0 7-15,-7 4 14 0,6-4 18 0,-6 4 21 0,0-4 25 16,0 0 33-16,7 0 34 0,-7 0 5 0,0 0-10 0,0 0-40 0,0 0-54 16,0 0-29-16,0 0-14 0,0 0-4 0,0 0 2 0,0 0-6 15,0 0-9-15,0 0-15 0,0 0-20 0,0 0-28 0,-7 0-34 16,7-4-26-16,-6 4-24 0,6-4-18 0,-7 4-13 0,1-3-12 0,-1 3-11 16,0-4-11-16,-5 1-8 0,5 3-10 0,-6-5-7 0,0 5-7 0,0 0-7 15,0 0-3-15,-7 5-3 0,8-2 0 0,-8 1-3 0,1-1 1 16,5 5-2-16,-5 3 0 0,-1-1 1 0,0 3-1 0,1 1 1 0,6 1-2 15,-6-1 1-15,5 4 1 0,2 0-1 0,-2 1 1 0,2 3-1 16,5 0 0-16,0 0 1 0,1 0 0 0,-1 0 0 0,1 0 0 16,6-1 1-16,0-2 0 0,6 3 1 0,1-4 0 0,-1 1 0 0,8-1 0 15,-8-4 1-15,14-2 0 0,-8-2 2 0,8 1 1 0,-1-3 1 16,1-5-1-16,6 0 1 0,-6-3-1 0,5-3 1 0,2 0 0 0,-1-5 1 16,-6 1-1-16,6-7-1 0,-1 2 0 0,-5-5-1 0,0 2 1 15,6-4-2-15,-7-4 0 0,1 6-1 0,-7-5 1 0,6 0 0 0,-6-4 0 16,1 5 0-16,-2-5 0 0,2 3-1 0,-8-2 0 0,0-1 1 15,1 4 1-15,-1 1 0 0,-6-1 1 0,0-5-1 0,0 9 2 16,0-3 1-16,0 2 1 0,-6 1 1 0,6 3 1 0,-7 4 3 0,7-4 2 16,0 7 2-16,-6 2-1 0,6-2 0 0,-6 5-1 0,6 0-1 0,-7 3 0 15,7 3-1-15,-7 0 0 0,1 5-3 0,6 3-1 0,-6 1-1 16,-2 2-3-16,2 4-4 0,0 0-2 0,-1 4-1 0,1 0 0 16,-1 5-1-16,7-2 2 0,-6 4-2 0,6-4 2 0,0 4-1 0,0 0 0 15,0 1 1-15,6 0 0 0,-6-4 0 0,7 2 1 0,-1-2 1 16,1 1 0-16,-1-2-1 0,8-3 1 0,-8 0 1 0,7-4 1 15,0-4-1-15,0-2 0 0,7 2 0 0,-8-6 0 0,2-2-2 0,5-1-1 16,1-5 0-16,-8 0 0 0,8-5-2 0,0 2 0 0,-1-5-1 16,1-1-2-16,0-4 0 0,-1-1-2 0,-6-1 0 0,6-3 1 0,-5-3-1 15,5-2 2-15,-6 2-1 0,-6-6 0 0,5 2 1 0,-4 0 1 16,4-1 0-16,-6-4 2 0,1 5 1 0,-7-5 1 0,7 5 0 0,-7-1 1 16,0 4 2-16,0 0 1 0,0 5 0 0,0-3 3 0,0 6 2 15,0-1 1-15,0 7 0 0,-7 1 0 0,7 0-2 0,0 4 0 16,-7 3-1-16,7 0 0 0,0 3 0 0,-6 4 1 0,6 0-2 0,-6 5 0 15,6 2-3-15,-6 4 0 0,-2 1-3 0,8 0-1 0,-6 2 0 16,6 6 2-16,-6-6 0 0,6 5 2 0,0-1-2 0,0 1 1 0,0 0-1 16,0 0 1-16,6-5 0 0,-6 2 1 0,6-3-1 0,2 0 1 15,-8-2 0-15,6 1 1 0,0-5-1 0,0-3 0 0,1 0 1 0,0-4 0 16,-1 0 2-16,7-3-1 0,-7-4 2 0,2 0 0 0,4 0 0 16,2-4 1-16,-2-3 0 0,1 0 0 0,1-4 1 0,-2-4-1 15,2 0 0-15,-2-3 0 0,8-3-1 0,-13-2 0 0,5 1-1 0,2-3-1 16,-8-5 0-16,7 1 0 0,-6 0-2 0,-1-1-1 0,-6 1 2 0,0 0 3 15,7 0 2-15,-7 4 6 0,0-2 6 0,0 5 7 0,0 0 7 16,0 7 3-16,0 1 4 0,0 3-3 0,0 1-37 0,-7 6 0 16,7-1 0-16,0 5 0 0,0 5 0 0,0 2 0 0,0 4 0 0,0 0 0 15,0 7 0-15,0 0 0 0,0 8 0 0,0 0 0 0,0 2 0 16,0 2 0-16,0-1 0 0,7 4 0 0,-7-3 0 0,6 3 0 0,-6-4 0 16,6 0 0-16,-6 0 0 0,7-4 0 0,0 2 0 0,-1-5 0 15,0 0 0-15,2-4 0 0,-2-3 0 0,7-4 0 0,0-1 0 0,0-2 0 16,-1-3 0-16,2-5 0 0,-1 0 0 0,7-5 0 0,-8-3 0 15,8 1 0-15,-7-7-24 0,7-4-100 0,-8-1-22 0,2-3-44 16,-2-3-55-16,-5-1-66 0,0-7-70 0,-1-1-59 0,-6-1-54 0,0-2-39 16,0-4-30-16,-6 1-5 0,-1 4 3 0,0-6 12 0,-5 2 15 15,5 1 20-15,-12 2 22 0,6 0 44 0,-7 0 55 0,0 5 66 16,-6-1 70-16</inkml:trace>
  <inkml:trace contextRef="#ctx0" brushRef="#br0" timeOffset="33570.72">7365 3249 43 0,'-19'15'294'0,"6"-1"34"0,0 2 22 16,0-6 28-16,0 1 26 0,7 0 25 0,-2-8 24 0,2 6 18 0,0-6 16 15,6 1 13-15,0-4 11 0,-6 3-57 0,6-3-94 0,0 0-61 16,0 0-45-16,0 0-26 0,6 0-18 0,-6 0-20 0,6-3-22 0,-6 3-19 16,6 0-18-16,8-4-16 0,-8 1-10 0,1-1-10 0,6-4-11 15,-6 5-7-15,5-5-11 0,-5 2-7 0,6 1-8 0,-7-3-6 16,8 6-7-16,-8-3-8 0,1-2-6 0,5 7-7 0,-5-4-4 0,0 4-7 15,5 0-7-15,2 4-11 0,-1 0-11 0,0-1-14 0,0 9-14 16,7-4-15-16,-8 2-17 0,8 0-28 0,-1 2-31 0,1 3-65 16,0-5-79-16,5 1-90 0,-5 0-96 0,0 0-53 0,6-3-31 0,-7-1-10 15,7-2 1-15,-6-5 9 0,-1 0 10 0,1 0 14 0,0-5 16 16,5-2 28-16,-5-1 32 0,-7-6 65 0,6 2 81 0</inkml:trace>
  <inkml:trace contextRef="#ctx0" brushRef="#br0" timeOffset="35297.47">9267 3770 209 0,'7'7'399'0,"-1"0"36"0,8 0 20 0,-14-3 10 16,6 3 5-16,-6-2 2 0,6-2 1 0,-6-3 0 0,0 3 2 15,0-3-1-15,0 0 0 0,0 4-92 0,0-4-137 0,-6 0-97 16,6 0-75-16,0 4-58 0,0-4-48 0,0 0-81 0,-6 0-97 0,6 0-90 16,0-4-87-16,-7 0-42 0,7 1-23 0,-7-5-11 0,7 1-5 15,-6-4-2-15,6 0-1 0,-7-3 0 0,7-2 0 0,0 2 21 16,-6-1 28-16,12-3 72 0,-6-1 189 0</inkml:trace>
  <inkml:trace contextRef="#ctx0" brushRef="#br0" timeOffset="37836.66">3966 5667 181 0,'13'-7'387'0,"-7"-5"40"16,1 6 22-16,-7-2 14 0,7 1 10 0,-7 3 7 0,0-3 7 0,0 2 8 16,0 3 8-16,0-2 8 0,0 4 9 0,0 0-81 0,0 0-122 0,0 0-88 15,0 0-71-15,-7 0-35 0,7 0-20 0,-7 4-12 0,7-4-8 16,0 2-7-16,-6-2-6 0,6 5-8 0,-7-1-7 0,7 3-10 16,-6-3-8-16,0 3-8 0,-2 3-7 0,2 2-7 0,0-1-5 0,-8 3-4 15,8 5-2-15,-7-5-3 0,0 4-1 0,6 1-1 0,-5 4 1 0,-2-6-1 16,2 5 0-16,-1-3 1 0,-1 2 1 0,2 1 0 0,-2 1-1 15,2-5 1-15,-8 4 1 0,7 0 0 0,-1-4 0 0,2 4-1 0,-8-4 1 16,7 1-1-16,0-4 1 0,0 2-1 0,7-5 1 0,-8 2 1 16,8-3 0-16,0-4 3 0,-1 1 1 0,1-1 3 0,6-3 3 0,0 0 3 15,-7-1 2-15,7-3 2 0,7 0 4 0,-7 0 2 0,6 0 5 16,1 0 6-16,-1 0 7 0,0 0 5 0,8-3 4 0,5-1 0 16,1 4 1-16,0-4-2 0,-2 1-1 0,9-1-2 0,-1-4-1 0,0 5-1 15,0-1 0-15,7-3-4 0,-7 3-22 0,-1 1-21 0,1-1 0 16,1 0 0-16,-7 4 0 0,6-3 0 0,-7-1 0 0,7 4 0 0,-6-3 0 15,-1 3 0-15,1 0 0 0,-1 0 0 0,0 0 0 0,-5 3 0 16,5-3 0-16,-6 0 0 0,0 4 0 0,1-4 0 0,-2 3 0 16,-5-3 0-16,0 0 0 0,-1 0-3 0,0 4-79 0,1-4-19 0,-7 0-19 15,0 0-38-15,0 0-48 0,0 0-70 0,0-4-80 0,-7 1-72 16,1-1-71-16,6-4-43 0,-6 2-27 0,-1-2-6 0,0-3 5 0,-5-1 12 16,4 2 13-16,2-5 17 0,0-3 20 0,-1 3 37 0,1-3 47 15,-1 0 70-15,7-1 81 0</inkml:trace>
  <inkml:trace contextRef="#ctx0" brushRef="#br0" timeOffset="38071.04">4200 5704 299 0,'0'-15'366'0,"0"4"37"16,0 0 29-16,-6 4 22 0,-1-5 19 0,1 6 14 0,6-5 15 16,-6 3 15-16,-2 5 12 0,2-6-7 0,0 7-20 0,-1-2-74 15,7 4-103-15,-7-4-71 0,1 4-55 0,0 4-37 0,6-4-27 0,-7 4-22 16,1 3-17-16,6 0-14 0,-7 4-13 0,7 3-11 0,-7 5-9 16,7 3-5-16,-6 4-4 0,6 3-3 0,0 8-2 0,0-1-1 0,6 1 0 15,1 3 2-15,-7 4 1 0,7 0 1 0,-1 0 1 0,7 0-1 16,-7 0 0-16,1 1-3 0,6-6-4 0,-7 5-5 0,2-4-5 0,-2 1-4 15,7-4-3-15,-7 0-9 0,1 0-12 0,-1-5-19 0,1-3-23 16,-7-3-29-16,6 0-36 0,0-8-61 0,-6 1-74 0,8-6-91 16,-8-1-104-16,0-5-66 0,0-4-50 0,0-3-24 0,0 0-13 0,0-8 1 15,-8 2 7-15,8-8 15 0,-6-2 20 0,6-2 28 0,-6-4 32 16,6 0 61-16,6-7 73 0</inkml:trace>
  <inkml:trace contextRef="#ctx0" brushRef="#br0" timeOffset="38227.28">4513 6319 0 0,'0'25'23'0,"-7"-2"411"0,1-1 59 16,-1-4 28-16,1 0 15 0,-1-7 3 0,1 4-2 0,-1-7-8 0,7-1-11 15,0-4-10-15,-6-3-11 0,6 4-20 0,0-4-26 0,0 0-190 16,0-4-273-16,0 1-198 0,0-2-162 0,0-2-84 0,0 0-47 16,0-4-19-16,0 0-8 0,6 0 5 0,-6-3 9 0,7-1 9 0,-1 1 10 15,1-1 21-15,-1 0 26 0,1-3 57 0,-1-1 76 0</inkml:trace>
  <inkml:trace contextRef="#ctx0" brushRef="#br0" timeOffset="39589.89">5952 6022 243 0,'0'0'298'0,"6"-3"31"16,2-1 24-16,-8 0 27 0,0 2 27 0,0-3 25 0,-8 1 19 0,8-3 16 15,0 3 11-15,-6-3-15 0,6 0-29 0,-6-1-57 0,6 5-69 0,-7-5-47 16,1 5-36-16,6-4-26 0,-7-1-19 0,0 5-24 0,7-4-24 16,-6 2-21-16,6 2-17 0,-6-4-12 0,0 3-9 0,6 0-9 0,0 1-8 15,-8-1-6-15,2 0-4 0,6 4-3 0,-6-3-4 0,-1 3-4 16,7-5-4-16,-6 5-4 0,-1 0-2 0,0 0-4 0,-5 0-4 0,5 5-1 15,-6-2-3-15,0 1-2 0,0 3-1 0,0 1-3 0,-1 2-2 16,2 2-2-16,-8-1-2 0,7 7-1 0,-7-4-1 0,8 5 0 16,-2 3 2-16,2 0-1 0,-1 0-1 0,-1 0 0 0,8 3 0 0,-6 1 0 15,4-1 1-15,2 0-2 0,6 2 0 0,-6-1 0 0,6-1 1 16,0 1 1-16,0-5-1 0,0 2-1 0,0-1 0 0,6-4 0 0,-6 0 1 16,6-3 0-16,2 0 0 0,-2-1 2 0,0-3 1 0,7-4-1 15,-6 5 2-15,6-9-1 0,-7 1-1 0,8 0 2 0,4-4 1 0,-4 0-1 16,-1-4 1-16,7-3 2 0,-2 0-2 0,2-5 0 0,0 1 1 15,-1-3-2-15,1-5 0 0,0 1-1 0,5-4 0 0,-5 0 2 16,0-3-2-16,-1-1 0 16,1 0-2-16,0-3-1 0,-1 3-1 0,-6-3-2 0,6-1-1 0,-5-3-2 15,-2 4-2-15,2 0-1 0,-1-4-3 0,-7 4-3 0,7-4-3 0,-6 0-2 0,-1 4-1 0,0-5-2 0,1 2-1 0,0-1-1 16,-1 3 2-16,1 1 1 0,-7 0 1 0,0-1 3 0,6 5 1 0,-6 3 4 16,6-5 0-16,-6 10 4 0,7-2 3 0,-7 1 3 0,0 3 4 15,0 5 2-15,7-1 5 0,-7 0 3 0,0 4 3 0,0-1 3 0,6 1 2 16,-6 3 3-16,0 0 3 0,0 1 0 0,0-1 2 0,0 4 2 15,-6 0-1-15,6 0 0 0,0 0 0 0,0 0-2 0,0 0-2 0,0 0-4 16,0 0-1-16,0 0-4 0,0 0-4 0,0 0-2 0,0 0-3 31,0 0-1-31,0 0-1 0,0 0-3 0,0 4 0 0,0-4-1 0,0 0 0 0,0 0-1 0,0 0 1 0,0 0 0 16,0 0 0-16,0 3 0 0,0-3 2 0,-7 0-1 0,7 0 1 0,0 0 2 16,0 0 1-16,0 0 2 0,0 0 1 0,0 0 2 0,0 0 2 15,0 0 0-15,0 0 2 0,0 0 2 0,0 0 2 0,0 0 0 16,0 0 2-16,0 0-1 0,0 0 0 0,0 0 1 0,0 0-3 0,0 0-1 15,0 0-1-15,0 0 0 0,0 0-2 0,0 0 1 0,0 0-2 0,0 0 0 16,0 0-2-16,0 0 1 0,0 0-1 0,0 0 2 0,0 0 0 16,0 0 2-16,0 0 0 0,0 0 1 0,0 0 0 0,0 0 0 0,0 0 0 15,0 0-1-15,0 0 1 0,0 0-1 0,0 0 1 0,0 0-1 16,0 0-1-16,0 0 1 0,0 0-1 0,0 0 0 0,0 0 2 0,0 0 0 16,0 0-1-16,0 0 1 0,0 0-1 0,0 0 1 0,0 0-1 15,0 0 1-15,0 0 0 0,0 0-13 0,0 0-1 0,0 0 0 16,0 0 0-16,0 0 0 0,0 0 0 0,0 0 0 0,0 0 0 0,0 0 0 15,0 0 0-15,0 0 0 0,0 0 0 0,0 0 0 0,0 0 0 16,0 0 0-16,0 0 0 0,0 0 0 0,0 0 0 0,0 0 0 0,0 0 0 16,0 0 0-16,0 0 0 0,0 0 0 0,0 0 0 0,0 0 0 15,0 0 0-15,0 0 0 0,0 0 0 0,0 0 0 0,0 0 0 16,0 0 0-16,0 0 0 0,0 0 0 0,0 0 0 0,0 0 0 0,0 0 0 16,0 0 0-16,0 4 0 0,0 0 0 0,0-1 0 0,0 1 0 15,0 4 0-15,7-1 0 0,-7 0 0 0,0 4 0 0,6 3 0 0,0 1 0 16,-6 0 0-16,8 7 0 0,-8-5 0 0,6 6 0 0,0 3 0 15,1-1 0-15,-7 1 0 0,6 4 0 0,1-1 0 0,-1 4 0 0,-6-4 0 16,7 4 0-16,-1 0 0 0,0 0 0 0,-6 3 0 0,8-3 0 16,-8 1 0-16,6-1 0 0,-6-4 0 0,6 4 0 0,-6-3 0 0,0-5 0 15,7 0 0-15,-7 1 0 0,0-4 0 0,6-4 0 0,-6 0 0 16,7 0 0-16,-7-6 0 0,0-1 0 0,7-1 0 0,-7-1 0 16,0-6 0-16,6 1 0 0,-6-1 0 0,6-3 0 0,-6 0 0 0,7-3 0 15,0-4 0-15,-1-2 0 0,0-5 0 0,1 3 0 0,0-7 0 0,6-4-15 16,-1-4-23-16,-5 1-1 0,6-5 1 0,1-2-3 0,-8-5-2 15,7 0-1-15,0-3-1 0,-7-1 0 0,1 2 1 0,5-5 3 16,-4 0 3-16,4-1 4 0,-5 1 5 0,-1 4 2 0,1 0 4 0,-1-1 2 16,7 5 3-16,-6-1 3 0,0 4 4 0,-1 0 2 0,0 8 2 15,1-1 2-15,0 1 2 0,-1 2 0 0,0 4 2 0,1 2 0 16,-1 2 2-16,1 0 0 0,0 4 0 0,-1 0-1 0,0 4 0 0,1-4-2 16,0 8-1-16,-1-5 1 0,0 5-1 0,1-2 1 0,6 5-1 0,-6 0 0 15,-1 0 0-15,8 5-1 0,-8-2-1 0,0 1-1 0,0 3 0 16,1 1-1-16,0-1 1 0,-1 4-2 0,1 0-2 0,-1 3-2 15,0 1-3-15,-6 3-3 0,0-3-4 0,0 4-5 0,0-1-6 0,0 4-4 16,-6-4-5-16,0 4-6 0,-1-3-7 0,1 2-8 0,-8-3-8 16,2 5-14-16,-8-5-14 0,7 0-27 0,-7 4-33 0,1-7-44 0,-7 3-47 15,6-3-48-15,-6-1-49 0,7 1-46 0,-1-4-46 0,-6 0-26 16,6 1-18-16,8-6-4 0,-8-2 4 0,7 3 12 0,1-3 14 16,4-4 30-16,8 0 37 0,0 0 46 0,8-4 51 0,-8 1 53 0,12-1 179 15</inkml:trace>
  <inkml:trace contextRef="#ctx0" brushRef="#br0" timeOffset="40878.58">7047 5916 0 0,'-14'19'24'0,"-5"-1"277"0,-1-4 45 0,8 1 20 15,-2-4 12-15,1 0 6 0,0 0 4 0,6-4 3 0,1-3 4 0,6 0 10 16,-6 0 14-16,6-4-7 0,0 0-17 0,0 0-65 0,0 0-91 15,6 0-54-15,0-4-41 0,1 0-18 0,0-3-10 0,6-1-5 16,-7 1-3-16,14-4-3 0,-8-4-3 0,8 1-10 0,0-4-15 0,-1 0-16 16,1-5-18-16,-1 2-14 0,7-2-11 0,-6-2-5 0,0-1-6 15,-1-3-2-15,-6 3-3 0,0-3-1 0,7-5 0 0,-7 2-2 0,-7-1 0 16,8 0-2-16,-8-4 0 0,0 4 0 0,-6 0 0 0,0 1 1 16,0-2 1-16,0 5 4 0,0 3 6 0,-6 1 6 0,0-1 7 15,-1 8 4-15,0-1 4 0,1 1 4 0,-7 3 5 0,7 4 5 0,-2 1 3 16,-4 2 4-16,5 1 1 0,-6 0 2 0,7 3-2 0,-1 4-2 15,-6-4-5-15,6 4-7 0,1 4-5 0,0 0-5 0,-8 3-3 0,8 0-4 16,0 4-3-16,-1 4-4 0,0 3-4 0,1 0-1 0,-1 4-2 16,7 4-1-16,-6 3 0 0,6 4 1 0,-6 4 2 0,6 0 0 0,0 3 3 15,6 1 0-15,-6-2 1 0,6 6 2 0,1-2 0 0,-1 1 0 16,-6 1 0-16,14-2 0 0,-8-2-1 0,0-2 1 0,8 3-1 0,-8-6-1 16,0 0-3-16,8 0 0 0,-8-2-2 0,1-5-1 0,-1-3-2 15,0-1-1-15,8-3 1 0,-8 0-2 0,0-3 0 0,2-4 0 16,-2-1 1-16,-6-3 0 0,6-3 3 0,1-2 2 0,-7-1 1 0,6-5 3 15,1 0 1-15,0-5 2 0,-1 2 1 0,0-4-1 0,0-4 0 0,2-4 0 16,-2 1-1-16,7-5 0 0,-7-2 0 0,8-2-2 0,-2-2-4 16,-5-1-1-16,6-4-3 0,-7 1-2 0,8 0-2 0,-8-4-1 15,7 4-1-15,-7-1 0 0,8 1 0 0,-2 0 2 0,-5 6 0 0,6-2-1 16,0 3-2-16,-6 5 1 0,6 2-3 0,-7-1 1 0,0 5 0 16,2 4-1-16,-2 0-1 0,0 3-1 0,1 4 1 0,-1 0 0 0,1 4-1 15,-1 3 0-15,-6 5 0 0,0-1-1 0,7 3 1 0,-7 4 2 16,0 1 1-16,0 3 1 0,0 0 0 0,0-1 2 0,0 5 0 0,-7 0 0 15,7 0 1-15,0-5-1 0,0 5 1 0,0-4-1 0,7-3 1 16,-7-1 0-16,6 0 1 0,0-3-1 0,2-1-1 0,-2-3 1 0,7-4 0 16,-6 1 1-16,5-4 0 0,1-1 0 0,1-3 2 0,-2-3-1 15,8-1 1-15,-7-4-2 0,0 1 1 0,6-4 0 0,1 0 0 0,-7-4 0 16,7 1-1-16,-8-4 0 0,8-1-1 0,-6-3 0 0,-2 4-2 16,1-4 1-16,1-3-1 0,-2 3 1 0,-5 0 1 0,0-4 0 15,-1 3 0-15,0 2 0 0,1 3 0 0,-7-4-1 0,7 4 3 0,-7-1 1 16,0 9 3-16,0-6 3 0,0 5 2 0,0 1 1 0,0 2 1 15,0 1 0-15,0 3 0 0,0 4-2 0,0 0 0 0,0 0 0 0,0 0 0 16,-7 4-3-16,7 3 1 0,0 4-2 0,-7 0-2 0,7 0-3 16,0 3-4-16,0 5-1 0,-6 4-1 0,6-6 1 0,0 5 0 0,0 3 0 15,0-2 1-15,6 3 1 0,-6-4 1 0,0 3 0 0,7-3 0 16,-7-4 0-16,7 4-1 0,-1-3 1 0,1-4 0 0,-1-1 1 16,0-3 0-16,2 0 0 0,4-3-1 0,-6-1 1 0,8-4-1 0,-1-3 0 15,-1 0 1-15,-4 0-1 0,4-3 2 0,2-4 0 0,-2-1-2 16,1 1-1-16,1-4 1 0,-2-5 0 0,2 2-1 0,-2-4 0 15,1 3 1-15,-6-7-1 0,6 4 1 0,-7-3-1 0,8-2-1 0,-8 2 1 16,0-2-1-16,8 1 2 0,-8 0 1 0,1 4 0 0,-1-3-2 0,-6 2 2 16,6 4 1-16,1 0-1 0,0 1 0 0,-7 3 1 0,6 4-1 15,-6-1 0-15,6 1-1 0,-6 7-2 0,0-4 0 0,8 8 0 16,-8-4 1-16,0 7 0 0,6 1-1 0,-6 2 0 0,6 1-1 0,1 7 0 16,-7-2 0-16,6 5-1 0,1 1 1 0,-7 0 1 0,7 3 1 15,-7-2 1-15,6 3 1 0,-6-1-1 0,6 1-2 0,0-4 2 0,-6 3 1 16,0-3-1-16,8-3 0 0,-2-1 0 0,-6-3 1 0,6-5-1 15,-6 5-2-15,7-7 0 0,-7-1 0 0,6 0 1 0,1-3 1 0,-7-1 1 16,7-3 1-16,-7 0 1 0,6 0-1 0,0-3 1 0,1-1-1 16,0-3 2-16,-7 0 0 0,12-4 1 0,-12-1 1 0,14-2 1 15,-8-1-2 1,1-3 0-16,-1 1-1 0,0-6-1 0,1 1-1 0,0 0 0 0,-1 0 0 16,0 0-2-16,8 0 0 0,-8 0 0 0,1 0 0 0,-1 4-2 0,1-1-1 0,-1 5-1 15,1-1-1-15,-1 4 1 0,0 0-1 0,2 3 0 0,-2 6-1 16,0-3 0-16,1 2-2 0,-7 3 1 0,6 3 1 0,1 2-1 15,-7 2 0-15,6 4 0 0,-6 0 0 0,7-1 1 0,-7 5 1 0,0 0 0 16,0 3 2-16,0 0 0 0,0 0 1 0,0 1 0 0,0 3 0 16,0-4 2-16,0 1 1 0,0-1-1 0,-7-4 0 0,7 5 0 0,0-5 0 15,0-3 1-15,0 0-1 0,0-3 0 0,0-2 0 0,0-1 0 16,0-2 2-16,0 1 1 0,0-4-1 0,0 0 1 0,7 0-1 0,-7-4 1 16,6 1 0-16,0-4 0 0,2-1 1 0,-2-3-2 0,0 0 0 15,1-4 0-15,6 1 1 0,-7-1-2 0,1-7-1 0,6 4 0 16,-6 0 0-16,5-5-1 0,2 1-1 0,-8 1 0 0,7 2 1 0,-6 1 1 15,6 0-1-15,-7 0 0 0,0 7 0 0,8-5-1 0,-8 6 0 0,1 2-2 16,-1 5-1-16,1-1 0 0,-1 0-1 0,1 8 0 0,-1 0 1 16,-6-1 0-16,6 8-1 0,2 1 0 0,-8 2 0 0,0 4 0 15,6 1 0-15,-6 3 1 0,0 0 1 0,0 3-1 0,0-2-3 0,0 2-7 16,6 1-11-16,-6-5-12 0,0 1-16 0,7 0-17 0,-7-3-19 16,7-4-28-16,-1-1-31 0,0-3-48 0,1 0-57 0,6-8-66 15,-6 2-72-15,5-5-64 0,2 0-62 0,5-8-27 0,-6 1-10 0,6-4 4 16,1-5 9-16,0 2 15 0,-1-4 19 0,1 0 26 0,0-1 32 15,5-2 49-15,-5 3 56 0,0-5 65 0,-1 4 216 0</inkml:trace>
  <inkml:trace contextRef="#ctx0" brushRef="#br0" timeOffset="41409.83">9247 5778 0 0,'14'-8'191'0,"-1"1"105"0,0-1 36 0,0 0 35 0,-7 5 35 0,8-5 29 15,-8 6 26-15,0-3 21 0,1-2 18 0,-1 3 16 0,-6 1 13 16,0-1-36-16,0 0-66 0,0 1-54 0,0 3-52 0,-6-4-38 16,6 1-32-16,-7 3-33 0,1-5-34 0,6 5-29 0,-6-3-26 0,-2 3-21 15,-4 0-18-15,6 0-17 0,-1 3-14 0,-6 2-15 0,6-2-12 0,-6 1-10 16,0 3-9-16,7 4-6 0,-8 1-2 0,2-2-2 0,5 5-1 15,-6-1-1-15,6 1 0 0,-5 3-2 0,5 1 0 0,0-2-3 16,1 6-2-16,0-4-5 0,6-1-4 0,-7 0-3 0,7 0-5 0,0 0-6 16,7-2-4-16,-7-2-3 0,6-3-4 0,0 1-4 0,1-6-1 15,0 1-2-15,-1-3-4 0,7-4 1 0,0 0 0 0,0-4 0 0,1-3 1 16,-2 1 4-16,8-6 4 0,-7 1 4 0,0-3 4 0,0-5 4 16,7 1 2-16,-8-1 4 0,1-3 2 0,-6 4 4 0,6-4 5 0,-7 0 3 15,8-4 2-15,-14 4 4 0,6 1 4 0,0-1 4 0,-6-4 4 16,7 8 4-16,-7-5 6 0,0 5 8 0,0 0 7 0,0 3 6 15,0 1 8-15,0-1 3 0,0 7 5 0,0 1 1 0,0 0 3 0,0 3-2 16,0 4-3-16,0 0-1 0,0 0-2 0,-7 4-3 0,7 3-3 16,0 0-4-16,-6 8-5 0,6 0-4 0,0 3-5 0,-6 4-3 0,6 4-2 15,0-1-1-15,-8 9 0 0,8-2 2 0,0 9 3 0,0-5 2 16,8 8-1-16,-8 0-1 0,0 0-2 0,6 0-3 0,-6 3-1 0,6 2-2 16,1-2-1-16,0 1-2 0,-1-1 0 0,1 0 0 0,-1-2-2 15,0 2-1-15,1-3-4 0,0-3 1 0,-1 3-1 0,-6-4 0 16,6-3-1-16,1 2 0 0,-7-5-1 0,0-1-1 0,0 0-1 0,0 0-5 15,0-4-6-15,-7 0-7 0,7-3-5 0,-6-5-7 0,0 2-5 16,-1-1-6-16,0-7-5 0,1-1-5 0,-7 1-4 0,0-8-4 16,0 0-4-16,-1-3-2 0,2 0-1 0,-8-8 3 0,1 0 4 0,5-3 7 15,-4-3 5-15,-2-5 7 0,0 0 5 0,1-7 6 0,5 4 5 16,2-8 5-16,-1 0 5 0,6-2 5 0,0-2 6 0,1 1 2 0,6 0 2 16,0-5 0-16,0 1 1 0,6 0-1 0,1-4 0 0,0 5 0 15,6-5-1-15,-7 4-1 0,8-1 0 0,4 2-4 0,-4-5-5 0,5 5-11 16,-5-5-13-16,4 4-18 0,2 0-24 0,0-4-39 0,-7 3-47 15,7 2-58-15,-8-5-59 0,2 5-53 0,-8-1-49 0,7-4-48 0,-7 4-46 16,-6-3-20-16,7 3-7 0,-7-4 4 0,-7 3 10 0,1-2 16 16,6 3 23-16,-13 1 38 0,0-2 50 0,6-2 56 0,-5 7 61 15</inkml:trace>
  <inkml:trace contextRef="#ctx0" brushRef="#br0" timeOffset="41661.12">8336 5436 171 0,'-32'4'367'0,"-1"-4"40"0,7 3 27 0,0-3 21 16,6 0 16-16,1-3 16 0,5-1 11 0,2 0 10 0,-2-3 6 16,8-1 4-16,0 2 6 0,-1-2-85 0,7-3-128 0,0 4-86 15,0-4-62-15,7 0-39 0,-7 4-27 0,12-4-20 0,-5-4-17 0,6 4-15 16,-7 1-14-16,8 2-7 0,-1-3-8 0,-1 3-4 0,8 1-5 16,-14-1-4-16,8 5-2 0,-1-1-4 0,0 4-5 0,-6 0-5 0,5 4-2 15,-6-1-5-15,2 5-2 0,-8-1-5 0,6 4-2 0,-6 0-5 16,0 4-7-16,0 4-9 0,0-4-16 0,0 6-28 0,-6-3-33 0,-2 4-48 15,8-4-52-15,-6 4-57 0,0-3-59 0,0 3-56 0,-1-4-52 16,7-3-26-16,-7-1-9 0,7 1-3 0,0-8 2 0,-6 1 10 0,6-1 13 16,0-7 29-16,0 0 34 0,6-4 49 0,1-3 56 0</inkml:trace>
  <inkml:trace contextRef="#ctx0" brushRef="#br0" timeOffset="41895.5">8296 5246 0 0,'-12'-11'55'0,"-1"4"257"0,0-4 55 0,0 3 38 16,-1 5 31-16,2-5 19 0,-2 1 16 0,2 2 11 0,-1-1 8 15,-1-1 6-15,8 3 1 0,0-4-25 0,-8 6-41 0,14-3-77 0,-6-2-94 16,0-1-69-16,6 5-53 0,0-5-39 0,0 2-31 0,6-2-20 16,-6-3-16-16,6 4-11 0,1-1-10 0,6 1-5 0,-7-4-3 0,8 7-2 15,-8-3-3-15,7 0-2 0,0 3 0 0,0 4-2 0,1-4 1 16,-2 4-2-16,-5 4 1 0,6 0 0 0,0 3 1 0,-7 0 1 16,8 5 0-16,-2-2 1 0,-5 1 0 0,-1 4 0 0,8-4 2 0,-8 0 1 15,0 4 1-15,8-5-5 0,-8 2-9 0,7-5-21 0,-6-1-27 16,6-1-49-16,-1-1-60 0,2-8-73 0,-2 4-81 0,2-7-62 15,-1-4-57-15,6-1-28 0,-6-2-14 0,1-1-6 0,5-7-6 0,0 0 5 16,-6-3 7-16,7-4 21 0,-7-1 28 0,6-3 48 0,-6 0 60 16</inkml:trace>
  <inkml:trace contextRef="#ctx0" brushRef="#br0" timeOffset="44328.23">10543 5634 114 0,'14'0'175'0,"-8"0"12"0,7 0 12 15,-6 0 13-15,6-3 14 0,-7 3 14 0,8-4 18 0,-8 4 17 16,0-4 16-16,1 4-18 0,0-3-36 0,-1 3-17 0,1-4-5 0,-1-1 6 15,0 3 9-15,-6 2 8 0,0-4 8 0,7 4 0 0,-7-4-2 16,0 1-8-16,0 3-10 0,0-4-13 0,0 0-11 0,0 0-16 0,0 2-15 16,0 2-16-16,-7-9-18 0,7 6-18 0,-6-1-19 0,0 0-19 15,-1-3-17-15,1 3-13 0,-8 1-10 0,2-5-7 0,4 5-6 0,-4-1-4 16,-8 1-4-16,7-1-1 0,-7 0 0 0,8 4-1 0,-8 0-3 16,1 0-2-16,-1 0-3 0,0 0-2 0,1 4-1 0,-1 0-1 15,0-1-1-15,2 4 0 0,-2 1-2 0,1-1 1 0,5 0-2 0,-5 4 0 16,6 0-1-16,-7 1-1 0,7-1 1 0,1 3-1 0,-2 1-1 15,1 0 1-15,0 3-1 0,6-4 0 0,-5 5 0 0,6-1 0 0,-2 1-1 16,2-1 0-16,6 1 1 0,0 2 1 0,0-3 1 0,6 4 1 16,-6-4-1-16,8 1 0 0,-2-4 0 0,6 3-1 0,-5-4 3 15,6 1 0-15,0-4-1 0,1 0 1 0,-2-4 0 0,8 1 1 0,-7-5-1 16,7 1 1-16,-2-8-1 0,2 4-1 0,0-6 1 0,5-2-1 16,-5-7 1-16,7 1-1 0,-1-5 0 0,0-3-1 0,0 0 1 0,-1-3-1 15,2-5 0-15,-1-3 0 0,0 1-2 0,0-5-1 0,-7-4 1 16,7 1-1-16,-6 0 1 0,-7-4-1 0,7 0-1 0,-8-3 1 0,2 2-1 15,-8-2 1-15,7 3 3 0,-6 0 2 0,-7 0 3 0,6 4 4 16,-6-1 3-16,0 4 5 0,0 1 6 0,0 7 5 0,0 0 6 0,0 3 6 16,-6 4 4-16,6 3 6 0,0 1 4 0,-7 3 4 0,7 1 1 15,-6 3 0-15,6 4 0 0,-7 0-2 0,7 2-4 0,0 2-4 16,0-1-7-16,-6 4-6 0,6 0-4 0,0 4-6 0,0-1-6 0,0 4-5 16,-6 1-7-16,6 3-3 0,0 4-1 0,0-1-4 0,0 5-1 15,0 3-2-15,0 4-1 0,0-4 2 0,0 7 1 0,0 0 1 0,0 4-1 16,0-4 1-16,0 8 0 0,6-4 1 0,-6 3 0 0,0 1 0 15,6 4-1-15,-6-5-2 0,7 4 1 0,-1-3 0 0,-6 3 0 0,7-3-1 16,-1 3-1-16,1-3 2 0,-1-4-1 0,0 3 0 0,8-2 1 16,-8-5 1-16,1 0 0 0,6-3-1 0,-7-1 2 0,7-3 0 15,1-3 0-15,-2-1-1 0,2-4 1 0,-2-2 1 0,1-1-1 0,1-4 1 16,6-3-1-16,-8-4 0 0,8 0 1 0,-7-4 0 0,7-3-2 16,-8-4 0-16,8-1-3 0,-1-2-2 0,1-4 0 0,0-1-2 0,-8 1-1 15,8-4-1-15,-1-3-1 0,-5 3 1 0,-2-4 0 0,2-4 0 0,-1 5-1 16,-1-1-1-16,2-3 1 0,-8-1 2 0,0 5 1 0,1-1 3 15,0 0 1-15,-1 1 6 0,1 3 4 0,-7 3 6 0,6 1 6 0,-6 0 6 16,0 7 4-16,0-4 3 0,0 8 4 0,0 0 4 0,0 4 1 16,0-2 0-16,0 2 1 0,0 3-1 0,0 0-3 0,-6 0-3 15,6 0-5-15,0 3-4 0,-7 2-6 0,7-2-13 0,0 4-8 0,0 0 0 16,0 1 0-16,-6 3 0 0,6 3 0 0,0 0 0 0,0 5 0 16,6-4 0-16,-6 3 0 0,0 4 0 0,7-3 0 0,-1 3 0 0,1-4 0 15,0 4 0-15,5-4 0 0,-6 1 0 0,8-1 0 0,-1 0 0 16,0-3 0-16,6-1 0 0,-5 1 0 0,-2-4 0 0,8-4 0 0,-7 1 0 15,7-1 0-15,-8-3 0 0,8-4 0 0,-1 0 0 0,-5 0 0 16,6-8 0 0,-8 5 0-16,8-8 0 0,-7 4 0 0,-1-8 0 0,2 0 0 0,-1 1 0 15,0-5 0-15,0 1 0 0,-7-4 0 0,8 0 0 0,-8 0 0 16,0 0 0-16,-6-3 0 0,7-1 0 0,-7 3 0 0,0-2 0 0,0-1 0 16,-7 4 0-16,7 0 0 0,0 4 0 0,-6-4 0 0,0 7 0 15,-1-3 0-15,7 7 0 0,-7 0 0 0,1 0 0 0,0 4 0 0,6 3 0 16,-7 0 0-16,1 4 0 0,-1 0 0 0,7 8 0 0,-7-5 0 15,1 8 0-15,0 1 0 0,-2-2 0 0,8 9 0 0,-6-1 0 16,6 1 0-16,-6 2 0 0,6 1 0 0,0 0 0 0,0 4 0 0,6-1 0 16,-6 1 0-16,6 4 0 0,2-5 0 0,-2 1 0 0,0-3 0 15,1 2 0-15,6-3 0 0,-6-5 0 0,5 2 0 0,2-1 0 16,-2-3 0-16,2 0 0 0,5-4 0 0,-6-3 0 0,0 2 0 0,7-7 0 16,-7 2 0-16,6-5 0 0,-6 0 0 0,1-8 0 0,5 5 0 15,-6-4 0-15,6-5 0 0,-5-3 0 0,-2 5 0 0,8-9 0 0,-7 1 0 16,0 0 0-16,0-1 0 0,1-3 0 0,-8 0 0 0,6 0 0 15,-5 0 0-15,0-3 0 0,-1 3 0 0,1 0 0 0,-1-1 0 0,0 5 0 16,-6-4 0-16,0 8 0 0,8-5 0 0,-8 5 0 0,0 3 0 16,0 0 0-16,0 0 0 0,0 4 0 0,0 0 0 0,0 2 0 15,0 2 0-15,0-1 0 0,0 4 0 0,0 0 0 0,0 0 0 0,0 0 0 16,0 4 0-16,0-1 0 0,0 4 0 0,0 1 0 0,0 3 0 0,0 0 0 16,0 4 0-16,6-1 0 0,-6 5 0 0,6-5 0 0,-6 8 0 15,6-4 0-15,-6 5 0 0,7-1 0 0,0-4 0 0,-1 4 0 16,1-3 0-16,-1-2 0 0,1 3 0 0,6-6 0 0,-7-3 0 0,1 3 0 15,0-6 0-15,5-1 0 0,-5 0 0 0,6-4 0 0,-6 2 0 16,5-5 0-16,-4 0 0 0,4-5 0 0,1 2 0 0,-6-4 0 0,6-4 0 16,-1 0 0-16,2 0 0 0,-8-8 0 0,7 5 0 0,0-5 0 15,-6-2 0-15,6-1 0 0,-6 0 0 0,5 0 0 0,-6-1 0 0,2 2 0 16,-2-1 0-16,0 0 0 0,-6 3 0 0,7 1 0 0,-7 0 0 16,6 4 0-16,-6 2 0 0,0 1 0 0,7 4 0 0,-7 3 0 15,0 1 0-15,0 3 0 0,0 0 0 0,-7 0 0 0,7 7 0 0,0 0 0 16,0 4 0-16,0 1 0 0,0 2 0 0,0 4 0 0,0 0 0 15,0 4 0-15,0-3 0 0,0 6 0 0,7-7 0 0,0 5 0 0,-1-1 0 16,-6-4 0-16,12 0 0 0,-4-3 0 0,-2-1 0 0,0-3-38 16,8 0-54-16,-8-2-20 0,1-7-21 0,5 2-37 0,-5-4-44 15,0-4-56-15,5-3-60 0,-5-4-51 0,0 0-48 0,-1-4-38 0,-6 1-33 16,7-8-23-16,-7 4-18 0,0-9 1 0,0 2 8 0,-7-4 14 16,1 0 21-16,-1-1 35 0,0-7 45 0,-5 1 56 0,-2-1 61 0,2-3 55 15,-8 1 126-15</inkml:trace>
  <inkml:trace contextRef="#ctx0" brushRef="#br0" timeOffset="44579.86">11774 4868 0 0,'-26'23'196'0,"1"-5"112"0,-1 4 36 15,6-4 33-15,7-3 33 0,-7 3 28 0,8-8 29 0,-2 5 21 0,8-7 20 16,-1 0 19-16,7-2 17 0,0 1-34 0,7-2-59 0,-7-2-57 16,6 1-55-16,0-4-36 0,8 0-28 0,-1-4-29 0,0 4-28 0,0-8-29 15,7 1-24-15,-8 1-22 0,8-6-20 0,-1-2-18 0,-5 3-18 16,6-4-51-16,-1-3-36 0,-6-1 0 0,0 5 0 0,-1-1 0 15,-4 1 0-15,4-1 0 0,-5 0 0 0,0 8 0 0,-1 0 0 0,0-1 0 16,-6 4 0-16,7 4 0 0,-1 4 0 0,1-1 0 0,0 5-44 16,-1-1-25-16,0 4-13 0,1 5-13 0,0-2-15 0,-1 1-20 15,0 0-25-15,1-1-44 0,6 0-57 0,-6 1-64 0,-1 0-71 0,0-4-66 16,2-1-64-16,4 1-26 0,-6-3-9 0,1 0 3 0,6-8 7 16,0 0 12-16,-7 0 15 0,8-8 20 0,-2 0 25 0,2-3 51 0,-1-4 60 15,-7 1 72-15,8-4 234 0</inkml:trace>
  <inkml:trace contextRef="#ctx0" brushRef="#br0" timeOffset="44736.11">12165 4784 99 0,'0'-18'360'0,"-6"7"52"0,0-4 37 0,6 4 30 0,-7 4 26 0,7-1 22 16,-7 1 18-16,1 3 15 0,6-2 13 0,-6 1 10 0,6 2 8 16,0 3-68-16,0-4-107 0,0 4-89 0,0 0-83 0,0 0-51 15,0 4-36-15,6-4-30 0,0 0-27 0,1 3-23 0,6-3-16 0,0 5-17 16,0-5-16-16,6 3-21 0,1 0-24 0,0 1-27 0,5 0-28 16,-5-1-33-16,0 1-37 0,-1 0-65 0,1 0-78 0,0-4-82 0,-8 3-87 15,1 2-58-15,1-5-47 0,-8 2-22 0,0-2-8 0,-6 0 5 16,0 0 13-16,0 0 19 0,0 0 23 0,0 0 31 0,-6-2 36 0,0-3 64 15,-1 2 78-15</inkml:trace>
  <inkml:trace contextRef="#ctx0" brushRef="#br0" timeOffset="44907.98">11494 4868 35 0,'-32'18'367'0,"-1"-2"57"0,1-2 31 0,6 1 17 15,-1-4 13-15,9-4 5 0,4 0 4 0,-5-3 2 0,12 0 2 16,-6-1 0-16,13-3 0 0,-6 0-62 0,0 0-94 0,6 0-107 15,0 0-114-15,0 0-76 0,6 0-59 0,-6 0-70 0,6-3-72 0,0 3-81 16,-6-4-85-16,7 4-65 0,0-4-56 0,-1 4-28 0,-6-3-13 16,0 3-7-16,0 0-3 0,0 0 3 0,0 0 6 0,0 0 18 15,0-4 26-15,-6 4 50 0,-1-4 63 0</inkml:trace>
  <inkml:trace contextRef="#ctx0" brushRef="#br0" timeOffset="45111.11">10778 5231 58 0,'-32'22'382'0,"-1"-3"60"0,7-1 37 16,0 1 22-16,0-5 15 0,-1 1 11 0,8-5 5 0,6-2 7 16,0-1 7-16,1-3 2 0,4-4 5 0,8 3-63 0,0-3-94 15,8 4-107-15,4-4-111 0,1-4-61 0,0 4-35 0,14-3-21 0,-1 3-17 16,6-4-17-16,1-3-19 0,6-1-31 0,0 1-36 0,-1 0-82 16,2 0-105-16,5-4-104 0,-6 4-104 0,1-5-53 0,-1 5-27 0,-1-4-14 15,2 4-6-15,-7-5-3 0,-1 1-2 0,1 4 7 0,6-4 10 16,-7-3 26-16,1 3 30 0,-1 0 78 0,1 0 129 0</inkml:trace>
  <inkml:trace contextRef="#ctx0" brushRef="#br0" timeOffset="45878.01">13358 5319 275 0,'-14'19'376'0,"-5"-1"41"0,5-7 29 0,8 3 18 16,0-6 12-16,0-1 10 0,-2 0 11 0,2-3 12 0,6-4 12 0,0 0-2 15,0 0-10-15,0 0-78 0,0 0-113 0,0-7-76 0,6 3-59 0,-6-3-38 16,8-1-27-16,-2-3-16 0,0 0-11 0,0-3-10 0,8-1-8 15,-8 1-12-15,7-1-13 0,1 0-10 0,-2-4-9 0,2 5-7 16,-2-1-4-16,1 5-4 0,1-5-3 0,-2 4-2 0,2 4-4 0,-2-2-1 16,2 3-3-16,-8 2 0 0,7 4-2 0,-7 0-1 0,1 4-1 15,6 0 0-15,-7 7-3 0,1-4 1 0,0 8 0 0,-7-1 0 16,6 4-1-16,-6 5-1 0,7 2 1 0,-7 1 0 0,0-1 0 0,0 5 0 16,0-1 1-16,-7 0 0 0,7 4 2 0,0-4 0 0,0 5 1 15,-6-5 1-15,6-4-2 0,0 5 1 0,0-8 1 0,-7 0 0 0,7 0 1 16,7-4 1-16,-7-3-1 0,0-1 2 0,0-2 1 0,6-6 1 15,-6 2 1-15,0-4 2 0,7 0 2 0,-7-4 3 0,6-4 3 0,0 0 2 16,2-4 1-16,-2-3 3 0,0 1 1 0,0-1 2 0,2-7 1 16,4-1 1-16,-5-3 1 0,6 0-2 0,0-3 0 0,-7 0-1 15,8-6-2-15,-2 2-3 0,-5-4-2 0,6 1-2 0,0-2-1 0,0-2-2 16,0 3-2-16,0 0-3 0,0 0 0 0,0 3-3 0,0 1-1 16,6 4-2-16,-5 3 0 0,5-1-2 0,-6 5 0 0,6 7-1 0,-5 1-1 15,5 2 0-15,-6 4-2 0,0 4 1 0,1 7-1 0,-2 1-1 0,2 6 0 16,-8 1 1-16,7 7 0 0,-7 4 0 0,-6 3 1 0,7 0 1 15,-7 8-1-15,0 0 1 0,0-1 1 0,0 5-1 0,-7-1 1 0,1-3 2 16,6 3 0-16,-7-4 0 0,1-2 1 0,6-1 0 0,-6-4-1 16,6-4 1-16,-7 1 0 0,7-8 0 0,0 0 0 0,0-6 1 15,0 2 5-15,0-6 6 0,0-1 10 0,0-3 7 0,0-4 7 0,7 0 2 16,-7 0 2-16,6-8 1 0,-6 2 1 0,6-2 0 0,1-7 0 16,6 4-40-16,-6-7-3 0,5-1 0 0,-4-3 0 0,4-3 0 0,1-1 0 15,0-3 0-15,-6-4 0 0,5 3 0 0,2-2 0 0,-1-5 0 16,0 0 0-16,6 4 0 0,-5 0 0 0,-2 1 0 0,8 3 0 0,-7 2 0 15,0 5 0-15,6 0 0 0,-5 7 0 0,-2 5 0 0,2-1 0 16,-1 4 0-16,-1 7 0 0,2 0 0 0,-8 0 0 0,7 7 0 0,-6 0 0 16,-1 4 0-16,1 4 0 0,-1 3 0 0,-6 1 0 0,0 2 0 15,6 2 0-15,-6 2 0 0,0 1 0 0,0-1 0 0,0 5 0 0,0-4 0 16,0-1 0-16,0 0 0 0,0-2 0 0,0-2 0 0,0-2-1 16,8-1-72-16,-8-3-16 0,6-4-19 0,0-5-19 0,0 3-34 15,2-6-43-15,4 1-55 0,1-8-62 0,1 1-56 0,-2-8-53 0,2 3-46 16,-2-7-40-16,8 1-21 0,-1-5-11 0,-5 1 4 0,5-4 10 15,1 4 15-15,0-4 18 0,-2 0 34 0,2-4 41 0,-7 4 58 16,7 0 64-16,0 4 59 0,-1 0 189 0</inkml:trace>
  <inkml:trace contextRef="#ctx0" brushRef="#br0" timeOffset="46315.51">14816 5249 0 0,'20'-7'168'15,"-7"3"105"-15,0 1 28 0,0-1 28 0,-7 1 31 0,8 3 30 0,-8-5 31 16,-6 5 24-16,6-3 19 0,-6 0 15 0,0 3 12 0,0-4-40 16,0 0-65-16,0 1-50 0,0 3-42 0,-6-4-29 0,6 0-21 0,0 1-25 15,-6 3-27-15,6-4-27 0,-8-1-25 0,8 5-19 0,-6-2-16 16,0-2-12-16,-1 4-11 0,7 0-10 0,-6-4-12 0,-1 4-9 15,-6 0-9-15,7 4-7 0,-8-4-5 0,2 6-4 0,-2-1-3 0,2 2-5 16,-1 1-4-16,-7 3-4 0,7 0-3 0,-6 3-4 0,5 1-2 0,1 3 0 16,-7 0 0-16,8 0 0 0,-1 5-1 0,0-1 0 0,6 0 0 15,1 3-1-15,-8-3 0 0,14 4 0 0,-6-4 0 0,6 0 0 16,0 0 0-16,6-4 0 0,-6 0 1 0,8 1 0 0,4-5 0 0,-5 1-1 16,13-7 0-16,-8 3-1 0,2-8 0 0,5 1-1 0,1 0-3 15,6-8-3-15,-7 0-2 0,7-3-3 0,-6 0 0 0,6-8-1 0,-7 5 1 16,7-10-1-16,-6 3 0 0,-1-2 0 0,-6 1 0 0,7-4 0 15,-7 0 2-15,0-4 2 0,0 3 2 0,-6-2 3 0,-1 0 3 16,0-1 2-16,-6-4 3 0,7 5 3 0,-7-4 2 0,0 3 7 0,-7-3 7 16,7 3 8-16,-6 4 11 0,6 0 9 0,-6 0 9 0,6 8 6 15,-7-1 4-15,7 0 2 0,0 8 0 0,-6 0-1 0,6 3-2 0,0 0-2 16,0 4-5-16,0 4-19 0,0 0-41 0,0 7 0 0,0-4 0 16,6 8 0-16,-6 3 0 0,0 1 0 0,7-2 0 0,-7 9 0 15,6 0 0-15,0 0 0 0,1-1 0 0,-7 5 0 0,7-5 0 0,-1 5 0 16,0-1 0-16,2-4 0 0,4 1 0 0,-5-1 0 0,-1-3 0 15,7 1 0-15,-6-5 0 0,5-3 0 0,-4-1 0 0,4-3-45 0,1-4-48 16,0 1-23-16,0-8-28 0,1 0-46 0,-2-3-56 0,2-5-69 16,-2-3-73-16,-5-4-65 0,6 0-61 0,-6-3-35 0,5-3-20 0,-5-6-3 15,-7-2 6-15,7-4 14 0,-7 1 17 0,-7-5 23 0,7-4 26 16,-7-2 47-16,1-1 56 0,-7-4 68 0,0-4 106 0</inkml:trace>
  <inkml:trace contextRef="#ctx0" brushRef="#br0" timeOffset="46441.65">14927 4641 303 0,'-40'-11'444'0,"8"4"41"16,-1 0 28-16,1 7 18 0,-1-5 15 0,14 5 8 0,-7 0 5 15,6 0 2-15,8 0 2 0,-2 0 0 0,8 0 3 0,6 0-105 0,-6 5-156 16,12-5-101-16,0 3-75 0,8 5-41 0,5-5-26 0,1 5-21 16,6-1-18-16,0 1-29 0,6 2-34 0,7-2-74 0,0 3-96 15,0-4-114-15,1 4-121 0,-1 0-63 0,7-4-32 0,-14 1-17 0,1 0-9 16,-1-6-4-16,1 2-2 0,-7 0 1 0,-1-4 2 0,-5-4 21 16,6 0 28-16,-6 2 74 0,-1-3 94 0</inkml:trace>
  <inkml:trace contextRef="#ctx0" brushRef="#br0" timeOffset="48168.11">16229 5186 0 0,'0'5'59'0,"-6"-1"215"0,0-1 31 0,-1-3 25 0,0 4 21 15,1-4 25-15,0 0 28 0,-2-4 25 0,2 1 26 0,0 3 18 0,-1-9 12 16,7 7-23-16,-6-2-42 0,6-3-62 0,-7-1-71 0,7 2-41 16,0-2-26-16,0-4-22 0,0 1-18 0,0 0-24 0,7 1-26 0,-7-5-25 15,6 1-24-15,1-1-17 0,5 0-13 0,-4 1-11 0,4-2-7 16,-5 2-7-16,6-1-5 0,0 4-5 0,0 0-4 0,0 0-3 15,-7 0-3-15,8 4-2 0,-2 0-1 0,2-1-2 0,-8 5-3 0,7 3-1 16,1-4 0-16,-2 8 0 0,-6-1 0 0,8 5 1 0,-1-1-1 16,-7 4 1-16,0 0-1 0,8 4 0 0,-8 2-1 0,0 6 0 0,2-2 2 15,-2 2 0-15,0 3 1 0,-6 3 2 0,7-4 0 0,-7 5 0 16,6-4 0-16,-6 2 0 0,7 2-1 0,-7-4 1 0,7-1 1 16,-1-2-1-16,0 3 1 0,-6-9-1 0,7 5-2 0,0-3 1 0,-1-1 1 15,0-4-1-15,7-3 1 0,-6 1 0 0,0-5 0 0,5 0 0 0,-4-3 0 16,4 0-1-16,1-4 1 0,0-8 0 0,0 1 0 0,1 0-1 15,-2-5-1-15,2-6-2 0,5 4-2 0,-6-8-3 0,0 0-1 0,-1 0-1 16,2-7-3-16,-1 3 0 0,-7-3 1 0,1-1 0 0,0-3-1 16,-1 4 1-16,-6-4 0 0,0 3 2 0,0 1 4 0,0 4 5 15,-6-2 7-15,6 2 5 0,-7 6 6 0,0 2 4 0,1 2 7 0,-7 4 0 16,7 0 3-16,-8 4 1 0,8 4-1 0,-7-2 1 0,6 2 2 16,-6 3-3-16,7 3-2 0,0-3-3 0,-2 8-4 0,2-1-4 0,0 0-6 15,6 1-4-15,0 3-4 0,0 0-3 0,0 3-4 0,6 1-5 16,0-4-11-16,2 3-9 0,4-2-11 0,1-1-14 0,1 0-17 15,4-1-29-15,2-2-40 0,0-1-51 0,-1 1-57 0,7-5-57 0,1-3-56 16,-1 0-48-16,0 0-43 0,0-3-31 0,-1-1-23 0,2 0-6 16,-1-3 3-16,0 4 9 0,0-5 15 0,0 4 29 0,0-3 38 0,-6 0 51 15,6-1 59-15,0 0 57 0,-7 1 120 0</inkml:trace>
  <inkml:trace contextRef="#ctx0" brushRef="#br0" timeOffset="48997.55">17310 4992 0 0,'20'-3'35'0,"-1"3"193"0,1 0 30 0,0 0 28 0,-7 0 27 0,-1 0 33 15,-4 0 35-15,4 0 32 0,-12-3 32 0,7 3 22 0,0-4 19 0,-7 0-25 16,6 1-45-16,-6-1-41 0,0 0-37 0,0 1-28 0,0-1-23 15,0 0-21-15,0-3-21 0,0 3-27 0,0 1-30 0,-6-1-30 16,6 0-30-16,-7-2-21 0,7 1-15 0,-7 2-13 0,1-1-11 0,0 1-9 16,-2-1-10-1,2 4-7-15,-7-4-7 0,7 4-7 0,-8 0-8 0,2 0-4 16,-2 4-5-16,2 0-2 0,-1-1-3 0,-1 4-2 0,-5 4-1 0,6-3-2 0,0 3-2 16,0 3 0-16,0 1 0 0,0 4-1 0,0-5 0 15,-1 7 0-15,8-2-1 0,0 4 2 0,-1-2 0 0,1 2 0 0,-1-2 0 0,7 1 0 16,-6-1 0-16,6 2 0 0,6-4 1 0,-6-1-1 0,7 0 0 0,-1 0 1 15,1-7 1-15,-1 5 0 0,8-6-1 0,-2-2 1 0,2 3 0 16,-2-8-1-16,1 1-1 0,7-4 1 0,-7 0 1 0,6-4 0 16,1 1 0-16,-7-8 1 0,7 3-1 0,-1-2 0 0,1-6-1 0,-8 2 1 15,8-5-1-15,-6 1 1 0,-2-1-1 0,1 2 1 0,1-5 1 16,-2-1 0-16,2 1 1 0,-8-3-1 0,0 3 0 0,1 0 1 0,-1-4 0 16,1 5 0-16,-7 2 1 0,7-3 3 0,-7 4 2 0,0-1 4 15,0 5 6-15,6-1 2 0,-6 4 3 0,0 0 2 0,0 3 2 0,0 1 0 16,0 0-1-16,0 3-1 0,0 4-1 0,0 0-1 0,0 0-1 15,0 0-3-15,-6 4-3 0,6 0-4 0,0-1-5 0,0 9-4 16,0-1-2-16,0 0-3 0,0 4-2 0,0 2 0 0,0 5 2 0,0-3-2 16,0 6 1-16,0 0 1 0,0 2 2 0,0-2-1 0,0 4 1 15,0-3 0-15,0 4 0 0,0-5 0 0,6 0 0 0,-6 1-2 16,0 0 0-16,6-4 0 0,2 0 1 0,-8-3 0 0,6-1 1 0,0-4-1 16,0 1-1-16,-6 0 1 0,7-4 1 0,0-5 0 0,-1 2 1 0,1-4 2 15,5-1-1-15,-4-3 1 0,-2-3-1 0,6-1 1 0,-4-4 0 16,4-2 1-16,1 3 0 0,1-8 0 0,-8 0 0 0,6 1 1 0,2-4-1 15,-1-1-2-15,0-3-1 0,-6 0-1 0,5 0 0 0,-5-3 0 16,6-1 0-16,-7 0 0 0,8 1-1 0,-8-1 0 0,1 0 0 0,-1 0 0 16,0 5-1-16,1-2-1 0,6 1-1 0,-13 4 1 0,6 4-2 15,1-1 1-15,0 8-2 0,-1-4 1 0,1 7-1 0,-7 0-1 0,6 1 0 16,-6 3-1-16,7 3 0 0,-7 1 1 0,7 3 0 0,-7 1 1 16,6 3 0-16,-6 0 2 0,6 3-1 0,-6 4 2 0,6-2-1 0,-6 5 1 15,0 1 2-15,8 0 0 0,-8 0 0 0,0 0 0 0,0 0 1 16,6 0-1-16,-6 0-1 0,0 0 1 0,0 0-1 0,0-4 0 15,6-3 0-15,-6 3 0 0,0-7 0 0,0 4 0 0,7-4 0 0,-7-3 0 16,0-1 2-16,0 1-1 0,0-5 1 0,6-3 1 0,-6 3 2 0,0-3-1 16,7-3 1-16,-7 0-2 15,7-2 2-15,-1-2-1 0,0 0 1 0,0 0-1 0,2-9 2 0,-2 6-2 0,7-5 0 0,-6-4-2 0,-1 5 0 0,7-8-2 0,-7 4 1 16,8-4-1-16,-8 0-1 0,7 0-1 0,-6 0 0 0,6 0-2 16,0 0-2-16,-7 4 0 0,7-1-3 0,-7 1-1 0,8 3-2 0,-8 5-2 15,1-2-2-15,6 5-4 0,-7 0-4 0,1 3-2 0,-1 4 0 16,0 0 0-16,-6 4 0 0,8 3 1 0,-2 3 0 0,0 2 3 0,-6 2 0 15,7 2 2-15,-7 2 3 0,7 3 2 0,-7 2 4 0,6-2 3 16,-6 1 4-16,6-2 2 0,-6 1 0 0,7 1 2 0,-1-4 2 0,1 0 0 16,0-3 1-16,-1-4-2 0,0 0-4 0,1-4-7 0,6 1-11 15,-7-5-12-15,7-3-13 0,1 0-14 0,-8-3-15 0,8-5-23 16,-2 1-28-16,-5-4-44 0,6-4-49 0,-7 1-57 0,7-4-60 0,-7-4-49 16,-6 0-43-16,8 0-40 0,-8-4-38 0,0-3-12 0,-8-1 2 15,2 0 8-15,0-2 11 0,-7-1 22 0,6 0 28 0,-12-3 43 0,5 2 49 16,2-2 56-16,-8-1 61 0</inkml:trace>
  <inkml:trace contextRef="#ctx0" brushRef="#br0" timeOffset="49185.04">17564 4503 266 0,'-39'10'329'0,"7"-3"33"0,-1 1 29 0,7 3 25 0,-6-4 25 16,5 0 15-16,9 1 10 0,-2-2 5 0,0-1 2 0,7 2-15 15,7 0-26-15,-1 0-73 0,0-2-93 0,7 1-59 0,0 1-37 0,7-2-30 16,0 2-27-16,-1 0-23 0,7 1-25 0,7-1-13 0,0-4-10 15,5 2-6-15,1-1-4 0,0-4-11 0,7 3-16 0,-1-6-27 0,1-1-35 16,-1-1-52-16,1-2-60 0,-1 0-67 0,2-4-71 0,-2-1-68 16,-7 2-66-16,2-9-34 0,-1 4-15 0,0-2-9 0,0-1-3 0,-7-1 5 15,-5-3 13-15,5 0 23 0,-6 0 28 0,0-4 47 0,1 1 57 16,-2-1 64-16,2 1 243 0</inkml:trace>
  <inkml:trace contextRef="#ctx0" brushRef="#br0" timeOffset="50404.92">19193 5055 0 0,'-13'11'25'0,"-7"4"267"16,7 0 42-16,7-4 23 0,-7-1 12 0,0 1 7 0,6 0 6 15,0-7 7-15,1 4 7 0,6-5 16 0,-6 2 21 0,6-3-9 0,0-2-21 16,0 0-63-16,0 0-82 0,0 0-51 0,6 0-33 0,0-2-18 16,1-3-7-1,0 2-4-15,6-5-3 0,0-3-5 0,6 1-5 0,-5-2-15 16,5-2-18-16,0-1-17 0,0-3-16 0,-5-1-13 0,6 1-11 0,-1-1-8 15,1-2-6-15,-8 2-4 0,8-3-4 0,-7 5-3 0,-7-6-2 16,8 4-1-16,-8 1-2 0,0 0-1 0,2 3 1 0,-2 1 1 16,-6-1 0-16,6 4 1 0,-6 0 1 0,0 4-1 0,0 0-1 0,0 3-1 15,0 4-2-15,0-5 0 0,0 5-1 0,0 5-1 0,-6-1 0 16,6 3-2-16,-6 4-2 0,-2-1 0 0,8 5-3 0,-6 0-1 16,0 7-1-16,-1 0-1 0,0 4-1 0,7-1 1 0,-6 8 1 0,-1-3 0 15,7 7 2-15,-6-5 0 0,6 9 0 0,-6-5 0 0,-1 5 0 16,7-1-1-16,-7 0 0 0,7 0 1 0,-6 1 0 0,6-1 1 0,0 0-2 15,-6-3 1-15,6 0 0 0,-7-4 0 0,7-4-2 0,0 0 0 16,-7-3 0-16,7-4 1 0,0-4 1 0,0 0 0 0,-6-3 0 0,6-4 3 16,0-3 3-16,0-1 6 0,0-4 6 0,0 1 5 0,0-4 1 15,0-4 2-15,0 1 1 0,6-4-1 0,-6-1-1 0,0-7 1 16,7 1-1-16,0-4 0 0,-1-4 0 0,0 0-4 0,1-8-2 0,0 1-5 16,-1-4-6-16,7-4-5 0,0 0-3 0,-6-3-2 0,5-4 1 0,2 0-1 15,-1 0 0-15,6 1 0 0,-6-5 0 0,1 4 1 0,5 0 0 16,0-1-1-16,1 1-1 0,-1 8-1 0,1 0-1 0,-1 7 2 15,1-1-1-15,0 4 1 0,-1 4-2 0,1 7 1 0,0 1-1 0,-2 3 1 16,-4 4-2-16,5 2 0 0,-5 5 0 0,-2 0-1 0,2 5 1 16,-2 2 1-16,1 1 0 0,1 3 1 0,-8 3-2 0,6 1 1 0,-4-1 1 15,-2 5-2-15,0-1 1 0,1 1-1 0,-7 3-1 0,7-4 1 16,-1 0-1-16,-6 4-1 0,7-4-1 0,-1 0-1 0,-6 1 0 0,6-4-2 16,2-1 0-16,-2 1-1 0,0-7 0 0,7-1-1 0,-6 0-1 15,6-3-2-15,0-4-2 0,0 0-2 0,-1-8-3 0,8 1-3 16,0-4-4-16,-7 0-4 0,7-4-5 0,-1-3-4 0,1-1-4 0,-1-2-2 15,0-5-4-15,-5-3-1 0,5 0-2 0,-6-8 1 0,6 4 3 16,-5-7 3-16,-1-1 3 0,0 1 4 0,-7-4 5 0,1 0 4 0,5 0 7 16,-12 0 5-16,8 0 5 0,-2 0 8 0,-6 7 9 0,0 0 7 15,0 0 11-15,0 10 6 0,0-4 6 0,-6 6 4 0,-2 4 4 0,8 2 7 16,-6 1 4-16,0 2 4 0,-1 5 2 0,1 5 2 0,-1-5 4 16,1 6-3-16,6 1-2 0,-7 1-5 0,1 0-7 0,0 6-6 15,-2-3-4-15,2 3-6 0,0 6-3 0,-1 2-6 0,-6 0-5 0,7 2-3 16,-7 6-3-16,6 4-2 0,0 2-1 0,-5 4-2 0,5 0 0 15,0 5-1-15,1 3 1 0,0 2 0 0,6 1 0 0,-7 2 1 16,7 1-1-16,0 1 1 0,0 4-1 0,7-4 0 0,-1 3 1 0,-6-3-3 16,6 0 0-16,1 0-1 0,0-3 0 0,5-1 1 0,-5-4 0 0,0-3 1 15,-1 0-1-15,7-4 0 0,-7-3 1 0,1 0 0 0,0-4 1 16,-1-4 1-16,0-3 1 0,2 0 4 0,-2-8 5 0,-6 0 5 16,6 1 6-16,1-8 4 0,-1 0 2 0,1 0 2 0,-1-4 1 0,1-3 1 15,-1-4 1-15,0 0 0 0,8-4-1 0,-8-3 1 0,8-1-2 16,-2-3-3-16,1-3-5 0,-6 3-7 0,6-7-7 0,0 2-4 15,0-2-4-15,0 0-1 0,0 0-3 0,6 0 0 0,-5-1-2 0,-1 4-1 16,0-3-2-16,0 7 0 0,-1-1-1 0,2 6 0 0,-1 2-1 0,0 0 0 16,0 8 0-16,-7 3 0 0,8 1 0 0,-8 6-1 0,0 1 1 15,1 3 1-15,0 5 0 0,-7 2 0 0,6 1 1 0,-6 3 1 16,0 4 0-16,0-4 0 0,0 4 1 0,0 4-1 0,-6-3 0 0,6-2-3 16,-7 5-4-16,7-4-9 0,0-4-8 0,0 3-10 0,0-2-11 0,0-4-14 15,0 3-13-15,7-7-16 0,-7 0-16 0,6 1-28 0,7-5-36 16,-7-4-48-16,8-3-53 0,6 0-52 0,-8-3-54 0,8-1-41 15,5-4-33-15,1-2-30 0,-6-1-28 0,7 0-6 0,5-4 4 0,-6 0 11 16,1 1 14-16,-2-1 27 0,7-3 36 0,-6 3 48 0,1 0 53 16,-1-3 58-16,0 4 63 0</inkml:trace>
  <inkml:trace contextRef="#ctx0" brushRef="#br0" timeOffset="51312.28">21062 4857 0 0,'13'-10'73'15,"7"-2"134"-15,-1 1 42 0,-6 0 35 0,7 1 35 0,-7 2 33 16,-1-3 37-16,2 4 31 0,-8-4 29 0,8 4 18 0,-8-4 14 16,0 3-27-16,1-3-47 0,-7 0-37 0,-7 4-34 0,7-4-30 0,-6 3-28 15,0 1-27-15,-2 0-27 0,-4 0-31 0,5 3-34 0,0 0-30 16,-5 1-27-16,-1 0-18 0,-1 3-13 0,2 3-13 0,-2 0-10 0,2 1-12 15,-1 3-10-15,-1 1-8 0,2 2-4 0,-2 5-3 0,2 0-4 16,5 3-2-16,-6-3-2 0,6 7 0 0,-5-4-2 0,4 4 0 16,2 0 0-16,0 0 0 0,6 1-1 0,-6-5 1 0,6 3 0 0,0 1 0 15,6-3 1-15,-6-1-1 0,6 1 0 0,0-5-2 0,2 0 0 16,-2 1 0-16,7-4 0 0,-7-3 1 0,8-1 0 0,-2-4 0 0,2 2 0 16,-2-5 0-16,8-5 0 0,-7 2 0 0,7-4-1 0,-8-1 1 15,8-3 0-15,-1-4 1 0,-5 1 0 0,6-4 0 0,-8-1 1 0,1 1-2 16,7-4 0-16,-8 0 0 0,-4 0 0 0,4-4 0 0,-5 0 0 0,6 1 1 15,-6 0 1-15,-1-1 2 0,0 0 4 0,1 4 6 0,-7 1 6 16,7-2 7-16,-7 6 5 0,6 1 7 0,-6 2 3 0,0 3 4 16,0-1 0-16,6 6 1 0,-6 1-1 0,0 2-1 0,0 3-2 0,0 0-3 15,-6 3-3-15,6 2-6 0,0 1-6 0,-6 6-5 0,6 2-8 0,-7 1-4 16,7 3-6-16,0 1-2 0,-7 2-1 0,7 5-1 0,0 0 1 16,-6 3 0-16,6-3 2 0,0 3 0 0,0-3 0 0,0 3 0 15,0-3 0-15,0-1-1 0,0-3 0 0,0 0 0 0,6 0 0 0,-6-4 1 16,0-3 0-16,7 0 0 0,0-1 0 0,-7-2 1 0,6-5-1 15,0-3 1-15,1-1 1 0,0 1-1 0,-1-8 0 0,1 1 1 16,5-1 0-16,2-3 1 0,-8-5-1 0,14 2 1 0,-7-5-1 0,0-4 0 16,0 1 0-16,7-1-1 0,-8-2 1 0,8-5-1 0,-7 1-1 0,7-1 0 15,-8-3-1-15,2-1 0 0,5 1 0 0,-6 0 1 0,0-4-1 16,1 7 0-16,-2-3 1 0,1 7-1 0,-6 0-1 0,6 4 0 16,-7 2-1-16,0 6-3 0,2 2 1 0,-2 1-1 0,-6 3 0 0,6 4 0 15,-6 0 0-15,6 8-1 0,-6 0 2 0,0 3-1 0,0-1 0 16,0 9-1-16,0 0 1 0,0 2 1 0,0 4 1 0,0 1 1 15,-6 0 1-15,6 3 0 0,-6 0 1 0,6 0-1 0,0 1 0 0,-6-4 0 16,6 4 0-16,-8-5-1 0,8 0 2 0,-6-2 0 0,6-1 0 16,0-4 1-16,0 0 0 0,0-4 1 0,0-2 0 0,0-1 0 0,6 0 2 15,-6-4 2-15,0-4 4 0,8 2 4 0,-8-2 2 0,6-3 3 16,-6-3 2-16,6-2 0 0,0-2 0 0,8 0 1 0,-8-4 1 0,7-3 0 16,-6 2 0-16,6-6-1 0,0-1-1 0,0 1-7 0,0-4-14 15,0 0 0-15,0 0 0 0,0-3 0 0,0-4 0 0,0 3 0 16,0-4 0-16,0 1 0 0,1 4 0 0,-2-5 0 0,1 5 0 0,0 2 0 15,0 2 0-15,1-1 0 0,-8 7 0 0,6 0 0 0,-4 4 0 16,-2 1 0-16,7 5 0 0,-7 2 0 0,1 3 0 0,0 3-3 0,-1 2-7 16,0 5-1-16,-6 1-1 0,6 0-1 0,-6 5 0 0,0 1-2 15,8 1-1-15,-8 4-3 0,0 0 0 0,0 1-1 0,-8 2-1 0,8-3 0 16,0 0 0-16,-6 0 1 0,6-4 1 0,0 0 2 0,-6 1 1 16,6-4 1-16,-6-4 2 0,6 0 2 0,0 0 3 0,0-4 3 0,0-3 3 15,0-1 3-15,0 1 2 0,0-4 3 0,6-4 1 0,-6 4 1 16,6-7-1-16,-6 3 1 0,6-3-1 0,2-4 1 0,-2 1 0 0,0-2-1 15,1-2-1-15,0-4-1 0,6-1-2 0,-1 1-2 0,-5-5-2 16,6 2-3-16,0-1-2 0,0-4-1 0,0 0-1 0,-7 4-2 16,14-3 0-16,-14 3 0 0,8 0-1 0,-1 3 0 0,0 1-1 0,-6 3-1 15,5 5-1-15,-6 1 0 0,2 6 0 0,-2 3-1 0,0 0 1 16,1 3 1-16,-1 9 1 0,1-1 2 0,-7 3-1 0,7 5 2 0,-1 3-1 16,-6 0 2-16,6 3 0 0,-6 5 2 0,0-4 1 0,0 3 1 15,7 0 3-15,-7-3 0 0,7-1 2 0,-7-3 1 0,6 1 1 0,0-5 0 16,1 0 2-16,0-7 0 0,-1 0 1 0,1 0 0 0,5-7 1 15,-5-1 0-15,6-3-2 0,1-3-7 0,-2-5-10 0,1 1-14 16,7-4-15-16,-8-4-18 0,2-3-19 0,5-4-36 0,-6 0-43 0,0-8-60 16,1 1-68-16,-2-3-70 0,-5-1-70 0,6-4-57 0,-7 0-50 0,-6-3-19 15,7 4-4-15,-7-5 8 0,-7 4 12 0,7 1 16 0,-6-1 18 16,0 7 33-16,-8 2 41 0,2-2 61 0,-2 7 67 0</inkml:trace>
  <inkml:trace contextRef="#ctx0" brushRef="#br0" timeOffset="51641.53">21257 5348 154 0,'0'19'389'0,"-6"-1"43"0,6 0 25 0,0-4 11 16,0-2 6-16,0-1 4 0,0-3 2 0,0-2-1 0,6-1 1 0,0-3-4 15,2-2-7-15,-2 0-114 0,0 0-171 0,8 0-172 0,-8-2-175 0,7-6-123 16,-7 0-96-16,1 1-50 0,6-7-24 0,-7-1-12 0,8 0-7 15,-8-3-3-15,1-3-1 0,-1-5 4 0,7 0 6 0,-6 0 33 16,-1-7 46-16,8 4 75 0,-8-4 232 0</inkml:trace>
  <inkml:trace contextRef="#ctx0" brushRef="#br0" timeOffset="53583.66">23921 4611 0 0,'7'5'196'0,"-1"-5"29"15,0 0 12-15,2 0 12 0,-2 0 11 0,0 0 15 0,-6-5 16 0,6 5 18 16,-6-2 17-16,0-3 9 0,7 2 5 0,-7-5-30 0,0 5-44 15,0-5-23-15,0 5-13 0,-7-4-6 0,7 2-3 0,0-1-4 0,-6-2-6 16,6-3-10-16,0 4-12 0,-6 0-14 0,6-1-13 0,-6 5-15 16,-2-5-16-16,2 2-20 0,0 1-20 0,-1-2-17 0,-6 4-14 0,6 3-11 15,-5-4-8-15,5 4-6 0,-6 0-5 0,0 4-6 0,0-1-4 16,0 4-3-16,0 1-4 0,-6-1-2 0,5 4-2 0,1 0-2 16,-6 4-3-16,6-1 0 0,-7 4-1 0,7 1 0 0,0 3-2 0,0 0 1 15,0 0-1-15,6 3 0 0,-5 1 1 0,5-4 0 0,0 4 0 16,1 0-1-16,6-5 3 0,0 1-1 0,0 0 1 0,6 0 0 0,1-3 0 15,0-4 0-15,5 3 1 0,-5-4 1 0,12-3 0 0,-5 4 0 16,-1-8-1-16,7 1 1 0,-1-2 0 0,7-6 0 0,0 0-1 0,0 0-1 16,7-6 1-16,-1-2-1 0,1-3 0 0,-1 0 0 0,7-7-2 15,1 0 1-15,5-8-1 0,-6 0 0 0,0-3-2 0,7-4 1 16,-8 0-2-16,2-6 1 0,-1-3 0 0,-6-2 1 0,-1 0-2 0,1-3 1 16,-7-4 1-16,0 4 0 0,0-5 0 0,-7 1 1 0,-5-1-1 0,5 1 0 15,-6 0 1-15,-7 3 3 0,1 1 2 0,-1 3 6 0,0-1 3 0,-6 5 5 16,8 4 6-16,-8 3 2 0,0 3 5 0,0 1 2 0,-8 7 5 15,8 4 2-15,0-1 5 0,-6 5 1 0,6 3 4 0,-6 4-3 16,6-1-6-16,0 5-3 0,0 3-5 0,-7-5-6 0,7 10-3 0,-6-2-4 16,6 5-5-16,-7 3-4 0,7 3-4 0,-6 0-3 0,-1 9-4 15,1 2-3-15,0 5-2 0,-2-1 0 0,2 8 1 0,0-1 0 16,-1 4 1-16,1 5-1 0,-1-1 0 0,1 0 2 0,-1 3 0 0,1 1 2 16,0-1 0-16,-2 1-1 0,2 3 1 0,0-3 0 0,-1 0-2 0,0-1 1 15,1 0 1-15,0 1-1 0,-1-4 1 0,1 0 0 0,6-3 0 0,-7-2 0 16,7-2-2-16,-7-4 1 0,7-3 0 0,0 0 0 0,0-9-1 15,0 1 2-15,0-4 1 0,0 0 2 0,0-7 0 0,7 0 3 16,-7-4 3-16,7-2 2 0,-1-2 1 0,1-6 1 0,-1-2 2 0,7 3 0 16,-6-9 0-16,5 3-1 0,2-6-1 0,-1-1-1 0,6 0 0 15,-6-7-1-15,1 4-1 0,5-4-3 0,-6-3-3 0,0 2-2 0,7-6-2 16,-8 3-1-16,2-3-2 0,-2 0-1 0,1-1 0 0,7 1 1 16,-14 3 1-16,8-3 0 0,-1 6-2 0,0 2 1 0,-7-2-1 0,7 9 0 15,-7 0 0-15,2 3-2 0,-8 3 0 0,6 5 1 0,0 3-1 16,-6 0 0-16,7 3 0 0,-7 5 0 0,6 3 1 0,-6 0-1 15,7 6 1-15,-7 2 1 0,0 4-1 0,0-2 0 0,0 9 1 0,0-5 1 16,0 4 0-16,0 5 0 0,0-5 1 0,0 0 0 0,0 0 0 16,6 1-1-16,-6-4-1 0,0-1 0 0,7-3 0 0,-1 0 0 15,0 0 1-15,2-3 1 0,-2-5 0 0,7 0 1 0,-6-2 0 0,5-1 2 16,1-4 0-16,1-3 2 0,-2-4 0 0,2 0 0 0,5 0 0 16,-6-8 1-16,6 1 0 0,1 0 0 0,0-8 0 0,-1 0-1 0,1 1 1 15,0-5-1-15,-1-3-1 0,1 0-1 0,-2 1-1 0,-4-6 0 16,5-2 0-16,-5 0 0 0,-2-1 1 0,2 2 0 0,-2-6 2 0,2 1 2 15,-8 4 2-15,7 0 3 0,-7 0 3 0,2 6 6 0,-2-3 6 16,0 9 2-16,-6-1 0 0,6 6 0 0,-6-2-1 0,0 6 0 0,0 5-1 16,0-1-1-16,0 4-2 0,0 4-2 0,0-1-3 0,0 5-4 15,-6-1-9-15,6 8-7 0,-6-1 0 0,6 5 0 0,-6-1 0 0,-2 4 0 16,2 4 0-16,6 0 0 0,-6-1 0 0,-1 0 0 0,7 1 0 16,-6 0 0-16,6 0 0 0,0-1 0 0,0-3 0 0,0 0 0 15,6-4 0-15,-6 0 0 0,7 1 0 0,-1-4 0 0,0-4 0 0,8 0 0 16,-8 0 0-16,8-8 0 0,-2 5 0 0,1-8 0 0,1 0 0 15,4-4 0-15,-4 0 0 0,5-3 0 0,1-4 0 0,-7 1 0 0,6-5 0 16,1 0 0-16,-1-4-2 0,-5-3-3 0,5 0 1 0,-6-3-1 16,0-1-1-16,7 1 0 0,-14-5 1 0,8 1 1 0,-2 0 0 0,-5-1 2 15,-1 0 1-15,1 5 2 0,-1 0 3 0,1 3 3 0,-1 0 5 16,-6 3 4-16,0 5-12 0,6 3-4 0,-6 4 0 0,0 0 0 16,0 2 0-16,0 5 0 0,-6 0 0 0,6 5 0 0,0 2 0 0,-6 0 0 15,6 4 0-15,-7 3 0 0,7 5 0 0,-6-4 0 0,6 6 0 0,-7-2 0 16,7 2 0-16,0 2 0 0,0-1 0 0,0-3 0 0,0 2 0 15,0-2 0-15,7-2 0 0,-1-2 0 0,1-4-83 0,-1 0-25 16,8-1-23-16,-8-1-40 0,7-6-51 0,0 1-62 0,6-8-63 0,-5 1-57 16,5-1-50-16,1-3-37 0,-1-4-29 0,0-1-19 0,1-2-13 15,0-1 5-15,5 0 10 0,-5-3 19 0,0 4 21 0,-1-1 41 16,-5 0 50-16,5 1 71 0,0 2 84 0,-6 1 97 0,1 0 104 0,-2 5 92 16,2-6 84-16,-2 5 69 0,-5 0 63 0,6-1 50 0,-6 5 43 15,-1-4 41-15,-6 3 37 0,6-4 24 0,2 1 21 0,-8 0 1 0,6 4-7 16,-6-5-32-16,0 1-45 0,6 3-38 0,-6-3-38 0,0-1-31 15,0 5-29-15,0-4-33 0,0-1-35 0,-6 4-34 0,6-3-33 0,0 3-23 16,-6 0-18-16,6 1-13 0,-8 0-10 0,2 3-9 0,0-5-10 16,-1 10-6-16,1-5-6 0,-8 3-6 0,8 4-4 0,-6 0-4 15,-2 1-2-15,1 2-3 0,-7 6-3 0,8-5 0 0,-2 7-2 0,2-4-2 16,-2 8 1-16,1-3 0 0,7 2-1 0,-7 1 0 0,6 1 0 16,1-2 1-16,0 2-1 0,-2-5 1 0,8 4 0 0,0-4 0 0,0 1-1 15,0-6 0-15,8 3 0 0,-2-5-1 0,0-4 0 0,1 1-3 16,6-1-2-16,0-4-2 0,0-3-4 0,6-3-2 0,-5-1-5 0,5-4-1 15,1-2 0-15,0-1-2 0,-2 0-1 0,2-7 1 0,-7 4-2 16,7-6 1-16,-8-2 1 0,8 1 2 0,-7-2 2 0,1 2 5 0,-2-5 1 16,2 1 4-16,-2 2 3 0,-5-2 2 0,-1 3 3 0,1 4 6 15,0-4 7-15,-1 7 6 0,-6-4 8 0,6 8 2 0,-6 0 5 16,0 4-1-16,0 0 0 0,0 7 0 0,-6 0 0 0,6 0 2 16,-6 3 0-16,6 5 0 0,-7 2 0 0,0 5-2 0,1 0-4 0,-1 4-6 15,7-1-3-15,-6 7-4 0,0 1-1 0,6 0 0 0,-7 3 2 0,7 0 0 16,0 0 0-16,0-3-1 0,0 3-2 0,7-3-2 0,-7 0 0 15,6 0-3-15,0-4 0 0,7-4-2 0,-6 0-1 0,6-3-7 16,1-1-6-16,-2-3-9 0,1-4-10 0,7-2-13 0,-8-2-14 0,2-3-17 16,6-3-17-16,-1-2-29 0,-6-5-39 0,0-1-46 0,-1-4-51 15,8-3-57-15,-13-1-59 0,6-6-53 0,-6-2-49 0,5 2-29 0,-6-8-20 16,-6 1-3-16,8-1 8 0,-8-4 13 0,0 3 15 0,-8-1 30 16,8-2 36-16,-6 1 46 0,0-2 52 0,-7 6 56 0,6-1 135 0</inkml:trace>
  <inkml:trace contextRef="#ctx0" brushRef="#br0" timeOffset="53782.18">26018 4139 6 0,'-32'0'216'0,"-1"0"27"16,7-3 25-16,-6 3 31 0,5-4 34 0,8 4 38 0,-8 0 44 0,8-4 31 16,0 4 22-16,6-3 8 0,-1-1 0 0,2 4-41 0,5-4-58 15,1 1-40-15,6-1-26 0,0 1-27 0,0-1-25 0,6-4-29 16,-6 5-34-16,13-4-40 0,-7 0-43 0,8 2-31 0,-1-2-28 0,0 4-24 16,0-5-24-16,-1 5-18 0,8 3-15 0,-6-4-14 0,-2 4-13 15,1 4-18-15,-6-1-21 0,0 1-29 0,-1 3-36 0,0 0-33 0,-6 5-35 16,0-2-33-16,0 5-32 0,-6 0-28 0,-7-1-23 0,0 9-29 15,0-6-29-15,0 6-23 0,-6-2-20 0,-1 5 3 0,0 0 12 0,1-5 26 16,-1 6 33-16,1-2 33 0,-1-3 34 0,7-3 36 0,0 2 35 16,0-2 33-16,13-5 127 0</inkml:trace>
  <inkml:trace contextRef="#ctx0" brushRef="#br0" timeOffset="54685.95">27464 4352 0 0,'0'11'236'0,"0"-4"45"0,7 5 11 0,-7-5 8 16,0 0 6-16,6-4 11 0,-6 5 11 0,6-5 21 0,-6-3 25 15,7 0 25-15,-7 4 25 0,7-4-43 0,-7-4-77 0,0 4-57 0,6 0-44 16,-6-3-20-16,0-1-9 0,0 0-6 0,0 1-5 0,0-1-9 16,-6 1-10-16,6-1-19 0,-7 1-26 0,0-1-24 0,1-1-26 15,-7 2-15-15,0 0-10 0,0-1-4 0,-1 4 0 0,-4 0-2 0,-2 0 0 16,1 4 1-16,-1-1 0 0,0 0 1 0,-6 6 2 0,7-2 1 16,-1 3 2-16,-6 1 1 0,7 0 1 0,-1 4 0 0,0 0 2 0,1 0-2 15,-1 3-3-15,1-4-2 0,6 5-3 0,0-1-2 0,7 0-2 16,-2-4-3-16,2 5-1 0,0-1-3 0,12-3-1 0,-6 0 0 15,6-1 1-15,2 1-1 0,4-4-1 0,1 0-2 0,1-7 0 0,5 4 1 16,0-5-1-16,1-3 0 0,7-3 1 0,-9-2-1 0,9-2 0 16,-1-4-2-16,0 0 1 0,0 1-1 0,-1-9-1 0,2 1-1 0,-1 0 1 15,-6-1-1-15,6-3-1 0,-7 0 1 0,1 0 0 0,-1 0 0 16,1-3 1-16,-1 2 2 0,-6 1 1 0,1-3 3 0,-8 2 5 0,7 2 2 16,-7-1 4-16,-6 1 4 0,7 1 4 0,-7 2 5 0,0 4 4 15,0-5 3-15,0 9 5 0,0-2 2 0,-7 1 0 0,7 4 0 16,0 0-2-16,-6 2-4 0,6 3-3 0,-7 2-4 0,1 0-4 0,6 2-5 15,-6 7-4-15,-2-2-5 0,2 7-2 0,0 2-3 0,-1 1-4 0,7 5-2 16,-6 3 0-16,-1 5 0 0,7 3 3 0,-6 0-1 0,6 7 1 16,0 1 0-16,0 3 0 0,0 0 1 0,0 4 0 0,-7 0 1 15,7 2 0-15,0 2-1 0,0-1-1 0,-6 0-1 0,-1 1 1 0,7-1-1 16,-13 0-2-16,7-3 1 0,-8-1-1 0,8 2-1 0,-7-6 1 16,0 4-1-16,0-6-1 0,-1-1 0 0,2-3 0 0,-8-1 0 0,7-3 0 15,1-3-2-15,-8-1-3 0,7-3-1 0,0-5-2 0,-7-2-2 16,7-5-3-16,1-3-1 0,-2 1-1 0,1-9-2 0,0 1 0 0,0-8-2 15,1 1 0-15,4-5-1 0,-4-3-1 0,5-4 2 0,0-2 1 16,1-2 2-16,6-3 3 0,0 0 2 0,0-3 0 0,6-2 1 16,1-2 2-16,6 0 1 0,1 0 2 0,-2 0 0 0,8-1 2 0,-1 1 0 15,1 0 1-15,6-4 0 0,7 3 2 0,-7-3-2 0,6 4 0 16,1-4 0-16,6-1 2 0,-7 2 0 0,7-1-1 0,1 0 0 0,-1 0 0 16,-7 0-1-16,7-4 0 0,0 5 1 0,-7-5 0 0,2 0-1 15,-2 0 1-15,1 2 0 0,-7-3 0 0,-1 5 1 0,1 0 1 16,0 0 5-16,-6 4 7 0,-7 4 5 0,7-5 7 0,-8 8 5 0,2-3 6 15,-8 3 5-15,1 3 4 0,-1 1 7 0,0 3 6 0,-6 1 4 16,0-1 7-16,0 4 1 0,0 0 3 0,0 4-3 0,-6 3-7 0,6-3-4 16,-6 3-6-16,-1 4-5 0,1 0-4 0,-1 4-7 0,0-1-5 15,1 5-24-15,-6-1-9 0,4 7 0 0,-4 1 0 0,-2 1 0 16,8 5 0-16,-7 1 0 0,7-1 0 0,-1 5 0 0,0 4 0 0,1 0 0 16,0-1 0-16,6 3 0 0,-7 1 0 0,7-4 0 0,0 5 0 0,7-2 0 15,-7 2 0-15,6-2 0 0,0-2 0 0,8-4 0 0,-8 2 0 16,7-5 0-16,0-2 0 0,6-2 0 0,-5-4-35 0,5 0-15 0,1-8-13 15,0 0-16-15,-1-3-20 0,0 0-27 0,1-8-32 0,-1-3-55 16,1-1-65-16,-1-7-78 0,7 1-81 0,-6-1-61 0,0-7-50 0,-1 0-19 16,1-3-4-16,6-1 5 0,-7 0 11 0,1-3 15 0,6 3 19 15,-7-3 26-15,7 3 33 0,0 0 55 0,1 0 65 0</inkml:trace>
  <inkml:trace contextRef="#ctx0" brushRef="#br0" timeOffset="55310.95">28734 4506 8 0,'0'0'227'0,"6"3"29"15,-6 1 25-15,0-4 20 0,0 0 17 0,7 0 19 0,0-4 20 0,-1 1 22 16,-6 3 27-16,7-3 11 0,-1-2 5 0,0 2-34 0,1-1-54 16,0-3-38-16,-1 3-32 0,0 1-21 0,-6-5-19 0,8 5-14 15,-2-4-12-15,-6-1-16 0,0 0-14 0,0 1-22 0,0 0-23 0,0-1-19 16,0 1-19-16,-6 0-12 0,-2-4-9 0,2 4-8 0,0 0-7 16,-1-2-7-16,-6 3-7 0,0 2-5 0,7-3-4 0,-8 3-5 0,-5 0-3 15,6 4-2-15,0 0-3 0,0 0-4 0,-6 4-2 0,5 0-4 16,-5-1 0-16,6 5-2 0,0 3 1 0,-7 0 0 0,8 3 0 0,-2-3-1 15,-5 7 0-15,5 1 0 0,2-1-2 0,-2 1 0 0,8 2 1 16,0 2 0-16,-1-2 1 0,1 2 1 0,6-1 0 0,0 3 0 16,0-3-1-16,0 0 0 0,6-4 0 0,1 0 0 0,5 1-2 0,-5-1 1 15,12-7 2-15,-5 4 0 0,-1-8 2 0,0 1-1 0,6-1 0 0,1-7 0 16,-1 0-1-16,1 0 0 0,0-7-1 0,-1-1 1 0,1 1-1 16,-1-8 2-16,0 4 1 0,1-3 0 0,-1-5-1 0,1 1-2 15,-6 0 0-15,5 0-2 0,-6-5 0 0,6 2 1 0,-5-2 0 0,-8 1 1 16,7 0 0-16,0-3 0 0,-7 3 0 0,1-4 2 0,6 4 1 15,-6 1 4-15,-1 2 5 0,0-3 6 0,1 7 7 0,-7-3 4 0,7 2 6 16,-7 6 2-16,6 3 2 0,-6-1 0 0,0 1 0 0,0 4-1 16,0 3-2-16,0 0-2 0,0 0-3 0,0 3-4 0,-6 4-4 0,6-3-6 15,-7 7-6-15,7 4-3 0,-7 0-5 0,7 2-2 0,-6 2-4 16,0 3 1-16,-1 0 0 0,7 3 0 0,-7 2 2 0,7-2 1 16,0 1-2-16,-6-1 1 0,6 1 0 0,0 0-3 0,6-4 0 0,-6 0-3 15,7-4-2-15,0 1-4 0,-1-2-2 0,0-2-2 0,8-4-2 16,-2 0-3-16,1-3-1 0,1-6-1 0,-2 3-1 0,8-5 0 15,-7-5-1-15,7-1 0 0,0-1 2 0,-1-5 1 0,0 2 1 0,1-5 3 16,-1-4 3-16,1 1 2 0,-1 1 2 0,-5-2 3 0,6-3 1 16,-8-1 2-16,1-3 0 0,0 1 2 0,0 3 1 0,1-3 2 0,-8-1 1 15,6 4 5-15,-5-4 4 0,0 4 6 0,-1 5 4 0,1 2 4 16,-7 0 0-16,6 4 1 0,-6 0-1 0,0 7 0 0,7 1 0 0,-7 3-1 16,-7 0-1-16,7 3-1 0,0 5-2 0,-6 3-3 0,6 3-4 15,0 0-5-15,-7 5-6 0,7-1-2 0,-6 4-1 0,-1 0-1 16,7 1 1-16,0 3 0 0,-7-5 0 0,7 1-5 0,0-1-8 0,0-2-11 15,0-1-13-15,7 1-16 0,-7-4-19 0,7 0-30 0,-1-5-35 0,-6-2-65 16,7-5-80-16,-1 1-90 0,8-8-96 0,-8 1-52 0,6-5-30 16,-4-2-10-16,4-2 2 0,1-6 7 0,1-1 11 0,-2-6 15 15,8 3 18-15,-7-7 28 0,0-4 36 0,0-1 66 0,1-1 78 0</inkml:trace>
  <inkml:trace contextRef="#ctx0" brushRef="#br0" timeOffset="55482.83">29444 3766 133 0,'-26'-3'370'15,"7"6"45"-15,-1-3 31 0,-6 4 19 0,6-1 16 0,7-3 9 16,1 4 7-16,-2-1 3 0,1 1 2 0,0-4 2 0,6 4 4 0,7-4-79 16,-6 3-119-16,0-3-92 0,6 0-78 0,0 0-46 0,0 4-31 15,6-4-28-15,-6 3-28 0,6 1-48 0,-6-4-55 0,7 5-74 0,0-5-82 16,-7 3-84-16,6-3-88 0,-6 0-42 0,7 0-23 0,-7-3-9 16,6-2-7-16,-6-2-2 0,0 0-1 0,0-1 8 0,-6 1 14 0,6-3 36 15,-7 1 49-15,1-2 70 0,-8 2 184 0</inkml:trace>
  <inkml:trace contextRef="#ctx0" brushRef="#br0" timeOffset="55687.05">28832 3663 47 0,'-27'4'330'0,"1"-1"53"0,7 1 41 0,-7-4 30 0,6 3 21 0,8-3 16 15,-8-3 13-15,7 3 10 0,7-4 8 0,-2-3 10 0,2 4 6 0,0-1-61 16,6-4-95-16,0 1-83 0,6 0-76 0,0 0-52 0,2-1-42 31,-2-2-29-31,7 2-21 0,0-3-16 0,0 3-14 0,0 2-10 0,6 1-8 16,-5-2-10-16,-1 3-11 0,-1 4-9 0,2 0-10 0,-2 0-8 15,2 4-7-15,-8 3-5 0,1 4-5 0,-7 0-8 0,6 0-5 16,-6 4-10-16,-6 4-11 0,-1-1-23 0,1 0-29 0,-8 4-41 0,2-1-49 16,-8 2-58-16,7 0-62 0,-7-2-65 0,1 2-64 0,-7-6-30 15,6 5-14-15,0-4-2 0,-5 2 3 0,5-3 8 0,0-2 10 0,2 0 22 16,-2-4 29-16,0 0 43 0,7-4 50 0,-7-3 64 0,1-1 227 16</inkml:trace>
  <inkml:trace contextRef="#ctx0" brushRef="#br0" timeOffset="55843.3">27978 3839 327 0,'-19'0'430'16,"6"3"29"-16,-6 1 14 0,5 0 8 0,8-4 2 0,-1 0 2 0,1 0 1 15,0 0-1-15,6 0 0 0,0 0-5 0,0 0-10 0,0 0-141 16,6 0-211-16,-6 4-164 0,6-4-140 0,1 3-111 0,-1-3-95 0,1 4-48 16,6-4-24-16,-7 3-11 0,8-3-5 0,-2 4-3 0,1-4-1 15,1 0 5-15,-2-4 9 0,8 4 30 0,-7-3 43 0,7 3 69 16,0-4 198-16</inkml:trace>
  <inkml:trace contextRef="#ctx0" brushRef="#br0" timeOffset="56483.92">30922 4417 0 0,'0'4'7'0,"-6"1"265"15,6-5 33-15,0 0 17 0,0 0 9 0,0-5 4 0,-6 5 2 0,6-7 6 16,0 3 8-16,-8 1 5 0,8-5 6 0,-6 1-17 0,6 0-29 0,-6 0-58 15,-1-1-73-15,1-3-34 0,-1 4-16 0,1 0-7 0,-1-4-1 16,-5 3 0-16,4-3 1 0,2 5-5 0,-7-2-7 0,0 3-7 16,0-2-5-16,0 4-8 0,0-1-7 0,0 4-14 0,-6 0-14 0,-1 0-16 15,1 4-17-15,-1-1-11 0,0 4-7 0,-5 1-6 0,5 3-3 0,-6 0 0 16,-1-1 1-16,1 6 0 0,7-1 0 0,-7 3 1 0,0-4-1 16,6 8 2-16,-5-3 0 0,5 0 1 0,0 2 0 0,7 2 0 15,0-2 2-15,0-3 2 0,7 4 1 0,6 0-1 0,-6-4 1 0,12 1-1 16,-6-4 0-16,12 4-1 0,2-5-1 0,-1-3 0 0,7-1 0 15,-2-2-1-15,9-5 1 0,-1 1 0 0,0-4 0 0,0 0-1 0,7-4-1 16,-1-2-2-16,1-2 0 0,-7-7-1 0,13 4 0 0,-13-4 0 16,7-3 0-16,-1-1-1 0,1 1 0 0,-1-8 3 0,-6 5 3 0,7-5 4 15,-7 1 7-15,0-4 4 0,-7 3 7 0,1-4 6 0,0-2 6 16,-7 2 8-16,-1 1 11 0,2-1 8 0,-8 5 10 0,0-1 8 0,-6 1 6 16,8 3 4-16,-8 4 2 0,0 4-1 0,-8-3-2 0,8 3-5 15,0 7-5-15,-6 0-6 0,6 3-4 0,-6 1-10 0,-1 3-9 0,0 3-9 16,1 1-10-16,-7 3-7 0,7 4-7 0,-8 3-8 0,2 5-4 15,-2 2-5-15,1 6-2 0,-6 2-1 0,6 4 1 0,-1 3-2 0,8 5 1 16,-7-1 0-16,0 8 1 0,0-4 0 0,7 7 1 0,-8 0 0 0,8 1-2 16,-7-1 1-16,0 0-2 0,7 4 1 0,-7-3-1 0,6-5-3 15,-6 4-1-15,7-4-7 0,-1-3-9 0,-6 1-13 0,7-4-12 0,-1-2-16 16,1-2-15-16,6-4-20 0,-7-4-19 0,7-3-39 0,0-1-48 16,0-6-53-16,0-1-57 0,7-3-60 0,-7-8-61 0,6 1-50 0,1-8-44 15,5 0-15-15,-5-4-1 0,6-7 9 0,-7 1 11 0,8-5 17 16,-1-4 19-16,-1-3 39 0,8 0 49 0,-6-7 53 0,-2 0 56 0</inkml:trace>
  <inkml:trace contextRef="#ctx0" brushRef="#br0" timeOffset="57769.92">30987 4766 35 0,'0'-18'334'0,"0"-1"51"0,0 4 35 0,0 4 22 0,-6 0 15 15,6 8 11-15,0-4 8 0,0 3 7 0,0 0 7 0,0 1 10 16,0-1 9-16,0 0-54 0,6 4-86 0,-6-3-80 0,7 3-75 0,0-3-45 16,-1 3-29-16,1-4-18 0,5-1-12 0,2-2-8 0,-2 4-7 15,8-5-7-15,0 1-8 0,5-5-9 0,-5 5-9 0,6-4-10 0,1-3-9 16,-1 2-10-16,-1-2-8 0,1 0-5 0,-6-1-7 0,6-3-4 0,1 0-2 15,-9-1-1-15,2 1-2 0,-1-4 0 0,1 3 3 0,-6-2 0 16,-2 2 3-16,1-3 3 0,1 8 3 0,-8-5 2 0,0 5 2 0,1-1-1 16,0 4 0-16,-7 3 0 0,0 1 0 0,0 4-2 0,0-1 0 0,0 4-2 15,0 0-2-15,-7 4-2 0,0-1-2 0,1 1-3 0,0 7-2 16,-8 0-3-16,8-1-2 0,-7 5 1 0,-1 4-2 0,2-1 1 0,-2 4 2 16,2 0 0-16,-1 0 0 0,6 4 0 0,-6-5 0 0,7 6 0 15,0-6 0-15,-2 2-1 0,8-2 0 0,-6 2-1 0,6-1-1 0,6-4 0 16,-6-4 0-16,8 4-1 0,-2-6 1 0,0-1 0 0,7 0 0 0,-6-4 0 15,6-4 1-15,7-3-1 0,-8 0 0 0,8 0 0 0,-1-7 0 16,1 0-1-16,6-4 1 0,-6 1 1 0,-1-6-2 0,7 2 0 0,-6-4-1 16,-1-1 1-16,1 1 0 0,0-4 0 0,-1 0 1 0,-6-3 1 15,6 2 0-15,-5-3 1 0,-2 4 1 0,-5-3 1 0,6 3 1 0,-6 0 3 16,-1 4 3-16,-6-1 2 0,6 2 3 0,-6 4 1 0,0-1 1 0,0 7-1 16,0-1 0-16,0 1-2 0,0 7 0 0,-6-3-1 0,6 6-1 15,-6 1-1-15,-1 3-1 0,0 0-2 0,1 4-3 0,-1 1-2 0,1 6-3 16,0-1-1-16,-2 3-2 0,-4 2 1 0,12-1 2 0,-6 1-1 0,-1 4 0 15,7-4 0-15,0 0-2 0,7 0-2 0,-7 0-5 0,6-4-3 16,0 5-6-16,0-9-4 0,2 5-5 0,4-5-4 0,1-3-5 0,1 0-3 16,-2 1-4-16,8-6-2 0,-7-2-3 0,7 0-1 0,-1-4 0 15,0 0 0-15,1-4 3 0,0 0 3 0,-1-2 5 0,1-6 4 0,-1 1 5 16,1 0 4-16,0-3 5 0,-1-2 2 0,-6 2 5 0,0-1 2 0,0-3 5 16,0 4 2-16,1-5 4 0,-8 4 4 0,7 1 5 0,-7-1 6 15,-6 5 2-15,7-2 5 0,-7 1 1 0,6 4 1 0,-6-1-1 0,-6 1 2 16,6 3-1-16,0 1 0 0,-7 3 0 0,1 3-1 0,-1-3-1 0,1 7-3 15,0 2-3-15,-2-3-5 0,2 5-2 0,-7 5-2 0,6-6-4 16,1 9 0-16,0-4-2 0,6 2 0 0,-7 2 1 0,7-1-1 0,0 1 0 16,0-2-1-16,7-1 1 0,-1 2 0 0,-6-4 1 0,13-2-1 15,-6 2-3-15,5-3-1 0,-4 0-2 0,4-3-1 0,8-2 1 0,-7-6-1 16,-1 4 0-16,8-4-1 0,0-4 1 0,-7 1-3 0,7-5 0 0,-1 1-2 16,0-4 0-16,-6 0-1 0,7 1 3 0,-7-5 1 0,6 0-1 15,-5-4 1-15,-1 5 2 0,-1-4-1 0,-4-1 1 0,4-2 0 0,-6 2 2 16,1 1 2-16,0 0 1 0,-1-5 3 0,1 5 4 0,-1 3 4 0,-6-3 4 15,6 4 3-15,-6-2 6 0,0 6 4 0,0-1 3 0,8 4 2 0,-8-2 1 16,0 7 1-16,-8-6-2 0,8 5 1 0,0 3-1 0,0 0-3 16,0 0-4-16,-6 0-4 0,6 3-3 0,-6 5-4 0,6-1-3 0,-7 0-3 15,1 4-4-15,-1 3-1 0,0 2 0 0,1 2-2 0,0 1 2 0,0 2 0 16,-2 5 0-16,-4-1 1 0,5 1 0 0,1 3 1 0,-1 4-1 0,-6 0 1 16,7 1 0-16,-1 2-2 0,-6 1 0 0,7-2-1 0,-1 7 1 15,-6-6-1-15,6 4-1 0,1 1 1 0,-7-5 1 0,6 5 0 0,1-4 0 16,-8-1 0-16,8 1 0 0,0-1 0 0,-7-3-2 0,6 0 1 0,1 0 1 15,-7 0 0-15,-1-4 0 0,8 1-1 0,-7-5-2 0,0 1-5 16,-6 0-3-16,5-5-5 0,2 1-6 0,-2-3-5 0,-5-1-7 0,6-3-3 16,-6-4-5-16,5 0-2 0,2-4-5 0,-2 0-1 0,1-2-1 0,1-2 0 15,-2-3 2-15,8 0 2 0,-7-3 4 0,6-2 4 0,7-2 4 16,0 0 5-16,0-4 5 0,0 0 4 0,7-4 3 0,-1 1 4 0,7-4 2 16,1-1 1-16,-2 1 1 0,15-1-1 0,-8-3-1 0,7 0-1 15,0 1-2-15,0-6-1 0,7 2 0 0,-1-1 0 0,1 1 0 0,-1-1-1 16,8-3-1-16,-8 0-3 0,7 0-1 0,0-1-1 0,0 1-2 0,1 0 0 15,-8-1 2-15,7 1 1 0,0-1 1 0,-7 1 4 0,1 4 0 0,7-1 1 16,-14 0 0-16,6 0 4 0,-7 5 4 0,-5-5 6 0,0 4 9 0,-1 0 7 16,1 0 7-16,-7 0 5 0,0 4 4 0,-6-4 7 0,-1 3 6 15,0 1 4-15,1-4 5 0,-7 4 4 0,0-1 3 0,0 5 2 0,0-5 0 16,0 5-2-16,-7-1-3 0,1 1-4 0,0 2-3 0,-1 1-4 0,1 0-4 16,-8 5-6-16,8 1-5 0,-7 1-5 0,6 1-4 0,-5 3-4 0,-2 3-4 15,8 1-4-15,-7 4-2 0,-1-1-2 0,2 4-1 0,-1 3-3 0,0 2-1 16,0-2-1-16,-1 4-1 0,2 5 1 0,6-2-1 0,-8 2 0 0,8 2 0 15,-1 1-1-15,1 0 0 0,-1-5 0 0,7 5 0 0,0 0-1 16,7-4 1-16,-7 0-2 0,6 0 0 0,7-4-2 0,-7-4 1 0,8 1 0 16,-2 0-1-16,8-4 0 0,-7-4-1 0,7 0-1 0,0-2-2 0,5-3 0 15,-5-4-2-15,6 2 1 0,-6-8-2 0,5 4 0 0,-5-7 0 16,6 0-1-16,-6-4 1 0,5 1 0 0,-5-4 1 0,0-1 0 0,-1-4 0 0,1 2 2 16,-7-1 0-16,7-4 2 0,-8 1 1 0,2-1 2 0,-2 1 1 0,-5-5 0 15,6 1 2-15,-6 4 2 0,-1-4 1 0,7-5 3 0,-6 8 1 0,-7-3 5 16,6 0 5-16,0 3 5 0,2 1 6 0,-2 2 4 0,-6 5 4 0,6 0 3 15,-6 3 4-15,0 1 2 0,0 3 1 0,0 4 1 0,0-1-1 0,0 1-2 16,0 3-1-16,0 0-5 0,0 4-6 0,0 0-4 0,0 4-6 0,0 0-5 16,0 3-2-16,-6 1-5 0,6 2-4 0,-6 5-2 0,6-1-4 0,-8 5 0 15,8 4 0-15,-6-2 2 0,0 5 0 0,6 0 0 0,0-1 0 16,-7 4 1-16,7 1-2 0,0-5 1 0,0 4 0 0,0 1-3 0,0-1-2 16,0-4-4-16,0 5-5 0,0-4-7 0,7-4-9 0,-7 3-8 0,6-6-10 15,-6 3-8-15,6-4-11 0,2-3-9 0,-2-1-10 0,0-3-11 0,1-4-12 16,-1 1-25-16,1-1-31 0,-1-7-43 0,1 0-52 0,-1 0-51 0,8-4-53 15,-8-3-56-15,0 0-58 0,1-5-24 0,6-2-8 0,-7 0 2 0,1-1 5 16,-1-4 9-16,1-3 13 0,0 5 26 0,-7-6 33 0,6 2 49 0,-6-2 55 16,0-3 59-16,0 1 229 0</inkml:trace>
  <inkml:trace contextRef="#ctx0" brushRef="#br0" timeOffset="57926.17">33039 4336 120 0,'-32'-6'370'0,"6"-1"46"16,-1 3 26-16,1 0 15 0,7 0 8 0,-1 4 6 0,8-2 5 0,-2 2 5 15,8 0 6-15,-1 0 6 0,0 0 8 0,7 2-73 0,0-2-113 0,7 4-90 16,0 0-80-16,-1 0-46 0,8-1-28 0,-2 1-14 0,8 2-10 0,-1-1-12 15,7 2-14-15,-6-3-30 0,6 3-38 0,0-3-54 0,0 0-64 0,0-4-74 16,0 3-79-16,-6-3-69 0,5 0-64 0,-5-3-32 0,-7-1-16 0,7-3-7 16,-8-1-2-16,2 1 4 0,-1-4 9 0,0 0 23 0,-7-4 32 15,1-3 48-15,-1-1 57 0,-6 1 69 0,7-3 261 0</inkml:trace>
  <inkml:trace contextRef="#ctx0" brushRef="#br0" timeOffset="58144.92">32759 4026 125 0,'-26'3'357'0,"0"2"45"15,6-1 34-15,1-1 20 0,-1 0 15 0,8-3 14 0,-2 4 11 0,8-4 14 16,-1 0 12-16,7 0 13 0,-6 0 14 0,6 0-66 0,0 0-107 0,0 0-76 16,0 0-62-16,0 0-40 0,6 0-28 0,-6 0-19 0,7-4-13 0,-1 4-13 15,0-3-11-15,2 0-15 0,4-1-12 0,2-1-14 0,-8 2-14 16,7-5-14-16,0 5-16 0,0-5-16 0,-1 5-19 0,-4-5-14 0,4 4-14 16,-5 1-16-16,-1-4-15 0,1 7-19 0,-7-4-20 0,7 0-15 0,-7 4-14 15,0 4-28-15,0-4-31 0,0 4-33 0,0 3-31 0,0 0-35 0,0 1-34 16,0 3-30-16,0 3-25 0,0-2-24 0,0 2-19 0,0 1-23 15,6-4-21-15,-6 3-3 0,6 1 6 0,1-4 21 0,0-4 29 0,-1 4 33 16,7-8 35-16,0 6 40 0,0-9 41 0,7 0 39 0,0-5 39 0</inkml:trace>
  <inkml:trace contextRef="#ctx0" brushRef="#br0" timeOffset="58269.92">33124 3938 154 0,'6'-18'378'0,"-6"3"42"0,0-3 24 16,0 2 16-16,0 6 13 0,0-5 7 0,0 1 7 0,0 3 2 0,-6 0 1 15,6 3 1-15,-7-3 0 0,1 8-82 0,-1-5-125 0,1 5-96 0,-1-1-84 16,-6 1-76-16,0 3-72 0,0 0-92 0,0 3-102 0,-7 1-88 0,1 3-83 15,0-3-42-15,-1 3-20 0,1 5-10 0,-7-6-6 0,6 5-2 16,-7 0-1-16,8 0 3 0,-7-3 4 0,0 2 34 0,6-3 49 0,-6 1 76 16,1 0 219-16</inkml:trace>
  <inkml:trace contextRef="#ctx0" brushRef="#br0" timeOffset="59858.26">2761 7796 54 0,'0'-4'282'0,"0"4"25"0,0-4 12 0,0 1 19 16,-7-1 19-16,7 1 24 0,-6-5 27 0,-1 4 20 0,7-3 16 0,-6 0 11 15,0-1 4-15,-2 5-66 0,2-5-103 0,-6 1-56 0,5 3-35 16,-6-3-20-16,0-1-12 0,-1 1-15 0,8 0-15 0,-6 3-23 15,-8-3-25-15,7 0-18 0,-1 4-17 0,2-6-8 0,-8 6-4 0,7-1-4 16,-7 4-5-16,1-3-5 0,0 3-6 0,-1 3-4 0,1 1-4 0,-1-1 0 16,0 2-4-16,1 2-1 0,-1 0-1 0,0 0-2 0,1 4-2 15,-1 4 1-15,1-1-3 0,0 1 1 0,-1 0-1 0,7 4 1 0,-7 2 0 16,0-2-1-16,8 2 2 0,-1 1-2 0,0 0 1 0,6 1-1 16,-5-5 0-16,4 4-1 0,2 0 1 0,6-4 0 0,-6 0 0 0,12 0-1 15,-6-2 2-15,6-5 0 0,2-1 2 0,4 1-1 0,-5-3 0 0,6-1 0 16,6-4 0-16,1 2 1 0,0-10-1 0,-1 5 1 0,7-7 0 15,0-4 0-15,0 0 0 0,1-4 1 0,-2 1-3 0,7-9 1 0,2 2-3 16,-9-5 0-16,8-3-2 0,-1-3 0 0,-6-2-2 0,0-3-1 16,7 1 0-16,-7-1-1 0,0-3-2 0,-6 0 0 0,5 0-1 0,-5-1 1 15,0 1 0-15,-7-4 1 0,-1 3 0 0,2 1 0 0,-8-1 1 0,8 2 1 16,-8 1 1-16,-6 2 3 0,7-1 4 0,-7 5 3 0,0 3 5 16,0-5 4-16,0 8 2 0,0 1 5 0,0 3 4 0,0 5 4 15,-7-2 5-15,7 4 4 0,0 0 1 0,-6 8 2 0,6-4 0 0,0 7-1 16,0-3-5-16,0 7-4 0,-7-3-3 0,7 3-4 0,0 3-3 15,0 1-4-15,-7 3-5 0,7 4-4 0,0 1-6 0,0 1-2 0,-6 6-3 16,6 7 0-16,0-5-2 0,-6 8 0 0,6 5 2 0,0-1 0 0,0 0 0 16,0 7 0-16,-8 0 1 0,8 1 0 0,8-1 1 0,-8 4 0 15,0 0-1-15,0 3 1 0,6 1 0 0,-6-4 1 0,6 4 0 0,-6-1 0 16,7-3-2-16,0 0 1 0,-1 0 1 0,1-7 0 0,5 3 0 16,2-6-2-16,-2-5 1 0,2 0 0 0,-1-4 0 0,7-2 1 0,-8-5-1 15,8 0 0-15,-1-7-1 0,1-4 2 0,0 1 1 0,-1-5 0 16,1-3 1-16,-1-3-1 0,0-5 1 0,1-2-1 0,-1-5 0 0,1 0 0 15,0-4 0-15,-1-3 0 0,1 1 0 0,0-5 0 0,-8 0 0 16,2-3 0-16,-2 0 0 0,1-1-2 0,1 1 0 0,-8-4 0 0,0 4 0 16,1 0 1-16,0-1 0 0,-7 5 4 0,6-5 2 0,-6 9 5 15,0-1 7-15,0 0 4 0,0 3 7 0,0 4 3 0,0 0 3 0,0 8 0 16,0 0 1-16,0 0 0 0,0 3-3 0,0 4 0 0,0 0 0 16,-6 4-4-1,6-1-3-15,0 5-5 0,-7 2-7 0,7 5-4 0,0 0-7 16,0 4-3-16,0 3-3 0,-7 0-2 0,7 3 2 0,0 1-1 15,0-1 2-15,7 5 0 0,-7-5 0 0,0 5-1 0,7-4 1 0,-7 2 0 16,6-2-1-16,0-3 1 0,1-2 0 0,-1 2-1 0,8-6 1 16,-8 2 0-16,0-8 0 0,2 3 0 0,4-7-1 0,1 1 1 0,-6-1 0 15,6-7-1-15,-1 0-2 0,-4 0-1 0,4-7-3 0,1-1 0 16,0 1-1-16,0-7-2 0,1-1 0 0,5 0 1 0,-6-2-2 0,0-6 2 16,-7 2-2-16,8-2 2 0,-2 1-1 0,-4-4 2 0,-2 1 4 15,6 0 0-15,-5 2 2 0,-7-3 2 0,7 4 2 0,-1 1 4 16,-6 3 4-16,0-1 5 0,0 1 4 0,7 3 4 0,-7 4 1 0,0 3 1 15,-7 2-2-15,7-3 0 0,0 6-2 0,0 3-1 0,0 3 0 16,0 1 0-16,-6 1-2 0,6 1-4 0,0 5-3 0,0 5-5 16,-7-2-4-16,7 1-3 0,0 4-1 0,0 2-3 0,0 1 0 0,0-1-7 15,0 6-11-15,7-5-12 0,-7 0-15 0,6 3-17 0,1-7-20 16,-1 4-27-16,0-3-33 0,2-1-53 0,4-3-62 0,-6-4-68 0,8 0-70 16,-1-4-65-16,7-3-63 0,-2-1-26 0,2-6-6 0,0-1 4 15,-1 0 12-15,1-7 16 0,6 4 16 0,0-7 29 0,0 0 33 0,-6-3 52 16,6 3 62-16,0-4 66 0,-7 0 241 0</inkml:trace>
  <inkml:trace contextRef="#ctx0" brushRef="#br0" timeOffset="60186.38">4207 7579 85 0,'0'-11'239'0,"0"4"27"0,0 0 21 0,0 0 21 15,-7-1 23-15,7 1 29 0,-6 3 30 0,6-3 27 0,-7 3 25 16,7 4-4-16,-6-4-18 0,0 4-45 0,6-3-57 0,-8 6-40 16,2-3-35-16,-7 4-23 0,6 3-17 0,-5 1-20 0,-1-1-19 0,6 8-27 15,-6-4-29-15,-7 6-27 0,8-2-23 0,-1 7-13 0,-1 1-10 16,2 3-6-16,-2-1-4 0,8 0-2 0,0 6-3 0,-1-2-4 15,0-4-4-15,7 4-2 0,0 0-3 0,0-4 0 0,0 2-3 0,7-5-1 16,0-4-3-16,5 1 0 0,-6-1-2 0,8-7-2 0,-1-1-2 16,7-2-4-16,-8-5-5 0,8-3-5 0,0 0-6 0,-1-3-3 0,1-5-6 15,0-2-1-15,-1-1-3 0,-6-4 0 0,6-3-1 0,-5-1-1 16,-2 1 1-16,2-8 2 0,-8 4 2 0,7 0 6 0,-7-3 9 0,-6-1 10 16,0 5 14-16,0-5 11 0,0 3 13 0,-6-2 12 0,-1 3 11 15,1 3 8-15,0 1 9 0,-1 1 7 0,0 2 9 0,-5-1 6 16,4 5 3-16,2 1 0 0,0 2-3 0,-1 5-5 0,1-5-7 0,-1 5-7 15,7 3-11-15,-6 0-11 0,6 0-10 0,0 0-14 0,0 3-13 16,0-3-17-16,0 8-18 0,0-5-18 0,6 1-19 0,1 3-31 0,-1-4-34 16,7 6-46-16,-7-3-49 0,8-1-54 0,-1 1-55 0,0-1-47 15,6-2-38-15,1 5-40 0,-7-4-38 0,6-4-14 0,1 3-1 0,-1-3 8 16,1 0 11-16,0-3 27 0,5-1 34 0,-5-1 43 0,0 2 51 16,6-5 54-16,-7 2 57 0</inkml:trace>
  <inkml:trace contextRef="#ctx0" brushRef="#br0" timeOffset="60420.75">4852 7466 0 0,'6'-8'20'0,"-6"5"239"16,7-1 42-16,-14 0 40 0,7 4 40 0,0-3 34 0,-6 3 30 0,-8-3 18 16,8 3 14-16,-8 0 12 0,2 0 10 0,-1 0-24 0,-7 3-42 0,0 0-56 15,2 1-66-15,-2 3-47 0,0 1-39 0,1 0-38 0,-1 2-39 16,1 1-32-16,5 4-29 0,-4-1-17 0,4 4-14 0,1-3-11 16,6 7-9-16,-6-4-7 0,7 4-6 0,0 1-3 0,6-2-5 0,-7 5-1 15,7-4-4-15,7 3-2 0,-7 2-2 0,6-5-2 0,0 0-4 16,1-1-6-16,-1 1-8 0,8-3-9 0,-2-5-11 0,-4 2-9 15,4-2-12-15,1-3-23 0,0-4-27 0,0-3-39 0,1-1-43 0,-2-6-54 16,-6 3-57-16,8-7-49 0,-8-1-45 0,7-3-42 0,-6-4-38 0,0 1-15 16,-1-5-3-16,0 1 4 0,-6-3 9 0,6 2 21 0,-6-6 27 15,0 2 37-15,-6-3 43 0,6-3 54 0,-6 4 58 0</inkml:trace>
  <inkml:trace contextRef="#ctx0" brushRef="#br0" timeOffset="60625.07">4337 7210 112 0,'-26'0'354'0,"6"-4"48"0,7 4 37 0,-6-3 25 15,6 3 20-15,7 0 17 0,-8 0 13 0,8-4 17 0,-1 4 15 16,7-5 18-16,-6 5 17 0,6-3-63 0,0 3-102 0,0 0-78 0,0-3-64 16,6-1-45-16,-6 4-33 0,0-4-23 0,7 1-21 0,-1-5-16 15,0 5-14-15,2-4-15 0,-2-1-69 0,7 0-38 0,-6 1 0 0,5 0 0 16,-5 0 0-16,6 2 0 0,-6-2 0 0,-1 4 0 0,7-1-31 16,-6 4-79-16,-1 0-15 0,0 4-16 0,7-1-18 0,-13 4-28 15,7 1-34-15,0 3-35 0,-1 4-33 0,-6 0-34 0,6 3-36 0,-6 1-30 16,-6 6-25-16,6-3-34 0,-6 3-39 0,-1 4-12 0,0 1 2 0,1 3 9 15,-7 0 13-15,7-1 27 0,-8 5 33 0,2-3 36 0,5 2 38 16,-6 1 44-16,0 0 45 0</inkml:trace>
  <inkml:trace contextRef="#ctx0" brushRef="#br0" timeOffset="60750.07">4278 8294 342 0,'0'30'449'0,"-6"-9"34"0,6 2 18 0,-6-2 4 0,6-10-2 0,-7 0-23 15,7-4-33-15,0-7-68 0,0 0-82 0,-7-3-90 0,7-1-93 16,0-7-166-16,-6 0-199 0,6-4-117 0,0-3-74 0,-6 0-37 0,6-4-19 15,0-4-6-15,-8-3 1 0,8 0 22 0,0-4 35 0,0 0 66 16,-6-4 84-16</inkml:trace>
  <inkml:trace contextRef="#ctx0" brushRef="#br0" timeOffset="61046.94">3634 7363 148 0,'-13'-10'384'0,"6"-2"43"0,-6 5 25 0,7-3 18 0,0 2 15 16,-2 0 12-16,2-3 11 0,6 4 11 0,0 0 8 0,0-4 8 16,0 3 6-16,0-3-77 0,0 5-120 0,6-3-93 0,-6-1-82 0,8 2-44 15,-2 1-24-15,0-3-19 0,0 1-13 0,1-1-14 0,6 3-12 0,-6-1-10 16,5 0-11-16,2 1-13 0,-2 4-13 0,2-1-14 0,-1 0-12 16,0 4-13-16,0 0-10 0,-7 0-8 0,8 4-8 0,-8 3-8 15,0 0-8-15,1 6-9 0,-7-3-11 0,0 0-15 0,-7 9-17 0,1-4-13 16,0 4-12-16,-2 1-7 0,-4 3-4 0,-1-2-6 0,0 2-6 15,0 3-15-15,-1-4-18 0,-4 0-27 0,4 3-30 0,-5-3-36 16,5 1-38-16,2-5-21 0,-8 0-12 0,7 0 4 0,0 1 11 0,0-9 12 16,0 5 12-16,0-8 15 0,0 0 14 0,0-2 23 0,6-2 26 15,1-6 34-15,-1-2 107 0</inkml:trace>
  <inkml:trace contextRef="#ctx0" brushRef="#br0" timeOffset="61250.07">2780 7404 399 0,'-32'18'459'0,"5"-4"30"0,2 1 19 16,5-5 15-16,0 3 11 0,8-6 8 0,-2-4 8 0,2 5 4 0,5-8 5 15,1 3 2-15,6-3 2 0,6 4-118 0,-6-4-177 0,13-4-96 16,1 4-54-16,4-3-33 0,9-1-16 0,5 0-16 0,1-2-12 0,5-3-20 16,9 1-25-16,5 2-33 0,-1-5-37 0,2-1-77 0,-1 5-94 15,7-4-107-15,-8 1-110 0,8 3-58 0,-7-2-28 0,7 3-15 16,-6-2-6-16,-2 1-3 0,1 0-2 0,1 3 13 0,-2 1 15 0,2-1 28 15,5 0 34-15,1 0 72 0,6 1 91 0</inkml:trace>
  <inkml:trace contextRef="#ctx0" brushRef="#br0" timeOffset="61390.71">5398 7517 0 0,'20'15'309'0,"-7"0"106"15,-6-1 32-15,-1-3 11 0,1-4-1 0,-1 0-22 0,-6 1-31 16,0-5-53-16,0 2-64 0,-6-2-75 0,-1-3-81 0,1 0-102 0,-7 0-110 15,0 0-126-15,-7 0-136 0,7 0-67 0,-6 0-34 0,-1-3-12 16,7-2-1-16,0 5 21 0,0-3 33 0,0 0 52 0,6-2 64 16</inkml:trace>
  <inkml:trace contextRef="#ctx0" brushRef="#br0" timeOffset="61531.32">5425 7886 153 0,'0'38'413'0,"-7"-9"55"15,7 0 30-15,-6-4 14 0,0 1 8 0,6-8 2 0,-8-2-1 0,8-2-8 16,-6-7-14-16,6 1-22 0,0-1-27 0,0-3-124 0,0 0-176 0,0-1-187 15,0-3-194-15,0 0-124 0,-6 0-86 0,-1 0-43 0,0-3-21 16,1-5-9-16,-7 5-4 0,7-4 7 0,-8-5 13 0,2 1 22 16,-2 0 25-16,1-4 46 0,0-3 55 0</inkml:trace>
  <inkml:trace contextRef="#ctx0" brushRef="#br0" timeOffset="62157.43">4942 9363 273 0,'0'12'430'0,"0"2"40"0,0-3 24 0,0-4 16 0,0 4 9 0,0-3 11 15,0-5 7-15,0 0 8 0,0 2 10 0,0-2 11 0,0-3 12 16,-6 4-88-16,6-4-140 0,0 0-88 0,0 0-64 0,0 5-33 0,0-5-16 15,0 0-9-15,0 0-5 0,0 0 0 0,6 2 1 0,2-2-112 16,-2 0-24-16,6 0 0 0,8 0 0 0,0 0 0 0,5-2 0 0,2 2 0 16,12-5 0-16,-6 1 0 0,6 1 0 0,6-2 0 0,1 2 0 15,-7 0 0-15,7-1 0 0,-7 0 0 0,0 1 0 0,-1 0 0 0,2 3 0 16,-7-5 0-16,-7 5 0 0,6-3 0 0,-13 3 0 0,7 0 0 16,-12 0 0-16,-1 0 0 0,-1 0 0 0,2 0 0 0,-8 0 0 0,0 0 0 15,-6 0 0-15,7 0 0 0,-7 0 0 0,0 0 0 0,0 0 0 16,0 0 0-16,-7-4 0 0,7 0 0 0,-6 1 0 0,-6-1 0 15,4-3 0-15,-4 0 0 0,-1 0-313 0,-7-5-364 0,0-2-34 0,1 3-17 16,-1-7-8-16,1 2-1 0,-7-2 5 0,6 4 24 0,7-5 34 16,-6 1 46-16,5 0 56 0,8 0 84 0,0 0 99 0</inkml:trace>
  <inkml:trace contextRef="#ctx0" brushRef="#br0" timeOffset="65170.7">7867 8400 48 0,'0'0'291'0,"0"0"30"16,0-3 21-16,0 3 14 0,0 0 8 0,0 0 6 0,0 0 3 15,0-4 6-15,0 4 7 0,0 0 7 0,0 0 8 0,0 0-65 16,0-4-101-16,-7 4-66 0,7 4-49 0,-6-4-31 0,0 0-22 0,-1 4-11 16,0-1-10-16,1 1-5 0,-7-1-4 0,7 5-6 0,-8-1-6 15,2 0-7-15,-2 1-6 0,-5-1-4 0,5 4-2 0,-4-3 3 0,-2-2 5 16,7 1 7-16,-13 1 9 0,6 0 7 0,0-1 6 0,1-3 5 15,-7-1 3-15,6-3 4 0,-6 4 4 0,7-8 2 0,-7 4 1 0,6-3 2 16,1-1 0-16,-1-3-1 0,0 3-2 0,8-3-5 0,-8 0-7 16,7-4-4-16,0 3-5 0,6 0-2 0,1-2-2 0,-7 2-4 0,13 1-3 15,-7 0-3-15,7-1-3 0,0 1-3 0,0 4-1 0,0-1-5 16,7 0-2-16,0 0-4 0,-1 1-3 0,0-1-2 0,8 0 0 0,-2 4-3 16,2-3-2-16,5 3 0 0,1 0 0 0,-1-3 0 0,1-2 0 15,6 5 1-15,-6 0 0 0,5-3 1 0,1-1 1 0,-6 1 0 16,6-1-1-16,0 0 0 0,-7-3 0 0,7 3 0 0,-6-4 1 0,-1 1 0 15,7 0-2-15,-6-4 1 0,-1 4 1 0,-5-5 0 0,6 2-2 16,-8 2 2-16,1-3 0 0,1 1 2 0,-2-1 0 0,-5 3 1 0,0-3-2 16,-1 4 1-16,-6-4-1 0,0 4 4 0,0-1 1 0,0 4 1 15,0-3 3-15,-6 4 0 0,6-5 2 0,-7 4 0 0,0 1 1 0,1-1-1 16,0 4-1-16,-1-4 0 0,0 4 1 0,1 0-2 0,-1 0-1 16,7 4-2-16,-6 0-2 0,0-1-2 0,-1 4-2 0,7 6-1 15,-7 1 0-15,7-1-1 0,-6 7-1 0,6 2 0 0,-6-1-1 0,6 5 1 16,0 3 2-16,0 5 0 0,-8 2 0 0,8 1 0 0,0 0 0 15,0 3 1-15,0 0 2 0,0 0-2 0,0 3 0 0,0 2-1 0,0-4 1 16,0 3 0-16,0-4 1 0,0 4 0 0,0-4 0 0,0-3-1 16,0-1-1-16,-6 1 0 0,6-1 1 0,0-2 0 0,0-6 0 0,-6 2-1 15,6-4 0-15,-7-1 1 0,1 1 0 0,6-8-1 0,-14 4-1 16,8-7-1-16,0 3 0 0,0-7 1 0,-8 0 2 0,1 0-1 16,0-4 2-16,0 1 0 0,0-5 0 0,0-3 0 0,0 0-1 0,0-3 1 15,0 0 0-15,0-5-3 0,0-3-2 0,7-1-3 0,-2-2-4 16,2-4-7-16,0 0-8 0,6-4-12 0,0 0-16 0,6-4-27 15,0 1-32-15,8-5-38 0,-1 1-40 0,0 0-42 0,0-4-47 0,7-1-39 16,-1 2-33-16,7 2-39 0,-6-2-38 0,6-2-24 0,-7 5-15 0,7 0 1 16,0 0 6-16,0 3 24 0,1 0 32 0,-1 0 36 0,0 5 41 15,-1-5 42-15,1 8 46 0,1-5 40 0,-1 5 185 0</inkml:trace>
  <inkml:trace contextRef="#ctx0" brushRef="#br0" timeOffset="66531.17">8381 8250 0 0,'0'-15'85'0,"0"4"179"15,0 0 31-15,0 4 31 0,0 0 32 0,-6-1 30 0,0 5 30 0,-1-1 18 16,0 0 17-16,1 4 9 0,0 0 8 0,-1 0-32 0,-6 4-55 16,6 0-55-16,-5 3-56 0,-2 4-40 0,2-4-28 0,5 8-29 15,-6-5-29-15,0 9-27 0,-1-4-28 0,2 3-18 0,-2 0-15 0,8 5-10 16,-7-1-8-16,0-1-6 0,6 2-7 0,-5-2-5 0,5 2-4 16,-6-1-3-16,7-1-4 0,-8 5-1 0,8-4-3 0,-7 0-3 15,-1 0-1-15,8 1-3 0,-6-2 1 0,-2 1-2 0,1-4 1 0,1 4 0 16,-2-4 0-16,2 1 0 0,-2-5 2 0,-5 2-1 0,5-2-2 15,2 1 0-15,-2-5 0 0,-5 1 2 0,6-3 1 0,6-1 1 0,-5 0 0 16,-2-3 2-16,8 0-1 0,-7-4-1 0,6 0 2 0,1 0-2 16,-1-4 2-16,1-3-1 0,0 3 2 0,6-7 0 0,-7 4 0 0,7-4 0 15,0-4-2-15,0 1 0 0,0 2-3 0,7-2 0 0,-1-4 0 16,0 3 0-16,1 0 0 0,-1 1 0 0,1-1-2 0,6 0 0 0,-7 3-1 16,8 2 0-16,-2-1 0 0,-5 5-2 0,6-2 1 0,0 4-1 15,1 0 2-15,-2 4 0 0,1 0 1 0,7 4-1 0,-8 0 0 0,2 4-1 16,-2-2 0-16,8 5 2 0,-7 4-1 0,1 0 0 0,-2-1 1 15,8 4 0-15,-7 1 1 0,0-1-1 0,0 4-1 0,0-3 0 16,0 3 0-16,0-1 2 0,-6 1-1 0,6 0 0 0,-1 1 0 0,-5-1 1 16,6-1 1-16,1 1 1 0,-8 0-1 0,7-4 2 0,0 1 0 15,-6-5 3-15,5 1 1 0,2 0 1 0,-2-4 0 0,1 0 2 0,7-4 0 16,-7-3 3-16,0 0 1 0,7-4 0 0,-7-4-1 0,6 0 0 16,-6-3-1-16,7 0 0 0,-7-4-3 0,6-1 2 0,0-6-1 0,-5 3-1 15,5-3-2-15,-6-4-1 0,6 4-1 0,-5-4-1 0,-1-3-2 0,0 3 0 16,0-1-1-16,-7-2-1 0,8 0 1 0,-8-1 0 0,0 3 1 15,1-2-2-15,-7 3 1 0,7 0 2 0,-7 0 3 0,0 4 6 16,0-1 6-16,0 4 5 0,0 5 6 0,0-2 5 0,0 1 2 0,0 5 2 16,0 1 0-16,-7 2-2 0,7 3 1 0,0 0-1 0,0 0-2 15,0 3-2-15,-7 2-2 0,7 1-5 0,0 5-7 0,-6 1-6 16,6 2-4-16,-6 1-4 0,6 3-4 0,-7 4-1 0,7 0 2 0,-7 3 0 16,7 1-1-16,-6 0 0 0,6 0 0 0,0-1 1 0,0 5 0 15,0-4 1-15,0-1 1 0,6 1-2 0,1 0 1 0,0-5 0 0,-1 2 0 16,0-2 1-16,8-3-1 0,-2 1 0 0,8-4 1 0,-7-1 0 15,7-3 0-15,-7-3-1 0,6-1-1 0,8-4-3 0,-8-3-3 0,0-3-5 16,8-1-4-16,-8-4-5 0,7-2-6 0,0-5-6 0,-6 1-5 16,-1-5-4-16,7 1-4 0,-6-4-4 0,0-4-3 0,-1 5 0 15,-6-5-2-15,6 0 1 0,-5-3 1 0,-2 3 4 0,-5-3 6 0,-1 0 5 16,1 0 7-16,0-1 4 0,-7 4 7 0,0-4 5 0,0 5 5 0,0 3 7 16,-7 0 7-16,7 0 7 0,-7 7 6 0,1-3 6 0,-1 7 4 15,-5 1 3-15,4 2 1 0,2 1 2 0,-6 3 2 0,5 0 0 16,-6 8 1-16,6-4-2 0,-5 7 0 0,4-3-3 0,2 7-2 0,-6 0-4 15,4 4-3-15,2 0-3 0,0 2-3 0,6 3-1 0,-7 1-3 16,7 1-2-16,-6-1-1 0,6 5 0 0,6 0 0 0,-6 3 0 0,7-3-1 16,-1 0-1-16,0-1-3 0,2 5-1 0,4-5-1 0,-6 0-1 15,8-2 0-15,-1 3 1 0,7-5-2 0,-8-2 2 0,2 3-1 0,-2-8 1 16,8 5-2-16,-7-8 1 0,0 0 0 0,0-4 0 0,7 1 1 16,-7-5 1-16,-1-3-1 0,2-3 0 0,5-1-1 0,-6-3 0 15,0-1 0-15,1-6 1 0,4 3-1 0,-4-8 1 0,-1 4-1 0,-7-2 1 16,8-6-1-16,-2 5 0 0,2-4-1 0,-8-1-1 0,7 2 1 15,-6-2 0-15,-1 2 1 0,7-5-2 0,-7 4 1 0,1 1-1 0,0-2 0 16,-1 1-2-16,-6 0 0 0,6 4 0 0,1-1 0 0,0 5 0 16,-1 0 0-16,-6 3-1 0,7 0-1 0,-1 3 0 0,-6 2-2 0,7 6 0 15,-1-5 0-15,-6 10 1 0,7-3-1 0,-7 6 1 0,6-1 0 16,0 3 0-16,-6 6 0 0,8-1 0 0,-8 3 1 0,6 4 0 16,-6 0 1-16,6 3 1 0,-6 1 1 0,0 0 0 0,0-1 0 0,0 5 0 15,0-1 1-15,0-3 0 0,-6 3 0 0,6 0 1 0,0-3-1 16,0 0-1-16,-6-1 1 0,6-3 0 0,0 0-2 0,0-4 0 0,0-3 1 15,0-1-1-15,0-2 2 0,0-1-1 0,0-4 0 0,6-3 0 16,-6-1 0-16,0-3 1 0,6 0 1 0,1-3 0 0,-1-1 0 0,-6-7 0 16,13 0 2-16,-6 0-1 0,5-7 1 0,-4 3-1 0,4-7 0 15,2-1-1-15,-2 2 1 0,1-5 0 0,1-3-2 0,5 4 0 16,-6-5 0-16,0-2 0 0,-7 1-1 0,8 3-1 0,-2-2 0 0,2 5 1 16,-8 0-1-16,7-2 1 0,0 9-3 0,-6-4 0 0,-1 8 0 15,8 3-1-15,-8 0 1 0,0 3-1 0,1 5 0 0,0 3 0 0,-7 3-1 16,6 1 2-16,0 3-2 0,-6 4 2 0,7 0-1 0,-7 7 1 15,6 0-1-15,-6 1 1 0,7 4 1 0,-7-2 1 0,0 5 0 0,0-4 0 16,0 3 1-16,0 1 1 0,0-1 0 0,0 1-1 0,0-3 0 16,0 2 0-16,0-3 1 0,-7 0 0 0,7-4-1 0,0 1 0 0,0-5 0 15,0-3 0-15,0 3 1 0,0-6 0 0,0-1 0 0,7-3 1 16,-7 0 1-16,0-1-1 0,0-3 0 0,7-3 0 0,-7-1 0 0,6-3-1 16,0 0 2-16,1-4 1 0,0-4-1 0,-7-1 1 0,12-1-2 15,-5-1 0-15,-7-8-1 0,13 4-4 0,-6-3-3 0,-1-1-2 16,0-3-1-16,2 3 1 0,-2-4-2 0,0 5 0 0,0-1-3 0,1 1 1 15,0 2-1-15,-1 2-1 0,7 2-1 0,-7 4 0 0,2 0 2 16,-2 5 2-16,6 3 2 0,-4-1 2 0,-2 8 1 0,0 0 1 0,1 0-2 16,-1 8 3-16,1-1 1 0,6 3 0 0,-13 2-1 0,6 2 2 15,0 4 1-15,2 1 0 0,-8 4 0 0,6-5 1 0,-6 3 1 16,0 5 0-16,0-4 1 0,6-1-1 0,-6 2 1 0,0-2 1 0,7-2-1 16,-7-1 0-16,0-3 1 0,6 0-1 0,-6-4 0 0,7 0 0 15,0-4 0-15,-1 0-6 0,-6-7-6 0,6 0-12 0,8 0-13 0,-8-7-21 16,0 0-25-16,-6-4-42 0,7-4-52 0,0 1-60 0,-1-8-66 15,-6 0-57-15,7-4-57 0,-7 0-49 0,-7-3-43 0,1-3-17 16,-1-5-5-16,0 0 7 0,-5-4 10 0,-2-2 19 0,2-1 25 0,-8 0 42 16,1-4 51-16,-1 0 60 0,-6 1 64 0</inkml:trace>
  <inkml:trace contextRef="#ctx0" brushRef="#br0" timeOffset="66782.42">9320 8063 0 0,'-26'15'264'0,"-7"3"105"0,13-7 52 0,-6 4 32 15,7-5 24-15,5-2 18 0,-5 3 15 0,6-8 12 0,7 4 12 0,-8-2 12 16,8-5 12-16,-1 3-41 0,7-3-66 0,-6 5-77 0,6-5-80 16,0 0-58-16,0 0-47 0,6-5-30 0,-6 5-22 0,7-3-16 15,-7-5-15-15,6 4-13 0,8-3-12 0,-8-4-12 0,7 4-12 0,-6-4-12 16,5 4-10-16,2-4-10 0,-1 4-11 0,-1-1-6 0,-4 1-6 0,4-1-8 16,1 5-5-16,0-1-9 0,0 0-8 0,-6 4-11 0,6 0-11 15,-1 4-11-15,2 0-14 0,-1 3-13 0,-7 0-15 0,8 0-15 16,-2 5-16-16,-6 2-29 0,2-3-34 0,4 4-41 0,-5-1-43 0,0 1-44 15,-1 0-44-15,1 0-37 0,-1-1-32 0,-6 1-30 0,6 0-30 16,-6-5-6-16,7-2 3 0,-7-1 10 0,0 0 14 0,7-3 28 0,-7-4 36 16,0 0 44-16,6-7 46 0,-6 3 52 0,6-7 53 0</inkml:trace>
  <inkml:trace contextRef="#ctx0" brushRef="#br0" timeOffset="66954.3">9515 8063 148 0,'0'-7'350'0,"0"-5"44"0,0 6 31 0,0-6 22 15,0 5 16-15,0-5 11 0,6 6 7 0,-6-5 9 0,6 3 8 0,-6-2 1 16,8 2-1-16,-2 1-75 0,0-4-113 0,1 3-82 0,-1 1-66 15,1-4-44-15,-1 4-31 0,7 0-23 0,-7 0-16 0,8-1-13 0,-1 0-10 16,-6 5-16-16,5-1-20 0,1 0-23 0,1 1-28 0,-8 3-34 16,7 3-37-16,-6 1-33 0,-1 0-32 0,1 2-32 0,-7 7-34 15,6-3-26-15,-6 5-25 0,-6-4-19 0,6 7-18 0,-7 1-10 0,-6-1-9 16,6-1-13-16,-5 6-14 0,-8-4 11 0,7 2 21 0,-7 2 27 16,0-2 29-16,8 1 29 0,-8 0 32 0,-5 0 29 0,5-3 25 0,0-1 21 15,1 0 19-15</inkml:trace>
  <inkml:trace contextRef="#ctx0" brushRef="#br0" timeOffset="67157.42">8714 8166 161 0,'-20'10'380'0,"1"2"43"0,-1-1 27 16,7-4 14-16,0 4 10 0,0-4 7 0,7-3 2 0,-1 0 2 15,0-1-1-15,7 0 2 0,0-3 0 0,0 0-85 0,7 0-125 0,-7 0-93 16,7 0-77-16,5 0-55 0,-5 0-42 0,6-3-69 0,0 0-80 0,0 3-100 15,0-4-108-15,7 4-61 0,-7-4-38 0,7 1-20 0,-1-1-9 16,-6 0-5-16,6 1-4 0,-5-6 0 0,5 7-1 0,0-6 12 16,1 1 16-16,-1-1 53 0,1 1 71 0</inkml:trace>
  <inkml:trace contextRef="#ctx0" brushRef="#br0" timeOffset="67973.46">11137 8554 0 0,'0'22'138'16,"0"1"120"-16,-7-2 22 0,7-3 18 0,0 1 16 0,0-1 19 0,-7 0 19 16,7-4 20-16,0 1 23 0,-6-4 19 0,6 0 16 0,0 1-33 0,0-5-60 15,0 0-44-15,0 1-36 0,0-5-21 0,0 1-12 0,6-4-12 0,-6 0-12 16,0 0-17-16,7-4-16 0,0-3-21 0,5 0-22 0,-5-4-17 15,6-4-16-15,6-4-14 0,-5-3-13 0,5 0-15 0,1-3-12 16,0-4-10-16,-2-4-8 0,2-1-7 0,0 2-6 0,-7-5-2 0,-1 0 1 16,8-3-2-16,-7 3 1 0,-6-3-2 0,6 0 0 0,-7 3 0 15,0-3 0-15,2 3-1 0,-8 0 1 0,6 5 1 0,-6-1 2 16,6 4 4-16,-6 2 5 0,0 6 3 0,0-1 3 0,7 3 3 0,-7 5 2 16,0 3-1-16,0 0 1 0,0 7-2 0,0-3 0 0,-7 3 0 0,7 4-2 15,0 4-2-15,0 0-1 0,0 3-4 0,0 4-6 0,0 3-2 16,-6 1-5-16,6 7-2 0,0-1-3 0,0 5 0 0,0 4 0 0,0 3 2 15,0 0 1-15,0 4 0 0,6-2 2 0,-6 2-1 0,0 4 1 16,7-1-1-16,0-3 1 0,-7 4 0 0,6-1 0 0,1-3 0 0,-1-1 0 16,0 1-1-16,1-5-1 0,0 2 0 0,5-9 0 0,-5 0 0 15,6 1 0-15,-6-8 1 0,5-3-1 0,-5 0 1 0,6-3 0 0,1-10-2 16,-2 3-2-16,1-5-2 0,0-5-3 0,6-2-4 0,-5-4-2 16,-1-3-5-16,0-1-1 0,0-7-1 0,0 0-3 0,-6-3 0 15,5-5-1-15,-5 1-1 0,0-4 0 0,-7 0 2 0,6-1 1 0,-12-1 4 16,6 5 3-16,0-3 6 0,-7 0 5 0,0 4 7 0,1 3 7 15,0 0 8-15,-1 5 10 0,-6-1 6 0,7 7 6 0,-1 0 5 0,1 4 6 16,-1 0 5-16,0 3 3 0,1 1 0 0,0 4 1 0,6-1-1 16,-8 4-2-16,8-4-6 0,0 4-6 0,0 0-7 0,0 0-6 0,0 4-7 15,8-4-5-15,-2 4-6 0,0 3-4 0,1-4-5 0,6 2-2 16,-6 3-2-16,12-6 1 0,-6 6 0 0,7-1 1 0,-7-3 2 16,6 2 0-16,8-1-1 0,-8-1 1 0,0 3-1 0,8-3-1 0,-8-1 1 15,0 5 0-15,8-5-1 0,-8 5-1 0,0-1-2 0,8 4 0 16,-15 0 0-16,8-1-2 0,-7 5 1 0,7 0 0 0,-8 4-1 0,-4-5 0 15,4 4 0-15,-6 4 0 0,-6-3 1 0,7 3-1 0,-7-1 0 16,0 6-1-16,-7-6-2 0,7 2-3 0,-6 2-7 0,0-3-7 0,0 0-9 16,-2-4-10-16,8 1-12 0,-6-1-15 0,6-3-21 0,0-1-25 15,0-3-41-15,0-4-48 0,6-3-64 0,2 0-69 0,4-4-66 16,1-4-62-16,0 0-35 0,7-7-20 0,-1 1-5 0,1-5 2 0,6-3 10 16,1-1 14-16,-2-3 19 0,7 0 25 0,-6-3 40 0,7 3 50 15,-7-4 64-15,7 3 133 0</inkml:trace>
  <inkml:trace contextRef="#ctx0" brushRef="#br0" timeOffset="68348.46">12674 8294 0 0,'13'-7'42'0,"6"-1"233"0,-6 1 37 0,-7-1 34 16,1 1 37-16,0 0 31 0,-7 4 29 0,-7-6 19 0,7 3 13 16,-7-2 11-16,1 1 8 0,0 0-23 0,-8-2-40 0,8 3-62 15,-7-1-76-15,0 3-47 0,0-4-33 0,7 6-33 0,-8-3-35 0,2 5-31 16,-2 0-29-16,1 0-17 0,1 5-15 0,-2-3-10 0,1 6-8 16,0-1-8-16,0 3-7 0,7 2-4 0,-8 3-6 0,2 0-2 0,5 3-2 15,0 0-4-15,1 0 0 0,0 1 0 0,-1 3-1 0,1 0-1 16,6-4 0-16,0 4 1 0,0-4-1 0,0 5 1 0,6-6 0 0,1 1-1 15,-1-2-1-15,7-2-1 0,-6 1-4 0,5-8 0 0,2 4-2 16,-1-7-1-16,-1 0-4 0,8-4-1 0,0-4-2 0,-7 0-1 16,7-3-1-16,-2 0-2 0,2-8 0 0,0 4-1 0,-7-4 3 0,7-3 1 15,-8-1 1-15,2 1 3 0,-1-4 1 0,-1 4 4 0,2-8 2 16,-8 5 4-16,0-5 2 0,2 0 2 0,-8 0 5 0,6 5 4 16,-6-5 4-16,0 0 2 0,0 4 5 0,0-4 4 0,0 8 7 0,-6 0 4 15,6 4 5-15,0-1 2 0,-8 7-1 0,8-3-1 0,0 8-2 0,-6-2-1 16,6 5-3-16,0 0-5 0,-6 8-3 0,6 0-3 0,0 3-4 15,0-1-5-15,-7 9-5 0,7-1-6 0,0 4-4 0,0 5-3 16,0-2-1-16,0 4 2 0,0 0 2 0,7 1-1 0,-7-1 0 0,6-3 0 16,-6 3 0-16,6 0-3 0,2-7-5 0,-2 3-9 0,0-6-9 15,7-1-12-15,-6-3-14 0,-1-1-19 0,7-2-21 0,1-9-42 0,-8 1-55 16,7-4-60-16,0-4-67 0,-7-3-57 0,7-1-54 0,1-2-41 16,-8-5-36-16,0-4-12 0,1 1 0 0,0-1 7 0,-1 2 10 0,-6-5 18 15,0-3 20-15,0 2 44 0,0-3 51 0,-6-3 63 0,6 3 65 16</inkml:trace>
  <inkml:trace contextRef="#ctx0" brushRef="#br0" timeOffset="68568.31">11567 7993 164 0,'-34'11'400'0,"2"1"51"15,6-6 31-15,0 5 23 0,0-6 20 0,6 1 13 0,1-1 11 0,-1-3 8 16,8-2 4-16,4 5 4 0,-4-5 0 0,12 0-81 0,0 0-124 15,0 0-102-15,6 0-90 0,0 0-50 0,8 0-32 0,5 0-23 0,1 0-20 16,6-5-20-16,0 3-21 0,7-3-25 0,6 5-26 0,-1-3-47 16,2 0-59-16,-1-2-83 0,0-2-97 0,7 3-83 0,-7 1-74 0,0 0-39 15,-1-6-19-15,2 6-9 0,-7-4-4 0,-1 0 5 0,1-1 8 16,-1 1 16-16,-6 0 21 0,1-1 45 0,-2-3 57 0,-5 5 83 16,6-2 232-16</inkml:trace>
  <inkml:trace contextRef="#ctx0" brushRef="#br0" timeOffset="70202.42">14061 8264 0 0,'-13'18'154'0,"6"-3"171"0,-5 4 37 0,4-9 24 0,2 6 18 0,0-5 14 15,-1-4 13-15,7 1 14 0,-7-5 13 0,7 0 11 0,0 1 11 16,0-4-36-16,0 0-55 0,0-4-80 0,7-2-88 0,-7 1-54 0,7-5-35 16,5-1-23-16,2-5-17 0,-1-2-15 0,0 0-12 0,6-4-13 15,1 1-13-15,-1-5-11 0,7-4-9 0,-6 0-5 0,6 1-4 0,0-3-2 16,-7-1-1-16,7-1-2 0,-6-2 0 0,-1-1-2 0,1 1 0 16,-7-2-2-16,7 2 1 0,-8-1 0 0,2 2-1 0,-8 1 1 15,0 1-1-15,2 4 4 0,-2 3 3 0,-6 1 1 0,0 7 3 0,0-1 2 16,0 1 1-16,-6 7 2 0,6 0 1 0,-8-1 2 0,2 5 1 0,0 0 1 15,0 3 0-15,-2 1 0 0,2 3 0 0,-7 0-4 0,7 0-2 16,-8 3-3-16,8 1-1 0,-6 3 1 0,4 0-2 0,-4 5 0 16,5 2 1-16,-6 0-1 0,6 6 1 0,1 2 1 0,-7-1-1 0,13 6 0 15,-7 1 1-15,1 1 1 0,6 5 1 0,0 2 0 0,0-3-1 16,0 7 1-16,0-3 1 0,6 3-1 0,-6-3 1 0,7 3-1 0,-7 1-1 16,7-1-1-16,-1-4 0 0,0 1 0 0,1 0-2 0,0-1 0 15,-1-2 0-15,-6-2-1 0,7 2 0 0,-1-9-1 0,0 4-2 0,2-7-1 16,-2 0-1-16,-6 1-1 0,6-5 1 0,0-4-2 0,-6 1 1 15,0-8 0-15,7 4 2 0,-7-7 2 0,7 0 4 0,-7-1 1 16,6-3 1-16,-6-3 0 0,7-5 0 0,-1 1-1 0,0-4 0 0,2-4 0 16,-2 1-1-16,0-4 1 0,8-5 1 0,-2 1-3 0,-5-3-3 15,6-1-3-15,0 1-4 0,7-4-2 0,-8-1-1 0,8 4 0 0,-7-4-1 16,7 5 0-16,-8 0-2 0,8-2 0 0,-7 6 0 0,7-1-1 16,-8 0-1-16,2 7 0 0,-1-3 1 0,0 6-1 0,-6 2-1 0,-1-1-3 15,0 3-2-15,0 5-2 0,2 0-1 0,-8-2 1 0,0 5-1 16,0 5 0-16,0-2 0 0,0 0 1 0,-8 5 1 0,8 3-1 15,-6-3 1-15,0 2 1 0,6 5 2 0,-6-1 2 0,-1-2 3 0,0 6 3 16,1-4 0-16,-1 1 2 0,-5-1 1 0,4 1 1 0,2-3 0 0,0 1 0 16,0-1 1-16,-2-1-1 0,2 0 1 0,0 1-1 0,-1-6 1 15,7 2-1-15,-6-1-1 0,6-3 1 0,-7-1-1 0,7 1 1 16,0-1-1-16,-7 2 0 0,7-5 1 0,0 0 0 0,0 0-1 0,0 0 1 16,7 0 0-16,-7 3 0 0,0-3-1 0,7 0 2 0,-1 0 0 15,1 0 0-15,-1 0-1 0,0 4 1 0,2-4 0 0,4 0-1 16,2 3 1-16,-2-3-2 0,1 4 2 0,1 0-1 0,-2-1 0 0,2 1 0 15,5 0-1-15,-6 4-1 0,0-6 0 0,0 6 0 0,6 0 0 16,-5 3 0-16,-1-4 2 0,-1 4-1 0,2-4-1 0,-2 4 1 0,2 0-2 16,-1-4 1-16,0 4 0 0,0-3 1 0,-1 3 0 0,-4-4 1 15,4 0 0-15,1 0 1 0,0-2-2 0,0-2 1 0,1-3 0 0,-2 0 1 16,2 0 0-16,-1-3 0 0,-1-5 1 0,2 0 0 0,-2-2-1 16,8 2 1-16,-7-6-1 0,0-1-1 0,0 0 1 0,1 1 0 15,-2-4 0-15,1-4 1 0,-6-1 0 0,6 2-1 0,-7-2 1 0,0 2 0 16,2-5-1-16,-8 0 2 0,6 1-1 0,-6 2 2 0,0-2 1 15,-6 3 2-15,6 0 5 0,-8 4 3 0,2-5 4 0,0 9 4 0,6-1 2 16,-7 1 2-16,1 3 3 0,-1 0 0 0,1 3 4 0,-1 1-1 16,1 3-1-16,6 1-1 0,-6 3-2 0,6-3-4 0,-8 3-3 0,8 3-5 15,-6 0-4-15,6 1-3 0,-6 3-4 0,6 5-3 0,0-2-2 16,-7 5-3-16,7-1-1 0,0 5 0 0,0 0-2 0,0-1 2 16,0 3 1-1,7 2 0-15,-1-2 0 0,0 1 0 0,2 0 2 0,4 1 1 16,1-1-1-16,0 0 0 0,0-4 1 0,1 0 0 0,5 0-1 0,0 1 1 15,1-9-1-15,-1 6 0 0,1-5-2 0,6-1-2 0,-7-5-4 16,7 1-4-16,1-6-3 0,-1 0-5 0,0-3-5 0,0 0-3 0,-1-5-2 16,2-3-5-16,-7 0-2 0,6-3-4 0,0-2-3 0,-7-2 0 15,1 0-2-15,0-1 2 0,-8-2 4 0,1-1 4 0,1 0 2 0,-8-5 5 16,0 6 6-16,0-5 1 0,-6 5 4 0,8-5 3 0,-16 3 3 16,8 1 5-16,-6 1 4 0,6 2 3 0,-6 1 5 0,0 0 2 15,-8 3 1-15,8 4 3 0,-1 0 0 0,-5 5 0 0,4-3 0 0,-4 6 1 16,6 3 1-16,-8 0-1 0,8 0-1 0,-7 3-1 0,6 6-1 15,-6-3-3-15,7 5-1 0,0 0-2 0,-2 4-3 0,2 3 1 16,0 0-1-16,6 1 0 0,0 2 0 0,0 1 0 0,0 1 1 0,6 3 1 16,-6-1-1-16,6 0 1 0,8 1 0 0,-8 0-1 0,7-4 2 0,0 4-1 15,0-5-1-15,1 2 0 0,-2-2-1 0,2-3 0 0,5-2 1 16,-6-2 0-16,6-2-1 0,-5-6 1 0,5 2 0 0,-6-5 1 16,6 1 0-16,1-4 0 0,-7-4 0 0,7-3 0 0,-8 0 1 0,8-4 2 15,0 0-1-15,-7 0-1 0,0-8 0 0,6 5-1 0,-5-4 1 16,-2-1-1-16,-5 1 1 0,6-4-1 0,-7 0 2 0,7 0-1 0,-6-1 1 15,0 2 1-15,-1-1 2 0,0 0 1 0,-6 0 2 0,7-1 2 16,-7 2 3-16,7 2 4 0,-7-2 2 0,0 3 3 0,6 3 3 0,-6 1 2 16,0 2 1-16,0 1 1 0,0 0 1 0,0 5-3 0,0 2-3 15,0-1-3-15,0 5-1 0,0 0-3 0,0 5-3 0,7-1-4 16,-7-1-4-16,0 4-2 0,0 4-3 0,0 0-4 0,6 3-3 0,-6 1 1 16,0 3-1-16,0 4 0 0,0 0 2 0,6 1 0 0,-6 2 0 0,0-3 1 15,0 4 0-15,7-1 0 0,-7 2-1 0,7-2 1 0,-1-3 0 16,-6 0 0-16,6-1 1 0,8-3 0 0,-8 1-1 0,1-4 0 15,-1 0 1-15,7-4 0 0,-6-4-1 0,5 0 1 0,-4-3 0 0,4-4-1 16,1 0-1-16,-6-4 0 0,6-3 0 0,-1 0-3 0,2-4 1 16,-8-4-1-16,8 0 1 0,-2 1-2 0,-5-9 2 0,6 6-2 0,-6-6 1 15,-1-2 1-15,0 0-2 0,8-2 2 0,-8-2-1 0,-6 4 1 16,6-5 1-16,1 0 1 0,0 4 0 0,-7 1 0 0,6 0 1 0,-6 3 0 16,7 0-1-16,-7 8 0 0,0-2-2 0,6 5 0 0,-6 4-2 15,0 3 2-15,0 0-1 0,0 4 1 0,0 8 0 0,0-1 0 16,0 1-2-16,0 6 0 0,0 1-1 0,0 0 1 0,0 7-1 0,0 0 2 15,0 0 0-15,6 4 2 0,-6-4 0 0,0 3 0 0,8 0 1 16,-8-2-3-16,6-2-5 0,0 1-8 0,-6-2-12 0,6-3-13 0,1-2-15 16,0 0-17-16,-1-4-21 0,7-5-42 0,-7-1-54 0,2-5-67 15,-2 0-75-15,0-8-61 0,8 1-58 0,-8 0-42 0,0-8-35 16,1 0-11-16,-1-2 1 0,-6-6 8 0,0 1 14 0,0-4 17 0,0 1 19 16,-6-4 41-16,-1-1 55 0,1-7 68 0,0 1 73 0</inkml:trace>
  <inkml:trace contextRef="#ctx0" brushRef="#br0" timeOffset="70468.06">15812 7524 264 0,'-32'15'299'0,"-1"0"36"0,7-1 36 0,1 0 33 15,-1 1 34-15,6-4 23 0,1 5 19 0,-1-9 12 0,6 4 13 16,2 0-18-16,5-4-30 0,1 1-58 0,6-4-71 0,-7-1-40 16,14 0-26-16,-7-3-29 0,6 4-29 0,7-4-29 0,-7-4-29 0,8 4-21 15,6-6-18-15,-1 2-12 0,-6-4-12 0,6 1-10 0,7-4-6 16,-6 0-11-16,-7 4-10 0,7-4-9 0,-1 0-11 0,-6 0-7 0,0-1-9 15,0 5-8-15,-6 0-11 0,-1-1-9 0,0 1-10 0,2 4-7 16,-2 3-5-16,-6 0-5 0,6 0-3 0,-6 3-2 0,0 4-3 16,7-3-3-16,-7 7-7 0,6-4-5 0,-6 5-6 0,7 2-8 0,-7-3-6 15,6 4-18-15,-6-1-21 0,7 1-35 0,-7-3-41 0,6 2-50 16,-6-3-56-16,6-4-48 0,-6 4-46 0,8-4-39 0,-2-3-40 0,-6-1-15 16,6-3-3-16,1 0 5 0,-1-3 12 0,1-5 22 0,-1 1 31 15,1-4 40-15,6-3 46 0,-6 0 54 0,5-2 59 0</inkml:trace>
  <inkml:trace contextRef="#ctx0" brushRef="#br0" timeOffset="70641.03">16034 7568 0 0,'7'-18'33'0,"-1"0"240"15,0 3 51-15,-6-3 51 0,7 3 48 0,0 0 32 0,-7 4 20 16,0-3 15-16,6 2 11 0,-6 2 9 0,0 2 7 0,7-2-24 0,-1 3-39 16,-6-2-65-16,7 3-76 0,-7 2-59 0,6-3-48 0,1 3-49 15,-7 0-49-15,6 1-30 0,0-1-21 0,2 4-15 0,-2-3-12 0,0 3-8 16,1 0-8-16,-1 0-8 0,1 3-9 0,-1 1-8 0,1-1-9 16,-1 5-8-16,0-1-7 0,2 0-7 0,-8 5-7 0,6 2-7 15,-6 0-11-15,0 2-13 0,6 1-15 0,-12-1-19 0,6 2-23 0,0 0-22 16,-6 4-23-16,-2-4-29 0,2 0-31 0,-7 0-35 0,7 1-38 0,-7 0-51 15,0-5-55-15,-7 1-22 0,7 0-7 0,-6-5 5 0,-1-2 12 16,1-1 19-16,5 0 21 0,-11-7 25 0,5 0 27 0,7-3 33 16,-7-1 38-16</inkml:trace>
  <inkml:trace contextRef="#ctx0" brushRef="#br0" timeOffset="70812.91">15233 7441 206 0,'-20'6'389'0,"1"2"37"15,6-2 18-15,-7 2 10 0,14-3 7 0,-7 2 1 0,6-7 0 0,7 3 2 16,-6-3 1-16,6 0-5 0,0 0-7 0,6 0-123 0,-6 4-183 16,7-4-163-16,-1 4-155 0,7-4-112 0,-7 3-89 0,8-3-48 0,-1 0-22 15,0 0-12-15,0 0-4 0,0 0-3 0,0-3-2 0,0 3 4 16,6-4 4-16,-5 0 34 0,-1 4 44 0,-1-3 72 0,2 3 239 16</inkml:trace>
  <inkml:trace contextRef="#ctx0" brushRef="#br0" timeOffset="71876.52">17655 8074 0 0,'14'-4'179'0,"-8"4"75"16,7 0 17-16,-6-3 19 0,6-1 22 0,-7 0 27 0,0-4 34 0,-6 6 30 15,8-6 28-15,-2 5 19 0,-6-5 13 0,0 0-46 0,6 2-75 16,-12-3-46-16,6 3-34 0,0-5-21 0,-6 3-15 0,6-2-17 0,-8-2-17 16,2 1-29-16,0 0-32 0,0 1-31 0,-1 2-26 0,-6-3-19 15,6 1-14-15,-5-3-10 0,4 7-8 0,-4-2-5 0,-2 1-6 0,2-1-3 16,-8 5-3-16,1 3-3 0,-1 0-4 0,0 3 1 0,1 1 0 16,-7 4-1-16,6-1 0 0,-5 3 0 0,-1 7-1 0,-1-3 0 0,1 0 1 15,0 4-1-15,0 5 0 0,0-5 0 0,0 3 1 0,6 6-1 16,1-6 1-16,0 5-1 0,5-4 1 0,1 3-1 0,7-3 0 0,-1 0 0 15,1 1 1-15,6-1 1 0,6-5 1 0,-6-2 1 0,13 0 0 16,-6-1 0-16,5-2 0 0,2-5 1 0,6 0-1 0,-1-3 0 16,1-4 1-16,-1 0-1 0,7-4 1 0,0-3 0 0,0 0-2 0,0-5 2 15,7-2-1-15,-7-4 0 0,7 0 2 0,-7-4 0 0,6-4 2 16,1 0 1-16,-7 0 2 0,7-6 1 0,-7 2 1 0,6-7 1 0,-7 5 2 16,2-9 3-16,-1 1 4 0,0 0 4 0,-6-4 1 0,-1 0 4 15,-6 1 3-15,6-2 4 0,-5 1 2 0,-8 0 6 0,7 0 7 0,-6 4 8 16,0 3 10-16,-7 0 8 0,0 1 6 0,0 6 4 0,0 5 0 15,0-1 1-15,0 4 2 0,0 4-2 0,-7 3 0 0,7 1-1 16,-7 3-3-16,7 0-4 0,0 8-9 0,-6-6-57 0,6 6-15 0,0 3 0 16,0 0 0-16,0 0 0 0,-7 3 0 0,7 6 0 0,0 1 0 15,-6 0 0-15,6 6 0 0,0 2 0 0,-7 5 0 0,7-2 0 16,0 8 0-16,0 1 0 0,0 2 0 0,0 6 0 0,0-2 0 0,0 4 0 16,0 1 0-16,0-1 0 0,0 4 0 0,0-1 0 0,7-2 0 0,-7 3 0 15,0-4 0-15,6 3 0 0,1-5 0 0,-7 2 0 0,6-3 0 16,1-5 0-16,0 2 0 0,-7-5 0 0,6-3 0 0,6-1 0 15,-4-3 0-15,-2-3 0 0,7-6 0 0,-7 3 0 0,1-9 0 0,6 1 0 16,-1-2 0-16,2-6 0 0,-1-3 0 0,0 0 0 0,0-5 0 16,7-3 0-16,-1-1 0 0,1-5 0 0,-1 2 0 0,-6-7 0 0,7 4 0 15,-1-8 0-15,1 4 0 0,-8-3 0 0,2-1 0 0,6 0 0 16,-8-3 0-16,-5 3 0 0,6 1 0 0,-6 0 0 0,-1-2 0 0,0 5 0 16,1 0 0-16,0 4 0 0,-7 4 0 0,6-1 0 0,-6 4 0 15,0 4 0-15,6 3 0 0,-6 0 0 0,0 4 0 0,0 0 0 0,-6 4 0 16,6 3 0-16,0 1 0 0,-6 3 0 0,6 3 0 0,-7 5 0 15,7-1 0-15,-7 0 0 0,7 4 0 0,-6 5 0 0,6-6 0 0,0 4 0 16,-6 1 0-16,6 0 0 0,0-1 0 0,0 0 0 0,6-2 0 16,-6 3 0-16,6-4 0 0,1-4 0 0,0 0 0 0,-1 0 0 0,0-3 0 15,7 0 0-15,1-4 0 0,-2-4 0 0,2-3 0 0,-1 0 0 16,0-4 0-16,6-4 0 0,1 0 0 0,0-3 0 0,-8-4 0 0,8 0 0 16,-1-4 0-16,1-4 0 0,-1 1 0 0,1 0 0 0,-6-4 0 15,-2 0 0-15,1 0 0 0,7-4 0 0,-14 0 0 0,8 1 0 16,-8 0 0-16,0-4 0 0,0 4 0 0,1-2 0 0,-7 1 0 0,7 1 0 15,-7 3 0-15,0 0 0 0,0 4 0 0,0 4 0 0,0-2 0 16,0 9 0-16,0-1 0 0,0 1 0 0,0 7 0 0,-7 4 0 16,7-1 0-16,-7 5 0 0,7 2 0 0,-6 3 0 0,0 4 0 0,6 2 0 15,-6 3 0-15,-2-1 0 0,2 5 0 0,6 0 0 0,-6 0 0 0,6-4 0 16,0 3 0-16,0 1 0 0,0-4 0 0,0 3 0 0,6-7 0 16,-6 5 0-16,6-5 0 0,2-3 0 0,-2-1-58 0,-6-3-46 15,6 0-22-15,0-4-48 0,1-3-58 0,0-4-71 0,-1 0-78 0,1-7-68 16,-1-1-63-16,1 1-41 0,0-7-25 0,-1-1-5 0,0-3 7 15,0-1 12-15,2-7 17 0,-8 4 21 0,0-7 22 0,6 0 49 16,-6 0 57-16,0-9 72 0,-6 6 84 0</inkml:trace>
  <inkml:trace contextRef="#ctx0" brushRef="#br0" timeOffset="72079.64">18704 7568 0 0,'-6'-11'182'0,"-1"4"137"0,1-1 42 16,-1 1 41-16,-6 4 39 0,1-5 28 0,4 5 21 0,-4-5 20 16,5 5 18-16,-6-4 16 0,13 3 15 0,-7 0-35 0,1 1-59 0,6-1-68 15,0 0-70-15,0 1-51 0,6 0-42 0,-6-6-38 0,7 6-41 16,6-5-27-16,-6 1-21 0,5 0-20 0,2-1-18 0,-2 1-16 0,8 0-16 15,-7-1-15-15,7 5-16 0,-8-4-16 0,8 3-16 0,-7 4-16 16,1-3-15-16,-2 3-14 0,-6 3-13 0,8-3-12 0,-8 7-13 0,1 0-16 16,-7 1-17-16,7-1-27 0,-7 8-31 0,0-4-28 0,0 3-28 15,0 1-27-15,-7 0-30 0,0-1-26 0,1 1-25 0,0 4-30 16,-2-5-33-16,2 1-21 0,0-5-14 0,0 6 3 0,-1-5 11 0,0-5 23 16,1 3 31-16,-1-2 30 0,1-4 32 0,0 1 38 0,6-4 40 15,0-4 41-15,-8-3 153 0</inkml:trace>
  <inkml:trace contextRef="#ctx0" brushRef="#br0" timeOffset="72298.39">18685 7429 0 0,'-14'-18'270'16,"2"-1"52"-16,-2 5 41 0,2-4 41 0,-1 7 42 0,6-4 24 0,-6 5 21 16,1-3 15-16,-2 3 14 0,8-1 10 0,-8 4 10 0,8-1-54 15,-1-3-83-15,1 8-64 0,6-5-51 0,-6 5-44 0,6-5-42 0,0 4-42 16,0 1-40-16,0-1-28 0,6 1-19 0,0-1-16 0,1 4-13 16,-1-4-14-16,8 1-11 0,-2-1-15 0,2 4-14 0,5-3-16 0,1-1-13 15,0 4-12-15,-2-3-10 0,9 3-9 0,-7 0-8 0,6-4-9 16,-7 4-7-16,1 0-12 0,-2 4-12 0,2-4-13 0,0 0-16 0,-7 3-9 15,7 1-6-15,-8-4-5 0,2 3-6 0,-1-3-10 0,0 0-14 16,6 0-26-16,-5 0-32 0,-2 0-36 0,1-3-38 0,1-4-35 16,-2-2-34-16,8 3-8 0,-7-8 6 0,0-1 9 0,6-4 13 0,1 1 12 15,-7-4 16-15,7-4 19 0,-7-4 24 0,6 2 35 0,-5-2 41 16</inkml:trace>
  <inkml:trace contextRef="#ctx0" brushRef="#br0" timeOffset="73617.95">19590 7854 21 0,'-20'26'282'0,"-5"0"31"0,5-1 17 0,0-3 17 0,7-3 14 0,-6 2 16 16,6-7 16-16,-1 1 18 0,8 1 19 0,0-10 17 0,-1 6 16 15,7-9-53-15,0 5-88 0,0-5-58 0,7-3-46 0,-1-3-26 16,8-1-15-16,-2 0-14 0,8-6-14 0,-1-1-15 0,7-1-15 0,0-7-17 16,1 2-20-16,5-5-16 0,1 0-17 0,-1-4-12 0,7-3-10 0,-7-1-7 15,1-3-8-15,-1-3-4 0,2-1-4 0,-9 0-2 0,1-3-1 16,-6-3-2-16,7-1 0 0,-15 3 1 0,8-3 1 0,-7-1 1 16,0 6 1-16,-6-1 1 0,-1 3-1 0,0 0 3 0,-6 4 3 0,6 5 5 15,-6 1 4-15,0 6 4 0,-6-1 3 0,6 4 2 0,-6-1 2 16,6 4 0-16,-6 4 1 0,-1 0-1 0,0 4 0 0,1-1-1 15,-1 5-1-15,-5-1-2 0,4 4-4 0,-4 0-5 0,6 4-4 0,-8-1-3 16,1 9-3-16,7-5-3 0,-8 8-2 0,2-1-2 0,-2 4-1 16,8 5 0-16,-7-1 0 0,7 3 1 0,-8 4 2 0,8 4 1 0,0-3 1 15,-2 3 1-15,2 3 0 0,6 1 0 0,-6-1 1 0,6 5 0 16,0-5 0-16,6 5 0 0,-6-1 1 0,6-3-1 0,-6 3 1 0,14-4-1 16,-8-2-1-16,1 2-1 0,6-3 0 0,-6-4-1 0,5-4 0 15,2 2 2-15,-2-5 0 0,2-4 1 0,-1 1 1 0,0-5 1 16,0-3 1-16,-1-1 0 0,8-6 1 0,-7 1 1 0,7-5 0 0,-8-5 1 15,8 1-2-15,0-6 1 0,-1-1 0 0,1-3-2 0,-7-1 0 16,7-4-1-16,-1 1-1 0,0-8 0 0,1 4-2 0,-7-3-1 0,7 0 1 16,-8-5-1-16,2 1 0 0,-1 2 0 0,0-2 0 0,0 0 2 15,0 0 2-15,-6 4 5 0,5 3 4 0,-5-1 5 0,0 1 6 0,-1 7 4 16,-6 1 5-16,7-1 2 0,-7 8-1 0,0 0 1 0,0 0 0 16,0 3-3-16,0 4 1 0,0 0-2 0,0 0-4 0,0 4-4 0,-7 3-4 15,7 0-6-15,-6 4-5 0,-1 4-6 0,7 0-4 0,-7-1-4 16,1 7 0-16,0 2 1 0,-1 0-1 0,7 2 1 0,0 0 2 0,-7 1 0 15,7-1 0-15,0 1 0 0,0 0-1 0,7 0 0 0,-7-1 1 16,7-3 1-16,-1 0 0 0,0-4 1 0,8 1 1 0,-8-4-1 16,7 0 1-16,0-5 0 0,6-3-1 0,-5 1 1 0,5-4-1 0,1-1 1 15,0-3 2-15,-1-3-1 0,0-1 0 0,8-4 0 0,-8-3-1 16,7 0 0-16,-6-3 0 0,6-1-2 0,-7 0 1 0,1-3 0 0,6-4 0 16,-7 4 1-16,-6-5 0 0,7 2-2 0,-7-5 0 0,-1 1 0 15,2 2 0-15,-8-2 1 0,1 0-1 0,-1-1 0 0,1 0 1 0,-7 1 0 16,7 2 1-16,-7 2 1 0,0 2 1 0,0-3 3 0,-7 8 3 15,7 0 3-15,0 2 0 0,-7 1 1 0,1 3-1 0,6 5 0 16,-7 0 0-16,1-2 0 0,-8 5-1 0,8 5 0 0,-6-2-2 0,5 4-1 16,-6 3-3-16,6 3-4 0,-6-3-2 0,0 9-3 0,1-5 0 15,-2 8-2-15,8-4 2 0,-1 4-1 0,1 4 0 0,-1-3 1 0,0 2-2 16,7 0 1-16,0 1 0 0,0-4 0 0,0 4 1 0,7 0-1 16,0-5 1-16,-1-2 1 0,7 2-1 0,1-3 0 0,-2-3 0 0,1-1 1 15,7-1-1-15,-7-3 0 0,6-2 1 0,1-1 0 0,-1-7 0 16,1 0-2-16,6 0 0 0,-6-4-3 0,-1-3-1 0,1 0-1 15,6-5 0-15,-7 1-2 0,1-3 0 0,0-5 1 0,-1 1-1 0,1-1 1 16,-8 2-1-16,8-5 1 0,-7 0 1 0,0-1 1 0,0-2 1 16,0 3 2-16,-6 0 1 0,5-3 2 0,-5 3 3 0,-7 0 1 0,7 3 0 15,-1 1 2-15,-6-1 3 0,7 5 3 0,-7-1 2 0,0 4 2 16,0 0 1-16,0 5-2 0,0-3 0 0,0 6 0 0,0 3-2 0,0 0-2 16,-7 0 0-16,7 8 0 0,0-4-2 0,-6 6-1 0,6 1-2 15,0 0-4-15,-7 7-2 0,7 1-3 0,0-1 0 0,-7 3-1 16,7 6 3-16,0-2 0 0,0 0 1 0,0 1 0 0,7 0 0 0,-7 0 1 15,0-4-1-15,7 3 0 0,-1-3 1 0,1-4 0 0,-1 1 1 16,-6-5 0-16,6 1 0 0,8-5 1 0,-8 3 0 0,8-6 0 0,-8-4 2 16,7 1 0-16,-7-4 1 0,7-4-1 0,0 1 0 0,1-4 0 15,5-1-1-15,-6-3 0 0,0-4-1 0,0 0-1 0,0-3-2 0,7-1-2 16,-14-2-3-16,7-5-3 0,0 1-3 0,0-1-2 0,1-3-1 16,-8-4 0-16,7 4 1 0,-7-1 0 0,1-3-1 0,-1 4 1 0,1 3 0 15,-1 1 1-15,-6-1 2 0,6 7 0 0,-6 1 3 0,8 7 0 16,-8 1 2-16,0 5 0 0,0 1 2 0,0 4 0 0,0 9 0 0,0 1 1 15,0 1 0-15,0 7 0 0,-8 1 0 0,8 4 0 0,0 2 0 16,-6 4 0-16,6 0 1 0,-6 1 2 0,6 3 0 0,0-4 1 16,-7 4 1-16,7-1 0 0,0-1-1 0,7-6 0 0,-7 0-1 0,6 1 0 15,0-4 0-15,2-4-4 0,-2-3-5 0,0-4-9 0,7 1-14 16,0-6-17-16,-6-2-19 0,6-4-25 0,0-4-27 0,7-2-51 0,-8-6-61 16,-5-3-71-16,6 0-77 0,0-7-73 0,1 1-73 0,-8-9-33 15,0 1-14-15,-6-8 3 0,6 1 8 0,-6-5 15 0,-6-2 18 0,6-5 24 16,-6 0 27-16,0-3 50 0,-8 0 61 0,1 0 71 0,0-1 223 15</inkml:trace>
  <inkml:trace contextRef="#ctx0" brushRef="#br0" timeOffset="73871.55">20991 7011 38 0,'-26'15'299'16,"-7"0"40"-16,7 3 29 0,0-3 33 0,-1-1 35 0,1 1 23 16,14-1 21-16,-8 1 16 0,7-4 15 0,-1 0 14 0,2 1 12 0,6-1-56 15,-1-4-90-15,0 0-61 0,7 1-46 0,0-1-30 0,0-3-18 0,7-1-25 16,0 1-28-16,-1-1-21 0,6-3-16 0,2 0-14 0,-1-3-15 15,0-1-13-15,6 1-12 0,1-1-11 0,0-3-10 0,-1-1-44 16,1-3-27-16,-1 0 0 0,-6 1 0 0,6-2 0 0,-5 5 0 0,-8-4 0 0,8-1 0 16,-8 5 0-16,0 0 0 0,1 4 0 0,-1-1 0 0,-6 0-57 15,7 4-9-15,-7 4-8 0,7 0-7 0,-7 3-10 0,6 0-10 0,-6 4-13 16,0 4-15-16,6-1-21 0,-6 1-28 0,0 4-42 0,6-1-53 16,-6 0-55-16,0 5-58 0,0-3-57 0,0 3-58 0,0-2-24 15,0 2-7-15,0 3 2 0,-6-4 7 0,6 0 12 0,0 3 14 0,0-3 27 16,0 1 33-16,0 2 52 0,0-3 62 0,0-1 65 0,0 5 250 15</inkml:trace>
  <inkml:trace contextRef="#ctx0" brushRef="#br0" timeOffset="73996.55">20912 8201 0 0,'-20'34'8'0,"1"-1"407"16,-1-7 49-16,8-4 23 0,-2 0 13 0,2-7-6 0,-2-5-15 0,8-2-60 16,6-5-83-16,0-3-99 0,-7-6-107 0,14-2-60 0,-7-3-35 15,0-4-146-15,6-3-198 0,1-1-102 0,-7-6-50 0,0-4-26 0,7-1-12 16,-7-7 5-16,0 1 15 0,0-8 60 0,-7-3 83 0</inkml:trace>
  <inkml:trace contextRef="#ctx0" brushRef="#br0" timeOffset="74168.42">20352 7206 319 0,'-26'4'440'0,"6"-4"35"0,7 3 18 0,-6-3 8 15,12 0 5-15,-5 0 1 0,4 0-2 0,8 0-1 0,0-3-1 0,0-1-11 16,8 4-14-16,-2-3-148 0,0-1-216 0,8 4-177 0,-8-5-157 15,7 5-113-15,7-3-87 0,-8 0-47 0,2 3-20 0,5-4-11 16,-6-3-3-16,6 4-1 0,1-2 1 0,0-3 9 0,-7 1 14 0,7 4 39 16,-1-5 51-16,0 1 77 0,8 0 244 0</inkml:trace>
  <inkml:trace contextRef="#ctx0" brushRef="#br0" timeOffset="74653.94">22703 7608 138 0,'14'0'180'0,"-2"0"12"0,-6-3 12 15,8 3 14-15,-1 0 17 0,-7 0 19 0,8 0 22 0,-8-3 25 0,7 3 28 16,-6-5-2-16,-1 5-18 0,0-3-6 0,1 3 1 0,-7-3 1 16,6 3 0-16,-6-5-2 0,0 1-5 0,0 1-9 0,0 0-11 0,0-1-17 15,0-3-18-15,-6 3-21 0,6-3-24 0,-7 0-32 0,1-1-35 16,0 1-28-16,-8 3-23 0,8-3-17 0,-8-1-12 0,8 5-10 0,-7-1-6 15,0 1-6-15,0-1-5 0,-7 4-4 0,8 4-3 0,-8-1-4 16,7 1-3-16,-7 3-3 0,1 4-4 0,-1 0-1 0,8 0-1 0,-8 4 0 16,0 2 0-16,7 3-1 0,-6 2 0 0,6-1 1 0,-1 6 1 15,2-2 0-15,5 4 0 0,1-3 0 0,-1 3 1 0,7 0-1 16,0 0 1-16,0 1 1 0,7-5-2 0,-1 5 2 0,7-5-1 0,1-2 1 16,5-2-1-16,0 2 0 0,1-6-3 0,6-1-7 0,0-6-10 15,0 1-18-15,6-3-23 0,1-1-45 0,-1-7-54 0,1 0-72 0,7-4-78 16,-8-3-73-16,7 0-70 0,-6-4-40 0,5-4-26 0,1 0-11 15,1-4-5-15,-1 2 3 0,0-1 10 0,0-5 16 0,0 2 23 0,0-1 43 16,0-4 56-16,-7 0 70 0,8 0 169 0</inkml:trace>
  <inkml:trace contextRef="#ctx0" brushRef="#br0" timeOffset="75028.92">23569 7624 233 0,'0'-11'293'0,"0"3"21"16,0 0 18-16,-6 2 23 0,-1-6 28 0,7 5 24 0,-13-4 27 0,7 4 18 16,-1-5 18-16,1 5-8 0,0 0-20 0,-8 0-63 0,8 3-80 15,-1-3-45-15,1 3-25 0,-1 1-18 0,1-1-16 0,-7 4-23 16,7-4-25-16,-2 4-24 0,2 4-25 0,-7-4-20 0,6 4-15 0,-5 3-12 15,-1 0-11-15,-1 0-7 0,2 4-9 0,-2 1-5 0,-5-2-6 16,6 9-4-16,-6-4 0 0,-1 2-1 0,7 6-2 0,0-1 0 0,0 0 0 16,-1 3 0-16,2-3-3 0,5 5 1 0,-6-2-1 0,13 0 1 15,-6 1-3-15,6-4 1 0,0 0 0 0,6 0-1 0,-6-4 0 16,13 1-2-16,-6-4-1 0,5-1-2 0,2-3-4 0,5-4-3 0,-5 0-2 16,4-3-3-16,2 0-4 0,7-8-1 0,-8 4 0 0,0-7 0 15,8-4-1-15,-8 0 1 0,8 0 0 0,-8-7 1 0,0 3 2 0,0-7 2 16,1 0 3-16,-7 0 3 0,7-3 3 0,-7-1 3 0,0 0 3 15,0-3 3-15,-6 3 3 0,5-3 5 0,-5-1 6 0,-7 5 6 16,6-1 9-16,1 0 7 0,-7 4 10 0,7 4 7 0,-7 0 7 0,0 3 4 16,0 4 3-16,0 0-1 0,0 5 0 0,0 2-1 0,-7-1-3 0,7 5-5 15,0 5-5-15,0 2-6 0,-7 0-9 0,7 4-8 0,-6 3-8 16,6 1-9-16,-7 7-8 0,7-4-3 0,0 8-4 0,-6-1-1 16,6 1 1-16,0 4-1 0,6-1-1 0,-6 0-5 0,0-3-8 0,7 3-14 15,-1-4-15-15,1 1-17 0,0-4-18 0,5 0-30 0,-5-2-34 16,6-3-50-16,0-2-58 0,0-4-66 0,0-4-68 0,1 0-65 0,5-3-66 15,0-4-26-15,0-4-9 0,1 1 5 0,0-5 11 0,6-3 15 16,-7 1 18-16,7-5 28 0,1 1 34 0,-7-2 51 0,5-2 58 0,-5-4 65 16,6 4 243-16</inkml:trace>
  <inkml:trace contextRef="#ctx0" brushRef="#br0" timeOffset="75232.06">24188 7624 79 0,'0'-16'256'0,"7"2"35"0,-7 2 35 16,0-2 42-16,-7 3 47 0,7 1 30 0,0-2 25 0,-7 1 16 0,1 4 13 15,0-4-4-15,6 8-12 0,-14-5-51 0,8 5-69 0,0-1-47 16,-8 0-37-16,1 8-33 0,1-4-30 0,-2 4-40 0,2 3-43 0,-2 0-30 15,-5 4-22-15,5 4-15 0,-4 3-11 0,4 0-8 0,1 5-7 16,0 2-6-16,0 1-4 0,7 4-5 0,0-2-2 0,-2 5-4 0,8 0-3 16,0-3-3-16,0 2-3 0,8-3-3 0,4 0-4 0,-6 2-10 15,8-5-11-15,5-5-16 0,-5 1-16 0,4-4-30 0,9-3-35 0,-7-4-54 16,6-3-65-16,-1-5-66 0,1 0-68 0,7-6-66 0,-7-5-61 16,0-3-29-16,0 0-14 0,1-7 0 0,-1-3 6 0,-1-2 12 15,-5-6 15-15,0-5 28 0,6 2 36 0,-7-4 55 0,-6-8 62 0</inkml:trace>
  <inkml:trace contextRef="#ctx0" brushRef="#br0" timeOffset="75701.91">23563 6909 147 0,'0'0'375'0,"0"0"46"0,0 0 31 0,0 0 21 0,0 0 12 16,0 0 10-16,0 0 5 0,0 0 4 0,0 0 4 0,0-3 1 16,0 3 0-16,-7 3-80 0,7-3-123 0,-6 4-91 0,-1-1-79 0,1 1-46 15,-1 4-31-15,-5-1-29 0,-2 4-29 0,1 0-50 0,-6-1-63 0,0 5-93 16,-1 0-108-16,0-1-76 0,-6 1-61 0,0 0-30 0,7 0-16 16,-8-4-8-16,7 3-4 0,2-3-1 0,4-3-1 0,1-1 8 15,7-4 15-15,0 4 42 0,6-7 56 0</inkml:trace>
  <inkml:trace contextRef="#ctx0" brushRef="#br0" timeOffset="77141.03">25061 7542 72 0,'-6'19'301'0,"-8"-1"26"0,8-3 16 0,0-1 12 0,-2 2 7 0,8-9 13 15,-6 4 17-15,6-4 21 0,0-3 25 0,0-1 20 0,0 1 16 16,6-4-63-16,2 0-102 0,-2 0-65 0,0-7-45 0,8 3-24 16,-2-3-15-16,8-4-11 0,-1-1-8 0,1-2-12 0,-1 0-15 0,7-5-22 15,0-3-26-15,1 0-19 0,5 0-15 0,-6-3-10 0,1-5-7 16,-1 1-6-16,-1-1-3 0,1-2 0 0,-6-1-1 0,6-1-1 0,-7-2 0 15,-5-1-1-15,-2 1 0 0,2-1-1 0,-1-3 2 0,-7 3 0 16,1 1 2-16,-1-1 1 0,-6 0 2 0,0 5 3 0,0 2 3 0,-6 1 3 16,-1 2 0-16,1 7 3 0,-1-3 3 0,1 5 0 0,-8 3 1 15,8 4-1-15,-7 0 0 0,0 3-1 0,7 6-3 0,-7 2-2 0,-1 0-3 16,2 2-3-16,-2 6-2 0,2 3-3 0,-2 0-3 0,1 8 0 16,1-1-2-16,-2 7 1 0,8 6 1 0,-7-4 3 0,6 7-1 0,1 3 2 15,-1 3 0-15,7-1 2 0,-6 6 0 0,6-1 1 0,0 0 1 16,0 0 0-16,6 0 0 0,-6 3-1 0,7-2 0 0,-1-2-3 15,1 1-1-15,0 1 0 0,-1-5-2 0,0-4-1 0,0 1 0 0,8 0-1 16,-8-5 1-16,7-2-1 0,1-5 0 0,-8-2-1 0,7-1 1 16,0-4 0-16,0-3 0 0,0-4 2 0,0-5 0 0,0-1-1 15,6-5 1-15,-5-5 0 0,-1 2 0 0,6-8-1 0,0-3 0 0,1-1-2 16,-7-3-1-16,7-1-4 0,0-7-3 0,-8 1-3 0,8-4-2 16,-7 0-3-16,0-1-2 0,0-3 0 0,-7 0 0 0,8-3 0 0,-8 2-1 15,-6 1 1-15,7 0 2 0,-7 4 0 0,0 4 1 0,0-2 4 16,0 6 4-16,-7 3 4 0,7-1 2 0,-6 8 2 0,6 0 1 0,-7 4 2 15,0 3-2-15,7 1 1 0,-6-1 0 0,0 8-1 0,6-4 0 16,-7 3 1-16,7 1-1 0,-7 3 0 0,7 0 1 0,7 2-3 16,-7 1 1-16,7-3 0 0,-1 4 1 0,0-3 1 0,8 2 1 0,-1-2 0 15,6 2 0-15,0-5 0 0,1 3 1 0,6-5-1 0,1 0 0 0,-1 1 0 16,6-4 0-16,-6 0-1 0,0 0 0 0,6-4-1 0,-6-2 0 16,-6 1-1-16,7-3-1 0,-1 5 1 0,-7-4-1 0,-6-1 2 15,6 1 3-15,-5 0 5 0,-2 3 7 0,-5 1 6 0,-1-5 4 0,1 5 1 16,0 3 2-16,-7-4-1 0,0 4-2 0,0 0 0 0,0 0 0 15,-7 4 0-15,7-1-1 0,-7 0-2 0,7 5-3 0,-6 0-6 0,-1 2-6 16,7 1-6-16,-6 4-4 0,0 0-2 0,6 0 0 0,-7 3 0 16,7 0 2-16,0 1 0 0,0-5-1 0,7 4 0 0,-7 1 0 0,6-5 1 15,7 1 0-15,-7-4 0 0,8 4 1 0,-2-8-1 0,2 4 1 16,5-4 0-16,-6-3 0 0,6-1-1 0,1 2 1 0,0-10 0 16,-1 5 0-16,7-3-1 0,-6-4 1 0,-1-1-1 0,1-3-1 0,0 1 1 15,6-1 0-15,-7-3 0 0,1-6-1 0,-1 6 1 0,-6-5 1 0,7-2-1 16,-7 2 1-16,-1-3-1 0,2 0 0 0,-8 0 2 0,7 4 1 15,-6-4 1-15,-7 0-1 0,6 3 1 0,-6 1 2 0,0 1 0 0,-6 2 2 16,6 1 0-16,-7-1 0 0,1 3 0 0,-1 1 1 0,1 4-1 16,0 0-1-16,-2-1 0 0,-4 4-1 0,5 4-1 0,-6 0 0 0,0 4-2 15,7-1-1-15,-8 2-2 0,2 5-1 0,5-2-1 0,-6 6-1 16,0 1-1-16,7 0 1 0,-1 4-1 0,0 2 0 0,1 2 2 16,0-3 2-16,6 3 0 0,0 3-1 0,0-1 0 0,0 1 1 0,6-1-1 15,0 1 1-15,1 0 0 0,0-4 0 0,6 4 0 0,-7-8-1 16,7 4 1-16,0-4 0 0,7-3 0 0,-7-1 0 0,6-2 0 0,0-1 1 15,1-5 0-15,0-1 1 0,5-2 0 0,-5-3 1 0,0-3 0 16,6-2 0-16,-7-1-1 0,8-2 2 0,-8-4-2 0,8-2 1 0,-8 3-1 16,0-7 1-16,0 3-2 0,-5-3 1 0,6 0-1 0,-8-1-1 15,1-3 1-15,1 4-1 0,-2 0 0 0,-5-5 1 0,6 6 0 16,-7-5 0-16,1 3 0 0,-1 0-1 0,1 1 2 0,0 4-1 0,-7-1 0 16,6 1-1-16,0 2 0 0,-6 2-2 0,8 2 0 0,-8 1 1 0,0 4-4 15,6-1-2-15,-6 4-1 0,0 0 1 0,0 0 0 0,0 4 0 16,0-1-1-16,0 4-1 0,0 4 0 0,0 0 0 0,0 4 1 15,0 0 2-15,0 3-1 0,0 3 2 0,-6 2 2 0,6 3 3 0,-8-4 0 16,8 3-1-16,-6 0-1 0,6 1-1 0,-6-3 0 0,6 2 1 16,0-3 2-16,-7-3 1 0,7 2-1 0,0-3 0 0,0-2 0 0,0-2 1 15,0-2 0-15,0-2 0 0,0-3 2 0,0 1 1 0,7-5 2 16,-7-3 3-16,6 0 2 0,-6 0-2 0,6-3 0 0,2-5-1 0,4 1-1 16,-6-3 2-16,8-2-1 0,-1-2 0 0,-1-6-2 0,2 6 0 15,-2-7 0-15,2 2-2 0,-1-3-1 0,0-3-1 0,0 2-1 16,7-3-1-16,-8 1 0 0,1-4 0 0,7 4 0 0,-6-1-2 0,-2 3-1 15,1 2 1-15,0-1-2 0,0 8 0 0,-7-2 0 0,8 2-2 16,-8 7-2-16,0 0 0 0,1 3 0 0,0-1 0 0,-1 10-2 0,1-1 0 16,-7 3-1-16,0 0 2 0,6 4-1 0,-6 8 1 0,0-5 1 15,0 4 1-15,-6 4 2 0,6 4 1 0,-7-4 0 0,7 3 2 0,-6 1-1 16,6-1 1-16,-7 1 0 0,7 1 0 0,0-6-3 0,0-3-5 16,0 0-8-16,0 1-6 0,0-5-10 0,0-3-10 0,7-4-12 15,-1 1-13-15,1-5-19 0,-1-3-22 0,1 0-40 0,0-3-47 0,-1-5-52 16,6-2-55-16,-4-1-54 0,-2-7-52 0,0-1-51 0,1-3-45 15,-1 0-20-15,1-7-6 0,-7-1 5 0,0-3 10 0,0-3 18 16,0-4 21-16,-7-4 39 0,1 0 47 0,-1-7 53 0,-5-1 56 0</inkml:trace>
  <inkml:trace contextRef="#ctx0" brushRef="#br0" timeOffset="77375.41">26708 6715 59 0,'-45'14'282'0,"-1"1"32"0,7 0 29 0,0 4 36 15,0-5 40-15,13 4 27 0,-6-3 21 0,6-1 16 0,6 1 14 16,7 3 14-16,0-6 11 0,0 2-61 0,7 1-96 0,6 0-50 0,0-5-28 15,6 1-23-15,0 0-20 0,7-4-30 0,1 1-36 0,4-1-24 16,2-3-19-16,7-4-16 0,-1 0-15 0,0 0-11 0,6-4-13 0,-5-3-10 16,5 4-13-16,1-9-11 0,-7 5-13 0,-1-4-12 0,1 0-10 15,-6 0-14-15,0 0-14 0,-1 4-12 0,-5-4-13 0,-8 4-14 16,0-1-12-16,1 1-16 0,-1 3-17 0,-6 0-15 0,7 4-11 0,-7 0-16 16,0 0-18-16,0 0-29 0,0 8-33 0,0-5-37 0,0 4-39 15,0 0-39-15,0 5-37 0,6-1-38 0,-6-4-40 0,0 5-17 16,7-2-7-16,-1 1 1 0,0-3 7 0,8-2 13 0,-8-2 16 0,8 1 30 15,-2-2 36-15,8-3 44 0,-7-3 49 0,7-2 48 0,-1-2 174 16</inkml:trace>
  <inkml:trace contextRef="#ctx0" brushRef="#br0" timeOffset="77518.14">27132 6822 8 0,'6'-16'281'0,"1"-2"42"0,0 3 34 0,-1-3 39 0,-6 4 43 0,6-1 25 16,-6 0 19-16,0 4 12 0,0-4 10 0,0 1 6 0,0 3 4 16,0-1-62-16,-6 2-95 0,0 3-68 0,-1-5-56 0,0 4-41 0,1 6-37 0,-7-5-47 15,0 2-52-15,0 5-49 0,-7 0-47 0,8 0-63 0,-8 5-72 16,0-5-81-16,1 7-85 0,-7-5-66 0,6 6-55 0,-6 1-26 15,0-3-14-15,-6 2-7 0,6-2-2 0,-14-1 6 0,7 2 10 16,1-3 21-16,-7-1 30 0,0 1 50 0,7-4 61 0</inkml:trace>
  <inkml:trace contextRef="#ctx0" brushRef="#br0" timeOffset="77659.94">26012 6839 374 0,'-14'15'445'0,"8"-4"24"0,-6 0 14 0,4-3 5 16,2-6 2-16,6 6 2 0,0-8 0 0,6 0-2 0,2 0-5 15,4 0-25-15,1 4-35 0,0-4-183 0,6 0-257 0,1 4-182 0,0-4-145 16,6 4-74-16,-7-4-40 0,7 3-19 0,1-3-9 0,5 0-5 16,-6 0-1-16,13 0 0 0,-6-3 6 0,5 3 24 0,9 0 36 15,-2 0 63-15,1 0 109 0</inkml:trace>
  <inkml:trace contextRef="#ctx0" brushRef="#br0" timeOffset="77816.2">28135 7267 242 0,'0'16'402'0,"0"-9"28"0,-7 4 10 16,1-4-16-16,-1-4-30 0,7 2-45 0,-6-2-54 0,0-3-64 15,6 0-69-15,-7-3-58 0,0 3-51 0,7-5-125 0,-6 2-160 0,0-4-98 16,-2 3-69-16,8 0-29 0,0-3-12 0,0 4 17 0,0-1 28 16,0 4 47-16,8 0 53 0</inkml:trace>
  <inkml:trace contextRef="#ctx0" brushRef="#br0" timeOffset="77925.57">28135 7503 24 0,'-7'39'381'0,"-6"-2"61"0,7 0 34 15,0-4 14-15,-8 0 8 0,8-8 5 0,0-3 2 0,-2 1-3 16,8-9-9-16,-6-2-23 0,6-2-32 0,0-2-129 0,0-1-174 0,0-3-204 16,0-4-218-16,0 0-109 0,0-4-56 0,0-3-27 0,0-4-13 15,-6-4-8-15,6 0-4 0,-7-4 4 0,1-2 6 0,6-1 24 16,-14-3 33-16,8 2 69 0,0-3 150 0</inkml:trace>
  <inkml:trace contextRef="#ctx0" brushRef="#br0" timeOffset="79200.41">5769 8857 30 0,'8'-6'193'0,"-2"-2"18"15,0 5 16-15,-6-5 15 0,0 5 18 0,0-5 18 0,0 5 17 0,0-5 20 0,0 5 20 0,0-5-2 0,0 5-10 0,-6-5-16 16,6 5-19-16,-6-4-17 0,-2 3-17 0,8-3-12 0,-6 3-9 16,0-3-12-16,0 2-11 0,-2 3-14 0,-4-3-17 0,5-2-16 0,-6 3-19 15,6 4-19-15,-5-3-21 0,-2 3-22 0,-5 0-25 0,6 0-13 16,0 3-10-16,-7 1-7 0,1 3-5 0,-1 0-6 0,1 5-5 0,0 3-5 15,-8 0-3-15,8-1-1 0,-8 4-1 0,8 0-1 0,-7 5 1 16,6-1 0-16,1-1-1 0,0 5 1 0,6-4 0 0,-7 3 0 16,7 1-2-16,6-4 2 0,-6 4 1 0,7 0 0 0,-1-5 1 0,7 1 1 15,0 0-2-15,0-3 0 0,7 3-3 0,-1-4 0 0,1-3 2 16,6 2 0-16,-6-1 0 0,5-5 1 0,8 0 3 0,-7-5 0 0,0 2 0 16,6-4 1-16,1-4-1 0,0 0 0 0,5-4 0 0,-5-4 1 15,0-2 1-15,6-1 0 0,0-4-1 0,0-3-1 0,0-4-1 0,0 0 1 16,0 0-2-16,1-8 0 0,-2 5-1 0,1-8 2 0,0 4 0 15,-6 0 1-15,-1-5-1 0,1 2 2 0,0 2 4 0,-8-2 4 16,2 1 2-16,-1 3 5 0,-7-5 4 0,-6 7 3 0,6-3 2 0,-6 3 4 16,0 4 5-16,0 0 5 0,0 0 5 0,0 4 3 0,0 3 4 15,-6 0-1-15,6 8-3 0,0-4-3 0,-6 7-4 0,6-3-5 0,0 7-5 16,0 0-3-16,0 4-4 0,-7-1-5 0,7 5-4 0,-6 4-6 16,6-2-6-16,-7 7-5 0,7 3-3 0,-7 2-3 0,7 3 0 0,0 1-1 15,-6-1 2-15,6 5 0 0,0 3 3 0,0-4 1 0,0 1-1 16,6-2 0-16,-6 2 0 0,0-1 1 0,7-3 1 0,0-4-1 15,-7 3 2-15,6-6-1 0,1-1-1 0,-1 1-4 0,8-8-1 0,-8-1-9 16,6-2-13-16,-5-1-19 0,13-3-25 0,-8-4-54 0,2-4-66 0,6-3-84 16,-1-4-89-16,1-4-69 0,-2 1-58 0,9-8-28 0,-7-1-14 15,6-2-5-15,-7-5 0 0,1 2 6 0,-1-6 9 0,0-3 21 16,-5 1 24-16,-1-4 53 0,6 0 68 0</inkml:trace>
  <inkml:trace contextRef="#ctx0" brushRef="#br0" timeOffset="79419.16">6317 8206 0 0,'-13'-11'12'0,"0"0"330"15,0 1 60-15,-7 2 32 0,7-4 24 0,0 5 17 0,0 0 18 0,7-1 13 16,-8 1 11-16,8 0 9 0,0 0 8 0,-1-1-13 0,0 5-24 16,7-1-92-16,0 1-129 0,0 3-80 0,7 0-61 0,0 3-32 15,5-3-19-15,2 7-15 0,-1 1-16 0,6-1-11 0,0 7-10 0,8-3-7 16,-1 7-5-16,0 5-1 0,0 3 1 0,0-1 0 0,1 8 2 16,-2 0-1-16,-5 8 2 0,0-1 0 0,-1 4-2 0,-6 4-2 15,0-1-1-15,0 4-3 0,-6 3-2 0,-1 2-2 0,-6 3 0 0,0-4-2 16,-6 6-1-16,-1-1-4 0,-6-2-5 0,-7 1-15 0,1 3-18 15,-1-3-33-15,-6-1-37 0,-7-3-77 0,1-4-96 0,-1 1-96 0,1-5-95 16,-1-6-48-16,1-4-24 0,6-5-13 0,-7-10-6 0,13-3-1 16,1-8 5-16,-1-8 11 0,14-6 19 0,0-8 29 0,6-8 39 15,6-3 75-15,7-7 156 0</inkml:trace>
  <inkml:trace contextRef="#ctx0" brushRef="#br0" timeOffset="80310.89">5822 8741 31 0,'6'-4'155'0,"1"4"10"0,-7-4 9 15,7 4 12-15,-7-3 12 0,6 3 12 0,-6-4 12 0,0 4 15 0,0-4 16 16,0 1-10-16,6 3-22 0,-6-4-12 0,0 4-7 0,0-3 4 15,-6-2 8-15,6 5 10 0,0-3 11 0,0-1 6 0,0 1 2 16,0-1-1-16,-6 0-5 0,6 1-7 0,0-1-10 0,-7 0-12 0,7 1-16 16,0-1-14-16,-7 1-17 0,7 3-18 0,-6-5-17 0,6 2-19 15,-6 3-18-15,-1-3-15 0,0 3-15 0,1 0-9 0,-1 0-9 0,-5 0-6 16,-2 0-7-16,2 0-6 0,-2 3-4 0,1 0-4 0,0 2-2 16,-6-2-2-16,-1 4-2 0,7 1-3 0,-7-1-2 0,2 4 0 15,-2-3-1-15,0 2 0 0,1 1 2 0,-7 0 1 0,6 1 3 0,0-1 2 16,1 0 0-16,-1 4 2 0,1-5 1 0,-1 5 1 0,0-4 1 15,1 3 3-15,0-3 1 0,-1 4 2 0,1-1 1 0,5 2 2 0,1-2-1 16,-6 1 1-16,6 0-2 0,-1-1-1 0,2 4-2 0,-1 0 0 16,6 1 0-16,-6-1 1 0,7 1 0 0,-8-1-2 0,8 0 1 0,0 4-2 15,6-4 0-15,-7 4-2 0,0 0-1 0,7-3 1 0,0 6-1 16,0-3 1-16,0 0 2 0,0 0 0 0,7 0 1 0,0-4 0 16,-1 5 1-16,0-2-2 0,2-2 0 0,4-5-1 0,1 2 0 0,7-2 0 15,-8-3 0-15,8 1-1 0,0-6 0 0,-1 2 0 0,7-5 0 0,-6-3-2 16,6 0-2-16,1-3-1 0,-2-1 0 0,1-4-2 0,7-3 1 15,-7-3-1-15,0-5-1 0,6 1-3 0,-5-3-3 0,-1-5-12 16,6 0-17-16,-13-3-29 0,7-4-35 0,-6 0-71 0,7 0-91 0,-15 0-100 16,8-4-105-16,-7 1-53 0,-7-5-26 0,8 1-13 0,-8 0-8 15,0-1 0-15,1-3 1 0,0 0 10 0,-1 5 16 0,0-5 27 16,1 2 34-16,6 3 71 0,0-3 109 0</inkml:trace>
  <inkml:trace contextRef="#ctx0" brushRef="#br0" timeOffset="82455.87">7280 9994 207 0,'-6'-7'252'0,"0"2"24"0,0 2 23 0,-1-1 16 0,0 1 14 0,-6 3 13 15,1-4 11-15,4 4 18 0,-4 0 18 0,-2 0-14 0,2 0-30 16,-1 4-45-16,-1-1-52 0,2 1-33 0,-2-1-21 0,8 5-20 15,-7-1-21-15,6 0-13 0,-6 4-12 0,7 0-10 0,0 0-9 0,-2 1-15 16,8 7-17-16,-6-5-15 0,6 4-12 0,-6 0-10 0,6 4-7 16,0 0-5-16,0 0-3 0,0 0-2 0,0 4-3 0,0-1-2 0,0 0-3 15,0 1-2-15,0 4-2 0,0 0-1 0,-6-1-2 0,-1 0 0 16,7 1-1-16,-7-2 0 0,1 6-1 0,-1-5-1 0,1 0 0 0,-8 1 0 16,2-2-1-16,6 2 0 0,-8-1 1 0,1-3 0 0,0 4 0 15,6-9 2-15,-5 5 1 0,-8-4 2 0,7 0 1 0,0 0 1 16,0-4 2-16,0 1 1 0,0-4 3 0,-7-5 0 0,7 1 2 0,1-3 2 15,-2-1 1-15,2-4 0 0,-8 1 3 0,7-4-2 0,-1 0 1 16,2-4-1-16,-2 1 0 0,2-4 0 0,-1-1-2 0,6-3 0 0,-6 5-2 16,7-6-1-16,-8-3-3 0,8 4-1 0,0-4-1 0,-1 4-2 15,0-3-2-15,1 2-1 0,6 2-1 0,0-1-2 0,0 4-3 0,-7 0-1 16,7-1 0-16,7 1-2 0,-7 3-1 0,0 0 0 0,0 4-1 16,6 0 1-16,1-3-1 0,0 3 1 0,-7 3-1 0,12-3 0 0,2 0 1 15,-8 4-1-15,7-4 2 0,0 4 0 0,0-4-1 0,7 3 1 16,-8 1 1-16,8 0 0 0,-1 0 0 0,-5 3 0 0,6-4-1 0,-1 1 1 15,7 3 0-15,-6-3-1 0,-1 0 0 0,1 2 0 0,0-2 1 16,5 1-1-16,-5-2 0 0,0-3 0 0,-2 3 1 0,9-3 0 16,-7 0 0-16,-2-3 0 0,2 0 0 0,0-2 1 0,-1-2 1 0,1 0-1 15,0 0 2-15,-1-4-1 0,1-4 0 0,-8 0 0 0,8 1-1 16,0-1 0-16,-7-2 0 0,7-6-1 0,-8 4-2 0,1-3-1 0,1-4-1 16,-8 1 0-16,0-1-2 0,1-3-2 0,0 0-1 0,-7-3-1 15,0-2 1-15,-7 1 1 0,0-4-1 0,1 4 1 0,-7-4-1 16,-7 5 2-16,0-5 2 0,2 8 3 0,-9 0 5 0,1-1 4 0,-6 5 4 15,-1 3 2-15,1 0 3 0,-1 3 1 0,-6 4-1 0,7 5 1 16,-2-2 0-16,2 6 0 0,-1 1 0 0,8 3-3 0,-1 4-3 0,0-2-9 16,6 8-10-16,1-1-14 0,-1 1-18 0,6 2-28 0,2 5-37 15,-1-1-43-15,13 2-49 0,-7 2-53 0,7 0-56 0,7 0-51 16,-1 0-45-16,1-2-42 0,5 1-38 0,8 2-15 0,0-4-4 0,-1 4 7 16,7-9 12-16,0 5 26 0,1-3 34 0,-1-3 44 0,6 2 47 0,-5-4 54 15,5 5 55-15</inkml:trace>
  <inkml:trace contextRef="#ctx0" brushRef="#br0" timeOffset="82878.92">7841 10404 0 0,'13'3'68'0,"-7"2"193"0,8-2 23 0,-8-3 11 0,-6 4 5 0,6-4 4 16,1 3 4-16,-7-3 11 0,0 0 13 0,0 0 28 0,0 0 35 0,0 0-7 15,0 0-26-15,0 0-47 0,0 0-60 0,0 0-32 0,0 0-16 16,0-3-10-16,0 3-3 0,0-4-4 0,0 4-3 0,-7-3-10 15,7-2-14-15,-6 2-26 0,6-1-33 0,0 1-30 0,-6-1-27 0,-1 0-17 16,0 1-10-16,1-1-6 0,0 0-6 0,-1 4-1 0,-6-3-1 16,0 3 0-16,7 0-2 0,-8 0 0 0,2 0-1 0,-2 3 0 0,-5 1-2 15,5 3 1-15,-4 1-1 0,4 2 0 0,-5 2-1 0,5 2 2 16,-5 2 0-16,6-3 2 0,-7 1-2 0,7 6 2 0,1 2-1 0,-2-4 2 16,8 3-1-16,-8-2 1 0,8-1-1 0,0 5 0 0,6-6 2 15,-7 2-1-15,14-4 0 0,-7 4-1 0,6-5 1 0,0 0 0 16,8 1 0-16,-1-4 1 0,0-1 1 0,6-2 0 0,7-4-1 0,-6 0 1 15,6-4 0-15,1-4 0 0,5 0-1 0,-7-4 0 0,9-2-1 16,-9-5 0-16,1 1 0 0,0-1-2 0,1-4 0 0,-1 1 0 16,-7 1 1-16,-6-6 0 0,6 2 2 0,-11 2 3 0,4-4 3 0,-12 2 3 15,0 3 4-15,0-4 3 0,-6 2 1 0,0 3 3 0,-8-2 0 16,1 5-1-16,-7 0 1 0,8 2-2 0,-14 5 0 0,6 0-3 0,-6-1-3 16,7 8-8-16,-8 0-13 0,1 4-14 0,0 0-19 0,7 3-32 15,-1 4-38-15,-6 4-59 0,7-1-67 0,-1 2-71 0,7 1-75 0,-6 5-57 16,5-3-51-16,1-1-25 0,7 4-10 0,0-4-2 0,-1-3 5 15,7-1 11-15,0 1 14 0,7-4 29 0,-1-3 36 0,7-2 57 16,0-2 66-16</inkml:trace>
  <inkml:trace contextRef="#ctx0" brushRef="#br0" timeOffset="83300.81">8596 10554 0 0,'-6'11'28'0,"-8"4"311"0,2-8 50 0,5 5 25 0,-6-2 13 0,7-2 8 16,-7-1 4-16,7-3 7 0,-2-1 4 0,8 0 11 0,-6-3 9 16,0 4-5-16,6-4-16 0,0 0-85 0,0-4-118 0,6 4-71 15,-6-3-47-15,6-4-24 0,2 3-12 0,4-7-5 0,1 1-5 0,0-6-5 16,6 2-5-16,1-1-9 0,0-3-10 0,-1-5-12 0,1 3-12 16,0-3-7-16,-1 2-6 0,1-6-5 0,0 2-1 0,-8-1-1 0,1 1 0 15,0-5 0-15,0 4 3 0,-7-2 1 0,2-2 1 0,-2 1 3 16,0 0 3-16,-6 2 7 0,0-2 6 0,0 4 7 0,0 0 7 0,-6 2 7 15,6 2 6-15,0 1 7 0,-6 3 7 0,6 2 6 0,0 4 4 16,-8 0 5-16,8 4 2 0,-6-1 0 0,6 4-2 0,-6 4-5 16,6-3-7-16,0 3-7 0,-7 0-23 0,7 3-47 0,0 1 0 0,-6-1 0 15,6 5 0-15,-7 3 0 0,1 4 0 0,6 0 0 0,-7 2 0 16,7 5 0-16,-6 1 0 0,0 6 0 0,6-3 0 0,0 2 0 0,0 2 0 16,0 3 0-16,0-3 0 0,6-1 0 0,-6 4 0 0,6-4 0 15,1 1 0-15,-1-5 0 0,1 1 0 0,6-1 0 0,-7 2 0 0,8-6 0 16,-2 2 0-16,-5-6 0 0,6 1 0 0,0-3 0 0,0-4 0 15,0 0 0-15,0 0-16 0,0-4-84 0,-7-3-21 0,7 0-33 16,1-4-39-16,-8-4-57 0,8-3-66 0,-8-1-64 0,0 1-63 0,0-8-56 16,-6 1-50-16,7-1-20 0,-7-7-1 0,0 4 8 0,-7-4 12 15,7 0 18-15,-12-3 21 0,6 2 30 0,-8-3 40 0,1 1 57 16,0 3 66-16</inkml:trace>
  <inkml:trace contextRef="#ctx0" brushRef="#br0" timeOffset="83441.42">8805 10213 121 0,'-26'-10'355'0,"6"-1"64"0,1 0 41 0,-1 6 26 0,1 3 21 0,-1-3 13 15,7 5 11-15,0 0 7 0,0 0 5 0,6 0 4 0,1 0 5 16,-1 0-70-16,7 0-104 0,-6 5-97 0,6-5-93 0,6 0-55 15,-6 0-36-15,13 2-25 0,-6-2-17 0,12 5-14 0,1-5-11 0,0 3-7 16,5 1-6-16,8-4-14 0,-1 4-16 0,2-4-19 0,5 0-21 16,-1 0-32-16,1 0-37 0,-6 0-57 0,7 0-64 0,-2-4-67 0,-5 4-68 15,-1-4-63-15,1 1-61 0,-1 3-29 0,-5-5-13 0,5 5 0 16,-6 0 10-16,1 0 14 0,-1 0 18 0,-1 5 29 0,-5-5 37 0,6 3 55 16,-6-3 64-16</inkml:trace>
  <inkml:trace contextRef="#ctx0" brushRef="#br0" timeOffset="84060.04">9612 10225 0 0,'7'3'146'0,"0"-3"115"0,5 0 31 0,-5 0 28 15,-7 0 30-15,6 0 31 0,1 0 30 0,-7-3 27 0,0 3 25 16,7-4 17-16,-7 1 15 0,-7-2-39 0,7 1-65 0,0-2-48 16,-7 2-39-16,1-3-29 0,-1 3-24 0,1 0-25 0,0-4-26 0,-1 6-27 15,0-3-29-15,1 2-23 0,-8-1-22 0,8 0-18 0,-7 4-14 16,0 0-11-16,7 0-9 0,-7 4-9 0,-1 0-6 0,2-1-7 0,-8 4-4 16,7 1-2-16,0 0-5 0,-6 6-2 0,5-2-4 0,-5 2-3 0,-1 0-2 15,8 5 1-15,-8-2-1 0,7 2 2 0,-7-1-1 0,8 5 0 16,-2-2-1-16,2 2 0 0,5-2-1 0,0 1 1 0,1 0-1 0,-1 1 0 15,7-4-1-15,0 1 1 0,7-1 0 0,-1-4 0 0,1 3-1 16,0-3 1-16,5-4-3 0,2-1 0 0,5-2 0 0,1 0-3 16,-2-5-1-16,2 1-2 0,7-4-3 0,-8-4-1 0,7 1-3 0,0-5-1 15,0-2-1-15,-6-2 0 0,6-3 1 0,-7 0-1 0,1-3 1 0,0 0 0 16,-1-4 2-16,1-1 2 0,-8 3 1 0,2-7 3 0,-1 5 4 16,-7-3 3-16,0-1 4 0,1 1 5 0,-7-1 5 0,7 3 4 15,-7-2 6-15,0 0 6 0,-7 2 9 0,7 6 7 0,0-6 8 0,-7 9 5 16,7-4 7-16,-6 6 2 0,6 2 3 0,0-1-1 0,0 3-2 15,-6 5-3-15,6-2-4 0,0 2-6 0,0 3-6 0,-7 3-15 0,7 2-34 16,0-2 0-16,0 5 0 0,0 3 0 0,0-1 0 0,7 5 0 16,-7 0 0-16,0 4 0 0,6 2 0 15,-6-3 0-15,6 8 0 0,1-3 0 0,-7-3 0 0,7 6 0 0,-1-3 0 0,0 2 0 0,2-3 0 0,4 0 0 0,-5 0 0 0,-1 0 0 16,7-4 0-16,0 1 0 0,-7-4 0 0,8-1 0 0,-1 1 0 16,0-4 0-16,0 0 0 0,0-4-4 0,0-4-24 0,0 2-4 15,6-2-3-15,-6-3-1 0,1-3-2 0,-2-2 0 0,2-2-1 0,-2-4 1 16,8 0 2-16,-7-4 2 0,1 1 2 0,-2-1 5 0,2-3 3 15,-2-4 4-15,-5 0 5 0,6 0 3 0,-6-3 3 0,-1-1 2 0,0 1 3 16,-6-5 1-16,0 1 2 0,6-1 1 0,-12 1 0 0,6-1 2 16,0 1 1-16,-6 0 1 0,6 4 2 0,-6 0 4 0,-1 2 3 0,0 4 4 15,7 5 2-15,-6 3 1 0,6 0 0 0,-7 3 0 0,7 5 1 16,-6 3 0-16,6 3-1 0,0 5 0 0,0 3-2 0,-6 3-1 16,6 5-3-16,0 3-3 0,0 4-4 0,0 3-3 0,0 0-4 0,0 5-1 15,0 1-1-15,0 2 0 0,0-1 0 0,6 1 1 0,-6 0-2 0,6 0-5 16,1-4-8-16,-7 0-10 0,6-4-11 0,1-4-11 0,6 1-12 15,-7-3-14-15,0-5-13 0,2-4-21 0,4-2-22 0,-5-6-49 16,6-1-59-16,-6-5-67 0,5-5-72 0,-4-1-55 0,4-6-47 0,-6-2-30 16,8-4-22-16,-8-1-5 0,1-6 4 0,-1 3 11 0,-6-8 11 15,0 1 20-15,0-4 22 0,0 0 47 0,-6 0 61 0,-1-4 67 0,1 1 113 16</inkml:trace>
  <inkml:trace contextRef="#ctx0" brushRef="#br0" timeOffset="84216.29">10016 10045 0 0,'-26'-4'296'15,"-7"4"52"-15,1 0 40 0,-1 4 33 0,1 0 29 0,6 3 17 0,-1 0 13 16,2 1 10-16,5-1 7 0,0 0 6 0,8 1 5 0,-2-1-55 15,2 0-84-15,5 1-71 0,7-5-62 0,0 4-44 0,7-3-35 0,-1 4-28 16,0-5-26-16,8-3-15 0,6 4-13 0,-1-4-9 0,7 0-7 16,0-4-7-16,0 4-9 0,7-8-13 0,-7 1-17 0,6 0-22 15,-5 0-25-15,-2-4-37 0,1-1-44 0,-6 2-65 0,6 0-77 0,-13-7-79 16,0 7-83-16,0-5-53 0,-7 1-43 0,0 3-18 0,2-3-9 16,-8 2 4-16,0-2 9 0,0 3 15 0,-8-4 16 0,2 4 31 0,0 0 35 15,-7-1 62-15,6 2 74 0</inkml:trace>
  <inkml:trace contextRef="#ctx0" brushRef="#br0" timeOffset="84466.29">9482 9837 262 0,'-26'6'418'15,"13"2"42"-15,-6-2 27 0,6 2 18 0,-1 1 14 0,2-7 12 0,4-2 11 16,2 0 14-16,0 4 15 0,6-4 14 0,0 0 14 0,0 0-86 16,0 0-138-16,0-4-88 0,6 4-64 0,0-2-37 0,8-3-25 0,-1 1-16 15,0-4-12-15,0 5-12 0,7-4-109 0,-1 0-12 0,7-4 0 16,-6 3 0-16,0 1 0 0,5-4 0 0,-5 4 0 0,0-1 0 15,-8 1 0-15,8 0 0 0,-7 3 0 0,0 1 0 0,-6-1 0 0,5 4 0 16,-5 0 0-16,0 4-20 0,-1-1-88 0,-6 5-10 0,7 2-8 0,-7 2-12 16,6 2-11-16,-6 4-16 0,-6 1-20 0,6-1-37 0,0 4-43 15,0-4-53-15,-7 4-60 0,7-3-56 0,0-1-58 0,0 1-24 16,0-9-9-16,0 1 0 0,7 0 5 0,-1-6 11 0,7-3 12 0,-6-4 21 16,13-3 28-16,-8-6 48 0,8 0 56 0,-1-4 67 0,7 1 241 15</inkml:trace>
  <inkml:trace contextRef="#ctx0" brushRef="#br0" timeOffset="84592.42">10113 9722 0 0,'14'-10'205'0,"-14"-2"167"0,6 5 50 16,-6-4 30-16,-6 4 22 0,6 0 12 0,-6 2 8 0,-2 2 5 16,-4-4 2-16,-1 7 0 0,6-4 0 0,-12 4-44 0,5 4-67 0,-4 0-116 15,-2-1-136-15,0 5-130 0,-5-1-124 0,5 4-125 0,-7 3-127 0,-5 1-65 16,6 0-36-16,0-1-17 0,-7 5-7 0,7-4-5 0,-7 3-2 31,7-3 3-31,1 3 6 0,-8-4 21 0,7 0 30 0,0-2 59 16,0 3 90-16</inkml:trace>
  <inkml:trace contextRef="#ctx0" brushRef="#br0" timeOffset="85045.55">11612 10206 0 0,'0'0'23'0,"6"3"219"0,-6-3 20 0,0 4 12 0,6-4 8 0,-6 0 7 15,8 0 8-15,-2-4 13 0,-6 4 16 0,6 0 27 0,-6-3 33 16,7 3 0-16,-7-3-17 0,7-1-38 0,-7 4-46 0,6-4-24 15,-6 4-10-15,0-3-5 0,0 3-3 0,0-4-3 0,0 4-6 0,0 0-11 16,0-4-13-16,0 1-24 0,-6-2-30 0,-1 5-28 0,7-2-31 16,-7-3-20-16,-5 5-16 0,4-3-12 0,-4 3-9 0,5-4-7 0,-6 4-4 15,0 4-4-15,-7-1 0 0,8 2-3 0,-8 2-3 0,7 0-2 16,-7 0-4-16,1 7-3 0,0-2 0 0,-8 2-2 0,7 5-2 0,2-1 0 16,-2 4-1-16,1 0 0 0,-1 0 1 0,7 0-1 0,0 4 0 15,0 0 0-15,6-1 1 0,7-3 0 0,-7 3 0 0,7 1 0 16,7-4-1-16,0 0 0 0,6 0-1 0,0 1-1 0,6-5-2 0,1-4-7 15,-1 1-9-15,7-4-15 0,0 0-21 0,1-4-33 0,5-4-41 16,1-3-64-16,-1-3-75 0,1-1-75 0,5-3-75 0,-4-4-55 0,-2-4-46 16,7 1-22-16,-6-4-12 0,-1-1 1 0,1-3 7 0,6 0 14 15,-7 0 18-15,-6 0 33 0,7-1 40 0,-1 3 64 0,-6-3 74 0</inkml:trace>
  <inkml:trace contextRef="#ctx0" brushRef="#br0" timeOffset="85451.8">12283 10232 0 0,'19'-14'209'0,"-6"2"61"0,0-2 21 0,-6 3 24 0,0-4 28 0,-1 4 30 16,0-4 34-16,-6 0 26 0,0 5 26 0,6-1 15 0,-6-5 13 15,-6 6-47-15,6 0-76 0,0 1-51 0,-6-1-35 0,6 2-21 0,-6 4-14 16,6-2-23-16,-7 1-25 0,0 3-30 0,1 2-32 0,-1 0-28 16,-6 0-24-16,6 2-16 0,-5 6-13 0,-8-1-10 0,7 3-9 0,-7 2-9 15,8 7-6-15,-8-1-6 0,0 0-6 0,-5 4-3 0,5 4-2 16,0 0-1-16,7 3-1 0,-7 0 0 0,2 3 0 0,4-2 0 16,1 4 0-16,0-5 0 0,6 3 1 0,1-2 0 0,6-5 0 0,0 6-1 15,0-11 1-15,6 3 0 0,1-2-1 0,6-6-1 0,0 0 0 16,7-3-1-16,-8-5-3 0,15-4-2 0,-7 0-3 0,6-6-1 15,-7 0-2-15,7-9-1 0,0 1-1 0,0-3 0 0,1-5-1 0,-2 1 1 16,-5-4 1-16,6-4 0 0,-6 1 1 0,-8-1 2 0,1-3 1 0,1 0 3 16,-2-4 3-16,-6-1 1 0,2 2 4 0,-2-1 2 0,-6-4 6 15,0 5 6-15,0-2 7 0,0 5 8 0,-6-4 8 0,6 6 9 16,0 2 13-16,-8 3 10 0,8 5 10 0,-6-2 7 0,6 8 4 0,-6 0 2 16,6 3 0-16,0 5-3 0,0-1-3 0,-6 4-6 0,6 0-8 15,0 4-7-15,0 4-9 0,0 2-10 0,0 1-11 0,0 7-12 0,6 1-9 16,-6 4-7-16,6 2-3 0,0 4-3 0,2-3-2 0,-8 7 1 15,12-4 0-15,-5 4-2 0,0-4-2 0,-1 0-8 0,7 1-10 0,-7-5-14 16,8 1-14-16,-8-4-19 0,7 0-21 0,-6-7-23 0,6 3-25 16,-7-7-46-16,7-4-57 0,-6 0-71 0,-1-3-75 0,0-8-72 15,2 1-67-15,4-5-31 0,-5-2-13 0,-1-5 3 0,-6 0 7 0,7-6 17 16,-7-1 17-16,7 0 24 0,-7-8 25 0,0-2 46 0,0-5 56 16,0 0 71-16,-7-7 179 0</inkml:trace>
  <inkml:trace contextRef="#ctx0" brushRef="#br0" timeOffset="85640.44">12230 9503 243 0,'-38'0'403'0,"5"0"42"0,1-4 26 0,-1 4 21 0,7 0 17 0,0 0 15 16,-1 0 12-16,9-3 12 0,4 3 10 0,1 0 8 0,0-4 5 15,6 4-93-15,7 0-144 0,-6-4-90 0,12 4-67 0,-6-3-38 16,7 3-27-16,6-4-21 0,0-1-18 0,7-2-15 0,-1 4-14 0,7 0-16 16,0-1-20-16,0 0-16 0,1 4-13 0,-1 0-15 0,-1 0-12 0,1 4-11 15,-6 3-9-15,-7 1-12 0,0 3-10 0,-6 0-16 0,-7 6-17 16,0-2-42-16,-7 7-50 0,-6-3-62 0,-6 6-66 0,-1 1-66 0,0 0-66 15,-5 3-28-15,-1-4-10 0,-1 5 0 0,1-1 6 0,0-3 6 16,0 3 9-16,13-6 16 0,-7 2 16 0,14-7 43 0,0 3 52 16,6-5 67-16,6-2 214 0</inkml:trace>
  <inkml:trace contextRef="#ctx0" brushRef="#br0" timeOffset="86015.44">13741 10049 0 0,'-6'7'112'0,"6"-4"209"0,-6 6 46 0,-1-6 37 0,0 0 34 16,7-3 20-16,0 4 14 0,0-4 9 0,0-4 8 0,0 1 8 15,0 0 6-15,0-2-29 0,0 1-47 0,0-4-73 0,0 6-86 0,7-6-56 16,-7 1-43-16,0-1-33 0,0 6-27 0,0-7-17 0,0 6-10 15,-7-5-6-15,7 5-3 0,0-1-6 0,-6 1-7 0,0-1-5 16,-7 1-5-16,6 3-6 0,-6 0-5 0,-7 3-6 0,1 1-5 0,-1 3-5 16,-6 0-3-16,6 4-5 0,-5 1-5 0,-1 2-2 0,0 0-5 15,-1 5-1-15,1 3-2 0,7-4-1 0,-1 4 0 0,8 4 1 16,-8 0 0-16,14-5 0 0,-8 5 0 0,14 0 0 0,-6-1 0 0,6-3-2 16,6 4 0-16,0-4 0 0,2 0 0 0,4-4-5 0,8 1-6 0,-1-5-9 15,1-3-12-15,6 1-17 0,0-6-17 0,0-2-37 0,7 0-45 16,-8-8-61-16,9-3-67 0,-2-1-62 0,7-3-58 0,-6 0-55 15,5-3-55-15,-5-4-22 0,7-1-8 0,-2-3 3 0,-5 0 9 0,6 0 13 16,-7 0 17-16,7 0 36 0,-5-3 46 0,-2 0 60 0,-7 2 69 16</inkml:trace>
  <inkml:trace contextRef="#ctx0" brushRef="#br0" timeOffset="86390.44">14327 9987 145 0,'14'-12'294'0,"-8"1"54"0,-6 4 58 0,0 0 39 0,0 0 31 0,-6-1 22 16,6 1 19-16,-7-4 15 0,0 3 12 0,1 5-1 0,-6-4-8 15,4 2-54-15,-4 2-75 0,5-1-52 0,-6 1-42 0,0 3-49 16,0 0-54-16,0 0-36 0,0 3-30 0,0 1-20 0,0-1-18 0,-7 4-14 15,8 5-13-15,-2-4-14 0,1 6-11 0,0-3-12 0,0 7-29 16,1 0-12-16,4 1 0 0,-4 4 0 0,5-2 0 0,7 2 0 0,-6 2 0 16,6-3 0-16,0 3 0 0,0-3 0 0,6 4 0 0,1-5 0 15,-1 2 0-15,8-5 0 0,-8 4 0 0,7-7 0 0,6 3-15 16,-6-7-25-16,1 4-5 0,-2-8-6 0,8 1-6 0,-1-1-4 0,1-4-5 16,-7-3-4-16,6 0-2 0,1-7 1 0,-1 4 1 0,-5-5 4 15,5-4 7-15,-6 2 8 0,0-1 5 0,1-7 7 0,-2 3 7 0,2-3 5 16,-8-4 6-16,0-1 6 0,7-2 3 0,-6-1 5 0,-7 0 3 15,7-2 3-15,-7-2 3 0,6 1 1 0,-6-1 3 0,0 2 6 16,0 2 5-16,6 0 9 0,-6 0 12 0,0 8 9 0,0 1 9 0,0-3 8 16,0 9 5-16,0 0 3 0,0 4 2 0,0 0 1 0,0 3-1 0,-6 4-2 15,6 0-4-15,0 4-4 0,-6 3-6 0,6 0-8 0,0 4-12 16,-7 3-25-16,7 3-13 0,-7 0 0 0,7 5 0 0,-6 3 0 16,6 5 0-16,0-4 0 0,0 6 0 0,0-2 0 0,0-1 0 0,0 4 0 15,6-4-12-15,1 0-46 0,0 1-20 0,-1-4-22 0,0-1-24 16,0-3-41-16,8-2-53 0,-8-7-63 0,8 1-68 0,-1-2-65 0,-1-8-63 15,2 0-48-15,5-4-41 0,-6-4-9 0,6-4 4 0,1-2 14 16,0-6 18-16,-7 2 21 0,7-4 22 0,6-4 41 0,-7 0 52 0,1-1 63 16,-1-2 68-16</inkml:trace>
  <inkml:trace contextRef="#ctx0" brushRef="#br0" timeOffset="86579.06">14895 9906 0 0,'6'-19'194'0,"-6"6"122"0,0-4 50 0,-6 7 45 16,6 0 39-16,-8-2 27 0,2 5 19 0,0 0 16 0,-1 3 14 0,1 0 11 15,-7 1 10-15,6-1-43 0,-5 4-69 0,-2 4-64 0,1-4-61 16,0 7-53-16,0 0-49 0,-7 0-41 0,8 9-38 0,-2-2-25 15,2 0-18-15,5 8-16 0,0 0-13 0,1 0-11 0,-1 8-10 0,7-4-8 16,7 2-6-16,-1 2-5 0,1 3-4 0,0-7-6 0,12 2-6 16,-6 2-15-16,0-4-14 0,7-5-21 0,-1 2-19 0,8-5-29 15,-8 0-35-15,0-7-54 0,8-3-66 0,-8-1-72 0,0-2-78 0,1-10-64 16,-7 1-58-16,7-4-28 0,-7-2-9 0,-1-5 3 0,2-3 11 16,-2 0 16-16,-4-8 19 0,4 0 28 0,-5-3 32 0,-7-4 55 0,6-3 66 15</inkml:trace>
  <inkml:trace contextRef="#ctx0" brushRef="#br0" timeOffset="86719.69">14810 9345 291 0,'-33'-3'414'0,"-6"-1"30"0,6 4 18 16,-6 4 10-16,7-1 6 0,-1-3 3 0,1 4 1 0,-1 3 1 15,7 0 1-15,-7 1-3 0,7 3-4 0,7 0-151 0,-7 3-226 0,0-3-197 16,6 8-184-16,-6-5-95 0,7 1-52 0,5 4-26 0,-5-5-15 16,-1 0-8-16,8-2-3 0,-2-1-2 0,2 0-2 0,5-4 2 15,-6 1 6-15,6-1 45 0,1-4 65 0</inkml:trace>
  <inkml:trace contextRef="#ctx0" brushRef="#br0" timeOffset="88192.8">15995 9994 116 0,'-13'21'319'0,"7"-5"27"15,-8-2 16-15,8 0 13 0,-1-2 10 0,7-1 9 0,-6-8 11 16,6 0 18-16,0 2 20 0,0-5 14 0,0 0 9 0,6-5-74 0,1 2-117 15,-1-4-70-15,8 0-45 0,-8-5-26 0,14-2-16 0,-7 0-13 16,6-5-7-16,-6 1-11 0,13-4-10 0,-6 0-17 0,-1-4-21 0,1-4-14 16,6 5-9-16,-7-4-5 0,1-4-4 0,-7 0-2 0,6 0-2 15,-6-4 0-15,7 4 0 0,-14-3 0 0,8 0 0 0,-2-1 2 0,-5 0 5 16,0 4 4-16,-1 0 5 0,1 3 4 0,-7 1 5 0,6 4 6 16,-6-1 4-16,0 8 6 0,-6 0 5 0,6-1 4 0,-7 7 5 0,1 2 2 15,6-1 0-15,-7 4-1 0,0-1-3 0,1 5-5 0,-7-2-4 16,6 5-6-16,1 0-5 0,-7 5-5 0,6-2-5 0,1 5-6 15,-7 3-4-15,7 3-5 0,-1 1-6 0,0 7-2 0,1 0-1 0,0 3-1 16,-2 5-2-16,8 3 0 0,0 0 0 0,0 4 2 0,0 3 1 16,0 0 1-16,8 1-1 0,-2 2 1 0,-6 1 0 0,13 1 0 0,-6 2 1 15,-1-3-2-15,7 0 2 0,-7 0-1 0,8-4 1 0,-8 0-1 16,7-3 2-16,0-4-2 0,0 0-1 0,0-4 0 0,0-7-2 16,1 0 2-16,-2-7 1 0,8-1-1 0,-7-2 2 0,7-5-1 0,-8-7-1 15,8 0 2-15,-1-4-1 0,-5-3 0 0,5-5-1 0,-6-2-1 16,6 0 0-16,-5-9-1 0,6 2 0 0,-8-5-2 0,1-3-3 0,0 3-2 15,-6-6-2-15,-1 2 0 0,0-3-3 0,2 0 1 0,-8-1 0 16,0 2-1-16,0-1 1 0,0 4 0 0,-8 3 1 0,2 1 0 16,0 2 2-16,-1 1 1 0,1 4 5 0,-1 3 3 0,0 4 2 0,1 4 2 15,0 0 2-15,-8 4 0 0,8-2 1 0,0 5-1 0,-1 5 0 0,0-2 0 16,1 0 0-16,-1 5 1 0,1-2 2 0,6 6 0 0,0-1 2 16,0 0-2-16,0-1 1 0,6 5-2 0,1-4 1 0,-1 0 0 0,8 4 2 0,-2-7 0 15,8 3 0-15,0-4 1 0,-1 1 0 0,1-5-1 0,6 1-2 16,0-4-1-16,-1 0-2 0,2-4-1 0,5 1 0 0,-6-5-2 15,1 1 0-15,-1-4 0 0,0 0-2 0,0-4 1 0,-1 0-1 0,-5 1 0 16,7-1-2-16,-9 0 2 0,-4 1 1 0,-1-1 3 0,0 0 4 16,0 3 7-16,-7 3 5 0,-6-2 5 0,7 4 6 0,-7-2 4 0,0 2 3 15,0 0 2-15,-7 3 2 0,7 1 1 0,-6 3-1 0,0 0 0 16,-1 0-1-16,1 3-4 0,-8 1-5 0,8 0-5 0,0 3-7 16,-2 5-4-16,-4-2-7 0,6 5-3 0,-1-1-4 0,0 5-1 0,1-1-1 15,6 4-1-15,-7 0 1 0,7 0-1 0,0 4 0 0,7-5 0 16,-1 5 1-16,1-3-1 0,0-3 2 0,-1 3-1 0,6-4-1 0,2-1 2 15,-1 0-1-15,0-3 0 0,0-1 0 0,7-3 0 0,-1-4 1 0,1 1-1 16,-1-4 2-16,0-4-2 0,1 0 1 0,6-4 0 0,1-4-1 16,-1-2 0-16,-7-1 0 0,7-4-1 0,0-3 0 0,0-1-2 15,-7 1 0-15,7-4-1 0,-6 0-1 0,-7 0 1 0,7-3-1 0,-7 3 0 16,0-5-1-16,0 2 1 0,-7-1 1 0,1 1-1 0,-7-1 1 16,0 3-1-16,0-2 1 0,-7 4 0 0,1 3 2 0,-1-1 0 0,1 4 2 15,0 0 1-15,-8 5 1 0,2-1 1 0,4 4 0 0,-4-2 0 16,-1 7 0-16,6 2 1 0,-6 0 1 0,1 2 0 0,4 7 0 0,-4-2 0 15,-1 4 0-15,6-1 0 0,0 5-1 0,1 4-1 0,0-1 0 16,-1 4 0-16,7 0 2 0,0 0-6 0,7 4-1 0,-7-1 0 0,6 0 0 16,7 1 0-16,-6 0 0 0,6 0 0 0,-1-4 0 0,2 3 0 15,-2-6 0-15,2 4 0 0,5-6 0 0,-5 1 0 0,5-3 0 0,-6-4 0 16,6 0 0-16,-5-4 0 0,5 1 0 0,-6-5 0 0,6-3 0 16,-5 0 0-16,6-3 0 0,-8-1 0 0,8-3 0 0,-7-5 0 15,-1 2 0-15,8-1 0 0,-6-5 0 0,-2 2 0 0,1 1 0 0,1-7 0 16,-2 3 0-16,-6-2 0 0,8 1 0 0,-1-1 0 0,-7 1 0 15,1-1 0-15,0 1 0 0,5-1 0 0,-5-2 0 0,0 6 0 0,-1-3 0 16,0 3 0-16,1 1 0 0,-7-1 0 0,7 5 0 0,-7 1 0 16,6-1 0-16,-6 6 0 0,0 0 0 0,0 1 0 0,0 3 0 15,0 0 0-15,0 3 0 0,7 1 0 0,-7 0 0 0,0 6 0 0,0-1 0 16,0 4 0-16,0 1 0 0,6 3 0 0,-6 0 0 0,0 2 0 16,0 2 0-16,6 1 0 0,-6 0 0 0,0 4 0 0,0-3 0 0,0 2 0 15,0-3 0-15,0 0 0 0,7 0 0 0,-7 0 0 0,0-4 0 16,0 1 0-16,0-5 0 0,0-3 0 0,7 3 0 0,-7-6 0 15,0-1 0-15,6 0 0 0,-6-3 0 0,0 0 0 0,6-4 0 0,-6 0 0 16,7 0 0-16,0-8 0 0,-1 5 0 0,1-4 0 0,-1-5 0 0,8 2 0 16,-2-1 0-16,2-4 0 0,-2-3 0 0,1-1 0 0,1-3 0 15,-2 0 0-15,2-3 0 0,5-1 0 0,-6 0 0 0,0-3 0 16,7 3 0-16,-8-3 0 0,2 4 0 0,5-1 0 0,-6-1 0 0,0 10 0 16,1-2 0-16,-8 1 0 0,7 8 0 0,-7 2 0 0,7 1 0 15,-6 3 0-15,-1 4 0 0,0 4 0 0,2 3 0 0,-8 1 0 16,0 2 0-16,6 5 0 0,-6 4 0 0,0-1 0 0,-6 4 0 0,6 0-1 15,0 0-3-15,0 0 0 0,-8 3-2 0,8-3-6 0,0 0-7 0,-6 0-12 16,6-4-14-16,0 1-16 0,6-5-16 0,-6-3-19 0,8 0-22 16,-2-7-41-16,0 0-51 0,1-4-65 0,0-4-70 0,5-2-63 15,-5-3-62-15,6-5-46 0,0 0-36 0,-7-5-10 0,1-3 3 0,0 0 10 16,-1-3 13-16,0-5 20 0,-6-3 20 0,0 4 41 0,0-8 50 16,-6 0 64-16,0 1 70 0</inkml:trace>
  <inkml:trace contextRef="#ctx0" brushRef="#br0" timeOffset="88442.8">17799 8975 175 0,'-46'18'365'0,"1"1"45"0,-8-1 35 0,15 3 25 0,-7-1 20 15,5-3 16-15,7 2 14 0,1-1 12 0,-1-3 9 0,7 0 10 0,7-4 6 16,-1-1-80-16,8 2-125 0,4-5-79 0,2-1-56 0,0 3-40 16,12-6-30-16,0 2-22 0,2-2-16 0,10-3-16 0,-4 0-12 0,11-3-12 15,2-2-9-15,5 2-9 0,1-6-8 0,-1 3-8 0,2-1-7 16,-2 0-10-16,1 0-10 0,-1-1-13 0,-6 4-13 0,-7 0-13 15,1 1-12-15,-7 3-10 0,0 0-11 0,0 3-10 0,-7 1-11 0,-6 3-11 16,7 5-9-16,-7-1-15 0,0-2-14 0,0 8-25 0,0-3-26 16,-7 4-34-16,7-3-35 0,0 2-41 0,-6-2-44 0,6 4-42 0,0-4-37 15,0-1-33-15,0-3-26 0,6-4-10 0,1 1 2 0,0-1 9 16,-1-3 14-16,7-4 26 0,0-4 32 0,0-3 40 0,7-1 44 16,-1-2 50-16,1-5 55 0</inkml:trace>
  <inkml:trace contextRef="#ctx0" brushRef="#br0" timeOffset="88568.94">18073 9162 0 0,'12'-18'196'0,"2"-1"78"0,-1 1 30 0,0 4 34 0,-7-1 37 0,1 0 32 15,-1 3 28-15,0-1 16 0,2 1 11 0,-8 2 7 0,0 2 6 16,0 1-54-16,-8-1-81 0,8 5-59 0,-6-5-47 0,-7 5-47 0,0-1-46 16,0 0-84-16,-7 4-103 0,1 0-118 0,-7 0-124 0,0 0-77 15,-6 4-55-15,5-4-27 0,-5 4-16 0,-1-1-9 0,-6-3-4 16,7 5 0-16,-1-5 1 0,-6 0 13 0,6 0 18 0,1-5 50 16,-1 2 64-16</inkml:trace>
  <inkml:trace contextRef="#ctx0" brushRef="#br0" timeOffset="88725.2">17037 9132 364 0,'-26'26'475'0,"-7"-3"44"0,7-3 27 0,1 0 15 16,5-6 12-16,0 1 7 0,1-8 3 0,5 1 2 0,2-1 0 15,5-7 1-15,0 4-1 0,7-4-116 0,0 0-174 0,7 0-125 0,0 0-98 16,-1 0-82-16,0 0-73 0,8-4-113 0,-1 4-130 0,0-4-98 16,0 1-82-16,7-5-39 0,-1 5-21 0,-6-5-10 0,6 0-5 15,1 2-1-15,-7-2 1 0,7 2 14 0,-8-2 20 0,2-1 39 0,-2 3 45 16,8-1 95-16,-7 3 249 0</inkml:trace>
  <inkml:trace contextRef="#ctx0" brushRef="#br0" timeOffset="89325.65">19284 9825 0 0,'-13'18'280'0,"0"-4"78"16,0-2 45-16,7 3 27 0,-8-5 23 0,8 2 14 0,-7-5 12 15,6 1 13-15,1-5 13 0,-1 1 14 0,7-1 14 0,0-3-46 16,0 0-76-16,0-3-80 0,7-1-79 0,-1-3-53 0,1-1-42 0,6-7-26 16,-1 5-21-16,8-9-14 0,0-3-12 0,6 0-11 0,7-3-12 15,-8-4-14-15,9-1-15 0,-9 0-9 0,7-2-6 0,-5 0-3 0,5-2-3 16,-6-3-2-16,-6 1-2 0,6-1-2 0,-13 1 1 0,7-1-1 15,-8 0 0-15,2 1 2 0,-8-1 3 0,1 0 6 0,-7 4 5 0,6 0 8 16,-12 4 7-16,6 0 6 0,-7 3 6 0,1 4 5 0,-1 3 4 16,0 2 2-16,1 6 3 0,0 0 1 0,0 0 1 0,-2 3-3 15,2 4-3-15,-7 2-45 0,6 2-13 0,1 2 0 0,-1 2 0 0,1 7 0 16,-7-1 0-16,6 10 0 0,1 2 0 0,-7 3 0 0,6 8 0 16,-6 0 0-16,7 4 0 0,0 7 0 0,-1-1 0 0,7 2 0 0,-7-2 0 15,7 5 0-15,7-4 0 0,-7 4 0 0,7-4 0 0,-7 0 0 16,6-5 0-16,0-2 0 0,7 0 0 0,-6 0 0 0,6-8 0 0,0-3 0 15,-6-1 0-15,5-3 0 0,1-4 0 0,1-3 0 0,-2-3 0 16,2-2 0-16,-8-6 0 0,7-1-89 0,0-3-46 0,0-7-44 16,-7 4-56-16,8-8-65 0,-8-5-66 0,0-1-61 0,1-2-56 0,0-3-46 15,-1-3-40-15,-6 0-12 0,0-1 2 0,0-4 14 0,-6-3 18 0,-1 0 22 16,0 5 25-16,-5-6 44 0,6 5 55 0,-8-1 64 0,1 1 68 16</inkml:trace>
  <inkml:trace contextRef="#ctx0" brushRef="#br0" timeOffset="89466.28">19564 9422 21 0,'-13'-10'254'0,"7"2"46"0,-8 0 37 0,8 5 39 0,0-1 43 0,-1 1 26 16,7 3 21-16,0 0 14 0,-7 0 13 0,1 0 9 0,6 0 8 15,0 0-57-15,0 0-90 0,0-4-62 0,6 4-48 0,1 0-38 0,0 0-33 16,5 0-40-16,8 0-39 0,-1-4-29 0,1 4-22 0,12 0-23 16,-5 0-24-16,5 0-35 0,7-3-37 0,-7 3-52 0,8 0-62 15,-1 0-68-15,0 0-72 0,0 0-68 0,1 0-66 0,-8 3-32 0,7-3-17 16,-7 4-8-16,1-4-2 0,-1 4 6 0,1-4 12 0,-1 3 23 16,-5 1 30-16,5-1 48 0,-6 1 58 0,7 0 68 0,-7-4 243 0</inkml:trace>
  <inkml:trace contextRef="#ctx0" brushRef="#br0" timeOffset="89998.74">20535 9418 0 0,'0'0'113'0,"6"-3"142"0,-6-5 30 0,0 5 39 16,0-1 43-16,0-3 38 0,-6 3 37 0,6-3 22 0,-7-4 17 16,0 3 14-16,1-2 11 0,6 2-37 0,-7-3-60 0,1 1-48 0,-1-1-43 15,1-1-30-15,-1 1-26 0,-5 0-35 0,4 4-39 0,2-4-35 16,0 4-35-16,-7-1-20 0,6 0-17 0,-6 5-13 0,1 0-10 0,4-1-9 31,-4 4-10-31,-2 0-5 0,2 4-7 0,-8 2-5 0,7 2-3 0,0 0-5 16,-7 6-5-16,8 0-2 0,-2 1-2 0,2 7-3 0,-2-3 0 15,1 6-1-15,0 1-1 0,7 0-1 0,-7 3 0 0,13-4 0 16,-6 5 0-16,6-1-1 0,0 5 0 0,0-6 0 0,6-1 2 0,7 2-2 16,-7 0-1-16,7-4 0 0,6-3-3 0,-5 0-1 0,6-3-4 15,-1-4-3-15,7 0-3 0,-6-5-2 0,5-2-3 0,-5-5-3 16,6-3-3-16,-6 0-2 0,-1-7 0 0,1 0-1 0,-1-5 0 0,1 2 2 16,0-5 1-16,-8 1 4 0,2-5 3 0,-2 1 3 0,-5-4 3 15,-1 0 3-15,1 0 4 0,-7-4 1 0,0 5 4 0,0-6 1 0,-7 2 2 16,1-4 1-16,-1 3 0 0,1-3 1 0,-7 3 0 0,6 1 3 15,-5-1 3-15,5 0 3 0,-6 4 3 0,6 3 3 0,1 1 0 0,-1 4 2 16,1 3 2-16,-1 0 0 0,7 3 1 0,-6 5 0 0,6-5-1 16,0 8-1-16,0 0-1 0,0 0-1 0,6 0-3 0,1 0-4 15,-1 4-3-15,1 0-1 0,-1 3-1 0,7-3-1 0,1 3-1 0,-2 0-1 16,2 1-2-16,5-1 2 0,1 0 0 0,0 0 1 0,-2-2-1 0,2 1 0 16,-1-1-1-16,7 2 0 0,-6-4-1 0,0 1 1 0,-1 0 0 15,1-4-1-15,-1 3 0 0,1-3-1 0,0 4 0 0,-8-4 1 16,2 4 0-16,-1-4 0 0,-1 3 0 0,2-3-1 0,-8 4 0 0,0 4 2 15,1-5 2-15,-7 1 4 0,0 3 3 0,0 4 5 0,0 0 4 16,0 0 4-16,-7 3 2 0,1 1 3 0,0 4 2 0,0-1 0 0,6 4 1 16,-8 0 1-16,2 0 0 0,0 3-1 0,6-3-1 0,-7 1-3 15,7-2-4-15,0 1-5 0,7 0-5 0,-7-4-6 0,6 1-6 0,0-5-11 16,2 2-13-16,-2-6-16 0,0 1-17 0,7-7-24 0,-6 0-25 16,6-4-50-16,-1-4-61 0,2-3-68 0,-2-1-71 0,2-7-60 15,-1-3-54-15,-7-1-42 0,8-2-36 0,-8-2-11 0,6-5 0 0,-4-1 11 16,-2-5 14-16,-6-2 22 0,6-1 25 0,-6-3 49 0,7-1 58 15,-7-2 70-15,0-1 70 0</inkml:trace>
  <inkml:trace contextRef="#ctx0" brushRef="#br0" timeOffset="90092.49">21056 9049 0 0,'-8'-11'165'0,"-4"-1"85"0,6 5 13 0,-8 4 7 0,8-5 7 0,-7 4 2 15,-1 1 1-15,2 3 0 0,-2-4 1 0,2 4-2 0,-1 0-4 16,-1 0-78-16,2 4-115 0,-2-4-106 0,2 3-98 0,-1 1-62 16,-1-4-46-16,2 4-23 0,6 0-15 0,-8-4-7 0,1 3-3 0,6-3-1 15,1 0-1-15,-1 0 1 0,1-3 3 0,0 3 26 0,-2-4 70 16</inkml:trace>
  <inkml:trace contextRef="#ctx0" brushRef="#br0" timeOffset="90326.86">20411 8971 142 0,'-33'8'370'0,"7"3"50"0,-6-4 38 15,5 0 28-15,-5 1 23 0,12-1 21 0,-6-2 20 0,7-3 17 16,5 2 17-16,2-4 15 0,-2 4 15 0,8-4-72 0,0 0-113 0,6 0-87 16,0-4-71-16,6 0-50 0,0 2-36 0,1-6-29 0,12 0-24 15,-5 1-48-15,12-4-84 0,-7-4 0 0,7 4 0 0,0-3 0 16,7-1 0-16,-7 0 0 0,0 4 0 0,1 1 0 0,-8-1 0 0,0 3 0 15,0-3 0-15,-5 8 0 0,-1-1 0 0,0-1 0 0,0 5 0 16,-7 0 0-16,1 5 0 0,0-1-38 0,-1-1-40 0,0 4-9 0,1 5-9 16,0-6-10-16,-1 6-10 0,0-1-22 0,1 3-29 0,-1-2-51 15,1-2-66-15,0 1-69 0,-1 4-74 0,0-4-55 0,2 0-46 0,-2-4-19 16,0 4-4-16,0-4 4 0,1-3 7 0,0 4 12 0,-1-8 16 16,7 3 26-16,-7 1 34 0,2-4 58 0,-2 0 70 0</inkml:trace>
  <inkml:trace contextRef="#ctx0" brushRef="#br0" timeOffset="90640.48">19284 9279 160 0,'-33'8'385'0,"7"2"48"0,0-2 33 0,1 0 25 15,-2-2 20-15,8 1 14 0,-1 1 12 0,7-4 10 0,0-4 10 0,0 4 7 16,7-1 7-16,6-3-76 0,0 0-121 0,0 0-89 0,6 4-76 16,0-4-46-16,14 0-31 0,-7 4-23 0,13-4-19 0,6 0-14 15,1-4-11-15,7 4-18 0,5-4-21 0,1 4-33 0,5-3-39 0,2-5-75 16,5 5-96-16,-5-4-119 0,-2 2-132 0,-5-1-65 0,-1 1-34 0,-5-2-16 15,-1 0-10-15,-6 0-5 0,-7-1-2 0,-7 1 6 0,-6 0 13 16,6-1 23-16,-11-3 32 0,-2 3 70 0,6-2 90 0</inkml:trace>
  <inkml:trace contextRef="#ctx0" brushRef="#br0" timeOffset="91985.32">23035 9382 0 0,'7'4'183'0,"-7"-4"72"15,6 0 17-15,1 0 18 0,0 0 16 0,-7-4 19 0,6 4 20 16,-6-4 26-16,6 1 29 0,-6-1 25 0,0-4 24 0,6 5-42 16,-6-4-74-16,0-1-47 0,0 1-32 0,0-5-18 0,0 5-14 0,0-4-14 15,0 0-13-15,-6 1-14 0,6-1-18 0,-6-4-22 0,0 4-25 16,-1-1-22-16,0 6-20 0,1-5-12 0,-7 0-8 0,-1 2-6 16,2 3-3-16,-2-5-5 0,2 8-3 0,-8-2-4 0,1 3-3 0,5-3-3 15,-5 5-3-15,-7 0-3 0,6 5-2 0,1 2-4 0,-1 0-1 16,-6 0-5-16,6 8-1 0,1-4-2 0,-1 6-1 0,2 2 0 0,-2 0-1 15,0 2 0-15,7 1-1 0,1 1 1 0,-2 3-2 0,1-5 0 16,6 5 0-16,1-1-1 0,-1-2 0 0,7-1 1 0,0-1 0 0,0-2 0 16,7-1 0-16,-1 1 1 0,1-5 0 0,0 0 2 0,5 2-1 15,2-10 1-15,5 2 2 0,1-2-1 0,0-6 0 0,-2 0 0 16,9 0 1-16,-1-6-1 0,0-2 0 0,7-5-1 0,-1 1 1 0,1-6-1 16,5-1-1-16,-5 1 0 0,7-8-2 0,-8 5 0 0,7-9 0 15,-6 1-1-15,5-1-2 0,-5-3 1 0,-1-4 0 0,-5 5 0 0,-1-8 1 16,-6 4-1-16,-1-6 0 0,1 3 2 0,-8-5 0 0,-5 2 3 15,0 3 3-15,5-2 4 0,-12 1 5 0,7 3 7 0,-7 5 6 0,0-5 8 16,0 8 6-16,0 0 6 0,0 3 7 0,-7 4 7 0,7 0 7 16,-6 7 4-16,6-4 3 0,-6 9 1 0,6-1-1 0,0 0-3 0,-7 4-3 15,7-1-6-15,0 5-9 0,0-1-29 0,-7 4-28 0,7 0 0 16,0 0 0-16,0 4 0 0,0-1 0 0,-6 5 0 0,6 3 0 0,0 0 0 16,-6 3 0-16,6 4 0 0,0 4 0 0,-7 4 0 0,0 4 0 15,7 2 0-15,-6 1 0 0,6 3 0 0,0 1 0 0,-7 0 0 16,7 3 0-16,0 1 0 0,0-2 0 0,0 6 0 0,0-4 0 0,7-2 0 15,-7-2 0-15,6 4 0 0,1-5 0 0,0-2 0 0,5-2 0 16,-5-2 0-16,6-1 0 0,0-4 0 0,7-2 0 0,-8-5 0 0,8 0 0 16,0-4 0-16,-1-2 0 0,1-5 0 0,6 0 0 0,0-7 0 15,-7 0 0-15,7 0 0 0,0-7 0 0,7 0 0 0,-7-5 0 16,0-2 0-16,7 0 0 0,-7-2 0 0,-1-2 0 0,2-4 0 0,-1 0 0 16,0 1 0-16,-6-5 0 0,6 0 0 0,-7 0 0 0,-5 0 0 15,-2-2 0-15,1 2 0 0,0-3 0 0,-6 4 0 0,-7-2 0 0,6 2 0 16,-6 3 0-16,-6 0 0 0,6 4 0 0,-7 3 0 0,1-4 0 15,-1 9 0-15,0-2 0 0,1 1 0 0,0 8 0 0,0-5 0 16,-8 5 0-16,8 3 0 0,-1 0 0 0,-6 3 0 0,6 5 0 0,-5-1 0 16,5 0 0-16,-6 8 0 0,7 0 0 0,-1 0 0 0,-6 7 0 0,6-5 0 15,1 9 0-15,6 0 0 0,-6 0 0 0,6 3 0 0,0 0 0 16,6 4 0-16,0-3 0 0,1-1 0 0,-1 0 0 0,8 1 0 16,-2-1 0-16,8-4 0 0,-7 1 0 0,7 0 0 0,0-4 0 0,5-4 0 15,-5-3 0-15,0-1 0 0,6 1 0 0,-7-8 0 0,1 1 0 0,6-5 0 16,-7-3 0-16,1 0 0 0,6-7 0 0,-7 3 0 0,1-6 0 15,0-5 0-15,-2 0 0 0,2 1 0 0,0-5 0 0,-1-4 0 16,-5 2 0-16,5-5 0 0,-6 1 0 0,0-4 0 0,0 3 0 0,0-4 0 16,0-2 0-16,-6 2 0 0,6-3 0 0,-7 4 0 0,7 0 0 0,-6 0 0 15,5-1 0-15,-4 5 0 0,-2-1 0 0,0 4 0 0,1 0 0 16,-1 3 0-16,1 5 0 0,-7 3 0 0,6 0 0 0,-6 4 0 16,0 0 0-16,7 7 0 0,-7 0 0 0,0 0 0 0,0 0 0 0,0 3 0 15,-7 4 0-15,7 4 0 0,0 4 0 0,0-1 0 0,0 5 0 16,0 3 0-16,0 0 0 0,0 7 0 0,-6 0 0 0,6 1 0 0,0 2 0 15,0 2 0-15,0-1 0 0,0 0 0 0,0-1 0 0,0 2 0 16,0-5 0-16,0 0 0 0,6-3 0 0,-6-3 0 0,7-3 0 0,-1 3 0 16,0-9 0-16,2 1 0 0,-2-4 0 0,0-4 0 0,7 1 0 15,-6-5 0-15,6-3 0 0,-1 0 0 0,-4-7 0 0,4 3 0 16,8-7 0-16,-7 1 0 0,0-2 0 0,6-2 0 0,-5-9 0 0,5 5 0 16,-6-7 0-16,0-1 0 0,7 1 0 0,-7-5 0 0,0-2 0 15,0-2 0-15,-1-2 0 0,2 3 0 0,-1-3 0 0,0 2 0 16,-7 5 0-16,7 0 0 0,-6 3 0 0,0 4 0 0,-1 4 0 0,-6 3 0 15,6 4 0-15,-6 0 0 0,0 7 0 0,0 0 0 0,0 4 0 16,0 4 0-16,-6 3 0 0,0 4 0 0,6 0 0 0,-7 4 0 0,0 4 0 16,1 3 0-16,-7 3 0 0,7 1 0 0,-1 0 0 0,7 3 0 15,-7 0 0-15,1-3 0 0,6 3 0 0,0 0 0 0,0-7 0 0,0 3 0 16,0-2 0-16,6-4 0 0,1-5 0 0,-7-3 0 0,13 0 0 16,-7-3 0-16,1-5-37 0,6-3-208 0,0-3-59 0,0-2-61 15,0-6-62-15,0 1-45 0,0-5-38 0,0-3-36 0,-7-4-31 0,8-4-8 16,-8 0 6-16,0-3 17 0,-6 0 19 0,7-8 29 0,-7 4 31 0,0-4 51 15,0-3 59-15,0 4 64 0,-7-1 64 0</inkml:trace>
  <inkml:trace contextRef="#ctx0" brushRef="#br0" timeOffset="92250.94">24286 8737 157 0,'-46'7'370'16,"-6"0"46"-16,7 1 31 0,6 0 25 0,-1-5 18 0,7 5 18 15,1-8 13-15,6 3 16 0,7-3 15 0,5 0 13 0,2 0 13 16,5 0-75-16,1 0-119 0,6 0-83 0,0 0-65 0,0 0-41 0,13-3-28 15,-7-1-21-15,8 4-19 0,-2-4-15 0,8 1-13 0,-7-1-15 16,7 0-15-16,6-4-13 0,-7 6-12 0,1-3-10 0,-2-2-13 0,2 3-21 16,-7 1 0-16,1 3 0 0,-2-4 0 0,2 0 0 0,-8 4 0 15,7 0 0-15,-6 4 0 0,-1-4 0 0,1 4 0 0,-1-1 0 16,-6 5 0-16,6 0 0 0,2-1-8 0,-2 4-22 0,-6 0-10 0,6 4-11 16,0-1-14-16,2-3-15 0,-8 3-18 0,6 1-24 0,0 0-28 0,7-1-46 15,-6 1-56-15,0-5-63 0,5 2-66 0,-6-1-58 0,8-4-54 16,-1 0-33-16,0-7-23 0,6 5-3 0,-5-10 5 0,5 2 13 15,-6-4 15-15,6-1 25 0,-5-3 26 0,6-4 47 0,-8 1 57 0,1 0 64 16,0-5 103-16</inkml:trace>
  <inkml:trace contextRef="#ctx0" brushRef="#br0" timeOffset="92407.2">24526 8799 184 0,'0'-18'340'16,"0"4"69"-16,-6-2 47 0,6 2 38 0,-6-1 32 0,-1 0 28 0,1 5 24 15,-1-5 19-15,1 4 20 0,-1 0 15 0,1 0 13 0,6 0-68 16,-6 4-106-16,6 0-89 0,0-1-79 0,0 5-51 0,0-1-78 0,6 0-174 16,-6 0 0-16,13 4 0 0,-7-2 0 0,7 2 0 0,0 2 0 15,7-2 0-15,-1 4 0 0,1 0 0 0,0 0 0 0,6-1 0 16,-7 5 0-16,7-6 0 0,-6 7 0 0,-1-2 0 0,1 0-277 0,-8 1-138 15,2-2-108-15,-1 6-66 0,-7-5-44 0,1 0-16 0,-7 1-1 16,0-1 12-16,0 1 17 0,0-1 24 0,-7-4 26 0,1 1 30 16,-7 0 31-16,7-1 65 0,-8 1 81 0</inkml:trace>
  <inkml:trace contextRef="#ctx0" brushRef="#br0" timeOffset="92584.5">23556 8807 182 0,'-52'14'405'0,"7"1"48"0,-1 0 29 0,13-4 17 15,1-1 9-15,-1-2 8 0,13 0 2 0,2-5 4 0,4 0 2 0,8-3 2 16,-1 5 2-16,7-5-85 0,7 2-128 0,6 3-101 0,0-5-87 16,7 3-50-16,5 1-28 0,8 0-28 0,0-1-28 0,6 1-48 15,6 0-57-15,1-1-89 0,-1 1-106 0,7-4-82 0,-6 3-71 0,0-3-35 16,6-3-19-16,-7 3-8 0,1-4-5 0,-1-3-1 0,2 0-2 16,-9-1 11-16,7 0 17 0,-5-2 41 0,-1-1 53 0,-6 0 88 0,5-1 268 15</inkml:trace>
  <inkml:trace contextRef="#ctx0" brushRef="#br0" timeOffset="94107.03">26213 9210 0 0,'14'0'129'0,"-8"-4"109"0,1-1 20 0,-1 5 20 0,0-2 22 0,2-2 20 15,-8-3 24-15,0 3 23 0,0 1 24 0,0-4 23 0,0 2 23 0,-8-2-37 16,8 3-66-16,-6-3-43 0,0 0-30 0,-1 0-22 0,1-5-18 16,-8 5-17-16,8 0-18 0,-6-1-21 0,-2 1-21 0,1-1-23 15,0 5-22-15,0-4-23 0,-7 3-21 0,1 4-15 0,-1 0-10 0,0 0-6 16,-6 4-6-16,7 0-4 0,-7 2-3 0,0 2-1 0,0 3-2 16,0 0-2-16,0 3-1 0,0 1-2 0,6 4-1 0,-6-1-1 15,7-1 0-15,-1 3 1 0,8 2-2 0,-2 0 2 0,8 0 0 0,-1-1 1 16,1-3-1-16,6 5 1 0,0-4-1 0,6-5 2 0,1 4 0 15,5-6 1-15,2 2-1 0,5-3 0 0,1-4 1 0,0-2-1 0,-1-3 1 16,0 2-1-16,8-4-1 0,-1-4 1 0,-1-3-1 0,1 3 0 16,0-7-1-16,1 0-1 0,-1-3 0 0,0-1-1 0,-7-3 2 0,7 0 0 15,0-4 1-15,-6 4 2 0,-1-8 2 0,1 4 3 0,-7-5 5 16,0 7 4-16,0-6 3 0,1 0 5 0,-8 4 5 0,0-4 5 16,-6 4 4-16,0-3 5 0,0 5 7 0,0-1 4 0,0 3 3 0,-6-1 3 15,0 5 1-15,6-1-1 0,-8 4 0 0,2 1-3 0,0 2-4 0,-1 4-3 16,7 1-6-16,-6-1-4 0,-1 4-5 0,0 4-4 0,1-1-7 15,0 4-6-15,6 5-5 0,-6 2-3 0,-2 4-4 0,2 1-4 16,0 6-2-16,-1 0-1 0,7 9-1 0,-7-1 0 0,1 4 0 0,6 3 0 16,0 0-2-16,-7 4 1 0,7 3 0 0,0-2 0 0,0 6 1 15,-6-4 0-15,6 5 1 0,-6-1 0 0,-1 1-2 0,7-1 1 0,-7 0 0 16,1-3-1-16,0 3 1 0,-1-2 0 0,0-2 0 0,1 0 0 16,-7-7 0-16,7 1-1 0,-8-2 1 0,8-5 0 0,-8-1 0 0,2-4-1 15,5-4-1-15,-6-6 2 0,0 3 0 0,1-7 1 0,-2-4-1 16,1-5 2-16,-7 2 0 0,8-4 0 0,-2-4 1 0,-5-4-1 15,6-4 2-15,0 2-1 0,-7-5 0 0,8-4 2 0,4-3 0 0,-4-1 1 16,5-2-1-16,7-2 0 0,0-6-1 0,7 4 0 0,-1-8 0 0,8 2-3 16,5-1-1-16,0-5-8 0,8 1-8 0,-1-1-13 0,6 2-12 15,7-7-13-15,-6 6-12 0,5-1-17 0,9-3-19 0,-9 3-35 16,9 1-45-16,-9-1-53 0,7 4-55 0,2-4-51 0,-2 4-50 0,1 1-37 16,-1-2-26-16,-6 6-26 0,7-2-27 0,-7-3-7 0,7 8 3 15,-14-5 11-15,7 8 17 0,-6-4 35 0,-1 4 44 0,1 4 51 16,-7 0 56-16,0-1 70 0,0 5 74 0,-7 3 122 0,1-4 34 0,0 8 113 15,-8-1 74-15,8 1 47 0,-13 3 34 0,5 1 30 0,-4-1 26 16,-2 1 31-16,0-2 30 0,0 5 29 0,-6-3 26 0,0 0 4 16,0-5-9-16,0 5-35 0,0-1-51 0,0-3-34 0,-6-2-29 0,6 3-20 15,-6-1-17-15,0 3-20 0,-2-4-18 0,2 1-25 0,0 4-26 0,-8-5-27 16,8 1-25-16,-7 3-16 0,0 0-15 0,6 4-11 0,-5-3-11 16,-2 3-9-16,-5 0-8 0,6 3-7 0,-6 1-7 0,5 0-6 15,-5 3-6-15,-1 1-4 0,0 2-3 0,1 2-2 0,0 1-1 0,-1 7-1 16,1-3-2-16,-1 2 1 0,7 3 0 0,-7 0 0 0,8 3 1 15,-2 0-2-15,1 2 1 0,7-1-1 0,6 2 1 0,-7-2 0 0,14 0 0 16,-1 0 1-16,1-4-1 0,5 3 0 0,2-6-2 0,-1-1 0 16,7 1 0-16,-1-6-1 0,7-1 0 0,-6-4-3 0,6-1-1 0,0-7 1 15,6 0-3-15,-5 0 0 0,-1-7-1 0,-1-1-1 0,1 1 0 16,0-8 1-16,1 0 0 0,-7 1 2 0,5-5-1 0,-5-3 0 16,0 1 3-16,-2-5 0 0,-4 3 3 0,-1-2 1 0,0-4 1 0,0 3 3 15,-7 1 4-15,8-4 3 0,-8 3 3 0,0 0 4 0,1 0 5 0,-7 0 7 16,6 5 6-16,-6 3 7 0,7-1 7 0,-7 5 3 0,0-1 3 15,0 4 2-15,0 0-1 0,0 7-1 0,0-3-4 0,0 3-2 16,0 4-4-16,0 0-5 0,0 0-25 0,-7 4-18 0,7 3 0 0,0 0 0 16,-6 4 0-16,6 4 0 0,-7 1 0 0,1 1 0 0,6 5 0 15,-6 0 0-15,-1 4 0 0,7 0 0 0,-7 3 0 0,7 0 0 0,-6 0 0 16,6 4 0-16,0-3 0 0,0-1 0 0,0 0 0 0,6 1 0 16,-6-1 0-16,7-7 0 0,-7 3 0 0,7-7 0 0,-1 1 0 0,0-1 0 15,1-6 0-15,-1-2 0 0,8 1 0 0,-8-7 0 0,8 0 0 16,-8-1 0-16,6-6 0 0,2-1 0 0,-1 0 0 0,-1-7 0 15,2 1 0-15,-2-5 0 0,2 0 0 0,5-4 0 0,-5 1 0 0,-2-4 0 16,2-3 0-16,5-1 0 16,-6-3 0-16,0-1 0 0,-1 1 0 0,2-4 0 0,-8 0 0 0,8 4 0 15,-1-4 0-15,-1 8 0 0,-5-5 0 0,6 5 0 0,-7 3 0 0,8 0 0 0,-8 8 0 0,1-2 0 0,-7 5 0 0,6 4 0 16,1-1 0-16,-7 8 0 0,0-3 0 0,6 6 0 0,-6 2 0 0,7 1 0 16,-7 2 0-16,6 7 0 0,-6-1 0 0,6 5 0 0,-6-1 0 15,0 3 0-15,8 5 0 0,-8 4 0 0,0-5 0 0,-8 7 0 16,8-1 0-16,0 2 0 0,-6-4 0 0,0 3 0 0,6 2 0 0,-7-5 0 15,1 0 0-15,-1 2 0 0,1-6 0 0,6-3 0 0,-7 0 0 0,1-4 0 16,6 0 0-16,-7-7 0 0,7 0 0 0,0 0 0 0,0-4 0 16,0 0 0-16,0-2 0 0,0-5 0 0,0 0 0 0,7-5 0 15,-1 3 0-15,1-7 0 0,-1-1 0 0,7-1 0 0,-6-4 0 0,5 0 0 16,2-3 0-16,5-4 0 0,-5-3 0 0,4 0 0 0,-4-2 0 16,6-2 0-16,-1-4 0 0,1 4 0 0,-1-5 0 0,1 5 0 0,-8 4 0 15,8-5 0-15,0 9 0 0,-7-2 0 0,0 5 0 0,0 4 0 16,-1 2 0-16,-4 1 0 0,-2 8 0 0,7-1 0 0,-6 8 0 0,-1-1 0 15,-6 5 0-15,6 2 0 0,-6 5 0 0,7 0 0 0,-7 7 0 16,0 0 0-16,6 4 0 0,-6-1 0 0,0 5 0 0,0-1 0 16,0 0 0-16,0-3 0 0,0-1 0 0,7 1 0 0,-7-4 0 0,7 0 0 15,-1-3 0-15,-6-5-35 0,13 0-70 0,-6-2-29 0,-1-5-32 16,7-3-57-16,-7-4-67 0,8 0-70 0,-2-8-71 0,-4 1-63 0,4-4-62 16,-6-3-25-16,1-6-4 0,0-1 7 0,-7-2 12 0,6-5 20 15,-6-1 19-15,0-4 29 0,0-4 33 0,-6 0 57 0,6-7 66 16,-7 1 70-16,0-6 243 0</inkml:trace>
  <inkml:trace contextRef="#ctx0" brushRef="#br0" timeOffset="94232.03">27529 8532 191 0,'-52'-4'366'0,"-1"1"27"0,8 3 13 15,0 3 9-15,-1 1 4 0,14 0 2 0,-7 3 3 0,6 0-1 16,7 0 1-16,0 1-12 0,0 3-17 0,-1 0-142 0,9 1-201 0,-9 2-167 16,7-1-149-16,2 3-75 0,-2-1-41 0,0-1-21 0,1-3-11 15,-1 4-6-15,0-5-4 0,1 2-1 0,-1-5 0 0,8 4 11 16,-8-4 17-16,0 0 50 0,1 1 100 0</inkml:trace>
  <inkml:trace contextRef="#ctx0" brushRef="#br0" timeOffset="94998.8">29158 9125 284 0,'-20'15'416'0,"0"3"30"0,7 0 16 15,-7-6 7-15,1 1 4 0,6-1 2 0,0-4 2 0,7-5 2 16,0 1 1-16,-2 0 7 0,2-1 6 0,6-3-97 0,0 3-150 0,6-3-88 15,2 0-56-15,-2-3-27 0,7 0-14 0,6-5-6 0,0 2-3 16,1-6-2-16,6 1-1 0,7-3-2 0,-1-5-3 0,7 1-5 16,1-4-8-16,-1-4-7 0,0 1-6 0,-1-1-4 0,2-3-6 0,-7-5-2 15,6 5-2-15,-13-7-1 0,6 2-2 0,-5-2 1 0,-1-1-1 16,-7-3 0-16,1 3 0 0,-2 1 1 0,-4-4 2 0,-1 7 0 0,-6-4 2 16,-1 4 3-16,1 4 2 0,-7-1 5 0,6 9 5 0,-6-2 5 15,-6 1 6-15,6 8 4 0,0-1 4 0,-7 4 3 0,7 0 2 0,-6 4 2 16,-1-1-1-16,7 5 0 0,-13 3-3 0,7 0-3 0,-2 3-3 15,-4 5-5-15,-1-1-5 0,0 4-5 0,0 7-5 0,-1 1-3 16,-4 2-4-16,4 6-1 0,-5 5-3 0,5 1 0 0,-4 0-1 0,4 8 2 16,-5-1 2-16,5 0 1 0,2 0-1 0,4 1 3 0,2 3 1 0,-6 0 1 15,12-5 0-15,-7 3-1 0,7-3 0 0,-7-2-1 0,7 0 1 16,7 0-1-16,-7-5-2 0,7-2-2 0,-1-4-4 0,0-1-12 16,0-3-13-16,8-4-21 0,-1-3-23 0,0 0-36 0,6-4-44 0,1-8-67 15,0 1-82-15,-1-8-81 0,7 1-83 0,0-8-54 0,1 0-40 16,-1-4-17-16,6 0-8 0,1-2 5 0,-1-2 10 0,1-4 18 15,6 2 22-15,-1-2 33 0,-5 2 44 0,7-2 68 0,-1 2 80 0</inkml:trace>
  <inkml:trace contextRef="#ctx0" brushRef="#br0" timeOffset="95389.43">30349 8909 62 0,'26'-8'295'15,"-12"6"30"-15,-2-3 19 0,2-1 32 0,-8 1 39 0,-6-2 29 16,0 3 23-16,0-2 18 0,0 2 12 0,-6-4 11 0,-2 1 10 0,2 3-65 16,-6 1-100-16,-2-5-63 0,1 5-40 0,0 3-24 0,-6-4-12 15,-1 4-29-15,1 0-34 0,-1 0-28 0,-6 4-20 0,6-1-16 16,-5 1-11-16,-1 3-8 0,-1 1-10 0,8 3-5 0,-8-1-7 0,2 6-5 15,-1-3-6-15,6 6-5 0,0-1-6 0,1 1-3 0,-1 3-2 16,8 0-3-16,-2 1-3 0,8-2-1 0,-1 1-2 0,1-4-1 0,-1 4-1 16,7-4-2-16,7 1 0 0,-7-1-1 0,6-4-1 0,1-2 0 15,6-1-2-15,0 0-1 0,7-3-2 0,-7-5-2 0,6 0-3 0,0-3-1 16,1-3-3-16,6 0-2 0,-7-5-1 0,8-1-2 0,-8 0-1 16,8-2 0-16,-8-4 1 0,0-4 0 0,1 1 0 0,-1 0 0 15,1 0 1-15,0-4 2 0,-7-4 4 0,7 0 2 0,-8 0 1 0,1 1 3 16,-6 0-1-16,6-5 2 0,-7 0 3 0,1 1 0 0,6 0-1 15,-13 0 1-15,6 3-1 0,-6 0 2 0,6 8 4 0,-6-4 2 0,0 7 0 16,8 1 0-16,-8 2-1 0,0 9 1 0,0-4 0 0,0 7 1 16,-8 4 3-16,8-1 3 0,0 8 6 0,-6 0 4 0,6 7 5 0,-6 1 1 15,6 6 0-15,0 5-1 0,0-1-1 0,-6 4 2 0,6 0 1 16,6 4 0-16,-6 0 1 0,0 2-1 0,6-2-3 0,0-5-4 0,2 5-8 16,4-3-10-16,-5-5-14 0,6-4-19 0,0 0-20 0,-7-2-25 15,8-9-26-15,-2 2-54 0,8-9-67 0,-7 0-85 0,1-10-95 0,-2-1-77 16,1-7-70-16,0-1-33 0,-6-5-17 0,5-5-3 0,-4-8 5 15,-2 1 15-15,0-4 18 0,-6-3 21 0,0-5 25 0,0-2 52 16,0-1 66-16,-6-8 86 0,0 1 258 0</inkml:trace>
  <inkml:trace contextRef="#ctx0" brushRef="#br0" timeOffset="95514.43">30499 8510 0 0,'-27'-36'12'15,"2"9"414"-15,5 2 64 0,-6 3 41 0,7 7 32 0,-1 1 24 0,7 3 21 16,0 0 15-16,1 0 11 0,4 4 9 0,2 0 6 0,6 2 3 16,0 2 0-16,0 3-127 0,6 0-192 0,2 3-107 0,4 2-189 0,8-3-37 15,-1 6 0-15,7 0 0 0,7 3 0 0,-1-1 0 0,1 1 0 16,7 4 0-16,-2 0-28 0,-5-1-308 0,6 5-139 0,-7-5-80 0,-6 4-47 15,1-3-27-15,-1 0-11 0,-7-1-8 0,-6 1-4 0,0 0 10 16,0-4 14-16,0 0 28 0,-7 0 34 0,8 0 62 0,-8 1 70 0</inkml:trace>
  <inkml:trace contextRef="#ctx0" brushRef="#br0" timeOffset="97440.71">4682 12346 0 0,'0'0'182'0,"0"0"102"0,0 3 22 0,0-3 18 0,0 0 14 16,0 0 17-16,0 0 19 0,0 0 24 0,0 0 27 0,0 0 21 0,0 0 17 15,0 0-41-15,0-3-70 0,0 3-58 0,0-5-53 0,0 3-31 16,0-3-19-16,0 2-14 0,0-5-10 0,0 5-16 0,-6-5-15 0,6 2-22 16,0-3-22-16,0-1-17 0,-6 3-14 0,6-1-8 0,-8 1-5 15,2 0-2-15,0-1-3 0,-1 1-3 0,1 0-2 0,-8-1-1 16,2 5-1-16,-2-1-2 0,-5-1-2 0,-1 3-3 0,1-2-4 0,0 4-2 16,-8 0-2-16,8 4-3 0,-14-2-1 0,7 7-2 0,1-1-1 0,-9 2-1 15,9 1-2-15,-8 0-1 0,7 4-2 0,-6-1 0 0,5 4 0 16,1 1 0-16,0-1 0 0,0 4-1 0,0-3 0 0,7 2 0 0,-1-2 0 15,1 3-1-15,5-4 0 0,2 1-1 0,-2-1 1 0,8-3-1 16,0-1 0-16,-1 1 0 0,0-1 0 0,7-2-1 0,0-2 1 16,0 1-1-16,0-3 0 0,0 0 2 0,7-6-1 0,0 3 2 0,-1-2 1 15,0-3 1-15,8 0 2 0,-2 0 0 0,2-3 1 0,5-4 1 16,-6-1-1-16,6-3 1 0,8-4 0 0,-8 0 1 0,8-3-1 0,-2-4 0 16,1 0-2-16,7-3-1 0,-7-6-3 0,6 3-2 0,1-5-1 15,-7 0 0-15,7 0-2 0,-7-4-1 0,6 1 1 0,-6-1-1 16,1 0-1-16,-1 1 1 0,-1-1 0 0,-5 1 0 0,6-2 0 0,-13 6 1 15,7-1 1-15,-8 0 1 0,2 3 2 0,-2 1 5 0,-5 4 4 16,0-1 7-16,-1 1 7 0,1 3 4 0,-7 2 4 0,6 3 5 0,-6 2 5 16,0-3 6-16,0 7 5 0,0-4 5 0,0 4 2 0,-6 4 3 15,6-4 1-15,0 4-25 0,-7 3-44 0,7-3 0 0,0 3 0 0,-6 0 0 16,6 4 0-16,0 0 0 0,-7-3 0 0,7 6 0 0,-7-3 0 16,7 4 0-16,-6 3 0 0,0-3 0 0,0 7 0 0,-8 0 0 0,8 4 0 15,-1 3 0-15,-6 0 0 0,0 4 0 0,7 4 0 0,-8 0 0 16,8 3 0-16,-7 4 0 0,6-1 0 0,1 1 0 0,-1 4 0 0,7 0 0 15,-6-1 0-15,6 5 0 0,6-4 0 0,-6 3 0 0,7-4 0 16,-1 1 0-16,1 0 0 0,6-1 0 0,1-3 0 0,-2 0 0 16,1-4 0-16,7 1 0 0,-8-5 0 0,8-2 0 0,6-5 0 0,-6-1 0 15,5-1 0-15,2-5 0 0,-1-4 0 0,0-4 0 0,7 2 0 16,-7-5 0-16,6-5 0 0,1-1 0 0,-7-5 0 0,7 0 0 0,-7-8 0 16,6 4 0-16,-6-7 0 0,0 0 0 0,0 1 0 0,6-5 0 15,-12 4 0-15,6-3 0 0,-7-1 0 0,8 0 0 0,-8 0 0 0,1 1 0 16,-7-1 0-16,0 4 0 0,0 0 0 0,-6 0 0 0,-1 4 0 15,0 0 0-15,-6-1 0 0,7 5 0 0,-7-1 0 0,-7 0 0 16,7 4 0-16,-6 0 0 0,0 4 0 0,-1-1 0 0,1 1 0 0,-1 4 0 16,0-1 0-16,1 0 0 0,0 1 0 0,-8 3 0 0,8 0 0 15,-1 0 0-15,1 3 0 0,-7 1 0 0,6 0 0 0,1 3 0 0,-8 0 0 16,8 0 0-16,0 8 0 0,-7-4 0 0,6 4 0 0,1 0 0 16,-1 3 0-16,1 0 0 0,0 4 0 0,6-4 0 0,-8 4 0 0,8 5 0 15,0-6 0-15,0 5 0 0,0 0 0 0,0-5 0 0,8 5 0 16,-2-1 0-16,0-2 0 0,1-2 0 0,6 2 0 0,-7-2 0 15,13-2 0-15,-5-4 0 0,-1-1 0 0,6 0 0 0,1-2 0 0,-1-1 0 16,1-7 0-16,6 3 0 0,-7-7 0 0,8 0 0 0,-8-4 0 16,8 1 0-16,-2-5 0 0,1-4 0 0,-6-1 0 0,6-1 0 0,0-6 0 15,-7 3 0-15,1-2 0 0,6-6 0 0,-7 2 0 0,1-3 0 16,0 1 0-16,-1-1 0 0,-5 1-9 0,-2 0-27 0,2-1 1 0,-2 0 2 16,1 0 5-16,-6 0 2 0,0 0 6 0,-1 1 3 0,-6 3 4 15,6 0 5-15,-6 4 2 0,7-1 7 0,-7 5 6 0,0-1 5 16,0 5 6-16,0-2 5 0,0 5 3 0,0 0 3 0,0 3 1 0,-7 0 1 15,7 1 0-15,0 3-8 0,0 0-23 0,0 0 0 0,-6 0 0 16,6 3 0-16,-6 1 0 0,6 3 0 0,0 1 0 0,-7 2 0 0,0 5 0 16,7 0 0-16,-6 3 0 0,-1 4 0 0,7 4 0 0,-6 0 0 15,6 7 0-15,-6-1 0 0,6 5 0 0,-8 2 0 0,8 7 0 0,0-2 0 16,0-1 0-16,-6 5 0 0,6 2 0 0,0-1 0 0,0 2 0 16,0 0 0-16,0 1 0 0,0-1 0 0,0-4 0 0,6 1 0 15,-6 0 0-15,0-3 0 0,0-2 0 0,8-3 0 0,-8 0 0 0,0-6 0 16,6 3 0-16,-6-9 0 0,6-2 0 0,-6-1 0 0,7-3 0 0,-7-3 0 15,0-8 0-15,6 3 0 0,-6-6 0 0,0-1 0 0,0-3 0 16,0-4 0-16,0-4 0 0,0 1-111 0,0-4-73 0,-6-5-52 16,6-2-62-16,-7-2-72 0,7-5-77 0,-6-2-64 0,0-2-56 0,-2-4-24 15,2 0-6-15,0-1 8 0,6-2 14 0,-6-5 21 0,-2 4 23 16,2 0 32-16,6 0 32 0,-6 0 53 0,6 3 62 0,0 1 74 16,0 3 258-16</inkml:trace>
  <inkml:trace contextRef="#ctx0" brushRef="#br0" timeOffset="97582.53">5763 12646 68 0,'0'0'389'0,"0"4"64"16,6-1 38-16,-12 2 26 0,6-2 17 0,-6 0 17 0,0 1 16 0,-2-4 14 15,2 4 12-15,0-4 14 0,-1 0 14 0,1 0-55 0,6 0-91 16,0 0-106-16,0 0-112 0,0 0-63 0,0 0-36 0,0 0-25 16,6-4-66-16,7 4-67 0,1-4 0 0,-2 1 0 0,8 0 0 0,6-5 0 15,-7-1 0-15,14 3 0 0,-7-1 0 0,6 0-141 0,-5-5-153 16,5 5-107-16,1-4-113 0,-7 0-62 0,0 0-37 0,0 0-19 0,0 0-8 16,-7 0 3-16,8 0 9 0,-8-3 21 0,0-1 28 0,1 0 35 15,0 0 37-15,-1 1 70 0,-5-5 86 0</inkml:trace>
  <inkml:trace contextRef="#ctx0" brushRef="#br0" timeOffset="98332.53">6154 12334 231 0,'-13'12'415'0,"0"-5"40"0,7-3 20 15,-8 3 11-15,8 0 6 0,6-7 2 0,-6 4 2 0,6-1 4 16,0-3 4-16,0 0 7 0,0 5 8 0,0-5-87 0,6 0-135 0,0 0-93 15,1 0-72-15,6 0-37 0,0-5-16 0,0 2-8 0,0-1-4 0,7-3-2 16,0 0-1-16,-1-4-5 0,0 4-4 0,0-9-7 0,8 5-7 16,-7-4-7-16,-1 1-8 0,0 0-6 0,-5-5-6 0,5 5-4 15,-6-6-4-15,0 3-2 0,1 2 0 0,-2-3-2 0,-5 4 1 0,-1-5-1 16,1 4-1-16,-7 0 3 0,6 1 2 0,-6 3 4 0,0-3 4 16,0 6 4-16,-6-3 7 0,6 5 1 0,0 1 3 0,0-3 0 0,-7 8 0 15,7-3-1-15,0 3-1 0,-6 0 1 0,6 0 0 0,-7 3-2 16,7 2-3-16,-6 3-2 0,0-2-5 0,6 5-4 0,-8-1-5 0,2 6-3 15,0 2-2-15,-1-3-1 0,0 3-1 0,7 4 0 0,-6-4 0 16,6 5 1-16,-6-3 0 0,6 3 0 0,0 0-1 0,0-2 0 16,6 2-1-16,-6-6 1 0,6 6-1 0,-6-5 0 0,7 1 0 0,0-5-1 15,-1 4 1-15,0-6 0 0,8 2 1 0,-8-3 1 0,7-4 1 0,-6 0 0 16,6 1-1-16,-7-4 1 0,8-1 1 0,-2-3-1 0,1-3 1 16,0-1 0-16,0 0-1 0,1-2 2 0,-2-6-2 0,2 1 1 15,-2 0-2-15,1-4-2 0,1 1 0 0,-2-4 0 0,2 3 0 0,-8-4 0 16,7 1-1-16,-6-1 0 0,-1 1 0 0,1-4 1 0,-1 4 0 15,0 0-1-15,2-2 0 0,-2 3 1 0,-6 2 1 0,0 1 0 0,6-1 1 16,-6 0-2-16,0 4 0 0,6 4-1 0,-6 0 0 0,0 0-1 16,0 2-1-16,0 2-1 0,7 3 0 0,-7 0-1 0,0 3 2 15,7 2 0-15,-7 2 1 0,6 0-1 0,1 0-1 0,-7 4 1 0,6 4 0 16,0 0 2-16,2 4-1 0,-2-1 2 0,0 0 3 0,1 4 0 16,0-4-1-16,-1 4 0 0,0-3 0 0,1 3 0 0,-7-4 0 0,6 0 0 15,1 1 1-15,0-1-1 0,-7-4 0 0,6-2-1 0,-6 2 0 16,6-8-1-16,-6 6 0 0,0-5 0 0,7-3 0 0,-7 4 2 15,7-5 0-15,-7-3 1 0,6 0 1 0,-6 0-1 0,6 0 2 0,1-3-1 16,0-1 0-16,-1-4 1 0,1 1-1 0,-1-5 1 0,0 2 0 16,2 0-1-16,-2-6 1 0,6 2-2 0,-5 0-1 0,0-1 0 0,-1 0-1 15,1-4-1-15,-1 5 1 0,0-4-2 0,8-1 0 0,-8 1-1 16,0 0-3-16,2-1 0 0,4 1-2 0,-5-1 0 0,-1 5-1 0,8-1-1 16,-8 0 1-16,6 1-2 0,2 3 1 0,-8 4-1 0,7 0 1 15,-6 2-1-15,6 2 0 0,-7 6 0 0,1 2 3 0,6 2 1 0,-7 0 1 16,1 4 1-16,0 3 1 0,-7 1 1 0,6 4 0 0,-6-1 2 15,7 4-1-15,-7-4 1 0,6 5-1 0,-6-2 1 0,0-2 1 0,6 2 0 16,1-3 1-16,-7-2 0 0,7-2 0 0,-1 1 0 0,0-4 0 16,2 0 0-16,-2-4-2 0,0-3-9 0,7-4-14 0,1 0-25 15,-8-8-26-15,6 1-63 0,2-4-81 0,-8-4-105 0,7-3-116 0,1-1-64 16,-2-2-36-16,-5-5-20 0,0 1-9 0,5-5-5 0,-5 1-1 16,0 0 8-16,-1-8 14 0,1 5 23 0,-1-5 27 0,7-4 65 15,-6 1 79-15</inkml:trace>
  <inkml:trace contextRef="#ctx0" brushRef="#br0" timeOffset="98979.69">7503 11906 53 0,'-8'-3'290'0,"8"-5"46"15,0 4 40-15,0 0 34 0,0 1 33 0,-6 0 22 0,6-2 18 0,0 1 14 16,0 1 14-16,0 3 6 0,-6-3 6 0,6-1-58 0,0 4-88 16,0 0-66-16,0 0-52 0,0 0-44 0,0 0-40 0,0 0-36 0,-7 4-34 15,7-4-23-15,0 3-16 0,0 4-13 0,0-2-14 0,0 5-10 0,0-3-10 16,7 9-6-16,-7-2-6 0,0 1-2 0,0 7-1 0,6-4 2 15,-6 7 3-15,0-2 3 0,6 2 2 0,-6 1 2 0,8 0 1 0,-8 3 0 16,6-4 3-16,-6 2 0 0,6-2 1 0,1-3 1 0,-1 4 0 16,1-5 2-16,-1 2 0 0,1-6-2 0,-1 1 0 0,0 1-2 15,2-4-1-15,4-4-2 0,-5 0 0 0,6 0-1 0,0-8-2 0,0 1 0 16,0 0-1-16,0-8-3 0,0 0-1 0,0-3-4 0,7 0-3 16,-8-7-4-16,8-1-3 0,-7 0-5 0,7-7-3 0,-8 0-5 0,2 0-6 15,6-7-6-15,-8-1-5 0,1 1-4 0,1-8-6 0,-8 4-2 16,7-7-3-16,-6 0 0 0,-1-1-1 0,0-2 2 0,1-1 2 0,-7 4 4 15,7-4 3-15,-7 0 5 0,0 2 6 0,0 6 8 0,0-1 10 16,-7 5 12-16,7 0 12 0,0 5 12 0,-7 2 14 0,7 3 12 16,0 3 9-16,-6 5 12 0,6 0 9 15,0 2 9-15,-6 1 8 0,6 3 6 0,0 2 3 0,0-3 0 0,-7 6-4 16,7 0-6-16,0 3-7 0,0 0-54 0,0 0-36 0,0 0 0 16,0 0 0-16,0 3 0 0,0 4 0 0,0 1 0 0,0 0 0 0,0 3 0 15,0 7 0-15,7 0 0 0,-7 1 0 0,6 6 0 0,-6 0 0 16,6 6 0-16,-6 1 0 0,7 0 0 0,-7 5 0 0,7-1 0 15,-1 2 0-15,-6 2 0 0,0 0 0 0,7 0 0 0,-1 1 0 0,-6-1 0 16,6 1 0-16,2-1 0 0,-8 1 0 0,12-6 0 0,-6 2 0 0,1-5 0 16,6 2 0-16,-6-8 0 0,5 0 0 0,2-5 0 0,-2-3 0 15,2-2 0-15,5-2 0 0,-5-7 0 0,4-2 0 0,-4-5 0 0,5-5 0 0,-5-2-48 0,5-4-129 0,-6-3-66 0,0-4-81 16,7-4-85-16,-14-1-90 0,7-6-57 0,-6-4-43 0,-1 1-15 16,0-5-1-16,-6 0 9 0,-6-3 16 0,6-1 22 0,-6 1 26 15,-1-1 36-15,-6 2 39 0,7-3 68 0,-7 7 80 0</inkml:trace>
  <inkml:trace contextRef="#ctx0" brushRef="#br0" timeOffset="99152.66">7913 11715 0 0,'-27'11'315'0,"1"0"127"0,0 0 45 0,1 0 32 0,-1-3 27 15,-1-1 19-15,7 1 16 0,2-5 11 0,4 1 9 0,1 0 8 16,7-1 5-16,-8-3-40 0,14 0-64 0,-6 0-112 0,6 0-137 0,6 0-75 16,1 0-44-16,6 0-33 0,0 0-26 0,7 0-27 0,-1-3-55 0,7 3-1 15,7-4-24-15,-1 4-67 0,1-4-51 0,0 4-83 0,6-3-98 16,-7-1-101-16,1 0-103 0,-1 1-50 0,1 3-26 0,-1-7-13 15,-5 2-7-15,-8 2 5 0,7-5 11 0,-6 5 21 0,-1-5 30 16,-6 5 39-16,7-5 45 0,-1 1 78 0,-5 3 128 0</inkml:trace>
  <inkml:trace contextRef="#ctx0" brushRef="#br0" timeOffset="99449.53">8427 11771 0 0,'0'0'275'15,"0"0"41"-15,0-4 35 0,0 4 34 0,0-3 36 0,7 3 26 16,-7-5 22-16,6 5 19 0,-6-3 17 0,0 3 14 0,0-5 13 0,6 5-52 16,-6 0-84-16,0 0-63 0,0 0-51 0,0 0-40 0,-6 0-32 15,6 0-35-15,-6 5-34 0,6-5-26 0,-7 8-22 0,7-5-19 0,-7 4-16 16,1 1-15-16,0 3-13 0,-1 4-9 0,1-1-6 0,6 4-4 16,-7 0-2-16,0 5 1 0,1 2 1 0,6 1 1 0,-6 0 2 0,6-1 0 15,0 4 1-15,0 0 0 0,0 1 0 0,0-1 0 0,0 4 1 16,6-4-1-16,0-2-1 0,1 0-2 0,0 4 0 0,-1-9-3 15,7 3-4-15,0-3-8 0,-6 1-8 0,5-5-13 0,8-4-16 0,-7 1-18 16,0-8-22-16,6 1-43 0,-5-1-52 0,5-7-70 0,-6-4-77 16,6-3-73-16,1-4-71 0,0-4-45 0,-1-3-31 0,-5-1-12 15,5-3-2-15,0-3 9 0,1 0 11 0,-1-1 18 0,1 0 21 0,0-3 42 16,-1 3 54-16,-5-3 68 0,5 3 85 0</inkml:trace>
  <inkml:trace contextRef="#ctx0" brushRef="#br0" timeOffset="100076.81">8994 11924 201 0,'12'-8'261'0,"-4"6"25"16,-2-6 19-16,0 5 25 0,0-5 28 0,-6 4 33 0,0-3 37 0,0 4 27 15,-6-6 22-15,6 6-11 0,-6-4-28 0,6 3-46 0,-6 1-55 16,-2-5-34-16,2 5-23 0,0 3-19 0,-1-4-17 0,1 1-23 0,-1 3-23 16,0-4-32-16,-5 4-34 0,6 0-27 0,-2 0-21 0,-4 4-15 15,5-1-12-15,-6 1-8 0,6-1-11 0,-5 5-6 0,-2 3-6 0,2-1-4 16,5 1-3-16,-6 5-2 0,0-3-3 0,0 6-1 0,0 4-2 16,7-2 0-16,-8 1-2 0,8 3 1 0,-1-2 0 0,7 3-1 0,-6-1-1 15,6-3-2-15,0 0 0 0,0 0-1 0,6 1 1 0,1-5-1 16,5-4 0-16,2 1 0 0,-1-4-1 0,6 0-1 0,-6-4 1 0,7-3-1 15,6-1-1-15,-7-3 1 0,7-3-1 0,-6-1 1 0,6-7-1 16,-7 4-5-16,1-4-3 0,0-4-5 0,-1-3-5 0,-5 4-5 16,4-5-4-16,-10 1-3 0,4-5-1 0,-5 2-3 0,-1 2-1 0,-6-4-1 15,0 2 0-15,0-1-1 0,-6 0 1 0,6 0 2 0,-7 1 5 16,1 2 3-16,0 1 6 0,-8 0 5 0,8 2 7 0,0 5 4 0,-8 1 5 16,8-1 4-16,-1 3 1 0,1 5 2 0,0-1 0 0,-2 1 2 15,2 3 0-15,6-4 0 0,-6 8 1 0,6-4 1 0,0 3 0 0,0 1 0 16,0-1 0-16,0 1 0 0,6 0-2 0,-6 3-1 0,6-3 1 15,2 2-1-15,-2 3-1 0,0-3 2 0,1-2-1 0,6 3 1 16,0-2 1-16,-1-2-1 0,2 5-2 0,-1-8-1 0,7 2-3 0,-8-2 0 16,8 5-2-16,-7-5-1 0,7 0-1 0,0 0 0 0,-2 0 0 0,-4 0-1 15,5 0-1-15,1 0 0 0,0 0-1 0,-1 3 0 0,-6 1 1 16,6 0 0-16,-5-1-1 0,-2 5 0 0,2-1 0 0,-1 4 0 16,-1 0 2-16,-5 0-1 0,6 7 1 0,-7-3 1 0,1 3 2 0,0 1 1 15,-7 3 2-15,0 0 2 0,0-1 1 0,0 1 0 0,0 0 2 16,-7 0-1-16,7 4 2 0,-7-3 1 0,1-6 0 0,0 5-1 0,-1-3 0 15,0-1-2-15,1 1-1 0,6-6 0 0,-6-1-1 0,6-1 1 16,0-4 5-16,0-3 5 0,0-1 7 0,0-3 4 0,0 0 1 0,0 0 2 16,0-3-2-16,6-4 0 0,-6-4 1 0,6 0-1 0,-6-4-2 15,7-7-5 1,0 4-6-16,-7-8-12 0,6-3-13 0,0 0-13 0,1-5-11 16,0 1-5-16,-1-4-6 0,1 5-1 0,-1 0-1 0,1-2-1 15,6 5 0-15,-7-1 0 0,0 5 1 0,8 2 4 0,-8 6 5 0,7-2 8 16,-6 4 7-16,6 5 5 0,-7 2 4 0,8 4 1 0,-8 1 2 15,0 3 2-15,8 3 0 0,-8 1 1 0,0 4 0 0,1 2 0 0,-1 5 2 16,1-1-1-16,0 5 0 0,-7 0 1 0,6-1 0 0,0 3-1 16,-6 2-2-16,7-5-7 0,-7 4-9 0,7-4-12 0,-7 1-14 15,6-6-17-15,-6 3-20 0,7-5-34 0,-1-4-43 0,0 1-64 0,1-8-73 16,0 0-79-16,-1-5-82 0,0-1-43 0,2-2-26 0,-2-6-7 16,0-1 1-16,1-4 8 0,-1 1 12 0,-6-8 17 0,0 5 19 0,0-9 34 15,0 5 43-15,-6-9 64 0,-1 2 109 0</inkml:trace>
  <inkml:trace contextRef="#ctx0" brushRef="#br0" timeOffset="100279.94">8375 11360 403 0,'-26'18'458'0,"0"-3"33"0,7-4 23 0,5 0 14 15,-5-4 11-15,6 1 6 0,6-8 2 0,1 3 1 0,0-3 3 0,6 0-2 16,-8 0-1-16,8 0-140 0,0 0-210 0,0-3-160 0,0 3-137 15,0 0-143-15,8-4-149 0,-8 0-75 0,6 1-42 0,-6-1-20 0,0-4-12 16,0 5-5-16,0 3-3 0,0-7 0 0,6-1-1 0,-6 5 17 16,0-5 24-16,-6 5 65 0,6-4 84 0</inkml:trace>
  <inkml:trace contextRef="#ctx0" brushRef="#br0" timeOffset="100580.28">7320 11528 0 0,'-13'8'182'15,"0"3"230"-15,-1-4 49 0,2 1 31 0,-1-1 21 0,6-4 15 0,1 1 11 16,-1 0 7-16,1-4 6 0,0 0 4 0,-2 0 5 0,8 0-26 16,0 0-43-16,0 0-112 0,0 0-145 0,0 0-83 0,0 0-50 0,0-4-45 15,8 0-41-15,-2 4-57 0,-6-3-65 0,6-1-97 0,1 1-115 16,-1-1-90-16,1 0-80 0,0 1-38 0,-1-5-20 0,0 5-10 16,-6-1-5-16,0 1-1 0,6-5 0 0,-6 8 13 0,0-4 20 0,-6-3 42 0,6 0 53 15,-6 3 91-15,0 0 251 0</inkml:trace>
  <inkml:trace contextRef="#ctx0" brushRef="#br0" timeOffset="100908.4">6245 11712 364 0,'0'7'455'0,"0"0"32"0,0 1 17 0,0-5 8 0,0 1 5 0,0-4 2 15,0 0 1-15,7 0 0 0,-7 0 2 0,6 0-1 0,-6-4 1 16,6 1-118-16,2 3-175 0,-8-4-112 0,6 4-82 0,0-4-96 15,1 0-101-15,-1 4-115 0,1-3-123 0,0-1-60 0,-7 1-31 0,6-1-15 16,0 0-8-16,-6-3-3 0,7 0-3 0,-7 0 0 0,0-1-1 16,7-3 13-16,-1 0 18 0,0-3 63 0,1 3 85 0</inkml:trace>
  <inkml:trace contextRef="#ctx0" brushRef="#br0" timeOffset="102634.72">11586 11895 250 0,'-13'-4'378'0,"-1"4"28"0,8-7 18 16,-7 4 17-16,0-6 14 0,0 3 12 0,0-2 12 0,6-3 9 0,-5 4 8 15,5-4 7-15,-6 0 5 0,7 1-94 0,6-2-145 0,-7 1-76 16,1 0-41-16,6-4-24 0,0 4-18 0,0-3-14 0,0-1-14 0,6 0-13 16,-6 1-10-16,7 2-10 0,-1-2-7 0,0 0-8 0,1 3-6 15,0 0-7-15,5 3-7 0,-5 2-6 0,0 1-5 0,-1 2-1 16,7 3-3-16,-7 3 0 0,1 2-1 0,0 5 1 0,-1 1-1 0,0 4 0 15,8 3-1-15,-8 1 1 0,1 2 0 0,-7 5 1 0,6 4 0 0,1-1 1 16,-1 0 1-16,-6 4 0 0,7-1 0 0,-7 2-1 0,6-2 0 16,-6 2 0-16,6-2 1 0,-6 2 0 0,0-5 0 0,8 1-1 15,-8-5 1-15,0 0 1 0,6-3 1 0,-6-3-2 0,0-1 1 0,0-3 1 16,6-4 1-16,-6 0 7 0,0-4 8 0,0 0 11 0,0-3 12 16,0-4 7-16,0 0 4 0,0-4 4 0,0 1 1 0,7-4-1 0,-7-1 0 15,7-7 0-15,-7 1 1 0,6-4-2 0,1 0-2 0,-1-9-6 16,7 2-7-16,-6-4-13 0,5-1-10 0,2-3-8 0,-1 0-4 0,-1 0-4 15,2 0-1-15,6-4-1 0,-8 4 0 0,1 1 0 0,7 2-1 16,-8 1 0-16,8 3 1 0,-6 1-2 0,-2 3-1 0,1 3 0 16,1 4-2-16,-2 1 1 0,2 3 0 0,-2 4-1 0,-5 4 1 0,6 3-1 15,-6 0 0-15,-1 3 1 0,0 4-1 0,2 1 1 0,-2 3-1 16,0 4 0-16,0-1 2 0,1 4 1 0,-7 0 0 0,7 4 2 0,-1 1-1 16,-6-2 0-16,7 1 1 0,-7 0 1 0,6 0 0 0,0 0-1 15,-6 1 1-15,8-5 0 0,-2 0 0 0,0 0 0 0,0-3 0 0,8-1 0 16,-8 1 0-16,7-4 0 0,1-3 1 0,-2 0 0 0,8-6 0 15,-7 2-1-15,7-4 2 0,0-4 0 0,-2 2-1 0,9-6 0 16,-7-4 0-16,5 1-1 0,1-3 2 0,0-1-1 0,-6 1 0 0,6-8-1 16,-1 3 1-16,2 1 1 0,-7-4-2 0,-1 0 1 0,0 0-1 15,1 0 0-15,-7-3 0 0,7 3 1 0,-8-4-1 0,-4 3 1 16,4-2-1-16,-5 3 0 0,-7 0 0 0,6 0 0 0,-6 0-1 0,0 0 0 16,0 4 1-16,-6 0-1 0,6 3 1 0,-7 0 0 0,-5 1 1 0,4 6 0 15,2-2 1-15,-7 2 1 0,6 5-1 0,-5-2 1 0,-1 2-1 16,6 3 1-16,-6 3-1 0,0 2 0 0,0-2-2 0,7 5 1 15,-7-1 1-15,6 4-1 0,0 3-3 0,1 1 0 0,0 3 0 0,-2 0 0 16,8 1 0-16,-6 4 0 0,6-2 0 0,6 5 0 0,-6 0 0 16,8-5 1-16,-8 5 0 0,6-1 0 0,7 1-1 0,-6 0 1 0,6 0 2 15,-1-1 0-15,2-3 1 0,-2 0 0 0,2 0 0 0,-1 0 1 16,-1-4-2-16,2 1 2 0,6-5 1 0,-8 1 0 0,1-5 0 0,1 3 2 16,4-7 1-16,-4 2 1 0,-1-8 0 0,0 3 0 0,0-3 2 15,7-3 0-15,-8-1 0 0,2-4 0 0,5 1 1 0,-6-4-1 16,0 0-1-16,1-4-2 0,5 1 2 0,-6-1-1 0,0-3-1 0,-1 0-1 15,2 0 0-15,-1-5-3 0,-7 1 0 0,7 0 0 0,0 0-2 16,-6 0 1-16,0 1-1 0,-1-2 0 0,7-2-2 0,-6 3 2 0,-1 0-1 16,0 0-1-16,1 4-2 0,-1-1 0 0,-6 5-1 0,7-2 0 15,0 6-1-15,-1-1 0 0,-6 7-2 0,6 0 1 0,2 1 0 0,-2 6-1 16,-6-3 0-16,6 8 0 0,0-1-1 0,-6 4 2 0,7 0 1 16,0 4-1-16,-7 4 1 0,6-1 1 0,-6-1-1 0,7 6 2 0,-7 2 2 15,0-3 1-15,0 4 0 0,0 0 0 0,0-4 1 0,0 3-1 16,0 0 1-16,0 1 1 0,0-3-1 0,0-1-1 0,0 0 1 0,0-4 1 15,0 0-2-15,6-3 1 0,-6 0-3 0,0-5 1 0,0 2 1 16,6-5 1-16,-6-1 0 0,0-1-1 0,8-1 2 0,-8-1 1 16,6-3 0-16,-6-3 0 0,6 3 2 0,-6-9-2 0,7 7-1 0,-1-9 2 15,1 3 0-15,-1-3-1 0,1-4 1 0,-1 1-2 0,1-1 1 16,6-3-2-16,-7-4-1 0,1 4 0 0,0-5-2 0,-1 1-1 16,0 1-4-16,1-1-1 0,-1 0-1 0,1 0-4 0,0 0-3 0,-1 0-1 0,0 3-2 0,2 4-1 15,-2 1-1-15,0-1 0 0,-6 9 0 0,6-6-1 0,1 9-1 16,0-1 1-16,-7 4 2 0,6 0 3 0,-6 4 2 0,0 2 2 0,7 6 2 15,-7-1 2-15,0 3 2 0,0 5 1 0,0-2 1 0,0 3 1 16,6 2 0-16,-6 3 1 0,0-3 1 0,0 0 0 0,6 0 2 0,-6 0 0 16,8 0 1-16,-2-4 1 0,0 1 1 0,0-5 1 0,8 1 1 15,-8-4 2-15,7-4 2 0,-7 0 0 0,14-3 2 0,-6-1 0 16,-2-3 0-16,1-3 0 0,1-4-2 0,-2-1-8 0,8 1-13 0,-7-7-15 16,0-1-18-16,0 1-24 0,0-5-24 0,-6 1-44 0,-1-5-55 0,0 1-70 15,-6 1-78-15,0-5-79 0,-6 0-78 0,0-3-44 0,-1-4-30 16,-6 0-7-16,-6 0 4 0,5-3 12 0,-6-5 16 0,2 5 20 15,-9-5 23-15,7 1 43 0,-6 0 52 0,1 3 69 0,-1-3 110 0</inkml:trace>
  <inkml:trace contextRef="#ctx0" brushRef="#br0" timeOffset="102884.72">12732 11279 103 0,'-33'11'240'0,"8"4"25"16,-1-4 22-16,0 4 23 0,-1-4 25 0,7-4 30 0,1 4 36 15,0-3 28-15,6-1 24 0,-1-4 0 0,8 5-13 0,0-5-44 16,-1 1-60-16,0 0-35 0,7-1-23 0,0 1-17 0,0-4-15 0,7 0-16 15,-7 0-17-15,7 0-24 0,5 0-32 0,2-4-26 0,-1 1-21 16,6-1-18-16,-6-3-10 0,7-1-12 0,-1 1-10 0,1 0-7 16,0 0-6-16,-1-4-7 0,1 4-7 0,-8-6-7 0,2 7-9 0,-2-2-5 15,2 5-5-15,-8-1-4 0,1 0-2 0,-1 4-2 0,0 0-1 0,1 4-1 16,0 0 0-16,-1 3 1 0,0 0-1 0,8 4-4 0,-8 1-4 16,7 2-10-16,-6 1-12 0,6-4-13 0,-7 3-18 0,14 1-37 15,-14 0-50-15,7-4-75 0,7 4-89 0,-7-9-84 0,0 5-81 0,7-3-42 16,-8-5-19-16,8 2-8 0,-1-5 1 0,-5-5 5 0,5 2 10 15,1-5 15-15,0 2 18 0,-8-5 38 0,8-1 49 0,-1-2 76 16,1-1 199-16</inkml:trace>
  <inkml:trace contextRef="#ctx0" brushRef="#br0" timeOffset="106303.16">14986 11594 0 0,'-7'7'213'0,"7"-2"86"0,-7-2 36 15,-5 2 34-15,5-2 31 0,0-3 22 0,1 0 19 0,-1-3 15 16,-6-2 11-16,7-3 9 0,-1 5 6 0,1-8-47 0,6 4-77 0,-6-1-59 16,6-2-53-16,-8-5-39 0,8 4-35 0,0-4-31 0,8 1-30 15,-8-4-21-15,6 2-20 0,-6 2-13 0,6-4-11 0,1 3-9 16,6-4-9-16,-7 5-6 0,7-1-6 0,1 1-5 0,-8 3-4 0,7 0-1 15,0 0-4-15,0 0 0 0,0 3-3 0,-6 5 0 0,5-1 0 16,-4 0-1-16,4 4-1 0,-5 0 1 0,6 4-1 0,-7 0 1 0,1 3 1 16,-1 3 0-16,0 3 1 0,2 1-2 0,-2 1 1 0,-6 3-1 15,0 3 0-15,6 2 1 0,-6-2 0 0,0 6 0 0,0-2 0 0,0 0 0 16,0 5 0-16,0-5 1 0,7 1-1 0,-7 0 1 0,0 0 1 16,6-4-1-16,1-1 0 0,-1 1 0 0,1-3 0 0,-7 0 1 15,6-1 0-15,8-4 1 0,-8 1 0 0,0-4 0 0,1-4 0 0,6 4 1 16,-7-7-1-16,1 3 1 0,6-3-1 0,0-4 0 0,-7 0 1 0,8-4-1 15,-2-3 2-15,2 0-1 0,-1-1-2 0,-1-3 0 0,2-4 1 16,-2 1-1-16,-5-4-2 0,6-2-1 0,0 3-1 0,1-5-2 16,-8-3 0-16,0 2 0 0,0-2 0 0,2-5-2 0,-8 4 1 0,0-3 0 15,0 3 2-15,0-3-1 0,0 8 2 0,-8-6 2 0,8 2 6 16,-6 6 5-16,0-2 6 0,0 6 3 0,-2 1 5 0,2 3 2 0,6-1 3 16,-6 4 0-16,-1 5 2 0,7 0 0 0,-6-1-2 0,-1 4 1 15,7 4-1-15,0-1-3 0,-7 0-4 0,7 5-4 0,0 4-6 0,0-5-4 16,7 8-3-16,-7-5-3 0,7 9-6 0,-1-4-8 0,1 3-11 15,5-4-15-15,2 4-18 0,-2-2-35 0,8-1-41 0,0-1-54 16,-1-3-57-16,7-1-58 0,-6 2-57 0,7-5-58 0,-2 0-60 0,1-3-28 16,0-4-13-16,0 0 1 0,1-4 6 0,-1 1 13 0,-1-5 17 0,1 5 33 15,-6-9 43-15,6 5 52 0,0-4 59 0</inkml:trace>
  <inkml:trace contextRef="#ctx0" brushRef="#br0" timeOffset="107069.91">16073 11433 0 0,'20'0'86'0,"-14"-3"138"0,1-1 25 0,-1 0 24 0,-6 1 24 16,6-1 27-16,-6 4 27 0,0-3 33 0,0-2 35 0,-6 2 24 15,6 3 19-15,0-4-35 0,-6 1-61 0,6 3-37 0,-7-4-29 0,1 4-22 16,-1-4-21-16,1 4-21 0,-1 0-21 0,1 0-26 0,-1 4-26 16,0-4-30-16,-5 4-34 0,5-1-23 0,-6 1-19 0,7-1-9 0,-7 5-8 15,-1-1-7-15,2 1-6 0,-2 3-3 0,1-1-4 0,0 1-2 16,0 5-2-16,1 2-1 0,-2-4 0 0,1 4-2 0,0 1-1 0,0 3 0 16,7-4-1-16,-8 4-1 0,8 0-3 0,0-3 1 0,-1 3-1 15,7-4-1-15,0 0 1 0,-7-4-2 0,14 5 0 0,-7-9 0 16,0 3 0-16,7-3-2 0,-1-2 2 0,8-1-2 0,-8-3 1 0,7-1-1 15,0-3 1-15,0 0-2 0,7-3 1 0,-8-1-1 0,8-3 1 16,-1-1 0-16,1-2-2 0,0-3 2 0,-1-1 0 0,1-1-2 0,-8 1 0 16,8-4 1-16,0 0 0 0,-7-4 0 0,7 3-1 0,-8-3 1 15,1 4 0-15,0-4 0 0,0 0 0 0,-7 0 1 0,8 0-1 0,-8 3 5 16,1-3 3-16,-7 4 8 0,7 0 10 0,-1-1 6 0,-6 1 7 16,0 4 6-16,0 3 6 0,0 0 5 0,6 0 4 0,-6 0 2 0,-6 6 1 15,6-1-1-15,0 2-1 0,0 0-5 0,0 4-4 0,0 4-8 16,0 0-8-16,0-1-8 0,-6 5-8 0,6 3-6 0,0 4-6 0,-7-1-6 15,7 4-4-15,0 5-3 0,-7 2-2 0,7 0 0 0,0 2 1 16,-6 2 3-16,6-4-1 0,0 4 1 0,0 0 2 0,0-2 0 16,0-2 0-16,0 0 0 0,6-2 0 0,-6-2 1 0,7-2-1 0,-7-1 2 15,7-3 4-15,-1-4 1 0,0 0 1 0,1 1 2 0,-1-6 1 16,1-2 2-16,6 3 2 0,-7-7 0 0,8 0 3 0,-8 0 0 0,7-3 1 16,0-1 0-16,0-3 1 0,-7-1-1 0,14 1-1 0,-7-7-11 15,0 3-8-15,0-4 0 0,1 0 0 0,-2-4 0 0,2 1 0 0,-2-3 0 16,1-1 0-16,-6 0 0 0,6 0 0 0,-7-4 0 0,8 4 0 15,-8 0 0-15,7 0 0 0,-7 0 0 0,1 3 0 0,0 2 0 16,-1 1 0-16,0 6 0 0,-6-1 0 0,8 3 0 0,-8 1 0 0,6 7 0 16,-6 0 0-16,6 0 0 0,-6 4 0 0,6 3 0 0,-6 0 0 0,0 4 0 15,7 1 0-15,-7 2 0 0,7 5 0 0,-7-1 0 0,6 3 0 16,-6 2 0-16,0-2 0 0,0 1 0 0,0 1 0 0,7-1 0 16,-7-4 0-16,0 3 0 0,0-2 0 0,6-1 0 0,-6 1 0 0,0-8 0 15,0 3 0-15,6-2 0 0,-6-1 0 0,0-4 0 0,0-3 0 16,8 3 0-16,-8-7 0 0,0 3 0 0,0-3 0 0,6 0 0 0,-6 0 0 15,6-3 0-15,-6-1 0 0,6 1 0 0,-6-5 0 0,8 1 0 16,-2 0 0-16,0-5 0 0,1 1 0 0,-1 0 0 0,1-4 0 0,0 1 0 16,-7-1 0-16,6-3 0 0,0 0 0 0,0 0 0 0,2-1 0 15,-2 0 0-15,0 1-8 0,-6 0-27 0,7 4-6 0,-1-4-6 16,1 3-6-16,6 4-6 0,-7 0-5 0,1-1-5 0,0 6-4 0,5-2-1 16,-5 5 0-16,0 3 3 0,6 0 4 0,-7 3 5 0,0 0 4 15,8 5 6-15,-8 4 6 0,0-2 4 0,2 1 8 0,-2 3 5 0,0 1 7 16,-6 4 4-16,7-5 5 0,-1 1 4 0,-6 0 4 0,7-1 2 15,-7 1 2-15,6-4 2 0,1-4 0 0,-1 1 1 0,0-1 1 16,2-3-4-16,-2-4-5 0,0 0-14 0,7 0-20 0,-6-8-41 0,6 1-55 16,-1-4-70-16,2 0-80 0,-8-4-78 0,8-4-78 0,-8-2-45 15,1 3-25-15,-1-8-13 0,0 0-6 0,-6 0 0 0,0-2 3 0,-6-6 12 16,0 1 20-16,-1 1 43 0,-6-5 54 0,0 0 70 0,-7-3 149 16</inkml:trace>
  <inkml:trace contextRef="#ctx0" brushRef="#br0" timeOffset="107241.79">16223 10847 115 0,'-40'15'319'16,"2"-1"39"-16,5 1 37 0,1 0 28 0,5-3 25 0,1-2 14 16,7 1 10-16,-1 0 8 0,8-4 8 0,-2 0 4 0,8 1 6 0,-1-1-76 15,7 1-117-15,7-1-67 0,-1-4-46 0,1 1-38 0,6 0-36 16,7-1-27-16,-1 1-23 0,7-4-16 0,0-4-11 0,0 4-22 0,7-7-31 16,-7 3-60-16,7-3-78 0,-1-1-95 0,-6-2-105 0,0-1-67 15,7 0-49-15,-14 0-23 0,7-4-12 0,-6 0-8 0,-1 1-3 0,1-5 0 16,0 5-1-16,-1-8 15 0,-6 0 21 0,6 0 56 0,-5 0 73 15</inkml:trace>
  <inkml:trace contextRef="#ctx0" brushRef="#br0" timeOffset="109311.24">17708 11357 0 0,'-13'18'220'0,"0"-4"47"0,0 1 19 0,-1 0 21 0,8-1 22 15,-6 0 24-15,4 1 24 0,2-4 20 0,0 0 19 0,6 1 15 16,-7-5 15-16,7 4-49 0,0-4-80 0,0-3-44 0,0-1-25 0,0 2-16 16,0-2-11-16,7-3-13 0,-7 0-18 0,6-3-19 0,8-2-22 0,-8-2-19 15,6 0-17-15,2-4-16 0,-1 1-13 0,7-5-11 0,-8-1-10 16,8-2-11-16,-7 0-8 0,7-4-8 0,-1 4-6 0,-6-4-6 15,0 0-2-15,0 0-1 0,0-1-1 0,-7 5 1 0,8-4 0 0,-8 4 1 16,0 0 1-16,-6 3 1 0,7 1 2 0,-7 3 0 0,0-1 0 16,7 5-1-16,-7 0-3 0,0 3-4 0,0 0-3 0,0 4-3 15,-7 4-3-15,7 3-1 0,-7 1-1 0,7 7-1 0,-6 3-2 0,0 1 0 16,-1 6-3-16,0 4-1 0,1 8-1 0,0 0-1 0,6 3 1 16,-7 4 1-16,1 4 1 0,-1-1 0 0,7 0 0 0,-7 5 0 0,7-4 0 15,-6 2 0-15,6-1 0 0,0 2 0 0,-6-4 0 0,6-2 0 16,0-1 0-16,0-1 2 0,-7-3 0 0,7 1-1 0,0-8 0 0,0-1 1 15,0 2-1-15,0-8 1 0,0-5 0 0,0 1 0 0,0-3 1 16,0-5 7-16,7-3 7 0,-7-3 8 0,0-1 6 0,0-4 5 16,0-3 2-16,0-3 2 0,6-9 1 0,-6 2 0 0,6-5 1 0,1-3 0 15,0-3-2-15,-1-9-1 0,1 0-2 0,5-6-6 0,2-4-6 16,-2-4-9-16,2-4-7 0,-1-4-5 0,0-3-1 0,6 1-3 0,-5-5-3 16,5 0-2-16,1-3 0 0,-2-1 0 0,9 5 1 0,-7-1 0 15,6 5 2-15,-7 2 0 0,7 5-2 0,0 6 0 0,-6 4-1 0,-1 5 0 16,7 6-2-16,-12 4 1 0,5 4 1 0,-6 7-1 0,6-1-1 15,-5 6-1-15,-8 6-2 0,7 0-2 0,-6 3-1 0,-1 0-1 0,0 9-2 16,1-5 0-16,-1 8 0 0,1 0-1 0,0 3-1 0,-7 1 1 16,6 2 2-16,0-3 2 0,-6 4 1 0,8 0 2 0,-8 0 1 15,6 1 2 1,-6-1 1-16,6-4-1 0,1 0 2 0,-1 0 0 0,1 1 0 0,-1-9 1 16,7 6 3-16,-7-5-1 0,8-5 0 0,-1 3 0 0,0-6 1 0,0 0-1 0,7-3 0 0,-8-3 0 15,8 0 0-15,-1-6 1 0,1-2 0 0,0 0 0 0,-1-7-1 16,1 4-2-16,0-9-1 0,-2 2-3 0,2-5-3 0,0 0-2 0,-7-3-3 15,7-4-3-15,-1 0 0 0,-6-3-3 0,0-1-3 0,-1-3-1 16,2-1-1-16,-1-2 0 0,-6-2 2 0,-1 1 1 0,1 0 2 16,-1 0 2-16,-6 1 2 0,0-1 3 0,0 7 4 0,0-3 5 0,-6 7 8 15,-1-1 6-15,7 6 6 0,-6 2 5 0,-8 3 5 0,8 2 4 16,0 6 2-16,-8 1 2 0,8 3 2 0,-7-1 1 0,6 4-1 0,-6 6 0 16,7 2-2-16,-8 0-2 0,8 2-5 0,-6 6-5 0,5 1-4 15,0 5-4-15,-6 0-4 0,7 8-2 0,-1 0-1 0,7 7-1 16,-7 1-1-16,7 3 1 0,-6 3 1 0,6 4 1 0,0 5 1 0,6-1 3 15,-6 3 2-15,0 2 2 0,7-3 1 0,-7 6 0 0,7 0 3 0,-7-2-1 16,6-2 0-16,1 4-1 0,-7-5 1 0,6 4-2 0,1-7 0 16,-7 3-3-16,7-7-2 0,-1 2-2 0,-6-6-2 0,6 1-1 0,0-5 0 0,2-6-2 15,-8 0-1-15,6-4 0 0,-6-3 1 0,6-9 1 0,-6 5 3 0,0-8 7 16,7 0 10-16,-7-3 5 0,0-4-28 0,6 0-2 0,-6-4 0 16,0-3 0-16,0-4 0 0,7-4 0 0,-7 0 0 0,7-6 0 15,-1-1 0-15,-6-7 0 0,6-1 0 0,0-3 0 0,2 0 0 0,-2-4 0 16,0-3 0-16,8 4 0 0,-8-1 0 0,7 0 0 0,0 1 0 15,0 2 0-15,7 6 0 0,-7 2 0 0,0 0 0 0,6 8 0 16,-5 0 0-16,-2 7 0 16,1 0 0-16,7 7 0 0,-8 0 0 0,-4 4 0 0,4 4 0 15,2 3 0-15,-8 4 0 0,7 0 0 0,-7 4 0 0,1 3 0 16,0 1 0-16,-1-1 0 0,0 4 0 0,-6 3 0 0,7-3 0 0,-7 0 0 0,7 0 0 16,-7 1 0-16,0-1 0 0,6-4 0 0,-6 0-19 0,7 0-77 15,-7-3-15-15,6-5-15 0,1 2-18 0,-1-1-33 0,1-3-43 0,-1-5-53 16,8-3-59-16,-2 0-51 0,1-3-48 0,7-5-41 0,0 0-35 15,-1-3-18-15,0 1-7 0,8-5 3 0,-8 1 8 0,7-1 14 0,-6 0 15 16,6 1 34-16,0-1 42 0,-7 1 57 0,1-2 64 0,6 5 85 16,-7-4 154-16,-5 5 56 0,5-1 1 0,-6 0 142 0,6-1 51 0,-5 6 42 15,-2-5 35-15,-4 3 36 0,4 1 38 0,-6 0 39 0,1-1 40 16,0 1 29-16,-1 0 21 0,1-1-9 0,-7-3-24 0,6 0-31 0,-6 4-35 16,0-4-24-16,0-1-21 0,0 2-21 0,0-1-21 0,0 3-25 15,-6-2-27-15,6-1-30 0,-7 3-34 0,7 2-22 0,-6-3-17 0,-1 3-11 16,0 1-11-16,-5-1-10 0,6 6-8 0,-8-5-8 0,1 5-7 15,6 5-7-15,-12-5-6 0,6 6-6 0,0 2-14 0,-7 4-45 16,7-2 0-16,-6 5 0 0,6-1 0 0,-7 8 0 0,7 0 0 0,0 3 0 16,0 2 0-16,1 2 0 0,-2 1 0 0,1-2 0 0,6 2 0 15,1 3 0-15,6 0 0 0,0-4 0 0,0 0 0 0,6 0 0 0,-6-3 0 16,14 0 0-16,-8-4 0 0,8-4 0 0,-2 0 0 0,8-3 0 16,-7-4 0-16,7-3 0 0,-1-5 0 0,0-3 0 0,1-3 0 0,-1-5 0 15,1-3 0-15,6 0 0 0,-7-7 0 0,1 0 0 0,0-5 0 16,-1-2 0-16,-5 0 0 0,4-6 0 0,-4 3 0 0,-1-5 0 0,0 0 0 15,0 0 0-15,-7-4 0 0,0 4 0 0,2-3 0 0,-2 3 0 16,0 3 0-16,-6 1 0 0,7 3 0 0,-7 1 0 0,0 7 0 0,6-1 0 16,-6 4 0-16,0 4 0 0,0 4 0 0,0 0 0 0,0 3 0 15,0 4 0-15,0 0 0 0,0 4 0 0,0-1 0 0,0 5 0 16,0 3 0-16,0 4 0 0,0-1 0 0,-6 5 0 0,6 2 0 0,0 1 0 16,6 3 0-16,-6 1 0 0,0 5 0 0,0-2 0 0,7 0 0 0,-7 3 0 15,0-2 0-15,7 3 0 0,-7-4 0 0,6 0 0 0,0 1 0 16,-6-4 0-16,6-1 0 0,2-3 0 0,-2-4 0 0,-6 1 0 15,6-5 0-15,1 1 0 0,0-4 0 0,-1-4 0 0,-6 0 0 0,7-3 0 16,5-4 0-16,-4 0 0 0,-2-7 0 0,6-1 0 0,-5 1 0 16,6-7 0-16,-6-1 0 0,6-4 0 0,0 1 0 15,-7-3 0-15,8-6 0 0,-2 6 0 0,-5-8 0 0,6-1 0 16,0 1 0-16,-7-4 0 0,8 3 0 0,-8-3 0 0,7 4 0 0,0 0 0 16,-6 3 0-16,5 0 0 0,-5 8 0 0,0-4 0 0,5 8 0 15,-5-1 0-15,0 8 0 0,-1-5 0 0,-6 9 0 0,7 3 0 16,-1 0 0-16,0 0 0 0,-6 8 0 0,7-1 0 0,0 4 0 0,-1 0 0 15,0 3 0-15,-6 5 0 0,8 2 0 0,-8 1 0 0,6 1 0 0,-6 3 0 16,0-1 0-16,6 0 0 0,-6 1 0 0,0 3 0 0,0-3 0 16,0 0 0-16,0-1 0 0,0-3 0 0,-6 0 0 0,6 1 0 15,0-6 0-15,6-2 0 0,-6 0 0 0,0-4 0 0,0 0 0 0,0-4 0 16,0-3 0-16,0 3 0 0,7-7 0 0,-7 0 0 0,6-3 0 16,-6-1 0-16,7-3 0 0,-1 0 0 0,1-5 0 0,5 1 0 0,-4-3 0 15,4-4 0-15,-5-4 0 0,6-1 0 0,0 2 0 0,0-5 0 16,0-3 0-16,0 3 0 0,-6-4 0 0,6 1 0 0,-1 4 0 0,2-4 0 15,-8 3 0-15,8 3 0 0,-2 1 0 0,-5 4 0 0,6 0 0 16,-7 7 0-16,7 0 0 0,-7 4 0 0,2-1 0 0,-2 5 0 16,0 3 0-16,1 3 0 0,-1 1 0 0,7 3 0 0,-13 4 0 0,7 4 0 15,6 0 0-15,-6 3 0 0,-7 0 0 0,6 4 0 0,0 0 0 0,1 4 0 16,-7-5 0-16,7 5 0 0,-7 0 0 0,6 0 0 0,-6-4 0 16,0 0 0-16,6 0 0 0,-6-4 0 0,0 0 0 0,0-4 0 15,0 1 0-15,0-4 0 0,0-3 0 0,7 0 0 0,-7-1 0 0,0-4 0 16,0 1 0-16,0-4 0 0,6 0 0 0,-6 0 0 0,7-4 0 15,-7-2 0-15,7-3 0 0,-1-2 0 0,8-3 0 0,-8-1 0 0,0 1 0 16,7-4 0-16,0-5 0 0,-6-2 0 0,5 3 0 0,2-4 0 16,-2 0 0-16,2-2 0 0,-1 2 0 0,0 0 0 0,0 0 0 15,-1 4 0-15,2 0 0 0,-1 8 0 0,7-1 0 0,-14 4 0 0,8 4 0 16,4-1 0-16,-11 8 0 0,6 0 0 0,0 8 0 0,1-1 0 16,-2 0 0-16,-6 8 0 0,8-5 0 0,-8 9 0 0,1-4 0 0,-1 3 0 15,-6 1 0-15,6-1 0 0,-6 0 0 0,0-4 0 0,0 1 0 16,0 0 0-16,0-4 0 0,8 0 0 0,-8 0 0 0,0-7 0 15,0-1 0-15,6 0 0 0,-6-3 0 0,6-3 0 0,8-4 0 0,-8 0-28 16,7-5-82-16,-7-2-26 0,8-1-29 0,-2-3-47 0,2-4-58 16,-2 0-66-16,-5-3-72 0,6-5-65 0,-6 1-64 0,-1-4-30 0,-6 0-11 15,0 1 7-15,0-5 13 0,0-4 19 0,-6 4 20 0,6 2 23 16,-7-2 29-16,1 3 47 0,-1-2 58 0,-6 6 66 0,7 5 153 0</inkml:trace>
  <inkml:trace contextRef="#ctx0" brushRef="#br0" timeOffset="109640.5">19538 11774 233 0,'0'19'420'0,"0"-4"43"16,0-1 24-16,0-3 12 0,0 0 6 0,7 0 3 0,-7-4 2 15,0-3 0-15,0-1 2 0,0 0-2 0,6 1-3 0,-6-4-119 0,0 0-179 16,6-4-185-16,-6 4-189 0,7-3-133 0,-1-4-106 0,-6 0-54 15,7-1-26-15,0 1-14 0,-1-8-7 0,0 4-2 0,2-7-3 0,4 4 0 16,1-9 3-16,0 5 24 0,0-4 38 0,1 0 82 0,4-3 215 16</inkml:trace>
  <inkml:trace contextRef="#ctx0" brushRef="#br0" timeOffset="110969.75">22840 10957 54 0,'0'4'194'0,"0"-1"15"0,0 1 12 0,0 0 16 15,0-4 17-15,-7 3 23 0,7-3 24 0,0 0 32 0,0 0 39 0,-6 0 12 16,6 0 1-16,-7 0-23 0,7-3-36 0,0 3-19 0,-6 0-11 16,6-4-7-16,0 4-7 0,-6-4-10 0,6 1-15 0,-7 3-20 15,7-4-22-15,-7 0-30 0,7 1-36 0,-6-1-30 0,6 1-32 0,-6-1-17 16,-2 0-10-16,2-3-10 0,0 3-5 0,-1-2-6 0,-6-3-4 16,6 6-3-16,-5-4-3 0,-2 3-2 0,8 0-1 0,-7 0-2 0,0 1-3 15,-6 3-3-15,5 0-1 0,2 3-2 0,-8 1-2 0,1 4-3 16,-1-1-2-16,0 5-2 0,1-2-1 0,-1 5-3 0,0 3 1 15,1 0-1-15,0 4 1 0,6 1 1 0,-7 1-1 0,7-1 1 0,0 6 2 16,0 0-1-16,7-3 0 0,-8 3 2 0,14 1 2 0,-6-1 1 16,6-4 2-16,6 1 1 0,1 0 1 0,0 0 1 0,-1-4 1 0,7-1 0 15,0-3 2-15,6-3 0 0,-5 0 1 0,5-5 1 0,1 2 0 16,0-4-1-16,-1-5 0 0,7 0 0 0,0-3-3 0,-6-3 0 16,5-5 0-16,1 2-1 0,0-3-2 0,1-5-1 0,-1 3 0 0,0-7-1 15,-1 3-2-15,-5-6 0 0,6 2-1 0,-6-4 2 0,-1 2 0 16,1-5 4-16,-7 4 3 0,7 1 2 0,-8-5 1 0,-4 5 4 0,4-6 1 15,-6 5 3-15,8 0 4 0,-8 0 2 0,-6 4 3 0,7-1 5 16,-1 5 5-16,-6 0 1 0,6 2 0 0,-6 1-3 0,0 4-2 0,0 0-3 16,0 3-24-16,0 1-16 0,0 3 0 0,0 0 0 0,0 0 0 15,0 3 0-15,0 4 0 0,0 1 0 0,0 3 0 0,0-1 0 0,0 6 0 16,0-2 0-16,8 4 0 0,-8 1 0 0,0-1 0 0,0 3 0 16,6 2 0-16,-6-2 0 0,6 2 0 0,-6-1 0 0,6 0 0 0,2 0 0 15,-2-4 0-15,0 0 0 0,1 1 0 0,-1-5 0 0,1 1 0 16,0-4 0-16,-1 0 0 0,6-4 0 0,-4-3 0 0,4 3 0 15,2-7 0-15,-1 0 0 0,6-3 0 0,-6-1 0 0,7-3 0 0,-7 0 0 16,6-4 0-16,0-4 0 0,1-1 0 0,0 2 0 0,-1-4 0 16,-5-4 0-16,5 3 0 0,-6-6 0 0,0 3 0 0,0 0 0 0,-6-4 0 15,5 5 0-15,-5-5 0 0,0 4 0 0,-1 4 0 0,1-5 0 16,-1 6 0-16,-6 2 0 0,6 0 0 0,-6 4 0 0,0 3 0 0,0 1 0 16,7 4 0-16,-7-1 0 0,0 4 0 0,-7 4 0 0,7-1 0 15,0 4 0-15,0 5 0 0,-6-1 0 0,6 3 0 0,-6 4 0 16,6 1 0-16,0 3 0 0,0 3 0 0,-7 1 0 0,7 0 0 0,0 0 0 15,0-1 0-15,0 1 0 0,0-5 0 0,7 5 0 0,-7-4 0 16,6-3 0-16,0 0 0 0,1-5 0 0,6 1 0 0,-7-1 0 16,8-7 0-16,-1 1 0 0,6-1-87 0,-6-4-41 0,7-3-29 0,-1-3-50 15,1-1-62-15,0 1-65 0,-1-8-68 0,7 3-57 0,-6-6-47 0,6-1-34 16,-7 0-27-16,7-3-5 0,-6 3 9 0,-1-3 14 0,7 0 19 16,-12 0 25-16,5-1 28 0,0 5 51 0,1-5 61 0,-7 5 112 15,0-1 140-15,0 0 113 0,0 4 101 0,-6-3 84 0,-1 3 74 0,1 3 64 16,-1-3 56-16,-6 0 43 0,6 4 34 0,-6 0 23 0,0-5 18 0,0 6 14 15,-6-5 14-15,6 3-34 0,0 0-57 0,-6 1-45 0,6 0-39 16,-7 0-30-16,7-1-27 0,-6 5-36 0,-1-4-43 0,0 2-34 16,1 2-28-16,6-1-19 0,-13 4-17 0,6-3-15 0,1 3-11 0,-7 3-14 15,6-3-12-15,-6 4-11 0,1-1-11 0,-2 5-9 0,-6-1-8 0,8 4-7 16,-1 0-4-16,0 1-3 0,-6 2-3 0,5 0-2 0,1 1-4 16,0 4-2-16,6-1 0 0,-5 3 0 0,-2-2 0 0,8 3 0 15,0 0 0-15,-1 1 0 0,7-2 0 0,-7-3 0 0,7 4 0 0,0-4 0 16,7 1 0-16,0-4 0 0,-7 0 0 0,12-4 0 0,-5 0 0 15,6-1 0-15,-7-6 0 0,8 0 0 0,5-1 0 0,-5-3 0 0,5-3 0 16,0-5 0-16,-6 1 0 0,7 0 0 0,0-4 0 0,-1-3 0 16,1-5 0-16,-1 4 0 0,0-7 0 0,1 4 0 0,-7-4 0 0,1 0 0 15,-2-4 0-15,1 4 0 0,-6-4 0 0,6 1 0 0,-7 3 0 16,-6-4 0-16,6 5 0 0,-6 2 0 0,0 1 0 0,0-1 0 16,0 4 0-16,-6 1 0 0,6 3 0 0,0 4 0 0,-6 0 0 0,6-1 0 15,-7 8 0-15,7 0 0 0,-6 0 0 0,6 4 0 0,-7 3 0 16,0 4 0-16,1 0 0 0,6 3 0 0,-6 1 0 0,0 4 0 15,6 2 0-15,-8 1 0 0,8 4 0 0,0-4 0 0,0 3 0 0,8 1 0 16,-2-3 0-16,0 2 0 0,0-3 0 0,1-3 0 0,6 2 0 16,0-2 0-16,1-5 0 0,-8-3 0 0,6 0 0 0,2-3 0 0,5 0 0 15,-5-8 0-15,-2 0 0 0,2 0 0 0,5-8 0 0,-6 0 0 16,0-3 0-16,0-4 0 0,-6-3-47 0,5 1-323 0,-5-6-68 0,-7-2-60 16,7-5-59-16,-7-3-35 0,0-3-25 0,0-1-1 0,-7-4 12 15,0-2 17-15,1-5 23 0,0 1 23 0,-8-1 27 0,2 0 41 16,-2-4 48-16,1 5 66 0,-7 0 75 0</inkml:trace>
  <inkml:trace contextRef="#ctx0" brushRef="#br0" timeOffset="111188.51">23615 10294 0 0,'-32'5'152'0,"-8"-3"166"15,7 2 47-15,-5-1 40 0,5 1 37 0,7 3 25 0,-7-2 18 0,7-3 16 16,7 3 12-16,-1-5 13 0,0 3 12 0,8-3-33 0,6 4-55 16,-1-4-71-16,0 0-77 0,1 0-56 0,6 0-44 0,6 0-41 0,1 0-36 15,0 0-25-15,-1 0-17 0,6 0-17 0,2 0-12 0,-1 0-12 16,7 0-14-16,-1 0-8 0,0 4-11 0,1 0-8 0,-1-1-9 0,-5 1-7 15,6 3-6-15,-8 1-8 0,1-1-5 0,0 4-8 0,-6 0-7 16,-7 4-8-16,6-5-10 0,-12 5-11 0,-1 4-13 0,1-1-29 16,-1 1-35-16,-12-2-42 0,5 1-46 0,-5 4-54 0,0-3-57 0,-1 3-59 15,1-4-56-15,-1 4-25 0,0-7-9 0,7 3 0 0,1 0 6 16,4-3 9-16,2-5 14 0,12 2 28 0,2-1 37 0,4 0 46 16,8-3 50-16,6-6 60 0,7 6 250 0</inkml:trace>
  <inkml:trace contextRef="#ctx0" brushRef="#br0" timeOffset="111631.52">24605 11019 82 0,'-14'18'296'0,"2"1"25"0,5-1 15 15,1 1 19-15,-1-5 21 0,1 5 21 0,6-8 23 0,-7 3 16 16,7-3 15-16,0-4 12 0,0 5 11 0,0-9-66 0,7 5-107 0,-7-5-61 15,6-3-37-15,1 0-22 0,6 0-13 0,-7-3-19 0,14-5-20 16,-7 0-22-16,6-2-22 0,-6-1-16 0,13-4-15 0,-6 1-12 16,0-5-12-16,5 1-8 0,-5-3-7 0,6-2-5 0,-7-3-5 0,1 1-1 15,0-5-4-15,-1 1 1 0,1-7 0 0,-7 2 0 0,0-3-1 0,7 2 4 16,-14-2 3-16,7-4 7 0,-7 4 7 0,8 5 9 0,-8-5 8 16,-6 8 9-16,6-1 9 0,1 1 10 0,-7 4 9 0,0 3 7 15,0 4 8-15,0 2 7 0,0 2 6 0,-7 0 2 0,7 6-1 0,0 1-5 16,-6-1-7-16,6 5-8 0,0-1-10 0,0 4-9 0,-6 4-10 15,6-1-9-15,-6 5-8 0,6-1-8 0,-8 8-8 0,2-1-7 0,0 9-15 16,6-3 0-16,-7 7 0 0,1 2 0 0,-1 4 0 0,0 3 0 16,1 6 0-16,0-7 0 0,6 6 0 0,-7 3 0 0,7-4 0 0,-7 0 0 15,7 1 0-15,7-1 0 0,-7-3 0 0,7-1 0 0,-1 1 0 16,0-7 0-16,1-1 0 0,0 0-19 0,6-7-12 0,-1 0-16 16,2-4-16-16,-2-3-21 0,2-4-23 0,-1-3-42 0,-1-8-55 15,2 0-69-15,-2-4-77 0,2-4-72 0,-8-3-68 0,7-3-45 0,-6-9-35 0,6 5-8 0,-13-7 2 16,6-5 11-16,-6 1 13 0,0-1 20 0,0-6 23 0,-6 3 43 0,0-3 53 15,-8-5 68-15,1 4 77 0</inkml:trace>
  <inkml:trace contextRef="#ctx0" brushRef="#br0" timeOffset="111772.14">24820 10638 212 0,'-33'-4'383'0,"1"1"37"0,6 0 28 0,0 3 18 0,6 0 13 15,1-4 11-15,5 4 9 0,1-4 9 0,7 4 7 0,0 0 5 16,-1 0 3-16,7 0-91 0,7 0-137 0,-7 0-87 0,12 0-60 0,1 4-37 16,1-4-27-16,12 4-19 0,0-1-13 0,-1 0-13 0,8 6-10 15,7-6-18-15,-8 4-23 0,13-3-23 0,-5 3-27 0,-1 0-44 16,6 0-51-16,-5 2-59 0,-1-3-59 0,-1-2-52 0,-5 3-44 0,-1 1-48 15,1-1-49-15,-1-2-26 0,-5 1-16 0,-1-3 0 0,-6 5 10 16,-1-5 17-16,1 4 23 0,-1-2 41 0,-6-2 48 0,0 1 56 0,0 0 60 16</inkml:trace>
  <inkml:trace contextRef="#ctx0" brushRef="#br0" timeOffset="112272.14">25477 10767 180 0,'0'-8'203'0,"7"5"25"0,-7-2 29 0,-7-2 26 0,7 4 26 16,0-5 35-16,0 5 37 0,-6-3 31 0,6 1 28 0,0-2-15 15,-6 2-34-15,6 2-25 0,-7 0-20 0,7-1-17 0,-7 0-15 0,7 4-23 16,0-3-24-16,-6 3-24 0,6 0-22 0,-6 3-32 0,6-3-34 0,-7 4-30 15,1 0-27-15,-1 2-17 0,0 2-13 0,1 3-7 0,0 0-8 16,-1 3-5-16,0 2-4 0,1-2-3 0,0 5-2 0,-1-1-2 16,-6 4-4-16,6 0-3 0,7 3-4 0,-6-3-4 0,0 4-4 0,6-4-5 15,-8 3-4-15,8-2-2 0,8 3-2 0,-8-4-1 0,6-4 0 16,0 4-3-16,1-4-1 0,-1 0-2 0,8 0-3 0,-2-3-3 0,-5-4-5 16,12 0-3-16,-5-3-6 0,-1-1-3 0,-1-3-3 0,8-4-4 15,-7 0-3-15,0-4-3 0,7-3-1 0,-7-1-1 0,-1-3-1 0,2 0 0 16,-1-4 3-16,-7 0 3 0,1-2 3 0,-1-2 5 0,1-3 5 15,-1 4 3-15,-6-4 3 0,0-4 4 0,0 0 3 0,-6 1 2 16,6 0 0-16,-7-1 3 0,1 0 1 0,-1 4 2 0,7 1 2 0,-6-2 0 16,-1 9 2-16,1-1 0 0,0 0 0 0,-2 8 0 0,8 0 0 15,-6 0 1-15,6 7-1 0,-6 0 1 0,6 0 0 0,0 2 0 16,0-2 2-16,0 8-1 0,0 0 1 0,0-1 0 0,6 0 1 0,-6 5 1 16,6-2 1-16,8-2 1 0,-8 3 2 0,7-5 0 0,0 3 1 15,6 1 0-15,1-6 0 0,0 3 0 0,6-3-1 0,0-1-2 0,-6-3 0 16,6 4-1-16,0-8-1 0,0 4-1 0,-1-3-2 0,-5-1-2 15,6 0 0-15,-6-3 0 0,-1 3-2 0,1-2 0 0,-7-3 1 0,0 6 1 16,0-4-1-16,-7 3 2 0,2 1 1 0,-2 3 0 0,-6-4 0 16,6 4 0-16,-6 0 1 0,0 0 2 0,-6 4 3 0,6-1 3 0,-6 8 3 15,6-4 2-15,-8 4 4 0,2 4 1 0,0 1 3 0,-1 1 1 16,0 1 1-16,1 5 0 0,-1-2 2 0,7 1-1 0,-6 0-2 0,6-3 0 16,-6 2-3-16,6 1-3 0,0-3-5 0,0-1-3 0,6 1-3 15,-6-5-7-15,6 1-7 0,1-1-11 0,-1-6-14 0,1 2-20 16,6-5-20-16,-7-2-39 0,8 2-50 0,-2-10-62 0,2 2-67 0,-1-5-66 15,7 1-62-15,-8-8-55 0,8 1-51 0,-7-5-22 0,0-3-7 16,0 0 2-16,0-7 10 0,0 0 15 0,0-5 21 0,-7-2 38 0,8-4 48 16,-8-1 62-16,0 1 68 0</inkml:trace>
  <inkml:trace contextRef="#ctx0" brushRef="#br0" timeOffset="112397.15">26142 10536 39 0,'-13'-15'272'0,"-6"4"20"0,-1 0 12 0,7 5 12 0,-7 1 12 16,0-2 8-16,8 2 6 0,-1 3 5 0,-7 2 2 0,8-4 1 15,-2 4 0-15,1 0-69 0,0 0-102 0,0 0-71 0,0 4-53 0,0-4-61 16,0 2-64-16,6-2-66 0,-6 5-71 0,1-2-52 0,5-3-44 15,-6 4-24-15,-1-4-13 0,8 5-6 0,-7-5-1 0,7 0-2 0,-7-5-1 16,6 5 9-16,1-4 13 0,-8 1 41 0,8-2 51 0</inkml:trace>
  <inkml:trace contextRef="#ctx0" brushRef="#br0" timeOffset="112636.11">25393 10449 11 0,'-33'7'352'0,"0"-1"62"15,1 2 42-15,-1-2 30 0,1-1 23 0,6-2 24 0,1 1 24 0,5-4 20 16,0 0 21-16,7 0 17 0,7 0 16 0,-2-4-49 0,2 4-83 15,6-3-97-15,6-2-106 0,2-1-62 0,4-2-40 0,1 2-29 16,7-1-85-16,0-5-80 0,6 1 0 0,-1 4 0 0,9-5 0 0,-2 2 0 16,-7 2 0-16,2 1 0 0,5 0 0 0,-12 3 0 0,0 1 0 0,-1 3 0 15,-6 0 0-15,0 3 0 0,-7 1 0 0,1 3 0 0,0 0 0 16,-1 4 0-16,-6 1 0 0,0-2 0 0,0 5 0 0,7-1 0 16,-7 1 0-16,0 3 0 0,0-3-55 0,0-1-135 0,6 1-68 0,1 0-87 15,-7-4-100-15,6 4-74 0,1-4-61 0,-1-4-28 0,0 0-10 0,2 0 3 16,4-2 10-16,-5-2 18 0,6 0 21 0,-7-3 27 0,7 0 28 15,1-3 55-15,-2-5 69 0,8 1 88 0,-7-4 291 0</inkml:trace>
  <inkml:trace contextRef="#ctx0" brushRef="#br0" timeOffset="114013.65">27789 10675 0 0,'0'7'168'0,"8"-2"46"0,-8 1 16 0,0-2 16 0,6 0 16 0,-6-1 16 16,0-3 18-16,0 3 24 0,6-3 25 0,-6 0 18 0,0 0 11 16,0 0-17-16,7 0-32 0,-7-3-24 0,0 3-21 0,6-3-14 0,-6-1-12 15,0 0-10-15,7-2-13 0,-7 1-13 0,0 1-14 0,6-3-19 16,-6 0-23-16,0 3-27 0,0-3-28 0,0 0-21 0,-6-1-18 0,6 1-11 16,0 0-8-16,-7 3-5 0,1-4-5 0,-1 2-3 0,1 1-3 15,0 3-3-15,-8-6-4 0,1 8-2 0,6-4-5 0,-12 4-3 16,6 0-4-16,-6 0-2 0,5 4-2 0,-5-1-3 0,-1 4-2 0,0 1-2 15,-5 3 1-15,5 0 0 0,0 1 0 0,-5 2-2 0,5 4 1 16,0 0-1-16,1 1 0 0,0-1 1 0,6 3 1 0,-1 2 1 16,2-1 0-16,-2 0 2 0,8 0 2 0,6 0 1 0,0-4 0 0,0 3 1 15,6-1 0-15,0-6 1 0,8 4 1 0,-1-7 0 0,0 4 0 0,6-4 1 16,7-4-2-16,1 1 0 0,-1-5-1 0,6 1-2 0,-5-4-1 16,5-4-2-16,7-3 0 0,-7 0-1 0,7 0 0 0,1-8-2 15,-8 0 0-15,7-3 0 0,0 0-2 0,1-4-2 0,-1-3-2 0,-1-2-4 16,-5-2-3-16,7 0-3 0,-8-4-3 0,1 1-2 0,-1-5-2 15,1-4 0-15,-7 4 0 0,7-3 0 0,-8-4 0 0,-5 0 0 0,0 0 2 16,-2 0 1-16,2 0 3 0,-7-4 4 0,1 4 5 0,-8 0 7 16,0 5 10-16,0 2 8 0,-6 0 9 0,8 0 5 0,-16 8 7 0,8-1 7 15,0 8 5-15,-6 1 5 0,6 3 5 0,-6-1 3 0,0 8 1 16,6-3 1-16,-7 6-1 0,0 1-5 0,1 3-5 0,-1 0-7 16,1 4-6-16,0 0-7 0,-2 4-7 0,2 3-7 0,-6 0-5 0,-2 8-5 15,8 4-5-15,-7-1-3 0,-1 8-1 0,2 3 0 0,-2 1 0 0,2 7-1 16,-1-1 1-16,-1 4 2 0,2 4 0 0,-2-4 4 0,8 8 4 15,-7 0 1-15,0-1 1 0,6 1 1 0,1-1 1 0,-7 5 0 16,6-5 0-16,1 5 0 0,6-9 0 0,-6 4-1 0,6-3 1 0,-7 1-1 16,7-9-1-16,0 1-3 0,0 0-2 0,0-8-2 0,0-3-1 15,7 0 0-15,-7-8-1 0,0 1 2 0,6-9 2 0,-6 1 5 0,0-3 8 16,6-2 4-16,-6-6 2 0,7 0 1 0,0 0 1 0,-1-3-10 16,0-5-20-16,7 2 0 0,1-5 0 0,-2-4 0 0,2 0 0 15,-2-4 0-15,2-2 0 0,5-1 0 0,1-3 0 0,-8-2 0 0,8 2 0 16,0-5 0-16,-1 1 0 0,1-4 0 0,-7 4 0 0,7 0 0 15,-2-1 0-15,2 5 0 0,0 2 0 0,-7-2 0 0,7 7 0 0,-8 3 0 16,2 1 0-16,-1 2 0 0,-7 1 0 0,8 4 0 0,-8 3 0 16,0 4 0-16,0 0 0 0,2 4 0 0,-8 0 0 0,6 3 0 15,-6 4 0-15,6 4 0 0,-6-1 0 0,0 2 0 0,0 5 0 0,0-3 0 16,0 8 0-16,-6-3 0 0,6 5 0 0,0-2 0 0,-6 0 0 16,6 3 0-16,-8-3 0 0,8-1 0 0,0 2 0 0,-6-2 0 0,6-3 0 15,0 0 0-15,6-4 0 0,-6 0 0 0,0-3 0 0,8-4 0 0,-8 0 0 16,6-3 0-16,0-1 0 0,1-4 0 0,6 0 0 0,-6-3 0 15,5 0 0-15,8-3 0 0,-7-5 0 0,0 1 0 0,13 0 0 0,-13-8 0 16,13 5 0-16,-7-5 0 0,1-4 0 0,0 1 0 0,6 1 0 16,-7-6 0-16,1-3 0 0,0 4 0 0,-1-7 0 0,-6 4 0 15,6-5 0-15,1 0 0 0,-7 4 0 0,0-3 0 0,0 1 0 0,-7 2 0 16,8 3 0-16,-8 2 0 0,1-2 0 0,-7 9 0 0,6-1 0 0,1 0 0 16,-7 9 0-16,0-2 0 0,0 5 0 0,0 0 0 0,0 3 0 15,0 0 0-15,-7 6 0 0,7 2 0 0,-6 3 0 0,6-1 0 16,-7 5 0-16,1 7 0 0,0-4 0 0,-2 8 0 0,8-1 0 0,-6 5 0 15,0-1 0-15,-1 2 0 0,0-4 0 0,1 7 0 0,6-5 0 16,-7 0 0 0,7 2 0-16,0-6 0 0,0 0 0 0,0-3 0 0,7 0 0 15,-7 0 0-15,6-7 0 0,1-1 0 0,0 1 0 0,5-7 0 0,-4 3 0 0,4-8 0 0,1 0 0 0,0-3 0 0,6 0 0 0,1-3 0 16,0-5 0-16,-1 2 0 0,1-5 0 0,6-1 0 0,-7-2 0 16,7-1 0-16,-6-3 0 0,6-4 0 0,-7 0 0 0,1-5 0 15,0 2 0-15,-7-4 0 0,7 0 0 0,-8-4 0 0,2 4 0 0,-2-3 0 16,1-2 0-16,1 4 0 0,-8 1 0 0,0 4 0 0,0 2 0 0,2 5 0 15,-2 0 0-15,-6 3 0 0,6 4 0 0,-6 3 0 0,0 2 0 16,0 6 0-16,0 0 0 0,0 3 0 0,0 0 0 0,-6 9 0 16,0-1 0-16,6 3 0 0,-8 5 0 0,2 3 0 0,6-1 0 0,-6 5 0 15,0 4 0-15,6-5 0 0,-7 6 0 0,7-4 0 0,-7 3 0 16,7 0 0-16,0-4 0 0,7-1 0 0,-7 0 0 0,7-3 0 0,-7 1 0 16,12-5 0-16,-6-4 0 0,2-3 0 0,4 1-160 0,2-2-66 15,-1-6-67-15,7-4-73 0,-2 0-79 0,-4-4-69 0,5 1-66 0,1-4-22 16,0-5-5-16,-1-2 10 0,7-4 17 0,-6-1 19 0,-1-4 20 15,1 2 27-15,-1-1 31 0,0 1 55 0,1-5 67 0,-1 4 74 16,1 0 241-16</inkml:trace>
  <inkml:trace contextRef="#ctx0" brushRef="#br0" timeOffset="114498.03">29991 10617 54 0,'0'-5'167'0,"7"2"11"0,-7 0 9 0,0-2 11 0,0 3 11 0,0-3 13 16,0 5 15-16,0-3 15 0,0-1 15 0,0 0-11 0,0 4-25 0,6-3-19 15,-6 3-16-15,0 0-3 0,0 0 7 0,0 0 12 0,0-4 13 16,0 4 13-16,0 0 11 0,0 0 4 0,0 0 1 0,0 0-2 15,0 0-4-15,0 0-5 0,0 0-6 0,-6 0-6 0,6 0-8 0,0-4-12 16,-7 4-13-16,7 0-19 0,-6 0-23 0,6-3-21 0,-7 3-23 16,0 0-17-16,1-4-14 0,0 4-14 0,-8-3-12 0,8 3-11 0,-7 0-10 15,0 0-9-15,0 0-9 0,-7 0-6 0,7 3-5 0,0 1-1 16,-6-1-3-16,-1 5 0 0,7-1-1 0,-6 0 0 0,6 5 2 0,-7 2 0 16,7 0 1-16,-6 2 1 0,6 2 0 0,-1 1 1 0,2 1 1 15,-2 3 1-15,2-4 0 0,5 2 1 0,0 2 0 0,1-2-1 16,6 2 2-16,0-2-1 0,0 1 0 0,6-3-1 0,1 0-1 0,0-2 0 15,-1-2-1-15,6-4 1 0,2 0-1 0,-1-1 0 0,7-2 0 0,-8-4 0 16,8-1-1-16,0-3 0 0,-1-3-1 0,1-1 1 0,-8-4-2 16,8 1 1-16,0-4 0 0,-1 0-1 0,1-3 0 0,-7-1-1 15,6-3 0-15,-6-1 0 0,1-3 0 0,-2 0-1 0,2 1-1 0,-8-5 1 16,7 0-1-16,-7-3 1 0,8 3-1 0,-8-2 1 0,0 1 0 16,-6-2 1-16,8 4 0 0,-2-1 5 0,-6 3 2 0,6 2 4 15,-6 3 3-15,0 3 2 0,0 5 1 0,0-2-1 0,0 5 0 0,0 3-1 16,0 0 0-16,0 4 0 0,0 4 0 0,-6 2-1 0,6 2-1 15,-6 4-3-15,-2 5-3 0,2-2-5 0,0 7-3 0,6 0-1 16,-7 5-2-16,0-2 1 0,1 1 2 0,6 2 0 0,-6 1-1 0,6 1 0 16,-7 0 0-16,7-4 0 0,0 3 0 0,0-4-2 0,0-3-2 0,0 4-7 15,7-7-8-15,-7 2-11 0,6-6-10 0,-6-4-12 0,6 0-13 16,8-1-18-16,-8-5-20 0,0-2-40 0,8-3-46 0,-1-3-60 16,-7-2-61-16,14-5-61 0,-14-1-58 0,14-4-49 0,-14-3-45 0,7-4-18 15,0 0-1-15,-6-8 4 0,-1 1 10 0,1-3 17 0,0-2 20 16,-1-1 38-16,-6-2 48 0,0-4 58 0,0 1 63 0</inkml:trace>
  <inkml:trace contextRef="#ctx0" brushRef="#br0" timeOffset="114686.72">29776 10199 68 0,'-32'-7'310'15,"-7"7"52"-15,5-4 46 0,9 0 36 0,-7 1 32 0,6-2 25 16,-1 3 24-16,7-6 19 0,2 4 19 0,4 0 17 0,8 1 15 0,-7-1-58 31,6 0-98-31,7-3-69 0,0 4-55 0,0-2-48 0,0 2-46 0,7-4-37 16,-1 0-30-16,1 3-26 0,5-3-23 0,-4-1-20 0,4 0-75 15,1 2-10-15,0 2 0 0,-6 0 0 0,5 4 0 0,2-3 0 16,-8 3 0-16,0 3 0 0,2 1 0 0,-2 3 0 0,-6 1 0 0,6 3-31 16,-12 0-58-16,6-1-29 0,-6 5-29 0,-2 3-64 0,-4 0-80 15,-2 1-99-15,2 4-108 0,-8-2-58 0,7 2-32 0,-7 2-10 0,1-4 0 16,-7 2 8-16,6 2 13 0,1-3 18 0,-1-3 20 0,0 3 27 16,2-4 32-16,-2-4 62 0,7 5 82 0</inkml:trace>
  <inkml:trace contextRef="#ctx0" brushRef="#br0" timeOffset="116406.58">3634 14412 0 0,'-7'18'234'0,"7"-3"105"0,-6 4 33 0,6-9 16 16,-7 5 8-16,7-8 6 0,0 5 3 0,-7-6 5 0,7-2 4 16,0 0 12-16,0-4 13 0,0 0-35 0,0 3-59 0,0-3-68 15,7 0-71-15,-7-3-43 0,7-1-29 0,-1 0-15 0,1-2-6 0,5-6-3 16,2 1-4-16,-2-3-3 0,2-1-6 0,-1-7-10 0,7 0-14 16,-2 0-13-16,2-7-18 0,0 3-12 0,-1-4-11 0,1 2-5 0,0-2-7 15,-1 1-1-15,-6-5-2 0,6 5 0 0,-5-4-1 0,-1 0 1 16,-1 4 0-16,-4-4 0 0,4 0 2 0,-6 4 1 0,2 0 6 0,-2-1 3 15,-6 1 5-15,6 4 6 0,-6 2 3 0,0 2 5 0,0-2 5 16,0 4 4-16,0 5 4 0,-6 3 4 0,6 0 2 0,0 0 1 0,0 8 0 16,0-5-4-16,-6 5-3 0,6 3-4 0,0-3-6 0,0 3-6 15,0 3-5-15,0-3-4 0,-8 3-6 0,8 5-4 0,0 3-5 0,-6-4-4 16,6 7-2-16,0 4-3 0,-6 1-2 0,6 4 1 0,0 2-1 16,0 0 1-16,0 6 0 0,0 1 2 0,0-3 0 0,0 4-1 15,6-4 0-15,-6 5 0 0,6-6 2 0,2 6 0 0,-8-9 0 0,6 6-1 16,7-6 0-16,-7 0 1 0,1 1 0 0,6-4 0 0,-7-1 0 15,8-2 1-15,-2-1 0 0,2-3 1 0,-1-1 0 0,-1 1 2 0,8-7-2 16,-7-2 1-16,7-1 0 0,-1-2 1 0,0-6-1 0,8-2 0 16,-8-1 0-16,8-5-2 0,-8-4-2 0,7 0-4 0,0-7-6 0,-6 0-5 15,5 0-7-15,1-3-4 0,-6-5-5 0,6 1-3 0,-7-5-6 16,1 2-2-16,0 0-3 0,-1-5-3 0,1 0-3 0,-7 0 0 0,0-2 1 16,-7 2 2-16,7-7 5 0,-13 3 6 0,7 1 4 0,0-1 6 15,-7 1 5-15,0-1 5 0,0 6 3 0,0 1 5 0,-7 1 6 0,7 4 6 16,-7 0 8-16,1 6 6 0,6 1 7 0,-7 5 6 0,1 2 7 15,0 0 3-15,-1 4 3 0,0 3 1 0,7 1 1 0,-6 4-1 16,0-1 0-16,-1 1-2 0,0 3-3 0,1 3-4 0,-1 1-4 0,1 3-6 16,-1 4-4-16,-6 0-7 0,7 4-4 0,0 3-3 0,-2 4-1 15,-4 0-1-15,5 7 1 0,1 1 0 0,6-1 1 0,-7 7 1 16,1 1 3-16,6 0 2 0,0 3 3 0,0 0 1 0,0 1 2 0,0 3 0 16,6-1 1-16,-6-2-1 0,7 3-2 0,-1-4-1 0,1 1-3 15,-1-1 0-15,-6-4-1 0,6-3-1 0,8 3-2 0,-8-6-2 0,1 0 0 16,-1-1-3-16,1-4-1 0,-1-3-2 0,7 0-1 0,-6-3 0 15,0-1 0-15,-1-7 1 0,0 4 1 0,1-8 1 0,0 1 0 0,-1-1 1 16,-6-4 1-16,6 1 0 0,1-4 0 0,-7 0 1 0,6-4 0 16,-6 1 0-16,7-4 1 0,0-1 0 0,-7-3 0 0,6 0 0 15,-6-3 0-15,6-1-1 0,2-4 0 0,-8 1-2 0,6-4 0 0,0 0-2 16,-6 0-1-16,6-3 1 0,1-1-1 0,-7 3-2 0,7-2 0 0,-1 0 0 16,7 3 0-16,-7 0-2 0,2 3 0 0,4 1-1 0,1-1-1 15,-6 9 0-15,6-5-1 0,0 8 0 0,6 0 0 0,-5 2-1 16,-2 2-1-16,1 6 0 0,1-3 0 0,-2 8 1 0,2 3-1 0,-2 0 1 15,2 3 0-15,-1 2 1 0,-1 1-1 0,2 6 2 0,-8-5 1 16,7 4-1-16,0 0 2 0,-6 0-1 0,5 0 3 0,-4 0 0 0,4 0 2 16,2-4 0-16,-8-3 0 0,7-1 2 0,0 1 0 0,-6-4 0 15,5 0 1-15,8-7 1 0,-7 2 0 0,0-6 0 0,6 0 1 0,-5-2 1 16,5-6 0-16,-6 1 0 0,6-3-1 0,1-2-1 0,0-3-1 16,-1-3 1-16,1 3-2 0,0-3 1 0,-8-4-2 0,8 4 1 15,-7-5-1-15,0 2-1 0,0-5 0 0,0 4 0 0,-6-4-2 0,-1 0 1 16,1 1 1-16,-1 0-1 0,-6-1 1 0,0 0 0 0,0 4 1 15,-6 0-1-15,-1 5 0 0,7-3 0 0,-6 6 0 0,-8-1 1 0,8 4 0 16,0 4 2-16,-1 0 0 0,-6 3 2 0,6 1-1 0,-6 6 0 16,0 1 0-16,7-1 1 0,-8 8 0 0,8 0 0 0,-7 4 1 0,0 3 2 15,7 0 0-15,-1 5 2 0,-5 2-1 0,4 1 1 0,8 3-1 16,-6-3 1-16,6 3 0 0,0 0 1 0,6-3 1 0,2 0 1 16,-2-1-2-16,0 1 0 0,7-4-1 0,0-4 0 0,0 1-1 0,7-1-1 15,-1-7-2-15,1 0-2 0,0-4-1 0,-1 0-9 0,7-7-11 16,-6 0-17-16,6-3-22 0,0-5-23 0,-7-3-28 0,1-3-49 0,-1-1-62 15,1-7-79-15,-7 4-87 0,6-8-79 0,-12-4-75 0,6 5-37 16,-7-8-18-16,-6-4-1 0,0 5 6 0,0-9 14 0,-6 1 18 0,-7 0 24 16,6-1 26-16,-12-2 49 0,6 2 61 0,0-3 80 0,-7 4 224 15</inkml:trace>
  <inkml:trace contextRef="#ctx0" brushRef="#br0" timeOffset="116626.46">5138 13464 143 0,'-20'10'300'0,"1"5"34"16,6-4 30-16,-6 0 32 0,5 0 32 0,2-5 24 0,-2 2 22 0,8 0 18 15,0-5 15-15,-1 4 2 0,7 1-1 0,0-5-60 0,-7 1-86 0,7-1-52 16,7 2-36-16,-7-2-24 0,0-3-23 0,7 4-23 0,-7-4-26 16,6 0-21-16,0 0-17 0,0 0-15 0,8 0-12 0,-8 0-12 15,8-4-12-15,-1 1-9 0,-1-5-11 0,2 4-11 0,-2-3-9 0,2-4-14 16,-1 4-20-16,6-5-15 0,-6 6-23 0,1-5-38 0,5 0-31 0,-6 2-47 16,0 3-52-16,-1-5-61 0,2 8-64 0,-1-2-56 0,0 3-52 15,0 2-37-15,0 2-30 0,-6 3-34 0,-1 1-35 0,0 2-7 16,1 3 6-16,0 1 18 0,-1 2 25 0,-6-3 41 0,0 3 50 0,7 1 59 15,-7-5 63-15,0 2 53 0,0-5 52 0</inkml:trace>
  <inkml:trace contextRef="#ctx0" brushRef="#br0" timeOffset="116813.96">5425 13496 91 0,'0'-19'203'0,"6"1"29"0,1 0 30 16,-7-1 34-16,6 5 35 0,-6-4 42 0,0-1 44 0,7 5 32 0,-7-2 27 16,6 2-8-16,-6 3-24 0,6 0-30 0,-6 3-33 0,0-2-24 15,8 3-20-15,-8-1-26 0,6 1-28 0,0 3-35 0,1-3-35 0,-7 0-42 16,13 3-44-16,-7 1-32 0,1-4-28 0,6 2-19 0,-6 5-15 15,5-3-12-15,-5 3-9 0,6-4-11 0,0 8-9 0,0-4-12 0,-6 3-14 16,5 5-11-16,2-4-15 0,-8 6-18 0,0 1-20 0,8 0-34 16,-8 4-37-16,-6 0-44 0,7-1-45 0,-7 9-49 0,-7-5-50 0,1 3-56 15,-1 2-56-15,-6 3-23 0,1-1-3 0,-8-3 4 0,0 4 10 16,1-4 17-16,-7 3 20 0,6-7 32 0,-6 1 38 0,-1-1 44 16,2-4 45-16</inkml:trace>
  <inkml:trace contextRef="#ctx0" brushRef="#br0" timeOffset="117079.58">3770 13914 73 0,'-25'19'376'0,"5"-2"58"16,0 2 36-16,7-1 18 0,0-8 11 0,0 5 7 0,7-4 3 0,0-3 4 15,-2-5 2-15,8 4 4 0,8-2 4 0,-8-5-64 0,6 3-100 16,6-3-102-16,2 0-102 0,-1 3-57 0,7-6-34 0,6 3-20 16,-1 0-10-16,7-3-12 0,2-4-10 0,5 2-25 0,0-2-27 0,7-4-64 15,-7 4-81-15,13-5-101 0,-7 2-109 0,0-5-63 0,1 4-36 16,-1 0-21-16,1 0-9 0,-7-4-4 0,0 5-3 0,-5 2 5 0,-2-2 6 16,1 3 19-16,-1-5 26 0,-6 4 61 0,7 1 76 0</inkml:trace>
  <inkml:trace contextRef="#ctx0" brushRef="#br0" timeOffset="118114.99">7118 13896 0 0,'0'0'185'0,"0"-5"37"0,0 5 8 0,6-2 3 0,-6-3 3 0,0 1 9 15,7 1 9-15,-7-1 16 0,7-3 14 0,-1 3 16 0,-6-3 14 16,6 4-29-16,-6-2-53 0,7 2-15 0,-7-1 1 0,7 1 7 0,-7-1 10 16,0 0 6-16,6 1 9 0,-6 3 0 0,0 0-3 0,0 0-6 15,0 0-9-15,0-4-16 0,-6 4-18 0,6 0-23 0,-7 0-26 0,0 0-28 16,1 4-25-16,0-4-19 0,-8 3-16 0,2 1-11 0,-2 0-10 15,-5 3-9-15,5 1-8 0,-4-2-7 0,-2 5-6 0,7 0-4 16,-7 5-2-16,0-2 0 0,1 0 0 0,6 5 0 0,-6-1 2 0,5 0 2 16,2 5 1-16,5-5 2 0,-6 3 0 0,6 2 1 0,1-1 1 0,0 0 1 15,6 3 0-15,0-3 0 0,0 0-1 0,6 0 1 0,7 0-1 16,-6 0-1-16,6-3 0 0,-1-1 0 0,8 0-3 0,0-2 0 16,-1-3-1-16,7-5-1 0,0 3 0 0,1-8-1 0,5 1 0 0,-6-8-1 15,13 1 1-15,-6-4-1 0,-1-5 0 0,1 1-1 0,-1-7 0 0,7 0-1 16,-6-4 0-16,0-3-4 0,-1-1-3 0,1-4-4 0,-1 0-5 15,-5 2-3-15,-2-5-3 0,1-1-4 0,0-2-3 0,-6-1-5 0,-1 1-4 16,1-5-2-16,0 1-4 0,-14 0-1 0,7-4 0 0,0 0 3 16,-6 0 3-16,-1 0 5 0,-6 0 3 0,0 0 5 0,6 4 4 0,-6-1 5 15,-6 5 10-15,6-1 10 0,0 8 12 0,-6-5 9 0,-1 9 9 16,1 3 8-16,6 0 8 0,-7 4 7 0,0 4 8 0,1 2 5 16,6 2 4-16,-6-1 2 0,-1 7 1 0,0-3-2 0,7 2-5 0,-6 5-6 15,6 0-8-15,-6 5-6 0,-1 2-7 0,0 0-6 0,1 4-8 0,6 4-7 16,-13-1-8-16,13 8-6 0,-13 3-3 0,13 1-1 0,-7 4-2 0,1 3 1 15,6 3 3-15,-6 6 2 0,6-3-1 0,0 5 3 0,6 0 1 16,-6 4 0-16,6-1 2 0,1 1 0 0,-7 0 1 0,7-1 1 16,-1 1-2-16,7-1 0 0,-7 1 0 0,1-8-2 0,0 5-2 0,-1-9 0 15,7 1-3-15,-6-1 0 0,-1-6-1 0,7-1-1 0,-6-7 0 16,-1 0-1-16,7-4 2 0,-7 0 1 0,2-7 0 0,-2 0 4 0,0-7 4 16,0 0 3-16,1 0 3 0,0-8 2 0,-7 0 2 0,6-3-25 15,7-1-1-15,-7-3 0 0,2-3 0 0,-2-5 0 0,0 1 0 0,1-3 0 16,0-2 0-16,5-3 0 0,-5 1 0 0,-1-4 0 0,1-1 0 15,0 1 0-15,5-3 0 0,-5 2 0 0,0-3 0 0,5 0 0 16,-5 4 0-16,6-1 0 0,-6 4 0 0,5 5 0 0,-4-1 0 0,4 3 0 16,-6 5 0-16,8-2 0 0,-8 9 0 0,7 0 0 0,-7 3 0 15,2 1 0-15,-2 3 0 0,0 3 0 0,0 1 0 0,2 3 0 0,4 0 0 16,-5 5 0-16,-1 3 0 0,1 0 0 0,0 3 0 0,5-4 0 16,-6 8 0-16,2-4 0 0,-2 4 0 0,0 0 0 0,7-3 0 15,-6 3 0-15,0 0 0 0,5-4 0 0,-5 0 0 0,6-2 0 0,-7 2 0 16,8-7 0-16,-1 4 0 0,-1-5 0 0,2-3 0 0,-2 1 0 15,8-5 0-15,-7 1 0 0,7-4 0 0,0-4 0 0,-8 1 0 0,8-1 0 16,-1-3 0-16,1-4 0 0,0-1 0 0,-1-2 0 0,1 0 0 16,-1-5 0-16,1 1 0 0,-7-1 0 0,0-2 0 0,-1-1 0 15,2-1 0-15,-1-2 0 0,0 3 0 0,-7-3-31 0,1-1-2 0,-7 0-1 16,6 0 3-16,-6 4 2 0,0 0 3 0,-6 0 4 0,6 4 4 16,-7 0 6-16,1 4 8 0,-1-1 6 0,1 4 8 0,-1 0 5 0,-5 4 5 15,4-1 4-15,-4 0 2 0,-1 8 2 0,0-3 1 0,0 6 1 16,-1-3 3-16,2 8-10 0,-2 0-23 0,2-1 0 0,-1 4 0 0,-1 0 0 15,2 7 0-15,5 0 0 0,0 0 0 0,1 4 0 0,0 4 0 16,6-5 0-16,0 9 0 0,0-4 0 0,6 4 0 0,0-2 0 0,8-2 0 16,-2 1 0-16,2-2 0 0,5 0 0 0,-6-3 0 0,6-4 0 15,8 0 0-15,-8-2 0 0,8-5 0 0,-8-1 0 0,7-2-22 0,0-5-79 16,-6 1-23-16,5-4-41 0,1-4-47 0,0-2-61 0,-6-3-66 16,7-1-62-16,-8-5-57 0,0 0-52 0,0 1-47 0,1-9-16 15,-6 5 0-15,5 0 8 0,-6-4 16 0,0-1 19 0,7 6 22 0,-8-5 39 16,1 3 48-16,1 1 60 0,-2 0 68 0</inkml:trace>
  <inkml:trace contextRef="#ctx0" brushRef="#br0" timeOffset="118856.47">9097 13730 181 0,'20'-3'265'0,"0"-5"24"0,-7 5 21 0,0-1 21 16,0 4 22-16,-7-4 30 0,1-2 33 0,0 1 30 0,-7 2 24 15,6-1-3-15,-6 0-20 0,0-3-48 0,0 3-61 0,0 1-38 0,0-1-25 16,-6 1-17-16,6-1-16 0,-7 1-18 0,0 3-18 0,1-5-29 16,0 5-31-16,-8 0-26 0,8 5-24 0,-7-2-16 0,0 1-10 0,0 3-7 15,-7 0-6-15,8 4-7 0,-2 1-5 0,-5-2-5 0,5 5-3 16,2-1-2-16,-2 4-3 0,2 1-2 0,5-1-2 0,-6 4-2 0,6-3-2 15,1 2-3-15,6 1-4 0,0-3-5 0,0 3-3 0,0 0-3 16,6-4-1-16,-6 0-3 0,14 0 0 0,-8-3-1 0,7 4-2 0,1-9-2 16,4 1 1-16,-4 1-4 0,5-8-2 0,1-1-5 0,0 0-5 15,-1-6-3-15,7 3-3 0,-6-7-5 0,6-5-3 0,-1 1-4 16,-5-3-3-16,6-1-3 0,1-3-2 0,-9-4-1 0,9 0-2 0,-7-4 1 16,-2 1 2-16,2-1 3 0,0-3 3 0,-1 0 2 0,-5-4 2 15,-2 3 4-15,2-3 3 0,-1 0 3 0,0-4 5 0,-7 4 2 0,1-3 4 16,-1 3 3-16,0-3 1 0,-6-1 3 0,0 4 1 0,0 0 3 15,0 0 0-15,-6-3 3 0,6 6 1 0,-6-2 0 0,6-2 2 0,-7 5 1 16,1 4 2-16,-1-2 3 0,7 2 4 0,-6 3 3 0,-1 4 4 16,7 4 2-16,-6-3 0 0,6 7 1 0,-7 3-2 0,7 4 0 15,0 3 0-15,-7 0 0 0,7 7 1 0,0 0 1 0,-6 8-1 0,6 3-2 16,0 0 0-16,-6 8 0 0,6 3-3 0,0 1 1 0,0 7 2 16,-7-1 4-16,7 4 4 0,0 4 2 0,0 0 3 0,0 0 1 0,0 4 1 15,0-4-1-15,0 3-3 0,0 1-1 0,7-1-3 0,-7 0-3 16,0-3-2-16,0 1-4 0,6-1-2 0,-6-3-4 0,0-4-3 0,6-5-2 15,-6 0-2-15,7-2-2 0,-7-8-1 0,7 0-1 0,-1-4 1 16,-6-3 1-16,7-8 2 0,-7 4 0 0,6-7 1 0,-6 0 0 0,7-4 1 16,-1-4 0-16,-6-3-1 0,7-4 0 0,-1 0 0 0,0-3 0 15,2-5-1-15,-8 1-1 0,6-5-2 0,0-3 0 0,1 1-2 16,-1 0-2-16,1-1-2 0,-1 1 1 0,1-5-1 0,-1 8 1 0,8-4-1 16,-8 4-1-16,7 4 1 0,-6-1-1 0,5 1 0 0,1 7-1 15,1-3 0-15,-2 3-1 0,2 3 1 0,-8 1 0 0,7 3 0 0,0 1-1 16,-6-1 0-16,5 4-1 0,2 0-2 0,-8 4-5 0,7-1-1 0,-6 1-5 15,-1 3-1-15,1 1-3 0,-7 3-4 0,6 0-4 0,-6 1-3 16,0-3-4-16,0 7-2 0,0-2-3 0,-6 1-1 0,-1 0-2 16,1-1 2-16,-1 1 0 0,-6 0 3 0,7-1 3 0,-8-3 1 0,2 3 3 15,-2-3 5-15,2 1 4 0,-1-5 3 0,6 0 3 0,-6 1 4 16,7-5 3-16,-8 5 3 0,8-5 3 0,-1 0 3 0,1-3 6 0,6 0 4 16,0 5 4-16,0-5 2 0,0 0 2 0,0-5 0 0,0 2 0 15,0 0 0-15,6-1 0 0,-6 0 0 0,7-2 0 0,-1-3-1 0,8 6-1 16,-8-4-2-16,7 3-3 0,-6-4-3 0,6 5-3 0,-1 0-3 15,2 3-1-15,-2 0 0 0,2 3 0 0,-1 0 0 0,0 1 1 16,0 6-1-16,-1-2 1 0,-4 7-1 16,4-1 0-16,-5 2 2 0,6 2-1 0,-7-3 0 0,1 3 0 0,6 1 1 15,-6-1 1-15,-1-1-1 0,0 2 1 0,1-4 1 0,0 3-4 0,5-7-4 0,-5-1-10 0,6 2-12 0,0-7-27 0,1-3-34 16,-2 2-58-16,1-8-72 0,0-3-81 0,0 0-87 0,1-4-61 16,-2-4-50-16,2 0-25 0,-8-7-14 0,0 1-2 0,1-6 1 0,-7-2 8 15,6-4 13-15,-12-3 25 0,6-5 34 0,-7 1 60 0,1-7 70 16</inkml:trace>
  <inkml:trace contextRef="#ctx0" brushRef="#br0" timeOffset="119888.93">11038 13602 0 0,'14'4'82'0,"-2"-4"133"0,8 3 15 0,-7 2 20 0,1-5 20 0,5 0 20 15,-6 2 20-15,6-2 20 0,-5 0 19 0,-2 0 25 0,8-2 26 16,-7 2-21-16,0 0-46 0,0-5-27 0,-7 5-18 0,8-3-11 0,-8-1-8 15,0 0-13-15,1 1-17 0,0-1-17 0,-1 0-18 0,1-3-18 16,-7-1-17-16,6 1-20 0,-6 0-24 0,0 0-23 0,0 0-23 0,-6-4-17 16,6 3-14-16,-7-3-9 0,1 0-9 0,-8 4-4 0,8-4-5 15,-6 3 0-15,-2 2-3 0,-5-1-2 0,5 2-3 0,-4-2-4 16,-2 7-3-16,6-4-3 0,-5 8-1 0,-1-1-1 0,1 1 0 0,-1 3 0 16,-6 4-1-16,6 1 0 0,1 2 0 0,-1 1 0 0,8 3 0 0,-8 0 0 15,7 0-1-15,-7 5 1 0,8-2 0 0,-2 2 1 0,8-1-1 16,0 0 1-16,-1 3 1 0,7-3-1 0,0-4 0 0,0 5 0 15,7-5 0-15,-1 1 0 0,0-1-1 0,8-4 2 0,-2-2 1 0,1-2 0 16,7 1 1-16,0-7 0 0,-1 3 0 0,1-7-1 0,6-4 1 16,0 1-1-16,-7-5 2 0,7 1 0 0,0-8-2 0,1 1 0 0,-1-4-1 15,-7-1-1-15,7 1-1 0,-6-4-1 0,6-4 1 0,-7 1-1 16,1-1 0-16,-8-4 0 0,8 2 2 0,-7-2 0 0,1-3-2 16,-8 0 0-16,0-3 1 0,0-1 2 0,-6-3-1 0,0-1 2 0,0 1 0 15,0 0-1-15,-6-4 1 0,0 4 0 0,6-1 1 0,-6 1 3 16,-1 3 3-16,7 1 4 0,-7 2 6 0,1 5 5 0,6 4 6 0,-7 3 4 15,7 4 4-15,0 2 3 0,-6 2 1 0,6 8 0 0,0-2 0 16,0-1-2-16,-6 9-2 0,6 0-3 0,0 0-4 0,0 5-5 16,0 2-6-16,0 0-6 0,0 8-6 0,0 0-4 0,6 0-4 0,-6 7-3 15,0 3-2-15,6 1 1 0,-6 4 0 0,0-3 1 0,7 7 2 16,-7-1 0-16,6 4-1 0,-6-4 2 0,7 4 0 0,-7 0 0 0,7 0-2 16,-1-1 0-16,0-3 1 0,0 3 1 0,2-3 0 0,-2 4 1 15,0-4-1-15,1-4 0 0,6 4-1 0,0-8 1 0,-7 1 0 0,8-3 1 16,-2-2-1-16,2-6 1 0,-1-1 0 0,6 0 0 0,-6-6 0 15,1 1-1-15,5-7-1 0,-6 2 2 0,0-8 2 0,7 2-1 16,-8-3 0-16,8-7-1 0,-7 6 0 0,0-8 0 0,6-2 1 0,-5 2-1 16,-1-5 1-16,6 1-1 0,-6-3 2 0,1-2-1 0,-8 1 1 15,7 0-1-15,-7-3-2 0,1 3 1 0,-1-1 0 0,1-2 0 0,-1 3 1 16,-6 4-1-16,6-4 0 0,-6 3-1 0,0 5 1 0,8-2-1 16,-8 2 0-16,0 3-1 0,0 4-1 0,0 0 0 0,0 2-2 0,0 2 0 15,0 3-1-15,0 0 0 0,-8 3 0 0,8 2-1 0,0 7 1 0,0-6 0 16,0 8-1-16,0 2 0 0,0-2 0 0,-6 8 1 0,6-4 2 15,0 8 1-15,0-4 0 0,0 3 2 0,6 1 0 0,-6-4-1 0,0 4 0 16,8-5 0-16,-8 5 0 0,6-3 0 0,0-5 1 0,1 1 0 16,0-2 1-16,5-2-1 0,-5-3-1 0,6 2 1 0,0-8 0 0,0 2 2 15,0-4-1-15,0 1 0 0,7-5 2 0,-8 0-1 0,2-5 1 16,-2 1-1-16,8-7 0 0,-7 4-1 0,7-3-1 0,-8-6 0 16,8 2-1-16,-7-5 0 0,7 1 0 0,-7-3 0 0,0-2 1 0,6-3 1 15,-5 1 0-15,-2-1 0 0,2 1 2 0,-8 0-1 0,7-5-1 16,-6 4 2-16,6-4 0 0,-7 5 2 0,-6 3 4 0,6 0 5 0,2 0 7 15,-8 4 3-15,6 3 4 0,-6 4 1 0,0 1 0 0,0 2 0 16,0 4-1-16,0 1-1 0,-6 3 1 0,6 3-1 0,-8 1 0 16,8 7-2-16,-6 0-3 0,0 3-6 0,-1 5-6 0,1-2-6 0,-1 9-4 15,7 1-2-15,-7-2 0 0,1 1 0 0,6 7 1 0,-6-3 0 16,6-3 0-16,0 4-2 0,6-6-4 0,0 5-5 0,1-9-8 0,0 5-11 16,-1-4-11-16,7-3-14 0,1-1-16 0,4-4-20 0,2-3-21 15,0-3-42-15,-1-2-53 0,1-6-65 0,-1 0-72 0,7-3-58 16,0-4-51-16,1 0-45 0,-1-4-44 0,-7-4-15 0,7-3-2 0,-6 0 8 15,6-1 13-15,-7-3 17 0,1 0 20 0,0 0 43 0,-8 0 51 0,2 0 66 16,-1-1 73-16</inkml:trace>
  <inkml:trace contextRef="#ctx0" brushRef="#br0" timeOffset="120232.69">12713 13437 0 0,'6'-15'124'16,"0"1"115"-16,1-1 48 0,0 0 49 0,-7 8 48 0,6-3 36 15,1-1 29-15,-7 2 20 0,0 2 15 0,0-4 16 0,0 4 13 0,0 5-26 16,-7-7-46-16,7 1-52 0,-6 5-56 0,-1-4-39 0,0 3-31 16,7 1-41-16,-6 0-45 0,0 3-34 0,-1 0-27 0,0 0-19 0,1 0-16 15,0 3-14-15,-1 4-13 0,1-3-12 0,6 7-11 0,-7 1-9 16,0-3-10-16,1 7-5 0,0-2-2 0,6 4-3 0,-8 4 0 0,8-3 1 15,0 3-1-15,0-1 1 0,8 5-1 0,-2-4 0 0,-6 0-1 16,13 4-1-16,-6-5-2 0,-1 2-4 0,7-4-2 0,-7-1-5 16,8-4-8-16,-8 1-5 0,7-4-4 0,0 0-7 0,0-4-7 0,-7-3-6 15,8-1-7-15,-2-3-6 0,2-3-5 0,-8-1-5 0,7-3-3 16,-6-1-1-16,6-2-1 0,-7-6 2 0,0 2 3 0,2 0 2 0,-2-5 3 16,-6 1 5-16,0-4 4 0,0 0 7 0,0 0 7 0,-6 0 8 15,-2 0 10-15,2-4 10 0,0 8 12 0,-1-4 11 0,-6 0 11 0,7 7 7 16,-1-3 6-16,1 6 5 0,-8 2 3 0,8-1 2 0,0 5 1 15,-1-3 0-15,0 6 0 0,7-2-3 0,0 5-5 0,0 0-5 0,-6 5-5 16,12-2-5-16,-6 1-6 0,7 3-4 0,0 0-4 0,-1 4-6 16,8 1-5-16,-2-1-8 0,1 0-11 0,7-1-16 0,-8 2-18 15,15-5-31-15,-8 4-36 0,1-4-44 0,6 0-45 0,0-2-47 0,0-2-46 16,0-3-40-16,0 4-36 0,7-8-33 0,-7 4-34 0,0-3-13 16,0-5-3-16,0 4 10 0,0-3 15 0,-6 0 29 0,-1-1 36 15,1 1 42-15,0-4 46 0,-8 4 46 0,1 0 45 0</inkml:trace>
  <inkml:trace contextRef="#ctx0" brushRef="#br0" timeOffset="120420.18">13358 13327 133 0,'6'-7'224'0,"-6"3"35"15,0 2 29-15,-6-7 28 0,6 6 26 0,-8-2 25 0,2 2 22 0,6 0 27 16,-13-1 27-16,7 0-4 0,-1 4-18 0,-6-3-40 0,7 3-49 16,-8 0-37-16,2 0-31 0,-1 0-26 0,-1 3-24 0,8 1-23 0,-6 3-25 15,-2 1-22-15,1-1-23 0,0 0-25 0,0 4-27 0,0 3-18 16,6 2-14-16,-5-2-9 0,5 5-7 0,0-1-4 0,7 4-5 0,-6-4-2 16,6 5-2-16,0-3-2 0,6 7-1 0,1-5 0 0,0 0-2 15,-1-4 1-15,7 4-2 0,0-3-4 0,0-1-5 0,0 1-6 16,0-5-6-16,1-3-11 0,4 0-13 0,-4 0-29 0,-1-4-38 0,-1-3-44 15,8-4-47-15,-7 0-54 0,0-4-59 0,0-3-55 0,-7-1-55 0,8 1-34 16,-8-8-20-16,0 5-9 0,2-9-1 0,-2 5 7 0,0-4 13 16,-6-5 28-16,0 1 36 0,7 0 43 0,-7-3 47 0,-7-6 54 15,7 4 155-15</inkml:trace>
  <inkml:trace contextRef="#ctx0" brushRef="#br0" timeOffset="120640.08">12921 13023 17 0,'-26'4'314'0,"0"-1"50"0,0 1 37 15,0-4 29-15,7 5 25 0,-1-5 16 0,0 0 11 0,7 0 9 0,0 0 9 16,6-5 8-16,1 5 8 0,0-4-58 0,6 1-90 0,0-1-81 16,6 0-74-16,0-3-50 0,1 4-37 0,6-4-29 0,0-1-25 0,-7 1-16 15,14-1-12-15,-6-3-10 0,5 8-8 0,-6-4-9 0,6-1-7 16,1 4-6-16,-7 1-3 0,0 3-3 0,0 0-3 0,0 0-4 16,-6 3-8-1,-1 4-8-15,7 1-8 0,-13-1-15 0,7 4-18 0,-7 4-40 16,0 0-50-16,0 3-66 0,-7 1-76 0,0 1-75 0,1 7-75 0,0-1-36 15,-1-1-19-15,-6 4-4 0,6 1 1 0,-6 0 6 0,7 2 7 16,-1 0 15-16,1 2 19 0,0 3 39 0,6-4 51 0,-8 7 66 16,8-4 208-16</inkml:trace>
  <inkml:trace contextRef="#ctx0" brushRef="#br0" timeOffset="120765.08">12934 14097 98 0,'0'22'339'0,"-6"-4"41"0,-1 0 27 0,7-7 15 15,-7 0 11-15,1-4 0 0,6 0-3 0,-7-7-24 0,7 0-32 0,-6-2-41 16,6-3-43-16,0-2-125 0,-7-4-164 0,7 0-144 0,0-3-131 15,-6-1-74-15,6-3-43 0,0-4-23 0,-7-4-14 0,7 0-4 16,0 1 3-16,0-8 23 0,-6 0 33 0,6 0 39 0,0-8 45 0,0 1 48 16,-6-4 232-16</inkml:trace>
  <inkml:trace contextRef="#ctx0" brushRef="#br0" timeOffset="120999.46">12407 13016 95 0,'-14'-14'317'16,"1"-1"43"-16,1 0 39 0,4 1 33 0,2-1 30 0,0 4 18 0,6 0 16 16,-6-1 13-16,6 2 13 0,0 0 9 0,0 2 9 0,0-1-71 15,6 6-111-15,-6-4-72 0,0 3-52 0,6-2-42 0,0 1-40 0,2 2-32 16,-2-1-30-16,0 0-21 0,1 1-15 0,6-1-19 0,-6 4-20 16,5-3-26-16,2 3-28 0,-8 0-36 0,7 3-38 0,-6-3-52 15,6 4-56-15,-7 3-58 0,0 0-56 0,1 1-46 0,0 3-40 0,-7 4-41 16,0-1-44-16,0 0-16 0,-7 5-4 0,0-1 11 0,-5 4 16 15,5 0 29-15,-6 0 35 0,0 0 49 0,-1 0 56 0,-4 0 57 16,4 0 57-16</inkml:trace>
  <inkml:trace contextRef="#ctx0" brushRef="#br0" timeOffset="121249.46">11403 12953 0 0,'-39'26'7'0,"-6"-3"408"0,5 2 53 0,8-3 32 15,-1 0 21-15,1-4 10 0,6 1 5 0,7-8 3 0,5 3 1 0,2-7 1 16,5 0-1-16,7-2 2 0,0-2 1 0,7-3-127 0,-1 4-189 16,7-1-99-16,6-3-52 0,8 0-39 0,-1 0-29 0,13-3-39 15,-1 3-44-15,2-4-84 0,5 1-106 0,0-2-96 0,2 2-90 0,-2-4-46 16,1 0-24-16,-1 3-11 0,-5-3-6 0,-1-4-3 0,-1 3-1 15,-11-3 5-15,5 5 10 0,-6-6 27 0,-6 1 38 0,-7 0 82 16,-1 1 184-16</inkml:trace>
  <inkml:trace contextRef="#ctx0" brushRef="#br0" timeOffset="122188.1">15025 13357 164 0,'-7'4'357'0,"0"-1"39"0,-5 1 31 0,5-1 19 0,-6-3 16 0,6-3 12 16,-5 3 13-16,-2-4 10 0,1 1 9 0,7-1 10 0,-7 0 10 0,6 1-79 15,-5-1-124-15,4-1-77 0,8 3-56 0,-6-3-39 0,6-2-28 16,-6 3-21-16,12-3-15 0,-6 0-14 0,0 0-11 0,6-1-12 16,2 1-8-16,-2-3-12 0,7 2-8 0,-7 0-8 0,7 1-7 0,-6 3-4 15,6 1-4-15,-6-1-1 0,5 4-1 0,-5 0 0 0,0 4-1 16,6-1 0-16,-7 5 1 0,0-1 0 0,8 8 0 0,-8-4 1 15,0 3-1-15,2 4 1 0,-2 5 1 0,0-1 0 0,1 0 1 0,-1 0-1 16,-6 3 0-16,7 2 2 0,-1-2 0 0,1 0 0 0,-7-3 1 0,6 4 0 16,-6-4 0-16,0 0-1 0,6-4-1 0,-6 1 0 0,8-4 0 15,-8-1 0-15,0 0 0 0,0-6 0 0,6 3 1 0,-6-4 1 16,0-3 1-16,0-1 0 0,0 0 2 0,0-3 0 0,0 0 0 0,0-3 0 16,6 0 1-16,1-1-1 0,-7-3 0 0,6-4 0 0,1 0 1 15,-1-4-1-15,7 0-1 0,-7-3 0 0,8-3-3 0,-1-2 0 0,0 1-2 16,0-3 1-16,0-1 0 0,0-1 0 0,0 2 0 0,0-4 0 15,0 4 0-15,7 3 0 0,-8 0-1 0,2 0 0 0,-8-1-1 0,7 9 0 16,0-1 1-16,-6 4-2 0,5 5-1 0,-4-2 0 0,-2 4-1 16,6 0 0-16,-4 8-1 0,-8 0 0 0,6 4 0 0,0-2 0 15,1 5 1-15,-7 4-1 0,6 3 2 0,1 5 0 0,-7-2 0 0,0 1 2 16,7 4 0-16,-7 3 1 0,0-3 1 0,0 3 0 0,0 1 0 0,0-5 1 16,0 4 1-16,0-7-1 0,-7 4 2 0,7-3-1 0,0-6-1 15,0 2 0-15,0-5-2 0,7 0 1 0,-7-2 0 0,0-5 1 16,0 0 1-16,0-3 2 0,0 0 0 0,0-1 2 0,0 2 1 0,0-5 1 15,6-5 0-15,-6 2 1 0,6-1-1 0,-6-3 1 0,6 1 0 16,2-6 0-16,4-3-2 0,-5 0 0 0,6-3-2 0,0 0-1 16,-7-4 0-16,8-1-3 0,-2-2 0 0,2-1-2 0,5-3 1 0,-5 1-2 15,-8 1-1-15,14-2 1 0,-14-1 2 0,7 5-1 0,0-1-1 16,0 5 0-16,-7-2 1 0,8 5 0 0,-2 0-1 0,-5 7-2 0,-1 0-1 16,8 3 0-16,-8 5-1 0,0 3 0 0,1 0-1 0,0 3 1 15,-1 5 1-15,-6 0 0 0,6 2 0 0,1 5-1 0,-7-1 0 0,7 4 0 16,-7 5 1-16,0-5 0 0,6 4 0 0,-6 0-1 0,0 0-3 15,7 1-5-15,-7-2-6 0,0 2-7 0,6-6-10 0,-6 2-10 16,6-5-12-16,-6 0-22 0,7-2-25 0,0-1-36 0,5-8-40 0,-4 5-52 16,4-8-55-16,1-4-47 0,0 0-43 0,6 1-41 0,-5-8-38 15,5-1-22-15,1-2-11 0,0 0 2 0,-1-5 7 0,1 2 18 0,-1-6 25 16,0 4 36-16,1-3 41 0,0 0 50 0,-1 1 56 0</inkml:trace>
  <inkml:trace contextRef="#ctx0" brushRef="#br0" timeOffset="122739.19">16223 13287 80 0,'19'-10'210'0,"-5"2"29"0,-2-3 27 0,-5 3 25 0,6 1 25 16,-7 0 27-16,1-1 29 0,0 1 31 0,-7 0 30 0,-7 0-2 15,7-1-17-15,-7 0-36 0,1 6-46 0,-7-3-29 0,6 5-22 0,-5 0-21 16,-2 0-21-16,1 5-20 0,1-3-21 0,-2 10-23 0,2-1-24 16,-2 0-27-16,1 4-26 0,0 3-17 0,0 1-10 0,1 1-8 0,-2 6-7 15,8-3-5-15,-1 2-6 0,7 5-5 0,-6-4-3 0,6 2-4 16,6 2-3-16,-6-4-5 0,7 3-4 0,-1-4-4 0,8 1-5 0,-2-1-3 16,1-6-2-16,0 4-2 0,0-6-2 0,7-2 1 0,0 0-2 15,-1-4-1-15,1-5-2 0,-8-1-5 0,8-2-3 0,0-3-4 16,-1 0-4-16,1-8-1 0,-8 2-2 0,8-5-2 0,-7 0-2 0,1-4-3 15,-8-3-2-15,6 0-3 0,-4-4-2 0,-2-4-1 0,-6 0-1 16,0 1 1-16,0-5 2 0,0 1 4 0,-6-1 2 0,-2 2 3 0,2-2 1 16,-6 1 2-16,-2 0 3 0,8 4 2 0,-7 2 3 0,-1 1 2 15,8 3 2-15,-6 2 3 0,4 5 3 0,2 1 0 0,0 4 2 0,-1 3 2 16,1 4 0-16,6 0 1 0,-7 4 0 0,7 0-1 0,0 3 2 16,0 4 0-16,0 0 0 0,7 3 1 0,-1 1 2 0,1 0-1 0,-1-1 1 0,8-3 1 15,-2 4 1-15,8-1 0 0,-7-2 1 0,7-1-1 0,-2 0 1 16,2-4-1-16,7-4 0 0,-8 2 0 0,0-2 0 0,8-3-1 0,-7-3-2 15,5-2-1-15,-5-2 1 0,0-3-2 0,-2-1 1 0,2 0-1 16,-7-5 0-16,7-2-1 0,-8 0 1 0,2 0 0 0,-1-4-2 0,0-4 1 16,0 4 0-16,-7-7 0 0,8 3 3 0,-8-3 2 0,0 0 2 15,1-1 3-15,-7 1 3 0,7-1 3 0,-7 1 4 0,0 4 3 16,0-4 4-16,0 4 5 0,0-2 7 0,0 5 3 0,-7 0 5 0,7 4 5 16,0 0 5-16,-7 2 2 0,7 2 3 0,0 3-2 0,-6 4-2 0,6 0-5 15,0 2-5-15,-6 2-5 0,6 3-2 0,0 0-6 0,0 3-6 16,-7 6-5-16,7 1-4 0,0 1-5 0,-7 8-5 0,7-1-6 15,0 4-5-15,0 3-1 0,0 5-2 0,0-1 1 0,0 8 0 0,0-4 1 16,0 4 0-16,7 0 1 0,0 2 0 0,-7-2-2 0,6 0-1 16,0 0 0-16,8-1-2 0,-8-3-1 0,1 0-3 0,5-1-5 0,-5-5-7 15,6-2-9-15,1 1-10 0,-8-5-12 0,7-2-16 0,0-5-19 16,-7-3-22-16,7-3-44 0,1-1-57 0,-8-7-66 0,7 0-74 16,-7-4-65-16,1-2-60 0,0-6-37 0,-1 1-23 0,0-3-7 0,-6-5 3 15,0 1 9-15,0-4 12 0,0-3 20 0,-6-2 21 0,0 1 45 16,-1-2 56-16,-6 2 67 0,0-3 119 0</inkml:trace>
  <inkml:trace contextRef="#ctx0" brushRef="#br0" timeOffset="122895.45">16698 13023 168 0,'-19'0'367'0,"-1"0"44"0,0 4 34 16,2-4 21-16,4 3 15 0,1 1 11 0,0-4 8 0,0 0 6 15,7 0 7-15,0 0 5 0,6 5 4 0,0-5-84 0,0 0-126 0,0 0-83 16,6 0-62-16,0-5-42 0,7 5-31 0,0 0-22 0,0-4-15 16,7 1-10-16,0-1-8 0,-1 0-8 0,1 1-8 0,6-4-11 15,-7 3-17-15,1-4-22 0,-1 1-26 0,-6 0-53 0,7 3-66 0,-7-3-77 16,-1 0-86-16,-5 0-73 0,0-1-65 0,-1 4-33 0,-6-6-16 15,6 2-8-15,-12 1-2 0,6 0 5 0,-6-4 11 0,-8 3 18 16,8-3 24-16,-7-1 49 0,0 6 62 0,0-5 76 0,-7 3 260 0</inkml:trace>
  <inkml:trace contextRef="#ctx0" brushRef="#br0" timeOffset="123129.82">16294 12858 36 0,'-26'14'287'0,"7"-2"44"0,-1 3 38 0,-6-5 36 0,14 2 36 0,-8-1 24 15,7 0 18-15,6-4 17 0,-6 1 14 0,7-5 15 0,6 4 12 16,-6-3-54-16,6-4-91 0,-8 4-55 0,8-4-42 0,8 0-33 0,-8 0-32 15,6-4-29-15,7 0-32 0,-7 1-21 0,7-4-18 0,0-1-16 16,7 1-14-16,0-8-14 0,-1 3-12 0,1-1-13 0,-1-6-11 0,0 4-11 16,1-2-12-16,-7 1-11 0,7-2-20 0,-8 8 0 0,2-5 0 15,-8 4 0-15,1 0 0 0,-1-1 0 0,0 5 0 0,2 3 0 16,-8 1 0-16,6 3-2 0,-6 0-22 0,6 0-10 0,0 3-11 0,-6 5-14 16,8 0-16-16,-2-1-17 0,0 4-18 0,1 3-25 0,-1 1-32 15,1 0-49-15,6-1-59 0,-7 4-65 0,1 1-67 0,0 3-62 16,-1 0-59-16,0-4-24 0,-6 8-6 0,7-4 7 0,-1 3 11 0,-6-3 15 15,7 4 16-15,-7 0 26 0,7-1 31 0,-7 1 52 0,6-1 59 16,0 2 69-16,-6-2 242 0</inkml:trace>
  <inkml:trace contextRef="#ctx0" brushRef="#br0" timeOffset="123286.07">16477 14023 353 0,'-20'26'431'0,"7"-4"22"0,1-4 12 16,-2-3 0-16,8 0-7 0,-8-8-34 0,8-3-50 0,0-1-70 0,-1-3-79 15,7-3-76-15,-6 3-75 0,6-8-154 0,0 5-193 0,0-8-100 16,0 0-52-16,0 0-27 0,0-4-12 0,0 1 0 0,6-4 5 16,-6-1 36-16,7-4 49 0,-1-2 70 0,0 3 220 0</inkml:trace>
  <inkml:trace contextRef="#ctx0" brushRef="#br0" timeOffset="124702.08">17643 13383 116 0,'0'7'178'0,"0"0"18"0,0 0 21 0,6 1 18 0,-6 2 20 15,0-2 21-15,0 3 19 0,0 0 19 0,0 1 19 0,0-2-13 16,6 1-31-16,-6 0-11 0,0 1-1 0,0-6-2 0,0 5-4 0,8-3-7 16,-8 3-9-16,6-8-11 0,-6 4-12 0,6-3-13 0,1 0-14 0,-7-1-18 15,13-3-18-15,-6 0-20 0,5-3-17 0,2-1-21 0,-2-7-22 0,1 4-16 16,7-5-13-16,0-2-11 0,-1-4-11 0,1-1-8 0,6-3-8 15,-7 1-5-15,7-1-7 0,-6-4-3 0,0-3-2 0,-1-1-3 16,1 0-1-16,-2-2-1 0,-4-5-1 0,-1 5-1 0,0-5 1 0,0 0-1 16,-7 1 0-16,8-1 0 0,-14 4 1 0,6-4-2 0,-6 4 0 15,0 3 0-15,0 5 1 0,-6 0 2 0,-1 3 2 0,0 0 1 0,1 3 3 16,0 5 1-16,-7-1 2 0,6 5 2 0,-6 2-1 0,-1 0 2 16,2 5 0-16,6-1 2 0,-8 4 2 0,1 4 1 0,7 3 2 0,-8 5 2 15,8-2 0-15,-6 9 2 0,5-1 2 0,0 4 1 0,1 7 1 16,6 0 0-16,0 5 2 0,0 2 1 0,0 0 0 0,0 6 3 15,6 2-1-15,1-1 1 0,6-3-2 0,-7 4 0 0,8 0-2 0,-2-1 0 16,1 1-1-16,1-2-1 16,-2-3-2-16,2 3-1 0,-2-6-2 0,8 0-2 0,-7-3-1 0,7-4-3 15,-8-3-2-15,2-1-1 0,5-2-3 0,1-1 0 0,-8-8-1 0,8 0 0 0,-7-2-2 0,7-5-1 0,-8-3 0 0,2-4-2 16,6-4-1-16,-8 2-1 0,8-7 0 0,-7-5-1 0,0 0-2 0,0-2-2 16,0-5-2-16,0-1-5 0,-6-7-4 0,-1-1-6 0,0 0-2 15,2-2-4-15,-8-5-2 0,0 0-2 0,-8 1 2 0,8-1-1 0,-6 1 0 16,0-1 1-16,-8 0 1 0,8 5 1 0,-7 2 4 0,7 4 2 15,-8 4 5-15,8 4 2 0,-7 3 5 0,6 4 2 0,1 3 3 0,-7 2 0 16,7 6 2-16,-1 0 0 0,0 3 1 0,1 5 0 0,6-1 0 16,-6 4 2-16,6 0 0 0,6 4 1 0,-6-1 2 0,6 1 0 15,1 0 1-15,6-1 0 0,0 1 1 0,0 0 1 0,6-5 0 0,1 5 0 16,-1-3 1-16,1-2-1 0,6-3 2 0,0 1 0 0,1-1-1 16,-1-2 0-16,-1-5 0 0,1 0-1 0,0 0 0 0,-6-5-1 0,7-2-1 15,-2-1-1-15,-5 1-1 0,6 0 2 0,-7-4-2 0,1 0 0 16,-7-4 1-16,6 5-2 0,-5-5 1 0,-2 4-2 0,1-5 1 0,-6 6-1 15,0-1 0-15,-1-4 2 0,0 7 0 0,0-2 2 0,-6-1 1 16,8 4 1-16,-8-1 2 0,0 5-1 0,0-2 2 0,0 2-1 0,0 0 1 16,0-1-2-16,0 4-1 0,-8 4 0 0,8-4 0 0,0 3-1 15,-6 5-1-15,6-1 0 0,-6 0-1 0,6 4-3 0,-6 3-2 0,6 1-1 16,-7 4-2-16,7 3 0 0,-7-4 2 0,7 8-1 0,0-4 2 16,0 3 1-16,0 1 0 0,7 0-1 0,-7-1 1 0,7 1-1 15,-1-1-1-15,6-3 1 0,-4 0 1 0,4 1 2 0,2-4 0 0,5-2 0 16,-6-2 0-16,6-4-1 0,1 0 1 0,7-4 0 0,-9 1-1 15,9-8 2-15,-7 0-1 0,6-5 1 0,0 2-1 0,-7-4 0 0,7-4 0 16,-6-4-1-16,-1 1 1 0,1 0-1 0,0-5 1 0,-1 1 0 16,-6-5-2-16,0 2 0 0,-1-2-1 0,2-3 0 0,-8 5-1 0,1-5 2 15,0 0 0-15,-1 4 0 0,-6-3-1 0,0 0 0 0,0 2 0 16,0-3 0-16,-6 4 1 0,6 4 0 0,-7-4 1 0,0 8 0 16,1-1 3-16,6 0 1 0,-6 3 1 0,-2 6 0 0,2-1 0 0,0 3 0 15,-1 1 0-15,1 3 0 0,-1 0 0 0,1 7 0 0,-1-4 0 16,1 7 0-16,0 2 0 0,-2 3-2 0,2 0-2 0,0-1 0 0,-1 4-3 15,7 4 0-15,-6 0 0 0,6 1 1 0,0-2 0 0,0 1 0 16,6 0-2-16,-6 0 1 0,7 0 1 0,-1 1 0 0,0-5-1 0,2 3 2 16,4-2-1-16,-5-1 2 0,6-3-1 0,0-1 3 0,-7 1-1 15,14-3 2-15,-7-2 2 0,0 0 3 0,0-1 2 0,0-6 3 16,6 2 3-16,-5-2 1 0,5-3 2 0,-6-3 0 0,6-2 1 0,1-2 0 16,-7 0 1-16,7-5-2 0,0 1 1 0,-8 0-2 0,8-3-3 15,-1 0-2-15,-5-1-4 0,-2-4-1 0,8 4-3 0,-7-2-3 0,0-3-2 16,-6 2-2-16,5 0 0 0,2 0 0 0,-8 0 0 0,0-1 0 15,8 2-1-15,-8 2-1 0,1 0 1 0,-1 1 1 0,-6-2-1 0,6 5-1 16,-6 4-1-16,8-1 0 0,-8 1-2 0,0 4 1 0,0-1-2 16,0 4 0-16,0 0-1 0,6 4 0 0,-6-1 0 0,0 4 0 15,0 5 0-15,0-1 1 0,0 0-1 0,0 4 1 0,0 3 0 0,0-4 2 16,-6 8 1-16,6-3 1 0,0-1 1 0,0 4 1 0,0-4 0 16,0 5 1-16,0-5-1 0,0 0-1 0,0 0 0 0,0-3 1 0,0 0-1 15,0-1 1-15,0-3 1 0,0 1 0 0,0-6-1 0,0 2 0 16,0-4 3-16,0-2 1 0,6 3 0 0,-6-5 2 0,0 0 3 0,0-5 0 15,6 5 1-15,-6-6-1 0,6-2 0 0,1 2 0 0,0-6-1 16,-1 1 0-16,1-3-1 0,6-5-2 0,-6 1-2 0,5-4-2 16,2 0-3-16,-2-4-1 0,1 1-3 0,1 0-2 0,-2-2-2 0,8 2-2 15,-7-1-1-15,0 0-2 0,6 5-2 0,-5-1 0 0,-2 3-1 0,2 1-1 16,-1 8 0-16,0-2-1 0,0 5-2 0,-1 3-1 0,-4 0-1 31,4 4 1-31,-5 4 2 0,-1 2 1 0,8 3 1 0,-8 2 3 16,0 3 0-16,-6 1 1 0,6 0 1 0,-6 2 1 0,0 6 3 0,8-4 1 15,-8 2 2-15,0-3 1 0,0 4 2 0,0-3 0 0,0-1 2 0,0 0 1 16,0 0-1-16,0-2 0 0,0-2-4 0,6-3-6 0,-6-4-11 16,6 0-16-16,1 1-19 0,0-4-30 0,-1-4-35 0,7-4-63 15,-7 1-78-15,8-5-86 0,-2-3-86 0,-5 0-58 0,6-3-43 0,-6-5-18 16,-1-4-9-16,0-2 2 0,1-4 8 0,-7 0 15 0,0-8 17 16,-7 0 31-16,1-3 34 0,-7-4 64 0,7 0 78 0</inkml:trace>
  <inkml:trace contextRef="#ctx0" brushRef="#br0" timeOffset="124936.45">19362 12635 45 0,'-39'18'273'0,"6"-3"26"0,8 3 22 0,-1-3 23 15,-1-1 27-15,8-2 30 0,0 2 31 0,5-7 22 0,1 4 16 16,7-4 12-16,-1 1 10 0,7 0-60 0,0-5-96 0,0 1-49 0,7 0-30 16,-1-1-21-16,1-3-15 0,5-3-23 0,8 3-24 0,0-4-28 15,-1-3-33-15,1 3-20 0,6-3-15 0,0 0-12 0,0-5-10 0,0 5-10 16,0-1-11-16,-6-2-9 0,6 2-9 0,-7 1-7 0,1 0-4 15,0-1-5-15,-8 5-5 0,1-1-7 0,1 4-9 0,-2 0-11 0,2 0-15 16,-2 7-19-16,1-3-24 0,1 3-38 0,-8 4-47 0,8 1-53 16,-8 2-58-16,6 0-51 0,-5 1-44 0,0 0-52 0,-1 4-51 15,1-5-23-15,-1 0-7 0,0 2 5 0,2-6 10 0,4 0 17 16,-6 2 23-16,1-5 38 0,0-3 45 0,6 0 55 0,-7-4 59 0</inkml:trace>
  <inkml:trace contextRef="#ctx0" brushRef="#br0" timeOffset="125061.45">19870 12756 0 0,'6'-19'55'0,"8"1"176"0,-14 0 26 0,6 3 26 15,0-3 26-15,1 3 25 0,-7-3 22 0,0 4 16 0,0-1 13 0,0 0 8 16,0 1 5-16,0-1-39 0,-7 0-59 0,7 4-56 0,-6 0-53 16,-6 0-58-16,4 0-60 0,-4 4-83 0,-1 0-91 0,-1-1-93 0,-6 5-93 15,2-5-51-15,-2 4-30 0,1 2-16 0,-7 2-10 0,-1-5-3 16,1 2-2-16,0 3 4 0,0-4 5 0,1-1 26 0,-2 2 34 16,1-4 57-16,0 3 224 0</inkml:trace>
  <inkml:trace contextRef="#ctx0" brushRef="#br0" timeOffset="125233.34">18919 12551 14 0,'-26'26'388'0,"-7"-5"70"0,1 2 38 0,5-5 19 0,9 1 10 0,-9-5 5 15,15-3 3-15,-8-4 0 0,7 0 1 0,6-3-1 0,1-4 0 16,-1 4-61-16,1-4-90 0,6 0-136 0,0 0-157 0,6 0-139 16,1 0-127-16,6 0-122 0,-6-4-118 0,5 4-59 0,8-4-29 0,-7 1-15 15,7-1-7-15,-2 0-3 0,2-4-1 0,-6 2 4 0,-1-2 6 16,-1-3 20-16,2 4 24 0,-8 0 69 0,0-4 93 0</inkml:trace>
  <inkml:trace contextRef="#ctx0" brushRef="#br0" timeOffset="127360.63">21759 12997 0 0,'13'-3'148'0,"0"3"91"15,-6-4 14-15,5 1 12 0,-5-1 12 0,-1 0 12 0,1-3 16 0,0 3 19 16,-1-3 24-16,-6 4 25 0,6-5 24 0,-6 1-32 0,0 0-62 16,0-1-39-16,0 1-29 0,0 0-14 0,-6-1-7 0,6-3-8 0,-6 5-9 15,-1-6-9-15,0 4-13 0,1-3-18 0,-1 0-20 0,1 0-22 16,0 4-23-16,-8-4-18 0,8 1-15 0,-7 2-9 0,6 1-6 0,-6-1-5 15,0 1-6-15,0 3-4 0,1 1-4 0,-2 3-2 0,1 0-3 16,0 3-1-16,-6 1-4 0,-1 3-2 0,0 1-3 0,1 2-2 16,-1 2-3-16,-6 2-1 0,7 4-2 0,-7-3-2 0,6 7-1 0,1-3 0 15,-1 3 0-15,0-1 0 0,1 1 3 0,6 4 0 0,0-4 2 0,7 3 1 16,-8-2 2-16,8-1 2 0,6 0 3 0,0 0 1 0,0-5 2 16,0 2 0-16,6-4 1 0,1 0 0 0,0-1 2 0,6-3-1 15,-1-4 0-15,2 1-1 0,6-4-1 0,-1-1-2 0,0-3 0 0,8-3-3 16,-2-4-1-16,8-1-2 0,-7-7-2 0,6 1 0 0,2-5-2 15,-2-3 0-15,7 0-1 0,-7-3-1 0,1-5 1 0,-1-2 0 16,1-2-1-16,-1 1-1 0,1-3-2 0,-7-1 1 0,7 0 2 0,-7-3 0 16,-6 0 1-16,-1-1 0 0,-6 1 1 0,6-4 0 0,-13 4 1 0,8 0 0 15,-8-4 2-15,1 4 2 0,-7-1 4 0,7 4 5 0,-7 1 9 16,0 3 5-16,0 3 6 0,0 1 5 0,-7 7 4 0,7 0 6 16,0 5 6-16,-7 0 4 0,7 8 2 0,0-2 3 0,-6 4-1 0,6-1-3 15,0 4-4-15,0 0-6 0,-6 4-8 0,6 0-6 0,0 0-8 16,0 4-5-16,-8 3-5 0,8 0-6 0,-6 1-5 0,6 7-5 0,-6 4-4 15,0-2-3-15,-1 5 0 0,7 3-1 0,-7 6 0 0,1-2 2 16,-1 4 1-16,7-1-1 0,-6 2 0 0,6 1 0 0,-6-1 1 0,6 3 0 16,0-1 0-16,0 1 1 0,0 0 0 0,0-1-5 0,0 1-5 15,6-4-7-15,-6 0-11 0,6 0-11 0,7 0-13 0,-6-4-12 16,0-3-13-16,5 0-18 0,2-5-22 0,-2-3-37 0,2 1-45 0,5-5-54 16,1-3-59-16,-8-6-55 0,8-2-50 0,-1 1-47 0,7-8-45 15,-6-4-15-15,7 1-1 0,-1-4 6 0,-7-3 10 0,7-1 17 16,0 0 21-16,0-3 35 0,-7 3 45 0,7-3 54 0,1-1 58 0</inkml:trace>
  <inkml:trace contextRef="#ctx0" brushRef="#br0" timeOffset="127754.58">22749 12737 121 0,'6'-6'253'0,"1"-3"25"15,-7 2 23-15,0 4 32 0,0-4 36 0,0-1 34 0,-7 5 36 0,7-5 23 16,0 0 17-16,-6 5-5 0,-1-4-18 0,7 3-51 0,-7 1-69 16,1 0-41-16,0 3-29 0,0-5-23 0,-2 5-20 0,-4 0-29 0,5 5-35 15,-6-2-33-15,0 0-35 0,1 5-23 0,-2 3-17 0,1 0-12 0,0 0-8 16,-6 3-6-16,5 4-5 0,2 1-4 0,-2-1-4 0,1 1-2 15,0 3-3-15,7-1-2 0,-1 1-2 0,1-3 1 0,0 3-1 0,6 0-1 16,-8-4 2-16,16 1-2 0,-8-1 0 0,0-4-1 0,6 1 0 16,0-4 1-16,1 0-1 0,-1-4 1 0,7 0-1 0,-6-2 0 15,6-2-1-15,0-3-2 0,0-3 0 0,0-2-1 0,0-2-2 0,7 0 0 16,-8-4-1-16,2 0 1 0,5-4 0 0,-6-3-1 0,0-1-1 16,1 2 0-16,-2-5 1 0,1-1 1 0,0 1 0 0,0-3 0 0,-7-1 2 15,2 1 1-15,4-4 1 0,-12 2 1 0,7 2 2 0,0-1 0 0,-7 1 0 16,0 3 5-16,6 4 6 0,-6-1 4 0,0 4 6 0,0 0 2 15,0 8 1-15,-6 0 2 0,6 0-1 0,0 7 0 0,0 0 2 0,0 3 3 16,-7 1 7-16,7 7 3 0,-7 0 5 0,7 7-1 0,-6 0-1 16,6 7-3-16,-6 2-3 0,6 2 1 0,-8 5-1 0,8-1 0 15,0 3 1-15,8-3-2 0,-2 0 0 0,0 4-6 0,1-8-6 0,0 4-5 16,5-4-5-16,1-4-11 0,1-3-14 0,5 1-17 0,-6-4-21 16,7-2-25-16,-7-6-26 0,7-3-54 0,-2-5-64 0,2-3-81 0,-7-3-88 15,7-5-73-15,-8-6-68 0,8 0-32 0,-7-3-17 0,-6-3-2 16,6-7 7-16,-7 2 12 0,8-1 17 0,-14-6 22 0,6-1 25 15,0-1 53-15,-6-6 64 0,0 0 81 0,0-1 255 0</inkml:trace>
  <inkml:trace contextRef="#ctx0" brushRef="#br0" timeOffset="127988.95">22859 12254 0 0,'-26'-4'208'0,"1"1"145"0,-1 3 56 0,-1-4 34 0,1 0 23 0,0 1 19 16,0 3 14-16,1-3 13 0,5-2 12 0,6-2 10 0,-5 2 10 0,13-1-40 15,-8 3-63-15,8-5-80 0,0 5-90 0,6-4-65 0,0-1-55 0,0 0-34 16,6 1-26-16,0 0-17 0,1 0-16 0,0-5-16 0,5 5-15 15,-5-4-15-15,6 4-14 0,0-5-11 0,1 9-8 0,-2-4-5 16,1 3-3-16,0 1-2 0,0-1 0 0,1 4-1 0,-8 4-1 0,6-1 1 16,2 5 0-16,-8-5 3 0,7 9 5 0,-7-6 3 0,8 5 5 15,-8 0 5-15,8 4 2 0,-2-4 4 0,-5 0 2 0,6 1 1 0,0-2 0 16,0 1-4-16,6 0-7 0,-5-4-10 0,5 1-16 0,1-5-30 16,-1 1-41-16,1 0-54 0,0-4-59 0,-2-4-62 0,2 0-63 0,0 1-61 15,-1-5-59-15,1-4-29 0,-7 3-15 0,0-2-2 0,0-4 3 16,0 0 12-16,0 1 12 0,-7-1 32 0,1 0 40 0,0-4 52 15,-7 5 61-15</inkml:trace>
  <inkml:trace contextRef="#ctx0" brushRef="#br0" timeOffset="128223.34">21811 12371 238 0,'-39'26'399'15,"6"-4"35"-15,1 0 20 0,12-4 14 0,-6-3 10 0,7 0 7 16,5-8 7-16,2 4 8 0,5-7 8 0,0 3 9 0,7-7 10 0,0 4-92 16,7-1-141-16,0 0-89 0,-1-3-62 0,8 0-34 0,4 0-19 15,2 0-15-15,7 0-11 0,5 0-11 0,1-3-9 0,-1 0-25 0,7-1-30 16,7 0-63-16,-1 1-77 0,0-5-100 0,8 5-110 0,-7-6-72 16,5 7-56-16,2-6-27 0,-7 5-15 0,5-5-5 0,-5 4-3 15,6 2 1-15,0-3 4 0,-6 2 15 0,6-1 22 0,0 4 54 0,7-5 68 16</inkml:trace>
  <inkml:trace contextRef="#ctx0" brushRef="#br0" timeOffset="129467.25">24254 12668 198 0,'0'7'392'0,"0"-4"38"0,0-3 20 0,-8 5 9 0,8-5 7 0,0 0 6 16,0 0 7-16,0 0 5 0,0 0 10 0,-6-5 5 0,6 2 5 15,0 3-86-15,0-7-134 0,0 3-91 0,0 1-73 0,0 0-36 0,0-5-20 16,-6-1-9-16,6 7-7 0,0-5-6 0,-6-1-6 0,-2 0-8 16,2 6-6-16,0-6-7 0,-1 0-5 0,-6 1-4 0,0 3-3 0,7 1 0 15,-14-1 0-15,7 1-2 0,-7-2 1 0,0 5 0 0,2 5 1 16,-2-5-1-16,1 3 2 0,-7 4 1 0,6-3 3 0,-7 7 1 16,1-4 4-16,7 5 2 0,-7-1 3 0,6-2 3 0,1 8 2 0,-1-3 1 15,1 0 2-15,0 1 1 0,5 3 0 0,8-3-1 0,-7 3 1 0,6-4-2 16,7 5-3-16,-6-4-1 0,12 3-3 0,1-3-1 0,-1 4-4 15,7-5-3-15,7-3-1 0,0 3-3 0,-1-2 0 0,7-1-1 16,0-4-2-16,7-3 0 0,-1-1-1 0,1-3 1 0,-1 0 0 0,1-7 0 16,-1 0 0-16,1-4-1 0,-1-1 0 0,1-7 0 0,-7 2 0 15,6-2-1-15,-5-2 1 0,-7-5 0 0,6 1 0 0,-7-2 2 0,1-2-1 16,-1-1 1-16,-6 2 0 0,7-6 2 0,-7 2 4 0,-1-5 3 16,-5 1 5-16,6-1 2 0,-7-4 3 0,2 1 1 0,-2 0 2 0,-6 3 5 15,0-3 4-15,0 0 4 0,0 3 4 0,-6 4 4 0,6 0 0 16,-8 0 1-16,2 4-1 0,0 7 1 0,6-4 0 0,-7 8 1 15,7 0-1-15,-7 3-2 0,7 4-2 0,-6 3-5 0,6 1-5 0,0 0-5 16,0 3-7-16,0 4-4 0,0 0-3 0,-6 8-2 0,6-5-2 0,0 9-7 16,0-2-4-16,0 5 0 0,0 3 0 0,-7 4 0 0,7 4 0 15,0 3-1-15,-6 1 0 0,-1 6 0 0,7-3 2 0,-7 6 0 16,-5-1 0-16,5 5-1 0,0-1 0 0,1 2 0 0,0-5 0 0,-1 5 0 16,0 1-1-16,1-5 0 0,6 0 0 0,-7 1 0 0,7-5 0 15,0-3 0-15,7 0 1 0,-7-3-1 0,6-1 0 0,1-4 1 0,0-7 1 16,5 4 0-16,-5-8 0 0,6 3 0 0,0-11 1 0,0 5-1 15,0-8-1-15,7-3 1 0,-8 0-1 0,8-3 0 0,-7 0 0 0,7-9 0 16,0 2 0-16,-1-5 0 0,-6 1 0 0,6-5 0 0,-5-3 0 16,5 4 0-16,-6-4 0 0,0-4 0 15,0 3 0-15,0-2 0 0,0 0 0 0,-6-1 0 0,6 4 0 0,-7-4 0 0,7 5 0 0,-6-2 0 0,-1 5 0 0,-6 0 0 0,6 0 0 16,2 7 0-16,-8-4 0 0,6 7 0 0,-6 1 0 0,0 0 0 16,0 2 0-16,6 2 0 0,-6 3 0 0,0 0 0 0,0 0 0 0,0 3 0 15,0 6 0-15,0-1 0 0,0-2 0 0,0 8 0 0,0 2 0 16,0 2 0-16,0 0 0 0,0 4 0 0,0 0 0 0,0 4 0 0,7-4 0 15,-7 8 0-15,0-5 0 0,6-3 0 0,-6 4 0 0,7-1 0 16,-7-3 0-16,6 0 0 0,1 0 0 0,-1-4 0 0,8 0 0 16,-8-4 0-16,7-2 0 0,-6-1 0 0,5-3 0 0,1-5 0 0,1 0 0 15,-2-3 0-15,2 0 0 0,-2-3 0 0,8 0 0 0,-7-5 0 16,7-3 0-16,-8-4 0 0,8 1 0 0,-7-1 0 0,7-3 0 0,-8-4 0 16,8 0 0-16,-7-4 0 0,1 1 0 0,4-5 0 0,-4 1 0 15,-1 0 0-15,0-1 0 0,-6 1 0 0,5 3 0 0,2-3 0 16,-8 4 0-16,0-1 0 0,1 8 0 0,0-5 0 0,-7 9 0 0,6-1 0 15,-6 4 0-15,0 4 0 0,0-1 0 0,0 5 0 0,0 3 0 0,0 0 0 16,-6 3 0-16,6 2 0 0,-7 2 0 0,0 4 0 0,1 3 0 16,0 4 0-16,0 1 0 0,-2 3 0 0,2 4 0 0,0-1 0 15,-1 4 0-15,0-3 0 0,1 3 0 0,6 1 0 0,0-5 0 0,0 5 0 16,0-5 0-16,6-3 0 0,1 1 0 0,0-5 0 0,-1 0 0 16,0-3 0-16,8-4 0 0,-2-4 0 0,2-4-171 0,-1 1-93 15,7-4-60-15,-2-4-52 0,2-3-50 0,0 0-26 0,5-4-18 0,-5-4-6 16,7 1 2-16,-1-2 7 0,-7-2 12 0,7 1 18 0,-6-2 24 0,-1 1 35 15,1-1 42-15,-7-3 67 0,6 4 81 0,-5-1 82 0,-2 5 85 16,1-4 72-16,0 3 65 0,-6 0 66 0,-1 4 65 0,0-4 49 16,2 5 41-16,-8 3 26 0,6-4 18 0,-6 2 10 0,0-1 7 0,0 7-4 15,0-5-8-15,-6 2-17 0,6-2-21 0,0 4-27 0,-8-4-29 16,2 5-40-16,6-1-45 0,-6 0-38 0,-1 4-32 0,1-3-22 0,-1 3-19 16,1 0-15-16,-7 3-12 0,7 1-13 0,-8 0-12 0,1 2-9 15,7 6-10-15,-7-1-10 0,0 0-6 0,-1 4-4 0,8 3-4 0,-7 1-1 16,6-1-1-16,-5 0 1 0,5 4-1 0,1 1 0 0,-1 2 2 15,7-3-2-15,-7 0-2 0,14 0-3 0,-7 0-3 0,7-1-5 16,-1-3-7-16,1 1-6 0,5-4-8 0,2 0-8 0,-2-4-7 0,2-1-8 16,5-2-8-16,1-5-7 0,0 2-9 0,-1-10-3 0,0 5-2 15,0-7 1-15,1 0 3 0,0-4 5 0,-7 0 6 0,7-4 5 16,-8 1 8-16,2-4 9 0,-8-1 7 0,1 1 8 0,-1-4 9 0,1-5 8 16,-7 7 9-16,-7-6 8 0,7 0 9 0,-6-3 6 0,-1 6 8 15,1-3 7-15,-1 1 9 0,0 3 5 0,-5 0 6 0,5 4 5 0,-6-1 2 16,7 8 1-16,-1 1-1 0,1-1-2 0,-1 7-1 0,0 1-4 15,1 3-5-15,6 0-5 0,0 3-7 0,-6 4-6 0,6 1-7 0,6-1-8 16,-6 7-9-16,6-3-11 0,1 3-12 0,6 3-13 0,0-3-14 16,0-3-24-16,6 3-29 0,1 1-47 0,0-5-61 0,5-2-65 0,-5 3-73 15,6-4-66-15,1-3-64 0,-8 0-33 0,7-1-20 0,0-3-4 16,0-3 4-16,0 3 10 0,1-4 13 0,-2 0 23 0,1-3 28 0,0 0 49 16,0 3 59-16,1-4 67 0,-8 2 199 0</inkml:trace>
  <inkml:trace contextRef="#ctx0" brushRef="#br0" timeOffset="129655.94">26240 12474 0 0,'6'-4'42'0,"0"-2"213"0,2 1 41 0,-8 2 49 0,0-6 57 0,0 3 38 15,0-2 29-15,0 2 20 0,-8-2 17 0,2-3 13 0,0 4 11 16,-7-1-25-16,-1 1-46 0,8-1-56 0,-6 5-60 0,-2-1-46 0,1 1-38 16,-7-1-50-16,8 4-54 0,-2 4-38 0,-5-1-29 0,6 4-19 15,0 1-14-15,-1 3-13 0,-4 3-11 0,10 2-7 0,-4 1-8 0,-1 5-3 16,6 1-4-16,-6-1 0 0,7 3-1 0,0 1-1 0,6-1 0 31,-8 2-1-31,8 0 0 0,8 0-4 0,-8-1-7 0,6-1-10 16,6-3-12-16,-5 1-10 0,6-5-12 0,-6 0-16 0,13-3-17 0,-8-4-34 15,2-1-41-15,5-6-51 0,1 0-54 0,-8-4-57 0,8-4-60 0,-1-3-58 16,-5 0-56-16,-2-4-22 0,8-4-6 0,-7 0 4 0,0-4 8 16,-6-2 14-16,-1 3 16 0,8-8 34 0,-8 3 40 0,-6-5 49 15,6 2 55-15</inkml:trace>
  <inkml:trace contextRef="#ctx0" brushRef="#br0" timeOffset="129874.69">25933 12137 0 0,'-32'0'210'0,"-1"0"126"0,1 0 57 0,-1 0 43 0,7 0 36 0,-6 0 26 15,6-4 26-15,6 4 22 0,-6 0 21 0,13-4 20 0,0 1 18 16,0 3-34-16,6-4-64 0,1 4-67 0,0-4-71 0,6 1-60 0,0 3-55 16,6-3-42-16,-6-6-37 0,6 6-28 0,8 0-114 0,-1-5-33 15,-1 5 0-15,2-5 0 0,-2 1 0 0,8 2 0 0,0 3 0 16,-7-2 0-16,7 4 0 0,-8 0 0 0,1 0 0 0,0 4-15 16,0-2-95-16,1 7-18 0,-8 2-19 0,0 0-35 0,1 4-42 0,0-1-54 15,-1 4-60-15,0 0-57 0,-6 4-58 0,0 1-46 0,7 3-40 0,-7 3-13 16,0 0 1-16,0 0 6 0,-7 4 12 0,7 0 16 0,0 0 19 15,0 0 34-15,0 4 44 0,0-4 59 0,0 3 67 0</inkml:trace>
  <inkml:trace contextRef="#ctx0" brushRef="#br0" timeOffset="129999.69">25797 13133 0 0,'-20'29'189'0,"0"-7"238"0,1 4 42 0,0-8 24 0,-1 1 10 16,7-5 5-16,0 2 2 0,0-6-3 0,0-3-4 0,13-4-9 0,-6 2-8 15,6-2-58-15,0 1-84 0,0-4-193 0,0-4-249 0,6 1-167 16,-6-2-123-16,7-5-64 0,-1 3-31 0,7-8-14 0,-6 0-8 0,5-2 0 15,-5-6 4-15,6-3 7 0,-6-3 8 0,-1 0 31 0,1-8 43 16,-1 1 74-16,1-8 205 0</inkml:trace>
  <inkml:trace contextRef="#ctx0" brushRef="#br0" timeOffset="130249.69">25270 12008 235 0,'-14'-7'409'0,"2"0"39"16,-2 0 25-16,8-1 14 0,-1 1 11 0,7 0 5 0,0 0 6 0,0 2 3 16,0-2 3-16,7 4 2 0,-1-1 0 0,8 0-95 0,-2 1-144 15,-6-1-95-15,14 4-73 0,-7-4-41 0,7 4-26 0,-8 0-22 16,8 0-22-16,0 4-27 0,-7-4-30 0,0 4-42 0,6-1-46 0,-12 5-42 16,6-1-40-16,-6 1-36 0,-1 2-34 0,-6 1-28 0,0 0-22 15,0 4-17-15,-6-1-14 0,-7 6-8 0,-1-6-5 0,2 4 0 0,-8 0 1 16,0 5 18-16,1-6 23 0,-7 1 30 0,0 1 36 0,-1-1 32 15,9 1 33-15,-9-6 27 0,1 7 22 0,6-6 18 0,-6 1 14 0</inkml:trace>
  <inkml:trace contextRef="#ctx0" brushRef="#br0" timeOffset="130452.81">24396 12166 415 0,'-32'7'475'0,"-1"1"31"0,1-5 16 0,6 4 6 0,7-2 4 0,5-2 4 16,2 1 4-16,12 0 5 0,0-1 5 0,6-3 3 0,0 4 2 0,8 3-125 16,11-3-187-16,-5-1-104 0,12 2-65 0,1-2-45 0,6 0-37 15,0 1-60-15,7 0-74 0,0-4-105 0,-1 3-121 0,7-3-78 16,0 0-56-16,-6 0-26 0,6 0-15 0,-7 0-5 0,1-3-4 0,-7-1-1 16,0 0 5-16,-7-2 14 0,1-2 20 0,-7-1 54 0,-6 3 69 15</inkml:trace>
  <inkml:trace contextRef="#ctx0" brushRef="#br0" timeOffset="131814.51">27223 12697 223 0,'-12'15'387'15,"-2"4"33"-15,1-5 18 0,0-3 9 0,0-3 4 0,7 2 4 16,-1-6 3-16,7 0 7 0,-7-4 7 0,7 0 9 0,0 0 8 0,0 0-92 16,7-4-140-16,0 0-87 0,-1-4-60 0,7 1-31 0,0-4-17 15,6-3-9-15,1-1-5 0,0-3-5 0,13 0-1 0,-8-4-8 0,8 0-8 16,0-3-9-16,-1-5-7 0,1 0-5 0,-1 1-1 0,1-5-2 15,-1-1-2-15,-6-2-1 0,1-4-1 0,-2 2 0 0,-5-3 1 0,0 3 0 16,-1-3 1-16,-6 3 0 0,0-1 0 0,-7 3 5 0,1 1 2 16,0 3 6-16,-7 3 8 0,0 5 6 0,0-1 6 0,0 4 6 0,-7 0 4 15,7 7 1-15,-7 0 4 0,1 1 1 0,-7 3 2 0,7 0 2 16,-1 4 0-16,0-1-1 0,-5 5-4 0,4-1-5 0,-4 0-8 16,6 4-6-16,-8 0-8 0,8 4-3 0,-1 3-5 0,-5 1-2 0,4 6-1 15,-4 5 1-15,5-1 0 0,-6 7 2 0,7 5 2 0,-1 3 1 16,1 7 2-16,-1 1 2 0,7 3 3 0,-7 3 2 0,7 0 2 15,-6 5 1-15,6-1 0 0,-6 4 1 0,6-3-2 0,0 3-1 0,0-4-3 16,-7 0-3-16,7 0-2 0,0-2-1 0,-7-2-2 0,7-4-1 16,0-2-4-16,-6-1-1 0,6-3-2 0,0-8-1 0,0 1 0 0,0-5 0 15,0 1 0-15,0-8 0 0,6-3 1 0,-6-5 1 0,0 1 3 16,0-2 4-16,0-7 5 0,7 3 2 0,0-5 0 0,-7-5 0 0,6-2 2 16,0 0 0-16,8-8-2 0,-8 0 1 0,7-3 0 0,0 0-2 15,0-7-2-15,7-2-3 0,-7-1-5 0,0-6-6 0,6 2-7 0,1-1-6 16,-7-4-3-16,7 0-5 0,-1 4-4 0,-6-3-4 0,7-1-2 15,-1 4-2-15,1 0-2 0,0 4 1 0,-8 0 0 0,8 7 0 16,-7-1 1-16,-1 9 0 0,2-1 3 0,-8 4 2 0,1 4 3 0,6 4 3 16,-13-2 3-16,6 10 3 0,1-2 3 0,-7 1 1 0,0 3 1 15,0 4 0-15,0 0 0 0,0 3 1 0,0 0-1 0,-7 5 0 0,1-1 1 16,6 1 1-16,-6 3 0 0,-1-4 2 0,-6 4 0 0,7 0 0 16,-2-3 0-16,-4 3 1 0,5-4 1 0,-6 0-1 0,7 1 1 0,-7-1 0 15,7-4 1-15,-2 2 0 0,2-6 1 0,-7 1 0 0,6-4 0 16,7 0 1-16,-6-2-1 0,0-2 0 0,6 1 1 0,0-4 1 15,0 0 1-15,0 0 0 0,0 0 0 0,0 0 0 0,0-4-1 0,0 1 0 16,0-4 0-16,6 2-2 0,0 2-1 0,-6-5-2 0,7 1 0 0,0 3 0 16,5-2-1-16,-4 2 0 0,-2-1-1 0,7 2-1 0,-7 3 0 15,7 0 0-15,-6 3-1 0,5 2 1 0,2 2 0 0,-8 0 2 16,8 0 0-16,-8 4 1 0,7 4-1 0,0 0 1 0,0-1 0 0,-7 1 0 16,8 0 0-16,-2 4 1 0,1-5 0 0,1 4 1 0,-2-7 0 15,8 3 0-15,-7 2 0 0,7-5-1 0,0-1 1 0,-1-3 0 0,7 1 1 16,-6-4-1-16,6-1-3 0,-1-3-3 0,1-3-5 0,0-4-5 15,7-1-5-15,-7 1-8 0,7-8-8 0,-1 1-7 0,-6-5-10 16,1 1-8-16,5-4-8 0,-6-4-9 0,0-3-8 0,-7 0-5 0,8-5-3 16,-7-2-1-16,-2-1 2 0,-4-3 5 0,-1 0 6 0,0-4 6 15,0 0 7-15,-7 0 10 0,0-4 10 0,2 4 13 0,-8 4 15 0,0-4 15 16,0 4 16-16,0 3 16 0,0 0 12 0,-8 1 12 0,2 7 10 16,6-2 10-16,-6 4 6 0,-7 0 6 0,6 2 5 0,1 3 5 15,-1 3 5-15,1 1 0 0,-8-1-3 0,8 5-4 0,0 3-6 0,0-1-7 16,-1 6-8-16,7-2-8 0,-7 5-10 0,1-1-8 0,-1 4-7 15,7 4-5-15,-6-1-5 0,-1 5-6 0,0-2-6 0,7 9-4 0,-6 4-3 16,-7 3-3-16,6 3 0 0,1 5-2 0,0 3 2 0,-1 4 0 16,7-1 4-16,-6 8 3 0,-1 0 1 0,0 0 1 0,7 4 1 0,-6 3 1 15,6-3 1-15,0 3-1 0,0 0 1 0,6-3-1 0,-6 3 1 16,0 1-1-16,7-5-1 0,0 0 0 0,-1-3-3 0,1 0-1 0,-1 0-3 16,7-2-1-16,-6-6 0 0,-1 0 0 0,7-7-1 0,-6 0 0 15,-1-2 0-15,1-7 0 0,6 3 1 0,-6-9 3 0,-1 2 3 0,0-5 4 16,0-4 3-16,-6-4 3 0,14 1 2 0,-8-8 0 0,1 1-4 0,6-4-20 15,-6-4 0-15,5-5 0 0,2 2 0 0,5-9 0 0,-6 3 0 16,6-7 0-16,-5 2 0 0,5-8 0 0,-6 4 0 0,6-8 0 16,-5 4 0-16,6 0 0 0,-8-3 0 0,8 2 0 0,-7 6 0 0,-1-2 0 15,8 1 0-15,-6 7 0 0,-8 0 0 0,7 8 0 0,-7-2 0 16,1 5 0-16,0 4 0 0,-1 4 0 0,-6 3 0 0,6 0 0 0,-6 3 0 16,0 1 0-16,0 7 0 0,0 0 0 0,7 4 0 0,-7 3 0 15,0 1 0-15,0-2 0 0,0 9 0 0,0-5 0 0,0 5 0 16,0 0 0-16,7 0 0 0,-7-4 0 0,0 3 0 0,6-3 0 0,0-2 0 15,1 0 0-15,-1-1 0 0,1-1 0 0,6-3-39 0,1-4-19 16,-2 0-17-16,1 0-20 0,7-3-19 0,0-5-35 0,-1 1-40 0,0-4-49 16,8-4-54-16,-8-4-54 0,7 1-54 0,-6 0-40 0,0-8-33 15,-2 0-32-15,9-2-31 0,-7-3-6 0,-2-1 6 0,2-2 17 16,-7 3 17-16,7-3 33 0,0-3 39 0,-1 5 48 0,1-2 54 0,-2 1 54 16,-4 0 56-16</inkml:trace>
  <inkml:trace contextRef="#ctx0" brushRef="#br0" timeOffset="132361.39">29548 12635 0 0,'13'-7'68'0,"-6"0"196"0,5 0 44 0,2 2 41 0,-8-2 40 16,0 7 32-16,2-7 32 0,-2 3 21 0,0 0 16 0,-6-3 12 15,0-1 11-15,-6 5-26 0,0-4-44 0,-2-1-55 0,-4 5-62 0,-2-5-44 16,2 5-37-16,-1-1-37 0,-1 1-36 0,-4-2-32 0,-2 5-30 16,7 0-21-16,-7 5-16 0,0-2-13 0,8 4-9 0,-8 1-10 0,7 3-9 15,-7-1-7-15,8 5-8 0,5 0-4 0,-6 4-5 0,6-1-3 16,-6 1-3-16,6 1 0 0,7 7 0 0,-6-5 0 0,6 3-1 0,0 1 0 16,6-1 1-16,-6 1-1 0,7 0 0 0,0-4 0 0,6 4-1 15,-7-8 0-15,8 0-1 0,-2 1 0 0,2-5-2 0,-2-3-1 16,8 0-4-16,-7-3-2 0,7-5-1 0,-1 1-1 0,1-4 0 0,-8-4-1 15,8-4 0-15,0 1 0 0,-7 0 1 0,7-8 0 0,-8 0 2 16,8 1 0-16,-7-4 2 0,0 0 1 0,0-4 3 0,-1-1 2 0,2-2 3 16,-1 0 0-16,-6-5 0 0,6 4 0 0,-7-4 1 0,7 2-1 15,-6-2 1-15,-1 5-1 0,0-5 0 0,-6 5 0 0,7-1 1 16,0 4 4-16,-7 0 1 0,6 4 1 0,-6 3 3 0,7 4-1 0,-7 0 1 16,0 4-2-16,0-1 1 0,0 5-1 0,0 3 0 0,0 3-1 15,0 0 1-15,0 6-1 0,0 1-1 0,0 2-2 0,0 1-3 0,-7 7-3 16,7-3-1-16,0 6 1 0,0 3 0 0,0-5 1 0,0 5 1 15,0 3 0-15,0-4 2 0,0 2-1 0,7-1-1 0,-7-1-1 16,0 1 1-16,6-5 1 0,0 2 0 0,-6-2 0 0,7-2-1 0,0-4 1 16,-1-1-1-16,0-3 1 0,8-3-1 0,-8-1 1 0,7-3-2 0,-6-4-1 15,6 0-1-15,-7 0-1 0,8-9 0 0,-2 2-2 0,1 1 0 16,0-6-1-16,0 2-1 0,1-5-1 0,-2-4-1 0,2 1 0 16,-8 0-2-16,7 0 1 0,0-4-1 0,-6-4 1 0,5 3 3 0,2-2 0 15,-8 3 0-15,7 0 1 0,-6 1 3 0,-1-2 0 0,1 5 3 16,-1 4 1-16,0-1 0 0,2 4-1 0,-8 3 1 0,6 1 1 0,-6 4-1 15,0 3 1-15,0 3 0 0,0 1 1 0,0 3 3 0,0 4 1 16,0 0 0-16,-6 7 1 0,6 1 2 0,-8 3 0 0,8 0 3 0,-6 3 0 16,0 5 2-16,6-1 0 0,-7-4-1 0,1 5 0 0,6-1 1 15,-7-3-2-15,7-1-2 0,0-3-6 0,-6-4-7 0,6 5-12 16,0-9-15-16,0 1-19 0,6-4-17 0,-6-4-45 0,0-3-54 0,7 0-71 16,-1-4-77-16,1-4-73 0,-1-7-71 0,0 0-46 0,2-4-34 15,-2 1-13-15,7-9-3 0,-7-2 6 0,7-4 11 0,-6 0 16 0,-1-8 18 16,8-4 42-16,-8 1 54 0,0-4 70 0,1-6 81 0</inkml:trace>
  <inkml:trace contextRef="#ctx0" brushRef="#br0" timeOffset="132474.44">30180 12309 251 0,'-6'-33'415'0,"-8"4"39"0,8 7 22 0,-7 0 13 0,0 3 11 16,6 5 9-16,-5 3 4 0,4-4 4 0,-4 4 2 0,5 4 0 15,1-4 0-15,-1 8-104 0,1-6-156 0,-1 6-129 0,1 3-115 0,6 0-117 16,-6 0-115-16,6 3-104 0,-8 2-95 0,8-1-50 0,0 2-26 16,8 2-15-16,-8-1-7 0,6 0-2 0,0-3-1 0,7 4 5 0,0-1 10 0,0-4 29 15,1 1 41-15,5 0 78 0,-6-1 195 0</inkml:trace>
  <inkml:trace contextRef="#ctx0" brushRef="#br0" timeOffset="133163.04">30857 12572 198 0,'-20'26'376'0,"1"0"33"0,6-9 17 0,0 3 13 16,0-6 7-16,6-3 9 0,1 0 8 0,0-7 7 0,6 3 9 0,0-3 8 16,0-1 12-16,0 1-86 0,6-4-134 0,0 0-84 0,1-4-59 15,0 1-31-15,6-4-17 0,6-1-12 0,0-3-8 0,1 0-9 0,6-3-7 16,1-1-8-16,-2-3-8 0,1-4-11 0,7 0-10 0,-1 0-6 16,-6-4-6-16,1-3-2 0,5 0-4 0,-6-5-1 0,-6-2-3 0,6 3-1 15,-7-8 0-15,1 4 0 0,-7-2 1 0,0-3 0 0,0 3 0 0,0 2 3 16,-6-3 1-16,-1 4 3 0,-6-2 7 0,0 6 8 0,0 3 9 15,0-1 8-15,0 4 8 0,-6 4 6 0,-1 4 5 0,0 4 4 16,1-1 3-16,0 4 0 0,6 4 2 0,-7-1-2 0,0 5 0 0,1 0-4 16,-1 3-5-16,1 3-7 0,6 0-7 0,-6 5-8 0,-1 3-7 0,0 0-5 15,-5 7-6-15,5 4-2 0,0 0-3 0,1 7-2 0,-1 1-1 16,1 6 1-16,-1 2 0 0,1-2 0 0,6 7-1 0,0 1 0 16,-7 1 1-16,7-2 0 0,0 4-1 0,7 2 1 0,-7-5-1 0,0 3 0 15,6-3 1-15,1-3-1 0,-7 2 1 0,6-6-1 0,1 2 0 0,-1-5 0 16,8-1 0-16,-8-4 0 0,0-2-1 0,8-6 1 0,-2 2 1 15,-5-5-1-15,6-8 1 0,0 1-4 0,0-3-3 0,0-1-5 0,0-7-5 16,0-4-4-16,0-2-5 0,7-2-4 0,-8-3-3 0,2-4-3 0,-1-3-4 16,-1-4-2-16,2 0-2 0,-8 0-1 0,8-7-1 0,-8-1 3 15,0 1 3-15,-6-3 3 0,0-2 6 0,0 1 3 0,0-3 5 0,0 3 6 16,0-1 4-16,-6 5 6 0,0 4 7 0,-2-1 5 0,8 3 6 16,-6 5 1-16,0 4 1 0,0 2 2 0,-2 2 0 0,8 6-1 0,-6 1 0 15,0 3 0-15,-1 0 0 0,7 3-2 0,-6 5-2 0,6-2-5 0,0 6-7 16,0-1-9-16,0 3-9 0,6 1-14 0,-6 4-13 0,13-1-28 15,-7 0-34-15,8 0-49 0,-2 1-60 0,8-1-64 0,0-3-64 0,-1 2-66 16,1-5-65-16,6 3-31 0,-7-8-13 0,7 1-1 0,1-1 2 0,-1 0 9 16,6-3 13-16,-5-4 27 0,5 3 34 0,-6-3 50 0,0 0 59 15,7-3 64-15,-8 3 241 0</inkml:trace>
  <inkml:trace contextRef="#ctx0" brushRef="#br0" timeOffset="133514.59">31997 12528 0 0,'6'-3'252'0,"-6"0"30"0,0-1 22 0,0 0 26 15,0 1 28-15,-6-5 29 0,6 5 31 0,-6-6 20 0,-1 7 17 16,7-6 9-16,-7 1 5 0,-5-1-52 0,5 1-79 0,0 4-56 0,-6-6-42 15,7 6-27-15,0 0-20 0,-8-1-26 0,1 0-28 16,0 4-30-16,0 0-29 0,7 4-20 0,-14-4-17 0,7 4-13 0,0 2-9 0,0 3-6 0,-7-1-4 0,8-2-5 16,-2 5-3-16,2 4-1 15,-2-4-2-15,1 4 1 0,7-1 0 0,-8 4 0 0,8-3 0 0,0 3-1 0,6 1 1 0,-6-1-1 16,6-3 0-16,6 4-1 0,-6-2 0 0,6 2 0 0,0-5 0 0,8 5-1 16,-8-9 0-16,7 5-3 0,7-3 0 0,-7-2-1 15,6-2-2-15,1-5-2 0,-1 1-3 0,1-4 0 16,0 0-1-16,-1-4 0 0,1 1 0 0,0-5 0 0,-1-2 0 0,1 2 1 15,-1-7 2-15,-6 5 0 0,0-6 2 0,0 2 0 0,0-4 2 16,0-1 2-16,0 1 2 0,-7 0 1 0,2-4 1 0,4 3 2 0,-5-3 1 16,-1 0 4-16,-6 1 5 0,7-1 5 0,-7 3 4 0,6 2 5 15,-6-3 3-15,0 6 2 0,0 3 4 0,0 0 0 0,0 4 0 0,0-1 0 16,-6 5 0-16,6 3-1 0,-7 3 0 0,1 1-5 0,6 3-5 0,-7 4-6 16,1 1-4-16,0 5-3 0,-2-2-4 0,2 7-3 0,0 0-4 15,-1 0-5-15,7 4-6 0,-7 0-8 0,7-5-10 0,0 5-18 0,7 0-24 16,-7-4-36-16,7 0-44 0,-1-1-54 0,8-2-58 0,-8-1-52 15,7 1-47-15,0-5-50 0,0-3-50 0,-1 1-22 0,8-9-7 0,-7 4 1 16,7-3 7-16,0-4 17 0,-1 0 21 0,0-4 38 0,8 1 44 0,-8-4 54 16,0-1 58-16</inkml:trace>
  <inkml:trace contextRef="#ctx0" brushRef="#br0" timeOffset="133770.16">32551 12503 0 0,'0'-14'262'0,"0"-1"46"0,-7 5 28 0,1-2 30 0,-1 1 31 15,7 0 25-15,-13 3 21 0,7 1 12 0,-1 3 11 0,-6 1 6 0,7 3 6 16,-8 0-55-16,1 3-88 0,7 1-63 0,-7 3-51 0,0 4-36 15,-1 0-26-15,2 4-29 0,-1 4-32 0,-1-1-24 0,8 0-20 0,-6 1-12 16,4 2-10-16,8 2-7 0,-6-2-5 0,6 2-6 0,0-3-5 0,6 3-7 16,2-1-9-16,-2-3-10 0,0-2-10 0,7 2-13 0,0-4-15 0,0 0-16 15,7-1-16-15,-7-3-12 0,6-4-11 0,-6-2-4 0,7-2-3 0,0-3 0 16,-1 0-1-16,-6-3 5 0,6-5 6 0,-5 1 11 0,-2-4 11 16,2 0 21-16,-1-4 24 0,-7-4 29 0,8 4 31 0,-8-6 22 0,-6 3 16 15,0-4 11-15,0 0 3 0,0-3 3 0,-6-2 0 0,6 5 1 0,-14-3-1 16,8-1-12-16,-7 1-18 0,6 0-44 0,-6 2-57 0,-7-3-76 15,8 8-85-15,-8-4-79 0,1 4-80 0,-7 2-38 0,6 3-21 0,-6-3-11 16,7 6-3-16,-8-1-3 0,-5 3-1 0,6 1 10 0,-1 3 15 0,1-3 37 16,-6 4 46-16,6-5 63 0,-1 4 221 0</inkml:trace>
  <inkml:trace contextRef="#ctx0" brushRef="#br0" timeOffset="133942.04">32290 11932 0 0,'-13'-4'32'15,"0"4"405"-15,0-7 54 0,-6 2 26 0,5 3 12 0,-6-6 5 16,8 0 1-16,-8 1-3 0,7-3-5 0,-7-2-12 0,1 5-13 0,0 0-36 16,-8-1-45-16,1 5-211 0,-6 3-293 0,-1 0-188 0,-6 3-137 0,0 1-67 15,1 3-34-15,-8 1-14 0,0-2-7 0,7 6 0 0,-6-1 5 16,-2-3 10-16,2 3 14 0,-1-1 35 0,-5 1 45 0,5-3 77 16,1 2 197-16</inkml:trace>
  <inkml:trace contextRef="#ctx0" brushRef="#br0" timeOffset="135286.96">3575 16098 92 0,'0'6'327'0,"6"2"31"0,-6-2 19 0,0-1 8 16,8-1 3-16,-8-1 2 0,6-3 1 0,-6 0-1 0,6 0 0 0,0 0 3 16,1-3 3-16,0-1-66 0,6-4-101 0,-1 1-70 0,2-3-51 15,-2-2-24-15,8 1-14 0,-7-8-4 0,7 5 0 0,0-4 0 0,-1-4 2 16,7 0 2-16,-6-4 2 0,6 1-2 0,-7 0-3 0,7-6-9 15,0 2-10-15,1 0-9 0,-9-5-9 0,9 2-8 0,-7 3-5 0,-2-4-5 16,2 0-2-16,0 0-2 0,-1-1-1 0,-5 2-2 0,-2-1-1 16,2 4-1-16,-1-5 2 0,-7 2 3 0,0 3 3 0,1-1 1 15,0 5 1-15,-7-6 3 0,0 6 1 0,0 3 3 0,0-3 1 0,0 3 1 16,-7 3 2-16,7-3 2 0,-7 7 4 0,1-3 1 0,6 7 2 16,-6-4-2-16,-1 9-2 0,1-5-2 0,-1 7 0 0,0-3-3 0,1 7-1 15,0 0-3-15,-8 3-2 0,8 1-2 0,-7 3-3 0,0 4-1 16,6 4-5-16,-5 3 0 0,-2 4-2 0,2-1 2 0,5 10 2 0,-6-2 5 15,6 7 2-15,1 1 4 0,0 7 2 0,-2-4 2 0,2 8 1 16,6 0 3-16,-6 0 4 0,6 2 2 0,0 2 3 0,0-1 2 16,0 0-1-16,0-3-1 0,0 3-1 0,0-2-3 0,6-2-2 0,-6-4-2 15,0 1-3-15,6-3-1 0,-6-2 0 0,0-5-3 0,8 2-2 0,-8-6-3 16,6-5-3-16,-6 1-2 0,6-3-3 0,1-6 0 0,-7-2-1 16,6 0-1-16,-6-8 0 0,7 1 0 0,-7-1 1 0,7-7 2 0,-7 4 0 15,0-8 1-15,6 4-1 0,-6-7 1 0,6-1-2 0,0-3 1 16,2 0 0-16,-2-7-1 0,0-1 0 0,1-3-2 0,0-3 0 0,-1-1-2 15,7-3-1-15,-7-4-1 0,1-1-2 0,6 2-3 0,-7 0 0 16,8-2-1-16,-8-3-1 0,7 8 0 0,0-4-1 0,-6-1-1 16,5 9 0-16,-4 0-1 0,4-1-1 0,-5 8-2 0,-1-1 0 0,1 8-1 15,6 0 0-15,-7 8-2 0,-6 0 2 0,6 3 0 0,2 6 0 0,-2 2 2 16,-6 3 1-16,6 4 1 0,1 3 1 0,0 1-1 0,-7 2 3 16,6 5 1-16,-6 0 1 0,6-1 0 0,1 5 1 0,-7-1 2 0,6 0 0 15,-6-4 1-15,7 2-1 0,0-2-1 0,-7 1 1 0,6-4-2 16,0-4 1-16,-6 1-6 0,7-2-5 0,0-1-12 0,5-6-14 0,-5-2-25 15,6-5-31-15,0 1-61 0,1-4-75 0,-2-4-82 0,8-7-86 16,-1 1-61-16,1-2-47 0,6-3-23 0,-7-7-11 0,14 4-2 16,-7-4 4-16,0 0 9 0,6 1 13 0,-5-2 26 0,5 1 31 0,-6 0 61 15,1 4 74-15</inkml:trace>
  <inkml:trace contextRef="#ctx0" brushRef="#br0" timeOffset="136147.6">5041 15833 0 0,'6'-3'189'0,"0"-4"78"0,-6 2 13 0,7-2 13 0,-7 4 9 0,0-5 21 16,0 1 25-16,0 3 35 0,0-4 39 0,0 1 30 0,-7 4 21 15,7-5-37-15,0 1-68 0,-6 3-46 0,0 1-35 0,-2-5-20 0,2 4-9 16,0 1-8-16,0-1-10 0,-1 4-16 0,0-3-24 0,1 3-32 16,-7 0-39-16,-1 3-27 0,8 1-22 0,-6-1-15 0,-2 6-14 0,1-3-12 15,0 2-9-15,-6 3-6 0,5 4-5 0,2-4-2 0,-1 7-2 16,-1-3-2-16,2 3-2 0,-2 1-4 0,2-2-3 0,5 3 0 0,-6-3-1 16,6 2 0-16,1-1 0 0,6 1-2 0,-6-5 0 0,6 4-2 15,6-3 0-15,-6-1-2 0,6 2 0 0,1-6 1 0,6 1-2 0,0-5 1 16,-1 3-2-16,2-1-1 0,6-5-3 0,-7-3-5 0,7 0-3 15,-2-3-3-15,9-5-4 0,-7-1-1 0,-2 0-3 0,2-2-2 0,7-1 0 16,-9-6 1-16,2 4-1 0,-6-5 1 0,5 1 2 0,-6-1 2 16,0 1 4-16,0-4 4 0,-6 5 3 0,-1-6 3 0,1 1 5 0,-1 0 3 15,-6 0 3-15,6 0 2 0,-6 3 3 0,0-3 3 0,-6 4 3 16,6 4 5-16,-6-4 6 0,6 6 5 0,-7 1 2 0,7 5 0 16,-6-2 1-16,-1-1-1 0,0 7 0 0,7 2-2 0,-6 0-1 0,0 2 0 15,-1 7-4-15,7-1-2 0,-7 2-2 0,1 0-6 0,6 9-7 0,-6-4-3 16,6 7-3-16,0 0 0 0,0 4-1 0,0-5 1 0,6 5 1 0,0 0 1 15,1 0 0-15,0-1 0 0,5 1 1 0,-5-5 0 0,6 2 0 16,0-2-1-16,0-2 2 0,0-4 0 0,1 0-2 0,-2-1 0 0,8-8-1 16,-7 6 0-16,-1-7 0 0,8-2 0 0,-7-3 1 0,7 0 0 15,-7-3 0-15,0-5 0 0,0-1 0 0,7 0 0 0,-8 1-2 0,-5-7 0 16,6 0 0-16,1 1 0 0,-8-1 2 0,0-3 0 0,7-1-1 16,-6 2 0-16,-7-3 1 0,6 3 0 0,-6-5-1 0,0 3 2 15,0 1 0-15,0 0 0 0,0 4-1 0,-6-1 2 0,6 0 0 0,-7 3-1 16,7 5 1-16,-6-1-1 0,6 5-1 0,-7 0-2 0,7 3-2 0,-6 0 0 15,6 3 0-15,-6 0-1 0,6 5 1 0,0 4-1 0,0-1 1 16,0 0 0-16,0 7 1 0,6-3-1 0,0 3 1 0,1 0 1 16,-1 4-1-16,7-3 1 0,-6-1 2 0,5 0-1 0,2 1 1 0,-1-5 0 15,6 1 0-15,-6-5 1 0,1 2-1 0,5-5 0 0,-6-4 0 0,6 1 0 16,-5 0-1-16,-2-8 1 0,8 4-2 0,-7-7 0 0,0 3-2 16,0-3 0-16,1-4-1 0,-2 0 0 0,1 0-1 0,-6-3 1 15,6-1-1-15,-7 0-1 0,0 1 1 0,2-5 0 0,-8 5 1 0,6-5 0 16,-6 1 2-16,6-4 1 0,-6 3 2 0,0 1 0 0,0-3 1 15,-6 5 1-15,6-1 0 0,0-2 1 0,0 4 2 0,-6 5-1 0,6-2 0 16,0 1 0-16,-8 8-3 0,8-5 1 0,0 5-1 0,-6 3-2 16,6 0 1-16,0 3 1 0,-6 5 0 0,6 3 2 0,0 0 3 0,0 3 3 15,0 4 3-15,0 4 3 0,6 5 2 0,-6 2 3 0,6 4 2 16,-6-1 2-16,8 5 1 0,-2 4 2 0,0-1 3 0,0 0-1 16,2 1-2-16,-2 2-3 0,0 1-2 0,1-4-5 0,-1 4-3 0,8-3-3 15,-14-1-4-15,6 1-1 0,0-1-1 0,1-3-1 0,0 2-2 0,-1-2-1 16,-6-4-2-16,6 0-1 0,-6 0-1 0,7-3-4 0,-7-1-2 15,0-4-3-15,0 1-5 0,0-4-4 0,0-3-5 0,-7-1-4 0,7-4-3 16,-6 1-2-16,0-4-1 0,-1-4-1 0,-6 1 1 0,7-5 0 0,-8 1 4 16,1 0 2-16,1-4 4 0,-8 0 3 0,6-4 6 0,2 0 6 15,-8 1 8-15,7-1 7 0,-7 0 6 0,8-3 9 0,-1-1 6 0,-1 5 6 16,2-8 4-16,-2 4 3 0,8-4 1 0,0-1 0 0,-1 1 1 16,7-3 0-16,0-4-1 0,0 4-4 0,0-9-3 0,7 5-9 0,5-4-10 15,-4-3-17-15,4-2-19 0,1 2-23 0,7-4-22 0,0-1-36 0,-2-2-42 16,2-2-69-16,-1 1-80 0,7 0-86 0,-6-4-88 0,0 0-52 15,-1 1-35-15,1 0-12 0,0 2-2 0,-7-1 6 0,-1 1 11 0,2 1 16 16,-2 4 19-16,-5 0 33 0,0 0 40 0,-1 3 67 0,1 3 81 16</inkml:trace>
  <inkml:trace contextRef="#ctx0" brushRef="#br0" timeOffset="137414.38">7978 15734 159 0,'0'0'224'0,"0"0"24"0,6 0 22 0,-6 0 19 16,0 0 22-16,0 0 24 0,-6-4 27 0,6 4 28 0,0 0 30 0,0-3-12 16,0 3-30-16,-7-4-35 0,7 4-31 0,0-3-27 0,-6-1-23 15,6 0-19-15,0 1-15 0,-7-1-19 0,0-3-18 0,7 2-21 16,-6-1-25-16,6-2-27 0,-6 2-27 0,0-2-21 0,6-1-14 0,-8 0-9 15,2 1-9-15,0 0-5 0,-1-2-5 0,1 2-5 0,-1 1-3 16,0 0-4-16,1-1-2 0,-7 4-2 0,0 1-2 0,0-1-3 0,0 1-1 16,0 3-2-16,0 3-3 0,-6 1 0 0,-1 3-1 0,0 1 0 15,-5 3-1-15,5 0 1 0,-7 7-1 0,1-3-1 0,0 7-1 0,7-5 1 16,-7 6 0-16,6-2 1 0,1 5 0 0,-1 0 0 0,8 0 0 16,-2 0 1-16,1-5-2 0,7 4 1 0,6 2-1 0,-7-1 1 0,7-5 0 15,7 5 1-15,-1-4 0 0,1-4-1 0,5 1 0 0,2-1 0 0,5-3 1 16,-6-1 1-16,14-3 1 0,-8-3-1 0,7-2 1 0,6-1 1 15,-6-5-1-15,7-5 1 0,-1-1 0 0,1-2-1 0,0-3 0 0,6-3 0 16,-6-4-1-16,6-1 0 0,-7-3 0 0,1 0-1 0,5-3 0 16,-5-1 1-16,-1-3 1 0,1-2 0 0,-7 3-2 0,7-5 1 15,-7 0 0-15,-6 0-1 0,6-4 1 0,-7 4 0 0,-5-3 0 0,4-5 0 16,-4 5 0-16,-8-4-1 0,1-4-1 0,-1 3-1 0,1-3 0 0,-7 4 1 16,0-4 0-16,-7 4 1 0,7-1 1 0,-6 5 0 0,-1-1 0 15,1 4 3-15,-8 8 3 0,8-4 5 0,0 6 3 0,-7 1 3 16,6 4 4-16,1 3 2 0,-1 4 1 0,-5 0 1 0,4 4 0 0,2 3 0 15,0 0-1-15,-1 4 0 0,0 0-2 0,1 4-2 0,0 4-3 16,-1-1-2-16,1 8-2 0,-1-1 0 0,7 4 0 0,-7 5 0 0,7 6 0 16,0 0 4-16,7 8 3 0,-7-1 3 0,7 9 4 0,-1-1 2 15,1 3 3-15,5 1 2 0,-5 3 2 0,6 5 1 0,1-2-1 0,-2 0 0 16,1 2-3-16,1 3-1 0,-2-9-4 0,2 6-1 0,-2-5-4 16,1 0-4-16,1-3-2 0,-2-1-3 0,2-6-4 0,-2-1-1 15,2-3 1-15,-8-5-2 0,7-6-2 0,0-1 0 0,0-2 1 0,-7-4 3 16,1-5 5-16,6-3 5 0,-6 0 4 0,-1-8 6 0,1 2 4 0,-1-5 2 15,7-5 2-15,-7 2-1 0,2-8 1 0,-2 0-2 0,0-3-1 16,1-1-1-16,-1-7-35 0,1-1 0 0,-1-3 0 0,-6-2 0 0,7-5 0 16,-1 0 0-16,0-1 0 0,-6-2 0 0,8-1 0 0,-8-3 0 15,6 3 0-15,0 1 0 0,-6-1 0 0,7 5 0 0,0-1 0 0,-7 3 0 16,6 4 0-16,0 4 0 0,1 8 0 0,-7-4 0 0,6 6 0 16,1 4 0-16,-7 2 0 0,7 6 0 0,-7 0 0 0,6 3 0 15,0 5 0-15,1 0 0 0,0 2 0 0,-7 5 0 0,12-1 0 0,-12 5 0 16,14 3 0-16,-8-4 0 0,1 7 0 0,-1-3 0 0,0 4 0 15,2-3 0-15,-2 2 0 0,7-3 0 0,-7-5 0 0,1 6 0 0,-1-4 0 16,1-1 0-16,-1-4 0 0,8-2 0 0,-8-2 0 0,7 1 0 0,-6-3 0 16,5-5 0-16,-5 1 0 0,6-4 0 0,0 0 0 0,0-7 0 15,0 3 0-15,0-3 0 0,0-4 0 0,0-1 0 0,1 2 0 0,-2-8 0 16,1 2 0-16,0-2 0 0,-6-4 0 0,5 0 0 0,-4 1 0 16,-2-2 0-16,6-2 0 0,-12 3 0 0,8-3 0 0,-2-1-2 15,0 4-18-15,-6-3-1 0,0 2 0 0,0 2-1 0,7 2 1 0,-7 4 1 16,0 0-1-16,0 4 3 0,-7 0 1 0,7 5 1 0,0 2 3 15,0-1 1-15,0 2 3 0,0 3 3 0,0 3 2 0,0 2 1 0,-6 2-1 16,6 0 0-16,0 4-1 0,0 3 1 0,0 1-1 0,0 4 0 16,0 3 3-16,0 0 1 0,0 0 2 0,6 0 0 0,-6 3 1 0,7 1-3 15,-7-5-1-15,6 6 0 0,1-5 3 0,0 0 0 0,-1-4-1 16,0 4 0-16,8-8 1 0,-8 4-1 0,7-2 2 0,-7-5-1 0,8-1-2 16,-8-3 0-16,7 2 2 0,0-6 1 0,0-3 0 0,0 0-1 15,0 0-4-15,1-3-2 0,4-6-3 0,-4-1-2 0,-1 3-2 0,0-8-5 16,0 3-5-16,-1-2-4 0,2-4-4 0,-1-1-3 0,-7 1-4 15,8-4-5-15,-8 0-4 0,0-3-2 0,0-1-1 0,-6 0 2 0,8 1 2 16,-8-1 3-16,0-1 2 0,6 7 5 0,-6-6 6 0,0 7 8 16,0 5 7-16,0-1 5 0,-6 1 6 0,6 6 4 0,0 1 6 0,0 3 1 15,0 4 4-15,-8 0 1 0,8 4 2 0,0 0 0 0,-6 7 2 16,6-4 0-16,-6 7-2 0,6 1-1 0,0 3-4 0,0 4-1 16,0 1-2-16,0-2 0 0,0 4 1 0,6-2-1 0,-6 2-1 0,6-3-5 15,2 4-10-15,4-4-13 0,-5-3-16 0,6-1-29 0,0 1-32 0,0-5-55 16,0-3-67-16,7-4-74 0,-7 0-77 0,6-3-67 0,0-4-63 15,8 0-31-15,-8-4-16 0,0 2-1 0,8-6 3 0,-1-1 10 16,-6 3 16-16,6-5 26 0,-1 0 31 0,-5 0 54 0,6 0 67 0,-6 0 74 16,-1 0 265-16</inkml:trace>
  <inkml:trace contextRef="#ctx0" brushRef="#br0" timeOffset="137782.85">9977 15665 153 0,'6'-11'274'0,"-6"-4"34"15,0 5 35-15,-6-3 37 0,6 3 41 0,0-1 28 0,-6 0 20 0,0 0 17 16,6 0 14-16,-8 4-6 0,2-5-16 0,0 6-53 0,-8-2-73 0,8 5-46 15,-7-5-37-15,7 5-33 0,-8 3-31 0,2-4-38 0,-2 8-39 16,1-4-27-16,-6 7-22 0,6 0-15 0,-1 1-15 0,2 7-12 0,-8-1-12 16,7 0-6-16,7 5-5 0,-8 3-3 0,8 0-3 0,0 3-2 15,-1 0-2-15,0 5 1 0,7-4-1 0,0 4 0 0,7-5-1 0,0 4 0 16,-7-3 0-16,12-1 0 0,2-3-1 0,-8-4 0 0,7 1 0 16,0-1 0-16,6-6-1 0,-5-2-2 0,6 1-2 0,-1-7-3 15,-6 0-5-15,6-4-6 0,1-4-5 0,-1 0-6 0,1-7-5 0,0 5-7 16,-1-10-8-16,1-2-7 0,-8-1-9 0,8 1-14 0,-6-4-18 0,-2-3-20 15,1-1-24-15,1-3-19 0,-8-1-17 0,0-3-6 0,0 1 0 16,-6-1 2-16,0-4 6 0,0 4 14 0,-6 0 18 0,6 0 32 0,-6 4 37 16,0 3 37-16,-1 0 34 0,0 8 33 0,-6 0 30 0,7 7 27 15,0 4 26-15,-2 3 15 0,2 4 11 0,6 4 7 0,-6 3 4 0,0 0-4 16,6 8-7-16,-8-1-21 0,8 4-26 0,0 5-20 0,0-1-14 16,0 0-8-16,0 3-6 0,8 1-3 0,-8 0-3 0,6 0-5 0,0-1-4 15,8-3-3-15,-8 4-6 0,0-5-2 0,7 1-4 0,1-3-4 16,-8-1-4-16,6 1-11 0,2-4-14 0,-8-5-22 0,7 1-26 0,-6-3-43 15,0-5-52-15,5 1-66 0,-4-4-72 0,-2-4-69 0,-6-3-69 16,6 0-38-16,-6-4-22 0,6-1-9 0,-12-2-4 0,6-1 6 16,-6-3 11-16,6-1 18 0,-14-3 26 0,8 1 41 0,-7-5 52 0,0-1 64 15,0 0 193-15</inkml:trace>
  <inkml:trace contextRef="#ctx0" brushRef="#br0" timeOffset="138001.62">9527 15254 18 0,'-25'8'332'0,"-1"-1"57"0,0 1 43 15,6-1 28-15,-6 0 23 0,13-3 14 0,-7 3 16 0,8-3 13 16,-2-4 11-16,1 3 13 0,7-3 12 0,0 0-50 0,6 0-78 0,-8 0-81 16,8 0-85-16,0-3-56 0,0 3-39 0,0-4-29 0,8-3-21 15,-2 3-17-15,0-3-16 0,1-4-17 0,6 3-19 0,0 1-22 16,-7-3-23-16,8 2-26 0,-2 1-25 0,2 3-20 0,-1 0-17 0,-1 1-15 16,-5 3-11-16,6 0-14 0,-7 3-14 0,-6 1-23 0,7 7-27 0,-7-3-37 15,0 6-39-15,-7 4-50 0,1 0-55 0,-7 5-56 0,0-1-56 16,0 7-22-16,0-3-6 0,-6 6 2 0,-1-3 8 0,0 1 10 15,1-1 13-15,-1 1 24 0,8-1 28 0,-2-4 40 0,8 2 48 16,-1-6 58-16,7-3 231 0</inkml:trace>
  <inkml:trace contextRef="#ctx0" brushRef="#br0" timeOffset="138705.87">11456 15631 39 0,'-13'12'282'0,"-1"-1"28"0,2 0 22 15,-8 0 15-15,7 0 14 0,6-5 11 0,-6 3 8 0,7-2 10 16,-8 0 8-16,8 0 9 0,0-3 10 0,6-1-58 0,0 1-92 0,-6-1-56 16,6 1-37-16,6-4-23 0,-6 5-14 0,6-10-13 0,0 5-11 15,2-4-10-15,4 1-8 0,1-4-7 0,7 0-9 0,0-4-9 16,-1 0-11-16,7-4-9 0,0-3-11 0,0 3-8 0,-7-6-9 0,7-2-7 16,1-3-7-16,-8 1-2 0,0-1-4 0,1-4 0 0,0 2-1 15,-7-6-1-15,0 2 0 0,-6-1 0 0,-1-4 1 0,0 0-1 16,1 1-1-16,-7-1 0 0,0-3 3 0,-7 3 0 0,7 1 1 0,-6-1 2 15,0 0 4-15,-8 4 3 0,8 4 4 0,-7 0 5 0,7 3 5 16,-8 4 3-16,8 0 2 0,-8 7 0 0,8 0 1 0,-7 8-1 0,7 0 0 16,-1 3-1-16,1 1-1 0,-1 6-3 0,1 1-3 0,0 7-3 15,-2 0-3-15,2 7-3 0,6 0-3 0,0 9-2 0,-6 2 1 0,6 4 0 16,6 3 3-16,-6 5 0 0,6 3 2 0,-6 3 2 0,8 1 4 16,4 4 2-16,-5 2 1 0,-1-2 2 0,7 2-1 0,-6 0 0 0,5-1-3 15,2-2 0-15,-8-1 3 0,8-1-2 0,-8-2 0 0,7-7-1 16,-7 1 0-16,8-1-1 0,-8-3-1 0,0-8-1 0,1 1 1 0,0-5-1 15,-1-2-1-15,1-6 2 0,-1 1 2 0,0-6 1 0,-6-2 0 0,7-2 1 16,-7-4 3-16,7-1 1 0,-1-3 0 0,0-3-1 0,2-1 0 16,-2-4-3-16,0-2-1 0,1-2-2 0,-1-6-1 0,7 1-2 15,-6-2-2-15,5-8-4 0,-4 2-4 0,-2-4-4 0,0 0-6 0,8-4-5 16,-8 4-7-16,0-8-4 0,1 4-3 0,-1-4-2 0,1 5-2 16,0-2 0-16,-1 5-1 0,0 0-1 0,1 3 0 0,-7 5 0 0,7 2 1 15,-1 4 2-15,-6 3 0 0,6 2 4 0,-6 6 3 0,7 1 5 16,-7 3 3-16,6 3 1 0,1 5 2 0,-7-2 1 0,7 6 1 0,-1 3 0 15,0 0 1-15,2 3 0 0,-8 3 0 0,6 2 1 0,0-2 0 16,0 2-2-16,1 3-3 0,0-1-7 0,6-3-9 0,-7 4-10 0,0-5-13 16,8-2-20-16,-2-2-26 0,2 3-42 0,-1-9-51 0,7 0-58 15,-8-4-62-15,14 1-58 0,-6-8-58 0,7 0-41 0,-2-5-37 0,1-2-12 16,0 0-1-16,0-4 6 0,7-3 10 0,-7 1 19 0,0-1 26 16,7-4 41-16,-7 4 51 0,-7-4 58 0,7 3 62 0</inkml:trace>
  <inkml:trace contextRef="#ctx0" brushRef="#br0" timeOffset="139513.88">12628 15569 141 0,'0'-7'282'0,"0"3"28"15,0-6 22-15,0 2 28 0,0 1 28 0,-6-4 27 0,-1 0 24 16,0 4 16-16,1-4 17 0,-1 0-1 0,1 3-10 0,0-4-59 16,-8 6-84-16,8-2-48 0,-8 1-32 0,2 3-23 0,-8-3-19 15,7 7-25-15,0 0-27 0,0 0-24 0,-6 4-23 0,-1-1-18 0,6 5-14 0,-4-1-11 0,-2 3-8 0,7 7-8 0,-1-3-9 16,-4 1-6-16,4 3-6 0,1 4-5 0,7-4-3 0,-1 3-3 16,0 2-2-16,1-2 1 0,6 4-2 0,6-2 0 0,-6 0-2 0,7-2 1 15,0-3 0-15,6 4 1 0,0-6-2 0,0 2 1 0,-1-4 0 0,8-2 0 16,-7-5 1-16,7 0 0 0,0-3 0 0,-8-1 0 0,8-3-1 15,-1-3 0-15,1-5 0 0,0 1-1 0,-1-4-1 0,-6 0 1 16,6-7-1-16,-5 3 0 0,5-4-1 0,-5-3-1 0,-2 1-1 0,-6-1-3 16,8-4 1-16,-1-4-1 0,-6 5 1 0,-1-4-1 0,1 0 0 15,-7-1 0-15,6 1 1 0,-6-1 0 0,0 1-1 0,0 4 4 0,0 3 2 16,0 0 3-16,0 4 3 0,0 2 1 0,0 5 0 0,-6 4 1 16,6 0-2-16,0 3 1 0,0 4 0 0,0 0-1 0,0 4 0 0,-7 3 0 15,7 5 0-15,0 2 0 0,0 0-1 0,0 5-2 0,-6 3 0 16,6 0 0-16,6 3 2 0,-6 4 1 0,0-2 2 0,7 2 2 15,-1-3 1-15,-6-1 2 0,13 1 0 0,-6-1 0 0,-1-2 0 0,7-2 0 16,0-2 0-16,0-1 0 0,-7-3 1 0,8-1-1 0,6-2-2 0,-8-6 0 16,1-2-1-16,7 0-1 0,-8-1-1 0,8-6-3 0,-7-1-1 15,7 0 0-15,-7-2-2 0,0-6 2 0,7-2-1 0,-8 3-3 16,1-8-3-16,1 5-4 0,-8-6-4 0,8 0-3 0,-8 0-3 0,0-5-3 16,0 3-2-16,-6-4 0 0,0 1 1 0,7 3-1 0,-7-3 0 15,-7 6 1-15,7-3 0 0,0 8 2 0,0-4 2 0,-6 6 2 0,6 5 2 16,-6 0 3-16,6 3 4 0,0 4 1 0,-6 4 3 0,6-1 0 15,-8 8 0-15,2 1 1 0,6 2 1 0,0 4 0 0,-6 0-3 0,6 5 0 16,0-1 2-16,0 0-1 0,0 3 3 0,6-3 0 0,-6 3-1 16,6-2 1-16,2-2 0 0,4-2 0 0,-6-1 1 0,8 1 0 15,-8-4-1-15,7-5 1 0,1 1 0 0,-2-4 0 0,8 0 1 0,-7-3 0 16,0 1-1-16,0-5 1 0,0-5 0 0,0 1 0 0,0 1 0 16,0-4-1-16,0-4 1 0,-7 0 0 0,2-1-1 0,4-2 0 0,-6 0 0 15,-6-1-1-15,7-4 0 0,0 1 0 0,-7-4 0 0,0 0 0 16,0 5 0-16,0-6 0 0,0 2 0 0,0-2-1 0,-7 0 1 0,7 2 2 15,-7 3 1-15,7 0 4 0,-6 3 4 0,6 0 1 0,0 4 1 16,0 5-1-16,-6-3-1 0,6 6 0 0,0 3 0 0,0 0-2 0,0 0 2 16,0 8-1-16,0-1 1 0,0 4-1 0,0 0-3 0,-6 7-1 15,6 4-2-15,0 0-2 0,0 4-1 0,0 2 0 0,0 2 0 16,0 3 2-16,6 0-1 0,-6 1 2 0,0 2 0 0,0-3 0 0,0 3-1 16,0 1-1-16,0 0 0 0,0-1-5 0,-6-3-4 0,6 4-5 15,0 0-6-15,-8-1-5 0,8-3-7 0,-6 1-6 0,6-2-5 0,-6 0-5 16,-1 2-3-16,7-5-4 0,-7 1-6 0,1-5-6 0,6 1-5 15,-7-4 0-15,1 3 1 0,-7-5 4 0,6 0 4 0,-5-4 7 0,5 2 5 16,-6-3 6-16,0-1 5 0,6-3 6 0,-6 0 3 0,1 0 6 16,-2-4 7-16,8 0 9 0,-7-3 9 0,6 0 10 0,-6-4 9 0,7 0 5 15,0-4 4-15,-8 0 1 0,8 1 3 0,6-4 0 0,-7-5 0 16,0 2 0-16,7-5-1 0,-6 4-1 0,6-7-3 0,6-4-3 0,-6 0-5 16,7 0-8-16,0-3-9 0,-1-2-12 0,0-2-12 0,8-1-16 15,5 1-21-15,-6 0-35 0,6-4-42 0,1 4-59 0,0-1-64 0,6-2-66 16,0 2-62-16,0 1-48 0,0 4-41 0,0-5-18 0,-6 4-7 0,5 1 3 15,1-1 6-15,-6 4 14 0,7-3 19 0,-9 2 34 0,2-3 42 16,0 5 57-16,-1-5 66 0</inkml:trace>
  <inkml:trace contextRef="#ctx0" brushRef="#br0" timeOffset="142504.71">14530 15466 0 0,'-6'13'213'0,"-2"-7"71"15,-4 5 23-15,5-3 14 0,1-1 10 0,-1 0 6 0,0-3 8 0,1 3 12 16,0-3 15-16,-2 0 17 0,8-1 19 0,-6 0-40 0,6 2-67 15,0-1-52-15,0-4-42 0,0 0-25 0,6 0-17 0,-6 0-11 0,8 0-6 16,-2-4-5-16,7-1-5 0,0-1-11 0,0-2-15 0,1 1-16 16,4-4-20-16,2-4-17 0,7 4-15 0,-9-8-11 0,9 1-6 0,-1 0-8 15,0-4-7-15,0-3-4 0,0 0-4 0,0-1-2 0,0-4-3 16,0 1 0-16,0-1 0 0,0-2 2 0,1-2-1 0,-8 5 1 16,0-7 0-16,1 3-1 0,-1-5-1 0,-5 6 0 0,-1-1 0 0,-1 0 1 15,-5-3 0-15,0 6-1 0,-1-3 0 0,0 7 1 0,2-3 0 16,-8 4 1-16,0 2 0 0,0 5 3 0,0 0 2 0,0 0 5 15,-8 3 6-15,8 4 3 0,-6 0 3 0,0 4 3 0,-1-4 5 0,0 8 2 16,1-5 4-16,0 3 1 0,-1 3 1 0,1-3-1 0,6 2 1 0,-7 3-2 16,0 0-3-16,1 0-4 0,0 3-4 0,6-3-4 0,-7 7 0 15,0 1-2-15,1 0-1 0,-1 3-2 0,7 4 1 0,-6-1 0 0,-1 4 3 16,1 4 4-16,-1 5 2 0,7-2 3 0,-6 0 2 0,0 4 3 16,6 5 3-16,0-2 4 0,-8 2 1 0,8-2 3 0,-6 5-1 0,6-1-1 15,0 1-1-15,0 0-2 0,0-1-2 0,0 5-5 0,0-4-4 16,0-5-2-16,6 5-2 0,2-1-4 0,-8-6-4 0,6 3-3 15,7-4-4-15,-7 0-1 0,7-7-2 0,-6 4-3 0,6-7-1 0,6-1-1 16,-5-3 0-16,-1 0 0 0,6-5 0 0,0-3-1 0,1-3 1 16,6 0-1-16,-7-4-1 0,8-4-2 0,-1-3-5 0,-6-1-5 0,6 2-5 15,-1-9-5-15,1 0-5 0,0-3-6 0,1-1-7 0,-7-4-6 16,5 2-6-16,-5-4-5 0,0-1-6 0,-2-3-4 0,-4 3-1 0,-1-3 0 16,0 0 4-16,0 0 4 0,-7-1 5 0,0 0 4 0,2 1 6 15,-8 3 6-15,0 1 7 0,0 3 6 0,0 0 6 0,-8 4 7 16,8-1 6-16,-6 4 4 0,0 5 4 0,0-1 2 0,-1 3 3 0,-6 1 0 15,6 3 0-15,1 0 1 0,0 4 0 0,-8 0 0 0,8 4-1 0,-8 0 1 16,8 3-1-16,-7 1 3 0,7 3 1 0,-8 3 3 0,8 1 0 16,0 3 3-16,0 4 0 0,-8 0 2 0,14 0 3 0,-6 4 2 15,6-1 3-15,-7 5 0 0,7-1 2 0,7-3-1 0,-7 3-1 0,6 0-2 16,0 0-1-16,2-3-3 0,4 3-3 0,-6-6 0 0,8 2-4 16,-1-4 0-16,7-1-3 0,-8-3-2 0,2-1-2 0,5-5-2 0,1 0 1 15,-8-5-1-15,8 3 1 0,0-6-2 0,-1-3 0 0,1-3 1 16,-1-1-2-16,1-4 2 0,0-3-1 0,-8 0 0 0,8 1 1 0,-1-5-1 15,-5-4 0-15,4 1 0 0,-4-1-1 0,-1-2 0 0,0-2 0 16,0 2-1-16,-7-2 1 0,8-2-1 0,-8-1-1 0,7 5 0 16,-6-5-1-16,-1 0-1 0,1 5 1 0,-1-6-1 0,0 9-1 0,-6-4 0 15,7 7 0-15,0 1-3 0,-7 3 0 0,6 0 0 0,0 8-1 0,-6-5 2 16,0 8-1-16,8 0 0 0,-8 4 0 0,6 3 1 0,-6 0 0 16,0 4 2-16,6 0-1 0,-6 7 1 0,7 1 1 0,-7 3 2 15,0 3 1-15,6 1 1 0,-6 0-1 0,0 3 2 0,7 0-1 0,-7 5 2 16,6-5 0-16,-6 0 0 0,7 0 0 0,-7 0-1 0,6-3 0 15,-6 0 1-15,0-4-1 0,6 0 0 0,-6-4 1 0,8-4-1 16,-8 1 1-16,6-4 0 0,-6-3 2 0,0 0 4 0,6-6 6 0,-6 3 6 16,0-2 7-16,0-3 3 0,0 0 2 0,7-3 2 0,-7-2-1 0,6-2 1 15,-6-1 0-15,7-2-1 0,-7-1 1 0,6-4-2 0,1 1-3 16,-1-4-4-16,1-4-8 0,0 0-6 0,-1-3-6 0,-6-2-5 16,13 2-2-16,-6-1-2 0,-1 0-1 0,1 0 0 0,5 1-2 0,-5 3 0 15,6 0-1-15,-7 4-3 0,8-1-3 0,-8 5-3 0,1 3-4 16,6 0-4-16,-7 3-3 0,1 0-3 0,-1 5 0 0,0 3-1 15,2 0-1-15,-2 0 1 0,0 8 0 0,1 0 0 0,-1-1 2 0,-6 4 2 16,7 3 3-16,-1-2 4 0,-6 5 4 0,7-2 5 0,-7 3 3 16,6 0 2-16,-6 1 2 0,6 0 2 0,2-5 0 0,-2 4 0 0,-6-3 0 15,6 0 0-15,8-1 0 0,-8-3 1 0,0 0 2 0,7-4-1 16,1 0-1-16,-2-2 1 0,2-2 0 0,5-3 0 0,-6 0-1 0,6-3-1 16,1-6-2-16,0 3-3 0,5-9-5 0,1 4-5 0,-6-7-6 15,7-1-5-15,-1 1-7 0,-7-3-6 0,7-6-6 0,-6 2-4 16,-1-4-6-16,1-1-5 0,0-2-7 0,-8-2-3 0,8-2-2 0,-14-1-1 15,7-3 4-15,1 3 3 0,-8-3 5 0,0 0 5 0,0 0 7 0,-6-1 6 16,0 1 7-16,0 3 7 0,0 0 8 0,0 4 12 0,0 1 12 16,-6 3 13-16,6 0 10 0,-6 6 9 0,0-3 7 0,6 8 5 15,-7-1 4-15,0 5 5 0,1-1 1 0,-1 4 2 0,1 1 0 0,0 2 0 16,6 0-4-16,-8 5-4 0,2 0-7 0,0 3-8 0,0 3-5 16,-2 0-6-16,8 5-4 0,-6 3-3 0,0 4-3 0,6-1 0 0,-7 8-1 15,7 0 1-15,-6 7 3 0,6 2 2 0,0 1 4 0,0 4 2 16,0 6 5-16,0-2 3 0,0 3 3 0,0 5 3 0,6-5 2 0,-6 5 0 15,0 0 0-15,7 0-2 0,-7-1-2 0,6 1-3 0,-6-1-4 16,6 2-3-16,-6-2-3 0,8-4-4 0,-8-2-4 0,6-1-2 16,0-3-4-16,-6-4-1 0,6 0-3 0,2-7-1 0,-2-1-2 0,0-3 0 15,-6-4 1-15,7-2 0 0,-1-6 0 0,-6 1 0 0,7-5 1 16,-7-1 1-16,7-1 0 0,-1-4 0 0,-6 0 0 0,6-4-1 0,-6-3 0 16,6 0 1-16,2-4-1 0,-2-4-1 0,0 0-1 0,1-4-2 15,-1-2-4-15,1-5-3 0,0 1-5 0,-1-1-7 0,0-4-6 16,8 1-6-16,-8 4-7 0,7-5-4 0,-6 4-5 0,6 1-5 0,-1 3-5 15,2 4-3-15,-2-1-2 0,2 8-1 0,-8 0 3 0,7 1 2 16,0 6 3-16,0 0 5 0,-7 8 5 0,8-4 6 0,-8 7 8 0,1 5 3 16,-1-2 6-16,1 1 5 0,0 7 5 0,-1 1 3 0,-6-1 3 15,0 4 3-15,6-4 0 0,-6 4 3 0,0 0 1 0,0-3-1 0,0 2 0 16,0-7 1-16,0 6-1 0,0-6 1 0,0-2 0 0,0-2-1 16,6-2 1-16,-6-1-4 0,8-3-2 0,-8-1-10 0,6-3-11 0,0 0-20 0,-6-3-23 15,7-5-44-15,0 1-52 0,-1-7-61 0,-6-1-65 0,7 1-55 16,-7-9-50-16,0 1-48 0,0-4-49 0,-7 1-23 0,1-9-8 0,-1 1 2 15,-6 1 8-15,-1-9 19 0,-4 2 21 0,-2-6 43 0,1 1 54 16,-8 0 60-16,1-4 65 0</inkml:trace>
  <inkml:trace contextRef="#ctx0" brushRef="#br0" timeOffset="142802.92">15565 14712 56 0,'-39'11'280'0,"6"0"34"0,1-4 29 0,-1 1 34 0,7-1 38 15,0-3 30-15,7-4 25 0,5 0 19 0,2 4 18 0,-2-4 11 16,8-4 12-16,0 4-66 0,-1 0-101 0,7 0-60 0,0 0-36 0,0 0-30 16,7-4-26-16,-1 0-31 0,0 1-35 0,8-5-26 0,-2 6-23 15,2-10-18-15,5 4-16 0,1-3-12 0,0 5-9 0,-1-6-7 16,1-2-5-16,-2 3-4 0,-4-4-3 0,6 4-2 0,-1 1-4 0,1-5-2 16,-8 3-4-16,2 1-3 0,-1 0-3 0,-1 3-1 0,2-2-2 15,-8 3-1-15,0-1-2 0,8 4 0 0,-8 1 0 0,1-1-2 0,-1 1-1 16,1 3-4-16,0 3-5 0,-1-3-9 0,0 7-12 0,8-3-13 15,-8 7-14-15,0-3-20 0,7 3-23 0,-6 3-41 0,6 1-51 0,-7 3-58 16,8-3-59-16,-8 4-53 0,7 2-50 0,-6-3-45 0,-1 4-45 16,1-2-16-16,-1 1 0 0,-6 1 7 0,6 0 11 0,-6 0 19 15,0-1 22-15,0 2 42 0,7-2 51 0,-7 1 57 0,-7 1 60 16</inkml:trace>
  <inkml:trace contextRef="#ctx0" brushRef="#br0" timeOffset="142959.17">15754 15977 20 0,'-19'32'364'0,"5"-7"57"0,1 2 28 0,1-7 15 16,4 0 6-16,-4-6-10 0,6-2-16 0,-1-5-41 0,0 0-49 0,7-7-69 15,-6 0-76-15,6 0-130 0,0 0-158 0,6-4-138 0,-6-6-130 16,7-2-65-16,0 1-34 0,-1-7-16 0,0 0-6 0,8-4 8 16,-8 0 17-16,7-4 40 0,0-4 49 0,0-2 69 0,7 2 239 0</inkml:trace>
  <inkml:trace contextRef="#ctx0" brushRef="#br0" timeOffset="143710.35">18365 15020 81 0,'-6'7'296'0,"0"0"20"16,-1-3 13-16,0-4 4 0,7 3 2 0,0-3 3 0,7-3 2 16,-7-1 8-16,7 1 11 0,-1-1 21 0,0 0 26 0,-6-3-56 15,8 3-95-15,-2 1-54 0,0-4-31 0,1 2-14 0,-7-1-4 0,6-2-1 16,-6 5 1-16,0-5 0 0,0 1-1 0,0 0-8 0,0-1-9 15,-6 1-20-15,-1 0-26 0,1 0-19 0,-8-1-19 0,2 0-12 16,-2 5-10-16,1 0-7 0,1-5-6 0,-8 5-5 0,0 3-3 0,-5 0-2 16,5 0-1-16,0 3 0 0,-6 0-2 0,7 2 0 0,-1 1 0 15,-6 5 0-15,7 1-1 0,-1 2 2 0,0 1 0 0,1 3-1 0,6 1 1 16,-6 2 0-16,5 2 2 0,2-1-1 0,5 3 0 0,0-3 0 16,1 4-1-16,-1-1 1 0,7-3 0 0,0 1 0 0,7-1 0 0,-1-1 1 15,1-2 0-15,0-1 0 0,5-3-1 0,8 0 1 0,-7-4-1 16,7-5 0-16,6 2-2 0,-7-5 1 0,7-3 0 0,0-3-1 15,7 0 1-15,-7-5-1 0,0-6 1 0,0 2-2 0,7-6-2 0,-7 0-1 16,-1-1 1-16,-5-2-2 0,6-1 1 0,-6-1 0 0,-1-3 0 0,1 1 0 16,0 0 0-16,-8-1 1 0,1 0 1 0,-6 0 1 0,0 1 2 15,-1-1 0-15,-6 1 4 0,0 3 1 0,0-1 4 0,-6 1 2 16,-1 4 2-16,0 0 3 0,1 3 2 0,-7 4 1 0,7-3 0 0,-8 7 1 16,8-4-2-16,-8 7-1 0,8-3-1 0,-7 7-1 0,7 0-2 15,-1 3-2-15,-6 1-4 0,7 3-1 0,0 4-3 0,-2 4 0 0,8-1 0 16,0 8 1-16,0 4 3 0,0-1 3 0,0 9 5 0,8-1 3 15,-2 3 2-15,0 5 5 0,1-1 4 0,-1 4 3 0,7 3 2 0,-6-2 4 16,5 2 1-16,-4 0 3 0,4 1 0 0,2 0-2 0,-8 0-1 16,0-1-2-16,1-3-4 0,-1 0-4 0,1 0-2 0,0-4-3 15,-7 4-3-15,6-7-4 0,-6 3-4 0,0-7-2 0,-6 0-2 0,6 0-4 16,0-7-1-16,-7-1-3 0,0-3-1 0,7-3 1 0,-6-1-1 16,-1-4 1-16,1-2-1 0,0-4 0 0,-1-1 0 0,-6-4-1 0,7 1 2 15,-8-4 0-15,1 0 1 0,0-4 0 0,0 1-1 0,1-4 0 0,-2-5-3 16,1 1 0-16,0 0-1 0,0-4-1 0,7 1-1 0,-1-4-3 0,0-1-2 15,7 1-8-15,0-4-8 0,0-5-10 0,7 7-11 0,0-6-10 16,5-4-11-16,1 5-9 0,1-5-10 0,6-3-9 0,-1 3-11 16,0-2-17-16,8 0-21 0,-1 2-27 0,-7-3-29 0,13 0-32 15,-6-1-34-15,1 1-33 0,-1 1-35 0,0 3-29 0,7-1-29 0,-8 1-30 16,1-1-34-16,-6 5-11 0,6 3-1 0,-7-4 14 0,7 8 18 0,-6-3 27 16,-7 2 33-16,7 4 39 0,-1-3 42 0,0 3 43 0,1 0 43 15</inkml:trace>
  <inkml:trace contextRef="#ctx0" brushRef="#br0" timeOffset="144483.14">19193 15046 169 0,'0'-5'255'0,"6"2"22"16,-6 3 20-16,0-4 25 0,0-3 26 0,0 3 26 0,0 1 25 15,-6-5 21-15,6 5 21 0,-7-4-9 0,7-1-23 0,-6 5-50 0,6-5-60 16,-6 5-39-16,-2-5-25 0,8 1-19 0,-6 3-16 0,0-3-24 16,-1 3-23-16,1 1-23 0,-1-1-23 0,1-3-21 0,-7 4-19 0,6-1-14 15,-6 4-9-15,7 0-8 0,-8 0-5 0,2 0-2 0,-1 0-1 16,-7 4-1-16,6 2 0 0,2 2-1 0,-8-1-1 0,7 4-1 15,1-4-1-15,-2 8-2 0,-5 0 0 0,6-1-1 0,0 4-2 0,-1-3 0 16,8 4-3-16,0 3-1 0,-1-4-1 0,0 4-4 0,7-4-2 16,-6 4-2-16,6-1 0 0,6-1-3 0,1 2 1 0,0-4-1 0,-1 0 0 15,7-3-1-15,0 3 1 0,0-8 0 0,7 2 0 0,-8-1 1 16,8-3-1-16,0-2 0 0,-1-1-1 0,1-5 1 0,0-5 0 0,-1 2 0 16,1-5-1-16,-1 2 0 0,1-5 1 0,-1-1-1 0,-6 1 0 15,7-7 0-15,-7 3-1 0,0-2 0 0,0-2 0 0,-7-3 0 16,0 0 0-16,8-1 0 0,-8-2 1 0,-6 3 1 0,7-3 0 0,0-1 0 15,-7 3 0-15,0-2 1 0,0 3-1 0,0 0 1 0,0 4 0 16,0 0 0-16,0 3 1 0,0 1 0 0,0 3 0 0,-7 3 1 16,7 1-2-16,0 3-1 0,0 0-1 0,-7 1 0 0,7 3 0 0,0 3 0 15,0 1-2-15,0 3 0 0,-6 0-1 0,6 4-1 0,0 5 1 16,0-1 0-16,0 2 0 0,6 1 1 0,-6 5 2 0,0 2 0 0,7 0 1 16,-7 2 0-16,7-2-1 0,-1 4 1 0,-6 1 1 0,6-5 1 15,-6 5 1-15,7-4 2 0,-1-1-1 0,1 1 1 0,-7-1 1 0,7-2 0 16,-1-1 4-16,-6-4 2 0,6 0 2 0,1 0 4 0,0-7 2 15,-7 0 5-15,6 0 6 0,-6-4 4 0,6-3 8 0,1 0 3 0,-7-4 4 16,6-4-1-16,1-3 0 0,0-1-2 0,-1-2-2 0,-6-5-1 16,14 1-3-16,-8-5-3 0,0-2-2 0,1-2-7 0,-1-3-5 0,1-3-7 15,-1 3-8-15,7-3-4 0,-7 0-4 0,2-1-1 0,-2 1-1 16,0 4 0-16,1-4 1 0,0 6-2 0,-7 1-1 0,6 0-1 16,0 3 1-16,-6 5 0 0,7 3-1 0,-1 0-1 0,-6 4 1 0,0 0-2 15,7 3 0-15,0 4-1 0,-7 0-1 0,6 4 1 0,0 3-1 16,1 0 1-16,0 0-1 0,5 5 0 0,-5 2 2 0,6 1 0 0,-6-1 1 15,5 4 0-15,-4 1 2 0,4 0-1 0,-6 3 2 0,1-5 1 16,0 2-1-16,-1 3-1 0,1-4 0 0,-1 1 0 0,0-1 1 0,-6-3-1 16,0 4 0-16,8-9 1 0,-8 1 0 0,0 0 1 0,0 0 1 15,0-4 1-15,0-3-1 0,0 0 1 0,0-1 0 0,0 0 1 16,0-3-1-16,0 0 1 0,0-3-2 0,0 0-1 0,0-5-2 0,0 1-5 16,0 0-2-16,6-8-8 0,-6 0-6 0,6 1-7 0,-6-4-7 15,13-5-5-15,-6 1-4 0,-1 0-4 0,7 0-2 0,1 1-2 0,-2-1 0 16,2 0 0-16,5 3 3 0,-6 1 2 0,0 3 3 0,7 4 5 15,-8 0 6-15,2 4 6 0,-8 3 7 0,7 1 4 0,1 3 4 0,-8 3 2 16,0 1 3-16,0 6 1 0,-6-2 3 0,0 7 2 0,0-1 3 16,0 1 1-16,0 4 1 0,0-1 2 0,-6 0 0 0,6 5 1 15,-6-6 1-15,6 1 0 0,0-3 0 0,0 4 0 0,0-4 1 0,0-1-2 16,6-3-3-16,0 1-14 0,1-6-18 0,0-2-41 0,6 0-54 16,0-4-72-16,0-4-84 0,-1-3-83 0,8-4-83 0,-7 0-45 15,1-4-24-15,4-3-14 0,-4-4-6 0,-8 0-1 0,8-8 0 0,-8 1 11 16,1-4 17-16,-7-4 41 0,0 1 51 0,0-8 73 0,-7 0 146 0</inkml:trace>
  <inkml:trace contextRef="#ctx0" brushRef="#br0" timeOffset="144609.28">19596 14272 166 0,'-39'-7'348'0,"1"4"26"0,-1-1 12 16,5 0 7-16,-4 4 3 0,5-3-1 0,0 3 1 0,1 0-2 0,-1 3 0 16,1-3-14-16,-1 4-20 0,1 3-133 0,6 0-186 0,-7 1-142 15,7-1-121-15,-6 4-73 0,5 0-52 0,1 4-26 0,7-4-13 0,-7 3-5 16,12 1-2-16,2-4 1 0,-1 4-2 0,0-1 14 0,6 1 21 15,7 0 44-15,0-1 55 0</inkml:trace>
  <inkml:trace contextRef="#ctx0" brushRef="#br0" timeOffset="145031.15">21023 14591 23 0,'7'4'269'0,"-1"-1"21"0,0-3 12 0,8 0 7 0,-8 0 4 15,7-3 6-15,-6-1 6 0,6 4 12 0,-7-4 14 0,7-3 23 16,-6 4 28-16,-1-2-41 0,0 2-78 0,1 0-45 0,-7 3-31 0,7-4-15 15,-7 0-5-15,0 4-5 0,0-3-2 0,0-1-4 0,0 4-7 16,-7-4-10-16,7 4-15 0,-7-4-23 0,1 1-27 0,0 3-26 16,-8 0-24-16,8 0-14 0,-7 0-11 0,0 3-6 0,0 1-5 0,-1 4 1 15,2-1 2-15,-1 3 3 0,0 2 3 0,-6 2 5 0,5 2 5 16,-6 5 5-16,1-2 2 0,6 3 3 0,-6 4 5 0,5-1 2 16,2 4 3-16,-1-3 2 0,6 7-2 0,0-4-2 0,1 0-3 0,0 5-3 15,6-5-4-15,6 0-5 0,0 0-4 0,1 0-4 0,6-3-4 16,0 0-3-16,7-4-5 0,-1-1-9 0,7-2-11 0,0-1-16 0,7-3-16 15,-7 0-33-15,6-9-41 0,1 2-64 0,-1-3-71 0,1-5-69 16,7-5-66-16,-8 2-57 0,1-5-54 0,-1-6-24 0,1-1-13 0,-1 0 0 16,1-2 7-16,-7-6 11 0,0 2 15 0,7-5 31 0,-8 3 40 15,-5-6 61-15,6 4 74 0</inkml:trace>
  <inkml:trace contextRef="#ctx0" brushRef="#br0" timeOffset="145359.26">21668 14826 240 0,'13'-15'276'0,"-7"1"26"16,0 3 22-16,-6-1 27 0,8 2 28 0,-8-2 24 0,6-1 24 0,-6 1 15 15,-6 1 14-15,6-3-16 0,-8 2-30 0,2 1-59 0,0 4-72 16,-1-4-41-16,1 4-26 0,-1-1-23 0,-6 1-17 0,1 3-25 15,-2 1-27-15,8 0-23 0,-14 3-21 0,7 0-15 0,0 0-10 0,0 6-8 16,0-2-7-16,0 3-4 0,0 5-2 0,0-2-3 0,0 5-2 16,-1-1-1-16,2 5-1 0,5-1-1 0,1 0-1 0,-1 4 0 0,1 1-2 15,-1-2-2-15,7 1-2 0,0 4-1 0,7-1-1 0,-1-3-2 16,1 4-1-16,6 0-1 0,-1-4-1 0,2 0-2 0,5 0-1 0,1-4 0 16,0 1-2-16,-1-4 0 0,7-1-1 0,-6-3-1 0,6-4 0 15,-7 0-2-15,7-2-2 0,-6-5-2 0,-1-5-3 0,-6 1-2 16,7-2 0-16,-7-2-2 0,7-3 0 0,-8-3 0 0,1-1-1 0,-6 0 0 15,6-3-1-15,-7-4 1 0,1 0 1 0,-7 0 1 0,7 0 1 16,-7-3 2-16,0 3 2 0,-7-4 1 0,7 0 1 0,-7 4 2 16,1 0-3-16,0 1 2 0,-8 2-1 0,1 0 1 0,1 5-1 0,-2-1 2 15,-5 5-1-15,-1 1 0 0,0 6-2 0,-6 3-3 0,7 0-4 0,-7 3-9 16,0 6-10-16,6-3-23 0,-5 5-28 0,5 0-41 0,0 4-49 16,7 0-55-16,0-1-60 0,0 1-58 0,7 0-59 0,6-1-39 15,0 1-31-15,6-1-13 0,1 1-2 0,-1-4 5 0,7-3 7 0,0-1 23 16,7-4 29-16,0-3 42 0,-1 0 46 0,1 0 57 0,0-7 106 15</inkml:trace>
  <inkml:trace contextRef="#ctx0" brushRef="#br0" timeOffset="145499.9">21869 14221 0 0,'-12'-18'35'0,"-2"4"244"0,2-2 23 0,-8 7 11 16,1 0 5-16,-7-2-4 0,6 4-9 0,-7 3-32 0,1 1-44 15,1-1-52-15,-7 4-56 0,5 0-72 0,1 7-81 0,0-3-92 16,-7 3-98-16,14 4-51 0,-8 0-27 0,8 0-13 0,0 1-4 0,6-2 2 15,-1 5 11-15,8-4 32 0,6 4 43 0</inkml:trace>
  <inkml:trace contextRef="#ctx0" brushRef="#br0" timeOffset="145954.12">23035 14658 92 0,'-12'10'306'0,"-2"1"31"0,-6 0 25 0,14-4 23 16,-7 1 23-16,7-5 22 0,-1 1 25 0,0 0 18 0,7-4 13 0,-6 0 15 15,6 0 12-15,0 0-64 0,0 0-105 0,0 0-60 0,0-4-38 16,0 4-26-16,0-4-22 0,0 1-20 0,0-5-20 0,6 4-21 15,-6-2-24-15,7-5-16 0,0 3-14 0,-1-2-13 0,-6-2-12 0,13-2-13 16,-7 3-10-16,2-4-8 0,4 4-8 0,-6 0-6 0,8-1-5 16,-8 2-4-16,1 3-2 0,6-1-2 0,-6 1-2 0,5 7 0 0,-6-4-2 15,2 8-1-15,-2 3 0 0,0 1-1 0,1-1 0 0,0 8 1 16,6-1 1-16,-7 4 0 0,0 5 1 0,1-1 0 0,-7 3 0 0,7 1 2 16,-1-1-1-16,0 5 1 0,-6-1-1 0,0 0 1 0,7 0 1 15,-7 1 1-15,0 0 1 0,0-1-1 0,-7 0-1 0,7 0 0 16,-6-3 1-16,0 0 0 0,-1-4 2 0,0-4 0 0,1 0-2 0,0 0 1 15,-7-3 0-15,6-4 0 0,0 0-1 0,-5-4 0 0,4-3-2 0,2 0-4 16,-6-4-7-16,5 0-11 0,0-4-12 0,1-4-15 0,-1-2-16 16,7-1-28-16,-6-3-32 0,12-1-46 0,-6-7-54 0,7 0-57 15,-1 0-57-15,1-1-48 0,6-3-42 0,-1 1-40 0,2 0-38 0,6 2-13 16,-1-2 0-16,1 3 10 0,-1 0 14 0,1 4 24 0,-1-1 33 16,8 1 45-16,-8 4 55 0,7-1 56 0,-6 0 57 0</inkml:trace>
  <inkml:trace contextRef="#ctx0" brushRef="#br0" timeOffset="146861.48">23491 14719 45 0,'13'0'228'0,"1"4"29"0,-2 0 26 0,1-1 31 15,0-3 31-15,-6 4 38 0,6-4 40 0,-6-4 29 0,-1 4 23 16,7 0 3-16,-13-3-4 0,7 3-40 0,-1-4-56 0,0 4-38 16,-6-4-30-16,0 1-25 0,0-1-22 0,0 0-26 0,-6 1-32 0,6 0-35 15,-6-2-40-15,-1 1-30 0,0 1-23 0,-5 3-18 0,-2-3-17 16,1 6-11-16,0-3-7 0,0 7-7 0,-7-2-4 0,1 1-5 16,6 5-5-16,-6 4-2 0,-1 0-3 0,7 0 0 0,-6 3 2 0,6 4-1 15,6 0-1-15,-6-1 0 0,7 2 0 0,-1-2 0 0,7 6-1 0,7-2 1 16,-7-3 1-16,6 0 0 0,7 0 2 0,0 0-2 0,0-4 0 15,0 1-1-15,6-1-1 0,1-3-2 0,0-4-1 0,-1-1-2 16,1-2-3-16,6-5-2 0,-7 1-3 0,1-4-1 0,6-4-3 0,-7 1 0 16,1-5-1-16,6 1-1 0,-6-4 1 0,-1 0 0 0,1-3 1 15,-1-1 2-15,1-3 1 0,-8-1 3 0,8-3 4 0,-6 4 3 0,5-4 3 16,-6-4 2-16,-6 5 2 0,5-6 0 0,2 2 2 0,-8 3 2 16,0 0 1-16,1 0 4 0,0 1 4 0,-1 2 3 0,1 0 2 0,-7 5 3 15,6 3 3-15,-6 0 3 0,0-1 0 0,0 6 1 0,0-2 0 16,0 5-1-16,0-1 0 0,0 4-2 0,0 0-3 0,0 4-2 15,-6-1-4-15,6 5-3 0,-7 2-2 0,7 1-3 0,-6 4-4 0,6 1-2 16,-7 1-3-16,7 1-1 0,-7 5 0 0,7-2 2 0,0-2 0 16,0 3 1-16,0 0 0 0,0-1-2 0,7 1 0 0,-7-3 1 0,7-1 1 15,-1 1 1-15,1-5 0 0,-1 1 0 0,0-4 1 0,8 0 1 16,-8-1 0-16,0-2 1 0,8 0 0 0,-8-5 1 0,7-3-1 0,1 0 0 16,-2-3 2-16,2 0-1 0,-2-5 0 0,1-4-1 0,1 1-1 15,-2 0 1-15,2-4-1 0,-2 1 0 0,1-4-1 0,1 0-1 16,-2 0-1-16,2-4-1 0,-2-1 1 0,2 1-1 0,-8-3-1 0,7 3 1 15,-7-4 0-15,8 3-1 0,-8 2 2 0,0-1-2 0,2 4 0 0,-2 0 0 16,0 3 0-16,-6 1 0 0,7 2-1 0,-7 5 0 0,0 3-2 16,6 1 0-16,-6 3 0 0,0 0 0 0,-6 3-1 0,6 1 0 15,0 3-2-15,0 5 1 0,-7-2 0 0,7 5 0 0,-6 4 1 0,6-2 0 16,-6 5 1-16,6 1 1 0,-8 2 1 0,8-3 0 0,0 4 0 16,0-4 1-16,0 3 2 0,0-2 0 0,0-1 1 0,0-1 0 15,0-3-1-15,8 1 2 0,-2-4 0 0,-6-1 0 0,6-3 1 0,1 0 0 16,-1-3 1-16,1 0 1 0,0-5 0 0,-1 0 0 0,6-3 0 15,-4-3 0-15,4 3 1 0,1-8-1 0,-6 0-1 0,6 1 0 0,0-4 0 16,0 0 0-16,0 1 0 0,0-5-2 0,0-4 1 0,0 5-2 16,-6-4 0-16,5 0 0 0,2-1 0 0,-8 1-1 0,7-1-1 0,0 1 1 15,-6 0 1-15,5 0 0 0,-4-1-1 0,-2 4-2 0,7-3 0 16,-7 7-1-16,1-4 0 0,-1 4 1 0,1 4-3 0,-7 0 1 16,6 4-2-16,-6-2 0 0,0 5-1 0,6 0 0 0,-6 5 0 0,0-2 0 15,0 4 3-15,8 4 1 0,-8 5 4 0,0-6 3 0,0 7 5 0,0 3 5 16,0 2 5-16,0-1 6 0,0 2 6 0,0 2 5 0,-8 0 3 15,8 2 5-15,0-6 4 0,-6 5 2 0,6 0 2 0,0-5 0 16,0 2 2-16,-6-5-3 0,6 4-2 0,0-7-4 0,0-1-4 0,0-2-3 16,0-2-4-16,0-3-31 0,0 1-4 0,6-5 0 0,-6 1 0 0,0-4 0 15,0 0 0-15,0 0 0 0,6 0 0 0,-6-4 0 0,8-3 0 16,-2 0 0-16,0-1 0 0,1-3 0 0,0 1 0 0,-1-9 0 16,7 5 0-16,-7-8 0 0,8 3 0 0,-2-3 0 0,-5-3 0 0,6-1 0 15,0 0 0-15,-6 0 0 0,6 1 0 0,-1-1 0 0,-4 4 0 0,4 0 0 16,1 4 0-16,-6 0 0 0,6 2 0 0,-7 2 0 0,0 7 0 15,2 1 0-15,-2-3 0 0,0 9 0 0,1 0 0 0,0 0 0 16,-1 4 0-16,0 3 0 0,-6 4 0 0,7 1 0 0,-1 3 0 0,-6 3 0 16,7-4 0-16,-7 8-1 0,0 0-8 0,7-4 0 0,-7 5-1 15,0 2-3-15,6-3-4 0,-6 0-8 0,6 0-9 0,1 0-12 0,0 0-14 16,-1-4-17-16,7 1-19 0,0-4-22 0,0-1-22 0,7-3-46 16,-1-4-55-16,1 0-60 0,6-2-62 0,0-2-41 0,0-3-31 15,-1-3-32-15,2-2-32 0,5-2-20 0,-6 0-11 0,1-4 5 0,-7-3 14 16,6-1 19-16,-1 1 20 0,-5-2 44 0,0-2 56 0,-1 0 62 15,1-1 64-15,-8 1 52 0,8 3 153 0</inkml:trace>
  <inkml:trace contextRef="#ctx0" brushRef="#br0" timeOffset="147345.85">25432 14902 26 0,'13'-11'206'0,"-13"-3"45"0,6 3 32 0,-6 0 31 0,0 0 30 16,0 0 28-16,-6 0 27 0,0 0 24 0,-1 0 20 0,1 4 9 15,-1-4 0-15,-6 3-43 0,0-2-68 0,0 2-50 0,0 1-41 0,0 3-32 16,-6 0-25-16,5 2-28 0,2-3-28 0,-8 5-28 0,7 5-27 16,-1-3-24-16,-4 2-19 0,4 7-15 0,1-3-10 0,7 2-6 0,-8 5-4 15,8 0-4-15,0-1 0 0,0 1-1 0,-2 4 0 0,8 2 1 16,0-3 1-16,8 1 0 0,-2 4-1 0,0-6 1 0,0 1 0 0,1 1 1 15,6-1-1-15,0-3 0 0,1-1 0 0,-2-2 1 0,-6-1 1 16,8-4-1-16,5 0 0 0,-5-3 0 0,-2 0-1 0,2-8 1 16,-2 4 0-16,1-4 0 0,1-3 0 0,-2 0-1 0,2-4 1 0,-8-1 0 15,7 1 0-15,-6-3-1 0,-1 2 1 0,1-5 0 0,-1 2-1 0,0-3 1 16,1 0 0-16,-7 2 2 0,7-1 1 0,-7-2 3 0,6 1 5 16,-6 3 5-16,0 0 9 0,6 1 5 0,-6-1 6 0,0 4 8 15,0 1 5-15,0-3 2 0,0 7 2 0,0 2 0 0,0 0 0 0,0 1-2 16,0 3-2-16,-6 3-2 0,6 1-4 0,-6 4-3 0,6-1-4 15,-7 8-5-15,0-1-5 0,7 4-4 0,-6 8-6 0,-7 0-1 0,13 3-1 16,-13 5 3-16,6-2 0 0,1 8 3 0,0 1 3 0,-1 3 1 16,0-1-3-16,-5 5 0 0,5 4-3 0,0-5-2 0,-6 5-1 0,7-1-2 15,-8 0 0-15,2 0-2 0,6 1-2 0,-8-5 0 0,1 0-2 16,7 1-1-16,-8-4-3 0,8-4-3 0,0 1 0 0,-8-8-3 16,8 0-3-16,0-4-6 0,6-4-4 0,-7-2-3 0,1-5-3 0,6 0-1 15,-7-7-2-15,0-3-2 0,7-1-2 0,-6-7-3 0,6 0-1 0,-6-4-1 16,0-3-3-16,-2 0 4 0,8-4 2 0,-12-4 5 0,5 1 4 15,0-6 4-15,1 3 1 0,-1-1 3 0,1-5 0 0,0 2 3 16,-2-1 4-16,2 0 3 0,6 0 3 0,0 2 2 0,-6 0 0 0,6-3 2 16,6 2-2-16,0 2 1 0,-6-3-1 0,14 4-1 0,-8-4-5 15,7 3-7-15,7-3-11 0,0 4-18 0,-1-1-19 0,1-2-45 0,6 3-57 16,0-4-75-16,7-1-87 0,-7 5-76 0,6-4-71 0,1 1-34 16,-1-2-18-16,1-3-6 0,-1 1-1 0,-6-1 5 0,7 1 11 15,-7-8 15-15,-1 0 19 0,9-4 43 0,-9 0 55 0,-5-3 77 16,6 4 241-16</inkml:trace>
  <inkml:trace contextRef="#ctx0" brushRef="#br0" timeOffset="148587.13">26670 14679 0 0,'12'4'167'0,"2"-4"27"0,-2 4 13 16,2-4 18-16,-8 3 19 0,7-3 24 0,-6 0 24 0,6 0 29 15,-7-3 32-15,0 3 18 0,2 0 11 0,-2-4-15 0,-6 4-29 0,6-4-20 16,-6 1-13-16,7-1-13 0,-7 0-9 0,0-3-16 0,0 0-15 16,-7-1-21-16,7 1-23 0,-6-3-27 0,6 2-31 0,-6-4-34 15,-2 1-36-15,-4 0-23 0,5-4-16 0,-6 9-10 0,7-5-6 0,-7 3-4 16,-7-3-3-16,7 8-3 0,-6-5-3 0,6 5-1 0,-7 3-4 16,0 0 1-16,1 3-1 0,-1 1-1 0,0 3 0 0,1 0-1 0,0 5-1 15,-1 2 2-15,1 1 1 0,-1 3 1 0,7 4 2 0,-7-3 0 16,8 3-1-16,-2 3 1 0,2-3-1 0,5 0 1 0,0 4 0 0,1-4-1 15,6 0 2-15,-7 0-2 0,7-1 1 0,7 2-1 0,-1-5-2 16,1 1-1-16,0-5-2 0,5 1 1 0,8-1 0 0,-7-3-1 0,7-4 1 16,-1 1-1-16,7-4 0 0,-6-1-1 0,6-6 1 0,0 3-2 15,0-8 2-15,7-3-2 0,-7 0 0 0,-1 0 0 0,8-7 0 0,-7-1 0 16,0-2-1-16,0-5 0 0,0 0 1 0,-7-3-1 0,8-5-1 16,-8-2 1-16,1-4 1 0,-1 0 0 0,1-1-2 0,-7 1 2 15,7-4 2-15,-8 1 4 0,2-2 4 0,-8 1 5 0,7 4 5 0,-6 3 6 16,-1 1 5-16,1-1 6 0,-7 4 8 0,0 4 4 0,0 0 6 0,0 3 6 15,0 4 4-15,-7 1 3 0,7 2-1 0,-6 4-1 0,-1 0-2 16,7 4-4-16,-7 4-5 0,7 0-6 0,0 0-4 0,-6 2-7 16,6 2-8-16,0 3-6 0,-6 3-8 0,6 2-4 0,0 2-5 0,-6 0-4 15,-2 8-2-15,8 0-2 0,-6 7-3 0,0-1-1 0,6 9 1 16,-7-2 1-16,0 6 1 0,7 3 1 0,-6-1 0 0,6 4 1 0,-7 1-1 16,7 2 0-16,-6-2 0 0,6 4-1 0,-6-1 2 0,6-1 1 15,0-3-1-15,0 1-2 0,0-1-1 0,0-4-4 0,0 1-3 0,6-3-8 16,0-5-8-16,1 0-10 0,-1-4-12 0,1-3-13 0,6-4-14 15,1-2-13-15,-2-1-17 0,8-5-23 0,-7-3-28 0,7-3-37 16,-2-4-45-16,9 0-42 0,-7-7-43 0,6-1-30 0,-7-2-22 0,7-1-12 16,-6-5-1-16,6 2 0 0,-7-4 5 0,7-5 8 0,-6 5 11 15,-1-3 22-15,1-1 28 0,0 0 45 0,-8-1 52 0,8 5 60 16,-7-3 63-16,-1-2 57 0,-4 5 57 0,4 0 47 0,-5-1 46 0,0 1 43 16,-7 3 40-16,6 1 38 0,1-1 34 0,-7 4 27 0,0 0 24 15,6 0 10-15,-6 4 9 0,0-1-2 0,0 2-4 0,0-3-12 0,-6 6-17 16,6 0-20-16,0-1-26 0,0 4-29 0,-7 0-32 0,7 0-29 15,-6 0-30-15,-1 4-24 0,0-1-23 0,1 0-17 0,0 9-15 0,-8-5-11 16,8 8-12-16,-7-1-8 0,0 1-7 0,0 3-5 0,7 4-5 16,-2 0-2-16,-4 0-1 0,12 4-1 0,-6-1 0 0,6-3-1 15,0 4 0-15,0-5-2 0,6 2-1 0,-6-1 1 0,12-4-2 0,-4 0 0 16,4-3 0-16,1 0 0 0,1-4 1 0,-2-3 0 0,8-2 0 16,0-1 0-16,-1-2-2 0,1-6 0 0,-1 3 1 0,1-8-1 0,-1 0 1 15,-6 1 0-15,7-4-2 0,-7-3-1 0,0-1 0 0,0-3-2 16,-7-4-3-16,0 0 0 0,2-4-1 0,-8 0-1 0,6 1 1 0,-12-4-1 15,6-1 0-15,-8 0-1 0,2 5-1 0,0 0 1 0,0-1-1 16,-1 8 0-16,-6-1 1 0,6 5 0 0,1-1 1 0,-8 7 0 0,8 1 1 16,0 4 0-16,-1-1 1 0,1 4 0 0,-1 4 0 0,7-1 1 15,0 4 0-15,0 4 2 0,7-3-2 0,-7 6 2 0,6-2 0 0,7 2 1 16,-7 1 2-16,8 0 0 0,-1-1 0 0,0-3-1 0,6 4 2 16,1-1 0-16,-7-7 0 0,7 6 0 0,-1-7 0 0,0 2 1 15,-5-5-1-15,5 1 1 0,1-4-2 0,0 0 0 0,-1-4-1 0,0-3 0 16,-6 0 1-16,7-1-1 0,-7-7 1 0,6 4-2 0,-6-3 0 15,1-4-2-15,-2 3 0 0,2-7 0 0,-2 4-1 0,-5-4 0 16,6-1 1-16,-6 2-1 0,-1-2 1 0,0-2 0 0,-6 0-1 0,8 2 1 16,-2 1 1-16,-6 0 1 0,0-3 1 0,0 7 3 0,6-1 4 15,-6 1 4-15,0 0 6 0,0 7 7 0,0-4 7 0,0 4 4 0,-6 0 4 16,6 7 1-16,0-4 0 0,0 5-1 0,0 0-2 0,0 3-1 16,0 0 0-16,0 3-3 0,0 0-2 0,-6 5-6 0,6 1-5 0,0 4-6 15,-8 1-5-15,8 5-5 0,0 4-3 0,-6-2-1 0,6 5-1 16,0 3 2-16,0 1 1 0,0-1 1 0,0 4-1 0,0 0 1 15,0-3-1-15,6 2-1 0,2 1 0 0,-8 0-2 0,6-4 1 0,0 1-2 16,0-5 0-16,1 1-7 0,6-1-9 0,-6-3-10 0,-1 0-11 0,8-7-13 16,-8 0-16-16,7 0-28 0,-6-4-31 0,5-4-49 0,1-3-56 15,-6-1-64-15,0-3-70 0,5-3-67 0,-5-1-66 0,0-3-33 16,-1-4-11-16,0-4-2 0,1 0 4 0,-7-2 12 0,0-6 15 0,0 0 26 16,-7 2 32-16,1-5 48 0,0 1 57 0,-8-1 65 0,2 0 187 0</inkml:trace>
  <inkml:trace contextRef="#ctx0" brushRef="#br0" timeOffset="148727.76">27900 14415 124 0,'-32'-7'359'0,"6"3"48"0,0-3 35 15,7 3 25-15,-1 1 17 0,6-1 14 0,2-4 11 0,-1 5 5 16,6 0 7-16,7-1 4 0,-7 4 2 0,14-4-76 0,-7 4-118 16,7-3-88-16,6 3-75 0,-1 0-47 0,8-4-37 0,0 0-23 0,-1 4-18 15,7 0-14-15,0-4-11 0,0 4-13 0,1-3-16 0,5 3-18 16,-6-5-20-16,-7 5-36 0,7-2-45 0,-6 2-59 0,-1-4-69 0,1 0-74 16,-6-3-77-16,-2 3-50 0,-5-2-36 0,-1-3-18 0,1-2-8 15,0 4 2-15,-7-8 7 0,6 5 13 0,-12-5 16 0,6 1 35 16,0-1 44-16,-7-4 61 0,0 1 67 0</inkml:trace>
  <inkml:trace contextRef="#ctx0" brushRef="#br0" timeOffset="148965.9">27789 14133 154 0,'-32'11'303'0,"-1"-3"41"0,1-1 40 0,-1 0 37 0,7-3 37 0,-6 3 24 0,5-3 19 0,8-1 15 0,0 2 12 16,6-3 1-16,-7 3-5 0,14-5-61 0,-1 3-90 0,0-3-55 16,1 0-41-16,6 0-37 0,0 0-35 0,6 0-36 0,1 0-34 0,0-3-24 15,5 3-19-15,2-5-14 0,5 3-13 0,1-3-12 0,0-2-11 16,5 0-9-16,1 1-8 0,-6-3-7 0,6 1-5 0,-7 2-6 0,1-5-3 15,0 3-6-15,-7 1-3 0,-1 0-6 0,2 3-9 0,-8 0-8 16,0 1-9-16,2-1-8 0,-8 4-6 0,0 0-4 0,0 4-4 0,0-1-7 16,-8 5-7-16,8-1-14 0,-6 0-15 0,6 8-33 0,-6 0-44 15,6-1-53-15,-7 4-61 0,0 5-59 0,7-2-60 0,-6 2-47 16,0 3-38-16,6-1-18 0,-7 4-9 0,7-3 2 0,0 3 6 0,-6 0 11 16,6 1 16-16,0-1 35 0,0 0 44 0,0 4 61 0,0 0 68 15</inkml:trace>
  <inkml:trace contextRef="#ctx0" brushRef="#br0" timeOffset="149122.15">27692 15280 13 0,'-19'29'365'0,"-1"-6"62"0,-6-1 32 0,6-4 17 0,1-4 9 0,5-2 3 15,-5-2 3-15,6-6 0 0,0 0 0 0,0-1 1 0,6-3-1 16,1-3-69-16,0-1-103 0,-1 0-152 0,7 1-176 0,0-4-138 0,0-1-118 16,0-3-85-16,0-4-71 0,0 0-37 0,7 1-16 0,-7-5-9 15,6-2-5-15,-6-5-2 0,0 0 0 0,6-3 12 0,-6 0 16 16,0-8 45-16,-6 1 61 0,6-5 76 0,-6 1 271 0</inkml:trace>
  <inkml:trace contextRef="#ctx0" brushRef="#br0" timeOffset="149309.66">26787 14159 363 0,'-33'7'465'0,"7"0"42"0,0 1 25 0,0 0 13 0,0-1 7 15,7-4 4-15,5 5 0 0,1-8 2 0,7 3 0 0,6 1 0 16,0 0 0-16,6-4-114 0,7 7-174 0,1-4-104 0,5 5-72 0,7-4-44 15,6 3-31-15,1 0-30 0,13 4-28 0,-7-4-61 0,13 1-74 0,-7-1-107 16,8 0-123-16,-8 1-70 0,7-1-42 0,-6-2-21 0,-1-3-13 16,2 2-5-16,-2 0-2 0,-7-4 1 0,2 3 6 0,-1-3 15 15,-6-3 23-15,-1 3 56 0,1-4 73 0</inkml:trace>
  <inkml:trace contextRef="#ctx0" brushRef="#br0" timeOffset="150092.12">28649 14503 28 0,'0'11'276'0,"-6"-3"30"0,0-1 24 0,-1 0 26 15,7-3 28-15,0 3 27 0,-7-7 28 0,7 4 22 0,0-4 20 0,0 0 13 16,0 0 11-16,0 0-57 0,0 0-90 0,0-4-61 0,0 4-43 16,0-4-29-16,7-3-22 0,-7 4-26 0,7-5-26 0,-1 1-28 15,0-3-28-15,0 1-23 0,8-1-19 0,-8-5-15 0,8 5-11 0,-1-2-10 16,-1 1-6-16,2-3-5 0,-2 6-4 0,-5-3-1 0,6 4-2 16,-6-1-1-16,5 5-2 0,-5-1 1 0,0 4-1 0,-1 0 1 0,0 4-1 15,2-1 1-15,-2 5-2 0,0-1 1 0,-6 4 1 0,7 4-1 16,-7-1 1-16,6 4 1 0,-6 1-1 0,0 4 1 0,0-2 1 0,0 5 0 15,0-1 0-15,0 1 0 0,0 0 1 0,7 3 0 0,-7-3 0 16,0-1 0-16,0-3 1 0,6 4-1 0,-6-4 1 0,7-4 0 0,-1 0 0 16,0 1 0-16,2-4 1 0,4-1 0 0,-5-3 0 0,6 0 1 15,0-3 1-15,0-5-1 0,0 0 1 0,0 2-1 0,6-5 1 0,1-5-1 16,-7 2 0-16,7-5-1 0,-1 1 0 0,1-4-1 0,-8-3-1 16,8 2-2-16,0-6 0 0,-7 0-3 0,7-4 0 0,-8-1-1 15,2-2-1-15,-2-4-1 0,-5 0 0 0,6 0 0 0,-6-1 0 0,-7-3 0 16,6 4 0-16,-6 0 1 0,0-1 0 0,-6 4 2 0,6 5 3 15,-7-1 1-15,0 3 1 0,1 5 2 0,6 3 0 0,-7-1 1 0,1 6 0 16,0 2 1-16,6 0-1 0,-7 1 1 0,7 3 0 0,-7 3 1 16,7 1 0-16,0 3-1 0,0 1 0 0,0 2-1 0,7 5 2 0,0-1-2 15,-1 5 1-15,0-1 1 0,1 0 0 0,6 4 1 0,0-3-1 16,7 3 2-16,-8-4-2 0,8 1 0 0,-1-1 0 0,7 1 1 16,-6-4-1-16,7-1 0 0,-9-3-1 0,9-4 1 0,-1 4-2 0,0-7 0 15,0-1 0-15,1-3-2 0,-9 0 1 0,9-3 1 0,-1-5-1 16,0 1 0-16,-7-4 0 0,1-4 0 0,0 4-2 0,-1-7 0 0,1-1-1 15,-8 1 1-15,2 0-1 0,-2-4 0 0,2 1 0 0,-8-2 0 16,1 2 1-16,-1 2 0 0,-6-4 1 0,6 2 2 0,-6 3 2 0,-6-1 4 16,6 1 3-16,-6 3 4 0,6 0 3 0,-7 1 2 0,-6 3 3 15,6 0 0-15,-5 8 1 0,5-5 1 0,-6 4 0 0,0 4 1 16,-7 0 1-16,8 4 2 0,-2 4 0 0,-5-2-1 0,6 9 1 0,-6 1-1 16,-1 1-2-16,6 5 0 0,2 3 1 0,-1 1 2 0,6 7 2 0,-6-4 3 15,7 4 0-15,6 1 0 0,0 2-2 0,0-3-1 0,0 0-2 16,6 0-3-16,7 1-2 0,-6-6-3 0,6 2-1 0,-1-4-1 15,2-1-3-15,6-3-1 0,-8-3-4 0,1-5-1 0,7 1-1 0,-8-5-5 16,8 1-4-16,0-6-12 0,-1-2-14 0,-5-3-15 0,5 0-18 16,1-3-19-16,6-8-19 0,-14 3-33 0,8-7-42 0,0-3-65 0,-1 0-79 15,1-4-81-15,-1-4-82 0,-6-3-51 0,0-4-34 0,7-1-8 16,-7-5 4-16,0-1 10 0,0-5 14 0,-7-2 18 0,8 2 19 16,-8-5 31-16,0 6 41 0,2-4 66 0,-2 4 77 0</inkml:trace>
  <inkml:trace contextRef="#ctx0" brushRef="#br0" timeOffset="150326.49">29737 14005 4 0,'-32'0'250'16,"6"4"25"-16,0-4 19 0,-1 3 31 0,7-3 39 0,2 0 35 16,-2 4 39-16,0-4 24 0,7 4 16 0,1-4 13 0,-2 3 11 0,8-3-52 15,-1 0-86-15,7 0-49 0,-6 4-28 0,6-4-18 0,0 0-14 16,0 0-28-16,6 0-33 0,1 0-34 0,5 0-37 0,-4-4-23 0,10 4-17 16,2 0-14-16,-1-3-10 0,1-1-11 0,6-3-8 0,1 0-8 15,-1-1-6-15,-7 1-7 0,7-4-4 0,-6 0-5 0,6-1-5 0,-13 6-3 16,6-5-1-16,-6-1-1 0,1 4 1 0,-8 6-2 0,0-6-1 15,1 4-4-15,-1 1-2 0,1 3-4 0,-7 0-3 0,6 3-6 0,-6 5-7 16,7-2-11-16,-1 2-11 0,0 7-14 0,2-1-16 0,-2 2-35 16,0 2-43-16,7 0-51 0,-6 0-55 0,6 0-51 0,0 5-49 0,0-4-43 15,0-2-40-15,0 2-30 0,0-1-24 0,0-3-6 0,6-1 3 16,-5-3 9-16,-1-4 16 0,0 0 32 0,6-2 44 0,-5-2 51 16,-2-6 57-16,1-2 52 0,0-2 115 0</inkml:trace>
  <inkml:trace contextRef="#ctx0" brushRef="#br0" timeOffset="150467.12">30180 14126 0 0,'6'-15'221'0,"-6"-3"118"0,0-1 57 16,0 2 42-16,-6-1 36 0,6-1 26 0,0-4 25 0,0 9 19 15,0-4 16-15,0 3 14 0,0 1 11 0,0-1-41 0,0 4-67 0,0 3-75 16,0 2-79-16,0-1-64 0,6 2-56 0,1 5-42 0,0 0-37 16,-1 0-38-16,7 5-41 0,0 2-39 0,6-1-40 0,-5 2-42 0,12 3-42 15,-7 4-58-15,1-4-63 0,6 3-72 0,-7 1-78 0,7-1-72 16,-6 5-71-16,-1-5-33 0,1 2-16 0,0-3 2 0,-8 3 13 0,8-6 19 16,-7 1 22-16,1 0 27 0,-2 0 31 0,8-3 49 0,-7-1 58 15,-1-3 72-15,2 3 232 0</inkml:trace>
  <inkml:trace contextRef="#ctx0" brushRef="#br0" timeOffset="151015.1">30753 14697 96 0,'-19'19'309'0,"-1"-5"25"15,7-3 14-15,-1 4 9 0,2-5 5 0,-1-2 7 0,0 0 4 16,6-1 13-16,1 1 16 0,0-5 16 0,6 1 17 0,-8-4-64 0,8 4-102 15,0-4-60-15,8 3-37 0,-8-3-20 0,12-3-12 0,-5 3-7 16,6-4-3-16,6 0-6 0,-5 1-5 0,12-5-13 0,-1-2-15 0,1-3-17 16,7 3-16-16,-1-5-14 0,1-3-14 0,-1 0-12 0,1-4-8 0,7 0-5 15,-8-7-2-15,1 3-3 0,-1-8-1 0,-6 2-1 0,1 0 0 16,-2-5 0-16,1 0 1 0,-6-4-1 0,0 5 1 0,-8-5 0 0,1 5 0 16,-6-4 0-16,0 3 1 0,-1 0 1 0,-6 1 2 0,0 3 0 15,-6 0 3-15,-1 3 0 0,0 1 1 0,1 3 2 0,-7 0 1 0,0 6 1 16,6 1 2-16,-5 1 0 0,-2 6 1 0,1 1 1 0,7 0 0 15,-7 4 0-15,0 4-2 0,-1 3-1 0,2 3-2 0,-1 4 0 0,0 0-2 16,0 8-1-16,-7 0-3 0,7 2 1 0,0 10-2 0,0-1 1 16,0 7 0-16,6-1 0 0,-5 5 1 0,-2 3 1 0,8 4 1 0,-1 0 1 15,1 0 0-15,-1 4 2 0,1 0 0 0,6 3 0 0,-7-4 2 0,7 1-1 16,0 0-1-16,0-4-1 0,0 0 1 0,0 0-1 0,7-7-1 16,-7 0-1-16,6-2-1 0,1-5 0 0,6-1-1 0,-7-3-2 15,8-4 0-15,-8-4-4 0,7 1-4 0,7-4-11 0,-8-5-14 0,8-3-26 16,0 1-35-16,-1-5-46 0,1-3-54 0,0 0-55 0,5-7-57 0,-5 3-45 15,6-7-37-15,0 1-42 0,-7-9-46 0,7 5-20 0,0-9-7 16,-6 5 4-16,7-8 10 0,-2 5 27 0,-5-5 31 0,6 0 47 0,-6 0 53 16,-1 1 56-16,1-1 56 0</inkml:trace>
  <inkml:trace contextRef="#ctx0" brushRef="#br0" timeOffset="151515.1">31547 14577 115 0,'14'-19'188'0,"-2"4"23"0,-5 1 17 0,0-1 20 16,-1 4 20-16,-6-3 21 0,7 2 19 0,-7 1 24 0,0 1 23 0,0-1-2 16,0 3-16-16,0 1-25 0,-7-1-28 0,7 1-20 0,-6 0-15 15,6 0-10-15,-7 3-10 0,0-3-13 0,1 3-18 0,-6 4-16 0,4-3-19 16,-4 3-20-16,5 0-21 0,-6 0-19 0,0 3-21 0,-7 4-14 0,8 1-13 15,-8 3-7-15,7-1-3 0,-7 2-4 0,0 6-3 0,8-4-3 16,-8 9-3-16,7-4-1 0,-7 2-2 0,8 5-1 0,-1-1-2 0,6 1-4 16,-6 0-4-16,13 0-2 0,-6-1-3 0,6 0-2 0,0 1-1 15,6 0-2-15,0-4-1 0,1-4-1 0,0 0-1 0,6 1 0 0,-1-4-2 16,2-1 1-16,5-3 1 0,-6-4-1 0,0 0 0 0,7-7-1 0,-8 5 2 16,8-5-2-16,0-5 0 0,-7 2-1 0,7-4 0 0,-8-4 0 15,2 0-1-15,-1-1-2 0,-1-2 0 0,2-4-2 0,-2 0-2 0,-5-5-1 16,0 1-2-16,-1-3-1 0,1 0-1 0,-1-1 0 0,-6-4 1 0,0 5-1 15,0-5 0-15,-6 5 0 0,6-1 0 0,-7 4 1 0,1 3 0 16,-1 2 3-16,0-1 1 0,7 6 3 0,-6 1 1 0,0 4 1 0,6 0-1 16,-6 2 1-16,6 2 1 0,0 3 0 0,0 0 0 0,0 3 2 15,6 2 1-15,-6-2 0 0,6 1 1 0,0 3 0 0,1 0 1 0,6 1 0 16,-6 0 1-16,5 2 2 0,2-2 1 0,-2 3 1 0,8-5-2 0,0 3 2 16,-1-3-2-16,-5 2 1 0,5-5-1 0,1 1-1 0,-1 0 0 15,0-1-1-15,1 1-1 0,-1-4-1 0,1 0-1 0,0-4-1 0,-7 4-1 16,6-3-1-16,-6-1 2 0,1 0 2 0,-8 1 4 0,7-1 2 15,-7 0 4-15,1 4 1 0,0-3 1 0,-7 0 1 0,6 3-1 0,-6-5 0 16,0 5-1-16,0 0-1 0,0 0 0 0,0 0 0 0,0 5 0 0,-6-2-2 16,6 4-1-16,-7 0-2 0,7 1 0 0,-7 2-1 0,1 5-2 15,-1-1 3-15,1 1 1 0,0 4 1 0,-2 4 2 0,2-6 1 0,0 5 0 16,-1-3 2-16,7 2-1 0,0 1 0 0,-6-3-2 0,6 3-3 0,6-7-1 16,-6 3-1-16,0-4-2 0,7 1-2 0,-7-1-2 0,6-2-7 15,0-5-9-15,2 0-9 0,4 1-15 0,-5-5-16 0,6 1-20 0,-6-4-31 16,5-4-39-16,2 1-43 0,-2-5-48 0,2 1-48 0,-1-4-48 15,-1-4-41-15,2-3-35 0,-2 0-38 0,2-4-38 0,-8-4-12 0,7-3 1 16,-6-5 12-16,-1 2 14 0,1-5 31 0,-1-3 38 0,0-1 42 0,2 1 47 16,-8 1 50-16,6 2 47 0</inkml:trace>
  <inkml:trace contextRef="#ctx0" brushRef="#br0" timeOffset="151625.66">32147 14327 0 0,'0'-29'6'0,"-6"8"228"0,-2-2 44 0,2 5 29 0,0 0 19 0,-1 7 14 16,1-5 10-16,-1 6 5 0,1-1 2 0,-1 5 1 0,1-6 0 0,0 4-21 16,-2 5-29-16,2-1-71 0,0 0-94 0,-1 1-72 0,-6-1-64 15,7 4-70-15,-1 0-73 0,-6 0-73 0,6 0-75 0,-5 4-38 0,5-1-19 16,0-3-9-16,1 4-3 0,0 0-3 0,-8-4-2 0,8 3 3 0,-1-3 6 15,1 0 21-15,0 0 32 0,-2 0 46 0,2-3 228 0</inkml:trace>
  <inkml:trace contextRef="#ctx0" brushRef="#br0" timeOffset="152016.26">31606 14083 0 0,'-19'3'246'16,"-1"-3"46"-16,0 3 24 0,8-3 42 0,-1 0 47 0,-1 0 37 0,2 0 30 16,-2-3 24-16,8 3 20 0,0-3 18 0,6-2 16 0,-7 5-46 15,7-4-77-15,-7 1-52 0,7 3-41 0,0-3-28 0,0-1-25 0,7 0-38 16,-7 1-49-16,7-2-36 0,-1 2-30 0,0-5-26 0,8 1-25 0,-2 0-25 15,2 0-25-15,-1-1-25 0,7-2-26 0,-2 2-19 0,2-3-17 0,-7 4-14 16,7 0-13-16,-8-1-13 0,2 0-12 0,-1 5-15 0,0-4-14 16,-6 7-17-16,5-4-16 0,-6 4-14 0,-6 4-11 0,8-4-10 0,-8 7-9 15,6-4-6-15,-6 5-3 0,6 0-6 0,-6-1-5 0,0 4-5 16,0-4-4-16,7 4-5 0,-7-4-3 0,6 4-1 0,1 0 3 0,0-4 4 16,-1 1 1-16,0 0 1 0,8-1 1 0,-8-3-12 0,7-1-16 0,0-3 0 15,-6 3 8-15,5-6 13 0,2 3 14 0,-2-3 40 0,2-5 50 16,-8 0 55-16,1 2 58 0,6-6 52 0,-7 5 48 0,-6-4 51 0,7-3 51 15,-7 2 62-15,6 1 67 0,-6-3 59 0,-6 2 54 0,6-2 34 16,0 3 23-16,0-1-5 0,-7 2-18 0,7 3-29 0,0-1-34 0,0 1-31 16,-6 3-29-16,6 1-29 0,0-1-33 0,-7 4-33 0,7 0-35 0,0 0-43 15,7 4-46-15,-7-1-30 0,0 1-20 0,6 3-16 0,-6 4-12 16,7-3-7-16,-1 3-6 0,8-4-2 0,-8 4-2 0,7 0-1 0,0-3 1 16,6-1 0-16,1 0-1 0,-7-3 1 0,13-1-3 0,-6 1 1 15,0-4-1-15,5-4-3 0,-5 1-4 0,6-1-3 0,-7-3-7 0,1 0-11 16,0-4-12-16,-1 0-27 0,0-4-33 0,1 0-52 0,-7-2-60 0,0 1-69 15,0-5-69-15,0 2-60 0,-6-3-55 0,6 4-26 0,-1-4-11 0,-4-1-2 16,4 2 1-16,1-1 9 0,0 0 12 0,0-3 26 0,7 2 32 16,0-3 53-16,-1 1 61 0</inkml:trace>
  <inkml:trace contextRef="#ctx0" brushRef="#br0" timeOffset="153319.17">3731 17511 134 0,'-6'18'326'0,"-7"-3"24"0,0-4 13 0,6 0 7 15,-6-4 4-15,6 1 1 0,1-2 0 0,0-6 3 0,0 5 0 16,6-5 6-16,0 0 3 0,0 0-76 0,0 0-119 0,6 0-64 0,0-5-40 15,0-1-21-15,8-2-10 0,-1 1-5 0,7-4-4 0,-8-4-1 0,8 1 1 16,6-4-1-16,-1-1-1 0,-5-3-5 0,7-3-6 0,-1-1-6 0,0 0-7 16,-1-3-7-16,-5-1-4 0,6-3-5 0,1 1-2 0,-9-1-3 15,2-1 2-15,0 2-2 0,-7-5-3 0,7 5-1 0,-8-5 2 0,-5 0-1 16,6 4 1-16,-6-4 2 0,-1 8 1 0,-6-4 5 0,0 3 6 0,0 1 8 16,0 0 8-16,-6 6 7 0,-1-2 6 0,1 6 4 0,-1-1 6 15,0 4 3-15,-5-2 4 0,5 3 2 0,-6 5 2 0,7-1 0 16,-7 3 2-16,6 0-4 0,-6 1-5 0,7 4-9 0,-8-1-8 0,8 4-6 15,0 0-8-15,-8 0-5 0,8 4-5 0,-1-1-4 0,1 2-3 0,0 5-2 16,-2 1 0-16,8 0-2 0,-6 8-2 0,0-1-1 0,6 4 1 16,-6 4 2-16,6 2 1 0,0 2 2 0,0 3 3 0,0 4 3 0,-8 3 3 15,8 0 4-15,0 4 3 0,8 0 3 0,-8 0 0 0,0 4 2 16,0-1 2-16,0 5 1 0,0-5 1 0,6 2 0 0,-6-2-1 0,0 0-2 16,0 1-1-16,6-5-2 0,-6 5-4 0,6-8-1 0,-6 1-2 0,8-4-2 15,-8 0 0-15,6-5-1 0,0-2-2 0,1-5 0 0,-7 1 0 0,6-8 0 16,1 1 1-16,-7-5 0 0,7-3 2 0,-1 1 2 0,-6-5 2 0,6-4 2 15,0 0 1-15,-6-3 1 0,8 0-2 0,-2-6-1 0,0 1 0 0,1-2-2 16,0-4-1-16,-1-3-2 0,1-5 0 0,-1 1-2 0,7-1-2 16,-6-6-3-16,-1 3-3 0,7-7-3 0,-6-1-1 0,-1 5-4 0,1-8-2 15,-1 3-1-15,0-2-3 0,1 2-1 0,6 1-3 0,-7-4-1 0,2 7-1 16,-2 1-2-16,0-1-1 0,1 4 0 0,-1 4-2 0,1 3-1 0,-1 1-3 16,1 2-1-16,-1 5 0 0,-6 1-1 0,6 6 0 0,-6-5 0 15,0 10 2-15,0-3 1 0,8 9 3 0,-8 1 0 0,0-1 2 0,0 7 2 16,6 0 2-16,-6 4 3 0,0 4 1 0,6-4 2 0,-6 4 3 0,0 3 2 15,7-7 2-15,-7 3 1 0,7 1 0 0,-7-4 1 0,6-4 0 0,0 1-1 16,1-1-1-16,-1 0-1 0,1-7-2 0,6 4-6 0,-7-4-12 0,8-4-16 16,-2 0-20-16,1-3-46 0,7 1-57 0,-6-5-70 0,5-5-76 15,0-2-71-15,0-1-70 0,8-3-39 0,-1-3-22 0,0-1-9 0,0-3-6 16,0 3 6-16,1-3 9 0,5-1 17 0,-7 1 19 0,8-1 45 16,0 5 57-16,-8-4 70 0,2 3 192 0</inkml:trace>
  <inkml:trace contextRef="#ctx0" brushRef="#br0" timeOffset="154187.62">5015 17416 0 0,'6'-4'18'0,"-6"-3"178"15,6 0 17-15,-6 2 15 0,6-1 16 0,-6-2 19 0,0 1 23 0,0 3 23 16,0-3 27-16,0 0 34 0,0-5 39 0,0 5-12 0,-6 1-39 16,6-3-27-16,0-2-21 0,-6 4-14 0,0 0-8 0,6-1-9 0,-7 1-11 15,0-4-15-15,1 8-18 0,-1-5-18 0,1 1-23 0,0 4-31 16,-2-2-38-16,2-2-26 0,-6 7-18 0,4-3-15 0,-4 3-9 0,5 3-9 16,-13-3-6-16,8 7-7 0,-2-2-7 0,2 2-3 0,-1 4-4 0,-7-4-4 15,6 7-4-15,2 1-4 0,-1 0-1 0,0-1-1 0,0 5-1 16,-1-1 0-16,8 1-3 0,0-1 0 0,0 0-1 0,-1 1 1 0,7 2 0 15,0-3-1-15,0 1 1 0,0-5-1 0,7 5 0 0,-1-1 0 0,0-3 0 16,8 0-1-16,-2-4-1 0,1-1 2 0,1 1 0 0,-2-3-1 0,8 0 1 16,0-6-1-16,-1-2 1 0,1 0 0 0,-1 0 0 0,1-2 0 15,0-3-1-15,-2-2 0 0,2-4 0 0,0 0 0 0,-1 0-1 0,1-3-1 16,0-1 1-16,-7 0-1 0,-1 1 0 0,2-4 0 0,-2 2-1 0,2-2 1 16,-8 0 0-16,1-1 1 0,-1 1 0 0,0-3-1 0,-6 2 0 0,0 1 0 15,0-1 0-15,0 1 0 0,-6 0 1 0,6 4 0 0,-6-1 0 0,-1 0 1 16,7 4-1-16,-6 0-1 0,-1 4 1 0,0-1-2 0,7 5-1 0,-6-1 1 15,0 1-1-15,-1 3 0 0,7 0 0 0,-7 3-1 0,1 4 1 16,6-3-1-16,-6 7 0 0,6 0 0 0,-7 0-2 0,7 4 2 0,0 0 0 16,0 2 0-16,0 5 1 0,0-3 2 0,0 7 0 0,7-4 1 0,-1-1 1 15,0 2 0-15,1 2-1 0,0-3 0 0,5-3 1 0,-5 2 1 16,6-2 1-16,-6-5-2 0,5 5 2 0,2-8-1 0,-2 3-1 0,2-3 0 16,-1-4 0-16,0 0 1 0,0-2 1 0,-1-2-1 0,8 1 2 0,-7-4-1 15,0-4 0-15,0 1 0 0,-6-2 0 0,6-2 1 0,0 0-2 0,0-4 2 16,-6 0-1-16,5-3 1 0,-5 3-1 0,0-4 0 0,5-3-1 0,-4 4 0 15,-2-5 1-15,-6 4-1 0,6-3 2 0,-6-1-1 0,7 1-2 16,-7 3 0-16,0 1 0 0,0-1-1 16,-7 1 0-16,7 3 0 0,0 0-1 0,-6 3-1 0,0 1 0 0,6-1-2 15,-8 6 0-15,8-3-1 0,-6 5-1 0,6 0-1 0,-6 0 1 16,6 5-1-16,0 1 1 0,-7 1 0 0,7 1 0 0,0 3 0 0,0 4 1 16,7-4-1-16,-7 3 3 0,6 4-1 0,0-3 3 0,2 3-1 0,-2 1 0 15,7-1 0-15,-7-3 1 0,7-1 0 0,0 1 1 0,1-4 0 0,-2 0-1 16,1-4 2-16,0 1 0 0,0-1 1 0,1-3-1 0,-2-1 0 0,2-3 0 15,-2 0-1-15,8-3 1 0,-13-1 0 0,13-3 0 0,-14-1 2 0,6 1-1 16,2 0-1-16,-8-4-1 0,7 0 0 0,1-4 0 0,-8 4-1 16,0-3 2-16,0-1 0 0,1 0 1 0,0 1 1 0,-1-5-1 0,1 1 2 15,-1 3-2-15,0 1 1 0,-6-6 0 0,0 6 0 0,8 1 1 0,-8-3-2 16,0 1 1-16,0 4-1 0,0 1-1 0,0 2 0 0,0-3-2 16,0 8-2-16,0-1-1 0,0 1 0 0,0 3-1 0,0 0 0 0,0 3-1 15,0 1 1-15,-8 3 0 0,8 4 0 0,0 3-1 0,0 1 1 16,0 7-1-16,8 0 1 0,-8 0 1 0,0 8 2 0,6-1 2 0,0 4-1 15,0-1 2-15,2 5-1 0,-2 0 2 0,0-1-1 0,1 1-2 0,-1 4 0 16,8-4 1-16,-8 2 1 0,0 2 0 0,1-5-1 0,6 5 0 0,-7-1-1 16,1-3 0-16,0-1 0 0,-1 1 1 0,-6 0-1 0,7-5 1 0,-7 5 1 15,0-8-1-15,0 4 2 0,0-3 0 0,0-4 0 16,-7 3-1-16,1-7-1 0,-1 3 2 0,0-7 0 0,-5 4 0 16,-2-7-1-16,2 0 1 0,-2-1 0 0,1-2 0 0,-7-5-1 15,8 0 2-15,-8-4 0 0,1 2 1 0,-1-5 2 0,0 0 2 16,1-5 2-16,-1-1 0 0,2-2 2 0,-2 1 0 0,6-4 1 15,1 0-1-15,7-4 0 0,0-3 1 0,-1-1-2 0,7 1-1 0,0-4-7 16,7 0-8-16,-1-3-11 0,7-1-11 0,0 3-14 0,0-2-16 16,1-4-28-16,4 4-36 0,2-1-47 0,7 0-53 0,-9-3-64 0,9 0-68 15,-7-1-66-15,6 1-66 0,-1 0-27 0,1-1-11 0,0-2 1 0,-6 2 6 16,-1-3 11-16,1 4 12 0,0-4 28 0,-1 3 33 0,-5 1 48 0,-2 0 53 16,2-1 64-16,-8 5 239 0</inkml:trace>
  <inkml:trace contextRef="#ctx0" brushRef="#br0" timeOffset="156002.32">6929 17342 99 0,'-6'12'348'0,"0"-5"43"0,-2-3 27 15,2 3 14-15,6-3 8 0,-6-1 2 0,6 1 2 0,0 0 0 0,0-4 2 16,0 0-1-16,0 0 1 0,0 0-73 0,0 0-110 0,0 0-87 16,0-4-72-16,6 4-42 0,0-4-25 0,2-3-12 0,-2 0-6 0,6-2-1 15,2 3 0-15,-1-9 0 0,-1 4 1 0,2-7-2 0,6-1-1 16,-1 1-1-16,1-3-1 0,-2-5-1 0,2 0-1 0,0 0-2 0,-1-3-1 15,1-4-2-15,0 4-2 0,-1-4-2 0,1-1-1 0,-8 2-1 0,2 0 0 16,-1-2 1-16,-7 4 1 0,8 1 4 0,-8 0 5 0,-6 0 3 16,0 6 7-16,0 3 4 0,0-3 2 0,0 4 1 0,-6 5 5 0,-1 3 0 15,0 0 1-15,1 3 0 0,-7 5-1 0,7-4-1 0,-8 7-1 0,8 0-3 16,-8 3-5-16,8 4-6 0,-7-2-5 0,0 5-1 0,6 1-3 16,1 0 0-16,-7 7-2 0,6 1 0 0,1-1 2 0,0 8 1 0,6-4 4 15,-7 7 1-15,7 1 2 0,0-2 0 0,-7 6 4 0,7 2 0 0,7 1 0 16,-7-1 2-16,0 1 0 0,7 3-1 0,-7-3 0 0,6 3-1 15,-6-3-1-15,6 3-1 0,1-3-2 0,0-1-2 0,-7 1 0 0,6 0-1 16,0-4-1-16,-6-1-3 0,7 1 0 0,0-3-2 0,-7-1-2 0,6-7-1 16,-6 0 0-16,7-3 0 0,-7-1 1 0,6-4-2 0,-6-2 0 0,0-5 1 15,6 0 3-15,-6-3 3 0,0 0 5 0,0-4 2 0,0 0 1 0,0 0 2 16,0-4-1-16,-6 0 0 0,6-3-1 0,0-4-1 0,0 0 1 16,-6-4-1-16,6-4 0 0,0 1-3 0,0-3-3 0,0-1-3 0,0 0-3 15,0-8-4-15,6 4-1 0,-6 1-2 0,6-5 0 0,1 5-2 0,0-4-1 16,5 2-1-16,-4 2-2 0,4 0-1 0,1 3-1 0,1 0-3 15,-2 0-3-15,2 4-2 0,5 2-3 0,-6 2-3 0,0 1-2 0,0 4-5 16,0 1-4-16,0 2-5 0,-6 2-2 0,6 4-3 0,-1 0-1 0,-5 4-1 16,0-1-1-16,-1 0 3 0,-6 5-1 0,6 1 2 0,-6-3 3 15,0 5 2-15,0-1 5 0,0 2 4 0,-6-1 5 0,6 0 4 0,-6 0 5 16,-1 0 3-16,0 0 3 0,1 0 2 0,0 0 2 0,-1-4 3 16,1 4 4-16,-8-4 3 0,8 2 3 0,0-3 2 0,-1 1 3 0,0-3 4 15,1 4 3-15,6-6 3 0,-6 3 2 0,-1-5 2 0,7 4 3 0,0-4 1 16,-7 3 3-16,7-3-2 0,0 0-1 0,0 0-2 0,0 0-1 15,0 0-2-15,0 0-5 0,7 0-3 0,-7 4-4 0,0-4-2 0,7 4-2 16,-7-1-2-16,6 1-3 0,0 3-1 0,1 1-4 0,0-1 1 16,-1 0 0-16,7 4-1 0,-6 0 0 0,6-3 1 0,-1 6 0 0,-5-3 0 0,6 1 1 15,0 1-1-15,-6-1 0 0,6 2 0 0,0-3 0 0,0 0 1 16,-7 0 0-16,8 0 1 0,-2 0 0 0,1 0 0 0,-6-3-1 0,6-1-1 16,-1 0 0-16,2-3 0 0,-1-1 2 0,0 1 0 0,0-4 1 0,0 0-1 15,0-4 1-15,0 1-1 0,0-1 0 0,7-3-1 0,-7-5-1 0,7 2 0 16,-2-5 1-16,-4 1 1 0,5-5-1 0,1 1 0 0,-7-4-1 0,6-4-3 15,1 0-1-15,-7-3-4 0,7 0-3 0,-8-4-3 0,2 0-3 16,5-3-2-16,-5-1-3 0,-2-4-2 0,1 1 0 0,-6 0-2 0,6 0 0 16,-7-1-2-16,0 1 1 0,2 0 1 0,-8 3 3 0,0 0 3 15,0 1 3-15,0 3 4 0,-8 4 4 0,8-1 3 0,-6 5 2 0,0-1 4 16,-7 4 2-16,6 0 4 0,-6 4 5 0,7 4 3 0,0-5 2 16,-8 8 3-16,8-1 2 0,-7 2 1 0,6 2 0 0,-6 1 1 0,7 4 0 15,-1 3-2-15,0 0 0 0,-5 0-1 0,5 7 0 0,0 0-1 16,-6 0-1-16,7 9 0 0,0-2 2 0,-1 7 3 0,0 2 3 0,1 3 3 15,6 3 2-15,-6 4 4 0,6 4 3 0,0-1 3 0,0 4 4 0,0 0 0 16,6 1 2-16,-6 3-1 0,6 0-1 0,-6-4-3 0,7 4-3 16,0 0-5-16,-1-4-6 0,0 1-4 0,1-1-1 0,6 0-3 0,-6-3-4 15,-1 0-2-15,0-5-2 0,1 1-3 0,0-4-1 0,-1 1-2 0,7-8-1 16,-6 4-1-16,-1-8 0 0,1 0-2 0,-1-3 1 0,-6-1-2 0,6-7 0 16,2 5 1-16,-8-8 0 0,6-1 2 0,0 1 1 0,-6-4 1 0,6 0-1 15,1-4 0-15,-7-3 0 0,7 0 0 0,-1-5 0 0,1 1 0 16,-1-3 0-16,0-1-1 0,-6-3-1 0,8-4 0 0,-2 1-3 0,0-5 1 15,0 0-3-15,2-3 1 0,-2 3 1 0,0-3-2 0,1-2 0 0,-1 4-3 16,1 0-1-16,0-2-3 0,-1 4-1 0,0 2-1 0,0 2-3 16,2-2-1-16,-2 9-5 0,0-1-2 0,1 4-3 0,-7 4-3 0,6-1-1 15,1 5-1-15,-7 3 1 0,0 3 1 0,7 1 2 0,-7 0 2 0,6 7 2 16,-6 0 3-16,6 0 2 0,1 3 2 0,-7 1 3 0,7 4 1 16,-1-1 1-16,0 0-3 0,-6 0-2 0,7 0-5 0,0-3-7 0,-1 3-8 15,1-3-9-15,-1 0-12 0,0 0-14 0,8-4-17 0,-8 0-22 16,8-5-35-16,-2 2-43 0,1-4-40 0,1-1-37 0,4-6-36 0,2 3-34 15,0-4-28-15,-1-4-26 0,1-2-20 0,0-1-19 0,5 0-11 16,-5-4-4-16,0 4 6 0,-1-4 16 0,1-3 36 0,0 3 51 0,-1 1 58 16,-6-4 63-16,0 3 60 0,-1-3 60 0,2 2 55 0,-8 2 50 0,1 1 47 15,-7-7 46-15,7 6 41 0,-7-1 41 0,0 0 31 0,0 1 27 0,0-1 21 16,-7 4 21-16,7-3 15 0,-7 2 13 0,1-2 5 0,0 3 3 16,-2-1-3-16,-4 5-7 0,5-4-9 0,-6 4-8 0,7 4-15 0,-7-5-16 15,-1 5-17-15,2 3-17 0,-1 0-22 0,0 0-23 0,-7 3-30 16,7 5-33-16,0-1-25 0,0 0-19 0,0 7-14 0,7-2-7 0,-8 6-8 15,8 1-4-15,0 3-4 0,-1-1-3 0,7 1-2 0,-7 4-2 0,7-4-2 16,0 3-3-16,7 1-2 0,0 0-3 0,-7 0-3 0,12-5-4 16,-5 5-2-16,0-4-3 0,6 0-3 0,-1-3-1 0,2-1-3 0,-2 0-2 15,2-4-1-15,-1 1-3 0,0-4 1 0,0 0 1 0,-1-4-1 0,2 1 0 16,-1-5 0-16,0-3 1 0,-7 0-1 0,1 0 0 0,5-3-2 0,-4-5-3 16,-2 1-2-16,0 0-1 0,1-4-3 0,0-3-3 0,-7-1-5 0,6-4-6 15,-6-2-3-15,0 2-4 0,-6-7-2 0,6 1-2 0,-7 0-1 0,0-1 0 16,-5 0 1-16,4-3 2 0,-4 3 2 0,-1 0 1 0,0 1 4 15,-6 3 3-15,11 0 6 0,-11 4 7 0,13 2 6 0,-7 2 8 0,0 3 6 16,6 0 4-16,0 3 4 0,1 1 1 0,0 4 0 0,6-1 0 16,-7 4 0-16,7 0-1 0,0 0 1 0,0 0 0 0,7 0 1 0,-1 0-1 15,0 4 0-15,1-1-3 0,0 4-3 0,6-2-3 0,0 2-1 0,0 0-3 16,-1 0 2-16,8 1 0 0,0-5-1 0,-1 4 1 0,-5-2-1 16,5-2-2-16,0 1 0 0,1 0-1 0,-1-4-2 0,7 0 0 0,-6 0-2 15,-7 0 0-15,7 0-1 0,-1-4-2 0,1 4 0 0,0-4 0 0,-8 4 0 16,2 0 0-16,-2 0 1 0,8 0-1 0,-13 4 0 0,5-4-1 15,-5 7 1-15,0-3 0 0,-1 3 2 0,0 5 3 0,-6-2 1 0,7 1 2 16,-7 4 1-16,0 3 1 0,0 0 1 0,0 0 0 0,-7 5-1 16,7-1 2-16,-6 0-1 0,0 0 0 0,-1-1-1 0,7 1-1 0,-7 0 0 15,7 1-2-15,-6-5-1 0,6 4-3 0,0-8 0 0,0 1 0 0,0 0-1 16,0-4 0-16,0 0 0 0,0-3-2 0,0-6 2 0,0 6 2 0,0-8 1 16,0 3 3-16,6-3 0 0,-6 0 2 0,0 0 2 0,0 0-1 0,7-3 1 15,-7-5-1-15,7 6 2 0,-7-6-1 0,6-3 0 0,0 0 2 16,1-4-3-16,-7 0 0 0,6 1-3 0,8-4-2 0,-14-1-2 0,12-3-4 15,-4 5-2-15,-2-6-1 0,0 1-2 0,0 0-1 0,8 3-2 0,-8-2-2 16,7 3-1-16,-7 2-3 0,8-2-1 0,-8 7-3 0,0 0 0 16,8 4-2-16,-8 0-1 0,1 3 0 0,-1 4 0 0,1 0 0 0,0 4 1 15,-1-1 2-15,-6 5 2 0,6 3 0 0,0 0 2 0,-6 3 2 0,0 1 1 16,8 0 0-16,-8-1-4 0,0 4-5 0,6 1-7 0,-6-1-8 16,0 0-13-16,6 1-15 0,-6-1-32 0,7-3-42 0,-7 0-48 0,6-1-55 15,1-6-52-15,6 3-50 0,-7-4-51 0,8-4-54 0,5 1-32 16,-6-4-20-16,6-4-7 0,1 1 2 0,0-1 10 0,-1-4 15 0,7 2 32 15,-6-5 40-15,6 0 49 0,-7 0 54 0,1-1 52 0,6 1 129 16</inkml:trace>
  <inkml:trace contextRef="#ctx0" brushRef="#br0" timeOffset="156549.19">9554 17229 0 0,'6'-7'21'0,"1"-4"207"0,-1 6 27 15,-6-2 18-15,7 4 15 0,-7-1 13 0,0 0 12 0,0-3 15 16,0 7 19-16,0-2 31 0,0-3 35 0,0-2-9 0,0 2-33 0,0-1-39 16,-7-2-45-16,7 1-29 0,-6 0-22 0,-1-1-15 0,7 5-14 15,-6-5-11-15,-7 5-12 0,7-1-17 0,-2 0-19 0,-4 4-29 0,-1 4-35 16,6-4-26-16,-6 7-21 0,0-3-10 0,0 7-9 0,0 0-3 0,0 0-4 15,0 4 0-15,7-1-2 0,-8 1 0 0,8 4 3 0,0-1 2 16,-2 0 1-16,2 0 2 0,0 0 1 0,6 1 2 0,0-1 0 0,0 0 0 16,0 1-1-16,6-4-1 0,0 2 0 0,2-2-1 0,-2 0-2 0,0-4-1 15,1 0-1-15,6 0 1 0,0-4-3 0,-7 1-1 0,8-5 0 16,-2-3-2-16,2 0-1 0,-1 0-2 0,0-3 0 0,0-5-3 0,7 1 0 16,-8-4-6-16,1-4-3 0,0 1-6 0,-6-4-7 0,5-1-6 0,2 1-8 15,-8-4-5-15,8 0-3 0,-8 0-2 0,0-4-3 0,-6 5 1 16,7-5 0-16,-7 0 1 0,0 4 2 0,6 0 6 0,-6 0 8 0,-6 0 11 15,6 4 9-15,0 3 12 0,0 1 9 0,0 2 8 0,0 1 7 0,-7 4 1 16,7 0 4-16,0 3 0 0,-6 4 1 0,6 0 0 0,0 0 0 16,-6 7 1-16,6-3 0 0,-7 7 1 0,7 1-2 0,0 2-1 0,-7 4-1 15,7 4-2-15,0 0-2 0,-6 4 0 0,6-1-1 0,0 9 0 16,0-6-1-16,0 6-1 0,0-2 0 0,0 1-3 0,6 4-3 0,-6 0-3 16,0-1-2-16,0 4-5 0,0-3-2 0,0 4-1 0,0-5-2 0,0 5 0 15,0-1 0-15,0-4 0 0,0 1 1 0,0 0 1 0,-6-1-3 0,6-2 0 16,0-2-1-16,-6-2-2 0,6-1-1 0,-8-3 2 0,8-1 0 15,-6 1-2-15,0-7-2 0,6 2-4 0,-7-6-8 0,1 3-8 0,-1-7-10 0,1 3-8 16,-1-2-7-16,1-5-6 0,0 0-7 0,6 1-6 0,-8-5-5 16,2 1-6-16,0 1-5 0,-1-5-2 0,-6 2 2 0,7-4 3 0,-1 2 5 15,-6-5 9-15,6 1 11 0,-5 1 12 0,5-1 13 0,-6-3 14 0,0-1 12 16,0-3 13-16,6 1 11 0,-5-1 12 0,-2 0 9 0,8-1 7 0,0-2 3 16,-8-1 5-16,8-3 2 0,-1 3 1 0,1-4-1 0,6 2-4 15,-6-5-4-15,6 3-6 0,6-6-6 0,-6 2-6 0,6 2-6 0,1-2-6 0,6 2-4 16,0-5-4-16,-1 4-4 0,2 0-6 0,-1-4-5 0,7 4-7 15,-1 1-9-15,0-1-14 0,1 0-17 0,6-5-36 0,-7 6-42 0,8-2-63 16,-8 6-73-16,8-5-74 0,-8 0-72 0,0-4-42 0,1 5-28 0,-1-2-10 16,-5-3-3-16,5 4 3 0,-6-3 6 0,-6-4 12 0,5-1 17 15,-4 1 34-15,-2-4 44 0,-6-4 62 0,0 0 135 0</inkml:trace>
  <inkml:trace contextRef="#ctx0" brushRef="#br0" timeOffset="156816.01">8675 16629 284 0,'-40'0'415'0,"1"0"34"0,7 0 23 0,-1 0 14 0,7-5 11 15,0 2 6-15,7 3 5 0,5-8 4 0,-5 5 3 0,12-1 6 0,1 4 6 16,0-4-99-16,6 1-151 0,0 3-87 0,0-3-56 0,6 3-32 0,0-4-18 16,8-4-12-16,-2 4-9 0,8-3-5 0,0 0-5 0,-1-4-4 15,7 4-3-15,0-4-5 0,1 0-7 0,-1 0-6 0,-1 0-6 0,1 0-6 16,-6-1-3-16,6 5-5 0,-7-4-2 0,1 4-4 0,0 0-2 15,-7 3-1-15,7-4 0 0,-8 5-1 0,-5-1-1 0,6 4 1 0,-7-3-1 16,7 6-1-16,-6-3-2 0,6 4-6 0,-7 4-9 0,1-1-14 16,6 3-17-16,-7 2-26 0,7 3-34 0,-6-1-57 0,6 4-69 0,1 1-74 15,-8 3-75-15,6-1-63 0,2 1-53 0,-1 0-27 0,-1 1-11 16,-4-2-2-16,4-2 7 0,2-1 12 0,-2-3 15 0,1-4 28 0,1 0 33 16,4-4 57-16,-4-2 69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  <inkml:channelProperty channel="T" name="resolution" value="1" units="1/dev"/>
        </inkml:channelProperties>
      </inkml:inkSource>
      <inkml:timestamp xml:id="ts0" timeString="2021-10-28T07:32:52.308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3972 2557 122 0,'0'14'351'0,"7"-3"35"0,-7 1 19 0,0-2 10 15,6-2 4-15,-6-1 3 0,7-3 1 0,0 0 2 0,-7-4 4 0,6 0 6 16,0-4 8-16,8 0-71 0,-8-3-112 0,7-1-78 0,-6 0-63 0,6-6-30 15,-1 3-17-15,8-7-6 0,-7 0-4 0,7-4 0 0,-1 0 2 16,-6 0-1-16,7-3-2 0,-1-5-6 0,7 4-7 0,-6-7-9 16,0 4-7-16,-1-1-5 0,1-2-6 0,-8 2-5 0,8-2-3 0,-1-1-4 15,-5-1 0-15,-2 1-3 0,2 1-3 0,-8-1-2 0,7 3-1 0,-6-3 0 16,-1 0 0-16,1 5 1 0,-7-6 0 0,6 8 0 0,-6-3 0 16,0 7 1-16,0 0 1 0,0 0 2 0,0 4 2 0,0-1 2 0,-6 5 3 15,-1 3 4-15,7 0 3 0,-6 0 4 0,-1 4 3 0,-6-1 1 16,7 5 2-16,0-5-1 0,-8 5 3 0,8 3-1 0,-1-4 0 0,-6 4-2 15,6 0-1-15,-5 4-2 0,5-1-3 0,-6 5-4 0,7-1-4 0,-1 4-4 16,-6 3-3-16,6 5-2 0,1-1-1 0,0 3-2 0,6 6 0 16,-7-2 0-16,0 4 0 0,7 1 0 0,0 3 2 0,0 0 0 0,0 0 1 15,7 0 1-15,-7 4 0 0,7 0 2 0,-7-1 2 0,6 0 1 16,0 5 1-16,1-4-1 0,-1-1 1 0,1 4-2 0,0-3 1 0,-1 0-1 16,0-4-2-16,8-1-1 0,-8 2-1 0,7-1-1 0,-7-4 1 0,8-4-2 15,-2 1-1-15,-4-5-2 0,4-1 0 0,1-3 0 0,0-2 0 16,0-4 0-16,1 0 0 0,-2-4 0 0,1-2 1 0,0-2 0 0,0-3-1 15,1-3-2-15,-2-5-3 0,8 1-1 0,-7-4-3 0,0-4-1 16,0 1-4-16,1-5 0 0,-2-3-2 0,1-4 0 0,0 4-2 0,0-3 0 16,-7 0 0-16,2-5-1 0,-2 0 0 0,0 4 1 0,-6-2 1 15,0 2 4-15,0 1 2 0,0-2 4 0,-6 6 1 0,0-2 6 0,6 5 5 16,-8 4 3-16,2-1 4 0,0 4 4 0,-1 4 1 0,1 0 3 0,-1 7 2 16,0-4 1-16,1 4 0 0,0 4 0 0,0-1-1 0,-2 5 1 15,2 3-1-15,6 0-3 0,-6-1-3 0,6 5-3 0,0-1-5 0,6 1-2 16,-6 0-2-16,6-1-1 0,2 2-1 0,4-2-3 0,1-2-6 15,0-2-9-15,0-3-12 0,7 1-16 0,-1-1-20 0,-6-7-41 16,14 0-50-16,-9 0-64 0,2-7-75 0,0-1-65 0,-1-3-65 0,1-4-46 16,0 1-38-16,-1-5-15 0,1-2-4 0,-1-2 5 0,1-6 7 0,-8 4 16 15,2-4 19-15,6-1 40 0,-8-2 49 0,1-2 65 0,-6 1 73 16</inkml:trace>
  <inkml:trace contextRef="#ctx0" brushRef="#br0" timeOffset="209.17">5001 1538 0 0,'-13'-18'186'16,"7"7"221"-16,-8-4 43 0,2 9 26 0,-2-6 14 0,8 5 14 0,-7 0 14 15,0 3 14-15,6-3 14 0,-5 0 14 0,6 2 10 0,-2-2-20 16,2 7-37-16,0-4-107 0,6 1-141 0,-7 3-75 0,7-4-44 0,0 4-25 16,0 0-15-16,0 4-15 0,7-1-14 0,-1 1-13 0,0 3-14 0,2 5-13 15,4-1-11-15,8 3-10 0,-7 4-8 0,7 8-3 0,-2-4-4 16,2 11 0-16,0 0 0 0,-1 4 1 0,1 3-1 0,0 4-1 0,-7 4-1 16,-1-1-5-16,2 5-7 0,-2-5-9 0,-5 7-12 0,0-2-15 15,-7 3-14-15,0-4-21 0,0 5-19 0,-7-5-46 0,0 1-58 0,1-2-81 16,-7 2-92-16,0-4-77 0,0-1-68 0,0 0-31 0,-6-6-10 15,-1-1 1-15,7-3 7 0,-7-4 12 0,0-8 14 0,8 1 18 0,-8-12 21 16,7 1 45-16,7-4 57 0,-8-7 81 0,14-4 254 0</inkml:trace>
  <inkml:trace contextRef="#ctx0" brushRef="#br0" timeOffset="974.79">6545 2000 0 0,'-7'-11'26'0,"1"-1"308"0,-1 2 62 0,7-1 33 0,-6 4 17 15,6-4 10-15,-7 3 4 0,7 1 1 0,0 3 0 0,-6-2 0 0,6 1-2 16,0 2-21-16,0 3-30 0,0 0-87 0,0 0-116 0,0 0-80 16,0 0-62-16,0 0-34 0,0 3-18 0,0 2-8 0,6 1-5 0,-6-2 0 15,0 7 1-15,0-4 3 0,0 4 1 0,-6 0 2 0,6 0 0 0,-7 0 1 16,1 4 1-16,6-1 2 0,-14 1 1 0,8 0 3 0,-7-4 2 16,0 4 4-16,0-1 0 0,1 1 1 0,-2-4 0 0,-6 0 1 0,8 3 1 15,-8-5 3-15,1 1 1 0,-1-3 3 0,0 1 1 0,1-1 2 16,-1-3 1-16,7-1 1 0,-6-3 0 0,0 0 2 0,5 0 0 0,1-3 1 15,0-6-1-15,0 3-1 0,7-2-2 0,-8-3-1 0,8-3-4 16,0-1-4-16,6 0-4 0,-7-3-3 0,7-3-3 0,0 2-3 0,7-4-2 16,-1-2-4-16,0 3-2 0,1-3-3 0,0 3-2 0,6-4-1 0,-7 4 0 15,7 0-1-15,0 0 2 0,1 4-1 0,-2-1 1 0,1 1 1 16,0 4-1-16,0-1-1 0,1 4 0 0,-2 4-1 0,1-1 0 0,1 2-2 16,-8 1-1-16,7 5 0 0,-6 0 2 0,5 5 1 0,-5-3-1 0,6 10 0 15,-6-1-1-15,-1 0 1 0,0 3 0 0,1 5 0 0,0 2 3 16,-1 2 0-16,0 2 1 0,2 1 3 0,-2 4 1 0,-6 2 2 0,6 0-1 15,1 5 1-15,-7 0-1 0,6 0 1 0,-6 3 0 0,7 1 1 16,-7-2 0-16,0 2 0 0,6-1-1 0,-6 0 0 0,7 5 0 0,-7-9-2 16,6 5 1-16,0-4-2 0,-6-5-1 0,8 1 0 0,-2-4-1 15,0-3 1-15,1-1-1 0,-1-2 1 0,7-5-1 0,-6-3 1 0,6-1 0 16,-6-7 0-16,5 4 0 0,2-6 2 0,-2-5-1 0,1 0-1 16,1-5-3-16,-2-6-2 0,8 1-1 0,0-5-3 0,-7-3-2 0,13-8-5 15,-14 1-4-15,8-5-4 0,-1-3-5 0,1-3-6 0,0-1-7 16,-7-7-4-16,7 4-6 0,-14-8-1 0,7 4-2 0,-6-3 0 0,-1-5 0 15,0 4 0-15,-6-2 5 0,0 1 5 0,-6-2 8 0,0 4 12 16,-1 0 16-16,0 3 17 0,1 2 17 0,-7 3 16 0,0 6 14 0,6-1 12 16,-5 9 11-16,-8-1 8 0,6 8 7 0,2-1 5 0,-1 9 4 0,-1-1 1 15,-4 3-1-15,4 5-6 0,1-2-8 0,-7 5-12 0,8 0-12 0,-2 5-9 16,2-2-8-16,-2 1-10 0,8 3-7 0,-1 1-8 0,1 2-4 16,0 2-5-16,6-1-4 0,6 3-2 0,0-2-3 0,1 5-3 0,6-2-4 15,0 0-6-15,7 2-6 0,-8-1-11 0,15 2-11 0,-7-7-13 16,5 4-15-16,1-4-24 0,0-1-29 0,0 2-45 0,7-5-51 0,-7-3-61 15,0 3-66-15,1-3-60 0,-2-4-57 0,1 0-36 0,-6 0-29 16,6 0-6-16,-7-4 3 0,1 4 9 0,0-4 12 0,-1 1 25 0,-6-1 29 16,0 0 44-16,0 1 51 0,-6-1 60 0,5 4 89 0</inkml:trace>
  <inkml:trace contextRef="#ctx0" brushRef="#br0" timeOffset="1288.43">7144 2296 0 0,'-6'30'153'0,"-8"-4"137"15,8-1 24-15,6-3 13 0,-6-4 6 0,-1-3 9 0,0-1 10 0,7-2 13 16,0-1 14-16,0-7 23 0,0 3 27 0,0-4-25 0,0-3-49 16,7 0-59-16,0 0-61 0,-1-7-33 0,0 4-19 0,8-8-11 0,-8 0-4 15,7-4-8-15,7 0-8 0,-8-4-13 0,2-2-14 0,6 3-22 16,-8-7-25-16,1 2-20 0,7-3-16 0,-14 1-10 0,8-5-6 0,-2 4-2 16,-5 1 0-16,6-1 0 0,-6 4 1 0,-1 0 3 0,-6 1 3 0,6 2 3 15,-6 1 4-15,7 3 2 0,-7 4 1 0,0 1 0 0,0 2 0 16,0 4-4-16,0-3-2 0,0 7-4 0,0 0-4 0,0 0-3 0,0 7 0 15,0 0-1-15,-7 0-1 0,7 9-3 0,0-2-2 0,0 5-2 16,-6 6-1-16,6-3 0 0,0 7 1 0,0 1 1 0,-6-1 1 0,6 0 1 16,0 1-1-16,0 2-1 0,6-2-4 0,-6-4-4 0,0 3-3 0,6-3-10 15,-6-5-10-15,7 2-13 0,-7-5-19 0,7-4-22 0,-1 1-26 16,0-4-54-16,1-7-68 0,0 0-81 0,-1-4-91 0,1-8-64 16,5 1-55-16,-5-7-26 0,0-1-12 0,-1-4-1 0,7-7 5 0,-6 0 12 15,-1-2 15-15,1-5 22 0,-1-4 25 0,-6 0 53 0,7-3 68 16</inkml:trace>
  <inkml:trace contextRef="#ctx0" brushRef="#br0" timeOffset="1429.06">7437 1788 0 0,'-13'-22'8'0,"7"2"405"0,-8 7 53 0,8 1 26 0,-7 1 13 0,0 4 10 16,6 0 5-16,1-1 5 0,-7 5 2 0,6 0 2 0,1-2 0 0,0 5 0 15,-1 0-1-15,0 0-126 0,7 0-190 0,-6 5-98 0,-1-2-54 0,7 0-32 16,-6 1-21-16,6 3-26 0,-6 4-22 0,6-2-46 0,0 1-58 16,0 5-72-16,-8-4-80 0,8 3-79 0,8 5-77 0,-8-1-38 0,0 0-18 15,0 0-9-15,6 1-3 0,-6-1 4 0,6 1 7 0,-6-1 14 0,7 0 17 16,-1 0 42-16,1 1 54 0,0-5 72 0,-1 4 209 0</inkml:trace>
  <inkml:trace contextRef="#ctx0" brushRef="#br0" timeOffset="1600.94">7359 2795 0 0,'0'40'115'16,"-6"-4"358"-16,6 1 57 0,-7-7 29 0,7-1 15 0,-7-2 6 15,7-10 4-15,-6 1 1 0,6-3 0 0,0-4 1 0,0-3-1 0,0 2-9 16,0-2-14-16,0-5-146 0,0 5-210 0,0-5-118 0,0 0-69 15,0 1-49-15,0 1-36 0,0-5-57 0,0-5-70 0,0 1-103 0,6 1-123 16,-6-4-72-16,0-4-47 0,0-3-22 0,7-1-10 0,-7-4-1 16,0-3 4-16,7-8 8 0,-1 1 11 0,-6-3 17 0,6-5 23 15,1 0 51-15,6-3 66 0</inkml:trace>
  <inkml:trace contextRef="#ctx0" brushRef="#br0" timeOffset="2574.4">8089 2392 258 0,'-8'10'379'15,"2"2"39"-15,0-1 24 0,0 0 13 0,-1-3 7 0,7-1 5 0,-7-4 4 16,7 1 6-16,-6 0 10 0,6-4-3 0,0 3-9 0,0-3-68 0,0 0-98 16,0 0-73-16,0 0-62 0,0 0-30 0,0 0-15 0,0 0-9 0,0-3-5 15,6-1-2-15,1-3-3 0,0 0-7 0,-1-5-8 0,6-3-10 0,2 0-13 16,-1-2-13-16,7-5-13 0,-8 0-10 0,8-4-10 0,0 0-8 15,-1 1-10-15,1-5-3 0,0 1-4 0,-8-5-4 0,8 7-2 0,-7-7-3 16,-1 1-4-16,-4 0-1 0,4 0-1 0,-5-4-1 0,-1 1-1 0,1 3-1 16,-7-3-2-16,7 2 1 0,-7-3 1 0,0 8 0 0,-7-4 2 15,7 4 1-15,0 4 4 0,-7 2 3 0,7 2 3 0,-6 2 5 0,-1 4 5 16,7 0 5-16,0 4 4 0,-6 4 2 0,6 3 3 0,-6 1-1 16,6 0 0-16,-8 3-1 0,8 0 0 0,0 0-1 0,0 3-2 0,-6 0 0 15,6 5-2-15,-6 0-1 0,6 3-4 0,0 3-1 0,0 4-4 0,-6 1-1 16,6 6-1-16,0 1 0 0,0 3 2 0,0 1 1 0,0 3 0 0,6-1 1 15,-6 5 0-15,6 0 2 0,0-1 0 0,-6 1-1 0,8-1-1 16,-2 1 1-16,0 0 0 0,1-1 0 0,-1 1 0 0,1 0-2 16,6-4-1-16,-7-1 0 0,1-2 0 0,6 0-2 0,-7-4-1 0,8-5 0 15,-8 1-3-15,7-4-1 0,0-3-2 0,-6-4-4 0,5 0-6 0,2-8-5 16,-8 2-4-16,7-3-6 0,0-4-6 0,0-6-5 0,1 0-4 16,-8-3-5-16,7-4-4 0,0-2-3 0,-7-2-2 0,7 1 0 15,-7-7 0-15,2 3 3 0,-2-4 3 0,0-4 3 0,-6 1 5 0,7 4 5 16,-14-5 4-16,7 1 6 0,-6-1 5 0,6 1 5 0,-6 0 6 0,-2-1 5 15,-4 5 4-15,5 3 4 0,1 0 7 0,-7 0 6 0,6 7 8 16,1 1 5-16,0 3 5 0,-2-1 3 0,2 5 1 0,0 4 0 0,6-1 0 16,0 0 0-16,0 4-1 0,-7 4 1 0,7 0 2 0,7-1 1 0,-7 9 0 15,6-5-3-15,0 4-3 0,2 0-4 0,-2 3-2 0,7 1-1 16,-7 0 0-16,7 3-1 0,0-3 1 0,7-1 0 0,-7 1 0 0,6 0-2 16,-6-1-4-16,7-3-3 0,0 4-4 0,-8-4-3 0,8 0-2 15,-7 0-1-15,7 0-1 0,-7-4-1 0,0 4-3 0,0-4 0 0,-1 4 0 16,2-3 0-16,-1 3 0 0,-6 0 1 0,-1-4 1 0,0 8 0 0,1-5 0 15,-7 5 1-15,6 0 0 0,-6-1 1 0,-6 1 1 0,6 4 2 16,-7-4 1-16,7-1 3 0,-6 4 0 0,6-3 0 0,-6 0 1 0,-1-1-2 16,7-3 2-16,-7 0-2 0,7 0 1 0,0-4 0 0,0 1-2 15,0-1-1-15,0-3 2 0,7-1-1 0,-7-3-2 0,7 0 0 0,-1 0 0 16,0-3-2-16,7-1-1 0,1-3-4 0,-2-1-4 0,2-2-3 0,-2-1-6 16,1-4-3-16,1 0-2 0,6 1-4 0,-8-5-3 0,1-2-5 15,-6 3-2-15,6-5-4 0,-1 1-1 0,-4-4-1 0,-2 1 2 0,-6 3 3 16,6-4 4-16,-6 4 5 0,6 1 5 0,-6 2 2 0,0 1 3 15,0-1 2-15,0 8 2 0,0 0 3 0,-6 3 3 0,6 6 1 0,0 2 4 16,0 0 1-16,0 2 4 0,-6 3 3 0,6 6 2 0,0 0 3 16,-6 4 3-16,6 3 0 0,0 0 0 0,-8 4 2 0,8 1 1 0,0-2 0 15,0 5 1-15,0-4 0 0,0-1-1 0,8 2-2 0,-8-5-3 16,6 1-5-16,-6-6-6 0,6-1-10 0,-6-2-10 0,6 2-13 0,2-9-12 16,-8 1-21-16,6 0-28 0,0-8-49 0,1 0-63 0,-1-2-70 15,-6-6-77-15,7-2-67 0,0-2-64 0,-1-2-35 0,0-3-22 0,-6-2-4 16,6-3 2-16,-6 1 8 0,8-4 11 0,-8 3 22 0,0-7 24 0,0 4 49 15,0-4 63-15,0-4 72 0,0 4 188 0</inkml:trace>
  <inkml:trace contextRef="#ctx0" brushRef="#br0" timeOffset="2683.78">9085 1769 0 0,'-6'-14'172'0,"-1"-1"229"0,0 8 48 0,1-1 28 0,-1 4 19 0,7 2 15 15,-12-3 11-15,4 5 10 0,2-4 7 0,0 1 6 0,0 3 4 0,-2 0-28 16,2-4-43-16,0 4-108 0,6 0-141 0,-7 0-82 0,1 4-53 0,-1-4-42 16,0 3-37-16,7-3-55 0,-6 4-65 0,0 1-87 0,6-3-96 15,-6 2-92-15,6 4-86 0,-8-5-44 0,8 1-21 0,0-4-10 0,0 0-6 16,0 0 1-16,8-4 4 0,-8 1 14 0,6-1 17 0,6-6 41 15,-5-2 52-15,6-3 78 0,0 0 196 0</inkml:trace>
  <inkml:trace contextRef="#ctx0" brushRef="#br0" timeOffset="2855.65">9274 1308 159 0,'-7'0'412'0,"-6"0"55"16,0 3 32-16,1-3 18 0,-2 0 12 0,1-3 9 0,0 3 5 0,0-4 4 15,0 0 2-15,0 0 0 0,0 4 0 0,0-2-83 0,-6-3-123 0,5 5-114 16,2 0-108-16,-8 0-68 0,1 0-46 0,5 5-42 0,-6-3-37 15,1 2-59-15,-1 4-67 0,2-5-75 0,-2 7-79 0,0-1-69 0,-6 2-63 16,7 0-31-16,-8 0-15 0,8 3-3 0,-8-3 3 0,2 3 12 16,5 1 14-16,-6-4 21 0,0 5 28 0,0-6 48 0,7 1 62 0,-8 0 71 15,8 1 257-15</inkml:trace>
  <inkml:trace contextRef="#ctx0" brushRef="#br0" timeOffset="3028.62">8193 1802 379 0,'-20'22'480'0,"7"-4"44"0,-7 1 28 0,8-4 15 0,-8-1 8 0,7-3 3 15,-1-4 2-15,8 1 1 0,0-5 0 0,0 1 3 0,6 0 0 0,6-4-118 16,0 3-175-16,8-3-110 0,5 0-76 0,1 0-44 0,12 0-28 16,-6 0-20-16,7 0-15 0,6-3-19 0,-1-1-20 0,2 4-34 0,-1-4-43 15,6 1-83-15,-5 0-103 0,-1-2-96 0,0 2-92 0,-1-1-47 16,2 1-23-16,-7-5-12 0,5 5-5 0,-5-1 2 0,0-3 6 16,-1 2 14-16,-6-2 17 0,7 4 35 0,-7-5 42 0,0 5 81 0,7-1 170 0</inkml:trace>
  <inkml:trace contextRef="#ctx0" brushRef="#br0" timeOffset="4258.89">10498 1977 91 0,'-13'8'329'16,"-6"-4"39"-16,5 3 31 0,2 0 21 0,-1 1 16 0,6-5 11 16,-6 4 8-16,7-2 6 0,-2-2 4 0,8 1 6 0,-6-4 7 0,6 0-70 15,0 0-109-15,0 0-73 0,0 0-57 0,6 0-36 0,2-4-28 0,-2 1-18 16,7-4-13-16,0-1-11 0,6-3-7 0,1-4-5 0,0 1-4 15,6-5-7-15,-1 1-5 0,2-3-5 0,5-5-3 0,-6 0-6 0,7-3-6 16,-7-1-2-16,0 1-5 0,0-4-1 0,-7 3-4 0,1-3 0 0,-7 1-2 16,0-1-1-16,0-1 0 0,-7 2 1 0,2 2 0 0,-2-3 3 15,-6 4 3-15,0 0 3 0,0 3 5 0,-6 1 3 0,-2-1 4 0,8 4 4 16,-6 4 3-16,-7 4 1 0,7-2 2 0,-1 1-2 0,-6 4 1 0,7 4 0 16,-8 0 0-16,2 0-1 0,5 3-4 0,-6 4-3 0,7 0-5 0,-7 4-5 15,6-1-5-15,0 5-3 0,1-1-4 0,0 4 0 0,-1 3 1 16,0 6 1-16,7 1 2 0,0 1 0 0,-6 4 0 0,12 3 0 0,-6 4 0 15,0 4-1-15,7-5 1 0,-7 9 1 0,7-1 3 0,-1 4-1 16,0 0 0-16,1 0-2 0,0 0 0 0,-7 0-2 0,6 0-1 0,1 4-2 16,-1-5 1-16,0-2 0 0,-6 2 0 0,7-2-1 0,-7-4 2 15,7-1 0-15,-7-3-2 0,6-3 1 0,-6-1-1 0,0-4 1 0,6-6-1 16,-6-1 4-16,0-4 2 0,0-3 5 0,0 1 7 0,0-5 6 16,0-7 3-16,8 3 2 0,-8-6 2 0,0 0-1 0,0-5 1 0,6 0 0 15,-6-5 1-15,6-3-1 0,-6-2-1 0,7-4-2 0,-1 0-4 0,1-7-5 16,-1-1-8-16,1 1-8 0,5-4-9 0,-4 1-7 0,-2-2-4 15,7 1-5-15,-6-3-2 0,5 6-3 0,1-2-2 0,-6-2-1 0,6 9-2 16,-7-1 0-16,8 1-1 0,-8 6-1 0,7 5-3 0,-7-1 0 0,1 8 2 16,0-1 1-16,-1 4 2 0,0 4 2 0,-6 4 3 0,0 0 2 15,8 3 2-15,-8 3 2 0,0 2 2 0,-8 3 1 0,8 0 2 16,-6 3 2-16,0 0 2 0,-1 4 2 0,0 1 4 0,1-2 1 0,-7 2 4 16,7-2 0-16,-8 5 2 0,8-4 0 0,-7-1 0 0,0 2-1 0,0-1 0 15,7-4 1-15,-8 0 0 0,8 0 0 0,-8-3 3 0,8 0 0 16,0-1 1-16,-7-3 2 0,13-3 1 0,-7-2 2 0,1 3 2 0,-1-2 3 15,7-3 3-15,0-1 3 0,0-3 2 0,-6 4 1 0,6-4 1 16,0 0 0-16,6-4-3 0,-6 4 0 0,7-3-2 0,-7-1-2 0,6 0-1 16,1 1-2-16,6 3-4 0,-1-4-2 0,-4-3-4 0,4 7-4 15,2-4-1-15,-2 4-3 0,1 0 0 0,7 0-1 0,-7 4 1 0,0-2-1 16,0 3 0-16,7 2 1 0,-8 1-1 0,2-1 1 0,-2 0 1 16,8 4 1-16,-7 0 0 0,1-4 0 0,-2 4 0 0,1 1 1 0,0-5 1 15,0 0 0-15,7 0 0 0,-7 1 0 0,0-5 0 0,0 2 1 16,0-3-1-16,0-2 1 0,1 0 0 0,-2-2 1 0,1-3-2 0,7-2 1 15,-8-4-1-15,8 4-1 0,-7-8 0 0,7 4-2 0,0-7-2 0,-2 3-2 16,2-7-6-16,0 0-4 0,-1 0-4 0,1 0-6 0,0-7-6 16,-7 4-4-16,6-9-4 0,-6 1-3 0,0 0-3 0,0-3-2 0,0-4-1 15,-7 3 0-15,1-7 0 0,0 0 3 0,-1 1 5 0,0 1 5 16,-6-2 6-16,0 0 9 0,0 4 10 0,0 0 13 0,0 4 12 0,-6 2 12 16,6 6 9-16,-6-2 10 0,-1 7 7 0,0 2 9 0,1-1 5 0,0 3 6 15,-7 5 7-15,6-1 5 0,0 5 3 0,-5 2 1 0,-2-3-4 0,8 4-6 16,-7 3-6-16,7 0-8 0,-8 1-6 0,8 3-7 0,-8 0-8 15,8 3-5-15,0 1-7 0,-7 3-6 0,6 4-6 0,-6 1-5 0,7 2-6 16,0 4-3-16,-2 1-1 0,2 6-3 0,0 0 0 0,6 5 0 16,-6 3 0-16,6 0 0 0,-7 7 1 0,7-3 0 0,0 7 2 0,0-4 0 15,0 4 1-15,0 4 0 0,7-4 0 0,-7 3-6 0,6 1 0 0,0 0 0 16,0-4 0-16,-6 3 0 0,14-3 0 0,-8 0 0 0,1-4 0 31,-1 1 0-31,1-4 0 0,0-1 0 0,5 1 0 0,-6-7 0 0,2-1 0 16,4-4 0-16,-5-3 0 0,0 0 0 0,6-7 0 0,-7-1 0 0,0 1 0 15,1-7 0-15,6-6 0 0,-7 3 0 0,8-5 0 0,-8-5 0 16,7 3 0-16,0-6 0 0,-6-3 0 0,5-4 0 0,2 1 0 0,-1-5 0 16,0 1 0-16,-7-3 0 0,7-5 0 0,1 0 0 0,-2 0 0 15,-5-3 0-15,6 0 0 0,0-2 0 0,-7 4 0 0,8-7 0 0,-2 5 0 16,-5-1 0-16,6 5 0 0,-6-1 0 0,5 3 0 0,-5 2 0 0,6 6 0 16,-7 1 0-16,8 6 0 0,-8 2 0 0,1 1 0 0,-1 2 0 15,1 6 0-15,-1 2 0 0,-6 1 0 0,7 2 0 0,-1 3 0 0,-6 3 0 0,6 1 0 0,-6 3 0 16,0 0-7-16,0 5-17 0,0-1-9 0,0 0-9 0,8 0-13 15,-8-4-11-15,0 4-13 0,0-4-14 0,0 1-13 0,6-5-18 0,-6 1-18 16,6-5-38-16,1 2-49 0,6-9-55 0,-7 1-56 0,14-4-47 16,-7 0-41-16,0-7-39 0,6 0-39 0,8-4-16 0,-7 0-2 0,-2-4 7 15,9 0 10-15,-1-2 17 0,0 1 19 0,0-2 38 0,0 3 50 16,0-3 58-16,6 4 60 0</inkml:trace>
  <inkml:trace contextRef="#ctx0" brushRef="#br0" timeOffset="4805.76">12354 1971 0 0,'20'-11'127'0,"-7"3"95"0,0 1 24 15,0 0 27-15,-7-1 23 0,8 1 33 0,-8 0 36 0,0-4 35 16,-6 4 36-16,7-4 15 0,-7 3 7 0,0-2-24 0,0 2-40 0,-7-3-30 15,7 3-26-15,-6 1-16 0,0-1-12 0,-2 1-13 0,2 0-16 16,-6 0-23-16,5 3-27 0,-6 0-31 0,6 1-30 0,-5-1-22 0,-2 4-17 16,2 0-14-16,-8 0-11 0,7 7-12 0,-7 1-9 0,8-1-10 0,-8 4-13 15,0 4-10-15,7-1-9 0,-7 2-9 0,8 2-7 0,-2 3-12 16,1 1-15-16,1 4 0 0,5 0 0 0,0-1 0 0,1 1 0 0,0 4 0 16,-1-1 0-16,7 0 0 0,0-4 0 0,7 0 0 0,-7 2 0 0,6-5 0 15,0 0 0-15,1-4 0 0,6-3 0 0,0-1 0 0,0-2 0 16,6-6 0-16,1-1-5 0,0-5-20 0,-1 0-2 0,7-8-2 15,-6 0-1-15,6-2 0 0,-7-1 0 0,7-7 0 0,-6-1 1 0,5 1 3 16,-5-4 3-16,0-5 4 0,-1 2 4 0,-5 0 4 0,5-4 4 0,-6 0 3 16,0-1 1-16,0 0 2 0,-6-2 3 0,-1 2 1 0,0 2 0 15,2-2 3-15,-2 0 3 0,-6 1 3 0,0 3 2 0,6 5 3 0,-6 2 2 16,0 1 4-16,0-1 2 0,0 8 3 0,-6 0 2 0,6 0 0 16,0 5-2-16,0 1 0 0,0 5-2 0,0 0-2 0,-6 0-7 0,6 5-17 15,0 1 0-15,0 2 0 0,-8 3 0 0,8 1 0 0,0 2 0 0,-6 4 0 16,6 4 0-16,0 0 0 0,0 3 0 0,0 1 0 0,0-1 0 15,6 2 0-15,2 2 0 0,-8 0 0 0,6-3 0 0,0-1 0 0,1 5 0 16,-1-4 0-16,8-5 0 0,-8 2 0 0,6-2 0 0,2-5 0 16,-1 1-7-16,0-2-8 0,6-4-6 0,-5-4-2 0,5 1-3 0,1-5-2 15,-8-3-1-15,8-3 0 0,0-1 0 0,-1-3 1 0,1-1 3 16,0-4 1-16,-1-2 2 0,0 1 3 0,1-3 1 0,-1-2 4 0,-5 0 5 16,5-4 3-16,-6 0 2 0,0 0 2 0,1-1 1 0,-2-3 1 0,-6 5 0 15,1-5 0-15,0 1 1 0,-1 3 3 0,1-4 3 0,-1 4 3 16,-6 0 6-16,0 4 3 0,0 3 5 0,6 1 2 0,-6-1 1 0,0 8 0 15,0-1 1-15,0 1 0 0,-6 7-1 0,6 0 0 0,0 0-1 16,0 7-1-16,0 1-3 0,-6 3-2 0,6 3-5 0,-7 5-15 0,7 2 0 16,-6 2 0-16,6 6 0 0,0-3 0 0,0 6 0 0,0-2 0 15,0 3 0-15,0-1 0 0,0-2 0 0,0-1 0 0,0 5 0 0,6-9 0 16,-6 0 0-16,7-2 0 0,-1-1 0 0,-6-4-35 0,6-4-34 0,2-3-21 16,-2-4-22-16,0 1-38 0,7-8-48 0,-6-3-64 0,-1-2-74 15,7-5-64-15,-6-1-59 0,6-7-46 0,-7-4-39 0,1 0-17 0,0-3-5 16,-1-9 6-16,0 1 11 0,1-4 19 0,-7-3 21 0,0 0 37 15,0-7 47-15,-7-2 64 0,1-2 73 0</inkml:trace>
  <inkml:trace contextRef="#ctx0" brushRef="#br0" timeOffset="4930.76">13116 1513 223 0,'-13'-30'381'0,"0"9"46"16,7 3 29-16,-8 2 17 0,8 5 14 0,-7 1 6 0,7 2 6 15,-1 4 2-15,0 1 0 0,1-1-4 0,0 0-8 0,0 4-85 0,-2 0-123 16,2 4-92-16,6 0-75 0,-6-1-54 0,-1 1-41 0,0-1-59 16,1 6-63-16,-1-6-80 0,7 4-84 0,-6 0-82 0,0 1-76 0,6 0-39 15,-7-1-20-15,7-4-8 0,-7 5-5 0,7-5-2 0,-6 1 0 0,6-4 10 16,0 0 14-16,0 0 39 0,6-4 53 0,1-3 72 0,0 0 213 15</inkml:trace>
  <inkml:trace contextRef="#ctx0" brushRef="#br0" timeOffset="5932.13">13871 1857 0 0,'-12'19'203'0,"5"-5"110"0,1 1 34 0,-1-4 24 16,1 0 19-16,-1 0 21 0,7 0 21 0,-6-4 13 0,6-3 10 0,6 3 9 15,-6-3 8-15,0-1-44 0,7 0-70 0,-1-3-64 0,1 0-65 16,-1 0-42-16,7 0-30 0,1-3-23 0,-2 0-19 0,1-5-20 0,7-3-20 15,-7 0-14-15,6 0-8 0,1-3-10 0,6-1-8 0,-7-3-7 16,1-4-5-16,0 0-5 0,-1 0-5 0,1-4-5 0,-1-3-3 0,1 0-3 16,-7-1-1-16,6-3 0 0,-5 1 1 0,-2-5-1 0,1 3-1 0,1-2 2 15,-2-1 1-15,-5 1 4 0,6-1 4 0,-7 4 6 0,1 0 5 16,0 4 5-16,-7-1 6 0,6 5 6 0,-6-1 4 0,0 4 3 0,0 4 4 16,0 0 3-16,-6 2 6 0,6 6 1 0,0-1 2 0,-7 0-1 0,7 4-4 15,-7 2-5-15,7-1-5 0,-6 2-7 0,0 4-5 0,6 0-5 16,-7 0-5-16,0 4-3 0,7 2-5 0,-6 3-4 0,-7 1-4 0,13 5-3 15,-13 4-3-15,6-1-2 0,1 7-1 0,0 1-1 0,-1 3 0 0,0 4 1 16,7 0 0-16,-6 7 1 0,6-3 0 0,0 7 1 0,0-4-1 16,0 4 1-16,6 1-2 0,-6-1 1 0,7 0 0 0,0-1 0 0,-1 1 0 15,0-4-1-15,1 1 0 0,-1-4 0 0,8-1 0 0,-8-3 0 16,7-4 0-16,0-3-1 0,0 0-3 0,0-5-2 0,6-2-2 0,-5-4-2 16,5-5-3-16,-6-2-5 0,6-1-4 0,1-7-2 0,0 0-3 0,-1-7-2 15,1-1-3-15,-8-2-1 0,8-5-3 0,0-4 1 0,-1 1 3 16,-5-1 1-16,-2-6 2 0,2 3 3 0,-8-3 2 0,1-5 4 0,-1 1 4 15,0 0 2-15,-6-5 4 0,0 5 3 0,-6-3 3 0,6 2 6 16,-6-3 4-16,-7 4 5 0,6 3 4 0,0 1 3 0,-5 3 3 0,-2-1 1 16,8 9 0-16,-7-1 0 0,7 4 0 0,-8 0-1 0,8 8 1 0,0-1-2 15,-2 0-1-15,2 4-3 0,0 4-4 0,0 0-4 0,6-1-7 16,0 5-6-16,0-1-6 0,6 3-8 0,-6 2-9 0,12-1-10 0,-4 0-12 16,4 4-16-16,8-1-18 0,-1-3-35 0,1 4-41 0,0-4-44 0,5-4-45 15,1 4-43-15,1-4-42 0,5 1-30 0,-6-5-24 0,1 1-19 16,-1-4-16-16,6 4-18 0,-6-8-21 0,1 4-2 0,-2-4 3 0,-5-2 26 15,6-2 39-15,-7 4 48 0,7-7 51 0,-12 4 73 0,5 0 84 0,1 0 73 16,-8-1 66-16,-5 1 58 0,6-1 52 0,-7 1 59 0,2 0 57 16,-8 0 51-16,6-1 45 0,-6 0 43 0,0 5 43 0,-6-5 23 15,6 2 16-15,0 2-15 0,-8-4-27 0,2 1-30 0,0 3-31 0,6 1-26 16,-7-1-25-16,0 0-25 0,1 4-27 0,0-3-29 0,-7 3-31 0,6 0-35 16,0 3-38-16,-5 1-28 0,5 3-19 0,0 1-15 0,-6 3-14 0,0-1-8 15,0 6-7-15,7-3-5 0,-8 6-4 0,2 4-2 0,-1-2 0 16,6 5-3-16,-6-1 1 0,7-2-1 0,0 6 2 0,-2-3-1 0,2-5 0 15,6 5 0-15,0 0-2 0,0-4 1 0,0-4 1 0,6 0-1 16,2 1 1-16,4-5 0 0,-5-3-2 0,6 0 2 0,0-3 0 0,-1-5-1 16,2 1-1-16,5-4-2 0,-6 0 0 0,7-4-1 0,-1-4-1 0,-5 2 1 15,5-5-1-15,1-4-1 0,0 0 1 0,-8 1 0 0,8-4 1 16,-7-4-2-16,7 3 1 0,-8-6-1 0,1-1 2 0,0 0 2 0,-6-3 0 16,5-1 1-16,-4 1 4 0,-2-4 2 0,0 4 4 0,-6 0 7 15,7-5 5-15,-7 9 6 0,0-4 5 0,0 4 5 0,0 2 4 0,-7 4 4 16,7 1 1-16,-6 4 0 0,6 2 0 0,-6 5-1 0,6 0-4 0,-8 3-2 15,8 4-3-15,-6 4-6 0,0 0-8 0,6 3-5 0,-7 5-5 16,1 2-4-16,6 0-6 0,-7 5-6 0,7 3-7 0,-6 3-7 0,6 1-7 16,0 0-9-16,0 3-7 0,6 0-12 0,-6-3-11 0,7 3-16 15,-1 0-17-15,1 1-29 0,-1-4-32 0,8-1-35 0,-8-3-35 0,7-4-36 16,0 1-35-16,6-5-30 0,-5 2-29 0,5-9-19 0,0 0-16 0,8-3-13 16,-7-1-12-16,5-6-8 0,1-1-9 0,0-3 13 0,0-5 19 15,1 1 30-15,-1-3 34 0,0-1 38 0,-1-3 38 0,1 0 36 0,1-4 35 16,-1 0 37-16,-6-3 101 0</inkml:trace>
  <inkml:trace contextRef="#ctx0" brushRef="#br0" timeOffset="6184.44">15688 1641 0 0,'14'-26'58'0,"-1"5"126"0,0-6 47 0,-6 6 45 0,-7-1 44 0,6 3 43 16,-6 2 44-16,0 2 28 0,-6 4 21 0,-1-5 7 0,7 6-2 0,-13 2-23 16,6 1-36-16,-5 0-39 0,4 7-40 0,-4-3-38 0,-1 6-38 15,0-3-37-15,0 7-42 0,-7 0-42 0,8 9-42 0,-2-6-28 0,8 9-21 16,-7-1-12-16,-1 7-10 0,8 1-5 0,0-1-5 0,0 4-7 16,6 1-5-16,-8 3-10 0,8-4-9 0,8 4-15 0,-8-3-20 0,6-1-20 15,0 0-23-15,7-3-17 0,-6 0-16 0,12-8-12 0,-5 1-8 0,4-1-10 16,2-7-8-16,0 0-4 0,-1-8-1 0,7 1 7 0,-6-4 9 0,6-4 17 15,-7-3 21-15,8 0 28 0,-8-4 34 0,0-4 36 0,1 1 35 16,0-4 40-16,-7-1 39 0,7-4 34 0,-14 2 31 0,7-5 20 0,-7 1 16 16,1-1 9-16,-7 0 8 0,0-3 5 0,0 3 1 0,-7 1-4 15,7-2-10-15,-6 2-17 0,-7 3-20 0,7 0-29 0,-8 4-32 0,1 3-27 16,0 4-26-16,-6 1-26 0,-1 2-25 0,0 5-41 0,1-1-49 0,-1 8-64 16,-6 3-72-16,7 0-83 0,-7 5-87 0,0-2-49 0,6 5-31 0,1 3-16 15,-1 0-7-15,0 0 2 0,8 4 2 0,-1-3 13 0,6-1 14 16,0-3 33-16,7 3 42 0,0-3 60 0,0-1 77 0</inkml:trace>
  <inkml:trace contextRef="#ctx0" brushRef="#br0" timeOffset="6999.06">17637 1623 96 0,'-20'18'350'0,"0"0"44"0,7 0 29 0,-7-3 15 0,8 0 10 16,-2-3 5-16,1-2 4 0,1-3 6 0,5-3 7 0,7 0 9 0,-7-4 9 15,7 2-67-15,0-2-106 0,0-2-85 0,7-2-73 0,0 0-44 16,-1-7-29-16,7 5-13 0,0-10-9 0,6 1-6 0,1 1-4 0,0-8-6 16,5 3-7-16,1-6-8 0,7 0-11 0,-7-1-7 0,7-4-5 0,-7 1-4 15,0 0-2-15,0-4-1 0,0-1-1 0,-7 2-1 0,8-5 0 0,-7 0 1 16,-8 1-1-16,2-1 0 0,-2 1 0 0,1-5 0 0,-6 2-1 0,0 1 0 16,-1 2 3-16,0-1 2 0,-6 4 2 0,0 0 4 0,0 4 3 15,0-1 4-15,-6 5 4 0,0 3 2 0,6 4 6 0,-7 0 1 16,0 3 5-16,1 0 1 0,-1 3 4 0,-5 5-1 0,4-4 0 0,-4 4-2 15,6 5-4-15,-8-3-3 0,1 2-4 0,0 3-5 0,6 0-4 0,-5 3-4 16,-2 2-4-16,8 4-2 0,-7 2-3 0,7 5-2 0,-8 2-3 0,8 1 1 16,0 6-1-16,-1 4 1 0,0 4 0 0,1 4-1 0,0 3 1 15,6 0 0-15,-7 4 1 0,7 4 2 0,-7 0 0 0,7 3 1 0,0 0-1 16,0 0 2-16,0 4-1 0,0-4 1 0,0 5-1 0,0-2 1 16,0-2-1-16,0-5 2 0,0 1 0 0,7-1-1 0,-7-2 1 0,0-6-2 15,7 2 0-15,-7-8-1 0,6 0 0 0,-6-7 1 0,6-1 0 0,-6-3-1 16,7-3 1-16,0-1-1 0,-1-7 3 0,-6-1 0 0,6-2 1 0,1 0 1 15,0-8 2-15,-1 0 1 0,1 0 0 0,5-4 0 0,-5-8-2 16,6 5-1-16,0-7 0 0,0-1 0 0,0-3 0 0,1 0-1 0,-2-4-2 16,2-4 0-16,-2 1-2 0,8-1-1 0,-7-7-2 0,-1 4-1 15,2-4 1-15,-1-1-1 0,7 1 0 0,-8-3 0 0,2 7-2 0,-2 0 0 16,8-1 0-16,-7 4 1 0,0 4-1 0,0 4 0 0,1 3-2 0,-8 5 0 16,7 2-1-16,-7 5 0 0,7 3 0 0,-6 0 0 0,-7 3 0 0,6 5 0 15,0 2 1-15,-6 1 2 0,0 8 1 0,0-1 1 0,0 0-2 0,-6 4 1 16,6 3 1-16,-6-2-3 0,6 3-5 0,-7-1-8 0,1 1-9 15,6-1-11-15,0-2-10 0,-7-1-16 0,7 0-18 0,7-4-36 0,-7-4-42 16,6 1-53-16,1-4-61 0,-1 0-58 0,0-4-56 0,8-2-51 16,6-5-48-16,-1 0-18 0,1-8-4 0,-1 0 4 0,7-3 8 0,0 1 14 15,0-9 18-15,7 4 32 0,-7-3 43 0,6 0 54 0,1-4 60 0</inkml:trace>
  <inkml:trace contextRef="#ctx0" brushRef="#br0" timeOffset="7882.14">18906 1469 135 0,'7'-11'305'16,"-7"4"41"-16,0 0 37 0,0-5 30 0,-7 5 32 0,7-4 20 0,-6 4 18 15,-1-5 14-15,-6 5 9 0,7 0-2 0,-8 0-10 0,2-1-60 16,-1 5-83-16,-1-2-61 0,2 2-50 0,-8 0-40 0,0 3-32 0,1 3-29 16,-1 0-28-16,1 5-19 0,-1 0-16 0,0 2-13 0,2 1-9 15,-2 5-10-15,-7 1-7 0,15 1-6 0,-8 5-8 0,0-4-2 0,7 6-5 16,1-3-2-16,-2 4-2 0,8-1-3 0,0 1-2 0,-1 0-2 0,7-5-2 16,0 5-1-16,0-4-1 0,7 0 0 0,-1 0 2 0,0-4 0 0,8-4-2 15,-2 1 1-15,1 0 1 0,7-8-1 0,0 0-2 0,-1 1 0 16,1-8 0-16,6 0-1 0,-7-3 0 0,7-2-1 0,-6-5 0 0,6-1 0 15,0 0-1-15,-7-4 0 0,7-3 0 0,-6 0-1 0,-1-5 1 16,1 1-1-16,0-3 1 0,-1 3 0 0,-5-4 2 0,-2 1-1 0,2-5 1 16,-2 5 0-16,-5-1 2 0,-1 0 1 0,8 1-1 0,-14 0 2 0,6 2 0 15,0 1 2-15,-6 4 3 0,0 0 2 0,0 3 3 0,6 4 0 16,-6 0 1-16,0 4-1 0,0 3-2 0,-6 0 0 0,6 1-2 0,0 3-1 16,0 3 0-16,0 1-1 0,0 0-1 0,-6 3-1 0,6 4-4 0,-6 4-2 15,6 3-2-15,0 0-1 0,-7 1-1 0,7 6 2 0,0-3 2 16,0 4 1-16,0 3 1 0,0 0 0 0,0-3 3 0,0 4-1 0,7-1-1 15,-7-4 0-15,0 1-1 0,6-1-1 0,0-3 1 0,0 1 0 16,2-5 1-16,-2 0 0 0,0-3-1 0,1-1 0 0,0-6 0 0,-1-1-1 16,1 1 2-16,5-5 0 0,-5-3 1 0,6 0 0 0,-7-3 1 0,8-2-1 15,-1-2 1-15,0 0-1 0,0-8 1 0,-1 5-1 0,2-5 0 16,-1-3-1-16,0-1 1 0,0-3 0 0,-1 4-3 0,2-4 0 0,6-4 1 16,-14 1-1-16,7 3 0 0,0-4 0 0,0 3-1 0,-7 2 1 0,8-1 0 15,-8 4 0-15,0 0-1 0,1 3-1 0,-1 3 0 0,-6 2 0 16,7 2-2-16,-7 5 0 0,0-1-2 0,0 4 0 0,7 4-1 0,-7-1 1 15,0 5 2-15,0 2-1 0,0 6 0 0,0-2 0 0,0 4 0 16,0 4 0-16,-7 4 3 0,7-4 1 0,0 8 0 0,0-5 0 0,-7 1 1 16,7 3 0-16,0-4-1 0,0 5 1 0,0-4 0 0,-6-4 1 15,6-1 1-15,6 1 0 0,-6-3-1 0,0-1 1 0,0-4 0 0,0-2 0 16,7-1 2-16,-7-4 1 0,0 0 4 0,7-2 4 0,-7-2 5 0,6 0 3 16,0-6 1-16,2 3 0 0,-2-3-1 0,0-5 0 0,7 1 1 0,0-4-1 15,0 0-1-15,1-4 0 0,-2 0 0 0,2-4-3 0,-2 1-2 16,8-3-4-16,-7-1-4 0,0-4-3 0,6 0-3 0,-6-3-2 0,1 3-1 15,-2-3-1-15,8 0 1 0,-7 3-1 0,0 0 0 0,0 1-2 16,1 3 1-16,-2 3 0 0,-6 5-2 0,8 3 1 0,-8-1 0 0,1 5 0 16,6 4-2-16,-6 3 0 0,-1 0 0 0,0 3 1 0,-6 4-1 15,6 1 1-15,2 3 0 0,-8 4 0 0,6-1 0 0,-6 1 0 0,0 7 0 16,0-4 0-16,0 8 2 0,-6-5 0 0,6 6 2 0,-8-2 0 0,2 1 1 16,6 3 0-16,-6-3 0 0,0-4 1 0,-1 4 1 0,0-5 0 0,1 1 0 15,6-3 0-15,-7-1 0 0,7-4 0 0,-6 2 0 0,6-9 1 16,0 4 3-16,-7-8 1 0,7 2 1 0,0-2 1 0,7 0 1 0,-7-6 1 15,6 3-1-15,-6-3 0 0,7-5 2 0,6 4-2 0,-6-7 1 16,5 0-1 0,-6 1-1-16,8-6-1 0,-1 2-3 0,0-5-1 0,0-3-3 0,-1 1-2 15,2-1-3-15,-1-4-3 0,0 4-5 0,6-8-1 0,-5 5-6 16,-2-1-1-16,2 4-2 0,-1-4-4 0,0 5-4 0,0 2-2 0,-1 1-4 0,2 3-2 16,-1 4-4-16,-7 0-1 0,8 4-2 0,-2 4 2 0,-6 3 2 0,8 3 2 15,-8 1 3-15,8 4 1 0,-8 2 3 0,7 1 2 0,-7 4 4 0,1-1 2 16,0 5 4-16,5-1 5 0,-12 1 4 0,7-1 3 0,0 0 3 0,-1 0 2 15,1 1 1-15,-1-4 0 0,-6-1 1 0,6 0-2 0,1-5-5 16,0 1-10-16,-1-6-13 0,0-1-24 0,-6 1-27 0,14-8-46 16,-8-3-58-16,1-1-60 0,6-3-66 0,-7-3-58 0,7 0-57 0,-7-9-41 15,2 2-33-15,-2-2-11 0,-6-6-4 0,6 0 6 0,-6-4 11 0,-6-3 22 16,6-1 28-16,-6-7 46 0,6 0 55 0,-8 0 62 0,-4-8 102 0</inkml:trace>
  <inkml:trace contextRef="#ctx0" brushRef="#br0" timeOffset="8039.53">19180 615 407 0,'-65'15'462'0,"6"-4"27"0,7 3 13 0,-1-2 8 0,15-2 4 0,5-2 4 16,1-1 1-16,12-3 2 0,1-1 0 0,11 0 2 0,2 2-1 15,6-1-123-15,6 4-186 0,8-2-98 0,-1 2-53 0,7 3-31 0,6-4-21 16,0 4-26-16,7 0-28 0,-1 4-60 0,7-5-78 0,0 1-92 0,0 0-100 16,0 4-63-16,0-4-42 0,0 0-24 0,-7 1-10 0,2-5-6 0,-9 3-3 15,-5-6 4-15,0 2 7 0,-8-1 17 0,1-5 23 0,-6 0 58 16,-7 0 75-16</inkml:trace>
  <inkml:trace contextRef="#ctx0" brushRef="#br0" timeOffset="8391.56">15956 714 0 0,'0'7'4'0,"0"0"412"16,0 1 59-16,0 0 28 0,0-1 15 0,0-3 8 0,0-1 4 0,0-3 2 15,0 0 1-15,-7 0 0 0,7-3-1 0,0 3 0 0,0-4-2 0,0 4-127 16,0 0-190-16,0 0-111 0,0 0-68 0,0 4-53 0,0-4-41 16,7 0-68-16,-1 3-78 0,1 1-95 0,6-1-102 0,-7 5-57 0,8-5-37 15,5 4-17-15,-6 2-7 0,0-3-3 0,7-2-1 0,-1 0 7 16,1-1 11-16,0-3 22 0,5 0 28 0,1 0 58 0,7-7 75 0</inkml:trace>
  <inkml:trace contextRef="#ctx0" brushRef="#br0" timeOffset="9283.29">15812 608 33 0,'14'-7'240'0,"-8"2"23"0,8-2 17 0,-2 4 17 16,1-5 16-16,0 1 23 0,0 0 24 0,1 4 25 0,-8-6 25 0,7 2 12 15,-7 4 4-15,7-5-39 0,-6 5-61 0,-1-1-38 0,8 1-27 0,-14-1-16 16,6 1-11-16,-6 3-12 0,6-4-11 0,-6 4-19 0,0 0-22 0,0 0-21 16,-6 4-20-16,6-4-16 0,0 3-14 0,-6 1-8 0,-1 3-5 0,-6 0-5 15,6 4-2-15,-12 1-1 0,6 2 3 0,-7 5-1 0,-6-1 1 0,-7 0-1 16,1 4 1-16,-1 0-1 0,1 0 0 0,-7 3-3 0,0-2-4 0,-1 2-5 15,-5-2-7-15,13-6-7 0,-7 6-7 0,-1-2-6 0,8-3-40 16,5-3-1-16,1 4 0 0,1-8 0 0,5 3 0 0,8-6 0 0,-2-1 0 16,1 0 0-16,7 0 0 0,6-3 0 0,0-4-64 0,6 0-42 15,1 0-36-15,5-4-90 0,8 1-119 0,0-4-98 0,-1 0-89 0,7-5-45 16,7-2-20-16,-7-1-7 0,6-3 2 0,1-8 8 0,6 1 12 16,1-1 19-16,-2-4 18 0,1-2 31 0,7-1 35 0,-7-4 90 0,13 4 198 15</inkml:trace>
  <inkml:trace contextRef="#ctx0" brushRef="#br0" timeOffset="9877.06">20567 1208 134 0,'13'12'380'0,"0"-5"44"0,-6 4 24 0,-1-4 11 0,0-3 6 0,2 4 1 15,-8-5-1-15,0-3 2 0,0 3 0 0,0-3 1 0,-8 0 0 0,8 0-84 16,0 0-125-16,-6 0-128 0,6 0-128 0,-6-3-109 0,6 3-100 0,-7 0-91 16,0-3-86-16,-6 3-42 0,7-5-21 0,-7 2-10 0,6-1-6 15,-5 1-4-15,-2-1 0 0,8 0 3 0,-1 1 7 0,1-5 31 16,-1 5 42-16,7-4 65 0,0 2 188 0</inkml:trace>
  <inkml:trace contextRef="#ctx0" brushRef="#br0" timeOffset="10034.45">20743 1594 0 0,'-20'21'135'0,"7"-3"260"16,0 1 41-16,-7-1 20 0,8-3 11 0,5-4 3 0,-6-4 3 0,6 0-9 15,1-3-15-15,0 1-46 0,0-5-62 0,-2 0-109 0,8-5-132 16,-6 1-175-16,0-3-196 0,6 0-100 0,-7-1-52 0,7-6-28 0,-7-1-12 31,7-3-6-31,0 0-2 0,0-4 7 0,0-4 15 0,7 0 46 16,0-3 61-16</inkml:trace>
  <inkml:trace contextRef="#ctx0" brushRef="#br0" timeOffset="13329.31">6161 3627 65 0,'6'-4'295'0,"-6"0"24"0,0 1 16 16,6 0 9-16,-6-1 7 0,-6 4 5 0,6-5 4 0,0 2 1 15,0 3 3-15,0-5 1 0,0 5 5 0,0 0-64 0,0 0-100 0,-6 5-57 16,6-5-37-16,0 3-16 0,0-3-6 0,-7 5-2 0,7 2-3 16,-6-4 0-16,6 5 0 0,-7-5 0 0,7 5 2 0,-7-1-2 15,1 4-5-15,-7-4-6 0,6 4-9 0,1-3-8 0,-7 2-9 0,0 1-9 16,6 0-8-16,-5 4-7 0,-8-4-6 0,7 0-4 0,0 1-2 16,-6-2-3-16,5 1-2 0,-6 0 1 0,1 1 1 0,-1-2 1 15,2-3-1-15,-2 1 2 0,0-1 2 0,1 0 3 0,-1-3 3 0,7 0 5 16,-7-1 4-16,8-3 2 0,-8-3 3 0,6 3 2 0,2-4 2 15,5-4 0-15,-6 1 1 0,6-4-1 0,1 0 0 0,0-4-2 0,6-3-2 16,-6 1-2-16,6-6-6 0,6-3-3 0,-6 1-4 0,6-1-3 16,0-3-3-16,1-1-4 0,6 2-1 0,0-2-1 0,1 1-5 0,-2 3 1 15,2-3 0-15,-2 3-1 0,1 4-2 0,7 0 0 0,-7 0 1 16,0 4-1-16,7 4-1 0,-7-1 0 0,-1 4-1 0,2 0 1 16,-2 4-1-16,-5-1 0 0,6 8 2 0,0-4-2 0,1 8-1 0,-8-1 0 15,6 4 1-15,2 6-1 0,-1-3 0 0,-7 5 1 0,8 3 0 0,-8 3 3 16,6 2-1-16,-4 0 2 0,-2 4-1 0,0 3 3 0,1 3 1 0,0 4 0 15,-1-1 0-15,-6 1 1 0,7 4-1 0,-7-5 0 0,6 8-1 16,0-4 1-16,-6 1-3 0,7-1 2 0,-7 0 0 0,7 1-1 16,-1-1 1-16,0-4-1 0,8 1-1 0,-8-4-2 0,1-4 1 0,5 0-1 15,2-2 2-15,-2-2-1 0,2-3 1 0,-1-4 2 0,0 1 0 16,0-9 2-16,7 1-1 0,-1-3 0 0,-6-1-2 0,6-7 2 16,1 0 0-16,-7-7 1 0,7-1-1 0,-1-3 1 0,0-3 0 0,1-4 1 15,-7-1-2-15,7-6 0 0,-8-1-3 0,8-3 0 0,-7-4 0 16,-6-4 0-16,6 0 0 0,-7-3-1 0,1-1 0 0,-7-2-1 0,0-1 0 15,0 4 2-15,0-8 2 0,-7 9 4 0,1-6 3 0,-7 4 6 16,6 6 6-16,-6-2 7 0,1 3 10 16,4 5 6-16,-4 7 4 0,-1 0 4 0,0 7 4 0,0 0 1 15,7 5 2-15,-8 2-2 0,8 1-3 0,-8 3-4 0,8 4-6 0,0-3-5 0,-1 6-6 0,1 1-8 0,-1 1-8 0,7-3-6 0,0 6-5 16,0 2-7-16,0 2-3 0,7 3-7 0,-1-5-8 0,7 5-12 16,-7 0-12-16,8 2-20 0,-2-1-24 0,8-2-51 0,0 0-64 15,-1 1-78-15,1-1-84 0,6-1-70 0,-7-3-64 0,7-2-30 0,-6 3-17 16,6-8-2-16,0 1 4 0,-7-1 9 0,8-3 13 0,-7 0 20 15,5 0 24-15,-5 0 51 0,6-3 65 0,-6 3 77 0,5-4 266 16</inkml:trace>
  <inkml:trace contextRef="#ctx0" brushRef="#br0" timeOffset="14158.62">7235 3780 42 0,'0'8'299'0,"0"-1"39"15,0-4 33-15,0 1 28 0,0 1 28 0,0-2 24 0,0-3 19 0,0 0 17 16,0 0 16-16,0 0 13 0,0 0 9 0,0 0-61 0,-6-3-99 15,6 3-69-15,-6-5-57 0,6 5-40 0,-8-4-29 0,2 1-29 16,6-1-28-16,-6 1-23 0,-1-1-20 0,0-3-17 0,1 3-15 0,0 1-12 16,-1-4-9-16,-6 3-7 0,6-1-3 0,1 2-1 0,-7 0-3 15,0 3-1-15,0 0 0 0,0 0-1 0,0 0 0 0,-7 0 0 0,8 3 0 16,-8 0-1-16,7 6-1 0,-7-2-1 0,0 0 1 0,8 4-2 16,-8-1 0-16,7 5 1 0,1 0 1 0,-8-1-1 0,7 1 0 0,-1 4 0 15,8 3-2-15,-7-4 2 0,6 4-1 0,1 0 2 0,6 0 0 16,-6 0 1-16,6-5 0 0,0 6 1 0,0-4-1 0,0-4 0 15,6 2 0-15,-6-2 1 0,6-4 1 0,1 0 0 0,0-4 2 0,5 0-1 16,-5-2 0-16,6-2 1 0,0-3-1 0,1-3 1 0,4-2 1 16,-4-2 0-16,5 0-1 0,1-4 1 0,-8-3-1 0,8-1 1 0,0-4-2 15,-1 1 1-15,1-3-1 0,-1-2 1 0,-5 1-1 0,5-3 0 16,-6-1 0-16,0 1 1 0,7-1-2 0,-14-4 1 0,7 5 0 0,0 0 2 16,-7-2 0-16,2 1 3 0,-2 1 2 0,0 3 4 0,1 0 2 15,-7 0 3-15,6 7 2 0,-6-3 2 0,0 4 3 0,7 2 0 0,-7 4 1 16,0 2 0-16,0-2 0 0,-7 8-1 0,7-3-5 0,0 3-1 15,0 0-4-15,0 3-3 0,-6 5-3 0,6-2-3 0,-7 2-2 0,7 7-1 16,-6 0-4-16,6 3-2 0,0 0-1 0,0 4-1 0,0 3 0 16,0 1 1-16,0 1 1 0,6 1 1 0,1-2 2 0,-1 4 0 15,1 0 0-15,0-1-1 0,-1-4-1 0,0 1 1 0,0-1 0 0,8-3 0 16,-8 1 0-16,1-5-1 0,-1 0 1 0,1-3 0 0,0-5 1 16,-1 2 0-16,0-5 1 0,-6 0 0 0,7-3 0 0,0-4 2 0,-7 3 1 15,6-6 0-15,0-1 0 0,-6-3 2 0,7 0 0 0,0-1 1 16,-1-3 2-16,1-4 0 0,5 1-1 0,-5-4 0 0,0-5 0 15,-1 6-1-15,0-6-1 0,1 2-2 0,0-5-1 0,-1 0 1 0,1 5-2 16,-1-6 0-16,1 2-2 0,-1 0-1 0,1 2 0 0,5-2-1 16,-4 6-2-16,-2 0 0 0,0 1 1 0,7 4-2 0,-6 2 1 0,-1 2-2 15,1 3 1-15,-1 3-1 0,8 0 0 0,-8 8-1 0,0-4 1 16,1 7 0-16,0 0 0 0,-1 5 1 0,0-2 0 0,1 9-1 16,-7-4 1-16,6 7 0 0,-6 0-1 0,0 3 2 0,7 1 0 0,-7-1 1 15,-7 5 1-15,7-5 1 0,0 5 0 0,0-4 0 0,-6-1-1 0,6 0 1 16,0 2 1-16,0-6-1 0,-7-3 1 0,7 1 1 0,0-4 0 15,0-1 0-15,0-7 1 0,0 4 1 0,0-4 0 0,0-2 1 16,0-2 0-16,0 2 2 0,0-5 3 0,0 0 3 0,7 0 3 0,-7-5 1 16,0 2 1-16,6-2-1 0,-6-2 1 0,7-4-1 0,-7 0-1 15,7-3-1-15,-1-1-1 0,0-3-1 0,8-4-1 0,-8 0-4 0,0-3-2 16,1-2-6-16,6 1-4 0,-6 1-3 0,5-4-2 0,-4 3 0 31,4 4-4-31,1 0 0 0,-6 0-2 0,6 4-1 0,-7 0-2 0,8 6-1 16,-8 1-1-16,0 5-2 0,1-2-2 0,0 8-1 0,-1 0 1 0,0 5 2 15,-6 1 1-15,7 2 1 0,-1 3 0 0,-6 3 4 0,7 4 0 16,-7 1 2-16,7-1 3 0,-1 4 0 0,-6-1 3 0,6-1 2 16,1 2 3-16,0-4-1 0,-1-1 1 0,0 2-4 0,1-8-4 0,6 3-6 15,-6-5-6-15,5-3-11 0,-4-2-12 0,4-4-17 0,1 0-18 16,0-7-36-16,0-1-44 0,1-3-56 0,-2 0-61 0,-6-6-59 0,8 2-56 16,-8-7-55-16,1 0-49 0,-7 0-21 0,0 0-7 0,0-4 4 15,-7-4 8-15,1 2 15 0,-8-2 18 0,2 1 35 0,-2-5 42 16,-5 2 57-16,-1-4 62 0</inkml:trace>
  <inkml:trace contextRef="#ctx0" brushRef="#br0" timeOffset="14346.12">7262 3249 327 0,'-39'11'429'0,"5"0"30"0,-5 4 17 0,7 0 13 16,-1-4 12-16,7 3 8 0,0-2 8 0,7 2 8 0,-7-3 8 0,12 3 6 16,-5-3 5-16,13 3-108 0,-8-2-165 0,8 3-92 0,0-5-53 15,6-3-31-15,6 6-15 0,-6-6-12 0,13 0-10 0,0 0-9 0,0-3-7 16,7 0-12-16,6-4-13 0,-7 0-21 0,13-4-22 0,1 0-34 15,-7-3-39-15,7 0-63 0,-1-5-77 0,2-3-82 0,-9 1-86 0,1-4-59 16,-6 3-46-16,-1-4-24 0,1 2-11 0,-7-1-4 0,0-1 5 16,-7 1 12-16,1-1 17 0,0 4 30 0,-7-3 35 0,6 4 63 0,-6 2 73 15</inkml:trace>
  <inkml:trace contextRef="#ctx0" brushRef="#br0" timeOffset="14736.76">5262 4275 301 0,'-14'14'448'0,"-5"6"46"16,6-6 28-16,0-1 17 0,-7-1 12 0,8 3 7 0,-2-8 8 15,8 1 5-15,-7-1 3 0,7-3 7 0,-1-1 7 0,7 1-102 16,-7-4-154-16,7 0-105 0,0 0-76 0,7 3-45 0,-7-3-29 0,13 0-14 15,0 0-13-15,0-3-7 0,6 3-9 0,8-4-20 0,5 1-27 0,1-1-52 16,-1-3-66-16,8-1-110 0,5 1-135 0,-6-4-89 0,7 0-68 16,-7 0-33-16,0-4-19 0,0 1-7 0,0-1-6 0,-6-4 0 15,5 1-2-15,-11 1 16 0,5-2 22 0,-6 1 47 0,7-1 58 16,-7 2 107-16,0-3 305 0</inkml:trace>
  <inkml:trace contextRef="#ctx0" brushRef="#br0" timeOffset="16067.17">9059 3579 181 0,'-27'17'373'0,"1"6"39"0,1-4 24 0,5-1 15 0,-6-4 10 0,6 1 7 15,1 0 5-15,-1-4 6 0,1-5 5 0,6 6 4 0,0-4 5 0,0-2-84 16,6 2-126-16,1 0-82 0,0-4-60 0,-2-1-33 0,8 1-22 16,-6-1-11-16,6-3-8 0,0 0-4 0,0 0-4 0,0 0-5 15,6 0-3-15,2 0-5 0,-2-3-3 0,0-1-5 0,8-3-5 0,-2 2-6 16,1-1-4-16,1-5-4 0,5-5-3 0,0 6-4 0,1-9-3 16,-1 4-2-16,7-2-1 0,-6-5-1 0,-1 3 0 0,1-4 0 0,0 3-1 15,-7-3 0-15,7 5 0 0,-8-4-1 0,2 4-1 0,-2-1 1 16,-5 2-1-16,-1-3 2 0,1 10 1 0,0-5 1 0,-1 3 1 0,-6 6 0 15,0-5 2-15,6 8-2 0,-6-2-1 0,0 1-1 0,0 4 0 16,0 0-1-16,0 0 0 0,0 4-2 0,0 1 0 0,-6 5 0 16,6 0-1-16,0 7-2 0,-6-4-2 0,6 9 0 0,-7 8-1 0,7-1 2 15,-7 0 0-15,1 8 1 0,6 0 2 0,0 3 0 0,-7 4 0 0,1-1 0 16,6 2 0-16,-6 2 0 0,6 2 0 0,-8-2 0 0,2 0 1 16,0 1-2-16,6-1 0 0,-6-3 0 0,-1 4 1 0,0-4 0 15,1 0 0-15,-1-4 0 0,1-3 0 0,0 0 0 0,-2-1 0 0,2-7 0 16,6 5 1-16,-6-9 1 0,0 1-1 0,-2-8 1 0,2 0 0 15,6 1-1-15,-6-9 1 0,6 1 0 0,0-3 3 0,-7-5 0 0,7 2 2 16,0-5 0-16,0 0 1 0,0-5 0 0,0-1 0 0,0-2-1 16,0-6 1-16,7-1-1 0,-7-7 0 0,0 0-1 0,6-7 0 0,0 0-1 15,2-9-1-15,-2 2-1 0,6-4-3 0,-4-4-1 0,4-4-1 16,-5 0 0-16,6-3-1 0,0 0 0 0,-1-4 0 0,2-1-1 16,5 2 1-16,-5 0 0 0,5-2-1 0,0 5 0 0,1 3-1 0,7 4 1 15,-9 0-1-15,9 7 1 0,-1 0 0 0,0 9-1 0,-7-2 2 16,7 9-1-16,0 2 0 0,-6 4-1 0,-1 0 0 0,1 8-1 15,-7 0-1-15,7 3 1 0,-7 4-1 0,0 4 0 0,-1 0 0 0,-4 3 0 16,-2 3-1-16,7 3 1 0,-7 1 0 0,1 4 0 0,-1 0 2 16,1 0 1-16,-7 5 0 0,6-2 2 0,-6 4 0 0,6-2 1 0,-6 3 0 15,0-1 0-15,8-3 0 0,-8 0 1 0,0 1-1 0,6-6 1 16,-6 2 0-16,6-4 1 0,1-1-1 0,0 1-1 0,-1-8 1 0,7 4 0 16,-7-7 0-16,8-1-1 0,-2 1 1 0,2-4 1 0,5-4 0 15,-6-3 0-15,6-4-2 0,1 0 0 0,0-4-3 0,5 1-2 16,-5-7-2-16,0-2-3 0,6-3-3 0,-7-3-2 0,1 4-2 0,-1-8-3 15,1-1 1-15,0 1-2 0,-8-4-1 0,2 2 0 0,-1-7 0 0,-7 3 1 16,0-2 1-16,2 1 3 0,-8 0 1 0,0 3 3 0,0-3 2 16,0 2 4-16,-8 2 4 0,2 3 2 0,0 4 4 0,-1 4 3 15,-6-2 3-15,6 6 5 0,-5-2 4 0,6 9 4 0,-2-1 3 0,-4 1 3 16,5 3 4-16,-6 4 1 0,6-1 0 0,1 1 0 0,0 4-3 16,-1 3-1-16,0 0-3 0,1 0-2 0,0 6-4 0,-1 3-3 0,0 1-3 15,7 5-4-15,-6-1-2 0,-1 8-4 0,1 4-3 0,6 3-2 16,-6 5 1-16,6-2 0 0,0 8 0 0,0 1 0 0,0 3 0 0,0 0 0 15,6 1 0-15,-6 2 0 0,0-1 2 0,6 3 1 0,-6-2-1 16,7 5-1-16,-7-6 2 0,6-1-1 0,1 3-1 0,-7-3-1 16,7-2 1-16,-7-3 0 0,6 0 0 0,-6-3 1 0,6-3 0 0,1-2-1 15,-7-3 1-15,7-3 0 0,-7-3-1 0,6-6 0 0,-6-2-1 16,6 0 3-16,-6-5 3 0,7-2 2 0,-7-1 1 0,6-3 0 16,-6-4 1-16,7 0 1 0,0-4-1 0,-1-3 0 0,0-4-2 0,2 0-1 15,-2-4 1-15,6-3 0 0,2-1 0 0,-8-6-1 0,7-1-3 16,1-4-2-16,-2 2 0 0,2-1-2 0,-8-5-1 0,7 1-1 0,-7 4 1 15,8-3-1-15,-2 3 0 0,-6-2 1 0,8 2 0 0,-1 7-1 16,-7 0-2-16,8 5 0 0,-8 0-1 0,8 3-2 0,-8 8 0 0,0-3 0 16,0 9 0-16,1 0 0 0,0 4 1 0,-1 4 0 0,1 0-1 15,-7 6 0-15,6-2 1 0,-6 2 1 0,6 4 0 0,-6 0-1 16,0 1-2-16,0 2-6 0,0-3-7 0,0 1-10 0,0 0-12 0,0-5-16 16,0 4-21-16,0-7-37 0,0 4-44 0,0-8-50 0,8 4-51 0,-8-7-52 15,6-1-53-15,0 1-46 0,0-4-45 0,1-4-29 0,6-3-21 16,0 0-5-16,1-4 5 0,4 1 13 0,2-6 17 0,0 2 36 0,-1 0 45 15,7-6 48-15,1 3 51 0,-1 2 53 0,0-4 131 0</inkml:trace>
  <inkml:trace contextRef="#ctx0" brushRef="#br0" timeOffset="17020.78">10758 3557 0 0,'27'-7'84'0,"-1"-4"159"0,-6 4 24 15,-1-2 25-15,-6 3 26 0,0 2 35 0,-7-3 39 0,1-1 32 16,-7 1 29-16,0-4 19 0,0 4 15 0,0 0-30 0,0-5-53 0,0 4-43 16,-7 1-39-16,1 0-24 0,-1 0-18 0,1 1-20 0,0 1-19 15,-1-2-31-15,0 2-35 0,-5 2-29 0,-2 0-25 0,8 3-19 0,-7 0-12 16,-7 0-13-16,8 3-12 0,-2 0-9 0,1 5-10 0,-6 3-8 15,6 0-5-15,-1 0-7 0,-5 5-5 0,6 1-5 0,0 5-3 0,-7-3-5 16,8 6-1-16,4 0 0 0,-4 1-2 0,5 4-1 0,1-1-1 16,-1-4-1-16,7 5-1 0,-6 0 1 0,12-4-1 0,-6-1-1 15,7-3-1-15,-1 0 2 0,1 0 0 0,-1-5-2 0,8-1-1 0,-2-2 0 16,2-6-3-16,-1 3 1 0,-1-8-1 0,8 2-1 0,-7-5-2 16,0-5 0-16,0-2-4 0,7 0 0 0,-8-4-2 0,2-3 0 0,-1-6-1 15,0 2 1-15,6 0 1 0,-5-8 0 0,-2 1 1 0,-5-1 1 16,6-4 2-16,-7 5 1 0,7-4 2 0,-6 0 1 0,0-5 2 0,-1 6 1 15,0-2 3-15,1 1 0 0,-7 3 0 0,7 4 0 0,-7-4 1 16,0 8 2-16,0 0 3 0,6 3 1 0,-6 0 1 0,0 4 1 16,0 4-1-16,0 0 1 0,0 3-2 0,-6 1-1 0,6 3 0 0,0 0-1 15,0 3 0-15,0 5-1 0,0-1 0 0,0 3-3 0,0 5-3 0,-7-1 1 16,7 5-2-16,0 3-1 0,0 4 1 0,0 0-1 0,0 2 2 16,0 2 2-16,0 4 0 0,0-5 0 0,7 3 0 0,-7 2 2 15,0-5-1-15,6 3 0 0,-6 2 0 0,0-4 0 0,6-2-2 0,-6-2 0 16,7 0 1-16,-1-4 0 0,-6 0 0 0,7 0 0 0,0-8 0 15,-1 1 1-15,0-1 0 0,2-6 0 0,-2-1 2 0,0 0 0 0,0-7 0 16,1 0 0-16,0 0 0 0,6-7 0 0,-7 0 1 0,8-5 0 16,-2 2 1-16,1-5 0 0,-6-4-1 0,6 2-1 0,0-5 0 0,0 0-1 15,0-1-2-15,-6-2 1 0,5-1 0 0,-5-3 0 0,6-1 1 16,-6 5 0-16,-1-4-2 0,0-1-1 0,2 1-1 0,-2 4 0 16,6-1 1-16,-12 3 0 0,7 6 0 0,0-1-1 0,-1 3-2 0,-6 4-1 15,7 0-1-15,-1 4-1 0,-6 3-2 0,6 0 1 0,-6 4 1 16,0 4-1-16,8 0 2 0,-8 3 0 0,6 4-1 0,0 0 0 0,-6 4 0 15,6 3 0-15,-6 3 4 0,7 1 0 0,-7 4 2 0,7 0 0 16,-7 3 1-16,0-3 0 0,6 3 0 0,-6 1-1 0,0-1 1 16,0 0 0-16,7-4 1 0,-7 1 0 0,0 0 0 0,0-4 0 0,0 0-1 15,6-3 0-15,-6-2 0 0,0-2 0 0,0 0 0 0,7-4 1 16,-7-5 1-16,0 2 0 0,0-3 2 0,0-1 5 0,0-4 6 0,0 0 4 16,7 0 4-16,-7-4 2 0,6-1 0 0,-6 2 1 0,6-5 0 15,0-3 0-15,2 0 0 0,-2-3-1 0,0-4-1 0,1-1 0 16,-1 2-3-16,1-6-5 0,0 2-5 0,-1-2-4 0,0-3-4 0,0 1-2 0,2-1-3 0,-2 1 1 0,0 3-1 0,8-4 0 15,-8 0 0-15,1 4-1 0,-1 4-1 0,7 0-1 0,-6 4 1 0,5 2-2 16,-5 1 0-16,0 3-1 0,6 2 2 0,-7 6-1 0,0-5 0 16,8 10 0-16,-8-2-1 0,0 5-1 0,2-2 1 0,-2 5 0 15,0 4 2-15,1 0 0 0,-1-1 0 0,1 5 0 0,-7-4-1 0,6 3 2 16,-6-1-1-16,0 3 1 0,0-3 0 0,0 2 1 0,0-1 2 16,0-2 0-16,-6-2-1 0,6 0 0 0,0-3 0 0,0 0 2 0,0-4 1 15,0 0 2-15,0 1-1 0,0-3 1 0,0-5 0 0,0 3 0 16,0-3 0-16,0-3 0 0,6 3-1 0,-6-5 1 0,7-3-1 15,-1 1 2-15,0 0-2 0,2-4 0 0,-2 0-2 0,7-3-3 0,-6 0-3 16,6-5-5-16,-1 4-8 0,-5-7-5 0,6 5-6 0,0-6-3 16,-6 1-4-16,6 0-2 0,-1 0-1 0,-5 4-2 0,6-5-2 0,-7 9-1 15,8 0 1-15,-8-2 1 0,7 9 2 0,-6 0 4 0,-1 3 6 16,1 1 6 0,-1 6 4-16,0 1 5 0,2 7 2 0,-8-1 1 0,6 5 3 0,0 4 2 15,-6 3 1-15,0 0 1 0,7 3 0 0,-7 1 1 0,0-1 3 0,7 2 3 16,-7-2 1-16,6-3-1 0,0 4 2 0,-6-5 0 0,7-2 2 15,-1-1 0-15,8-3 2 0,-8 0-1 0,0-4 2 0,8-3 0 16,-2-5 1-16,-5 0-2 0,13-3 0 0,-8-3-1 0,2-5-2 0,-2 1-5 16,8-4-9-16,-7-3-11 0,1-1-14 0,4-4-19 0,-4-3-24 15,-1-3-45-15,0-1-57 0,-6 1-72 0,5-8-79 0,-12-1-77 0,7 2-76 16,-7-1-37-16,0-4-19 0,-7 0-5 0,1-3 4 0,-7 7 8 16,0-4 13-16,0 4 17 0,-1 0 22 0,-4 4 45 0,-2 0 56 15,0 6 71-15,-5 2 214 0</inkml:trace>
  <inkml:trace contextRef="#ctx0" brushRef="#br0" timeOffset="17255.16">10791 4278 0 0,'7'26'24'0,"-7"-4"407"0,-7 0 56 0,7 0 27 0,0-7 11 16,-6-1 7-16,6-3 1 0,-7 0-7 0,7-6-12 0,0-2-22 16,0-3-23-16,0 0-55 0,0 0-65 0,0-3-217 0,0-2-296 0,7-2-168 15,-7 0-103-15,0-4-54 0,0 0-25 0,6-4-11 0,-6-3-5 16,0 2 6-16,7-5 11 0,-7-1 20 0,6 0 26 0,1-7 51 16,-1 3 67-16</inkml:trace>
  <inkml:trace contextRef="#ctx0" brushRef="#br0" timeOffset="17973.91">13143 3609 0 0,'-20'18'252'0,"7"0"35"0,0-3 19 16,0-1 15-16,-1-3 13 0,8 0 17 0,0 0 19 0,-1-4 18 15,1-4 16-15,6 6 17 0,-7-6 15 0,7 2-45 0,0-2-74 0,0 0-47 16,0-3-32-16,7 0-16 0,-7 0-9 0,6 0-8 0,1-3-8 15,-1 0-11-15,8-5-15 0,-2-1-13 0,8 3-16 0,-1-9-14 16,1 1-13-16,0-5-16 0,-1 1-16 0,7-4-13 0,0 0-12 0,-6-3-10 16,5-5-9-16,-5 1-5 0,6-4-4 0,-7 0-5 0,1-4-4 0,-6 0-2 15,5-2-3-15,-6-3-1 0,0 3-1 0,-7-2 1 0,8 1 0 16,-8-1 2-16,0 4 1 0,1 2 2 0,0 1 2 0,-1 5 2 16,-6 3 0-16,7 4 2 0,-7 8 3 0,6-1 1 0,-6 0 0 15,0 8-1-15,0 0 0 0,0 3-2 0,0 1-2 0,0 3-3 0,0 3-3 16,-6-3-3-16,6 8-4 0,-7 2-2 0,7 2-4 0,-6 2-3 15,-1 4-2-15,0 7-2 0,1 2 0 0,0 6-1 0,-2 0 0 0,8 7 0 16,-6-4 2-16,0 9 0 0,6-5-1 0,0 4 1 0,0 0 0 16,0 0 0-16,6 0 1 0,-6 0 0 0,6-4 2 0,2-4-1 15,-2 1 1-15,7-5-1 0,-6 2 0 0,6-8-2 0,-7 0 1 0,7-5-1 16,0-3-1-16,-7 1-6 0,8-8-6 0,-1 1-13 0,-1-5-17 0,-4-4-20 16,4-3-22-16,2-3-30 0,-8-1-37 0,7-8-49 0,-7 1-57 15,1-3-59-15,0-4-60 0,-1-4-46 0,0 0-41 0,-6-4-37 16,0 1-37-16,-6-4-7 0,0-5 6 0,-1 4 14 0,-6-2 18 0,0-5 29 15,-1 4 36-15,-4 0 49 0,-2-3 58 0,-7 3 97 0,1 3 118 16,1 5 109-16,-1-1 104 0,-7 4 89 0,1 4 82 0,-2 4 62 0,2 1 57 16,7 4 37-16,-8 1 27 0,7 5 16 0,0-2 10 0,-1 3 6 15,8 2 1-15,0 0-36 0,5 0-57 0,8 0-60 0,-7 0-63 0,13 2-45 16,0-2-34-16,0 5-41 0,6-2-43 0,7 0-30 0,1 2-26 16,-2-2-14-16,14 1-10 0,1-2-4 0,-1 3-3 0,6-2-3 15,1 2-2-15,6-1-8 0,-1-1-11 0,2-3-17 0,-1 3-21 0,0-3-33 16,0 0-38-16,7 0-45 0,-7 0-50 0,-1 0-44 0,2 0-44 15,5-3-34-15,-12 3-30 0,7 0-33 0,-2 0-34 0,-5 0-15 16,-1 0-11-16,1 0 8 0,-7 0 12 0,0 0 30 0,1 0 35 0,-8 0 44 16,0-3 48-16,0 3 50 0,-5 0 48 0</inkml:trace>
  <inkml:trace contextRef="#ctx0" brushRef="#br0" timeOffset="19033.71">14126 3188 0 0,'6'0'70'0,"1"0"88"0,-1 0 41 0,-6 3 32 0,0-3 25 16,7 3 25-16,-7 1 22 0,-7-4 27 0,7 4 28 0,0-4 25 16,-6 3 25-16,-1-3-11 0,1 4-27 0,-1-4-27 0,1 0-27 0,-1 4-21 15,1-4-17-15,-8 3-19 0,8 1-18 0,-7-1-18 0,7 5-20 0,-7-4-24 16,0 6-28-16,-1-3-27 0,2 5-30 0,-2-1-20 0,-5 3-15 15,6 1-12-15,0 0-7 0,0 4-8 0,0-1-4 0,0 3-4 16,0 1-4-16,0 0-3 0,-1 3-2 0,8 2 0 0,0-2 0 0,-1 0-1 16,1 2-2-16,6 2-2 0,0-4-1 0,0 1-2 0,0 0-2 0,6-5-1 15,1 2 0-15,5-2-2 0,2-2 1 0,-1-5-1 0,0 2-1 16,6-6-1-16,1-2 0 0,0-1 0 0,-1-7-2 0,7 0-1 16,-6-4 0-16,-1-3-2 0,7 0-1 0,-6-7-1 0,-1-1-1 0,-6 1 0 15,7-9 0-15,-7 4 0 0,0-3 1 0,-6-3 1 0,5-1 0 16,-12-3 0-16,7-1 2 0,-7 2 0 0,0-6 3 0,-7 2 0 15,1-2 2-15,0 1 2 0,-1 0 4 0,-6 1 7 0,7 2 7 0,-8 4 6 16,1 0 5-16,7 5 2 0,-7 3 1 0,6 3 0 0,-5 5-1 16,4 1 0-16,2 1-1 0,0 6 0 0,-1 2-1 0,7 0-2 15,0 2-5-15,-6 3-5 0,6-2-9 0,6 9-7 0,-6-5-5 0,7 4-9 0,-1 3-8 0,8-2-13 0,-2 2-15 0,8-3-22 16,-7 4-28-16,13-4-48 0,-6-1-59 0,5 3-60 0,1-7-61 16,0 2-48-16,1-2-41 0,5-1-41 0,-6-1-38 0,7-4-19 0,-7 0-9 15,7 0 5-15,-1-4 11 0,-6-1 22 0,7 2 27 0,-7 0 48 16,7-1 58-16,-7 0 77 0,-1-2 87 0,1 1 87 0,-6 2 86 0,-1-4 76 15,7 2 69-15,-12 2 51 0,5-1 43 0,-6 0 34 0,0-3 31 16,-7 3 37-16,1 1 37 0,0-1 35 0,-1-4 32 0,0 5 4 16,-6-1-10-16,0-3-27 0,8 4-34 0,-8-5-25 0,-8 4-22 0,8-3-22 15,0 4-23-15,-6-1-24 0,0-3-26 0,-1 3-33 0,-6 0-35 16,7 1-34-16,-7 3-33 0,-1-3-21 0,2 6-14 0,-8-3-11 16,7 7-10-16,-7-3-10 0,0 3-7 0,2 4-4 0,-2 4-3 0,1-1-1 15,5 1 0-15,-6 3 0 0,8 1 0 0,-8 3-1 0,7 0 2 0,1-1 2 16,4 5-1-16,-4-4 2 0,5 3 1 0,1-2 0 0,6 3 0 15,-7-5 0-15,7-3-1 0,0 5 1 0,7-6-2 0,-1-2 1 16,1-1 1-16,-1-1 4 0,0-3 3 0,8-2 2 0,-2-5 1 0,2 1-1 16,-1-4 2-16,7-7 1 0,-2 3-1 0,2-3 1 0,-7-5-2 15,13-2 1-15,-6 0-1 0,-1-5 0 0,1-3-3 0,0 0-3 0,-1 0-5 16,1-3-2-16,-1-5-1 0,0 1-3 0,-5-1-1 0,-1-2-1 16,0 2 1-16,0-3-1 0,-1 3 0 0,-4 1 0 0,4 4 0 0,-5-2 2 15,-1 7 1-15,1-3 2 0,-1 9 3 0,-6-2 0 0,7 6 0 16,-7 3 0-16,0-1 0 0,0 5-3 0,6-1-1 0,-6 4-1 15,0 0 0-15,0 4 0 0,0 3-1 0,0 0 0 0,0 1-3 0,0 7-2 16,0-1-4-16,0 4 1 0,0 5-1 0,0-1 2 0,0-1 1 16,0 5 2-16,-6 3 1 0,6-3-1 0,0 3 0 0,0 1 0 0,-7-2-1 15,7-2-1-15,0 4 0 0,0-5 0 0,0 1 1 0,0-4 0 16,0 3 1-16,7-6-1 0,-7-1 0 0,0 0 0 0,6-4-1 0,-6-1 2 16,0-3 0-16,7-2 1 0,-7-1-1 0,7-3 2 0,-1-4 0 15,-6 0 1-15,13-4 1 0,-6 0 0 0,-1-3-1 0,1 0 0 0,5 0 1 16,2-6 0-16,-2-1-1 0,2-1 0 0,-1-2 0 0,-7 2 1 15,14-7-2-15,-14 4-1 0,8-4-1 0,-2 0 0 0,1 0-1 0,0-5 0 16,0 2 0-16,1 4-1 0,-2-6 0 0,2 2-1 0,-2 3 0 16,-5-3-1-16,6 6-1 0,0 1 0 0,-7 3-1 0,8 1-1 15,-8 2 2-15,7 4-1 0,-6 6-1 0,-1 2-1 0,1 2 0 0,-1 3 0 16,0 3-1-16,2 2 2 0,-8 1 1 0,6 7-1 0,-6 1 1 16,6-1 1-16,-6 4-1 0,0 5 1 0,0-7 1 0,-6 7 0 0,6-1 1 15,0-1 0-15,-6 0 1 0,6-3-1 0,-8 4 1 0,2-4 0 16,6-1 0-16,0-2 0 0,-6-1 1 0,6-2-1 0,0-2 0 0,0-3 1 15,0-3 0-15,0 2 1 0,0-6 0 0,0 0 1 0,0-1 1 16,6-3 0-16,-6 0 0 0,6-3 1 0,2-1-1 0,-8-3 0 16,6 0 1-16,0-1 0 0,7-3 0 0,-6 0 1 0,-1-4-3 0,7 1 1 15,-7-4-2-15,8 3 0 0,-8-4 0 0,8-3-1 0,-8 5-1 16,7-3 0-16,0 0 0 0,-6-3-2 0,5 0-1 0,2 6 1 16,-8-5-1-16,7 3 0 0,0 0 1 0,0 5-1 0,1-1 1 0,-8 5 0 15,6-2-3-15,2 9 1 0,-1-4-1 0,-1 7 0 0,-4 0 1 0,4 3 0 16,-6 4-2-16,8 0 2 0,-8 5-1 0,1 2 0 0,-1 2 1 15,1 2 0-15,-7-1-2 0,7 2 2 0,-7 3 1 0,0 0 1 16,0-4 0-16,6 1-1 0,-6-2-1 0,0 3-4 0,0-2-5 0,0-7-9 16,0 3-9-16,0-6-11 0,0 2-16 0,0-5-23 0,0-2-25 15,6 1-50-15,-6-8-60 0,6 1-70 0,2-6-71 0,-8-1-69 16,6-1-65-16,0-3-33 0,-6-1-15 0,7-7-2 0,-7 0 3 0,0 0 11 31,-7-8 12-31,1 1 23 0,0 0 26 0,-2-8 50 0,2 0 59 0,-6-6 68 16,-2 3 201-16</inkml:trace>
  <inkml:trace contextRef="#ctx0" brushRef="#br0" timeOffset="19189.96">15064 2586 201 0,'-53'0'406'0,"8"4"41"0,-1 0 22 0,7-2 14 15,7 6 9-15,-1 0 5 0,1-4 3 0,12 3 3 0,1-3 3 0,-1-1 2 16,7 0 3-16,6 5-89 0,7-4-133 0,0 3-98 0,7 0-81 16,0 1-41-16,12-5-21 0,0 9-15 0,1-5-12 0,13 0-21 15,-1 0-25-15,1 0-59 0,6 2-73 0,7-2-95 0,-7 4-103 0,7-4-67 16,-8 3-46-16,8-1-24 0,-8-3-12 0,2 2-7 0,-1-1-4 0,0-3 2 15,1 3 1-15,-2-3 15 0,-5-1 22 0,6 1 55 0,-1-4 71 16</inkml:trace>
  <inkml:trace contextRef="#ctx0" brushRef="#br0" timeOffset="20019.39">16151 3366 227 0,'-6'26'381'0,"-1"1"26"0,1-7 15 0,0 0 8 16,6-6 3-16,0-3 1 0,6-4 1 0,-6-3 2 0,6-1 6 0,1 1 4 16,6-4 6-16,-7-4-93 0,7 1-140 0,7-1-82 0,-7-3-51 15,6-4-24-15,1-3-14 0,6-2-7 0,-7 2-2 0,8-8-3 16,-1 0-2-16,0-4-2 0,7 1-5 0,-7-5-5 0,-1-3-4 0,8 0-7 16,-7-3-5-16,-6-1-3 0,6-3-5 0,-7-1 0 0,1-2 1 15,0 2 1-15,-8 1 0 0,2-4 5 0,-8 4 2 0,0 3 6 0,1-3 7 16,-1 7 4-16,-6-1 4 0,0 5 7 0,0 0 7 0,-6 3 6 15,-1 5 6-15,1 2 4 0,0 1 6 0,-2 3 1 0,2 0 2 0,0 8-2 16,-8-4-2-16,8 7-5 0,0 1-8 0,-7 3-5 0,6 0-4 0,-6 7-4 16,7 0-7-16,-8 4-6 0,2 4-4 0,-2 0-7 0,8 7-7 15,-7 4-1-15,0-1-3 0,6 8 2 0,-5 3 0 0,5 1 2 16,0 4 1-16,1 2 0 0,-1 5 1 0,1-1 0 0,6 5 1 0,0 0-1 16,0-2 1-16,0-1-1 0,6 2 1 0,1-1-1 0,-1-1-2 0,1-5-1 15,6-1-1-15,-7-2 0 0,8-4-2 0,-2-5 0 0,1-3-2 16,1 1 1-16,-2-8 1 0,8 0-1 0,-7-7 1 0,7-1 0 15,-8-6-1-15,8-5 2 0,0 1-1 0,-1-8 1 0,1 1-1 0,-8-8 0 16,8-3 0-16,0-3-1 0,-1 0 0 0,-5-5 0 0,-2 0-1 16,2-4 1-16,-1-3 0 0,-1 0 0 0,-12-3-1 0,7-2-1 0,0-3 0 15,-7 4 0-15,0-4 0 0,0 1 2 0,-7 3 0 0,7-5 3 16,-7 11 5-16,1-3 1 0,0 4 2 0,-1 4 0 0,1 4-2 16,-1 3-1-16,0 3 2 0,1 2-1 0,0 3 1 0,-1 3-2 15,0 4-1-15,1 0-1 0,0 4-1 0,-1-1-3 0,7 5-3 0,0 3-5 16,0-4-5-16,7 4-8 0,-1 3-10 0,0 1-14 0,8-4-17 0,-2 3-25 15,8 2-29-15,-1-5-46 0,1-1-55 0,6 1-57 0,0 0-59 16,1-3-47-16,5-2-38 0,1 2-34 0,-1-3-29 0,-6-5-22 16,7 4-16-16,-1-8 0 0,-5 4 11 0,5-5 23 0,-7 2 28 0,2-2 56 15,-1-1 72-15,0-2 88 0,-6 2 99 0,-1 1 80 0,1-6 72 16,-8 4 60-16,2 0 55 0,-2 0 52 0,-5 0 47 0,0-2 39 0,-1-1 33 16,-6 3 33-16,0-1 32 0,0-2 20 0,0 2 13 0,0 1-11 15,-6 0-23-15,6-1-23 0,-7 1-21 0,0 2-20 0,1-1-17 0,0 2-19 16,0 0-22-16,-2 1-25 0,2-1-26 0,-7 4-28 0,7 0-30 15,-1 4-30-15,-6-1-28 0,7 1-20 0,-8 6-16 0,8 2-12 0,-7-1-9 16,0 3-5-16,6 5-6 0,-5-1-3 0,-2 4 0 0,8 5 0 16,0-2 0-16,-2 0 0 0,2 4-2 0,0-3 0 0,6 3-1 0,0-3 0 15,0 4-2-15,0-5 2 0,6-2 0 0,0 2 0 0,2-3 0 16,-2-5 1-16,7-1 0 0,0-2 0 0,0-2 0 0,0-5 1 16,6 0-1-16,1-7 1 0,0 0 0 0,-1 0 0 0,1-7 1 0,-1 0-1 15,1-5 1-15,0 2 0 0,-1-5 1 0,0-4 1 0,-6 6 1 16,1-10 2-16,-2 4 2 0,-5-2 3 0,0-1 2 0,-1-3 6 15,0 2 4-15,-6 1 6 0,0-4 3 0,-6 4 3 0,0 0 3 0,-1-1 0 16,0 3-1-16,-5 1-1 0,5 1-1 0,-6 2-3 0,0 6-3 16,-7-1-4-16,8 0-5 0,-8 8-6 0,7-5-8 0,-1 8-15 0,-4 0-16 15,4 0-32-15,1 3-37 0,-7 2-62 0,14-2-75 0,-7 4-86 16,6 1-88-16,1-1-58 0,0 3-43 0,6-1-22 0,0-2-9 0,0-4-3 16,0 5-1-16,6-5 10 0,-6 1 11 0,6-4 27 0,1 0 34 15,0-4 62-15,5 1 75 0</inkml:trace>
  <inkml:trace contextRef="#ctx0" brushRef="#br0" timeOffset="20285.02">17317 2853 140 0,'-7'-7'356'0,"-5"-4"47"0,-2 0 39 0,2 4 29 0,5 0 22 15,0-1 19-15,-6 1 16 0,7 0 14 0,6-1 15 0,-6 5 15 16,-1-1 15-16,7 0-71 0,0 1-114 0,0 3-78 0,0 0-63 0,7-3-45 16,-7-2-36-16,6 1-30 0,7 4-22 0,-7-6-19 0,8 2-14 0,5 0-16 15,0-4-15-15,-5 2-14 0,11-1-36 0,-5-2-14 0,0 2 0 16,-1 0 0-16,1 0 0 0,-7 0 0 0,6-1 0 0,-6 4 0 15,-6 1 0-15,6-1 0 0,-7 0 0 0,1 1 0 0,-7 3 0 0,0 0 0 16,0 0 0-16,0 0 0 0,0 0 0 0,0 3 0 0,0 1 0 16,0 0 0-16,0-1 0 0,0 4-20 0,0-2-13 0,0 2-15 0,0 4-17 15,0-4-19-15,0 5-19 0,0-5-31 0,0-1-37 0,0 6-54 0,7-5-65 16,-7 5-69-16,6-6-71 0,0 5-61 0,-6-3-56 0,13 3-22 16,-6-4-4-16,0 4 8 0,5-4 13 0,-4 1 18 0,-2 2 20 0,6-2 31 15,-5 3 38-15,6-1 55 0,-6 2 64 0</inkml:trace>
  <inkml:trace contextRef="#ctx0" brushRef="#br0" timeOffset="20441.25">17441 3824 332 0,'-13'37'432'16,"-1"-4"29"-16,2-4 12 0,5-4 5 0,-6-2-1 0,6-5-20 15,7-3-32-15,0-1-54 0,0-6-67 0,0-5-78 0,0 2-84 0,0-5-170 16,7-5-210-16,0 2-117 0,-7-8-67 0,6 0-32 0,1-4-16 15,-1-7-7-15,0 0 0 0,2-7 20 0,-2 0 32 0,0-8 55 16,1 0 66-16</inkml:trace>
  <inkml:trace contextRef="#ctx0" brushRef="#br0" timeOffset="21192.37">18685 2941 142 0,'0'7'170'0,"0"2"10"0,0-3 12 16,6-2 15-16,-6 0 16 0,7-1 18 0,-7 0 19 0,6 2 20 16,-6-5 20-16,7 3-17 0,0-3-33 0,-1 0-6 0,-6 0 9 0,6 0 10 15,0-3 11-15,-6 3 4 0,8-5 1 0,-8 2-8 0,6 0-9 16,-6-1-10-16,0 0-13 0,6 1-15 0,-6-5-16 0,0 1-19 16,-6 3-24-16,6-3-24 0,-6 0-27 0,6 0-23 0,-8 0-17 0,2-2-14 15,0 3-10-15,-7 2-8 0,6-3-6 0,-12 3-6 0,12 0-7 0,-12 1-4 16,5-2-5-16,-5 5-3 0,6 5-1 0,-6-2-3 0,-1 1-2 15,0 3-1-15,1 1 0 0,6 2-1 0,-6 5 0 0,-1 0-1 16,1-1-1-16,-1 5 0 0,6 4 0 0,-5-2 2 0,6 5 0 0,0-1 1 16,7 1 0-16,0 3 1 0,-2-4 0 0,2 0 0 0,6 6 0 15,6-6 0-15,-6 0 0 0,8-2 0 0,4-2 1 0,1 2 0 0,0-4-2 16,0-1 0-16,7-4-3 0,6-2-2 0,-7-2-5 0,14-3-10 16,-7-4-14-16,0 2-27 0,6-10-33 0,1 2-53 0,-1-4-61 0,1 0-62 15,-1-8-64-15,1 1-56 0,-1-4-52 0,2-1-35 0,-2-4-28 16,1 2-10-16,0-2-2 0,-1-2 6 0,1 0 12 0,-7-1 26 15,6 4 32-15,-6 0 53 0,7 0 60 0,-7 0 64 0,-7 4 156 0</inkml:trace>
  <inkml:trace contextRef="#ctx0" brushRef="#br0" timeOffset="21582.99">19297 3000 0 0,'13'0'12'0,"0"0"215"0,-6 0 28 0,-1 0 24 0,0 4 22 15,1-4 26-15,-7 0 28 0,6 0 29 0,-6-4 31 0,0 4 22 16,0-4 19-16,0 2-21 0,0-3-43 0,-6 1-47 0,6-4-49 16,-7 5-32-16,7 0-20 0,-6-1-22 0,6 0-19 0,-6 1-24 0,-1 0-24 15,0-2-29-15,1 1-30 0,0 4-23 0,-1-3-18 0,-6 3-11 16,6 0-8-16,-5 3-7 0,-2 1-7 0,2 1-3 0,-2 1-6 0,1 2-3 15,-6 3-3-15,6 1-2 0,-7-2-3 0,1 5 0 0,6 3 0 16,-7-3-1-16,7 6-1 0,-7-2 0 0,8 3-1 0,-1-1 1 0,-1 1 1 16,8 5 0-16,-8-6-1 0,8 5-1 0,6-5 0 0,-6 2 0 15,6-2 0-15,6 2 1 0,-6-4 1 0,6-5 0 0,2 0 0 0,4 2 1 16,2-6-1-16,5 0 1 0,-6-2-1 0,6 1 1 0,1-9-1 16,0 2 1-16,5-4 0 0,-5-3 0 0,0-2-1 0,5-1 1 15,-5-3 0-15,0-4 0 0,-1 1-1 0,1-4-1 0,0 0 2 0,-8-4 0 16,1-4 0-16,7 0 0 0,-14 0 2 0,8-3 1 0,-8 4 2 15,1-9 4-15,-1 9 7 0,-6-4 4 0,7 0 4 0,-7 3 6 0,0 0 6 16,0 3 5-16,0 3 4 0,0 4 3 0,0 2 3 0,0 0 0 16,0 5-2-16,0 3-3 0,0 2-3 0,0 0-4 0,0 4-6 0,0 4-6 15,0 3-4-15,-7 0-6 0,7 5-6 0,0-1-5 0,0 6-4 16,0 2-4-16,0 3-2 0,-6 4 0 0,6 3 0 0,6 0 1 16,-6-4 0-16,0 9-3 0,0-4-2 0,7 2-7 0,-1-3-9 0,-6 0-11 15,7 1-12-15,-1-3-13 0,8-7-17 0,-8 3-30 0,7-5-37 16,0 0-54-16,0-7-56 0,0 0-60 0,6-2-57 0,-5-7-51 0,5 2-47 15,1-8-28-15,0 2-19 0,-2-7-3 0,9 1 3 0,-7-2 11 16,5-5 14-16,1 1 29 0,-6-4 39 0,6-1 50 0,0-3 58 0,-7 0 59 16,1 4 149-16</inkml:trace>
  <inkml:trace contextRef="#ctx0" brushRef="#br0" timeOffset="21786.12">19949 3117 202 0,'12'-19'268'0,"-6"5"44"16,2 3 43-16,-8-4 42 0,0 5 41 0,0-1 26 0,0 3 21 0,-8-2 13 16,8 2 11-16,-6 1-18 0,0 3-33 0,0-2-50 0,-8 1-54 15,8 1-41-15,-7 4-32 0,-1 0-37 0,2 0-40 0,-2 0-39 0,2 4-36 16,-8 3-27-16,7 1-18 0,-1-1-14 0,-4 3-9 0,4 6-8 15,1-1-6-15,1 3-9 0,-2 0-6 0,2 4-6 0,5 0-6 0,0 3-4 16,1-3-4-16,6 4-3 0,0 0-2 0,0-5-2 0,6 5-1 16,1-3-3-16,0-5-4 0,5 1-8 0,2-1-8 0,-2-8-14 15,8 6-16-15,-1-10-24 0,1 2-28 0,0-5-51 0,5-3-60 0,-5-3-69 16,6-5-71-16,-6 2-62 0,5-10-58 0,-5 6-37 0,0-8-28 16,-1-1-8-16,1-4 1 0,-7-2 11 0,0 3 12 0,0-7 23 0,-7 0 28 15,1 0 50-15,0-5 61 0,-1-2 67 0,-6-1 130 0</inkml:trace>
  <inkml:trace contextRef="#ctx0" brushRef="#br0" timeOffset="21897.59">19766 2399 0 0,'-39'-7'106'0,"-1"7"131"0,2 0 13 0,-1 4 4 15,6 2 5-15,-6 2-11 0,6 3-16 0,1 0-29 0,-1 3-37 0,7 2-50 16,1 2-59-16,5 0-74 0,-7 1-84 0,15-1-60 0,-8 0-49 16,7 0-25-16,6-3-14 0,1-5-5 0,-1 2-4 0,14-4 10 0,-1-1 15 15</inkml:trace>
  <inkml:trace contextRef="#ctx0" brushRef="#br0" timeOffset="22773.72">21016 2934 273 0,'-19'11'375'0,"-1"-4"35"0,0 1 24 0,8-5 17 16,-8 1 14-16,7 0 9 0,7-4 10 0,-8 0 8 0,8 0 10 0,0 0-4 16,6-4-12-16,0 4-81 0,-7-4-118 0,7 4-76 0,0-3-57 15,7 0-33-15,-7-2-24 0,0-2-17 0,6 3-12 0,0-3-10 16,8 0-10-16,-8-4-9 0,7-1-9 0,0 2-8 0,0-1-6 0,7-1-4 15,0 2-6-15,-1-1-3 0,-6 0-1 0,6 4-3 0,-5-4-1 16,5 7 0-16,-6 0-2 0,0 1 1 0,0 3-2 0,0 0 2 0,-7 7 0 16,1 0 0-16,0 1-2 0,-1 2-1 0,1 5 2 0,-7 4 0 15,0-1 2-15,0 4-1 0,0 0 2 0,-7 3 0 0,7 1 1 0,-6 0 1 16,-1 3 0-16,0-3-1 0,1 2 0 0,0 2 1 0,-1-4 0 16,7-1 0-16,-7 1 1 0,1-4-2 0,6 0 1 0,0 0-1 15,0-7 1-15,6 3 0 0,-6-7-1 0,7 0 1 0,0 1 2 0,-1-9-1 16,0 1 1-16,8-4-1 0,-1 0 2 0,-1-4-1 0,2-3-1 15,6-1 1-15,-8-3-1 0,8-3 0 0,-1-5 1 0,1 1-1 0,0-1 0 16,-7-6-2-16,6 3-2 0,-6-7-1 0,0 4-1 0,0-5-1 16,0-3 0-16,-7 0 1 0,8 4 0 0,-8-5 1 0,-6 6-1 0,6-2 1 15,-6 1-2-15,8 2 3 0,-8 6 2 0,0-2 3 0,-8 9 3 16,8 0 3-16,0 3 1 0,0 3 0 0,-6 1 0 0,6 3-2 16,0 4 0-16,0 0 0 0,-6 0 0 0,6 4 1 0,0 0 0 0,0 3-1 15,0 0-2-15,-7 4-2 0,14 0-2 0,-7 0-1 0,0 4-1 0,6-4 1 16,-6 3 1-16,14 1 1 0,-8-4-1 0,7 3 2 0,-7-2 0 15,14-1 0-15,-8-4-2 0,8 4 1 0,0-8 0 0,-1 1 0 16,1 1 1-16,0-2 1 0,5-3-3 0,-5-3 1 0,6-2-1 0,-6 1 0 16,5 1-1-16,-5-8 2 0,0 4 0 0,-1-4-1 0,-5 3 1 15,-2-2-1-15,8-1 0 0,-14 0 1 0,7-1 1 0,-6 1 2 0,0 0 3 16,-1 4 3-16,-6-1 4 0,6 2 2 0,-6 2-2 0,0 0 0 0,0 4-1 16,0-3-1-16,0 3 1 0,-6 3 0 0,6 1-1 0,-6 0-1 15,-1 7-1-15,0-4-2 0,1 7-2 0,-1 2-2 0,-5 2-4 16,5-1-1-16,0 6 0 0,1-5 0 0,0 4 1 0,6 5 1 0,-7-6 0 15,7 1-1-15,0-1 1 0,7 2 0 0,-1-2-2 0,-6-2 0 16,6-1 1-16,8 0-1 0,-8-4-2 0,0-1-6 0,7-3-9 16,-6 1-13-16,0-7-15 0,5 0-24 0,2-1-27 0,-8-6-42 0,7-1-52 15,0-3-56-15,0-4-58 0,-7-1-47 0,8-2-42 0,-8-5-35 16,7-2-33-16,-6-2-28 0,-1-2-22 0,1-4-4 0,-7 0 9 0,6-5 17 16,-6 1 26-16,0-3 42 0,0-1 50 0,0-3 80 0,0 0 92 15,-6 4 111-15,-1-6 121 0,1 6 99 0,6-1 90 0,-14 5 81 0,8-2 80 16,0 5 49-16,0 3 31 0,-8 1 23 0,8 3 15 0,-7 4 12 15,6 0 7-15,0 2-18 0,1 5-31 0,0 1-62 0,-1 2-77 0,7 1-64 16,-7 3-55-16,1 1-51 0,6 3-47 0,0 0-36 0,-6 0-26 16,6 3-30-16,0 1-29 0,0 3-52 0,0 4-61 0,0 0-83 0,0 0-94 15,0 3-83-15,0 5-78 0,0-4-39 0,0 3-19 0,0 1-8 16,0 2-4-16,6-2-1 0,-6-1 1 0,6 3 12 0,-6-1 15 0,7 2 41 16,0-1 55-16,-7 2 77 0,6-2 221 0</inkml:trace>
  <inkml:trace contextRef="#ctx0" brushRef="#br0" timeOffset="22945.6">21869 3517 0 0,'-19'29'21'0,"6"-4"404"15,0 0 50-15,0-2 25 0,0-4 11 0,0-5 7 0,0 1 1 0,7-5 2 16,-1-2 0-16,0-1 1 0,1-3 1 0,6 0 0 0,-7-4 1 16,7 3-132-16,0-3-196 0,0 0-110 0,0 0-64 0,0 0-74 15,0 0-78-15,0-7-100 0,7 3-112 0,-1-6-73 0,-6 2-53 0,7-6-28 16,0-1-13-16,-1-3-8 0,7-5-3 0,-6 1-2 0,5-3 1 15,1-5 9-15,1-2 15 0,5-4 49 0,-6-2 66 0</inkml:trace>
  <inkml:trace contextRef="#ctx0" brushRef="#br0" timeOffset="23970.84">22840 2842 72 0,'-13'19'289'16,"0"3"21"-16,0-4 10 0,0-3 7 0,-1 0 6 0,8-1 11 0,6 1 14 16,-6-8 23-16,-1 3 24 0,7-2 21 0,0 1 20 0,0-3-58 15,0 1-94-15,7-3-49 0,-1 0-28 0,0-4-13 0,2 0-8 0,4-4-5 16,2 0-4-16,5-3-11 0,1-4-13 0,6-1-23 0,0-2-23 15,-1-4-22-15,1 0-19 0,7-8-16 0,-7 1-16 0,7-1-15 0,-7-3-12 16,6-4-7-16,-12-1-3 0,6-1-1 0,-7-7-3 0,1 3 0 16,-1-5-1-16,1-1-1 0,-6 2 1 0,-2-1 1 0,1-1-1 0,-6 2 3 15,6 2 2-15,-7 2 4 0,0 2 6 0,2 3 4 0,-8 5 4 16,6 6 5-16,-6 2 3 0,0 3 1 0,0 3 1 0,0 5 0 0,0 2 0 16,0 4-2-16,0 1-1 0,0-1-4 0,0 4-4 0,0 4-4 15,-6 3-5-15,6 1-4 0,-8 2-5 0,8 1-4 0,-6 7-4 0,6 5-1 16,-6-1 1-16,0 3-1 0,6 8 1 0,-7 0 2 0,0 4 0 15,7-1 0-15,-6 5 2 0,6-1 0 0,0 4-1 0,0-4 0 0,0 4 0 16,0 0 0-16,0-4 2 0,0 1 0 0,6-1-1 0,-6 0 0 16,7-3 0-16,0-1-1 0,-1-2 2 0,0-6-1 0,8 2 0 0,-2-4-1 15,-5-4 1-15,6-4 1 0,0-3-2 0,7-1 1 0,-8-2 0 16,2-5 0-16,5-3-1 0,1-4 1 0,-8 0-1 0,8-4-1 16,0-7-1-16,-1 3-1 0,-5-6-4 0,5-1-2 0,-6-3-3 0,0-1-2 15,0-6-2-15,0 3-2 0,-7-4-1 0,1-3-1 0,0 0 0 16,-1-1 0-16,-6 1 1 0,0-4 0 0,0 0 2 0,0 3 1 0,-6-2 3 15,-1 6 2-15,7-3 4 0,-7 8 3 0,1-2 2 0,0 4 3 0,-1 1 2 16,7 7 0-16,-7 1-1 0,1 2 2 0,6 1-1 0,0 3 1 16,-7 0-2-16,7 4 1 0,0 0-2 0,0 0 0 0,0 0 0 0,7 0-1 15,-7 4-3-15,6 0 1 0,1-1 0 0,0 1 1 0,-1-1 0 16,7 5 0-16,0-1-1 0,0 1 2 0,7-1 1 0,-1 0 0 0,0 0-1 16,1 1 2-16,-1-1 0 0,8 0 1 0,-8 1-1 0,0-1 1 15,1 0-1-15,0 1-1 0,-1-1-1 0,1 1 0 0,-7 2 0 0,6-2-2 16,-12 3 0-16,6-4-1 0,0 4 1 0,-7 0-2 0,2 0 1 15,-8 3 0-15,0 1 0 0,0 0-1 0,0-1 1 0,0 2 1 0,-8 1 1 16,8 2 1-16,-6-1-1 0,0 1 0 0,-1-2 1 0,7 2 2 16,-6-1 0-16,-1 1 2 0,7-1-2 0,0-3 3 0,0 0 1 0,0-1 3 15,0 1 0-15,7-4 0 0,-7-5 2 0,6 6 1 0,1-7 2 16,5 1 2-16,2-2 1 0,-2-1-2 0,2-3 0 0,-1 0 0 16,7-3 0-16,-8-1-1 0,8-2-2 0,-1-3 0 0,1-2-3 0,0 0-1 15,-1 0-1-15,-6-3-3 0,6-1-2 0,-5-4-2 0,5 2 3 16,-6-6-1-16,0 1 2 0,1 1-2 0,-8-1 0 0,6 0-1 0,-4-1-2 15,-2-2 2-15,0 3 2 0,1 4 1 0,-1-1 2 0,-6 1 2 16,0 7-1-16,7 0 0 0,-7 4-2 0,0 0-1 0,0 3-3 0,0 4 1 16,0 0-1-16,0 7 0 0,0 1 1 0,-7 3 1 0,7 3-2 0,0 4 1 15,-6 4-1-15,6 5-1 0,-7-2 2 0,7 4 0 0,-6 0 1 16,6 1 0-16,0-1 2 0,-6 4 1 0,6-4 0 0,0-4 1 16,6 4 0-16,-6-6-1 0,6-2-2 0,-6 2 0 0,7-4-2 0,-1-5-3 15,1-3-4-15,0-1-16 0,-1-1-23 0,0-6-36 0,0-3-43 16,8-3-67-16,-8-6-79 0,7-1-80 0,-6-5-82 0,6-3-57 0,0 0-45 15,-6-8-23-15,5 0-10 0,2-7-3 0,-8 1 1 0,7-1 14 16,-7-8 20-16,1-3 36 0,6 0 44 0,-7-7 67 0,2 0 78 0</inkml:trace>
  <inkml:trace contextRef="#ctx0" brushRef="#br0" timeOffset="24097.16">24475 2252 72 0,'0'-21'362'0,"-14"3"52"16,8 3 31-16,0 4 21 0,-1 4 18 0,-6-2 13 0,7 3 10 0,-1 2 6 31,1 0 6-31,-1 1 4 0,-6 3 2 0,7-4-68 0,-1 4-102 0,0 0-98 16,7 4-95-16,-6-4-52 0,0 3-30 0,-1 1-32 0,7 0-31 0,-7 0-42 15,7 3-47-15,0 0-67 0,0-3-80 0,0 3-82 0,0 1-86 16,0-5-55-16,0 5-43 0,7-5-20 0,-7 1-9 0,7-4-6 0,-1 3-1 16,7-3 8-16,-6 0 12 0,5-3 29 0,2-1 37 0,-1 1 61 15,-1-5 73-15</inkml:trace>
  <inkml:trace contextRef="#ctx0" brushRef="#br0" timeOffset="24237.78">24579 2021 0 0,'-7'-2'161'0,"-6"-3"187"0,7 2 52 0,-7-5 32 16,-1 5 22-16,2-1 12 0,-1-3 8 0,0 3 4 0,0-4 2 0,-1 2 0 15,2 2 1-15,-2 0-40 0,-5 1-59 0,6 3-89 0,-6 0-105 0,-1 0-92 16,-6 0-88-16,7 3-86 0,-7 1-89 0,-1 0-82 0,1 2-81 16,0-1-57-16,-7 2-49 0,7-4-23 0,-6 5-10 0,-1-1-5 0,7-3-3 15,-7 4 4-15,7-1 6 0,-6-4 25 0,-1 5 32 0,8-5 57 16,-8 5 65-16</inkml:trace>
  <inkml:trace contextRef="#ctx0" brushRef="#br0" timeOffset="24409.66">23244 2355 399 0,'-26'22'473'0,"0"0"34"0,-1-7 18 0,8-1 14 0,0 2 9 16,6-6 8-16,-1-2 4 0,8-5 2 0,0 5 4 0,-2-8 0 0,8 0 1 16,8 0-121-16,-2 0-183 0,7 0-104 0,0-4-63 0,13 0-35 0,0 1-22 15,6-1-26-15,8 0-29 0,-1 1-41 0,13-4-48 0,0 2-87 16,0-2-108-16,0 0-95 0,7 3-86 0,0 0-44 0,-1-3-22 0,-6 4-10 16,7-5-7-16,-7 5 0 0,0-1 1 0,6 0 12 0,-5 1 18 15,-1 3 34-15,-1-4 44 0,2 4 85 0,-1 4 199 0</inkml:trace>
  <inkml:trace contextRef="#ctx0" brushRef="#br0" timeOffset="24784.66">25822 2663 0 0,'0'7'165'16,"8"-7"69"-16,-8 4 18 0,0-1 22 0,6 2 22 0,-6-5 30 16,6 0 31-16,-6-5 31 0,0 5 31 0,0-3 13 0,0-1 3 0,0 4-37 15,0-3-55-15,0-5-38 0,0 5-30 0,0-1-19 0,0-3-13 0,0 3-14 16,-6-4-18-16,0 5-23 0,6-4-31 0,-8 3-28 0,2-3-29 16,0 3-18-16,-7 0-13 0,6 4-10 0,-6-3-9 0,1 3-5 15,-8 0-6-15,7 0-4 0,-7 3-6 0,-6 1-5 0,6 0-5 0,1 3-3 16,-7 1-3-16,0 3-3 0,6-1-2 0,-5 5-1 0,5 4 1 0,-6-1 0 15,13 3 1-15,-7 2 0 0,0 2-1 0,8-3 1 0,5 8-2 16,1-5 0-16,-1 5 0 0,7-5 0 0,0 1 0 0,13 4 1 16,-6-5-1-16,5-3 0 0,8 0 0 0,0 0-1 0,-1-4-2 0,7 0-6 15,0-4-10-15,7-2-13 0,-1-5-19 0,1 1-42 0,-1-8-56 16,8 0-67-16,-7-4-76 0,5-3-65 0,-5-5-62 0,-1 2-47 0,7-5-39 16,-6 1-18-16,-7-5-10 0,6 1 1 0,-5-4 5 0,5 0 14 15,-6 0 17-15,-6-4 43 0,6 0 54 0,0 1 67 0,-6-5 75 0</inkml:trace>
  <inkml:trace contextRef="#ctx0" brushRef="#br0" timeOffset="25067.08">26260 2729 56 0,'6'-19'317'15,"6"1"55"-15,-4 0 37 0,-8 3 29 0,6 4 24 0,-6 1 17 0,0-1 12 16,-6 3 11-16,6-3 7 0,-8 4 7 0,8 0 8 0,-6 3-60 16,6-4-95-16,-6 5-83 0,0-1-80 0,-2 4-48 0,2 0-36 0,0 0-26 15,-1 4-25-15,1 3-16 0,-8-3-13 0,8 7-9 0,-6 0-8 16,4 0-7-16,-4 4-8 0,5-1-5 0,0 4-2 0,-6 4-2 0,7-4 1 16,0 4-1-16,-1 0-2 0,7 4-3 0,-7-4-3 0,14 3-5 15,-7-2-6-15,7-2-10 0,-1 2-8 0,0-1-14 0,7-4-16 0,1 0-24 16,6-3-29-16,-8-5-31 0,8 2-31 0,-1-5-20 0,7-3-15 15,-6 0-6-15,-1-4-2 0,7-4 3 0,-6-2 8 0,-1-3 11 16,1-2 14-16,-8-3 26 0,8-1 29 0,-6-3 48 0,-1-1 57 0,-1-2 56 16,-5-2 53-16,-7-2 38 0,7-1 29 0,-7 1 20 0,-7 0 15 0,7-1 9 15,-7-4 8-15,-5 5 0 0,5 2 0 0,-6-3-12 0,0 5-15 16,-1 3-23-16,-4-1-28 0,4 4-25 0,1 4-22 0,-7 4-21 0,8 0-19 16,-8 4-28-16,7 3-33 0,-7 3-50 0,2-3-61 0,-2 7-72 15,7 0-78-15,-7 4-76 0,8-2-74 0,-8 1-35 0,6 1-19 0,1 0-9 16,7 0-5-16,-7 0 2 0,6-1 5 0,1-2 15 0,6-1 22 0,-6-3 42 15,12 0 54-15,-6-4 69 0,6 0 219 0</inkml:trace>
  <inkml:trace contextRef="#ctx0" brushRef="#br0" timeOffset="25207.7">26402 2139 319 0,'-6'-11'422'0,"0"0"28"0,-1 4 17 0,0-4 9 15,1 4 6-15,-1-1 2 0,1 5 1 0,-8-5 1 0,8 5 0 0,-6-1-3 16,-2 1-5-16,1 3-130 0,-7 3-194 0,2 1-146 0,-2-1-124 15,-7 5-119-15,9-1-115 0,-2 4-64 0,-7-3-37 0,1 2-18 0,0 5-8 16,7-3-4-16,-7-2-3 0,6 5 2 0,1-4 4 0,-1 0 20 16,0 0 26-16,8 0 57 0,-2-4 69 0</inkml:trace>
  <inkml:trace contextRef="#ctx0" brushRef="#br0" timeOffset="26458.81">27588 2773 0 0,'-20'18'66'0,"1"1"197"0,-1-2 28 0,7-2 14 0,-6 0 9 16,5-1 8-16,2-2 4 0,-1-5 10 0,6 1 10 0,0-5 18 0,1 0 17 15,0 1-17-15,6 1-36 0,0-5-45 0,0 0-51 0,0-5-34 16,6 5-23-16,0-4-13 0,1 1-6 0,6-4-6 0,0 0-7 0,0-4-8 16,6-4-10-16,1 0-17 0,0 1-17 0,5-5-20 0,2-3-19 15,-7 4-18-15,6-7-16 0,0 3-8 0,-7-4-5 0,7 0-2 16,-6-3-2-16,5 0-1 0,-5-1 1 0,0 1-1 0,-1-4-1 0,1 4 1 15,-8-4 1-15,2 3 3 0,6-3 3 0,-8 4 4 0,-5 0 2 0,6 3 5 16,-6 0 5-16,-1 4 5 0,0 4 5 0,1 0 6 0,-7 0 3 16,0 3 4-16,7 4 4 0,-7 0 1 0,0 4 2 0,-7-1-3 0,7 4-4 15,0 1-3-15,0 3-4 0,-7 0-5 0,7 3-5 0,-6 5-4 16,0-2-6-16,-1 6-5 0,0-1-3 0,7 8-4 0,-13-1-4 0,7 3-2 16,0 5-3-16,-1 3 1 0,0 5 0 0,1-1 1 0,0 0 1 15,-2 4-1-15,2-1 0 0,6 1 0 0,-6-1 1 0,6 1 0 16,0 0 0-16,-7-1 1 0,7-3-1 0,0 0 0 0,0 1 1 0,7-6 0 15,-7 2-1-15,6-9 1 0,0 6-1 0,2-9 2 0,4-1 0 16,-5-1 1-16,12-5-1 0,-6-4 0 0,7 0 0 0,0-4-1 0,-1-3 1 16,7-3 0-16,0-4-2 0,0 0 0 0,7-8-2 0,-7 0 0 15,7 1-3-15,-1-9-1 0,1 1-3 0,-1-3-2 0,1-1-2 0,-7-2-2 16,6-6-1-16,-5 1-1 0,-1-4-2 0,-7 1 1 0,1-5 1 0,-2 1 0 16,-4 0 1-16,-1-4 1 0,0 0 2 0,-6 0 1 0,5 3 4 15,-12 1 3-15,7 0 2 0,-7-1 6 0,7 4 5 0,-7 5 3 16,-7 3 4-16,7 0 4 0,0 6 1 0,-7 2 3 0,1 3 5 0,6-1 1 15,-6 8 0-15,-1-1 0 0,1 2 0 0,-1 3-2 0,0 3-1 0,7 0-4 16,-6 1-5-16,0 3-4 0,-2 3-3 0,2 1-4 0,0 3-2 0,0 4-3 16,-8 4-4-16,8-1-1 0,-1 4 2 0,-5 9-1 0,4-2 1 15,-4 4 0-15,6 4 2 0,-8 1 0 0,8 2 1 0,-1 4-1 16,1 1 2-16,-1 2 1 0,0 2 2 0,1-5 0 0,0 8 1 0,0-4-2 16,6-1-2-16,0-2 1 0,-8 2-1 0,8-2 1 0,8-1 0 0,-8 0 2 15,0-3-2-15,6-1 0 0,-6-6 1 0,6 3-2 0,-6-7 1 16,6-1-2-16,1-3 0 0,0-3 2 0,-7-1 0 0,6-7 1 0,1 4 2 15,-7-8 2-15,6-3 3 0,1 3 2 0,-7-7 3 0,7 0 0 16,-1-3 2-16,0-1 0 0,0-4 1 0,8 0 0 0,-8-2-1 0,7-5 0 16,-6 1-1-16,6-5 0 0,-1-3-2 0,2 1-2 0,-1-1-3 15,0-5-4-15,0-2-2 0,0 4-2 0,6-4-1 0,-12 4-1 16,6-6-2-16,7 2 0 0,-7 0 0 0,-1 3-1 0,2 1-1 0,-8 3 2 16,7 0-2-16,1 3 0 0,-2 5-2 0,-6 0 0 0,2 6 0 0,4 1 0 15,-5-1-1-15,0 8 1 0,-1 0 0 0,-6 4-1 0,7 0 1 16,-1 3 0-16,-6 4 0 0,6 0-1 0,1 3 1 0,-7 1 1 0,0 0 0 15,7 3 2-15,-7 1 0 0,6 2 1 0,-6-2 1 0,0 3-1 16,6-1 0-16,-6 1 1 0,7-3 2 0,-7 3 1 0,7-4-2 0,-1 1 2 16,1-5-1-16,-1 4 0 0,7-3 0 0,-6-3 0 0,5-2 0 15,2 1 2-15,-1-7-1 0,0 3 0 0,6-4 1 0,-5-3-1 16,5 0-1-16,7 0-1 0,-6-3 1 0,-1-4 0 0,7 0-1 0,-6-1 1 16,6-2-1-16,-7-6 0 0,7 5-1 0,-6-4 0 0,-1-2 0 0,1 2 1 15,0-3 0-15,-8-5-1 0,2 1 0 0,-2 0-1 0,1-3 0 16,-6 3 0-16,0-3 2 0,-7-1 0 0,6 0-1 0,-12 4 1 0,6-4 1 15,-7 5 0-15,0 2 2 0,1 1 1 0,-1 3 1 0,-5 4 0 16,-2 1 1-16,2 2 0 0,-8 8 0 0,7 0 2 0,0 3 2 0,-6 4 3 16,-1 5 2-16,7 3 4 0,-7 3 1 0,0 0 3 0,8 8 0 15,-2-4 0-15,1 3 1 0,1 5 1 0,5-1 1 0,0-3 1 0,7 3 1 16,0 1-1-16,0-5-1 0,7 4-2 0,0-3-3 0,5-5-3 16,8 5-4-16,-7-8-1 0,7 5-1 0,-1-9-7 0,7 5-7 0,0-8-17 15,0-1-19-15,-6-1-24 0,6-6-24 0,0 0-39 0,0-6-44 16,-6 0-56-16,6-6-64 0,-7-1-63 0,1-5-67 0,-8 0-62 15,2-3-62-15,-1-3-26 0,-7-2-9 0,1-6 6 0,0 0 17 0,-7-1 19 16,0-7 23-16,0 1 37 0,0-4 43 0,0-1 56 0,-7 1 62 0</inkml:trace>
  <inkml:trace contextRef="#ctx0" brushRef="#br0" timeOffset="26677.56">29020 2169 0 0,'-19'0'229'15,"-1"0"51"-15,1 0 24 0,0 0 32 0,-1 2 34 0,7-2 35 0,0 0 33 16,0 0 22-16,7 5 18 0,-2-5 13 0,2 0 10 0,0 0-49 0,-1 0-82 15,7 0-51-15,0 0-35 0,0 0-26 0,7 0-21 0,-1 0-29 16,0 0-32-16,2 0-33 0,-2-5-34 0,7 5-22 0,0-2-16 0,-7 2-14 16,14-4-13-16,-7 0-8 0,0 0-10 0,0 1-6 0,6-1-8 15,-5 0-8-15,-8 2-7 0,8-3-10 0,-2 1-12 0,-5 4-9 16,-1 0-10-16,1 0-9 0,-1 0-10 0,1 4-16 0,-7 3-19 0,6 1-29 16,-6-1-34-16,6 1-39 0,-6 3-43 0,8 0-41 0,-8 0-42 0,6 3-37 15,0-3-31-15,1 0-34 0,-1 3-33 0,1-6-13 0,6 3 0 16,0-4 11-16,0 1 17 0,7 0 27 0,-1-6 35 0,1-2 39 0,0 0 43 15,-2 0 44-15,9-2 45 0</inkml:trace>
  <inkml:trace contextRef="#ctx0" brushRef="#br0" timeOffset="26833.81">29679 2066 0 0,'12'-15'169'0,"-5"1"198"0,-7 3 36 16,0-4 25-16,0 4 18 0,0 0 14 0,-7-1 10 0,-5 2 5 16,4-1 3-16,-4 0 3 0,-1 0 0 0,0 4-34 0,0-1-53 0,-1 2-97 15,-4 1-121-15,4 2-72 0,-5 3-48 0,5 0-61 0,-4 0-65 0,-2 3-73 16,0 2-79-16,-7-2-73 0,9 0-72 0,-2 5-47 0,1-1-34 15,-7 4-17-15,6-4-7 0,0 4-3 0,1-3-2 0,5 3 7 0,2-1 12 16,-1 1 35-16,6-3 46 0,0 2 61 0,1 2 81 0</inkml:trace>
  <inkml:trace contextRef="#ctx0" brushRef="#br0" timeOffset="27275.09">29359 1883 0 0,'-6'4'175'0,"-7"3"132"0,6-3 39 0,0-1 30 0,1 1 26 0,0-1 23 0,0 2 22 16,6-5 19-16,0 3 15 16,-8-3 14-16,8 0 11 0,0 0-40 0,0 0-67 0,8-3-68 0,-8 3-66 0,6-5-47 0,0 2-37 15,7-1-31-15,0 1-26 0,0-1-22 0,1-3-23 0,4-1-18 16,2 5-17-16,0-4-12 0,5 2-12 0,-5 2-7 0,7-1-4 0,-7 0-3 15,-2 4-3-15,2 0-2 0,-7 4-3 0,1 0 0 0,4-1 0 0,-10 4 1 16,4 1-2-16,-5 3 1 0,-1 0 1 0,-6 1 0 0,7 2 1 16,-14 4-1-16,7-3-1 0,-6 2 1 0,-1 2 0 0,-5 4-7 0,4-5-11 15,-10 3-30-15,4 2-39 0,1-5-70 0,-7 0-83 0,2 4-92 16,-2-7-96-16,0 2-48 0,1-1-25 0,-1-1-11 0,0-1-7 0,1-3-2 16,5-4-2-16,-4 1 8 0,4-1 10 0,8-4 31 0,-7 2 39 15,13-2 69-15,0-3 139 0</inkml:trace>
  <inkml:trace contextRef="#ctx0" brushRef="#br0" timeOffset="27790.72">27353 2344 133 0,'6'11'354'0,"8"4"37"0,-1-8 25 16,7 4 21-16,-2-3 22 0,2-2 14 0,0-1 13 0,6-5 6 0,0 3 7 16,0-3 3-16,0 0 2 0,7 0-79 0,-7 0-123 0,6 0-82 15,-5 0-67-15,5-3-37 0,1 3-26 0,-1-5-30 0,1 5-33 0,-1-3-71 16,8 3-91-16,-1-3-113 0,-1 3-124 0,1-4-66 0,7 4-34 0,0-4-17 16,6 1-9-16,-7 3-4 0,1-4-3 0,7-3 0 15,-2 3-1-15,1 0 9 0,7 1 12 0,-7-5 56 0,7 5 78 0</inkml:trace>
  <inkml:trace contextRef="#ctx0" brushRef="#br0" timeOffset="28908.8">30141 2608 55 0,'-7'4'289'0,"-6"-4"29"0,7 0 20 0,0-4 22 0,-2 4 27 0,2-7 23 16,6 2 23-16,0-1 14 0,0-2 6 0,6 1 5 0,-6 1 5 16,8-6-68-16,-2 1-105 0,7 0-64 0,-7 0-46 0,7 0-26 0,-6 0-19 15,6 0-23-15,6 0-24 0,-5 0-25 0,-2 0-23 0,1 4-13 0,7 0-9 16,-6-1-4-16,-2 4-7 0,1 0-1 0,-6 1-5 0,6 3-1 15,-7 0-1-15,0 3-1 0,2 5 1 0,-2 0-1 0,-6-1 1 0,0 4-1 16,0 0-1-16,0 4 1 0,0-1 0 0,-6 4 1 0,-2-3-1 16,8 7 0-16,-6-4 2 0,0 3 0 0,-1 2 1 0,1-1-1 0,-1 0-1 15,0-3-1-15,7 2 0 0,-6 2 1 0,6-5 1 0,0 4 1 16,0-4-1-16,0-3 2 0,6 3 1 0,1-8 2 0,0 5-1 0,-1-7 1 16,7 3 1-16,-7-8 1 0,8 4-1 0,5-7 0 0,-6 0 1 15,0 0-1-15,7-2-1 0,0-6 1 0,-1 0 1 0,1-3-1 0,-2 1 0 16,2-1-2-16,-6-4 0 0,5-3-3 0,1 3 0 0,-8-7-1 0,8 3 1 15,-7-3 0-15,1-3 0 0,-8 3 1 0,6-3 0 0,-4-5 3 16,-2 4 0-16,0-3 4 0,-6 3 5 16,7 1 7-16,-7-1 7 0,0 4 5 0,0 0 6 0,0 4 2 0,-7 3 2 15,7 4 1-15,0 0-1 0,-6 4 0 0,6 3-1 0,-6 1-2 16,6-1-2-16,0 4-5 0,-8 4-5 0,8-1-7 0,-6 1-7 0,6 3-5 16,-6 4-6-16,6 0-2 0,-6 4-2 0,6-1 0 0,0 4-1 15,0 1 1-15,0-1 0 0,6 1 1 0,0 3 1 0,0-4 0 0,2 0-1 16,4-3 1-16,1 4 0 0,1-5 1 0,4 1 1 0,2-5 1 0,0 2-1 15,-1-5 0-15,7 0 0 0,1-3-2 0,-1 0 0 0,0-1 1 16,0-3 0-16,-1-3 0 0,2-1-1 0,-1 0 0 0,0-3 0 0,0 0 0 16,0-5-2-16,-7 6 1 0,1-9 2 0,0 4 0 0,-1-4-1 15,-5 0 2-15,-2-3 0 0,1 0 1 0,0 0-1 0,-6-1 3 0,-1 1 0 16,1-4 3-16,-7 3 3 0,0 1 3 0,7-1 2 0,-14 5 4 16,7 0 2-16,0-1 1 0,0 4 0 0,-7 1 0 0,7 1-2 0,-6 3 0 15,-1-2-1-15,1 8-2 0,6-3-2 0,-7 3-3 0,1 0-3 0,-1 3-3 16,7 5-4-16,-6-2-2 0,0 3-4 0,-2 5-1 0,2-3 1 0,0 7-1 15,-1-3 0-15,1 6 0 0,-1-2 1 0,1 3 1 0,6 0 0 16,-7 0 2-16,7 0-1 0,0 0 0 0,0 1 0 0,7-6-1 0,-1 5 1 16,1-3-1-16,-1-1-2 0,1-4 0 0,5 1-1 0,2-4 1 15,-1 0-1-15,0 0 1 0,0-4-1 0,7 0 0 0,-1-2-2 0,0-2 2 16,1-3 0-16,-1 0-2 0,7-3-1 0,-6-2 0 0,7 3-3 0,-2-7-1 16,-5-1-1-16,6 2-2 0,-6-2-2 0,5-5-1 0,-5 0-1 0,0 1 1 15,-1-5-1-15,1 4 1 0,-8-3 0 0,8-4 2 0,-14 4 0 16,8-4 2-16,-8 0 3 0,1 0 2 0,-1 0 5 0,-6 0 2 0,0 0 2 15,-6 4 3-15,-1-1 1 0,1 5 1 0,-8-1 0 0,2 0 0 0,-2 8 1 16,2-4 0-16,-8 3 0 0,7 5 1 0,-7 3-1 0,1 0 1 0,6 0-1 16,0 8-1-16,-7-1-1 0,8 0-1 0,-2 8 1 0,1-4 0 15,7 7 0-15,-8 0-1 0,8 4-1 0,6 0 0 0,-6 0 0 0,6 4 2 16,6 0-2-16,-6 0 1 0,6-1-1 0,1 0 1 0,6 1 0 0,-6-4-1 16,5 0 0-16,2 0 0 0,6-4-1 0,-8 0 1 0,8-2-1 15,-1-2-1-15,1-3 1 0,0-4 1 0,-1 1-1 0,7-1 0 0,-6-3 1 16,-1-4-1-16,7 0 1 0,-6-4 0 0,6-3-1 0,-7-1 1 0,7-2 0 15,-6-1-1-15,-1-5 2 0,1 2 0 0,0-1 0 0,-1-3 0 16,-6 0-1-16,6-5-1 0,-5 2 1 0,-1-5 0 0,0 0 2 0,0 1-2 16,-7-4 2-16,8-1 0 0,-8 0 3 0,0 1 1 0,7-3 4 0,-6-1 3 15,0 4 4-15,-7 0 6 0,6-1 5 0,0 0 9 0,1 4 9 0,0 1 4 16,-7 3 6-16,6 5 4 0,-6-3 3 0,0 6 1 0,0 3 1 16,6 0-3-16,-6 4-4 0,0-1-5 0,0 5-5 0,0 3-8 0,0 0-6 15,0 0-9-15,-6 0-10 0,6 7-5 0,0 0-5 0,0 4-5 0,-6 1-4 16,6 2-1-16,-7 4-2 0,7 4 0 0,-7 0-1 0,1 3 3 0,6 1 0 15,-6 4 1-15,6 0 1 0,-7 2-1 0,0 1-1 0,7 0-3 16,-6 0-6-16,6 0-7 0,-7 0-5 0,7-4-9 0,0 4-7 0,0-7-8 16,0 3-9-16,7-7-10 0,-7 0-8 0,6 0-13 0,-6-4-14 0,7-3-16 15,0-1-19-15,-1-3-32 0,7 1-35 0,-6-8-42 0,5 2-47 0,2-6-45 16,-1 0-47-16,-7-3-44 0,7-4-42 0,0 0-23 0,1-4-16 0,-2-5-1 16,1 6 8-16,0-8 16 0,-6-1 18 0,5 1 34 0,-4-4 40 15,-2-5 48-15,0 2 53 0,1 0 53 0,-7-1 176 0</inkml:trace>
  <inkml:trace contextRef="#ctx0" brushRef="#br0" timeOffset="29050.65">31906 2242 134 0,'-26'-4'317'0,"-1"0"36"0,1 1 29 0,7 3 25 16,-1-4 22-16,8 4 13 0,-2 0 9 0,8-4 8 0,0 4 6 0,-1 0 1 15,7 0-2-15,7 4-74 0,-1-4-112 0,0 4-68 0,8-1-47 0,-2 1-36 16,8 0-29-16,-1 3-25 0,1-4-22 0,6 2-18 0,0-2-15 16,-7 4-28-16,8-3-36 0,-1-4-46 0,0 4-55 0,0-4-62 0,0 0-67 15,-7 0-65-15,1-4-64 0,0 4-34 0,-1-7-21 0,-5 3-9 0,-2-4-5 16,1 1 1-16,0-4 4 0,-6 0 21 0,-1 1 29 0,-6-5 42 0,0 0 50 15,0 1 59-15,0-5 207 0</inkml:trace>
  <inkml:trace contextRef="#ctx0" brushRef="#br0" timeOffset="29285.03">31697 1905 0 0,'-26'3'92'0,"-7"-3"193"0,7 5 37 0,1-5 36 0,-1 0 36 0,6 3 31 16,1-3 27-16,-1 0 20 0,7 0 15 0,0 0 13 0,0 0 10 0,6-3-28 15,1 3-48-15,-1 0-61 0,7 0-65 0,0 0-45 0,0 0-33 0,0 0-34 16,7 0-36-16,-1 0-29 0,1-5-28 0,0 5-19 0,5-3-15 0,8 3-13 15,-7-4-11-15,7 1-10 0,0 3-7 0,-2-4-7 0,2 0-8 0,-1 1-6 16,1-1-6-16,-6 0-7 0,-2 4-5 0,1-3-7 0,1-2-8 16,-8 5-9-16,0-2-10 0,0 2-10 0,-6 0-11 0,0 0-7 0,0 0-5 15,0 2-6-15,0 3-7 0,0-2-11 0,-6 5-13 0,6-1-24 0,-6 0-28 16,6 5-38-16,-6-2-41 0,6 1-41 0,0 4-38 0,-7-4-41 0,7 3-42 16,7-3-27-16,-7 4-18 0,6-4-7 0,0-1 1 0,8 2 9 15,-8-5 13-15,7 1 28 0,7-5 33 0,-1 1 44 0,0-4 49 0,1 0 48 16,6-4 176-16</inkml:trace>
  <inkml:trace contextRef="#ctx0" brushRef="#br0" timeOffset="29425.66">32179 1883 67 0,'0'-7'288'0,"7"-5"27"0,-7 1 23 0,-7 0 23 0,7 1 26 0,0-2 19 15,-6-2 16-15,-1 3 10 0,1-1 4 0,-1 2 3 0,-5-1-1 16,4 0-74-16,-4 4-111 0,-1-1-77 0,0 1-60 0,-6 3-62 0,-1 0-62 16,0 4-78-16,1 0-85 0,-7 0-82 0,0 4-83 0,-7 0-45 0,0 0-30 15,7-1-15-15,-13 5-7 0,7-6-2 0,-8 7 1 0,8-6 11 0,-7 1 20 16,6 3 32-16,-5-3 43 0,5 0 53 0,1-1 157 0</inkml:trace>
  <inkml:trace contextRef="#ctx0" brushRef="#br0" timeOffset="29566.28">31157 1879 77 0,'-13'0'399'0,"0"0"60"0,-1 0 29 0,8-3 14 0,-7-2 8 0,7 3 2 15,-1-6 3-15,1 4-7 0,-1-3-9 0,7-1-26 0,0 1-36 0,-6 4-132 16,6-2-180-16,0 5-208 0,0 0-217 0,0 0-108 0,-6-3-55 0,6 3-27 15,-8 3-13-15,2-3-7 0,6 0-3 0,0 0 5 0,0-3 10 0,-6 3 26 16,6 0 34-16,-7-4 65 0,7 4 123 0</inkml:trace>
  <inkml:trace contextRef="#ctx0" brushRef="#br0" timeOffset="30739.35">3406 5744 327 0,'-13'3'416'0,"0"2"29"16,7-2 15-16,-8 1 12 0,1 0 8 0,6-4 7 0,1 0 8 16,-1 0 4-16,1 0 7 0,6 0 4 0,-6 0 3 0,6 0-102 0,0 0-153 15,0-4-83-15,6 4-49 0,-6-4-24 0,6 1-15 0,1-5-10 16,6 5-7-16,-6-9-8 0,13 1-6 0,-8-3-6 0,14-1-8 0,-7-3-4 16,8-5-7-16,-1 2-8 0,0-1-7 0,0 1-5 0,0-6-5 15,7 2-1-15,-14-1-2 0,7 0 1 0,0 5-1 0,-6-6 2 16,-1 6 2-16,1-1 2 0,-8 3 5 0,2 5 3 0,-1-4 5 0,-7 3 5 15,1 3 5-15,0 5 5 0,-1-4 3 0,-6 8 2 0,0-1 0 0,6 0 0 16,-6 4 0-16,0 0-1 0,-6 0-4 0,6 4-3 0,0 3-3 16,-6 1-6-16,-1 0-4 0,0 6-6 0,7-3-4 0,-6 8-5 15,-7-2-4-15,7 2-3 0,-2 6-1 0,2 1-1 0,0 3 1 0,0-3-1 16,-1 7 1-16,0-4-1 0,1 4 1 0,6-3 0 0,0 3 1 16,0-1-2-16,0 1 0 0,0 1 1 0,0-5 0 0,6 4-1 0,1 0 1 15,0-1-2-15,-1 2 0 0,-6-5-2 0,6 4-3 0,0 1-3 16,2-7-4-16,-2 4-2 0,0-2-3 0,1 0-4 0,-1 0-1 0,1-3-2 15,-7 0-2-15,7-4 0 0,-7 0-2 0,0 0 0 0,0-1 0 16,0-3 3-16,0-2 3 0,-7 1 3 0,0-5 4 0,1 3 2 16,-7-5 4-16,-1-2 3 0,2 3 2 0,-1-4 3 0,-7-3 2 0,7-1 5 15,-6 0 4-15,-1 2 5 0,1-2 7 0,-1-3 6 0,0 0 8 0,1-3 7 16,-1 3 9-16,8-5 10 0,-8 5 9 0,7-3 10 0,0 0 5 16,6-1 5-16,-6 0 5 0,7 1 0 0,-1 0-3 0,7-2-75 15,0 2-14-15,0-5 0 0,0 5 0 0,7-4 0 0,-1 3 0 0,7-3 0 16,0 0 0-16,1 2 0 0,5-2 0 0,7 0 0 0,0 0 0 15,0-1 0-15,7 5 0 0,-1-4 0 0,1 2 0 0,-1 2 0 16,7 3 0-16,1-4 0 0,-8 4-151 0,7 0-83 0,-6 0-83 0,-1 0-92 16,7 0-95-16,-13 0-58 0,7 0-41 0,-1 4-13 0,-6-4 0 15,1 0 11-15,-1 0 14 0,0 0 21 0,-7-4 22 0,7 0 30 16,-6 1 35-16,6-5 67 0,-7 1 84 0</inkml:trace>
  <inkml:trace contextRef="#ctx0" brushRef="#br0" timeOffset="32103.06">4520 6078 308 0,'-14'10'423'0,"1"-2"29"0,0-1 14 0,0-3 8 0,7 3 6 0,0-4 4 15,-2-3 4-15,2 5 4 0,6-5 4 0,-6 0 4 0,6 0 4 0,6 0-103 16,-6-5-160-16,6 2-87 0,2-1-54 0,4 1-25 0,1-8-12 16,7 3-7-16,0-2-4 0,6-5-4 0,-1 0-3 0,1-3-4 15,7-3-3-15,-7 1-5 0,6-5-4 0,1 3-5 0,-7-4-3 0,0 1-5 16,1-1-5-16,-1 0-3 0,0 1-3 0,-1-5-3 0,-5 1 0 15,0 0-1-15,-1 0 0 0,-5-1 0 0,-2 1 0 0,2 0 0 0,-2-1 1 16,-5 1-1-16,-1 3 0 0,1 0 0 0,-7 5-1 0,7-2 4 16,-7 5 1-16,0-1 5 0,-7 2 3 0,7 2 4 0,-7 4 3 0,1 0 3 15,-1 1 4-15,7 2 1 0,-6 1 5 0,-8-1 1 0,8 5 2 16,0-5 1-16,0 5 1 0,-2 3-1 0,2-5-2 0,-7 5-5 16,7 0-2-16,-1 0-4 0,0 5-4 0,1-2-3 0,0 1-6 0,0 3-2 15,-2 1-4-15,-4 2-1 0,5 1-3 0,1 4-1 0,-1 0-2 0,0 3 0 16,1 4 1-16,0 0-1 0,-2 4 1 0,8 0-1 0,-6 3 1 15,6 0 0-15,-6 0 0 0,6 4 2 0,0 0 0 0,0-4-2 16,0 4 0-16,0 1 1 0,0-5 1 0,6 4 0 0,-6-5 0 0,6 2 1 16,2 0-1-16,-2-1 1 0,7 0 0 0,-6-3-1 0,6-3 0 15,-1 2 0-15,2-7 2 0,-2 3 1 0,8-6 0 0,-1 0 1 16,1-1 0-16,0-2 1 0,-1-5-2 0,1-3 0 0,6-1 1 0,0-3 0 16,-7-3 1-16,7-1-2 0,1-3-6 0,5-5-4 0,-6-2-6 0,0-1-7 15,1 0-4-15,-2-2-4 0,1-5-2 0,0-1-3 0,-6 1 0 16,6-3-2-16,-7 3 2 0,-5-4-1 0,5 1 0 0,-6-1 2 15,-6 3 5-15,-1-2 5 0,0 3 6 0,-6 5 6 0,0-6 6 0,0 4 8 16,0 5 6-16,-6-1 5 0,6 5 3 0,-6-2 3 0,-1 1 1 16,1 8 0-16,-1-5-1 0,1 5 1 0,-1 3-1 0,1 0-1 0,0 3 0 15,-2 1-2-15,2 0-1 0,-7 7-4 0,6-4-5 0,1 4-2 16,0 4-3-16,-1-1-2 0,1 1 0 0,-1 7-1 0,0-4-2 0,7 4 1 16,0 0-1-16,-6 0 2 0,6 4 2 0,6-4-1 0,-6 3-1 15,7-2 0-15,0 3 0 0,-1-5 0 0,1 1 0 0,-1-1 0 16,7-1 0-16,0-3-1 0,1-2 1 0,-2 0 1 0,1-4 1 0,0 0-1 15,6-4 0-15,-5-3 1 0,5 3 0 0,-6-7 1 0,7 0-1 0,-1-3 1 16,-5-5-1-16,5 5 1 0,1-9-1 0,-8 2 0 0,8-1 0 16,-7-4 1-16,7 4-1 0,-8-7 1 0,2 2-1 0,5-1 1 15,-6-2-1-15,0 1 1 0,1 0-1 0,-8 0 0 0,6 0 0 0,2-5-1 16,-8 4 2-16,1 1-2 0,6 4 1 0,-6-4 0 0,-1 3-2 16,0 0 1-16,1 4-2 0,-7-3-2 0,7 6 0 0,-7 1-3 0,6 0-1 15,-6 3-1-15,0 1-1 0,6 3 0 0,-6 0-1 0,0 3 0 16,0 1 0-16,7 3 1 0,-7 0-1 0,0 1 0 0,0 6 2 0,7-3 1 15,-7 8 1-15,0-5 0 0,0 4 4 0,0 1 0 0,0 3 0 16,0-4 2-16,0 4 0 0,0 0-1 0,0-4 1 0,0 4 0 16,0-3 0-16,0-4 0 0,0 3 0 0,0-3 0 0,0-4 0 0,0-1-1 15,0 1 0-15,0-3 2 0,0-1 3 0,0 1 0 0,0-5 0 16,0-3 2-16,0 4 4 0,0-4 0 0,6-4 1 0,-6 4 0 0,7-8 1 16,-7 5 0-16,6-4 0 0,-6-4-1 0,6 0 0 0,2-4-1 15,-2 1-1-15,0-6-2 0,0 6 1 0,8-8-3 0,-8 4-3 0,7-4-1 16,-7 0-2-16,8 0 0 0,-8 0 0 0,8 0-1 0,-8 4-1 15,7-4-1-15,0 4 1 0,-6 3-2 0,-1 0 0 0,6 1-2 16,-4 3-1-16,-2 4-2 0,7-1-1 0,-13 5-1 0,7 3-1 0,-1 0-1 16,1 3-1-16,-7 0 2 0,6 5-1 0,-6 0 1 0,0 7 0 15,0-5 2-15,0 5-1 0,0 3 3 0,0 0 0 0,0 0 2 0,6 1 1 16,-6-1 3-16,0 1 1 0,0-1 0 0,7 0 2 0,0 0 0 16,-1-3 0-16,0 0 0 0,1-3 2 0,6-2 0 0,-6-3 2 0,12 1-2 15,-6-6 0-15,1-2 0 0,5 0 0 0,0-2 1 0,0-6-2 16,8 1 2-16,-7-3-1 0,6-6 1 0,-7 1-1 0,1-3 0 15,6-4-1-15,-6 4-1 0,-1-8-2 0,0 0-2 0,0 0-3 0,-5 1-4 16,5-4-5-16,-6-4-3 0,0 0-5 0,-6 0-2 0,6 0-2 16,-7-3-1-16,1 0-1 0,0-1-1 0,-7 0 0 0,0 0 1 0,0 4 2 15,0-4 3-15,-7 4 3 0,0 4 3 0,7-1 5 0,-6 5 5 16,0-1 6-16,-1 1 3 0,0 7 6 0,1-1 3 0,-1 1 5 0,1 3 2 16,-1 4 2-16,1 0 1 0,-1 4-2 0,1 3 1 0,0-3-1 15,-2 7 0-15,2 0 0 0,0 0-2 0,6 7-1 0,-7-3-3 16,1 3-3-16,-1 9-2 0,1-6-4 0,-1 7-2 0,1 3-3 0,0 5 0 15,-2-3 1-15,2 7 0 0,0 0 0 0,6 5 2 0,-7-1 0 16,7 3 0-16,0 4 0 0,-7 1 0 0,7-1 0 0,0 0-1 0,0 5-1 16,0-2 0-16,0 1 1 0,0 1 0 0,0-2 1 0,7-2 0 15,-7-1 0-15,0 0-1 0,0-3 1 0,0-1-1 0,7-3 1 0,-7 1 0 16,0-5 0-16,6-4 2 0,-6-3 0 0,6-4 0 0,-6 1 1 16,8-8 3-16,-8 0 0 0,6 1 6 0,-6-6 4 0,6-2 6 0,1-4 4 15,-1 0 3-15,-6 0 2 0,7-7 2 0,6-1 1 0,-7 1 0 0,0-7-1 16,8-2 0-16,-1 2-2 0,-7-8-2 0,7 4-4 0,0-8-4 15,1 4-5-15,-2-3-6 0,2 0-4 0,-8-2-5 0,7 1-4 0,0 1-2 16,0 3 0-16,0-1-2 0,-6 5-1 0,5 0 0 0,2 4 0 16,-1 3 0-16,-7 0-1 0,8 3-2 0,-2 5 0 0,1 3-2 15,-6 0-1-15,6 3-1 0,-1 5-1 0,-4-1 0 0,4 4-1 0,-5-1 0 16,0 5 2-16,-1 0 0 0,0 4 1 0,1-1 0 0,-1 4 1 16,1-4 0-16,0 5 2 0,-1-6 1 0,-6 3 2 0,6-3 1 0,-6-2 2 15,7 0-2-15,0-1-1 0,-7-3-1 0,6-4-3 0,0 1-5 0,1-5-7 16,-7-3-13-16,7 0-15 0,6-3-17 0,-7-5-20 0,8-2-35 15,-8-5-45-15,0 0-55 0,7-3-58 0,-6-3-58 0,-1-6-56 0,7 1-57 16,-13-2-57-16,6-2-22 0,-6-3-7 0,-6 0 6 0,6-4 11 16,-13 1 16-16,7-5 19 0,-8 1 35 0,-4 0 44 0,-2-4 56 15,-7 3 58-15</inkml:trace>
  <inkml:trace contextRef="#ctx0" brushRef="#br0" timeOffset="32384.31">5568 5159 224 0,'-39'25'403'0,"13"-3"38"0,0 0 20 0,0-4 12 0,6 0 7 0,1-3 5 16,5-1 3-16,8-6 5 0,0 0 4 0,-1-1 7 0,7-4 7 15,0 1-86-15,0-4-132 0,0 4-87 0,0-4-65 0,7 0-29 0,-7 0-13 16,12 0-5-16,-4 0-4 0,-2-4-1 0,7 0 0 0,0 1-5 16,0-2-2-16,7-2-6 0,-8-4-7 0,8 4-9 0,-7-4-9 0,7 0-8 15,-8 0-8-15,2 0-8 0,-2 0-8 0,1 0-5 0,-6 4-7 16,6 0-4-16,-7-1-5 0,2 5-2 0,-8-1-3 0,6 4-3 15,0 0-1-15,0 0-4 0,1 4-3 0,0 3-7 0,-1 4-8 0,7-4-13 16,-7 4-12-16,8 4-17 0,-2-1-21 0,2 1-40 0,-8 0-53 16,7 4-67-16,1-5-75 0,-2 4-78 0,-6-3-78 0,8 3-38 15,-8-3-16-15,7 3-4 0,-6-3 3 0,0-1 10 0,-1 1 12 0,0 0 18 16,-6-1 19-16,0-3 43 0,0 4 53 0,0 0 70 0,0-1 191 16</inkml:trace>
  <inkml:trace contextRef="#ctx0" brushRef="#br0" timeOffset="32540.56">5731 6417 0 0,'-7'42'17'0,"-6"-6"410"0,6-3 56 0,1 0 28 0,0-8 13 15,0-2 0-15,-2-4-7 0,2-9-20 0,6 0-28 0,-6-5-49 0,6-2-56 16,0-3-76-16,0 0-85 0,0 0-201 0,0-3-261 0,0-5-136 16,0-3-72-16,0 0-36 0,0-7-17 0,6-1-2 0,-6-2 6 15,0-5 20-15,0-3 27 0,0 0 49 0,6-8 56 0,-6-4 77 0,8-2 259 16</inkml:trace>
  <inkml:trace contextRef="#ctx0" brushRef="#br0" timeOffset="33279.55">7736 5707 46 0,'-18'4'307'0,"-2"3"42"0,0-3 32 0,1 0 28 0,5-4 28 16,2 0 19-16,-2-4 15 0,8 4 14 0,-7-4 11 0,7-3 9 16,-1 3 10-16,7-3-61 0,-7 4-94 0,7-5-70 0,0 1-61 0,0-1-39 15,0-3-29-15,7 4-27 0,0-4-27 0,-1-3-21 0,0 3-16 0,1 0-12 16,-1 0-10-16,8-1-10 0,-8 1-11 0,7 0-8 0,0 4-8 15,-7 0-6-15,8 4-2 0,-1-2-4 0,-7 2-2 0,8 3 0 16,-8 3-1-16,6 2 0 0,-5 1-1 0,0 5 1 0,6 0-1 0,-7 4 0 16,0 4 2-16,2-1 0 0,-8 3 1 0,6 5 1 0,0 0-1 15,-6 0 0-15,7 3 3 0,-7 0-1 0,7 4-1 0,-7-3 2 16,0 2 0-16,6 2 0 0,-6-5 0 0,0 1 0 0,0-2-1 0,6-2 1 16,-6 0 1-16,0 0 1 0,7-5-2 0,-7-3 1 0,0-3-1 15,6 0 0-15,-6-3 2 0,0-2 2 0,7-2 2 0,-7-5 5 0,0 1 7 16,0-4 5-16,0 0 3 0,0-4 2 0,0 1 1 0,7-5 0 15,-7-2 4-15,0-2-1 0,6-3 1 0,-6-3 0 0,0 0-1 0,6-5-1 16,-6 2-3-16,7-5-6 0,0 0-6 0,-1-2-5 0,0-2-3 16,1 1-3-16,6 0-2 0,-6-1 0 0,5 1-3 0,2 3-2 15,-2 0-1-15,2 5 0 0,5 3 0 0,-5-1-2 0,4 4 0 0,-4 0-2 16,5 8-1-16,-5 0 1 0,-2 3 0 0,8 0 1 0,-7 4-1 16,0 4 0-16,0 3 0 0,0 1 1 0,0 7-1 0,-7-5 1 0,1 5 0 15,6 7 0-15,-13-3 2 0,7 2 0 0,-1 5 2 0,-6 0-1 0,0-1-1 16,0 0 1-16,0 2 3 0,0 2 0 0,0-4 0 0,-6 1 1 15,6 0 0-15,-7-4 0 0,7 0 1 0,0-4-1 0,-6-3 1 0,6-1-1 16,0 1 0-16,0-4 1 0,0-4 1 0,0 0 2 0,0-3 0 16,0 1 1-16,0-5 1 0,0-5 0 0,6 5 1 0,-6-7 0 15,7 0 0-15,-1-4-1 0,0-1 1 0,1-2 0 0,0-1-1 0,5-6-1 16,-4-2-2-16,4 1 0 0,-5-3 0 0,6 0-2 0,0-5-2 16,-1 1-1-16,2 0-1 0,-8-1 0 0,14 1-1 0,-7-1 0 0,0 1 1 15,0 4 0-15,0 2 0 0,7 2 0 0,-8 2-2 0,2 4-1 16,-2 5-2-16,2-1 0 0,-1 7 1 0,-7 0-1 0,7 1 0 0,-6 6 0 15,5 1 2-15,-4 3-1 0,-2 4-1 0,0 0-2 0,1 0-1 16,-7 8-1-16,6-5-1 0,-6 9-6 0,0-5-7 0,0 3-10 0,0 1-10 0,0 0-11 16,0-3-12-16,0 2-15 0,7-2-19 0,-7-1-32 0,0 1-38 15,6-4-42-15,1-5-47 0,-1-2-48 0,0-1-52 0,8-4-37 16,-1-3-34-16,0 0-29 0,0-7-29 0,7 4-9 0,-1-8 3 0,0-1 12 16,8-2 16-16,-7-1 29 0,5-3 38 0,1-1 45 0,0 1 47 0,0 0 51 15,1-4 55-15</inkml:trace>
  <inkml:trace contextRef="#ctx0" brushRef="#br0" timeOffset="33888.92">9079 5645 173 0,'18'-11'261'0,"-4"0"36"0,-1-3 36 0,0 6 41 0,-6-3 43 0,-7 5 30 16,0-3 25-16,0-2 20 0,0 4 15 0,0 0-10 0,-7-1-28 16,0 5-39-16,1-1-50 0,-1 1-37 0,1-1-33 0,0 4-31 15,-2 0-33-15,2 0-39 0,-6 4-41 0,5-1-28 0,0 4-24 0,1 4-17 16,-1-3-14-16,7 6-14 0,-6-3-13 0,0 8-11 0,6-4-10 16,-8 3-9-16,8 4-6 0,0-4-4 0,0 4-1 0,0 0-1 0,8 0-2 15,-8-3-3-15,6 2-3 0,0 1-1 0,1 0-2 0,-1-3 0 16,1-1-2-16,0 1-2 0,-1-1-1 0,0-4-2 0,0-2-2 0,2-2-3 15,-2-2-3-15,0-1-2 0,1 0-2 0,-1-7-2 0,1 4-1 16,0-8-4-16,-1 0-4 0,0 1-4 0,1-8-4 0,0 4-3 16,-7-8-1-16,6 0-2 0,0 1-1 0,1-5-3 0,-7 1-3 0,0-4-2 15,7 0-3-15,-7 0 2 0,0 0 1 0,6-3 4 0,-6 2 4 16,0 2 4-16,0-2 4 0,0 5 5 0,0 0 4 0,0 0 5 0,0 3 8 16,0 4 9-16,-6 1 9 0,6 1 8 0,0 2 8 0,0 3 3 15,0 1 2-15,-7-1 1 0,7 4 0 0,0 0 0 0,0 0 0 0,0 0-1 16,0 0-1-16,0 0-1 0,0 4-2 0,7-4-4 0,-7 3-5 15,6 1-4-15,1-4-3 0,-1 4-1 0,0-4-2 0,8 3 1 0,-2-3 1 16,2 0-1-16,-1 0 1 0,7-3 0 0,-2 3-1 0,2-4 1 16,0-3-2-16,-1 3-1 0,1-3 0 0,0-1 0 0,-1 1-1 0,1 0 1 15,-1 3-1-15,1-3-1 0,-1 0-1 0,-6 3 1 0,1-4-2 16,-2 5 1-16,1-1-1 0,-6 4 0 0,-1-3-2 0,1 3 1 16,-1 3 0-16,0 1 0 0,2-1 0 0,-8 5 1 0,0-1 2 0,0 4 1 15,0 0 2-15,0 7 2 0,-8-3 2 0,8 7 2 0,-6-3 0 16,6 6 1-16,-6-3 0 0,6 4 2 0,-7-1 0 0,1 2-1 0,6-2 1 15,0 0-1-15,0 1 1 0,0-4-3 0,0 0-1 0,0 0-2 16,6 0-3-16,1-4 0 0,-7 1-1 0,6-5 1 0,0-3-2 0,2 1-2 16,4-6-4-16,-5-2-13 0,6 0-15 0,0-4-25 0,0-8-28 15,0 5-49-15,0-8-60 0,7-4-69 0,-8-3-75 0,2-4-64 16,6-1-60-16,-8-6-42 0,1 0-34 0,0-7-13 0,-6-1-5 0,-1-3 9 16,-6-1 13-16,6-2 22 0,-12-2 27 0,6 1 49 0,0 0 59 15,-6 5 117-15,-1 2 143 0,-6 4 142 0,7 3 139 0,-7 5 103 16,-1 2 86-16,2 5 53 0,-2 4 38 0,2 2 24 0,-1 5 16 0,-7 0 10 15,7 3 6-15,0 1 5 0,0 3 3 0,0 0-46 0,0 0-69 16,7 0-76-16,-8 3-81 0,1 1-61 0,7-4-50 0,-1 7-41 0,-6-3-35 16,7-1-35-16,0 5-36 0,-2-4-59 0,2 3-71 0,0-3-83 15,6-1-88-15,-7 1-69 0,1 0-60 0,-1-1-28 0,7-3-14 0,0 0-8 16,-6 0-4-16,-1-3 2 0,7-1 4 0,-6-3 14 0,6-1 22 16,-7 1 50-16,7-4 65 0</inkml:trace>
  <inkml:trace contextRef="#ctx0" brushRef="#br0" timeOffset="34108.8">9072 5198 227 0,'-20'8'410'0,"-6"-1"45"0,6 0 29 0,1 1 23 16,6-5 19-16,0-3 14 0,1 0 12 0,4 0 8 0,2-3 5 15,6-2 4-15,0-1 2 0,0-2-92 0,6 1-141 0,2 0-99 16,4-8-74-16,1 4-45 0,7 1-29 0,-8-6-23 0,8 1-19 0,0 4-16 16,-1-3-12-16,1 3-9 0,0 4-6 0,-1 0-9 0,1-1-5 0,-8 8-8 15,2-4-8-15,-2 8-11 0,-5 4-11 0,0-1-11 0,-1 4-10 16,-6 0-16-16,0 7-18 0,0 0-36 0,-6 0-45 0,-1 5-56 0,0 2-59 15,-5-3-64-15,5 0-63 0,-6 4-46 0,7-4-36 0,-8 0-11 16,8-4-1-16,-1 0 5 0,-5-3 8 0,4 0 14 0,8-4 19 16,0-4 36-16,-6 0 45 0,6-7 57 0,0 0 61 0</inkml:trace>
  <inkml:trace contextRef="#ctx0" brushRef="#br0" timeOffset="34249.42">9221 4953 16 0,'-12'-19'368'0,"-8"5"57"16,7-1 29-16,-7 4 13 0,1 3 7 0,-1-2-7 0,0 6-11 15,-5 0-32-15,5 1-41 0,-6-1-46 0,0 8-50 0,0-1-106 0,1 5-138 16,-9 2-165-16,2 2-182 0,-1 3-90 0,-6 0-43 0,0-1-22 16,7 4-11-16,-7-3 4 0,6 2 11 0,0-2 32 0,1 1 39 0,-1-3 48 15,7-1 49-15,7-1 49 0,-1 0 231 0</inkml:trace>
  <inkml:trace contextRef="#ctx0" brushRef="#br0" timeOffset="34796.29">10758 5414 140 0,'-6'22'332'0,"0"3"29"0,-1 2 22 16,7-5 18-16,-7-4 21 0,7 1 15 0,-6-9 12 0,6 5 9 15,-6-3 9-15,6-6 7 0,0 2 9 0,0-1-76 0,6-1-119 16,-6-1-67-16,6-1-40 0,-6-4-24 0,7 0-17 0,6-9-17 0,-7 7-16 15,14-9-14-15,-7-1-12 0,7-6-8 0,0 0-7 0,6-4-7 16,-1-8-8-16,1 1-8 0,0 0-7 0,1-8-7 0,-7 1-8 0,5-1-4 16,1-3-2-16,-6-1-2 0,-1-2-3 0,-6-2 2 0,0 1 2 15,1 5 6-15,-2-5 6 0,-5 2 6 0,-7 6 8 0,7 0 6 0,-1 0 7 16,-6 6 7-16,0 0 5 0,0 4 6 0,0 5 5 0,0 3 6 16,0 3 4-16,0 0 1 0,0 4 0 0,0 4-6 0,-6-1-7 0,6 5-8 15,0 0-8-15,-7 3-41 0,7 0-17 0,0 3 0 0,-7 4 0 16,7 0 0-16,-6 5 0 0,0 6 0 0,-1-1 0 0,7 3 0 15,-7 5 0-15,1 4 0 0,6 1 0 0,0 3 0 0,0 3 0 0,0 1 0 16,0-1 0-16,6 5 0 0,1-1 0 0,-7 0 0 0,7 1 0 16,5-1 0-16,-5 0 0 0,0-3 0 0,5 0 0 0,1-4 0 0,-6 0 0 15,6 0 0-15,-7-7-69 0,8-1-17 0,-2-3-17 0,2 0-21 16,-8-7-24-16,7 0-44 0,1-9-53 0,-2 2-65 0,-6-5-73 0,8-3-57 16,-8 0-49-16,1-7-34 0,-1-3-27 0,1-2-5 0,0-2 4 15,-7-4 12-15,0-1 14 0,-7-4 20 0,0-2 23 0,1 0 45 16,-7-1 54-16,-1-3 69 0,2 0 76 0</inkml:trace>
  <inkml:trace contextRef="#ctx0" brushRef="#br0" timeOffset="34952.56">11176 5195 0 0,'-20'-19'140'0,"1"2"143"0,-1 1 43 0,0 5 46 16,1 1 47-16,5-2 30 0,-4 9 21 0,4-5 13 0,1 5 11 16,7-5 7-16,-1 5 7 0,-6-1-41 0,7 1-64 0,6-2-63 15,-6 2-64-15,6 3-47 0,6-4-42 0,0 4-44 0,0 0-46 0,8 0-30 16,5-3-20-16,1 3-14 0,6 0-9 0,0 0-10 0,7 0-8 16,-1 0-11-16,1-4-13 0,6 4-18 0,-1 0-21 0,2 0-39 15,-1-4-45-15,0 4-55 0,0-3-60 0,0 3-51 0,0 0-47 0,0-4-47 16,0 4-47-16,-7 0-28 0,2 0-18 0,-2 0-2 0,-6 4 5 15,6-4 15-15,-6 3 19 0,-6 1 37 0,6-4 45 0,-13 4 56 16,7-1 58-16</inkml:trace>
  <inkml:trace contextRef="#ctx0" brushRef="#br0" timeOffset="35453.65">11905 5088 156 0,'0'0'205'0,"0"4"25"0,-7 0 25 15,1-4 24-15,-1 0 25 0,7 0 31 0,-6 0 36 0,0 0 30 0,-1-4 31 16,0 4-13-16,1-4-32 0,0 4-28 0,-2-3-27 0,2 3-20 16,0-4-14-16,6 4-18 0,-7-3-18 0,1 3-20 0,6 0-23 0,-7-5-28 15,1 5-34-15,6 5-31 0,-7-5-28 0,1 3-21 0,0 1-16 0,-2 3-10 16,2 0-10-16,0 4-6 0,-8 1-5 0,8 2-3 0,-7 4-6 15,0 1-1-15,6 3-4 0,1 3-1 0,-7-3-2 0,6 3 0 16,1 5 0-16,0 0-2 0,6-4 0 0,-7 2-2 0,7 2-2 0,0-1-2 16,0 0-1-16,7-3-2 0,-1 3-1 0,0-6-1 0,1 2 0 0,6-3-3 15,0-5-1-15,0-1-3 0,0-1-3 0,7-4-1 0,-8-1-3 16,8-6-1-16,0 0-2 0,-7-4-1 0,7-4-3 0,-1 0-1 16,-6-3-2-16,6-4 1 0,-5-3-1 0,-2-1 2 0,2-3 3 0,-2-5 0 15,-5 5 3-15,-1-7 0 0,1 3 3 0,-7-8 1 0,7 4 0 16,-14-3 2-16,7-4 0 0,-7 4 1 0,1-4 2 0,-1 0 0 0,-5 0 0 15,5 4 3-15,-6 0 1 0,0-1 4 0,0 5 3 0,0 2 4 16,7 5 2-16,-8 0 3 0,2 7 3 0,4 0 2 0,2 4 0 16,0-1 2-16,-1 5 1 0,7 3 1 0,-6 0 0 0,6 3 1 0,0 1 0 15,0 0 0-15,6 3-2 0,-6 1 0 0,7-1 0 0,5 0 1 16,-4 4 1-16,4-4 0 0,8 5 3 0,-7-6 2 0,7 2-1 0,-1-1 1 16,0 1-1-16,8-5-2 0,-7 2-1 0,5-5-2 0,1 0-2 15,0 0-2-15,-6 0-1 0,6-5-4 0,-7 2-3 0,7-5-2 16,-6 4-2-16,-1-3-2 0,1 3-1 0,-7-2-2 0,7-2 0 0,-14 1 0 15,8 3 0-15,-8 0-2 0,6 1-1 0,-12-1 0 0,7 4-2 0,-7 0 1 16,0 4-2-16,0-1 1 0,0 1 0 0,0 7-1 0,0-3 2 16,-7 6-1-16,7 1 1 0,-6 3-1 0,6-1 2 0,-6 6 0 15,6-1 3-15,-6 0 0 0,6 4 1 0,-8-4 0 0,8 0 0 0,0 3-1 16,0-3 1-16,8 0-1 0,-8-3-3 0,6-1-3 0,0 1-6 16,0-6-12-16,1 3-13 0,0-5-20 0,-1-8-24 0,7 4-47 0,-6-7-62 15,6-3-72-15,-1-1-76 0,2-3-70 0,-8-4-66 0,7-3-37 16,1-5-23-16,-8-4-7 0,6 2-1 0,-4-5 8 0,-2 1 13 0,0-4 17 15,1-5 24-15,-7 1 48 0,7-3 60 0,-7-4 73 0,0-1 183 16</inkml:trace>
  <inkml:trace contextRef="#ctx0" brushRef="#br0" timeOffset="35563.03">12419 4842 0 0,'-12'-18'181'0,"5"4"145"15,-6 2 34-15,0 2 31 0,7-1 31 0,-14 4 19 0,7-2 11 16,0 3 6-16,0 2 1 0,-1-3 1 0,2 3 0 0,-2 0-55 0,-5 2-84 16,6-3-130-16,0 2-155 0,1 3-129 0,-2-4-121 0,1 0-89 15,0 4-75-15,6-4-41 0,-5 1-22 0,5 3-10 0,-6-8-7 0,7 5-1 16,-1 0-1-16,0-5 13 0,7 1 17 0,-6-1 50 0,6 1 68 15</inkml:trace>
  <inkml:trace contextRef="#ctx0" brushRef="#br0" timeOffset="35797.4">11632 4707 174 0,'-27'19'387'0,"8"-1"50"0,0-3 33 16,-1-4 24-16,6 0 20 0,2-4 16 0,5 0 16 0,1-4 16 0,6-3 15 15,-7 0 12-15,7 0 10 0,0 0-80 0,7-6-125 0,-1 2-91 16,1-3-76-16,-1-4-45 0,7 2-34 0,0-4-23 0,-7 1-18 0,14-2-18 15,-7-1-18-15,0 0-15 0,0 5-15 0,-7-5-11 0,8 8-11 16,-1-5-18-16,-6 5-1 0,-1 4 0 0,1-1 0 0,-1 0-2 16,7 8-22-16,-6-4-10 0,-1 4-11 0,0 3-9 0,1 1-8 0,0-1-11 15,6 4-9-15,-7 3-11 0,0-2-12 0,1 2-15 0,0-3-18 0,-1 3-42 16,0 1-54-16,2-5-65 0,-2 6-73 0,-6-5-66 0,6-4-64 16,1 4-27-16,6-4-8 0,-7-3 0 0,1-4 5 0,-1 4 9 15,8-8 11-15,-2 0 17 0,2-3 18 0,-2-1 44 0,1-2 56 16,7-1 72-16,0 0 228 0</inkml:trace>
  <inkml:trace contextRef="#ctx0" brushRef="#br0" timeOffset="36642.26">13963 5055 49 0,'7'8'325'0,"-1"-5"47"0,-6 4 32 0,6-2 16 0,1 2 8 16,-7-4 4-16,6 1 3 0,-6 0 5 0,0-4 7 0,7 0 10 0,-7 0 16 15,0 0-56-15,0 0-88 0,0 0-75 0,0 0-70 0,0 0-42 16,0-4-31-16,0 0-14 0,0 1-9 0,0-1-2 0,0 1-1 0,-7-5-1 15,7 4-7-15,0-3-8 0,-6 0-15 0,-1-1-11 0,1 0-12 16,0 1-7-16,-1 1-6 0,-6 1-3 0,0-2-3 0,0 3 1 16,0-2-2-16,-7 6-2 0,0-4-2 0,-5 4-3 0,5 4-2 0,-6-1-1 15,0 0-1-15,0 5-1 0,0 3-1 0,7-1 0 0,-8 6 1 0,1-2 0 16,7 5 0-16,-1-1 0 0,0 4 0 0,2 0-1 0,4 0 1 16,1 0 0-16,7 4 2 0,-8-5-1 0,8 5 0 0,6-4 0 15,0 3 0-15,0-2 0 0,0 2-1 0,6-6 0 0,1 3 2 0,6-5-1 16,0 2 1-16,1-4 0 0,-2-5 0 0,8 2 0 0,6-5 0 15,-7 1 0-15,7-8 1 0,1-4-1 0,-1-3-1 0,6-1 0 0,1-2-3 16,-1-6-1-16,1-2-3 0,6-4-2 0,0 0-2 0,-6-3-2 16,6-1-2-16,0-3-1 0,-7 0-4 0,1-5 1 0,-1 2 0 0,1-5 0 15,-7 0 0-15,6 1 2 0,-12-5 0 0,6 1 2 0,-7-4 2 16,1 4 3-16,-7-5 1 0,0 1 2 0,0 0 2 0,-7 1 1 16,2-1 3-16,-2 4 2 0,0-1 1 0,-6 4 2 0,0 1 4 0,0 7 4 15,0-1 6-15,0 1 4 0,-6 7 3 0,6 1 4 0,-6-2 3 0,-2 9 3 16,2-2 3-16,6 2 1 0,-6 7-2 0,-1-4 0 0,1 4-1 15,-1 3-3-15,0 0-2 0,1 4-5 0,0 4-4 0,0 0-5 16,-2 3-3-16,2 0-2 0,0 8-4 0,-7 0-4 0,6 3-1 0,0 7-2 16,-5 1 1-16,5 4 0 0,0 2-1 0,-5 5 0 0,5 3-1 15,0 1 1-15,1 3-1 0,-1-1 1 0,7 4 0 0,-6 2 0 16,0-5-1-16,6 4 1 0,0-1 1 0,0-4 0 0,0 6 1 0,6-9-1 16,-6 4-1-16,6 0 1 0,-6-7 1 0,7 3 0 0,-1-4 1 15,1-2-2-15,0-5 0 0,-1 0 2 0,0-3 0 0,1-4 0 16,0-1 0-16,-1-5 0 0,0-2 2 0,1 1 3 0,0-8 4 0,-1-4 3 15,-6 2 2-15,7-5 3 0,-1 0 1 0,0-5 1 0,2-5 1 0,-2 2-1 16,6-3 1-16,-5-4-1 0,0-3-1 0,6-1 0 0,-7-2-1 16,8-1-2-16,-8-4-5 0,6 5-1 0,2-9-5 0,-8 5-1 15,7-5-1-15,1 1-3 0,-2 0 1 0,2-1-3 0,-2 1-1 0,8 3 0 16,-7 0-1-16,1 5-2 0,-2 3 0 0,1-1-2 0,0 8 0 16,0-1-1-16,1 6-2 0,-8 2 0 0,6 8 0 0,-4-1 0 0,-2 5 0 15,0 2 0-15,1 6 1 0,-7 2 1 0,6 4 2 0,1 0 1 16,-7 3 0-16,0 1 1 0,0-1 0 0,0 5 2 0,0-1 0 0,0-3-2 15,0 3-4-15,0-3-8 0,7-4-9 0,-7 0-11 0,0 0-13 16,6-4-16-16,0-3-17 0,0-1-34 0,2-6-41 0,4-1-55 16,1-4-64-16,1 1-57 0,5-8-57 0,0 1-42 0,1-4-36 0,6-4-26 15,-7-4-23-15,8 0-5 0,-1-3 6 0,-6 0 11 0,5-4 15 0,1 0 32 16,-6 0 42-16,0-4 54 0,5 1 63 0,-5-1 58 0,0 0 135 16</inkml:trace>
  <inkml:trace contextRef="#ctx0" brushRef="#br0" timeOffset="36911.37">15155 5029 230 0,'6'-11'285'0,"0"0"47"0,-6 1 52 0,8 2 35 16,-8 5 30-16,0-1 19 0,0 0 15 0,-8 1 10 0,2-1 10 15,6 4-20-15,-6-4-35 0,-7 4-50 0,6 0-61 0,-6 4-45 0,1-4-36 16,-2 7-43-16,1 1-47 0,0-2-34 0,-6 6-29 0,5 2-19 16,2 2-14-16,-2-2-10 0,2 4-10 0,-1 1-7 0,6 3-6 15,0-4-6-15,1 4-7 0,6 4-7 0,0-4-5 0,0 0-3 0,6 3-4 16,1-3-3-16,0 0-5 0,6-4-2 0,-1 1-4 0,2-1-3 16,6-3-4-16,-1-4-3 0,0 0-2 0,0-4-1 0,1-3 0 0,6-4-1 15,-7 0 1-15,1-4 0 0,0-3 1 0,-1-4 3 0,-5-3 4 16,5-1 5-16,-6 0 7 0,0-4 7 0,-6-3 7 0,-1 0 5 15,-6-3 5-15,0 3 4 0,0-5 0 0,-6 2 1 0,6 0 0 0,-14-1 0 16,8 4 0-16,-7 0-1 0,0 0-3 0,0 4-5 0,0 3-9 16,-6 1-15-16,5 6-16 0,2 1-20 0,-8 3-22 0,7 4-36 0,0 0-41 15,0 8-58-15,-7-5-68 0,7 9-68 0,0-2-66 0,0 5-57 16,1 0-50 0,-2-1-22-16,1 1-9 0,0 3 6 0,7-3 9 0,-7-1 15 0,13 1 18 15,-7 0 33-15,7-3 40 0,-7-2 59 0,14-3 66 0</inkml:trace>
  <inkml:trace contextRef="#ctx0" brushRef="#br0" timeOffset="37771.93">16118 5161 0 0,'0'19'127'0,"0"-4"114"0,0 3 13 0,0-3 16 0,0-5 18 15,0 1 16-15,0 0 13 0,0 1 14 0,0-5 14 0,0-4 20 16,0 5 25-16,0-8-22 0,8 3-45 0,-8 1-34 0,0-4-28 0,6-4-13 15,0 1-7-15,1-1-14 0,-1-3-14 0,7-5-14 0,0 2-11 16,1-5-12-16,-2 1-10 0,8-5-20 0,-1-4-24 0,1 2-25 16,0-5-27-16,-1 1-18 0,1-4-14 0,0 3-9 0,-2-4-7 0,2 2-2 15,-1-6-4-15,1 1-2 0,0 4-2 0,-1 0-1 0,-5-5-3 0,5 5 0 16,-6 0 0-16,0 4 3 0,-7 0 2 0,8 2 3 0,-8 4 3 16,0 1 3-16,-6 4 4 0,8 2 4 0,-8 2 2 0,0 2 2 15,0 5 2-15,0-5 0 0,0 5-1 0,-8 3-2 0,8 0-3 0,0 0-3 16,-6 3-3-16,0 1-3 0,6 3-4 0,-14 1-3 0,8 2-4 15,-1 5-3-15,1 0-3 0,0 4-3 0,-1-2-1 0,0 5 1 0,-5 3 1 16,5 2 0-16,7-2 0 0,-7 4 1 0,7 1 0 0,0 0-2 16,0-1 2-16,0 4-1 0,0 0 0 0,7-4 1 0,0 4 0 0,-1-4-1 15,0 0 1-15,1 1-1 0,6-4 1 0,-7-4 0 0,7 0-2 16,1-1 1-16,-2-2 1 0,2-4-1 0,-2-5 1 0,8 1 0 16,-7-3 0-16,7-5 1 0,0 2-1 0,-8-5 1 0,8-5 0 0,-1 2 0 15,-5-8 1-15,5 3-1 0,-6-7 1 0,6 1-1 0,-5-1 0 16,5-3 1-16,-6 0 0 0,0-4 0 0,0 1 1 0,0-2 1 0,-7-3 2 15,8 4 2-15,-8-3 2 0,1-2 3 0,-1 2 6 0,1 3 4 16,-7-3 4-16,6 3 4 0,-6 0 3 0,0 4 3 0,0 0 3 0,0 2 1 16,0 5 0-16,0 1-3 0,0 2-2 0,0 1-3 0,0 3-4 15,-6 4-4-15,6 0-4 0,0 4-5 0,-7 3-6 0,7 1-3 0,-6 2-4 16,6 5-2-16,-7-1-3 0,7 5-3 0,-6 4-1 0,6-2 1 16,0 5 0-16,-6 0 2 0,6 2 1 0,0-2 0 0,0 4-1 15,6-5 0-15,-6 4 0 0,0-3 0 0,6-5 0 0,1 6-2 0,-1-9-1 16,1 0 0-16,-1 0-1 0,1-6 0 0,5-1-1 0,-4 0 2 15,4-3-1-15,1-6-2 0,1-2 1 0,4-2 1 0,-4-3 0 16,6-2 1-16,-7 0-2 0,6-8 2 0,0 4 0 0,-5-7 1 0,5 0 0 16,-6-4 1-16,6 2 0 0,-5-1 0 0,-1-5 0 0,0 4 0 15,-7-3 1-15,7-1 1 0,-7 4 0 0,2-4 2 0,4 5 1 0,-12 2 4 16,7-3 4-16,0 8 6 0,-7 0 5 0,6-1 2 0,-6 4 3 16,0 3 1-16,0 0 0 0,0 1 0 0,0 4-21 0,0 3-8 0,0 0 0 15,0 0 0-15,0 3 0 0,-6 4 0 0,6 1 0 0,-7 0 0 16,7 6 0-16,-7-2 0 0,7 2 0 0,0 4 0 0,0 0 0 0,0 1 0 15,0 2 0-15,0-3 0 0,7 5 0 0,-7-4 0 0,7-1-27 16,-1 0-41-16,0 0-13 0,1-7-11 0,-1 5-14 0,1-6-13 16,0 1-13-16,-1-5-21 0,7 3-22 0,-6-6-31 0,-1-3-36 0,7 0-38 15,-6-3-36-15,-1-1-33 0,7-3-28 0,-7-1-23 0,2-7-21 0,-2 5-28 16,0-9-30-16,0 1-8 0,-6 0 3 0,0-8 15 0,7 0 22 16,-7 0 35-16,-7-3 42 0,7 0 46 0,0-3 47 0,0 2 43 15,-6-3 39-15</inkml:trace>
  <inkml:trace contextRef="#ctx0" brushRef="#br0" timeOffset="37975.06">17324 4692 0 0,'-14'-10'140'0,"8"-1"133"0,-7 0 42 15,6 4 49-15,1-1 49 0,0 4 36 0,-8 1 26 0,8-1 18 0,-1 0 15 16,1 1 17-16,6-1 14 0,-6 4-32 0,6-4-56 0,-7 4-46 16,7-3-39-16,-7 3-36 0,7 0-31 0,0 0-42 0,0 0-46 15,0 0-31-15,0 0-22 0,0 0-19 0,7-5-14 0,-7 5-17 0,0-2-15 16,7-3-25-16,-1 2-68 0,0 0 0 0,-6-2 0 0,13 5 0 16,-6-3 0-16,0-1 0 0,5 0 0 0,-5 4-63 0,6 0-24 0,0 4-14 15,-6 3-11-15,-1-2-10 0,1 6-10 0,-1-1-10 0,-6 5-9 16,0 4-4-16,0-1-2 0,0 0-7 0,-6 4-6 0,-1 3-11 15,1 0-13-15,-1-2-13 0,-6 3-15 0,0-1-23 0,0 1-26 0,0-1-29 16,-7 2-32-16,8-2-41 0,-8 1-49 0,0-1-18 0,1 1-4 16,-1 3 10-16,0-3 16 0,1 0 21 0,0 0 23 0,-1 3 26 0,1-4 26 15,-1 1 34-15,1 3 38 0</inkml:trace>
  <inkml:trace contextRef="#ctx0" brushRef="#br0" timeOffset="38101.21">16881 5715 341 0,'-13'19'430'0,"7"-6"28"0,-2-1 14 16,2-5 4-16,6 0 3 0,0-7-21 0,-6 0-33 0,6-3-48 15,6-8-56-15,-6 4-63 0,6-4-65 0,-6-4-179 0,8 4-236 0,-2-7-124 16,0 3-69-16,-6-7-35 0,7 0-18 0,-7 0-7 0,6-4-2 16,-6-3 21-16,0 0 30 0,0-5 49 0,0 2 57 0,0-5 62 15,0 0 246-15</inkml:trace>
  <inkml:trace contextRef="#ctx0" brushRef="#br0" timeOffset="38298.74">16183 4795 252 0,'-38'3'418'0,"11"2"42"16,-5 2 28-16,6-4 17 0,7 5 11 0,5-5 5 0,-5 1 5 0,13 0 4 16,-1-4 6-16,0 3 4 0,7 1 3 0,7-4-96 15,0 3-145-15,6-3-97 0,6 5-72 0,0-2-43 0,8-3-26 0,-1 4-24 0,13-4-22 0,-7 3-31 0,14-3-38 0,-1 0-83 16,1 0-109-16,-1-3-103 0,2 3-100 0,4 0-51 0,-5-4-28 0,-1 1-12 16,-5-2-7-16,-1 2-5 0,0-1 0 0,-7-3 5 0,1 0 10 15,-7-4 25-15,0 4 34 0,-6-4 80 0,5 0 152 0</inkml:trace>
  <inkml:trace contextRef="#ctx0" brushRef="#br0" timeOffset="39128.14">18795 4784 126 0,'14'4'238'0,"-8"-4"21"15,0 4 20-15,1-4 18 0,0 0 22 0,-7-4 24 0,0 4 26 0,6-4 27 16,-6 1 27-16,-6-1-5 0,6 0-20 0,0-3-44 0,0 2-57 15,-7-5-32-15,0 3-22 0,1-1-17 0,6-2-16 0,-14 2-16 0,8-3-20 16,0 1-24-16,-7-2-24 0,6 5-27 0,-6-4-24 0,7 1-18 16,-8 1-10-16,2-1-9 0,-1 2-4 0,0 1-6 0,-7 0-8 0,7 0-5 15,-7 2-1-15,1 2-3 0,-1 0 0 0,-6 3 0 0,0 0-2 16,1 3-2-16,5 0 1 0,-6 4-1 0,0 1 0 0,-7 3-1 0,7 4-2 16,1 0-1-16,5-1 3 0,-7 4-1 0,1 1-1 0,7 4 2 15,-1-2 1-15,1 5 0 0,6-4-1 0,-1 3 0 0,2 1 1 0,5-1 1 16,7 1 0-16,-6 0-1 0,12-4 3 0,-6 3 1 0,7-2 0 15,5-6-1-15,2 6 0 0,-1-9-1 0,6 1-2 0,1 0 0 16,-1-4 0-16,7-4 0 0,1-3-1 0,-1-4 0 0,6 0 1 0,1-4-1 16,-1-7-1-16,1 0 0 0,-1-4-3 0,7-3 1 0,-6-1 1 15,7-3-1-15,-8-3 0 0,7-1-1 0,-7-2 0 0,1-6 0 0,-1 1 0 16,-5-4-2-16,-1 1 0 0,0-4-2 0,-7-1 0 0,-5-3-1 16,-2 0 1-16,2-3 0 0,-8 3 0 0,0-4 1 0,-6 0 1 0,7 5 3 15,-7-1 3-15,-7 3 5 0,7 1 4 0,-6 4 5 0,6-1 5 16,-6 8 7-16,-2-1 3 0,2 5 7 0,6 3 5 0,-6 3 4 15,0 1 3-15,-1 4 2 0,7 1 2 0,-7 7-2 0,7-2-3 0,-6 5-4 16,6 0-5-16,-7 3-6 0,7 0-5 0,-6 3-6 0,6 4-5 16,-7 3-5-16,7 7-5 0,-7-3-4 0,1 7-4 0,0 1-4 0,6 8-3 15,-7-1 1-15,0 3 2 0,1 10 1 0,0-3 1 0,-1 5 0 16,7 1-1-16,-6 2 1 0,-1 1 1 0,7 4-1 0,-7-2 0 0,1 6 1 31,6-5-1-31,0 0 0 0,-6-3 1 0,6 3-1 0,0-7-2 16,0 0 0-16,0 0 0 0,6-4 0 0,-6-4 0 0,6-2 0 0,1-5-3 15,0 0-3-15,6-7-6 0,-7 0-9 0,7-3-9 0,6-8-14 16,-5 0-17-16,5-4-26 0,1-7-31 0,0 0-53 0,5-7-60 0,-5-2-68 16,6-4-68-16,0-1-59 0,0-6-52 0,0-2-35 0,-6 1-24 15,6-5-7-15,0-3 3 0,-7-1 10 0,7 5 14 0,-6-5 27 16,0 2 29-16,5-2 53 0,-5 0 61 0,0 1 67 0,-1 3 138 0</inkml:trace>
  <inkml:trace contextRef="#ctx0" brushRef="#br0" timeOffset="39784.4">19525 4667 0 0,'13'-4'71'0,"0"-2"180"0,6 2 27 16,-12-1 25-16,6 2 27 0,-7-1 32 0,2 1 33 0,-8-1 30 15,6-3 23-15,-6-1 19 0,0 5 13 0,0-4-27 0,0-1-49 0,0 5-47 16,0-5-45-16,-6 0-27 0,6 5-19 0,-8 0-20 0,2-6-19 16,0 6-28-16,6 3-33 0,-14-3-24 0,8-1-23 0,-7 4-14 0,7 0-10 15,-8 4-9-15,2-1-6 0,-8 5-7 0,7-1-8 0,-7 0-9 16,8 5-7-16,-8 1-4 0,7 6-5 0,-7-1-3 0,8 1-2 0,-8 6-3 16,6-3-2-16,1 8-3 0,7-4-3 0,-7 2-4 0,6-2-4 15,1 4-4-15,6 0-2 0,0-5-2 0,0 0-3 0,6 1-1 16,1 0 0-16,0-5-2 0,-1-2 0 0,7-1 0 0,7 1-2 0,-8-4 0 15,8-1 1-15,0-3-2 0,-1-4 0 0,1 0-1 0,0-7-1 16,-1 0-3-16,7 0 0 0,-6-7 0 0,-1 0-2 0,1-4 0 0,-8 0-1 16,8-4-1-16,-7 1 1 0,0-4 1 0,-6-1 0 0,-1 1 1 15,0-4 0-15,2 0 1 0,-8-3 0 0,0-1 2 0,0 0 1 0,-8 0 0 16,8-3 1-16,-6 0 0 0,0 3 3 0,-1 0 0 0,-6 0 0 16,6 1-2-16,-5 7-1 0,6 0 1 0,-8 3 0 0,8 0 0 15,-1 3 0-15,0 5-1 0,-6 1 1 0,7 1 0 0,0 5-1 0,-1 0-1 16,7 0 0-16,-7 5-2 0,7-2 2 0,0 0 0 0,-6 4 1 15,12 1 0-15,-6 0 1 0,0 3 0 0,7-4 1 0,0 5 1 16,-1-2 0-16,7-3 1 0,0 4-1 0,0-4 2 0,1 1 1 0,-2-5 0 16,8 5 0-16,-7-5 0 0,7 1-2 0,-2 0 1 0,-4-4 0 0,5 4-1 15,-5-4 1-15,4 0-1 0,-4 0-1 0,-1-4-1 0,7 4-1 16,-8 0 0-16,2 4 0 0,-2-4-2 0,-5 3 0 0,6 2-1 16,-6-3 2-16,-1 6-2 0,0-1 1 0,2 1-1 0,-2 3 1 0,-6 0-1 15,6 3 2-15,-6-3-1 0,0 4 0 0,0 3 1 0,0-3 0 16,0 3 0-16,0 1 1 0,-6-1 1 0,6 1-1 0,0-2 1 0,-6 2-1 15,6-1 1-15,-8-3 1 0,8 3-1 0,0-4 2 0,-6 1-1 16,6 0 1-16,0-4 0 0,0 0-1 0,0-4 2 0,0 1 0 0,0-1 2 16,0-3-1-16,0-1 2 0,6-3 2 0,-6 0-1 0,0 0 0 15,8-3-1-15,-2-5 0 0,0 5 0 0,0-8 0 0,8-1 1 16,-1 2-1-16,-7-5-2 0,8 1 0 0,-2-2-1 0,2-5 0 0,-2 2-1 16,-5-3-3-16,6-3 0 0,0-1 0 0,-1 0 0 0,2-3 0 15,-1 3 0-15,0-3-1 0,0 4 0 0,0-1-1 0,0 4 0 0,-7 3-1 16,8 1 0-16,-1 4-1 0,-7 3 0 0,7 4-2 0,-6 2 1 15,-1 2-2-15,0 3 1 0,2 8-1 0,-2-4 0 0,0 6 1 0,1 5-1 16,-7 0 1-16,0 6 0 0,6 1 1 0,-6-1-1 0,0 6-2 16,0-2-4-16,0 1-6 0,-6 0-9 0,6 3-9 0,0-3-12 0,0-1-14 15,6-3-19-15,-6 0-22 0,7-4-39 0,-1 1-50 0,1-4-66 16,5-4-76-16,2-4-65 0,-1 0-63 0,6-3-40 0,1-4-30 0,-1 0-9 16,1-7 1-16,6-1 9 0,1-3 12 0,-2 1 17 0,7-6 21 15,-5 2 41-15,-1-4 49 0,6 3 68 0,1-3 73 0</inkml:trace>
  <inkml:trace contextRef="#ctx0" brushRef="#br0" timeOffset="40301.15">20795 4766 265 0,'0'-11'309'0,"0"4"46"0,0-1 48 0,-7-3 34 16,1 4 26-16,0-1 17 0,-2-3 13 0,2 5 11 0,0-6 8 0,-7 5-19 15,6 0-35-15,-6-1-65 0,0 2-79 0,0-3-54 0,1 6-42 16,-2-1-44-16,1 4-49 0,0-3-33 0,0 6-27 0,1-3-17 0,-2 7-12 16,1-2-10-16,-7 5-11 0,14 1-5 0,-7 4-4 0,0-1-2 15,7 5-2-15,-8-1 0 0,8 3 0 0,-1 2-1 0,1-1-1 0,6 0 1 16,0 0 0-16,0 4 0 0,0-8 0 0,6 4-1 0,1-4-1 15,-1 1-2-15,1-1-2 0,6-3-2 0,0-4-2 0,0-1-4 0,0-2 0 16,0-5-2-16,6 2-1 0,1-5-3 0,-7-5 0 0,7-2-1 16,0 0 0-16,5-5 0 0,-5 2 0 0,0-5 3 0,-2 1 2 0,-4-5 4 15,5 1 1-15,-5-4 3 0,-2 0 2 0,2-3 1 0,-2-1 3 16,-5 0 2-16,6 1 4 0,-6-1 3 0,-7-4 2 0,6 5 6 16,-6-1 7-16,0 4 6 0,0 0 8 0,0 1 6 0,0 2 6 0,0 4 4 15,-6 4 2-15,6 0 1 0,0 4 0 0,0 4-3 0,-7-1-1 0,7 4-3 16,-6 0-1-16,6 7-5 0,-7 0-7 0,0 4-5 0,1 3-7 15,6 5-5-15,-6 4-6 0,0 2-3 0,-2 4-4 0,8 5 0 0,-6 3 0 16,6-1 0-16,-6 7-1 0,6 1 1 0,0 1 1 0,0 2 0 16,0 5 0-16,0-5 0 0,0 4-1 0,0 4 0 0,0-3-2 15,0 2 1-15,0 2-2 0,0-5 1 0,-7 4-2 0,0-4 2 0,1 0-2 16,6-3 1-16,-13 3-1 0,7-7-1 0,-8 0-4 0,2-3-2 16,-2-1-3-16,1-4-4 0,0-3-2 0,0-3-2 0,1-1-3 15,-2-3-1-15,-5-8-2 0,5 0 0 0,2-7-2 0,-2-4 0 0,2 2 1 16,-8-7 0-16,7-4 1 0,0-3 3 0,0-6 4 0,0 0 4 15,0-4 2-15,6-3 3 0,1 0 2 0,-1-8 3 0,1 0 2 0,6 1 2 16,0-4 0-16,6-4 2 0,1 0 0 0,-1 0 0 0,7-1 1 16,7-2 0-16,0 0-1 0,-1 0-1 0,7-1-1 0,0 0 0 0,0 0-3 15,7 0-1-15,-1 1-4 0,-5-1-7 0,5 1-12 0,1 2-14 16,-1 1-17-16,1 1-35 0,-7-1-43 0,0-3-65 0,-1 2-74 0,-5 5-80 16,0-8-82-16,-1 4-50 0,-5-1-36 0,-2 2-15 0,-6 0-7 15,-6-5 4-15,8 3 9 0,-16-2 13 0,8-1 14 0,-6 1 35 16,-6-1 43-16,-2 4 64 0,1-4 75 0</inkml:trace>
  <inkml:trace contextRef="#ctx0" brushRef="#br0" timeOffset="40582.4">19655 4110 335 0,'-39'18'423'0,"7"-4"26"15,-1 6 14-15,1-9 8 0,12 2 6 0,-6-4 7 0,13-2 6 16,-1 0 9-16,8-3 8 0,-7-4 6 0,13 3 7 0,0-3-103 0,0 0-159 15,0 4-82-15,0-4-42 0,7-4-18 0,5 4-9 0,-4-3-5 16,4-1-5-16,8 0-5 0,-7-3-6 0,7 0-8 0,-1-5-7 0,0 1-9 16,1 2-8-16,-1-8-9 0,1 3-8 0,-7-4-9 0,0 3-9 15,6 1-7-15,-11-1-6 0,4 1-4 0,-6 0-2 0,1 5-3 0,0-2-3 16,-1 4-2-16,-6 3-1 0,7 1-1 0,-7 6-1 0,6 1-1 16,-6 3-4-16,7 1-5 0,0 4-5 0,-7 5-10 0,6-2-10 0,0 7-13 15,0 0-13-15,2 3-25 0,-2 1-31 0,0 0-57 0,-6-1-68 16,7 5-75-16,-1-1-76 0,1 0-58 0,0 1-48 0,-7-1-20 15,6 0-6-15,-6-4 1 0,6 1 8 0,-6 0 12 0,6-4 14 0,-6 0 26 16,8 0 33-16,-8 0 57 0,6-3 70 0</inkml:trace>
  <inkml:trace contextRef="#ctx0" brushRef="#br0" timeOffset="40738.65">19649 5385 0 0,'-27'32'6'0,"9"2"407"0,-9-8 49 0,7 0 24 0,1-5 12 15,0 2-1-15,5-9-8 0,1-3-32 0,7-4-47 0,-7-2-68 0,6-5-82 16,1 0-84-16,0-5-87 0,6-2-171 0,-8-1-212 0,2-3-107 16,0-3-56-16,6-1-26 0,-7-6-14 0,1-2 1 0,-1 2 7 15,1-6 33-15,-1-5 45 0,1-1 70 0,0-4 163 0</inkml:trace>
  <inkml:trace contextRef="#ctx0" brushRef="#br0" timeOffset="40910.53">18704 4440 0 0,'-33'11'15'0,"7"-3"408"0,1 2 52 0,-1-2 27 0,6-1 15 16,7-3 7-16,0 3 2 0,0-7 3 0,13 0-1 0,0 0 1 15,0 0-1-15,13-4 1 0,0 4 0 0,6-3-133 0,1 3-202 0,13-4-116 16,-1 4-76-16,7-4-95 0,1 4-101 0,11-3-111 0,-5-1-111 16,13 0-58-16,-8 1-27 0,2-2-14 0,6-2-6 0,-7 4-4 15,7-5-3-15,-8 1 4 0,1 0 6 0,1-1 19 0,-2-3 22 16,2 4 66-16,-1-4 89 0</inkml:trace>
  <inkml:trace contextRef="#ctx0" brushRef="#br0" timeOffset="42555.5">22241 4542 0 0,'6'0'68'0,"1"4"137"16,0 0 9-16,-1-1 10 0,0 1 10 0,0 0 12 0,-6-4 17 0,8 3 19 15,-8-3 25-15,0 0 28 0,0 0 31 0,0 0-13 0,0 0-37 0,0 0-23 16,0 0-16-16,-8 3-9 0,8-3-4 0,0-3-5 0,-6 3-5 16,0 0-11-16,0-3-14 0,6 3-20 0,-7-4-23 0,-6 0-27 15,6 4-32-15,1-3-32 0,-8-1-32 0,8 0-20 0,-7 4-13 0,0-3-9 16,0 3-5-16,0-4-4 0,0 4-5 0,-7 4-3 0,8-4-1 15,-8 3-3-15,1 5 1 0,-1-5-1 0,0 5-1 0,1 3 0 0,-1-4 0 16,-6 4-1-16,7 3 1 0,-1-2-1 0,0 2 2 0,8 4-1 16,-8-3 0-16,7 4 1 0,0-1 0 0,0 0 1 0,7 4 0 0,-8-3 1 15,8-1 0-15,-1 3 0 0,7-2-1 0,0 3 2 0,0-4 1 16,7 1 1-16,-7-4-1 0,13 3 1 0,-6-4-2 0,5-3 1 16,8 4 2-16,0-4-1 0,5-4 1 0,1 1 0 0,7-1 1 0,-7-7-1 15,13 0 1-15,1 0-1 0,-1-7 0 0,-1-1-3 0,8 1 1 16,0-4-3-16,0-4 1 0,5-3-1 0,-5 0-1 0,-1-1-2 0,1-3-2 15,0-3-3-15,0-4-4 0,-8 3-3 0,1-7-3 0,1 0-4 16,-7 0-3-16,-1-4-1 0,-7-3-3 0,2 0-1 0,-8-1-1 16,1-2 0-16,-1-2-3 0,-5 2 1 0,-2-1 0 0,-5 0 4 0,0-4 2 15,-1 4 5-15,-6 0 4 0,0 4 4 0,0 0 4 0,0 3 7 16,-6 0 8-16,-1 4 8 0,0 0 6 0,1 8 7 0,0-1 8 0,-1 3 4 16,0 9 5-16,1-4 2 0,0 7 3 0,-1 0 1 0,0 4 1 15,1-1-2-15,6 4-3 0,-7 1-3 0,1 3-5 0,0 3-5 16,-1 1-7-16,0 1-5 0,1 5-5 0,0 1-5 0,-2 3-4 0,-4 1-3 15,5 7-2-15,1 0-1 0,-8 5 0 0,8 2 0 0,0 3 0 0,0 0 1 16,-2 6 0-16,2-2 1 0,0 1-1 0,6 4 2 0,-7 2 0 16,1 1 2-16,6 0 1 0,-7 0 0 0,7 4-1 0,-7-1-1 15,7-2-1-15,-6 2 2 0,6-3-1 0,0 4-1 0,-6-4 1 0,6-4-2 16,0 0 1-16,-6-3-2 0,6-1 0 0,0-3-1 0,0-4 0 16,0 1 0-16,6-8 0 0,-6 0 2 0,0 0 0 0,0-7-1 0,6-5 1 15,-6 6 0-15,0-10 2 0,6-1 1 0,1-3 1 0,-7 3 0 16,7-10-1-16,-1 3 1 0,1-3 0 0,5-1-1 0,-4-6 1 0,4 2-1 15,1-5 1-15,0 0-1 0,0 0 0 0,1-3-1 0,5-4-2 16,-6 0 0-16,6 0 0 0,-5-3-1 0,-2-5 1 0,8 1-1 16,-7 2-1-16,7 0 0 0,-8-4-1 0,8 2-1 0,-7 0 0 0,0 3 0 15,0 5-1-15,1-1-1 0,-2 3 1 0,2 4-2 0,-2 5 0 0,-5-2-1 16,-1 9 0-16,1-1 1 0,0 4-1 0,-1 0 1 0,0 4 0 16,-6 3-1-16,6 4 1 0,2 0 0 0,-8 4 1 0,0 3 0 15,0 1 1-15,0 2-1 0,0 1 1 0,0 4 1 0,0-4 0 0,-8 3 0 16,8 5 0-16,-6-8 1 0,6 4 0 0,0-1 1 0,-6-3 0 15,6-4 0-15,6 4-1 0,-6-7 2 0,6 4 1 0,-6-9-1 16,8 5 1-16,-2-4 1 0,0-4-1 0,1-3 1 0,6 0 1 0,0-1-1 16,-7-3 1-16,8 0 0 0,-2-3-1 0,8-1 1 0,-7-3-1 15,7-1 0-15,0-3 0 0,-1 0-1 0,-6-3 0 0,6-1 0 0,1 0-1 16,-7-3 0-16,7-1 1 0,-8 1-1 0,2-3 3 0,-2-1 0 16,2-4 2-16,-1 5 1 0,-1-6 0 0,-5 2 3 0,6 0 2 0,-7 2 4 15,2 0 3-15,-2 2 4 0,0 3 4 0,1-1 3 0,-1 5 0 0,-6 3 1 16,7 0-1-16,-7 3-3 0,0 5-1 0,0 0-4 0,0 3 0 15,0 0-3-15,0 3-1 0,0 0-5 0,-7 5-3 0,7-1-4 0,-6 4-4 16,6 4-2-16,-7 2-2 0,7 2 0 0,-6-1-2 0,0 8 1 16,-2-3 2-16,2 2 1 0,0 0 0 0,-1 1 1 0,7-4 0 0,-7 4-1 15,1 0 1-15,6-5-1 0,0-3 0 0,0 5 0 0,0-4 0 16,0-5-1-16,6 1 1 0,-6-5 1 0,7 1 1 0,0 0-1 16,-1-3 2-16,8-5-2 0,-8 1 1 0,7-4 0 0,6 0 0 0,-6-4 1 15,1-3 0-15,5 0 0 0,0-1 1 0,1-3-1 0,-1 1 1 0,7-5-1 16,-6-4 0-16,-1 1 2 0,1-1-1 0,0-2 1 0,-1-2 0 15,1 2 3-15,-7-5 2 0,6 1 4 0,-6-4 4 0,1 3 3 16,-2 0 3-16,-5 0 4 0,0 0 6 0,5 5 5 0,-5 2 5 0,-7 1 4 16,6 0 3-16,-6 7 0 0,0 0 0 0,7 0-2 0,-7 4-3 15,0 3-5-15,0 0-5 0,0 4-19 0,0 0-18 0,-7 4 0 0,7 3 0 16,0 1 0-16,-6 2 0 0,6 1 0 0,0 8 0 0,-7-1 0 16,7 3 0-16,-6 2 0 0,0 3 0 0,6-1 0 0,-7 5 0 0,7-4 0 15,0 3 0-15,-7-4 0 0,7 5 0 0,0-5 0 0,0-3 0 16,0 0 0-16,0-4 0 0,0 0 0 0,0-2 0 0,0-2 0 15,7-2 0-15,-7-6 0 0,7 2 0 0,-7-1 0 0,6-7 0 0,0 4 0 16,1-8 0-16,-1 4 0 0,1-7 0 0,0-1 0 0,5 2 0 16,-5-6 0-16,6 1 0 0,0-3 0 0,0-1 0 0,0-4 0 0,1 1 0 15,-2-4 0-15,8 0 0 0,-7-3 0 0,-1 3 0 0,2-4 0 16,6 1 0-16,-8-1 0 0,1 0 0 0,1 4 0 0,-8 0 0 0,6 0 0 16,2 4 0-16,-8 3 0 0,1 4 0 0,-1 0 0 0,1 4 0 15,-7 3 0-15,7 0 0 0,-7 4 0 0,6 4 0 0,-6 3 0 0,0 1 0 16,0 3 0-16,0 0 0 0,0 6 0 0,0 2 0 0,-6-1 0 15,-1 8 0-15,0-3 0 0,1 2 0 0,-1 4 0 0,1-2 0 0,0-2 0 16,-8 4 0-16,8-4 0 0,0-3 0 0,-1 0 0 0,0 0 0 16,7-3 0-16,-6-1 0 0,6-3 0 0,0-1 0 0,-7-3 0 15,7 0 0-15,7-3 0 0,-7-1 0 0,0-3 0 0,6-4 0 0,-6 0 0 16,7 0 0-16,0-4 0 0,-1-3 0 0,6-1 0 0,2 1 0 16,-1-4 0-16,0-4 0 0,0 1 0 0,0-4 0 0,0 0 0 0,7-1 0 15,-7-7 0-15,7 4 0 0,-8-7 0 0,2 2 0 0,5 0 0 16,-6-4 0-16,0 2 0 0,-1 0 0 0,2 0 0 0,-1 6 0 0,0-3 0 15,-6 9 0-15,5-1 0 0,-5 3 0 0,0 4 0 0,-1 3 0 16,0 5 0-16,-6-1 0 0,7 4-22 0,-7 4-5 0,0 4-6 16,0-2-6-16,0 5-9 0,0 4-10 0,0 0-10 0,0 2-12 0,-7 6-10 15,7-2-10-15,-6 2-10 0,6 0-13 0,0 2-20 0,-6-4-27 16,6 2-34-16,0-1-39 0,6-4-46 0,0 0-47 0,1-4-36 16,0 1-31-16,-1-4-27 0,7 0-23 0,0-7-19 0,6 4-17 0,1-8 0 15,0 0 9-15,-1 0 21 0,7-8 28 0,-6 4 38 0,5-7 43 0,2 0 51 16,-1 1 54-16,0-5 44 0,-6 0 159 0</inkml:trace>
  <inkml:trace contextRef="#ctx0" brushRef="#br0" timeOffset="43041.05">24761 4726 0 0,'20'-15'3'0,"-1"1"188"0,1-1 36 0,-7 0 36 16,0 5 33-16,0-2 43 0,-7 1 45 0,1 0 37 0,0-1 32 0,-1 2 22 16,-6 2 17-16,0-3-18 0,0 5-39 0,0-6-35 0,0 5-35 15,-6-4-29-15,-1 4-26 0,0 0-28 0,1-1-31 0,-1 1-40 0,-5 3-44 16,-2-3-38-16,2 7-32 0,-2-3-21 0,-5 3-19 0,6 3-12 16,-6 0-13-16,-1 5-9 0,0-1-7 0,1 4-7 0,5 0-3 0,-5 4-4 15,6 0-2-15,-6 2-1 0,12 6 0 0,-6-5-1 0,7 5-1 16,-2 2 1-16,2-4-1 0,6 2 0 0,0 2 0 0,0-3-1 15,6-3 0-15,2 2 0 0,-2-6-1 0,0-1 1 0,8 1 0 0,-2-4 0 16,1-3 1-16,1 0 1 0,5-6-1 0,-6-2 1 0,7 0-1 16,-7-2 1-16,7-6 0 0,-1 0 2 0,0 1-1 0,-6-7 1 0,7 2 0 15,0-6 0-15,-8 4 1 0,1-5-1 0,7-4-1 0,-7 2 1 16,0-1 1-16,-7 1-1 0,8-2 1 0,-8 2 0 0,1-5 0 0,-1 3 0 16,0 1 0-16,2 1 0 0,-8 2 1 0,6 1 1 0,-6 3 0 15,0 1 1-15,6 3 0 0,-6 0 1 0,0 4-2 0,0 0 0 0,0 2-1 16,0 2 0-16,0 3 0 0,-6 3 0 0,6 2 0 0,-6 2 2 15,-2 4-1-15,2 3 1 0,0 1-2 0,-1 7 2 0,1 3 0 16,-8 1 2-16,8 6 2 0,-7 5 3 0,6 0 1 0,-5 4 1 0,-2-1 0 16,8 7 0-16,-7 1 0 0,7 0 0 0,-1-1 1 0,-6 4 0 15,7 1-1-15,-2-1 0 0,2 4-1 0,0-3 0 0,-7-2-3 0,6 6 0 16,1-5-1-16,-1 0-2 0,1-3 0 0,-8 0 0 0,8-1 0 16,0-4-3-16,-1-1 0 0,-6-3-2 0,7-2 0 0,-7-3 0 15,6-2 1-15,0-2-1 0,-5-8 0 0,5-1 0 0,-6-3-1 0,6-2 1 16,-5-9 0-16,5 0-2 0,-6-7 0 0,7 0-1 0,-8-7-2 15,8-4 1-15,-1-3-2 0,-6-5 0 0,7-4-2 0,6-2-1 0,-7 0 1 16,7-8-1-16,7-4 1 0,-1 0-1 0,1 0 0 0,6-2 1 16,-1-2 1-16,8 1 0 0,0 0 0 0,6 3-2 0,-7 0-3 0,14 1-7 15,-7-1-9-15,0 5-7 0,7 2-9 0,-1 0-12 0,1 1-14 16,-1 4-28-16,1 3-37 0,-7 0-54 0,6-1-62 0,-5 2-72 0,-1 2-75 16,0 1-57-16,-7 3-45 0,7 1-19 0,-12-4-6 0,5 2 4 15,-13-2 5-15,8 4 11 0,-8-5 13 0,0 1 29 0,2 0 35 0,-8 0 56 16,0-8 62-16</inkml:trace>
  <inkml:trace contextRef="#ctx0" brushRef="#br0" timeOffset="43235.57">24254 3909 0 0,'-34'-4'2'15,"2"0"407"-15,-1 4 48 0,7-3 23 0,7-1 12 0,-7 1 5 0,6 3 3 16,7-4 0-16,1 1-1 0,-2-5-8 0,8 3-10 0,-8 5-25 15,8 0-33-15,-7 0-179 0,0 5-253 0,0-2-173 0,-7 5-129 0,8 3-81 16,-15 0-55-16,1 3-28 16,0 5-14-16,-6-4-6 0,5 2-1 0,-5 1 6 0,-1 1 10 0,1-4 25 15,6 3 31-15,-7-3 54 0,8-1 66 0</inkml:trace>
  <inkml:trace contextRef="#ctx0" brushRef="#br0" timeOffset="43860.58">25797 4553 273 0,'-13'14'413'0,"-6"5"35"15,5-4 17-15,1 0 9 0,0-4 5 0,0 0 1 0,0-1 2 16,6-1 2-16,7-3 2 0,-6-2 3 0,6-4 4 0,0 4-98 0,0-4-147 16,6 0-90-16,1 0-58 0,6-4-30 0,-6 0-17 0,12-6-6 15,0 2-4-15,1-3-2 0,0-4-2 0,5 0-1 0,9-7-2 0,-2 4-3 16,-6-7-5-16,6-1-5 0,2 1-4 0,-2-4-6 0,1-4-5 16,-7-1-3-16,6-2-2 0,-6-1-2 0,0 0-1 0,-6-3-1 15,0 0 0-15,-2 3 0 0,2-7 1 0,-1 4 1 0,-5 0 0 0,-2 3 2 16,2 0 2-16,-1 4 6 0,-7 0 6 0,1 3 6 0,0 9 5 0,-7-1 5 15,0 4 3-15,0 3 5 0,0 0 1 0,0 8 3 0,0-3 0 16,-7 6-1-16,7-1 2 0,-7 2-3 0,1 3-3 0,-1 0-5 16,-5 3-6-16,-2 2-5 0,2 2-4 0,-2 4-4 0,1 3-4 0,-7 2-5 15,8 5-1-15,-8 1-1 0,7 7-1 0,-7 1 0 0,8 3-1 16,-2 3 1-16,2 4-1 0,5 1 1 0,-6-1-2 0,6 3-1 0,1 1 1 16,0 5 1-16,-2-2 0 0,8-3 1 0,0 3-2 0,0-3-1 15,0 0-3-15,8 1-4 0,-2-5-7 0,0 0-8 0,1-3-9 0,-1-3-12 16,8-2-11-16,-2-7-19 0,8 1-21 0,-7-5-44 0,7-5-52 15,0-5-65-15,5-1-72 0,-5-5-58 0,6-5-51 0,0-5-42 16,0-1-37-16,-1-2-15 0,8-6-1 0,-7-1 6 0,7-4 10 0,-7 1 17 16,6-3 19-16,1-2 43 0,-1-3 51 0,1 5 66 0,-1-5 71 15</inkml:trace>
  <inkml:trace contextRef="#ctx0" brushRef="#br0" timeOffset="44221.08">26962 4392 0 0,'20'-10'250'0,"0"1"47"0,-8-1 27 0,-5-1 33 0,0 4 37 15,-1-4 28-15,-6 3 25 0,0 1 18 0,0-1 15 0,-6-2 11 0,-1 2 12 16,-6 1-51-16,7-1-82 0,-8 1-56 0,-5 0-42 0,6 3-29 15,0-3-23-15,-7 3-29 0,1 4-35 0,-1-3-28 0,1 6-23 0,0-3-19 16,-1 4-13-16,-6 3-13 0,7 4-10 0,-1 0-9 0,0 3-8 16,1 1-8-16,-1 4-6 0,0 3-5 0,1-1-5 0,-1 2-3 15,8 2-2-15,-2 1 0 0,1 0-1 0,7-1 0 0,-1 1 1 0,1 0-1 16,6 0-6-16,0-4-2 0,6-1-4 0,1-2-5 0,6 0-4 0,-1-5-4 31,2 0-4-31,-1-2-3 0,7-6-2 0,6-2-4 0,-7 0 0 16,7-4-3-16,0-4-1 0,0 0 2 0,0-2 3 0,1-6 3 0,-1-2 5 15,-1 0 3-15,1-2 6 0,-6-2 3 0,6-4 3 0,-7 0 3 16,1 0 3-16,-7-3 3 0,7-1 4 0,-8 0 3 0,2-3 4 0,-2-1 4 16,-4 5 6-16,-2-4 7 0,-6 3 7 0,6 4 6 0,-6-1 8 15,7 2 3-15,-7 6 6 0,-7 1 0 0,7 3-1 0,0 4 0 0,-6-1-1 16,6 8-3-16,-6 0-3 0,-2 8-4 0,2-1-7 0,0 4-5 16,-8 3-8-16,2 4-6 0,5 5-7 0,-6 2-4 0,6 1-3 15,1 0-2-15,0 3 2 0,-8 0-2 0,14 1 1 0,-6-1-3 0,6 0-3 16,0 0-5-16,0-3-7 0,0-1-10 0,6-2-11 0,2-2-18 15,-2-2-18-15,0-4-37 0,0 0-46 0,1-5-67 0,6-3-77 0,0-3-79 16,1-4-81-16,-2-4-47 0,2-3-32 0,-2-3-11 0,1-5-2 16,1-4 6-16,-2-6 10 0,2-2 14 0,-8-2 19 0,7-7 36 15,-7-1 46-15,8-3 66 0,-8-3 78 0</inkml:trace>
  <inkml:trace contextRef="#ctx0" brushRef="#br0" timeOffset="44361.7">27112 4001 117 0,'-19'-34'411'0,"-7"1"62"0,6 8 36 0,-6 3 25 0,7 3 20 15,-1 8 16-15,7-4 13 0,0 5 7 0,0 2 8 0,7 1 3 16,-1 3 5-16,7 1-73 0,-7 0-108 0,14 3-114 0,-7 0-115 0,13 3-61 15,-7-3-35-15,7 7-34 0,7 0-32 0,6 1-38 0,0 2-42 16,1 5-59-16,5-1-70 0,1 2-100 0,-1 2-115 0,1-3-85 16,-1 3-65-16,1 1-35 0,-1-5-17 0,1 4-8 0,-7-3-4 0,6-1 6 15,-5-3 11-15,-1 1 21 0,0-5 29 0,-1 4 51 0,-5-4 64 16,0-3 95-16,6 4 285 0</inkml:trace>
  <inkml:trace contextRef="#ctx0" brushRef="#br0" timeOffset="45456.63">27894 4311 0 0,'0'8'70'0,"0"-4"238"0,0-1 58 0,0 5 37 0,0-8 24 0,-6 2 18 16,6 3 17-16,-7-5 14 0,7 0 12 0,-7 0 12 0,7-5 10 16,-6 5-23-16,0-2-41 0,6 2-67 0,-8-4-81 0,2 0-60 0,6-3-52 15,-6 3-32-15,6 0-22 0,-7-3-16 0,7-1-14 0,0 5-12 16,0-4-13-16,0-1-12 0,0-3-10 0,7 4-7 0,-1-4-9 0,0 4-7 16,2-3-8-16,-2-2-6 0,7 5-6 0,-6-4-3 0,5 0-4 15,1-1-3-15,-6 6-2 0,6-2-2 0,0-3-1 0,-6 3 1 16,5 4-2-16,1 1 1 0,-6 0-2 0,0-1 1 0,-1 4-1 0,0 0 0 15,8 4 1-15,-14-1-2 0,6 4-1 0,0 6 0 0,1-4 1 0,0 2 2 16,-7 8 0-16,6-1-1 0,-6 1 1 0,7 6 0 0,-7-3 3 16,0 7-1-16,0-4 2 0,-7 9 1 0,7-5-1 0,0 4 1 15,-6-4 1-15,6 5 0 0,-7-1 0 0,0-4-1 0,7 0 0 0,-6 1 0 16,6-1 1-16,-6-3 0 0,6-5 0 0,-6 1-2 0,6 0 1 16,0-7-1-16,-8 4 0 0,8-8 1 0,0 0 0 0,0-5 2 0,0 2-1 15,0-4 3-15,0-1 1 0,0-3 1 0,0 0 2 0,0 0-1 0,8 0 1 16,-8-3 0-16,0-4 0 0,6-1 2 0,-6 1-1 0,6-4 0 15,0-5-1-15,1 3-1 0,0-6-1 0,-1 1-1 0,7-1-3 16,-7-2-1-16,8-2-3 0,-8 2-1 0,8-5 1 0,-2 4-1 0,1-4 0 16,1 1 0-16,-2 3 0 0,2-4 0 0,-2 5 0 0,1-2 1 15,1 1-2-15,-2 4 0 0,2 0 1 0,-8 3-1 0,7 0 1 16,-6 3 1-16,6 6-2 0,-7-1 0 0,0 3-1 0,2 0 0 0,-2 4-1 16,0 4 0-16,-6 0 0 0,6-1 0 0,1 5 1 0,-7 6 0 15,7-3 2-15,-7 3-1 0,6 5 1 0,-6-1-1 0,0 1 1 0,0 3 1 16,0 0 0-16,0 0 1 0,-6 0 0 0,6 0 1 0,0 0 0 15,-7 3-1-15,7-2 0 0,0-2-1 0,-7-3 0 0,7 5 0 0,-6-5 2 16,6 0-1-16,0-3 0 0,0-1-1 0,0-2 2 0,0-1-1 16,0-4 2-16,0 0-1 0,0-3 1 0,0 0 0 0,0-1-1 0,6-3 2 15,-6 0 0-15,7 0-1 0,0-3 1 0,-7-5-1 0,6 1 2 16,7 0-1-16,-6-4 1 0,6-1-1 0,-7-2-2 0,8-5 2 16,-2 5-1-16,1-8-1 0,1 3-1 0,-2-2-1 0,2-5-2 0,-2 4 0 15,8-4-2-15,-7-3 0 0,0 3-1 0,6 1 0 0,1-1 0 16,-7 5-1-16,1-2 0 0,4 2 0 0,-4 2 0 0,-1 4 0 0,0 1 0 15,6 3 0-15,-13 3 0 0,8 4 1 0,-1 4 2 0,-6 0 0 16,-1 8 0-16,1-1 1 0,-1 1 1 0,0 6 1 0,1 5 0 0,-7-1 0 16,0 0 0-16,0 5 0 0,0 2 1 0,0 1 1 0,-7 0 1 15,7-1 0-15,-6 0-2 0,6 1 1 0,-6-4 0 0,6 4-2 0,-7-5 0 16,7-2 1-16,0 3-1 0,0-4 1 0,0-3 0 0,0-1 1 16,0-2 0-16,7-5 0 0,-1-1-1 0,0-1 1 0,1-1-1 15,6-4-7-15,0-4-10 0,0-3-14 0,0-1-15 0,0-3-25 0,6-3-30 16,1-5-52-16,0-3-63 0,-7 0-74 0,7-3-83 0,-1-2-66 15,0-5-61-15,-6-1-29 0,7 0-15 0,0-3 1 0,-1-5 6 0,1 1 12 16,-8 3 14-16,15-3 25 0,-8-1 28 0,0 5 53 0,1 3 63 16</inkml:trace>
  <inkml:trace contextRef="#ctx0" brushRef="#br0" timeOffset="46192.18">29431 4264 67 0,'0'3'204'0,"7"1"12"0,-7 0 7 0,0-4 5 16,0 3 7-16,0-3 10 0,6 0 13 0,-6 0 15 0,6 0 16 15,-6 0-8-15,6 0-18 0,2 0-31 0,-8 0-37 0,6-3-18 0,0 3-8 16,1 0 4-16,0-4 12 0,-7 4 10 0,6-4 10 0,1 1 1 16,-7-1-6-16,6 1-8 0,0-1-12 0,-6 0-10 0,8 1-12 0,-8-5-11 15,0 5-10-15,0-4-13 0,0-1-11 0,0 1-12 0,0-1-15 16,0 5-12-16,-8-8-15 0,2 4-8 0,0-1-6 0,6 0-3 15,-7 2 0-15,-6 3-4 0,6-5-1 0,1 3-3 0,-8 1-2 0,8 1-3 16,-6 3-3-16,5 0-3 0,-6 3-4 0,0 1-4 0,-7 1-2 16,8 6-2-16,-2-5-1 0,-5 5-4 0,5 5-4 0,-4 2-1 0,4 1-1 15,1-2 2-15,-7 5 1 0,8 3 0 0,-2 2 1 0,2-2 1 16,5 0-1-16,0 5 1 0,1-4-1 0,-1 4 0 0,7-5 0 0,0 0 0 16,0 1 1-16,7 0 0 0,-1-5-2 0,8 1 0 0,-2-3-1 15,2-1-1-15,-2-2-2 0,2-2 0 0,5-3 0 0,1-4 0 16,-8 1-1-16,8-5 0 0,0-3-3 0,-1-3-1 0,1-2-3 0,-1-2-1 15,1-4-2-15,0 0-1 0,-8-4-1 0,8 1 1 0,-7-4 1 0,1-5 0 16,-8 2 0-16,6-1-1 0,-5-4 1 0,0 0 1 0,-1-3 2 16,1 3 3-16,-7-3 3 0,0 0 4 0,0 0 3 0,0-1 1 15,0 5 3-15,0-1 2 0,-7 4 3 0,1 1 1 0,6 2 1 0,-7 8 1 16,7-5 0-16,-7 9-1 0,1 1-1 0,6 1-1 0,-6 2-1 16,0 3-1-16,6 3-1 0,-8 2-2 0,8 1-3 0,-6 1-2 15,6 5-4-15,0-1-1 0,0 3 0 0,0 1 0 0,6 0 0 0,-6-1-1 16,8 5 1-16,-2-4-1 0,6-1 0 0,-5 1 1 0,6 0-2 15,6-1-2-15,-5-3-3 0,6 1-3 0,-1-5-3 0,1-4-2 0,-2 1-2 16,2-1 0-16,0-6-1 0,6 3 0 0,-7-7-1 0,1 0 0 16,6-2 0-16,-7-5 1 0,1 3 1 0,0-3 4 0,-1-5 2 0,1 5 3 15,-1-9 4-15,1 5 2 0,0-4 3 0,-8 0 4 0,2-3 2 16,-1-1 4-16,-1 0 3 0,2-3 6 0,-8 0 6 0,0 0 7 16,2-2 5-16,-2 6 5 0,0-4 6 0,-6 0 5 0,7 4 4 0,-7-1 4 15,0 3 5-15,0 1 2 0,0 1 2 0,0 2 2 0,0 5 0 0,0-1-3 16,-7 5-6-16,7 1-6 0,0 3-6 0,-6-2-6 0,6 8-4 15,-6 0-6-15,6 3-5 0,-8 5-5 0,2 0-6 0,0 6-4 0,-1 4-6 16,0 1-2-16,1 6-4 0,0 4-2 0,-7 5-2 0,6-1 2 16,0 7-1-16,1-4 0 0,0 5-1 0,6 3 0 0,-7-4 1 0,0 4 1 15,7-4-1-15,-6 1-3 0,6-2-2 0,0 1-7 0,6-3-9 16,-6-3-11-16,7-1-12 0,0 0-13 0,-1-8-15 0,0 1-18 16,8-4-20-16,-8-4-39 0,7-3-48 0,0-4-60 0,6-8-65 0,-5 2-59 15,-1-2-54-15,6-6-41 0,-6-5-37 0,1-3-11 0,-2-4 1 16,1-3 8-16,0 0 12 0,0-4 16 0,-6-7 21 0,6-1 38 0,-7 0 48 15,-6-2 60-15,7-5 66 0</inkml:trace>
  <inkml:trace contextRef="#ctx0" brushRef="#br0" timeOffset="46364.05">29952 3985 171 0,'-39'-7'381'0,"6"0"42"0,-6 3 28 0,7 1 20 0,-1-1 20 0,7 1 15 16,0 3 13-16,7-4 12 0,-1-1 12 0,6 2 7 0,8 3 6 0,-6 0-80 16,12 0-127-16,0 0-90 0,6 0-73 0,0 0-41 0,14 0-27 15,0 0-22-15,-1 0-17 0,7 0-16 0,7-3-14 0,5 3-13 16,-5-4-10-16,7 0-15 0,-2 1-16 0,1-5-19 0,0 5-20 0,1-4-28 15,-1-1-33-15,-7-3-56 0,-6 4-67 0,7-4-72 0,-13-1-78 0,-1-2-66 16,1 3-63-16,-8-4-30 0,-4 1-14 0,-2-1-2 0,-6-3 4 16,0 4 13-16,-6-1 18 0,-8-4 24 0,1 4 32 0,0 1 55 15,-6 3 66-15,-7-4 73 0,-1 4 266 0</inkml:trace>
  <inkml:trace contextRef="#ctx0" brushRef="#br0" timeOffset="46598.43">29333 3627 130 0,'-33'11'349'0,"-6"-1"40"0,13 2 26 0,-6-5 21 0,13 3 17 0,-1-5 14 15,7 2 11-15,0-4 14 0,6 1 15 0,1 0 17 0,6-4 15 16,6 3-65-16,-6 1-107 0,13-4-71 0,1 4-54 0,-2-4-35 16,8 3-21-16,-1-3-19 0,7-3-15 0,0 3-12 0,1-8-10 0,-1 5-12 15,6-5-16-15,-5 1-15 0,-1-4-17 0,-7 0-14 0,1 0-15 16,6 0-12-16,-14 0-8 0,8 0-7 0,-7 1-6 0,-7-3-2 16,8 7-3-16,-8-2-4 0,0 2-2 0,-6 1-8 0,7 1-8 0,-7 1-10 15,0 3-11-15,0 3-12 0,0 1-10 0,0 1-14 0,0 6-14 16,0-2-18-16,-7 4-19 0,7 5-36 0,0 0-47 0,0 0-55 0,-6 4-61 15,6 4-52-15,0 0-48 0,-6 0-46 0,6-1-43 0,-6 4-16 16,6 0-3-16,0 1 6 0,-8-1 11 0,2 4 16 0,0 0 19 0,-1-3 37 16,1 3 47-16,-1-1 57 0,-6-3 61 0</inkml:trace>
  <inkml:trace contextRef="#ctx0" brushRef="#br0" timeOffset="46739.05">29261 4971 217 0,'-18'33'441'0,"-2"-1"54"0,0-5 25 0,7-2 15 0,-7-6 6 0,1-1-6 15,6-7-12-15,0 0-37 0,0-7-48 0,6-1-86 0,1-3-101 16,6 0-179-16,6-3-216 0,-6-5-155 0,7 1-122 0,-7-4-63 0,6-4-32 16,1 1-16-16,-1-4-7 0,7-5 4 0,-6 2 13 0,0-6 36 15,-1 2 48-15,0-4 86 0,1-1 214 0</inkml:trace>
  <inkml:trace contextRef="#ctx0" brushRef="#br0" timeOffset="48042.87">3321 7825 181 0,'-6'22'386'0,"-1"-4"41"0,0 3 21 0,-5-4 12 0,5-3 4 0,0 0 5 15,-6-2 0-15,13-6 2 0,-6 2 3 0,0-5 2 0,-1 1 2 16,7 0-83-16,0-4-127 0,0-4-88 0,0 0-73 0,7 1-35 16,-1-5-18-16,0-3-10 0,1-3-4 0,6-1-1 0,0-3-1 0,0-4-3 15,0 0-1-15,6-3-3 0,1-5-3 0,0 1-3 0,-1-1-5 16,1-3-4-16,0 1-2 0,5-1-3 0,-5-5-5 0,0 2-1 0,-1-1-1 15,-6 1-2-15,6-5 0 0,-5 5-1 0,6-4 0 0,-8 3 0 16,-6-4 1-16,8 5 0 0,-8-4 1 0,1 3 0 0,-1 4 3 0,0 0 2 16,-6 0 5-16,0 5 5 0,0 1 6 0,0 5 7 0,0 4 6 15,0-1 6-15,0 5 5 0,-6 3 3 0,6 0 5 0,-6 3 1 16,6 5 3-16,-7-4-1 0,7 7 1 0,-6-4-2 0,6 4-4 0,-7 0-6 16,7 0-5-16,-7 4-7 0,7-1-7 0,-6 4-5 0,0 5-4 0,6 2-4 15,-6 0-4-15,-2 5-2 0,8 8-4 0,-6-2-2 0,0 8-2 16,6 0-1-16,0 3-2 0,-7 5 0 0,7-1 0 0,0 0 0 15,0 4 1-15,0 0 0 0,7-1 1 0,-7 1 1 0,6 2-1 0,0-3 1 16,2-3-1-16,-2 4-1 0,0-7 1 0,0-1 1 0,1 1 0 16,6-8 0-16,0 5-1 0,-7-9 1 0,8 0 1 0,-2-3-2 0,2-3-2 15,-1-2 0-15,0 0 1 0,0-7-1 0,-1-3 1 0,2 1-2 16,-1-8-1-16,7 0-3 0,-8-4-4 0,2 0-4 0,-2-7-6 16,2-4-5-16,5 1-4 0,-6-5-2 0,0-3-3 0,-7 1-2 0,8-1-3 15,-1-8 0-15,-7 5-2 0,0-1 0 0,-6-3 1 0,8-1 4 16,-8 2 2-16,-8-6 6 0,8 5 5 0,-6-1 5 0,0 5 5 0,-7-4 5 15,-1 3 7-15,2 3 5 0,-2 2 7 0,2 2 9 0,-1 1 7 16,-1 4 8-16,2 3 8 0,4 0 5 0,-4 3 4 0,6 2 2 16,-1 1 0-16,0 2 0 0,7-2-1 0,-6 5-2 0,6 0-3 0,0 0-5 15,0 0-4-15,6 0-6 0,1 5-5 0,0-5-7 0,-1 3-7 16,6 2-5-16,2-2-4 0,6 0-2 0,-7 1 0 0,6 3-1 0,7-3 0 16,-6 0 1-16,0 0 1 0,6 3-1 0,-1-4 0 0,-5 1-1 15,0 3-1-15,6-3 0 0,-7 3 0 0,7-4-1 0,-6 6-1 0,-7 1-1 16,6 1 0-16,-6 0-2 0,1 4 0 0,-2-1 0 0,1 2 1 15,-6 5-2-15,-1-3 0 0,1 4-1 0,-7 0 0 0,6 0-2 16,-6 4-1-16,0-3-1 0,0 2-3 0,0-3-6 0,-6 3-5 0,6-3-9 16,0 0-9-16,0 0-10 0,0-3-14 0,0-1-14 0,0 1-17 15,0-5-32-15,6-3-38 0,-6-1-47 0,6 2-52 0,2-9-55 0,-2 1-53 16,0 0-51-16,8-8-47 0,-2 0-29 0,1-3-17 0,1-4-2 16,5 0 5-16,0-7 12 0,1 0 16 0,7-1 31 0,-2-3 39 0,1-3 48 15,0 2 53-15,7-2 56 0,-1 0 148 0</inkml:trace>
  <inkml:trace contextRef="#ctx0" brushRef="#br0" timeOffset="48782.06">4897 7414 0 0,'26'-14'108'0,"-7"2"168"16,1 2 30-16,-6-1 29 0,-2 4 28 0,-5 0 33 0,-1-1 34 0,-6 4 25 16,0 1 19-16,-6-1 15 0,-1 0 10 0,1 1-31 0,0 0-56 15,-8 3-59-15,8-5-61 0,-8 5-39 0,2 0-24 0,-1 0-26 0,-1 0-26 16,2 0-29-16,-8 5-34 0,7-2-23 0,0 0-18 0,-6 1-14 16,5 3-10-16,-5 1-8 0,-1 3-5 0,8-4-4 0,-8 8-4 0,0-5-2 15,7 5-4-15,0 0-3 0,-6-1-2 0,5 5-2 0,2 0 1 16,-1-1-1-16,6 3-1 0,-6 1-1 0,7 0-1 0,0-3 1 15,-2 2-3-15,2 1-1 0,6 1-1 0,0-2-2 0,0-2-2 0,6-1 1 16,2 0-2-16,-2-3-1 16,6 1-2-16,-5-6-2 0,6 1-2 0,0-3-2 0,1-1-3 0,-2-4-4 15,1 1-5-15,7-4-5 0,-7 0-5 0,6-4-5 0,-5 1-5 0,-2-4-5 0,8-5-3 0,-1 5-3 0,-5-8-2 0,-2 4-2 16,2-4 2-16,5 1 1 0,-5-4 2 0,-2 0 4 0,1-1 4 16,-6-2 5-16,6 1 4 0,-1-2 6 0,-4 1 7 0,-2-2 4 0,6-2 4 15,-4 3 3-15,-2 1 3 0,0-2 4 0,-6 4 2 0,7 1 1 16,-1 1 2-16,-6 2 1 0,7 0 1 0,-7 4 2 0,0 4-1 0,0-1 2 15,7 1-1-15,-7 7-1 0,0 0 0 0,0 0 2 0,0 0 2 16,0 7 4-16,0 1 3 0,0 3 3 0,0 0 3 0,0 3 0 16,0 5 0-16,0 2 1 0,6 1-1 0,-6 0 0 0,0 4 1 0,6 0-1 15,-6 3 0-15,0-3-3 0,0 3-1 0,6-3-6 0,-6-1-2 0,0 1-6 16,8-1-1-16,-8-3-4 0,0-2 1 0,6-3-2 0,-6 2-2 16,6-1-1-16,-6-8 0 0,0 2-1 0,7-1-1 0,0-4 1 15,-7 0-1-15,6-3-2 0,1-4 2 0,-1 0-1 0,0 0-1 0,1-4-2 16,0-3 0-16,-1 0-2 0,0-1-1 0,1-2-1 0,6-5 1 15,-6 0-1-15,-1 1 0 0,7-5-2 0,-6 0 2 0,-1 1-1 16,0-3 0-16,2-1-1 0,4-4-2 0,-5 1 0 0,-1-2-1 0,1 6 1 16,-1-5 1-16,1 0 1 0,-1 1 0 0,0 4 1 0,-6 1 1 0,8 3 0 15,-2 1 0-15,0 2 0 0,1 7-2 0,-1 0 2 0,1 2 1 16,-7 1 3-16,6 8-1 0,1 1 1 0,-1 2 2 0,1 3 0 16,0 5 0-16,-7 3 2 0,6 1 1 0,0 3 0 0,-6 3 2 0,7 4 1 15,-7 1 2-15,7 0 0 0,-7 3-1 0,0 0 1 0,6-4 1 16,-6 0-1-16,0 0 0 0,0 1 0 0,7-5 0 0,-7-3-2 0,0 0 1 15,6 0 0-15,-6-4-1 0,6-3 0 0,1-4 1 0,-7 0 1 16,7-4 0-16,-7 1 2 0,6-5-1 0,0 1 2 0,2-4 0 16,-2-4 1-16,0 4 1 0,1-6 0 0,-1-2 0 0,1-3-1 0,-1 0 0 15,7-3 1-15,-7-5-1 0,8 0-1 0,-1 1-1 0,-7-3 0 16,7-2-2-16,-6-2-2 0,6 3 1 0,-6-4-2 0,5-3 0 0,-5 4-1 16,0-2 1-16,5-2 0 0,-5 7 0 0,6-4 0 0,-6 5 0 15,5 2-2-15,-4 1 0 0,-2 3 1 0,6 4-2 0,-5 1 0 16,0 5-1-16,-1 2-1 0,1 3 1 0,-1 3 0 0,0 6 0 0,2 1-1 15,-2 1 0-15,-6 3 2 0,6 5 0 0,0-1 2 0,-6 4-2 16,7 0 0-16,-7 0-2 0,7 4-3 0,-1-5-4 0,-6 2-7 0,7-5-10 16,-1 0-15-16,0 1-16 0,2-5-33 0,-2-3-41 0,6-3-51 15,2-4-54-15,-1-1-53 0,7-6-52 0,-8-1-48 0,8-4-46 0,6-3-25 16,-7 0-13-16,7-4-1 0,1-3 4 0,-7-4 14 0,6 5 15 16,-1-6 33-16,1-2 40 0,0 3 50 0,1-4 53 0</inkml:trace>
  <inkml:trace contextRef="#ctx0" brushRef="#br0" timeOffset="49252.51">6272 7407 170 0,'12'-15'292'0,"-5"5"36"0,-1 2 26 0,1-3 32 15,-7 4 34-15,0 0 24 0,-7-1 18 0,7 5 11 0,-6-1 8 16,-1 0-11-16,-5 1-22 0,4 3-56 0,-4 0-74 0,-1 0-56 16,0 3-46-16,0 1-33 0,-1 0-25 0,-5-1-32 0,6 5-34 0,0 3-22 15,-7-4-20-15,8 8-10 0,-2-5-9 0,-5 5-7 0,6 0-8 16,0 4-5-16,-1 1-3 0,8 0-4 0,-6 2-2 0,5-1-4 0,7 2-3 16,-7-2-4-16,7 2-4 0,0-6-5 0,0 6-6 0,7-5-6 15,0 1-5-15,-1-5-3 0,6 1-5 0,2-8-4 0,-1 4-6 16,7-8-5-16,-8 1-6 0,8-4-10 0,0 0-10 0,-1-7-9 0,1-1-7 15,0-2-4-15,5-1-1 0,-5-7 1 0,0 3 4 0,-1-3 3 16,-6-4 3-16,6 3 9 0,-5-3 10 0,-2 0 8 0,2 0 8 0,-1-3 19 16,-7 3 24-16,7-1 29 0,-6 1 28 0,-7 0 23 0,6 0 20 15,-6 4 15-15,0 0 12 0,0 0 9 0,0 4 9 0,0 1 2 0,-6-1 1 16,6 7 4-16,0 0 2 0,-7-1-6 0,7 5-10 0,-7-2-16 16,7 5-16-1,0 5-15-15,-6-2-13 0,6 8-10 0,-6 0-11 0,6 3-7 16,0 5-8-16,-7 4-6 0,7 2-5 0,0 8-4 0,7 0-4 0,-7 4-2 15,6 3-2-15,-6 7 2 0,6-2 2 0,1 5-1 0,-7 2-1 16,7-1-1-16,-1 1 0 0,-6 2 0 0,6-2 0 0,2 3-1 16,-8-1-1-16,0-2 0 0,6-1 0 0,-6-3-3 0,6 3-4 0,-6-7-5 15,0 3-9-15,0-5-4 0,0-3-6 0,0 1-8 0,-6-3-8 16,6-8-10-16,-6 1-12 0,-2-1-9 0,2-7-9 0,0-3-14 0,-8-6-15 16,2-4-19-16,-1-2-18 0,-7-7-11 0,7-4-5 0,-6-3 3 15,-1-4 10-15,1-4 15 0,-1-3 22 0,0-4 26 0,7-4 30 0,1 0 24 16,-2-3 23-16,1 0 24 0,13 0 24 0,-7-4 25 0,14 0 27 15,-7-1 16-15,7 2 12 0,5-1 3 0,2 0-1 0,5 0-10 0,1-1-13 16,0 2-19-16,5-1-25 0,1 4-42 0,0-5-53 0,1 2-64 16,-1-1-71-16,0 3-74 0,0-2-75 0,-1 2-54 0,-5-3-42 15,0 3-19-15,-1 2-11 0,1-2-4 0,-7 4-2 0,0-3 2 16,0 1 5-16,-7 1 28 0,-6-2 37 0,7 4 55 0,-7-1 63 0</inkml:trace>
  <inkml:trace contextRef="#ctx0" brushRef="#br0" timeOffset="49533.75">5041 8093 0 0,'-8'14'359'0,"2"4"93"0,6-3 42 0,-6-1 21 0,6 1 10 16,-6-4 4-16,6-3 3 0,-7 3 1 0,7-4 1 0,0-3-1 16,0 3 2-16,0-3-49 0,-7-1-76 0,7 1-115 0,0-4-137 0,0 4-74 15,0-4-43-15,0 0-29 0,0 0-26 0,0 0-35 0,0 0-41 16,0 0-86-16,-6-4-109 0,6 0-89 0,-7-3-81 0,7 0-41 16,-6-4-21-16,0-4-9 0,-2 0-6 0,2-3-2 0,-6-4 0 0,4-4 9 15,-4-3 14-15,-1-1 31 0,-1-3 38 0,-4 1 85 0,4-1 227 16</inkml:trace>
  <inkml:trace contextRef="#ctx0" brushRef="#br0" timeOffset="49752.51">3581 7286 0 0,'-26'7'349'0,"1"4"90"0,5-4 38 0,0 1 22 0,7-3 12 0,-6 1 7 16,6-2 4-16,7-4 3 0,-8 4 1 0,8-4 1 0,6 0 0 0,-7 0-49 15,7 0-76-15,7 0-112 0,-1 0-132 0,0 0-69 0,8-4-39 16,-1 4-29-16,6-4-27 0,8 4-39 0,-1-3-49 0,-1 0-81 16,9 3-99-16,4-8-88 0,-5 3-83 0,6-2-42 0,-1 4-21 0,9-8-10 15,-9 4-5-15,8-4-2 0,0 0-1 0,0-3 7 0,-1-2 12 16,7-2 34-16,0-1 44 0,0 2 80 0,7-1 206 0</inkml:trace>
  <inkml:trace contextRef="#ctx0" brushRef="#br0" timeOffset="50847.42">7411 7484 188 0,'-7'11'395'0,"1"4"43"0,0-4 23 15,-1-4 12-15,1 4 8 0,6-8 7 0,-7 5 3 0,7-8 3 16,0 4 5-16,-7-4 5 0,7 0 6 0,0 0-82 0,0 0-127 0,7-4-95 16,-7 1-76-16,7-2-42 0,-7-5-22 0,13 2-13 0,-7-6-7 15,7-1-5-15,0-2-4 0,7-3-3 0,-7-6-5 0,6 1-6 0,8-4-4 16,-8 0-7-16,0-4-5 0,8 0-3 0,-8 0-1 0,0-4-1 16,1 1-2-16,-1-1 1 0,1 0-2 0,0-3 1 0,-7 3-1 15,-1 0 0-15,2 1 2 0,-8 3 0 0,0-1-1 0,1 7 2 0,0-4 3 16,-7 6 3-16,0 3 6 0,0 0 6 0,0 4 3 0,0 3 4 15,-7 0 6-15,7 8 2 0,-7-5 1 0,7 9 2 0,0-1 0 0,-6 4-2 16,6 0 1-16,-6 0-2 0,6 4-2 0,-6 4-5 0,-2 2-4 16,8 1-5-16,-6 5-3 0,6 2-5 0,-6 3-4 0,6 5-2 15,-7 3-3-15,7 4-1 0,-6 0 0 0,6 4 2 0,0-1 1 0,6 1 0 16,-6 3-3-16,7-3 0 0,-7-1 0 0,6 6 0 0,0-10 0 16,2 5 0-16,-2-8 0 0,0 0 0 0,7 1-1 0,-6-5 1 0,6-3 1 15,-1-3-1-15,2-4-2 0,-1-1 0 0,0-3 3 0,0-4-1 16,7-4-2-16,-8-3-3 0,8-3-6 0,0-4-7 0,5-4-7 0,-5-3-8 15,0-5-6-15,5-3-8 0,-5-4-7 0,0-3-7 0,-1 0-4 16,1-5-6-16,0-5-5 0,-1 1-2 0,-6-6-1 0,6 5 0 16,-5-9 3-16,-8 4 8 0,7-4 7 0,-6 1 7 0,-1-2 9 0,-6 2 8 15,7 4 8-15,-7-2 8 0,0 5 12 0,0 1 14 0,-7 2 13 0,7 3 13 16,-6 1 14-16,-1 7 9 0,0 5 9 0,1-2 7 0,0 5 7 16,-1 4 3-16,0 3 4 0,1 0 1 0,0 3 5 0,-8 5-3 15,8-1-3-15,-1 4-6 0,1 0-9 0,-8 0-7 0,8 7-11 0,0 1-8 16,-7-1-7-16,6 8-5 0,1-1-7 0,-1 4-4 0,-5 5-3 15,4-2-3-15,2 9-3 0,0 3-2 0,0 0 1 0,6 4-2 0,-8 3-1 16,8 0 0-16,0 4 1 0,8 4 0 0,-8-1-1 0,6 1-1 16,-6 3 0-16,6-3-1 0,0 4-1 0,2-5 0 0,-2 4 0 0,0-4-1 15,1-3 0-15,-1 4-2 0,1-7 1 0,6-1-1 0,-7 0-2 16,0-6 1-16,2-1-1 0,-2-1 0 0,0-6 1 0,1-1 0 16,-1-6 0-16,1-1 0 0,0-4 1 0,-7-3-1 0,6-2 1 0,0-2 1 15,1-4-1-15,-7-3 1 0,7-3 0 0,-1-1 2 0,0-3 0 16,1-4 0-16,0-5 1 0,-1-2-1 0,1-4-1 0,-1 0 1 0,7-3 0 15,-6-4-1-15,-1-1 0 0,8-3-3 0,-8 0 0 0,7-3 0 16,-7-2-1-16,8 2-1 0,-2-1 0 0,2 2 0 0,-2-2 0 16,1 3-1-16,1 2-1 0,5 2 0 0,-6 1-1 0,7 7 0 0,-7 0-1 15,6 7-1-15,0 0 0 0,-5 5-1 0,5 6 1 0,-6 0 0 16,0 8 0-16,1 0-1 0,-2 6-1 0,1 2 1 0,-6 6 0 0,6 1 0 16,-7 1-1-16,-6 7 0 0,6-2-3 0,-6 4-4 0,0-3-4 15,0 8-7-15,0-5-8 0,-6 0-7 0,6 0-9 0,-6-3-8 16,6 3-10-16,-7-3-12 0,7-4-14 0,0-1-19 0,0-2-27 0,0-4-34 15,0-5-39-15,7 2-45 0,-1-5-49 0,0-3-40 0,8-4-39 0,-1-4-35 16,0-3-33-16,6-1-23 0,1-3-16 0,0 0-2 0,6-3 5 16,-1-1 20-16,2 1 23 0,5-4 35 0,-6 3 43 0,0-4 50 15,7 1 52-15,-7 0 48 0,7 2 160 0</inkml:trace>
  <inkml:trace contextRef="#ctx0" brushRef="#br0" timeOffset="51395.46">9124 7161 0 0,'26'-10'152'16,"0"-1"88"-16,0 0 26 0,-7-1 23 0,7 5 24 0,-12-3 30 15,-1-2 31-15,0 5 31 0,-6-4 30 0,-7 0 13 0,0 1 5 0,0 2-32 16,-7-3-52-16,7 3-38 0,-7 2-30 0,1-1-23 0,-1-2-18 0,-6 2-19 15,6 3-20-15,-5 1-25 0,-2-1-29 0,2 4-27 0,-1 0-26 16,-1 4-18-16,-5-1-11 0,6 1-10 0,-7 7-11 0,1 1-7 16,5-2-9-16,-4 5-6 0,-2 3-5 0,1 1-4 0,-1 3-5 0,6 0-4 15,-5-1-1-15,6 2-3 0,0 2-1 0,1 1-3 0,-2-1-5 16,8 0-3-16,-1 1-1 0,7-3-2 0,-7 2 0 0,14-3-3 16,-7 0-1-16,7-3 0 0,-1-1-2 0,8-4 0 0,-8 1-4 0,6-5-3 15,2-2-2-15,5 1-2 0,-5-9-2 0,4 0 0 0,2-4-2 0,0-4-2 16,-1 0 1-16,1-6-2 0,-1-1-2 0,1 0 1 0,0-2 0 15,-1-6 2-15,1 2 2 0,0-2 2 0,-8-3 2 0,1-3 1 0,0 4 3 16,0-8 1-16,1 4 4 0,-8-5 1 0,0 5 1 0,0-4 3 16,2 4 2-16,-2 0 5 0,-6-1 5 0,0 5 7 0,6 3 7 0,-6 3 8 15,0 1 8-15,0 4 5 0,0 2 3 0,0 4 2 0,0 1-3 16,0 4 1-16,0-1-1 0,0 4-1 0,0 0 0 0,-6 4-4 16,6-1-6-16,0 4-7 0,-6 5-6 0,6-1-9 0,0 3-8 0,0 5-4 15,0 2-4-15,0 2 0 0,0 2-1 0,0 5 1 0,0-1 0 0,6 1 1 16,-6-1-2-16,6 3 0 0,-6-2 0 0,7-1-1 0,-1 1 0 15,1-5 0-15,6 1-2 0,-7-3-1 0,0-2-1 0,8-3-2 16,-1 1-1-16,-6-9-4 0,6 2-1 0,-1-2-4 0,2-6-2 0,5 0-4 16,-6-4-3-16,0-4-4 0,7-3-3 0,-8-4-2 0,2-1-2 15,5-2-1-15,1 0 0 0,-8-5-2 0,2-3 1 0,6 0 0 16,-8 0 1-16,1-3 3 0,1-5 2 0,-8 1 3 0,7-1 4 0,-6 1 4 16,6 0 3-16,-7 0 4 0,0-1 4 0,1 5 4 0,0 3 4 0,-7 0 5 15,6 4 3-15,-6 3 4 0,6 4 1 0,-6 0 3 0,0 7 0 16,8 1 3-16,-8 6 6 0,0 1 5 0,0 7 5 0,6 0 2 15,-6 4 3-15,0 7-2 0,0-1-1 0,0 5-2 0,6 1-2 0,-6 1-1 16,0 5-2-16,0-4-1 0,7 5 0 0,-7-5-5 0,6 0-6 16,-6-3-13-16,0-1-15 0,7 0-18 0,-7-6-19 0,6 0-24 0,1-1-23 15,-1-7-51-15,-6-1-63 0,6-6-80 0,2 1-87 0,-2-10-75 16,0-2-69-16,1 0-33 0,0-8-15 0,-1 1-1 0,-6-8 5 16,6-4 12-16,-6-3 16 0,7-5 21 0,-7-1 23 0,0-7 51 0,-7-2 62 15,7-3 80-15,-6-1 252 0</inkml:trace>
  <inkml:trace contextRef="#ctx0" brushRef="#br0" timeOffset="51536.09">9697 6488 256 0,'-13'-11'419'16,"0"0"39"-16,0 4 20 0,-7 2 15 0,8 2 12 0,5-1 8 0,-6 1 4 16,7 3 3-16,-2 0 3 0,-4 0 0 0,5 0 0 0,1 0-99 15,-1 0-150-15,1 3-99 0,-7-3-79 0,7 4-52 0,-2-1-41 0,2 2-61 16,0-3-70-16,-1 3-87 0,1 2-92 0,-1 1-77 0,1-5-70 16,-1 4-35-16,-6-3-17 0,6-1-8 0,1 2-5 0,0-2 2 15,-1-3 2-15,0 0 15 0,1 0 17 0,0-3 48 0,-1-2 58 16,7-2 80-16,0 4 251 0</inkml:trace>
  <inkml:trace contextRef="#ctx0" brushRef="#br0" timeOffset="51676.71">9280 6414 103 0,'-13'0'375'0,"0"3"49"0,0-3 25 0,-7 0 15 0,8 0 8 0,-1-3 4 16,-1 3 2-16,2-3 0 0,-2-1 0 0,2 0-9 0,-2 1-11 0,-5 3-107 16,5-3-151-16,-4 3-157 0,-9 0-159 0,1 3-108 0,0 0-84 15,-7 1-64-15,1 3-54 0,-1 1-27 0,-5-1-13 0,-1 0-7 16,-1 4-1-16,1 1 6 0,0-2 11 0,-7 2 32 0,7-2 41 0,-7-3 59 15,8 5 65-15</inkml:trace>
  <inkml:trace contextRef="#ctx0" brushRef="#br0" timeOffset="51881.93">7665 6869 0 0,'-32'17'19'0,"-7"3"411"0,5-3 59 0,2-2 32 0,-1 0 18 0,1-1 11 16,6-2 8-16,7-5 3 0,-1 0 1 0,7-3 2 0,7-1-1 15,-1 1 1-15,0-4-1 0,7 5-129 0,7-5-195 0,0 0-105 16,6 0-59-16,6 0-41 0,0 0-32 0,14-5-36 0,-1 1-39 0,1-3-81 16,13 3-98-16,-1-3-105 0,7-3-102 0,1-2-52 0,6 5-27 15,-1-4-13-15,1 0-7 0,-1-4-3 0,0 5-1 0,1-2 8 16,0-3 13-16,0 1 25 0,-7 3 31 0,-1-4 77 0,2 1 121 0</inkml:trace>
  <inkml:trace contextRef="#ctx0" brushRef="#br0" timeOffset="52883.05">11782 6378 73 0,'6'-7'282'0,"0"-4"21"0,-6 4 14 0,7-5 12 0,-1 1 12 16,-6 0 20-16,0 1 22 0,0-2 22 0,0 1 23 0,0 0 17 15,-6 3 12-15,6-2-59 0,-7 3-99 0,1-1-53 0,0 5-32 0,-8-1-15 16,8-3-9-16,-8 7-8 0,2-5-9 0,-8 5-16 0,7 0-18 15,-7 5-21-15,1-2-22 0,-1 5-16 0,-6-1-12 0,7 4-11 0,-7-1-7 16,0 2-5-16,-7 2-4 0,7 4-4 0,0 1-3 0,-7-1-4 16,7 1-4-16,0 3-3 0,1 0-3 0,-1 1-3 0,6-3 0 0,0 3-2 15,1 3-2-15,-1-5-2 0,7 5-3 0,0-1-1 0,6-3-1 16,1 4-3-16,6-4 0 0,-6 4-1 0,12-8 1 0,0 4 0 0,1-4-2 16,6 1 1-16,6-4 0 0,1-5 0 0,0 2-3 0,6-5-3 15,7-4-2-15,-1 1-5 0,1-4-7 0,6-4-5 0,-7-3-4 0,7-3-5 16,1-2-5-16,5-2-2 0,-6-2-2 0,0-5-2 0,0 3-3 15,0-4 0-15,-6-5 0 0,5 7 1 0,-4-6 3 0,-2-1 4 16,1 2 6-16,-8-4 5 0,1 3 5 0,-6 0 5 0,0-3 6 0,-1 3 4 16,-5 1 4-16,-2-4 8 0,1 3 6 0,-6 1 8 0,-1-2 9 15,-6 6 7-15,0-1 8 0,0 3 6 0,-6-3 7 0,-1 8 6 0,0-1 7 16,1 0 5-16,0 4 1 0,-8 0 1 0,2 4 0 0,-1 4-3 16,-1-2-6-16,2 2-4 0,-8 6-7 0,7-3-6 0,-7 8-6 0,1-1-6 15,6 4-7-15,-7 5-6 0,1 2-7 0,-1-1-4 0,8 6-3 16,-8 2-2-16,0 0-1 0,1 5-1 0,5 0 0 0,-5 3-1 15,6 4 0-15,0 0 0 0,7-2 1 0,-8 6 0 0,8-1 0 0,-7 1-1 16,13 2-1-16,-7 1-1 0,7 0 1 0,0-3-2 0,0 2 2 16,7 1-2-16,0-3 0 0,-1-1-1 0,7-4 1 0,0-3-1 0,0 1-2 15,0-5-1-15,14-4 0 0,-8-3-2 0,0 0-1 0,8-7-3 16,-1-1-4-16,-1-1-3 0,8-10-3 0,-7 0-4 0,6-6-4 0,-6 0-3 16,7-5-4-16,-1-4-3 0,1 1-3 0,0-7-1 0,-7 0 1 15,6-4 0-15,-6 0 1 0,7-5 3 0,-13 2 3 0,6 0 3 16,-7-4 3-16,1 3 3 0,0-3 5 0,-8-1 4 0,1 5 3 0,1-5 5 15,-8 5 1-15,0-1 5 0,0 1 3 0,2 2 3 0,-8 2 6 16,0-1 4-16,0 7 5 0,0-3 3 0,-8 7 5 0,8-1 2 16,-6 2 1-16,0 3 0 0,0-1 0 0,6 5 2 0,-14 3-2 0,8 0-1 15,-1 3-2-15,1 0-3 0,-8 5-3 0,2 3-4 0,6 1-4 0,-8 2-3 16,1 4-3-16,7 0-2 0,-8 8-2 0,2-1 0 0,6 1 0 16,-2 4 0-16,-4 7 0 0,5-5-1 0,1 5 0 0,-1 3 1 15,7 1-2-15,-7 3-1 0,1-1 1 0,0 5-1 0,0-1-1 0,-2 2 1 16,8-2 0-16,-6 4 1 0,0-3-2 0,-1 3 1 0,0 0 0 15,1 1-1-15,-1-5 1 0,-5 5 0 0,5-1 0 0,0-4 0 0,1-3-2 16,0 0 1-16,-1-4 0 0,0 1-1 0,1-4-2 0,6-8-2 16,-7 0 0-16,1-3-3 0,-1-5-2 0,0 1-2 0,1-6-2 0,0-6-2 15,0 1-3-15,-2-7 0 0,2 0-2 0,-7-4 0 0,7-8 0 16,-1 1-1-16,0-5 1 0,1-6 0 0,0 1 1 0,0-9 2 0,6 0 2 16,0-3 3-16,0 0 0 0,0-8 2 0,6 4 2 0,6-4 1 15,2-3 2-15,-1 3 0 0,7-3 0 0,-2 3-2 0,9-3-3 0,5 3-4 16,-6 1-4-16,7-4-4 0,6 3-4 0,-7-4-5 0,8 5-3 15,-1-4-6-15,0-1-6 0,7-3-6 0,-7 4-6 0,6-4-12 16,-6-3-11-16,7-1-23 0,-8 0-25 0,2 1-41 0,-1-9-49 0,-6 5-57 16,-1-4-59-16,1-3-59 0,-7 3-57 0,0-4-31 0,0 0-17 15,-7 5-4-15,1-5 0 0,-7 8 7 0,-6 0 13 0,5-1 24 0,-12 8 27 16,7 0 46-16,-7 7 54 0,-7 4 60 0,1 4 186 0</inkml:trace>
  <inkml:trace contextRef="#ctx0" brushRef="#br0" timeOffset="53610.85">12608 6806 0 0,'0'19'136'0,"-6"-2"111"0,-1 2 15 16,1-1 17-16,0 1 13 0,6-4 14 0,-8 3 13 0,8-3 12 0,0-4 10 16,0-1 15-16,0 2 14 0,0-2-29 0,8-2-50 0,-8-5-34 15,6 1-28-15,0-4-16 0,1 0-11 0,-1-4-13 0,8-3-12 0,-2 0-14 16,2-4-11-16,-2-4-12 0,8 1-11 0,-7-4-13 0,7-4-16 15,-1 0-20-15,1-3-25 0,-1-6-19 0,0 2-18 0,1-4-8 16,0 1-5-16,-1-5-1 0,1 0-3 0,-1 0-1 0,1 0-1 0,-7-2 1 16,6 2-1-16,-5-4 0 0,-2 6 2 15,1-2 0-15,-6 3 0 0,0 1 4 0,-1 0 3 0,0 3 6 0,2 5 5 0,-8 0 7 0,0-1 10 0,0 4 8 0,0 3 8 16,0 1 8-16,-8 3 7 0,8 1 7 0,-6 3 4 0,0 0 5 0,6 3 4 16,-7 2 1-16,0-2-1 0,1 5-4 0,-1-1-6 0,1 0-8 15,0 4-8-15,-1 0-10 0,0 0-7 0,1 4-8 0,-7 0-7 0,6-1-7 16,-6 5-7-16,7-2-3 0,-7 9-5 0,6-4-4 0,1 4-2 15,-8 3-1-15,8 0 0 0,-7 4-1 0,7 4 1 0,-1-4-1 16,-6 8 1-16,7-1-1 0,-8 1 0 0,8 2 0 0,0 5 0 0,-1-4 1 16,-6 3 0-16,13 5 1 0,-6-1 0 0,-1 0 1 0,1 3-1 15,-1 2 1-15,0-1 1 0,7 0-2 0,0 0 2 0,-6 0 0 0,6 3 0 16,0-6 0-16,6 2-1 0,-6-6-2 0,7 4 0 0,0-8-1 16,-1 0-3-16,1-4 0 0,5-4-2 0,2-2-1 0,-2-1-3 0,2-8-1 15,5 1-2-15,1-3-3 0,0-9-1 0,5 0-1 0,-5-3-1 16,6-3-2-16,-6-5-1 0,5-3-1 0,1-3-2 0,0 0 1 15,1-5-2-15,-7-4-1 0,5-2 1 0,-5-1 0 0,0-3-1 0,-1 1 0 16,-6-6 0-16,0 1 0 0,0-4 2 0,-6 4 1 0,-1-4 2 0,0 0 2 16,-6 5 3-16,8 0 2 0,-16 2 4 0,8 0 3 0,-6 4 3 15,6 5 5-15,-6 3 5 0,-1-1 2 0,-6 4 1 0,6 5 2 16,1 3 1-16,-7 2-1 0,6 2 1 0,1 6-1 0,-7 2 0 0,6 2-2 16,-6 0 0-16,7 8-1 0,-1-4-1 0,1 7-4 0,6-3-2 15,-7 2-2-15,7 2-1 0,0-1-3 0,7 1-6 0,-1-1-8 0,1 1-9 16,-1-5-15-16,7 0-19 0,1-2-37 0,-2-1-46 0,8 0-62 15,-7-4-70-15,7-2-61 0,0-3-59 0,-2-2-48 0,2-2-41 0,-1-3-18 16,1-2-5-16,6-1 2 0,-7-3 8 0,7 0 13 0,-6-3 19 16,0-1 36-16,5 0 45 0,-5 1 63 0,0-4 68 0</inkml:trace>
  <inkml:trace contextRef="#ctx0" brushRef="#br0" timeOffset="54315.12">13461 6656 0 0,'7'-3'172'0,"-7"3"51"0,7-5 18 15,-7 5 17-15,6-3 18 0,-6 0 17 0,7-1 18 0,-1 0 22 16,-6 1 24-16,0-5 17 0,6 4 14 0,-6-4-22 0,7 6-38 0,-7-5-28 15,0-1-24-15,0 0-13 0,0 1-10 0,0 0-9 0,0 0-12 16,0-1-10-16,0 1-12 0,-7-1-18 0,7 1-20 0,0 0-26 0,-6 0-28 16,0-1-19-16,-1 1-14 0,1 4-8 0,-1-5-6 0,0 4-7 15,1-3-6-15,-8 4-6 0,2-1-7 0,-1 0-4 0,0 0-7 0,0 4-5 16,-1 0-3-16,2 0-3 0,-8 4-3 0,1 4-3 0,5-5-3 31,-4 4-3-31,4 5-5 0,-5-2-2 0,-1 1-2 0,8 7-1 16,-8 1 0-16,6-1 0 0,-5 8 3 0,6 0 1 0,0-1 2 0,7 4 1 15,-8 4 0-15,8 1 2 0,-1-1-1 0,1 4 2 0,-1 0 0 0,7-2 0 16,0 2 1-16,7-1-1 0,-7 1 1 0,6-5-2 0,7 2 0 16,-6-1-2-16,6-4-1 0,0-2-1 0,6-6-1 0,-6 2-1 15,7-9 1-15,0 0-1 0,-1 2 0 0,1-10 1 0,6-2-1 0,-7-4 0 16,7 0-1-16,-6-4 1 0,0-2 0 0,5-6 0 0,-5-3-1 16,0 1 1-16,-1-4-2 0,-6-4 0 0,6-4-1 0,-5 3-2 0,-2-6-2 15,-5 0 0-15,6 0-2 0,-6-4-2 0,-7-4 0 0,6 5 0 16,-6-5-2-16,0-4 1 0,-6 4 1 0,-1 2 0 0,7-2 2 0,-6 0 0 15,-1 4 4-15,-6 4 3 0,7-2 4 0,-1 11 4 0,0-3 1 16,1 5 2-16,-7 3 0 0,7 4 0 0,-1 4 1 0,0 0-1 16,1 3-2-16,6 1 1 0,-6 3-3 0,-2 3-1 0,2 1-3 0,6 3-1 15,-6 0-3-15,0 4-2 0,6 1 0 0,0 2-1 0,0 0 1 16,0 2-2-16,6 2-1 0,0-4-4 0,0 1-7 0,2 3-10 0,4-3-11 16,2-4-16-16,-1-1-19 0,6 2-33 0,0-5-40 0,1 0-65 15,7-3-73-15,-9-4-73 0,9 0-68 0,-1 0-55 0,0-7-47 0,0-1-19 16,7-2-6-16,-7-2 5 0,-1-2 10 0,9-1 14 0,-9-3 18 15,1 3 33-15,0-3 41 0,-6-1 63 0,6 5 73 0</inkml:trace>
  <inkml:trace contextRef="#ctx0" brushRef="#br0" timeOffset="55018.43">13755 6678 36 0,'-14'14'306'0,"8"-2"43"0,-7-1 31 0,6 0 25 0,1-1 18 0,0-2 15 16,-1 0 10-16,7-1 9 0,0-3 12 0,0-1 11 0,0 0 12 15,0-3-58-15,0 4-93 0,0-4-70 0,7 0-60 0,-1-4-40 0,0 1-31 16,8 0-22-16,-2-1-20 0,2-3-13 0,5-4-10 0,-6-1-11 16,6 1-11-16,1 0-11 0,6-7-10 0,-7 4-11 0,8-5-7 0,-1 1-7 15,-6-1-8-15,6-3-5 0,-7 0-6 0,7-3-4 0,-6-1-5 16,-1 0-3-16,1-3-3 0,-8 0-3 0,8 0-2 0,-7-4-2 16,0-1-1-16,-6 1 0 0,6 1 1 0,-6-1 2 0,-1-4 2 0,0 8 5 15,-6-4 4-15,7 3 6 0,-7 1 7 0,0 4 8 0,0-2 8 16,0 6 7-16,0-1 8 0,0 4 5 0,-7-1 8 0,7 1 6 0,-6 3 6 15,6-3 7-15,-6 7 5 0,-1-4 5 0,0 4 5 0,1 4 2 16,6-4 1-16,-7 8-3 0,1-5-4 0,-1 5-5 0,1-1-3 0,-1 4-5 16,1 0-5-16,0 4-6 0,-2 2-6 0,2 2-5 0,0-1-7 15,-7 4-5-15,6 7-5 0,1-2-5 0,-7 5-1 0,7 5 0 16,-2 0 1-16,2 3-1 0,-7 3-1 0,13 5 1 0,-7 0 0 0,1 7 0 16,-1-4-1-16,1 5 1 0,0 2-1 0,-1 1 1 0,7-1 0 15,-7 1 0-15,7 0-1 0,-6-1 1 0,6 1-1 0,0-1-1 0,0-2-2 16,0 2-1-16,0-6 0 0,6 2 1 0,-6-6-1 0,7 0 1 15,0 0-1-15,-1-8 0 0,0-1-1 0,7-2 0 0,-6-6-3 0,6 1 0 16,1-7 0-16,-2-2-1 0,1-5 0 0,0-3 0 0,6-4 0 16,-5 0-3-16,5-8-2 0,-6-2-1 0,7-3-2 0,-7-1-1 15,0-4-2-15,6 0 0 0,-6-8 1 0,-6 4 0 0,6-3-1 0,-7-4 1 16,8-1 0-16,-14 1 1 0,6-1 1 0,-6-2 2 0,0 3 4 16,0-5 3-16,-6 5 5 0,-1 0 4 0,0 3 5 0,1 4 5 0,0 0 3 15,-1 4 2-15,0-1 2 0,-6 8 0 0,13 0 1 0,-6 4-2 16,0-1 0-16,-1 5-2 0,0-1-3 0,7 4-2 0,0 0-2 0,0 0-4 15,0 4-6-15,0-1-9 0,7 2-12 0,0 2-11 0,-1-4-13 16,0 5-12-16,7-1-16 0,1 0-16 0,5 0-16 0,0 1-31 16,8-4-36-16,-7 3-44 0,5-3-50 0,1-1-48 0,6-3-49 0,-5 4-37 15,5-4-29-15,-6 0-31 0,1 0-30 0,-1 0-13 0,0 0-8 16,-1 0 6-16,1 0 14 0,1 0 27 0,-7 3 37 0,-2-3 44 0,2 0 47 16,0 0 50-16,-1 0 51 0</inkml:trace>
  <inkml:trace contextRef="#ctx0" brushRef="#br0" timeOffset="55706.98">14875 6609 74 0,'6'2'193'0,"0"3"16"0,2-2 13 0,-8-3 10 15,6 4 8-15,-6-8 11 0,0 1 8 0,6-2 13 0,-6 3 12 16,0-5-11-16,0 2-22 0,7-1-22 0,-7-1-25 0,0-5-7 16,0 5-1-16,0-1 5 0,0-2 8 0,0 2 2 0,0-3 1 0,-7 4-3 15,1-1-3-15,6 1-10 0,-6-1-10 0,-8 5-11 0,1-4-11 16,7 3-15-16,-14 1-16 0,8 3-17 0,-8 0-18 0,0 0-18 16,1 3-20-16,-1 1-12 0,0-1-8 0,1 9-8 0,-1-5-4 0,0 7-3 15,2 1-2-15,-2 0-4 0,1 3-3 0,5 1-4 0,-6 1-1 0,8 3-3 16,-1 3-3-16,-1-1-2 0,8-3-1 0,0 5 0 0,0-2-1 15,-2 1-3-15,8-1-1 0,0 1-4 0,8-3-1 0,-8-3-4 16,6 3-2-16,0-5-2 0,7 0-3 0,0-3 0 0,0-5-1 0,1-1-1 16,4-2 1-16,-4-4-1 0,5-3 1 0,1 0 1 0,0-7 3 15,-1-1 3-15,7-2 1 0,-6-1 4 0,-1-4 4 0,1-3 1 0,-1-1 2 16,-6-3 1-16,7 0 4 0,-7-3 1 0,0-1 4 0,0 0 3 16,-1 1 5-16,-4-5 4 0,4 1 4 0,-5 0 7 0,-1 0 6 15,-6 0 8-15,7 2 5 0,-1 2 7 0,-6-1 7 0,0 5 4 0,7-1 4 16,-7 7 3-16,0-4-1 0,6 8-2 0,-6 0-3 0,0 3-4 15,0 2-6-15,0-2-7 0,0 8-7 0,0 0-6 0,0 0-8 0,0 4-7 16,0 0-8-16,0 2-6 0,-6 6-4 0,6 3-4 0,0 0-2 16,-7-1-3-16,7 4 0 0,0 4-1 0,-6 0 1 0,-1 4 1 0,7-1 2 15,-6 0 0-15,6-2-2 0,0 3-1 0,-7-1-4 0,7 1-4 16,0-3-6-16,0-2-5 0,7 2-5 0,-7-2-5 0,6-7-3 0,1 1-4 16,-1-1-4-16,1-2-2 0,6-5-4 0,0-3-2 0,0-4-1 15,7 0 1-15,-1-4 2 0,-6 2 3 0,13-10 4 0,-6 1 4 0,-1-3 3 16,7-2 4-16,-6-2 2 0,5-1 2 0,-5-2 1 0,6-5 1 15,-6 1 2-15,-1-1 0 0,1-3 2 0,0-2 1 0,-7-1 2 16,7 3 0-16,-8-4 2 0,1-3 2 0,0-1 0 0,0 4 3 0,1-4 4 16,-8 1 5-16,6 2 6 0,-4-3 6 0,-2 5 8 0,0 3 9 15,1-5 6-15,-1 5 8 0,1 0 7 0,-7 3 6 0,0 1 8 0,0 3 5 16,0 0 6-16,0 3 4 0,0 1 5 0,-7 0 1 0,7 3 0 16,-6 1-1-16,6-1-6 0,-7 4-6 0,1 4-6 0,0-4-6 15,-2 6-8-15,2 3-6 0,0-3-8 0,0 5-7 0,-8 5-6 0,8-3-5 16,-1 6-6-16,1 3-4 0,-8 7-5 0,8 1-3 0,0 3-1 15,-8 7-2-15,8 4 0 0,0 0 0 0,-1 7 0 0,1 4-1 0,-1 4 3 16,0 0 1-16,1 3 0 0,0 0 0 0,6 0-1 0,-7 4 1 16,7-4-1-16,-7 1 2 0,7 0 0 0,0-6 0 0,0 3-1 0,0-5 2 15,0-4 1-15,7-4-1 0,-7 1 0 0,7-7-1 0,-1-1 2 16,0-7-1-16,1 0 2 0,6-7-1 0,0-1-1 0,1-7-2 16,-2-3-2-16,8-1-8 0,-7-6-10 0,7-5-13 0,6 1-13 0,-7-8-18 15,7-3-20-15,-6 0-33 0,6-7-41 0,-1-2-62 0,1-5-73 16,1 2-72-16,-1-6-73 0,6-1-56 0,-5 0-45 0,-9-3-16 0,9-4 0 15,-1 0 5-15,-6 0 12 0,-1-3 15 0,1 3 19 0,-8-3 32 16,2 3 42-16,-2 0 60 0,-4-1 73 0</inkml:trace>
  <inkml:trace contextRef="#ctx0" brushRef="#br0" timeOffset="57289.51">16731 6491 0 0,'0'4'247'16,"-7"-1"77"-16,1 2 40 0,0-2 28 0,-2-3 23 0,2 0 19 16,0 4 17-16,0-8 15 0,-1 4 11 0,0 0 12 0,1-3 9 0,-1 3-49 15,1-5-75-15,6 2-63 0,-6-1-59 0,6 4-41 0,0-7-36 16,0 4-25-16,0-1-21 0,0-4-19 0,0 0-17 0,6 1-12 16,-6 0-13-16,6-4-10 0,1 0-10 0,6 0-8 0,-6-3-8 0,5 3-9 15,2-4-5-15,-2 4-7 0,1-4-4 0,1 5-2 0,-2-1-3 16,2 0-1-16,-2-1-2 0,2 5 0 0,-1 0-2 0,-1 3 0 0,-5 0 0 15,6 4-1-15,1 0 0 0,-2 4 0 0,-5 3 0 0,-1 4 0 16,7 1-1-16,-6 2 2 0,-1 4-1 0,-6 5 0 0,6-2 0 0,-6 4 2 16,0 2 0-16,0 2 1 0,0 4 1 0,0 0 1 0,0-4 1 15,0 5-1-15,-6-2 0 0,6 1-1 0,0-3 2 0,0-1 0 0,0-3 0 16,0 3-1-16,0-7 2 0,0-3 0 0,0 1-2 0,0-3 2 16,6-4 1-16,-6-6 0 0,0 5 3 0,8-9 3 0,-8 1 4 0,6 0 2 15,0-4 2-15,1-4 1 0,6 0 1 0,-6-4 0 0,5-2 0 16,-6-1 1-16,8-4 0 0,-1-3-1 0,7-1-1 0,-8-2-3 15,2-2-1-15,5-2-3 0,-6-4-4 0,0-1-1 0,7 1-4 0,-8 1 0 16,8-3-2-16,-7-1-2 0,7 2 0 0,-8 1 0 0,8 4-1 16,-6-2 1-16,-2 2 0 0,1 7 0 0,1-1-2 0,-8 5-1 0,7 3-2 15,-6 4 0-15,-1 3-1 0,0 1 0 0,-6 3 0 0,7 3 0 16,-7 1 0-16,7 3 0 0,-7 0-1 0,0 8 1 0,6-1 0 16,-6 0 0-16,0 5 2 0,7 4 1 0,-7-1 0 0,0 0 2 0,6 3 2 15,-6 1 1-15,6-5-1 0,-6 6 1 0,8-6 0 0,-8 1 0 16,6 0 1-16,0-4-1 0,0 1 0 0,1-5-1 0,0 2 0 0,6-6 0 15,-1 1 1-15,-4-3-2 0,4-5-2 0,2 0-2 0,5-3-3 16,-6 0-3-16,6-6-3 0,1 2-2 0,-1-7-4 0,1-1-3 16,6 2-2-16,-6-5-1 0,5-4-3 0,-5 2-1 0,0-2-2 0,-1-3 0 15,1 4 0-15,0-4 3 0,-8-4 3 0,1 5 2 0,1-5 3 0,-2 3 2 16,2-2 4-16,-8 3 4 0,0-4 1 0,1 4 4 0,-7 0 4 16,0 1 3-16,0-1 5 0,-7 3 4 0,7 1 4 0,-6 3 4 15,0 1 3-15,-8-1 1 0,8 4 2 0,-7 4 0 0,6-1 2 0,-6 0 0 16,1 5-1-16,-8 3 1 0,7 0-2 0,0 3-1 0,0 5-4 15,-1 0-3-15,-4 3-4 0,4 3-2 0,1 1-4 0,0 3-1 0,6 1 0 16,1 3-2-16,0 0 0 0,0-1-1 0,6 5 0 0,0 1 0 16,0-2 1-16,0 0-1 0,6 1 2 0,0-1-1 0,7 5 1 0,0-4 0 15,-6-6 0-15,13 7 0 0,-8-1-1 0,2-5 0 0,5-2 1 16,-6-1-1-16,6 1 1 0,-5-5-1 0,5-3 0 0,-6 1-1 16,6-5 0-16,-5 0 0 0,5-4 0 0,-6 1 0 0,0-4 1 0,0-4-1 0,0-3 2 15,0 4-1-15,0-9 1 0,0 2-1 0,1-1 0 0,-8-5 0 16,6 2 0-16,-4-4 1 0,-2 3-1 0,7-3 1 0,-7-5-1 15,1 6 0-15,0-3-1 0,-1 0 1 0,-6-3 0 0,6 5-1 0,0-4 0 16,2 4 0-16,-8-1 0 0,6 5-2 0,0-2 0 0,-6 2-1 16,7 1 0-16,-7 1 0 0,7 4-1 0,-7 1 0 0,0 3-3 0,6 1 1 15,-6 3-1-15,7 0-1 0,-7 3 1 0,6 5 0 0,-6-2 0 16,6 2 1-16,1 3 1 0,-7 4-1 0,7 3 1 0,-7 1 0 16,0-1 1-16,6 8 1 0,-6-4 1 0,0 3 1 0,0 5 0 0,0-5-1 15,-6 5 1-15,6-5-1 0,0 4 0 0,0-3 1 0,-7-1 0 0,7-2 0 16,0 2-2-16,0-6 1 0,0-1 0 0,0 0 1 0,0-6-1 15,0 2 1-15,0-3 0 0,0-4 1 0,0 0 1 0,7-2 0 0,-7-2 2 16,0-3 1-16,6-3 1 0,0-2 0 0,1 2 1 0,0-8 1 16,-1 4 1-16,7-4 0 0,0-4 2 0,-6-2 1 0,5 0-2 0,2 0 1 15,-1-5 0-15,0 0-1 0,0 0-1 0,-1-3-2 0,-4 2 2 16,11-3-2-16,-6-3-1 0,0 4-2 0,0-4 0 0,0 2-3 0,0 2-1 16,0-1-1-16,0 5-1 0,0 2-1 0,-6 1-1 0,5 3-1 15,2 4-1-15,-8 5 0 0,1 1-2 0,-1 1 0 0,1 4 1 0,-7 4 0 16,6 3 0-16,-6 4-1 0,0 3 1 0,0 2 1 0,0 2 0 15,-6 0 0-15,6 4 3 0,-7 4 0 0,7-1 1 0,-6 0 1 16,-1-2 0-16,7 3 0 0,-6-4-1 0,6 0 2 0,0 0 0 0,0-4 1 16,0-3 0-16,6-1 1 0,1-2-1 0,-1-5-6 0,1-4-5 15,6 1-14-15,-7-4-16 0,14-4-24 0,-7-3-31 0,0-3-57 16,6-2-71-16,1-6-82 0,0-1-89 0,-8-3-65 0,1-3-54 0,7-1-26 16,-14-2-13-16,8-6-3 0,-8 1 4 0,0-4 11 0,1 1 14 15,-7-5 24-15,0 1 30 0,0 0 59 0,0 0 72 0</inkml:trace>
  <inkml:trace contextRef="#ctx0" brushRef="#br0" timeOffset="57539.51">17897 5986 239 0,'-39'14'396'16,"0"1"39"-16,6-4 24 0,0-1 15 0,8 2 12 0,5-4 8 0,0-1 8 16,7-3 6-16,1 2 8 0,4-6 5 0,2 5 2 0,6-2-81 15,0-3-123-15,6 0-83 0,2 4-66 0,4-4-34 0,1 0-20 0,1-4-14 16,4 4-8-16,2-3-10 0,7-2-6 0,-8-1-8 0,7-2-8 15,0 1-8-15,0-4-10 0,0 4-9 0,-6-5-8 0,-1 1-8 16,1 0-6-16,-1 4-4 0,-5 0-5 0,-2-1-3 0,2 2-3 0,-8 1-2 16,0 2-2-16,1-1-6 0,0 4-6 0,-1 0-10 0,1 4-10 15,-7-1-16-15,6 5-16 0,0 3-30 0,8 0-40 0,-8 1-69 0,7 1-84 16,0 1-92-16,0 6-95 0,0-3-47 0,0-2-22 0,7 4-6 16,-1-4 1-16,1-1 6 0,0-3 10 0,-1 1 13 0,0-5 16 15,8-1 30-15,-1-6 39 0,-1 0 70 0,9 0 135 0</inkml:trace>
  <inkml:trace contextRef="#ctx0" brushRef="#br0" timeOffset="60068.01">19961 6206 101 0,'6'0'254'0,"2"3"18"0,-2-6 13 15,0 3 9-15,-6 0 7 0,7-3 10 0,-1-2 9 0,-6-2 18 16,7 2 20-16,-7-1 12 0,7 3 9 0,-7-5-39 0,6 0-60 0,-6 6-37 15,6-7-23-15,-6 2-14 0,0 0-8 0,6-4-5 0,-6 3-6 0,0 1-6 16,0 0-7-16,0-4-14 0,0 4-17 0,0 0-24 0,0-1-26 16,0-3-18-16,0 4-14 0,0-1-7 0,-6 0-5 0,6 2-2 15,-6 2-1-15,0-3 1 0,-1 3 2 0,0 0-2 0,-6 2-3 0,7-3-2 16,-8 1-2-16,2 4-3 0,-1 0-4 0,-7 4-3 0,7 1-4 16,-6 1-3-16,-1-2-4 0,1 7-4 0,-7-5-5 0,6 10-3 0,0-5-3 15,1 4-3-15,-1 3 0 0,1-4-2 0,-1 5 1 0,7-1-2 16,-6 4 0-16,5 0 1 0,8-4 0 0,-7 8 0 0,7-4 1 0,-1 0-1 15,0 0 0-15,1 0 0 0,6-4 1 0,0 4-1 0,0-4 0 16,0 1 2-16,6-5 0 0,1 1 1 0,0 0-1 0,6-5 2 16,-1-3-1-16,8 1 0 0,-7 0 2 0,13-4-1 0,-6-4 1 0,12-4-1 15,-5 0-1-15,5-3 0 0,-6-5-1 0,13-2-3 0,-6-4-1 0,5-1-3 16,2-3-2-16,-1-3 0 0,0-4-3 0,-7-1-1 0,7-3-3 16,1-3-2-16,-8 2 0 0,1-1-1 0,-7-7-2 0,0 3 2 15,0-3 0-15,0 3 4 0,-6-5 0 0,-8 4 2 0,8-5 2 0,-7 5-1 16,-6 0 2-16,-1-4 2 0,1 7 1 0,-1-3 3 0,-6 4 2 15,6-1 3-15,-6 4 2 0,-6 4 2 0,6 0 3 0,-6 3 3 0,-1 0 4 16,7 4 3-16,-6 4 5 0,-1-1 1 0,1 5 2 0,-1-1 1 16,-5 5 1-16,4-2 0 0,2 5 0 0,0 3-2 0,-1 1-2 0,0-1-3 31,-5 4-2-31,5 0-6 0,1 4-2 0,-1 3-4 0,-6 0-3 16,7 8-2-16,-1-1-3 0,-6 5-1 0,6-1-2 0,1 7 0 15,0 2 0-15,-1 2 0 0,0 4 1 0,1-1 0 0,0 5 1 0,-2 0 1 16,8 3-1-16,-6 0 2 0,6 0 0 0,0 1 1 0,0 3 0 0,0 0 1 15,0 0 0-15,0 0 0 0,0 1 1 0,0-2-1 0,0 1 1 16,0 0-2-16,0-4 1 0,6 0-1 0,-6 1 2 0,0-5-1 16,8 1-2-16,-8-4 0 0,6-3 0 0,-6-2 1 0,6-2 0 0,-6-4-1 15,7 0 1-15,-7-7 0 0,7 3 0 0,-7-7-1 0,6 0 2 16,0 0 0-16,-6-7 2 0,0 3 1 0,7-7 2 0,-1 3 0 0,-6-6 0 16,7-1 1-16,0 1 0 0,5-5 0 0,-5-2-1 0,0-2-1 15,6-2 2-15,-1-1-1 0,2-3 0 0,-8-1-1 0,8-3-3 0,-2 0 0 16,1-3-2-16,0-1-2 0,-6 0 1 0,5-3-1 0,2 3-1 15,-1-3 1-15,0 0-1 0,0 3 0 0,0 1 0 0,0 0 0 16,0 2-1-16,0 4 1 0,0 1-1 0,-7 4 1 0,8 2-1 0,-2 2-1 16,-4 6-2-16,4-3 0 0,-6 7 1 0,1 0-1 0,6 4 1 15,-13-1-1-15,7 5-1 0,-1 3 1 0,-6-1 1 0,0 5-1 0,0-1 1 16,0 5 0-16,0 4 0 0,0-2 2 0,0 2 0 0,0 2 1 16,-6-3-1-16,6 3 0 0,-7-3 2 0,7 0 0 0,0 0 0 0,0 0 1 15,0-4-2-15,0 1 1 0,0-5 0 0,0 1 1 0,7 0 0 16,-7-8 0-16,6 3 1 0,0-5 0 0,2 2 0 0,-2-3 1 0,6-4 0 15,-5 0 1-15,6-4-1 0,0 0 1 0,1-4-2 0,-2 1 1 16,2-3 1-16,5 0-2 0,1-2 1 0,-8-3-1 0,8-3-2 0,-7 3 0 16,7-3-1-16,0-4 1 0,-8 4-1 0,1-5 0 0,0 2 0 15,0-5 0-15,1 3 0 0,-2 3 0 0,2-3 1 0,-8 2-1 16,7-2 0-16,-7 4 2 0,1 5 0 0,0-1 0 0,-1 0 1 0,-6 5 1 16,6 3-2-16,-6-1 1 0,6 4 0 0,-6 1-1 0,0-2 0 15,0 5-1-15,0 0 1 0,0 5-1 0,0-2 2 0,0 5 1 0,0-1-1 16,0 4 2-16,0 0-1 0,0 4 2 0,0-1-1 0,0 5 1 15,-6 2-1-15,6-2 1 0,0 3 1 0,0 0 0 0,0 0 0 16,0 0-1-16,0-4-2 0,0 4 0 0,0-3 0 0,0-5-2 0,6 4 1 16,-6-3-1-16,0 0 0 0,8-4 0 0,-2 0 1 0,-6-4 0 15,6 3 0-15,1-5 0 0,0 2 0 0,-1-7 1 0,1 5 0 0,5-5 1 16,-5 0-1-16,6-5-2 0,0 1 2 0,-6-4 0 0,12 2-1 16,-6-2 1-16,0-3-1 0,1 0 1 0,-2-3 1 0,8 0-2 15,-7-5-1-15,-1 1 1 0,8-1 0 0,-6-3 0 0,-1 0 0 0,6 0-1 16,-12-3 0-16,12 3 0 0,-12-3 3 0,6 2 2 0,-7-3 4 0,0 4 4 15,8 4 7-15,-14 0 5 0,6 2 6 0,-6 2 4 0,6 3 2 16,-6 4 0-16,0 0 2 0,-6 3-1 0,6 4 0 0,0 0-2 16,-6 4 1-16,-1 3-4 0,0 4-3 0,1 0-6 0,0 4-7 0,-1 3-5 15,-6 4-6-15,6 0-4 0,-5 4-4 0,5-1-1 0,0 5 1 16,1-5-5-16,6 5-7 0,0-5-9 0,-6 1-10 0,6-5-15 0,6 2-15 16,-6-4-18-16,6-1-18 0,8-4-30 0,-8-2-34 0,7-6-60 0,0 2-69 15,6-8-72-15,-5 0-74 0,12-4-56 0,-7 0-48 0,1-7-19 0,6 0-4 16,0 1 9-16,-7-5 11 0,7 0 17 0,0-3 16 0,-6-1 29 15,7 1 37-15,-9-1 58 0,9 2 71 0</inkml:trace>
  <inkml:trace contextRef="#ctx0" brushRef="#br0" timeOffset="60474.26">21922 6117 0 0,'19'-3'151'0,"-6"-1"106"0,-6 1 22 0,-1-5 27 0,0 5 26 0,2-5 33 16,-2 5 34-16,-6-1 29 0,0-4 27 0,0 5 18 0,0 0 16 16,0-1-39-16,0-3-66 0,0 3-45 0,0 0-36 0,-6 0-22 15,6 1-15-15,-8-2-21 0,8 3-25 0,-6 2-29 0,6-4-34 0,-6 4-28 16,-1 0-27-16,1 0-18 0,-1 0-15 0,-6 4-11 0,7 3-11 15,-8 0-9-15,2 1-11 0,-1 3-7 0,-1 3-7 0,-5 1-5 0,6-1-3 16,0 8-3-16,0-4 0 0,0 4-1 0,0 4 0 0,0-1-1 16,7 2-1-16,-1-2 0 0,0 1-1 0,1 0 1 0,6 0-1 0,-7-5 0 15,7 2 0-15,7-3-1 0,-7 3-2 0,6-4-3 0,1-5-4 16,0 1-2-16,5 0-3 0,2-8-4 0,-8 0-4 0,13 0-4 0,-5-3-4 16,5-4-3-16,-6-4-3 0,7 1-1 0,-1-1-1 0,1-7 0 15,-1 3 3-15,-6-6 2 0,6-1 4 0,1 0 3 0,0-3 3 16,-7-4 4-16,0 0 4 0,6 1 4 0,-13-6 4 0,8 2 4 0,-1-4 3 15,-6 0 2-15,-1-1 3 0,1 2 0 0,-1-3 3 0,-6 2 2 16,6 3 3-16,-6 1 5 0,0 0 5 0,0 2 5 0,0 5 4 0,0 3 1 16,0 4 3-16,0 0-1 0,-6 4 0 0,6 0 0 0,0 7-2 15,0 0 0-15,-6 3-2 0,6 5-3 0,0-1-3 0,0 4-6 16,-7 4-4-16,7 2-5 0,0 3-4 0,0-3-1 0,-6 9-1 0,12-3 0 16,-6 2-1-16,0 0 0 0,7 1 1 0,-7-1-1 0,6-2-1 15,-6 3 1-15,6-5-4 0,1-3-3 0,0 1-4 0,-1-5-9 0,0 2-8 16,8-5-11-16,-8-4-13 0,7-4-23 0,-7 1-27 0,8-4-43 15,-2-4-50-15,-4 1-57 0,4-4-58 0,1-4-51 0,-6-5-45 0,6 2-43 16,-7 0-40-16,0-9-15 0,2 2-3 0,-2-1 4 0,0-5 11 16,-6-2 20-16,7 1 28 0,-7-6 42 0,0 1 51 0,0-3 56 0,0-1 59 15</inkml:trace>
  <inkml:trace contextRef="#ctx0" brushRef="#br0" timeOffset="60693.01">21869 5609 0 0,'-32'2'84'0,"-1"7"225"0,1-6 49 0,6 5 40 0,-1-5 36 0,1 1 24 15,1 3 20-15,5-7 13 0,8 3 14 0,-8 2 12 0,6-5 9 16,8 0-23-16,-1 0-40 0,7 0-69 0,-6 0-83 0,6 0-61 0,0-5-47 16,6 5-39-16,1-3-36 0,-1 0-25 0,1-5-18 0,6 5-16 15,1-5-13-15,-2 1-13 0,8 0-12 0,-7-1-16 0,7 1-18 16,-8 3-14-16,1 0-15 0,0 2-12 0,0 2-12 0,1 2-13 0,-8 2-12 16,0 4-23-16,1 3-28 0,-7 0-36 0,0 3-41 0,0 5-48 15,0-1-52-15,-7 3-43 0,1 2-40 0,-7 3-41 0,6 3-42 0,-6-4-14 16,0 5-3-16,0-1 6 0,-7 1 8 0,8-1 21 0,-1 0 29 15,-1-4 35-15,2 1 41 0,6-4 50 0,-2-1 54 0</inkml:trace>
  <inkml:trace contextRef="#ctx0" brushRef="#br0" timeOffset="61741.01">22859 6334 243 0,'-26'22'397'0,"-6"0"32"16,5-3 15-16,2-2 10 0,5-2 4 0,0 0 3 0,1-8 3 16,6 1 4-16,0-1 5 0,7-4 5 0,0 5 9 0,-2-4-92 15,8-4-138-15,0 0-85 0,0 0-56 0,0 0-28 0,8-4-15 0,-2 0-7 16,6-3-5-16,2 0-3 0,5-5-3 0,1 1-4 0,-1-3-4 15,7-5-6-15,0 1-7 0,0-4-7 0,1 0-10 0,5-3-6 0,-6-1-4 16,1-3-2-16,-2-4-3 0,1 3-2 0,0-7 0 0,-6 5 0 16,-1-5 0-16,1 4 0 0,0-4 0 0,-8 1 0 0,2-1 0 0,-1 1 2 15,-7 2 3-15,0 5 2 0,1-4 4 0,-7 8 4 0,0-1 4 16,0 1 5-16,0 6 4 0,0 1 4 0,0-1 3 0,-7 5 4 16,7 3 2-16,-6-1 2 0,0 6 2 0,6-2-1 0,-7 5-3 0,7-1-3 15,-6 4-3-15,-1 0-6 0,0 4-3 0,7 3-6 0,-12 0-4 0,4 4-3 16,2 4-5-16,0-1-1 0,0 8-5 0,-1 0-2 0,-6 4-2 15,6 0 1-15,7 3 1 0,-6 3 1 0,0 2-1 0,6 3 0 16,-8-1 2-16,8 1 0 0,0 3 0 0,0-3 0 0,0 3 1 0,0-3 0 16,0-5 0-16,8 5 1 0,-8-4-2 0,6-3 1 0,0-5-2 0,7 1 0 15,-6-5 0-15,6-2 1 0,-1-4 1 0,8-4-1 0,-6 0 1 16,5-8 0-16,1 1-2 0,6-4-2 0,-7-7-6 0,7-1-4 16,0 1-5-16,1-7-5 0,-1-1-5 0,-1-7-5 0,1-1-4 0,0 2-6 15,1-8-4-15,-8 3-6 0,8-6-4 0,-8-2-4 0,-6-3-2 16,6 1 1-16,-5-1 2 0,-2-7 5 0,-5 4 4 0,6-4 4 0,-7-1 6 15,-6-2 3-15,7 0 4 0,-7-1 6 0,0 1 6 0,0-2 4 16,0 6 6-16,0 2 8 0,-7 1 6 0,7 7 7 0,0 1 5 0,-6 2 6 16,6 8 6-16,-7 4 4 0,7-1 1 0,-6 8 4 0,6 0 2 15,-7 4 1-15,7 4 1 0,-6-1-3 0,0 4 0 0,6 0-3 16,-8 4-5-16,2 3-3 0,0 1-3 0,-1 2-3 0,1 5-3 0,-1-1-4 16,-6 8 0-16,7 0-3 0,0 3-2 0,-2 5-1 0,-4 0 0 15,5 2 0-15,0 1 1 0,1 1-1 0,0 2 0 0,6 0 0 0,-7 1-1 16,1 4 1-16,6-5-1 0,0 0-1 0,-7 6 0 0,7-6-1 15,0 0 0-15,0 1 0 0,7-4-1 0,-7 0 0 0,6 0 2 0,1-3-2 16,-7-2 1-16,6-1 0 0,0-1-3 0,1-9 1 0,0 2-1 16,-1-1 0-16,0-3 1 0,2-5 1 0,-8-2 4 0,6-1 3 15,0-3 3-15,-6-1 3 0,7-3 3 0,-1 0 3 0,1-3 1 0,-1-5 0 16,1 1 1-16,-1-4 2 0,-6 0-1 0,14-3-1 0,-14-1 2 16,12 0-4-16,-5-2-1 0,-1-2-4 0,1-4-3 0,-1 5-4 15,7-3-3-15,-6-2-3 0,0 5-2 0,5-4-2 0,2 4 0 0,-2-1 0 16,-5 1 0-16,6 3-2 0,0 1 0 0,0 3 0 0,0 0-1 0,0 4-1 15,0-1 0-15,-6 5-2 0,5 3 2 0,-4 0-1 0,4 3 0 16,-5 1 0-16,-1 7 1 0,-6 0-1 0,7 0 1 0,-1 3-1 16,-6 6 0-16,0-3 0 0,0 5 2 0,0 0-1 0,0 0 1 0,-6 3 1 15,-1-2-2-15,7 3 1 0,-6-6 1 0,6 3 1 0,-7-1 0 16,7 0 0-16,0-3 0 0,0-5 1 0,0 1 1 0,7-5 1 0,-7 2 0 16,6-5 2-16,1-3-2 0,-1 0 1 0,7-4 0 0,1-4 0 15,-2 0 1-15,2-3-2 0,-2 0 1 0,8-5-1 0,-1 1 0 16,-5-3-1-16,5-4-2 0,1 3 0 0,0-8-4 0,-2 6-2 0,2-5-3 15,-7-3-1-15,7 2-3 0,-8-3-1 0,2-3-2 0,-1 4-1 16,0-1 0-16,-6-4 0 0,5 5 0 0,-6-1 2 0,2 5 0 0,-8-2 1 16,6 2 2-16,-6 2 3 0,0 4 4 0,0 4 5 0,0 0 4 0,0 4 1 15,-6 0 2-15,6 3 0 0,-8 4 0 0,2 4 1 0,0-1 1 16,-7 5 3-16,6 3 3 0,-6 0 2 0,1 7 2 0,-2 1 0 16,2-1-1-16,-2 8 0 0,1-1-1 0,0 4 0 0,6 0 1 0,1-4-1 15,0 9 0-15,0-5-1 0,6 1 0 0,0-5-3 0,6 5-2 16,-6-5-5-16,12-3-4 0,-5 0-8 0,6-3-9 0,0-5-12 15,7 1-15-15,-8-5-15 0,8-2-20 0,0-4-26 0,-1-4-29 0,7-4-47 16,-6-4-57-16,6-2-62 0,-7-5-65 0,8 1-56 0,-7-8-53 0,-2 0-35 16,2-8-28-16,-7 1-7 0,1-4 5 0,-2 0 11 0,2-7 16 15,-8-1 24-15,0 1 30 0,1-7 46 0,-7 3 57 0,6-5 61 16,-6-1 74-16</inkml:trace>
  <inkml:trace contextRef="#ctx0" brushRef="#br0" timeOffset="61978.55">24019 5459 0 0,'-26'14'168'0,"-1"1"79"0,1 0 18 0,7-1 24 0,-1 1 26 16,1 3 37-16,6-4 42 0,0 1 33 0,0-4 29 0,6 4 22 0,7-4 16 16,-6 0-40-16,6 0-72 0,6-1-39 0,1-2-23 0,6-4-15 15,0 3-14-15,0-3-20 0,0-4-22 0,7 0-36 0,5-4-42 0,-5 0-33 16,6-3-29-16,-7-1-22 0,7 2-15 0,-6-5-15 0,0-4-13 16,-1 4-15-16,1-4-15 0,-1 0-14 0,-5 4-14 0,-2-3-14 0,2 3-13 0,-8 0-15 15,0 4-15-15,1-1-19 0,-7 5-20 0,0-1-26 0,7 1-30 16,-7 3-31-16,0 3-31 0,0 1-37 0,-7 3-38 0,7 0-33 15,0 1-31-15,-7 2-36 0,7 1-38 0,-6-3-19 0,6 3-10 0,-6 1 7 16,6-6 14-16,-7 2 23 0,7-1 27 0,0-1 31 0,0-6 33 16,0 0 38-16,0 0 42 0,7 0 41 0,-1-2 168 0</inkml:trace>
  <inkml:trace contextRef="#ctx0" brushRef="#br0" timeOffset="62167.17">24286 5389 111 0,'0'-11'365'0,"0"-4"47"0,0 5 28 0,0-2 19 15,0 1 16-15,7 4 13 0,-7-5 10 0,0 5 10 0,6-4 8 16,-6 4 7-16,6 0 8 0,0-5-74 0,-6 5-109 0,8 0-93 15,-2 3-82-15,0-3-45 0,1 0-28 0,-1 3-20 0,1 1-17 0,0-2-11 16,-1 2-12-16,0 0-14 0,8 3-17 0,-8 0-18 0,7 3-19 16,-6 0-18-16,-1 2-18 0,7-2-26 0,-7 4-32 0,1 4-36 15,-7-3-35-15,7 2-35 0,-7 5-33 0,0-4-32 0,-7 5-31 0,0-2-23 16,1 4-18-16,-7-3-20 0,0 3-22 0,-6-3-18 0,-1 3-17 16,0 0 11-16,-5 0 22 0,-8-2 31 0,7 2 35 0,0-4 32 0,-7 1 34 15,1-4 32-15,-1 0 30 0,1-4 28 0,-8 5 113 0</inkml:trace>
  <inkml:trace contextRef="#ctx0" brushRef="#br0" timeOffset="62354.67">22977 5707 399 0,'-39'15'458'0,"6"-1"29"16,7-3 14-16,0 1 7 0,6-1 5 0,1-3 2 0,6-5 3 0,6 0 0 15,1-3 0-15,6 4 1 0,0-4 2 0,6 4-124 0,8-4-183 16,-2 0-99-16,8 0-52 0,6 0-36 0,0 0-28 0,6-4-37 15,1 0-45-15,7 1-76 0,5 3-94 0,1-8-89 0,-1 5-89 0,7-4-44 16,-7 3-24-16,2-3-11 0,4-1-5 0,-5 0-3 0,-1-2-2 16,1 2 8-16,-7-3 12 0,7-4 29 0,-13 5 40 0,5-5 76 15,-5 4 177-15</inkml:trace>
  <inkml:trace contextRef="#ctx0" brushRef="#br0" timeOffset="64197.09">25660 6015 352 0,'-13'19'435'0,"7"-1"26"0,-1-7 13 0,0-1 6 0,1-2 3 0,6-4 3 15,0-4 0-15,0-4 1 0,6 1 0 0,1-2 1 0,6-1 0 0,-6-5-114 16,12-4-173-16,-6 4-90 0,7-8-49 0,-1 1-26 0,1-3-9 16,6-2-7-16,-7-3-4 0,7 1-1 0,0-5 0 0,0 1-1 15,1-4-2-15,-1 0 1 0,-1 1-1 0,-5-5-1 0,6-4-1 0,-6 5-3 16,-1-5-2-16,-5-3-1 0,4 5-3 0,-4-3-1 0,-1-2 0 16,0 5 0-16,-6 2 4 0,-1 0 1 0,0 0 2 0,1 5 2 0,-7 3 2 15,7-1 4-15,-7 8 4 0,-7 0 3 0,7 4 5 0,0 3 4 16,0 1 1-16,-7 7 3 0,7-1-1 0,-6 1-2 0,0 3-1 0,6 4-3 15,-7 0-1-15,0 7-3 0,1 0-2 0,-1 5-2 0,1 2-1 16,0 4-3-16,-8 4-2 0,8 4 0 0,-8 4 1 0,8 3 1 16,-7 3 2-16,7 4 2 0,-8 1 2 0,8 3 3 0,-6 3-1 0,4 1 3 15,-4 0 1-15,5 4 1 0,0-5-1 0,-6 4 0 0,7-4-1 16,0 5 0-16,-8-5-2 0,8-3-1 0,0 0-2 0,-1 0-2 16,0-4-1-16,1-4-2 0,-1 1 1 0,7-3-1 0,-6-5-3 0,6-4 0 15,0-2-3-15,0-1-1 0,0-5-1 0,0-1 0 0,0-5 0 16,6-4-1-16,-6 0 1 0,7-4 0 0,-1-3 1 0,1-3-2 0,6-4 1 15,-7 0 0-15,14-4 0 0,-7-5-2 0,7-1-1 0,-8-3-1 16,8 0-1-16,6-6-1 0,-7 0-2 0,1-3-2 0,0 0-3 0,-1-1 0 16,1-3-2-16,6 0-2 0,-7 1-2 0,1-2-1 0,0 5 0 15,-1-4-1-15,1 4 0 0,0 4 0 0,-8-1 0 0,8 3-1 16,-7 5 1-16,0 4 1 0,-6-1 0 0,5 7-1 0,-6 1-1 0,2 3-1 16,-8 4 0-16,6 0 0 0,-6 4 1 0,0 3-1 0,0 1-1 0,-6 2 0 15,-2 2 1-15,8 2 1 0,-12 2 0 0,6-3 0 0,-8 10 2 16,1-5 1-16,1 0 4 0,-2 4 2 0,-6-3 0 0,8 2 2 0,-8-3 0 15,7 1 1-15,1-1 2 0,-8 1 1 0,6-5-1 0,1 2 0 16,1-6-1-16,5 1 2 0,-6-4 0 0,7 4-1 0,-1-7 0 0,0 3 1 16,1-3 2-16,6 0 2 0,-7-4 2 0,7 0 1 0,0 0 1 15,7 0 1-15,-7-4 1 0,6 4-1 0,1-4 0 0,-7 1-1 0,13-1 1 16,-7 0-2-16,1 2 0 0,6-3-1 0,0 1-2 0,0 1-2 16,0-1-1-16,1 4-2 0,-2 0-1 0,1 0-1 0,0 0-1 0,0 4 1 15,1 3-2-15,-2-2 0 0,2 1 1 0,-2 5-1 0,1-3 0 16,1 2 1-16,-8 2-1 0,6 2 1 0,-4-3 1 0,4 4-1 15,-5-1 0-15,-1 1 0 0,8-4 2 0,-8 3-1 0,0-3 0 0,8 0 1 16,-8 1 0-16,0-2 1 0,8 2 0 0,-8-9 1 0,7 5 2 0,0-5-2 16,0 0 1-16,0-3 0 0,0-3-1 0,0 0 1 0,7-1-1 0,0-3 1 15,-1-5 0-15,0 2 0 0,0-5 1 0,1 0-2 0,0-3-1 0,6-1-1 16,-7-2 0-16,1-2-1 0,6-2 1 0,-7-1 1 0,1-3 0 16,-7 0 0-16,7-4 0 0,0 4 0 0,-8-5 0 0,2 5-1 15,-2 0 0-15,-5 3 0 0,6 1 3 0,-6 2 3 0,-1 2 2 0,0 3 3 16,-6 3 3-16,7 4 0 0,-7 0 1 0,0 4 0 0,0 2-1 15,0 2-1-15,0 0 0 0,-7 6 1 0,7-3-1 0,-6 3-1 16,6 5-1-16,-6 3-2 0,-1 0-3 0,0 3-2 0,1 1-4 0,6 7-2 16,-7 1-1-16,1-2 1 0,0 5 2 0,-1 0 1 0,7 3 1 0,-7 1 0 15,7-1 0-15,0 0-1 0,0 1 1 0,0-2-1 0,7 2 0 16,-7-4 1-16,7 3-1 0,-1-4 2 0,7 1 1 0,-7-1-2 16,8-6 1-16,-2 4-1 0,8-6-1 0,-7-2 1 0,7-4 1 0,0 0 0 15,5-4 1-15,-5-4 0 0,6 2 0 0,-6-10 2 0,5 2-2 16,1-4 0-16,0-4 1 0,1 0-1 0,-1-4 1 0,0 1-2 15,-7-6 1-15,7 0-2 0,0 1 0 0,-6-3-1 0,-1-4-1 0,1 0-1 16,-7 1-1-16,7-1 1 0,-8 1 0 0,2-5 1 0,-8 1 0 16,0 0 0-16,1 4 0 0,-7-5 0 0,7 4 3 0,-7 4 2 0,0 0 5 15,-7 1 1-15,7 2 3 0,-7 4 3 0,1 4 0 0,0 0 2 16,-2 1-2-16,2 5 1 0,0-2-2 0,0 7 2 0,-8 0-1 0,8 0-2 16,-7 4 0-16,7 4-3 0,-8-1-5 0,8 4 0 0,-7 0-4 15,6 4-1-15,1-1-3 0,-7 4 0 0,6 4 2 0,7 0-1 16,-7 0 0-16,7 4 1 0,-6 0 0 0,12-1 0 0,-6 1 1 0,7-1 1 15,-7 1-1-15,7 0 0 0,6-1-1 0,-7 1 1 0,8-4 1 16,-2-4 1-16,2 4-2 0,-2-4 1 0,1-2 1 0,7-2-1 0,0-3 1 16,-1-4 1-16,1 1-1 0,-1-5 1 0,0-3 0 0,1-3 0 15,6 0 2-15,-7-6 0 0,1-1 0 0,7-2 0 0,-9 1 1 0,2-3-1 16,0-1 1-16,-7-3 0 0,7 0-1 0,-8 0 0 0,8-1-5 16,-7-4-2-16,0 2 0 0,0-1 0 0,1 4 0 0,-8-8 0 0,7 5 0 15,0-2 0-15,-7 4 0 0,7-2 0 0,-7 3 0 0,8 3 0 16,-8 0 0-16,-6 1 0 0,7 3 0 0,0 3 0 0,-7 5 0 0,6 0 0 15,-6-2 0-15,0 5 0 0,0 5 0 0,0-2 0 0,0 0 0 16,0 5 0-16,0 3 0 0,0 0 0 0,0 3 0 0,-6 5 0 16,6-1 0-16,0 1 0 0,-7 2 0 0,7 5 0 0,0-4 0 0,-7 3 0 15,7 1 0-15,-6 0 0 0,6-4 0 0,-6 4 0 0,6-5 0 16,0 5 0-16,0-8 0 0,0 5 0 0,0-5 0 0,0-4 0 0,0 1 0 16,0 0 0-16,6-4 0 0,-6-4 0 0,0-3 0 0,6 3 0 15,1-7 0-15,0 0 0 0,-1 0 0 0,0-7 0 0,1 3 0 0,6-3 0 16,-6-4 0-16,5 0 0 0,2-3 0 0,-2-3 0 0,1 3 0 15,1-4 0-15,-8-4 0 0,8 4 0 0,-2-4 0 0,1 0 0 16,0-4 0-16,0 1 0 0,1-5 0 0,-2 5 0 0,2-4 0 0,-2-1 0 16,1 4 0-16,-6-3 0 0,6 4 0 0,0 3 0 0,0 0 0 15,-7 4 0-15,7-1 0 0,-6 9 0 0,0-2 0 0,-1 5 0 16,0-1 0-16,-6 5 0 0,8 3 0 0,-2 0 0 0,-6 3 0 0,0 5 0 16,6-5 0-16,-6 8 0 0,0 4 0 0,0-4 0 0,0 7 0 0,0 1 0 15,0 3 0-15,-6 0 0 0,6 3 0 0,-6 0 0 0,-2 2 0 16,8-2 0-16,-6 1 0 0,6-1 0 0,-6 1 0 0,-1-5 0 15,7 6 0-15,-7-9 0 0,7 4 0 0,0-3 0 0,0-5 0 0,0 0 0 16,0-3 0-16,7 0 0 0,-7-3 0 0,7-4 0 0,-1-2 0 16,-6-2 0-16,14 0 0 0,-8-2 0 0,0-2 0 0,7-4 0 0,0 2 0 15,0-6 0-15,-7 1 0 0,14 0 0 0,-7-7 0 0,0 3 0 16,0-3 0-16,-6 0 0 0,12-4 0 0,-13 0 0 0,14 0 0 0,-13-3 0 16,6 2 0-16,0-3 0 0,-1 1 0 0,2-1-24 0,-1 1-9 0,0 3 1 15,0 3 0-15,-7 1-1 0,8 0 1 0,-8 7 1 0,0-1 3 16,8 6 4-16,-8 1 4 0,1 3 3 0,-1 4 3 0,1 3 3 15,-7 1 2-15,7 2 2 0,-7 7 0 0,6-4 1 0,-6 7 1 0,0 0 1 16,0 4 1-16,0-4 2 0,0 4-1 0,0 4 1 0,-6-3 2 16,6-2 1-16,0 2 1 0,0-2 2 0,0 1-1 0,0-3 1 0,0-5 0 15,0 1 0-15,6 0 0 0,-6-5 1 0,6 1 1 0,0-3-1 16,2-5 0-16,4 1-9 0,-5-4-8 0,6-4-15 0,0 1-15 0,-1-1-17 16,-4-7-18-16,4 4-23 0,2-8-25 0,-1 1-49 0,-1-6-62 31,-5-1-69-31,0-5-78 0,5 1-71 0,-12-8-70 0,7 4-30 15,-7-8-9-15,0 0 4 0,0-3 11 0,-7-4 14 0,7 0 16 0,-12 0 23 16,5-1 25-16,-6-2 49 0,0 0 59 0,0 3 71 0,-6 0 227 0</inkml:trace>
  <inkml:trace contextRef="#ctx0" brushRef="#br0" timeOffset="64447.09">27659 5176 113 0,'-45'10'320'15,"5"6"31"-15,2-5 26 0,5-4 20 0,7 4 19 0,0-7 20 16,7 3 18-16,-1-3 18 0,14-4 14 0,-8 3 15 0,8-3 11 0,6 0-71 15,0 0-112-15,0 0-66 0,6 0-43 0,1-3-30 0,6 3-24 16,-1-4-20-16,8 0-18 0,7-3-19 0,-8 4-18 0,14-5-16 0,-7 1-17 16,7 0-13-16,-8-1-12 0,7 1-8 0,-12 0-9 0,7-1-5 15,-8 5-6-15,-6-1-3 0,7 0-4 0,-14 0-2 0,7 4-3 0,-7 4-1 16,1 0-4-16,-7 0-1 0,7 3 0 0,-7 4-4 0,0 0-4 16,0 4-6-16,0-1-7 0,-7 1-10 0,7 3-12 0,-7 0-24 15,7 1-28-15,0-1-44 0,-6 1-52 0,6-1-56 0,-6-4-56 0,6 1-46 16,0 0-38-16,0-1-39 0,6-3-41 0,-6-4-16 0,6-3-5 0,1 0 6 15,6-4 10-15,-7 0 23 0,8-8 29 0,-1 1 46 0,0-4 54 16,6-3 57-16,-5-5 58 0</inkml:trace>
  <inkml:trace contextRef="#ctx0" brushRef="#br0" timeOffset="64603.34">27965 5238 49 0,'13'-18'326'0,"-6"4"58"15,0-1 44-15,-1 0 29 0,0 0 20 0,-6 5 14 0,8 2 14 16,-2-3 12-16,-6 4 12 0,6-1 8 0,0 5 8 0,1-4-59 0,0 3-94 16,-7 0-84-16,6 1-79 0,7 3-54 0,-7 0-43 0,2 0-29 15,4 0-19-15,-5 0-18 0,0 3-13 0,5 1-18 0,-5 0-19 16,-1 3-20-16,1 1-22 0,0-2-24 0,-1 5-25 0,0-3-33 0,-6 4-40 15,0-2-50-15,-6 5-56 0,6-4-58 0,-6 3-57 0,-8 0-62 16,1 1-62-16,1 0-27 0,-2-1-8 0,-6 1 3 0,-5-4 8 0,5 5 18 16,-6-6 17-16,0 1 34 0,0 0 36 0,-7-4 51 0,1-2 55 15,-1-2 56-15,1 0 242 0</inkml:trace>
  <inkml:trace contextRef="#ctx0" brushRef="#br0" timeOffset="64775.22">26911 5297 0 0,'-39'7'122'15,"-1"0"347"-15,8 1 56 0,-1 0 27 0,7-1 15 0,0-3 6 0,7-1 4 16,-1-3 0-16,7 0 2 0,7 0-1 0,6-3 0 0,0 3-14 16,6 0-19-16,1 0-152 0,5 3-218 0,8-3-129 0,-7 0-82 0,13 4-102 15,-6-1-108-15,6-3-110 0,0 5-111 0,7-2-56 0,-7 0-28 16,-1-3-14-16,1 0-6 0,0 0 0 0,1 0 5 0,5-3 12 16,-6 0 14-16,1-5 25 0,5 4 27 0,1-7 72 0,-7 4 99 0</inkml:trace>
  <inkml:trace contextRef="#ctx0" brushRef="#br0" timeOffset="65932.67">29691 5810 123 0,'-12'18'342'0,"-2"-4"36"0,2 1 24 0,5 0 15 0,-6-3 13 15,6-2 12-15,-5-2 10 0,4-1 8 0,8 0 6 0,-6-3 5 16,0-1 5-16,6 2-71 0,0-5-112 0,0 3-71 0,0-3-51 0,0 0-27 15,6 0-15-15,0 0-10 0,2-3-8 0,4-5-10 0,1 1-8 16,1-1-6-16,4-3-6 0,2-4-4 0,0 1-4 0,-1-9-7 16,7 6-7-16,1-9-9 0,-8 0-10 0,8-3-8 0,-8 0-6 0,7-4-4 15,-6-1-3-15,-1-3-3 0,0 1-1 0,1 0 0 0,-1 0 0 16,1-1 2-16,-7 0 2 0,7 4 2 0,-8 0 2 0,2 4 5 0,-1 4 3 16,0-2 3-16,-7 9 3 0,7 0 1 0,-7 3 1 0,2 4 0 15,-8 4 0-15,6 0-3 0,-6 3-3 0,0 0-2 0,0 4-3 0,0 0-5 16,0 4-3-16,0 3-4 0,0 4-6 0,0 0-5 0,0 7-3 15,0 0-4-15,0 5-1 0,-6 3 0 0,6 6-1 0,0 1 2 16,-8 3 0-16,8 1 1 0,-6 4 1 0,0-1 1 0,6 4 0 0,-7 0 0 16,1-4-1-16,6 1 1 0,-7-1-1 0,7 0 2 0,0-3 0 0,0-1 1 15,0-2-1-15,0-5 0 0,0 0 0 0,7-3-1 0,-1-4 0 16,1-4 0-16,-1 1 1 0,0-5 0 0,8-6-1 0,-8-1 0 16,7-3-2-16,7-4-1 0,-7-4-3 0,0 0-2 0,7-7-2 0,-1-1-2 15,1-2-1-15,0-4-1 0,-2-4-1 0,2 0-2 0,-7-7-2 16,7 3-1-16,-1-3-2 0,-6-5 1 0,0 2 0 0,1-5 1 15,-8 0 1-15,0 1 4 0,8-1 0 0,-14 1 4 0,6-1 1 0,0 4 6 16,-6 4 5-16,0-1 5 0,0 5 6 0,0 6 2 0,0 1 3 16,0 7 1-16,-6 0 2 0,6 4 1 0,0 0-1 0,0 3-1 0,-6 4 0 15,6 0-1-15,0 0 1 0,0 4-4 0,0-1-3 0,0 1-3 16,6 3-5-16,-6 1 0 0,6 2-2 0,1 1 0 0,-1 0-1 0,8 1 1 16,-2 2 0-16,2-3 1 0,5 1 0 0,1 2 2 0,0-3-2 15,-2 0 0-15,2 0-3 0,-1 0 0 0,1-4 0 0,0 4-1 0,-1-4-1 16,-5 5-1-16,-2-5 0 0,2 4-2 0,-2-4 0 0,2 4 0 15,-8 0-2-15,1 4 0 0,-1-4 0 0,-6 3 0 0,0 1 2 0,0 0-1 16,0 4 2-16,-6-1-2 0,-1 0 0 0,1 0 2 0,-1 4 0 16,0-4 1-16,1 4 1 0,-8-4-2 0,8 5-4 0,0-5-6 0,6 1-7 15,-6-1-11-15,6 0-10 0,0-4-13 0,6 1-16 0,0-4-16 16,0 0-19-16,8 0-38 0,-1-3-48 0,7-6-54 0,6-2-59 0,-7 0-45 16,13-2-41-16,-6-2-21 0,7-7-13 0,-1 3-3 0,8-3 2 0,-7-3 7 15,6 0 12-15,-7-5 18 0,1 4 18 0,-1-3 42 0,1 0 52 16,-1-5 64-16,-6 5 71 0,7-4 69 0,-7 4 65 0,-6-4 60 0,-1 4 53 15,1 0 51-15,0-1 52 0,-8 4 46 0,1 1 46 0,-6-1 31 16,-1 0 22-16,1 1 12 0,-1 3 6 0,-6-1-1 0,0 2-5 0,0-1-13 16,0 0-20-16,0 0-25 0,-6 4-29 0,-1-5-38 0,7 5-40 15,-6 0-41-15,-1-1-41 0,0 5-30 0,1-5-22 0,0 5-14 0,0 0-12 16,-2 3-10-16,-4 0-7 0,-1 0-7 0,6 3-6 0,-6 0-2 0,-7 1-3 16,8 7-2-16,-2-4-2 0,1 4-1 0,-6 4-1 0,6-5-1 15,-7 10-1-15,7-3 0 0,-6 2 1 0,6-1-1 0,-1 4 1 0,2 0 0 16,-1 1 0-16,0-2 0 0,6 1 0 0,-5 0-2 0,4-3 0 15,2 2-2-15,6-2-2 0,0-1 0 0,0-3-1 0,0-1 0 0,6-2-2 16,2-1 0-16,-2-4 1 0,7-4-2 0,0 1 0 0,0-4 0 16,-1 0 2-16,8-7-1 0,0 3 1 0,-1-7 2 0,1 1 2 0,0-2 2 15,-1-2 2-15,1-4-1 0,-1-1 1 0,0 1 2 0,1-4 1 0,-1 0 1 16,-5-3 2-16,5 2 3 0,-6-3 2 0,0 1 3 0,1-1 5 16,-2-4 6-16,-6 5 3 0,2 0 6 0,4-1 4 0,-12 4 7 0,7 4 6 15,-1-1 3-15,-6 4 2 0,7 1 0 0,-7 3-1 0,0 4-3 16,0 2-4-16,0 3-3 0,0 2-6 0,0 2-4 0,0 3-5 0,-7 6-6 15,7 0-6-15,-6 4-5 0,-1 3-8 0,7 0-4 0,-6 7-3 0,0 1 0 16,-2 0-1-16,2 3 2 0,0 0 0 0,6 1-1 0,-6 2-2 16,-2-2-4-16,8-4-3 0,0 3-5 0,0-3-6 0,0-1-6 0,8-3-8 15,-2-3-7-15,0-1-9 0,8-3-11 0,-8-1-11 0,7-2-13 16,0-6-15-16,0-2-25 0,7 0-32 0,-8-8-35 0,8 0-37 0,-7-2-44 16,7-2-45-16,-8-7-36 0,8 1-31 0,-7-1-41 0,1-3-44 0,-2-5-18 15,2 1-2-15,-8 1 6 0,0-1 11 0,1-4 26 0,-7 1 31 16,0-2 40-16,0-2 41 0,0 4 47 0,-7-1 52 0</inkml:trace>
  <inkml:trace contextRef="#ctx0" brushRef="#br0" timeOffset="66169.59">30030 5374 357 0,'-52'7'448'0,"6"1"35"0,0-5 21 0,8 5 15 16,5-5 12-16,1 1 9 0,12-4 8 0,1 4 4 0,12-4 6 0,7 0 2 16,0 0 5-16,13 0-115 0,0 0-172 0,13 3-99 0,6-3-60 15,8 0-42-15,12 3-32 0,6 2-48 0,1-2-52 0,6 1-105 16,7 3-131-16,0-3-101 0,-7 4-84 0,6-5-45 0,-6 5-23 0,1-6-13 16,-15-2-5-16,8 0-4 0,-6 0 0 0,-8-2 7 0,-6-3 11 15,0-1 31-15,0-2 41 0,-13-3 96 0,7-1 240 0</inkml:trace>
  <inkml:trace contextRef="#ctx0" brushRef="#br0" timeOffset="67758.5">3731 9404 242 0,'6'3'310'16,"2"5"16"-16,-2-5 9 0,0-3 6 0,-6 0 1 0,7 0 7 0,-7 0 9 16,6-3 18-16,-6 0 23 0,7-2 4 0,0-2-4 0,-7 3-59 15,6 1-87-15,-6-4-46 0,6-1-26 0,0 1-9 0,-6-1-4 16,0 1 1-16,8-4 0 0,-8 0-2 0,0 3-5 0,0-2-16 0,-8-1-20 16,8 0-22-16,-6-1-20 0,0 2-15 0,0-1-11 0,-1 0-9 15,-6 4-7-15,0-4-3 0,-1 0-5 0,2 3-3 0,-14 1-4 0,6 0-4 16,1 3-1-16,-7-3-2 0,-1 7 0 0,1 0-3 0,0 0-1 0,-6 4-1 15,6-1-2-15,-7 3-1 0,8 3-1 0,-2 2-3 0,1 3-1 16,0-3-1-16,0 4-3 0,7 0 1 0,-1 3-2 0,0 1 0 16,1-1-1-16,6 0 0 0,-6 4-2 0,11-4 0 0,-4 5 0 0,5-6-1 15,1 5 1-15,-1-4-1 0,7 5 0 0,0-5 1 0,0 0 0 0,0-3 1 16,7 4 0-16,-1-5 0 0,1 0 0 0,-1-3 0 0,8 0 2 16,-2-3 1-16,2-2-1 0,-2-1 3 0,1-1 0 0,7-4 0 15,-7 0 2-15,13-4-1 0,-6-3 1 0,6-5-1 0,-7-1-1 0,13-3 0 16,-5-5 0-16,5-2-2 0,1-3 0 0,-7-2-2 0,14-2 0 0,-8-3-2 15,1-3 1-15,-1-1-3 0,-6-4-1 0,7 5 0 0,-8-4-3 16,1 0 0-16,-6-5 0 0,6 5 0 0,-13 0 0 0,7-1 1 16,-8-3 0-16,-5 5 1 0,6-3-2 0,-6 7 2 0,-1-2-1 0,-6 1 1 15,0-1 0-15,0 3 4 0,0 5 2 0,0-1 6 0,-6 5 2 16,6 3 4-16,-7 5 4 0,7 1 2 0,-6 1 3 0,-1 4 2 16,7 1 2-16,0 2 0 0,-7 5 0 0,1-1 1 0,6 0-2 0,0 4-2 15,-6 0-3-15,6 4-3 0,-7 3-5 0,0 1-3 0,7 2-2 16,-6 5-4-16,6 0-2 0,-6 7-2 0,-1 4-2 0,7-1 2 0,-6 4-1 15,-1 1 1-15,7 7 2 0,0 0 1 0,0-1 0 0,-7 4 4 16,7-3 2-16,7 7 2 0,-7-4 0 0,0 0 2 0,0 1 0 0,7 2 1 16,-1-2-1-16,-6-1 1 0,7-3-1 0,-1 3-1 0,0-4 0 15,1-2-1-15,6-1 0 0,-7-1-2 0,1-7-3 0,6 2-1 16,0-5 0-16,1-4-1 0,-2 1-1 0,2-9 0 0,5-2 0 0,1-1-1 16,-2-3 1-16,2-8 0 0,0 0-3 0,6-3-1 0,-7-4-1 15,8-4-2-15,-1-3-3 0,-6-1-1 0,5-1-1 0,1-7 0 0,-6 1-1 16,0-2 1-16,5-2-1 0,-5 0 1 0,-7 1 0 0,6-4 1 15,-6 5 1-15,1-6 2 0,-8 5 1 0,8-1 3 0,-8 1 3 0,-6 4 2 16,6-1 2-16,-6 5 5 0,7-2 5 0,-7 4 3 0,0 5 5 16,0 3 1-16,-7 0 3 0,7 3 0 0,0 5-1 0,0-1-1 0,0 1-1 15,-6 3 0-15,6 3-1 0,0 1-2 0,-6 4-2 0,6 2-4 16,-8 1-3-16,8 4-5 0,-6 3-4 0,6 1-2 0,0 3-4 0,-6 3 1 16,6 0 0-16,0 1 2 0,-7 0 2 0,7 3-1 0,7-3 0 15,-7 0-1-15,6 3 1 0,-6-3 0 0,6-5 0 0,2 6-2 16,-2-6 0-16,0-3 0 0,7 1 1 0,-6-5 1 0,6 2 0 0,-7-6 0 15,8 0 0-15,-2-2 0 0,1-4 1 0,0-4-2 0,0 0 2 0,1-4-1 16,5-4-2-16,-6-2-1 0,0 0 0 0,7-2-2 0,-8-6 1 16,2-1-2-16,-2 1 0 0,2-1-1 0,-1-2 0 0,-1-2 0 15,2-2 0-15,-8 3 0 0,0 0-1 0,1-3 2 0,-7 3 1 0,7 0 0 16,-7 0 3-16,0 0 1 0,0 4 3 0,0-1 2 0,0 1 4 0,-7 3 2 16,7 4 1-16,0 4 0 0,0-1-1 0,-7 1 0 0,7 7-1 15,0-4 0-15,-6 8-1 0,6 0 0 0,0-1-2 0,-6 9 1 0,6-4-1 16,-6 6-2-16,6-1-4 0,-8 3-3 0,8 5-1 0,0-2-2 15,-6 3-3-15,6 0-6 0,0 1-7 0,0-2-9 0,0-3-11 0,6 4-12 16,-6-3-15-16,8-1-18 0,-2 0-17 0,0-3-25 16,0-4-27-16,1-1-39 0,6 2-46 0,-6-5-51 0,6-3-57 15,0-4-42-15,-1 0-37 0,2-4-37 0,5-3-35 0,-5 0-14 0,4-5-2 0,-4 1 10 0,6 0 12 16,-1-4 23-16,1 1 27 0,-8-4 39 0,8 3 44 0,-1 1 56 16,1-6 58-16</inkml:trace>
  <inkml:trace contextRef="#ctx0" brushRef="#br0" timeOffset="68119">5080 9100 0 0,'12'-12'77'0,"2"-2"159"0,-2 3 30 16,2-3 29-16,-1 3 28 0,-7-1 36 0,0 2 41 0,1-2 31 15,-7 5 27-15,0-3 21 0,0 2 18 0,0 0-28 0,-7 1-51 0,7 4-41 16,0-5-35-16,-6 5-27 0,0-1-22 0,6 4-22 0,-7-3-25 16,1 3-35-16,-1 0-37 0,0 3-27 0,1 1-22 0,0-1-18 15,-1 5-12-15,-6 2-12 0,7 1-10 0,-7 4-9 0,6 4-8 0,-6-1-7 16,-1-1-7-16,8 10-6 0,-6-2-3 0,5 1-4 0,0 0-2 0,1 3-4 16,6-3-4-16,-7 2-3 0,7 2-5 0,0-4-6 0,7 4-4 15,-1-5-7-15,1-3-7 0,0 3-8 0,-1-6-8 0,6-2-7 16,2 2-7-16,-1-7-8 0,0-1-7 0,0-4-8 0,7-3-6 0,-8-4-6 15,8-4-5-15,-1-1-3 0,1-5 1 0,0-1 2 0,-1-4 4 16,1 1 7-16,-8-5 7 0,8-2 8 0,-7-2 7 0,7-2 7 16,-7 0 8-16,-6-6 7 0,5 6 6 0,-5-4 6 0,-7 0 7 0,7-1 6 15,-7 1 7-15,-7 0 8 0,0 3 8 0,7-3 8 0,-12 3 7 0,5 0 6 16,-6 1 7-16,0 7 5 0,6 0 6 0,-6-1 2 0,1 8 4 16,-2-1 0-16,1 5 0 0,7 1-4 0,-7 1-4 0,6 2-7 0,1 3-7 15,0 3-7-15,-2 2-7 0,2-2-8 0,0 5-7 0,6-1-6 16,0 0-6-16,0 4-9 0,6 0-9 0,0 0-11 0,-6 0-12 0,14 3-13 15,-1-3-16-15,0 0-30 0,0-3-36 0,7 3-56 0,-1-4-66 16,0 0-64-16,1-3-65 0,6 0-59 0,0-4-55 0,0 0-27 0,0 0-12 16,0-4 1-16,1 0 6 0,-2 2 13 0,8-6 14 0,-14 4 29 15,7-4 37-15,1 1 56 0,-7 0 66 0,5-1 66 0,-5 1 234 16</inkml:trace>
  <inkml:trace contextRef="#ctx0" brushRef="#br0" timeOffset="68330.14">5743 8946 0 0,'8'-3'21'0,"4"-2"209"0,-6 2 31 0,2-1 30 0,-2 1 26 0,0-1 34 15,-6 0 35-15,7 1 32 0,-7-1 30 0,0 0 23 0,0 1 17 16,-7-2-19-16,7 3-40 0,0 2-41 0,0-5-44 0,-6 2-31 0,6 3-24 15,-6-3-25-15,-2 3-23 0,8 0-32 0,-6 0-33 0,0 0-33 16,0 3-29-16,-8 0-21 0,8 4-19 16,-7-2-14-16,-1 6-12 0,2 0-13 0,-2-1-8 0,-5 5-9 0,6 3-6 15,0 1-3-15,1-1-3 0,4 4-2 0,-4-1-3 0,5 2 0 0,0 3 0 0,1-4 0 0,6 3 0 0,0 2-2 0,6-6-1 0,1 5-4 16,0-4-4-16,-1 0-7 0,8 0-6 0,-2-4-7 0,1-4-10 16,7 1-9-16,-8 0-9 0,8-8-12 0,0 0-13 0,-7-2-20 15,7-5-25-15,-2-5-33 0,-4-2-42 0,-1 0-44 0,7-8-45 0,-8 0-44 16,2 1-39-16,-2-4-41 0,-5-4-45 0,0-5-18 0,-1 7-9 0,1-6 5 15,-1 0 6-15,-6-3 19 0,0 3 23 0,0-3 35 0,-6-2 42 16,6 6 47-16,-7-4 51 0</inkml:trace>
  <inkml:trace contextRef="#ctx0" brushRef="#br0" timeOffset="68548.89">5463 8689 92 0,'-25'-3'336'0,"-1"-1"51"0,0 0 43 0,6 1 33 0,1-1 27 0,5 4 26 15,-5-3 20-15,6-2 20 0,6 2 18 0,-6-4 15 0,7 3 13 16,-1 1-66-16,1-1-105 0,0-3-79 0,6 3-65 0,0-3-51 15,0-1-41-15,0 1-34 0,6-1-28 0,-6 1-25 0,6 0-21 0,1-1-21 16,6-3-38-16,-7 5-28 0,7-2 0 0,-6 4 0 0,6-3 0 16,-7 3-5-16,8 4-39 0,-8 0-9 0,7 0-10 0,-7 4-10 0,1 3-11 15,0 5-13-15,-1-2-14 0,0 5-25 0,2 3-31 0,-8 1-50 16,0 3-63-16,0 3-67 0,0 1-72 0,-8 3-55 0,8 1-49 0,-6 7-19 16,0-5-6-16,-1 5 4 0,7-5 7 0,-7 5 12 0,1 0 15 15,6-1 25-15,0 1 30 0,0 0 56 0,0-4 68 0</inkml:trace>
  <inkml:trace contextRef="#ctx0" brushRef="#br0" timeOffset="68673.89">5366 9587 273 0,'-13'30'443'0,"7"-4"43"0,-8-1 21 16,8-7 12-16,0 0 4 0,-1-3-1 0,0-4-8 0,1 0-7 15,-1-8-9-15,7 2-11 0,-6-3-10 0,6-2-135 0,0 0-197 0,-7-2-177 16,7-3-164-16,0-2-124 0,-6 0-105 0,6-4-53 0,0-4-25 16,-7 1-8-16,7-5 1 0,0-3 6 0,-6-1 8 0,6-2 9 15,-6 0 10-15,-2-4 35 0,2-5 47 0,0 2 68 0,-7 0 187 0</inkml:trace>
  <inkml:trace contextRef="#ctx0" brushRef="#br0" timeOffset="68939.53">4670 8767 202 0,'-14'-11'394'0,"1"-1"43"0,7 1 26 15,-8 0 18-15,8 4 14 0,0-1 12 0,0-2 9 0,-2 6 8 0,8-3 8 16,-6-1 6-16,6 5 6 0,0-1-89 0,0-4-135 0,6 5-93 15,-6 0-74-15,8-1-42 0,-2-3-25 0,6-1-19 0,-5 5-14 0,6-6-12 16,0 3-10-16,1-1-11 0,-2 3-11 0,1-4-15 0,0 6-17 16,0-3-15-16,1 5-17 0,-2 0-13 0,-6 0-16 0,8 5-16 15,-8 1-15-15,-6 5-21 0,7-1-21 0,-7 6-22 0,0 2-18 0,0 0-17 16,-7 4-16-16,1 0-10 0,0 5-6 0,-2 2-6 0,-4 0-5 0,-1 0-7 16,-7 1-10-16,7 3-12 0,-6-4-14 0,-1 0-21 0,1 4-23 15,-1-4-4-15,-6 1 10 0,6-5 13 0,-5-3 17 0,5 0 18 16,-6-3 16-16,6-1 18 0,1-7 20 0,-7-1 22 0,6-5 24 0</inkml:trace>
  <inkml:trace contextRef="#ctx0" brushRef="#br0" timeOffset="69143.86">3979 8843 0 0,'-33'14'26'0,"7"1"411"16,-7 1 61-16,1-3 34 0,6 3 19 0,-7-2 16 0,7-2 15 0,1-5 12 15,5-4 8-15,0 1 8 0,7 0 5 0,0-4 3 0,0 0 3 16,7 3-133-16,0-3-199 0,6 0-107 0,0 0-60 0,6-3-34 16,0 3-21-16,7-4-25 0,0 0-26 0,7-3-30 0,13-1-32 0,-8 1-34 15,15-4-37-15,-1 0-67 0,6 1-86 0,1-1-97 0,6-5-108 16,-7 6-61-16,8-1-42 0,-2 0-21 0,-5 0-9 0,-1 3 3 0,1 5 10 16,0-5 17-16,0 5 21 0,-1-1 27 0,-5 0 32 0,5 1 64 15,-6 3 84-15</inkml:trace>
  <inkml:trace contextRef="#ctx0" brushRef="#br0" timeOffset="70473.11">7685 8982 49 0,'-26'19'306'0,"6"-4"52"15,0-1 48-15,1-3 30 0,6-1 25 0,0-1 15 0,-1-6 14 16,8 5 11-16,0-5 8 0,-1-3 9 0,7 0 8 0,-6 0-61 0,6 0-97 16,0 0-70-16,0-3-56 0,0-1-49 0,6 0-44 0,-6 1-29 15,7-6-22-15,-1 3-15 0,-6-5-11 0,14 3-10 0,-8-6-9 0,7 3-7 16,-6-3-9-16,5-2-7 0,1 2-6 0,1 0-6 0,-2-1-3 15,8 0-4-15,-7 3-4 0,0 2-2 0,0-1-3 0,1 3-3 0,-2 2-1 16,-6 2-2-16,8-1 0 0,-1 2 0 0,-1 6-2 0,-4 2 1 16,4-1 0-16,-5 6-1 0,0 2 0 0,5-1 0 0,-5 7 1 0,-1 0 3 15,1 0 0-15,-7 8 0 0,7-4 0 0,-1 3 1 0,-6 0 1 16,0 6 0-16,6-6 0 0,-6 0 1 0,0 1 0 0,0-3 0 16,-6 2 0-16,6-3 1 0,0-4-1 0,0 1-1 0,0-2 1 0,0-2 0 15,0 1 0-15,0-5 1 0,0-4 0 0,0 0 0 0,0 0 3 16,6-3 0-16,-6 0 3 0,0-4 0 0,0-4 2 0,7 4 1 0,0-4-1 15,-1-3 1-15,-6-5-1 0,13 2 0 0,-6-1 0 0,-1-4 1 16,7-3-1-16,1 0 0 0,-2-1-2 0,1-3-1 0,0 1-3 16,0-5-1-16,1 4-2 0,-2-4 0 0,8-4 0 0,-7 5 0 0,0-4 0 15,0 3 0-15,-1-3-2 0,8 3-1 0,-7 4 0 0,1 0 0 16,-2 1-2-16,2 5 1 0,-8 1-2 0,7 5 2 0,-6 3-1 0,6 3-1 16,-7 4-1-16,7 4 0 0,-6 3 0 0,-1 3 1 0,0 5 2 15,2 4 0-15,-2 7 1 0,0-5 0 0,-6 5 1 0,7 3 0 16,-1 4 0-16,-6 1 1 0,0-6 1 0,7 6 0 0,-7-5 0 0,0 4 0 15,0-4 1-15,0-4-2 0,0 5 1 0,0-8-2 0,0 1 1 0,0-5 0 16,0 0 0-16,0-4 2 0,0-2 0 0,0-5 3 0,0 0 4 16,0-3 5-16,0-1 4 0,0-3 4 0,7 0 0 0,-7-3 1 15,6-4 0-15,-6-1 1 0,6-2 1 0,0-5-2 0,2 0 1 0,-2-4-1 16,0-3-1-16,1 1-2 0,6-1-3 0,-6-4-6 0,-1-1-5 16,7 0-4-16,-6 0-2 0,-1-2-1 0,7-1 1 0,-6-2-1 0,6 2 0 15,-1 1 0-15,-5 3 0 0,6 1-1 0,0-1 0 0,-6 7-2 16,6 1 1-16,0 1-2 0,-7 5 1 0,7 5 0 0,-7 3-1 0,8 1 0 15,-8 6-1-15,7 1-1 0,-6 3 1 0,-1 5 0 0,1 2-1 16,-1 0 1-16,0 9 1 0,2-2 1 0,-2 2 0 0,-6 3 2 16,0-1 2-16,6 1-1 0,-6-1 0 0,0 0 0 0,0-2-1 0,0 3-5 15,7-5-7-15,-7-3-9 0,0-2-12 0,7-2-14 0,-1-2-17 16,0-2-24-16,7-6-28 0,1-1-50 0,-2-6-60 0,2-1-62 0,5-3-66 16,1-4-50-16,6 0-41 0,-7-4-38 0,7 0-39 0,0-3-12 15,0-1 0-15,1-2 7 0,-1 3 15 0,-1-4 22 0,-5 2 27 0,6-1 50 16,0 3 59-16,-7-4 90 0,1 3 102 0,0 5 101 0,-1-5 101 15,-5 1 89-15,4 4 84 0,-10-1 57 0,4 0 43 0,-5 1 44 16,-1-1 40-16,1 0 32 0,-7 4 27 0,7-3 19 0,-7 3 15 0,-7 0-14 16,7-4-29-16,-7 8-43 0,1-5-48 0,6 5-39 0,-13 0-33 15,7 0-31-15,-8 3-28 0,8 0-33 0,-7 1-36 0,0 3-26 16,0 3-23-16,-1 1-17 0,2 3-14 0,6 1-8 0,-14 2-9 0,13 2-8 16,-6 3-7-16,0 3-7 0,7 0-5 0,-8 0-5 0,8 4-3 0,0 4-4 15,6-5-3-15,-7 6-3 0,7-2-2 0,0 4-3 0,0-3-1 16,7 0-2-16,-7 0-1 0,6-1 0 0,8-3-2 0,-8 3-2 0,6-6-5 15,2 4-3-15,-1-5-7 0,-1-4-4 0,8 1-5 0,-6-4-3 16,5 0-3-16,1-8-5 0,-2 1-3 0,2-4-4 0,0-4-4 0,-1 1-2 16,1-8-3-16,6 0 0 0,-7 0 2 0,1-7 2 0,0 0 5 15,-1-1 1-15,-5-4 3 0,-2 2 1 0,2-5 3 0,-2-3 0 0,-5 3 3 16,-1-7 1-16,1 4 3 0,-7-4 4 0,0-1 4 0,-7 5 4 16,7 0 6-16,-6 0 5 0,-1 0 9 0,-5 7 6 0,4 0 8 0,-4 3 4 15,6 1 6-15,-1 7 4 0,-6 0 1 0,6 4 2 0,1 3 2 16,-1 4 1-16,0 0-1 0,7 4 0 0,-6-1-3 0,6 8-4 15,-6-3-5-15,12 2-3 0,-6 5-4 0,6 0-1 0,-6-1-3 0,14 2-1 16,-8 2 0-16,7-4 0 0,1 1 1 0,4 0-1 0,2-1 0 16,-7-3-1-16,13 1 0 0,-6-2 0 0,6-3-2 0,-7-2 0 0,7-2-1 15,-6 0-2-15,6-6 0 0,-7 3-2 0,1-8-1 0,6 1 0 16,-7 0-2-16,-5-5 1 0,6-2-1 0,-1 0-1 0,-6-1 0 0,0-3-1 16,0-4 1-16,-6 4-1 0,6-5-1 0,-7-3 0 0,-6 1 1 15,6 0 1-15,-6-1 0 0,7-4 0 0,-7 5 0 0,-7-4 0 16,7 0 0-16,0-1 0 0,0 5-1 0,-6-1 5 0,6 0 3 0,0 4 3 15,0 4 6-15,-6 3 2 0,6 1 2 0,0 3 0 0,0-1 0 16,-7 9-1-16,7-5 0 0,0 8-1 0,0 0 1 0,0 4 0 16,0 3 1-16,0 0-1 0,0 5-2 0,7 3-2 0,-7 3-3 0,6 4-1 15,-6 3-3-15,6 4 2 0,1-2 1 0,0 5 2 0,-7 1 0 16,6 4 1-16,0 0 1 0,2-4 0 0,-2 3-2 0,0 1-2 0,1 0 0 16,-1-5-3-16,1 1-2 0,6 0 0 0,-7-4 0 0,0 1-4 15,2-8-5-15,-2 4-8 0,0-8-12 0,1 0-12 0,0-7-13 0,-1 0-16 16,0-4-16-16,1-3-28 0,-1-4-34 0,1-4-50 0,0-6-57 15,-1-2-64-15,-6-2-66 0,6-5-56 0,-6-2-54 0,0-5-28 0,0 1-18 16,0-8-1-16,-6 3 4 0,0-7 13 0,-1 5 14 0,0-5 27 16,-6 0 33-16,1 4 49 0,-2-1 59 0,-6 2 62 0,8 6 149 0</inkml:trace>
  <inkml:trace contextRef="#ctx0" brushRef="#br0" timeOffset="70613.73">9677 8484 0 0,'-19'-3'181'16,"-1"-2"142"-16,-6 5 53 0,14 5 40 0,-8-2 34 0,7 1 22 16,0 0 15-16,0 3 11 0,-1-3 9 0,8 3 8 0,0-4 6 0,-1 2-38 15,7-2-62-15,0 1-69 0,0 3-75 0,7-3-56 0,5-1-49 16,2-3-38-16,5 4-32 0,7-4-23 0,0 0-14 0,0 0-15 0,7 0-13 15,0-4-19-15,-1 1-20 0,7-5-25 0,-7 5-29 0,2-4-49 16,-9-1-58-16,8-3-70 0,-7 4-79 0,-6-4-73 0,0-1-72 0,-2 1-43 16,-4 0-26-16,-1 1-9 0,-7-1-3 0,-6-4 8 0,6 4 12 15,-12-4 19-15,6 1 22 0,-13-1 43 0,7 1 52 0,-8-4 68 16,-4 2 150-16</inkml:trace>
  <inkml:trace contextRef="#ctx0" brushRef="#br0" timeOffset="70863.74">9150 8247 131 0,'-33'14'359'0,"7"0"47"0,0 1 34 0,1 0 21 0,5-1 17 0,6-2 15 16,2-1 13-16,-1 0 13 0,6-1 14 0,0-2 14 0,7-1 16 16,0-3-64-16,0 3-104 0,7-3-74 0,0 0-58 0,-1-1-37 15,7-3-26-15,1 0-17 0,4 0-13 0,-4 0-13 0,5-3-11 0,1-5-13 16,6 4-71-16,-7-3-62 0,1-3 0 0,0 2 0 0,-1-3 0 16,1 0 0-16,-8-1 0 0,2 2 0 0,-2-1 0 0,-5 3 0 0,6-2 0 15,-6 2 0-15,-7 4 0 0,6-3 0 0,1 7 0 0,-7-4 0 16,7 4-13-16,-7 4-94 0,0 0-5 0,6 3-8 0,-6 1-5 15,6 2-8-15,-6 5-6 0,6-1-16 0,2 9-19 0,-8-1-42 0,6 0-51 16,-6 3-57-16,6 1-61 0,-6 4-55 0,0-1-53 0,0 0-23 16,7 1-8-16,-7-1-1 0,0 0 3 0,0 0 10 0,0 0 13 0,0-3 25 15,0 0 29-15,0 0 51 0,0-1 64 0</inkml:trace>
  <inkml:trace contextRef="#ctx0" brushRef="#br0" timeOffset="70988.73">9306 9572 0 0,'-12'40'397'0,"-8"1"81"0,0-4 36 0,7-5 14 0,1-3-1 0,-8-6-31 16,13-1-45-16,-6-7-90 0,6-8-113 0,1 0-90 0,6-7-78 16,0 0-91-16,0-4-98 0,0-6-134 0,0-1-154 0,0-8-78 15,0 1-39-15,6-8-13 0,-6-4 0 0,7-2 31 0,-7-5 46 0,0-2 89 16,7-6 233-16</inkml:trace>
  <inkml:trace contextRef="#ctx0" brushRef="#br0" timeOffset="71818.02">10876 8767 0 0,'-7'21'120'0,"1"-2"173"0,0-1 39 16,-1-3 29-16,0-1 21 0,1 1 20 0,0-1 18 0,-2-3 14 15,8-4 14-15,-6 1 11 0,6 0 7 0,-6-5-32 0,6 1-54 0,0 0-61 16,0-1-62-16,6-3-45 0,0-3-35 0,2-1-25 0,-2 0-19 16,7-7-19-16,6 1-18 0,1-6-16 0,-1-1-13 0,7-6-9 0,1-2-9 15,-1 0-9-15,0-9-7 0,-1 1-9 0,8 0-7 0,-7-3-7 16,0-1-4-16,-6 0-5 0,-1-3-4 0,1 0 0 0,0 3 2 0,-8-3 0 15,-5 3 0-15,6 1 0 0,-13-1 1 0,7 3 1 0,-7 2 1 16,0 3 3-16,0 3 4 0,-7 5 4 0,7-2 4 0,-6 4 5 0,-8 5 4 16,8-1 1-16,0 5 1 0,-8 2 1 0,2 1 0 0,-2 3 1 15,1 4 0-15,1 0-1 0,-2 0-1 0,2 4-3 0,-2 3-3 0,1 1-4 16,-7 2-4-16,8 5-1 0,-2 3 0 0,8 0-2 0,-7 4 1 16,0 3 0-16,6 6 1 0,1-2 0 0,0 4 0 0,0 4 2 15,-2 0 1-15,8 2 0 0,-6 1 2 0,6 5 0 0,0-1 2 0,0 3-1 16,6-4 0-16,-6 9-2 0,0-4 0 0,8 0 0 0,-2 3 0 15,0-4 1-15,-6 1 0 0,6 0-1 0,-6 0 1 0,7-4-1 0,0-1-2 16,-7-2-1-16,6-1-1 0,-6-3-1 0,7-8-2 0,-7 0 0 16,6 0 0-16,-6-6-3 0,0-5 0 0,6 1 0 0,-6-5 0 15,0-3 2-15,0-4 3 0,0-3 2 0,8-1 2 0,-8-3 3 0,0-3 0 16,6-1 0-16,-6-7 0 0,6 0 0 0,0-4 0 0,1-3-2 16,0-3 1-16,-1-6-2 0,1 2-3 0,6-9-4 0,-6 2-6 0,5-5-6 15,-5 5-4-15,6-5-5 0,0 0-2 0,0 0-2 0,0 1-1 16,1-1-2-16,4 4-2 0,-4 4-1 0,5 0 0 0,1 7-1 15,-8 0 0-15,8 0 1 0,0 7 1 0,-1 4 1 0,-5 4 1 0,5 0 2 16,-6 7 1-16,0 0 2 0,-1 7 2 0,8 0 0 0,-13 4 2 0,6 1 1 16,-6 5 3-16,-1 2 1 0,0-1 0 0,1 4 3 0,-7 0 0 15,7 4 1-15,-7 0 1 0,0-5 0 0,0 5 1 0,0 0-2 16,-7-4 0-16,7 3-5 0,0-6-8 0,0-1-12 0,0 0-14 0,0-4-16 16,7-2-14-16,-7-1-25 0,6-4-30 0,0-3-48 0,1-1-56 15,6-3-62-15,0-3-67 0,0-5-61 0,6 1-56 0,1-4-33 16,0-4-18-16,5 1-2 0,2-4 6 0,-1-1 11 0,0 1 14 0,7 0 24 15,-7-4 29-15,0 3 48 0,6-3 55 0,-5 4 63 0,-1-4 152 0</inkml:trace>
  <inkml:trace contextRef="#ctx0" brushRef="#br0" timeOffset="72734.89">12015 8821 229 0,'14'-11'259'0,"5"-3"27"0,-5 3 25 0,-2 0 29 15,-6 0 28-15,8-1 33 0,-8 2 32 0,1-1 21 0,-7 0 17 0,0-1-19 16,0 2-35-16,-7-1-46 0,7 0-50 0,-6-1-30 0,-1 6-21 0,0-5-19 16,1 3-19-16,0 1-23 0,0 0-24 0,-2-1-29 15,2 5-29-15,-7-1-20 0,7 0-15 0,-8 4-12 0,8 4-9 0,-6 0-8 0,-2-1-8 0,1 5-7 0,0 3-7 16,0 0-5-16,-7 3-2 0,8 1-5 0,-2-1-5 0,1 4-3 0,1 5-2 15,-2-4-1-15,2 2-2 0,-2 2 0 0,8 2-1 0,-1-3-1 16,1 0-2-16,-1 4-1 0,7-5-3 0,7 1-1 0,-7 0-2 0,6 0-1 16,1 0 1-16,5-3-2 0,2-1 0 0,-1-3-1 0,0-1-1 15,6 1 0-15,1-5 0 0,-7-2-2 0,6-4-2 0,1 3-3 16,-1-7-2-16,1 0-3 0,0-4-1 0,-7-3-3 0,7-1-2 0,-8-2 0 16,1-5 0-16,7 1 0 0,-7-5-2 0,-6 1 2 0,5-4 0 0,2-4 2 15,-8 5 4-15,0-5 2 0,1-3 1 0,-1-2 2 0,-6 3 3 16,7 2 1-16,-7-3 4 0,7-1 1 0,-7 1 3 0,0 3 4 0,0 0 5 15,0 9 3-15,0-5 4 0,0 7 1 0,0 0 0 0,0 0 0 16,6 8 0-16,-6 0-2 0,0 4-1 0,0-2-1 0,0 5-2 0,0 0-1 16,6 5-2-16,-6 1-5 0,8 2-2 0,-2 3-5 0,-6 1-3 15,6 2-1-15,0-1-2 0,1 7 1 0,0 2 0 0,-1-1 1 16,-6 2 2-16,7-2 1 0,-1 2 0 0,0 2 1 0,-6-3 0 0,8 0-1 16,-8 4 0-16,6-5 1 0,-6 1-1 0,0 1 1 0,6-5-2 0,-6 0 2 15,0-3 0-15,0-1 1 0,0 1-1 0,6-8 1 0,-6 5-1 16,0-9 2-16,0 4 0 0,7-3 2 0,-7-4-1 0,0 0 1 15,7-4 0-15,-1 2 1 0,1-6 1 0,-1 0-1 0,1 1 0 0,0-4 0 16,5-4 0-16,-6 1 0 0,8-4-1 0,-8 3 0 0,7-7-1 16,-6 4 1-16,6-4-1 0,-7 3-1 0,8-3 0 0,-8 4-2 15,7-4 1-15,-6 0 0 0,-1 3-2 0,7 1 1 0,-7-1 0 0,1 5-1 16,0-1 0-16,-7 5-3 0,6-1-1 0,0 3-1 0,-6 5-2 16,7-1-1-16,-7 0 1 0,0 8-1 0,7 0 0 0,-7-1 0 0,6 5 1 15,-6 3-1-15,7 3-1 0,-1 1 1 0,-6 3 0 0,6 0 2 16,1 5 4-16,-7 2 0 0,7-3 2 0,-7 4-2 0,6-1 0 0,-6 1 0 15,0 0 2-15,6-1 0 0,-6 1 0 0,0-1 0 0,0 1 1 16,0-4 0-16,0-1 0 0,8-1-2 0,-8-3 0 0,0-2 0 16,0 0 2-16,0-4 0 0,0 0 1 0,6-4 0 0,-6-3 1 0,0 3 5 15,0-3 5-15,6-4 5 0,-6 0 7 0,0 0 2 0,0 0 2 16,7-4 0-16,-7-3 1 0,6 0 0 0,-6 0 1 0,7-5-1 0,0-2 1 16,-1 3-2-16,-6-7-15 0,6-1-15 0,0 1 0 0,-6-3 0 15,8-6 0-15,-2 5 0 0,-6-3 0 0,6-1 0 0,1 1 0 0,0-2 0 16,-1 2 0-16,1-1 0 0,-1 4 0 0,0 4 0 0,8 0 0 15,-2 4 0-15,2-2-22 0,-1 9-6 0,-1 0 0 0,8 3 0 16,-6 1-2-16,-2 6 0 0,1 1 0 0,0 3 3 0,0 0 1 0,1 9 3 16,-2-2 4-16,-5 1 3 0,-1 3 4 0,1 0 3 0,-1 0 3 0,1 4 2 15,-7 4 0-15,6-5 2 0,-6 2 2 0,0-4 0 0,0 2 2 16,0 2 1-16,-6-6-1 0,6 3 2 0,0-6-1 0,-7-1 0 16,7 3 1-16,0-5 1 0,-6-4 0 0,6 1 1 0,0-1 3 0,0-4 2 15,0 1 3-15,0-4 3 0,0 0 3 0,0 0 1 0,0-4 0 16,0 4 1-16,6-7-1 0,-6-1-1 0,7 2-1 0,-1-5-1 0,1-4-1 15,0 0-3-15,-1-2-2 0,0-3-9 0,8-5-8 0,-8 3-10 16,7-4-10-16,0-4-9 0,0 5-7 0,1-4-5 0,-2 3-6 0,1 1-3 16,0-1-1-16,0 5-2 0,1 2 0 0,-2 1 0 0,1 3 2 15,0 0 3-15,0 8 4 0,1 0 6 0,-2 7 6 0,-5 0 6 16,6 3 7-16,-7 4 6 0,1 4 4 0,-1 0 5 0,-6 8 1 0,7-5 2 16,-7 9 1-16,7-1 0 0,-7 3 3 0,0-3 0 0,0 4 0 15,0-1 3-15,0-2 1 0,0-2-1 0,0 2 1 0,6-2-1 16,-6-6-2-16,6 3-6 0,2-7-9 0,-2-3-14 0,0 0-19 0,7-6-40 15,0-2-53-15,-6-7-75 0,5 0-85 0,2-4-85 0,-2-3-83 16,2-5-41-16,-1 1-21 0,-7-8-9 0,8 1-4 0,-8-8 4 0,-6-1 7 16,0-2 14-16,0-4 19 0,-6-4 40 0,-2-5 51 0,-4 2 75 15,-1-7 193-15</inkml:trace>
  <inkml:trace contextRef="#ctx0" brushRef="#br0" timeOffset="72906.75">12368 8030 0 0,'-73'26'53'16,"2"-1"405"-16,0 1 56 0,5 3 30 0,8-4 18 0,6 2 12 0,6-5 8 15,7 0 6-15,6-11 4 0,7-1 3 0,13 1 1 0,-6-7 2 16,12 3 0-16,1-3-137 0,12-1-210 0,1 2-107 0,-1-5-55 0,14 3-30 16,0-3-20-16,6 4-28 0,6-1-35 0,7-3-49 0,6 4-60 15,1-4-107-15,-1 4-129 0,8-4-91 0,-1 3-69 0,-7 1-36 16,2 0-19-16,-2-1-9 0,-7 2-7 0,-5-3 0 0,-1 3 0 0,2-2 16 16,-9 1 25-16,-5-4 45 0,0 4 55 0,-7-4 104 0,6 3 288 15</inkml:trace>
  <inkml:trace contextRef="#ctx0" brushRef="#br0" timeOffset="73642.21">15129 8521 0 0,'13'0'175'0,"0"4"68"0,-1-4 12 15,2 0 12-15,-1 0 11 0,-6-4 15 0,-1 4 15 0,7-8 22 16,-13 5 26 0,6-1 30-16,1 1 31 0,0-1-34 0,-7-3-67 0,6-1-39 15,-6 0-23-15,0 1-14 0,0 1-9 0,-6-6-9 0,6 2-10 0,-7-2-12 0,0 1-13 0,1 0-21 0,-7 1-23 0,7-5-30 16,-8 4-29-16,2-4-21 0,-2 4-15 0,-5 0-8 0,6 3-8 0,-6-2-4 16,-1 2-3-16,0 5-3 0,1-1-1 0,-1 0 0 0,0 4-4 15,1 4-1-15,-7 0-1 0,6 3-2 0,-6 0-2 0,7 5-1 0,-7 2-3 16,0 1-3-16,7 3 0 0,-8 1-2 0,8 2 1 0,-1 5 0 15,1-1-2-15,-1 1 1 0,7 4 0 0,0-1-1 0,0-4 0 0,7 5-1 16,-2-1 1-16,2-4 1 0,6 1 1 0,0-3-2 0,6-2 1 16,2 2 0-16,4-5 1 0,1-4-1 0,1 1 2 0,5-4-1 15,0-4 0-15,1 1 0 0,6-8 1 0,1 0-2 0,-2 0 1 0,1-8-1 16,0 1 0-16,7-8-2 0,-1 1 1 0,-5-4 1 0,5 0-1 16,1-9 0-16,-1 2 1 0,-6-9-2 0,7 6 1 0,-7-8-1 0,6-1 1 15,-5 0 0-15,-8-4 0 0,7-2 1 0,-6-1 0 0,0 0 2 16,-8-4 0-16,8 4 0 0,-7-4-1 0,-7 1 2 0,0 3 2 0,2-4 4 15,-2 4 4-15,-6 0 3 0,0 1 4 0,0 3 4 0,-6 2 5 16,6 1 5-16,-8 5 5 0,2-1 4 0,0 3 5 0,-1 8 3 16,1 0 1-16,-1 5 1 0,0-2-1 0,1 8-2 0,6 0-5 0,-6 8-4 15,0-6-3-15,6 9-5 0,-8 0-5 0,8 5-4 0,0 2-8 16,-6 4-5-16,6 3-4 0,-6 8-4 0,6 0-2 0,0 4-2 0,-7 7-3 16,7 0 0-16,0 7 0 0,-6 0 1 0,6 1 0 0,0 6 1 15,0-3 1-15,6 3-1 0,-6 2 2 0,0-2 1 0,7 1-1 0,-7-5 0 16,6 6 0-16,0-5 0 0,2-1-1 0,-2-2-1 0,0-1 0 15,0-3-7-15,1-1-6 0,6-2-11 0,0-9-13 0,1 1-13 16,-2-4-15-16,2 0-21 0,-2-8-24 0,8-3-43 0,-1-4-52 0,1-3-66 16,0-4-70-16,5-4-61 0,1-3-54 0,1 0-40 0,-1-8-31 0,0 1-9 15,7-6 3-15,-7 3 8 0,6-5 12 0,-6 3 20 0,7-6 23 16,-8 3 43-16,9-4 54 0,-2 5 64 0,-7-6 71 0</inkml:trace>
  <inkml:trace contextRef="#ctx0" brushRef="#br0" timeOffset="74018.34">16164 8264 0 0,'13'-11'109'16,"1"1"162"-16,-2 2 31 0,-5-3 37 0,0 4 40 0,-1-4 34 15,-6 4 33-15,0-1 21 0,0 1 17 0,-6-3 12 0,-1 2 10 0,0 0-35 16,1 4-58-16,6-3-57 0,-14 3-59 0,8 1-36 0,0-1-28 16,-7 4-36-16,6-4-41 0,-6 8-32 0,1-4-30 0,-2 4-20 0,1 3-15 15,0 0-11-15,0 0-8 0,0 6-6 0,0 1-6 0,-7-1-4 16,8 3-3-16,-1-1-2 0,-1 3-5 0,2 4 0 0,-2-4 0 0,1 4-1 16,0 0-4-16,7 0-1 0,-1 0-2 0,-5 0-1 0,4 0-2 15,2-3 0-15,6 3-1 0,0-4-2 0,-6 0 0 0,12 1-1 16,-6-5-1-16,0-3-1 0,6 3-1 0,2-6-2 0,-2-1-3 0,0-3-1 15,7-1-4-15,-6-3-1 0,6 0-3 0,0-3-1 0,6-5-2 0,-5 2-1 16,-1-6 0-16,6-2 1 0,-6-1 0 0,7 0 1 0,-7-3 3 16,0-1 1-16,6 1 3 0,-5-4 2 0,-2 0 3 0,1 0 4 15,-6-3 3-15,6 3 6 0,-7 0 6 0,0 0 5 0,2 0 8 0,-2 3 8 16,0 1 8-16,-6 0 5 0,7 7 5 0,-7 0 2 0,0 0 0 16,0 7 0-16,0 0 0 0,0 4-2 0,0 0 0 0,0 4-1 0,-7 4 0 15,7 3-2-15,-6 3-5 0,6 1-7 0,-6 7-7 0,6-4-5 16,-8 8-4-16,2-1-2 0,6 1 1 0,0 0-1 0,0 0 0 0,0-1-1 15,0 0 1-15,0-3-4 0,6 4-3 0,2-8-7 0,-2 1-6 16,0-1-11-16,8-3-11 0,-8-4-13 0,7-4-17 0,0-3-20 16,0 0-23-16,7-4-43 0,-8-4-52 0,2-7-62 0,-1 0-65 0,7-4-61 15,-8 1-55-15,1-9-52 0,-6 2-49 0,6-5-18 0,-7-3-2 16,0-1 7-16,2-3 11 0,-8-3 19 0,0-1 22 0,0-3 42 0,-8 0 53 31,2-5 61-31,0 1 65 0</inkml:trace>
  <inkml:trace contextRef="#ctx0" brushRef="#br0" timeOffset="74283.97">16132 7711 0 0,'-20'0'39'0,"-6"4"238"0,7-4 41 0,-7 3 40 0,6 1 39 16,1 0 34-16,-1-1 30 0,7 1 22 0,-7-4 18 0,7 0 16 15,0 0 14-15,7 0-20 0,-8 0-36 0,8 0-58 0,0 0-71 0,-1 0-47 16,1-4-37-16,6 4-38 0,0-3-39 0,0-1-33 0,0-3-30 16,6 3-23-16,1-3-20 0,-1 0-15 0,0-4-13 0,8 3-13 15,-1-2-12-15,0-2-10 0,0 1-12 0,0 4-8 0,0 0-5 0,7 0-6 16,-14-1-3-16,7 8-3 0,0-3-1 0,0 3 0 0,-7 0 0 0,8 3-1 15,-8 0 0-15,7 2 1 0,-6 2 1 0,-1-3 2 0,7 3 2 16,-7 0 2-16,2 0 4 0,4 0 2 0,-5 2 4 0,6-3-2 16,0 2-1-16,-7-5-6 0,8 5-6 0,-2-5-8 0,8-3-7 0,-7 0-13 15,7 0-12-15,-8-3-24 0,8-1-28 0,0-3-49 0,-1-1-60 16,-5-2-70-16,4-2-73 0,-4-2-64 0,5 0-60 0,-5-1-26 16,-2-4-9-16,2 4 0 0,-8-3 4 0,7-1 11 0,-7-2 11 0,1 3 24 15,0-1 28-15,-7 1 48 0,6-1 60 0,-6 1 70 0,0 3 254 16</inkml:trace>
  <inkml:trace contextRef="#ctx0" brushRef="#br0" timeOffset="74487.11">15259 7792 0 0,'-39'36'179'0,"0"-3"251"0,6-3 53 15,1-1 28-15,6-6 16 0,6-6 10 0,7 2 2 0,1-8 5 16,4-4 0-16,8-3 3 0,8-4 2 0,-2 0-25 0,7 0-40 15,6-4-117-15,8-3-158 0,-2 3-89 0,7-3-53 0,8-4-43 0,-1 3-36 16,7-3-56-16,-1 5-63 0,0-6-93 0,1 1-107 0,-1 4-82 16,2-3-70-16,-9 1-32 0,9 1-18 0,-9 2-8 0,-5-2-6 0,6 1-2 15,-7-1 2-15,-6 1 13 0,7 0 17 0,-7 3 48 0,0-3 60 16,0 3 90-16,1 1 276 0</inkml:trace>
  <inkml:trace contextRef="#ctx0" brushRef="#br0" timeOffset="76645.75">17643 8169 129 0,'-14'22'328'0,"2"-3"28"0,-8 3 18 15,7-7 13-15,1 2 12 0,-2-6 12 0,1 1 15 0,6-2 12 0,-6-2 14 16,7-1 10-16,0-3 10 0,-1 4-74 0,0-6-116 0,1 3-66 16,0-2-42-16,6 1-24 0,0 0-12 0,-7-4-8 0,7 0-9 0,0 3-11 15,0-3-12-15,0 0-11 0,0 0-13 0,-7 0-8 0,7 0-10 16,0 0-8-16,0 0-7 0,0 0-7 0,0 0-6 0,0 0-5 0,0 0-6 15,0 0-3-15,0 0-2 0,0 0-4 0,0 0 0 0,0 0-2 16,0 0 0-16,0 0-3 0,0 0 1 0,0 0-2 0,0 0 2 0,0 0-3 16,0 0 0-16,0 0 0 0,0 0 0 0,0 0-1 0,0 0-1 15,0 0 0-15,0 0 1 0,0 0 0 0,0 0-1 0,0 0 1 16,0 0 0-16,0 0 0 0,0 0-1 0,0 0 2 0,0 0 0 0,0 0 0 16,0 0 0-16,0 0 0 0,0 0 0 0,0 0 0 0,0 0 0 15,0 0 0-15,0 4 1 0,0-4 1 0,0 0 0 0,0 0 1 0,0 0-1 16,0 0 2-16,0 0-1 0,0 0 1 0,0 0 0 0,0 0 2 15,0 0-1-15,0 0 0 0,0 0 1 0,0 0 0 0,0 0 0 0,0 0 0 16,0 0-1-16,0 0-1 0,0 0 1 0,0 0 0 0,0 0-2 16,0 0-1-16,0 0 2 0,0 0-2 0,0 0 0 0,0 0 0 15,0 0-2-15,0 0 1 0,0 0-3 0,0 0 1 0,0 0 1 0,0 0 0 16,0 0-1-16,0 0 1 0,0 0 0 0,0 0 0 0,0 0-1 0,0 0 0 16,0 0 0-16,0 0 0 0,0 0-1 0,0 0 1 0,0 0 1 15,0 0-1-15,0 0 0 0,0 0 1 0,0 0-1 0,0 0 1 16,0 0-1-16,-6 4 1 0,6-4 0 0,0 0 1 0,0 0-1 0,0 0 1 15,0 0 0-15,0 3 0 0,-7-3-1 0,7 0-1 0,0 4 1 16,-6-4 0-16,6 0 0 0,0 3 0 0,-6-3 1 0,6 5-1 0,0-5 1 16,0 0-1-16,0 0 0 0,-7 3 1 0,7-3-1 0,0 0 2 15,0 0 0-15,0 0 0 0,0 0 1 0,0 0 0 0,7-3 0 0,-7 3 1 16,6-5-1-16,0 2 1 0,1-1 0 0,6-3-1 0,0-4 0 16,0-1-1-16,6 2 2 0,8-9-2 0,-7 1 1 0,5-4-1 15,1 0 1-15,6-3-3 0,-5-5 0 0,5 1-2 0,-6-4-1 0,7 0-3 16,-1-3 0-16,-5-2-1 0,-1-1-1 0,0 2-2 0,0-4-1 15,-1 1-2-15,-5-1 1 0,0-2 0 0,-7 2-1 0,-1 5 2 16,2-1-1-16,-8 0 2 0,1 4 2 0,-7 4 1 0,0 0 3 0,0 4 2 16,0 3 4-16,-7-1 4 0,1 9 1 0,0-5 2 0,-8 5 1 15,8 3 2-15,-7-1-1 0,0 6 1 0,6 2 2 0,-5 0 0 0,-2 1-1 16,2 3-1-16,-2 3-1 0,8 5-1 0,-7-2 0 0,-1 6-1 16,8 2-1-16,-7 1 1 0,6 7 0 0,1 5 2 0,0-2-1 0,-1 7 1 15,1 1 1-15,-1 4 1 0,0 3 1 0,1 1 3 0,6 2 2 16,-6 6 1-16,6-5 1 0,0 3 1 0,-7 4 0 0,7-3 3 15,0 3 0-15,0-3 0 0,0-1 1 0,7 0-1 0,-7 2-1 0,0-2-1 16,0-3 0-16,0 0-2 0,0-4-2 0,0 1-2 0,0-1-3 0,0-7-1 16,0 4-1-16,0-8-4 0,0 0-3 0,0 1-1 0,0-8-3 15,0-5 1-15,0 2-1 0,0-4 0 0,0-5 1 0,0 2 0 16,0-5 0-16,0-3 1 0,0-1 2 0,0-3-1 0,0-3 0 0,6-1 0 16,-6-3 0-16,6-5-1 0,1 2-1 0,0-5-4 0,-1-7-3 15,1 0-4-15,5 0-8 0,-5-7-4 0,6-1-6 0,0-2-3 0,-6-1-5 16,6-4-3-16,0 0-3 0,0 1-2 0,7-1 1 0,-8 0 0 15,1 4 1-15,7-4 2 0,-8 9 3 0,2-2 5 0,6 4 4 0,-7 1 4 16,-1 7 4-16,2 3 2 0,-8 0 3 0,7 8 3 0,-13 0 2 16,7 3 1-16,-1 0 1 0,-6 4 0 0,7 4-1 0,-7 3 2 15,0-3 0-15,0 7 0 0,-7 0-1 0,7 0 2 0,-6 4 1 0,-1-1 0 16,0 1 1-16,1 3 1 0,-7 1 0 0,6-1 1 0,-5 0-1 16,-1 1 0-16,-1-5 0 0,2 4 0 0,-2 1 0 0,2-5 0 0,-8 2 1 15,13-2 0-15,-5 1 0 0,-2-5 0 0,8 1-1 0,-7-3 1 16,6 3 1-16,1-4 0 0,-1-3 0 0,7-1 0 0,-6 1 0 0,6 0 0 15,0-4 0-15,6 0-1 0,1 0 1 0,-7-4 0 0,13 0 0 16,-6-3 0-16,5 4 0 0,2-5 0 0,5 1 0 0,1-1-2 0,-8 2 0 16,8-2 1-16,0 1 1 0,-1-1-2 0,-6 5-1 0,6-1 0 15,-5 4 1-15,5 0 0 0,-6 4 0 0,0-4 1 0,1 7 0 16,-8 0 0-16,7 0 1 0,-7 8 0 0,7-4 1 0,-6 0 1 0,-1 7 0 16,0-4 2-16,2 5 0 0,4-4 1 0,-5 3 0 0,0-3 0 15,5 4 0-15,-5-5 1 0,-1 4-2 0,8-6 0 0,-2 2-1 0,-5-3 1 16,6 1 0-16,0-6 0 0,0 2 0 0,0-5-1 0,1 1 0 15,-2-4 1-15,8 0-1 0,-7-4 1 0,7-3 0 0,-1-1-1 16,0-2 1-16,1-2-2 0,-1-2 1 0,1-4-2 0,-1-1-1 0,1-3-3 16,6-3-2-16,-6-1-4 0,-1-3-5 0,1-4-5 0,-1 0-8 15,-6-3-5-15,7-1-6 0,-7-3-3 0,7-6-3 0,-8 3-3 0,1-4-2 16,-6-5-1-16,6 4 0 0,-7-3 1 0,-6-3 2 0,6 2 4 16,-6 1 6-16,0 0 8 0,0 3 9 0,-6 0 12 0,0 8 14 0,6 0 8 15,-6 6 12-15,-8 2 8 0,8 6 9 0,-1 0 6 0,1 9 5 16,0-2 4-16,-8 8 3 0,8 0 1 0,0-1 0 0,-1 9-3 0,0 0-3 15,-6-1-7-15,7 4-8 0,-1 0-6 0,0 4-6 0,1 2-8 16,0 6-5-16,-8-1-5 0,8 3-3 0,0 5-4 0,-1 3-2 0,1 4-1 16,-1 3-1-16,0 4 3 0,7-1 0 0,-6 10 2 0,6-2 1 15,0 3 2-15,0 1 3 0,0 4 1 0,0 3 2 0,6 1 2 16,-6-1 1-16,7-1 0 0,0 2 2 0,-1-4-1 0,1 3 1 0,-1 1-2 16,0-5 0-16,2 1-1 0,-2 0-2 0,0-8-2 0,0 4-2 15,1-7 0-15,0 2-2 0,-1-5-2 0,1-2-3 0,-1-6-1 0,1 0 0 16,0-4 1-16,-1-4-2 0,-6-3 1 0,6-1-1 0,-6-7 3 0,6 5 2 15,-6-9 1-15,8 1 0 0,-2-4 3 0,-6 0-1 0,6-4 2 16,1-3-1-16,-1-1 1 0,8-2-1 0,-8-5-1 0,6-4 1 0,2-2-1 16,-1-1-1-16,0-4-1 0,6-3-2 0,-5 0-2 0,5-4-2 15,-6-4-1-15,7 3-3 0,-7-1 1 0,7 1-2 0,-8-3 0 16,8 5 2-16,-7 2-1 0,-1 4 3 0,2 1-2 0,-1 3-1 0,0 5 0 16,0-3-2-16,-7 9 0 0,1 4-2 0,0 0 1 0,-1 3 1 15,0 4-1-15,1 4-1 0,-7-1 1 0,7 8 1 0,-7 0-2 0,6 4 0 16,-6 0 0-16,7 7 2 0,-7 0 1 0,0 0 1 0,0 3 0 15,0 1 2-15,0-1 0 0,0 2 0 0,0-2 1 0,0 1 0 16,0-4-1-16,6 3 0 0,-6-2-4 0,0-5-6 0,7 0-7 0,-1-3-10 16,1-1-11-16,-1-3-12 0,8 1-14 0,-2-6-15 0,1-2-18 15,0-4-19-15,6-4-29 0,1 1-35 0,0-5-37 0,-1-2-37 0,7-5-28 16,-6 1-21-16,6-5-10 0,1-4-2 0,-2 2 6 0,-5-5 9 16,6 1 13-16,0-1 16 0,-7 1 21 0,7-4 25 0,-6 2 41 15,-1 2 50-15,1 0 57 0,0-1 61 0,-8 4 57 0,8-1 58 0,-7 1 47 16,-7 4 44-16,8 0 28 0,-8 0 21 0,0 3 15 0,1 0 12 0,-7 1 7 15,0-1 3-15,0 4-4 0,0 0-9 0,-7 3-14 0,1-2-18 16,0 6-25-16,0-3-27 0,-8-1-32 0,8 5-32 0,-7 3-21 16,-1 0-20-16,2 0-13 0,-2 0-12 0,-5 7-9 0,6-3-11 0,-6 3-7 15,5 3-7-15,-5 5-6 0,6 1-5 0,0 2 0 0,0 0 0 16,0 4 0-16,-1 4-3 0,2-1 1 0,-1 2 0 0,6 0-1 0,1 4 0 16,-1 1-1-16,7-2-1 0,-6 0 1 0,6-1 0 0,0 0 0 15,0 0-1-15,6-3-2 0,1 0-2 0,-1-5-1 0,1-2-1 0,-1-1-1 16,1-3-2-16,5-4 0 0,2-1-1 0,-8-5 1 0,8-2-1 15,-2-3-1-15,1-3 0 0,1-5-1 0,-2 1 1 0,2-8 0 16,5 1 1-16,-6-5 1 0,0 1 1 0,1-5 3 0,-2-3 2 0,1 1 0 16,-6-4 0-16,6 0 1 0,-7-1 3 0,0-2 0 0,2-5 3 0,-2 0 1 15,0 4 3-15,0-4 2 0,1 5 4 0,-7-1 5 0,7-1 3 16,-1 9 4-16,-6-1 5 0,0 5 4 0,7-2 4 0,-7 9 1 16,6 3 0-16,-6 0 0 0,0 1-1 0,0 6-3 0,0-1 0 0,0 5-4 15,7 5-2-15,-7-1-3 0,0 2-3 0,0 5-4 0,0 4-3 16,0 3-3-16,7 1-3 0,-7 6-2 0,0 0 2 0,0 4 0 0,6 5 1 15,-6-5 1-15,0 4 1 0,6 0-2 0,-6 0-1 0,0 1-2 16,6-2 1-16,2-6-3 0,-2 3-4 0,0-3-6 0,-6-1-9 16,7-3-11-16,6-3-13 0,-6-1-17 0,-1-7-19 0,0 0-32 0,8-3-39 15,-8-1-71-15,7-7-86 0,-6-5-89 0,6 3-94 0,-1-9-50 16,2-1-32-16,-8-2-10 0,7-8-2 0,0 0 8 0,0-3 9 0,1-5 15 16,-2-3 18-16,2-4 32 0,-2 1 39 0,1-8 71 0,1 3 85 15</inkml:trace>
  <inkml:trace contextRef="#ctx0" brushRef="#br0" timeOffset="77071.91">20098 7935 58 0,'0'-4'299'0,"-7"4"44"0,7-3 40 0,0 3 32 0,0-4 32 0,0 0 17 15,0 1 14-15,0-1 9 0,0 4 5 0,0-4 5 0,0 4 2 0,0 0-69 16,0 0-101-16,0 0-67 0,0 0-50 0,0 0-40 0,7 4-32 15,-7 0-28-15,7 3-24 0,-1 0-14 0,-6 5-7 0,6-2-4 16,1 5 0-16,-7 3-3 0,7 0-1 0,-1 4 2 0,-6 1 2 0,7 2-1 16,-7 1-3-16,6 3-3 0,-6 0-6 0,0 1-4 0,0-1-6 0,0 1-5 15,0-5-6-15,0 4-5 0,-6-4-6 0,6 2-3 0,0-6-3 16,0 2-2-16,0-5-4 0,6-1-7 0,-6-2-8 0,0-4-8 16,6 0-10-16,1-4-16 0,0-2-17 0,-1-5-31 0,0-5-38 0,2 3-62 15,4-9-74-15,1-1-78 0,0-2-79 0,-6-8-57 0,5 0-46 0,2-3-19 16,-1-5-6-16,-6-3 1 0,5 0 6 0,-5-7 13 0,6-4 18 15,-6-1 30-15,-1-5 37 0,0-2 63 0,1-7 74 0</inkml:trace>
  <inkml:trace contextRef="#ctx0" brushRef="#br0" timeOffset="77212.53">20320 7451 26 0,'-20'0'388'0,"1"0"68"16,-1 0 38-16,0 4 26 0,1-4 24 0,-1 3 17 0,8-3 14 0,-2 0 14 16,8 0 11-16,-8 0 9 0,8 0 5 0,0 0-53 0,-1 0-86 15,7 0-114-15,0 0-129 0,0 0-80 0,0 0-55 0,0 0-55 16,0 0-56-16,0 0-83 0,0 0-97 0,0 0-129 0,7 3-143 0,-1-3-76 15,0 0-39-15,1 5-21 0,0-5-10 0,-1 0-5 0,0 0-1 16,8-5 11-16,-8 5 17 0,7 0 27 0,0-3 34 0,-6 3 65 16,5 0 82-16</inkml:trace>
  <inkml:trace contextRef="#ctx0" brushRef="#br0" timeOffset="77853.17">21179 8140 177 0,'-7'18'384'0,"1"0"42"15,-7 1 24-15,13-4 15 0,-6-4 9 0,6 0 6 0,0-8 6 0,6 0 6 16,1 2 6-16,-1-5 4 0,0-5 5 0,8 2-85 0,-2 0-127 16,2-5-89-16,5-3-71 0,1-1-38 0,0-1-25 0,-1-1-13 15,7-6-10-15,0-2-6 0,0 4-5 0,7-8-5 0,-7 5-7 0,0-5-5 16,7-4-5-16,-8 1-2 0,1 0-3 0,0-4-2 0,-6-4-2 16,-1 1-3-16,1-1-2 0,0-3-2 0,-8-4-1 0,2 0 0 15,-8 4-1-15,1-8 1 0,-1 8-1 0,0-4 1 0,-6 3 2 0,0 1 0 16,0 8-1-16,0-2 1 0,-6 5 0 0,6 3 5 0,-6 4 3 15,6 3 3-15,-7 5 1 0,1 8 2 0,-1-3-1 0,0 6 3 0,-5 3 0 16,6 3 3-16,-8 1 4 0,8 7 5 0,-14 3 5 0,7 5 4 16,0 6 3-16,0 2 2 0,-7 6 2 0,7 3 1 0,0 4 3 0,-6 5 2 15,5-2 0-15,2 8 3 0,5 1 0 0,-6-1-2 0,7 4-1 16,6-3-5-16,-7 2-5 0,7 2-4 0,0-5-4 0,7-1-5 16,-1 2-4-16,1-8-4 0,6 4-2 0,-1-8-3 0,2 1-2 0,-1-5-2 15,6-3-1-15,1-3-3 0,6-5-2 0,-7-3 0 0,8-3 0 16,-1-5-4-16,-7-7-7 0,7 1-3 0,0-5-5 0,0-6-5 0,1-1-7 15,-8-7-4-15,7 0-5 0,-6-7-3 0,-1-1-3 0,-6-6-2 16,7-1-2-16,-7-4 1 0,-1 1-1 0,-4-7 3 0,4 3 4 0,-12-8 5 16,0 5 4-16,6-4 6 0,-12-1 4 0,6 1 6 0,-6 0 4 15,0 3 5-15,-2 0 5 0,2 4 2 0,0 4 4 0,-1 0 1 16,1 7 2-16,-1 4 0 0,0 3 1 0,1 4-1 0,0 0-1 0,6 4 0 16,-7 3-1-16,7 4 0 0,0 0-2 0,0 0 0 0,0 4-1 0,0 3-1 15,7-4-3-15,-1 8-2 0,0 0-1 0,8 1-2 0,-8 2-4 16,13-3-7-16,-5 4-9 0,5-4-13 0,1 4-17 0,6-4-30 15,0-1-38-15,-7 1-61 0,7-3-73 0,7-5-73 0,-7 1-74 0,0-4-60 16,7 3-51-16,-7-6-25 0,6 3-11 0,-5-4 1 0,5-3 7 16,-6 3 13-16,7-3 17 0,-7 0 30 0,6-5 38 0,-5 6 61 15,-2-2 72-15</inkml:trace>
  <inkml:trace contextRef="#ctx0" brushRef="#br0" timeOffset="78235.2">22632 7744 19 0,'12'0'280'16,"-4"-3"44"-16,-8 3 42 0,6 0 40 0,-6-5 40 0,-6 2 28 0,6-1 20 15,-8 1 15-15,2-5 11 0,0 5 10 0,-1-5 9 0,0 5-60 16,1-1-91-16,-7 1-65 0,7-1-50 0,-8 0-45 0,8 4-39 0,-7-3-41 15,6 6-40-15,-6-3-27 0,0 8-21 0,0-5-14 0,7 8-12 16,-8 0-10-16,2 3-8 0,-8 2-6 0,7 2-5 0,1 4-2 16,-2-1-3-16,1 5 0 0,6 0-2 0,-5 0 0 0,-1 3 0 0,6-3 1 15,0 3 0-15,1-3-1 0,6 3 1 0,0-3-2 0,0-1-4 0,0-3-2 16,0 0-4-16,6 0-4 0,8-3-2 0,-8-5-3 0,7 1-2 16,0-4-2-16,0-4-4 0,1 1-2 0,5-8-3 0,0 0-3 0,0-4 0 15,1-3 1-15,0-2 3 0,-1-4 4 0,7-1 4 0,-6-2 2 16,-1-6 3-16,1 4 4 0,-6-7 2 0,4 2 4 0,2-6 3 0,-7-1 2 15,1 1 5-15,-2-4 2 0,-6 1 5 0,8-2 4 0,-8 1 8 16,1 1 6-16,-7-1 7 0,6 3 7 0,-6 1 9 0,0 3 8 16,0 4 8-16,0 4 7 0,0 3 5 0,0 1 3 0,0 7 1 0,-6-1-1 15,6 5-2-15,-7-2-6 0,7 5-7 0,-6 5-6 0,-1 1-8 16,7 3-6-16,-7 5-9 0,1 0-8 0,0 5-10 0,0 3-6 0,-2 3-7 16,8 5-2-16,-6 3-2 0,6 0-2 0,0-1-1 0,0 4-5 15,0-2-5-15,0-1-7 0,6 0-10 0,-6 0-11 0,8-1-13 16,4-2-13-16,-6-4-14 0,1-1-20 0,6-3-23 0,0-2-44 0,1-6-53 15,-2-1-63-15,2-4-68 0,5-2-55 0,1-7-50 0,-8-4-37 16,8 1-30-16,0-6-8 0,-1-1 2 16,1-5 11-16,-1 0 10 0,1-3 19 0,0 0 23 0,-2-4 42 15,2 0 55-15,-7 0 63 0,7-4 70 0</inkml:trace>
  <inkml:trace contextRef="#ctx0" brushRef="#br0" timeOffset="78500.83">23146 7807 0 0,'0'-19'247'0,"0"5"45"0,0-1 29 0,0 5 25 16,0 2 25-16,-7 0 21 0,1 4 19 0,6 1 17 0,-6 3 19 0,-1 0 13 15,1 7 10-15,-1-4-55 0,0 10-86 0,1-3-58 0,-8 5-46 16,8 3-31-16,-6 0-28 0,5 4-25 0,-6 0-25 0,6 4-20 15,1 0-20-15,0-1-19 0,-2 1-19 0,8-1-16 0,-6 0-16 0,6 1-20 16,6-3-22-16,-6-1-29 0,8 0-32 0,4-4-35 0,-5 0-32 16,6-3-37-16,6-5-34 0,-5-2-30 0,5-3-26 0,1-3-19 0,6-2-16 15,0-2-5-15,-1-6-4 0,1 0 13 0,-6-3 17 0,7-4 32 16,-1 1 39-16,-7-1 46 0,1-3 52 0,-1 0 58 0,0 0 61 0,-5-5 63 16,-8 1 61-16,7 0 62 0,-7 0 67 0,-6 0 44 0,0 1 33 15,0 3 18-15,0-5 11 0,-6 4 2 0,0 1-3 0,-7 1-10 16,6 2-15-16,-6 0-22 0,-7 4-27 0,8 4-30 0,-8-4-36 0,1 7-45 15,-7 0-50-15,6 1-42 0,-7 3-36 0,8 3-44 0,-7 1-48 16,0 0-62-16,6 3-71 0,-5 4-74 0,5-4-76 0,0 4-58 0,8 3-49 16,-8-2-25-16,7-1-12 0,-1-4-6 0,8 4-1 0,0-4 7 15,0 1 9-15,-2-1 27 0,8-7 37 0,0 0 55 0,0 0 66 0</inkml:trace>
  <inkml:trace contextRef="#ctx0" brushRef="#br0" timeOffset="78641.45">23055 7338 299 0,'-13'-11'416'0,"-6"0"28"16,-1 3 13-16,0 1 6 0,-6-1 1 0,7 1-3 0,-7 4-4 0,-1-1-19 16,1 4-25-16,0 0-46 0,-6 4-57 0,5-1-186 0,-12 4-249 15,7 4-149-15,-7 1-100 0,0-1-48 0,7 0-24 0,-8 0-12 16,8 3-4-16,-1-3 2 0,-6-3 4 0,13 2 18 0,0-2 25 0,7-1 47 16,-1-3 56-16</inkml:trace>
  <inkml:trace contextRef="#ctx0" brushRef="#br0" timeOffset="80565.53">25204 7586 0 0,'7'5'267'0,"6"1"38"0,-7-1 26 0,-6-2 27 0,6-3 29 0,-6 3 27 15,0-3 26-15,8-3 19 0,-8 3 13 0,0-3 11 0,-8-2 7 0,8 2-56 16,0-5-87-16,-6 4-59 0,0-2-45 0,-1-2-32 0,1 1-20 16,-1 0-25-16,0 0-24 0,-5-5-25 0,6 5-25 0,-8-4-16 15,1 4-15-15,0 0-9 0,0-1-5 0,-1 1-7 0,2 0-6 0,-8 4-5 16,1-1-5-16,-1-1-4 0,0 5-7 0,-5 0-4 0,5 5-2 16,-6-1-2-16,0-1-3 0,0 8-2 0,0-4 0 0,0 7 0 0,0 1-1 15,0-1-1-15,6 5 0 0,-5-1 1 0,5 5 0 0,0-1-1 16,1 3 1-16,-1-2 0 0,7 5 1 0,0-2-1 0,0 0 1 0,7 3 0 15,-1-3 0-15,7-1 0 0,0 0 0 0,0 1 0 0,7-3 0 0,-1-5 1 16,7 1 0-16,0-2-1 0,0-2 0 0,7-4 0 0,-1 0 0 16,7-7 0-16,0-1 0 0,7-3-1 0,-7 0-1 0,6-7 1 15,1 0-1-15,6-4 0 0,-7-4 0 0,8-3 1 0,-7 0-1 0,5-4 0 16,-5-4-1-16,6 0 1 0,-7-3 0 0,1 0 0 0,-1-4 1 16,-6-1-1-16,7-2 1 0,-7-1 2 0,0-3 0 0,-6 0 0 0,6-1-1 15,-7 1 2-15,-5-4 1 0,5 0 1 0,-6 0 2 0,0 5 2 16,-7-6 4-16,1 4 4 0,0 2 8 0,-1-1 6 0,-6 3 5 0,7 3 5 15,-7 2 7-15,0 2 6 0,0 4 4 0,-7 1 5 0,7 7 4 16,0-1 2-16,0 4 1 0,0 5-4 0,-6 3-3 0,6-1-6 16,0 4-8-16,0 4-6 0,-7 0-6 0,7 0-7 0,0 4-6 0,-7 4-7 15,7-1-6-15,-6 8-5 0,0-1-4 0,-1 4-2 0,0 4-3 16,1 5 1-16,-7 0 0 0,7 4 1 0,-1 5 2 0,-6 1 0 16,7 0-1-16,-8 3 2 0,8 0 2 0,0 4-1 0,-1 0 1 0,0-4 0 15,1 4-2-15,6 1 1 0,-7-2 1 0,7 1-1 0,0 0-3 16,7-7 0-16,-7 3 0 0,6-7-1 0,1 1 1 0,6-2 0 0,-7-6-3 15,8-1 0-15,-2-3-2 0,2-7 2 0,-1-1 1 0,-1-3 0 16,8 1-1-16,0-9 2 0,-7 1 0 0,13-4 1 0,-6-4 0 0,-1-2 0 16,7-6 1-16,-6 1 0 0,6 0 0 0,-1-8 1 0,-5 1 1 15,6-1-1-15,0-2-1 0,-7-1-1 0,1-4 1 0,6 0-1 0,-7 1 0 16,1 0 0-16,-6-1 1 0,-2-3 1 0,8-2 0 0,-13 6 0 16,5-4 0-16,-5 4-1 0,6 3 0 0,-7-4 1 0,1 7 1 0,-7 1-1 15,6 4 0-15,-6-2-1 0,7 6-1 0,-7 3 0 0,0 3-2 16,0 0-1-16,0 4 0 0,-7 4 0 0,7 0 0 0,-6 3 1 15,6 3-1-15,-7 2 1 0,1 2-2 0,0 4 1 0,-1 1 0 0,0-1 1 16,1 5 1-16,0-2 1 0,6 5 1 0,-7-4 0 0,0 3 1 16,7-3 0-16,0 1-1 0,0-1 0 0,0 0 0 0,0-4 1 0,7 0-1 15,0 0 1-15,-1-3 0 0,0 0 0 0,8-8 0 0,-2 5 2 16,1-5 0-16,1-4-1 0,-2-3 2 0,8 0-2 0,0-3 1 0,-1-4-1 16,1-1 0-16,0-3 1 0,-1-4 0 0,7 0-1 0,-6 1 1 15,-1-4-1-15,1-1-1 0,0-3 0 0,-2 1 0 0,2-1-2 16,-7 0 0-16,7-1 1 0,-8 2 1 0,2-5 0 0,-8 4-1 0,7 1 0 15,-6-6 1-15,0 5 0 0,-1 4 0 0,0-5 0 0,0 9 0 0,-6-4 0 16,0 7-2-16,8 0 0 0,-8 4-2 0,0-1-1 0,0 5 0 16,0 3 0-16,0 3-1 0,-8 2 0 0,8 1 0 0,0 2 0 15,-6 3-1-15,6 3 1 0,-6 5 0 0,0-1 0 0,-1 4 1 0,7 0 1 16,-7 3 3-16,1 1 0 0,6 0 1 0,-7 0 0 0,1-1 0 16,6-3 1-16,-6 3 0 0,6-2-2 0,0-2 0 0,0 2 0 0,6-5 1 15,-6-4 0-15,6 1 1 0,-6 1 0 0,7-6-1 0,-1-3 1 16,1 1 1-16,6-4-1 0,-7-4-1 0,8 0 1 0,-2 0 0 0,-5-8 0 15,13 1 0-15,-8-1 1 0,2-3-1 0,-2 0-1 0,2-4 0 16,-1 1 0-16,6-1 1 0,-6-2-1 0,0-2 0 0,0 1 1 16,0-1-1-16,0 0 0 0,0-2 0 0,1 2 0 0,-8-3-1 0,7 0 1 15,0 4-1-15,-7-3 1 0,7-2 1 0,1 4 0 0,-8 1-1 16,0 4-1-16,1-1-1 0,0 4-1 0,-1 0-1 0,1 4-1 16,-7 4 1-16,0-1 0 0,6 8-1 0,-6-4-1 0,0 7 1 0,6 0-1 15,-6 8 1-15,0 0 0 0,0-1-2 0,-6 4 2 0,6 4 0 16,-6 5 0-16,6-6 2 0,-7 8 2 0,1-3-1 0,-1 2 1 0,0-2 1 15,-5 4-1-15,4-5-1 0,2 1 1 0,0 0-1 0,-1-5 1 16,7 2 1-16,-6-4 0 0,6-1 0 0,0-4 0 0,0-2 0 0,0-2 1 16,0-3 1-16,0 1 3 0,6-5 0 0,-6 1 1 0,7-4 1 15,-1 0-1-15,0-4 1 0,8 1-1 0,-1-5 1 0,0-3 0 0,0 1 0 16,0-1 0-16,0-4 0 0,7 1-1 0,-7-5-3 0,6 1 0 16,-6-5-2-16,1 2-1 0,5-1-1 0,-6-4-1 0,0 5 0 0,7-5 0 15,-8-4 1-15,2 5-2 0,5-1 0 0,-6 0 0 0,0 0 0 16,0 1 0-16,0 3-1 0,-7 4 1 0,7-1-2 0,-6 5 1 15,0-1-2-15,-1 8 1 0,0-1 0 0,2 8-2 0,-2 0 0 0,-6 0 0 16,6 8 1-16,-6 3-1 0,0 0 0 0,0 0 1 0,0 7 1 16,0 0-1-16,0 0 0 0,-6 4-2 0,6 4-4 0,-6-4-6 0,6 4-6 15,-8-4-9-15,8 0-7 0,-6 4-11 0,6-4-11 0,0-4-13 16,0 3-12-16,0-6-16 0,6 4-21 0,-6-5-31 0,14-3-41 0,-8 0-43 31,0-3-46-31,8-5-45 0,5-3-42 0,-5 0-31 0,4-3-24 16,2-5-21-16,7 1-19 0,-8-4-15 0,7 0-9 0,0-4 6 15,0-2 14-15,0-2 30 0,1 1 40 0,-2-4 45 0,-5 3 53 0,6-3 87 16,-6 0 108-16,5 4 92 0,-11-4 82 0,4 4 73 0,-4 0 67 0,-1 2 63 16,-6 2 61-16,-1-1 48 0,1 0 45 0,-7 5 27 0,0-6 22 15,0 6 13-15,0-1 11 0,-7 4-28 0,1-4-52 0,-1 3-47 16,-6 5-45-16,7-5-37 0,-14 5-35 0,7 3-35 0,0 0-37 0,-6 3-35 16,5 1-39-16,-5 3-23 0,-1 1-18 0,0 3-15 0,2 3-11 15,-2-3-9-15,0 8-5 0,1-1-6 0,5 1-4 0,2-2-4 0,-8 6-3 16,13-5-2-16,-5 4-1 0,5-1-5 0,0 2-4 0,1-2-5 15,6 1-5-15,0 1-6 0,0-5-6 0,6 1-5 0,-6-5-6 0,14 1-5 16,-8-1-5-16,0-3-3 0,7-4-3 0,1 0-2 0,-2-2-3 16,2-5 0-16,5-5 1 0,-6 2 4 0,6-4 5 0,1-1 5 15,0-3 6-15,-1-3 5 0,1-1 6 0,-8-3 5 0,8 0 5 0,0-5 3 16,-1 1 5-16,-5 1 5 0,-2-5 9 0,2-3 7 0,5 3 8 16,-13-3 7-16,8 4 9 0,-8-2 7 0,0 1 6 0,1 1 7 0,-7 3 6 15,0 5 5-15,7-3 5 0,-7 6 3 0,0-1 4 0,-7 4-2 16,7 4-5-16,0 0-5 0,-7 4-7 0,7 3-7 0,-6 0-7 0,0 3-7 15,6 0-6-15,-7 8-6 0,0 0-5 0,1 7-5 0,-7 5-3 16,7 2-3-16,-1 5-2 0,-6 3-2 0,7 4 0 0,-8 6 1 0,8 1-1 16,0 4 1-16,-8 4-1 0,1-2 0 0,1 5-1 0,-2 4 0 15,2-1-2-15,-2 1 0 0,-5 4 0 0,5-2-2 0,-4 2 0 0,-2-1 0 16,0 1-1-16,1-2-1 0,-1-1 1 0,0 2 0 0,1-3 1 16,-1-4-1-16,1-5 0 0,6 2 0 0,-6-4-2 0,5-9 0 15,2-2-3-15,-2-3-5 0,8-5-5 0,-7-4-4 0,6-6-5 0,0-4-5 16,1-1-6-16,0-11-8 0,-8 2-4 0,8-10-5 0,0-2-3 15,-1-3-1-15,0-5-1 0,1-4-1 0,-1-3 3 0,1-3 4 16,6-4 5-16,-6-5 5 0,-1-2 4 0,7-1 7 0,-7 1 9 0,7-5 10 16,0 5 11-16,0-5 8 0,0 4 4 0,7-3 3 0,-7 7 2 15,13-3 1-15,-7 3 1 0,7 4-1 0,1-5 0 0,6 9 1 0,-8-4 0 16,8-1-3-16,5 4-3 0,-5 5-8 0,6-5-9 0,1 0-11 16,-1 5-10-16,-1-2-15 0,1 1-17 0,7 0-37 0,-7 0-48 0,0 5-62 15,0-6-72-15,1-3-73 0,-1 4-76 0,-1-3-47 0,-5 0-36 16,6-1-14-16,-6-4-4 0,-1 5 2 0,-6-5 7 0,6 1 11 15,-5 0 15-15,-1 0 38 0,0-1 46 0,-7 4 65 0,1 0 70 0</inkml:trace>
  <inkml:trace contextRef="#ctx0" brushRef="#br0" timeOffset="80753.03">26819 6931 217 0,'-13'-18'398'0,"0"3"37"0,1 1 18 0,4 2 11 0,2 1 10 0,0 4 5 15,-1 0 7-15,1 2 6 0,6 2 5 0,-7 0 3 0,7-1 3 16,-6 4-92-16,-1-4-140 0,1 4-95 0,-8 0-72 0,2 0-45 16,-2 4-32-16,-5 0-45 0,-1-1-51 0,-6 0-73 0,0 5-82 0,1 1-91 15,-8 1-93-15,0-3-48 0,-6 3-25 0,0 2-12 0,0-1-6 16,-1-4-1-16,2 5-1 0,-7-5 9 0,-2 0 11 0,9-3 34 16,-8 3 43-16,0-3 65 0,8-4 162 0</inkml:trace>
  <inkml:trace contextRef="#ctx0" brushRef="#br0" timeOffset="80940.53">25412 7117 0 0,'-32'15'62'0,"-1"-4"401"0,1-3 57 0,-7 0 29 15,13-6 14-15,-7 3 11 0,7-5 9 0,0-5 7 0,6 3 6 0,1-6 3 16,5 0 2-16,8 5 0 0,0-5 0 0,6 5-142 0,6-1-216 16,8 1-115-16,-2-5-66 0,8 4-47 0,13-3-37 0,-1 4-44 0,7-1-50 15,7-4-91-15,6 5-114 0,6-1-99 0,7 1-91 0,-6-1-46 16,6 0-22-16,0 1-10 0,1 3-5 0,-1-4 5 0,-6 4 9 0,-1-4 16 15,0 4 23-15,-12 0 33 0,7 0 41 0,-8 0 85 0,0 4 186 16</inkml:trace>
  <inkml:trace contextRef="#ctx0" brushRef="#br0" timeOffset="82070.24">28714 7407 161 0,'-19'15'366'0,"6"4"38"0,0-5 23 0,-1 0 14 0,2-2 11 0,-1-5 6 16,6-3 7-16,1-1 6 0,-1 1 5 0,1 0 6 0,6-4 6 0,0 0-78 16,0-4-123-16,6 4-83 0,1-4-64 0,-1 1-35 0,1-5-21 15,6 2-13-15,-1-6-8 0,2 1-7 0,-1 0-5 0,7-8-6 16,-1 5-6-16,0 0-6 0,1-5-6 0,6 1-5 0,-13-4-4 0,7 3-4 15,-1-3-4-15,-6 4-1 0,6 0 0 0,-5-5 0 0,-8 5 1 16,8 1 2-16,-2-2 2 0,-5 1 4 0,-7 3 5 0,6 0 1 16,1 1 3-16,-7 2-1 0,0 5 0 0,0 0-2 0,0 3 0 0,0 0-1 15,0 4-1-15,0 4-3 0,0 0-3 0,-7 3-2 0,1 0-3 16,-1 8-4-16,7 0-5 0,-6-1-3 0,-7 9-2 0,6-1 0 0,1 7 0 16,-8 0 2-16,8 0 2 0,0 9-1 0,-7-2-1 0,6 4 1 15,-6 1 1-15,7 2 1 0,0 5 0 0,-8-4-1 0,8 4 1 0,-8 0 0 16,2-2-1-16,5 2 0 0,-6-1 1 0,0-3-2 0,0 5-2 15,0-9 2-15,0 0 0 0,7-4 0 0,-8 1 0 0,2-3 1 16,4-5-1-16,-4-4 1 0,6-3 1 0,-1-3 1 0,0-1-1 0,1-7 2 16,6 0-1-16,-7-7 2 0,7-1 0 0,0-3-1 0,-6-3 1 0,6-5-1 15,6-3 0-15,-6-1 1 0,7-5-1 0,-1-1 0 0,1-5 0 16,6-2-1-16,-1-5-1 0,2-2 0 0,-1-2 0 0,7-2-1 16,-1-4-1-16,0 0 0 0,8-5 0 0,-1-3-1 0,0 5 0 0,0-9-1 15,-1 6 0-15,9-2 1 0,-9-4 1 0,1 8-1 0,7-3 0 16,-7 7-1-16,7-1 0 0,-7 8 1 0,0 0 1 0,0 3 0 0,-7 9-1 15,7-1 0-15,-6 8 0 0,-7-2 0 0,7 5 0 0,-8 4 0 16,-4 4 0-16,4-1-2 0,-6 4-1 0,1 0 1 0,0 7-1 0,-1-3-1 16,-6 7 1-16,7-1-1 0,-7 2 2 0,0 2-1 0,0 5-1 15,0-1 2-15,0 5-1 0,0-2 2 0,-7 1-1 0,7-1 1 16,-6 5 1-16,6-4 0 0,-7 0 1 0,7 1-1 0,0-1-2 0,0-4-1 16,0 0-2-16,7 0-2 0,-1-3-2 0,1-5-2 0,-1 2-2 15,8-1-3-15,-8-3-1 0,6-5-3 0,8-3-1 0,0 0-2 0,-1-3 1 16,1-2-2-16,-1-1 1 0,7-5-1 0,0-4 1 0,1 0 0 15,-1-7 2-15,0 0 2 0,-1 0 2 0,1-7 1 0,1-1 1 0,-1-2 1 16,0-1 2-16,0-4 2 0,-7-4 0 0,7 1 3 0,-6 0 0 16,-1 1 2-16,-5-6 1 0,6 1 4 0,-8 3 7 0,-5 1 4 15,6 3 9-15,-7 1 7 0,1 3 8 0,-1 0 9 0,-6 7 7 0,0 0 7 16,0 5 5-16,0 2 4 0,-6 1 4 0,6 7 4 0,-7-4 4 16,1 8-1-16,-1 0-2 0,1-1-5 0,-1 5-7 0,1-1-8 15,0 1-7-15,-2 3-8 0,2 3-7 0,-7 1-7 0,6-1-5 0,-5 8-5 16,-1 0-3-16,-1 4-4 0,2 0-4 0,5 7-2 0,-12 0 0 0,12 3-2 15,-6 6-2-15,0 1 1 0,-1 0 1 0,8 5 1 0,-6 3-1 16,5 1 1-16,0 3-1 0,1 0 0 0,-1 4 0 0,1-5-1 16,6 4 1-16,-6-3-1 0,6 5-1 0,0-5 1 0,-8-1 1 0,8-2-1 15,0 3 0-15,0-8 0 0,0 1-1 0,0-4 0 0,0 1 2 16,0-9 0-16,0 0-1 0,0-3 0 0,0-3 1 0,0-4 0 0,0-1 1 16,0-7 1-16,0 1 3 0,8-5-1 0,-8 0 0 0,6-6 0 0,0 0 2 15,1-5-1-15,-1-3-2 0,8-3 0 0,-2-1 0 0,2-3 0 16,5-5 1-16,-6 2-2 0,6-4-2 0,-5-2-1 0,5-2-1 0,1 4 0 15,-1-9 2-15,0 1 0 0,-5 4-2 0,5-5 1 0,-6 2 0 0,6 3 0 16,-5 3-1-16,-1 1 0 0,0 0 0 0,0 5-1 0,-7 2-2 16,1 7 1-16,0 3-1 0,-1 2-2 0,0 2 0 0,1 8-1 15,-7-1 1-15,7 0 1 0,-7 9 0 0,0-1-1 0,6 3 1 0,-6 1-4 16,0 4-5-16,0-1-6 0,-6 4-9 0,6 0-10 0,0 0-13 16,0 0-13-16,0 0-16 0,0 0-22 0,0 0-26 0,0-4-44 0,0 1-54 15,6-1-62-15,7-4-68 0,-7-2-56 0,8-1-52 0,6 0-34 16,-1-8-27-16,0 0-6 0,8 2 2 0,-8-5 11 0,7-5 13 0,0 2 21 15,6-5 26-15,-5 2 43 0,5-2 54 0,1-4 63 0,-7 2 75 16</inkml:trace>
  <inkml:trace contextRef="#ctx0" brushRef="#br0" timeOffset="82992.11">30499 7488 0 0,'13'-14'105'0,"0"1"147"0,7-1 27 0,-14 3 23 15,7-3 24-15,-6-1 32 0,-1 0 36 0,7 1 28 0,-13-1 24 0,6 1 17 16,2-1 15-16,-2-3-33 0,-6 3-56 0,0 0-47 0,0 1-44 16,0-1-27-16,0 0-20 0,0 4-19 0,-6-3-19 0,6 7-29 0,-8-4-34 15,2 3-28-15,0 1-22 0,-7 0-18 0,6 4-13 0,-6 3-11 16,1 0-11-16,-2 3-8 0,-5 0-9 0,-1 1-6 0,6 6-6 0,-4 2-4 15,-2-1-4-15,-7 7-2 0,9-3-3 0,-2 7 0 0,0-1 0 16,1 2-1-16,5 2 1 0,-5 1-1 0,6-1 0 0,0 5 0 16,7-5 0-16,-8 6 0 0,8-3-3 0,6-2 1 0,-6-1 0 0,6 0-1 15,6-2-1-15,-6 0-1 0,6-6 0 0,2-2-1 0,4 3-1 0,1-7-1 16,-6 0 1-16,12-7-2 0,-5-1 0 0,4-3 0 0,2-3-1 16,0-1 0-16,-1-7-1 0,1 0 1 0,-1-4-1 0,7-3 0 15,-6 1 0-15,0-6 0 0,-1-3 0 0,1-3 1 0,-1 0 2 0,1 0 0 16,-8-2 2-16,2-1 1 0,-2 3 3 0,2-4 2 0,-8 4 4 0,7 2 6 15,-6-1 8-15,0 2 8 0,-1 4 8 0,-6 4 8 0,6 0 7 16,-6-1 6-16,6 8 5 0,-6 1 3 0,0-2 0 0,8 5 0 16,-8 3-3-16,0 0-1 0,0 4-7 0,0 0-4 0,0 4-6 0,0 0-10 15,-8 3-8-15,8 0-7 0,0 5-7 0,0 2-6 0,0 5-5 0,0-1-4 16,0 3-2-16,0 5 2 0,0-4 0 0,0 8 1 0,0-5 1 16,0 5-1-16,0-4 1 0,0 2 1 0,0-2 1 0,0 1-1 0,8-2-1 15,-8-4 0-15,0 2-1 0,6-5 0 0,-6-4 1 0,6 1 0 16,1-1-1-16,-7-6 1 0,7 4 0 0,6-9 1 0,-7 1 0 0,7-4-1 15,0 0 0-15,0-4 0 0,0 1 0 0,0-9 1 0,7 4 1 16,-8-6-1-16,8-1 0 0,0 1 0 0,-1-4-1 0,-5-1-1 0,5-3 1 16,-6-3-1-16,6 2 0 0,-5-3 0 0,-2 1 0 0,8 0 1 15,-7-1 0-15,0 0 0 0,0 0 1 0,-7 5 0 0,8-1-1 0,-8 3 2 16,1 5 0-16,6-1-2 0,-13 1 0 0,6 6-2 0,1 1 0 0,-7 0-2 16,0 7-1-16,0 0 1 0,0 0-1 0,0 7-1 0,0 0 1 15,0 5-1-15,0 2 1 0,0 0 0 0,-7 5-2 0,7 3 1 16,-6 3 1-16,6 2 1 0,-7-2 2 0,1 4 0 0,-1 0 1 0,1 0 0 15,-8-4 0-15,8 6 0 0,0-6 0 0,-1 0 0 0,0 1 0 0,7 0 0 16,-6-7-1-16,0-1 0 0,6 0 0 0,0-4 0 0,-7 1 0 16,7-4 2-16,0-3 2 0,0-1 0 0,7 0 2 0,-7-3-1 0,6-4 1 15,0-4 0-15,1 0 1 0,0 1 0 0,5-8-1 0,-4 0 0 16,4 1 0-16,8-6-1 0,-7-2 0 0,7-1-1 0,-8-3-1 0,8 1-1 16,-7-5-2-16,7-3-1 0,-1 3 1 0,-6-3 0 0,6-1 0 15,-5 5 1-15,5-4 0 0,-6 3 0 0,0 0 0 0,7 4 0 0,-8 0 0 16,-4 8 0-16,4-1-2 0,-6 5 0 0,1-2-1 0,0 5 1 15,-1 3-3-15,-6 0 1 0,7 4-1 0,-7 4 0 0,0 0 0 0,6 3 0 16,-6 5-1-16,6-2 0 0,-6 5-1 0,0-1 0 0,0 4 1 0,0 5 1 16,0-1 3-16,0 3 1 0,-6-2-1 0,0 2 1 0,6 0 0 0,-7 2 0 15,1-6 1-15,-1 5 0 0,7-5-1 0,-7 2 1 0,1-2 1 16,0-2 1-16,6-5-1 0,-6 2 0 0,6-2-3 0,-8-3 1 0,8-3 2 16,0 2 2-16,0-6-1 0,0 0 3 0,0-4 0 0,0 3 1 15,8-6 1-15,-2-1 0 0,0 0-2 0,0-2 1 0,1-3 0 0,6-5 0 16,0 3-1-16,1-3-1 0,-2-5 0 0,2 0-2 0,5-2-2 0,-6-2-1 15,6-2 0-15,1 0-1 0,0-1 0 0,-1-4 0 0,1 5-2 0,-1-4 1 16,1 3-2-16,0 0 1 0,-8 4 0 0,8 0-1 0,-7 3 1 16,0 2 0-16,0 2-1 0,-1 4-1 0,-4 4-2 0,4 3-1 0,-12 1-1 15,7 6 1-15,-1 1 1 0,-6 3 1 0,7 4 0 0,-7 4 1 16,0-1 1-16,7 8 0 0,-7 0-1 0,0 4 2 0,0 0 1 0,0 2 0 16,0 2 1-16,6-4 3 0,-6 4 0 0,6-1 1 0,1-4 0 0,-7-3 2 15,13 0-1-15,-7 0 1 0,8-3-1 0,-1-1 1 0,6-7-1 16,-6 0-2-16,7-1-5 0,-1-5-10 0,1-1-12 0,0-4-16 0,5-4-14 15,-5-1-21-15,0-5-18 0,-1-1-35 0,1-3-44 0,-1-1-55 16,-6-7-63-16,1-1-62 0,-2-3-61 0,-5-3-52 0,6 0-48 0,-13 0-25 16,6-1-12-16,-12-3 3 0,6 4 10 0,-7-4 14 0,1 7 18 0,-7-3 34 15,-1 4 41-15,-5-1 57 0,0 5 62 0,-8-2 61 0,-5 4 182 16</inkml:trace>
  <inkml:trace contextRef="#ctx0" brushRef="#br0" timeOffset="83222.96">30506 7993 0 0,'-34'40'72'0,"2"1"407"0,-7-4 63 0,7-1 33 16,-1-7 17-16,7-4 6 0,7 2 4 0,-1-8 2 0,8-5 1 0,-2-3 0 15,8-1 1-15,6-2 1 0,0-4-1 0,0 3-153 0,0-3-230 0,6-4-143 16,0 0-98-16,2 0-122 0,-2-4-133 0,6-3-117 0,-5 0-107 15,6-5-55-15,0 1-26 0,-7-6-14 0,8-6-8 0,-8 0-3 16,7-4-1-16,0-7 6 0,-6 1 12 0,-1-7 27 0,8-1 35 16,-8-3 89-16,0 0 135 0</inkml:trace>
  <inkml:trace contextRef="#ctx0" brushRef="#br0" timeOffset="84455.88">2969 10957 274 0,'-13'15'348'0,"1"0"24"0,-2-1 16 0,8-3 14 0,-7 1 13 15,6-5 18-15,1-1 18 0,-7-1 16 0,6 1 15 0,7-1-2 0,-7-2-12 16,7-3-71-16,0 3-100 0,0-3-61 0,0 0-40 0,0 0-21 15,0-3-12-15,0 0-12 0,0-2-11 0,0 2-15 0,0-5-18 0,7 2-15 16,0-1-14-16,-7-5-13 0,6 1-12 0,1 0-11 0,-1-4-11 16,8 1-9-16,-8 3-4 0,0-4-5 0,8 4-4 0,-8-4-3 15,7 5-3-15,-7-2-1 0,8 5-3 0,-8 1 0 0,6-3-3 0,2 6 0 16,-1-1-1-16,0 4 0 0,0 0-1 0,0 4 0 0,0 3-1 0,0 0 0 31,0 8 0-31,6 0-1 0,-5 0-1 0,-2 7 0 0,2-1-1 0,-1 5-1 16,0 0 2-16,0 0-2 0,-1 3 0 0,2 3 0 0,-8-3-1 15,1 5 2-15,6-5 0 0,-7 4 1 0,1-4 1 0,-1 4 0 0,1-7 1 16,0 4 1-16,5-5 0 0,-5 1 2 0,0-4 0 0,-1 0 2 16,0-4 1-16,7-4 0 0,-6-3 2 0,6 1 0 0,1-5-1 0,-2-3 0 15,1-1 0-15,0-6-3 0,0-1-2 0,7-3-4 0,-7-5-3 16,6-2-4-16,1 0-2 0,-7-9-2 0,7 2-2 0,-1-2-3 16,-6-6-1-16,6 0-3 0,-5-1-1 0,-2-3-4 0,2 1 0 0,-8-1 1 15,1-1 1-15,-1-3 4 0,0 5 4 0,-6-4 2 0,0 3 3 16,0-1 3-16,-6 9 3 0,0-4 3 0,6 4 4 0,-7 6 4 0,1 0 3 15,-1 4 5-15,7 4 2 0,-7 4 3 0,1 0 0 0,6 7 1 16,-6 0 1-16,6 0-1 0,0 7 0 0,-6-3 0 0,6 7-2 16,0 3 0-16,0 1-1 0,6 0-1 0,-6 3-1 0,6 1-2 0,0 2 1 15,1-3-2-15,0 5 0 0,6-4 2 0,-1-1 0 0,2-4 1 16,-2 1 1-16,2-1 0 0,5-3 0 0,-5 0 0 0,4-3 0 0,2-1 0 16,0-3-1-16,-1-4 0 0,1 0 1 0,0 0 0 0,-1-4 0 15,1-3-1-15,-1-1-1 0,-6 1-1 0,6-4-1 0,-5 0 0 16,-2 1-1-16,2-2 0 0,5 1 0 0,-12-3-1 0,6 2 1 0,-7-2-1 15,0 3-2-15,2-1 1 0,-2 2-1 0,0-1 0 0,-6 3 0 0,7 1 0 16,-7 4-1-16,0-5 1 0,7 8-3 0,-7 0 0 0,0 0 0 16,-7 0 0-16,7 8 1 0,0-1 1 0,0 0-1 0,0 8 1 15,-7 0 2-15,7-1 1 0,0 9-1 0,0-2 2 0,0 2 1 0,-6 2 2 16,6 0 2-16,6 1-1 0,-6 3 1 0,0-3 0 0,0 0 0 16,7-1-1-16,0 1-1 0,-7-8-1 0,6 4 0 0,1-4-10 0,-1-3-10 15,0-4-16-15,1 0-15 0,0-4-37 0,-1-3-43 0,0-4-69 16,1-4-77-16,6-6-77 0,-6-1-77 0,-1-4-47 0,0-1-31 0,1-5-15 15,0-5-8-15,-7 0 4 0,6-6 7 0,-6 0 14 0,0-6 15 16,0 2 34-16,-6-8 45 0,-1 4 66 0,0-9 90 0</inkml:trace>
  <inkml:trace contextRef="#ctx0" brushRef="#br0" timeOffset="84580.88">4064 10693 0 0,'-13'-29'12'0,"-1"8"389"0,8-2 54 0,0 9 30 0,-8 2 17 16,8 1 12-16,0 8 8 0,-1-5 6 0,0 5 4 0,1-1 3 16,-1 4 0-16,1-3-2 0,6 3-4 0,-6 3-119 0,-2-3-179 0,8 4-95 15,-6-1-56-15,6 5-34 0,-6-5-23 0,6 5-27 0,0 0-29 0,0 2-58 16,0-2-70-16,0 3-93 0,0-1-103 0,0-2-71 0,6 3-56 15,-6 0-27-15,6-1-13 0,2-1-6 0,-2-3-3 0,0-2 3 16,1 0 5-16,6-4 16 0,-6 0 20 0,11-4 52 0,-4 0 66 16</inkml:trace>
  <inkml:trace contextRef="#ctx0" brushRef="#br0" timeOffset="85253.89">5138 11199 280 0,'-13'15'432'0,"0"-1"39"16,0-3 24-16,6 0 11 0,-5-4 5 0,5 1 5 0,7-5 3 15,0-3 0-15,-6 4 2 0,6-4 2 0,0 0 3 0,6-4-100 16,-6 1-149-16,13 0-98 0,-7-2-71 0,1-2-38 0,6-4-20 0,7 0-12 16,-7-3-5-16,13-1-4 0,-6-3-2 0,5-5-4 0,1 2 0 15,0-5-2-15,0 0-3 0,7 0-3 0,-7-2-4 0,7-2-6 16,-7-3-6-16,0 0-3 0,-1-1-3 0,-5 2-2 0,6-5-2 0,-13 5-2 16,7-5 1-16,-7 4-1 0,0-4 0 0,-7 1 1 0,1 3-1 0,-1 0 1 15,1-1 2-15,-7 2-1 0,0 3 2 0,0-1 3 0,-7 4 3 16,7 1 4-16,-6 3 2 0,-1 0 3 0,7 4 4 0,-6 3 2 15,0 1 3-15,-1 2 2 0,0 1-1 0,1 9 1 0,6-7-1 0,-6 6 0 16,-1 3 2-16,0 0-2 0,1 3-2 0,-1 6-2 0,1 0-3 16,-1 2-1-16,1 8-2 0,-7 3-1 0,7 4-3 0,-2 7 1 0,2-1 0 15,0 5 1-15,-1 7 2 0,7-4 3 0,0 8 2 0,0 0 3 16,0-1 3-16,0 1 3 0,7 0 4 0,-1-1 1 0,0 1 2 0,2-1 1 16,-2 1 0-16,0-4-2 0,1 0 0 0,6-4-2 0,-7 0 0 15,1-3-2-15,6 0-3 0,-6-8-2 0,-1 0-2 0,0 1-2 0,1-8-4 16,0 0-1-16,5-8-1 0,-12 4 0 0,7-6 0 0,-1-5 4 15,1 0 6-15,-7 1 4 0,7-5 5 0,-7-3 3 0,6-3 2 0,-6 3-1 16,6-8 2-16,2 1-1 0,-8-4-1 0,6-4-1 0,0 1-1 16,0-4-1-16,8-4-1 0,-8-4-5 0,1 3-4 0,5-6-8 0,-4 4-8 15,-2-8-8-15,6 4-6 0,-5-1-2 0,6-3-4 0,0 0-1 16,-7 4-1-16,8-1-1 0,-8 5 0 0,8-1-1 0,-8 4-2 16,7 1-1-16,-7 7-2 0,8-3 1 0,-8 11 3 0,7-2 3 0,-6 8 4 15,5 0 2-15,-5 4 3 0,6 6 0 0,-6-2 4 0,-1 7-1 16,8 0 1-16,-8 3 0 0,0 4 1 0,-6-4 2 0,6 9 0 0,1-6-1 15,-7 2-3-15,7 2-5 0,-7-3-6 0,0 0-8 0,6-4-7 16,-6 0-12-16,0 1-11 0,7-5-16 0,-1-2-19 0,0-5-41 16,2 0-52-16,4-7-68 0,2-4-75 0,5 1-58 0,-6-8-53 0,6 0-42 15,1-3-36-15,6-6-13 0,0 2-3 0,0-4 7 0,0 0 8 16,6 0 15-16,-5-4 19 0,-1 4 41 0,6 1 53 0,-5-1 67 0,-1 0 75 16</inkml:trace>
  <inkml:trace contextRef="#ctx0" brushRef="#br0" timeOffset="86098.77">6441 10880 0 0,'19'-15'195'0,"8"4"89"0,-8 0 35 0,-6 0 32 0,6 4 33 0,-5-4 29 16,5 4 33-16,-6 0 22 0,0 0 19 0,-7-1 16 0,1 1 11 15,0 3-41-15,-7-3-68 0,0-1-56 0,0 0-49 0,-7 1-33 0,7 0-26 16,-7 3-25-16,7-3-27 0,-6 0-28 0,-1 0-26 0,1 2-22 16,-7 2-18-16,6 0-15 0,-5-1-12 0,5 0-8 0,-6 4-9 0,0 4-9 15,-7 0-7-15,8-1-7 0,-2 5-6 0,-5-1-6 0,6 4-5 16,-6 3-3-16,-1 1-2 0,6 4-3 0,-5-1-1 0,6 4 0 16,0 0-2-16,0 3 1 0,0-3-2 0,0 5 1 0,6-2 0 0,-6 0 0 15,7 1 0-15,6-4-1 0,0 3 0 0,0-3-1 0,0-3-1 0,6 3 0 16,1-7-2-16,-1 2-3 0,8-5-3 0,-2 2-1 0,2-6-3 15,5-1-2-15,1-4-4 0,-1 2-3 0,0-5-2 0,1-8-2 16,0 4-3-16,5-7-1 0,-5 0-2 0,0-4-1 0,-1 1 0 0,1-4 1 16,0-4 2-16,-1 0 2 0,1 0 3 0,-8-4 2 0,2-3 1 15,-2 3 4-15,-5-3 3 0,6 0 4 0,-6-1 2 0,-7 2 2 16,6-2 4-16,-6 1 2 0,6 0 3 0,-6-1 5 0,0 8 4 0,0-4 6 16,0 5 6-16,-6 2 5 0,6 5 3 0,0-2 4 0,0 6 1 15,0 2-1-15,-6 1-1 0,6 3 0 0,0 4-1 0,0 0-1 0,0 4-2 16,0 0-3-16,0 7-5 0,0-1-5 0,0 6-6 0,0 1-3 15,0 2-6-15,0 6-1 0,0-2-3 0,6 6 1 0,-6 0 0 0,6 1 1 16,2-1 1-16,-8 4 0 0,6-4 2 0,0 0 0 0,0 1 0 16,8-1 1-16,-8-3 1 0,1-4-1 0,5-4 1 0,-4 4-1 15,4-7-1-15,2-1 0 0,-2-6 0 0,-5-1-1 0,6-4 0 0,0 1-3 16,7-4-2-16,-8-4-3 0,2-3-1 0,5-4-3 0,-5 0-3 16,-2-4-1-16,8 1-3 0,-7-7-2 0,7 2 0 0,-8-4 0 0,2-2 0 15,-2 0-2-15,1-1 1 0,1 0 3 0,-8-3 2 0,0 3 3 16,0 1 4-16,2-1 3 0,-2 3 4 0,-6 2 6 0,0 3 7 0,0 3 3 15,0 0 5-15,0 4 0 0,0 4 2 0,0 3 0 0,0 1 0 16,0 3 0-16,-6 3-1 0,6 5-1 0,-8-1 1 0,2 5-2 16,0 5-1-16,6-2-4 0,-6 7-4 0,6 4-4 0,-7 0-1 0,7-1-1 15,0 4 0-15,0 0-1 0,0-4 1 0,0 6 0 0,7-6 0 16,-1-3-1-16,0 4 0 0,0-7 0 0,2-1 0 0,4-4 0 0,-5 1 0 16,6-4 0-16,0-4 2 0,0 0 0 0,6-7 0 0,-5 0 1 15,-1-3 0-15,6-5 0 0,-6 1 1 0,7-3-1 0,-1-5 0 0,-5-4-2 16,-2 1 1-16,8-4-2 0,-7-4-3 0,-7 1-2 0,8 0-2 15,-2-6-2-15,-5 2-2 0,0-1 0 0,-1 2-1 0,0-2 1 0,-6 1-1 16,7 0 1-16,0 7 3 0,-7-4 2 0,0 8 4 0,0 0 3 16,6 7 2-16,-6 0 3 0,0-1 0 0,0 9 0 0,0-1 0 15,0 4 1-15,0 0 3 0,0 4 2 0,0 4 4 0,0-1 4 0,0 7 0 16,7 0 2-16,-7 9-1 0,0-2 0 0,0 5 0 0,0 7 0 16,6-3 1-16,-6 6 2 0,0 1 0 0,0 3 1 0,6 1-2 0,-6 2-3 15,0 1-4-15,0 1-4 0,7-2-4 0,-7 5-2 0,7 0 0 16,-7-1-3-16,6 4-1 0,0-2-1 0,-6-2-1 0,7 0 1 15,-7 1 0-15,7-4-2 0,-7 0-2 0,6 1-3 0,-6-6-5 0,7-2-4 16,-7-1-5-16,0-3-7 0,0-3-6 0,-7-1-5 0,7-3-3 16,-6-8-4-16,6 1-3 0,-7-2-4 0,0-6-3 0,-5 1-2 0,5-5 0 15,-6-3 3-15,0-1 4 0,0-3 4 0,0-3 6 0,0-1 5 16,-6 0 7-16,-1-6 4 0,7 2 5 0,-7-7 6 0,1 0 7 0,6 1 7 16,-6-4 9-16,5-1 4 0,8 2 6 0,-1-6 2 0,0 2 0 15,1-6 1-15,6 5-1 0,6-3-1 0,1-1-1 0,0 1-6 0,5-5-9 16,2 4-14-16,5-3-15 0,-5 3-26 0,4-3-27 0,9 0-48 15,-7 3-59-15,6-3-71 0,-7 3-80 0,7-3-75 0,0 3-76 0,-6-3-38 16,6 3-20-16,-1 0-5 0,-5 1 4 0,0 0 10 0,-1 3 12 0,1-4 20 16,-7 3 21-16,0-2 46 0,0 3 56 0,-7 1 70 15,1-6 200-15</inkml:trace>
  <inkml:trace contextRef="#ctx0" brushRef="#br0" timeOffset="87289.51">8759 10807 0 0,'0'4'228'0,"7"-1"62"16,-1-3 17-16,1 0 8 0,5 0 4 0,-4-3 5 0,4-1 5 0,-5-3 9 16,6 0 12-16,0-1 17 0,0 1 22 0,0-1-32 0,-7 1-63 15,8-5-46-15,-2 5-41 0,-5-4-19 0,-1 4-11 0,1-4-3 16,0 0 0-16,-7 4-1 0,0-3-2 0,0-2-7 0,0 1-10 0,0 0-17 16,-7 1-20-16,0-2-24 0,1 1-22 0,-7 0-16 0,0 1-14 15,0 2-9-15,0 0-7 0,-7 1-4 0,1 0-4 0,0 3-2 0,-8 1-2 16,8 3-1-16,-8 0 1 0,8 3-1 0,-7 1-1 0,0 3 1 15,6 4 1-15,-5 1 0 0,5 1 0 0,-6 3 0 0,6 2 2 0,1 4 0 16,-1 0 0-16,7 0 0 0,-6 3-1 0,6 5-1 0,-1-4-2 16,8-1 0-16,0 4-1 0,-1 0 0 0,7-4-2 0,0 6 0 15,0-6 0-15,7-3-1 0,5 0-2 0,-5 1-2 0,13-5 1 0,-7-4-1 16,6 1 1-16,1-4-1 0,6 0 0 0,-1-8 0 0,2 1 1 16,-1-8-1-16,6 4 1 0,1-7-2 0,-1-4 0 0,8 1-2 0,-7-10-2 15,-1 3-2-15,7-6-3 0,-7 2-4 0,1-9-3 0,-1 1-3 16,1 0-4-16,-1-5-4 0,-5-3-5 0,-1 2-3 0,0-7-6 15,0 3-1-15,0-5 0 0,-7 0-1 0,1 0 2 0,-1-4 2 0,-5 0 3 16,-2 1 3-16,2-1 1 0,-8 1 5 0,1 4 8 0,-7-6 10 16,6 8 11-16,-6-2 12 0,0 6 11 0,-6 1 9 0,6 2 9 0,-7 6 7 15,1 1 7-15,-1 5 5 0,-6 4 7 0,7 0 5 0,0 7 1 16,-2 0 0-16,-4 4-1 0,5-1-6 0,1 8-7 0,-1-3-7 16,0 6-7-16,-5 1-7 0,5 7-6 0,0 0-4 0,1 4-4 0,-7 3-5 15,6 4-5-15,1 3-1 0,-7 5-2 0,7 3-1 0,-2 0 0 16,2 3 0-16,0 5 2 0,0-1 1 0,6 8 0 0,0-5 1 0,-7 6-1 15,7 2 0-15,0 0-1 0,0 0-2 0,0 0-1 0,7 5-1 16,-7-6-1-16,0 2-1 0,6-1-1 0,0-4-1 0,-6 1-1 0,6 0-2 16,2-8-2-16,-2 1 0 0,0-4-1 0,1-5-1 0,-7 1 0 15,13-8 1-15,-6-2 1 0,-1-2-1 0,0-5 2 0,1-2 0 0,0-2 3 16,-1-5 3-16,0 0 1 0,1-7 3 0,0 0 4 0,-1-4 0 16,7-3 2-16,-7-4 1 0,8 0-1 0,-8-4 0 0,7-3-1 0,0-4 0 15,-6 0 0-15,6-4-3 0,0 1-1 0,-1-9-2 0,2 5-3 16,-1-7-3-16,0 3-3 0,0-5-2 0,-7 2-2 0,8-1-1 15,-2 2 1-15,2-2-1 0,-1 5 1 0,-1 1-1 0,2 2 0 0,-2 3-1 16,-5 5-1-16,6 3 0 0,-6 2-1 0,6 5 0 0,-7 4-1 0,1-1-1 16,-1 8 1-16,0 0 0 0,2 5 0 0,-2 2 0 0,0 0 0 15,1 4 1-15,-1 3-1 0,1 5 1 0,-7-1-1 0,6 4 2 16,-6 5-1-16,0-2 2 0,0 0-1 0,-6 1 1 0,6 4 0 0,0-1 0 16,-7-4-1-16,7 4 2 0,0-4-2 0,0-2 0 0,0 3 0 0,0-8-1 15,0 1-1-15,0-1 2 0,7-4-2 0,-1-2 2 0,1-1-1 16,5-5 1-16,-4-1-1 0,4-2 1 0,2-3 0 0,-2 0 0 15,8-3-1-15,-7-5 0 0,7-3-1 0,-1 1 1 0,1-2 1 0,0-6-1 16,-1-1 1-16,0 1-1 0,0-4 1 0,-5 1-2 0,6-6 2 0,-8 2-1 16,8-5 0-16,-7 5-1 0,-7-4 1 0,8 0 1 0,-2-1 1 15,-5 4 1-15,-1-3-1 0,1 8 1 0,0-2 0 0,-1 2 0 16,-6 2 0-16,6 4 0 0,-6 4-2 0,0 0 0 0,8 4-2 0,-8 3 2 16,0 4-1-16,0 0 2 0,0 4-2 0,0 3 0 0,0 4 0 0,-8 0 1 15,8 4-1-15,0 4 2 0,0 2-2 0,-6 2 2 0,6 2 0 16,-6 4 1-16,6 0 1 0,-7 1 0 0,7 3 1 0,0-4-1 15,-7 4 0-15,7 0 0 0,0-3 0 0,0-1-1 0,7 0 0 0,-7-4 0 16,7-3 1-16,-1 1 1 0,0-6 1 0,2-2 1 0,-2 0 0 0,6-4 1 16,2-4-1-16,-1 1 1 0,-1-5-2 0,2-3 2 0,6-3 1 15,-8-1 0-15,8-4 2 0,-1-2-1 0,1-1-1 0,-1-7-3 16,1-1-1-16,0-2-2 0,-1-2-1 0,1-3-2 0,-8-3-2 0,8-3-2 16,0-2-1-16,-7 1-1 0,0-3-1 0,0-1-2 0,-1 0 1 15,2 1 0-15,-8-1 0 0,7 1 3 0,-6 7 2 0,0-1 3 0,-1 4 6 16,-6 1 4-16,6 6 4 0,-6 4 2 0,0 5 1 0,0-2 1 15,0 9-1-15,0 0 0 0,0 6 1 0,0 0 0 0,0 5 0 16,-6 3 3-16,6 1 0 0,-6 5-3 0,6 1-4 0,-7 4-3 0,0 4-2 16,7-1 1-16,0 5-1 0,-6-1 0 0,6 1 0 0,0-1-5 15,0 3-10-15,0-5-14 0,6 2-16 0,-6-4-19 0,7 1-19 0,0-4-26 16,-1-1-27-16,0-1-49 0,0-6-61 0,8-3-69 0,-1-4-75 16,0 1-68-16,0-8-62 0,7 0-33 0,-8-8-16 0,15 1-1 15,-8-7 10-15,0 0 13 0,8-5 18 0,-1 0 23 0,0-7 26 0,0 4 50 16,0-3 60-16,0-1 70 0,-6 4 169 0</inkml:trace>
  <inkml:trace contextRef="#ctx0" brushRef="#br0" timeOffset="87680.13">10817 10657 3 0,'20'-14'316'0,"-7"2"64"0,0 1 45 16,0 0 31-16,-7 3 22 0,1 1 14 0,6 0 11 0,-13 3 9 16,6-3 6-16,-6 0 8 0,0 0 7 0,-6-5-47 0,6 5-77 0,-6 0-82 15,-1-1-84-15,0 5-57 0,1-4-40 0,-1-1-27 0,1 5-20 16,0-1-15-16,-8 0-11 0,8 1-9 0,-8 3-6 0,2 0-7 0,-1 3-8 16,0 5-8-16,0-2-9 0,-1 2-8 0,-5 7-6 0,6-1-5 15,-6 5-5-15,5-1-2 0,-5 4-1 0,6 3-1 0,-6-2 1 0,5 7 0 16,2-2-1-16,-2-2 1 0,1 3 0 0,0 1-1 0,7-2-1 15,-1-2-1-15,1 0-3 0,6-5-3 0,-6 2-4 0,6-4-1 16,6-1-3-16,-6-7 0 0,6-1-1 0,1-2-3 0,6-4-3 0,0-4-2 16,-1-4-4-16,2-4-1 0,6 1-1 0,-7-4 0 0,6-3 3 15,0-4 2-15,1-5 3 0,-1 1 3 0,1-3 3 0,0 0 2 16,-7-5-1-16,0 1 3 0,6-5 3 0,-5 2 3 0,-2-2 4 0,-5 2 3 16,6-2 7-16,-7 2 3 0,1-1 4 0,-1-1 7 0,1 5 6 15,0 1 9-15,-7 1 7 0,6 5 7 0,-6 1 8 0,0 6 4 0,6 0 2 16,-6 5 2-16,0-2-1 0,0 4-2 0,0 6-4 0,0 2-3 15,0 0-3-15,0 7-7 0,0 0-5 0,0 4-9 0,0 3-7 0,0 1-7 16,0 7-7-16,0 0-4 0,0 5-3 0,0 0 0 0,0 4 0 16,7 1 0-16,-7-2 0 0,0 7-1 0,7-5-2 0,-7-2-7 0,0 3-7 15,6-4-13-15,-6 0-13 0,6 1-15 0,1-8-14 0,-1-1-17 16,1 1-19-16,0-7-29 0,-1 0-33 0,8-8-48 0,-8 1-55 0,0-8-57 16,7 0-58-16,0-8-45 0,-6 1-38 0,-1-8-30 0,8 0-24 15,-8-2-6-15,0-6 6 0,0-2 12 0,1-5 16 0,-7 1 26 16,7-4 35-16,-7-4 46 0,0 1 55 0,0-1 60 0,0-3 63 0</inkml:trace>
  <inkml:trace contextRef="#ctx0" brushRef="#br0" timeOffset="87898.88">10596 10093 58 0,'-39'-5'306'16,"6"5"42"-16,7 0 37 0,0 0 34 0,0 0 33 0,7 0 25 0,-1 5 19 16,6-5 18-16,2-5 15 0,-1 5 15 0,6 0 10 0,1-3-60 15,6 3-99-15,-7-3-68 0,14 3-55 0,-7-4-41 0,6-3-36 0,-6 4-33 16,14-6-33-16,-8 1-25 0,0 2-20 0,8-2-18 0,-2 2-17 15,2-1-15-15,-8-2-13 0,7 6-13 0,0-1-15 0,0 8-9 16,-7-4-7-16,1 7-6 0,0 5-4 0,-1-2-6 0,1 5-3 0,-7 7-5 16,6 0-6-16,-6 0-6 0,-6 7-10 0,6-4-12 0,-7 8-11 15,1 1-29-15,-1-5-37 0,0 7-54 0,1-2-65 0,-7-1-73 0,6-1-79 16,-5 1-46-16,5 1-30 0,1-1-12 0,-1-8-2 0,0 5 3 16,7-9 9-16,0 2 11 0,7-5 13 0,0-4 33 0,12-2 42 15,1-5 61-15,-1-4 68 0</inkml:trace>
  <inkml:trace contextRef="#ctx0" brushRef="#br0" timeOffset="88057.59">11592 11016 313 0,'-6'21'423'0,"-1"1"4"0,-5-7-25 16,4 0-70-16,2-8-94 0,0 4-84 0,-1-7-77 0,0 0-38 0,1-4-20 0,-7 0-9 15,0-4-5-15,0 0-113 0,-7 0-165 0,1-3-92 0,-1 0-59 16,-6-4-2-16,0 1 24 0,7-2 71 0,-7-2 221 0</inkml:trace>
  <inkml:trace contextRef="#ctx0" brushRef="#br0" timeOffset="89097.52">5183 13147 0 0,'14'5'196'0,"-8"-5"70"0,1 0 18 0,-1 0 18 15,1 0 18-15,-7 0 20 0,6 0 23 0,-6-5 22 0,0 5 24 16,-6-3 20-16,6-1 17 0,0 1-44 0,-7-1-75 0,-6 1-46 0,7-5-33 15,-8 5-21-15,8-1-13 0,-7-3-13 0,0 2-11 0,-6 2-14 16,5 0-16-16,-5-1-19 0,6 4-20 0,-6-4-16 0,-1 4-16 0,0 0-9 16,1 4-8-16,-1 0-7 0,8-1-7 0,-14 5-3 0,6 3-3 15,0 0-4-15,1 3-5 0,5 1-4 0,-5-1-2 0,-1 4-2 16,8 5-2-16,-2-1 0 0,2 3-2 0,5-3-1 0,-6 9-2 0,13-6-2 16,-7 0 0-16,7 1-3 0,0-1-1 0,7 4-2 0,-1-7-1 0,1 3-1 15,12-2-3-15,-5-4-3 0,5-1-1 0,7-4-2 0,0 1-2 16,0-8-9-16,7 1-12 0,6-5-20 0,-7-3-22 0,8-3-45 15,-1-5-57-15,0-2-80 0,7-5-92 0,-8 0-84 0,1-7-81 0,0 5-39 16,-6-10-22-16,6 1-8 0,-6-2-6 0,-1-2 7 0,-5-6 10 16,-2 2 18-16,1-6 21 0,0 3 45 0,-6-6 55 0,-1-2 80 15,-5 2 213-15</inkml:trace>
  <inkml:trace contextRef="#ctx0" brushRef="#br0" timeOffset="89331.9">5769 12478 0 0,'-6'-14'126'0,"-6"2"241"16,-2 1 51-16,1-3 34 0,7 2 26 0,-8 1 19 0,2 0 17 15,6 1 16-15,-8-2 16 0,8 1 13 0,-1 0 12 0,1 1-22 0,-1 2-35 16,0 0-92-16,7 1-121 0,0 0-74 0,0 4-51 0,0-1-33 16,7 4-27-16,6 0-19 0,-6 0-15 0,13 7-16 0,-2-4-13 0,2 8-12 15,7 0-10-15,-1 8-7 0,6-1-8 0,1 8-4 0,-1-1-2 16,1 9-2-16,6 1 2 0,-7 7 0 0,-6 2 0 0,1 0 1 16,-1 7-2-16,-7 4 0 0,1 0-2 0,-8 7-3 0,2-3-2 0,-8 3-9 15,-6 0-10-15,0 0-19 0,-6 4-20 0,-1-7-28 0,0 4-33 16,-5-6-71-16,-8 2-93 0,7-8-104 0,-7 1-111 0,1-4-54 0,-7-5-28 15,6-2-12-15,-6-8-7 0,0-4 5 0,7-7 9 0,-7-4 16 16,6-7 20-16,1-7 28 0,5-4 32 0,2-6 71 0,-2-6 92 16</inkml:trace>
  <inkml:trace contextRef="#ctx0" brushRef="#br0" timeOffset="91568.59">8290 13203 0 0,'-6'15'143'0,"0"-5"214"0,-1 2 46 0,7-2 22 0,-7-2 12 16,1-5 6-16,6 1 3 0,-7-4 1 0,7 0 1 0,0 0 1 15,7-4 0-15,-7-3-32 0,6 0-50 0,1 0-89 0,6-5-112 0,-1 2-65 16,2-5-43-16,-1-4-21 0,0 1-10 0,6-1-5 0,7-2-2 16,-6-5-2-16,-1 1 1 0,7-4-2 0,1 2 0 0,-8-2-1 0,8 0-2 15,-2 0 0-15,-5 0-4 0,6-5-2 0,-6 1-2 0,5 5-2 16,-5-6-4-16,0 1-2 0,-8 0-3 0,8 0-2 0,-7-3-2 0,1 3 0 15,-8-1 0-15,0 2 0 0,1-5-1 0,-1 4 0 0,-6 4 0 16,0-4-1-16,-6 8-2 0,-1-5 3 0,1 5 1 0,0-1 3 16,-8 7 3-16,8-2 5 0,-7 2 3 0,-1 1 5 0,2 3 5 0,-2 4 4 15,2 1 6-15,5-2 3 0,-6 1 7 0,0 4 3 0,0 3 2 16,6-4 2-16,-5 8 0 0,4-3-1 0,-4 3-2 0,5 3-1 0,-6 2-1 16,7 5-4-16,-1 1-2 0,1 0-2 0,0 8-2 0,6 3-2 15,-8 0-2-15,8 7 0 0,0 4 0 0,0 4 1 0,0 0 2 16,8 7 3-16,-8-1 2 0,6 5 2 0,0-1 3 0,1 2 0 0,-1 1 0 15,1 5-2-15,-1-3-2 0,7-1-1 0,-7-1-2 0,8-1-2 16,-8-2-3-16,8 1-3 0,-2 0-2 0,1-9-3 0,1 2-1 0,-2-4-2 16,8-4-3-16,-7 0-2 0,7-8-1 0,0-3-1 0,-1-2-2 15,0-3 1-15,0-7-1 0,1-1 0 0,0-6-3 0,-1-3-2 16,1-3-5-16,0-6-3 0,-1-1-5 0,1-5-5 0,0-4-3 0,-8-1-6 16,1-7-6-16,0-2-2 0,0-1-5 0,-7-2-2 0,2-1-5 0,-8-4-1 15,0 1 0-15,0-1 1 0,0 4 4 0,-8-4 3 0,2 5 5 16,0 2 5-16,-7 1 4 0,6 3 7 0,-6 5 6 0,7-2 6 15,0 9 5-15,-8-1 6 0,8 0 4 0,-8 8 4 0,8 0 3 0,-1-1 3 16,-5 4 0-16,5 4 1 0,0-3-1 0,1 3 0 0,0 3 0 16,6-3-2-16,-7 4-2 0,7 4-2 0,0-1-1 0,0 0-2 0,0 0-1 15,7 4-2-15,-7 1-2 0,6-1-1 0,7 0-3 0,-6-1 1 16,5 2 1-16,-5-1 1 0,13-1-1 0,-8-2 0 0,8 0 0 0,-7-2-2 16,7-2-1-16,0-4-3 0,-2 0-2 0,9 0-6 0,-7-4-2 0,-2 1-4 15,9-5-2-15,-7-3-2 0,-1 4-5 0,7-4-1 0,-6 1-4 16,0-5 1-16,-2 0-1 0,2 1-1 0,0-2 2 0,-1-1 1 15,-5 1 3-15,-2-2 5 0,1 4 3 0,1-5 4 0,-8 1 5 0,0 4 2 16,-6-4 4-16,0 2 5 0,0 2 5 0,0-1 4 0,-6 0 3 16,6 1 4-16,-13 2 2 0,6 2 2 0,-6-1 1 0,7 0 1 0,-8 4 1 15,2-1 0-15,-1 1 1 0,0-1 0 0,-7 6 4 0,7-3-2 16,1 5-1-16,-2-3-1 0,1 3-3 0,0 0-3 0,0 3-2 16,7-3-1-16,-1 5 0 0,0-5-1 0,1 2-1 0,6 2-1 0,-6 0 0 15,12 3 0-15,-6-4-3 0,6 4 0 0,1-2 0 0,0 2-1 16,5 1-1-16,-5-1 1 0,13-3-1 0,-8 2 1 0,2 2 0 0,5-4-1 15,1 3 1-15,0 0 0 0,-2-3 0 0,-4 3-1 0,5 0-2 16,1-2-1-16,0 2-2 0,-8 0 0 0,8 0-1 0,-7 1 1 16,0 2-2-16,0-2 1 0,0 0 1 0,0 1 1 0,0 3 0 0,-6-1 1 15,-1 0-2-15,1 0 3 0,-1 4 3 0,0-1 2 0,-6-2 3 0,8 2 2 16,-8 1 1-16,0 3 1 0,6-3 2 0,-6-1-1 0,0 5 0 16,6-5 1-16,-6 5-3 0,0-5 1 0,7 1-1 0,-7 4-2 15,6-6-2-15,-6 3-1 0,7-5-3 0,-1 4-1 0,1-5-1 0,-1 5-1 16,8-8-2-16,-8 5 1 0,7-5-2 0,0 0 1 0,0 0 0 15,7-3-1-15,-8-1 1 0,8-3-2 0,-7 0-2 0,7 0-3 0,0-3-5 16,-1-5-5-16,0 1-5 0,0 0-7 0,1-4-4 0,0-4-6 16,-1 4-6-16,1-7-6 0,-7 4-3 0,6-6-4 0,-6 3-3 0,7-1-1 15,-6-1 2-15,-8-3 2 0,6 0 5 0,-5 0 4 0,6 0 7 16,-13 0 4-16,7-3 6 0,-1-1 5 0,-6 3 7 0,0-2 4 16,0 0 6-16,0 3 5 0,-6-4 4 0,6 0 6 0,-7 5 5 0,1-1 6 15,-1 0 5-15,0 3 7 0,1 1 7 0,0-1 6 0,0 5 6 0,-2-1 6 16,2 4 5-16,0 1 5 0,-1 2 2 0,7 1 1 0,-7 3 0 15,1 0-3-15,-1 4-4 0,7 4-3 0,-6 0-4 0,0 3-3 16,-1 1-5-16,0 6-4 0,1-3-4 0,6 8-5 0,-6 1-4 0,-1 3-5 16,7 3-2-16,0 0-2 0,0-1-2 0,0 5 0 0,7-1-2 15,-7 0 0-15,6 0-2 0,7 4-2 0,-6-8-3 0,5 5-2 16,8 0-3-16,-7-4-5 0,7-5-4 0,-1 2-10 0,1-3-12 0,0-1-15 16,-2-4-16-16,2-5-25 0,7 2-25 0,-9-8-48 0,9 0-56 15,-7-4-69-15,0 0-74 0,-2-8-70 0,2 1-68 0,-1-5-34 16,1 2-21-16,-7-5-3 0,7-3 7 0,-7-1 11 0,0 1 16 0,-1-3 21 15,2-5 27-15,-1 3 46 0,0-5 55 0,0 2 69 0,-1-4 179 0</inkml:trace>
  <inkml:trace contextRef="#ctx0" brushRef="#br0" timeOffset="92634.37">10804 12518 111 0,'0'4'248'0,"7"2"29"0,-7-1 23 0,0-5 25 16,0 3 25-16,0-3 32 0,0 0 33 0,0 0 26 0,0 0 26 0,0 0-6 15,0 0-22-15,0-3-47 0,0-2-59 0,0 5-45 0,0-6-35 16,0 2-26-16,0 0-22 0,0-3-23 0,-7 0-24 0,7 3-29 16,-6-3-32-16,-1-1-27 0,1 1-24 0,-1 3-13 0,1-2-9 0,0 1-5 15,-8 2-2-15,1-1-1 0,6 4-2 0,-12 0-2 0,6 0-2 16,-6 0 0-16,5 4 0 0,-5 4 0 0,-1-2 1 0,0 2 0 16,1 3 1-16,6 0 3 0,-6 3 2 0,-1 0 1 0,7 1 2 0,0 0 2 15,-6 4 2-15,12-1 2 0,-6 1 3 0,7 2 0 0,-8 2 0 16,14-3-1-16,-6 3 1 0,6 3-2 0,0-5-2 0,0 2 0 0,6-1-3 15,-6-4-1-15,14 4-1 0,-8-3-4 0,7-5-2 0,0 1-2 16,7-1-4-16,-7-3 0 0,7-3 0 0,-1-1-2 0,0-3-1 0,0-4-2 16,8 0 0-16,-7-4-2 0,6-3-2 0,-7-1-4 0,1-3-2 15,-1 0-1-15,0-7-3 0,1 4-2 0,0-9-4 0,-1 5-1 0,-5-4-2 16,-2-1-2-16,2-2-1 0,-8-1 0 0,7 1-2 0,-7-1 1 16,1 1 1-16,0-5 2 0,-7 1 4 0,0 0 3 0,0-4 2 0,0 4 1 15,0-1 3-15,0 1 2 0,0 3 1 0,0 0 5 0,0 1 6 0,-7 6 5 16,7 1 3-16,0 4 3 0,0-1 4 0,0 4 1 0,-7 4 0 15,7 3-1-15,0 1 0 0,0-1 0 0,0 4 2 0,0 4-1 0,0-1-1 16,0 4-3-16,0 1-3 0,-6 3-4 0,6 4-4 0,0 2-2 16,0 1-3-16,0 5 1 0,0-1 0 0,0 3 0 0,6 5 1 15,-6-1 1-15,0 1-1 0,7-2 0 0,-7 6 0 0,7-5 1 0,-1 4 0 16,0-4 0-16,1 1 1 0,0-1 0 0,5-4-1 0,-5 4 1 16,6-6-1-16,0 3-1 0,1-8 0 0,-2 1 0 0,8-5 1 0,-1 1 1 15,-5-5-2-15,4-2 0 0,2-4 0 0,0-1-1 0,-1-6-2 0,7-1-2 16,-6-4-6-16,-1-2-5 0,7-5-4 0,-6-4-6 0,7 1-5 15,-9-3-7-15,9-5-6 0,-7 0-7 0,-2-3-8 0,2-4-6 16,0 0-3-16,-1-4-6 0,1-3-2 0,-7-1 1 0,0 1 3 0,0-4 3 16,-7 4 5-16,1-4 4 0,0 0 7 0,-1 4 9 0,0-4 10 15,-6 7 14-15,0-3 13 0,0 7 14 0,0-4 11 0,-6 8 11 0,6-1 11 16,-6 1 12-16,6 4 7 0,-7 3 8 0,0 0 10 0,1 0 6 16,0 4 5-16,-1 2 3 0,1 1-1 0,-1 5-2 0,-6-1-5 0,7 4-7 15,-2 0-5-15,-4 3-7 0,6 0-8 0,-1 0-6 0,-6 4-10 16,6 4-6-16,1 0-8 0,-8 3-7 0,8 0-6 0,0 8-5 15,0-1-3-15,-1 5-1 0,0 2 0 0,1 6 4 0,-1-2 4 0,7 8 3 16,0 5 4-16,0-2 5 0,0 7 2 0,0 1 3 0,7 1 4 16,-1 2 3-16,1 5 2 0,-7-1 0 0,7 0-34 0,5 0-8 0,-6 1 0 15,2-1 0-15,4 1 0 0,-5-5 0 0,6 0 0 0,-6-3 0 16,5-3 0-16,-6-1 0 0,8-4 0 0,-8-2 0 0,8-5 0 0,-8 0 0 16,1-7 0-16,-1 0 0 0,0-4 0 0,1-7 0 0,0 1 0 15,-7-2 0-15,6-6 0 0,-6 0 0 0,6-2 0 0,-6-4 0 0,7-2 0 16,-7-3 0-16,7-5 0 0,-1 1 0 0,1-3 0 0,-7-5 0 15,6-2 0-15,0-5 0 0,1 1 0 0,6-5 0 0,-7 1 0 16,2-1 0-16,-2-3 0 0,7 1 0 0,-7-2 0 0,7 5 0 0,0-1 0 16,-7 2 0-16,8 2 0 0,-1 4 0 0,-6 0 0 0,6 4 0 15,-7 3 0-15,7 1 0 0,0 3 0 0,-7 3-1 0,8 1-22 0,-8 3 0 16,1 1 2-16,5 3 3 0,-5 0 2 0,-7 3 3 0,7 1 1 16,-1 0 3-16,0-1-1 0,-6 5 1 0,8-2 0 0,-8 6 0 15,0-5 1-15,0 4 0 0,-8 0 1 0,8 0 1 0,-6 0 1 0,0 0-1 16,-1 3 0-16,0-2 0 0,-5 1-1 0,-1-1 0 0,6 3-1 15,-6-5 0-15,0 6 0 0,6-5 0 0,-5-4 0 0,-1 3 0 0,6-1 1 16,0-3 0-16,1 2 1 0,0-1 1 0,-2-3 1 0,2-1 1 16,6-3 0-16,-6 5 2 0,6-5 0 0,0 0 2 0,0 0 0 0,0 0 1 15,6 0 0-15,-6-5 0 0,6 5-2 0,-6-3 0 0,8-1-4 16,-2-3-1-16,0 3-4 0,1 0-1 0,6 1-4 0,0-4 0 0,0 7-3 16,0-5-1-16,0 5 1 0,0 5-1 0,6-1-1 0,-5 2 2 15,6 5 0-15,-8 0 3 0,1 4 3 0,7 4 1 0,-8-1 3 0,8 4 3 16,-6 0 2-16,-2 0 1 0,1 0 3 0,1 4 0 0,-2-5 1 15,2 1 1-15,-2-3-1 0,1 3 1 0,1-8 1 0,-2 4-2 16,2-6 1-16,-2-1-5 0,2-4-3 0,5-3-16 0,-5-1-19 0,-2-6-28 16,1-1-33-16,7-7-62 0,-7-3-76 0,0-2-88 0,0-5-93 15,0-1-64-15,0-7-49 0,0-1-25 0,0-7-12 0,-7 1-3 0,2-8 1 16,-8-3 14-16,6-5 18 0,-6-2 28 0,0-9 32 0,0 1 62 16,-6-5 76-16</inkml:trace>
  <inkml:trace contextRef="#ctx0" brushRef="#br0" timeOffset="93576.91">13370 12705 166 0,'-6'3'227'0,"-8"1"23"0,8-1 19 0,0-3 20 16,-7 0 19-16,6 4 24 0,0-8 27 0,-5 4 31 0,6 0 34 0,-2-3-10 0,2-1-29 16,0 1-35-16,-1-1-38 0,1 0-23 0,-1-3-18 0,7 0-16 15,-7-1-17-15,7 1-15 0,-6 0-16 0,6-4-21 0,0 0-26 0,0 0-30 16,0-1-32-16,6-2-22 0,1 3-15 0,0-3-12 0,-1 2-10 0,1-2-7 16,-1 3-8-16,0-4-4 0,8 4-5 0,-8 0-3 0,7-1-5 15,-6 5-3-15,6 1-2 0,-7-2-2 0,0 4-1 0,8 4-1 16,-8-2 0-16,0 4 1 0,2-2-2 0,-2 8 0 0,7-1 0 0,-7 1-1 15,1 3 1-15,0 3-1 0,-1 0 2 0,0 1-1 0,0 7 0 16,2-3 2-16,-2 3 0 0,0 0 0 0,1 3 0 0,0 0 1 0,-7-2 0 16,6 3 0-16,1-1-1 0,-1-3 1 0,0 4 1 0,1-4 0 15,0-4 0-15,-1 0 1 0,7 1 0 0,-6-5 1 0,-1 1-1 0,7-5 1 16,1-1 0-16,-2-2-1 0,-6-3 2 0,8-1-2 0,-1-3 0 16,0-3-4-16,6-5-5 0,-5 1-4 0,-2-5-6 0,2 2-4 15,-1-5-7-15,6-3-3 0,-6-1-4 0,0-2-3 0,0-2-1 0,0-2-2 16,-7-1-2-16,1 1 1 0,0-5 1 0,-1 1 4 0,-6 0 6 15,0 4 8-15,0-5 11 0,-6 4 12 0,-1 1 11 0,0 3 10 0,1 2 9 16,0 3 6-16,-1-1 6 0,1 6 3 0,-8 1 4 0,8 5 2 16,0-2 1-16,-1 4 0 0,0 0-2 0,1 4-4 0,0 0-6 0,-1 4-6 15,7 0-8-15,0-1-5 0,0 8-5 0,0-3-6 0,7 3-4 16,-1 1-11-16,0-2-12 0,8 5-18 0,-2-4-20 0,8 3-39 16,-1-3-50-16,7 0-57 0,-6 0-61 0,13-4-53 0,-7 1-48 0,0-1-44 15,7-4-44-15,-7 2-30 0,6-5-24 0,-5 3-5 0,5-3 3 16,-7 0 14-16,2-3 17 0,5 3 40 0,-6-5 47 0,0-2 58 15,1 4 61-15,5-5 53 0,-6 5 180 0</inkml:trace>
  <inkml:trace contextRef="#ctx0" brushRef="#br0" timeOffset="93936.29">14432 12491 0 0,'13'-10'192'0,"-1"3"57"16,2-3 25-16,-1 2 28 0,-6-1 28 0,6-1 30 0,-7 3 31 15,-6-1 28-15,6 1 26 0,-6 0 13 0,0 0 3 0,-6 3-37 16,6-3-60-16,-6 0-39 0,6 2-28 0,-7-2-23 0,1 4-22 0,-8-1-22 16,8 0-26-16,0 4-27 0,-8 0-31 0,2 0-26 0,-2 0-25 15,1 4-17-15,-7 0-13 0,8 3-10 0,-8 1-8 0,1 2-10 0,-1 5-6 16,0-4-7-16,1 7-6 0,6-3-3 0,-6 3-2 0,5 3-2 15,2 2 0-15,-2-1-2 0,8 0-1 0,-7 4-2 0,7-1-2 0,6-2-1 16,-7 3-2-16,7-1 1 0,0 0 0 0,7-2 0 0,-7-2 0 16,6 1 0-16,0-7-1 0,7 4 0 0,-6-5 0 0,6-3 0 15,0-4 2-15,6 0 0 0,-5-7-1 0,5 5-1 0,1-10-1 0,-1 2-2 16,1-5 0-16,0-2-2 0,-2-5 1 0,-4 4-2 0,5-7 2 0,1 0-2 16,-8-5-2-16,2 1 0 0,6 0 0 0,-7-3 0 0,-7-6 0 15,8 6 0-15,-8-4 1 0,0-4 2 0,0 1 0 0,-6 1 1 16,7-1 0-16,-7 0 2 0,7 2-1 0,-7 1 1 0,0 2 2 0,6 2 1 15,-6 6 0-15,0 2 1 0,0 2-1 0,0 8 0 0,7-1 2 16,-7 5 2-16,0 3 4 0,0 7 4 0,6 1 5 0,-6 6 3 0,6 4 5 16,-6 0 2-16,8 9 1 0,-2-2 1 0,-6 8 0 0,6-3 1 15,0 7 0-15,2-5 1 0,-2 0-2 0,0 5-3 0,1-4-3 16,-1-3-4-16,8 3-4 0,-8-8-11 0,0 1-15 0,8-1-15 0,-8-6-18 16,7-1-24-16,-7-3-26 0,8-4-55 0,-2-3-66 0,-5-5-85 15,6-3-90-15,0-8-71 0,0 1-59 0,-6-7-30 0,5-4-15 0,-5-1 0 16,0-7 6-16,-1-3 11 0,-6-3 15 0,0-5 22 0,0-7 24 15,-6 0 55-15,-1-5 66 0</inkml:trace>
  <inkml:trace contextRef="#ctx0" brushRef="#br0" timeOffset="94093.63">14516 11950 0 0,'-39'-26'336'0,"1"5"123"0,5 2 41 15,1 4 31-15,-1 4 23 0,1 4 13 0,12 0 11 0,-7 0 5 0,15-1 4 16,-2 4 4-16,8 1 4 0,-7-1-42 0,13 0-67 0,0 4-119 16,0 0-147-16,7 4-76 0,-1-4-41 0,0 4-31 0,14-1-23 0,-7 1-21 15,13 4-18-15,-6-5-23 0,12 4-23 0,-5 4-29 0,5-3-31 0,1 2-60 16,-1-2-73-16,1 3-92 0,-7 3-100 0,0-2-71 0,-1-1-55 15,1 3-28-15,-6-2-14 0,0 2 0 0,-1-3 6 0,-5 3 14 16,-2-3 19-16,1-3 23 0,7 2 28 0,-7-2 57 0,0-1 73 0</inkml:trace>
  <inkml:trace contextRef="#ctx0" brushRef="#br0" timeOffset="95641.6">16262 12371 138 0,'6'4'245'0,"-6"-1"24"16,7-3 22-16,0 5 21 0,-7-5 22 0,0 0 30 0,0 0 33 0,0 0 28 16,6 0 26-16,-6 0-7 0,0-5-22 0,0 2-44 0,0-1-54 0,0 1-36 15,-6-1-27-15,6-3-20 0,-7-1-19 0,0 0-19 0,1 1-20 16,6 1-27-16,-13-2-31 0,6 0-27 0,-6 2-25 0,1-3-14 16,-2 3-12-16,2-2-7 0,-2 1-5 0,-5 3-4 0,6 1-6 0,-6-1-1 15,-1 4-2-15,7 0-2 0,-7 4 0 0,0-1 1 0,1 5 1 16,-7 3 0-16,13 0 2 0,-6 3-1 0,-1 1 1 0,0 3-1 15,1 4 0-15,5 0 0 0,2 4 1 0,-1-1-2 0,0 1 1 0,6 4-1 16,1-2-1-16,6 2-2 0,0-1-1 0,6 0-2 0,1 5-2 16,-1-6-1-16,7 2-1 0,6-1-2 0,1 0 0 0,0-2-1 0,6-2-2 15,0-3-5-15,6-4-6 0,1 1-10 0,0-5-11 0,6-2-17 16,-7-6-17-16,7 1-28 0,7-7-31 0,-7 0-47 0,0-7-55 0,7 1-55 16,-7-6-54-16,0-2-42 0,0-1-36 0,-7-7-26 0,8 0-18 15,-8 0-16-15,1-3-15 0,-1-1 0 0,-5-4 5 0,-1 1 33 16,-7 1 46-16,1-2 75 0,-1 0 89 0,0 1 86 0,1 0 83 0,-7 0 68 15,0-1 62-15,0 5 56 0,-7-1 53 0,2 4 58 0,-2-3 61 16,0 6 52-16,-6 1 48 0,0 0 20 0,0 2 7 0,0 1-14 0,0 5-21 16,-6-5-22-16,6 8-21 0,-6 0-19 0,-2-1-20 0,8 1-23 15,-6 0-26-15,0 4-31 0,-8 3-33 0,8-5-35 0,0 5-35 0,-1 5-26 16,-6-5-18-16,0 6-16 0,7 2-10 0,-8-1-10 0,2 4-7 16,-2 0-6-16,1 7-6 0,1-3-5 0,-2 7-1 0,2 0-2 15,5 0-1-15,-6 4-3 0,0 0-1 0,7-1-2 0,-2 1 0 0,2 3-1 16,6-3-2-16,-6-1 0 0,6 4-1 0,0-2 0 0,6-2 1 15,-6-3-1-15,6 0-1 0,8 0-2 0,-8 0-1 0,7-8-4 0,-6 4-5 16,6-6-4-16,-1-1-4 0,2 0-5 0,5-8-6 0,-5 1-5 16,-2-4-5-16,8-4-2 0,-7 1-3 0,7-5-3 0,-8-3-1 0,2 1 1 15,-2-6 1-15,2 2 3 0,-1-5 3 0,-7 1 5 0,1-4 4 16,-1 0 6-16,1-3 5 0,-7 3 4 0,0-4 6 0,0 0 4 16,-7 0 5-16,1 1 7 0,6 0 9 0,-7 3 5 0,-6-4 5 0,7 7 7 15,0 1 6-15,-2 0 4 0,-4 3 5 0,5 4 3 0,0 1 3 16,1 2 2-16,0 0 3 0,-1 5-1 0,7-1-3 0,-6 4-4 15,6 0-4-15,0 0-5 0,0 0-5 0,6 4-4 0,-6 4-3 0,7-5-5 16,-1 5-2-16,0-1-4 0,8 0 1 0,-2 4-3 0,2-4-2 0,5 0 0 16,1 1-1-16,0-1 0 0,-1 1 0 0,1-5 0 0,6-3-2 15,-7 4 0-15,7-4-3 0,0-4-1 0,0 4-2 0,-6-3 0 16,5-1-2-16,-5 0-2 0,6 1-1 0,-7-1 0 0,1 1 0 0,0-2-1 16,-7 5 1-16,0-3-3 0,6 3 1 0,-12 3-2 0,6-3 1 15,-7 5-1-15,8-2 1 0,-8 4 0 0,-6 1 0 0,7 2 1 0,-7 1-1 16,0 0 2-16,0 3-2 0,0 3 0 0,-7 0-1 0,7-2 3 15,-6 3 1-15,6 1 0 0,-7 2 1 0,0-3 0 0,7 1 0 0,-6-1 1 16,6 1 0-16,0 3 0 0,-6-8-1 0,6 5 1 0,0-5 2 16,0 1 0-16,0 0 0 0,0-5 0 0,0-2-2 0,0 3 2 15,0-8 1-15,0 2 3 0,6 2 3 0,-6-7 1 0,0 0 3 0,6 0 0 16,1-5 1-16,0 3 2 0,-1-6-1 0,1 0-1 0,5 1 1 0,-4-7-1 16,4 2-1-16,1-6-1 0,0-1-1 0,0 2-2 0,1-5-3 15,-2-1-2-15,2-2-2 0,-2 3-3 0,1-4-2 0,1 1 0 0,-2-2-2 16,2 2 1-16,-2 3 1 0,-5 0-1 0,6 4 1 0,0 0 0 15,-7 3-2-15,8 1 1 0,-8 3-2 0,0 4 1 0,1-1-1 0,0 8-1 16,-1-3 0-16,1 6-1 0,-1 0 1 0,0 4 0 0,-6 1 0 16,8 3 0-16,-8 4 0 0,0 0 1 0,0 3 0 0,6 1 1 15,-6-2-1-15,0 5 2 0,0 1 0 0,0-5 2 0,0 3 0 0,6-2 1 16,-6 3 1-16,0-4-1 0,6-3 0 0,-6-1 0 0,8 2 1 16,-2-7 0-16,0 3 1 0,1-1 0 0,6-7-1 0,-6 3 1 15,11-7 0-15,-4 0-3 0,-1 0-2 0,7-3-2 0,-1-5-3 0,-6 2-2 16,7-6-2-16,-1-2-3 0,1-2-4 0,-1 2-3 0,1-8-4 15,0 4-4-15,-2-8-5 0,2 1-4 0,-7-5-3 0,7 1-1 0,-8-4 2 16,2-3 1-16,-1-1 1 0,0 0 3 0,-6 0 1 0,5-2 4 16,-5 2 4-16,0 0 4 0,-1 0 6 0,-6 4 7 0,6 0 7 0,1 3 9 15,-7 1 8-15,0 0 8 0,0 4 6 0,0-2 7 0,0 6 6 16,0 2 5-16,0-2 5 0,0 6 3 0,0-3 4 0,0 4 1 0,0-1 2 16,0 4 0-16,-7 0 0 0,7 4-2 0,0-1-6 0,0 0-4 15,0 5-6-15,0-1-6 0,0 4-8 0,0 0-5 0,0 0-4 0,-6 0-4 16,6 7-4-16,0-4-3 0,0 10-3 0,0-3-3 0,0 5-4 15,0 4-1-15,0 2-1 0,0 1 0 0,0 8 1 0,0-2 1 16,0 6 2-16,0 2-1 0,0 1 0 0,0 0 0 0,0 7 1 0,0-4 0 16,0 0-2-16,6 4 1 0,-6-3 0 0,0-1 0 0,7-1 1 0,-7 3 0 15,7-6-1-15,-1-3 1 0,1-1 0 0,-1-2 1 0,7-4 0 16,-6-1 1-16,5-3-2 0,2-3 2 0,-8-1 0 0,7-7-1 16,7 0 1-16,-8-4-3 0,2-2-3 0,-1-2-4 0,6-6-4 0,-6-2-6 15,7-2-6-15,0 0-5 0,-8-8-5 0,8 0-5 0,-7 1-5 16,7-9-6-16,-7 2-6 0,0-2-7 0,0-5-7 0,-1 2-4 15,-4-7-4-15,4 3-2 0,-5-3 0 0,0 1 3 0,-1-2 4 0,0 2 6 16,1-1 4-16,-1 2 5 0,1 6 4 0,-7 0 7 0,7 3 7 0,-1 4 7 16,-6 4 8-16,0-1 7 0,6 4 7 0,-6 3 7 0,0 5 8 15,0-1 8-15,0 4 10 0,0 4 9 0,0 3 9 0,0 4 8 16,0-1 8-16,0 5 8 0,-6 4 4 0,6 3 6 0,0 3 3 0,0 1 6 16,-6 0 3-16,6 7 1 0,0-5-3 0,-7 3-3 0,7 1-9 15,0-2-8-15,0-1-9 0,7-1-8 0,-1 3-8 0,-6-6-6 16,6-3-6-16,1 0-6 0,0 0-5 0,5-4-6 0,1-3-3 0,1-3-8 15,-2-2-9-15,2-2-12 0,-2-1-11 0,2-7-14 0,5 0-15 16,-5-4-18-16,-2-3-22 0,8 0-40 0,-7-5-51 0,0-6-75 0,0-1-87 16,-7-2-83-16,8-5-82 0,-8-3-35 0,7-8-13 0,-7 0 0 15,1 1 7-15,0-9 11 0,-1 1 13 0,-6 1 17 0,6-1 20 16,0 0 42-16,2 4 49 0,-2 0 76 0,0 7 199 0</inkml:trace>
  <inkml:trace contextRef="#ctx0" brushRef="#br0" timeOffset="96799">18789 12427 0 0,'-6'10'150'0,"-1"-3"113"15,0 5 31-15,1-4 23 0,-1-6 24 0,7 6 25 0,-6-4 24 16,0-1 27-16,6-3 27 0,0 0 19 0,0 0 17 0,0 0-40 0,0 0-67 16,0 0-50-16,0-3-42 0,6-1-28 0,-6-4-24 0,6 1-19 0,-6 0-21 15,7-1-19-15,-1-3-21 0,1-3-24 0,6 3-23 0,-7-4-20 16,0-3-15-16,2 3-9 0,4-4-7 0,-5 1-6 0,6 4-5 0,-6-4-4 15,-1-1-5-15,7 1-5 0,-6 3-5 0,5 1-3 0,-5-1-5 16,0 4-4-16,6 1-2 0,-7 2-1 0,1 0-3 0,0 1 0 16,-1 3-2-16,0 1-2 0,0 3-1 0,2 0-1 0,-2 0-1 0,0 3 1 15,7 5-2-15,-6-1 1 0,6 0-1 0,-7 5 2 0,8 2-1 16,-8 1 1-16,7 3 0 0,-6 1 1 0,-1 2-2 0,7 5 2 16,-7-4 1-16,1 4 0 0,0 0 0 0,-1-1 0 0,0 0 0 0,-6 1 0 15,7-1 1-15,0 2 0 0,-7-5 0 0,0 3 1 0,6 1-1 16,-6-4 1-16,0 0 1 0,0-4 0 0,0 4-2 0,0-4 0 0,7-3 0 15,-7-1 1-15,0-2 0 0,0-2 1 0,0-2 1 0,0-1 0 16,0-3 2-16,0-1 4 0,0 2 4 0,0-5 3 0,0 0 1 0,0-5 0 16,0 2 1-16,0-1 1 0,6-3 0 0,-6-4 0 0,7-1 0 15,-1-2-1-15,-6 0 0 0,7-2-2 0,-1-1-1 0,0-5-4 16,2 4-4-16,-2-5-5 0,0-3-3 0,7 5 0 0,-6-5 0 0,-1 1-1 16,7 3-1-16,-7-4 0 0,8 1-2 0,-1 2-1 0,-6 2 0 0,5 2 0 15,1 1 0-15,-6 3 0 0,6 4-1 0,-7 0 0 0,8-1 1 16,-8 6-1-16,0 2 0 0,1 0-1 0,-1 4 0 0,1 4 0 15,0 0 0-15,-1 2 0 0,0 3 0 0,2 1 1 0,-8 2 0 0,6 1 0 16,-6 3 2-16,6 2 0 0,-6-3 0 0,7 3 0 0,-7 1 1 16,0 1 0-16,0-1 3 0,0-1 0 0,6 1 1 0,-6 0 1 15,0-5 0-15,0 4-1 0,0-3 2 0,0-4-1 0,0 0 0 0,7 0 0 16,-7-4 1-16,0 0 1 0,6 1 0 0,-6-4 0 0,7-4 0 0,-1 0-1 16,0 0 1-16,2 0 0 0,4-4-1 0,-5-4 1 0,6 6-2 15,0-6 0-15,0-3 0 0,0 0-2 0,0-1-1 0,6-2-1 16,-6-1 0-16,1-3-4 0,-2 0-3 0,2 0-1 0,-2-1-3 0,-5-4-3 15,6-2 0-15,0 4-2 0,-7-2 1 0,2 2 0 0,4-2 0 16,-6 1 1-16,1 1 1 0,0 6 0 0,-7-3 1 0,6 7 3 0,1 0 1 16,-7 3 2-16,6 1 2 0,-6 2 1 0,0 3 0 0,0 2 2 15,0 2 0-15,0 3 0 0,7-1 0 0,-7 7 0 0,0 0 0 0,0 4 0 16,0-1 2-16,0 4-1 0,0 0 1 0,7 4 0 0,-7 1 1 16,0 3 2-16,6-5-1 0,-6-3 1 0,6 4 0 0,-6 0-1 15,6-7 1-15,2 4 1 0,4-5 1 0,-5 0-1 0,-1-2 1 0,8-1 0 16,-2-8 0-16,-6 5 0 0,14-5-1 0,-6-3 1 0,-1 0 0 15,7 0 1-15,-2-3-1 0,-4-5 0 0,5 1 1 0,1-4-2 16,-8 0-1-16,8-3 0 0,0-1 0 0,-7-3 0 0,7-1 0 0,-8 1-1 16,2-4 1-16,-1-4 0 0,-1 4-2 0,2-3 1 0,-8-1-1 15,0-3 1-15,8 3 0 0,-8-3 0 0,-6 3 0 0,7 0 0 0,-1 4 1 16,-6 0 0-16,6 0 0 0,-6 4 1 0,0 4 0 0,0-1 2 16,0 4 2-16,0 0 0 0,0 3 1 0,0 1 0 0,0 4-1 0,0-2 0 15,0 5 0-15,0 0-1 0,0 5 0 0,-6-2 0 0,6 2-1 16,0 5 0-16,-6-3 0 0,-1 3-2 0,7 6-2 0,0 2 0 0,-6 0-2 15,-1 1 1-15,7-1 2 0,-7 4 0 0,7 0 0 0,0 4-1 16,-6-4 1-16,6 0 0 0,0 0-1 0,0-4 0 0,0 4 0 0,0-4 0 16,0 1 1-16,6-4 0 0,-6-1 0 0,7-3 0 0,0 0-2 15,-1 0-3-15,1-4-4 0,5-3-7 0,-5-1-11 0,6-3-17 16,1 0-19-16,-2 0-40 0,8-7-51 0,-7 0-62 0,-1-1-70 0,2-3-69 16,6-3-70-16,-8 0-46 0,1-1-38 0,-6-4-15 0,6 1-5 0,0-4 3 15,-6 0 9-15,6 0 15 0,-7 0 18 0,0 0 42 0,1 0 49 16,6 0 62-16,-7 0 69 0</inkml:trace>
  <inkml:trace contextRef="#ctx0" brushRef="#br0" timeOffset="97929.38">20247 12383 98 0,'0'3'172'0,"-6"-3"9"0,6 4 8 15,-6-1 7-15,6 1 7 0,0-4 11 0,-7 4 10 0,7-4 13 16,0 3 12-16,0-3-21 0,0 0-40 0,0 0-25 0,0 4-17 0,0-4-7 16,0 0-5-16,0 0 0 0,0 0 1 0,0 0 2 0,-6 0 3 15,6 0 0-15,0 0-4 0,0 0-2 0,0 0-5 0,0 0-2 0,0 0-3 16,0 0-5-16,0 0-6 0,0 0-2 0,0 0-5 0,0 0-2 16,0 3-2-16,0-3 0 0,0 4-3 0,-7 0-2 0,7-4-6 0,0 3-7 15,0 2-5-15,0 1-7 0,0-2-6 0,0 0-4 0,0 2-2 16,0-1-1-16,0-1-3 0,0 4-6 0,0-6-6 0,0 2-8 15,0 0-8-15,0 0-4 0,0-1-4 0,0 0-4 0,0 2 0 0,0-3-1 16,0-2 0-16,0 5-1 0,0-5-3 0,0 4 0 0,0-4-2 0,0 0-2 16,0 3 1-16,0-3 1 0,0 4 1 0,0-4 0 0,7 4 3 15,-7-1 1-15,0-3 3 0,6 4 0 0,-6-4 1 0,7 4 1 16,-7-1 3-16,6 0 2 0,0-3 0 0,2 5 2 0,-2-2 2 0,0-3-1 16,8 4-1-16,-8-4-2 0,0 0 0 0,7-4-2 0,1 4-2 15,-2-3-2-15,2-2-2 0,-1 2-3 0,-1-4-2 0,2 0-3 16,-2-1-2-16,8 1-2 0,-7-5-1 0,0 6-1 0,0-6 0 0,1 2-1 15,-2-5-3-15,-5 1 1 0,6-2-1 0,0 2 0 0,-7-5 0 16,8 5 1-16,-8-4 1 0,0 0 0 0,1-1 0 0,0-3 0 0,-1 4 0 16,-6-1-1-16,6 2-1 0,-6-6 0 0,7 4 3 0,-7 1 1 15,0 4 0-15,0-5 3 0,0 5-1 0,0-4 3 0,0 3 4 0,0 0 1 16,0 3 3-16,0-1 1 0,0 1 2 0,-7 2 2 0,7 2 4 16,0 1 0-16,-6-4 2 0,0 7-2 0,6-3-1 0,-7 3 0 15,7 1-2-15,-7-1-2 0,1 4-3 0,0 0-2 0,6 0-3 0,-7 4-1 16,-6 3-3-16,6 0 0 0,1 0-3 0,-1 8-1 0,1-4 1 15,-7 8-1-15,7-1 2 0,-2 4 1 0,-4 3 0 0,5 1 2 0,1 3 0 16,-1 1 1-16,1 3 1 0,-1 0 1 0,1 0 0 0,6-1 1 16,0 5 0-16,0-4-1 0,6 0 0 0,-6 0 0 0,7-3-1 0,6-2 0 15,-7-2-2-15,7 0 0 0,1-4-1 0,-2 0-2 0,1-5-2 16,0 0-6-16,7-7-9 0,-1 0-13 0,1-2-12 0,6-4-24 0,-7-4-26 16,7-4-48-16,1 1-58 0,-1-5-65 0,0-6-68 0,0 3-69 15,-1-7-69-15,2 0-39 0,-7-5-21 0,6-3-6 0,-7 1 2 16,1-4 10-16,-8-4 11 0,2-4 21 0,-2-3 27 0,2-1 46 0,-1-3 57 15,-7-3 65-15,0-1 178 0</inkml:trace>
  <inkml:trace contextRef="#ctx0" brushRef="#br0" timeOffset="98299.96">18639 11470 296 0,'0'11'419'0,"0"-3"32"0,0-1 19 0,0-4 11 16,-6 1 8-16,6 0 6 0,0-4 3 0,-7-4 5 15,7 0 1-15,0 4 4 0,-6-3 0 0,6 3-105 0,0 0-161 16,0-3-96-16,0 3-63 0,0 0-48 0,0 0-41 0,0 0-58 0,0 0-70 16,0 0-77-16,0 0-81 0,0 0-75 0,0 0-71 0,-7 0-35 15,7 3-19-15,-7 0-8 0,1 1-6 0,0 3 2 0,0-3 4 16,-2 3 14-16,2 0 22 0,0 1 48 0,-8-1 60 0,8 1 73 0,-1-1 244 15</inkml:trace>
  <inkml:trace contextRef="#ctx0" brushRef="#br0" timeOffset="98503.09">17917 11965 0 0,'-33'14'6'0,"7"-3"383"0,-7 4 51 15,7-4 30-15,0-4 20 0,6 1 11 0,1-5 8 0,5 2 2 16,2-5 2-16,6 2 2 0,-1-2 3 0,7 0-4 0,7 0-3 0,-1 0-117 15,14 0-171-15,-1 0-90 0,7 0-50 0,13 0-31 0,0 4-21 16,7-4-23-16,12 4-23 0,1-4-43 0,0 4-54 0,6 3-81 16,6-3-93-16,-6-2-82 0,7 3-78 0,0 2-39 0,-7-3-19 0,0 0-10 15,0-1-4-15,0-3-1 0,1 0 1 0,-9 0 9 0,9 0 16 16,-7-3 39-16,6-1 53 0,0 0 78 0,0-3 228 0</inkml:trace>
  <inkml:trace contextRef="#ctx0" brushRef="#br0" timeOffset="98690.59">21192 12214 62 0,'-6'2'365'0,"6"7"50"0,-7-9 25 0,0 0 14 0,7-4 4 0,-6-1-3 16,6-1-8-16,-6-1-29 0,6 0-37 0,-7-5-52 0,7 1-58 15,0 0-131-15,-6 4-168 0,6-4-151 0,0 4-143 0,0-4-72 0,-7 3-35 16,7-2-19-16,7 2-7 0,-7 1 1 0,6 3 8 0,1-3 27 15,-1 3 38-15,7 1 52 0,-6 3 58 0</inkml:trace>
  <inkml:trace contextRef="#ctx0" brushRef="#br0" timeOffset="98815.58">21257 12464 0 0,'-13'32'187'0,"0"-6"95"0,7 3 13 0,-7-8 9 16,7-2 4-16,-2-1 1 0,8-3 1 0,-6-4 0 0,6 0 2 0,0-7-3 15,0 4-1-15,0-5-84 0,0-3-125 0,0 0-134 0,0 0-138 16,0 0-68-16,6-3-36 0,-6-2-16 0,0-7-10 0,8 6-4 15,-8-8-2-15,0-1-1 0,0-4-1 0,6 1 1 0,-6-4 2 0,6 0 33 16,-6-3 170-16</inkml:trace>
  <inkml:trace contextRef="#ctx0" brushRef="#br0" timeOffset="100036.81">5796 14614 0 0,'0'10'370'15,"-7"1"68"-15,7-3 41 0,-6-1 25 0,0 1 17 0,-2-5 15 0,2 4 10 16,6-7 8-16,-6 4 7 0,0-4 12 0,6 4 10 0,-8-4-42 15,8 0-70-15,-6 3-101 0,6-3-116 0,0 0-59 0,0 0-34 0,0 0-19 16,6 0-11-16,-6 4-8 0,14-4-7 0,-8 0-94 0,8 0-22 16,-2-4 0-16,8 4 0 0,-1 0 0 0,1 0 0 0,0-3 0 15,5 3 0-15,-5-4 0 0,6 4 0 0,-7 0 0 0,1-4 0 0,0 4 0 16,-1-3 0-16,-5 3 0 0,-2-4 0 0,2 4-274 0,-8-3-243 16,0-1-75-16,1 0-37 0,-7 0-20 0,0-3-9 0,0 0-2 15,-7-1 0-15,7 0 12 0,-6 1 17 0,0-4 29 0,6 4 35 0,-8 0 61 16,8 0 76-16</inkml:trace>
  <inkml:trace contextRef="#ctx0" brushRef="#br0" timeOffset="100958.67">8519 13826 0 0,'0'-8'184'15,"0"1"66"-15,0-1 17 0,0-2 16 0,-8 6 14 0,8-3 20 0,-6-1 20 16,0 0 26-16,-1 1 29 0,1 0 24 0,-7 3 20 0,0-3-43 16,6 5-74-16,-6-3-44 0,0 1-26 0,-6 1-17 0,6-2-13 0,-7 2-10 15,7 3-12-15,-6-3-16 0,-1 3-19 0,1 3-24 0,-1-3-27 16,0 3-22-16,1 5-20 0,-1-4-12 0,-6 7-9 0,7-4-7 0,-7 7-4 16,6 2-5-16,-6-2-4 0,7 5-3 0,-7-1-2 0,6 1-1 15,1 2-2-15,-1 2-1 0,0-3 0 0,1 3-1 0,5-1-2 0,2 4-1 16,6-4-1-16,-2 0-1 0,2-1 0 0,6 1-3 0,0 1 0 15,6-1-1-15,2 0 0 0,4-4-1 0,1 4-1 0,7-7-1 16,0 3 0-16,-2-4 0 0,9-2-1 0,-1-1-1 0,6-4 1 0,1 0-1 16,-1-3 0-16,1-4-2 0,7-4-4 0,-1 1-6 0,-1-5-7 15,1-3-10-15,1 1-7 0,-1-2-12 0,0-2-11 0,-1-2-15 0,-5-2-18 16,7 0-19-16,-8 0-20 0,1 0-17 0,-7-1-15 0,6 2-8 16,-5-6-3-16,-8 4 2 0,7 1 5 0,-6 0 6 0,-8 0 9 0,2-4 11 15,-8 4 11-15,0-1 16 0,1 1 20 0,-1 4 26 0,-6-5 29 16,-6 4 31-16,6-3 31 0,-7 3 26 0,1 4 22 0,-7-4 15 15,0 5 12-15,-1-1 9 0,2 3 5 0,-1 0 4 0,0 1 2 0,-6 0 4 16,-1 7 0-16,7-4-4 0,-7 4-8 0,0 4-13 0,1 0-13 16,6-1-15-16,-6 9-15 0,-1-1-10 0,6 3-8 0,-5 1-4 15,6 7-4-15,0 0-2 0,1 3-2 0,4 1 1 0,-4 7 1 0,5-3 1 16,1 6-1-16,-1-2 1 0,7 1 1 0,0 6 1 0,0-1-2 16,7 1 0-16,-7 3-1 0,6-4-2 0,1 4-1 0,5-4-3 0,-4 0-3 15,4 1-2-15,1-1-4 0,0-3-2 0,0-4-2 0,7-1-2 16,0 2-3-16,-1-9-2 0,1 1 0 0,6-1-1 0,0-6 1 0,-1-5-2 15,2 1 0-15,-1-4 1 0,0-3-1 0,0-6 2 0,0-2-2 16,0 0 1-16,0-6-1 0,-6-2 0 0,0-3 2 0,-2 0 0 0,-4-7 0 16,-1 3-2-16,-7-3 1 0,0-3 0 0,2-2-1 0,-8 4 2 15,-8-2 0-15,-4-2 2 0,5 2 2 0,-13 3 2 0,8-4 0 0,-14 4 3 16,6 2-1-16,-6 3 1 0,-7-3 3 0,8 5-1 0,-9 4 1 16,2 4 0-16,-1-2-1 0,1 5-1 0,6 5-3 0,0 2-2 15,0 0-3-15,6 0-9 0,0 9-10 0,8-6-15 0,-1 5-18 0,13-5-34 16,-7 5-40-16,14 0-60 0,-1-1-65 0,1-2-69 0,5-1-69 15,8 0-56-15,6-1-51 0,-6-2-23 0,13-5-11 0,-7 1 0 0,7-4 6 16,-8 0 11-16,7-4 17 0,-5 4 31 0,5-7 39 0,-6 3 58 16,0-3 66-16</inkml:trace>
  <inkml:trace contextRef="#ctx0" brushRef="#br0" timeOffset="101803.72">9254 14493 0 0,'-7'6'86'0,"-5"-2"225"0,-2 4 47 0,2-5 28 16,5 1 22-16,-6 0 11 0,6-1 8 0,-5 1 6 0,5 0 4 15,7-4 8-15,-7 3 8 0,7-3-24 0,0 0-39 0,0 0-69 16,0 0-83-16,0 0-55 0,7-3-41 0,0 3-27 0,-1-4-17 0,0 0-11 16,8-3-7-16,-1 3-4 0,-1-2-3 0,2-3-7 0,5 3-10 0,1-5-8 15,-7 0-9-15,6-1-6 0,-5-2-6 0,-2-1-6 0,8 4-2 16,-7-4-2-16,-1 1 0 0,2-1 0 0,-1 1 3 0,-6-1 0 16,-1 0 1-16,7 0 3 0,-13 4 4 0,6-3 2 0,1 3 1 0,-7 0 2 15,7 0 3-15,-7 4 2 0,0-1 2 0,0 5 0 0,0-4 0 16,0 2-2-16,0 5-4 0,-7-3-3 0,7 3-1 0,0 3-4 0,0 2-4 15,-7-2-2-15,1 4-4 0,6 4-3 0,-6-3-3 0,-1 7-4 16,1-1-2-16,6 4-3 0,-7 0 0 0,7 4-1 0,-7-3 1 0,7 3 1 16,0 3 0-16,0-3-1 0,7 5 0 0,-7-6 1 0,0 5 1 15,7-4-1-15,-1 0 0 0,1 0-1 0,-1-4 0 0,0 3-1 16,1-2 1-16,0-4-1 0,5 0 0 0,-5-1 1 0,0-3 0 0,6-4 0 16,-7 4 1-16,7-7 0 0,0 0 1 0,1-1 1 0,-8-3-1 15,13-3 1-15,-12-1 1 0,6-3-2 0,7-1 1 0,-8 1-1 0,2-4 1 16,-2-3-2-16,1-1 2 0,1 0-1 0,-2 1 0 0,-5-5 0 15,6 1-1-15,0 0 0 0,-7-1-1 0,1-3 0 0,0 5 0 16,5-6 0-16,-4 2-1 0,-8 2 0 0,6-4 0 0,0 5 0 0,-6-3 0 16,7 2 0-16,-7 4 0 0,0-3-1 0,6 7-1 0,-6 0-1 15,0 0 0-15,0 4-1 0,0 3-1 0,0 0 1 0,0 4-2 0,0 0 2 16,7 4-1-16,-7 0 0 0,0-1 0 0,0 8 0 0,6-2 1 16,-6 4 0-16,7-1 1 0,-7 6 1 0,0-3 1 0,6 6 1 15,-6-2 0-15,6 3 1 0,-6 0 0 0,0-1 0 0,8 1-1 0,-8 1 1 16,0-2 0-16,6 2 0 0,-6-5 1 0,6 4-1 0,-6-4-1 0,7 4-1 15,0-3 0-15,-7-5 0 0,6 4 1 0,0-3 1 0,1-4 0 16,-1 0 0-16,8 0 0 0,-8 0-1 0,0-3 2 0,8-6 0 16,-8 3 0-16,0-2 0 0,7 2 3 0,1-5-1 0,-8-5 1 0,8 2 1 15,-8-2-1-15,6-1-1 0,-5-2 0 0,6 1-2 0,0-4 2 16,-7-4-1-16,2 4 0 0,4-7 0 0,-6 4-1 0,8-1 0 0,-8-3-3 16,1-1 1-16,-1-3-1 0,1 4 0 0,0-4 0 0,-1 0 1 15,-6 4-2-15,6-5-1 0,0 1 0 0,2 1-2 0,-8-1 0 0,6 3-2 16,0 1-2-16,-6 4 1 0,7 3-3 0,-1 0 1 0,-6-1-1 15,7 9 1-15,0-2-2 0,-1 5 1 0,-6 0 0 0,6 5 1 16,2 2 1-16,-2 1 1 0,0 3 0 0,-6 3 2 0,6 1 1 0,1 3 1 16,-7 0 2-16,7 4 0 0,-7 1-1 0,0-2 2 0,6 5 0 0,-6-4 2 15,0 4 0-15,7-5 0 0,-7 2 0 0,0-1 0 0,0-4 0 16,6 0 0-16,-6-4 1 0,0 1-1 0,6-4 1 0,-6 0 1 16,0-2-1-16,8-7 2 0,-2 2-1 0,-6 0 0 0,6-4-3 0,0 0-8 15,1-4-11-15,0-2-15 0,-1-3-18 0,7 2-26 0,-6-8-30 16,6 4-44-16,-1-7-49 0,2 0-51 0,-8-4-52 0,7-1-41 15,1 2-33-15,-8-2-20 0,6 2-14 0,-4-1 0 0,4 1 6 0,-5-2 13 16,6 4 17-16,-6 5 25 0,-1-1 31 0,0 5 44 0,1-2 49 16,0 9 57-16,-1-5 59 0,0 8 47 0,-6 0 42 0,7 0 28 0,0 4 22 15,-7 3 13-15,0-3 8 0,6 7 5 0,1-4 2 0,-7 4 2 16,6 0 0-16,1 4-1 0,-1-4-3 0,1 0-5 0,-1 4-8 0,8-4-13 16,-2 0-17-16,1-1-19 0,-6 2-21 0,12-5-20 0,-5 0-21 15,-2 1-28-15,2-5-32 0,5 1-22 0,-6-4-17 0,6-4-7 16,-5 1-3-16,5-2-2 0,-6-1 0 0,6-2 5 0,-5 1 8 0,5-4 12 15,1 0 17-15</inkml:trace>
  <inkml:trace contextRef="#ctx0" brushRef="#br0" timeOffset="102370.46">10954 14441 199 0,'13'-7'253'0,"-7"0"28"0,8-1 27 0,-8-3 29 0,0 4 32 0,1-1 33 15,-7 1 34-15,0-1 24 0,0-2 16 0,0 3-14 0,0-5-35 0,0 4-42 16,-7-2-46-16,1-1-34 0,6 5-25 0,-6-6-23 0,0 4-21 16,-2 1-26-16,2-3-27 0,0 2-32 0,-1 4-31 0,0-3-23 0,1 3-18 0,-1 1-12 15,-5-1-12-15,5 0-10 0,-6 4-8 0,0 0-8 0,0 0-6 16,0 4-5-16,0 3-6 0,-6-3-3 0,5 7-4 0,-5-3-2 15,-1 2-2-15,8 1-2 0,-8 5 2 0,6 1-2 0,2-2 0 0,-1 3 0 16,6 1-1-16,-6 2 1 0,7-3 2 0,-1 5 0 0,7-2-1 16,-7 2 0-16,14-4-1 0,-7 2 1 0,7 1-1 0,-1-4 1 15,0 0 0-15,8 1 0 0,-1-1 0 0,-1-3 0 0,8 0 0 0,-6-4-1 16,5-4 0-16,0 0-2 0,0-7-2 0,1 4-3 0,0-8-4 0,-7 1-3 16,7-5-3-16,-1 1-1 0,0-4-4 0,-6-4-1 0,7 1-1 15,-6-1-2-15,-2-4 1 0,1 4-1 0,-6-6-2 0,-1 3 1 0,7-1 2 16,-13-2 1-16,6 2 5 0,-6-3 2 0,0-3 1 0,0 2 3 15,0 2 4-15,-6-1 1 0,6 0 3 0,-6-1 1 0,-1 5 0 16,1 0 3-16,6 3 3 0,-7 1 4 0,0-1 1 0,7 7 1 0,-6 1 0 16,6 0 0-16,0 3 0 0,0 1 0 0,0 3-1 0,0 0 2 15,0 3 1-15,0 5 4 0,0-1 2 0,0 4 4 0,0 4 0 0,0-1 2 16,0 8 1-16,0 0 1 0,6 4 2 0,-6 3 2 0,7 4 3 16,-7 4 0-16,0 0 0 0,7 3 0 0,-7 0-3 0,6 4-2 0,-6 0-4 15,7 4-4-15,-7-5-3 0,6 6-2 0,-6-2-1 0,6 0-2 16,-6 1-1-16,8-1-1 0,-8-3-1 0,6 1-2 0,-6-1 0 0,0-1-2 15,6-2 0-15,-6-4 0 0,0 3-1 0,0-7 0 0,0-1 1 16,-6 2-1-16,6-5-1 0,0-3-1 0,-6-5-2 0,-2 1-1 16,2-2-2-16,0-6-1 0,-1-3 0 0,1 0-3 0,-8-4-2 0,8-3-2 15,-6-1-1-15,4-3-1 0,-4-3 0 0,-2-1-2 0,1-3 1 16,-6 0-1-16,6-5 2 0,0-2 1 0,0-2 3 0,-6-2 2 0,5 0 1 16,2 0 2-16,4-4 3 0,-4 0 2 0,5-3 1 0,1-2 2 15,-1 2 0-15,1-4 1 0,6 0 0 0,6 0 1 0,-6-1 0 0,7-3-2 16,-1 0 1-16,7 0-5 0,-7-4-3 0,8 4-6 0,6-4-7 15,-8 2-10-15,1 1-13 0,7-3-20 0,-7 1-26 0,6-1-43 16,-6 4-54-16,7-4-66 0,-6 1-73 0,-2 3-75 0,1-1-74 0,0-2-34 16,0 3-16-16,-7 0-3 0,2 1 2 0,-2-2 9 0,-6 1 10 0,6 1 20 15,-6-2 25-15,-6 1 44 0,0-3 52 0,-2-1 68 16,2 4 214-16</inkml:trace>
  <inkml:trace contextRef="#ctx0" brushRef="#br0" timeOffset="102651.71">9990 13712 190 0,'-39'18'366'0,"6"0"36"0,1 0 26 0,6-2 19 0,-7-2 13 0,13 1 12 15,-5-8 11-15,5 1 11 0,8-1 10 0,-2-3 9 0,8-1 8 0,-1 1-84 16,0-4-133-16,7 3-78 0,0-3-54 0,0-3-34 0,0-1-27 16,7 1-17-16,-7-5-16 0,7 5-12 0,-1-8-14 0,8-1-12 15,-8 2-13-15,0-1-11 0,7 0-10 0,-6-1-7 0,6 1-5 0,-7 2-5 16,0 0-2-16,2 6-3 0,-2-2 0 0,0 5-1 0,1 0 1 15,-7 5 1-15,7 2 2 0,-1 0 3 0,0 4 2 0,1 1 1 0,6-2 3 16,-6 5 0-16,-1-4 2 0,7 4 1 0,-6-4-1 0,5 3-1 16,-5-2 0-16,6-2-8 0,0-3-9 0,1-3-17 0,-2 0-19 0,8-4-42 15,-1-4-51-15,-5-3-62 0,4-1-66 0,2-3-62 0,0-3-57 16,-1-4-47-16,1-1-40 0,-1 1-19 0,-5-8-7 0,-2 4 3 16,2 0 5-16,-2-3 16 0,2 3 20 0,-8-4 40 0,1 5 52 0,-1-2 61 15,0 4 66-15</inkml:trace>
  <inkml:trace contextRef="#ctx0" brushRef="#br0" timeOffset="103438.95">11456 14225 0 0,'6'11'37'16,"0"-4"221"-16,1 1 36 0,0-5 27 0,-7 5 21 0,6-1 21 0,-6-4 20 15,0-3 22-15,0 5 22 0,0-5 21 0,0 0 19 0,0 0-21 16,0 0-40-16,0 0-55 0,6-5-64 0,-6 2-42 0,0-1-33 0,0 1-24 16,0-5-20-16,7 1-20 0,-7 0-18 0,7 0-22 0,-1-8-23 15,1 4-20-15,5 0-20 0,-5-1-11 0,6 1-11 0,-7-3-5 16,8 2-5-16,-1 6-4 0,0-5-3 0,-7 3-3 0,7 1-1 0,1 0-3 16,-8 3-1-16,7 0 0 0,0 4-1 0,-6 0 1 0,5 4-1 0,-5 0-1 15,6 3 0-15,-7 4-1 0,8 0 0 0,-8-1-1 0,7 9 3 16,-7-4-1-16,1 7 2 0,0-4 0 0,-1 4 1 0,0 4 0 0,2-4 1 15,-2 1 1-15,0-2 0 0,1 5 0 0,-7-4 0 0,6-1 0 16,1-3 0-16,-1 1 1 0,1-1-2 0,-1-3 1 0,0 0 0 0,2-5 0 16,-2 2 0-16,0-1-1 0,1-8 2 0,0 1-1 0,5 0 1 15,1-4-1-15,-6-4 0 0,6-3-1 0,0-1-4 0,0-3-2 16,0 1-3-16,0-6-2 0,0 3-4 0,1-10-3 0,-2 4-2 0,1-2-5 16,0-5-7-16,-6 0-2 0,5-3-2 0,-4 3-1 0,-2-6-2 15,-6 3 3-15,6-5 1 0,-6 1 4 0,0 4 3 0,0 0 3 0,-6-1 4 16,0 1 7-16,6 7 9 0,-8 0 11 0,2 4 10 0,0 0 7 15,-1 2 3-15,1 6 3 0,-1 3 2 0,0-1 0 0,1 4 0 0,0 4 0 16,6 0 2-16,-6 9-1 16,6-6 1-16,-8 8-1 0,8 0-4 0,0 3-3 0,0 1-2 15,8 3-2-15,-8 0 0 0,6 5 0 0,6-5 2 0,-5 4 0 0,6-4 3 0,0 0 1 0,7 1 2 0,-8-1-1 0,8-4 1 0,0 2-1 16,-7-6-1-16,7 1-1 0,-1-3-1 0,1-5 0 0,0 1-2 16,-2-1 0-16,-4-6-1 0,5 3-2 0,1-7-1 0,-1 3-1 0,-6-3-3 15,7-4-2-15,-7-1-2 0,-1 1-1 0,2 2-3 0,-1-8-1 16,-7 7-2-16,8-1 0 0,-8 0 0 0,0 0 1 0,-6 4-1 0,6-1-1 15,-6 5 0-15,8-5-1 0,-8 8-1 0,0 0-1 0,-8 0 0 16,8 5 1-16,-6 1 1 0,0 2 1 0,6 3 0 0,-6 3 1 16,-1 5-2-16,7-1 0 0,-7 0 2 0,7 4 0 0,-6 4 1 0,6 0 1 15,0-5 1-15,0 1 0 0,6 4 0 0,1-5-1 0,-7-1-1 16,7-3-3-16,-1 2-6 0,0-4-9 0,0-5-11 0,2 2-18 16,-2-5-21-16,0-3-44 0,1-4-57 0,0 0-73 0,-1-8-81 0,7 1-72 15,-7-4-65-15,1-4-41 0,0-3-30 0,-1 0-11 0,-6-9-4 16,6 2 5-16,-6-4 9 0,0-4 17 0,0-3 18 0,0-5 44 0,-6-3 56 15,0 0 74-15,-1 1 137 0</inkml:trace>
  <inkml:trace contextRef="#ctx0" brushRef="#br0" timeOffset="103579.58">12439 13778 335 0,'-6'-22'416'0,"-2"5"39"16,8-3 26-16,-6 9 19 0,6 5 14 0,-6-2 11 0,6 0 9 15,-6 5 6-15,-1-5 4 0,0 5-7 0,1-1-11 0,6 1-100 16,-7-1-144-16,7 1-93 0,-6 3-63 0,6 0-45 0,0 0-37 0,0-5-31 16,6 5-29-16,-6 0-43 0,7 0-49 0,-1 0-70 0,1 0-80 0,0 0-81 15,5 5-85-15,-6-5-51 0,8 0-37 0,-1-5-15 0,-6 5-8 16,6-4 3-16,-1 1 9 0,2-4 11 0,-8 0 14 0,7-1 32 15,-6-2 39-15,6-2 65 0,-7-3 77 0</inkml:trace>
  <inkml:trace contextRef="#ctx0" brushRef="#br0" timeOffset="103735.83">12549 13503 105 0,'-6'0'377'0,"6"5"56"15,-6-2 36-15,-1-3 26 0,1 3 20 0,-1 1 16 0,0 0 10 0,1-4 13 16,0 3 11-16,6-3 10 0,0 0 10 0,0 0-68 0,0 0-107 16,0 0-96-16,6 0-94 0,0 0-55 0,8 0-35 0,-1 0-26 0,-1 0-21 15,8 0-14-15,0 0-13 0,-1 3-20 0,7-3-24 0,0 5-31 16,1-5-35-16,-1 3-48 0,-7 5-55 0,7-5-85 0,-6 4-98 15,0-3-90-15,-1 7-84 0,0-3-43 0,-6-1-20 0,1 4-11 0,-2-4-5 16,-5 5 6-16,6-2 11 0,-7-2 20 0,7 3 26 0,-6-5 42 16,0 3 50-16,5 1 82 0,-5-3 199 0</inkml:trace>
  <inkml:trace contextRef="#ctx0" brushRef="#br0" timeOffset="104580.72">14217 14060 202 0,'-13'23'378'16,"-6"-6"35"-16,5 2 22 0,2-1 10 0,-2-8 6 0,1 7 4 0,7-8 0 16,-1 2 1-16,1-4 3 0,-1-2 0 0,1-2 2 0,6 1-90 15,0 0-134-15,0-4-83 0,0 0-56 0,6 0-34 0,1-4-19 0,-1 0-8 16,7 1-3-16,0-4-4 0,1-5-2 0,5 1-1 0,7-3-3 15,0-5 0-15,0-3-2 0,7 0-3 0,-7-3-2 0,6-5-5 0,1 1-4 16,-7-4-3-16,0 0-2 0,-1-4-3 0,2-3-3 0,-7 4 1 16,0-5 3-16,-8 1 3 0,1 0 4 0,-6 3 5 0,-1-3 5 0,-6 7 6 15,0-4 8-15,-6 4 6 0,-1 4 4 0,0 4 6 0,-5-2 3 16,-2 5 5-16,2 4 4 0,-8 0 3 0,7 3 2 0,-1 5 1 16,-4-1-2-16,4 0-5 0,1 6-3 0,1 2-7 0,-2-1-7 0,2 4-6 15,-2 4-5-15,8-1-5 0,-1 4-3 0,-6 5-5 0,6 3-2 0,1 0-4 16,0 6-2-16,6 2-3 0,-6 2 0 0,6 8-1 0,0-4-1 15,0 8 1-15,6-1 2 0,-6 5 0 0,6-1 1 0,0 4 1 16,1 0-1-16,6 0 0 0,-6 0 0 0,5 1-1 0,2-1-1 0,-2-1 1 16,2-3-1-16,5 1 0 0,-5-5 1 0,-2 1-1 0,8-3-1 15,-7-2 0-15,7-3 0 0,-8-3-2 0,2 0 0 0,5-5 1 0,-6-3-1 16,0-3 1-16,7 0 1 0,-8-4-1 0,2-4 2 0,-1 1-1 16,0-8-1-16,0 0 0 0,7 0-1 0,-8-8 0 0,1 1-1 0,1-4 0 15,5-4-1-15,-6 0 1 0,0-7 0 0,0 0-1 0,0 1 1 16,0-5-1-16,-6 0-2 0,5-3 1 0,-4 0 0 0,-2-1 0 15,0 2 0-15,-6-3 0 0,7 6 0 0,-7-5 0 0,0 9 0 0,6-2 1 16,-6 9 1-16,0-4-2 0,0 7 1 0,0 0-1 0,0 3-2 16,-6 6-1-16,6-3 2 0,0 5-1 0,0 0 1 0,0 7 1 15,0 1 5-15,0-1 1 0,0 8 1 0,-7 0 0 0,7 2 1 0,0 2 1 16,0 3 0-16,0 0 2 0,0 3 2 0,7 2 0 0,-7-6 1 0,6 5 0 16,-6-4 0-16,7 0-2 0,-1 0-3 0,1-4-2 0,-1 1-3 15,0-4-2-15,8-5-4 0,-8 1-10 0,1 0-11 0,-1-4-16 16,7-2-21-16,-6-2-33 0,-1-3-38 0,1-3-66 0,0-5-80 0,5-3-78 15,-5 0-79-15,0-3-59 0,-1-5-49 0,1 1-21 0,-7-8-11 16,0-3 3-16,0-1 8 0,0-7 15 0,0 2 18 0,-7-7 32 0,1-2 38 16,6-3 66-16,-7 3 79 0</inkml:trace>
  <inkml:trace contextRef="#ctx0" brushRef="#br0" timeOffset="104705.72">15018 13511 266 0,'7'-8'389'0,"-7"1"35"0,0 2 25 16,-7 3 17-16,0-2 11 0,1-4 9 0,0 5 4 0,-1-5 3 15,1 6 1-15,-1-3-6 0,0 1-10 0,1 1-93 0,0-1-136 0,-1 4-97 16,0 0-80-16,7-4-85 0,0 4-86 0,-6-3-92 0,6 3-95 15,0 0-77-15,0 0-65 0,6-4-34 0,1 4-17 0,0-3-8 0,-1 3-4 16,7-4-1-16,-6 1 0 0,6-5 14 0,-1 1 17 0,8-1 48 16,-6 1 63-16</inkml:trace>
  <inkml:trace contextRef="#ctx0" brushRef="#br0" timeOffset="104861.97">15292 13199 207 0,'0'-3'394'0,"-7"-2"41"0,0 3 29 0,-5-3 15 0,5-2 9 16,0 3 6-16,-5-3 2 0,-2 0 1 0,1 0 1 0,1-1-1 15,-2 1 0-15,2 3-100 0,-8 1-150 0,7 3-128 0,-7 0-122 0,0 3-113 16,8 1-112-16,-8 3-95 0,1 1-87 0,5 2-44 0,-5 5-23 16,6-3-11-16,7 2-4 0,-7 1-3 0,13 3-1 0,-7-4 8 15,14 1 10-15,-1 3 37 0,7-4 49 0,7 3 73 0,0 0 210 0</inkml:trace>
  <inkml:trace contextRef="#ctx0" brushRef="#br0" timeOffset="105425.59">16203 14039 248 0,'0'18'417'0,"0"-4"38"0,0 1 21 0,0-8 8 0,0 4 6 15,0-7 3-15,7-1 1 0,-7-3 2 0,7 0 1 0,-1-3 3 0,-6-1 5 16,6 0-94-16,1-3-142 0,-1 0-97 0,1-5-71 0,0 2-39 16,-1-2-19-16,0-1-11 0,1-3-5 0,-7 2-2 0,7-1-2 15,-7-3-1-15,0 0-1 0,0-1-3 0,-7 1-5 0,7-1-5 0,-7 6-5 16,1-7-2-16,-7 3-3 0,6 2-1 0,-6-4-1 0,1 4-1 15,-2 5 0-15,-6-5-1 0,1 3-1 0,0 5 0 0,0 0 0 0,-1 3 1 16,0 4 0-16,-6 0-1 0,0 0 1 0,7 8 2 0,-8 0 0 0,1 2 0 16,7 5 2-16,-7-1 1 0,6 5 0 0,-6 3 1 0,7 0-1 15,-1 3 0-15,0 0-1 0,8 2 0 0,-1 2 1 0,-1-4-1 16,8 5 0-16,0 0 0 0,6-1 2 0,-7-4 0 0,14 5 0 0,-7-5 1 16,12 0-2-16,-5-2 2 0,6-1 1 0,0-4 1 0,7 0-1 15,0-3 1-15,-1-4 0 0,0-4 1 0,8 2-1 0,-8-9 1 0,7 0-1 16,0-5-1-16,0-2-3 0,0-1 0 0,0-6 2 0,0-1-2 15,-6-3 0-15,6-4-2 0,-7 0 0 0,1 0 1 0,0-4-2 0,-8-3-1 16,8 0-1-16,-7-4 0 0,0 0 0 0,0-4 0 0,-7-4 2 16,1 2 0-16,0-6-1 0,-1 2 1 0,-6-1 0 0,6-4 2 15,-6 4 1-15,0 0 1 0,0 0 1 0,0 4 2 0,0 3 4 0,-6 1 4 16,6-1 2-16,0 7 4 0,-6 1 5 0,6 4 5 0,-7-2 6 16,0 6 4-16,7 3 5 0,-6-1 3 0,6 5 2 0,-6 3 3 0,-1 3 0 15,7-2-1-15,-7 6-3 0,7 1-4 0,0-2-4 0,-6 5-3 16,6 5-4-16,0 2-7 0,-7 0-5 0,7 4-5 0,-6 3-5 0,6 5-4 15,0 4-5-15,-6 2 0 0,6 4-2 0,0 4 0 0,-7 0 1 16,7 7 0-16,0 4 1 0,0 0 1 0,0 0-1 0,0 3 1 0,0 5 1 16,0-5 0-16,7 4 1 0,-7-2 0 0,0-2-2 0,6 1-2 15,-6-5-4-15,6 1-4 0,1-4-8 0,-1-3-11 0,8-1-12 16,-8-2-19-16,7-8-21 0,0 0-44 0,7-5-51 0,-7-6-68 0,7-1-75 16,-2-3-69-16,2-7-65 0,-1-4-40 0,7-4-31 0,-6 1-10 15,7-8-1-15,-8 0 6 0,7-7 11 0,0 0 17 0,-6-1 23 0,6-4 40 16,-1-2 52-16,-5 3 68 0,6-3 106 0</inkml:trace>
  <inkml:trace contextRef="#ctx0" brushRef="#br0" timeOffset="105691.21">16828 13961 0 0,'7'-3'125'0,"6"-5"168"0,-7 1 30 0,-6 3 29 16,8 1 31-16,-8 0 26 0,-8-2 26 0,8 1 19 0,-6 1 15 15,0-2 12-15,-1 3 10 0,0-2-34 0,1 0-56 0,0 4-68 0,-1 0-72 16,-6 0-45-16,6 4-29 0,-5 0-28 0,-2-2-30 0,8 6-26 16,-7 4-26-16,6-1-17 0,-6 0-15 0,7 3-12 0,0 4-10 0,-2 1-6 15,2-1-5-15,0 4-2 0,6 0-3 0,0 4-3 0,0-4 0 16,0 3-1-16,6 1 0 0,0 0-1 0,2-4-1 0,-2 3-1 0,7-3 0 15,-7-4-1-15,8 4-2 0,5-7-1 0,-6 0-3 0,7-4-2 16,-7 0-1-16,6-4 1 0,0-7-1 0,1 0 0 0,0-3 0 0,-1-5 0 16,-5 1 2-16,5-8 0 0,-6 0 2 0,0-3 3 0,-1 0 6 15,2-4 7-15,-8-3 8 0,-6-1 10 0,7 0 6 0,-7-3 4 16,-7-1 4-16,1 1 1 0,-8 0 1 0,8-1-1 0,-13 1 0 0,6 3-2 16,-6 0-3-16,-1 6-9 0,-6 1-12 0,-1 1-23 0,8 6-29 15,-7 5-58-15,0 3-72 0,0 4-89 0,0 7-99 0,-1 4-72 0,2 4-62 16,5 3-30-16,-6 5-16 0,6-1-7 0,8 3-2 0,-1 1 4 15,-1 0 8-15,2-1 17 0,6 1 22 0,6-1 51 0,-8 0 65 16</inkml:trace>
  <inkml:trace contextRef="#ctx0" brushRef="#br0" timeOffset="109518.07">17786 13916 0 0,'-7'8'231'0,"1"4"59"0,0-1 26 0,6-5 17 16,-7 2 12-16,0 0 11 0,7-5 9 0,-6 1 19 0,6-1 22 0,0-3 24 16,0 4 24-16,0-4-42 0,0 0-75 0,0 0-55 0,0-4-45 15,0 4-31-15,6-3-24 0,-6-4-15 0,7 3-13 0,0-3-8 0,-1-4-12 16,7 0-16-16,-6-1-23 0,5-2-23 0,2 0-24 0,-1-5-17 15,-1 4-11-15,2-3-7 0,-2 0-5 0,2 0-2 0,-1-1-1 0,-7 1-1 16,8-1 0-16,-2 6-1 0,-6-7 2 0,8 6-1 0,-8-1 1 16,1 0 1-16,-1 1 0 0,1-1 2 0,-7 1 2 0,7 3 3 0,-7 4 3 15,0-5 2-15,0 5 1 0,6-1 1 0,-6 5 2 0,-6-1-1 16,6 1 0-16,0 3-1 0,0 0 0 0,0 0-1 0,0 3 0 16,-7 1-3-16,7-1-1 0,0 5-2 0,-7 3-2 0,1 4-2 0,6-1-2 15,-7 9 1-15,7-2 0 0,-6 8 1 0,0 2 0 0,6 1-1 16,-8 0-1-16,8 5 2 0,0 3 0 0,-6 1 0 0,6-1-1 0,0 1-1 15,0 3 0-15,0-1 0 0,0-2-1 0,-6 2-1 0,6 2-2 16,0-5-1-16,0 0 1 0,0 1-1 0,0-5 0 0,0 1 0 16,0-1-1-16,0-7 1 0,-6 5-1 0,6-9 1 0,0 1 0 0,0-4-2 15,-7 0-1-15,7-4 1 0,0-7 1 0,-7 4 1 0,7-7 0 16,0-1 2-16,0 0-2 0,-6-3 2 0,6-4 0 0,0-4 1 0,-7 4-2 16,1-7 1-16,6 0-1 0,-7-5 1 0,7-2 0 0,-7-4-1 15,1-1-1-15,6-4-2 0,-6 2-2 0,6-8-1 0,0 0-2 0,0-5-1 16,0-3-2-16,0 1-2 0,6-4-3 0,-6-1-3 0,6 1-2 15,1-4-3-15,0 0-2 0,6-3-2 0,0 3-2 0,0-1 1 16,-1 1 1-16,8 0-1 0,0 5 3 0,5 2 0 0,-5 0 1 0,7 5 2 16,-1-2 2-16,0 8 2 0,0 0 4 0,-1 6 2 0,2 1 3 15,-8 1 3-15,8 2 2 0,-8 6 1 0,0 3 0 0,-6-4 1 0,1 6 0 16,-2 3 0-16,2 2-1 0,-2 0 1 0,-5 2 1 0,-1 3 0 16,1 2 1-1,0 0 0-15,-1 1-2 0,-6 7 1 0,6-5 0 0,2 5 0 16,-8-1 1-16,6 1 0 0,-6 3-2 0,6 0 3 0,-6 0 1 0,7 1-1 15,-7-1 1-15,6-3 0 0,1 4-1 0,-7-4-1 0,6-1 1 16,1 0 0-16,-1-3 1 0,0 0-2 0,2-3 1 0,-2-2 0 16,7 2 0-16,-6-8 0 0,5 4-1 0,1-8 1 0,1 4-1 0,-2-8 0 15,2 2 0-15,5-5 0 0,1-4-1 0,-8 0-4 0,8 1-2 16,0-8-2-16,-7 0-3 0,7 0-2 0,-8-3-2 0,1 0-3 0,0-6-2 16,0 2-2-16,1-1 0 0,-8-3-1 0,0 1-1 0,0-5 0 15,2 4 1-15,-2 0 3 0,0 0 2 0,-6 0 3 0,7 1 5 16,-7 6 2-16,6-4 5 0,-6 8 4 0,0 0 5 0,0 0 6 0,0 4 2 15,0 3 6-15,-6 1 4 0,6-1 3 0,0 5 3 0,-7-2 4 16,7 5 0-16,-6-1 2 0,6 1 0 0,0 4 0 0,-6-2-2 0,6 2-3 16,-8 3-2-16,8 0-4 0,-6 0-3 0,6 3-4 0,-6 5-3 15,6-1-3-15,-6 4-4 0,-1 5-1 0,0 2-2 0,1 0 0 16,6 4 0-16,-7 8 1 0,1-5 3 0,-1 7 2 0,7 2 3 0,0 2 2 16,-7 4 2-16,7-3 2 0,0 4 3 0,-6-1 1 0,6 4 0 0,0-4-1 15,0 0 1-15,0 4-2 0,0-8-2 0,0 6-3 0,0-6-2 16,0 0-3-16,6-2-3 0,-6-1-1 0,0-4-2 0,7-3-2 15,-7-1-2-15,0-3-1 0,7-3 0 0,-7-4-1 0,0-1 1 0,6-3 2 16,-6-4 0-16,7 0 2 0,-7-3 0 0,6-4 0 0,-6 0 0 16,7 0 1-16,-7-7-1 0,7-1 0 0,-1-3 0 0,0 0 0 0,8-4 0 15,-8-2-1-15,7-6 0 0,-7-2-3 0,8-1-3 0,-8-4-3 16,6 1-2-16,-4-4-4 0,4 4-2 0,2-4-3 0,-8 0-1 0,7 3-3 16,0 3-2-16,-6 0-1 0,5 5-2 0,2 4-1 0,-1-1 0 15,-7 5 0-15,8 7-2 0,-2-4 3 0,-6 11 2 0,2-5 4 16,-2 10 1-16,0 2 3 0,1 0 1 0,-1 7 2 0,1 2 3 0,0 2 1 15,-1 1 1-15,-6 6 0 0,6-4 3 0,0 5 0 0,-6 3 1 0,8-3 2 16,-2 0-2-16,0-1-1 0,1-3-1 0,0 0-6 0,-1 4-7 16,1-7-11-16,-1-1-13 0,7-3-18 0,-6-5-25 0,5 1-46 15,2 0-54-15,-1-6-64 0,0-3-68 0,6-2-59 0,1 0-56 0,-7-7-38 16,13 4-32-16,-6-8-9 0,6 0 0 0,-7-1 6 0,7-2 9 16,0 0 19-16,0-2 24 0,1-1 45 0,-2 2 55 0,-5-4 63 0,6 1 109 15</inkml:trace>
  <inkml:trace contextRef="#ctx0" brushRef="#br0" timeOffset="110425.42">19604 13793 0 0,'18'-11'179'0,"2"3"90"0,-1 0 20 15,-5-2 16-15,-2 2 13 0,2 1 19 0,-1 0 21 0,0 0 28 0,-6-4 30 16,-7 3 24-16,6 2 21 0,-6-6-38 0,-6 5-67 0,6-1-49 16,0-2-44-16,-7 3-22 0,7-2-12 0,-7 3-12 0,1-2-9 0,6 1-13 15,-7 0-16-15,1 2-26 0,-1 3-30 0,0-3-23 0,1 2-20 16,0 3-15-16,-8 0-11 0,8 3-9 0,-7 2-6 0,0 2-6 16,0 0-3-16,1 0-5 0,-2 7-4 0,1-2-3 0,-7 6-4 0,8-3-1 15,-2 7 1-15,2-4-1 0,-2 4 0 0,8 4 0 0,-1-5-1 0,1 5 0 16,0 0-2-16,-1-1-1 0,7-3-2 0,0 0-1 0,0 1-1 15,7-1 0-15,-1-4-3 0,0-3 0 0,7-1-3 0,-6-3-2 16,12 1-4-16,-5-5-1 0,-2-4-5 0,8 0-5 0,-1-6-4 0,-5 3-3 16,5-8-2-16,1 1-3 0,0-4-2 0,-2 0-1 0,2-4-1 15,0-3-1-15,-1 0 1 0,1 0 2 0,-7-4 4 0,7-3 2 16,-8-2 5-16,2-2 5 0,-2 0 2 0,-5 3 4 0,0-7 2 0,-1 3 2 16,1 2 2-16,-1 2 3 0,0-3 3 0,-6 4 3 0,8-2 1 0,-8 5 2 15,0 4 1-15,0-1 3 0,0 5 1 0,0 3 0 0,-8 4 1 16,8 0 0-16,0 3 0 0,0 4 0 0,-6 0 0 0,6 6 0 15,0 6 0-15,-6-1 1 0,6 3 1 0,0 5-1 0,0 6-1 0,0 1 0 16,0 4-1-16,0 0 0 0,6 6 1 0,0-3 1 0,-6 4 2 16,8 2 0-16,-2-2-1 0,6 0 0 0,-5 0-3 0,0-1-1 0,-1-3-4 15,7 0 0-15,-6-3-1 0,6-2-1 0,-7-2 0 0,8-4-3 16,-8 0 0-16,7-2-1 0,-7-7 1 0,8 1 0 0,-8-6-1 0,6 0 2 16,-4-1-1-16,-2-7 2 0,7 0-2 0,-6-4 1 0,6-3-2 15,-7 0 2-15,7-5-1 0,-6 1 1 0,-1-7-1 0,0 0 0 16,8 0-1-16,-8-4-1 0,-6-4 0 0,7-4-2 0,-1 1 0 0,0-4 0 15,-6 4-3-15,7-7 0 0,-7 2-1 0,0 1 0 0,0 1 0 16,7-1-1-16,-7 7 0 0,0 0 0 0,0 4-1 0,6 4 0 16,-6 0 1-16,0 7-1 0,6 3 0 0,-6 4 1 0,8 1 1 0,-2 6 1 15,0 1-1-15,1 4 1 0,6 6-1 0,-7 1 1 0,7 3 0 16,-7 4-1-16,8 0 1 0,-1 8 0 0,0-1 2 0,-7 0 0 0,7 4 1 16,1 0 0-16,-8 4 1 0,0-4 0 0,1 0-1 0,0-1 2 15,-1-2 1-15,-6-1 0 0,0 1 0 0,7-5 0 0,-7-3 1 0,0 0-1 16,0-3 0-16,0-4 1 0,0-1-1 0,0-3 3 0,0 0 1 0,0-8 5 15,0 5 7-15,6-8 2 0,-6 0 2 0,0 0 1 0,0-3 0 16,6-2 0-16,-6-2 0 0,0-4-1 0,7 0 0 0,-7 1 0 16,7-9 0-16,-7 1-2 0,6-1-2 0,-6-3-6 0,6-3-7 0,-6-1-3 15,8-4-4-15,-8 5-1 0,6-8-3 0,0 4-1 0,-6-5 0 16,7 5-1-16,-1 1 0 0,1 1-2 0,-1 2 0 0,1 3-3 0,-1 3 0 16,8 5-2-16,-8-1-1 0,0 7-1 0,7 1 0 0,0 0-2 15,-6 7 1-15,6 0 0 0,-6 4-1 0,5-1 1 0,2 4-1 0,-2 1 0 16,-5 7 2-16,6-4 1 0,-6 4 1 0,5-1 1 0,-4 4 2 15,-2 1 0-15,0-1 2 0,0 0 1 0,1 4 1 0,-7-3 1 0,7-1 2 16,-7-3 1-16,6-1 1 0,-6 1 0 0,0 0-1 0,0-4 1 16,0-1 2-16,0-2 1 0,0 0 1 0,7-1 0 0,-7-3 3 0,0-1-1 15,0-3 2-15,0 0-1 0,0 0 0 0,0 0-1 0,6-3 0 16,0-1-1-16,-6 0-1 0,8-4-3 0,-2-3-5 0,0 1-5 16,0-5-7-16,8 1-7 0,-8-5-10 0,7 1-8 0,-6 0-8 0,6-5-7 15,-1 1-5-15,2 4-2 0,-1 0-4 0,-7-1 1 0,8 5 2 16,-2-1 2-16,2 5 4 0,-2 2 5 0,2 4 6 0,-8 1 7 0,7 6 8 15,1 1 10-15,-8-1 8 0,0 9 9 0,0-1 10 0,1 3 7 16,0 4 7-16,-1 1 5 0,1 0 4 0,-7 1 4 0,6 3 2 16,-6-4 3-16,0 2 1 0,6-3 0 0,-6 5 2 0,8-9 0 0,-8 4-2 15,6-6-2-15,0-2-2 0,0 2-5 0,2-5-4 0,4 0-9 16,1-7-10-16,-6 4-23 0,6-8-24 0,-1 1-48 0,2-5-59 0,-1-3-71 16,7 1-73-16,-14-6-71 0,7-2-72 0,0-4-34 0,-7 0-19 15,1-3-9-15,0-1-5 0,-1-3 3 0,-6-4 5 0,-6 3 17 0,6-2 23 16,-7 2 46-16,0-3 58 0,-5 0 68 0,-2 4 231 0</inkml:trace>
  <inkml:trace contextRef="#ctx0" brushRef="#br0" timeOffset="110691.04">19655 14448 0 0,'-19'29'57'0,"-7"-3"404"0,6 0 57 0,0-4 27 0,7-4 13 16,-6-3-1-16,12-1-7 0,-5-6-16 0,5-5-16 0,0 2-16 16,7-5-17-16,0 0-30 0,0 0-37 0,0-5-210 0,0 2-297 0,7-5-196 15,-7 1-143-15,7 0-73 0,-1-5-35 0,0-2-10 0,8-4 2 16,-8 3 12-16,7-7 15 0,0 1 17 0,0-2 15 0,1-2 30 15,4-5 37-15,-4 1 69 0,5-5 168 0</inkml:trace>
  <inkml:trace contextRef="#ctx0" brushRef="#br0" timeOffset="111520.33">22306 13624 0 0,'-13'4'109'0,"-7"0"111"0,8-1 18 0,5-3 17 0,-6 4 20 16,0-4 20-16,7 0 22 0,-8 0 31 0,8 0 35 0,-1 0 31 15,7 0 29-15,-7 0-30 0,7-4-63 0,-6 4-35 0,6-3-21 0,0 3-16 16,0-4-11-16,0 0-14 0,0 1-16 0,0-4-19 0,6-1-20 16,-6 0-30-16,7 1-34 0,0 0-31 0,-1-5-27 0,0 2-19 0,8-5-12 15,-8 4-9-15,7-3-8 0,1 0-6 0,-2-3-6 0,2 7-3 0,-2-5-3 16,1 1-2-16,7 3-3 0,-7-3 0 0,0 2-3 0,0 5-1 15,0 0-2-15,0-1-1 0,0 5-1 0,0-1-1 0,-7 4 1 0,8 4-1 16,-8-1-2-16,7 5 0 0,-6 3 0 0,-1-1 1 0,1 2 0 16,-1 6 1-16,-6 1 1 0,6-1 2 0,-6 4-1 0,0 0 0 15,8 3 1-15,-8-3 0 0,0 4 2 0,0 0 1 0,0 0-1 0,0-5 1 16,0 5-1-16,6-4 1 0,-6-1-1 0,0-3-1 0,6 5 0 16,1-9 1-16,-1 5 1 0,1-4-1 0,-1-5 2 0,1 1 0 0,6-3-2 15,0-5 1-15,0 1 1 0,0-4 0 0,0 0 0 0,7-4 0 16,-8-3-1-16,8-3 1 0,0-2-1 0,-1 1-1 0,1-3 1 0,-1-5-1 15,-6 1 1-15,6-4-1 0,-5 5-1 0,6-10 0 0,-8 5 0 16,-5-3 0-16,6-1 0 0,-6 1 1 0,-1-5 0 0,0 4 0 16,-6-4-1-16,7 5 1 0,-7-1-1 0,0 4 1 0,-7 1 1 0,7 2 0 15,0 1 3-15,-6 7 0 0,6 0 1 0,-6 4 0 0,6 0 0 0,0 3 0 16,-7 4 0-16,7 0-1 0,0 4 0 0,0-1 0 0,0 8 1 16,0-3-1-16,0 2-1 0,0 5 0 0,7-1-3 0,-1 5 0 15,0-1 0-15,1 0 1 0,6 1 0 0,0-1 0 0,0 1 2 0,0-5-1 16,7 1 2-16,-1 0-1 0,1-1 0 0,0-3 0 0,-2 1-1 15,2-5 2-15,7-4-1 0,-9 5 1 0,9-8-2 0,-7 0 1 16,6 0-2-16,-7-4 1 0,7 0-1 0,-6-4-1 0,6 1 0 0,-7 0 0 16,1-4 0-16,0 0 1 0,-1-4-1 0,-6 4 1 0,6-3 0 15,-5-1-1-15,-2 1 1 0,-5 3-2 0,6-4 2 0,-6 1 0 0,-1 2 1 16,-6 1 4-16,6 0 2 0,-6 4 3 0,7-1 0 0,-7 5 0 16,0-4-1-16,0 7 1 0,-7-4-2 0,7 8 1 0,0-4 0 0,-6 7 1 15,6 1 0-15,-6-1 2 0,6 7 0 0,-7-3 0 0,7 7-1 16,0 1-1-16,-6-1 1 0,6 4 1 0,6 0 2 0,-6 0 1 15,7 0 1-15,-7-3 2 0,6 3 0 0,7 0 0 0,-6-4 1 0,-1 1-3 16,8-5-1-16,-8 0-3 0,7 1-2 0,-7-4-2 0,7-1-2 0,0-2-7 16,1-4-11-16,-8 0-15 0,7-1-19 0,0-3-30 0,-7-3-36 15,7-5-61-15,1 0-73 0,-8-2-74 0,0-1-74 0,1-4-61 16,0-3-56-16,-1 0-28 0,-6-1-14 0,6-3 0 0,-6-3 5 0,0-5 12 16,-6 1 18-16,6 0 29 0,-6-3 34 0,-1-5 60 0,-6 0 72 15</inkml:trace>
  <inkml:trace contextRef="#ctx0" brushRef="#br0" timeOffset="111645.33">23459 13034 244 0,'-14'-18'412'0,"2"4"36"0,-2 2 19 0,2 1 13 0,-1 4 8 16,6 3 6-16,-6 1 4 0,7-1 2 0,-1 1 1 0,7 3 1 0,-7 0 1 16,7-5-97-16,-6 10-145 0,6-5-96 0,0 3-73 0,6 1-38 15,-6 3-23-15,7 0-39 0,-7 1-45 0,7 2-80 0,-1-2-97 0,0 6-93 16,8-3-90-16,-8 0-45 0,1 4-23 0,5-5-11 0,-5 2-7 16,6-1-3-16,-7-3-1 0,8 3 2 0,-8-4 3 0,1 0 26 15,6 1 36-15,-7-5 75 0,1 1 178 0</inkml:trace>
  <inkml:trace contextRef="#ctx0" brushRef="#br0" timeOffset="112932.71">24429 13364 123 0,'-6'14'293'15,"-1"-2"28"-15,1-1 20 0,6-4 19 0,-7 0 17 0,0 0 25 0,1 1 27 16,6-4 23-16,-6-4 22 0,6 3 8 0,-7-3 2 0,7 0-59 16,0 0-88-16,0 0-56 0,0 0-39 0,0-3-27 0,0-1-18 0,7 1-19 15,-7-5-16-15,6 1-24 0,0-4-29 0,8 0-22 0,-8-1-23 0,7-2-16 16,0 3-13-16,0-3-13 0,1-2-8 0,-2 7-6 0,1-3-4 15,0-3-3-15,0 8-2 0,1-1-1 0,-2 1-1 0,-5 3 0 16,6 1-2-16,-7 3 0 0,1 0 0 0,-1 3 0 0,0 5-1 0,2 0 1 16,-2 6-1-16,-6 0 0 0,6 1 1 0,-6 4 0 0,7 3 1 15,-7 3 1-15,0 1 1 0,0-1 1 0,-7 4 1 0,7 1 1 0,0 2 0 16,-6-2-1-16,6-1 0 0,0 0 1 0,0 1 0 0,0-1-1 16,0-2 0-16,-6-7 0 0,6 3 1 0,6-2 0 0,-6-2 0 0,0-1 0 15,0-6 0-15,0-1 0 0,0 0 0 0,6-4 2 0,-6 1 1 16,0-5 1-16,7-3 1 0,0 0 0 0,-7-3 1 0,6-2 1 15,0-2-1-15,1 0 0 0,-1-4 0 0,8-3-1 0,-8-1-1 0,7-4 0 16,0 1 1-16,-6 1 0 0,6-6-2 0,0-3 0 0,-1 4-2 16,2-7 1-16,-1 4-1 0,0-5-1 0,0 4 0 0,-1-4-1 0,2 2 0 15,6 2 0-15,-8 0 0 0,1 0-1 0,1 5 0 0,-2 3 0 16,2 3-2-16,-2 0 0 0,2 3-1 0,-8 5 1 0,1 0-2 0,5 3 0 16,-4 4 1-16,-2 4-2 0,-6 3 1 0,6-2 0 0,0 6 0 15,-6 0 0-15,7 3 1 0,-7 4 0 0,0 1 2 0,7-1-1 0,-7 0 1 16,0 5 1-16,0-3 2 0,0 3 0 0,6-1 0 0,-6 0 1 15,0 0-1-15,7 0 0 0,-1-3 1 0,-6-1 1 0,14-4-1 16,-8 5-1-16,0-5 1 0,8-3 0 0,-8 0-1 0,7-3 0 0,7 3-1 16,-8-8 0-16,8 1 0 0,-1-4 0 0,7 0 0 0,0-4 2 15,1 1-1-15,-1-8 0 0,0 3 0 0,0-3-3 0,7-3-1 0,-8-1-3 16,8 0 0-16,-7-3-1 0,0-1-1 0,0-2 0 0,0-2 1 16,-6 2 0-16,5-5-2 0,-5 4 0 0,-7-4 0 0,7 1 1 15,-8 3 1-15,2-4 1 0,-8 5 4 0,1-1 3 0,0 0 3 0,-1 3 6 16,-6 1 4-16,0 3 6 0,-6 0 4 0,6 1 5 0,-7 3 3 15,7 4 3-15,-7 0 0 0,1-1 2 0,0 4 0 0,-2 1 0 0,2-1-1 16,0 4-2-16,-1 4-2 0,1-1-4 0,-1 4-4 0,1-2-6 16,-1 5-4-16,1 1-3 0,0 0-4 0,-2 4-1 0,2 2-3 0,0 0 1 15,6 3-1-15,0 3 2 0,0-2-1 0,0 2 1 0,0-2 1 16,0 5 1-16,6 0-1 0,0 0 1 0,2-4 0 0,4 3 0 16,-5-3 0-16,6 0 0 0,-7 1 0 0,7-5-1 0,1-1-1 0,-2 2 0 15,8-8 0-15,-7 4 0 0,0-7-1 0,6 2 1 0,-5-6 1 0,5-1-3 16,-6 0 0-16,6-6 0 0,1 3 1 0,-7-3-2 0,7-5 1 15,-8 2-1-15,8-6 0 0,-6 1-1 0,5-3 2 0,-6 2-1 16,0-6-1-16,0 4 0 0,0-5-1 0,0 1 0 0,0-4 2 0,0 0 0 16,-7 4 0-16,8-4-1 0,-8-1 0 0,7 1-1 0,-6 1-1 15,-1-1 0-15,1 3 2 0,5 1-2 0,-12 4 0 0,8 3-1 0,-2 0 0 16,0-1-1-16,0 5-3 0,-6 3 0 0,8 2-1 0,-8 2 0 16,6 2 2-16,-6 2 0 0,6 3 0 0,1 5 0 0,-7-1-1 0,6 0 0 15,1 6 0-15,0 2 1 0,-1 3 1 0,0 0 2 0,-6 3 2 16,7 0 1-16,0 2 1 0,-7 2 0 0,6-4-1 0,-6 5 0 15,0-4 1-15,6-1 0 0,-6 1 0 0,0 0-1 0,0-4 2 0,7-4 0 16,-7 1-3-16,0-1 1 0,0-7 0 0,0 4 0 0,6-8 1 16,-6 4 1-16,0-8 4 0,0 1 3 0,7 0 4 0,-7-4 2 0,7 0 1 15,-7-4 2-15,6-3 0 0,-6-1 0 0,6 1 1 0,2-4-1 16,-2 0 1-16,0-4-2 0,7-3 0 0,-6 1-4 0,-1-3-3 0,7-2-3 16,1 0-4-16,-8-4-2 0,6 1-1 0,-4-1-3 0,4-3-2 15,1 4-2-15,1-1-2 0,-8-1-3 0,6 2-2 0,2 3-2 16,-1 0-3-16,0 4-2 0,0 4-3 0,-1 2-3 0,2 5-3 0,-1 0-2 15,-6 4 0-15,6 3 0 0,-7 0 1 0,7 7 1 0,-6 0 2 16,-1 4 3-16,0 0 2 0,1 7 3 0,0 1 2 0,-7-1 4 0,0 4 3 16,0 0 3-16,0 0 3 0,0 0 0 0,-7 0 3 0,7 0-1 15,0-4 1-15,-7 1 0 0,7-1 0 0,0-4-3 0,0-2-5 0,0-2-7 16,0-2-8-16,7-1-17 0,0-3-20 0,-1-4-37 0,1-4-48 16,6 0-64-16,0-3-72 0,-1-4-74 0,2-4-71 0,-1-3-50 15,0-1-41-15,-7-2-18 0,7-5-5 0,-7 1 1 0,2-8 7 0,-8-1 14 16,6-2 19-16,-12-4 38 0,6 0 48 0,-14-5 64 0,8-2 72 15</inkml:trace>
  <inkml:trace contextRef="#ctx0" brushRef="#br0" timeOffset="113200.57">25790 12800 0 0,'-45'11'122'0,"6"4"209"0,-1-1 44 0,1 1 33 16,7-4 26-16,6 0 19 0,-1 1 14 0,8-6 12 0,0-2 12 0,6 3 11 15,-1-4 11-15,8-3-25 0,0 5-42 0,6-5-76 0,0 0-90 16,0 0-55-16,0 0-38 0,6-5-28 0,7 5-25 0,-6-3-16 0,12 0-13 15,-6-5-12-15,6 2-13 0,1-2-11 0,0-4-10 0,-1 5-10 16,7-3-9-16,-6-2-8 0,-1 1-9 0,1 4-10 0,-7-4-10 0,7 3-7 16,-7 1-8-16,0 4-9 0,-1-1-7 0,2 0-7 0,-1 1-6 15,0 6-5-15,0-3-7 0,-1 4-4 0,-4 3-5 0,4 0-3 16,2 1-4-16,-2 3-2 0,-5 0-3 0,6 3-1 0,-6 1-2 0,5 0-8 16,2-1-11-16,-8 1-27 0,7 0-35 0,0 0-43 0,-6-5-47 15,5 5-47-15,-4-4-45 0,4 0-52 0,-6 0-53 0,8-3-24 0,-8-1-10 16,7 0-1-16,-7-4 4 0,8-3 13 0,-2 0 16 0,2 0 34 15,-1-7 40-15,7 0 49 0,-1-1 53 0</inkml:trace>
  <inkml:trace contextRef="#ctx0" brushRef="#br0" timeOffset="113751.63">27399 13448 0 0,'-7'23'161'0,"1"-5"130"0,-1 4 27 0,1 0 22 0,0-4 17 16,6 0 25-16,-8-3 30 0,2-1 22 0,6-3 17 0,0 1 15 0,-6-5 12 16,6 0-34-16,0 1-59 0,0-2-55 0,6-2-54 0,-6 1-29 15,0-5-18-15,6 0-14 0,2 0-11 0,4-5-23 0,-5-2-29 0,13 0-21 16,-8-8-17-16,8 5-14 0,0-9-10 0,5 4-12 0,-5-7-11 16,6 0-13-16,0-3-12 0,1-1-11 0,-2 0-11 0,1 1-6 15,-6-8-6-15,6 3-3 0,-7-2-2 0,1-2-3 0,0-2-3 0,-1-5-2 16,-6 2-3-16,0-3-2 0,1-2-1 0,-2 1-1 0,-5 2-1 15,-1-2 1-15,1-1 0 0,-1 7 1 0,-6 0 0 0,7 5 1 0,-7 2 3 16,0 5 4-16,0 2 4 0,0 2 3 0,-7 6 3 0,7 4 1 16,0 4 1-16,0 3 1 0,-6 0 1 0,-1 8-1 0,7 0 2 0,-6 3-1 15,-1 7 2-15,1 2 1 0,0 1 0 0,-2 6-2 0,2 2-1 16,6 5-1-16,-6 2 2 0,6 1-1 0,0 4 1 0,0 3-1 0,0-3 0 16,6 4 1-16,-6-1-1 0,6 0-1 0,8-4-2 0,-8 5-2 15,7-4-2-15,-6-5-1 0,6 1-2 0,-1 1-1 0,2-5-1 16,-1-4-5-16,0-3-7 0,0 0-10 0,0 0-14 0,0-7-15 0,0 0-17 15,0-4-25-15,0-3-31 0,0-5-48 0,-6 0-58 0,5-6-61 16,-4 0-61-16,-2-2-51 0,0-7-47 0,0 2-37 0,-6-5-35 0,7 1-10 16,-7-4 2-16,-7-1 10 0,7-3 15 0,-6 0 23 0,0 1 29 15,0-6 49-15,-8 6 59 0,1-4 61 0,0-2 61 0</inkml:trace>
  <inkml:trace contextRef="#ctx0" brushRef="#br0" timeOffset="113907.88">27881 13137 0 0,'-27'-18'41'0,"2"-1"199"16,-1 5 35-16,0-1 33 0,0 4 32 0,-1 0 38 0,1 1 38 0,1 1 29 15,-1 2 21-15,6 0 18 0,0 3 14 0,1-3-25 0,-1 4-43 16,7-2-52-16,0 5-57 0,7-3-39 0,6 3-30 0,0 0-30 15,0 0-32-15,6 0-37 0,1 0-38 0,12 3-26 0,-5-3-24 0,11 5-16 16,-5-2-14-16,12 1-9 0,-5-1-10 0,5 1-8 0,7-1-10 16,1 1-13-16,-2 0-12 0,-5-1-22 0,12 1-25 0,-5-4-45 0,-1 5-52 15,-7-5-57-15,7 2-57 0,1-2-47 0,-8 5-41 0,7-5-37 16,-6 3-38-16,-7-3-26 0,6 4-22 0,-5-4-5 0,5 3 6 0,-6-3 16 16,-7 4 25-16,7 0 42 0,-6-4 52 0,-7 2 56 0,7 3 56 15,-8-5 47-15,2 4 163 0</inkml:trace>
  <inkml:trace contextRef="#ctx0" brushRef="#br0" timeOffset="114424.6">28506 13086 156 0,'0'3'201'0,"0"-3"27"0,0 0 23 0,0 0 26 15,0 0 27-15,0 0 29 0,0-3 31 0,0 3 30 0,-7-3 33 16,7 3-9-16,0-5-32 0,0 5-25 0,0-3-25 0,0 3-19 16,-6 0-17-16,6-4-18 0,0 4-17 0,0 0-24 0,0 0-24 0,0 0-27 15,0 0-30-15,-6 0-30 0,6 0-32 0,-7 4-23 0,1-1-18 16,-1 2-13-16,0 1-10 0,1 2-6 0,0 3-7 0,-8 0-5 0,2 0-2 31,5 3-2-31,-6 4-1 0,6-3-1 0,-5 7 0 0,4-3 0 0,2-1-2 16,-6 4 1-16,5 0-1 0,7 0 0 0,-7-1-1 0,7-3-1 15,0 5-1-15,0-1 1 0,0 0-1 0,7-3-1 0,0 2 0 0,5-3-2 16,-6-3 0-16,8 0 0 0,-1 0 0 0,0-4 0 0,0 0-3 16,7-4-2-16,-8 0-4 0,8-3-4 0,-7-4-2 0,7 0-3 15,-1-4-2-15,-6 1-2 0,7-5-1 0,-7-3-1 0,-1 0-1 0,2 0 1 16,-1-3-2-16,0-1 1 0,-6-4 4 0,-1 5 2 0,0-5 3 16,0 1 3-16,-6-3 2 0,0-1 3 0,0 0 3 0,0-1 4 0,-6 1 2 15,0-3 2-15,0 3 4 0,-1-4 2 0,0 4 4 0,-6 0 2 16,7 0 1-16,0 4 4 0,-8 0 3 0,8 2 3 0,0 6 0 0,-1 0 0 15,7 2 2-15,-7-1-1 0,1 3-3 0,6 2-3 0,0 4-3 16,0 0-2-16,0 0-3 0,0 0-1 0,6 4-2 0,1 2-3 16,0-1-4-16,-1 2-2 0,0 4 0 0,8-3-2 0,-2 3-1 0,1 0 1 15,1 0 0-15,4-4 2 0,-4 3 1 0,6-2-2 0,-7 3 1 16,6-4-1-16,0-3-1 0,1 3 1 0,-7-2 0 0,7-3 0 16,0-2 0-16,-8 0 1 0,8 0-2 0,-1 0 0 0,-5 0 1 0,-2-2 0 15,8-3 0-15,-7 2-1 0,0-1 2 0,0 0-1 0,0 1-1 0,-6-1 0 16,5 4-1-16,-5-4-1 0,-1 1 0 0,1-1-1 0,-7 4 0 15,7 0 1-15,-7 0 1 0,0 4 3 0,0-1 2 0,0 5 3 16,0-1 4-16,-7 0 0 0,7 5 2 0,0-1 1 0,-7 3 1 0,7 1 1 16,-6 3 0-16,6-3 2 0,0 3 0 0,-7 0-1 0,7-3-1 15,0 4-3-15,0-1-3 0,7-4-4 0,-7 1-3 0,6 0-5 16,-6-4-6-16,7-1-8 0,0 2-10 0,-7-5-14 0,6 0-15 0,0-3-26 16,8-1-32-16,-8-3-51 0,7-3-61 0,0-1-65 0,0 0-68 0,1-6-64 15,-2-2-63-15,1 2-31 0,0-9-18 0,0 1-2 0,1 0 3 16,-2-8 11-16,2 0 13 0,-8-2 26 0,0-2 31 0,1-3 51 15,-1-4 60-15,1 0 66 0,-7-3 198 0</inkml:trace>
  <inkml:trace contextRef="#ctx0" brushRef="#br0" timeOffset="114549.6">29131 12811 117 0,'-19'-18'318'0,"6"-1"33"0,-7 4 23 0,1 1 24 0,6 6 26 15,0-2 18-15,-7-2 11 0,7 5 6 0,0 0 2 0,6 3-1 16,-5 1-1-16,-2 3-81 0,8-4-120 0,0 4-100 0,-8 0-89 0,8 4-94 16,-1-1-93-16,1-3-105 0,0 4-111 0,-1 0-61 0,0-1-36 15,7 1-16-15,-6-1-8 0,0 1-4 0,-2-4-2 0,8 0 1 0,-6 0 5 16,6 0 28-16,-6 0 41 0,-1-4 59 0,1 1 151 0</inkml:trace>
  <inkml:trace contextRef="#ctx0" brushRef="#br0" timeOffset="114783.98">28487 12745 0 0,'-27'11'359'0,"7"-3"65"0,2-1 37 0,-2 0 26 0,1-3 21 0,-1-1 19 16,7 1 21-16,0-4 19 0,0 0 18 0,6 0 14 0,0-4 10 0,7 4-49 15,-6-3-79-15,6-1-103 0,6 0-114 0,-6-4-63 0,7 1-38 0,6 0-24 16,-6-4-22-16,6 1-20 0,6-2-20 0,-5 1-37 0,-2 0-40 15,8-3 0-15,-1 3 0 0,-5 0 0 0,5 0 0 0,-6 0 0 16,0 0 0-16,0 4 0 0,0 0 0 0,0 2 0 0,-6 2 0 0,-1 3 0 16,7 0 0-16,-6 0 0 0,0 3-19 0,-1 2-30 0,0 2-13 15,0 0-18-15,8 4-19 0,-8-4-27 0,7 5-35 0,1 2-70 16,-2-3-90-16,2 3-94 0,-2-3-101 0,2 0-45 0,5 4-18 0,1-4-4 16,-1-4 2-16,1 5 9 0,-1-10 12 0,0 6 17 0,8-8 19 15,-8 0 29-15,8 0 35 0,-8 0 71 0,0-3 124 0</inkml:trace>
  <inkml:trace contextRef="#ctx0" brushRef="#br0" timeOffset="115503.83">29926 13137 240 0,'-26'7'407'0,"0"4"35"0,6-4 18 15,1-3 10-15,-1 3 7 0,0-7 8 0,8 4 6 0,5-8 9 0,-6 1 7 16,6-1 5-16,1 0 7 0,0-3-93 0,6-1-144 0,0 1-91 15,0-3-69-15,0-1-32 0,6 0-19 0,0-4-9 0,1 0-7 0,6 1-7 16,0-1-9-16,7 0-6 0,-8 4-8 0,8-3-6 0,0 2-5 16,-1 2-4-16,1-1-4 0,-1 3-3 0,1 5-4 0,-7-1-2 15,6 1 0-15,-5 6-3 0,5 1 0 0,-13-1 0 0,8 8 1 0,-2 4-1 16,-4 0 1-16,-2 6-2 0,-6 2 1 0,0 2-1 0,6 0 0 16,-12 5 1-16,6 3 2 0,0-3 0 0,-6 2 2 0,-2 1 0 0,8 0 1 15,-6-4 0-15,6 1 0 0,0 0 2 0,0-1 0 0,0 0 0 16,6-4 1-16,-6-2 0 0,8 2 3 0,4-6-1 0,-5 2 0 0,6-6 1 15,0 0-1-15,7-1 1 0,-1-6-1 0,0 2 0 0,1-5 0 16,-1-5-1-16,1 0-1 0,6 0-2 0,1-7-3 0,-2-5-4 16,1 1-5-16,0-3-6 0,-6-1-8 0,6-7-4 0,-7 0-5 0,1 0-9 15,-1-8-8-15,-5 1-9 0,-2 0-6 0,2-4-4 0,-8-3-3 16,0 2 2-16,-6-2 1 0,0 0 4 0,0 2 5 0,0 1 8 0,-6 0 7 16,0 8 9-16,6 0 10 0,-14-2 12 0,8 10 13 0,0 1 10 15,-8 2 9-15,8 2 5 0,-7 2 3 0,7 6 3 0,-8-3 0 0,8 3 1 16,0 4-2-16,-8 0 0 0,14 4-1 0,-6-1-4 0,-1 5-6 15,7-1-3-15,0 4-4 0,7 3-1 0,-1 1-5 0,1 0-5 0,6 0-10 16,-1 4-21-16,2-5-30 0,5 4-43 0,1-3-53 0,6-1-58 16,-6 1-60-16,5-1-53 0,1-3-49 0,1-4-37 0,5 5-33 0,-6-8-16 15,1-1-6-15,-1 1 0 0,0 0 6 0,6-4 20 0,1-4 28 16,-8 4 46-16,9-4 50 0,-2 1 58 0,-7-1 115 0</inkml:trace>
  <inkml:trace contextRef="#ctx0" brushRef="#br0" timeOffset="116270.59">31066 13170 0 0,'13'-4'84'0,"0"0"159"0,-7-3 23 0,1-1 23 0,-7 5 26 0,0-4 31 16,0 0 38-16,0-1 30 0,0 1 27 0,-7 0 18 0,1-4 10 15,6 3-31-15,-7 2-56 0,1-6-50 0,-1 5-50 0,1-1-30 0,0 1-20 16,-2-1-21-16,2 1-22 0,-7 0-32 0,6 3-37 0,1 0-30 16,0 1-26-16,-1-1-18 0,1 4-12 0,-8-3-9 0,8 6-9 0,-7-3-2 15,0 4-5-15,0-1-2 0,0 5-2 0,0-1-1 0,-7 0-1 0,7 8 0 16,0-5 0-16,-6 7-1 0,5-3 0 0,2 4 1 0,-2 0 1 16,2 4 0-16,-1-4 1 0,6 5-1 0,-6-5 1 0,7 4 1 15,-1-4 0-15,7 5-1 0,0-6-1 0,0 3 1 0,0-7-1 0,7 1 1 16,-1-2-2-16,7 3 1 0,-6-8-1 0,6 4 1 0,6-7-1 0,-6 3 0 15,7-7-2-15,-1 0-1 0,7 0-3 0,-6-4-1 0,-1-3 1 16,7-1-1-16,-6-2-1 0,6-1 1 0,-7 0-1 0,1-4 0 16,0-2 0-16,-1 0-1 0,-6-3 1 0,6 1-1 0,-5-3 2 0,-1 0 1 15,0-1 2-15,0-2 1 0,0-1 1 0,0 1 2 0,-7 3 0 0,1-5 4 16,0 2 1-16,-1 3 5 0,0 5 4 0,-6-2 5 0,7 1 4 16,-7 3 4-16,0 1 4 0,6 6 2 0,-6-4 1 0,0 5-1 0,0 4 0 15,0 0-2-15,0 3-2 0,0 0-2 0,0 0-2 0,-6 3-5 16,6 5-3-16,0-1-4 0,-7 0-5 0,7 4-5 0,-6 3-4 0,6 1-1 15,-6 7-2-15,-1-3 1 0,7 2-1 0,-7 5 1 0,7-4 1 0,-6 3 1 16,6 2-1-16,0-2 0 0,-6 1-2 0,6 0 1 0,0 0 1 16,0-5 0-16,6 2 0 0,-6-3 0 0,0-1-1 0,6-1 1 15,-6-2 1-15,7-2 0 0,-7-3-1 0,7 0 0 0,-1 0 1 0,-6-4 1 16,6-3 0-16,1 0 1 0,-1-1-1 0,1-3 1 0,0-3-1 0,5 3 1 16,-5-4-2-16,6-3 2 0,-7-1-1 0,8 1 1 0,-1-4-1 15,7 0 0-15,-8 0-1 0,1-3 0 0,0-2-2 0,6-2 1 0,-5 0-1 16,6 0 0-16,-8-4 1 0,8 3 0 0,-1-6-1 0,-5 3 0 15,-2-4-1-15,8 4 1 0,-7 0 0 0,1 4 0 0,4 0-2 0,-4-1 1 16,-1 4-1-16,-7 4-1 0,8 4 1 0,-8 0-3 0,6 3 0 0,-4 4 0 16,-8 0 0-16,6 4-1 0,0-1 1 0,-6 8 0 0,0 0-1 0,7 1 0 15,-7 6 2-15,0 0 0 0,-7 1-1 0,7 3 2 0,0 0-1 16,-6-1 2-16,0 5 0 0,6 0 0 0,-8-1 0 0,2-3 2 0,6 3-1 16,-6-2 0-16,0-2 1 0,6 2-1 0,-8-1 0 0,8-4 0 15,-6 0 0-15,6 1 2 0,0-5 0 0,0 2 0 0,0-6 1 0,0-2 0 16,0 3 1-16,0-3 0 0,0-5 0 0,0 0 2 0,0-3 3 0,6 4 1 15,-6-8 1-15,8 4 2 0,-2-3-2 0,0-5 1 0,0 5-1 0,8-8 1 16,-8 3-1-16,7-2 0 0,1-6 0 0,-2 5-3 0,8-6 0 0,-7 2-1 16,0-4-4-16,6 1-1 0,-5-4-3 0,5 0 0 0,-6-4-2 15,6 4 0-15,-5-3-3 0,6 0-1 0,-8-1-2 0,8 0-1 0,-7 4-1 16,-1 0-2-16,8 4 0 0,-7-1-1 0,-6 8-2 0,6 0 1 16,0 4-1-16,-6 0 0 0,-1 7 0 0,0 0 0 0,1 2 2 0,0 7 1 15,-7-1 0-15,6 2 1 0,-6 5 2 0,7-1 0 0,-7 4 2 0,0 1 1 16,0 3 1-16,0 0 1 0,0 0 1 0,0-4 1 0,0 4 1 15,0 0 2-15,0 0 0 0,6-4 1 0,-6-4 1 0,6 6 0 0,1-6 0 16,-7-3 1-16,7 0 0 0,5-4-5 0,-4-3-6 0,-2 0-9 16,7-1-11-16,0-3-22 0,-7-3-28 0,7-5-40 0,1 1-47 0,-2-4-58 15,1 0-59-15,-6-3-50 0,-1-6-45 0,7 2-49 0,-13 0-51 0,6-7-23 16,-6-1-5-16,-6 0 2 0,6-6 8 0,-6-2 21 0,-1-2 26 16,-6-1 40-16,0-6 47 0,1 2 55 0,-8-6 61 0</inkml:trace>
  <inkml:trace contextRef="#ctx0" brushRef="#br0" timeOffset="116551.83">31052 12507 0 0,'-32'26'265'0,"-7"3"44"0,13-4 27 15,-7 4 19-15,7-4 18 0,0 2 27 0,7-5 33 0,-1 0 23 16,7-3 22-16,0-2 16 0,7-1 11 0,-1-2-48 0,1 1-80 0,6 0-57 16,0-5-48-16,0 1-26 0,6-4-18 0,-6 1-12 0,7-5-11 0,5 5-22 15,-5-8-27-15,0 3-22 0,5-3-19 0,-4 0-15 0,4-3-11 16,1 0-10-16,0-2-10 0,0-2-10 0,1 0-9 0,-8 0-9 15,7-4-8-15,0 4-9 0,0-5-6 0,-7 5-7 0,1-4-4 0,0 4-3 16,-1-5-1-16,0 9-5 0,-6-5-3 0,7 5-5 0,-7-1-4 0,7 4-3 16,-1 0-3-16,-6 4-5 0,7 3-3 0,-1 0-5 0,7 5-6 15,-6 2-10-15,5 1-8 0,2 3-12 0,-1 0-13 0,0 1-13 0,0 3-16 16,-1 0-33-16,8 0-40 0,0-4-51 0,-7 1-55 0,7-1-52 16,-1 0-49-16,-6-3-48 0,6-5-48 0,1 1-24 0,0-2-7 0,-1-7 2 15,1-2 8-15,0 0 13 0,-2-2 18 0,2-7 35 0,-1 2 45 0,-5-4 53 16,6-4 58-16,-8 1 55 0,1-4 224 0</inkml:trace>
  <inkml:trace contextRef="#ctx0" brushRef="#br0" timeOffset="116754.96">31482 12774 7 0,'-12'-22'273'0,"5"1"34"0,-6 2 23 0,-6 1 37 16,5-1 41-16,2 5 30 0,-8 3 27 0,7-4 16 0,-1 4 13 0,-4 1 10 15,10 2 7-15,-4 0-57 0,5 1-92 0,-6 3-64 0,6 1-48 16,7-1-34-16,-6 1-24 0,6 3-35 0,0 0-41 0,0 0-30 0,6 0-26 16,1 3-18-16,6 1-12 0,-6-1-9 0,5 1-7 0,8 3-5 15,-7 1-6-15,7 0-1 0,0 2-1 0,-2 1-1 0,2 0 0 0,0 1-1 16,-1 2 0-16,1 0 0 0,-7 1 0 0,7-1 0 0,-8 2 0 0,8-2-1 15,-14 0 1-15,14 1 0 0,-13-4 2 0,5 4-1 0,2-4-1 16,-2 0-3-16,-4-4-6 0,4 0-11 0,1 1-14 0,7-5-33 0,-8-3-44 16,8 0-63-16,0 0-73 0,-1-7-80 0,1 0-80 0,0-4-51 15,5 0-32-15,-5-4-16 0,6-3-8 0,0-1 1 0,-7-6 3 0,8-1 10 16,-7-4 12-16,6-2 34 0,0-5 45 0,-7-3 63 0,7-4 72 0</inkml:trace>
  <inkml:trace contextRef="#ctx0" brushRef="#br0" timeOffset="118484.78">4428 16192 171 0,'7'0'230'15,"-7"-4"14"-15,6 4 10 0,-6 4 8 0,6-4 6 0,-6 0 11 0,0 4 12 16,8-4 13-16,-8 0 15 0,0 0-14 0,6 3-26 0,-6-3-33 16,0 0-34-16,0 0-16 0,0-3-7 0,0 3 0 0,0 0 4 0,6 0 2 15,-6-4-2-15,0 4-6 0,0-4-8 0,0 1-12 0,0 3-11 0,-6-4-14 16,6 0-13-16,0-2-14 0,0 2-14 0,-6-1-13 0,-2-2-13 16,2 4-14-16,0-1-11 0,-1 1-9 0,1-1-6 0,-7 0-3 15,-6 1-4-15,5 3-1 0,-6 0-5 0,7 3-1 0,-6 1-5 0,0 3-2 16,-8 0-2-16,8 5-5 0,-8-2 0 0,8 5-4 0,-7-3 0 0,6 6-1 15,1-4 1-15,0 5-1 0,-1-5-1 0,7 4-1 0,-7 1 2 16,8-1 0-16,5-3 0 0,-6 2-1 0,6 3-1 0,1 2 0 0,6-4 0 16,-6 0 0-16,6 0 0 0,0 1 0 0,6-1 2 0,-6-1 1 15,6 3-1-15,1-6 2 0,0 5-1 0,6-5-2 0,-7-3 2 0,7 1-1 16,0-2 0-16,0 1 1 0,0-4 0 0,0-2 0 0,7-3 2 0,0-2 1 16,-1 0-2-16,7-7-1 0,0 0 0 0,0-4 0 0,7 1 0 15,-1-9 2-15,1 1-2 0,6-4 1 0,-1-4 0 0,2 1 0 0,5-5 0 16,-6-3-2-16,7 0-2 0,-7-3-1 0,0-1 0 0,1-4 0 15,-2 5 0-15,-5-5-2 0,-1-3-5 0,1 4-3 0,-7-3-2 0,0 2-1 16,-7-3-2-16,1 0 0 0,-6 0-2 0,5 4 0 0,-6-1-1 16,-6 2 1-16,-1-3 0 0,0 3-1 0,0 2 1 0,-6 5 2 15,0-2 3-15,0 1 3 0,0 4 3 0,-6 4 3 0,6-1 2 0,-6 0 2 16,0 7 3-16,-1-2 0 0,-6 3 4 0,6 3 0 0,-5 4 4 0,4-3 1 16,-4 5 2-16,-2-2 0 0,8 8 0 0,-7-5 1 0,7 8-1 15,-8-3-1-15,8 3-1 0,-6 3 0 0,4 2-2 0,2 1 0 16,-7 2-1-16,7 4-1 0,-8 2-2 0,8 0 1 0,0 5 1 0,-8-1 1 15,8 7 4-15,0 1 3 0,-1 4 3 0,7-1 4 0,-7 4 2 16,7 0 5-16,-6 4 4 0,6 0 3 0,0 2 1 0,-7-2 1 0,7 7 2 16,0-4-1-16,0 4 1 0,0 0-4 0,0 0-1 0,0 0-3 15,0 1-5-15,7-6-1 0,-7 5-4 0,0-4-3 0,6 1-5 0,1-4-2 16,-7 0-3-16,7-5-1 0,-1-2-3 0,0-1-2 0,0 0 1 16,8-7-2-16,-8 0 1 0,1-4-1 0,6 1 1 0,-6-6-1 15,-1-1 1-15,8-1-2 0,-8-3 2 0,0-2-1 0,0-1 3 0,8-2-1 16,-8 1 1-16,1-4 0 0,-1-4 0 0,0 1-1 0,2-2 1 0,-2-1 0 15,0-2-1-15,8 2 0 0,-8-11 0 0,0 7-1 0,1-7 0 16,-1 1-2-16,1-2 0 0,0-4-1 0,5 0-1 0,-6 0-1 0,2-3 0 16,-2 0-1-16,0-2 1 0,1 1-1 0,6 1-2 0,-6-1 2 15,-1 0-1-15,7 1 1 0,-6 3 1 0,5 0-2 0,-5 7 0 0,0-2 1 16,-1 5-2-16,1 1 0 0,-1 0-1 0,0 3 1 0,-6 6-2 0,7 2 0 16,0 0-1-16,-7 0 0 0,0 7 0 0,6 0 1 0,-6 0 0 0,0 8 0 15,6-1 1-15,-6 0 1 0,0 5 0 0,8 3 1 0,-8-4 1 16,0 9 1-16,6-6 0 0,-6 5 2 0,6-4 1 0,-6 0 0 15,7 0 0-15,-1 0 0 0,-6 0-1 0,7-4 0 0,-1 4 0 0,1-7 2 16,5-1-1-16,-4 1 0 0,-2-1-1 0,0-2 3 0,7-4 0 0,0-1 1 16,-6 0-2-16,6-4 1 0,-6 1 2 0,5 0-1 0,-5-4 1 15,6 0 0-15,0 0-1 0,-7-4 1 0,8 0-1 0,-2-3-1 16,-4 4 1-16,4-9-2 0,1 5 0 0,-6-4-1 0,6 0 2 0,-7-4-1 16,0 1 0-16,8-1-1 0,-8 0-1 0,1-3 0 0,-1-1-1 0,1 1 0 15,-7-1 0-15,6-1 0 0,-6 1 0 0,7 1 0 0,-7-1-1 16,0 1 0-16,6 4 0 0,-6-2-1 0,0 5 0 0,7 1 0 0,-7 2-1 15,0 1-1-15,0 3-1 0,0 1-2 0,0 3 0 0,0 0 0 16,0 3 0-16,0 4 0 16,0 0 0-16,7 2 1 0,-7 1 0 0,0 5 0 0,6 0 0 0,-6 3 1 15,0-4 0-15,6 8 3 0,-6-3 0 0,7-1 2 0,0 1 1 0,-7-1 1 16,6-1-1-16,0 3 0 0,1-6 0 0,-1 1 0 0,1-1-1 16,0-3 2-16,-1 1-1 0,0-2 2 0,2-3 0 0,-2 5-1 0,0-9 1 15,0 4 0-15,1-2 0 0,0-2 1 0,6-3-1 0,-7 0 1 16,0 0 1-16,2-3-1 0,4-2 1 0,-6 3-2 0,1-6 1 0,6 0-1 15,-6 1 1-15,5-4 0 0,-4 0-1 0,-2 0 1 0,0-4-1 16,0 5-2-16,2-5-1 0,-2-3-1 0,0 2-1 0,1-2-2 0,-7 4 1 16,6-5-2-16,-6 1-2 0,7 3-2 0,-7 1 0 0,0-1 0 15,7 1 1-15,-7 3-1 0,0-1 0 0,0 5 0 0,0 0 0 0,0 3 0 0,0 0 0 0,0 4 0 0,0 0 1 0,0 4 0 16,0 0 1-16,0 3 1 0,0 0 0 0,0 5 0 0,0-1 0 0,0 3 1 16,0 5 0-16,0-1 0 0,0 1 2 0,6 1 0 0,-6 3 1 15,6-2 2-15,-6-1 1 0,7 2 1 0,0-1 1 0,5-3-1 16,-5-3 1-16,6 4-6 0,-6-4-5 0,5-5-13 0,2 0-13 0,-2 2-22 15,8-7-27-15,-7 1-46 0,7-6-58 0,0 0-66 0,-1-3-72 0,1-5-63 16,-2 1-56-16,-4 0-39 0,6-8-30 0,-1 5-10 0,1-6-2 0,-1-2 8 16,1 3 11-16,-8-3 21 0,2-1 28 0,6 2 45 0,-8-5 56 15,1 3 67-15,0 1 135 0</inkml:trace>
  <inkml:trace contextRef="#ctx0" brushRef="#br0" timeOffset="118906.65">6382 16174 0 0,'6'-7'70'0,"1"-1"162"0,0 1 23 0,-7 3 21 15,6-3 18-15,-6 3 27 0,0 1 26 0,0-1 36 0,0 1 40 16,0-6 28-16,0 6 22 0,0 0-29 0,0-1-56 0,-6 0-46 0,6-2-41 15,0 1-27-15,-7 2-18 0,7-1-18 0,-7-3-16 0,1 3-24 16,6 1-24-16,-6-1-35 0,-1 0-39 0,1 1-26 0,-1-2-22 0,0 5-14 16,-5-2-6-16,5 2-6 0,-6 0-3 0,7 2-5 0,-8-2-4 15,1 5-3-15,1 2-2 0,-2 0-3 0,1-1-2 0,0 6-3 0,0 3-1 16,1-5 0-16,4 6 0 0,-4 2-1 0,-2-3 1 0,8 3-1 16,0 1 0-16,-1-5 2 0,1 4 1 0,-1 1-1 0,7-1 0 0,-7 1 0 15,14-5 1-15,-7 4 0 0,0-3 0 0,7 0 1 0,-1-1 0 0,7-3 0 16,-7 0 0-16,8 0 0 0,-2-4 1 0,2-3-1 0,-1 3 1 15,0-3-1-15,0-4 1 0,7 0-1 0,-8 0 0 0,8-4-1 16,-7-3 2-16,7 3-1 0,-1-6 0 0,-6-2-1 0,0 2-1 0,7-1 1 16,-8-5 0-16,2-2-1 0,-8-1 0 0,7 2-1 0,-6-5-1 0,-1 0 2 15,1 0 0-15,-1-1-1 0,-6-2 0 0,6-1 0 0,-6 1 0 16,-6-1 0-16,6 1 1 0,-6 2 0 0,6 1 0 0,-7 0 0 0,1 4 0 16,-1 4 1-16,1-1 0 0,-1 8 1 0,1-4-1 0,0 7 0 15,-2 1 0-15,2 6 1 0,0 1-2 0,-1 3 3 0,0 4 0 0,1 4 2 16,0-1 1-16,-1 9 1 0,7-2 2 0,0 9-1 0,0-5 0 15,0 5 0-15,7 2 1 0,-1-2-1 0,-6-1 1 0,13 0 0 0,-6 1 1 16,5-5-2-16,-4 1-2 0,4-1-1 0,1-6-2 0,0-1-7 16,0 1-11-16,-7-5-12 0,8-3-11 0,-1 1-19 0,-7-9-27 0,7 1-48 15,0-4-61-15,-6 0-71 0,0-7-77 0,5-1-71 0,-5-3-65 16,-7-7-32-16,7 3-17 0,-7-7-2 0,0 0 4 0,0-3 8 16,0-4 12-16,-7-1 20 0,-6-3 25 0,7 0 47 0,-8-1 61 0,1-1 71 15,-6 1 250-15</inkml:trace>
  <inkml:trace contextRef="#ctx0" brushRef="#br0" timeOffset="119110.87">6128 15848 0 0,'-32'0'194'0,"5"4"63"0,-5-1 17 0,6 1 21 0,-1-1 21 0,1-3 31 16,7 5 36-16,-7-5 34 0,14 3 32 0,-8-3 22 0,7 3 18 0,-1-3-45 15,8 0-77-15,0 0-49 0,-1 0-33 0,7 0-21 0,-7-3-17 16,14 3-20-16,-7-3-22 0,0-2-31 0,7 2-36 0,5-1-34 0,-5 1-33 16,6-5-23-16,0 5-16 0,1-5-16 0,-2 5-10 0,8-1-12 15,-7 1-8-15,-1-2-10 0,8 5-9 0,-6 0-10 0,-2 5-10 0,-5-2-12 16,6 1-16-16,-6 7-19 0,-1-4-19 0,0 7-25 0,-6-3-23 0,0 8-28 15,0-5-30-15,0 4-35 0,-6 5-37 0,0-2-32 0,-1 5-35 16,0-3-31-16,1 2-32 0,-7 1-8 0,7-1 5 0,-8 0 13 0,8 2 20 16,0-5 21-16,-2-1 24 0,8-3 29 0,0 1 33 0,0-8 40 15,0 4 42-15</inkml:trace>
  <inkml:trace contextRef="#ctx0" brushRef="#br0" timeOffset="120209.11">7678 16265 0 0,'-7'11'61'0,"1"5"189"0,-7-6 25 0,6 0 14 0,-5 2 12 16,5-1 11-16,0-3 14 0,1-2 19 0,-1 1 20 0,1 2 21 16,0-2 20-16,-1-3-19 0,7 3-40 0,-7-4-45 0,7 1-49 0,0-1-28 31,0 2-15-31,0-5-10 0,0 0-4 0,0 0-10 0,7 0-11 0,-7-5-17 16,7 2-20-16,5-4-20 0,-5 0-19 0,6-4-18 0,0-5-18 15,7 2-12-15,-8-4-11 0,8-4-11 0,-1 0-9 0,1 0-6 0,0-7-5 16,-1 3-4-16,1-3-1 0,0-4-1 0,-8 3-2 0,8 1 0 15,-7-4 0-15,0 0-1 0,0 4-1 0,0-4 0 0,-6 4 0 0,-1-2 1 16,1 6 2-16,-1 0 0 0,-6-1 0 0,0 4-1 0,0-1 0 16,0 6 0-16,0 2 1 0,-6 1-1 0,-1-1 0 0,7 3 0 0,-6 6-1 15,-1-2 0-15,0 5 0 0,1-5-2 0,6 8 0 0,-6 0-1 16,-1 0 0-16,7 8 0 0,-7-5 0 0,7 8 0 0,-6 1 0 0,6 6 0 16,0-1 1-16,0 6 1 0,0 3 1 0,0-1-1 0,0 5 2 15,6 2-1-15,-6 1 2 0,7 4 1 0,0 0 1 0,-1 0 2 16,0 0 1-16,1-1 2 0,6 1 2 0,-6-5-1 0,5 5 1 0,2-8 0 15,-2 4 2-15,2-7 3 0,-1 2 2 0,-1-5 4 0,8-2 3 0,0-1 2 16,-7-6 2-16,7-3 4 0,-2 0 1 0,2-7 1 0,0-1-1 16,-1-3 0-16,1-3 0 0,0-5-1 0,-1 1-3 0,1-8-1 0,6 1-3 15,-7-9-3-15,1 3-4 0,0-3-7 0,-1-7-5 0,1 2-9 16,-1-6-8-16,-6 1-11 0,7-3-7 0,-7-1-7 0,-1-3-7 0,-5-1-6 16,6-3-5-16,-7 4-4 0,1-4-2 0,0 0-2 0,-7 0 1 15,0-1 0-15,0 2 2 0,0 3 3 0,-7-4 7 0,0 7 8 0,7 1 8 16,-6-1 7-16,0 7 9 0,6 2 9 0,-7-2 10 0,0 8 7 15,1 1 6-15,0 2 7 0,6 4 5 0,-7 0 5 0,1 4 4 16,6 5 2-16,-7-2 3 0,7 5 0 0,-7 3-2 0,7-5-2 0,0 5-2 16,-6 5-3-16,6 1-3 0,-6 2-2 0,6 3-2 0,0 1-2 15,-7 2-3-15,7 7 0 0,0 2 1 0,0 2 2 0,-7 0 1 0,7 8 4 16,7 1 4-16,-7 2 5 0,0 5 5 0,0-1 2 0,7 3 3 16,-7 1 0-16,0 5-1 0,6-5-2 0,-6 7-2 0,6-3-4 0,-6 0-3 15,7-1-3-15,0 1-4 0,-7-5-4 0,6 1-4 0,1 1-4 16,-1-6-4-16,7-2-3 0,-6-5-2 0,-1 2-1 0,7-8-2 0,-6 0 1 15,6-5-1-15,-7 2 0 0,7-9 0 0,-6 1 1 0,5-5 2 16,-4-2 2-16,-2-1 0 0,0-7 3 0,7 4 0 0,-6-8 1 0,-1 1 0 16,1-1 0-16,5-6 0 0,-4-2-1 0,4 1 0 0,-5-8-1 15,6 1-1-15,-7 0-2 0,1-7-2 0,6 3-1 0,-6-8-3 0,5 1-1 16,-5-1-3-16,6-2-2 0,-7-2 0 0,8 2-4 0,-8-1-3 0,7 0-2 16,1 0-5-16,-8 3-2 0,7 1-2 0,0 3-2 0,0 4-4 15,-7 1-2-15,8 2-5 0,-2 8-2 0,-5 0-2 0,6-1-1 16,-7 9-1-16,1 0 2 0,-1 3 2 0,1 3 3 0,0 0 3 0,-1 6 4 15,-6-1 2-15,6 2 3 0,1 5 3 0,0-1 4 0,-7 4 5 0,6 1 2 16,0-1 2-16,1 4 2 0,-1 0 1 0,1-3 1 0,0 1 2 16,5 3 0-16,-4-4-1 0,-2 3 1 0,6-5 0 0,2-2 1 0,-1 0 0 15,-1-1 1-15,2-2-1 0,-2-1 0 0,8-4 2 0,-7 0 0 16,1-2 0-16,4-2 1 0,2-3-2 0,0 0 1 0,-1-3 0 0,-5-5 0 16,5 4-3-16,1-7-1 0,-8 0-4 0,8 1-3 0,-7-2-4 0,0-3-5 15,0-3-7-15,1 0-4 0,-8 0-4 0,0-4-4 0,0 2-3 0,2 0-1 16,-8-3-3-16,0 2-1 0,0-2 1 0,0 2 1 0,-8-1 1 0,8 0 3 15,-6 3 6-15,0 5 5 0,0-5 5 0,-8 4 6 0,8 5 4 16,-7-1 5-16,6 3 4 0,-6 1 4 0,7 4 3 0,-8 3 4 16,2 0 5-16,5 3 5 0,-6 4 5 0,0 4 8 0,0 0 6 0,6 4 5 15,1 2 3-15,-7 6 4 0,13-2 3 0,-7 6 1 0,1-2 2 0,6 1 0 16,6-1 1-16,1 5-1 0,0-4-3 0,-1-1-3 0,7-3-4 16,0 3-6-16,7-6-6 0,-1 4-5 0,1-9-5 0,-1 1-4 0,1 0-2 15,6-5-7-15,-6-3-6 0,-1-3-16 0,7 0-16 0,-6-4-19 16,-1-4-22-16,7 0-31 0,-13-3-40 0,6-3-60 0,1-5-73 0,-7 0-75 15,0-4-75-15,0-3-59 0,1-3-52 0,-8 0-22 0,-6-4-8 16,6-5 5-16,-6 1 11 0,-6-4 17 0,0 1 18 0,-2-1 31 16,-4-3 39-16,-1-4 58 0,0 4 72 0</inkml:trace>
  <inkml:trace contextRef="#ctx0" brushRef="#br0" timeOffset="120646.61">8994 15427 12 0,'-20'0'273'0,"-5"3"36"0,5-3 28 0,-7 4 36 16,8-1 37-16,6-3 25 0,0 4 21 0,0-4 15 0,6 4 13 15,1-4 11-15,0 0 10 0,-1 0-57 0,7 0-88 0,0 0-58 0,0 0-43 16,0 0-28-16,7-4-25 0,-1 4-27 0,0 0-32 0,7-4-22 16,1 1-18-16,-2 3-12 0,2-4-11 0,-2 1-10 0,8-5-9 0,-1 5-9 15,-5-1-7-15,5-3-6 0,1 0-6 0,-8 2-7 0,2-2-6 16,-2 0-7-16,2 3-5 0,-8 1-7 0,7-5-7 0,-6 5-9 16,0 3-12-16,-1-3-10 0,0 3-13 0,0 0-10 0,2 0-11 0,-2 0-10 15,0 3-9-15,1 0-9 0,-1 1-10 0,1 3-15 0,0-3-16 16,-7 3-16-16,6 0-15 0,0 5-12 0,1-5-7 0,-7 4-2 15,7-4 1-15,-7 4 1 0,6-4 5 0,-6 1 4 0,6 2 7 0,1-5 7 16,-7 3 10-16,0-5 15 0,7 0 17 0,-1 1 19 0,1-4 19 0,-7 0 18 16,6 0 16-16,0-4 12 0,2-2 11 0,-2-2 10 0,6-1 7 15,-5-1 10-15,0-1 10 0,6 0 18 0,-7-3 22 0,8-1 27 16,-8 0 31-16,6 4 24 0,2-3 19 0,-8-1 16 0,7 4 13 0,-6 0 10 16,6-1 11-16,-1 2 11 0,-4-1 11 0,-2 4 4 0,7 0 2 15,-6-1-12-15,-1 4-15 0,-6-3-26 0,7 3-28 0,-7 1-23 0,6 3-19 16,-6-3-15-16,0 3-11 0,0-5-12 0,0 5-12 0,0 0-15 15,0 0-17-15,0 0-16 0,6 0-16 0,-6 0-16 0,0 5-13 0,7-5-17 16,-7 3-14-16,7 4-15 0,-1-3-13 0,-6 7-17 0,6-4-18 16,1 4-25-16,-7 4-29 0,0 0-27 0,0 2-25 0,0 3-26 15,-7-3-24-15,1 1-20 0,0 5-19 0,-8-2-15 0,2 4-15 0,-8-2-24 16,1 0-32-16,-1-2-10 0,-6 5-1 0,-1-4 16 0,2-4 24 16,-1 3 30-16,0-1 29 0,-7-2 31 0,7-4 33 0,-6-3 28 0,5 3 30 15</inkml:trace>
  <inkml:trace contextRef="#ctx0" brushRef="#br0" timeOffset="120896.61">7718 15826 299 0,'-33'26'420'16,"0"-1"32"-16,0-3 20 0,8 0 10 0,-1-3 8 0,6-5 6 15,0 5 5-15,7-9 6 0,1 1 5 0,4-3 3 0,2-1 3 0,6 1-105 16,0-5-159-16,0 4-92 0,14-3-58 0,-2-1-32 0,8 1-19 0,-1 0-13 16,7 0-9-16,13-8-22 0,1 4-28 0,5-8-61 0,7 5-75 15,1-8-92-15,5 0-99 0,0 0-70 0,7-4-55 0,-6 5-26 0,6-9-13 16,-6 5-8-16,-7-5-3 0,1 4-1 0,-2-4 3 0,-5 5 15 16,-7 0 21-16,0 3 56 0,-6-4 70 0</inkml:trace>
  <inkml:trace contextRef="#ctx0" brushRef="#br0" timeOffset="122042.42">11540 15954 0 0,'13'4'53'0,"-7"-4"138"0,2 0 9 0,-2 0 9 15,0-4 9-15,1 4 12 0,-1-3 13 0,1-1 16 0,-1 0 17 0,-6 1 18 16,7-1 18-16,-1-1-27 0,-6-2-52 0,6 4-22 0,-6 0-9 16,0-5 4-16,0 4 9 0,0 2 4 0,0-6 1 0,0 4-5 0,0-4-8 15,-6 5-12-15,6-5-15 0,-6 2-19 0,-1 1-19 0,1-2-16 16,-7 0-12-16,6 3-16 0,-5 1-17 0,-2-1-18 0,1 0-18 0,-6 1-12 16,-1-1-9-16,1 4-6 0,-1 4-6 0,1-4-1 0,-1 3 1 15,-6 1 0-15,6 3 2 0,1-3 1 0,-1 7 0 0,1-3 3 0,-1-2-1 16,7 5 2-16,-6 1-1 0,5 2 1 0,8 0 1 0,-7 2-1 15,7 2-1-15,-1-3 1 0,7 6-2 0,0-3-1 0,0 4-1 0,7 0-2 16,-1 1-2-16,1-1 0 0,-1 4-2 0,8-5-2 0,-2-2 0 16,8 2 0-16,-1-3 0 0,1 1-1 0,6-1 0 0,-7-3-1 0,7 0-1 15,0-8 0-15,1 5-2 0,5-6-1 0,-6-2 0 0,7-4 0 16,-7 0-1-16,6-4 0 0,-5 1 1 0,5-5-3 0,-6-3-2 0,7-3-2 16,-8-5-1-16,9 1-1 0,-9-3-1 0,7-6 0 0,-5 2-1 0,-1 0 0 15,0-9 1-15,-6 5-2 0,5-4 1 0,-5-4-1 0,0 1 2 16,-8-1 1-16,8 0 2 0,-7-3 2 0,-7 0 0 0,8-1 1 15,-8-2 1-15,0-1 1 0,1 4 1 0,0-5 0 0,-7 6-1 0,0-2 1 16,0 1 1-16,0 6 0 0,0 2 3 0,-7-1 0 0,7 7 1 16,-7 1 2-16,7 6 2 0,-6 1 1 0,0 3-1 0,0 4 1 0,-2 1 0 15,2 5-1-15,0-2 1 0,6 7 0 0,-13 0 0 0,6 0-1 16,0 4-2-16,7 4-2 0,-6 2-1 0,0 1-2 0,0 4-1 0,-2 3 0 16,8 1-2-16,-6 3 2 0,0 3 2 0,6 0 0 0,0 1 1 15,-7 3 2-15,7 5 1 0,0-5 1 0,0 3 3 0,0 2 2 16,0-1 2-16,0 4 0 0,0-5 0 0,0 5 0 0,7-1 2 0,-7 1 0 15,0 0-1-15,6-1 0 0,-6 1-1 0,6 0-2 0,-6 0-1 16,8-5-1-16,-2 1-2 0,-6-3-2 0,6 0-1 0,0-1-1 0,1-4 0 16,0-3 0-16,-1-4-2 0,1 1 0 0,-7-5-2 0,6 1 2 0,0-4 1 15,2-4 1-15,-8-3 2 0,6 3 2 0,-6-3 2 0,6-4 2 16,-6 0 1-16,6-4 1 0,-6 0-1 0,7 1 0 0,-7-4-1 0,7 0 0 16,-1-5 2-16,-6 1-1 0,7-3-2 0,-1-1 0 0,-6-4-4 15,7 1-1-15,0 0-2 0,-1-5-3 0,0 3-2 0,1-6 0 0,-7 3-2 16,13 1 0-16,-7-3 1 0,7 3 0 0,-6 0 0 0,6 0 0 15,1 4 0-15,-2-1 0 0,8 1-1 0,-7 4 0 0,-1-1 0 0,2 4-1 16,-2 0 1-16,2 4-1 0,-1 2 0 0,0 2 1 0,0 3 0 16,-7 3-1-16,8 2 0 0,-8-2-1 0,7 8 0 0,-7-4 0 0,1 8 2 15,0-4-1-15,-1 3 1 0,-6 6 1 0,6-6 0 0,0 4 0 16,2 0 0-16,-8 1 1 0,6-1 0 0,-6 0 1 0,6 0 0 0,-6 1 0 16,7-1 0-16,0-3-1 0,-1-1 2 0,1 1 0 0,-1 0 0 15,7-4 0-15,-6 0 1 0,5-4 0 0,2 0-1 0,5 1 1 0,-6-8-1 16,6 4 1-16,1-4 0 0,0-4-1 0,-1-1 1 0,1-2-1 15,6-3 0-15,-7 2 0 0,7-6 0 0,-6 3 0 0,6-3-2 0,-7-5 1 16,1 4-1-16,0-3-1 0,-1-1-1 0,1 1-2 0,-7-4 1 16,0 3-2-16,0-2 2 0,0 3-1 0,-6-5-2 0,5 1 1 0,-5 0-1 15,-7 1 1-15,7 3-1 0,-7-5 2 0,0 2 1 0,0 2 0 16,-7 0 3-16,0 1 2 0,1 4 0 0,6-2 4 0,-13 2 1 0,6 3 2 16,-6 4 3-16,7-4 0 0,-7 4 0 0,0 3 1 0,-1 1 1 0,8 3-1 15,-7-5 1-15,0 10 0 0,0-5 1 0,7 3 2 0,0 5-1 0,-8 1 2 16,8 0-1-16,-1 5 1 0,0 0-1 0,7 5-1 0,0-1 1 15,0 1-1-15,0 3 2 0,7 0-1 0,0 3 1 0,-1 1-2 0,0-3-1 16,8 2-2-16,-1-3-2 0,0 0-2 0,0 0-3 0,-1 0-8 16,8 0-8-16,-7-4-11 0,7-4-13 0,0 1-14 0,-1 0-16 0,0-4-32 15,1-5-38-15,-1 3-46 0,1-6-50 0,0-3-56 0,-1-3-57 16,7-1-49-16,-6-3-47 0,-1-4-33 0,1-1-27 0,0 2-7 16,-1-5 2-16,1 1 11 0,0-1 13 0,-8 0 29 0,8-4 37 0,-7 5 47 15,-1-4 50-15,2 3 54 0,-8-2 94 0</inkml:trace>
  <inkml:trace contextRef="#ctx0" brushRef="#br0" timeOffset="122839.3">13455 15752 29 0,'6'-6'220'0,"1"-3"23"0,0 2 21 0,-1 4 16 0,1-4 19 0,-7-1 23 16,6 1 28-16,-6 0 34 0,6 2 38 0,-6-1 9 0,0 2-3 0,0-3-40 15,0 4-57-15,-6-2-35 0,6 2-24 0,-6-6-19 0,-1 7-17 16,1-2-14-16,-1 1-14 0,0-1-24 0,1 4-25 0,-8-4-34 0,8 4-36 16,-6 0-21-16,-2 4-15 0,1 0-9 0,1-1-8 0,-2 3-4 15,-6 3-4-15,8 2-4 0,-1 0-1 0,-1 4-2 0,2-1-2 0,6 0 0 16,-8 5-1-16,8-2-1 0,-1 3-1 0,1-2-2 0,-1 4-1 15,7-4-1-15,0 0-1 0,0 1 0 0,0-1-3 0,7 1-1 16,-7-6-2-16,13 3-1 0,-7-5 1 0,8-1-2 0,-2 2 0 0,1-9-1 16,7 5 0-16,-8-8-1 0,8 0-1 0,0 0-3 0,6-8-1 0,-7 2-4 15,7-3-2-15,1-1-5 0,-8-5-4 0,7-4-5 0,0 1-3 16,0-1-5-16,0-1-4 0,1-3-5 0,-1 2-2 0,-7-5-2 0,7-5-1 16,-6 6-3-16,-1-4 0 0,1 0 0 0,-1 0 2 0,-6-1 3 15,7-3 2-15,-7 4 6 0,-7-4 3 0,7 0 4 0,-6 3 6 0,-1-2 3 16,0 3 4-16,2-1 5 0,-8 1 4 0,0 4 7 0,0 2 8 15,0-2 8-15,-8 3 6 0,8 4 4 0,-6 3 5 0,0-4 3 16,-1 8 5-16,7-3 3 0,-6 6 2 0,-1-3 1 0,1 8 0 0,-1-5-2 16,1 5-2-16,0-1-4 0,-2 4-4 0,2 0-5 0,0 4-5 15,-1 3-4-15,0 0-2 0,1 4-5 0,0 0-5 0,-1 3-3 0,1 9-2 16,-1-1 0-16,0 4-1 0,1-1 1 0,0 9 1 0,6-6 1 16,-7 9 2-16,0 0 2 0,7-1 1 0,-6 4 3 0,0 1 1 0,6-1 2 15,-7 1 2-15,7 3 2 0,-6-7 3 0,6 7 1 0,-7-9 1 16,7 7-1-16,0-6 2 0,0-3-1 0,0-1 1 0,0-2-1 15,0-1 0-15,7-7 0 0,-7 0 2 0,6-3-1 0,-6-1 0 0,7-7 1 16,-7 4 0-16,6-7 2 0,0-2 2 0,-6-2 0 0,7 0 2 16,0-4-1-16,-1-4 1 0,0 0-3 0,1 1-2 0,0-5-3 0,-1 1-1 15,7-4-3-15,-7-3-2 0,8-1-3 0,-8 0-5 0,8-4-3 0,-8-2-3 16,7 3-5-16,0-8-4 0,-7 3-2 0,7-2-5 0,-7 3-2 16,8-7-2-16,-8 4 0 0,1-1-3 0,6 3-1 0,-7-2-2 0,7 3 1 15,-6 0 0-15,0 4 0 0,-1 4 0 0,0-3 0 0,-6 8 0 16,7 1 2-16,0 0 3 0,-7 1 0 0,6 7 0 0,-6-3 1 15,6 3 1-15,-6 3 0 0,7 2 1 0,-7-3 0 0,6 6 0 0,1 0-1 16,-7-1-1-16,0 4 0 0,7 0 0 0,-7 3 0 0,0-2 0 16,0 2 0-16,0 0 0 0,0 2-1 0,0-2-1 0,-7 0 1 0,7 1-1 15,-7 0 1-15,1-1-1 0,-1 1 0 0,1-4 2 0,0 4 1 16,-1-4 2-16,0 0 2 0,1-5 0 0,-7 6 1 0,6-5 1 0,1 1 2 16,-1-1 2-16,1 1 1 0,-1-6 2 0,7 3 0 0,-6-1 1 15,6-1 1-15,-7-3 1 0,7 4 1 0,0-4 0 0,0 0 1 0,0 0 1 16,0 0 1-16,0 0 1 0,0 0-1 0,0-4 0 0,0 4 0 15,7-3-1-15,-7-1 0 0,6-3 0 0,1 2 1 0,-7 2-2 0,6-4-1 16,1 3-1-16,-1 0-1 0,1 2-2 0,0-3-1 0,5 2-1 16,-5 3 0-16,0 0 1 0,-1 3 0 0,7 2 0 0,-7 1 0 0,8 2-1 15,-8 3 0-15,0 0 1 0,2 3 0 0,-2-3 0 0,0 7 1 0,1-3 2 16,-1 4-1-16,1-2 1 0,-1 3-1 0,-6-2 1 0,7 0 0 16,-1-4 0-16,8 0 0 0,-8 2 0 0,7-2 0 0,-7-3-2 0,7-3-6 15,7-1-12-15,-7-4-12 0,7 1-15 0,-1-4-39 0,1-4-51 16,6 1-64-16,-7-4-70 0,1-5-63 0,6-2-60 0,-7 0-49 15,1-5-42-15,-8 1-21 0,2-4-9 0,-2-4 3 0,2 1 7 0,-8-9 10 16,1 5 15-16,-1-7 38 0,1-5 50 0,-7 1 66 0,0-4 68 16</inkml:trace>
  <inkml:trace contextRef="#ctx0" brushRef="#br0" timeOffset="123937.76">15481 15548 73 0,'12'4'216'16,"-5"2"14"-16,6 2 8 0,-6-5 8 0,5 1 7 0,2 0 8 16,-2-1 9-16,2-3 9 0,-1 4 10 0,7-4-8 0,-8 3-16 15,2-3-39-15,5 4-49 0,-6-4-19 0,0 4-2 0,-7-4 9 0,8 4 16 16,-8-4 12-16,0 0 10 0,1 0 2 0,-7 0 1 0,6-4-3 16,1 4-4-16,-7-4-7 0,0 4-8 0,7-4-11 0,-7 1-12 0,0-1-17 15,0-3-19-15,0 0-22 0,0 3-23 0,0-3-17 0,-7-5-20 16,0 6-10-16,1-2-10 0,-1-3-5 0,-5 4-7 0,4-5-3 15,-4 6-2-15,-1-2-1 0,-7 2-2 0,8-2 0 0,-8 3-2 0,0 1-1 16,1 1-2-16,-1 3 0 0,0 0 1 0,1 3 0 0,-1 1 0 0,0 4 1 0,2 0-1 16,-2 3 1-16,1 0 0 0,-1 3 0 0,0 1 1 0,1 4 0 15,5-2 1-15,2 1 0 0,6 1 0 0,-8 4 1 0,8 2 1 0,6-3 0 16,0 0 1-16,0 0 0 0,0-5 1 0,6 6-2 0,8-4 0 16,-2 2 1-16,1-6-1 0,0 3 0 0,6-7-2 0,1 4 2 0,0-7-1 15,-1-2 0-15,7 2 0 0,-6-5-2 0,6-3 1 0,1-3-1 16,-2-1-1-16,1-3 1 0,0-4 1 0,0 0 1 0,-6-4-1 0,5-3 0 15,-5 0-1-15,7-5 1 0,-8 1 0 0,-6-3 0 0,7 0-2 16,-7-1 2-16,-1 0 0 0,2-3 1 0,-8-1 2 0,0 1 2 16,2 0 1-16,-2-5 1 0,0 6 4 0,-6-6 1 0,0 2 1 0,0-1 2 15,0-1 1-15,0 5 2 0,0-3 3 0,-6 3 1 0,6-5-1 0,0 8 0 16,-6-3-1-16,6 0-2 0,-8 3-1 0,8 5-1 0,0-2-1 16,-6 1-3-16,6 4-1 0,-6 0-3 0,6 7-2 0,0-4-2 15,-7 4-1-15,7 4-4 0,0-1 0 0,0 5-3 0,0 3 1 0,0 0-3 16,0 0 0-16,0 7-1 0,0 0 2 0,0 0-1 0,0 8 0 15,0-1 1-15,0 5 1 0,7-1 0 0,-7 8 1 0,0 0 3 0,6 3 4 16,0 4 3-16,-6 0 4 0,8 4 4 0,-8-1 3 0,6 1 2 16,0 4 6-16,-6-1 2 0,7 0 3 0,-1-4 3 0,1 5 3 0,-1-4 0 15,1-1 1-15,-1-3-2 0,0 1-1 0,2-7-1 0,4 4-1 16,-5-6-1-16,6 0-2 0,0-2-2 0,0-4-5 0,0-1-1 16,7-4-3-16,-7-2-2 0,6-5-1 0,-6 0-2 0,7-3 1 0,-1-1-1 15,1-6-1-15,6-1-2 0,-7 0-2 0,1-3-2 0,0-4-2 16,-1 0-1-16,0-4 0 0,1 0-1 0,-1-3 0 0,-5-1-3 0,5-2 0 15,-6-2-1-15,0 3 0 0,-7-6-2 0,8 3 0 0,-8-2 0 16,0-1 0-16,8 1 0 0,-14 3 0 0,6-5 0 0,1 7-1 0,-7 0 1 16,0 2-1-16,6 0 2 0,-6 3-1 0,0 5 0 0,0 2-1 15,0-3 0-15,0 7 1 0,0 1-2 0,0-1-1 0,0 4 1 16,0 0-1-16,0 0-1 0,0 4 1 0,0 3-1 0,6 0 0 0,-6 0 0 16,0 5 1-16,8 2-1 0,-8 1 2 0,6 3 0 0,-6 1 1 15,6 3 1-15,0 0 0 0,2 0 1 0,-2-1 0 0,-6 1 1 0,13 0-1 16,-7 5 1-16,1-6 0 0,0 2 0 0,5-6 0 0,-5 5 0 15,0-4 0-15,-1-2 0 0,7-2 0 0,-7 0 1 0,1 1 1 0,6-7 0 16,-7 3 2-16,2-8 0 0,4 4 1 0,-6-2 0 0,8-5 0 0,-8 0-1 16,7 0 2-16,-7-5-1 0,8-2-1 0,-8 4 0 0,8-8 0 15,-2 0-1-15,-5-1 0 0,6-2-1 0,-6 0-1 0,-1-5-3 16,6 1-1-16,-4-4 0 0,-2 0 1 0,0-4-1 0,-6 3 0 0,7-2 0 16,-7 0 0-16,6 2-1 0,-6-2 0 0,7 3 0 0,-7 0-1 15,0 4 2-15,0 3 1 0,0 1-1 0,0 3 0 0,0 3-1 0,0 1-1 16,0 4-1-16,-7-2 0 0,7 5 0 0,0 0-1 0,0 5 1 15,-6 2 0-15,6 0 0 0,0 0-1 0,-7 4 1 0,7 4 0 16,0-1 1-16,0 6-1 0,-6-3 3 0,6 5 0 0,0 0 0 0,6 0 2 16,-6 0 0-16,0 0 0 0,7 1 0 0,-7-2 0 0,6 2-1 0,1-6-1 15,0 5-4-15,-1-4-5 0,7 1-11 0,-6-5-14 0,5 2-13 16,2-6-15-16,-1 1-19 0,-1 0-21 0,8-4-35 0,-6 1-42 0,5-8-51 16,0 4-53-16,0-8-51 0,1 1-50 0,0-5-41 0,5 1-36 15,-5-4-26-15,0 0-22 0,6-4-4 0,-7-4 7 0,1 4 14 16,0-2 19-16,-1-5 33 0,-5 3 43 0,5-4 49 0,-6 3 54 0,0 0 52 15,-1-1 91-15</inkml:trace>
  <inkml:trace contextRef="#ctx0" brushRef="#br0" timeOffset="124279.26">17233 15540 0 0,'6'-14'122'0,"0"3"112"16,-6 0 33-16,0-4 30 0,0 8 25 0,0-4 28 0,0 2 30 16,-6 3 27-16,0-5 27 0,-1 3 17 0,0 1 16 0,1-4-34 15,0 4-57-15,-2 0-53 0,-4 0-52 0,5-1-34 0,-6 1-24 0,0-1-24 16,1 5-23-16,-2-1-27 0,1 4-29 0,0 0-26 0,0 4-28 16,0-1-16-16,0 5-14 0,0 2-8 0,0 2-7 0,0 2-2 0,7 8-2 15,-1-4 0-15,0 8 0 0,1 0 1 0,0 3 0 0,-2-3 2 16,8 7 1-16,-6-3 2 0,6 2 2 0,6 0 1 0,-6-2 1 0,8-1 1 15,-2 0 0-15,0 1 1 0,8-4-1 0,-8-1 0 0,7-3-1 0,0-2 0 16,6-3-2-16,-5-2-1 0,-1-4-2 0,6 0-1 0,-6-8-2 16,7 1-3-16,-7-1-1 0,6-6-1 0,0-1-1 0,1-3-3 15,-6-4 0-15,5-1-4 0,-6-1-2 0,0-1-4 0,0-9-4 0,0 1-4 16,-7-4-7-16,1 1-6 0,0-4-5 0,-7-4-3 0,-7-1-2 16,7-2-1-16,-7-1 1 0,-5 0 1 0,-2 4 2 0,2 1 5 0,-2-1 4 15,1 3 6-15,-6 8 4 0,6 0 7 0,-1 4 7 0,2 7 6 16,-1 0 4-16,6 4 4 0,-6 3 1 0,7 4 2 0,0 0 1 0,6 4-2 15,0 3-1-15,0 1-2 0,6 2-2 0,0 1-5 0,1 0-8 32,6 4-11-32,0-4-16 0,-1 4-30 0,8-4-37 0,6 0-43 0,-6 0-48 15,6 0-49-15,0-4-52 0,0 0-49 0,0 1-46 0,0-5-35 16,1 0-32-16,-1-3-10 0,-1 5-4 0,1-5 8 0,0-5 13 0,1 5 30 0,-7-3 35 0,-2 0 45 0,9-1 45 0,-15-3 50 16,8 3 128-16</inkml:trace>
  <inkml:trace contextRef="#ctx0" brushRef="#br0" timeOffset="124498.01">17753 15474 0 0,'7'-3'120'0,"0"-6"120"0,-1 3 20 0,0-2 20 0,-6 1 20 0,7 0 26 15,-7 3 27-15,0-7 34 0,7 4 35 0,-7 0 24 0,0 0 18 16,0-1-40-16,0-3-67 0,0 4-46 0,-7-1-34 0,7-2-24 0,-7 2-20 16,1 0-19-16,0 5-20 0,-8-5-26 0,8 8-27 0,-7-3-33 15,-7 3-36-15,8 3-22 0,-8 2-17 0,7 1-7 0,-7 2-4 0,0 4-3 16,1 2-2-16,6 0 0 0,-6 5 1 0,5-1 1 0,2 4 1 16,-2 4 1-16,8-4 0 0,-1 7 1 0,1-3 1 0,6-1 0 15,-6 4 0-15,12-2-2 0,-6-2-3 0,6 0-1 0,1 1-3 0,-1-4-3 16,8 0-1-16,-2-5-1 0,2 3-2 0,-2-6-3 0,2-3-2 0,-1 1-9 15,7-5-11-15,-8 0-16 0,8-3-19 0,-1-4-36 0,-5-4-42 16,4-3-54-16,-4 0-59 0,5-5-56 0,-5 1-55 0,-2-3-55 16,-5-1-57-16,6-7-24 0,-7 3-12 0,1-2 1 0,-7-9 5 0,0 5 14 15,7-5 18-15,-14-3 34 0,7-3 43 0,-7-1 52 0,1-2 58 16</inkml:trace>
  <inkml:trace contextRef="#ctx0" brushRef="#br0" timeOffset="124701.13">17291 15118 0 0,'-26'9'224'0,"0"-3"105"0,0 2 43 0,6-1 39 16,1-3 33-16,-1 3 23 0,8-7 15 0,-2 3 11 0,1-3 9 0,7 4 9 16,-1-4 6-16,1 0-47 0,6 0-72 0,0 0-73 0,0 0-68 15,0-4-53-15,6 4-43 0,1-3-37 0,-1-1-36 0,1 1-22 16,-1-1-18-16,0 0-17 0,8-3-15 0,-1 3-17 0,0 1-17 0,6 0-19 16,-5-2-17-16,-2 5-22 0,2 0-24 0,-2 0-30 0,-5 5-33 15,6-2-36-15,-6 4-34 0,-1 0-38 0,0 4-35 0,-6 0-32 0,7 4-28 16,-7 3-38-16,-7 1-42 0,7 3-14 0,-6 0-1 0,0 0 13 15,-1 6 20-15,-6-2 27 0,6 8 32 0,1-5 34 0,-7 0 36 0,6 3 38 16,1 2 37-16</inkml:trace>
  <inkml:trace contextRef="#ctx0" brushRef="#br0" timeOffset="124841.76">17337 16130 205 0,'12'29'397'0,"-12"-3"41"0,8-5 27 0,-2-2 15 16,-6-4 6-16,6 0 4 0,-6-8 1 0,0 0 1 0,0 0 1 15,0-3 0-15,0 0 1 0,0-4-96 0,0 0-143 0,0 0-123 0,0 0-116 16,0 0-112-16,0-4-110 0,0 0-99 0,6 1-95 0,-6-8-47 15,7 4-22-15,-7-8-12 0,7 0-7 0,-1-4-3 0,1-2 0 0,-7-2 2 16,6-2 6-16,-6-4 30 0,0 0 40 0,0-4 69 0,-6-1 175 16</inkml:trace>
  <inkml:trace contextRef="#ctx0" brushRef="#br0" timeOffset="125139.76">16809 15086 0 0,'-6'-7'3'0,"-1"3"287"0,0 0 42 0,1 1 34 15,6-1 29-15,-6 4 25 0,-1-4 20 0,0-2 14 0,7 1 11 16,-6-3 7-16,6 5 6 0,0-4-21 0,-6-1-31 0,6 1-74 16,0 3-96-16,6-3-61 0,-6-1-42 0,0 2-34 0,6 2-30 0,1-3-28 15,0-1-27-15,-1 4-27 0,7 1-25 0,-6-1-30 0,6 1-32 0,-1 3-32 16,-5 0-28-16,6 3-19 0,1 1-15 0,-2 3-10 0,-5 4-6 15,-1 0-3-15,1 4-2 0,-1-1 3 0,-6 1 8 0,0 4 10 16,-6-1 13-16,6 4 21 0,-13-4 24 0,6 4 15 0,-5-4 12 0,-2 4-5 16,1-3-16-16,0 3-22 0,0-4-28 0,-7 0-39 0,8-3-43 15,-2 0-23-15,-5-1-12 0,6 0-5 0,0-2-3 0,-1-4 3 16,8-2 2-16,-6-1 11 0,5-2 15 0,0-6 24 0,1 3 29 0</inkml:trace>
  <inkml:trace contextRef="#ctx0" brushRef="#br0" timeOffset="125374.13">15428 15068 195 0,'-46'11'396'0,"14"0"43"0,-1 0 27 0,1 0 13 0,6-5 11 0,7 3 4 16,-1-6 0-16,7 4 2 0,7-7 1 0,6 4 1 0,0-1 1 15,6-3-90-15,7 4-132 0,0 0-98 0,13-1-78 0,0-3-56 0,14 4-48 16,-2-4-75-16,7 3-91 0,8-3-99 0,6 0-104 0,6 0-58 16,-7 0-35-16,7-3-16 0,7-1-9 0,-6-3-5 0,-1 0-2 15,0-1 0-15,-7-3 0 0,7 1 14 0,-6-1 19 0,-7-4 62 16,0 0 81-16</inkml:trace>
  <inkml:trace contextRef="#ctx0" brushRef="#br0" timeOffset="125921.01">19538 15240 79 0,'7'8'220'0,"5"-2"13"0,-5 2 9 0,-1-5 7 16,1 5 8-16,-7-8 10 0,7 4 14 0,-7-1 23 0,0-3 28 16,0 0 16-16,0 0 6 0,0 0-27 0,0-3-46 0,0-1-29 0,0 0-20 15,0 0-10-15,0-3-4 0,0 0-2 0,0-1-4 0,0 1-7 16,-7-4-10-16,7 4-20 0,0-4-25 0,-7 0-33 0,1 0-34 0,6 0-20 16,-7-1-12-16,1 5-7 0,-7-4-5 0,6 4-3 0,-5 0-4 15,-2 4-4-15,1-2-3 0,1 1-3 0,-8 4-3 0,6 0-3 16,-5 9-1-16,0-6-1 0,-8 8-1 0,8 0 0 0,-1-1-1 0,-6 9 0 15,7-1 1-15,-1 1 1 0,1 3 2 0,6 3 2 0,-7 1 1 0,14-1 1 16,-7 2-1-16,6 2 0 0,1-3 1 0,6-1-2 0,0 4 0 16,6-2-1-16,1-7-1 0,6 7-1 0,-7-5-2 0,14-4-3 15,0 3-1-15,-1-6-5 0,1 4-4 0,6-9-12 0,-1 2-13 0,9-1-33 16,-2-4-42-16,-7-3-60 0,9-4-68 0,-2 0-66 0,1-4-66 16,6-3-55-16,-13 0-51 0,6-1-26 0,1-2-12 0,-1-3-4 15,-5-1 0-15,5-1 7 0,-6-3 13 0,-1 4 31 0,2-4 41 0,-7 3 60 16,6-3 68-16</inkml:trace>
  <inkml:trace contextRef="#ctx0" brushRef="#br0" timeOffset="126328.37">20085 15316 175 0,'6'-10'200'0,"1"-5"6"0,0 4 5 0,-1 0 9 0,-6-4 10 0,6 4 16 15,1 1 19-15,0-1 19 0,-1-4 20 0,-6 4-17 0,7 3-35 16,-1-3-25-16,-6 0-20 0,6 4 2 0,-6 0 13 0,0-1 10 16,0 1 7-16,0 3-2 0,0 1-7 0,0 0-13 0,-6 3-20 0,0 0-16 15,-1 0-18-15,-6 3-13 0,0 0-12 0,0 1-15 0,-6 3-16 0,6 1-18 16,-7 2-21-16,0 2-12 0,1 2-11 0,-1 2-4 0,-6-2 0 15,7 4-2-15,6 0 0 0,-7 5-3 0,7-2-2 0,1 2-3 0,-2-1-4 16,8-1-3-16,-1 5-4 0,7-4-3 0,0 0-5 0,0-4-2 16,7 4-1-16,-1-3-2 0,8-4-2 0,-2-1 0 0,1 1-1 0,0-4 0 15,7-4-2-15,-1 0-1 0,1 0-2 0,-1-7-1 0,1 4-3 16,0-8-1-16,-1 1-1 0,-6-1-1 0,6-6-1 0,1 1 1 16,-7-5-1-16,0 3-1 0,0-8 1 0,0 2-1 0,0-3 1 0,-7-1 1 15,2-1 1-15,-2-4 2 0,0-3 2 0,1 3 2 0,-1-3 2 16,-6 4 2-16,7-5 5 0,-7 1 4 0,0 3 6 0,6 1 5 0,-6 3 6 15,0 0 5-15,0 4 6 0,0 3 3 0,0 4 1 0,0 0 1 16,0 4-1-16,0 3-2 0,0 0-1 0,0 4-2 0,0 0-3 16,0 4-4-16,0 3-6 0,7 1-6 0,-7 3-5 0,6 3-6 0,-6 0-6 15,0 5-3-15,6 3-2 0,-6 0 1 0,8 1-1 0,-2 2 1 16,0 0-1-16,1 1-4 0,0 0-6 0,-1 0-10 0,0 0-10 0,1-1-13 16,-1-3-17-16,1 0-21 0,6-4-24 0,0-1-39 0,-6 0-48 15,6-3-58-15,6-3-64 0,-6-4-53 0,1 0-43 0,5-3-38 16,0-4-36-16,0 0-11 0,1-4 0 0,0 1 9 0,-7-4 13 0,13-2 20 15,-6 3 23-15,-1-5 40 0,1-5 47 0,0 6 58 0,-2-5 64 0</inkml:trace>
  <inkml:trace contextRef="#ctx0" brushRef="#br0" timeOffset="126515.86">20768 15316 0 0,'8'-14'59'0,"-8"3"191"15,6-3 25-15,-6 2 26 0,0-2 28 0,-6 3 36 0,-2 0 39 0,8-4 29 16,-6 5 26-16,-6-3 17 0,5 3 13 0,0-1-26 0,-6 3-48 16,7 1-52-16,-8 0-58 0,2 3-31 0,-2 1-20 0,-5-1-24 0,6 4-25 15,0 4-33-15,-7-1-37 0,8 5-29 0,-2-1-22 0,1 4-18 16,1 4-13-16,-2 4-9 0,8-1-8 0,0 3-5 0,6 1-6 15,0 0-4-15,0 7-5 0,6-2-3 0,0-2-3 0,8 0-2 0,-2 1-2 16,1 0-10-16,7-5-9 0,-6 2-14 0,11-4-17 0,-5-1-28 16,0-4-34-16,5-2-50 0,1-2-58 0,-6-3-63 0,6-3-69 0,-7 0-67 15,7-8-66-15,-6 0-33 0,0-3-16 0,-1 0-1 0,-5-8 5 16,-2 1 11-16,1-8 14 0,0 0 28 0,-6-4 33 0,-1-3 50 16,-6-5 56-16,6-1 65 0,-6-7 244 0</inkml:trace>
  <inkml:trace contextRef="#ctx0" brushRef="#br0" timeOffset="126640.86">20521 14595 257 0,'-39'-4'404'0,"0"0"31"0,1 4 15 0,4 0 6 0,-5 0 4 16,7 0-16-16,6 4-24 0,-7 0-59 0,7 3-76 0,-7 5-90 15,7-2-98-15,-6 5-149 0,6 4-175 0,-6 2-104 0,-2 2-67 0,9-2-33 16,-7 1-17-16,6-3-8 0,6 3-3 0,-7-4 15 0,9 0 24 16,-2 0 59-16,7-3 124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  <inkml:channelProperty channel="T" name="resolution" value="1" units="1/dev"/>
        </inkml:channelProperties>
      </inkml:inkSource>
      <inkml:timestamp xml:id="ts0" timeString="2021-10-28T07:42:53.235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2656 1337 148 0,'7'0'226'16,"-7"4"15"-16,0-4 8 0,0 3 10 0,0 1 11 0,0-4 13 0,0 0 17 15,0 4 19-15,7-4 19 0,-7 0-7 0,0 3-21 0,0-3-28 0,6 0-32 16,-6 0-20-16,0 0-13 0,7 0-5 0,-7 0-3 0,6 0-4 0,-6 0-6 0,7 0-10 0,-7 0-15 0,7 0-16 16,-7 0-19-16,0 0-18 0,0 0-19 0,0 0-17 0,0 0-16 15,0 0-13-15,6 0-10 0,-6 0-6 0,0 0-4 0,0 0-3 0,0 0-1 16,0 0 1-16,0 0-1 0,0 0 2 0,0 0 1 0,0 0 0 0,0 0-1 16,0 0 0-16,0 0 0 0,-6 0-1 0,6 0-1 0,0 3 0 0,0-3-3 15,-7 0-3-15,7-3-4 0,-7 3-3 0,7 0-2 0,-6 0-4 0,-1-3-4 16,1 3-2-16,-1 0-2 15,0-4-2-15,1 4 0 0,-6 0-2 0,4 0-1 0,-4 0-1 0,5 0-1 16,-6 0 0-16,6 0 1 0,-5 0-2 0,-2 0-1 0,2 0 2 16,-2 0-1-16,1 0 1 0,1 4-1 0,-2-4 1 0,-5 0 1 0,6 3 0 15,0-3 1-15,0 0 0 0,0 3-1 0,-1-3 2 0,-5 5-1 0,13-5 1 0,-8 3 0 16,2-3 0-16,-2 4 0 0,8-4 0 0,-7 4 0 0,6-4-1 0,1 3 1 16,-1-3-2-16,7 4 0 0,-6-4 0 0,6 0 0 0,0 0-1 15,-6 3 0-15,6-3-1 0,0 0 0 0,0 0 1 0,0 0 0 0,0 0-1 0,0 4 1 0,6 0-1 16,-6-1 1-16,0 1 0 0,0-1-1 15,6 2 1-15,-6 2-1 0,7 0 0 0,-1 0 2 0,-6 1 0 16,0 0-1-16,7-1 2 0,-7 4 2 0,7-4-1 0,-7 0-2 0,6 5 1 16,-6-6 0-16,6 5 0 0,-6-3 0 0,0 3 1 0,8-4-1 0,-8 0 0 15,6 1 1-15,-6-2 0 0,0-1 2 0,6 2-1 0,-6-4-3 0,0 5 0 16,6-5 2-16,-6 2 0 0,0-2-2 0,7 0 0 0,-7 2 1 0,0-5-1 16,7 0 0-16,-7 2 2 0,0-2 2 0,0 0-1 0,6 0-1 15,-6 0 0-15,0 0 1 0,7 0 0 0,-7 0 1 0,6 0 0 0,-6 0 0 0,6-2 1 0,2 2-1 0,-2 0 1 16,0-5 0-16,-6 2-1 0,14 3-4 0,-8-3 0 0,0-2 2 0,7 2 0 15,-6-1 0-15,0 0-1 0,5 4 0 0,-5-3 1 0,6 0 0 0,-7 3-2 16,7 0 0-16,-6-4 0 0,0 4 0 0,5 0-1 0,-4 0 2 16,-2 4-1-16,6-4-2 0,-5 3 1 0,0-3 0 0,6 3 0 15,-7 1 1-15,0 0-1 0,2 4-2 0,-2-5 1 0,0 5 0 0,0-1 1 16,1-4 1-16,0 8 0 0,-1-3-2 0,1 2 1 0,-7-2 2 0,6 3 0 16,-6 4 0-16,7-5 1 0,-7 5-2 0,0 0 1 0,0-3 0 15,0 2 1-15,0-1 1 0,0 3-1 0,0-1-2 0,0-4 0 0,-7 3 2 16,7-3 0-16,0 0 0 0,-6 0 0 0,6 0-2 0,-7 0 2 0,7-4 1 15,-6 5 2-15,-1-5-1 0,7 0 2 0,-7 1 0 0,1-1 2 16,0 1 1-16,0-5 1 0,-8 0 1 0,8 5 1 0,-7-5 3 0,6 1-1 0,-6 0 0 0,1-1-1 0,4 1 0 16,-4-4 0-16,-2 4-2 0,8-4 0 0,-7 0-2 0,0 0-1 15,6 0-3-15,-5-4-8 0,5 0-11 0,0 4-13 0,1-7-16 0,-1 3-26 16,1-3-31-16,0 3-48 0,6-2-54 0,0-6-61 0,0 5-64 0,0-4-58 16,0 4-58-16,6-8-36 0,-6 4-24 0,6 0-6 0,1-1 3 0,-1 2 8 15,8-1 12-15,-8 0 25 0,7 4 31 0,0-4 47 0,-7 3 53 0,14 1 62 16,-7 0 159-16</inkml:trace>
  <inkml:trace contextRef="#ctx0" brushRef="#br0" timeOffset="146.83">2983 1916 0 0,'6'11'313'0,"-6"3"77"0,6-3 35 0,-6-3 17 16,0 3 8-16,0-5 3 0,-6 2 3 0,6-4 2 0,0-1-1 0,-6 1 1 0,6-4 0 15,0 4-53-15,0-4-82 0,0 3-102 0,0-3-117 0,0 0-99 0,0 0-89 0,0 0-92 16,-7-3-91-16,7 3-72 0,0 0-59 0,0-4-31 0,0 0-14 0,-7-3-8 15,7 4-4-15,-6-5-2 0,6 1 0 0,0 0 9 0,-7-4 11 16,7 0 41-16,0 0 55 0</inkml:trace>
  <inkml:trace contextRef="#ctx0" brushRef="#br1" timeOffset="9432.27">4331 1516 0 0,'6'-3'77'0,"-6"3"102"0,6-4 11 0,-6 0 10 15,7 4 11-15,-7-3 13 0,0-1 15 0,6 0 14 0,-6 1 15 16,0 0 5-16,0-2-3 0,0 2-22 0,7-1-32 0,-7 1-17 0,0-1-6 16,0-3 1-16,0 3 8 15,0 0 5-15,0-4 5 0,0 6-4 0,0-3-6 0,0-2-11 0,-7 3-8 16,7 1-10-16,0-5-13 0,0 5-11 0,-6 0-10 0,6-1-14 16,-7-4-15-16,7 4-16 0,-6 1-18 0,6-1-15 0,-6 0-13 0,6 1-8 15,-7-1-5-15,0 1-5 0,7 3-5 0,-6-4-3 0,0 4-3 0,-1-4-4 16,0 4-4-16,7 0-2 0,-6 4-4 0,-1-4 0 0,1 4 2 0,0-4-1 15,-1 3-2-15,0 4-3 0,1-3-4 0,6 3 0 0,-6 0-1 16,-2 2 1-16,8-3 1 0,-6 5 1 0,6-3 0 0,0 2 1 0,0 2 1 0,-6-1 0 0,6 0-3 16,0 0 0-16,0 0 1 0,0 3 2 0,0-3 1 0,0 4 2 0,0 0-1 15,6-1 1-15,-6 1-3 0,0 0 2 0,0-1 1 0,-6 4 0 16,6 1-2-16,0-4 1 0,0 3 1 0,0 0 0 0,0 0 1 0,-7 1 0 16,7 3-2-16,0-4-1 0,0 0-1 0,-6-3 0 0,6 4 2 0,-7-1-1 15,7 1-1-15,0-5 0 0,-6 4 0 0,-1 0 1 0,1-3-1 16,6 3 0-16,-6-3-2 15,-2 0 1-15,2-5 2 0,0 5-1 0,-1-3 2 0,0 2-1 0,1-3-1 16,0-4 0-16,-1 5 0 0,-6-5 1 0,6 4 1 0,1-4 0 16,0 0 1-16,-8-3 0 0,8 4 0 0,0-5-1 0,-1 0 1 0,1 1 0 0,-8-4 0 15,8 4 1-15,0-8-1 0,-2 4 0 0,-4 0 1 0,6-4-2 0,-1 1-1 16,0-5 0-16,7 5 0 0,-6-1 0 0,-1-3 1 0,1 3-1 16,6-3 1-16,-6 3 0 0,6 1-2 0,0-1-1 0,-8-4-1 0,8 5 0 15,0 3-1-15,0-4 0 0,0 1 0 0,0 3-1 0,8-4 0 0,-8 4 0 0,0-4-1 16,6 4 0-16,-6 0-1 0,6-3 0 0,1 3 0 0,-1 0 1 15,1 3-1-15,0-3 0 0,-1 0 3 0,0 4 0 0,8-4 0 0,-8 0 0 16,7 4 1-16,-6-4 0 0,6 3 1 0,-1-3 0 0,2 4 1 0,-8-4-1 16,7 0 0-16,0 0 0 0,0 0 1 0,7 0 0 0,-8 0-2 15,2 0 1-15,-1-4 1 0,6 4 1 0,-6-3 0 0,1-1-1 0,5 0-1 16,-6-3 0-16,6 3 0 16,-5-4 0-16,-2 1 0 0,2 0-1 0,5 0 2 0,-6-1-1 0,0-2 1 15,7-1-2-15,-7 0 0 0,0 0-2 0,0 0-1 0,-1-4-2 16,2 5 0-16,-1-5-1 0,0 0-1 0,-7 1 0 0,1-5-2 0,6 4 0 15,-6 0 0-15,-1-3-1 0,-6-1 0 0,6 2-1 0,-6-3-1 0,0 3-1 16,0-2 0-16,0-3 0 0,-6 4 0 0,0 0 1 0,-1-1 0 16,0 1 2-16,1-1 0 0,-7 6 1 0,0-6 0 0,0 4 1 0,-1 1-1 15,2 3 3-15,-8-4 4 0,1 4 2 0,5 1 2 0,-5 2 4 0,-1 1 1 0,1-1 2 0,0 1 1 16,-1 3-1-16,-6 1 2 0,7 3 0 0,-1 0-1 0,-6 0 1 0,7 0 0 16,-1 3 0-16,0 1-3 0,1 0 0 0,5-1 1 0,2 1-2 15,-2 0-2-15,2 3-2 0,5-4-3 0,1 5-1 0,-1-5 1 0,0 5-1 16,1-5 0-16,0 5-1 0,6-1-3 0,0 0-5 0,0 1-7 0,0-1-19 15,0 0-23-15,6 1-31 0,-6 2-33 0,6-2-41 0,1 0-46 16,0-2-42-16,-1 1-38 0,1 1-47 0,-1 0-50 0,0-1-30 0,-6 0-22 0,7 0-7 0,0-2 1 16,-1 2 16-16,0-4 20 0,1 1 31 0,-7 0 31 0,7-4 44 0,-1 3 47 15,-6-3 41-15,0 0 173 0</inkml:trace>
  <inkml:trace contextRef="#ctx0" brushRef="#br1" timeOffset="9632.82">4025 1729 21 0,'-14'7'315'0,"8"1"53"0,0-1 45 16,-8-3 24-16,8 3 11 0,-1-3 9 0,1-1 4 0,0 1 4 16,6-4 1-16,0 4 3 0,-8-4 2 0,8 0-62 0,0 0-95 0,0 0-81 15,8 3-74-15,-8-3-54 0,6 3-45 0,0-3-23 0,1 5-13 0,6-5-6 16,0 3-5-16,-1-3-9 0,8 4-13 0,0-4-29 0,-1 0-37 16,1 0-48-16,6 0-52 0,-7-4-56 0,7 4-56 0,1-3-59 0,-8 3-64 15,8-5-32-15,-1 2-17 0,-1 0-6 0,1-1-5 0,0 0 4 0,1 1 9 0,-1-1 25 0,0-3 36 16,-7 3 48-16,7-1 53 0,0 3 53 0,1-6 241 0</inkml:trace>
  <inkml:trace contextRef="#ctx0" brushRef="#br1" timeOffset="10502.7">5033 1751 0 0,'0'0'143'0,"0"0"120"0,0 0 20 15,0-5 16-15,-6 5 14 0,6-2 13 0,-6 2 14 0,6-4 13 16,-6 4 14-16,6-4 12 0,-7 1 14 0,0-1-37 0,1 0-64 0,-1 0-51 0,7 2-44 0,-6-3-25 15,0-2-18-15,-2 3-13 0,2 0-9 0,0 1-14 0,0 3-13 16,-2-4-14-16,2 0-12 0,-7 1-14 0,7 3-12 0,-1-3-11 0,0 3-9 16,-5 0-7-16,6 0-7 0,-2 0-6 0,-4 0-5 0,5 3-3 15,-6 0-3-15,6 1-1 0,-5 3-1 0,-2 1 0 0,8-1 0 0,-7 0-1 0,0 5 1 16,6-1-1-16,-5 0 1 0,-2 3 0 0,8 0-1 0,-7 1 0 16,6 0 0-16,1-1 1 0,-7 5 1 0,6-4 1 0,0 0-1 0,1 3 2 15,6-4 0-15,-6 1-1 0,6 0 2 0,0-1-1 0,0-3 0 0,0 3 0 16,0-2 1-16,6-1 1 0,-6 0 1 0,6-3 0 0,1 2 1 15,0-6-1-15,-1 3 2 0,1-3 0 0,-1 0 2 0,8-1 0 0,-8 1-2 16,6-4 1-16,2-4 1 0,-8 4 0 0,7-3 0 0,1-5 0 0,-2 1 1 0,2 0-1 0,-2 0 1 16,8-5-2-16,-7 1 0 0,1-3-2 0,-2 3-1 0,1-4-1 15,0-3-2-15,0 3 0 0,1-3-1 0,-2 0 1 0,2 0-1 0,-2-1 0 16,1 1 1-16,-6-1 3 0,0 1 3 0,5 3 4 0,-12-3 4 0,6 7 3 16,2-4 3-16,-2 4 5 0,-6 0 6 0,6 0 2 0,-6 4 2 15,0 3 2-15,0 0 3 0,0 1 0 0,0 0-3 0,0 3-3 0,0 0-5 16,0 0-4-16,0 0-4 15,-6 3-5-15,6 0-3 0,0 1-5 0,-6 0-3 0,6 3-3 0,-8 4-4 16,8 0-1-16,0 0-3 0,-6-1-1 0,6 6-1 0,0 2 1 16,0-3 0-16,0 3 3 0,0-4 0 0,0 5 0 0,0-4 1 0,6 0 1 15,-6 3-1-15,8-7 0 0,-2 3 0 0,0 1-1 0,1-4 2 0,0 0-1 16,-1 0 1-16,1-4-1 0,-1 1 2 0,0-1 0 0,1-4 0 16,0 1-1-16,-1 0 0 0,0-1-1 0,8-3 0 0,-8 0 1 0,1-3 1 15,-1-1 0-15,0 0-1 0,8 1 1 0,-8-4 0 0,0-4-1 0,8 3-2 0,-8-3 1 0,1 0 2 16,6-3-1-16,-7 3 1 0,1-4 0 0,-1 1 0 0,0-2-1 15,-6-2-1-15,8 4 0 0,-2-1 1 0,0-3-2 0,-6 3 1 0,7-3 0 16,-7 3 2-16,6 1 0 0,-6 3-1 0,0-3 0 0,0 5 0 16,7-2 1-16,-7 4 1 0,0 3-1 0,0-2-2 0,0 1 0 0,0 5 0 15,0 0-2-15,0 0-1 0,0 0 0 0,0 0-3 0,-7 5 2 0,7 1-1 16,0-2 0-16,0 3 0 16,0 4-1-16,-6 0 0 0,6 4 0 0,0 0 1 0,0 0 0 0,0-1 1 15,0 4 1-15,-7-3 2 0,7 4 0 0,7-1 2 0,-7-4-1 16,0 1 0-16,0 0 0 0,0-1 0 0,6 1-1 0,-6-4 1 0,7 0 1 15,-7 0 0-15,6-4 1 0,-6 1 0 0,7-2 0 0,-1-1 1 0,1-2 0 16,-7 1-2-16,7-1 1 0,-1-3 0 0,0 0 0 0,-6-3-1 16,7-1 2-16,0 1 0 0,-1-2 0 0,7-1-1 0,-7-5 0 15,1 3-2-15,0-6 0 0,-1 3 0 0,0 0 0 0,2-4 1 0,-8 1-1 0,6-2-1 0,0 6 1 0,-6-5 0 0,7 4 0 16,-7-4 0-16,0 8 2 0,6-4 2 0,-6 4 2 0,0 0 3 16,0 2 2-16,0-1-1 0,0 6 2 0,0-4-1 0,0 4 0 0,0 0-3 15,0 0 0-15,0 4-1 0,-6-1 1 0,6 5 0 0,6-1 0 16,-6 0-1-16,0 4-2 0,0 3-1 0,7 1-3 0,-7 0 0 0,6 4-1 15,-6-5-1-15,7 4 3 0,-1-3 2 0,0 3 0 0,-6 1 1 16,8-5 0-16,-2 1-2 0,0-4 0 0,1 3-1 0,-1-2 1 0,1-1-2 0,-1-4 1 0,1 0 1 16,-1 0 2-16,1 1-1 0,0-4-1 0,-7-4-1 0,6 0-5 15,0 0-6-15,-6 0-10 0,7-4-12 0,-7-4-24 0,7 1-30 0,-7-4-40 16,0 0-47-16,0-7-54 0,0 3-57 0,-7-4-52 0,7-2-49 16,-7-1-45-16,1-4-42 0,0 1-19 0,-1-5-6 0,-6 4 5 0,6-3 11 15,-6 0 22-15,7 0 26 0,-7-1 42 0,7 2 47 0,-8-2 52 0,8 4 57 16</inkml:trace>
  <inkml:trace contextRef="#ctx0" brushRef="#br1" timeOffset="10765.77">4656 1520 117 0,'-13'18'339'0,"0"-4"38"0,0-2 23 0,1 2 16 0,4-6 10 0,2 0 13 16,0-6 14-16,6 3 10 0,0-5 13 0,0 0 8 0,0 0 9 0,0 0-75 15,0-5-113-15,0 3-80 0,6-3-60 0,0-1-36 0,2-2-24 0,4-3-15 16,-6-1-11-16,8 2-11 0,-8-5-15 0,7 1-11 0,1 3-11 16,-2-3-9-16,-6-1-8 0,8 4-6 0,-8 0-2 0,7 4-4 0,-6-5 0 15,0 8-1-15,-1-3-3 0,0 3 0 0,0 1 1 0,-6 3 0 16,8-3-1-16,-2 3-1 0,0 0-1 16,-6 3-7-16,7 0-9 0,-1-3-16 0,1 4-20 0,0 0-40 15,-1-1-53-15,0 1-58 0,8 0-64 0,-8-1-61 0,0 2-58 0,1-3-43 16,6 3-36-16,-6-5-16 0,-1 0-7 0,8 0 1 0,-8 0 7 0,0-5 14 15,7-2 19-15,0 0 42 0,-6 0 51 0,5-1 60 0,2-2 73 16</inkml:trace>
  <inkml:trace contextRef="#ctx0" brushRef="#br1" timeOffset="10919.47">5060 1319 166 0,'-7'0'401'0,"7"0"46"0,-6 2 23 0,-8-2 15 0,8 0 11 16,0 0 9-16,0 0 8 0,-1-2 6 0,0 2 4 0,7 0 5 16,-6 0 5-16,-1-4-83 0,7 4-123 0,0 0-103 0,0 0-91 0,0 0-45 15,0 0-25-15,0 0-15 0,0-4-11 0,0 4-12 0,7 0-10 0,6 0-14 16,-6 4-18-16,5-4-31 0,8 0-39 0,-7 0-64 0,7 4-73 15,-1-4-81-15,0 2-85 0,8-2-56 0,-8 5-43 0,8-5-22 0,-8 4-10 16,7-1-4-16,-6 1 0 0,5-4 7 16,1 4 11-16,0-4 27 0,1 0 36 0,5 0 60 0,-6 0 73 15</inkml:trace>
  <inkml:trace contextRef="#ctx0" brushRef="#br1" timeOffset="11467.36">6083 1967 280 0,'-20'25'418'0,"6"-6"33"0,2-1 16 0,-1 1 6 0,6-4 2 16,1-8 2-16,-1 0 1 0,1-3 0 0,6-1 1 0,0 1 1 15,0-4 2-15,0 0-101 0,0 0-151 0,0 0-93 0,6-4-64 0,1 1-32 16,-7-5-16-16,13 1-8 0,-6-4 1 0,5 0-2 0,-6 0-2 0,8-3-1 16,-1-5 0-16,7 1-1 0,-8-1 0 0,2 1-5 0,-2-4-3 15,-5 0-3-15,6 0-3 0,0-4 0 0,-7 5 1 0,1-5 1 0,0 3-3 16,-1-2 0-16,0 0 1 16,-6 2-1-16,8 1 0 0,-8 1 1 0,0-1 0 0,0 7 1 0,-8-3 2 15,8 2 3-15,-6 6 3 0,6 2 5 0,-6-3 1 0,6 5 2 16,-7 2 1-16,0-1-1 0,7 2 1 0,-6 3 1 0,0 0-2 0,-1 0 0 15,1 3-1-15,-1 2-1 0,0-5-4 0,1 4-2 0,6 2-3 0,-6-2-3 16,-1 3-3-16,7-2-1 0,0 1-1 0,0-1-1 0,0 2 1 16,0 0 0-16,7-3-1 0,-1 3 2 0,0-3 0 0,1 3 1 0,6-4 2 15,0 2-1-15,0-2 2 0,0 1-1 0,1 3 0 0,5-7 1 0,0 4 1 0,0-1-1 0,1 1 1 16,0 0-1-16,-1-4 2 0,1 3-1 0,0 1-1 0,-1-1 0 16,-6 2-2-16,0 1 0 0,1-2-2 0,-2 3 1 0,1 1-2 0,-6-1 1 15,6 0-1-15,-7 1 1 0,-6 3 1 0,6-5-2 0,2 6 0 0,-8-1 0 16,0 0 1-16,0 0 0 0,0 0 2 0,0 0-1 0,0 3 0 15,-8-2 1-15,8-1 0 0,0 0 0 0,-6-1-1 0,6 2-7 0,0-1-8 16,0 0-14-16,6-3-17 16,-6-2-30-16,0 5-35 0,8-3-40 0,-2-5-41 0,-6 5-47 0,13-5-49 15,-7-3-47-15,7 0-44 0,-6 0-39 0,6-3-38 0,0-1-12 16,7-3-3-16,-8-1 10 0,8 1 14 0,-7-3 28 0,7-5 36 0,-1 0 38 16,7 1 42-16,-6-5 47 0,6 4 49 0</inkml:trace>
  <inkml:trace contextRef="#ctx0" brushRef="#br1" timeOffset="11868.48">7053 1583 0 0,'0'-5'91'0,"0"2"180"0,0-1 30 16,-6 0 27-16,-1 1 25 0,0 3 26 0,7-3 28 0,-13-1 20 16,7 4 15-16,0-5 12 0,-8 5 11 0,8-3-33 0,-8 3-55 0,8 0-60 15,-7 0-63-15,0 3-41 0,6 2-29 0,-5-5-26 0,-2 4-24 0,2 2-27 16,-1-2-28-16,6 3-21 0,-6 1-15 0,0 0-12 0,0 2-10 16,7 1-7-16,-8 0-5 0,8 1-2 0,-7 2-4 0,7-3-2 0,-1 3-2 15,0 5 0-15,1-5 0 0,6 1 0 0,-6 4 0 0,6-5 0 0,0 5 1 0,0-5-1 0,0 1 0 16,6-1-2-16,-6-2 0 0,6 2-2 0,1-3-2 0,0-4-2 15,-1 5-2-15,7-5-3 0,-7-3-5 0,8-1-3 0,-8 1-2 0,7-4-4 16,-6 0-4-16,5 0-3 0,2-4-3 0,-1-3-4 0,-7 3-3 0,8-6-2 16,-2 2-1-16,1-3 1 0,-6-4 4 0,6 4 2 0,-1-7 2 15,-4 3 3-15,-2-3 4 0,6 0 4 0,-4-1 5 0,-2 2 7 0,0-3 9 16,1 3 13-16,-7-2 10 16,6 1 11-16,-6 3 10 0,0-3 7 0,0 2 6 0,0 3 7 0,0-3 6 15,0 6 6-15,0-1 4 0,0 0 2 0,-6 3 2 0,6 1-4 16,0 3-4-16,0 1-7 0,-7-1-7 0,7 0-10 0,0 4-6 0,0 0-8 15,0 4-6-15,0 0-7 0,0 3-5 0,0 0-5 0,7 1-5 0,-7 3-3 16,0 4-3-16,6-1-1 0,-6 0 0 0,0 5 1 0,7 3-1 0,-7-4 1 16,7 4 2-16,-7 0 0 0,6 0 2 0,0 0-3 0,-6 0-2 15,6 0-3-15,2-4-7 0,-2 1-8 0,0-4-9 0,1-1-18 0,-1-3-24 0,1 1-37 0,0-5-44 16,-1 0-56-16,7-3-62 0,-6-4-63 0,-1 0-63 0,7 0-41 16,0-8-29-16,-6 0-12 0,5-2-2 0,2-5 3 0,-2 1 8 0,2-5 18 15,-1-3 22-15,0 0 37 0,0-1 44 0,-1-2 56 0,2 0 95 0</inkml:trace>
  <inkml:trace contextRef="#ctx0" brushRef="#br1" timeOffset="12585.38">7867 1476 136 0,'0'4'225'0,"0"-4"12"0,0 0 7 0,0 0 5 16,7 0 3-16,-7-4 7 0,0 4 8 0,6-3 14 0,-6-1 19 0,0 0-6 16,0 1-15-16,0-1-26 0,6 0-29 0,-6 1-12 0,0-2-1 0,0 3 1 15,0-3 2-15,0 5 4 0,0-3 3 0,0-1-2 0,-6 4-6 16,6-4-15-16,-6 4-16 0,6 0-22 0,-7 0-23 0,0 0-23 0,1 4-26 16,0-4-21-16,-8 4-22 0,8-1-12 0,-7 4-10 0,7-2-8 0,-8 2-6 15,2 4-6 1,4-4-2-16,-4 5 0 0,-1-6 0 0,-1 5 1 0,8 4-1 0,-6-4 1 15,4 4 0-15,2 0-1 0,0-1 1 0,-7 0-1 0,13 1 1 0,-7 4 1 16,0-4 1-16,7 3 1 0,0 0 2 0,0-4 1 0,0 1 0 0,7 3 0 16,0-3-1-16,-1 0 0 0,1-4 2 0,-1 4-1 0,8-4 1 15,-8-1 0-15,6 1 0 0,2-3-1 0,5-1-1 0,-5 1-1 0,-2-5 0 16,8 1-1-16,-1-4-1 0,1-4-1 0,-7 4 1 0,6-8-2 16,1 1 0-16,-1 0 0 0,1-4-1 0,0-3 0 0,-1-1-2 0,1 0 1 0,0-3-2 0,-1-1-1 15,-6-3 0-15,0 5-2 0,7-6 2 0,-14 5 0 0,7-4 0 0,0-1-1 16,-6 5 1-16,-1-3-1 0,-6 2 1 0,6 1 1 0,-6 0 3 15,7 4 3-15,-7-5 5 0,0 8 4 0,0-3 5 0,0 2 5 0,0 1 5 16,-7 4 4-16,7 0 3 0,0 2 1 0,0-2 2 0,0 7-1 0,0-3 0 16,0 3-3-16,-6 3-2 0,6-3-2 15,0 4-4-15,-6-1-4 0,6 2-5 0,-7 2-3 0,7 4-6 0,0-4-2 16,-7 5-6-16,7 2 0 0,-6-3 0 0,6 3 1 0,0 5 1 0,-7-1 0 16,7-3 0-16,7 2-1 0,-7 2 1 0,0-1-1 0,6 1 0 0,1-1 0 15,-7-3-2-15,7 3 1 0,-1 0 1 0,0-3 0 0,8-4-2 0,-8 5 1 16,7-6-1-16,-6 1 0 0,6-5-1 0,-7 3 0 0,7-6-3 15,0 1 0-15,-7 0-2 0,8-4-1 0,-1 0-2 0,0-4-2 0,-6-3-2 16,5-2-2-16,2 3-1 0,-2-5-1 0,1 1 1 0,-6-6-1 16,6 1 1-16,0-3 0 0,-6 4 2 0,5-4 0 0,-5-1 1 0,0 1 1 15,-1 0 3-15,1 2 0 0,-1-2 3 0,-6 0 3 0,6 3 2 0,-6 1 2 16,0 3 2-16,0-4 2 0,7 4 3 0,-7 4 2 0,0-5 3 0,-7 10 1 16,7-6 2-16,0 4 0 0,0 4-1 0,0 0-1 0,0 0 0 15,0 0-2-15,-6 4-1 0,6-1-1 0,0 4 0 0,0 1-3 0,0 3-2 16,0 0-2-16,0 4-1 0,0 3-2 0,0 0-1 0,0 1 2 15,0-1 1-15,6 4 1 0,-6 0-1 0,0-4 1 0,7 4 0 0,-7 0 0 0,7-4-3 0,-1 1 1 16,0-1 0-16,-6-3-6 0,7 0-10 0,6-1-13 0,-6-3-16 0,-1-3-29 16,7-1-35-16,-6-4-48 0,5-3-56 0,2 0-54 0,-1-3-53 0,0-4-44 15,0-1-39-15,-1-3-39 0,2 0-38 0,6-1-13 0,-8-5-1 16,8 2 8-16,-1 0 15 0,-5-2 26 0,5 2 35 0,-6-4 49 0,6 4 54 16,-5-3 54-16,5 4 64 0</inkml:trace>
  <inkml:trace contextRef="#ctx0" brushRef="#br1" timeOffset="12986.49">8883 1502 0 0,'0'0'159'0,"7"-4"95"0,-7 0 30 0,6 4 31 0,-6-3 31 0,0 3 30 16,0 0 31-16,0-3 22 0,0 3 21 0,-6-5 6 0,6 5-2 16,0-3-37-16,-7 3-56 0,7 0-47 0,-7-4-44 0,1 4-35 0,6 0-31 15,-6 0-30-15,-1 0-30 0,0 0-31 0,1 0-31 0,-1 0-22 16,1 4-21-16,6-1-12 0,-6-3-12 0,-1 8-5 0,0-5-4 0,1 5-2 16,0-5-4-16,-2 8 0 0,2-3 0 0,0-1 0 0,-1 4-1 0,1-1 1 0,-1 2-1 0,1 2 1 15,-1-3 1-15,1 4-1 0,0 0 0 0,6-1-1 0,-8-2 1 0,8 2 1 16,-6 1 0-16,6-1-2 0,0 1 0 0,0-4-1 0,0 0-1 15,6 0-1-15,-6-1 0 0,8-1-2 0,-8-2-3 0,6 0-1 0,0-3-1 16,1-4-3-16,-1 0-3 0,7 0-5 0,-6 0-5 0,5-4-6 0,-4-3-6 16,4 0-3-16,2-2-1 0,-2-1-3 0,-5-1 0 0,6 0 0 15,0-4 1-15,0 4 0 0,-6-3 4 0,5-4 3 0,-5 3 2 0,-1 0 7 0,1-3 7 0,0 4 12 16,-1-2 16-16,-6 2 12 0,6-1 12 0,-6 1 8 0,0-1 9 0,0 4 7 16,0-4 7-16,0 9 6 0,0-6 6 0,0 5 2 0,-6 3 1 15,6-3 1-15,0 3-2 0,-6 4-6 0,6-3-10 0,0 3-8 0,0 3-8 16,0 1-6-16,0 0-7 0,0 3-6 0,-7 0-6 0,7 0-7 0,0 4-5 15,7 4-3-15,-7 0-2 0,0-1-1 0,0 0 0 0,6 1-1 16,-6 1 2-16,6 2-1 0,2-4 0 16,-2 1 0-16,0-4 0 0,0 4-3 0,1-4-2 0,0-1-6 15,-1-2-5-15,1-1-10 0,-1 0-10 0,0-3-20 0,2-4-22 0,4 0-38 16,-6 0-43-16,2-7-57 0,-2 3-63 0,0-3-49 0,1-4-43 16,-1 4-43-16,1-8-47 0,0 4-18 0,-1-4-7 0,0-3 4 0,-6 4 8 15,6-5 17-15,-6 1 23 0,0-4 36 0,0 0 43 0,0-3 56 16,-6-1 63-16</inkml:trace>
  <inkml:trace contextRef="#ctx0" brushRef="#br1" timeOffset="13224.54">8375 1040 148 0,'-26'11'356'0,"0"1"36"0,-1-2 27 0,9-6 19 16,-2 3 17-16,7-3 13 0,-1-1 11 0,2-3 9 0,5 0 9 0,0-3 5 15,1 3 7 1,6-4-81-16,-6 0-120 0,6 1-82 0,0-1-60 0,0 0-38 0,6-2-25 15,0 1-21-15,-6-2-18 0,7 0-14 0,6 0-10 0,-7-1-10 0,8 5-9 16,-1-4-10-16,0-1-12 0,-6 4-9 0,5 0-11 0,2 1-8 16,-2 3-9-16,-5 0-7 0,-1 3-6 0,8 1-11 0,-8 3-10 0,0 0-18 15,-6 1-21-15,0 3-34 0,7 0-38 0,-14 4-47 0,7-1-49 0,-6 1-50 16,0 0-50-16,-1 2-37 0,-6 0-31 0,6 0-12 0,-5-2 0 0,-2-1 5 16,2 4 9-16,-2-6 18 0,1 2 19 0,7-6 35 0,-8 2 39 0,2-5 49 0,-2 1 59 15</inkml:trace>
  <inkml:trace contextRef="#ctx0" brushRef="#br1" timeOffset="15894.52">10283 1428 0 0,'7'0'39'0,"-7"-3"187"16,0 3 20-16,0-4 14 0,-7 0 12 0,7 1 9 0,-6 3 12 0,6-3 11 15,-7-1 10-15,7 4 13 0,-7-5 11 0,1 2-23 0,6 3-42 0,-6-4-36 16,0 1-32-16,-2-1-14 0,2 0-7 0,0 4-2 0,-7-3-2 16,6-1-7-16,0 1-7 15,1-1-6-15,0 4-8 0,0-4-10 0,-2 1-9 0,2 3-13 0,0 0-14 16,-1-5-16-16,0 5-15 0,1 0-15 0,-1 5-14 0,1-5-11 0,0 3-7 15,-2 1-4-15,-4 0-4 0,6 3-3 0,-8 0-4 0,8 4-3 16,-7 1-1-16,-1-2-2 0,2 5-1 0,6 0-1 0,-8 3-1 0,1 1 0 16,0 2 1-16,6-3-2 0,1 4 0 0,0 0 0 0,0 1-2 0,-2-2 2 15,8 2 0-15,-6-2-1 0,6 2-1 0,0-6 1 0,6 3 0 16,-6-3 3-16,8 2-1 0,-2-5 0 0,0 0-1 0,7-2 0 0,-6-1-1 0,6 0-1 0,-7-4-1 16,8 1-8-16,-2-5-13 0,2 1-29 0,5-1-41 0,-6-3-49 15,0 0-55-15,-1-3-57 0,8-1-63 0,-7-4-57 0,7 1-56 0,-6-4-28 16,4 0-14-16,-4-4-6 0,5 1-2 0,-5 0 7 0,4-1 10 0,-4 0 30 15,5-3 40-15,-5-1 50 0,4 5 52 0</inkml:trace>
  <inkml:trace contextRef="#ctx0" brushRef="#br1" timeOffset="16363.75">10752 1469 0 0,'0'0'1'16,"0"0"211"-16,0 0 22 0,0 0 16 0,0 0 12 0,0-4 11 0,0 4 10 15,0-3 15-15,0 3 18 0,-6-4 22 0,6 0 26 0,0 4-10 16,0-3-29-16,0-2-30 0,0 5-32 0,-7-2-21 0,7 2-17 0,0-5-12 0,-7 2-7 16,7-1-8-16,-6 4-9 0,6-4-12 0,-6 4-13 0,6-3-21 15,-7-1-23-15,7 4-24 0,-6-4-25 0,-1 4-16 0,7-3-14 0,-7 3-8 16,1 0-4-16,0 0-6 0,6 0-4 0,-7 0-3 0,0 3-3 0,1 1-3 16,0-4-4-16,-1 7-2 0,-6-3-2 0,6 3-1 0,-5 0 0 0,4 1 0 15,2 3-1-15,-7 0-1 0,7 1 0 0,-7 2 0 0,6 0 2 0,1 1 0 16,-8 0-2-16,8 3 2 0,0-4 1 0,-1 4 1 0,7 1-1 0,-6-1 1 0,6 1-1 15,0-1 0-15,0 0-1 0,0 1-1 0,0-1 1 0,6 1 0 16,-6-5 0-16,7 1 0 0,-1 0 3 0,8-5-1 0,-8 5-2 0,7-8 0 16,0 5 0-16,0-5 1 0,-1 0 1 0,2-3 0 0,-1-1 0 0,7-3-2 15,-8 0 0-15,2 0-5 0,-2-3-6 0,2-1-6 0,-1-3-9 16,-1 0-6-16,2-1-5 0,-2-3-9 0,-4-4-8 0,4 0-11 0,-5 1-13 16,-1 0-9-16,1-5-7 15,-1 2-3-15,-6-3-1 0,7 3 2 0,-7-2 6 0,0-3 6 0,0 4 6 16,-7-1 11-16,7 1 14 0,-6-1 20 0,-1 1 24 0,1 0 23 15,-1 3 24-15,-5 1 18 0,4 0 15 0,2 2 10 0,-7 1 5 0,6 0 5 16,-5 3 3-16,5 6 0 0,1-6 2 0,-1 4-4 0,0 4-7 0,1-4-13 16,0 4-16-16,6 4-13 0,-7-4-12 0,7 7-8 15,0-2-9-15,0 2-12 0,7 0-14 0,-1 0-29 0,0 4-37 0,1-4-45 0,6 4-50 0,0-3-52 0,0-1-55 16,6 0-52-16,-5 1-53 0,12-5-38 0,-7 1-32 0,7 0-15 16,-6-1-6-16,6-3 2 0,0 0 8 0,0-3 24 0,0-1 35 0,0 0 44 15,0 1 48-15,1-1 52 0,-2-3 115 0</inkml:trace>
  <inkml:trace contextRef="#ctx0" brushRef="#br1" timeOffset="17067.18">11397 1402 0 0,'0'-3'110'0,"0"3"114"0,-6-4 15 0,-1 4 17 15,7-3 18-15,-7-1 16 0,1 4 17 0,-1-4 15 0,1 1 15 0,6-1 12 16,-6 1 7-16,-2-1-31 0,2 0-48 0,0 1-36 0,0 3-27 0,-1-5-15 16,0 5-6-16,1-3-11 0,-1 3-12 0,1 0-12 0,-8 0-14 0,8 3-14 15,0-3-16-15,-8 5-12 0,8-2-9 0,-7 5-13 0,0-5-12 16,6 4-12-16,-5 1-9 0,-2-1-9 0,8 5-6 0,-7-2-7 0,6 1-6 15,-6 1-3-15,1-2-3 16,5 5 0-16,0-1-2 0,-5-3-2 0,5 8-4 0,7-5-2 0,-7 5 0 16,1-4-1-16,-1 2 0 0,7 1-1 0,0-2-1 0,0 2-1 15,0-3 1-15,0 3 0 0,7-4 0 0,-1 1 0 0,1-4 0 0,0 0-1 16,-1 0 1-16,0 0-3 0,8-3-3 0,-2-1-4 0,-5-3-4 0,6-1-6 16,0-3-7-16,1 0-8 0,-2-3-9 0,-6-1-9 0,8-3-10 15,-1-4-11-15,-1-1-13 0,2-2-12 0,-2-1-12 0,8 0-5 0,-7-3-3 16,1-3 0-16,-2 2-3 0,2-4 1 0,-2-2 2 0,-5 3 5 0,6-3 5 0,0-5 9 0,-7 5 11 15,8 0 11-15,-8-5 11 0,7 0 12 0,-6 1 11 0,-1-5 10 16,1 7 8-16,-1-4 12 0,0 6 12 0,1-5 16 0,0 2 17 0,-7 1 21 16,6 1 19-16,-6 1 15 0,6 0 16 0,-6 3 15 0,0 0 16 0,0 3 11 15,0 1 6-15,7-1 4 0,-7 1 1 0,0 4 0 0,0-1 0 0,0 4-7 16,0 0-9-16,-7 4-13 0,7-4-14 0,0 7-12 0,0-3-12 0,0 4-14 16,0-2-16-16,0 5-8 15,0-2-6-15,0 2-7 0,0 0-4 0,0 0-7 0,-6 2-5 0,6 3-4 16,0-2-4-16,-6 1-3 0,6 3-3 0,0 4-3 0,-7 1-4 15,7-2-1-15,0 5 0 0,-7 3 1 0,7-4-1 0,-6 5 0 0,6 3 1 16,-6 0 1-16,6 0 0 0,0 0 0 0,0 0 1 0,0 3-2 0,-7-3 1 16,7 3-1-16,0 2-1 0,7-2 2 0,-7 1 0 0,0-1 0 15,0 1 1-15,6 0 0 0,0 0 0 0,1-1 1 0,-7-3-1 0,13 4 1 16,-7-5-1-16,1-2 0 0,6 4 0 0,0-6 1 0,0 2-1 0,0-5 1 0,1 0 0 0,5-2-2 16,-6-1-1-16,6 0 0 0,-5-3 0 0,5-6 0 0,1 3-1 0,-8-2-4 15,8-3-2-15,0-3-2 0,-7-4-4 0,6-1-1 0,0 0-4 16,-5-3-3-16,5 1-3 0,1-5-1 0,-8-3-2 0,8 3 0 0,-6-3-1 15,-2 0 0-15,1-4 2 0,1 3 3 0,-2 1 3 0,-5-1 3 0,0-2 4 16,-1 2 3-16,0 1 4 0,1 2 4 0,-7-1 7 0,6 2 3 16,-6 0 4-16,0 4 3 0,-6-3 3 15,6 3 1-15,-7 4 2 0,1-4-1 0,6 4 1 0,-13 2 0 16,6-2 0-16,-5 7 0 0,5-3-1 0,-6 6-2 0,0-3-2 0,0 4-2 16,0 4-1-16,-1-1-2 0,2 4-4 0,-1 0-2 0,6 7-1 0,-6-4 0 15,7 6-1-15,0-3 1 0,6 5-1 0,-8 3 1 0,8-2-2 16,8 3 1-16,-8-1 0 0,0 1-1 0,6-4-1 0,7 3 0 0,-7-3 2 15,7 0-1-15,-6 0 1 0,5-4-1 0,2-3-2 0,6 4-5 0,-8-9-7 16,8 2-17-16,-1-5-21 0,-5-3-42 0,5-1-53 0,1-6-69 0,0-1-80 0,-2-3-72 16,2-5-70-16,-1-2-33 0,-5-1-17 0,5-6-9 0,1 2-3 0,-7-7 3 0,6 1 5 15,-5 0 17-15,5-5 20 0,-6 0 42 0,6-3 53 0,-5 1 70 16,-2-1 246-16</inkml:trace>
  <inkml:trace contextRef="#ctx0" brushRef="#br1" timeOffset="17365.83">12589 1127 0 0,'0'9'112'0,"6"-1"281"0,-6-2 51 0,0 2 25 0,0-2 11 0,0 1 7 16,0-2 3-16,0-1 1 0,-6-1 0 0,6 1-1 15,0-4 0-15,0 3-21 0,0-3-32 0,-6 0-109 0,6 4-148 0,0-4-89 0,0 0-60 0,-8 0-56 0,8 4-55 0,-6-1-71 16,0-3-80-16,6 0-86 0,-7 4-87 0,0-4-43 0,1 3-22 16,0-3-9-16,-1 5-8 0,1-5-2 0,6 0-1 0,0 0 5 0,0 0 9 15,0 0 31-15,0 0 43 0,6 0 66 0,7 3 166 0</inkml:trace>
  <inkml:trace contextRef="#ctx0" brushRef="#br1" timeOffset="17512.99">12764 1432 0 0,'-6'22'362'15,"-7"0"92"-15,7-4 38 0,-8 1 18 0,2-5 9 0,5 1 5 0,-6-5 3 16,7-1-2-16,-1-3-2 0,1 2-5 0,6-5-5 0,-7 2-59 0,7-2-89 16,-7-3-158-16,7 3-190 0,-6 2-157 0,6-5-135 0,0 0-98 15,0 0-77-15,-6-5-39 0,6 2-20 0,0 0-8 0,-8-2-2 16,8-2 3-16,-6-3 3 0,6-2 11 0,-6-2 13 0,6-1 39 0,-6-3 52 15,6-1 83-15,-7-6 260 0</inkml:trace>
  <inkml:trace contextRef="#ctx0" brushRef="#br1" timeOffset="25438.21">4175 2604 21 0,'0'-3'131'0,"0"3"6"0,0 0 6 0,0 0 4 0,0 0 4 15,0 0 5-15,0 0 4 0,0 0 0 0,0 0-1 0,0 0-18 0,0 0-23 16,0 0-14-16,0 0-12 0,0 0-4 0,0-5-3 0,0 5 1 16,0 0 1-16,0 0 4 0,6 0 4 0,-6 0 2 0,0 0 2 0,0 0-1 15,0 0-2-15,0 0-3 0,0 0-2 0,0 0-3 0,0 0-6 16,0 0-2-16,0 0-4 0,0 0-3 0,0 0-2 0,0 0-3 0,0 0-4 15,0 0-1-15,0 0-2 0,0 0-2 0,0 0 1 0,-6 0-1 0,6 0 2 0,0 0 0 16,0 0 3-16,0 0 1 0,0 0 4 0,0 0 2 0,0 0 6 0,0 0 3 16,0 0 3-16,0 0 3 0,0 0 3 0,0 0 2 0,0 5 2 0,0-5 1 15,0 0 1-15,0 0 1 0,0 0 1 0,0 0 0 0,0 0-5 16,0 0-3-16,0 0-7 0,0 0-7 0,0 0-6 0,0 0-6 0,0 0-6 16,0 0-5-16,0 0-7 0,0 0-5 0,0 0-7 0,0 0-5 15,0 0-4-15,0 0-4 16,-8 0-3-16,8 0-2 0,0 0-3 0,0 0 0 0,0 0-2 0,0 0-1 15,0 0-2-15,0 0-1 0,0 0 0 0,0 0-1 0,0 0-1 0,0 0-1 16,0 0 1-16,0 0-1 0,0 3 1 0,0-3 0 0,-6 0 1 16,6 0-1-16,0 4 0 0,0-4-1 0,-6 0 1 0,6 4 2 15,0 0-1-15,-7-4 0 0,7 3 0 0,0 1-1 0,-7 0 0 0,1-1 1 16,6 0-1-16,0 5 0 0,-6-4-2 0,6 3 2 0,-7-3-1 16,7 3 1-16,0 0-1 0,-6-3 0 0,6 7-1 0,-7-4 2 0,7 1 0 0,0 2 1 0,-7 1-2 0,7 0 0 15,0 1-1-15,0-2 1 0,0 2 1 0,-6 2-1 0,6 1 0 16,0 0-1-16,0-1 1 0,0 1 0 0,6-1 1 0,-6 2-1 15,0-2-3-15,0 4 2 0,7-3 0 0,-7 0 1 0,0-1-1 0,7 1 0 16,-7 2-1-16,6 0 0 0,-6-4 0 0,7 1-1 0,-7 2 1 16,6-1 0-16,-6-1 1 0,0 1 0 0,0-1-1 0,6 1 0 0,-6-4-1 15,0 3 0-15,0 2 1 16,0-2-1-16,0-3 1 0,-6 4-1 0,6-1-1 0,0-3 0 16,0 4 1-16,-6-4-1 0,6-1 1 0,0 2 0 0,-7 2 0 0,7-6 1 15,-6 2 1-15,-1 3 0 0,7-3 0 0,-7 0-2 0,1-1 1 16,0-2 0-16,-1 4 1 0,0-8 0 0,1 4-1 0,0 0 1 0,-1-3 1 15,7 1-1-15,-6-2 2 0,-1 0-1 0,0 1 1 0,1-4 0 16,6 0 1-16,-6 0 1 0,-2 0 2 0,2-4 0 0,6 1-1 0,-6 0-1 16,0-6-1-16,6 2-1 0,-7 0-1 0,0-4-2 0,1 4-2 0,-1-8-1 0,7 4-1 15,-6-3-3-15,0-1-3 0,6 4-3 0,0-4-4 0,-8 0-3 0,8 5-1 16,0-5-3-16,0 4-4 0,0 0-2 0,0 4-5 0,0 0-7 16,0-6-9-16,8 11-15 0,-8-5-16 0,6 2-18 0,0-1-18 0,1 1-15 15,-1-2-15-15,1 3-15 0,0 1-15 0,-1-1-14 0,0 1-14 16,8-1-9-16,-8 4-9 0,0-4-3 0,8 1 1 0,-8-1 9 0,7 4 12 15,-7-3 17-15,1-2 20 16,0 1 16-16,-7 4 17 0,6-3 18 0,-6 3 19 0,6-3 18 16,-6 3 18-16,0-4 20 0,0 0 20 0,-6 4 18 0,6-3 18 15,-6-1 15-15,6 0 17 0,-7 1 9 0,0-4 7 0,1 2 7 16,0 2 7-16,-7-4 8 0,6 0 7 0,0 3 8 0,-5-4 7 0,4 0 2 16,2 2 2-16,-6-2 1 0,5 1 5 0,0-4-4 0,1 4-7 15,-7-4-2-15,7 3-2 0,-2-3-2 0,2 0-2 0,0 1-5 0,6-1-2 16,-6-1-7-16,-2-2-3 0,8 3-6 0,-6-3-6 0,6 2-7 0,0-3-12 0,0 0-5 0,0 1-6 15,6 0-3-15,-6-1-4 0,8 4-4 0,-8-4-4 0,6 1-4 16,0 2-5-16,0 1-3 0,2-3-3 0,-2 3-2 0,7 0-1 0,-7 0 0 16,8 4-2-16,-2-4 0 0,-6 0 0 0,8 4-2 0,-1-4-2 15,0 3 0-15,0 1 0 0,7-1 0 0,-8 5 3 0,2-4-1 0,5 3 0 16,-6 0-2-16,0 4-2 0,7 0-1 0,-7 0 1 0,0 0 2 16,0 4 0-16,-1-4 2 0,2 4 1 0,-1-2-1 0,0 6 1 0,-7 0-3 0,7-1-3 0,-6 1-1 15,0-2-1-15,-7 6 0 0,6-1 2 0,-6 3-1 0,0-2 2 0,0 2-4 16,-6 0-4-16,6 5-4 0,-7-4-4 0,0 4-11 0,1-2-12 15,-7 5-16-15,7-3-18 0,-1-1-26 0,0 0-34 0,1 4-35 0,0-3-38 16,-2-4-41-16,2 3-44 0,0-4-35 0,6 1-28 0,-7-4-11 16,7 0-3-16,0 1 5 0,0-6 10 0,7 1 17 0,-7-3 18 0,6 0 28 15,0 0 34-15,8-4 36 16,-1-4 105-16</inkml:trace>
  <inkml:trace contextRef="#ctx0" brushRef="#br1" timeOffset="26039.44">4546 3198 89 0,'-14'18'314'0,"8"-7"27"0,-7 4 16 0,6-5 8 0,1-2 4 16,-1-1 5-16,1-3 4 0,6-4 10 0,0 4 13 0,-7-4 17 16,7 0 16-16,0 0-66 0,0-4-108 0,7 0-71 0,-7 1-51 0,6-9-27 15,1 2-15-15,-1-1-9 0,1-7-5 0,6 3-4 0,0-7-5 16,6 0-15-16,-6-4-16 0,7 0-24 0,0-3-25 0,-1 0-19 0,-6 0-16 15,6-4-13-15,1 3-14 16,-7-2-8-16,0 2-7 0,0-3-1 0,7 3-3 0,-14 5 0 0,8-4-2 16,-8 4 3-16,0 3 5 0,1-1 7 0,-1 2 10 0,1 2 10 15,-7 4 14-15,0 0 17 0,0 5 18 0,0-1 20 0,0 0 19 0,-7 4 12 16,1-1 9-16,6 4 5 0,-7 1 5 0,1-1 2 0,-8 0-1 16,8 4 1-16,0 0 0 0,-7 4-2 0,6-4-1 0,-6 7-6 15,7-3-6-15,-8 4-9 0,8-1-10 0,-6 4-6 0,4 0-5 0,2-1-1 16,0 5 2-16,-7 4 1 0,13-4 5 0,-7 3 0 0,0 1 4 0,7 2 0 0,-6 2 2 0,6-2 0 15,0 5 1-15,0-1 0 0,0 1-2 0,0 0-2 0,0 3-2 0,6-4-2 16,-6 5-4-16,7-1-3 0,0 0-1 0,-7 0-4 0,6-3-4 16,-6 4-1-16,7 0-2 0,-1-5-1 0,-6 4-1 0,6-4-2 15,2 1-1-15,-8 0 0 0,6-5 0 0,0 2-2 0,-6-1 1 0,6-4-2 16,-6-4-1-16,7 5 1 0,-7-9 2 0,7 2 1 0,-7-1 0 16,6-4 2-16,-6-3 1 0,0-1 2 0,7 1 4 0,-7-4 1 0,0-4 0 0,6 1 2 0,-6-1 0 15,7-7 1-15,0 0-1 0,-7-3 0 0,6 0-1 0,0-9-1 16,0 2 0-16,2-5-2 0,-2 0-3 0,0-3-3 0,1-1-3 0,-1 1-4 15,1 0-2-15,0-1-2 0,5 1-2 0,-6 3-1 0,2 0-1 16,4 1 1-16,-5 3 0 0,6 5 0 0,-6-3 0 0,5 6 0 0,-4 2-1 16,-2 5 1-16,0 0-1 0,0 4 1 0,8 3 0 0,-8 0 2 15,-6 3 0-15,7 4 0 16,-1 4 1-16,-6 0 0 0,6 0-1 0,-6 4 0 0,8 0 1 0,-8 2 1 16,6 3 0-16,-6-3-1 0,0 2 1 0,6-1 0 0,-6 1 0 0,0-1-6 0,6 1-6 15,-6-5-19-15,0 0-22 0,8 1-30 0,-8 0-36 0,6-4-34 16,-6-4-36-16,6 4-33 0,1-4-34 0,-1 0-32 0,1-2-31 15,6-2-41-15,-7-3-49 0,8 0-20 0,-2-3-6 0,8-2 11 0,-7 2 20 16,7-4 29-16,-1-4 33 0,1 0 36 0,6 0 34 0,-6 0 36 16,5-3 32-16</inkml:trace>
  <inkml:trace contextRef="#ctx0" brushRef="#br1" timeOffset="26796.94">5562 2996 142 0,'6'-11'236'0,"0"0"11"0,1 4 7 15,-7-3 9-15,0-2 10 0,0 5 14 0,0 0 18 0,-7-4 16 16,7 4 17-16,-6-2-11 0,0 3-24 0,-8-2-44 0,8 5-55 0,-7-5-26 15,6 5-14-15,-6 3-7 0,0-5-2 0,0 5-5 0,1 0-8 16,-2 0-13-16,-5 5-18 0,6-2-16 0,0 1-15 0,-1 3-12 16,2 4-7-16,-2 1-11 0,2-2-13 0,5 1-8 0,-6 3-7 0,0 5-6 15,7-4-5-15,-1 3-3 0,0 1-4 0,-6 3 0 0,13-5 0 16,-6 2 0-16,6-1-1 0,-7 1-1 0,7-1-1 0,7-4 0 0,-7 5 0 16,6-8-1-16,-6 4 0 0,7-4 0 0,6 0 0 0,-6-4 1 15,-1 0-1-15,7 1-4 0,0-8-6 0,0 3-4 0,0-6-3 0,0 3-2 16,1-4 0-16,-2-4-1 0,8-2-1 0,-7 2-1 0,-1-6 1 0,2-1-1 15,-1 1 0-15,0-2-2 0,0-2 0 0,-7 0 5 0,8 0 6 16,-8-1 3-16,0-2 5 0,1 2 7 0,0-3 7 0,-1 5 8 16,-6-3 10-16,6 3 8 0,-6-2 9 0,7 4 7 0,-7 0 6 0,6 1 6 15,-6 7 5-15,0-4 0 0,0 4 2 0,0 2-1 0,0-2-1 16,0 7-6-16,0 0-8 0,0 0-8 0,0 0-9 0,0 4-8 0,-6 4-9 16,6-1-5-16,0 0-6 0,0 4-5 0,0 3-2 0,0 1-3 15,0 0-1-15,0 4 0 0,0-2 0 0,0-2 2 0,0 7 1 16,6-4 0-16,-6 1 1 0,0-1 0 0,7-3 1 0,-7 2-2 0,7 2-1 15,-7-4-1-15,6-1 0 0,0 2 1 0,-6-7 1 0,8 4 0 16,-8-3 0-16,6-2 1 0,0-1-1 0,-6 0 1 0,6-3 0 0,1-1 1 16,0-3 0-16,-1 0 1 0,-6 0 0 0,7-3 1 0,-1-1-1 15,0-3-1-15,2 0 0 0,-2-1 0 0,6-2 0 0,-5-5 1 16,0 3-2-16,-1-1 2 0,1-3-2 0,-1 2 1 0,0-2-1 0,2 2 0 16,-2 0 0-16,0-1 1 0,0 1-1 0,2-1 2 0,-2 4 0 0,0 0 1 15,-6 1-3-15,7-2 1 0,-7 4 0 0,6 5-2 0,-6-5 1 16,7 5-1-16,-7 3-1 0,7-3-1 0,-7 3 0 0,0 0-1 15,6 3 1-15,-6 0-2 0,6 1-1 0,-6 3-1 0,7 1 2 0,-7-1-1 16,7 4 2-16,-7 0-1 0,6 4 0 0,-6-4 1 0,6 4 0 16,-6-1 1-16,0-3 2 0,7 4-1 0,-7 0 0 0,7-5 0 0,-7 1-1 15,0 0 0-15,6 1 0 0,-6-1 1 0,0-4-1 0,7 0 1 16,-7 1 1-16,0-4-1 0,0 2 1 0,0-6 1 0,0 4 0 0,6-4 1 16,-6 4 3-16,0-4 4 0,0-4 1 0,6 4 3 0,-6-4 0 15,8 1 0-15,-8 0 0 0,6-6 2 0,0 1-1 0,-6-1 0 16,6-2 0-16,1-5-2 0,0 6 0 0,-1-5-2 0,1-3-3 0,-1 3-1 15,0 1-1-15,2-5-4 0,-2 4 0 0,0 5-2 0,0-5-2 16,2 5 0-16,-2-2 1 0,0 1-2 0,1 3 0 0,-1 2-2 16,1 1 0-16,0 1-2 0,-7 1-3 0,6-1-2 0,0 4-1 0,0 4-1 15,2-1 1-15,-8 1 0 0,6 4 0 0,0-1-1 0,1 0 0 0,-7 4 1 16,7 4 1-16,-1-4 2 0,-6 4 1 0,7-4 2 0,-1 4 2 16,0-4 3-16,-6-1 1 0,7 1 2 0,0 0 0 0,-1-4 0 15,0 1 0-15,1-4 1 0,0-1 1 0,6 1-2 0,-7-4 0 0,7 0-9 16,-6 0-13-16,5-7-27 0,-4 3-34 0,4-4-47 0,-5-2-51 15,6-1-56-15,-7 0-56 0,7-4-58 0,-7 1-57 0,2-6-31 0,-8 3-16 16,0-5-8-16,0 0-3 0,0-4 5 0,-8 0 11 0,2 1 27 16,0-5 34-16,-7 1 47 0,0-4 51 0</inkml:trace>
  <inkml:trace contextRef="#ctx0" brushRef="#br1" timeOffset="27054.27">5262 2571 0 0,'-14'15'117'0,"2"0"190"16,-1 0 44-16,6-4 28 0,1-5 17 0,-1 6 18 0,7-9 15 0,0 5 14 16,-6-8 16-16,6 3 12 0,0-3 11 0,0 0-31 0,0 0-49 15,0 0-68-15,0 0-74 0,6 0-53 0,-6-3-40 0,7 3-27 0,-1-4-15 16,1-3-17-16,-1 3-15 0,1-4-14 0,5 2-15 0,-4-5-12 16,4 3-12-16,-5-4-8 0,6 6-8 0,0-5-5 0,-7 3-8 0,8 1-5 15,-8 0-4-15,0 3-6 0,8-3-3 0,-8 3-7 0,7 4-4 16,-7 0-7-16,1 0-9 0,6 0-9 0,-7 4-12 0,2-1-26 0,-2 1-32 15,7 3-39-15,-7-3-45 0,1 3-51 0,-1-3-54 0,1 3-50 16,-1 1-49-16,0-4-35 0,2-2-33 0,-2 6-10 0,0-4-1 0,1-4 5 16,-1 0 11-16,1 0 23 0,-1-4 31 0,1-4 42 0,-1 6 44 0,1-10 52 15,6 1 72-15</inkml:trace>
  <inkml:trace contextRef="#ctx0" brushRef="#br1" timeOffset="27203.11">5659 2432 397 0,'-6'0'450'0,"6"-4"25"0,-7 4 14 0,0 0 8 0,1 0 6 15,0 0 3-15,0-3 2 0,6 3 1 0,-8 0 1 0,8-4-1 16,-6 4-3-16,6 0-121 0,0 0-180 0,0 0-93 0,0 0-52 0,0 0-27 15,6 0-13-15,2 0-11 16,-2 4-12-16,6-4-15 0,2 0-20 0,-1 0-40 0,7 3-52 16,-2-3-70-16,2 4-79 0,-1-4-77 0,1 4-76 0,6-1-39 0,-6-3-19 15,-1 5-9-15,1-3-5 0,-7 3 0 0,0-5 5 0,0 3 11 16,1 1 18-16,-2-4 39 0,-6 4 51 0,1-4 69 0,0 0 209 16</inkml:trace>
  <inkml:trace contextRef="#ctx0" brushRef="#br1" timeOffset="27657.63">3399 3532 199 0,'-13'7'396'0,"7"4"41"0,0-4 22 0,-8 0 12 0,8-4 10 0,-8 6 5 0,8-6 7 0,-1 0 5 0,1 2 7 15,0-5 7-15,-1 0 8 0,7 3-85 0,0-3-130 0,0 0-91 16,0 0-73-16,0 0-39 0,0 0-20 0,7 0-12 0,-1 0-8 16,7-3-5-16,0 3-5 0,0-5-8 0,1 2-5 0,11 0-13 0,-5-6-16 15,6 6-23-15,0-4-27 0,0 0-53 0,0-1-70 0,6 1-93 16,2-1-105-16,-9 1-72 0,7 0-55 0,1 0-29 0,-7-1-13 0,6 1-7 15,1-4-3-15,-1 0 4 16,-5 4 7-16,12-4 17 0,-6-4 21 0,6 4 51 0,6-4 66 16</inkml:trace>
  <inkml:trace contextRef="#ctx0" brushRef="#br1" timeOffset="28405.87">7580 2945 98 0,'7'3'256'0,"0"-3"20"15,-7 0 10-15,0-3 9 0,0 3 9 0,0 0 8 0,0-4 8 0,0 1 11 16,-7-1 15-16,7-3 1 0,0 3-3 0,-7 1-39 0,1-4-58 15,0 2-37-15,6-2-27 0,-8 0-14 0,2 0-6 0,0-1-6 0,-1 0-3 16,1 1-7-16,-1 0-6 0,-6 0-9 0,7-1-10 0,0 1-15 16,-2 4-17-16,2-5-17 0,-7 5-19 0,7-5-10 0,-1 5-8 0,-6-1-5 0,7 0-5 0,-8 4-2 15,2 0-3-15,5-3-2 0,-6 6-3 0,0-3-3 0,0 4-3 16,0 0-3-16,0-1 0 0,0 5-1 0,0-2-1 0,0 2-2 0,0-1 0 31,-7 4 0-31,14 5-1 0,-7-6 0 0,0 5 0 0,6-1-1 0,-5 1-1 16,4 0 0-16,2-1 0 0,0 1-1 0,6 0 0 0,-7 3 0 15,7-3 0-15,0-1 0 0,0 1 0 0,7-1 1 0,-1-2-1 0,-6 2 0 16,14-3 0-16,-8-4 2 0,0 5 1 0,7-5-1 0,1 0 2 0,-2-3 0 0,2-4 2 16,-2 3-1-16,1-6 1 0,7-1-1 0,-7-3 0 0,0 0 1 15,7-5-1-15,-1-2 0 0,-6-1-3 0,6 0 0 0,-5-2-2 0,5-5 0 16,-6-1-2-16,6 1-1 0,-5-4 0 0,-1 1 0 0,0 0-2 16,0-4 0-16,-7-1 0 0,8 1 0 0,-8-1-2 0,0 1 0 0,1-1 1 15,0 1 0-15,-1 0 0 0,-6-1 4 0,6 5 5 0,-6-1 4 16,0 1 3-16,7 0 6 0,-14 2 5 0,7 5 6 0,0 0 4 0,0 3 5 0,-6 1 6 0,6 6 2 15,0-3 5-15,0 3 1 0,0 5 0 0,0-1-1 0,-6 1-5 16,6 3-5-16,0 0-4 16,0 3-4-16,-7 1-6 0,7 3-5 0,0 0-5 0,0 9-4 15,-7-2-4-15,7 1-3 0,0 7-3 0,-6 0-2 0,6-1 1 0,0 5-1 0,0 4 2 16,-6-1 0-16,6 0 0 0,0 1 1 0,0 2 0 0,6-2-2 16,-6 3-3-16,0-4-4 0,6 0-7 0,1 5-7 0,0-5-11 0,-1-4-16 15,0 4-21-15,1-4-35 0,-1-2-42 0,8-2-44 0,-8-1-47 16,7-6-46-16,0 1-44 0,0-4-45 0,0 0-43 0,6-8-33 0,-5 0-25 15,5-3-8-15,1-3 2 0,-8-4 14 0,8-4 18 0,6 0 33 16,-6 0 41-16,-1-7 45 0,7 2 48 0,1-1 44 0,-1-2 110 0</inkml:trace>
  <inkml:trace contextRef="#ctx0" brushRef="#br1" timeOffset="29160.64">8258 2766 97 0,'6'-12'225'0,"1"6"18"0,-7 2 16 0,0-3 17 16,0-1 19-16,0 5 18 0,-7-4 19 0,1 2 22 0,-1 1 24 0,1 1 5 15,0 3-10-15,-8 0-37 0,1-4-51 0,0 8-31 0,0-4-20 16,0 0-13-16,0 3-12 0,0 6-15 0,-6-2-17 0,5-1-17 0,-5 2-16 15,5 3-20-15,-4 1-25 0,4 2-20 0,1 0-21 0,1 1-14 16,-2 3-7-16,8 0-5 0,-8 4-5 0,8 1-4 0,0-6-2 0,6 6-1 16,0 2-2-16,0-3-1 15,0 0-3-15,6 1-1 0,0-1-1 0,8 0-1 0,-8-4 0 0,8-1-2 16,-2 2-1-16,1-1-1 0,1-7 1 0,-2 5-1 0,8-9-1 16,-7 0-1-16,7 1-1 0,-8-4 1 0,8-4-1 0,-7-4 0 15,7-4 0-15,-8 3-2 0,2-4 0 0,6-7 1 0,-8 5 0 0,1-7 0 16,1-1-2-16,-2 2-1 0,2-6 1 0,-8 2 0 0,7-5-1 15,-7 4 0-15,1-4 1 0,0-3 0 0,-1 3 2 0,0-3-1 0,-6 3 1 16,7 0-1-16,-7-2-1 0,7 2 0 0,-7 4 3 0,0-3 1 0,6 6 2 0,-6 1 4 0,0-1 2 16,6 5 0-16,-6 3-1 0,0 4 0 0,0-1-2 0,0 5 0 15,0-1 0-15,0 4 1 0,0 4 1 0,0-1-1 0,0 5 0 0,0-1-2 16,0 4-2-16,0 3-1 0,0 1-5 0,0 3 1 0,0 0 1 16,0 1 1-16,0 4 1 0,0-2 0 0,0 5 0 0,0-4 0 15,0-1 0-15,7 5-1 0,-7-4 0 0,7 4-1 0,-7-5 0 0,6 2-1 16,1 0 2-16,-1-6-1 0,0 1-1 0,1 1 0 0,6-4 0 0,-7-5 0 0,8 1 1 0,-8 0 0 15,7-4 1-15,0 1 0 0,0-4 0 0,-7-4-2 0,8 0 2 16,-1-4-2-16,0-4 0 0,0 1 1 0,-1 0 0 0,2-4 1 16,-1-3-2-16,0-1 1 0,-7 0-1 0,7 1-1 0,1-5-2 0,-8 1 1 15,7-4 1-15,-6 3 0 0,-1-2-1 0,0 2 1 0,1-3 0 16,0 4 0-16,-7-1-2 0,6 1 1 0,-6 4 2 0,7-5 0 0,-7 8-1 16,0-3 3-16,0 2 1 0,6 6 1 15,-6-2 0-15,0 5-1 0,0-2-1 0,-6 2 1 0,6 3-2 16,0 0 1-16,0 3 0 0,0 2-1 0,0-2 0 0,-7 5 0 15,7 2-2-15,0 1 0 0,-6 4-2 0,6 0 1 0,0-1-1 0,0 5 1 16,-7 2 0-16,7-3 1 0,0 5-1 0,0-1 2 0,0 0-1 16,7 0 0-16,-7-5 1 0,6 6-1 0,-6-4 0 0,7-1 0 0,-7-3-2 15,6-1 0-15,0 1 1 0,2-4 0 0,-2-1 2 0,7 2 1 16,-7-5-1-16,1-3-1 0,6-1 1 0,-7-3 0 0,8 0 0 0,-2-3-1 0,2-1 2 0,-2-3 0 16,1-5 0-16,1 2 0 0,-2-5-1 0,2 1 1 0,-2-1-1 15,1-7-1-15,1 3-1 0,-2-3 0 0,2 0 1 0,-8 0 1 0,7 1-1 16,-6-1 0-16,-1 0-1 0,1-1 0 0,-1 2 0 0,-6 2 1 0,6 1 0 15,-6 0 0-15,8 4 1 0,-8 2 0 0,0 1-1 0,0 3-2 16,0 2-1-16,0 1-1 0,0 3 1 0,0 2-2 0,0 2 1 0,0 3 0 0,0 1 1 16,0 6-1-1,0-2-1-15,0 5 0 0,0 4 1 0,0-1 0 0,0 3 2 16,0 2 2-16,0-2 0 0,0 2 1 0,0 3 0 0,6-5 1 16,-6 1-1-16,0 0-3 0,6-3-2 0,0-2-5 0,-6-1-6 0,8-1-9 15,-2-4-12-15,0-4-16 0,1 0-22 0,-1-3-37 0,8-4-46 0,-8-4-56 16,6-3-63-16,-4 0-52 0,-2-4-51 0,7-4-46 0,-13-3-46 15,6-1-19-15,1-4-6 0,0-2 3 0,-7 0 7 0,0-8 15 0,0 3 20 16,0-7 37-16,0 1 45 0,-7-1 57 0,0-7 61 0</inkml:trace>
  <inkml:trace contextRef="#ctx0" brushRef="#br1" timeOffset="29407.57">8245 2275 0 0,'-26'19'73'0,"0"2"248"0,-1-3 44 16,1 1 23-16,7-1 12 0,-1-3 13 0,8-4 13 0,-2 0 13 0,2-4 15 0,5-4 14 0,0 1 16 15,7 0-16-15,0-4-30 0,0 0-73 0,0 0-91 0,7 0-55 16,-7 0-37-16,13-4-18 0,-7-3-9 0,8 3-11 0,-2-4-11 0,1-2-13 16,7 3-13-16,-7-8-16 0,6 4-15 0,1-4-13 0,-7 0-11 0,0 5-12 15,6-5-11-15,-5 5-9 0,-1-6-8 0,0 9-5 0,-6-4-4 16,5 3-2-16,-6 5-3 0,8-1-4 0,-8 1-2 0,1 3-6 16,-1 3-6-16,1 1-6 0,6-1-8 15,-7 5-10-15,1-1-9 0,6 4-13 0,-7 0-13 0,1 1-31 16,0-1-39-16,-1 3-54 0,1-2-56 0,-1 2-63 0,0-3-62 0,1 3-52 15,0-3-50-15,-1 0-20 0,-6-3-6 0,6-1 3 0,1-4 5 0,-7 1 12 16,7-4 12-16,-1-4 32 0,1 1 39 16,-7-4 53-16,6-4 60 0</inkml:trace>
  <inkml:trace contextRef="#ctx0" brushRef="#br1" timeOffset="29577.38">8511 2202 0 0,'0'-8'202'0,"-6"1"212"0,6 0 45 0,-6 3 25 0,-1 4 16 0,1-5 13 16,-1 5 9-16,1-2 9 0,6 2 4 0,-7 0 5 0,7 0 3 15,0-4-29-15,0 4-45 0,0 0-112 0,0 0-145 0,0 0-77 0,0 4-42 16,0-4-25-16,7 0-19 0,-1 2-10 0,7-2-10 0,-6 5-12 15,5-5-12-15,8 4-18 0,-7-1-16 0,0 1-26 0,6 0-29 0,1 3-51 16,-6-3-60-16,5-1-73 0,-6 0-79 0,0 5-69 0,0-4-68 16,-6-1-34-16,5 1-17 0,-5 0-4 15,0-4 4-15,-7 3 9 0,0-3 13 0,0 0 23 0,0 0 27 16,0 0 50-16,0 0 58 0,-7 0 73 0,0 0 247 0</inkml:trace>
  <inkml:trace contextRef="#ctx0" brushRef="#br1" timeOffset="29793.43">7313 2604 231 0,'-19'19'406'16,"-1"-4"39"-16,1-5 21 0,-1 5 13 0,14-8 7 0,-8 5 3 16,8-5 2-16,0-4 1 0,-1 5 2 15,7-5 0-15,0 1 0 0,7-4-95 0,-1 3-141 0,0-3-96 0,8 4-72 0,-1-4-40 0,7 5-24 16,-2-5-29-16,9 0-31 0,-1 0-65 15,0-5-82-15,7 1-98 0,-1 1-108 0,1-1-54 0,-1 1-27 16,1-5-13-16,-1 1-8 0,1-4-4 0,-1 4-1 0,1-4-1 16,0-4 3-16,-8 1 16 0,8-1 24 0,-1-1 62 0,2-1 92 0</inkml:trace>
  <inkml:trace contextRef="#ctx0" brushRef="#br1" timeOffset="30410.43">9807 2927 149 0,'-6'18'376'0,"0"0"39"0,-1-4 23 0,-6-2 11 0,13-1 6 0,-6-4 3 15,6 1 2-15,0-4 1 0,0-4 1 0,0-4 1 0,0 0 2 16,6-3-81-16,1-3-121 0,-1-7-92 0,1 3-76 0,5-1-39 0,-4-6-21 15,4-2-11-15,2 2-6 0,-2-5-4 0,8 1-2 0,-7-1-1 16,7-3 0-16,-8 0-2 0,1 0-2 0,7-1-1 0,-6 0-4 0,-2 1-1 0,1 0-2 0,-6-1 0 16,6 1 0-16,-7 4-2 0,-6-1 0 0,6 4 4 0,-6-1 4 15,0 5 2-15,0 4 0 0,-6-1 3 0,6 4 1 0,-6 4 1 16,-1 3 1-16,1 1-1 0,-1-1 0 0,-6 8 1 0,7-4-1 0,-8 3 0 16,8 5 0-16,-7-5-1 0,6 8-3 0,1-3-3 0,-1 2-1 0,1 1-3 15,0 0 1-15,6 4 1 0,0-4-1 0,6 0 2 0,-6 4-1 16,6 0 2-16,7-4-1 0,-6 4 0 15,6-5 1-15,7 5-2 0,-8-3 0 0,8-2 0 0,-7 5 0 16,7-5 1-16,6 2-2 0,-7-1 1 0,1 3-1 0,0-3-2 16,-1 0 0-16,1 0 0 0,0 0-1 0,-2 0 0 0,-4 0 1 0,-1 1 0 15,-1 1 0-15,-4-1-1 0,4 2-1 0,-12-3 0 0,6 4 1 0,-6 0-1 0,0-4-1 0,-6 3 2 0,0-3 0 16,0 4 2-16,-8-4-1 0,1-1-1 0,0 2-1 0,0-1 1 16,-7-1 0-16,8-1 0 0,-2-6 0 0,-5 4-4 15,5-3-6-15,2-4-14 0,-1 0-18 0,0-4-35 0,6-3-44 0,1 4-52 16,0-9-56-16,-2 1-50 0,8 0-47 0,0-4-52 0,0 1-54 15,8-4-27-15,-2-1-11 0,0 1-4 0,1 0 4 0,6-1 11 0,6 1 18 16,-5-1 36-16,5 5 42 0,7-4 52 0,-6-1 56 0</inkml:trace>
  <inkml:trace contextRef="#ctx0" brushRef="#br1" timeOffset="30749.01">10602 2692 89 0,'-6'11'190'0,"6"-4"10"0,-7 4 11 0,7 0 10 0,-6 1 11 15,6-5 11-15,-7 0 12 0,7 1 13 0,0 3 14 0,-6-4-12 16,6 0-22-16,0 1-24 0,6-1-27 0,-6 0-5 0,7-3 5 0,-1 3 1 15,7-4 0-15,-7 2-5 0,8-5-8 0,-1 0-9 0,0 0-10 16,0-5-12-16,7 2-13 0,-8 0-15 0,8-5-16 0,-7 1-17 0,7-4-19 16,-8 4-19-16,2-4-18 15,5-3-11-15,-6-1-11 0,0 4-6 0,-7-7-3 0,8 2-2 0,-8 2-1 16,1-5-2-16,0 1 0 0,-1 4-1 0,-6-5-1 0,0 1 1 16,0-1-1-16,0 6 3 0,0-3 3 0,-6 1 5 0,-1 1 4 0,0 3 3 15,1 4 1-15,-8-1 2 0,8 5 3 0,-7-1 3 0,0 4 6 16,0 4 4-16,1 3 6 0,-2 0 6 0,1 4 2 0,0 1 1 0,0 2-2 15,0 0-2-15,0 5-3 0,7 3 0 0,-8 0 0 0,8 0 0 16,0 0 0-16,6 0-3 0,0-1-4 0,0 6-6 0,0-6-3 0,6 1-4 0,0-3-4 0,1 3-1 16,6-4-2-16,0-4-1 0,0 4-3 0,6-6-3 0,-5-1-1 0,6-1-2 15,-1-1-2-15,0-6-6 0,0-3-9 0,1 0-15 0,0-3-21 16,-1-6-35-16,-5-1-45 0,5-5-54 0,0 0-58 0,1-3-53 16,-7-4-47-16,1 0-51 0,-2 0-53 0,1-4-26 0,0 1-13 0,-13-1-2 15,7-3 4-15,-1 0 14 0,-6 0 19 0,0-1 34 0,0-3 44 0,-6 0 53 16,6 1 58-16</inkml:trace>
  <inkml:trace contextRef="#ctx0" brushRef="#br1" timeOffset="30999.8">10863 2231 0 0,'-20'7'21'0,"8"-3"234"0,-8 6 30 0,7-2 23 0,0-1 20 0,0 1 23 16,-1-1 26-16,2 0 29 0,-2-2 28 0,8-3 23 0,-7 3 17 16,13-2-16-16,-6 0-35 0,-1-3-55 0,7 5-63 0,0-5-37 0,0 0-24 15,0 0-18-15,0 0-15 0,0-5-23 0,0 5-24 0,0-3-29 0,7 0-30 0,-7-2-21 0,6-2-18 16,-6 4-14-16,7-5-11 0,-1 5-10 0,0-1-9 0,-6-3-8 15,7 3-8-15,0 1-8 0,-1 3-7 0,0-5-5 0,2 5-3 0,-2 5-1 16,0-5-1-16,1 3-2 0,6 4 0 0,-7-3 0 0,1 3 0 16,-1 4 1-16,0-4 1 0,2 4 2 0,-2 1 2 0,0-5 2 15,1 5 5-15,0-6 2 0,-1 2 1 0,7-1 0 0,-7 0-3 0,1-3-9 16,6-4-14-16,-7 0-25 0,8 0-32 0,-2-4-51 0,1-3-60 0,7 0-68 0,-6-4-72 0,-2-1-62 31,1 2-60-31,0-5-30 0,0 0-14 0,1 1-4 0,-2-4-1 0,1-1 10 16,0 4 12-16,7-3 25 0,-7 0 32 0,7 0 51 0,-1-1 60 0</inkml:trace>
  <inkml:trace contextRef="#ctx0" brushRef="#br1" timeOffset="31751.05">11409 2619 0 0,'-12'29'247'0,"-1"-3"106"15,6-4 32-15,1-4 14 0,-1 0 7 0,1-6 3 0,6 2 4 16,0-6 4-16,0-1 2 0,6-3 7 0,-6-4 8 0,7 3-40 0,6-6-66 0,-6-1-80 16,5 0-87-16,2-2-49 0,-2-6-28 0,2 1-12 0,5-3-4 0,-6-5-2 15,0 4 0-15,7-3-2 0,-7 0-1 0,6-5-7 0,-6 2-7 16,7 3-10-16,-7-5-8 0,-7 1-3 0,7 0-1 0,0 4-1 0,-7-3 1 16,2 2 2-16,-2-4 2 0,0 5 1 0,-6 0 3 0,0 4 3 15,7-1 3-15,-7 0 3 0,0 4 5 0,0 0 3 0,0 5 0 0,0-3-2 16,0 3-2-16,0 2-5 15,0 0-3-15,0 4-6 0,0 0-4 0,-7 4-4 0,7 0-5 0,0 2-5 16,-6 3-2-16,6 1-7 0,-6 5-4 0,-2-1-2 0,8 5-2 16,0-1-1-16,-6 4 1 0,6 4 0 0,0 0 1 0,0-5 0 0,0 5 1 15,0-1-1-15,0 1-2 0,6-4 0 0,-6 0 0 0,8 0 1 16,-2 0-1-16,0-4 0 0,1 0 0 0,0-2 1 0,-1-2 1 0,1-3 0 16,-1-4 0-16,7 1 0 0,-6-1 0 0,5-3 0 0,-5-4 1 0,6-4 1 15,0 0 0-15,0 1-1 0,0-9 0 0,1 6 1 0,-2-10 0 0,1 5 1 0,0-3-1 16,0-4 1-16,1-1-1 0,-2 1-1 0,2-1 2 0,-2 2-1 15,-5-5-1-15,6-1 1 0,-6 5 0 0,-1-3 1 0,7-2-1 0,-13 5 0 16,7 0-1-16,-1-4 0 0,0 7 0 0,1 0-1 0,-7 1 1 0,6-1-2 16,1 8 1-16,-7-4 0 0,0 3-1 0,7 5-2 0,-7-1 0 15,0 0-2-15,0 4 1 0,0 4-1 0,0 0 1 0,6-1 0 0,-6 5-1 16,0-1 1-16,0 4 0 16,0-1-1-16,0 5 1 0,6 4-1 0,-6-1 1 0,0 1 1 0,-6 3 3 15,6 0-2-15,0-1 0 0,0 1-1 0,0 0-1 0,0-3 0 16,0-1-2-16,0 1 1 0,0-1 0 0,6-4 0 0,-6 1-1 0,0-4 0 15,8 0 1-15,-8-4 1 0,0 0 0 0,6 1 2 0,-6-5 2 16,6-3 1-16,0 0 2 0,-6 0 0 0,7-3 1 0,0-5 0 16,-1 1 0-16,1 0 0 0,-1-4 1 0,0 0 2 0,2-4 1 0,-2 1 3 15,6-1-1-15,-5-3 0 0,0 3-1 0,6-3-2 0,-7-3-1 0,1 1 0 0,6-2 1 0,0 1 0 16,-6-2-1-16,5 5 0 0,1-3 0 0,1 2-1 0,-2 1-4 0,2-1-1 16,-2 5-2-16,2 3 0 0,-1 0 0 0,-7 3 1 0,8 2-1 15,-8 1-1-15,6 1-1 0,-5 4-1 0,0 0 1 0,-1 4 1 0,1 4-1 16,-7 3 1-16,6 0-2 0,-6 0 2 0,0 7 0 0,7 0 0 15,-7 0 1-15,0 5-1 0,0-1 1 0,0 3 1 0,-7-3 1 0,7 0 0 16,0 5 0-16,0-6 0 0,0-3 1 0,0 4-1 0,0-4 0 0,0-3 0 0,0-1-1 16,7-2 0-16,-7-1 1 0,7-4 1 0,-7 0 0 0,6-2-4 0,0-3-5 15,0-2-7-15,2-2-8 0,4-3-12 0,-5-2-15 0,6-4-23 16,0 0-28-16,-7-4-44 0,8-3-54 0,-2-1-66 0,-5-6-70 0,6 3-67 16,-6-7-67-16,-1-1-29 0,-6 1-12 0,0-7-1 0,0-1 5 0,0-3 10 15,-6-1 13-15,-1 1 22 0,1-7 28 0,-1 3 45 0,-6 0 54 16,7-1 64-16,-14 2 248 15</inkml:trace>
  <inkml:trace contextRef="#ctx0" brushRef="#br1" timeOffset="31913.85">11658 1941 0 0,'-34'26'7'0,"2"-1"406"0,7-3 50 0,-2 1 26 0,1-2 15 16,0-2 6-16,6-4 2 0,8-5 2 0,-1 1 1 0,-1-3-2 15,8-1 0-15,6-3-5 0,-6-1-5 0,6 1-136 0,6 1-200 0,-6-5-125 0,6 0-87 0,-6 2-97 16,7-2-101-16,0 0-93 0,-1 0-90 0,1-2-44 0,-1 2-23 0,7-5-10 15,-6-2-5-15,-1 3 3 0,7-3 3 0,-6-1 10 0,-1-3 8 16,7 4 29-16,-7-4 36 0,1 0 70 0,0 1 181 0</inkml:trace>
  <inkml:trace contextRef="#ctx0" brushRef="#br1" timeOffset="32630.47">12921 2780 206 0,'-13'15'384'0,"6"3"33"16,-6-7 16-16,7 0 9 0,-1 0 5 0,1-4 3 0,0-3 3 0,-2-4 1 16,8 4 1-16,0-4 3 0,0-4 1 0,0 0-90 0,0 1-135 0,8-5-88 15,-2 1-63-15,0-4-32 0,1-3-17 0,6-1-9 0,0 0-5 0,7-2-3 0,-8-2-2 0,8-4-2 16,-1 2-1-16,1-5-1 0,0 4-3 0,-1-3-3 0,1-1-2 0,0 0-3 15,-8 0 1-15,1-3-2 0,0 4 0 0,0 3 2 0,-6-5 2 16,0 6 6-16,-7-2 7 0,6 6 5 0,-6 2 4 0,0 0 4 16,-6 4 1-16,6 5 1 0,-7-3 0 0,0 6 0 0,1 0 2 0,-1 3 2 15,-6 0 2-15,7 3 0 0,-7 0-2 0,-1 6-4 0,8-3-4 0,-7 2-5 16,0-1-4-16,6 4-3 16,1 0-2-16,0 0 0 0,0-1 1 0,-2 2 0 0,8-1-1 0,0 0-1 15,8-1-1-15,-8 2-1 0,6-1-2 0,0 0-2 0,7 0-1 16,-6-4-2-16,6 4 1 0,-1-3-1 0,8-1 1 0,-7 1-2 15,7-2 1-15,0 2-1 0,-1-1 0 0,-6-3-2 0,6 3 1 0,1 0-2 16,0-3 1-16,-8 3-1 0,2 5 1 0,5-5 0 0,-5 0-1 0,-2 1 0 16,-6 3 0-16,8 0 0 0,-8-1 0 0,1 1 1 0,-1 0 0 15,0 4-1-15,2-4-1 0,-8 0-2 0,6 1 1 0,-6-2-5 0,0 1-5 0,6 0-9 0,-6-4-10 16,0 4-15-16,6-3-18 0,2-5-36 0,-8 1-43 0,6 0-52 16,0-4-56-16,1 0-48 0,6-4-48 0,-6 0-47 0,5 1-50 0,2-5-25 15,-2-3-12-15,2 1-1 0,5-1 5 0,-6-5 15 0,6 5 16 0,-5-3 35 16,5 0 43-16,1-1 51 0,0-4 55 0</inkml:trace>
  <inkml:trace contextRef="#ctx0" brushRef="#br1" timeOffset="33015.62">13871 2488 0 0,'14'-8'40'0,"-1"-3"193"31,0 4 26-31,-7-1 22 0,1 0 20 0,-1 1 27 0,-6 0 28 0,0 0 32 0,0 3 33 0,0-3 21 16,0 0 16-16,0 2-25 0,-6 2-49 0,-1-4-46 0,1 3-44 0,-1 4-29 16,-6-3-19-16,7-1-17 0,-8 4-17 0,2 0-24 0,-1 0-26 15,0 0-29-15,0 4-30 0,-1-1-19 0,2 5-15 0,-2-2-9 16,2 2-7-16,-1-1-7 0,-1 4-6 0,2 5-8 0,-2-6-6 0,8 9-3 15,-7-4-4-15,0-1-2 0,6 4-3 0,1 0-3 0,-8 4-2 0,8-3-3 16,6-2-2-16,-6 6 0 0,0-4-2 0,6-1-1 0,0 0 0 16,6-3 0-16,-6 3 0 0,6-4 0 0,0 2 0 0,2-5-2 15,4-1-2-15,2 1-1 0,-1-3-3 0,-1-5-4 0,2 5-5 0,5-8-3 16,-6 0-4-16,6 0-3 0,1-8-2 0,0 5-5 0,-1-8-2 0,1 3-2 16,0-6-2-16,-1 2 1 0,0-6 0 0,1 4 1 0,-1-4 2 15,-5-5 4-15,5 2 4 0,-6-1 4 0,0 0 3 0,-7-3 2 0,8-6 4 0,-8 6 3 0,1 0 3 16,-1-5 4-16,-6 4 4 0,7 1 5 0,-7 3 5 0,0 0 7 15,0 0 6-15,0 7 5 0,0 1 3 0,-7 3 2 0,7 4 0 0,0-1 0 16,-6 4 1-16,6 4-1 0,0 4 1 0,0 4-3 0,-7-1 0 0,7 7-4 16,-6 0-4-16,6 5-6 0,-6 3-3 0,6 4-4 0,0 3-3 15,0 0-1-15,0 0 0 0,0 1 0 0,0-1-1 0,6 0 1 0,0-4-1 16,1 2 1-16,-1-2-1 16,7-3 0-16,-6-3-2 0,5-1-5 0,-4-6-8 0,4 1-12 15,8-5-14-15,-7 0-32 0,0-8-42 0,6 0-67 0,-5-4-79 0,-2-3-83 16,8-4-85-16,-7-5-49 0,0-2-28 0,6-4-15 0,-12 0-5 0,6-7 0 15,-6 0 6-15,5-4 9 0,-4-4 14 0,-2 0 32 0,-6-2 42 16,6-6 66-16,-6 1 111 0</inkml:trace>
  <inkml:trace contextRef="#ctx0" brushRef="#br1" timeOffset="33654.35">15161 2374 0 0,'6'3'208'0,"2"-3"43"16,-2 4 11-16,-6-4 8 0,0 0 8 0,6-4 12 0,-6 4 14 0,0-3 15 15,0-1 15-15,-6 0 15 0,6-3 16 0,0 3-33 0,0-3-58 16,0 0-36-16,-6-1-26 0,6 1-10 16,0 0-3-16,-8 0-5 0,8-4-2 0,0 4-8 0,-6-1-10 0,6 0-10 15,-6 1-9-15,6 0-15 0,-7 0-16 0,7 2-17 0,-6 2-19 16,6-1-15-16,-7 4-13 0,7 0-7 0,-6 0-8 0,-1 4-3 15,1-1-6-15,0 2-2 0,-8 2-5 0,8 0-2 0,-7 0-4 0,0 4-3 16,6 4-3-16,-5 0-1 0,-2 4-1 0,8-2 3 0,-8 2 1 16,8-1 2-16,-7 4 0 0,7 0 0 0,6 0-1 0,-7-4 0 0,7 4 1 15,-7 0-3-15,7-4-3 0,0 4-1 0,7-3-1 0,-7-2-3 0,7-1-1 0,-1 2-2 0,7-3-2 16,-7-4-1-16,8 3-1 0,6-2-2 0,-8-2-5 0,8-2-8 16,-7-5-10-16,7 1-20 0,5-1-24 0,-5-6-45 0,6 3-57 0,0-7-65 15,-7-1-69-15,7-2-60 0,0-2-57 0,1-2-41 0,-1-1-35 16,0 1-16-16,-7-5-3 0,7 1 2 0,0-1 9 0,1 1 18 0,-1-3 24 15,0 2 45-15,-1 1 56 0,1-4 64 0,1 3 91 0</inkml:trace>
  <inkml:trace contextRef="#ctx0" brushRef="#br1" timeOffset="34033.33">15917 2271 0 0,'6'-7'234'0,"1"0"28"0,-1 2 17 16,-6-2 18-16,0 4 20 0,0-5 32 0,0 5 38 0,0-5 28 0,0 5 22 15,0-1 14-15,-6-4 8 0,6 5-49 0,-7 3-79 0,1-3-46 16,6-1-33-16,-6 4-20 0,-8-4-15 0,8 4-16 0,-1 4-17 0,-6-4-31 15,7 4-38-15,-7-1-26 0,-1 5-22 0,2-5-16 0,-2 8-14 0,2-4-7 0,-1 8-6 16,-1-4-4-16,2 4-3 0,-2-1-2 0,2 1-3 0,-2 4-2 0,1-1-2 16,1 4-1-16,-2-4 0 0,8 3-1 0,-7-2-1 0,6 4 0 0,1-5-2 15,-1 3 0-15,7-2-2 0,0-1 0 0,0-3 2 0,0-1 1 16,7 1-3-16,-1-4 1 0,1 0 0 0,6-1-1 0,-1-2-2 0,2-4-1 16,5 0-1-16,-5-4 0 0,5 0-1 0,0-4-2 0,1-3-2 15,-1 0-3-15,1-1-4 0,0-7-1 0,-1 4 0 0,1-7 0 0,0 3 0 0,-1-3 1 0,0-3 1 16,-6 2-1-16,7-4 1 0,-7-2 0 0,-6 3 1 0,6 0 3 15,-1-3 2-15,-5 2 4 0,-7 1 2 0,7 1 5 0,-1-1 3 0,-6 3 4 16,6 1 6-16,-6 4 4 0,0-1 7 0,0 4 5 0,0 4 4 16,0-4 0-16,0 7 2 0,0 0-1 0,0 0-2 0,0 4-1 0,0 0-1 15,-6 4-2-15,6 0-4 0,0 2-4 0,0 3-6 0,0 2-5 16,-6 3-6-16,6-3-3 0,0 7-5 16,0 0 0-16,0 1-3 0,0-1-3 0,0 5-4 0,6-6-9 15,-6 2-11-15,6-1-14 0,-6-3-13 0,7 3-26 0,0-7-32 0,-1 4-42 16,1-8-44-16,6 0-51 0,-7 0-58 0,7-2-47 0,1-5-45 15,-2 0-37-15,1-5-34 0,0-2-11 0,6-4 0 0,-5 0 9 0,12 1 12 16,-7-5 24-16,1-3 31 0,0 3 41 0,6-3 44 0,-7 0 53 16,7-1 56-16</inkml:trace>
  <inkml:trace contextRef="#ctx0" brushRef="#br1" timeOffset="34233.51">16556 2132 0 0,'0'-8'97'0,"-8"5"182"0,8-1 29 0,-12-3 30 0,5 4 30 0,-6 3 30 16,0-5 31-16,0 5 20 0,0-3 15 0,-7 3 11 0,7 0 6 0,1 0-32 15,-2 3-53-15,2 2-62 0,-2-2-68 0,-5 4-41 0,12-3-28 16,-6 3-27-16,1 4-28 0,4 0-28 0,-4 0-30 0,5 4-20 15,1 0-15-15,-1-1-9 0,0 4-6 0,1 1-6 0,6-1-5 0,0 0-4 16,0 5-4-16,0-5-2 16,6 4-1-16,-6-4-4 0,7 0-5 0,6 1-4 0,-6-1-5 15,5-4-6-15,2 2-7 0,-2-6-10 0,8-2-11 0,-7 3-25 0,7-8-31 16,-8-3-49-16,8 0-54 0,0-3-59 0,-1-5-63 0,1 1-52 16,-1-5-51-16,1 2-32 0,0-5-22 0,-8 1-10 0,8-5 0 0,-7 1 5 15,1-4 10-15,-8 3 23 0,6-3 32 0,-4-3 46 0,-2 0 55 16,0-1 59-16,1 0 156 0</inkml:trace>
  <inkml:trace contextRef="#ctx0" brushRef="#br1" timeOffset="34371.12">16392 1564 30 0,'-33'0'314'0,"1"0"40"16,-7 3 22-16,0 5 13 0,7 0 9 0,-8-2 2 0,8 1-1 0,-7 5-9 0,6-1-17 16,1 0-45-16,-1 4-64 0,7-1-139 0,-7 4-178 0,7-3-128 0,0 7-103 15,-6-7-55-15,5 2-30 0,8 3-17 0,-7-6-9 0,6 1-4 0,1-4 0 0,6-4 9 0,0 0 17 0,6-3 46 16,1-4 82-16</inkml:trace>
  <inkml:trace contextRef="#ctx0" brushRef="#br1" timeOffset="35089.67">17649 2139 39 0,'6'5'209'0,"-6"-3"16"16,8 2 10-16,-2 0 12 0,0-1 12 0,-6-3 15 0,7 4 16 15,-1-4 16-15,1 0 13 0,0-4 1 0,-1 4-5 0,0-3-28 0,0 3-40 16,2-4-18-16,-8 0-8 0,6 2-5 0,0-3-3 0,-6-2-7 16,7 3-8-16,-7-3-11 0,0-4-11 0,0 3-12 0,0 1-12 0,0-4-15 15,-7 4-17-15,7-4-17 0,-6 3-15 0,0 1-17 0,-2 0-16 16,-4 0-10-16,6-1-5 0,-8 5-6 0,1-2-4 0,1 5-5 0,-2 0-4 15,-6 0-3-15,8 5-3 0,-8-2-2 0,1 5-1 0,-1-1-3 0,0 4-2 0,1 0-1 0,-1 4-2 16,1-1-1-16,-1 1-2 0,1 3 2 0,0 0 1 0,5 1 0 16,-5 3 0-16,5-4 1 0,2 4-2 0,6 0 2 0,-2 0 0 0,2-4 0 15,6 5-1-15,0-6 1 0,0 2-2 0,6-1 1 0,2-3-1 0,4 0 2 16,1-1-1-16,0-3 0 0,6-4-2 0,1 1 1 0,0-5 0 16,-1-3-1-16,7 0-3 0,0-3-1 0,1-8-3 0,-1 3-1 15,0-7-2-15,7 1-1 0,-7-4-2 16,6-4-1-16,-7 0-2 0,2-3-1 0,5-1 0 0,-6-4-1 15,1 1 1-15,-1-4 1 0,-7 0 2 0,7 0 3 0,-6-3 1 0,0-1 2 16,-8 0 1-16,1 1 3 0,1-5 3 0,-2 1 5 0,-6 3 4 0,2-3 8 16,-2 7 7-16,-6-3 7 0,0 2 9 0,0 1 6 0,-6 4 7 15,6 0 6-15,-8 4 7 0,2 2 4 0,0 4 5 0,0 5 3 0,-1 0 1 16,7 3-1-16,-7 3-3 0,1 1-6 0,-1 3-8 0,1 1-8 0,6 0-7 16,-6 6-8-16,6 0-8 0,-8 1-7 0,8 3-4 0,-6 4-6 0,6 0-5 0,-6 8-4 15,6-1-4-15,-6 7-1 0,6 1-1 0,0 0 1 0,0 7 0 0,0-4 0 16,0 8 0-16,0-4 0 0,0 3 0 0,0 1 0 0,0 4-3 0,6-5-2 15,-6 1-5-15,0-1-5 0,6 1-6 0,-6 0-9 0,0-5-7 16,6 1-10-16,-6-3-10 0,8-1-12 0,-2-3-11 0,0-1-19 0,1-6-22 16,6 3-33-16,-6-7-39 0,5-4-45 0,2 0-47 0,5-8-45 0,-6 0-45 15,6-3-40-15,1-3-40 0,6-4-21 0,-6 0-13 0,5-4 3 0,2-4 6 0,5 0 16 16,-6-4 20-16,0 5 34 0,1-8 40 0,5 4 47 0,-6 0 52 16,1-5 51-16,-2 5 209 0</inkml:trace>
  <inkml:trace contextRef="#ctx0" brushRef="#br1" timeOffset="36190.79">18515 2033 154 0,'7'-12'259'0,"0"5"30"0,-1 0 25 16,-6 0 30-16,0 3 32 0,0 0 28 0,0 1 26 0,-6-4 20 0,6 2 15 15,-7 2-11-15,0 0-22 0,1-1-49 0,0 0-60 0,-1 4-42 16,-6-3-32-16,6 3-27 16,1 0-23-16,-7 3-27 0,6 1-30 0,-5 0-27 0,4-1-26 0,-4 5-18 15,5 2-14-15,-6 1-11 0,7 0-8 0,-7 4-7 0,-1 4-7 16,8-1-3-16,-7 0-3 0,6 5-3 0,-6-2-3 0,7 5-3 0,0 0 0 16,-1-1-1-16,0 1-1 0,7 0-2 0,-6-1 0 0,6-3-2 15,6 3-1-15,-6-2-1 0,7-1-2 0,0-4-3 0,-1 0-3 0,0-3-2 16,7-4-3-16,1 4-4 0,-8-8-4 0,14-3-3 0,-7-1-4 15,0-3-2-15,6-3-1 0,1-1-1 0,-7-3-3 0,6-5 1 0,-6 1 2 0,7-3 1 0,-7-1 2 16,0 1 2-16,0-5 1 0,-7-3 3 0,8 4 2 0,-8-4 4 16,0 0 3-16,-6 0 3 0,8 0 1 0,-8-3 2 0,0 3 3 0,-8 0 4 15,8 3 4-15,-6 1 5 0,0-1 4 0,-1 5 4 0,0-1 4 0,1 4 3 16,-1 4 2-16,1-1 1 0,0 1 1 0,-1 4 1 0,0 3 0 0,7-4 0 16,-6 4-2-16,0 0-3 0,6 4-4 0,-7-4-3 0,7 3-5 15,0 1-3-15,0-1-1 0,0 2 0 16,0 2-1-16,7-4-1 0,-1 1 1 0,0 0 0 0,1-1 1 15,0 1 1-15,5 0 1 0,1-4 1 0,7 3-1 0,0-3 1 0,-8 0-1 16,15-3 0-16,-7 3 1 0,-2-4-2 0,2 0 1 0,7 1-2 16,-9-1-2-16,2-3-1 0,0 7-1 0,-1-4-3 0,1 1 0 0,-7 3-2 15,7-5-1-15,-8 5-1 0,2 0 0 0,-8 5-1 0,7-2 1 0,-6 1-2 16,-1-1 1-16,-6 5 0 0,7-1 1 0,-7 4-1 0,0 0 1 16,0 0 0-16,0 3 1 0,0 1-1 0,0 4 2 0,0-1 0 0,-7 0 1 0,7 0 0 0,0 1 0 15,0-1 0-15,-6 0-1 0,6 0 1 0,0 1 0 0,0-5 1 16,0 1 1-16,0 0 1 0,0 0 0 0,0-4 1 0,6-4 1 0,-6 3 2 15,0-2 3-15,7-4 5 0,-7-1 5 0,6 1 4 0,1-4 4 0,0 0 2 16,-1-4-1-16,0 1 2 0,0-4 0 0,8-1-1 0,-8-3 0 16,7 0-1-16,1-3-2 0,4-1-2 0,-4-4-4 0,-1 2-5 0,0-1-5 15,6-5-5-15,-5 1-4 0,-2 0-1 0,2 3-2 0,-8-2 0 0,7 3-1 0,0-1 0 16,-6 4 0-16,-1 1 1 0,8 3-2 0,-8 0 0 0,-6 4-3 0,6-1 0 16,-6 5 0-16,7 3 0 0,-7 0 0 0,0 0 0 0,0 3-1 0,6 5 0 15,-6 2 0-15,0 1 1 0,0 0-1 0,0 4 0 0,0 0 2 16,0 2-2-16,0 3-2 0,0-3-5 0,0 2-7 0,0-1-7 15,0 1-11-15,7-1-12 0,-7-4-13 0,6 2-20 0,1-2-28 0,-1-2-34 16,0-2-39-16,2-3-51 16,-2-3-52-16,7 0-46 0,0-4-38 0,0 0-32 0,0-4-24 0,6 0-24 15,-5-3-23-15,5 0-6 0,1-5 5 0,0 2 18 0,-1-2 22 16,0 1 35-16,0 1 39 0,8-5 52 0,-8 1 56 0,1 2 76 0,-1-2 85 16,1 3 73-16,-7-4 68 0,7 4 59 0,-8 0 58 0,2-1 40 15,-8 2 34-15,7-1 27 0,-6 5 26 0,-1-6 27 0,1 1 29 0,-1 3 30 16,-6-3 33-16,0 4-5 0,0 0-22 0,0 0-23 0,0-1-22 0,0 1-20 15,-6-1-17-15,6 1-19 0,-7 4-18 0,1-5-21 0,-1 5-22 0,0-1-26 0,1 0-29 0,0 4-32 16,-8 0-35-16,8 0-25 0,-7 0-19 0,6 4-15 0,-6 0-11 16,1 3-9-16,-2 0-5 0,8 0-5 0,-7 5-5 0,0-1-2 0,0 3-3 15,7 1 0-15,-8-1 1 0,8 1 0 0,0 3-1 0,-2 1 1 16,2-4-1-16,0-1 0 0,6 4 0 0,-7-3 0 0,7-1-2 0,0 1-1 16,7-4-1-16,-7 0-2 0,6-4 1 0,0 1-1 0,8 0-1 0,-8-5-1 15,8-3-2-15,-2 0-3 16,1 0-2-16,1-8-1 0,-2 2-1 0,8-1-3 0,-1-5 1 15,-5 1-1-15,-2-3 0 0,8-1-1 0,-7 0 2 0,0 1 0 0,6-5 1 16,-5 1 1-16,-8-4 4 0,7 3 2 0,0 1 2 0,-6 0 2 16,-1 0 3-16,1 0 4 0,0-1 3 0,-7 4 5 0,6 0 5 0,-6 4 3 15,0 0 4-15,6 1 3 0,-6 2 1 0,-6 1 2 0,6 3-1 0,0 1-1 16,0-1 0-16,0 4-2 0,-6 0 0 0,6 4-2 0,-7-1-3 16,7 5-4-16,-7-2-3 0,1 9-3 0,-1 0-4 0,7-1-1 0,-6 9-1 0,-1-1-2 0,0 4 1 15,7 3 0-15,-6 0 2 0,6 4-1 0,0 0-1 0,0 3 1 16,0 1 1-16,6 3-1 0,-6 1 1 0,7-1-1 0,-7 4 0 0,7-3 0 15,-1-1-1-15,1 4 0 0,-1-4 0 0,-6 0 0 0,7 1-1 0,-7-4 2 16,0 3 1-16,0-7-1 0,0 3-2 0,0-3 1 0,0 1 0 16,-7-6-3-16,1-2-4 0,6 3-2 0,-7-6-2 0,1-1-4 15,-1 0-4-15,0-8-3 0,1 1-2 16,-6-5-3-16,4 2-2 0,-4-5-2 0,5-3-1 0,-6-4 1 16,0 0 0-16,1-4 2 0,-8-3 3 0,6 0 3 0,1-5 3 0,1 1 5 15,5-3 5-15,-6-1 5 0,7 1 3 0,-1-6 3 0,0 3 1 16,7-2 3-16,0 1 1 0,7-4 0 0,0 0 0 0,5 0 0 0,-5 0 1 15,12 0-2-15,-6-3 0 0,7 3-4 0,0-4-3 0,-1 5-7 0,7-5-8 16,-6-1-15-16,6 6-17 0,0-5-32 0,-7 4-41 0,7-3-52 16,1-1-60-16,-1 0-57 0,-7 0-58 0,1-3-52 0,0 0-49 0,-2 0-23 0,-4-1-11 15,-1-3 0-15,-7 0 4 0,1 1 12 0,0-2 16 0,-1-3 33 0,-6 1 40 16,0-4 52-16,0 3 59 0</inkml:trace>
  <inkml:trace contextRef="#ctx0" brushRef="#br1" timeOffset="36391.37">18900 1652 394 0,'-40'7'453'0,"1"1"27"0,7-1 14 0,-1 1 10 0,7-2 6 15,7-2 5-15,6-4 2 16,-7 0 1-16,13 0 0 0,1 0 1 0,0 4 1 0,6-4-122 0,6 0-184 0,0 0-95 0,1 3-51 0,6-3-27 0,7 4-15 16,-1 0-16-16,7-1-15 0,7 1-29 0,-1 1-34 0,7-3-70 0,1 6-86 15,5-4-96-15,1 3-101 16,-1-1-49-16,1-1-27 0,-7 2-11 0,6 1-6 0,-5-5-4 0,-1 5 0 15,-7-5 4-15,7 0 9 0,-6 2 25 0,-1-2 31 0,1 1 68 16,-1-1 127-16</inkml:trace>
  <inkml:trace contextRef="#ctx0" brushRef="#br1" timeOffset="36676.58">20313 2242 242 0,'0'10'409'0,"0"-2"34"15,0-1 17-15,0 4 8 16,0-7 3-16,7 3 4 0,-1-2 2 0,0-5 1 0,8 2 0 16,-8 3 0-16,7-2 3 0,0 5-95 0,6-5-145 0,-5 5-92 0,-1-2-69 15,0 6-34-15,0-1-15 0,-7 3-10 0,8 1-1 0,-2 0-5 16,-5 3-1-16,-1 4-1 0,1 0 0 0,-7 3-4 0,0 1-4 0,-7 0-15 15,1-1-17-15,-1 5-39 0,-5-4-50 0,-2-1-71 0,-5 4-81 16,-1-3-76-16,-6-3-73 0,6 2-37 0,-5-6-19 0,-1 2-8 0,-1-6-5 16,8-1 0-16,-8-3 2 0,2-3 11 0,5-1 15 0,0-7 37 0,8 0 49 0,-2-4 69 15,8 1 226-15</inkml:trace>
  <inkml:trace contextRef="#ctx0" brushRef="#br1" timeOffset="38041.58">21505 2011 63 0,'-7'3'310'0,"1"-3"37"16,6 5 25-16,-6-5 20 0,6 2 21 0,-8-2 14 0,8-2 8 0,-6 2 7 15,6-5 4-15,0 2 3 16,0-1 6-16,0-3-64 0,6-1-102 0,-6 1-70 0,0-4-56 16,8 4-35-16,-2-4-23 0,-6 0-21 0,6 0-18 0,7 0-14 0,-13 1-10 15,13 2-7-15,-6-3-2 0,-1 4-6 0,1-1-4 0,6 0-7 0,-7 6-5 16,1-3-5-16,6 2-3 0,-7 3-2 0,1 0-2 0,6 3-1 0,-6 2-1 15,5-3 1-15,-4 6 1 0,-2 3-1 0,6 0 0 0,-5 1 1 16,0 2 0-16,-1 4 2 0,1 0 0 0,-1 1 0 0,0 2 0 0,2-3 1 16,-2 5-1-16,-6-1-1 0,0 0 2 0,6 0-1 0,-6-4 0 0,0 4 0 0,6-3 0 15,-6-5-1-15,0 5-1 0,0-5 0 0,0-3 1 0,0 0 1 16,0 0 0-16,0-3 1 0,0-1 4 0,0-4 4 0,0 1 6 0,0-4 5 16,7 4 5-16,-7-4 4 0,0-4 2 0,0 4 2 0,7-4 2 15,-7 1 0-15,6-4 0 0,1-1 1 0,-1-3-1 0,1 0 0 0,0-3-2 16,5-1-5-16,-5-3-5 0,6-1-5 0,-7 2-4 0,7-6-4 15,-6 1-3-15,6 0-1 0,0 0-1 16,-6 0-3-16,5 0 1 0,2 0-2 0,-8 4-1 0,7-1-2 0,1 1-1 16,-8 3 1-16,6 4-1 0,-5 1-1 0,6-1-1 0,-6 7-1 15,-1-3-1-15,8 7-1 0,-8 0 0 0,0 0 2 0,8 3 0 0,-8 5 1 0,0-1 0 0,7 4 1 0,-6 3 2 0,0 1-1 0,-1 0 0 16,0 7 2-16,-6-4 1 0,6 4 1 0,-6 0 0 0,8 3-1 16,-8-2 2-16,0 3 0 0,0-5-1 0,0 1 1 0,0-3-1 0,0-1-1 15,0 0 1-15,0-3 0 0,0-1 0 16,0-3-1-16,0 1 0 0,0-5 1 0,0 0 1 0,0 0 3 15,6-7 0-15,-6 4 2 0,0-4 0 0,0 0 3 16,6-4 0-16,-6 1 1 0,7-5-2 0,0 1 1 0,-1-4-1 16,1 0 2-16,5-4-1 0,-5-3-1 0,6 4-1 0,0-8-2 0,0 3-1 15,0-3-1-15,0-4-3 0,0 5-1 0,7-5-2 0,-7 4 0 16,0-4 2-16,6 4-2 0,-5 0 1 0,-2 4-1 0,8 0-1 0,-7 4 0 16,0-1 0-16,0 4 1 0,0 3-2 0,0 0-1 0,-6 6-1 15,5-3 1-15,-5 10 0 0,6-5-2 0,-7 7 1 0,2-4-1 0,-2 8 1 16,0 0-1-16,1 4 2 0,-7-1 0 0,6 1-2 0,-6 3-1 0,0 1-2 15,7 2-5-15,-7-3-5 0,0 5-9 0,0-4-8 0,0-1-12 16,6 0-13-16,-6 0-21 0,7-3-27 0,-1-3-31 0,0-2-31 0,2 1-35 16,4-7-33-16,-5 3-33 0,6-7-29 0,0 4-22 0,7-8-17 15,-8-1-13-15,8-1-11 0,-1-2-3 0,1-3-2 0,0 0 9 0,-1-3 14 16,1 0 30-16,0-1 35 0,-8 0 48 0,8-4 53 0,-1 5 50 16,-5-4 51-16,-2-1 42 0,2 4 40 0,-2 0 41 0,-5-2 43 0,-1 6 40 15,1-4 39-15,0 0 40 0,-7 4 39 0,0-3 32 0,0 3 28 0,0 4 16 0,-7-5 10 0,7 5 1 0,-7 0-4 0,1-1-8 0,-1 5-8 16,1-4-16-16,0 2-18 0,-8 5-24 0,8 0-22 0,0 0-26 15,-8 5-26-15,8-2-30 0,-1 1-32 0,-6 3-29 0,6 0-26 0,1 4-18 16,-6 1-14-16,4 2-9 0,2 1-6 0,0 3-5 16,-1-3-3-16,1 7-1 0,-1-5 0 0,7 2-2 0,0 4-1 15,-7-2-2-15,7-3 0 0,7 5 0 0,-7-5 0 0,7 4-1 0,-7-8-1 16,6 5 0-16,1-4 3 0,-1-1 0 0,0-3-2 0,8 0-2 16,-8-3-4-16,7-1-3 0,0-4-6 0,-6 1-5 0,5-4-3 0,2 0-5 15,-1-4-5-15,0 1-5 0,0-4-4 0,7-4-5 0,-8 0-6 16,2 0-7-16,-2-4-5 0,2-4-3 0,-8 5 0 0,7-8 2 0,-7 4 5 15,2-4 4-15,-2 3 5 0,0-3 5 16,0 0 5-16,-6 4 10 0,0 0 10 0,0-1 11 0,0 5 13 16,0-1 12-16,0 0 15 0,-6 5 10 0,6 2 8 0,0 1 3 0,-6 0 4 15,6 2-2-15,0 3-1 0,0 2 1 0,0 0-1 0,0 0-3 16,0 0-6-16,0 0-7 0,0 2-5 0,0 3-8 0,0 2-6 0,6-3-4 16,-6 3-2-16,6-3-1 0,1 3 2 0,0 1 3 0,-1-2 5 0,7-2 1 15,1 3 3-15,-2-3 2 0,2 0 1 0,5-1 1 0,-6-3 0 16,6 0-1-16,1 0-3 0,0 0-2 0,-1-3-1 0,1-1-3 0,-1 0-2 0,1 1-3 0,-1-1-2 15,0-3-3-15,1 4-3 0,-7-5-2 0,1 4 0 0,-2 1-2 0,2-1 0 16,-2 0 1-16,-5 1 0 0,-1 3 0 0,1-4-1 0,-7 4-1 16,0 0 0-16,7 0 0 0,-7 4-1 0,0-1 1 0,0 1 0 0,-7 3 1 15,7 5 1-15,0-6-1 0,0 9 0 0,-7 0 1 0,7-1 1 0,-6 5 2 16,6-1 0-16,-7 1 0 0,7-1 1 0,0 3 1 0,-6-2-1 16,6-1-1-16,0-3 0 0,0 3 0 0,6-2-2 0,-6-6 0 0,0 1 0 0,7 0-6 0,-1-4-10 15,1-3-16-15,0 0-19 0,-1-1-44 0,0-3-61 0,1-3-71 16,6-5-82-16,-7 1-70 0,8-8-67 0,-1 0-32 0,-7-3-16 0,7-3-8 15,0-5-5-15,1 0 5 0,-8-8 6 0,7 2 15 0,-7-5 19 0,7-2 45 16,-6-5 58-16,5-5 73 0,-4 2 255 0</inkml:trace>
  <inkml:trace contextRef="#ctx0" brushRef="#br1" timeOffset="38158.83">23465 1462 91 0,'-20'0'308'0,"8"3"27"0,-8 1 12 16,7 0 9-16,-7-1 8 0,8 1 6 0,-2-1 5 0,2 2 1 0,-8-5 0 15,7 3 1-15,-1 0 1 0,8-3-84 0,-6 8-124 0,-2-5-106 16,1-3-97-16,7 4-86 0,-8 0-82 0,8 3-62 0,0-7-55 0,-1 4-28 15,0-4-17-15,1 3-7 0,0-3-4 0,-1 0-1 0,7-3-2 0,0 3 7 16,-6-4 10-16,6 0 34 0,0-3 50 0</inkml:trace>
  <inkml:trace contextRef="#ctx0" brushRef="#br1" timeOffset="38379.97">22840 1531 115 0,'-26'15'373'0,"0"-4"48"0,0 3 30 15,-1-2 21-15,9-1 13 0,-2-4 14 0,0 0 11 0,7 0 12 16,1-7 9-16,4 4 11 0,2-4 8 0,0 4-68 0,-1-4-107 0,7 0-90 15,0 0-85-15,0 0-46 16,7-4-30-16,-7 0-19 0,6 4-14 0,0-7-14 0,2 3-11 0,4-4-12 16,1 1-10-16,0 1-11 0,0-6-10 0,7 2-12 0,-8 1-11 15,8-1-10-15,-7-1-11 0,7 4-9 0,-7-1-8 0,0 1-9 0,0 0-6 0,0 3-9 0,-6 0-8 0,-1 1-11 16,0 3-11-16,1 0-16 0,0 0-21 0,-1 3-30 0,0-3-34 0,1 4-38 16,-7 0-38-16,7-1-34 0,-7 1-32 0,6 0-29 0,-6-1-28 0,7 1-33 15,-7 0-35-15,6-1-13 0,-6 1 1 0,6-4 11 16,-6 0 20-16,8 0 31 0,-2 0 39 0,0-4 43 0,0 1 44 0,1-5 42 15,6 1 39-15</inkml:trace>
  <inkml:trace contextRef="#ctx0" brushRef="#br1" timeOffset="38596.08">23042 1384 0 0,'0'-3'198'0,"-7"-4"110"0,7 3 39 0,-6-3 37 0,0 2 38 0,6 5 25 16,-8-3 20-16,2 3 15 0,6-3 12 0,-6 3 10 0,6-4 7 0,0 4-45 16,0 0-72-16,0 0-67 15,0 0-63-15,0 0-47 0,0 0-37 0,0 0-39 0,0 0-37 0,0 0-27 0,0 0-18 0,0 0-14 0,0 0-14 0,6 0-8 16,-6 0-7-16,6 4-7 0,2-4-3 0,4 0-3 0,-5 0-1 0,6 0-1 15,0 3-4-15,-1-3-4 0,2 0-4 0,-1 0-7 0,0 0-5 0,6 0-9 16,-5 3-7-16,5-3-11 0,-6-3-11 0,6 3-20 0,1 0-27 16,-6-3-32-16,5-1-36 0,-6-3-40 0,6-1-40 0,-5 1-35 0,5-4-33 15,-6-4-33-15,0 4-33 0,0-4-31 16,0-2-29-16,0-2-8 0,0 1 1 0,0-4 17 0,-7-5 23 0,8 6 32 16,-2-8 36-16,-4-1 39 0,4 2 43 0,-5-6 39 0,6 1 64 0</inkml:trace>
  <inkml:trace contextRef="#ctx0" brushRef="#br1" timeOffset="39913.69">24683 1890 74 0,'0'8'318'0,"0"-5"32"16,7 4 21-16,-7-2 8 0,0-2 5 0,0-3 6 0,0 3 8 0,0-3 16 0,0 0 21 0,6 0 14 15,-6-3 13-15,0 3-63 0,0-3-104 0,0-5-69 0,0 4-54 0,0-3-29 16,0 0-15-16,0-1-7 0,0-2 1 0,0-2-4 0,0 1-6 16,0 0-15-16,0-4-19 0,-6 4-13 0,6-3-11 0,-7 2-7 0,0-2-5 15,1 3-4-15,0-3-5 0,-1 3-5 0,-6 3-3 0,6-3-4 0,-5 4-5 16,-8 3-1-16,6 0-2 0,2 1-2 0,-8 3-1 0,1 0-3 16,-1 3-1-16,-6 5-3 0,7-1-2 15,-1 4-1-15,-6 0-1 0,7 4-1 0,-1 0 2 0,0 2-1 16,1-2-1-16,6 4 0 0,-6 3 0 0,5-4 0 0,2 4 1 0,5-3 1 15,-6 2 1-15,6-2-2 0,7-1 0 0,0 0 1 0,0 0 1 0,0 1 0 16,7-4 0-16,-1 3 0 0,1-7-2 0,6 0 2 0,-1 0-1 16,2-4 0-16,5 1-3 0,-5-5-1 0,5 1-2 0,0-4-1 0,8-4-1 15,-8-3-1-15,8 0-4 0,-2-4-1 0,7-1-2 0,-5-6-2 0,-1-1 1 16,0 1-1-16,6-8-1 0,-5 5 0 0,-1-8 1 0,6 3 0 16,-5-6 2-16,-2 2 1 0,-5-7 0 0,6 1 2 0,-6-1 1 15,5 0 3-15,-11-3 2 0,5 3 1 0,0-3 2 0,-5 3 2 0,-1-3 2 16,-1 7 5-16,2-4 3 0,-8 4 5 0,7 4 5 0,-6 4 6 0,-7-1 4 0,6 0 7 0,-6 8 5 15,7-1 3-15,-7 5 2 0,0 3 2 0,0 0 2 0,0 3 0 16,0 1 0-16,0 4-6 0,-7-1-4 0,7 4-5 0,0 0-5 0,0 4-5 16,-6 3-4-16,6 1-6 0,0-1-6 0,-7 7-2 0,0 1-5 0,1 3-1 0,0 4-1 0,0 4 0 15,-2 0-1-15,2 3 1 0,-7 3 2 0,7 2 0 0,-8-1 1 0,8 3-1 16,0 1 1-16,-8-1 1 0,8 1-2 0,0 0 2 0,-1-1-1 16,0 1-2-16,7-4-2 0,-6 0-2 0,-1 0-5 0,7 0-6 0,0-7-7 15,0 4-6 1,0-9-7-16,7 1-9 0,-7-1-11 0,6-2-13 0,1-4-15 0,6 0-27 15,-7-8-33-15,8 4-40 0,5-7-42 0,-6-4-43 0,6 0-44 0,1-4-28 16,6-3-22-16,-7-1-13 0,7-2-12 0,1-6-5 0,-1 5-1 16,0-7 5-16,0 4 11 0,1-1 29 0,-9 0 39 0,9-2 50 0,-7 2 57 15,-2 0 60-15,2-4 63 0,0 5 55 0,-7 3 50 0,-1-4 46 16,2 0 45-16,-8 4 41 0,1 1 41 0,-1-1 40 0,1 0 40 0,-7 0 28 16,0 0 25-16,0 3 8 0,0 1 2 0,-7-1-4 0,1 1-9 15,-1 0-12-15,1 3-17 0,0-3-21 0,-2 3-23 0,-4 0-25 0,6 4-26 16,-8-3-32-16,8 3-34 0,-7 3-30 0,7-3-30 0,-8 4-18 0,8 0-15 15,-8 7-9-15,2-4-7 0,5 4-7 0,-6 0-4 0,0 4-5 0,7 0-2 16,-8 2-2-16,2 2-3 0,5 3-2 0,-6-4-1 0,6 4 1 16,1 1-1-16,0-2-1 0,-2 1 2 0,2 0-1 0,6 0 1 0,0 0 0 15,0-4-2-15,0 1 1 0,6-1-1 0,2-3 1 0,-2-4-1 16,0 0 2-16,7 0-1 0,1-3 1 0,-2-5 1 0,2-3 0 0,5 0 0 16,-6 0-1-16,6-8-1 0,1 1 1 0,0 0-1 0,-7-4 1 15,7-3-1-15,-8-1 0 0,8 0 1 0,-7-4-1 0,0 1 0 0,0-4-2 16,-7 0 0-16,8 0 0 0,-8 0-1 0,0 1-1 0,-6-5 0 15,7 0 1-15,-7 4 1 0,0-3 2 0,0 3 3 0,-7 0 3 0,7 3 1 16,-6-3 3-16,0 7 0 0,-1 1 1 0,0 3 0 0,1 0 1 16,0 4 0-16,-1 3 0 0,-6 4 0 0,6-3 0 0,-5 6-1 0,4 1-2 15,2-1-3-15,-6 5-3 0,5-1-2 0,0 4-3 0,1 0 1 0,-1 0 0 16,7 3 0-16,0 1 1 0,-6-4-1 0,12 4 1 0,-6-4 0 0,7 0 0 0,-1-1 0 0,1 2-1 16,0-5 1-16,5 4-1 0,2-4 2 0,-2-3-1 0,1 4 1 15,1-5 0-15,-2 1-2 0,8-4 1 0,-7 3 0 0,7-3 0 0,-8 0-1 16,8-3 1-16,-7 3-1 0,7-4 0 0,-7 4 0 0,0-3 0 0,7-2-1 15,-8 5-2-15,1-3 1 0,-6 3-2 0,6-4 0 0,-1 4-2 16,-4 0 0-16,-2 0 0 0,0 0-1 0,-6 4 0 0,7-4 1 0,-7 3-1 16,0 2 1-16,7 2-1 0,-7 0 1 0,-7 0 0 0,7 1 0 0,0 2 1 0,-7 2 0 0,7-1 0 15,-6 0 0-15,0 3 0 0,6 1 2 0,-8 0 0 0,2-1-2 16,6 0 1-16,-6 1 0 0,-1 0 1 0,7-1-1 0,0-2 1 0,-6 3 0 16,6-5 1-16,0-2 1 0,0-1 1 0,0 1-1 0,0-1 2 15,6-3-1-15,-6-4 1 0,7 3 0 0,-7-3 1 0,6-3-1 0,0 3 0 16,2-8 2-16,-2 5-1 0,7-5-1 0,-6 1 1 0,6-4-1 0,-1 0-1 15,2 0 2-15,-2-3-2 16,8-2 1-16,-7 2-2 0,0-4 0 0,6-1-1 0,-5 1 0 0,-1 3 0 16,6-3-2-16,-6 0 0 0,1-1-1 0,-2 5 0 0,2-1-1 15,-2 4 0-15,1 0-3 0,1 0-2 0,-8 4-3 0,0 3-3 0,8 1-2 16,-8-2-2-16,-6 5-4 0,6 0-3 0,1 5-3 0,-7-2-4 16,0 4-3-16,6 1-3 0,-6-1-6 0,0 4-7 0,0 0-7 0,0 4-8 15,0-4-10-15,-6 4-19 0,6-4-21 0,0 3-23 0,0-2-23 0,0 2-27 0,6-3-28 16,-6 0-30-16,7-4-29 0,0 0-31 0,-1 1-29 0,0-5-26 0,8 0-21 15,-2-3-20-15,8 0-22 0,-7 0 6 0,7-3 17 0,0 0 21 0,-1-5 24 16,1 1 30-16,6 0 30 0,-7-4 34 0,7 3 33 0,-6-3 34 16,6 0 119-16</inkml:trace>
  <inkml:trace contextRef="#ctx0" brushRef="#br1" timeOffset="40429.76">26376 1824 176 0,'7'-4'243'0,"0"1"26"16,-1-1 25-16,-6-3 33 0,0 3 33 0,0 0 32 0,-6 1 31 16,6-4 18-16,-7 2 13 0,7-1-20 15,-7 2-38-15,1-3-45 0,-7 3-48 0,7 0-36 0,-8 1-31 0,2-1-26 16,-2 4-25-16,8 0-31 0,-13 4-34 0,5-1-30 0,2 1-30 15,-2 3-19-15,1 1-12 0,0 3-9 0,0-1-7 0,1 5-4 16,-2-1-4-16,8 1 0 0,-8 4-2 0,8-4 1 0,-1 3-3 0,1 1 2 16,0 2 0-16,6-3 0 0,0 1-1 0,0-1 0 0,0 0-2 0,0 1 1 15,6-1 1-15,0-4 0 0,1-2 1 0,-1 2 1 0,1-6 0 0,6 2 1 16,-7-5 1-16,8-2 0 0,-2 0-1 0,8-6-1 0,-7 0 2 0,7-2-1 0,0-2 0 16,-1 0 1-16,1-4 0 0,-2-3-1 0,2 2-1 0,0-2 1 0,-1-4-2 15,1 2 1-15,0-2-3 0,-7 0 1 0,6 0 1 0,-6-1 1 0,0-3 1 16,0 4 2-16,-6-3 2 0,6 2 2 0,-7-4 3 0,1 5 1 0,-1 0 4 15,0 0 2-15,2 0 2 0,-8 3 4 0,0 0 4 0,6 4 2 16,-6 0 1-16,0 4 0 0,0-1-4 0,0 2-1 0,0 6-3 0,-6-5-2 16,6 5-3-16,0 5-3 0,-8-2-3 0,2 4-2 0,0 0-4 0,-1 4-3 0,7 4-3 15,-6 4-2-15,-7-1-3 0,6 3 1 0,1 5 0 0,-1 0 2 0,0 3-2 16,1 5 2-16,0-2 1 0,-1 5 0 0,7-1 0 0,-7 5 1 16,1-1-1-16,0 0 0 0,-1 5 1 0,1-1 0 0,-1-5-1 0,0 10 0 15,1-6 1-15,0 1-2 0,-2-4 1 0,2 5 0 0,0-5 0 0,0 0-1 16,-1 1 1-16,-6-5 0 0,6 1 0 0,1-4-1 0,0-4 0 15,-2 5 0-15,2-9 0 16,-6 0 0-16,5 1 1 0,0-8-1 0,1 1 1 0,-1-5-1 0,1 0 0 16,0-5 0-16,6-2 0 0,-8 0 1 15,2-7-1-15,0 0 1 0,0 0 0 0,-2-7-1 0,2 0 0 0,0-2 0 0,-1-5 0 0,1 3 1 0,-1-4-1 0,0-3 1 16,1-1 1-16,6 2-1 0,0-2-1 0,0-3 0 0,0 4 1 16,6-4-1-16,1 0 0 0,6 4 0 0,0-4 0 0,1 0-2 0,-2 0-3 15,8-5-4-15,-1 6-3 0,1-1-7 0,0-4-6 0,-1 5-9 16,1-5-9-16,-2 4-13 0,2 0-15 0,0-4-29 0,6 4-40 0,-7 0-42 15,1 0-45-15,-7-3-52 0,7 2-52 0,0-2-52 0,-8-1-51 16,1 1-30-16,0-4-18 0,0-1-5 0,1 1 4 0,-2-1 9 0,-5 1 14 16,0-4 29-16,-1 0 38 0,1 3 43 0,-1-2 47 0,0 0 50 0,-6-2 168 15</inkml:trace>
  <inkml:trace contextRef="#ctx0" brushRef="#br1" timeOffset="40630.31">25725 1282 196 0,'-33'7'402'0,"1"0"43"0,6-3 22 0,-1 0 14 16,8 0 7-16,0-1 5 0,6-3 3 0,-1 0 1 0,8 0 0 0,0-3 1 15,-1 3 1-15,7 0-89 0,0 0-133 0,7 0-99 0,-7 0-80 0,12 3-42 16,-4 1-23-16,11-4-14 0,-6 6-11 0,12-1-17 0,2-1-18 0,-1 3-42 0,6-3-56 0,1 3-74 16,7 0-86-16,-8 1-75 0,7 3-70 0,0-4-34 0,0 0-18 15,0 0-10-15,-6 0-5 0,6 2 0 0,-1-3 2 0,-5 2 10 0,7-1 17 16,-1-3 41-16,-1 4 54 0,1-6 75 0,1 6 242 0</inkml:trace>
  <inkml:trace contextRef="#ctx0" brushRef="#br1" timeOffset="41246.81">27562 1839 210 0,'6'0'243'16,"-6"3"13"-16,0-3 11 0,0 0 9 0,0-3 8 0,-6-1 8 0,6 1 8 15,-7-5 7-15,1 4 4 16,-1-3-25-16,7 0-39 0,-13 3-54 0,7-3-57 0,-1 0-30 0,0 2-16 16,-5-1-9-16,5-2-8 0,-6 5-6 0,7-1-8 0,-1-3-7 15,-6 3-9-15,6 4-6 0,-5-5-4 0,4 5-4 0,-4 0-4 16,6 0-3-16,-8 5-2 0,1-1-4 0,1-1-3 16,-2 1-4-16,2 3-1 0,-2 4-2 0,1-3 0 0,0 2-3 0,0 1 1 15,1 4-2-15,-2-4 0 0,1 4-1 0,0-1-2 0,6 5 2 0,-5-4 0 16,6 3 0-16,-2 0 1 0,8 0 0 0,-6 1 0 0,6-5 4 0,0 4 5 0,6-2 1 0,-6-2-1 0,8 1-2 0,4 0-1 15,-6-5-1-15,8-2 1 0,-1-1-2 0,-1 0 0 0,8-3-2 16,-7-4 0-16,7 0-2 0,0-4 1 0,-2 1-5 0,2-5-7 0,0 1 1 16,-1-4 2-16,1 0 4 0,0-4 3 0,-1 1 0 0,1-1 2 0,-1-4-1 15,-6 1-1-15,7-4-1 0,-7 0 0 0,-1 0 1 0,2-3 0 16,-8 3 3 0,7-4 4-16,-6 0 12 0,0 0 16 0,-1-2 15 0,0 6 17 0,-6-4 11 15,6 4 12-15,-6 0 12 0,8 4 9 0,-8-1 7 0,0 5 3 0,0 3 2 0,0-1 1 16,0 6-1-16,0 1-5 0,0 2-12 0,0-1-17 0,0 4-17 15,0 0-16-15,-8 4-14 0,8 4-11 0,-6-2-9 0,0 1-9 0,0 9-5 16,-1-2-5-16,0 1-2 0,1 7-4 0,-1 0 0 0,1 3 2 0,0 5 1 16,-2-1 2-16,2 4 0 0,0 0-2 0,-1 8 2 0,1-4 0 0,-1 2 1 15,1 1 0-15,-1 5 1 0,7-1-1 0,-6-1 0 0,-1 2 2 16,7 2-2-16,-7 1 0 0,1-5-1 0,0 2 0 0,-1-1-1 0,0-1 0 0,1-2 0 16,-7-1 0-16,7-3-1 0,-8-4 0 0,2 0 0 0,4-4 0 0,-4 1 0 15,-1-5 0-15,6-3 0 0,-6-3 3 0,7-1-1 0,-8-4-2 0,8 1 2 16,-6-4 0-16,5-4 1 0,0 1-1 0,1-8 1 0,-7 0 0 15,6 0 2-15,0-8 0 0,1 1 1 0,0-4 1 0,0-4 2 16,-2 1 1-16,8-1-1 0,-6-7 2 0,6 3 0 0,6-2-1 0,2-5-1 16,-2 4-2-16,0-3 0 15,7-5-1-15,7 4-5 0,0-2-8 0,-2-2-11 0,9 1-13 0,-1 0-23 16,6-1-26-16,1 1-33 0,-1-4-38 0,1 4-47 0,-1-5-51 16,8 5-43-16,-7-4-42 0,6 4-50 0,-7-4-51 0,1 0-23 0,5 3-11 15,-5-2 3-15,-1-1 6 0,2 3 19 0,-2 0 24 0,1 2 33 16,-1-2 38-16,1 5 46 0,-7 0 48 0</inkml:trace>
  <inkml:trace contextRef="#ctx0" brushRef="#br1" timeOffset="42071.16">28292 1707 189 0,'-8'0'216'16,"8"-4"15"-16,-6-3 14 0,0 3 16 0,-1 0 18 0,1 1 19 0,-8-5 18 15,8 5 19-15,-6-4 20 0,4 3-14 0,-4-3-33 0,-2 3-33 0,8 0-36 16,-7 1-18-16,0-1-10 0,0 4-10 0,0 0-13 0,0 0-15 16,0 4-15-16,0-1-17 0,0 1-16 0,-1 3-20 0,-5 4-17 0,6 1-19 15,0-2-17-15,1 5-13 0,-2-1-9 0,1 1-7 0,0 4-2 0,0-1-5 16,0 4 0-16,6-4-3 0,-5 4-2 0,5-4-2 0,0 5 0 0,7-1-1 0,-6-1-1 0,6-2 0 15,0 3-2-15,0-5 0 0,6 2 0 0,1-1-2 0,0 1 1 16,-1-4-1-16,7-5 2 0,0 2-1 0,0-1 1 0,0 0 0 0,0-8 0 16,7 1-2-16,-1-1 0 0,-6-3 0 0,6-3 2 0,1-1-2 15,0 1-1-15,-7-5-1 0,7-3 0 0,-1 1 0 0,-6-5-3 0,0 0 0 16,0 1 0-16,0-5 0 0,1 1-1 0,-8-1 1 0,0-3 2 0,0 0-2 16,1 1-1-16,-7-1 4 15,7-4 4-15,-14 3 6 0,7 2 5 0,0 3 3 0,-7-4 3 0,7 7 1 16,-6-3 4-16,0 6 1 0,6 1 4 0,-6 0 0 0,-2 4 1 15,8 0 0-15,-6 4 1 0,6-2-3 0,0 5-4 0,0 0-4 0,0 0-6 16,0 0-3-16,0 0-1 0,0 5-1 0,6-2-2 0,-6 0-1 16,8 1-2-16,-2 0 0 0,0 3 1 0,0-3 0 0,8 3 1 0,-1-2 2 15,-1 1 0-15,8-2 0 0,0 0 2 0,-7-1-2 0,13 1-1 0,-6-4-1 16,-1 0-1-16,7 0 0 0,-6 0 0 0,6 0-1 0,-7-4-3 0,1 4-1 0,-1-3-1 16,-6 3-2-16,7-4-1 0,-7 4-2 0,-1 0 0 0,2 0-1 0,-8 0 1 15,1 4-2-15,-1-1 2 0,1 1-2 0,0 0 0 0,-7 3 1 16,0-3 1-16,0 7 1 0,0 0-1 0,0 0 0 0,0-1 2 0,-7 5-1 15,7-1 1-15,0 5 0 0,-7-4 2 0,1 0 0 0,6 3-2 0,0 1 2 16,-7-5 0-16,7 4 0 0,0-3 1 0,0-1 2 0,0 1 1 0,0-1 2 16,7-3 3-16,-7 1 3 15,6-1 3-15,-6 0 6 0,7-4 4 0,0 1 5 0,-1-5 3 0,0 1 4 16,0-1 2-16,2-3 3 0,-2 0 1 0,0 0 0 0,8-3 1 16,-8-4-2-16,1 2-2 0,5-2-3 0,2 0-3 0,-8-4-3 0,7-1-5 15,0 2-4-15,0-5-5 0,0 1-3 0,-6-1-4 0,5 0-2 16,2-3-3-16,-1 3-1 0,0-3-4 0,0 0 0 0,-1-1 0 0,2 1-1 15,-1 4 0-15,0-1-1 0,0 0-1 0,-7 1-2 0,8 6 0 0,-8-3-1 16,0 4 0-16,1 3-1 0,0 1-1 0,-7 3 0 0,6 0 0 0,0 3 0 0,-6 1 1 0,0 0 0 16,0 3 0-16,0 3 0 0,0 2 1 0,-6-1 1 0,6 3-1 15,-6-2 2-15,6 6 0 0,-7-4 2 0,0 1-1 0,1 0 1 0,6-1 1 16,-6 1 1-16,-1 0-2 0,7-1 0 0,-7-3 0 0,7 0 1 0,-6-3 1 16,6-1 0-16,0 0 1 0,0-3 1 0,0 3 2 0,0-7 2 15,0 4-1-15,0-4 1 0,6 0 0 0,-6-4 0 0,7 0 0 0,0 1 0 16,-1-1 1-16,7-3-1 0,-6 0 0 0,5-1-1 0,-5-3-1 0,6 4-2 0,0-8-1 0,1 4 0 15,-2 0-1-15,-5-3-1 0,12-1-1 0,-12 1 0 0,5-1-1 0,8-4 1 16,-7 4-3-16,0-3 1 0,0 4 1 0,1-4-1 0,-2 3 1 16,2-1-2-16,-2 3 0 0,1 1-2 0,1 5 1 0,-8 0-1 0,8-1 0 15,-8 5 0-15,0 3-2 0,0 3 0 0,1 1-1 0,0 3 1 16,-7 2 0-16,6 1 0 0,1 5 1 0,-7-1 1 0,0 5 0 0,0-1 1 16,6 0 1-16,-6 1 0 15,0 2 0-15,6-3 2 0,-6 1 2 0,8-1 2 0,-8 1 1 0,6-5 1 16,0 1-1-16,0 0-1 0,8-4 1 0,-8-1-1 0,7-2 2 0,1-1-4 15,-2-3-5-15,-6-1-9 0,14-3-12 0,-7 0-13 0,1-3-17 16,-2-5-28-16,2 1-34 0,-2-4-41 0,-5-3-44 0,6-1-53 0,-6-7-59 16,-1 4-52-16,0-8-50 0,-6 0-39 0,8 1-34 0,-8-8-10 15,-8 0 0-15,8 0 9 0,-6-4 13 0,0-3 28 0,-1 0 32 0,1 0 40 16,-8-1 43-16,2-3 55 0,-2 4 59 0</inkml:trace>
  <inkml:trace contextRef="#ctx0" brushRef="#br1" timeOffset="42313.62">28467 1194 0 0,'-39'11'238'0,"0"0"26"0,0-4 17 16,13 1 16-16,-6-1 19 0,5-3 18 0,7-1 20 0,2-3 28 0,4 0 34 16,8 4 25-16,-8-4 23 15,14 0-46-15,-6 0-80 0,6 0-39 0,0 0-23 0,0 0-15 16,0-4-14-16,6 4-16 0,-6 0-17 0,14-3-18 0,-8-1-19 0,8 0-28 16,-2 1-33-16,1-5-26 0,7 5-22 0,0-4-19 0,-2-1-15 0,2 4-13 15,0-3-10-15,-1 0-6 0,-5 3-4 0,5-3-4 0,-6 7-6 16,0-5-6-16,-1 3-7 0,-4 2-7 0,4 2-7 0,-5-2-7 0,0 5-6 15,-7-1-6-15,6 3-6 0,-6-4-9 0,7 5-10 0,-7 2-19 0,6-2-23 16,-6 3-24-16,0-4-26 0,0 4-36 0,0 1-40 0,6-6-40 0,-6 5-39 0,0-3-48 0,7-1-51 16,0 0-22-16,-1-3-8 0,0-4 4 15,8 0 6-15,-1-4 18 0,0 2 21 0,0-6 28 0,7-4 30 16,-1-2 41-16,1-1 47 0</inkml:trace>
  <inkml:trace contextRef="#ctx0" brushRef="#br1" timeOffset="42471.79">28754 1069 1 0,'-7'-3'358'0,"-6"3"60"0,0-3 34 0,0 3 21 16,0-5 17-16,0 5 12 0,0-3 8 0,7 3 5 15,-2-4 6-15,2 1 5 0,0-1 4 0,6 4-51 0,0 0-80 0,0 0-102 16,0 0-112-16,6 0-60 0,0 4-32 0,2-1-23 0,4 1-14 16,8 4-13-16,-1-2-12 0,1 5-21 0,6 0-25 0,0 0-54 0,1 0-66 15,-2 3-92-15,1-2-103 0,0 2-78 0,0 2-68 0,-6-2-34 0,6 1-18 16,-7-5-8-16,1 2-6 0,-1-1 0 0,8-4 2 0,-8 0 15 16,0-7 19-16,8 4 49 0,-1-4 62 0,-6-4 87 0,6 1 273 0</inkml:trace>
  <inkml:trace contextRef="#ctx0" brushRef="#br1" timeOffset="43304.3">30369 1583 56 0,'-7'0'280'16,"7"3"22"-16,-6-3 18 0,6 0 17 0,0-3 20 0,-7-2 20 15,7 2 20-15,0-1 17 0,0 0 15 0,0-2 11 0,0-3 6 0,0 3-66 16,0-2-104-16,0 1-56 0,0 0-35 0,7-4-20 0,-1 0-15 0,1 3-17 16,-1-3-19-16,1 1-19 0,0 2-20 0,5-3-16 0,-6 3-14 15,8 1-10-15,-1 0-7 0,0 3-7 0,-6 1-5 0,5-1-6 0,2 4-2 0,-8-4-4 0,7 4-1 16,-6 4-2-16,6-4 0 0,-7 4 0 0,0 3-3 0,2-3 0 0,-2 4 0 15,0 2-1-15,0 1 0 0,-6 0 2 0,0 1 0 0,7 5 0 0,-7-2-1 16,-7 0 1-16,7 7 1 0,-6-4 0 0,6 1-1 0,-6 2 0 0,0 2 1 0,-2-2-1 16,-4 2 1-16,5-2-1 0,-6 1 0 0,0-1 1 0,-1 2 1 15,2-1 1-15,-1-4-2 0,-7 5 2 0,8-5 0 0,-8-4 1 0,7 5-1 16,-7-4 1-16,7 0-1 0,-6-5 0 0,-1 1 0 0,7 0 1 0,0-4 0 0,-6 1 1 16,5-1-2-16,2-3 1 0,-2-1 1 0,8 0 1 0,-7 2 2 0,7-5 1 15,-8 0 5-15,8 0 1 0,0-5 2 0,6 2 3 0,-7 0 0 16,7-1 0-16,-7 0-1 0,7-3 2 0,0 0-1 0,0-1 0 0,7 1 0 15,-7-4-2-15,7 4-2 0,-1-4-3 0,0 0-2 0,1 4-3 16,0-4-3-16,5 4-1 0,1-1-1 0,1 0-2 0,-8 5-2 0,8-5 0 16,-2 8 0-16,1 0 0 15,0 0-1-15,0 4 0 0,1 3-2 0,-8 1 1 0,6 2 0 0,-5 2 1 16,0 3 0-16,6 3 1 0,-7 0 2 0,1 4 4 0,0-1 3 16,-1 5 3-16,-6-3 1 0,6 2 4 0,0-3 2 0,2 4 3 15,4-8 4-15,-5 4 2 0,6-4 4 0,0-4 2 0,-1 2-1 0,2-5 1 16,6-4-1-16,-1 1-2 0,1-5-2 0,6-3-10 0,-1-8-14 0,9 2-32 15,-2-5-40-15,1 0-76 0,-1-8-92 0,7-3-95 0,0-4-96 0,-7 1-48 16,8-8-24-16,-7-1-13 0,-1 2-6 0,1-8-3 0,-1-1-1 0,1 2 5 0,-7-6 11 16,0 1 29-16,-1 0 38 0,2 4 73 0,-1-4 157 0</inkml:trace>
  <inkml:trace contextRef="#ctx0" brushRef="#br1" timeOffset="49217.42">2064 4714 0 0,'-6'0'152'0,"6"0"31"0,0 0 8 0,0 0 8 0,-7 0 6 0,7 0 6 16,0 0 7-16,-7-3 9 0,7 3 7 0,0-4-8 0,0 0-14 15,-6 1-30-15,6 0-36 0,0-2-19 0,0-2-12 0,0 4-3 0,6-5-4 16,-6 1 0-16,0 0-2 0,7-5-4 0,0 5-3 0,-1-4-6 16,0 0-3-16,1 3-7 0,0-2-7 0,6-1-5 0,-7 0-5 0,0-1-5 0,8 2-9 0,-8 3-5 15,0-4-7-15,8 4-5 0,-8-5-4 0,1 5-4 0,-1 0-2 0,1 4-4 16,-1-5-1-16,1 4-4 0,-1 1-6 0,0-1-3 0,2 0-1 0,-8 4-4 15,6 0 0-15,-6 0-1 0,6 0-2 0,-6 0 0 0,7 4-1 16,0 0 1-16,-7-1 0 0,6 1-1 0,-6 4 0 0,0-2 1 0,6 2 3 16,-6-1 0-16,7 4-1 0,-7 0 0 0,0 0-1 0,0-1 0 15,0 2 0-15,6 2 2 0,-6 2 1 16,0-6-1-16,0 5 1 0,0-1-1 0,0 1-1 0,0 0-3 16,0-1-1-16,0 1 2 0,0 0 1 0,0-1 0 0,0 1 1 0,0 0-1 15,7-4 0-15,-7 4-1 0,0-4 1 0,0-1-1 0,7 1 2 16,-7 0 0-16,6 1 1 0,-6-5 1 0,6 0 0 0,1 0-1 0,-7 1-2 15,7-5-1-15,-1 2 1 0,0-3 1 0,1-2 1 0,-1 5-1 0,1-10 2 16,0 5-2-16,5-2-2 0,-4-6-1 0,4 0 1 0,1 1 1 16,0-4 0-16,0-4 0 0,1 4 2 0,-2-7 1 0,2 4 0 0,-2-5 0 0,8 1-2 0,-7-3-1 15,0-2-1-15,0 1 3 0,6 0 0 0,-5-4 2 0,-2 1-1 0,2-1 2 16,-2-3-1-16,-5 0 0 0,6 3 1 0,0-3-3 0,-7-1 0 16,8-3 1-16,-8 8 0 0,0-5 2 0,8 1 0 0,-8 3 0 0,1 0 0 15,-1 5-3-15,1-4-1 0,0 2 1 0,-7 0 1 0,6 5 9 16,-6 1 10-16,6 2 16 0,-6 0 18 0,0 1 14 0,0-1 14 0,0 4 11 15,-6 3 8-15,6-2 4 0,-6 2 5 0,6 5 2 0,0-5 3 0,-7 5-2 0,0 0 1 0,7-1-9 16,-6 4-11-16,-1 0-15 0,7 0-16 0,-6 0-15 0,-1 4-15 16,0-1-11-16,1 0-10 0,0 8-5 0,0-3-5 0,-2 2 0 0,8 5-2 15,-6 0 0-15,0 3-3 0,-1 3 0 0,1 2 0 0,-1-2 1 16,7 2-1-16,-7 3 0 0,7-1 0 0,0 4 0 0,-6 1 2 0,6-1 0 16,0 1 1-16,0 2-2 0,0-2 1 0,6 3 0 0,-6 0 0 15,0 0 1-15,7-5 0 16,-7 6 0-16,0-5 0 0,7 1 1 0,-1-1-1 0,-6-4 1 0,7 1-2 15,-7-5 0-15,6 2-1 0,0-4 0 0,-6-1 0 0,8 0 0 0,-2-7 1 16,-6 0 0-16,6 0 0 0,-6 1 0 0,6-10 1 0,-6 6 1 16,7-4 2-16,-7-4 0 0,7 0 1 0,-7 0 1 0,6-4 0 0,1 1 1 15,-7-4 0-15,6-1-1 0,1-7-1 0,0 4-1 0,-1-4-1 0,6-3 1 16,-4-1-1-16,-2 2 0 0,0-5-2 0,1-1 0 0,6 1-3 0,-6 0 0 16,-1 1 0-16,0-2 1 0,8 2-1 0,-8 3 0 0,0-1 0 0,1 5 0 15,0-1-1-15,6 4 1 0,-13 0-3 0,12 4 0 0,-5-1-1 0,-7 4 0 16,7 4 0-16,-1 0-1 0,0 4-1 0,1 0 0 0,-7 3 0 15,7 0 0-15,-7 8 1 0,6-5 0 0,-6 5 2 0,7 4 0 0,-7-1-1 16,0 1-1-16,6 0-2 0,-6-2-5 0,0 1-6 0,7-3-16 16,-7 4-21-16,7-5-27 0,-7 1-32 0,6-4-40 0,0 0-45 0,0-4-48 15,2 1-48-15,-2-2-54 16,0-6-54-16,7 5-27 0,1-10-14 0,-2 2-2 0,2-4 2 0,5-4 13 16,-6 0 22-16,6 0 27 0,7-4 31 0,-6 1 41 0,6-5 43 15</inkml:trace>
  <inkml:trace contextRef="#ctx0" brushRef="#br1" timeOffset="49966.08">3510 4451 9 0,'6'-4'236'0,"-6"-3"21"0,7 3 13 0,-7-3 19 0,0 4 19 16,-7-2 24-16,7-2 25 0,-6 3 26 0,6 1 27 0,-6-1 15 0,-1 0 11 0,0 1-46 15,1-1-75-15,-7 1-42 0,6-1-28 0,-6 1-19 0,7-1-12 0,-8 4-18 16,2 0-20-16,5 0-22 0,-6 4-26 0,-6-1-25 0,13 1-28 0,-14 3-21 16,6 0-16-16,1 0-14 0,1 4-8 0,-2 0-6 0,2 4-5 15,-2-3-3-15,8 2 1 0,-7 4-1 0,7-3-1 0,-1 3-1 0,0-3 0 16,1 3 0-16,6 1 0 0,-6-5 0 0,6 5 1 0,6-5-1 15,-6 1-1-15,6 0 0 0,1-1 0 0,0-3 0 0,-1 0 0 0,0 0 1 0,7-4 1 0,1 0-1 16,-8 1 1-16,7-4 0 0,0-4 1 0,0 0-1 0,0 0 1 16,0-4 1-16,1 0-1 0,-2 0 1 0,1-3 0 0,0-3-2 0,0-2 1 15,1 1 0-15,-2-3-1 0,1-1 0 0,-6 0 0 0,6 1 1 16,-7-4-1-16,1-1 0 0,0 1-1 0,-7-1 1 0,6 1 0 0,0 0-1 16,-6 0 2-16,0-1-1 0,7 1 1 0,-7 3 0 0,0 0 2 15,0 4-1-15,0 0 1 16,0 4-1-16,0 0-2 0,0 0 0 0,0 2-1 0,0 5-1 0,0 0 0 15,0 0-2-15,-7 5 0 0,7-1 1 0,0-1-1 0,0 8 0 16,0-4 0-16,0 4-1 0,0 4 1 0,0 3-1 0,7-4 2 0,-7 9 0 16,0-4-1-16,0-2 3 0,7 5 0 0,-7 0 0 0,0 0 1 15,6-4 0-15,-6 5 1 0,6-5-1 0,-6 0 0 0,7-3 0 16,-7 4-1-16,6-5 1 0,-6-3-1 0,7 1 0 0,-7-2 1 0,7-3 1 16,-1 1 1-16,-6-1-1 0,6-7 1 0,2 4-1 0,-8-4 2 0,6 0 0 0,0 0 1 0,0-4-1 15,1-1 0-15,0-1 1 0,-1-1 0 0,1-1 1 0,-1-3 0 16,8-4 0-16,-8 4-2 0,0-3-1 0,0-1 1 0,8-2-1 15,-8-2-1-15,1 0 0 0,-1 1 0 0,1-1-1 0,0 1 0 0,5-4 1 16,-6 4-1-16,2 0-1 0,-2 0-1 0,0-1 0 0,1 9 0 0,-1-6 0 16,8 5 0-16,-8 0-2 0,0 4 0 0,0 3-1 0,2 1 0 15,-8 3-1-15,6 0 0 16,0 3-1-16,1 1 1 0,0 3-1 0,-1 1 2 0,1 3 0 0,-1 0-1 16,0 7 2-16,-6-3 1 0,7 4 0 0,-7-2 1 0,7 5 0 15,-7-3 1-15,0 2 0 0,6-2 1 0,-6 3-1 0,0-4-1 0,0 1 1 16,0-5 0-16,6 1 1 0,-6-1 0 0,0-3 0 0,0 1 0 15,7-4 0-15,-7-2 1 0,0-2 0 0,0 0 2 0,0-1 1 16,7-3 4-16,-7 0 1 0,0 0 3 0,0 0 0 0,6-3 1 0,-6-1 1 16,0-4-1-16,7 1 1 0,-1 0 0 0,-6-4 0 0,6-3-1 0,-6-1-1 0,8 0-1 0,-2-4-3 15,0 1-1-15,-6-1-2 0,6 1-2 0,2-3-3 0,-2-1 0 16,0 4-2-16,1-5 1 0,-1 5-2 0,1 0 0 0,0 4 0 16,5-2 1-16,-6 2-2 0,2 2-1 0,-2 5 0 0,7 0-2 0,-6 3-2 15,-1 1-1-15,1 3 1 0,-1 3-1 0,0 5-1 0,1-1 0 16,0 0 0-16,-1 8 1 0,0 0 1 0,1 0 1 0,0 3 0 0,-1 1 0 15,1-2 3-15,-1 2 1 16,-6-1 2-16,6 1 2 0,8-5-1 0,-14 0 1 0,6-2-2 16,0-1 0-16,2-4-8 0,-2 0-8 0,0-3-21 0,1-4-29 0,-1 0-46 15,1-7-55-15,-1-1-64 0,1 1-71 0,-1-7-64 0,-6-2-61 16,6-1-32-16,-6-6-18 0,0 2-6 0,0-5-3 0,-6-3 4 0,6-1 7 16,-13-3 20-16,7 1 28 0,-7-5 46 0,0-4 55 0,-7 1 64 15,0-1 241-15</inkml:trace>
  <inkml:trace contextRef="#ctx0" brushRef="#br1" timeOffset="50235.3">3315 3960 44 0,'-26'25'280'0,"6"-3"25"15,1 5 13-15,-1-9 11 0,6 0 6 0,2-3 13 0,5-1 12 16,-6-3 27-16,13-7 30 0,-6 3 25 0,6-3 19 0,0-1-55 16,0-3-93-16,0 0-55 0,0 0-33 0,0 0-19 0,0 0-9 0,6-3-6 0,1-1-4 0,-1 0-10 15,1-3-13-15,5-4-24 0,2 4-29 0,-1-7-24 0,0 2-20 0,0-2-14 16,0 0-12-16,0-3-9 0,0 3-8 0,-6 3-6 0,5 0-7 0,-5 0-3 15,6 4-4-15,-6 0-2 0,-1 4-1 0,0-1-3 0,2 4-1 16,-2 0-1-16,0 0 1 0,7 4-5 0,-6 3-6 0,-1 0-11 16,1 0-12-16,5 4-18 0,-4 1-21 0,4-2-36 0,1 0-44 0,-6 7-47 15,6-7-50-15,-7 1-45 16,8 0-39-16,-8 0-34 0,7-4-30 0,0 0-33 0,-7-3-34 0,7 0-10 16,1-4-2-16,-8 0 14 0,8-8 18 0,-8 1 34 0,6-3 44 15,-5-2 48-15,6-2 50 0,-6-4 43 0,-1-1 41 0</inkml:trace>
  <inkml:trace contextRef="#ctx0" brushRef="#br1" timeOffset="50367.62">3660 3967 58 0,'0'-14'260'0,"0"-1"84"0,0 5 62 15,0-2 36-15,0 1 24 0,-6 4 16 0,-2 0 13 0,8 0 6 0,-6-1 6 16,6 3 2-16,-6 2 2 0,6-1-52 0,0 1-77 0,0-1-86 16,0 4-91-16,0 0-63 0,6 0-50 0,-6 0-30 15,6 0-20-15,8 4-15 0,-8-4-11 0,7 3-12 0,7 1-11 0,0-1-17 0,-8 5-22 0,8-3-39 0,-1 2-48 0,1-4-58 16,0 4-65-16,-8 1-60 0,8-1-58 0,-7 0-50 0,-7 1-43 16,8-1-22-16,-8 0-11 0,-6 1-1 0,6-4 3 0,-6-1 14 15,-6 4 20-15,6-7 37 0,-6 4 48 0,-1-1 58 0,-6-3 66 0</inkml:trace>
  <inkml:trace contextRef="#ctx0" brushRef="#br1" timeOffset="51005.79">1764 5004 0 0,'-6'7'98'16,"6"0"152"-16,-6-2 25 0,6 1 16 0,0 1 13 0,-7-2 12 16,7-2 10-16,0 1 15 0,0-4 20 0,0 0 21 0,0 0 24 0,0 0-25 15,0 0-47-15,0 0-47 16,0-4-43-16,7 4-30 0,-7-8-23 0,6 6-16 0,0-9-11 0,0 3-11 16,8-3-10-16,-8-4-16 0,8 1-18 0,-1-1-23 0,6-7-23 0,-6 4-19 15,7-4-18-15,-7 3-9 0,6-3-7 0,-6 0-3 0,7 0-2 16,-7-3-2-16,0 7 0 0,6-4 0 0,-5 0 0 0,-2 3 1 0,-5 1 2 15,6 3 0-15,-6 1 1 0,-1-1 2 0,0 4 3 0,-6 0 1 16,0-1 2-16,7 5 2 0,-7 1 3 0,0 1 1 0,0-2 1 0,0 3 0 16,0 1 0-16,0 3 0 0,-7 0-2 0,7 0-1 0,0 0-2 0,0 0-2 0,0 0-3 0,0 0-2 15,0 3-4-15,-6 1-3 0,6 0-2 0,0-1-2 0,-6 5 0 0,6 2-1 16,0-2-3-16,-7 7 2 0,7-4-1 0,0 7 2 0,0-3-1 16,0 4 1-16,0 2 0 0,0 1 0 0,7-1 1 0,-7 2 1 0,0 3 1 15,6-1 0-15,-6 1-1 0,0-1 1 0,6 5 0 0,-6-1 0 16,0-3-1-16,0 4 0 0,0-5 0 0,7 4 0 0,-7-3-1 0,0 0 1 15,0-1 1-15,0 2-1 16,0-2 0-16,0 0 0 0,0 1 0 0,0-4 0 0,0 3 1 0,0-3 0 16,0 1 0-16,-7-5 1 0,7 4 0 0,0-4-1 0,0 0 2 0,0 1-1 15,0-5-1-15,-6 1-1 0,6 0 1 0,0-4 1 0,0 0 1 16,0-4 0-16,0 1 0 0,0-1-1 0,0-4 1 0,0-3-4 0,0 0-3 16,0 0-16-16,0 0-21 0,0-3-51 0,0-4-66 0,6-1-82 0,-6-7-91 0,0 1-65 15,0-1-49-15,7-7-25 0,-7-4-13 0,0 1-6 0,7-5-3 16,-7-2 1-16,0-2 4 0,0-2 14 0,6-1 21 0,-6-3 51 0,6 3 66 15</inkml:trace>
  <inkml:trace contextRef="#ctx0" brushRef="#br1" timeOffset="52305.74">4838 4396 0 0,'0'7'150'16,"0"0"140"-16,-6-3 34 0,6 3 28 0,0-2 23 0,-6-2 19 16,-2 0 22-16,8-3 16 0,0 4 16 0,-6-4 11 0,6 0 10 0,0 0-40 15,0 0-64-15,0-4-63 0,-6 4-61 0,6-3-45 0,6 0-34 16,-6-2-25-16,0-2-23 0,0 0-20 0,0-1-20 0,6 1-17 0,2-3-15 16,-2 1-11-16,-6 3-11 15,13-5-6-15,-6 3-5 0,-1 1-4 0,1 0-2 0,-1 3-3 16,8-3-2-16,-8 3-1 0,0 4-1 0,0-4 0 0,8 8 0 0,-8-4 0 15,1 4-1-15,-1 3 2 0,8-3-1 0,-8 7 1 0,0 0-1 16,0 0 2-16,2 0 0 0,-2 7 1 0,0-4 2 0,1 5 1 0,-1-5-1 16,1 4 1-16,-7 1-2 0,7-1 0 0,-7 1 2 0,0-4-1 15,6-1-1-15,-6 4 1 0,0-3 0 0,0-4-1 0,6 0 1 16,-6-1-1-16,0 2 0 0,0-5 1 0,0-3 0 0,0 3 0 0,0-3 2 0,0-1-1 0,0-3 2 16,0 0 0-16,0 0 1 0,6 0 1 0,-6-3 1 0,0-1 0 0,8 1 0 15,-8-5 0-15,6-3 0 0,0 3 0 0,-6-5-1 0,7-3-2 16,0 1 0-16,-1-2-1 0,1-5 0 0,-1 3-2 0,7-2 0 0,-6-1 0 15,5 3-2-15,-5-2 0 0,6-2 1 0,-6 5-1 0,5 0-1 16,2-1 0-16,-2 5-1 0,-4-1-1 0,4 5 1 0,1-3-2 16,-6 6-1-16,6 4-1 0,-7-1-2 0,0 4 0 0,8 0-1 0,-8 4 0 0,1 3-1 0,-1 1 0 15,1 2 0-15,-1 2 2 0,1 1 1 0,-1 3 2 0,1 2 0 0,-7 1 0 16,7-1 2-16,-1 1 0 0,0-2 3 0,1-1-1 0,0 2 1 16,-1-4 2-16,1 1 0 0,-1-1 1 0,0-2-2 0,1-2 1 15,6-2 0-15,-7-1 0 0,8-3 1 0,-8-1 0 0,7 0 0 0,0-6 2 16,0 3 0-16,1-7 0 0,-2 3 1 0,8-7-1 0,-7 1 0 15,0-5-2-15,6 1 2 16,-5-5-1-16,-2-4 1 0,8 2-2 0,-7-5-3 0,1 1-3 0,-2-5-3 16,1 1-2-16,0-5-4 0,0 5-2 0,-7-3-4 0,2-5 0 15,4 4 0-15,-6-4-1 0,-6 1-1 0,7 3 0 0,-7-5 0 0,7 9 1 16,-7-3 4-16,0 6 1 0,0 1 3 0,0 0 5 0,0 5 1 16,0 2 5-16,0 4 6 0,-7 3 2 0,7 0 2 0,0 3 3 15,-7 1 0-15,7 3 0 0,0 1 0 0,-6 3-1 0,0 0 0 0,6 3-1 16,-6 1 0-16,-2 3-2 0,2 1 1 0,6 6-3 0,-6 1-2 0,-1 0-2 0,1 7-2 0,-1 0-1 15,0 3 1-15,7 0 1 0,-6 5 0 0,6-1 1 0,0 5 0 16,0-2 0-16,0 2 2 0,0-2 0 0,0 2 1 0,0-2 0 16,0 1 1-16,6 0 0 0,-6-3 1 0,7 3-1 0,0-4 0 0,-1 0 1 15,-6 0 0-15,7-3 0 0,-1 0-1 0,0-4 0 0,2 0-1 16,-2-4 0-16,0 0 0 0,0-7-2 0,1 4 2 0,-7-4-1 0,7-3 0 16,-1-2 2-16,-6 1 1 15,7-2 1-15,-1-5 1 0,0 0 1 0,2 0 1 0,-2-5 0 16,0-2 1-16,0 1-2 0,2-6 1 0,-2 2-1 0,7-5 1 0,-7 0-2 15,8 1 0-15,-2-5-2 0,-5 1-2 0,6-4 0 0,-7 3-2 16,8-3-2-16,-1 4-3 0,-7-4 1 0,8 3-2 0,-8-2 1 0,0 3 1 16,0 3 0-16,8 0-1 0,-8 0-2 0,1 4 0 0,-1 0-1 15,0 4-2-15,2 0 0 0,-8 3-2 0,6 4 0 0,0 0 1 0,-6 4-2 16,6 3 0-16,-6 4 1 0,8 0 0 0,-2 3 0 0,-6 1 2 0,6 4 1 0,-6 3 1 16,7-1 1-16,-1 2 2 0,-6 2-1 0,7-3 1 0,0 1 1 0,-7-1 1 15,6-1-1-15,0-2-2 0,0-1-6 0,8-3-9 0,-8 0-20 16,8-5-25-16,-1-3-41 0,-7 1-47 0,7-8-63 0,6 0-68 0,-5-3-67 15,5-2-64-15,-6-6-35 0,6 1-20 0,1-5-7 0,0-3-3 16,-1-1 5-16,1 2 7 16,-1-6 18-16,1-3 24 0,-7 4 41 0,6-3 48 0,1 3 61 0,-1 0 221 15</inkml:trace>
  <inkml:trace contextRef="#ctx0" brushRef="#br1" timeOffset="52594.48">6564 4213 0 0,'20'-8'188'0,"-7"5"118"0,7-4 32 0,-14 3 24 0,7-1 21 0,-13 3 20 16,7 2 18-16,-7-5 13 0,-7 2 11 0,7 3 8 0,-7-3 7 0,1 3-43 15,0-5-69-15,-1 5-68 0,0 0-67 0,1 5-44 0,-1-5-31 0,1 3-23 16,-7 0-21-16,6 2-19 0,1 2-17 0,0 0-13 0,-8 4-12 15,8 0-8-15,-1 4-5 0,1-4-6 16,6 7-5-16,-7 0-2 0,7 1-2 0,0-1 0 0,0 4-2 16,0-4 1-16,0 5-1 0,7-6 0 0,-7 1 0 0,6 1-2 0,1-1 1 15,6-3 0-15,-6 0 0 0,5-4 0 0,-5 0 2 0,6 0-1 16,0-4 0-16,0 1 0 0,-6-5 1 0,5-3-1 0,2 0 2 16,-2 0-1-16,2-3 0 0,-1-5 1 0,-1 1 0 0,2-4 0 15,-8 0 0-15,7 0-1 0,-6-4 0 0,-1 0-1 0,1-3 1 0,-1-1-1 16,-6 1 1-16,0 1-2 0,0-2 1 0,0 1-1 0,-6-1-1 0,6 4 1 0,-7-3-1 0,-6 3 0 15,6 4-2-15,1-3 0 0,-6 7 0 0,-2-4-1 0,8 4-2 16,-7-1-7-16,6 4-10 0,-6 1-18 0,0-1-22 0,6 4-33 16,-5 0-36-16,5 0-47 0,-6 0-53 0,6 0-52 0,1 0-50 0,-7 4-51 15,6-4-52-15,1 0-24 0,0 0-11 0,6-4 1 0,-7 0 6 0,0 1 17 16,7-1 22-16,0-8 30 0,0 5 38 0,0-7 46 0,0 0 54 16</inkml:trace>
  <inkml:trace contextRef="#ctx0" brushRef="#br1" timeOffset="52795.04">6545 3817 0 0,'-7'-7'161'0,"1"4"218"0,-7-6 47 0,6 6 27 0,1-1 19 16,-7 1 17-16,7-1 14 0,-2-3 9 0,2 3 11 0,0-3 6 15,-1 4 6-15,7-6-27 0,-6 6-44 0,6-5-97 0,0 5-125 0,-7-3-72 16,7 1-47-16,7-3-28 0,-7 4-21 0,0-2-15 0,6-2-16 0,1 5-10 0,-1-5-11 0,0 1-8 16,8 4-11-16,-8-5-11 0,7 4-13 0,-6 1-11 0,6 3-12 15,-7 0-12-15,8 0-11 0,-8 3-17 0,0 1-18 0,1 4-27 16,0 2-33-16,-7 1-35 0,0 0-35 0,0 4-41 0,0 4-43 0,0-1-42 15,-7 0-40-15,0 5-35 0,1-2-30 0,-7 1-9 0,6-1 1 16,-6 2 12-16,7 3 16 0,-1-8 26 0,1 4 34 0,-1-4 34 16,1 0 37-16,6-3 42 0,0 0 47 15</inkml:trace>
  <inkml:trace contextRef="#ctx0" brushRef="#br1" timeOffset="53060.39">7229 4257 9 0,'0'7'292'0,"0"4"31"0,6-4 19 0,-6 0 7 0,7 0 4 16,-1-2 3-16,1 3 2 0,6-6 1 0,-7 6 0 0,8-4 1 15,-2 3 2-15,1-3-54 0,1 3-83 0,-2 0-64 0,2 1-56 16,-2 3-25-16,2 0-11 0,-8 0-3 0,1-1-1 0,-1 5 1 0,-6 0-1 0,6 3 0 0,-12 1 1 15,6-1-14-15,-6 4-19 0,-7-4-55 0,-1 4-71 0,-5 4-84 0,0-5-91 32,-1 2-60-32,-13 2-46 0,7-3-22 0,-7 0-14 0,7-4-6 0,-6-3-6 15,-1 1-2-15,1-6 1 0,5-3 11 0,2 1 17 0,5-8 47 16,0 0 60-16</inkml:trace>
  <inkml:trace contextRef="#ctx0" brushRef="#br1" timeOffset="54383.76">8343 4168 0 0,'-7'18'223'0,"-6"1"99"0,6-1 34 0,1-3 17 16,-8 0 10-16,8-1 4 0,0-6 0 0,0 3 3 0,-1-8 2 0,7 4 8 16,-7-7 11-16,7 5-39 0,0-5-62 0,0 0-60 0,0 0-62 0,0 0-40 15,0 0-29-15,0 0-13 0,7-5-6 0,0 5-3 0,-1-7-1 0,0 0-2 0,0 0-2 16,8-4-8-16,-1-4-11 0,0 4-12 0,0-7-17 0,0 0-13 0,6 0-11 15,-5-1-7-15,-1-4-6 0,-1 6-3 0,2-1-3 0,-2-1-1 16,-5 1 0-16,0 3 0 0,-1 1-1 0,1 2 0 0,-7 1 0 0,6 4 0 16,-6 0-1-16,7 4 0 0,-7-2-1 0,0 1 0 0,0 4 0 15,0 0 0-15,0 4 0 0,0 4-1 0,0 3 1 0,-7 0-1 16,7 4 1-16,0-1-1 0,0 9 1 0,-6-2-1 0,6 5 2 0,0 3-1 0,-7 3 2 0,7 2 2 16,0 3 1-16,-6-1 1 0,6 5-1 0,0-5 1 0,-7 4-1 15,7 4-1-15,0 0 1 0,-7-3 0 0,7 2 0 0,0 2 1 0,-6-1 1 16,6-4-2-16,-6 0 1 0,-1-3-2 0,7-1-1 0,-7 1-1 15,7-7 0-15,-6-5 2 0,6 1 0 0,-6-4 0 0,6-4 2 0,0-8 1 16,0 2 2-16,0-5 1 0,0 0 1 0,0-7 0 0,6 0 2 16,-6-7 0-16,6 0 0 0,1-5 1 15,-7-2-2-15,7-4 1 0,-1-4-1 0,0-7 0 0,8-1-2 16,-8-2-2-16,1-5-3 0,6-3-1 0,-7-4-2 0,7 0 0 16,-7 0 0-16,8-1-2 0,-8-2 0 0,7 4 2 0,0-6-1 0,0 5 0 15,1 1-1-15,5 2 0 0,-6 1-1 0,6 7 1 0,1-4 0 0,0 7 1 16,-8 6-1-16,8-2 0 0,-1 7 0 0,-5 1-1 0,-1 7-1 15,6 1-2-15,-6 2-1 0,-7 4 0 0,8 4 0 0,-1 4 0 16,-6 4 0-16,-1-1 1 0,0 3-1 0,1 5 1 0,-7 0 0 0,6-1 1 0,-6 6 0 0,7-3 1 16,-7 2 0-16,0 2 3 0,0-2 0 0,7-1 1 0,-7 0 0 0,0 0 1 15,0-3 2-15,6 0 0 0,-6 0 0 0,0-4 1 0,6 0-1 16,-6 0-1-16,7-5 2 0,0-1 0 0,-1-1-2 0,0-4 1 16,1-4-1-16,6-1 0 0,0 2 0 0,1-8-3 0,-2 0-4 0,1-1-4 15,0-5-3-15,0-1-3 0,1-1-2 0,-2-3-4 0,2-3-3 16,-2-5-2-16,1 1-2 0,1-1-1 15,-8-2-1-15,6-4 1 0,-4 2-1 0,4-3 2 0,-5 1 2 16,-1-1 3-16,1 1 3 0,-7 2 5 0,7 2 2 0,-1-2 3 16,-6 6 4-16,0-2 4 0,0 1 5 0,0 7 3 0,0-4 4 0,0 8 3 15,-6-4 3-15,6 8 3 0,-7-5 3 0,0 8 3 0,7-4 3 16,-6 4 0-16,-1 4 0 0,1 3 0 0,0-3 0 0,-2 7-1 0,2-3-4 16,0 6-2-16,0 1-4 0,-8-1-2 0,8 5-4 0,-1 2-2 15,1 1-1-15,0 8-3 0,-2-5-3 0,2 9-1 0,6-2 0 0,-6 5 1 0,0 3-1 0,6 2 0 16,0-2 1-16,0 3 0 0,0 5 0 0,0-5 1 0,0 5 1 15,0 0-1-15,0-1 1 0,0 1-1 0,6 0-1 0,-6 0-1 0,6-1-1 16,-6-3 2-16,6-1 0 0,-6-2 0 0,8 0 1 0,-8-1 0 16,6-3 0-16,0-1-1 0,-6-3 0 0,7 0 1 0,-1-3 0 0,1-5-1 15,0 0 1-15,-7-2 0 0,6-1 1 0,0-4-1 0,0-3 2 16,2 4 0-16,-8-8 0 0,6 0 0 0,0 0 0 0,1-5 2 0,-1-2 0 0,1 0-1 0,6-4-1 16,-7-1 0-16,1 2-1 0,6-5 2 0,0-4-1 0,-6 2-1 15,6-5-2-15,-1 3 0 0,-4-3 0 0,4 0-1 0,-6-3-1 0,8 2 0 16,-1 2 1-16,-7-2 0 0,8 3-1 0,-8 0 0 0,6-2 0 15,2 8 0-15,-1-1-2 0,-7 5 1 0,8-2-1 0,-8 5 0 16,6 3-1-16,-4 1 1 0,-2 6 0 0,7 1 0 16,-6 3-2-16,-1 0 2 15,1 5 0-15,-7-2 0 0,6 9 0 0,0-5-1 0,-6 4 2 0,7 1 0 0,-7 2 1 0,7-2 0 0,-7-1-1 0,0 5-5 16,6-9-7-16,-6 4-13 0,6 0-14 0,-6-3-29 0,7-3-36 16,0-1-43-16,-1-4-49 0,1 0-50 0,-1-3-52 0,1 0-50 0,6-4-50 15,-7-4-31-15,8-3-23 0,5-2-7 0,-6 3 0 0,6-9 9 16,1 4 14-16,0-4 27 0,-1 1 37 0,1-4 44 0,-1-1 48 15,7 4 51-15,-6-3 181 0</inkml:trace>
  <inkml:trace contextRef="#ctx0" brushRef="#br1" timeOffset="55162.79">9957 4052 0 0,'20'-11'14'0,"-7"4"196"0,7-6 21 15,-14 7 21-15,0-5 18 0,2-1 19 0,-8 5 19 0,0 0 22 0,0-4 21 16,0 4 28-16,-8 0 31 0,8-1-17 0,-6 1-40 0,0 3-34 16,-1-2-33-16,1 1-20 0,-1 2-14 0,0-1-17 0,1 1-19 0,0 3-17 15,-8 0-18-15,8 3-19 0,-7 1-21 0,0 4-25 0,6-2-28 16,-5 5-18-16,-2 1-17 15,2 2-11-15,-2 0-8 0,8 5-8 0,-7 3-6 0,0 0-3 0,0 0 0 16,7 0-1-16,-2 3 0 0,-4-3-2 0,5 4-3 0,7 0-1 16,-6-4-2-16,6 3-2 0,-7-3-2 0,7-4 0 0,7 5-1 0,-7-5-1 15,6-1 1-15,1-1-1 0,-1-1 1 0,0-4-1 0,8 0 0 16,-8-4-2-16,8 0 1 0,-8-3 1 0,7-4 0 0,0 0-1 0,0 0 0 16,-7-8 0-16,8 1 1 0,-2 0-1 0,1-5-1 0,1-2-1 15,-2 0 0-15,2-5 0 0,-2 2 0 0,-5-3 1 0,6-2-2 0,-6-3 1 0,-1 3 0 0,8-3 0 16,-8-2 0-16,-6-2 0 0,6 4 1 0,0-1 0 0,2 1-1 15,-2 0 0-15,-6 2 2 0,6 0 0 0,-6 5 0 0,7 1 1 0,-7 5 0 16,0 1-1-16,0 0-2 0,6 4-1 0,-6 4-1 0,0-1 2 16,0 4-1-16,0 0 0 0,0 4 0 0,0-1 0 0,-6 4-1 0,6 4 1 15,0 0-1-15,0 4 0 0,0 3 0 0,0 0 0 0,0 4 1 16,0 1 0-16,0-1 3 16,0 3 0-16,0-3-1 0,0 4-1 0,0-3 0 0,0 2 0 15,6-4 0-15,-6-3 0 0,0 5 1 0,7-5 0 0,-7 0-1 0,7 1 2 16,-1-5 1-16,-6-3 1 0,6-1-2 0,0 2 1 0,-6-4-1 0,8-1 1 15,-2-3 0-15,0-1 2 0,1-3 0 0,-1 0 1 0,1-3 0 16,0-1-1-16,-1 0 1 0,8-3-2 0,-8-4 1 0,0 0-2 16,7 0 2-16,-6 1-1 0,-1-6 2 0,7-2-1 0,-7 3-1 0,2-3-1 15,4-1-1-15,-6-2 0 0,1-2-2 0,0 3 1 0,-1-3 0 0,1-3 1 0,-1 4-1 0,1 0-1 16,0-3 0-16,-1 5-1 0,0 3 0 0,0-2-1 0,2 5 1 16,-2 0-1-16,0 2 0 0,1 5 0 0,-1 3-2 0,1 1 1 15,-7 3 0-15,7 0-1 0,-1 7 1 0,-6-3 0 0,6 7 1 0,-6 0-1 16,6 3 0-16,-6 0 1 0,0 9 0 0,0-4 1 0,0 2 0 15,0 2 1-15,0 2 2 0,0 0-1 0,-6 1 1 0,6-4 0 0,0 4 0 16,0-5 0-16,-6 5 1 0,6-8-1 0,0 4 2 0,0-2 0 0,0-6-2 0,0-1 1 16,0 3-1-16,0-5 0 0,0-1 1 0,0-1 0 0,0-2 2 0,6-4 2 15,-6 1 4-15,0-4 3 0,0 3 3 0,0-6 2 0,6 3 0 16,-6-4 2-16,8 1 1 0,-2-4 1 0,-6-2 1 0,6-1-1 0,1-5 0 16,0 1 0-16,-1-1-1 0,1-3-5 0,5-1-4 0,-5 1-2 15,0-4-4-15,-1 0-1 0,7-3-3 0,-6 3 0 0,6-5-1 0,0 6-2 16,-7-5 0-16,7 5-1 15,1-2 0-15,-8 6-1 0,7-3 0 0,0 3-1 0,0 1 1 16,-7 5 1-16,8 1-1 0,-8 3-1 0,7-2-1 0,-6 6-1 0,-1 3-1 16,7 0 0-16,-7 8-1 0,-6-4 1 0,7 6 0 0,0 1 1 0,-1 3 1 15,-6 1 0-15,6 4-1 0,-6 3 0 0,7 0-1 0,-7 0 3 16,7 0 1-16,-7 0 0 0,6-4 2 0,-6 4 2 0,7-3 0 0,-1-1-1 16,0-3-1-16,-6-1-1 0,7-3-1 0,0-4-6 0,-1 0-6 0,0-3-10 15,2 0-13-15,-2-8-27 0,0 0-34 0,7 1-47 0,-6-8-49 0,-1 0-54 16,1-3-58-16,-1-5-51 0,-6 1-46 0,6-5-39 0,-6-3-35 0,0 1-14 15,-6-4-2-15,0-4 6 0,-1 4 10 0,1-8 26 0,-7 5 34 16,0-5 45-16,-1-4 48 0,-5 4 55 0,6-3 74 0</inkml:trace>
  <inkml:trace contextRef="#ctx0" brushRef="#br1" timeOffset="55416.73">10068 3604 88 0,'-26'15'273'0,"6"0"26"0,1-4 18 0,6 4 18 0,0-8 16 0,1 3 19 15,4-5 19-15,2 2 23 0,0-4 27 0,-1 1 8 0,7-4-1 16,-7 4-52-16,7-4-80 0,0 0-49 0,0 0-33 0,7 3-19 16,-7-3-14-16,7-3-13 0,-1 3-14 0,0-4-15 0,8 0-19 0,-8 1-22 15,7-4-26-15,0-1-17 0,0-3-12 0,1 4-12 0,4-8-8 0,-4 4-10 0,-1 0-7 0,0-4-7 16,0 4-5-16,-1 0-5 0,2 0-5 0,-8 0-3 0,7 4-6 16,-6 4-3-16,0-1-6 0,-1 0-4 0,0 4-4 0,2 4-4 15,-2 3-4-15,0 0-6 0,0 0-9 0,-6 5-11 0,7-1-15 0,-7 3-29 16,7 1-37-16,-7 0-41 0,6-1-47 0,-6-2-46 0,7 2-48 15,-7-3-44-15,6 4-43 0,0-8-32 0,2 0-27 0,-2 0-8 0,0-2 0 16,0-5 9-16,8 0 12 0,-8-5 30 0,7-2 36 0,1-4 44 0,-2-3 50 0,2-1 50 16,-2 1 125-16</inkml:trace>
  <inkml:trace contextRef="#ctx0" brushRef="#br1" timeOffset="55563.88">10433 3462 12 0,'0'-19'361'0,"0"1"62"0,0 3 34 0,-6 4 24 0,-1-3 20 0,0 6 13 0,1-3 9 16,6 8 5-16,-6-4 3 0,-2-1 1 0,2 5 1 0,6 3-58 15,0-4-87-15,0 4-103 0,0 0-115 0,0 0-60 0,6 0-34 0,2 4-25 16,-2-4-18-16,7 3-15 15,7 1-10-15,-1 0-18 0,0 3-22 0,8-4-40 0,-1 4-51 16,0 2-83-16,0 1-98 0,-1-3-82 0,2 4-73 0,-7-2-38 0,6 1-17 16,-7-7-9-16,1 4-6 0,-1-7 0 0,0 0-1 0,1 0 12 15,-7-7 19-15,7 0 39 0,-8-4 50 0,8-1 84 0,-6 2 243 16</inkml:trace>
  <inkml:trace contextRef="#ctx0" brushRef="#br1" timeOffset="56850.57">11456 4176 99 0,'-7'15'310'16,"1"-1"24"-16,6-3 15 0,-7 1 6 0,7-5 6 0,0-4 8 0,-7 1 8 15,7 0 7-15,0-4 7 0,0 0 4 0,0-4 3 0,7 0-77 16,-7-2-116-16,7-3-68 0,-1-1-47 0,1-1-24 0,5-5-15 0,-5-2-6 16,6 1-6-16,0-6-6 0,7-2-10 0,-8 0-6 0,2-5-8 15,-2 0-5-15,8 1-3 0,-7-3-2 0,0 3 0 0,0-5 0 0,1 1 0 16,-8 4 2-16,7-5 1 0,-6 6 5 0,-1-5 7 0,-6 7 11 16,7-3 14-16,-7 7 10 0,6-4 9 0,-6 8 8 0,0-2 8 0,0 3 4 15,-6 2 3-15,6 4 2 0,0 0 2 0,0 4 1 0,0-1-1 0,-7 4-7 0,7 1-9 16,0 3-11-16,0 0-13 0,0 0-10 0,0 3-10 0,0 1-6 0,0 4-8 15,0-1-4-15,0 4-4 0,-6 3-2 0,6 6-2 0,0 2-1 16,0-1 0-16,0 9 1 0,0-5 1 0,-7 7 0 0,7 5-1 0,0 0 1 16,-7 4 0-16,7-2 0 0,0 3-1 0,0 2 1 0,0-5 0 15,0 3 0-15,0-2 0 0,0-1 0 0,7-5 0 0,-7 1-1 16,7-5 1-16,-1 0 1 0,7-5 0 16,-7-3 1-16,1-4-1 0,6-3 1 0,0 0 1 0,0-8 1 15,0 1-1-15,0-5 1 0,6-3-1 0,-5-3 2 0,5-1 0 0,-6-7-1 16,6 0 0-16,-5-8-2 0,6 1-1 0,-8 0 1 0,1-8 1 15,1 0-1-15,-8 1-1 0,7-5-2 0,-13 1-1 0,7-3 1 16,-7 3 0-16,0-5 0 0,0 5-1 0,0-4 0 0,-7 8 3 0,7-4 1 16,-7 2 1-16,1 5 0 0,0 4 1 0,-1-1 2 15,0 9 2-15,1-1 2 0,6 0 2 0,-7 3 1 0,7 4-2 0,-6 1 0 0,6-1 1 0,0 4-1 0,0 0-1 0,0 0-1 16,0 0 0-16,0 0 0 0,0 4 0 0,6-4-2 0,1 3-2 16,-1 1-1-16,1 4 0 0,0-5-1 0,5 1 1 0,-5 3 0 15,6-3 1-15,0 0-1 0,7-1 1 0,-8 4 0 0,2-3-1 0,5-4-1 16,1 4 0-16,-8 0-1 0,8-1 0 0,-7 1-1 0,7-1 0 0,-7 4-1 15,6 1-1-15,-5-3 0 0,-2 5 1 0,1-3-2 0,1 5 0 16,-2-2 1-16,-4 1 0 0,-2 3 0 0,0 2 0 0,0-2-1 0,1 0 1 0,0 1-1 16,-7-1 1-16,6 3 0 0,-6-3 1 0,0 0 1 0,7-2-1 15,-7 2 0-15,6-3-1 0,-6 0 1 0,6 0 0 0,-6-4 1 0,8 0 0 16,-2-4 1-16,0 6 1 0,0-9-1 0,1 3 2 0,0-6-1 16,6 3 1-16,-7-5-2 0,8-2 1 0,-2 0 0 0,2 0-1 15,-2-4 1-15,1-4 0 0,1 1-2 0,-2-1 0 0,2-3 0 0,-2 0-1 16,2-5 1-16,-8 1 0 15,7 0 0-15,-7 0-1 0,1 0 1 0,0 4-1 0,-1-3 1 16,0-2 2-16,1 4 1 0,-7 5 2 0,7-1 5 0,-7 0 4 0,0 5 3 16,0 2 4-16,6 1 0 0,-6 0 0 0,-6 4-1 0,6-1 0 15,0 4 0-15,0 0-1 0,0 4 0 0,-7-1 0 0,7 4-1 16,0 0-4-16,-7 4-3 0,7 0-4 0,-6 8-4 0,6-5-2 0,-6 8-2 16,6 0-1-16,0 0 1 0,0 5 0 0,0-2 1 0,0 0 0 0,0 1-1 15,6-1 0-15,-6 1-1 0,6 0 2 0,1-4-1 0,0 0 1 0,6-1 0 0,-7-2-1 16,0-5 1-16,8 5 0 0,-2-8 1 0,-4 0 1 0,4 1 1 0,1-6-1 15,1-2 1-15,-2 0 0 0,2-1 0 0,-2-3-1 0,2-3 1 16,-1-5-1-16,-7 5 1 0,14-9 1 0,-8 2-2 0,2-1 0 16,-8-5-1-16,7-2-1 0,0 1 1 0,-6-6-1 0,5 5-1 0,-4-7 1 15,-2-1 0-15,0 1 0 0,1-2-2 0,-1 2 0 0,-6 0-1 16,0-1 0-16,7 0 2 0,-7 5 0 16,0-2 1-16,0 4-1 0,6 1 0 0,-6 7-1 0,0 0 0 15,0 4-2-15,0 0 0 0,0 7-1 0,0 0 1 0,-6 7 3 0,6 0 2 16,0 4 1-16,0 0 0 0,0 7 2 0,-7 1-1 0,7 4 1 15,0 2 1-15,0 0 1 0,0 1 0 0,7 3 0 0,-7-3 1 16,0 0 0-16,6-1-1 0,-6 1-1 0,7-4-1 0,-1 0-4 0,0-4-1 16,2 1-2-16,-2-1-7 0,0-7-9 0,7 3-12 0,-6-7-13 15,6 2-30-15,0-6-35 0,0-3-53 0,7-3-60 0,-8-6-67 0,8 2-69 0,-1-7-62 0,1-2-57 16,6 3-28-16,-7-6-14 0,1-3-1 0,6 0 3 0,-6-3 11 16,-1-1 15-16,1 1 27 0,-1-2 36 0,1 2 53 0,-6-4 61 0</inkml:trace>
  <inkml:trace contextRef="#ctx0" brushRef="#br1" timeOffset="57182.67">13390 3754 130 0,'6'-3'283'0,"1"0"37"0,-7-2 32 0,0 2 35 0,0 0 36 0,0 0 24 16,0-2 19-16,-7 2 12 16,1-2 9-16,6 5-8 0,-6-4-13 0,-2 1-62 0,2 3-87 0,0 0-56 15,0 0-40-15,-8 0-38 0,8 3-32 0,-7 1-35 0,6 1-34 0,0 3-25 16,-5-2-19-16,6 2-11 0,-2 3-8 0,2 3-6 0,-7 1-5 16,13 4-3-16,-6-2-3 0,-1 5 0 0,7 0 0 0,0 1 0 15,0 2-1-15,0 1 0 0,7-4 0 0,-1 3-1 0,-6 1 0 0,13-3 0 16,-7-6-1-16,8 6 0 0,-8-6 0 0,7-2-2 0,-6 0 0 15,6-1-2-15,-1-7-1 0,2 6-1 0,-2-10-3 0,-4 0-1 0,4-3-2 0,1 0-2 0,-6-3-2 16,0-5-2-16,5 0 1 0,-6 1-1 0,2-4 0 0,-2-3 0 16,-6-5 1-16,0 5 2 0,6-4 1 0,-12-4 2 0,6 2 2 0,0 0 3 15,-6-3 0-15,-2 2 2 0,2 2 4 0,0-3 0 0,0 0 3 16,-8 7 2-16,8-3 3 0,-1 3 1 0,1 1 1 0,0 6 2 0,-2-3-1 16,8 5-1-16,-6 1-1 0,6 1 0 0,0 4 0 0,0 0 0 0,0 4-1 15,6 1 0-15,2-2-1 0,-2 4 0 0,0 0-4 0,7 1-2 0,1 2-5 0,-2 2-7 16,2-5-10-16,-2 3-26 0,8 3-34 0,-1-6-45 0,1 0-53 15,0-4-61-15,-1 1-69 0,1 0-64 0,0-4-58 0,5-4-29 16,-5 0-15-16,0 1-6 0,6-8-1 0,-7 3 6 0,1-3 9 0,6 0 26 16,-7 0 33-16,1 0 47 0,0-3 53 0</inkml:trace>
  <inkml:trace contextRef="#ctx0" brushRef="#br1" timeOffset="57386.91">13956 3703 0 0,'0'-3'183'0,"0"3"108"15,-6-4 33-15,0 4 37 0,-1-4 36 0,0 4 27 0,1 0 20 0,-1 0 16 16,-6-3 13-16,7 3 6 0,-7 0 5 0,7 0-49 0,-8 3-74 15,1-3-63-15,7 4-54 0,-7 3-40 0,0-3-33 0,7 3-36 0,-8 0-35 16,8 6-26-16,-8-4-21 0,8 2-15 0,0 5-13 0,6-2-6 16,-7 0-4-16,7 5-3 0,0-4-2 0,0 3-3 15,0 0-1-15,7 1-2 0,-1-1-1 0,0-3-2 0,1 3-2 0,0-3-3 0,5-4-5 0,2 3-8 0,-8-3-10 0,7-4-17 16,0 1-21-16,0-1-30 0,1-3-34 0,-2-4-40 0,1-4-44 0,-6 0-43 16,6 1-44-16,0-5-38 0,-6-3-35 0,5 0-36 0,-5-3-38 15,0-1-14-15,-1 1 0 0,0-1 12 0,-6-3 19 0,0-1 27 16,0-3 34-16,0 0 41 0,0 0 43 0,-6 0 42 0,6-3 46 0</inkml:trace>
  <inkml:trace contextRef="#ctx0" brushRef="#br1" timeOffset="57605.07">13585 3446 0 0,'-26'5'155'0,"7"-2"135"0,-7 2 39 16,6-2 45-16,1 1 46 0,-1-1 33 0,0 1 24 0,8-1 18 15,-2-3 14-15,8 0 12 0,-1 0 9 0,1 4-39 0,0-4-64 0,6 0-58 16,0 0-56-16,0 0-44 0,0-4-38 0,6 1-44 0,-6-1-47 15,6 1-32-15,1-1-25 0,-1-4-18 0,8 5-15 0,-8-5-12 0,6 1-10 0,2 3-9 0,-8-3-10 16,8 1-11-16,-8 1-11 0,1 5-9 0,5-4-12 0,-5 4-9 16,0 0-8-16,-7 4-11 0,6 1-11 0,-6 1-14 0,6 1-19 0,-6 4-32 15,0 0-38-15,-6 1-41 0,6-2-42 0,0 5-41 0,-6 3-43 16,-1-4-40-16,0 2-40 0,1-2-28 0,0 4-25 0,-1-2-6 0,1-2 2 16,-1-2 12-16,0 2 17 0,1-3 31 0,0-4 38 0,-2 0 42 15,2 1 43-15,6-8 48 0,0 0 97 0</inkml:trace>
  <inkml:trace contextRef="#ctx0" brushRef="#br1" timeOffset="57783.49">13455 3370 0 0,'-6'-11'98'0,"-2"0"234"0,2 1 53 0,0 1 37 0,0 3 28 15,-8-2 21-15,8 2 16 0,-1-2 9 0,1 1 7 0,0-1 5 16,-2 4 3-16,8-3-29 16,-6 3-45-16,6 0-83 0,-6 1-101 0,6-1-69 0,-6 1-54 0,6 3-38 15,0-5-31-15,-8 5-32 0,8 0-31 0,0 0-38 0,0 0-44 0,0 0-48 16,-6 5-52-16,0-2-60 0,-1 1-60 0,1 3-64 0,-1 0-67 15,-6 1-36-15,1 2-22 0,-2 3-9 0,-5-3-4 0,-1 0 9 16,0 6 14-16,-6-2 28 0,7-3 35 0,-7 4 45 0,0-4 48 0,0 3 56 16,-1-3 179-16</inkml:trace>
  <inkml:trace contextRef="#ctx0" brushRef="#br1" timeOffset="57984.06">12732 3582 188 0,'-7'5'361'0,"1"-5"29"0,6-5 17 0,0 5 9 0,0-6 6 0,0 1 2 16,6-2 2-16,-6 0 4 0,7-4 4 0,0 4 3 0,6-5 5 15,-7 2-88-15,7 2-135 0,0-3-80 0,1 4-54 0,-2 0-28 16,1-1-17-16,0 1-10 16,-6 4-5-16,5-4-5 0,2 2-3 0,-8 5-4 0,1-3-5 0,-1 3-10 15,-6 3-12-15,7 2-23 0,-7-2-30 0,0 4-27 0,-7 0-28 0,7 5-30 16,-6-2-32-16,-1 5-31 0,1-5-32 0,-8 6-28 0,2-2-28 16,5 0-42-16,-6 6-48 0,0-6-18 0,1 1-5 0,-2-4 16 15,1 3 23-15,0-3 26 0,7 0 27 0,-7-4 29 0,6 0 32 0,0-2 33 16,-5-2 32-16</inkml:trace>
  <inkml:trace contextRef="#ctx0" brushRef="#br1" timeOffset="58268.9">11409 3711 162 0,'-6'10'389'0,"-6"-2"42"0,5 3 24 15,7-3 12-15,-7-2 8 0,1 3 3 0,6-2 3 0,6-4 3 16,1 1 1-16,0-4 3 0,-1 3-1 0,6-3-84 0,2 0-124 0,6 4-97 16,-1-4-83-16,7 0-46 0,-6-4-30 0,12 4-50 0,-5 0-59 0,-2-3-89 0,7 3-102 15,2-4-77-15,-2 4-68 0,1-3-33 0,-1 3-16 0,1-4-8 0,-1 1-5 16,1-1-3-16,-1-1 1 0,1 2 3 0,-1-5 5 0,7 2 37 15,1-2 54-15,-1-4 82 0,0 6 281 0</inkml:trace>
  <inkml:trace contextRef="#ctx0" brushRef="#br1" timeOffset="58854.73">14960 3861 0 0,'0'18'135'16,"0"-3"152"-16,0 0 29 0,-7-1 16 0,7-3 8 0,0-3 7 16,0-2 5-16,0-1 3 0,0-5 1 0,7 0 1 0,-1-5 1 0,0 2-40 15,8-8-60-15,-1 5-60 16,-1-9-63-16,2 0-36 0,6 1-23 0,-1-6-12 0,0-2-5 0,0 1-4 15,1-5-4-15,6 4-2 0,-7-3 0 0,8-6 0 0,-8 6-1 16,8-4-2-16,-8 0-7 0,0-4-5 0,1 3-7 0,-7-2-4 16,7-1-5-16,-8 3 5 0,-5-3 9 0,6 4 10 0,-6-3 8 0,-1 2 10 15,0 1 8-15,-6 2 7 0,0 2 7 0,0-1 4 0,0 8 7 0,0-4 3 16,-6 8 3-16,0-6 2 0,6 11 1 0,-7-2-7 0,1-1-12 16,-1 8-11-16,0-3-9 0,1 7-13 0,0-3-9 0,6 6-8 0,-6 1-7 0,-2 3-6 15,2 0-5-15,0 9-4 0,-7-2-3 0,6 4-3 0,0 1-3 0,1 6-2 16,-7 1-1-16,6 4-1 0,1-1 1 0,0 4-1 0,-1-1 1 0,0 5 0 15,1 0 1-15,6-1 0 0,0 1 1 0,0-1 0 0,0 2 1 16,0-6 0-16,0 4-1 0,6-2 1 0,1-2 0 0,0-2-3 16,-1-1-2-16,0-3-5 0,1 0-8 0,0-4-11 0,5 0-16 0,-5-4-30 15,6-3-38-15,0-4-52 0,1-5-59 0,4 3-62 0,-4-9-64 0,5 0-58 0,1-4-55 16,6-4-25-16,0-3-11 0,-1 0-2 0,2-7 5 0,5 4 10 0,-6-6 14 16,7 3 29-16,7-5 38 0,-8 3 52 0,1-3 57 0</inkml:trace>
  <inkml:trace contextRef="#ctx0" brushRef="#br1" timeOffset="59236.96">16060 3619 0 0,'13'-6'115'0,"-6"-3"158"0,-1 1 20 0,1 2 17 0,-7-2 13 16,0 5 16-16,-7-5 17 16,7 4 9-16,-6-3 9 0,-1 4 16 0,1-1 21 0,-1 1-26 15,-6-1-43-15,7 4-55 0,-8-4-58 0,8 4-30 0,-7 4-17 0,7-4-13 16,-8 4-10-16,2-1-13 0,-2 4-13 0,1 4-8 0,0-3-4 16,0 6-15-16,1 2-20 0,-2-2-17 0,-5 4-15 0,6 1-12 0,0-2-9 15,-7 6-6-15,7-2-4 0,0 1-4 0,0 1-2 0,7-1-4 16,-1 0-4-16,0 0-1 0,1 0-2 0,6-5-3 0,0 6 1 0,0-8-2 15,6 4 0-15,1-5 0 0,6-3-1 0,-6 0 1 0,5-4 2 0,2 0-2 0,6-3 1 16,-8-4 0-16,8-4 0 0,-1 0 0 0,-5-3-2 0,5 0 1 0,0-5 0 16,1-2 0-16,-1 0 0 0,1-1 1 0,-1-3-1 0,1-1-1 0,-7-3-1 15,0 0 0 1,0 0 0-16,-6 0 1 0,6 1 0 0,-7-4 0 0,0-2 1 16,2 2 0-16,-2 3 4 0,-6-4 2 0,0 5 6 0,6-2 6 15,-6 0 7-15,0 9 5 0,0 0 5 0,0 2 0 0,0 2-1 0,0 2 0 16,0 5-1-16,0-1-1 0,0 4 0 0,-6 0-2 0,6 7-2 15,0-3-4-15,0 6-5 0,0 6-7 0,0-2-8 0,0 4-4 16,0 1-4-16,6 4 0 0,-6 2 1 0,0-3 0 0,7 3 2 0,-7 1 0 16,6 0-1-16,1-4 2 0,-1-1-1 0,1 1-5 0,-1-3-8 0,0-1-9 15,8-3-11-15,-8-1-22 0,8-3-28 0,-8-3-46 0,7-4-59 16,0-1-72-16,-6-3-78 0,5-3-71 0,2-4-65 0,-2-6-32 16,-5 3-16-16,6-9-3 0,-6 1 2 0,-1 1 9 0,8-10 10 0,-14 1 20 15,6-2 28-15,0-2 47 0,-6-3 57 0,0-3 73 0,0-1 258 16</inkml:trace>
  <inkml:trace contextRef="#ctx0" brushRef="#br1" timeOffset="59382.63">16164 3245 269 0,'-32'-14'433'0,"6"3"43"0,-7 4 27 0,1 3 18 0,6 0 12 0,6 1 7 16,1-1 4-16,-1 4 2 0,7-4 0 0,6 4 0 0,-6 0 1 15,13 0-100-15,-6 4-150 0,6-4-101 0,6 4-80 0,-6 3-43 16,7-3-27-16,6 3-17 0,0 0-13 0,7 4-13 0,-1-4-16 0,1 5-33 16,6-2-41-16,0 1-85 0,0 0-109 0,-1 1-94 0,2-1-87 15,5 0-44-15,-6-5-21 0,0 3-11 0,-6-2-7 0,-1 0-1 16,1-3-3-16,0-1 7 0,-1 1 12 0,-5-4 30 0,-2 0 41 0,1 0 85 15,0 0 199-15</inkml:trace>
  <inkml:trace contextRef="#ctx0" brushRef="#br1" timeOffset="60487.98">17076 3898 70 0,'0'18'328'16,"-7"-3"43"-16,7-1 32 0,-6-2 18 0,6-2 9 0,-6-3 4 15,6 1 3-15,0-1 1 0,0-4 3 0,0-3 0 0,0 0 3 16,6 0-69-16,-6-3-102 0,6-4-80 0,1-1-65 0,6 1-42 0,0-7-30 15,0 3-15-15,6-8-10 0,-5 1-5 0,5-3 0 0,7-2-4 16,-6 1-3-16,6-4-2 0,0-3 0 0,-7 4-2 0,7-5-3 0,-6-3-2 16,7 4-3-16,-9-4-2 0,2 0-1 0,-1-4 2 0,1 5 3 15,-6-2 4-15,-2 2 7 0,-5-2 5 0,-1 4 6 0,1 1 4 16,0 1 4-16,-1-2 5 0,-6 9 3 0,0-6 5 0,0 9 7 0,0 0 5 16,0 3 3-16,0 1 2 0,-6 3-1 0,6 4-3 0,0-1-5 0,0 1-5 15,-7 3-4-15,7 4-6 0,0 0-5 0,-7 0-5 0,7 4-6 16,0-2-5-16,-6 3-6 0,6 7-6 0,0-2-5 0,-7 5-4 15,7 3-2-15,0 0-3 0,0 8-1 0,0 0-1 0,0 2 2 0,7 2-1 16,-7 3 1-16,6 0 0 0,1 1 2 0,0 2 1 0,-1 1 0 0,0-5-1 16,1 5 1-16,0-4-1 0,5 0 0 0,-5 0 1 0,6-4 0 15,-6-4 1-15,-1 1 0 0,8 1 1 0,-8-10-1 0,0 5 0 0,0-7-2 0,8 0 1 0,-8-4 0 0,1 0 1 16,5-4 1-16,-4-3 0 0,-2-4 1 0,6 0-1 0,-4-4 1 0,4 0-1 16,-5-3 1-16,6-3-1 0,0-6 1 0,-1 2 0 0,2-1-1 0,-1-3-1 15,-7-1 1 1,8 1-1-16,-2-3-1 0,-5-2 0 0,6-3 1 0,-7 4 0 0,1-3-1 15,6 3-1-15,-6 0 1 0,-7-5 1 0,6 7 1 0,0 1 0 16,1 1 0-16,-7-1 0 0,7 5 0 0,-7 3 0 0,0 4 0 0,0-5-1 16,0 9-1-16,0-1-2 0,0 1-2 0,0 3 1 0,0 3-1 15,0 1-1-15,-7-1 0 0,7 5 0 0,0-1 0 0,-7 4 1 0,1 4-1 16,6 3 1-16,-6 0-1 0,6 0 2 0,-7 7 1 0,7-2 1 16,-6 3 1-16,6-1 1 0,0 1 1 0,0-5-1 0,6 5 1 0,-6-3 0 0,7-1-1 0,-1 0 2 15,0 0 0-15,8-8 1 0,-8 4 2 0,7-3 0 0,-6 0 3 16,6-4 2-16,0-3 1 0,0-1 2 0,-1-4 1 0,8 2 0 15,-7-5 0-15,1 0 0 0,4-8 0 0,-4 4 0 0,6-7-1 0,-1 0-1 16,-6 1-1-16,6-10-3 0,-5 6-2 16,5-4-3-16,-6-4 0 0,0 0-2 0,-7 0 0 0,8-4-1 15,-8-3 0-15,1 3 1 0,-1-3-1 0,1 3 1 0,-7-3-1 16,6-1 0-16,-6 5 0 0,0-1 2 0,0 4 1 0,0 0 1 16,0 5 1-16,0 1 1 0,0 2-1 0,0 6-2 0,-6 1-1 0,6 0-2 15,0 7 1-15,0 0 0 0,0 0-1 0,-7 7 1 0,7 0-1 16,-6 4 2-16,6 0-1 0,-7 8 0 0,7-1-3 0,-6 4 1 0,0-1 2 15,6 6 1-15,0-1 2 0,-8-1 0 0,8 1 0 0,0 3 0 16,0-3 2-16,0-5-1 0,0 2-1 0,8-1-1 0,-8-4-2 0,6 0 0 16,0-4-1-16,1-2-5 0,-1-1-5 0,1-4-10 0,-1-3-12 0,7-1-15 0,-7 1-19 0,2-8-27 15,4 1-34-15,2-5-45 0,-8-3-55 0,7 0-60 0,-7-3-64 16,1-1-55-16,0-4-53 0,-1-1-38 0,0-3-32 0,-6-3-8 16,7-3 1-16,-7 3 12 0,0-3 15 0,-7-5 27 0,7 2 32 0,0-1 46 15,-6 4 54-15,6-5 60 0,-6 5 75 0</inkml:trace>
  <inkml:trace contextRef="#ctx0" brushRef="#br1" timeOffset="60672.92">18177 3245 242 0,'-19'0'291'0,"-1"0"33"0,0 0 30 0,1 0 35 16,-1 0 34-16,0 0 26 0,1-3 20 0,6 3 18 0,0-4 13 0,-1 4-11 16,8-3-28-16,0 3-53 0,0 0-64 0,6 0-44 0,-7-4-33 15,7 4-30-15,0-4-29 0,7 4-34 0,-7-4-35 0,6 1-25 0,0-1-21 16,8 1-16-16,-2-1-15 0,-5-3-15 0,13 3-13 0,-8 0-13 16,8 1-11-16,-7 0-14 0,7-1-13 0,-7-1-11 0,6 5-12 0,-5 0-11 15,-2 5-11-15,-5-1-13 16,-1 2-15-16,1 2-25 0,-1-1-29 0,-6 4-37 0,0 0-40 15,-6 0-41-15,-1 4-44 0,1-1-34 0,-7-3-31 0,7 3-34 0,-8 2-34 16,1-2-22-16,0 1-15 0,-6-4 1 0,5 0 9 0,2-1 21 16,-2-1 28-16,2-6 36 0,5 4 41 0,-6-7 43 0,6 0 46 0,7-4 41 15,-6 1 167-15</inkml:trace>
  <inkml:trace contextRef="#ctx0" brushRef="#br1" timeOffset="60857.85">17955 2989 302 0,'-6'-7'431'0,"0"2"35"0,-8 2 22 0,8 0 15 0,0-1 12 15,6 0 7-15,-7 4 7 0,0 0 2 0,7 0 0 0,0 0 2 16,0 0 1-16,0 0-107 0,0 0-160 0,0 4-97 0,7 0-64 0,0-1-37 16,-1 0-21-16,6 2-14 0,-4 2-13 0,11 0-9 0,-6 1-6 15,0-1-12-15,7 1-14 16,-1 2-30-16,-6-2-37 0,6 3-67 0,-5-4-81 0,5 4-91 0,-12-4-94 16,6 1-52-16,-7-1-32 0,1 0-16 0,-1-4-8 0,-6 6-3 15,7-6-1-15,-14 1 7 0,7-4 14 0,0 0 28 0,-6 0 36 0,-1 0 67 16,1 0 80-16</inkml:trace>
  <inkml:trace contextRef="#ctx0" brushRef="#br1" timeOffset="61029.17">17513 3289 0 0,'-40'23'2'15,"-5"-1"410"-15,6 0 53 0,-1-5 28 0,8-2 14 0,-1-1 9 0,7 3 6 16,1-7 1-16,11-3 1 0,2-4 1 0,4 1 1 0,2-1 0 16,6-3 0-16,0 5-125 0,6-2-188 0,2-3-97 0,4 0-53 0,2 5-28 0,5-5-15 15,7 3-11-15,0-3-10 0,0 0-18 0,7 0-24 0,-1 0-54 16,7 0-72-16,-6-3-102 0,6-2-118 0,-7 5-65 0,2-8-36 0,-2 5-20 15,1-1-9-15,-1-3-4 0,-6 0-3 0,7-4 2 0,-8 4 4 0,1-4 16 32,-6 0 22-32,6 3 55 0,-7-3 70 0</inkml:trace>
  <inkml:trace contextRef="#ctx0" brushRef="#br1" timeOffset="63294.86">19362 3619 0 0,'-7'0'225'0,"1"0"110"0,-7-3 35 0,7 3 26 0,-1-3 21 16,0-1 14-16,-5-1 9 0,5 2 8 0,0-5 6 0,1 2 6 15,-1-2 6-15,1 0-46 0,6 1-72 0,-6 0-75 0,6 0-78 0,0-4-47 16,0 4-34-16,0-5-24 0,6 1-19 0,0 0-12 0,1-3-10 0,-1 3-7 0,1-3-7 0,6-2-6 15,-7 2-6-15,8 4-4 0,-2-7-3 0,1 7-4 0,7 0-2 16,-6-2-4-16,-2 1-2 0,1 4-4 0,0 3-1 0,0 1-2 16,-7-1 0-16,8 4 1 0,-8 4-1 0,8-1 0 0,-8 5 0 0,0-1 0 15,1 3 0-15,-1 5 0 0,1-1 1 0,-7 5 0 0,7-1 1 16,-7 5 0-16,6-1 2 0,-6 0 0 0,0 4-1 0,6-1 0 0,-6-3 1 16,0 3 1-16,0-2-1 15,7 2 0-15,-7-3 0 0,7-4 0 0,-7 4 0 0,6-2 0 16,0-6 0-16,1 1-1 0,-1-1 1 0,1-3 0 0,0-1 1 0,5-1 1 15,-4-3-1-15,-2-2 1 0,6 0 0 0,2-4 1 0,-1 0 0 16,-1 0 1-16,2-8-1 0,-2 2 0 0,2-3 0 0,-1-1-2 0,0-5 0 16,6 1 0-16,-5-5 0 0,-2-4-1 0,1 6 2 0,1-9 0 15,-8 4 0-15,6-7 1 0,-4 2-2 0,-8-2 0 0,6 4-1 16,-6-4 0-16,0 4 2 0,0-1 3 0,0 3 3 0,-6 3 4 0,-2-3 3 0,8 9 3 0,-6-5 3 16,0 8 2-16,0 0 1 0,-1 4 1 0,7 2-1 0,-7 2 1 0,1 0 1 15,-1 3 0-15,7 3-2 0,-6 0-2 0,0 6-4 0,-2-2-3 16,8 4-5-16,-6-4-3 0,6 7-3 0,-6-3-2 0,6 3-1 0,6 3-2 15,-6-4 1-15,6 1 0 0,2 2 0 0,4-2 0 0,1 1 2 16,1-4-1-16,-2 0 2 0,8-1-1 0,0-1 2 0,-7-2-1 16,7 0-1-16,-2-3 1 0,2-1-1 0,7-3 2 0,-9-3-2 0,2 3 2 0,0-4-1 0,-1-3 0 15,1 0-2-15,0-2 1 0,-1-1-1 0,-6 3 1 0,6-4-1 16,-5-4 0-16,-1 4 2 0,-7 1-1 0,7-6 1 0,-6 5-1 0,-1 0 1 16,0-3-1-16,2 3 1 0,-8 3 0 0,0-3 2 0,6 4 0 15,-6 0 0-15,-6 3 1 0,6 1-1 0,0-1-2 0,0 0 0 0,-8 4-1 16,8 0 0-16,-6 4 0 0,6 3-2 0,-6-3 1 0,-1 6-1 15,7 2-2-15,-7-1-1 16,1 3 1-16,0 1-3 0,6 3 1 0,-7 1 3 0,7 3-1 0,0-4 2 16,-6 3-2-16,6-2 1 0,0 3 0 0,0-4 1 0,6 4-1 0,-6-3 1 15,0-4 0-15,7 3 0 0,-1-4 0 0,0-2 1 0,1-2-1 16,-7-2 0-16,13 3 0 0,-7-8 1 0,2 0 0 0,4-3-1 0,-5 0 0 16,6 0 1-16,0-6 1 0,-1 2 0 0,8-3 1 0,-6-4-2 0,-2-4 2 15,8 4-1-15,-7-7 1 0,0 3-1 0,0-2 0 0,0-3 0 16,0-2-1-16,0 1 0 0,1-2 0 0,-8 2-1 0,0-1-1 0,1 0 1 0,-1-4 1 15,1 4 2-15,-7 0-2 0,6 0 0 0,-6 4-1 0,0 0 1 16,0-1-1-16,0 5 1 0,0 2-1 0,0 5-2 0,0-4-1 16,-6 7 0-16,6 4-1 0,0 0 0 0,0 4 0 0,-7 3-1 0,7 4-1 15,-6 4 1-15,6 0 0 0,-7 7 0 0,1 0 0 0,0 0-1 0,6 3 2 16,-8 4 1-16,2-2 1 0,6 2 3 0,-6-4 0 0,6 1-1 16,0-1 2-16,0 0 0 15,6 2-1-15,-6-9 0 0,6 4-2 0,-6-3-3 0,8-5-7 16,-2 1-9-16,0-5-17 0,1 3-19 0,6-10-40 0,0 0-50 0,-1-3-62 15,2 0-67-15,-1-3-58 0,0-5-53 0,6-4-51 0,1 2-48 0,0-5-22 16,-1-3-11-16,1 0 2 0,0 0 7 0,5-1 14 0,-5 1 19 16,0-4 38-16,-2 3 51 0,9 1 60 0,-14-1 67 0</inkml:trace>
  <inkml:trace contextRef="#ctx0" brushRef="#br1" timeOffset="63680.32">20847 3436 0 0,'13'-4'182'0,"-6"1"90"0,-1-5 25 0,1 8 30 0,-1-2 34 0,0-3 31 0,2 5 31 0,-8-4 20 16,0-4 17-16,0 5 11 0,0 0 10 0,-8-1-47 0,8 0-72 15,-6 1-53-15,0 0-44 0,6-2-29 0,-7 5-21 0,7-4-27 16,-6 1-30-16,-1-1-31 0,7 4-31 0,-7-3-21 0,1 3-15 0,0 0-12 15,0 3-9-15,-2-3-8 0,2 4-7 0,0-1-5 0,-8 6-5 16,8-6-4-16,-7 8-4 0,-1-5-4 0,2 11-1 0,-1-7-2 0,0 4 0 16,0 2 0-16,-1 1 1 0,8 2-2 0,-6 3 1 0,4-4 1 0,2 4 0 0,0 0 0 15,-1-5 0-15,7 6 1 0,-6-4 0 0,6-1 0 0,0 0-1 0,6-3 1 16,-6-1 0-16,7 0 0 0,-1-2 1 0,0-4 0 0,2 3-1 16,4-8 2-16,-6 0-1 0,8-3-1 0,5 0 0 0,-5 0 0 0,-2-6 0 15,8-2 0-15,-1 2 0 0,-5-7 0 0,6 3-1 0,-8-5 0 16,8-4 1-16,-7 5-1 0,-1-4 0 0,2 0-1 0,-2-5 1 0,2 6 0 15,-8-6 0-15,7 1 1 16,-7 0-1-16,2 0 0 0,-8 0 1 0,6 0 0 0,0 0 0 16,-6 4 0-16,0 0 1 0,6 4 1 0,-6-2 3 0,0 2 1 0,0 7 0 15,0-4 0-15,0 6-1 0,0 2 0 0,0 0-2 0,0 3 0 16,0 3-1-16,-6 5 2 0,6 3 2 0,0 0-1 0,0 3-3 0,0 1-1 16,0 2-5-16,0 6 1 0,0-2-2 0,0 6 1 0,0-5 2 15,6 3 0-15,-6-3 3 0,8 0-1 0,-2 1 0 0,0-6-2 16,1-2-1-16,-1 0-4 0,8-1-4 0,-8-2-10 0,6-5-13 0,-4 0-29 0,4-7-37 0,-5 0-60 15,6 0-67-15,-6-4-71 0,5-6-72 0,-5 2-58 0,0-6-48 0,-1-1-26 16,0-4-12-16,1 2-2 0,-7-6 2 0,7 1 10 0,-7-3 12 16,0-1 29-16,-7 1 38 0,7-5 57 0,-7-4 69 0</inkml:trace>
  <inkml:trace contextRef="#ctx0" brushRef="#br1" timeOffset="63895.87">20671 3033 12 0,'-39'4'289'0,"7"0"44"0,-1-1 35 0,1 1 34 0,5 0 32 0,1 2 22 0,0-1 18 0,7-5 16 0,-1 3 14 0,8-3 12 0,-2 0 13 15,8 0-54-15,-1 0-87 0,0 0-66 0,7 0-57 0,0 0-44 16,0-3-34-16,7 3-33 0,0-8-32 0,-1 5-23 0,8-5-19 0,-2 5-15 16,8-5-14-16,-7 1-18 0,7-4-17 0,-1 3-18 0,0 1-16 15,1 3-15-15,-1-3-13 0,1 7-13 16,-7-4-12-16,7 4-19 0,-8 4-22 0,-4 1-31 0,-2 1-36 16,-6 1-35-16,6 5-36 0,-12-2-33 0,0 5-28 0,-2-1-25 0,2 5-17 15,-7-1-19-15,0 1-17 0,0-1-25 0,0 1-30 0,-6-1-1 16,5-3 12-16,1 3 26 0,-6-4 33 0,6-3 36 0,7 0 34 0,-8-4 36 15,8-3 35-15,-1-1 31 0,1-6 40 0</inkml:trace>
  <inkml:trace contextRef="#ctx0" brushRef="#br1" timeOffset="64065.61">20508 3019 292 0,'0'-12'416'0,"-6"5"38"0,-1-4 23 0,1 4 24 16,-1-1 19-16,1 1 17 0,-8 0 12 0,14-1 11 0,-6 4 9 16,0 1 5-16,-1-1 4 0,7 1-105 0,0-1-158 0,0 4-93 0,0 0-59 15,0 0-37-15,7 0-25 0,-1 0-24 0,0 0-19 0,8 4-17 16,-1-4-15-16,6 3-25 0,1 1-29 0,6-1-39 0,0 6-46 0,0-6-80 15,6 4-99-15,-5 0-96 16,5 1-95-16,1-1-48 0,-7-2-24 0,0 1-11 0,7-2-7 16,-7 3-1-16,0-3 1 0,-1 0 13 0,8-4 19 0,-1 2 34 15,2-2 43-15,5-2 78 0,-7 2 150 0</inkml:trace>
  <inkml:trace contextRef="#ctx0" brushRef="#br1" timeOffset="64497.05">21707 3517 224 0,'-14'18'390'0,"2"-3"33"16,5-5 19-16,1 1 9 0,-1-3 4 15,0-5 3-15,7 2 3 0,0-5 1 0,0 0 2 0,0-5 1 16,0 2-1-16,7 0-93 0,0-6-144 0,6-1-89 0,-7 3-61 0,8-8-33 15,-2 3-18-15,8-2-8 0,-1-4-6 0,-5 0-2 0,5-1-3 16,7 1-2-16,-6-4-1 0,6 0 0 0,-7-4-2 0,7 1 1 16,-6-4 1-16,6-1-1 0,-7-3 1 0,1-3 1 0,0 2 4 15,-1-1 3-15,-6-2 4 0,6 0 6 0,-13 4 9 0,8-4 6 0,-1 8 6 0,-6-1 8 0,-1 5 6 0,1-1 9 16,-7 5 7-16,0 5 6 0,0-2 5 0,0 7 1 0,0 0 1 16,0 4-4-16,-7 3-3 0,7-3-8 0,-6 7-8 0,6 0-8 15,-7 0-6-15,0 4-7 0,1 3-7 0,6 0-7 0,-14 4-8 0,8 4-7 16,0 3-4-16,0 4-5 0,-1 3-5 0,0 2 0 0,7 5-1 15,-6 1 2-15,6 0 1 0,0 8 1 0,0-4 0 0,0 2 0 0,6 3-2 16,-6-3 2-16,7 1-1 0,0 2 0 0,-1-6-3 0,0 4 0 16,0-6 2-16,2-2-1 15,-2 1-1-15,0-4-2 0,8-3-5 0,-8-1-7 0,7-7-8 0,-7 1-13 16,8-1-14-16,-2-7-21 0,-5 0-24 0,6-4-47 0,0-3-55 16,-7-4-69-16,8-4-74 0,-8-3-65 0,0 0-62 0,2-4-34 0,-2-3-24 15,0-5-7-15,1 0 2 0,-7-2 9 0,0-2 12 0,0-2 21 16,0-1 23-16,-7 1 47 0,1-5 56 0,-8 1 69 0,8 0 157 0</inkml:trace>
  <inkml:trace contextRef="#ctx0" brushRef="#br1" timeOffset="64635.09">22052 3194 0 0,'-26'-15'130'0,"-7"5"217"0,1 3 51 0,5-1 27 0,1 0 18 0,1 6 11 0,-1-3 8 16,6 1 4-16,0 1 3 0,7-1 2 0,1 4 2 0,5-3-31 15,0-1-48-15,1 4-89 0,6 0-107 0,0 0-69 0,0 0-48 0,6 4-29 16,1-4-17-16,0 3-10 0,5 1-9 0,8-1-8 0,-1 1-8 16,1 1-18-16,6-3-24 0,1 3-38 0,5-2-48 0,-7 0-54 15,15 2-60-15,-7-5-49 0,-1 3-47 0,7 1-46 0,-7-4-47 0,7 2-23 16,-5-2-12-16,5 5-3 0,-7-2 3 0,1-3 13 0,5 5 22 0,-5-1 37 0,-1-4 47 0,1 3 53 15,-1-3 58-15</inkml:trace>
  <inkml:trace contextRef="#ctx0" brushRef="#br1" timeOffset="65038.55">22814 3205 0 0,'6'0'115'0,"-6"0"147"0,0-3 26 0,0-1 29 0,0 0 34 16,0 1 34-16,0 0 35 0,-6-6 24 0,0 1 18 0,6 2 13 16,-7-2 10-16,0 2-33 0,1-1-59 15,6-2-53-15,-6 2-50 0,-2 0-33 0,2 0-22 0,0 0-29 16,-1 2-30-16,1 1-34 0,6 1-36 0,-7 0-22 0,0 3-20 0,1 0-13 15,0 0-12-15,-8 3-9 0,8 0-9 0,0 6-6 0,-7-2-5 16,-1 4-4-16,2-1-3 0,-2 6-2 0,2-2-3 0,-2 5 1 16,1-1-2-16,1 0 1 0,-2 4 1 0,2 0-1 0,-2 0 1 0,8 1 0 15,-7 2 1-15,6-3-1 0,1-1 0 0,-1-2 0 0,1 4-1 16,6-6 0-16,0 1 1 0,0-3 0 0,0 0 0 0,6-1-1 0,1-3 1 0,-1 0 0 0,7-4 0 16,0-2 0-16,1 2-1 0,-2-7-3 0,8 0-1 0,-7-4-2 15,7 1-1-15,0-6-2 0,-2 3 1 0,2-5-1 0,-1-4 1 0,1 0-2 16,0 1 1-16,-1-5 0 0,-5 1-2 0,5 0 1 0,0-4 1 15,-6 0 1-15,1 0 4 0,-2-4 2 0,2 0 1 0,-8 1 2 0,7-1 2 16,-6 1 0-16,-1 0 1 0,1 2 3 0,-1 2 5 0,-6 2 6 16,6 1 5-16,-6 3 4 15,0 4 5-15,0 0 1 0,8 4-1 0,-8-1-2 0,-8 5 1 0,8 3-2 16,0 0 0-16,0 3-2 0,-6 0 0 0,6 5-2 0,-6-1-5 0,-1 8-5 16,7-1-6-16,-6 1-6 0,-1 3-9 0,7 4-8 0,-7 5-7 15,7-6-10-15,-6 5-13 0,6 0-21 0,0-1-24 0,0 2-37 16,6-7-42-16,-6 3-46 0,7-2-46 0,0-2-42 0,-1-1-39 0,7-3-32 15,-7-4-25-15,8-1-31 0,5-2-36 0,-6 0-10 0,6-4-4 16,7-4 15-16,-6 0 21 0,7-7 36 0,-1 2 41 0,6-3 45 0,-6-2 44 0,7-5 43 0,-8 4 39 16</inkml:trace>
  <inkml:trace contextRef="#ctx0" brushRef="#br1" timeOffset="65653.47">23478 3157 0 0,'7'-18'29'0,"-1"4"212"0,1-1 32 0,-7 0 31 16,0 1 29-16,0 3 34 0,0-1 39 0,-7 2 23 0,7 3 20 0,-6-1 12 15,-1 1 10-15,1 0-29 0,-7-1-50 0,7 4-53 0,-8 1-54 16,8-1-41-16,-8 4-31 0,2 4-30 0,-1-1-29 0,-1 1-34 0,-5 4-38 0,6 2-24 15,0 2-19-15,-7 2-12 0,8 4-11 0,-8 1-4 0,7-1-4 16,0 7-3-16,-6-3-3 0,11 5 0 0,-4-2 0 0,5 1-1 0,0 3 0 16,7-4-2-16,0 1 1 0,0 0-1 0,7-4 0 0,-7 0 0 15,13-5 1-15,1 2 0 0,-2-1-1 0,1-6 0 0,7-1-1 0,0 0-3 16,5-8-1-16,-5 1-2 0,6-4-1 0,0-4-2 0,0 1-1 16,1-4-3-16,5-5-3 15,-7 1-6-15,2-3-6 0,-1-5-7 0,0 1-9 0,6-4-12 0,-12-3-16 16,6-1-13-16,0 1-15 0,-6-5-7 0,0-3-5 0,-1 0-1 15,0-3-3-15,-6 2 4 0,7-2 3 0,-7-1 10 0,0 1 13 0,-7-1 25 16,7 0 34-16,-6 0 32 0,0 5 35 0,-1 2 27 0,-6-3 29 16,0 4 20-16,6 3 16 0,-6 5 14 0,-6-6 11 0,6 9 6 15,0 0 4-15,-6 3-3 0,6 1-6 0,-7 2-17 0,0 2-20 0,1 3-20 16,6-1-17-16,-7 4-15 0,1 4-12 0,0 0-11 0,-1 0-10 0,0 8-9 0,1-1-9 0,0 4-5 16,-2 4-4-16,2-1-2 0,0 9-1 0,-1-2-2 0,1 5-2 0,-1 3-1 15,7 4 0-15,-6 0 2 0,6 4 2 0,-7 3 0 0,7 0-1 16,0 1 0-16,0 3 0 0,-6 0-1 0,6 0 0 0,0-1 0 15,0-2 0-15,-6 3 0 0,6-8 0 0,0 5-1 0,0-8 0 0,6 0 0 16,-6 1-1-16,0-10 0 0,6 2 0 0,-6-4 2 0,7 0 0 16,-1-8 1-16,-6 1 0 0,7-4 1 15,-1 0 0-15,1-4 2 0,-1-2-1 0,0-5 1 0,2 0 1 16,-8-5 0-16,12 1 0 0,-5-3 0 0,0-3 0 0,5-1 0 16,-5-5 0-16,6 2-1 0,-6-4-2 0,5-4-1 0,-5 4-1 0,6-4 0 15,0-5 0-15,0 2-2 0,0 0 0 0,1-1 0 0,-2 4-1 16,1-4 1-16,-6 5-3 0,6-1 1 0,-1 3-2 0,2 5 2 0,-2 0-1 15,-4 5 0-15,4 1-1 0,-5 2 0 0,-1 6-1 0,-6 4 0 16,7-2-1-16,0 6 1 0,-7 1 1 0,0 5-1 0,0 0 2 0,-7 5-1 0,7 3 0 0,-7-1 2 16,7 5 0-16,-6-4 1 0,6 4-1 0,-7-1 1 0,1-3 2 15,6 0 0-15,0 0 1 0,0 1-1 0,0-9 0 0,0 4 1 0,0-7 1 16,6 0-1-16,1 1 1 0,-1-5-4 0,1-4-4 0,6 1-9 16,-1-4-14-16,2-4-17 0,-1 1-19 0,0-4-33 0,6-5-40 0,-5 1-52 15,5-3-56-15,-6-1-59 0,0-3-57 0,1-5-57 0,-8 3-56 16,0-7-25-16,0-2-10 15,2 0 3-15,-8-4 11 0,0-4 15 0,-8-4 17 0,8 2 34 0,-6-1 39 16,-6-6 52-16,4 3 56 0</inkml:trace>
  <inkml:trace contextRef="#ctx0" brushRef="#br1" timeOffset="65800.32">23146 2542 280 0,'-39'11'392'0,"6"0"27"0,1-4 13 0,5 4 7 0,1-3 3 0,1-2 2 16,11-1 0-16,-4 2 2 0,4-3-1 0,1 3-1 0,0 1-2 15,0-2-118-15,7 6-177 0,-8-5-140 0,8 4-121 0,-7 3-112 16,0-2-111-16,6 2-54 0,-5 2-27 0,-2-3-13 0,2-1-8 0,-2 2-3 16,1-3-3-16,0 0 0 0,0-3 0 0,7-1 15 0,-8-3 22 15,8-1 56-15,0-3 128 0</inkml:trace>
  <inkml:trace contextRef="#ctx0" brushRef="#br1" timeOffset="66805.33">24741 3235 75 0,'-25'7'282'0,"5"0"33"0,7-4 25 0,0 2 26 16,0-2 25-16,0 1 20 0,6-4 19 0,1 0 12 0,0 0 12 0,-1 0 3 15,7 0 2-15,0 0-68 0,7-4-101 0,-7 1-59 0,6-2-41 16,0 2-30-16,1-1-28 15,6-3-25-15,0 0-24 0,7-4-19 0,-1 4-17 0,1-8-14 16,0 5-11-16,-1-2-8 0,7-2-5 0,-6 3-3 0,-1-5-3 0,7 6 0 16,-6-1-2-16,-8-1 0 0,8 5-2 0,-7 4 0 0,0-5-1 15,0 5-1-15,1 3-1 0,-8 0 1 0,0 0-2 0,0 3 2 16,-6 5-2-16,7-2 1 0,-7 6 0 0,0-1 0 0,0 3 2 0,-7 5 1 16,7-2 0-16,-6 3 0 0,0 2-1 0,0 3 1 0,6-3 0 15,-8 4 1-15,8-3 1 0,-6-3 0 0,6 7 0 0,0-10 1 0,0 6 0 0,0-5 0 0,0-3 0 16,6 2-2-16,2-1-2 0,-2-5 1 0,0 0 2 0,7 0 1 15,-6-4 0-15,12-3-2 0,-5-1 1 0,-2 1 0 0,8-4 0 0,-1-4-4 16,1-3-3-16,-8 0-2 0,15 0 1 0,-14-5 0 0,6-2 0 0,1-2 1 16,0-1-1-16,-7-2-1 0,-1-3 1 0,2 0-2 15,-8-3 0-15,8 3 1 0,-14-3 0 0,6-2 3 16,-6 2 2-16,0-1 4 0,-6 1 4 0,6 3 3 0,-8 4 2 0,2-1 4 0,0 4 2 0,0 0 1 0,-2 8 1 0,2-4 0 16,0 8 1-16,-1-1-1 0,1 4 0 0,-1 0 1 0,0 4-1 0,1 3-2 15,0 0-3-15,6 0-3 0,-6 5-3 0,6-1-4 0,0 3-2 16,6 1 0-16,-6 0-1 0,6 0-1 0,7 3-1 0,0-4-5 15,0 1-9-15,7-1-23 0,0-2-30 0,-1-2-38 0,7 1-41 0,0-7-44 16,7 3-48-16,-7-7-36 0,6 5-35 0,1-5-27 0,-1-5-25 16,1 2-23-16,-1-5-22 15,1 1-18-15,-1 0-13 0,-5 0 10 0,5-5 22 0,-6 5 39 0,0-4 45 16,7 0 69-16,-14 0 79 0,7-3 70 0,-6 2 69 0,-7 2 55 16,6-2 50-16,-12 1 48 0,6 0 50 0,-13 1 49 0,7-1 51 0,-7-1 39 15,0 5 31-15,-7-4 27 0,7 4 23 0,-7-4-1 0,-6 3-17 16,7 2-24-16,-7-2-26 0,0 1-24 0,-1 3-22 0,2-3-21 0,-1 7-24 15,0-5-24-15,0 3-27 0,-1 2-26 0,2 2-22 0,-1-2-28 16,0 5-28-16,0 2-21 0,-1 1-16 0,2 3-10 0,-2 0-6 0,2 3-4 0,5 1-4 0,-6 3-5 16,6 0-1-16,-5 0-3 0,4 5 0 0,2-1-1 0,0 0-1 15,-1 3 0-15,7-3 0 0,0 0 0 0,-6 0-1 0,12-3 0 0,-6-1-1 16,7 0 0-16,-7-4 1 0,6 1 0 0,8-1-1 0,-8-2 0 16,7-5-3-16,0 1 1 0,0-1-1 0,7-7-1 0,-8 3-2 0,8-6-1 15,0-1-1-15,5 1 0 0,-5-5 1 0,0-3-1 0,5 0-1 16,-5 0 1-16,0-4 1 15,-1-2 1-15,1-1 0 0,0-1 1 0,-1-4 0 0,-6 2 1 0,6-2 3 16,-5-2 1-16,-8 3 1 0,7-4 1 0,-6 1 1 0,-1-1 3 16,1 5 2-16,-1-2 5 0,0 2 4 0,-6 2 5 0,0 4 3 0,0 1 2 15,8 3 1-15,-8 3 0 0,-8 1-3 0,8 7 1 0,0 0-1 16,0 0 1-16,0 5-2 0,-6 5-1 0,6-3-3 0,-6 8-5 16,6 0-5-16,-7 7-4 0,7-4-3 0,0 3-2 0,0 5-1 0,-6 0 2 15,6-1 1-15,6-2 0 0,-6 2-1 0,0-3 1 0,7 0-1 0,-1-4 0 0,0 2-2 0,-6-3-7 16,8-2-9-16,4-4-30 0,-6-4-36 0,2 0-57 0,4-3-67 15,1-4-71-15,-6-4-71 0,6 1-53 0,0-4-45 0,0-1-22 16,0-6-11-16,7-1-5 0,-8-3-2 0,2-5 6 0,-8-3 10 0,7 1 27 16,0-4 38-16,-6 0 56 15,-1-5 66-15</inkml:trace>
  <inkml:trace contextRef="#ctx0" brushRef="#br1" timeOffset="66940.36">26110 2740 71 0,'-33'-11'371'0,"1"1"52"16,5-2 27-16,-5 5 19 0,-1 3 16 0,7-3 14 15,-6 0 10-15,5 2 10 0,8 2 8 0,-8-1 5 0,15 1 3 0,-8-1-65 0,7 4-100 16,7-4-102-16,0 4-99 0,-2 4-50 0,16-4-27 0,-8 4-19 0,12-4-16 15,1 3-18-15,0 4-21 0,6-2-28 0,8 2-31 0,5 0-60 0,1 0-77 16,-1 0-89-16,8 2-97 0,-1-2-69 0,-1-1-53 0,2 2-29 16,-7 0-12-16,6-2-9 15,-1-2-4-15,-5 1 5 0,7 1 8 0,-8-2 19 0,7 0 22 16,-6-4 56-16,5 3 72 0</inkml:trace>
  <inkml:trace contextRef="#ctx0" brushRef="#br1" timeOffset="67587.5">27184 3110 88 0,'-20'7'321'0,"1"-3"33"0,6 0 24 0,-7-1 21 16,7-3 21-16,1 0 14 0,4 0 10 0,2-3 8 0,0-1 7 15,0 0 3-15,6-3 3 0,-8-1-73 0,16 1-109 0,-8 0-74 0,0 0-57 16,6-4-33-16,0-1-22 0,0 2-22 0,8 3-21 0,-8-5-14 15,7 2-11-15,1-2-8 0,-8 5-5 0,7-4-5 0,0 4-2 0,0 2-4 16,-7 2-3-16,8 0-3 0,-8 3 0 0,0 0-2 0,8 0-1 16,-14 3 1-16,6 5 0 0,0-1 2 0,1 0-2 0,-7 4-1 0,0 1 1 15,7 2-1-15,-7 1 1 0,0 3 0 0,-7 0 2 0,7 5 0 16,0-2 0-16,-7-3 0 0,7 7 1 0,-6-5-1 0,6 2-1 16,0 0 1-16,0 0 1 0,0-4 0 0,0 1 1 0,0-4 1 0,6 2-1 15,1-5 0-15,-7 2-1 0,7-7 1 0,6 4 0 0,-7-4 0 16,8-2 0-16,-2-2 1 0,1-3 1 0,0 0 0 0,7-3-1 0,-7-2-1 0,7-2 0 0,-1-4-2 0,1 4 1 15,-2-7 1-15,2 2-1 0,-6-5 1 0,5 2-2 0,1-4 1 16,-8-4 1-16,8 6 0 0,-7-9 0 16,0 5-1-16,-6-5-1 0,5-1 1 0,-4 2 1 0,-2-1 1 15,0 5 0-15,1-5 1 0,-7 0 1 0,6 4 3 0,-6 4 2 0,0-1 3 0,0 1 1 0,0 7 1 0,0 1 0 0,0-2 0 16,0 9 0 0,-6-1 0-16,6 0 1 0,-7 8-1 0,7 0-2 0,-6-1-1 15,0 4 0-15,-2 5-3 0,2-1-1 0,0 3-3 0,-1 1-2 0,7 2-1 16,-6 0 2-16,6 4 0 0,0-3 1 0,0 4 1 0,6-4 1 15,1 1 1-15,-1 3 1 0,8-4 3 0,-2-4 0 0,1 2 1 0,7-2 2 16,-8 1-1-16,8-8-1 0,0 4 1 0,-1-4 0 0,1-3-1 16,-7-1 1-16,7-3-2 0,-1 0-1 0,0-3-1 0,1-4 0 0,-7-1-1 15,7 1-2-15,-8-3-1 0,2-7 0 0,-1 8 0 0,0-7 0 16,-7 2 1-16,7-1 0 0,-6 0 3 0,0-3 2 0,-1 7 3 16,-6-4 2-16,6 1 4 0,-6 3 2 0,0-1 2 0,0 2 0 0,7 3 0 0,-7 3-2 15,0-2-3-15,0 6-2 0,0 0-1 0,-7 0 0 0,7 2-1 0,0 2-3 16,-6 3-2-16,6 5-4 0,-6 2-3 0,-1 1-4 0,7 3-2 15,-7 0 0-15,7 5 0 0,-6-2 1 0,6 2 3 0,0 2 2 16,0-3-1-16,0 0-2 0,0 0-2 0,0 0-4 0,6-4-10 0,-6 1-11 0,7-5-20 0,0 0-25 0,-1-2-41 16,0-5-50-16,1 1-62 0,0-5-70 0,-1 1-62 0,0-8-57 15,1 1-43-15,-1-1-34 0,8-7-14 0,-8-1-6 0,0-2 5 0,2-5 9 16,-2 1 20-16,6-8 23 0,-5 1 42 0,0-4 51 0,-1 0 62 16,1-5 90-16</inkml:trace>
  <inkml:trace contextRef="#ctx0" brushRef="#br1" timeOffset="67719.03">28063 2842 100 0,'-6'-21'348'16,"-1"6"43"-16,1 0 27 15,-8 1 19-15,8 3 14 0,-6 3 7 0,4 1 4 0,-4 0 1 0,5 3 2 16,0-4 0-16,1 5-1 0,-7 0-74 0,7 3-113 0,-1 0-86 16,0 0-75-16,1 0-50 0,0 3-42 0,-1 0-58 0,7 5-66 0,-7-4-82 15,7 6-84-15,-6 2-72 0,6-1-64 0,-7 3-32 0,7-3-15 0,0 4-7 16,0 3-5-16,7-3-2 0,-7 4 0 0,0-5 7 0,6 4 13 16,1-3 40-16,0 3 53 0,-1 0 72 0,0 4 270 0</inkml:trace>
  <inkml:trace contextRef="#ctx0" brushRef="#br1" timeOffset="67872.72">27913 3743 229 0,'-13'30'436'0,"-6"-1"45"0,6-3 22 0,-1 0 8 0,2-4 3 15,5-4-5-15,-6-3-10 0,7-1-20 0,6-6-23 0,-7 3-26 16,7-8-25-16,0 5-132 0,0-8-186 16,0 4-175-16,0-4-171 0,0-4-110 0,7-1-77 0,-7-1-38 15,6-5-15-15,-6 0-3 0,7-4 7 0,-1 1 17 0,7-6 23 16,-7 3 25-16,8-5 26 0,-8 0 39 0,8-8 44 0</inkml:trace>
  <inkml:trace contextRef="#ctx0" brushRef="#br1" timeOffset="68863.63">28864 3162 38 0,'-19'14'284'0,"6"4"29"0,-6-3 22 0,5-1 11 16,1-2 9-16,6 2 9 0,-5-6 12 0,5-1 18 0,7 0 21 0,-6-3 18 16,6-1 16-16,0-3-52 0,0 0-90 0,0 0-58 0,6 0-42 15,1-7-28-15,-1 3-19 0,7-3-10 0,0-4-7 0,7-3-10 0,-1-1-10 16,1-3-18-16,6-5-21 0,0 1-18 0,0 0-17 0,-7-6-15 15,7 2-13-15,1-3-7 0,-1-2-5 0,-7 4-1 0,7-7-2 0,-6 1 0 16,-1 4 1-16,1-5-1 0,-7 2 0 0,6-1 2 0,-5 3 0 16,-2 1 6-16,-5 3 2 0,6 1 4 0,-6 3 5 0,-1 3 3 0,0 1 2 15,2 7-1-15,-8 0 1 0,6-1 0 0,-6 6-1 0,0 2-2 16,0 4-1-16,0 0-2 0,0 0-2 0,-6 0-4 0,6 8-3 0,-8-6-4 16,8 10-5-16,-6-1-3 0,0 3-4 0,-1 1-2 0,0 4 1 15,1 3-2-15,-1 3 2 0,1 1 0 0,0 0 1 0,-1 3 2 0,7 0 1 16,-7 4 0-16,7 0 0 0,0 0 1 0,-6-4-1 0,6 4 1 15,6 1 0-15,-6-5 1 0,0 4-1 0,7-4 0 0,-7 0 0 0,7-3-1 16,-1 0 0-16,0-4-1 0,1 0-1 0,-1-5-1 0,1-2 1 16,0 0 0-16,5-3-1 0,-4-5 2 0,4 1-1 0,-6-5 1 0,8 0-1 15,-1-3-1-15,7-3-2 0,-8-5-2 0,1 0-4 0,7-2-3 16,-7-5-3-16,6 1-1 0,-5-5-4 0,-2 1-1 0,1-4 0 16,1 0-1-16,-8-3 1 0,6-1 1 0,-12-1-1 0,8 2 1 0,-2 0 3 15,-6 3 3-15,0-4 3 0,0 8 6 0,0-4 4 0,-6 3 5 16,6 5 3-16,-8 0 4 0,2 2 4 0,6 1 2 0,-6 4 3 0,6 0 1 15,-6 2 1-15,6 3 1 0,-7-3 0 0,7 5 0 0,0 0-2 16,0 0-2-16,0 0-2 0,0 0-2 0,7 0-1 0,-7 0-2 16,0 5-4-16,6-5-1 0,0 2-1 0,0 3-3 0,8-2 0 0,-8 1-1 15,8 0 0-15,-1 3 0 0,-1-3 1 0,2 2 0 0,5-2 1 16,1 1 1-16,-8 2-1 0,8-4 0 0,-6 5-2 0,5-5 1 0,1 4-1 16,-8-3-1-16,8 3-1 0,-7 1 1 0,7-1-1 0,-8 0-1 15,2 4 1-15,-8 0-2 0,7 0 0 0,-6 1 0 0,-1 2 0 0,1 1 0 16,-7 0 0-16,6 3 0 0,-6-1 1 0,-6-1-1 0,6 2 0 15,0 1 1-15,-7-1 0 0,7 1 0 0,-6-5 1 0,6 0 1 16,-7 1-1-16,7-4 0 0,0-1 1 0,0-2 0 0,0 3 1 0,0-7 1 16,0 3 0-16,0-7 1 0,0 4 0 0,7-4-1 0,-1 0 3 0,1 0-1 15,-1-4 1-15,0 0 0 0,8 1-1 0,-2-5 1 0,-4 1-1 16,11-1-1-16,-6-2 1 0,0-1-2 0,-1-4 1 0,2 4-2 16,-1-3 2-16,0-1-2 0,0-4 1 0,-7 6-1 0,8-3-2 0,-8-2 1 15,0 3 0-15,1 4-1 0,0 0 1 0,-1 1-2 0,-6-1-2 16,7 3-1-16,-7 5 0 0,0-1 0 0,0 4-1 0,0 0 1 0,0 4 0 15,0 3-1-15,-7 3 1 0,7-2-1 0,-6 7 0 0,6-1 1 16,-7 5 0-16,7-1 2 0,-7 4 1 0,7 0 2 0,-6 0 0 0,6 0-1 16,0 0 0-16,0 0-1 0,0-4 2 0,0 1-2 0,0-1-1 15,6-3-4-15,1-4-7 0,0 0-13 0,-1-1-14 0,1-3-33 16,-1-3-42-16,7 1-61 0,0-10-70 0,1 1-68 0,-2-3-69 0,1 0-56 16,0-4-50-16,-6-3-23 0,5-1-13 0,2-8-1 0,-1 2 4 15,-7-5 11-15,7 0 14 0,0-3 33 0,-6 0 41 0,6-4 60 16,-7-4 71-16</inkml:trace>
  <inkml:trace contextRef="#ctx0" brushRef="#br1" timeOffset="68988.25">30206 2810 45 0,'-6'-19'328'0,"-1"5"45"16,0 3 26-16,-5 3 15 0,5 4 8 0,-6-2 5 0,0 2 6 16,0 0 2-16,0 4 0 0,7-3 2 0,-8-2 0 0,1 5-66 0,0 0-98 15,0 0-85-15,7 0-79 0,-8 5-48 0,8-2-33 0,0-3-40 16,-1 4-43-16,0 0-54 0,7-1-61 0,0 0-56 0,0 1-54 0,7 1-52 16,0-2-53-16,-1 0-27 0,0-3-12 0,8 4-7 0,-1-4-4 15,0 0 2-15,6 0 6 0,1-4 26 0,-1 1 34 0,1 0 49 0,0-6 55 16</inkml:trace>
  <inkml:trace contextRef="#ctx0" brushRef="#br1" timeOffset="69107.83">30375 2659 0 0,'7'-7'21'0,"-7"3"252"0,0 1 33 16,0-4 28-16,-7 2 28 0,7 2 23 0,-6 0 20 0,-1-5 12 0,1 5 5 15,-8-1 2-15,8-4 2 0,-6 5-28 0,4-2-42 0,-4 3-69 16,-1 2-84-16,-7-4-64 0,8 4-57 0,-8 0-68 0,0 0-75 0,1 4-80 16,-7-4-82-16,-1 2-72 0,1-2-67 0,0 8-32 0,0-4-17 0,1-4-7 15,-2 4-4-15,1 0-1 0,0-1-2 0,0 1 14 0,0-4 24 16,-1 4 38-16,8-4 49 0</inkml:trace>
  <inkml:trace contextRef="#ctx0" brushRef="#br1" timeOffset="69291.28">29066 2737 399 0,'-32'17'459'0,"-8"-5"27"0,8 2 12 0,6-3 9 0,0 0 3 0,6-3 3 16,8-1 0-16,-2-7 1 0,8 4 1 0,6-1-1 0,6 5 2 15,0-5-122-15,8 1-185 0,-1 3-97 0,6 0-54 0,8 1-47 0,5 0-40 0,1-1-90 0,6 0-112 16,7 0-98-16,-1-3-93 0,1 3-46 0,5-4-24 0,-5 1-11 15,6-4-7-15,-6 0-4 0,6-4-2 0,-7 1 0 0,2-4 0 0,-9 0 19 16,7-4 27-16,-5-1 82 0,-1 1 180 0</inkml:trace>
  <inkml:trace contextRef="#ctx0" brushRef="#br1" timeOffset="70579.17">1784 6565 121 0,'-6'19'326'0,"-2"-6"28"0,2 1 17 0,6-2 9 0,-6-1 3 0,6-3 2 0,-6-2 2 0,6-1 0 16,6-2 4-16,-6-3 0 0,6 0 1 0,0-3-78 0,8-2-116 16,-8-1-69-16,8 2-45 0,-1-6-25 0,6-2-15 0,-6-2-5 0,7-4-1 15,-7-1-1-15,6 1 0 0,0-8-1 0,1 3-2 0,0-2-1 16,-1-4 0-16,1 2-3 0,0-1-4 0,-1-5-4 0,1 4-5 0,-8-5-4 16,8 5-2-16,-7-4-1 0,0 0 1 0,0 1 3 0,-7-2 6 0,8 1 5 15,-8 1 7-15,1-1 4 16,-7-1 5-16,6 6 4 0,-6-2 6 0,0 4 4 0,0 1 5 0,0-1 5 15,-6 3 5-15,6 2 4 0,-7-1 1 0,1 4-1 0,0 3-2 0,-2 1-3 16,2 3-3-16,0-1-3 0,-1 1-2 0,0 4-4 0,1 3-6 16,0 1-3-16,-1-1-5 0,1 4-6 0,6 0-5 0,-7 4-6 0,0 3-6 15,1 0-3-15,0 1-4 0,-1 7-4 0,0-1-3 0,7 1-3 0,-6 3-2 0,0 4-3 0,-1 0 0 0,7 3-2 16,0 2 1-16,0 2 0 0,-6 0 0 0,6 1 2 16,6-2 0-16,-6 6 1 0,0-5 0 0,0 4 0 0,7 0 0 0,-1-1 0 15,-6 5 1-15,6-4-1 0,1 0 0 0,0 0 1 0,-1-3 0 0,0 3 0 16,1-4 1-16,0-1-1 0,-1 2-2 0,1-4 1 0,5-4-1 15,-5 0 0-15,0-4-1 0,5 1 1 0,-4-5-2 0,-2 2 0 0,7-9 0 16,-7 4-1-16,1-8-3 0,6 1 0 0,-7-2-1 0,0-4-3 16,8-2-3-16,-8-4-3 0,1-3-5 0,6 0-4 0,-7-3-2 0,7-5-3 15,-6-2-3-15,0-2-1 0,-1-2 0 0,0-1 0 0,1 1 0 0,-7 0 2 0,7-1 1 0,-7-1 4 16,0 2 4-16,0-1 3 0,-7 8 6 0,7-4 3 0,-7 4 5 16,7 3 5-16,-6 1 5 0,0 2 4 0,6 2 4 0,-7 3 2 0,0 2 2 15,1-1 0-15,6 6 0 0,-7-5-1 0,7 5-1 0,-6 0 0 16,6 5-1-16,0-5-1 0,0 6 0 0,0-1-2 0,6 2-3 0,-6 0-3 15,7 0-4-15,-1 4-8 0,1 0-12 0,6-3-26 0,0 3-31 0,0-4-51 16,0 4-58-16,7-4-64 16,0-4-65-16,-8 5-62 0,14-8-62 0,-7 4-29 0,1-4-16 0,0-4-7 15,-1 4-1-15,7-8 3 0,-6 5 11 0,-1-4 24 0,1 0 31 16,6-4 51-16,-6 3 59 0</inkml:trace>
  <inkml:trace contextRef="#ctx0" brushRef="#br1" timeOffset="71195.72">2904 6063 0 0,'7'-4'266'0,"0"1"34"0,-1-1 22 0,-6 0 28 0,6 0 30 15,-6 1 30-15,0-2 30 0,0 3 20 0,-6-2 17 0,6 0 14 0,0 4 11 0,-6-4-53 0,6 1-84 16,-7 3-58-16,7-4-44 0,-7 4-26 0,1-4-19 0,6 4-27 0,-7 0-29 16,1-2-29-16,-1 2-31 0,0 0-20 0,-5 0-17 0,5 2-14 15,-6 2-11-15,7-4-9 0,-7 7-8 0,-1 1-7 0,2-2-6 0,-2 2-5 16,2 4-3-16,-2-1-4 0,1 3 1 0,1 1-1 0,-2-1 0 16,2 5 0-16,5-1 0 0,-6 4-1 0,6-5 0 0,-6 6 1 15,6-4-1-15,1 3 1 0,6 0 1 16,-6-1-1-16,6 2 0 0,0-1 0 0,6-4 1 0,-6 0-2 15,6 0 0-15,1 1-2 0,0-5 0 0,6-3-4 0,-7 0-5 0,8-4-4 16,-2 0-4-16,2-2-4 0,-2-2-6 0,8-3-4 0,-7-3-4 0,7-4-5 16,-8-1-3-16,8-3-2 0,-1 0 1 0,-5-7-2 0,5 4 1 15,-6-5 3-15,7 1 5 0,-7-4 4 0,-1 3 6 0,2-3 4 0,-8 0 3 16,7 0 6-16,-6 0 4 0,0 0 5 0,-1-3 4 0,-6 2 5 16,6 2 6-16,-6-2 5 0,0 5 7 0,0-3 7 0,0 2 5 0,0 1 8 0,0 3 6 0,-6 0 5 15,6 4 5-15,0 0 6 0,0 4 3 0,-6 0 3 0,6-1 1 16,0 5-3-16,0 3-5 0,0 0-4 0,0 0-8 0,-7 0-7 0,7 0-7 15,0 3-8-15,0 5-7 0,-7-5-5 0,7 5-4 0,0 3-4 0,0 3-4 16,0-3-3-16,7 8-1 0,-7-1 1 0,0 1 0 0,7 2 2 16,-7 2-1-16,0-2 1 0,6 2 3 0,0-3-1 0,-6 3 0 0,6-1 0 15,2 0-2-15,-2 0 0 0,0-4 1 0,8 0-2 0,-8-2 1 0,1 1-1 0,5-5 0 16,-5 3 0 0,6-8-2-16,0 4 0 0,0-8-1 0,-6 2-2 0,12-5-1 0,-6 0-3 15,1-8-2-15,-2 0-3 0,8 1-2 0,-7-7-2 0,7 2-2 0,-8-6-2 16,8-1 0-16,-1-2-1 0,1-2 1 0,-7-2 0 0,6 0 2 15,1-6 1-15,-1 4 1 0,-5-3 5 0,5-3 3 0,-6-4 3 16,-6 4 2-16,5-4 3 0,2 1 1 0,-8-1 4 0,1 5 4 0,-7-5 6 16,6 4 9-16,-6 3 8 0,0 5 8 0,0 0 8 0,0 2 7 0,-6 4 5 15,6 1 5-15,0 7 2 0,-7 1 2 0,7 2 0 0,0 5-1 0,-6 3-2 16,6 0-1-16,-6 3-8 0,6 5-8 0,0-1-7 0,-8 7-7 16,8 4-9-16,-6 5-7 0,6 3-7 0,0 3-6 0,-6 4-4 0,6 0-1 15,0 3 0-15,6 1 1 0,-6 0 2 0,6 3-1 0,2-4 1 16,-2 5 0-16,0-5-1 0,1-3-2 0,-1 1-3 0,1-2-4 0,6-2-5 15,-7-1-6-15,8-7-9 0,-8 0-7 0,0-4-11 0,8-3-12 0,-8-1-20 0,0-6-22 16,7-4-45-16,-6-1-56 0,0-6-66 0,5-4-71 0,-4-5-58 16,-2-2-52-16,0-2-40 0,0-5-32 0,-6-5-12 0,0 1-1 0,0-5 5 15,0 5 9-15,-6-9 18 0,6 6 21 0,-6-6 45 0,-8 2 57 0,2 2 66 16,-2 1 72-16</inkml:trace>
  <inkml:trace contextRef="#ctx0" brushRef="#br1" timeOffset="71349.39">3354 5850 160 0,'-33'0'389'0,"7"-3"46"16,-7 6 25-16,7-3 15 0,0 0 10 0,7 4 6 0,-1-1 4 0,0 1 2 15,8 0 2-15,-2-4 1 0,2 3 1 0,5-3-83 0,1 4-123 16,6 0-97-16,0-4-84 0,0 3-44 0,6-3-23 0,1 5-15 0,5-3-9 16,2-2-6-16,-2 5-3 0,8-5-2 0,0 3-3 0,5-3-6 0,2 0-11 15,-8 0-24-15,8-3-35 0,-1 3-53 0,-1-5-66 0,1-2-71 16,-6 4-75-16,0-5-62 0,-7 5-58 0,7-8-28 0,-8 4-15 0,-5-1-7 16,-1-3-3-16,1 0 4 0,-1 0 8 0,-6-3 25 0,0 0 32 0,-6-1 54 0,-1-1 63 15</inkml:trace>
  <inkml:trace contextRef="#ctx0" brushRef="#br1" timeOffset="71527.78">2813 5564 327 0,'-33'8'428'16,"1"4"28"-16,-1-6 14 0,7 5 9 0,7-3 3 0,-7-1 2 0,12-3 1 15,-5-1-1-15,13 1 1 16,-8-4 1-16,14 4-1 0,-6-1-111 0,6 1-167 0,0 0-94 16,6-1-54-16,1 0-28 0,0 5-16 0,6-1-8 0,-1-3-6 0,8 3-13 15,0 1-16-15,6-5-37 0,-1 4-47 0,2-2-59 0,-1-5-67 0,0 3-62 16,7-3-61-16,-7-3-46 0,6-2-40 0,-5 2-19 0,-1-4-11 15,6-4-4-15,-7 0 1 0,-5-4 9 0,7 1 15 0,-1-6 36 0,-7 3 47 16,1-2 60-16,-1-3 65 0</inkml:trace>
  <inkml:trace contextRef="#ctx0" brushRef="#br1" timeOffset="71628.06">3230 5330 42 0,'-6'-3'322'0,"-8"3"39"0,-5 0 20 16,6 0 11-16,-6 3 3 0,-8 5 2 0,1-1 1 0,0 4-17 0,0 0-23 16,0 3-52-16,-7 1-64 0,1 3-143 0,5 4-182 0,-5 3-123 0,-1-2-96 15,1 3-49-15,6-1-25 0,-1 1-13 0,9-1-5 0,-2-2-3 16,7-5 0-16,7 0 16 0,-2-3 24 0,16-8 50 0,-2 0 173 15</inkml:trace>
  <inkml:trace contextRef="#ctx0" brushRef="#br1" timeOffset="72228.95">5125 5898 43 0,'0'7'379'16,"-7"1"60"-16,7-1 30 0,0-4 16 0,0 2 8 0,0-2 3 0,0-3 2 16,0 0 0-16,0-3 0 0,0-2 2 0,0 2 1 0,0-4-60 0,0-1-93 0,0-3-105 15,0 3-112-15,0-2-55 0,-6 2-27 0,6-3-12 0,-6 1-5 0,6 2-3 16,-7-3 0-16,0 4 0 0,1 0 1 0,-7-1-2 0,7 5-1 15,-8-1-2-15,2 0 0 0,-2 1-4 0,2 3-4 0,-2 0-5 0,-5 3-5 0,-1 5-3 16,8-5-2-16,-8 8-1 0,0 0-2 0,1 0-1 0,5 4 0 0,-5-1 0 16,6 4-1-16,-6 1 1 0,5 4 0 0,2-2 0 0,-2 2 0 15,8 2 1 1,-7-3-1-16,7 3 0 0,6-2 1 0,-8-2-1 0,8 1 1 16,0 0-2-16,8-4 1 0,-2 1 1 0,0-2-2 0,1 0-1 15,-1-7 0-15,8 0 0 0,-2-2 1 0,2 0 0 0,-2-5 1 0,2 1-1 16,-1-8 1-16,7 1 0 0,-8-1-1 0,8-8 0 0,-1-2-1 15,1 3 1-15,0-7-2 0,-1-1 3 0,1-2 0 0,-2-5-1 0,2 0-1 16,0 1 0-16,-1-4 1 0,1-5-1 0,-7 1 1 0,7 4-1 16,-8-7 3-16,2-1 0 0,-2 4 0 0,-4-4 2 0,-2 1 1 0,0 3 5 0,1-1 4 0,-7 2 7 15,0 3 8-15,0-1 7 0,0 4 7 0,0 4 8 0,-7 1 9 16,7 6 6-16,0 1 5 0,-6-1 5 0,0 7 3 0,6 1 1 0,-8 0 1 16,8 2-4-16,0 3-5 0,0-3-8 0,-6 5-8 0,6 0-8 0,0 0-9 15,0 5-9-15,0-3-8 0,-6 6-6 0,6 0-6 0,0 3-4 16,0 4-4-16,-7-1-2 0,7 4-3 0,0 0 0 0,0 8 1 0,-7 0 0 15,7 0 0-15,0 3-2 0,0 0-1 0,0 0-8 0,0 5-8 0,0-2-8 0,0 1-12 16,0 0-11-16,7-4-12 0,-7 5-16 0,7-5-14 0,-7 1-28 16,6-2-34-16,0-6-44 0,8 0-49 0,-8 1-51 0,7-9-51 0,-6 1-39 15,12-4-32-15,-5-4-28 0,-2-4-28 0,8 2-16 0,-1-10-9 16,1 2 4-16,6-4 10 0,-7-4 26 0,7 0 32 0,-6-4 44 16,6-3 52-16,7 0 52 0,-7-1 54 0</inkml:trace>
  <inkml:trace contextRef="#ctx0" brushRef="#br1" timeOffset="72937.1">5678 5879 0 0,'20'-14'28'0,"0"3"184"0,-1-4 29 0,-5 4 24 15,-2 0 24-15,-6 0 26 0,2 4 26 0,-2 0 30 0,-6-1 32 16,0 2 26-16,0-2 23 0,0 4-25 0,-6-3-45 0,-2 3-38 16,2 1-32-16,0-2-27 0,0 2-27 0,-8 3-24 15,8 0-21-15,-7 0-25 0,-1 3-26 0,2 2-28 0,-2-2-30 0,2 8-25 0,-1-4-20 0,-7 4-13 0,8 4-11 0,-8 3-9 0,6-3-9 16,1 7-1-16,-6 0-1 0,6 4 0 0,0-5-1 16,6 5-2-16,-6 0-1 0,7-1 0 0,6 1-3 0,-7 0-2 15,7 0-1-15,7-5-1 0,-7 2-3 0,6-5 0 0,1 1-2 0,6-6 0 16,-6 1-2-16,5-2-2 0,2-1-3 0,5-3-2 0,-6-5-2 15,6-3-3-15,1-3-3 0,-7-1-5 0,7-3-2 0,0-5-3 0,-2-2-4 16,2 0 0-16,-1-5 0 0,-5 1 2 0,6-1 0 0,-8-3 2 16,1 1 1-16,1-2 3 0,-2 1 3 0,-5 0 5 0,0-3 4 0,-1 3 6 15,0-3 7-15,-6 2 6 16,7 2 8-16,-7 2 6 0,0-4 6 0,-7 6 5 0,7-2 8 16,0 1 4-16,-6 3 6 0,6 1 4 0,0 2 2 0,-6 6 0 0,6-1 0 15,0-1-5-15,-7 4-1 0,7 4-5 0,0 0-6 0,0 0-5 16,-7 0-5-16,7 7-6 0,0-2-7 0,0 2-6 0,-6 4-5 0,6 0-4 15,0 4-4-15,0-1-2 0,-6 4 1 0,6 4 0 0,6-4 3 16,-6 4-1-16,0 0 1 0,0 0 0 0,6 0-1 0,-6 0 1 16,7 0-1-16,0-4 0 0,-1 1 1 0,0-2 1 0,8-1 1 0,-8-1-1 0,7-4 0 0,1-1-1 15,-8-2-1-15,6-1 0 0,2 0 0 0,-1-7 0 0,7 4 1 16,-8-8-1-16,2 4 2 0,-2-3-1 0,1-5-1 0,1-3 1 0,-2 4-1 16,2-7-1-16,-2 3 1 0,2-4 0 0,-1 0 1 0,-7-2 1 15,7-3 1-15,-6 6-1 0,-1-5 0 0,0 1-1 0,1 0 0 16,0 0 1-16,-7 0 0 0,6-1 2 0,-6 4 0 0,0 1 1 0,0-1 1 15,0 4 0-15,0 0 0 0,0 4 1 0,0-1-2 0,0 2-1 0,0 1 0 0,-6 5-2 0,6 0-2 16,0 0 1-16,0 0-1 0,0 8 1 0,-7-1-2 0,7 0 0 16,0 4 0-16,0 8-2 0,-7-5-1 0,7 8 1 0,0 1 2 0,0-2 0 15,0 5 2-15,0-1 2 0,0 1 1 0,0 1-1 0,0-2 1 16,7-3-1-16,-7 0 0 0,7-4 0 0,-1-4-1 0,1 1 0 16,-1 0-1-16,0-8 0 0,8 5-2 0,-8-10 2 0,8 3-2 0,-8-5 0 15,7-5 0-15,0 3-1 16,0-7-2-16,-7 2 0 0,8-4 0 0,-2-4 0 0,1 1 1 0,1-4-1 15,-2 0 2-15,-5-1 1 0,6-3 0 0,-7 0 0 0,1 0 1 16,0 0-1-16,-1-3 2 0,1 3 2 0,-1-5 0 0,-6 6 1 16,0-2-1-16,6 6 2 0,-6-2 0 0,0 1-1 0,0 3 0 0,0 5-1 15,0-1-2-15,0 3-1 0,0 5-1 0,0-2-2 0,0 5 1 16,0 5 0-16,0-2-2 0,0 5 2 0,0 3 0 0,0 4-1 0,0-1 0 16,7 4 0-16,-7 4 0 0,0 0 2 0,7 3 1 0,-7 1 2 0,0 4 2 0,6-5 1 15,-6 1-2-15,6-1 2 0,2-2-1 0,-8-1-3 0,6-5-3 0,0-2-6 16,7 0-9-16,-6-4-11 0,-1-3-16 0,1-1-35 0,-1-7-46 15,0 0-59-15,2-4-67 0,4-4-60 0,-5-2-54 0,-1-5-54 0,1 1-51 16,-1-5-25-16,-6-4-11 0,7-2 0 0,-7 0 5 0,0-1 10 16,0-3 13-16,0-4 36 0,-7 0 44 0,1 0 59 0,-1-7 66 0</inkml:trace>
  <inkml:trace contextRef="#ctx0" brushRef="#br1" timeOffset="73183.89">5743 5367 0 0,'-32'18'61'0,"-1"0"253"15,1-4 51-15,-1 5 36 0,7-1 27 0,1-3 21 0,-1 0 17 16,6-4 11-16,7 0 12 0,-7-4 10 0,14 1 12 0,-8-5-18 0,14 1-33 16,-6 0-72-16,0-4-91 0,6 0-60 0,0 0-45 0,6 0-34 0,-6-4-25 0,6 4-20 15,2-4-15-15,4-3-11 0,1 0-12 0,0 0-11 0,7-1-11 0,-7-3-10 16,7 0-9-16,-1-1-9 0,1 2-7 0,0-1-6 0,-2 0-7 16,-4 4-2-16,5-1-4 0,-5 8-1 0,-2-3-2 0,-6 6 1 0,8-3-1 15,-1 8 1-15,-7-1-1 0,0 4-2 0,8 0-1 0,-8 4-4 16,0-1-7-16,2 1-11 0,-2 3-13 0,0-3-19 0,1 4-20 0,-1-5-42 15,1 0-52-15,0-3-64 0,-1 1-71 0,0-1-63 0,1-4-60 0,0-3-46 0,-1-4-38 16,0 0-15-16,8-9-3 0,-8 3 6 0,7-5 11 0,-7 1 18 16,8-6 21-16,-8-2 43 0,0-4 51 0,1 4 63 0,6-4 71 0</inkml:trace>
  <inkml:trace contextRef="#ctx0" brushRef="#br1" timeOffset="73315.42">5952 5319 49 0,'-6'-10'348'0,"6"2"53"16,-7 0 33-16,1 1 19 0,-1 3 14 0,0 1 7 0,7 3 5 0,-6-4 1 15,0 4 2-15,6 0-1 16,0 0-1-16,0 0-65 0,0 0-97 0,0 0-94 0,0 4-92 0,6-4-53 15,0 3-31-15,1 1-21 0,6 0-16 0,0 3-23 0,1-3-27 16,-2-1-43-16,8 4-50 0,-7-2-60 0,7 2-64 0,-8-3-67 16,2-1-69-16,5 1-39 0,-6 0-26 0,-6-1-12 0,5-3-6 0,-5 0-3 15,0 0 1-15,-1 0 16 0,0 0 22 0,-6-3 40 0,0 3 50 16,0-8 60-16,-6 5 159 0</inkml:trace>
  <inkml:trace contextRef="#ctx0" brushRef="#br1" timeOffset="73515.98">4976 5623 228 0,'-40'22'444'16,"7"4"52"-16,1-8 30 0,6 0 14 0,-1 1 8 0,9-9 2 0,4 1-1 15,-5-3 1-15,13-4-1 16,-2 0 1-16,8-1 0 0,8 1-92 0,-2-4-139 0,0 0-114 16,7 3-103-16,7-3-63 0,0 0-46 0,6 0-42 0,7 0-42 0,-1-3-85 15,1 3-105-15,5-4-94 0,-5 1-87 0,6-1-44 0,0-3-22 0,0-1-11 16,0 0-4-16,0 1-2 0,-7-4 0 0,1 0 11 0,0 1 14 15,0-2 28-15,-8 1 37 0,1 0 82 0,-6 4 191 0</inkml:trace>
  <inkml:trace contextRef="#ctx0" brushRef="#br1" timeOffset="74402.16">7795 5763 0 0,'-6'-4'75'0,"0"4"151"0,-2-4 19 0,2 1 14 0,0-2 14 16,-7 2 12-16,6 0 12 0,-6-2 13 0,1 3 12 0,-2-3 11 15,1 2 11-15,0-1-35 0,0 0-59 0,0 4-40 0,0 0-36 0,0 0-20 16,0 0-13-16,0 0-12 0,0 4-10 0,0 0-10 0,-7 4-11 16,7-1-7-16,7-1-9 0,-7 6-7 0,0-1-5 0,-1 3-3 15,2 1 0-15,5 3-2 0,-6 4-2 16,7 0-3-16,-1 1-3 0,1-2-3 0,-1 5-2 0,7-1-1 16,-7 1 0-16,7 1-3 0,7-6-4 0,-7 5-3 0,7-4-4 0,-1-1-5 15,1-3-5-15,6 1-5 0,0-5-5 0,-1 2-2 0,2-2-1 16,-1-8-1-16,6 6 0 0,0-7-2 0,-5-2 0 0,12-3-1 15,-7-3-1-15,1-2-1 0,0-2-2 0,-1-4 0 0,1 0-1 0,0-8-1 16,5 5 0-16,-5-5-2 0,0-2 0 0,-1-2-1 0,0 2 1 16,-6-1-1-16,7-4 1 0,-7 0 0 0,0 1 0 0,0 0-1 0,0-1 2 0,-6 0 1 0,-1 0 4 15,0 4 4-15,2-3 6 0,-2 3 4 0,-6 0 5 0,0 4 4 0,6-1 4 16,-6 1 4-16,0 6 4 0,0 2 1 0,-6-1 4 0,6 3-1 16,0 5-1-16,0-1-3 0,0 1-5 0,0 3-5 0,0 3-4 0,0 1-5 15,0-1-3-15,0 5-6 0,0 3-2 0,0-1-5 0,6 5-4 16,-6 4-4-16,6-1-2 0,1 1 0 0,0 2 1 0,-1 5 1 15,1-4 0-15,-1 3 2 16,0 2 0-16,2-6-1 0,-2 5 0 0,0-4 0 0,0 3-1 0,8-3 1 16,-8-3 0-16,7-2 1 0,-6-1 0 0,0-1-1 0,5-4 2 15,-6-1-1-15,8-6 0 0,-8 3 0 0,1-7 1 0,6 0-1 0,-6-3 1 16,5-5 0-16,-5 1-1 0,6-4 1 0,0-3 0 0,-6-1 1 16,-1-4-1-16,7 1 0 0,-7-4 0 0,1 0-1 0,0-3 0 15,-1 3 1-15,0-5-1 0,-6 2 4 0,8 3 1 0,-2-3 4 0,-6 3 1 16,0 0 4-16,6 4 4 0,-6-5 4 0,0 5 3 0,0 4 3 0,0-1 4 0,0 4 2 15,0 0-1-15,0 4 1 0,0-1-2 0,0 5-3 0,0-1-4 0,0 4-2 16,0 0-3-16,0 4-4 0,0-1-4 0,0 5-4 0,0-1-3 16,0 4-5-16,0 0-3 0,7 4-1 15,-7 3-3-15,0 1 1 0,0 2 0 0,6-3 3 0,-6 4 0 0,0 0 1 0,7 3-1 16,-7-2-1-16,7 3-1 0,-1-4-4 0,-6-4-6 0,6 4-7 16,0-3-8-16,2-5-8 0,-2 0-7 0,0 1-15 0,1-4-16 0,6-3-30 0,-6-6-37 0,5 3-45 0,-5-5-47 15,6-5-47-15,-7 3-48 0,8-6-36 0,-1 1-31 0,-7-3-38 0,7-6-36 16,0 1-15-16,0 1-2 0,0-4 7 0,0 0 14 0,7-1 27 15,-8 1 38-15,2-1 43 0,-1-3 48 0,6 4 48 0,-6 0 49 0</inkml:trace>
  <inkml:trace contextRef="#ctx0" brushRef="#br1" timeOffset="74772.09">8668 5707 0 0,'13'-7'154'0,"0"-1"104"0,0 1 24 0,-6 0 31 15,5 3 30-15,-4 1 33 16,-2-1 36-16,-6 0 23 0,0 1 18 0,-6 3 12 0,6-4 6 0,0 4-44 16,-8-3-75-16,2 3-53 0,0 0-43 0,-1 0-31 0,7 3-24 0,-6-3-29 15,-8 4-30-15,8 3-33 0,0 0-36 0,-1 4-22 0,0 1-18 16,-5 2-10-16,5 1-8 0,0 3-6 0,-6 4-4 0,7 0-1 15,0 0 0-15,-1 0-2 0,0 3 0 0,1 2 1 0,0-2-2 0,-2-3 1 16,8 3-1-16,-6-3-1 0,6 0-2 0,0-3 1 0,0-2-1 16,0 3-2-16,6-6-2 0,-6-3-4 0,8 0-4 0,-2-4-6 0,0-3-3 0,1 0-8 0,6-4-7 15,-7-4-10-15,7-3-10 0,1-1-6 0,-2-2-4 0,2-1-5 16,-2-4-2-16,8-1 0 0,-7-1 4 0,1-2 2 0,-2-3 6 0,1 0 5 16,0 1 4-16,-6-1 9 0,5 0 13 0,-4-4 21 0,-2 3 24 0,-6-2 20 15,6 3 16-15,1-3 16 0,-7 2 12 0,0 5 11 0,0 0 9 16,0-1 9-16,0 5 7 0,0-1 5 0,0 5 2 0,0-1-1 15,0 3-4-15,0 5-13 16,0-1-13-16,0 4-14 0,0 0-12 0,0 4-10 0,0-1-11 0,0 8-7 16,0-3-11-16,0 6-8 0,0 1-8 0,7 0-5 0,-7 6-4 0,6-3 0 15,-6 5-1-15,6-1 0 0,-6 0 1 0,7 0 1 0,-1 0 0 16,1-1 1-16,6-3 0 0,-7 5-2 0,1-9-1 0,6 5-4 16,-7-5-6-16,7-3-9 0,1-3-10 0,-8-1-18 0,8-3-22 0,-8-1-41 15,6-6-53-15,2-1-63 0,-1-3-70 0,-7-4-63 0,8 0-62 16,-2-4-41-16,-6-3-33 0,2 0-10 0,4 0-2 0,-5-5 5 0,-1 1 7 0,-6-3 17 0,7-1 23 15,-7-3 41-15,7-1 52 0,-7-2 63 0,-7-2 101 0</inkml:trace>
  <inkml:trace contextRef="#ctx0" brushRef="#br1" timeOffset="74988.25">8381 5159 0 0,'-32'10'231'0,"-1"-3"58"0,7 3 20 0,0-1 15 0,7-2 13 16,-1 0 14-16,7-3 16 0,0 0 20 0,0-4 20 0,7 3 19 15,-1-3 17-15,0 0-44 0,1 0-77 0,6 0-59 0,0 0-49 0,0 0-29 16,6-3-19-16,-6 3-14 0,0-4-14 0,7 4-15 0,0-4-15 16,-1 1-20-16,7 3-21 0,-7-4-23 0,8 4-21 0,-8 0-19 0,8 4-18 15,-2-4-19-15,-5 7-18 0,6-3-26 0,-6 7-30 0,5-4-36 16,-6 4-38-16,2 3-41 0,-2 1-44 0,0 3-42 0,-6 0-41 0,0 1-39 0,0 4-36 0,-6 2-16 16,6-3-1-16,-6 3 8 0,-2 1 12 0,2-4 25 0,0 3 29 15,-7 1 36-15,6-3 37 0,1-6 41 0,6 3 45 0</inkml:trace>
  <inkml:trace contextRef="#ctx0" brushRef="#br1" timeOffset="75859.03">10121 5752 62 0,'-14'11'292'0,"8"-1"26"0,0 1 16 0,6 0 8 0,-7-3 4 16,7-1 3-16,-7-3 2 0,7-1 1 0,7 1 3 0,-7-4 8 16,0 0 6-16,7-4-59 0,-1 4-93 0,0-3-53 0,0-5-31 0,2 1-16 15,-2 0-11-15,7-1-2 0,-7-3 0 0,8-3-2 0,-8-1 0 16,14 0-2-16,-14 1-3 0,7-4-6 0,0-1-7 0,0-3-12 16,1 0-15-16,-2-1-15 0,1 2-14 15,0-1-10-15,0-4-5 0,-6 5-6 0,6-5-1 0,-7 0-2 16,0 5 0-16,2-5 3 0,-2 4 1 0,0 0 2 0,-6 3 0 0,7-2 3 15,-1 6 1-15,-6-4 2 0,0 8 4 0,0 0 2 0,0 1 1 16,7 2 1-16,-7 1-2 0,0 3-1 0,0 0-1 0,0 4-4 16,0 0-2-16,0 0-1 0,-7 0-2 0,7 4-1 0,0 3-3 0,0 0-1 15,0 1-5-15,0 7 0 0,0-4-2 0,0 7-1 0,0 1 0 0,0 2 0 16,0 1 1-16,0 0 0 0,0 4 0 0,7-1 1 0,-7 5 1 0,7-4 0 0,-7-1-1 16,6 1 0-16,0-1 0 0,0 0 0 0,2-2 0 0,-2-1 0 15,0-4-1-15,1 0-1 0,0 1-2 0,-1-4 1 0,7-5-1 0,-7 1-3 16,1 1 0-16,6-5-2 0,-7-3 1 0,8-1-1 0,-8-3 0 0,7 0 1 15,0 0-1-15,-6-7-2 0,5 4 0 0,2-5 0 0,-8-3 1 16,7 1 0-16,0-2 0 0,-6-3 0 0,-1 0 2 0,8 1 1 16,-8-1 0-16,0 0 0 0,1 1 1 0,0 0 0 0,-1-5 1 0,-6 4 1 0,7 1 2 0,-7-1 1 15,6 0 1-15,-6 1 1 0,0-1 0 0,0 0-1 0,6 8 0 16,-6-4-1-16,0 4-1 0,0 0-1 0,0 2 1 0,0 3-2 0,0-3 0 16,0 5 0-16,0 5-2 0,0-3 2 0,7 3 0 0,-7 2-1 15,0 0 0-15,0 4 1 0,0 1 0 0,0 2 1 0,7 1 1 0,-7 0 0 16,0-1 1-16,0 4 0 0,0-3 0 0,6 2-4 0,-6 3-3 15,6-6-3-15,-6 1-4 0,7-1-2 16,-7 1-4-16,7-4-2 0,-1 0-4 0,1-4-6 0,-1 1-3 16,0 0-9-16,8-6-8 0,-8 3-10 0,8-5-11 0,-8 0-7 15,7-5-9-15,0 3-8 0,-7-3-8 0,7-2-10 0,1 0-7 0,-2-1-8 16,2-2-5-16,-8-2-5 0,7 1-2 0,-7 0 1 0,8-4 3 16,-8 5 7-16,0-5 11 0,8 1 9 0,-8 3 11 0,-6-3 11 0,6-2 11 15,-6 1 13-15,7 4 12 0,-7-3 12 0,0 3 12 0,0 0 12 16,0 3 14-16,0-2 11 0,-7 6 8 0,7-3 4 0,0 3 3 0,-6 4 1 0,6 0-1 0,0 4 1 15,0-1 1-15,-6 5 2 0,6 2 2 0,0 2 1 0,0-1 0 16,0 3-3-16,0 1-4 0,0 3-4 0,0 0-1 0,0 1-1 0,6 3-2 16,-6-4 1-16,6 0 0 0,-6 1 1 0,7-1-1 0,-1-3-5 15,1-1-4-15,0 1-16 0,5-4-20 0,-4 0-28 0,-2-4-35 16,0 1-34-16,7-5-35 0,-6 1-42 0,-1-4-45 0,7-4-23 0,-7 1-13 16,2-5-5-16,4-2-3 15,-6-1 1-15,1 0 0 0,6-4 13 0,-6-4 17 0,-1 1 29 16,1 0 32-16</inkml:trace>
  <inkml:trace contextRef="#ctx0" brushRef="#br1" timeOffset="76091.81">10967 5257 9 0,'-13'0'270'16,"-7"0"26"-16,8 0 20 0,-2 0 22 0,2 0 23 0,-2 0 23 0,8 0 22 0,-1 0 17 0,1 0 15 16,0 0 8-16,6 0 6 0,0 0-59 0,0 0-94 0,0 0-62 0,0-4-45 0,0 4-28 15,6-4-19-15,0 4-22 0,1-3-23 0,-1-1-25 0,8 0-24 16,-2 1-23-16,-5 3-22 0,6-4-24 0,0 4-23 0,0-3-21 15,0 3-21-15,-7 3-15 0,8-3-14 0,-8 4-15 0,0 3-14 0,1 0-16 16,-7 1-14-16,0 2-15 0,0 2-16 0,0-1-15 0,0 3-15 16,-7 1-9-1,1-4-11-15,0 4-15 0,0-1-24 0,-2 1-16 0,2-4-14 0,0 4 1 16,-1-8 8-16,0 3 11 0,1-2 13 0,-1-1 16 0,7-3 18 0,0-4 19 16,0 0 24-16,0 0 25 0,0-4 139 0</inkml:trace>
  <inkml:trace contextRef="#ctx0" brushRef="#br1" timeOffset="76259.61">10981 5063 0 0,'-14'-8'110'0,"1"1"215"16,6 3 39-16,-6 1 28 0,1-4 23 0,5 2 15 0,0 2 9 15,1 0 6-15,0-2 3 0,-1 2 1 0,7-1 0 0,0 4-34 0,-7-4-49 16,7 4-85-16,7 0-100 0,-7 0-59 0,7 0-40 0,-1 0-37 16,0 0-38-16,8 4-46 0,-8-4-49 0,7 4-56 0,0-4-59 0,0 3-53 15,1 2-49-15,-2-2-49 0,-6 5-46 0,8-6-24 0,-8 3-12 16,1 2-5-16,-7-3-2 0,6 3 8 0,-6-3 14 0,0 3 30 0,0-4 39 0,-6 2 51 0,6-2 56 15</inkml:trace>
  <inkml:trace contextRef="#ctx0" brushRef="#br1" timeOffset="76438">10283 5345 161 0,'-46'22'372'0,"7"0"38"15,7-4 20-15,-1-3 10 0,7-1 6 0,0-2 2 0,7-1 1 16,-1-4-1-16,8-4 0 0,4 1 1 0,8 0-1 0,0-1-84 15,8-3-127-15,4 4-96 0,2 0-76 0,5-4-60 0,1 0-52 0,6 3-53 16,-1-3-53-16,9-3-57 0,-2 3-60 0,7 0-59 0,-7-4-60 16,13 0-30-16,-5 1-15 0,5-1-7 0,1 0-3 0,0-4 2 0,-8 6 6 15,15-6 22-15,-7 0 31 0,-1 1 42 0,0 0 48 0</inkml:trace>
  <inkml:trace contextRef="#ctx0" brushRef="#br1" timeOffset="76961.53">12153 5440 160 0,'0'3'249'0,"0"-3"14"0,0 0 9 0,-7 0 6 16,7 0 6-16,0-3 7 0,-7-1 7 0,1 0 5 0,6-3 4 15,-6 4-15-15,-1-5-25 0,0 5-51 0,1-5-64 0,-7 5-36 16,6-5-21-16,0 5-11 0,-5-1-7 0,-2 0-6 0,8 1-4 0,-7 3-6 15,0 0-5-15,0 0-6 0,1 0-5 0,-2 0-9 0,1 3-6 16,0 5-8-16,0-5-7 0,0 5-5 0,0-1-3 0,0 3-2 0,0 2-4 0,0-1 0 0,0 3 0 16,0 1-2-16,-1 0 0 0,8-1-1 0,-7 1 0 0,7 0 2 15,-1-1 2-15,1 1 0 0,-1 0-2 0,1-1-1 0,6-2-1 0,0 1 1 16,0-1 2-16,6-1 1 0,-6-3-1 0,7-2-1 0,-1 2 1 16,7-1 0-16,0-3 2 0,1-4-1 0,-2 0-2 0,2 0 0 0,5-4-2 15,1-3-3-15,-1-1-3 0,7-2-5 0,-6-1-2 0,0-5-4 16,5-1-2-16,-5-2-3 0,6-3-3 0,-7 1-3 0,1-5-2 0,0 0-3 0,-1 0 0 0,-6-3-1 15,0 0 0-15,0 0 3 0,0 0 3 0,-7-5 4 0,8 2 5 16,-14 2 4-16,6-3 2 0,-6 0 2 0,6 4 2 0,-6-4 4 16,0 4 3-16,0-1 8 0,0 1 10 0,0 4 11 0,0 2 14 0,0 1 18 15,0 4 19-15,0 0 15 0,0 7 12 0,0 0 5 0,0-1 3 0,0 5 1 16,0 4 0-16,0-1-1 0,0 4 0 0,0 0-6 0,0 4-7 16,0-1-11-16,0 4-12 15,7 5-19-15,-7-1-16 0,0 0-17 0,0 7-12 0,7 0-7 0,-7 1-1 16,0 3 0-16,0 4 0 0,0-1 1 0,0 0-1 0,0 5 0 15,0-1-1-15,0 4 1 0,0-3-1 0,0 3-1 0,0-4-1 0,0 4-7 16,0-4-9-16,0 0-24 0,0 1-28 0,0-1-34 0,6-4-37 16,-6 2-35-16,7-6-33 0,-7-3-31 0,6 1-27 0,0-4-34 15,8 0-36-15,-8-9-31 0,7 2-31 0,0-5-9 0,0 1 1 0,1-8 19 16,-2-3 29-16,8 0 31 0,-7-1 35 0,7-6 34 0,-2-1 35 0,2 0 30 0,0-3 115 16</inkml:trace>
  <inkml:trace contextRef="#ctx0" brushRef="#br1" timeOffset="77282.6">12713 5231 0 0,'0'-3'77'0,"-7"-5"134"0,0 5 16 16,1 3 11-16,0-4 10 0,-7 4 7 0,6 0 6 0,0 0 6 0,-5 0 4 16,4 4 6-16,2-1 8 15,-6 5-42-15,5-1-65 0,0 0-40 0,-6 4-30 0,7 0-18 16,0 4-13-16,-2-1-13 0,2 4-9 0,0 1-7 0,-1 4-6 0,0-2-5 16,7 1-4-16,0 4-6 0,-6-5-6 0,6 5-5 0,0 0-3 15,6 0-5-15,-6-5-5 0,7 1-2 0,-7 0-4 0,7-3-1 0,-1-4-1 16,8-1-6-16,-8-3-7 0,7 0-8 0,0-7-10 0,0-1-7 15,-1 1-7-15,8-8-7 0,0 1-7 0,-7-4-3 0,7-4-4 0,-1-4-1 16,1-1 2-16,-1 3 1 0,-6-6 2 0,7-3 5 0,-7 4 7 0,0-4 10 0,0-4 11 16,-7 4 14-16,8-4 18 0,-8 5 21 0,0-1 24 0,-6 0 21 15,0 0 18-15,0 0 18 0,-6 4 18 0,6-1 16 0,-14 1 14 16,8 6 7-16,0-2 5 0,-7 7 0 0,0-4-1 0,0 7-8 0,-1 1-11 16,2 3-14-16,-8 0-15 0,7 3-17 0,-7 1-14 0,8 3-25 15,-8 4-30-15,7 0-38 0,0-3-43 0,0 6-50 0,-1-3-51 0,2 1-45 16,-1 2-43-16,6-3-48 0,1 0-50 0,-1 0-25 0,7-4-15 0,0 0-6 0,0 1-3 0,0-5 7 15,7 1 12-15,-1-4 22 0,1-4 31 0,0 1 40 0,5-5 46 32</inkml:trace>
  <inkml:trace contextRef="#ctx0" brushRef="#br1" timeOffset="77424.3">12810 5023 84 0,'-6'-12'257'0,"0"5"16"0,-2-5 9 0,2 6 6 0,0-5 4 0,-1 3 0 16,0 1 0-16,1 0-1 0,6-1-3 0,-13 1-15 0,7 3-21 0,-1 4-83 15,-6 0-112-15,7 0-73 0,-14 0-54 0,7 4-42 0,-7 0-38 16,8 3-45-16,-14 0-49 0,6 1-26 0,-7 3-11 0,1 0-3 16,1 0-2-16,-1 3 6 0,0-2 9 0,-7 1 17 0,7-1 19 0,-7 3 24 15,1 0 23-15</inkml:trace>
  <inkml:trace contextRef="#ctx0" brushRef="#br1" timeOffset="77577.98">12022 5220 0 0,'-7'3'91'0,"1"2"210"0,0-2 38 0,0-3 23 0,-2 0 16 15,8 4 8-15,-6-4 4 0,6 0 2 0,-6 0 1 0,6 0 1 16,6-4 0-16,-6 4-36 0,6 0-53 0,2 0-83 0,4 0-99 0,8-3-87 16,-7 3-82-16,13-5-77 15,-7 5-78-15,14-3-67 0,-7 0-63 0,6-1-32 0,8 0-16 0,-1 1-8 16,-1-5-2-16,2 5-2 0,-1-6-1 0,0 3 9 0,0-5 16 16,7 3 32-16,-7-2 40 0</inkml:trace>
  <inkml:trace contextRef="#ctx0" brushRef="#br1" timeOffset="78680.53">13358 5443 4 0,'-8'18'265'0,"8"-6"25"0,0 3 15 16,0-5 7-16,-6-2 4 0,6-1 3 0,0 1 2 0,0-5 1 15,0-3 1-15,6 0 0 0,-6 0 0 0,8-7-64 0,-2 0-94 0,0 0-62 16,0-5-44-16,2 1-24 0,4-3-14 0,-5-1-7 0,6-7-4 16,6 4-2-16,-5-4-1 0,-2-4-1 15,8 1 0-15,-1-2-1 0,1-2 0 0,0 0 1 0,-7-1 0 16,7 2 1-16,-2-6-1 0,-4 5 0 0,5-4 0 0,-5 4 1 16,4 0 2-16,-4-5 4 0,-8 9 2 0,8-1 5 0,-1 1 6 0,-7-1 6 15,0 7 9-15,-6-2 7 0,7 6 9 0,-7 0 5 0,0 1 4 0,7 3 3 16,-14-1 3-16,7 6 0 0,0 2-1 0,0-3-3 0,-7 3-2 15,7 4-4-15,-6 0-8 0,0 0-8 0,6 4-6 0,-7-1-10 0,1 5-7 16,-1 3-6-16,0-1-4 0,1 1-4 0,0 4-4 0,-2 3-3 0,2 1-2 0,6 3-3 16,-6 0-1-16,6 3 0 0,-6 1 2 0,6 0 2 0,0 0 1 15,-7 3 1-15,7 0-1 0,0-3 0 0,0 3 0 0,7 0-1 0,-7 1 0 16,0-5 1-16,6 1 3 0,0 0-1 0,-6-1 2 0,6-3-2 16,2 0 0-16,-2-4-1 0,0 1-1 0,8-5 0 0,-8 1-1 0,7-5 1 15,0-2 0-15,0-1 0 0,-7-3-2 0,14-4-5 0,-7 0-7 16,0-4-11-16,6-3-12 15,-5-1-8-15,-1-2-9 0,6-5-6 0,-6 1-5 0,1-1-4 0,-8-3 0 16,7-4-2-16,-7 3 0 0,1-6-1 0,-1 3 1 0,1 0 5 16,-7-4 9-16,0 1 11 0,0 2 13 0,0-2 12 0,0-1 11 0,-7 4 16 15,7 0 16-15,-6 4 22 0,-1-1 22 0,7 1 17 0,-6 4 13 0,-1-1 10 0,1 4 8 0,6 4 3 0,-6-1 2 16,6 5-1-16,-8-1 0 0,8 0-4 0,0 1-4 0,0 3-8 16,0 0-13-16,0 0-19 0,0 0-21 0,8 0-17 15,-8 3-13-15,6 1-8 0,0 0-6 0,1-1-3 0,6 5-4 0,0-1 0 16,0 0 0-16,6 1 0 0,-5 3 0 0,5-4 0 0,1 4 1 15,0 0 0-15,-1-1 1 0,0 2-1 0,0 3 1 0,1-5-2 16,0 5 1-16,-7-4 0 0,7 4 1 0,-8-1 0 0,2 1-1 0,-2-4 0 16,-5 8 0-16,6-6 2 0,-13 3 0 0,7-1 0 0,-1-1-1 15,0 1 0-15,-6-1 2 0,0 1-1 0,0 0-1 0,0-4-1 0,0 4 0 16,0-4 1-16,0 3 0 0,0-2-2 0,0-6 0 0,7 5 1 0,-7-3-1 0,0-1 0 16,7-3 1-16,-7-1-2 0,6 1-1 0,0-4-7 0,8 0-8 0,-8-4-18 15,7-3-22-15,1 0-23 0,-2-1-27 0,8-3-24 0,-7 0-27 16,-1-3-23-16,8-1-24 0,-6 0-19 0,-2-3-16 0,8-4-9 0,-7 4-6 15,-1-5 2-15,2 2 8 0,-1-1 16 0,-6-4 22 0,6 4 25 16,-7 0 27-16,8 0 38 0,-8 0 40 0,0 4 46 0,-6-1 48 16,6 5 45-16,-6 3 42 0,7-1 37 15,-7 2 35-15,0 3 23 0,-7 3 18 0,7 0 11 0,-6 1 10 16,0 3 4-16,0 0 5 0,6 0-5 0,-14 3-10 0,8 1-19 16,-1 3-23-16,-6 1-23 0,6-2-25 0,1 6-26 0,0-1-27 0,-2 3-18 15,2 1-17-15,0 0-11 0,0-4-7 0,6 7-8 0,0-3-7 16,0 4-8-16,0-5-8 0,0 1-20 0,0 3-22 0,6-7-39 0,0 4-45 15,0-4-54-15,2 0-57 0,-2-5-54 0,0 2-51 0,8-1-45 16,-1-3-40-16,-7-4-21 0,8 4-9 0,-2-4-3 0,1-4 2 0,0 0 14 0,0-3 21 0,1-1 35 16,-2 2 42-16,2-5 54 0,5 0 58 0</inkml:trace>
  <inkml:trace contextRef="#ctx0" brushRef="#br1" timeOffset="79968.24">14862 4971 0 0,'-7'-4'1'0,"7"1"174"0,-6-1 8 16,-1 4 4-16,1-4 1 15,0 1 0-15,-2 3 1 0,2-4 0 0,6 4 0 0,-6-4 0 0,-1 4-1 16,7 0-40-16,-7 0-59 0,7-3-37 0,0 3-27 0,0 0-14 16,0 0-6-16,0 0-4 0,0 0-2 0,0 0 0 0,0 0 0 0,0 0 0 15,0 0 0-15,0 0 2 0,0 0 0 0,0 0 0 0,0 0 0 16,0 0 1-16,0 0 1 0,0 0 4 0,-6 3 4 0,6-3 4 16,0 0 5-16,0 0 2 0,0 0 4 0,0 0 2 0,0 0 1 0,0 0 1 15,0 0 1-15,-6 0-1 0,6 0 1 0,0 0 0 0,0 0-2 0,0 0-2 0,0 0-5 0,0 0-3 16,-7 4-3-16,7-4-2 0,-6 0-2 0,6 0-2 0,0 0 0 15,0 0 2-15,-7-4 4 0,7 4 7 0,0 0 6 0,-7 0 7 16,7 0 10-16,-6-3 8 0,6 3 8 0,-6 0 7 0,-1-4 7 0,7 4 7 16,-7-4 8-16,1 4 7 0,0 0 7 0,6-3 6 0,-7 3 7 15,0 0 4-15,1 0 4 0,-1 0 4 0,-5 0 2 0,4 0 4 16,2 0 3-16,-6 3 1 0,5-3 1 16,-6 4-4-16,6 0-3 0,-5-1-5 0,4 5-5 0,-4-5-8 15,6 5-9-15,-8-1-9 0,8 4-9 0,-7-4-10 0,6 5-10 0,0-2-10 16,-5 2-10-16,6 1-10 0,-2 3-7 0,8-2-5 0,-6 5-4 15,6-1-1-15,-6 1-2 0,6-2-1 0,0 3-3 0,0 1-1 16,6-3-1-16,-6 1-2 0,6 2-1 0,2-2-2 0,-8-1-1 0,12-3-1 16,-6 4 0-16,1-5-1 0,6 1-3 0,0-5 1 0,-7 1-2 0,8-3 1 15,-2-1 0-15,2 0-2 0,-1-7 2 0,0 4-2 0,0-4-2 0,7-4-1 0,-8 1-1 16,1-5-3-16,1 1-3 0,-2-3-2 0,2-2-1 0,-2-2-3 16,-5-2-2-16,6 2-2 0,-6-1-1 0,-1-3 0 0,0 0 1 0,-6 0 0 15,7-1 0-15,-7-4 3 0,0 6 2 0,-7-5 3 0,7 0 1 0,-6 4 4 16,0-4 5-16,-1 3 4 0,1 1 6 0,-1 4 4 0,0-2 4 15,1 2 4-15,0 2 1 0,-1 6 1 0,0-5 2 0,1 7-1 0,6-3 1 16,-6 3 0-16,6 4 0 0,0-4-1 0,0 4-3 0,0 0-4 0,0 0-3 0,0 0-3 16,6 4-3-16,-6-4-3 0,6 4-1 0,1-1-3 0,0 1-1 15,5 0 0-15,-5-1 1 0,6 5 0 0,0-5 1 0,0 0 0 0,6 2-1 16,-5 2 2-16,-1-4 0 0,6-3-2 0,0 4 1 0,-5 0 0 16,5-1 0-16,1 2 3 0,-7-5 1 0,6 3-1 0,-5-3-1 0,-1 3-3 15,-1 2 0-15,2-5-1 0,-2 2-1 0,-4 6 1 0,4-4-2 16,-5 3 0-16,-1 1 1 15,1-1-1-15,-1 4-1 0,1 4-1 0,-1-4-3 0,-6 4 0 0,6-1 3 16,-6 4 1-16,0 1 0 0,0-1 1 0,0 0 1 0,0 1 2 16,0-1 0-16,0 0 0 0,0-3 0 0,0 3 1 0,0-4-1 0,0 2 1 15,8-5-1-15,-8-1 2 0,0 1 2 0,6-3 4 0,-6-5 3 16,6 5 4-16,1-8 1 0,-7 3 2 0,6-3 1 0,1-3 1 0,-1 3 1 16,1-8 0-16,5 1 0 0,-4 0 1 0,4-4 1 0,-5 0-1 15,6-4-4-15,0 0-2 0,-7-3-4 0,8-1-2 0,-2 1-3 0,-5 0-1 0,6-4-1 0,-7-1-3 16,8-2 0-16,-8 3-2 0,1-3 2 0,5 3-1 0,-4 0-1 15,-2 0-1-15,6 3 0 0,-5 1-1 0,0 4-1 0,-1-1-1 16,-6 4 0-16,7 4-2 0,-1 3-1 0,-6 0 1 0,6 4 0 0,-6 0 0 16,8 4-1-16,-8 3-1 0,6 1 1 0,-6 3-1 0,0 0-1 0,0-1-3 15,0 6-3-15,0 2-5 0,0 0-8 0,0 1-10 0,6-1-11 16,-6 0-20-16,0 0-22 16,6 1-28-16,-6-1-29 0,8-3-26 0,-2-1-25 0,0-3-25 15,7 0-25-15,-6 0-25 0,6-7-23 0,7-1-19 0,-8 1-17 0,8-4-12 16,-1-4-9-16,1 1-1 0,0-1 6 0,-1-4 10 0,1-2 14 15,0-1 15-15,5 0 18 0,-5 0 27 0,-8-4 31 0,8 1 40 0,0 2 44 16,-7-2 49-16,0-1 49 0,0 1 46 0,0-1 42 0,-6 4 41 16,-1-4 39-16,1 4 41 0,-1-4 40 0,-6 4 36 0,0 0 33 0,0 5 24 15,0-6 19-15,-6 5 7 0,6 0 0 0,-7-1-4 0,1 1-10 0,-8 3-9 0,8 1-13 0,-7 3-11 16,0 0-15-16,-7 0-18 0,7 0-20 0,-7 3-21 0,2 5-22 16,-2-1-23-16,1 0-21 0,-1 4-20 0,0 4-17 0,1-4-18 15,-1 3-17-15,8 5-11 0,-2-4-11 0,1 3-8 0,7 0-6 0,-1 0-6 16,7 1-4-16,-7-1-5 0,7 1-2 0,7-6-3 0,0 7-1 15,-1-6 0-15,7-3 0 0,1 4-2 0,-2-8-1 0,8 4-3 0,-1-8-4 16,1 2-3-16,0-2-4 0,-1-3-3 0,1-3-3 0,6-2-6 0,-7-2-5 0,1-4-9 16,-1 0-8-16,0 1-8 0,1-5-5 0,-1-3-3 0,-5 3-1 0,6-4 2 15,-8-3 4-15,-5 5 4 0,6-6 1 0,-7 5 2 0,1-4 4 16,-1 4 8-16,-6-5 5 0,6 6 11 0,-6-2 11 0,0 4 11 0,-6-3 13 16,6 3 8-16,0 4 9 0,-6 1 4 0,-1 2 4 0,7 1 2 15,-6 0 4-15,-1 2 0 0,7 5 0 0,-6 0 0 0,-1 5 0 16,1-2-2-16,6 5 0 0,-6 3-3 15,-2 4-3-15,8-1-4 0,-6 4-4 0,6 4-2 0,0 3-4 16,0 2-1-16,0 5 0 0,0-2-1 0,0 6 2 0,0 1-2 0,6 3 1 16,-6 0-2-16,8 4-2 0,-8 1-2 0,6 2 0 0,0 0-2 15,-6-2-2-15,7 2-2 0,-7-3 0 0,6-1-1 0,-6 2 1 16,0-4-1-16,7-2 0 0,-7 3-1 0,-7-6 0 0,7-3-1 0,0-1 0 16,-6 2 1-16,-1-9-1 0,1 4-1 0,6-7 1 0,-6 0-1 15,-2-3-1-15,-4-5-1 0,5 1-2 0,0-4 0 0,1-3-1 0,-7-5-2 0,7-3 1 0,-8 0 0 16,8 0 0-16,-7-8-1 0,0 5 1 0,7-8 0 0,-1 4-1 15,0-9 0-15,1 6-1 0,-1-5 0 0,7 1 1 0,0-5-6 0,7 1-9 16,-1 0-16-16,1-4-19 0,6 0-21 0,0 0-21 0,6 0-25 16,-5-4-28-16,5 4-34 0,1-3-36 0,0-1-40 0,5-3-40 0,-5 3-45 15,0-3-47-15,5 0-16 0,-5-4-2 0,0-1 9 0,-1-2 17 16,-6 3 19-16,6-4 21 16,-5 0 26-16,5-3 27 0,-6 4 33 0,-6-1 37 0</inkml:trace>
  <inkml:trace contextRef="#ctx0" brushRef="#br1" timeOffset="80314.67">13325 4971 280 0,'-20'7'368'0,"0"1"39"15,1-5 28-15,-1 0 18 0,8 2 12 0,-8-1 5 0,14-4 5 0,-8 0 1 16,14 0 0-16,-6 0-16 0,6 0-23 0,6 0-80 0,-6 3-108 15,14-3-78-15,-2 0-60 0,8 0-41 0,6 0-29 0,1 0-40 0,5 0-47 0,7 0-77 16,0-3-93-16,7 3-89 0,-1-4-85 0,7-1-44 0,-7-1-23 0,8 2-10 16,-7-3-7-16,5-1-2 0,-5-3 0 15,0 0-1-15,-8 0 0 0,2-3 24 0,5 3 33 0,-6-4 72 16,-5 0 185-16</inkml:trace>
  <inkml:trace contextRef="#ctx0" brushRef="#br1" timeOffset="80986.17">17024 5023 0 0,'0'3'225'0,"-6"0"40"0,6 2 15 0,-7-3 11 0,7 3 9 0,-7-2 9 15,7-3 7-15,0 0 6 0,-6 0 3 0,6 0 9 0,0 0 10 16,0 0-48-16,0 0-74 0,0 0-35 16,0 0-16-16,0 0-8 0,0-3-7 0,6-2-7 0,-6 5-4 15,0-2-7-15,7-3-7 0,0-1-4 0,-1 1-3 0,7-2-9 0,0 0-9 16,-6 0-14-16,5-4-18 0,8 3-19 0,-7-3-20 0,0 4-14 16,6 0-9-16,-5-1-5 0,-1-3-4 0,0 8-2 0,0 0-2 15,-1-2-1-15,2 2 1 0,-8 6-2 0,8-3 0 0,-8 8-1 0,0-1 2 16,1 0 0-16,-1 8-1 0,1 0 0 0,-7 2 1 0,0 2 1 15,7 4 2-15,-7-2 1 0,0 5-1 0,0 0 1 0,0-1 0 0,0 2 0 0,6-2 1 0,-6 0 0 16,0 1-1-16,6-1 2 0,-6-3-1 0,7 0 2 0,0-3-1 16,-1-1 0-16,0 0-3 0,8-3 1 0,-8-4 1 0,7 0 0 0,1-4 1 15,-2 1-1-15,1-5 1 0,0-3-1 0,0 0 2 0,1-3-2 16,5-5 1-16,-6-3-1 0,0 0 0 0,7-3-1 0,-8 0 1 0,2-5 0 16,-2-4-3-16,1 2 1 0,1-2 0 0,-8-2 0 0,0-4 1 15,2 2-1-15,-8 0 0 0,0 0 0 0,0-2 2 0,0 4 0 0,-8-5 0 0,2 8 1 0,0-3-1 16,-1 2 2-16,-6 5 4 0,6 3 2 0,1-2 3 0,-7 5 0 15,6 1 0-15,1 4 0 0,0 0 0 0,6 2-1 0,-7 3-2 0,7 2 0 16,-7 2 2-16,7-2-2 0,0 8 0 0,0-4-2 0,7 3-4 16,0 4-3-16,-7 1-4 0,12-2-9 0,-5 5-13 0,6-1-37 15,6-3-46-15,-5 3-55 0,6 1-61 0,-2-4-54 0,9 0-52 0,-7 1-47 32,6-1-46-32,-1-4-22 0,1-3-12 0,0 3-5 0,1-7-1 0,-1 3 7 0,6-6 14 0,-6 3 33 15,0-4 46-15,7 1 57 0,0-5 61 0</inkml:trace>
  <inkml:trace contextRef="#ctx0" brushRef="#br1" timeOffset="81756.83">18333 4956 0 0,'6'-7'64'16,"-12"0"152"-16,6-1 13 0,-7 2 16 0,1-2 18 0,0 4 20 0,-1-3 20 0,-6 0 19 15,0-1 17-15,0 5 14 0,0-4 12 0,0 2-32 0,0 2-56 0,-7 3-36 16,7-4-28-16,-6 4-11 0,6 4-5 0,-7-1-9 0,7 2-12 0,-6 2-17 16,-1 0-17-16,7 0-18 0,0 4-16 0,-6 4-11 0,6-1-11 0,-1 1-8 15,2 3-9-15,-2 1-10 0,8-1-11 0,0 3-9 0,-8-2-7 16,8 4-7-16,6-5-6 0,-7 3-3 0,7-2-1 0,0-1-2 0,7 1-1 15,-7-1-4-15,6-3-1 0,1-1-1 0,6 1-3 0,-1-4 1 16,2-4-1-16,-1 0-2 16,7 0-3-16,-8-2-3 0,8-5-3 0,0 0-2 0,-1 0-4 15,1-5-2-15,0-2-2 0,5 0 2 0,-5-4-1 0,0 0 1 0,-1 0 1 16,-6-3 0-16,6-1 0 0,-5 0 1 0,-2-2 3 0,2-3 3 16,-2 3 4-16,1-6 2 0,-6 5 3 0,0-4 2 0,-1-1 2 0,0 2 3 15,-6-2 3-15,8 2 3 0,-8-1 4 0,0 4 3 0,0-4 3 16,0 4 3-16,0 3 3 0,0 0 2 0,0 1 2 0,0 2 1 15,0 1 2-15,0 4-2 0,0 3-2 0,0 1-3 0,-8-1-4 0,8 4-3 0,0 0-5 0,0 7-4 16,0-3-4-16,-6 3-3 0,6 4-3 0,0 1-3 0,-6-2-2 0,6 5-2 16,-7 4 0-16,7-1 0 0,-7 1 1 0,7 2 2 0,0 1-1 15,-6-4 1-15,6 4-1 0,0 1 1 0,0-2 1 0,0 2-1 16,0-2 0-16,6-3 0 0,-6 4 1 0,0-2-1 0,7-6 1 0,0 4 0 16,-7-7 0-16,6 4 0 0,0-4 1 0,2-4 0 0,-2 0 1 15,0-3-1-15,7-1-1 0,-6-3 1 0,-1 0 1 0,1 0-1 0,5-3 1 0,2-5 0 0,-8 1-1 16,8-4 1-16,-2 0 0 0,1 0-1 0,1-1 1 0,-2-1-1 15,-5-6 2-15,6 4-1 0,0-2 1 0,0-2-1 0,-6 1 1 0,5-4-1 16,-4 3-2-16,-2-2 2 0,6 2 0 0,-5-3 0 0,0 4 1 16,-1-1-2-16,1 2 0 0,-1-2 0 0,-6 4-1 0,6 5-2 15,2-2 0-15,-8 1 0 0,6 4-2 0,-6 3 0 0,6 1-2 0,-6-2 0 16,6 10 0-16,-6-5 0 16,7 7-1-16,-7-4 0 0,7 8 1 0,-7 0 1 0,6 1-2 0,-6 2 2 15,0 1 1-15,7 3 0 0,-7 0 1 0,0 1 1 0,0-2 2 16,0 2 0-16,0 4-1 0,0-5 1 0,0 0 0 0,0 0 0 15,0-3-1-15,0 4 1 0,0-5 0 0,0 1 1 0,0-5 0 0,0 2 0 16,0-1 0-16,0-4 1 0,0 0 0 0,0 1 4 0,0-5 4 0,0 1 4 16,0-4 5-16,0 0 3 0,0 0 4 0,0 0 1 0,6 0 0 15,-6-4 1-15,0 1 0 0,7-5 1 0,-7 1 1 0,7-4-2 0,-1 0 0 0,-6 1-2 0,6-6-4 16,0 1-5-16,2-3-6 0,4 4-3 0,-5-9-4 0,-1 5-2 16,8-3-1-16,-8-2-1 0,6 1-1 0,-4 0-1 0,4 0-1 0,2 0 0 15,-8 1-2-15,7-2 1 0,0 5-2 0,0 4 1 0,0-1 0 16,0 4-2-16,-6 3 1 0,6 1 1 0,0 4-1 0,-7 3-1 15,0 0 0-15,2 7 1 0,-2 0 1 0,0 4-1 0,1 3 1 0,-1 5 0 16,-6-1 2-16,0 5 0 16,0-2 1-16,7 1 0 0,-7 4 0 0,0 0 0 0,0-5 1 0,0 5 0 15,7-4 2-15,-1-3 0 0,-6 3 0 0,6-7 0 0,8-1 0 16,-8 1 0-16,7-7-1 0,-6 2-7 0,6-6-6 0,-1-1-17 16,2-6-19-16,-2 3-38 0,2-8-43 0,5 2-56 0,-6-6-58 0,-6-3-54 15,5 0-50-15,-4-3-53 0,-8 0-53 0,6-4-27 0,-12-1-14 16,6-2-1-16,-14 0 4 0,8-5 14 0,-7 2 20 0,-7-2 37 0,7-3 44 15,-6-4 54-15,-1 4 58 0</inkml:trace>
  <inkml:trace contextRef="#ctx0" brushRef="#br1" timeOffset="81919.63">18438 4392 0 0,'-53'4'280'0,"7"3"56"0,1 0 24 0,6 4 25 0,-7 0 24 16,14 0 18-16,-1 0 15 0,1 1 12 0,5-1 7 0,1-4 4 16,7 4 3-16,6 0-55 0,0-4-84 0,7 4-76 0,-2-3-72 0,8 2-39 15,0-2-23-15,8-1-23 16,-2 3-24-16,7-1-18 0,0-6-17 0,6 4-12 0,7-3-12 15,1-1-27-15,-1 2-34 0,6-5-62 0,1-5-75 0,-1 5-82 0,1-7-84 16,6 3-54-16,-7-2-39 0,2-6-18 0,-2 5-9 0,1-8-5 16,-1 5-2-16,1-2 1 0,-7-2 4 0,6-4 21 0,-5 3 31 15,-2-4 61-15,1 1 73 0</inkml:trace>
  <inkml:trace contextRef="#ctx0" brushRef="#br1" timeOffset="82604.53">19961 4934 111 0,'-12'15'316'15,"-2"0"26"-15,8-4 13 0,-7 0 7 0,6 0 5 0,0-4 1 16,1-4 1-16,0 1 4 0,6 0 5 0,0-4 12 0,0 0 16 0,6 0-67 16,0 0-109-16,1-4-64 0,0 0-45 0,6 1-22 15,0-9-12-15,0 6-8 0,7-5-3 0,-8-4-3 0,15 0 0 16,-9-2-4-16,2-2-5 0,7-4-13 0,-8 2-16 0,0-5-11 0,8 4-11 0,-8-7-7 15,0 2-3-15,1 0-2 0,-7-4-2 0,7-1 1 0,-8 2 1 0,2-2 0 0,-1-1-2 16,-6-1 1-16,5 1 1 0,-12 4 1 16,7-4 3-16,-1 3 2 0,-6 2 4 0,0 2 6 0,0-1 7 15,0 10 3-15,-6-6 2 0,-1 9 3 0,1-1 1 0,0 5 2 16,-1-1 2-16,-6 3-1 0,-1 5 0 0,2 0-1 0,-1 3-2 0,0 3-4 0,0 0-2 0,-1 5-6 16,2 3-6-16,-2-1-2 0,2 9 1 0,-1-4-3 0,6 7-2 15,-6 0-1-15,7 3-1 0,-1 1 0 0,7 7 0 16,-7-3 1-16,7 2 1 0,7 1 0 0,-7 4-2 0,7 0-1 15,-1-1-1-15,0 1 0 0,8 3-3 0,-8-3 1 0,13-4-1 0,-5 3-2 16,-2-3 0-16,2 1 0 0,5-5 0 0,-6-4 1 0,6 1 0 16,1-1 0-16,-6-7 1 0,-2 4 0 0,8-7 2 0,-7 0-1 0,0-8 1 0,0 5-1 0,0-9 1 0,0 1-1 15,0-4 1-15,1-4-1 0,-8 1 0 0,7-5 0 0,0 1-2 16,-7-4 0-16,7-5-2 0,-7 3 1 0,2-6-3 0,-2 1 0 16,0-4 1-16,1 0 0 0,-7-4-1 0,0 4 1 0,0-7-1 15,0 3 1-15,-7 0 1 0,1-3-1 0,0 4 1 0,-2 2 3 16,2-2 1-16,0 6 2 0,-1 1 2 0,-6 1 1 0,7 5 1 0,-1 1 1 15,-5 4-2-15,4-1 2 0,2 5-1 0,0 3 0 0,-1 0-2 16,0 3 0-16,7 1 0 0,-6 3-3 0,6 1-1 0,0 2-2 0,0 2-2 16,6 2-4-16,1-3-5 0,0 4-10 0,5-1-10 0,8 1-25 15,-7 0-33-15,7-4-41 0,6 0-49 0,0 0-50 0,0-4-54 0,0-3-51 0,6 3-52 0,-6-7-38 16,7 0-35-16,-1 0-14 0,1-3-5 0,-7-1 4 0,6 0 10 16,1-3 23-16,-7 0 31 0,7-4 42 0,-7 3 49 0,0-3 51 0,0 0 81 15</inkml:trace>
  <inkml:trace contextRef="#ctx0" brushRef="#br1" timeOffset="83374.96">21225 4674 0 0,'0'0'193'16,"0"0"76"-16,0 0 25 16,-7 0 25-16,7-3 26 0,-6 3 27 0,0-4 29 0,-2 4 22 0,2-4 18 15,0-2 12-15,-1 2 8 0,0-1-49 0,1 2-77 0,0-1-52 16,-7 1-41-16,6-1-26 0,0 0-24 0,1 4-23 0,0-3-25 0,-8-1-28 16,8 4-27-16,0 0-21 0,-7 0-19 0,6 4-10 0,-6-4-8 15,-1 3-5-15,2 5-6 0,-1-5-3 0,0 9-1 0,0-2-1 0,-7 1-2 16,8 4 0-16,-8-1 0 0,7 5 0 0,-1-1-1 0,-4 3-1 15,4 2 1-15,1-1-2 0,0 0 0 0,0 0-1 0,7 0-2 0,-8 0-1 0,8 0-1 0,6 0-1 16,-6-4 0-16,6 1-2 0,0-2 1 0,6-2-1 0,-6 1 0 16,14-5-2-16,-8-1 0 0,6-2 0 0,2-1-2 0,-1-3 0 0,-1-1-1 15,8-3 0-15,0-3-1 0,-1-1-2 0,1-3 0 0,0-1-1 16,5-2 0-16,-5-6 0 0,0 2 0 0,-1-1 1 0,1-3 1 0,-1 0 1 16,0-4 1-16,-5 0 0 0,-1-3 1 0,-1 2 0 0,2-3 0 15,-2 1 3-15,-4-1 1 16,-2 1 1-16,0 0 1 0,1-2 3 0,-1 5 2 0,-6 4 4 0,0-4 3 15,0 7 3-15,0-4 2 0,0 9 5 0,0-1 1 0,0 0 2 16,0 4-1-16,0 2 0 0,0 2-2 0,-6 0-1 0,6 3-1 0,0 0-3 16,0 0-3-16,-7 3-4 0,7 5-5 0,0-1-2 0,-6 4-2 15,6 0-4-15,-6-1-2 0,6 9-2 0,-8-1 1 0,8 1 1 16,0 3 0-16,-6 0 1 0,6 1-1 0,-6 2 0 0,6-3 0 0,0 3 1 16,0-3 1-16,0 0 0 0,0 0 0 0,6-3-1 0,-6-1 0 0,0-4 0 0,6-3-2 0,-6 4 0 15,8-4 0-15,-8-4 2 0,6 1 2 0,0-1 1 0,1-3-1 16,-1-4 1-16,-6 3 0 0,7-6 1 0,6 3-1 0,-7-8 0 15,0 5 1-15,2-5-1 0,4-3 1 0,2 4 1 0,-8-8-1 0,7 4 0 16,-7-3-3-16,8-1 1 0,-2 0-1 0,-5 1 0 0,6-4 0 0,-6-1-2 16,5 1 0-16,-5 0 0 0,6-1 1 0,-7 1-1 0,2-1 0 15,-2 1 1-15,7 3 0 0,-7 1-1 0,-6-1 1 0,7 4-1 0,-1 1 0 0,1 2-1 16,-7 1 0-16,0-1-2 0,6 8 0 0,-6-3-1 0,0 3 2 0,0 3-2 31,0 1 1-31,0 3 1 0,0 0-1 0,6 5 1 0,-6 2-2 0,0 1 1 16,-6 3 0-16,6 1 1 0,0-1 1 0,0 4 1 0,0 0 1 15,0-4 1-15,-6 4-1 0,6 0 0 0,0-7 1 0,0 4 0 16,0-1-1-16,-7-4 1 0,7 1 0 0,0-4 0 0,0 0 1 0,0-4 0 16,0 0 0-16,0 1 2 0,0-5-1 0,0 1 2 0,0 0 0 0,0-4 0 0,0 0 1 15,7 0 0-15,-7-4-1 0,0 0 1 0,6 1 0 0,0-5 0 16,2 1 0-16,-2 0-1 0,0-4-2 0,1 0 0 0,6-4-2 0,-7 1 0 16,1-2-1-16,6-2 0 0,-6 0-1 0,5 3 0 0,-5-7 0 0,6 4-1 15,-7 0 1-15,7 0-2 0,-6-1 0 0,6 5 1 0,-7-5 0 16,8 9-1-16,-8-2 0 0,7 1-2 0,-6 4 0 0,-1 3-1 15,7 1 0-15,-13 3 1 0,6 3-1 0,2 1 1 0,-2 3-1 0,0 4 1 0,-6 4 0 0,6-1 1 16,-6 6 1-16,7-3 2 0,-7 2 0 0,0 3 1 0,0-1 1 16,7-2 0-16,-7 3 0 0,0-4 1 0,0 1 0 0,0-1-1 0,6-4 0 15,-6-3-3-15,7 4-3 0,-7-8-6 0,6 4-7 0,1-7-11 16,0 0-11-16,-1-1-23 0,0-3-24 0,8-3-39 0,-2-1-46 0,-5-7-52 16,6 4-52-16,0-8-47 0,-7 5-43 0,8-9-45 0,-8 1-47 15,0-5-23-15,-6-3-8 0,7 1 3 16,-7 0 6-16,0-6 20 0,-7-1 25 0,1 0 39 0,0-2 44 15,-1-2 52-15,-6-1 53 0</inkml:trace>
  <inkml:trace contextRef="#ctx0" brushRef="#br1" timeOffset="83591.13">21121 4195 0 0,'-39'7'204'0,"5"-4"45"0,-4 1 15 0,5-4 19 0,7 4 20 0,0-1 23 0,7-3 21 0,-1 0 28 15,1 0 28-15,5 0 22 0,2 0 21 0,6 0-49 0,-2 0-82 16,8 0-45-16,-6 0-24 0,6 0-18 0,0 0-16 0,6-3-17 15,2 3-20-15,-2-4-22 0,0 4-24 0,7 0-26 0,0-4-31 0,6 4-29 16,-5 0-30-16,5 0-37 0,7 0-43 0,-6 0-46 0,0 4-49 16,-1 0-48-16,1 3-49 0,-2 1-36 0,-4-1-32 0,-1 4-27 0,0 0-26 15,-6 3-29-15,-1 1-34 16,-6 0-9-16,0 3 1 0,0-1 22 0,-6 3 31 0,-7 2 41 16,6-4 45-16,-6 0 47 0,-1 4 47 0,2-4 36 0,-1 1 113 0</inkml:trace>
  <inkml:trace contextRef="#ctx0" brushRef="#br1" timeOffset="83860.69">21883 4839 394 0,'0'15'450'0,"6"-4"24"0,-6 0 11 0,7-3 6 0,-7-1 2 0,6 0 3 15,0 4 0-15,2-7-1 0,-2 6 1 0,0-2-1 0,7-1 1 0,-6 4-125 0,6 0-182 16,-7 0-95-16,8 4-48 0,-8 0-25 0,0-5-11 0,0 5-6 0,2 0-2 16,-8 3-6-16,6-4-8 0,-6 5-16 0,-6-1-25 0,-2 4-45 15,2-3-55-15,0-1-67 0,-8 4-71 0,-5-4-70 0,6 4-66 0,-12-4-35 16,5 0-17-16,-7 1-8 0,1-4-3 0,0 0 0 0,1-1 7 16,-8-3 16-16,7-4 24 0,0 4 45 0,6-7 56 0,1 3 67 15,-1-7 240-15</inkml:trace>
  <inkml:trace contextRef="#ctx0" brushRef="#br1" timeOffset="85563.61">23230 4835 29 0,'-6'12'278'15,"6"-5"24"-15,-6 0 18 0,-1 0 11 0,0 1 6 0,7-5 8 0,-6 2 6 16,6-5 11-16,0 0 14 0,0 0 12 0,0 0 10 0,0 0-61 16,0-5-96-16,0 2-63 0,0-1-44 0,6 0-25 0,1-3-17 0,0-4-9 15,-1 3-8-15,0-2-6 0,8-5-6 0,-8 1-11 0,7-1-13 16,1 0-11-16,-2 1-10 0,2-5-5 0,-2 1-6 0,-5-1-2 15,6 5-1-15,0-4 2 0,-7 0 2 16,8-1 5-16,-8 1 7 0,0 3 4 0,1 0 2 0,0 1 5 16,-1 3 3-16,1 0 3 0,-7 3 2 0,6-2 1 0,-6 6 2 0,0-4 0 15,0 5 0-15,6 3-3 0,-6 0-4 0,0 0-5 0,0 0-7 16,-6 3-4-16,6 1-4 0,0 4-4 0,0-1-2 0,-6 4-4 16,6 3-2-16,-7 1 0 0,1 7 1 0,6 0 2 0,-7 3 4 0,0 1 3 15,1 0 5-15,0 3 2 0,-1 3 3 0,0 2 2 0,-5-5 1 0,5 8 1 16,0-4 1-16,1 4 0 0,-1-1 1 0,-5 1-1 0,4 0-1 0,2 0-2 0,0-1-3 15,-7 1-4-15,6-2-2 0,1 2-4 0,-1-3-1 0,1-1-3 16,0 0-1-16,-2-3 0 0,2-2-2 0,0 2-1 0,-1-9-1 0,0 6-1 16,1-9 0-16,6 0 1 0,-6-3-1 0,6-4 2 0,0 0-1 15,-7-4 3-15,7 1 0 0,0-8 1 0,0 0 0 0,0 0 0 0,0 0 1 16,7-8 0-16,-7 1-1 0,6-4 0 0,-6-4-1 0,6 0-1 16,1-3 0-16,0-4 0 0,-1-4-1 0,8-3-1 0,-8 0-3 0,7 0 0 0,-7-5-1 0,8-3 1 15,-2 1-1-15,2-4 1 0,-2 0 1 0,1-1-1 0,7-3 0 0,-7 1-1 16,6 2 0-16,-5-3-1 0,5 0 0 0,1 4 1 0,0-1-1 15,-1 5 0-15,0-1 0 0,0 4 1 0,1 4-2 0,-7-1 0 16,7 9 0-16,0 3-1 0,-8 2 1 0,8 2 0 0,-7 7 1 0,0-1-1 16,-6 5 0-16,5 3 1 0,2 3 0 0,-8 5 0 0,0-1 0 0,1 4 0 31,0 0 0-31,6 4 0 0,-13 3 1 0,6 1 0 0,0-1 0 16,2 0 0-16,-2 4 2 0,-6 1 0 0,6-2 0 0,-6 1-1 0,7-1-2 15,-7-2 1-15,6-1 0 0,1 1 2 0,-1-5 0 0,1 2 0 16,-7-6 0-16,12 1 0 0,-4 0 1 0,4-7 0 0,-5 4-1 0,6-8-1 15,6 3 0-15,-5-6-1 0,5 3-1 0,0-8-3 0,1 1-6 16,7-4-4-16,-9 0-5 0,9-4-7 0,-1 0-5 0,-6-7-7 16,5 0-5-16,1-3-5 0,-6-6-4 0,6 4-3 0,-7-7-1 0,1-3-3 15,0 1 1-15,-1-1 3 0,1-3 5 0,-8-1 4 0,2 1 6 0,-1 0 6 16,0 0 6-16,-6-1 11 0,-1 4 12 0,0 1 13 0,-6 3 13 16,0 0 12-16,0 3 11 0,0 2 10 0,-6 5 5 0,0 2 5 15,-1-1 4-15,0 3 2 0,1 5 2 0,-1 0 2 0,1-3 2 0,-8 11-3 16,8-5-5-16,0 3-9 0,0 4-9 0,-2 1-9 0,2-1-10 0,0 4-6 0,-1 4-5 0,-6-1-3 0,6 6-4 15,1 1-2-15,0 5-3 16,-1 0-3-16,-6 3-4 0,7 8 0 0,-8-4-2 0,8 7 0 16,-1 0 0-16,1 8 1 0,0-4 1 0,-2 7 1 0,2-4 0 0,6 5 1 15,0 3-1-15,0 0 1 0,0 0-2 0,0-4 1 0,0 3 0 16,6 1 0-16,-6-2 1 0,8-3 0 0,-2 3 0 0,0-6 0 16,1-3-1-16,-1-1 0 0,1-2 0 0,0-4-1 0,-1-1 1 0,0-7 0 15,8 1 1-15,-8-5 1 0,-6 1 1 0,6-5 2 0,1-1 2 0,0-3 1 16,-1-2 0-16,1-4 2 0,-1 0 1 0,0-4 0 0,2 1 1 0,-2-4-1 0,6-1 0 15,-4-6-1-15,-2 3 1 0,7-4-2 0,0-3-1 0,-6-4-2 0,5-1-2 16,-6-2-1-16,8-1-2 0,-8 1 0 0,7-4-2 0,1-1-1 16,-8 1 0-16,7-1 1 0,-6 1 0 0,5 4-1 0,2-2-1 0,-1 6 0 15,-7 3 0-15,7-1 1 0,0 8-3 0,-7 1 1 0,8 6-1 16,-8 0 1-16,7 4 0 0,-6 8 0 0,-1-1-1 0,1 4 0 16,-1 3 0-16,0 4 1 0,-6 4 0 0,8 4 1 0,-8 1 1 0,0-2 0 0,0 4 1 0,0 0 1 15,0-3-1-15,-8 3 0 0,8-3 0 0,0 0 1 0,0-5 0 0,0 2-4 16,8-5-6-16,-8 1-11 0,6-2-15 0,0-6-30 0,7 4-39 15,-6-8-57-15,6 1-66 0,7-5-68 0,-8 0-74 0,8-6-55 16,-1 0-48-16,7-1-24 0,-6-7-11 0,6 4-4 0,1-8 4 0,5 0 9 16,-7-3 14-16,2 0 31 0,5-1 38 0,-6-3 57 0,7 0 65 15</inkml:trace>
  <inkml:trace contextRef="#ctx0" brushRef="#br1" timeOffset="86337.35">25185 4674 85 0,'12'-3'301'0,"-5"-1"29"15,0 4 21-15,-7-4 28 0,6-2 31 0,-6 2 23 0,-6-4 16 0,6 1 15 16,-7-1 12-16,0 1 10 0,1 0 9 0,-6 0-68 0,4-1-107 15,-4 0-62-15,-2 1-39 0,1 0-26 0,1 0-18 0,-2 2-28 16,2-1-29-16,-8 2-23 0,7 0-18 0,-1 1-14 0,-4 3-11 0,4 0-11 16,1 0-9-16,-7 3-7 0,8 5-7 0,-2-2-6 0,-5 3-5 0,6 5-2 0,0-3-4 0,0 4-1 15,0 3 0-15,0 1-1 0,0 2 1 0,6 2 1 0,-5 2-1 16,5-3 0-16,7 0 0 0,-7 4 0 0,7-5-1 0,0 1 0 16,7 0 2-16,-7-3 0 0,7 3-1 0,-1-7 1 0,7 3 1 0,-7-4-1 15,8-3 0-15,-2 0 0 0,2-3 0 0,5-1-1 0,-6 0 0 16,6-7 1-16,1 3 0 0,0-6 0 0,-1 3 0 0,1-7-1 0,0 0 1 15,-1-1 0-15,1-3-1 16,-2 0 1-16,-4-3-1 0,5-4 0 0,1 3 0 0,-6-7 0 16,-2 3 0-16,1-6 1 0,0 3 1 0,0-4 0 0,1 1-1 0,-8 0 0 15,0-2 1-15,8 2 1 0,-8 3 2 0,0 0 3 0,-6 0 2 0,7 4 2 16,-1-1 3-16,-6 4 0 0,7 4 4 0,-7 0-1 0,7 4 0 16,-7 0-2-16,0-1-1 0,0 8-1 0,0 0 0 0,0 0-2 0,0 0-2 0,-7 4-3 0,7 0-3 0,0 3-1 0,-7 4-3 15,7 0-2-15,0 4-1 0,-6 3-1 16,-1 1 1-16,7-1 0 0,-6 3 2 0,6 5 1 0,0-3-1 0,-6 2 1 15,6 1 1-15,0-4-1 0,0 3 1 0,0-3-1 0,0 0-1 16,0 0 2-16,0-4 0 0,0 1 0 0,6-4 0 0,-6 0 0 16,6-5-1-16,-6 1 1 0,7-4-1 0,-1 1 1 0,-6-5 1 0,7 1 1 15,0 0-1-15,5-4 1 0,-6-4 0 0,2 0-1 0,4 1 0 16,1-5 1-16,1 1-1 0,-2-8 1 0,2 4 0 0,-2-3 1 0,2-1-1 16,-1-3 1-16,-1-1-2 0,2 1-1 0,-2-4 1 0,2 0 0 0,-1-3 0 0,0 3 0 15,0-4 1-15,-7 4-1 0,8 0-2 0,-2 1 1 0,1 2-1 0,0 0-1 16,0 4 0-16,-7 4-1 0,8-3 0 0,-1 7 0 0,-6-1-1 15,-1 5-1-15,7-1 1 0,-7 4-1 0,1 0-1 0,0 4 0 16,-7 2 1-16,6 3-1 0,-6 1 1 0,6 2-1 0,-6 1 1 0,0 6 1 16,0-1 1-16,-6 1 0 0,6 3 1 0,-6 0 0 0,-1 1 0 15,7-2 1-15,-7 1-1 0,-5-1 0 16,5 2 0-16,7-5 1 0,-13 0 0 0,6 1 1 0,7-4-1 16,-6-4 1-16,0 3-1 0,-2-2-1 0,8-6 0 0,-6 2 2 0,6-1 1 15,0-3 1-15,0-1 3 0,0-3 1 0,0 0 0 0,0 0 1 16,0-3 0-16,6-1 0 0,-6 0 0 0,8-3 0 0,-2 0-1 0,0-4 0 15,1 0 3-15,0 0-1 0,-1-8-2 0,7 5-2 0,-7-4-1 0,8-5-1 16,-8 2 0-16,7-1-2 0,0-4 0 0,-6 0-1 0,6 0 0 16,0 1 0-16,-1 0-1 0,2-1 1 0,-1 3-2 0,0 1-1 0,6 4 1 0,-5 0 0 15,-2 4-2-15,8-1 0 0,-7 4 0 0,7 8-2 0,-8-5 2 0,8 8-1 16,-7 0 0-16,0 3 1 0,0 5 0 0,-7-1-1 0,8 4 1 16,-8 0 0-16,0 4 1 0,-6 2-1 0,7-2 1 0,-7 4 0 15,0-1 1-15,0 1 1 0,0 0-1 0,0-2 0 0,0 1 2 0,-7-3 1 16,7 0-1-16,0-3 1 0,0-2-1 0,0-3 1 0,0 3 1 15,0-5 0-15,7-1 1 16,-7-4-1-16,7 3-3 0,-1-6-6 0,7-1-10 0,-7-1-13 0,8 3-15 16,-2-6-20-16,2-3-21 0,-1 0-39 0,0-4-49 15,6 1-59-15,-5-4-64 0,-2-4-58 0,-5 3-55 0,6-6-47 0,-6-1-43 0,-1 0-16 0,0-3-1 0,-6 0 7 0,0-4 12 16,0 0 18-16,-6 0 20 0,0-4 39 0,-1 1 48 0,0-5 59 16,-6 5 63-16</inkml:trace>
  <inkml:trace contextRef="#ctx0" brushRef="#br1" timeOffset="86612.97">25139 4011 28 0,'-45'18'264'0,"-2"1"19"0,9-4 14 0,-1 0 13 0,0-1 13 0,13 1 19 15,0-8 17-15,-1 4 25 0,8-4 28 0,6 0 21 0,-1 0 18 16,8-2-52-16,0-2-89 0,6 2-46 0,-7-2-24 0,7-3-11 0,7 0-5 16,-1 0-8-16,0 0-9 15,8-3-15-15,-1-2-17 0,0 2-23 0,6-6-28 0,7-1-22 16,0-1-18-16,-6 0-16 0,7-4-12 0,-2 5-12 0,1-9-12 0,-6 5-8 15,0 0-9-15,-1 2-5 0,-6-3-5 0,0 5-4 0,-1-2-3 16,-4 5-1-16,-2 3-2 0,-6 0 1 0,6 4 0 0,-6 4-1 0,0 3 1 16,7 0 0-16,-7 5-1 0,0 2 0 0,0 2-1 0,0 2-1 15,6-4-2-15,-6 5-6 0,7 3-9 0,0-4-16 0,-7-1-17 0,12 3-36 16,-4-6-43-16,-2 1-51 0,0-1-55 0,7 1-53 0,-6-7-55 0,6 2-51 0,-1-2-49 16,2-5-31-16,-8-3-21 0,8 0-6 0,-2-7 5 0,1 3 13 0,1-6 18 15,-2-5 34-15,2 0 43 0,-2-4 52 0,1 2 55 0,-6-6 52 16,6-2 186-16</inkml:trace>
  <inkml:trace contextRef="#ctx0" brushRef="#br1" timeOffset="86760.12">25400 4044 0 0,'6'-23'170'0,"-6"6"201"15,0-5 57-15,0 4 37 0,-6-1 28 0,-1 5 20 0,7-1 15 16,-7 4 11-16,1-3 5 0,0 7 3 0,6-6 1 0,-7 6-27 16,7 4-43-16,-7-1-103 0,7 1-131 0,0 3-77 0,0 0-49 0,0 3-35 0,7-3-26 0,0 4-20 15,-1 3-15-15,7-4-9 0,0 10-6 0,7-6-13 0,-1 3-15 0,1 5-22 16,6-3-27-16,0 2-51 0,-1 1-66 0,2-1-76 0,-1 0-84 16,0 2-72-16,0-2-66 0,0 0-33 0,-7-2-16 0,8 2-10 15,-8-6-2-15,8-1 6 0,-8 1 12 0,7-5 22 0,-6 1 26 0,-1-4 52 16,0 0 64-16,8-4 77 0,-8 1 256 0</inkml:trace>
  <inkml:trace contextRef="#ctx0" brushRef="#br1" timeOffset="87355.44">26682 4751 74 0,'-12'19'295'0,"5"-5"22"0,-6 0 13 0,6-6 7 0,1-1 3 0,0 1 2 15,6-5 1-15,0-3 2 0,0-3 3 0,0-1 4 0,6-3 8 0,7 0-68 16,-6-4-104-16,6-4-61 0,-1-1-36 0,8-1-18 0,-7-1-8 0,13-5-3 16,-6 2-1-16,0-4-1 0,5-2-4 0,-5 1 0 0,6 1-4 0,-6-4-4 15,-1-1-7-15,1 5-5 0,-1-4-4 0,-6-1-1 0,0 4 4 0,0 1 6 16,-6-1 7-16,-1 3 4 0,0 2 5 0,-6 2 6 0,8 5 7 15,-16-1 3-15,8 5 1 0,-6-1 1 0,6 3 0 0,-6 5 0 0,-8 0-2 16,8-1-7-16,-1 4-10 0,-5 0-11 0,5 4-10 0,-6-1-10 16,7 0-6-16,-8 5-7 0,8-1-5 0,-1 0-3 0,1 4-1 0,6 0-2 0,-6 0 2 15,12 5-1-15,-6-6 0 0,6 5 1 0,1 3 0 0,-1-3-1 0,8 3 2 16,-2-4-1-16,2 4 1 0,-2 1-1 0,8-4 2 0,-1 3-2 16,1 1 0-16,0-4-1 0,5 2 1 0,-5 2 0 0,6-1-2 0,1-3 0 15,-8 3 1-15,7 1-1 0,-6-1-2 0,0 0-1 0,-2 0 0 16,2 1-3-16,-7-1 1 0,1-4-1 0,-8 6-2 0,0-6 0 0,0-1-1 15,-6 3-1-15,0-1 1 16,-6-4 0-16,0-1 1 0,0 1 0 0,-8-3 0 0,1-1 2 16,0 1 1-16,-6-1 2 0,-1-4-2 0,0-3-1 15,7 4-3-15,-6-4-7 0,6-4-10 0,-7 1-21 0,7-1-24 0,7-4-36 0,0 1-40 0,-2-4-47 0,8 0-48 0,0 1-41 16,8-5-39-16,-2 0-42 0,7 1-43 0,7-5-26 0,-1 1-15 0,0-1-1 16,8 5 5-16,-1-4 19 0,0 0 23 0,7-1 35 0,-8 1 40 0,15 3 45 15,-8-4 48-15</inkml:trace>
  <inkml:trace contextRef="#ctx0" brushRef="#br1" timeOffset="88117.89">27614 4498 0 0,'25'-7'94'15,"2"0"136"-15,-1 3 25 0,-6-3 22 0,-8 3 22 0,2 4 23 16,-1-3 28-16,-1-2 28 0,-12 3 32 0,7-3 20 0,0 2 14 0,-7-1-35 16,0 4-60-16,0-4-44 0,-7 1-34 0,0 3-26 0,1-4-19 0,0 0-19 15,-7 4-19-15,6 0-22 0,-6 0-24 0,-7 0-28 0,1 4-30 16,6 0-19-16,-14 3-14 0,9 0-10 0,-2 0-8 0,-7 1-5 16,2 7-4-16,5-4-5 0,0 0-2 15,-6 7-3-15,14-3-4 0,-8 3-2 0,1-3-3 0,5 3 0 16,8 3-1-16,-7-2 0 0,6 4-2 0,7-5 1 0,-6 3-2 0,6-2 0 15,0 4-2-15,6-6 2 0,1 2 0 0,0-1-1 0,5-3 2 16,2-1 0-16,-2 1 0 0,8-5-1 0,-1-2 1 0,1-1 0 16,0-3-1-16,-1 0 0 0,7-4 0 0,-6 0-1 0,6-4 0 0,-1-3-1 15,-5 0-2-15,7-5 0 0,-8 1 2 0,7-3-1 0,-6-1 0 16,-1-3 0-16,0 0 0 0,-5-1 0 0,5-7 0 0,-6 4 1 0,0 1 1 0,-7-5 0 0,8 0 2 16,-8 5 0-16,1-5 1 0,0 4 2 0,-1 0 0 0,0 0 2 15,1 4 2-15,-7-1 2 0,0 1 2 0,6 3 4 0,-6 5 2 16,0-2 0-16,0 5 1 0,0-1-2 0,0 5-1 0,0-1-2 0,0 4 0 15,0 0-1-15,-6 0-2 0,6 4-3 0,-7 3 0 0,7 0-3 16,-6 0-3-16,6 5-3 0,-6 2-3 0,-1 4 1 0,7 1-1 0,-7-1 1 16,1 4 0-16,6 0 2 15,-6 0-1-15,6 4 2 0,-8-5-1 0,8 6 1 0,0-2-1 16,0-3 0-16,8 0 1 0,-8 0 0 0,6 0-2 0,0-3 1 0,1-1 0 16,6-3 0-16,-7-1 1 0,7-3 1 0,1 0 1 0,-2-3 1 15,2-1 0-15,5-4 0 0,-6-3-1 0,6 0 1 0,1-3-1 0,0-1 1 16,-1-4-1-16,1 1 2 0,0-4-1 0,-1 0 0 0,1-4 0 15,6 1-2-15,-7-4 0 0,1 0-1 0,0-1 0 0,-8 1 0 0,8-4 0 16,-7 0 0-16,7 3-1 0,-8-2 2 0,-6-2 3 0,8 1 2 0,-1 4 6 0,-7 0 3 16,1 0 4-16,0 3 3 0,-7 0 3 0,6 5 0 0,-6 2-1 0,6 1 1 15,-6 0-3-15,0 2 1 0,0 5-1 0,0 0-1 0,0 0-2 16,-6 0-3-16,6 8-6 0,-6 0-3 0,-1-1-3 0,0 4-4 0,1 0-3 16,-1 3-2-16,-6 5 1 0,6-1 0 0,1 4 1 0,-6 0 2 15,4 4 1-15,2-5-2 0,0 5 1 0,-1-3-1 0,1 2 0 0,6-3-1 16,0 0 0-16,0-4 1 0,0 1-1 0,6-1 1 0,1-4 0 0,5 1 1 0,-4-4 0 15,4-4-1-15,8 1 0 0,-1-5 0 0,1 2-1 0,0-5-1 0,5 0 1 16,1-5-1-16,0 2 0 0,1-8 0 0,-1 3 0 0,0-2 1 16,0-5-2-16,-1-4 1 0,-5 4 0 0,7-6 0 0,-9 3 2 0,2-5 0 15,-6-2 1-15,5 3 1 0,-6-4 0 0,0 1 2 0,-7-2 1 16,8 2 1-16,-8 0 0 0,1 3 1 0,-1 0 2 0,-6 0 2 16,6 4 0-16,-6 2 1 0,0 2 1 15,0-1-1-15,0 9 0 0,0-3-2 0,0 6-1 0,0-1 0 16,0 8-1-16,-6-1-1 0,6 1-1 0,-6 7-2 0,-1 0-1 0,7 5 0 15,-6 2-2-15,-1 0-1 0,0 4-2 0,7 3 1 0,-6 0 1 16,6 6 1-16,-6-2 0 0,6 1-1 0,0-2 1 0,0 1 0 16,0 1 0-16,0-1 1 0,6-4-1 0,-6 1 0 0,6 0-1 0,-6-8 1 15,7 0 1-15,0-2-1 0,-1-2 1 0,7-2-2 0,-7-6-2 0,8 2-10 16,-2-5-13-16,2-3-27 0,5-3-31 0,-6-1-64 0,6-6-78 0,1-2-94 0,6-2-102 16,-6-4-57-16,6-1-36 0,0-7-17 0,0-3-9 0,7-4-3 0,-7-4 2 15,6-3 8-15,-6-3 13 0,7-5 25 0,6-8 32 0,-7 1 62 16,8-3 79-16</inkml:trace>
  <inkml:trace contextRef="#ctx0" brushRef="#br1" timeOffset="95073.75">29633 4744 77 0,'-19'15'347'0,"5"-4"46"0,2 0 28 0,4-4 14 0,-4 0 6 0,-1 1 5 16,6-5 1-16,-6 1 3 0,7-1 2 0,0-3 6 0,6 0 7 0,-8 0-61 15,8 0-99-15,0 0-84 0,0 0-76 0,0 0-44 0,8-3-26 16,-2-1-12-16,0 1-8 0,0-5-4 0,8 1-2 0,-1-4-1 0,7 0-4 15,-2-4-4-15,9 0-9 0,-7 1-7 0,6-5-9 0,0 5-5 16,-1-8-6-16,1 3-2 0,1 1-2 0,-1-3-1 0,-6-2 1 0,5 1-1 16,-5-3 1-16,0 3 0 0,5-4 0 0,-12 1 0 0,7-1-1 0,-7 0-1 0,7 1 0 15,-14-1 0-15,7-1 2 0,-7 2-1 0,1 3-1 0,-7 0-1 16,7 4 1-16,-14 1-1 0,7-2 0 0,-7 8 1 0,1-5-1 0,0 6 1 16,-7 2 0-16,-1 2-1 0,2 3 1 0,5-2 0 0,-6 2-1 0,-7 3 1 15,7 3-1-15,1-3 1 0,-2 5 2 0,1-2-1 0,0 3 0 16,7 2 1-16,-7 0-1 0,7-1 0 0,-2 4 0 0,2 0 1 15,6-1 1-15,0 2 0 0,0 2 0 16,0 1 0-16,6-1 2 0,2 4 0 0,-2-3-2 0,7 4 2 16,0 3 0-16,0-4-1 0,7 4 0 0,-1-4 1 0,0 4-2 0,1 0 2 15,-1 1 0-15,1-5 2 0,-1 4-1 0,1 0 0 0,0 0-3 16,-1-4 0-16,1 4-1 0,-8-4-1 0,2 4 2 0,-8-3-1 16,1-5 0-16,-1 4-1 0,1-3 1 0,-1 4-1 0,-6-9 0 0,0 5 0 15,0-5 1-15,-6 2 0 0,-1-1-1 0,7-3 3 0,-13-2 0 0,7 2 1 16,-8-4 0-16,2-1-2 0,-8 1 2 0,7 0-1 0,-7-4 0 0,1-4-1 0,6 4-2 15,-6-4-6-15,-1-3-6 0,7-1-16 0,0-2-20 0,0 3-38 16,6-8-50-16,1 0-59 0,-1 0-65 0,1 1-59 0,6-5-54 0,0 1-45 16,6 0-39-16,1-1-19 0,-1 1-8 0,7 4-1 0,-6-4 5 0,6-1 14 15,6 4 19-15,-5 1 40 0,5 3 46 0,-6-4 61 0,6 4 63 0</inkml:trace>
  <inkml:trace contextRef="#ctx0" brushRef="#br1" timeOffset="95425.14">30342 4590 56 0,'-12'14'322'16,"-8"-2"35"-16,7 2 21 0,0-3 9 0,0 1 6 0,1-2 3 0,-2-2 3 15,8 3 3-15,-1-8 5 0,0 4 12 0,1-2 17 0,6 1-56 16,0-2-94-16,6 0-74 0,-6-4-64 0,7 3-34 0,6-3-18 0,-7-3-8 0,8-1-7 0,5 0-3 16,1-2-3-16,0-2-3 0,-2 1-5 0,2-8-12 0,7 5-16 15,-9-6-13-15,9 2-9 0,-7-2-8 0,6-2-5 0,-7 1-5 0,1-2-2 16,-8 1-3-16,8-1-2 0,-7 2-1 0,0-6-1 0,-6 4 1 15,-1-2-2-15,0 2 1 0,2-3 0 0,-2 1 0 0,-6 2 1 0,0 1 2 16,0 3 4-16,-6 0 6 0,6 0 3 0,-8 1 3 0,2 7 5 0,0-4 2 16,-1 7 3-16,1-3 2 15,-8 3 0-15,8 4 0 0,-6 0 0 0,4 4 0 0,-4 3 2 16,-1-3-1-16,6 7-4 0,-6 0-2 0,-1-1-2 0,2 5-1 0,6 4 0 16,-8-1-3-16,8 4-1 0,-1-3 0 0,1 2 0 0,0 5 1 15,-2-3-1-15,8-2 0 0,0 2-3 0,8-2 0 0,-8 1 1 0,6-1 0 16,0-2-2-16,7-1 0 0,-6-3-1 0,6 0-3 0,-1-1-6 15,2-2-12-15,-1-5-14 0,0 0-33 0,0 1-41 0,7-8-53 16,-8 0-58-16,2 0-62 0,5-4-60 0,-5-3-54 0,-2-1-53 0,2-7-26 0,-2 5-13 0,-5-5-2 0,6-4 1 16,-6 1 10-16,5-1 12 0,-12-2 33 0,6-5 40 0,2 4 54 15,-2-3 59-15</inkml:trace>
  <inkml:trace contextRef="#ctx0" brushRef="#br1" timeOffset="95694.7">30539 4114 98 0,'-27'7'320'0,"1"-3"36"0,0-1 26 0,0-3 24 0,7 4 22 0,-7-4 16 0,6 4 13 0,7-4 11 15,-7 0 9-15,8 0 10 0,4 0 8 0,2 0-69 0,0 0-108 16,-1 0-69-16,7 0-49 0,0 0-34 0,0 0-25 0,7-4-23 16,-1 0-23-16,8 1-15 0,-8-5-13 0,6 1-12 0,8 0-11 0,-7-4-8 15,7 0-8-15,0 0-8 0,-1 0-7 0,-6 0-6 0,0 1-6 0,7-2-2 16,-14 1-2-16,7 3-1 0,-6 5 2 0,-1 0-2 0,-6 3 1 16,7 0-2-16,-7 3 1 0,0 4 0 15,0 0 0-15,0 4 0 0,0 1 0 0,0 2 1 0,0 1-1 16,-7 3 2-16,7 1 1 0,7-5 0 0,-7 4 2 0,6-3 1 15,0-1 0-15,2 2 1 0,4-5 0 0,8-1-8 0,-1-6-13 0,1 0-33 16,6-1-44-16,0-6-73 0,7-1-86 0,-7-7-88 0,13-1-90 0,-7-1-44 16,1-9-22-16,-1-1-13 0,1 2-5 0,-1-8-3 0,1-5-1 15,-1 1 7-15,-5 0 12 0,5-7 33 0,-6 0 45 0,0-1 72 16,7 1 172-16</inkml:trace>
  <inkml:trace contextRef="#ctx0" brushRef="#br1" timeOffset="97129.3">2181 7903 132 0,'-6'21'351'0,"-1"-2"39"0,1-2 23 0,-1-2 11 0,1 0 6 0,6-4 3 15,-6-1 1-15,6-2 1 0,-8-1 0 0,8 0 1 0,0-2 3 0,0-5-79 16,8 3-117-16,-8-3-80 0,0 0-60 0,6-3-37 0,0-2-20 16,1 2-11-16,-1-5-2 0,7-3-3 0,0 1-2 0,-7-5 2 0,14 1 1 15,-6-5-1-15,-2-3-3 0,8 0-3 0,-1-1-5 0,-5-2-4 0,5 0-4 16,1-1-2-16,-8 1-2 0,2-1-1 0,5 0-2 0,-6 0 0 16,0 1-2-16,-7 3 1 15,8 0-1-15,-8 0 1 0,1 0 1 0,-7 4 3 0,7 3 4 0,-7 1 4 16,6-1 3-16,-6 4 3 0,0 3 1 0,0 1 0 0,0 0-1 15,0 3-1-15,0 1 1 0,0 3-1 0,0 3-1 0,0 1 1 0,0 3-1 16,-6 0-2-16,6 4-4 0,-7 0-5 0,0 8-1 0,1-5-3 16,0 9-1-16,-2-6-1 0,8 6 1 0,-6 2-1 0,0-3 1 0,-1 4 1 15,7-1-1-15,-6 1 1 0,6 0 0 0,0 0 0 0,-7 3 2 0,7-4 0 16,0 0 2-16,7 2-1 0,-7-2 0 0,0-3 0 0,0 0 1 0,6 0 1 0,-6 0 1 0,7-4 0 16,-7-3 1-16,6 4 0 0,0-4 0 0,2-5 1 0,-2 1 0 15,0-3-1-15,1-1 1 0,0-4-1 0,-1 1 1 0,7-4 2 0,-7 0-1 16,8-4 1-16,-8 1-1 0,7-4 0 0,0-4-2 0,0 0 1 15,0-1-2-15,0-2-1 0,1-4-1 0,4 0-1 0,-4-4-1 0,-1-1-1 16,-1 2-1-16,2-5-2 0,-2 0-1 0,2 0-1 0,-8 4-1 16,7-3 0-16,1 0 2 0,-2-1-1 15,-6 4-1-15,8 0 1 0,-8 3-1 0,1 1 0 0,6 3-1 16,-6 1 0-16,-7 3 0 0,6 4-1 0,0-1 0 0,0 1-1 16,-6 7 1-16,8-4-2 0,-8 8 1 0,0-1-1 0,6 4 2 0,-6 2-1 15,0 1 1-15,6 5 0 0,-6-1 2 0,0 4-1 0,0 5 1 0,0-1 2 16,0 0 1-16,0 4-1 0,0-1 2 0,0-3 0 0,0 3-2 15,0 1 1-15,0-3-1 0,-6-2-1 0,6 1 1 0,0-4 0 0,0 0 0 16,0-2 0-16,0-3 1 0,-6-1 0 0,6-1-1 0,0 0 0 0,0-8 0 0,6 5 3 0,-6-4 3 16,0-4 3-16,0 3 4 0,0-3 3 0,0 0 1 0,6-3 2 15,-6-1-1-15,0 1 0 0,7-5 0 0,0 1 1 0,-1-4 0 0,1-5-1 16,-1 3 0-16,0-6-2 0,1 1-3 0,0-4-4 0,5-4-4 16,-5 4-2-16,6-3-2 0,0 2-1 0,-6-3-1 0,6 5 0 0,-1-2-1 15,2 2 0-15,-1 3 0 0,0-1 0 0,0 5-1 0,-1-1 0 16,-4 4-3-16,4 3 1 0,-5 5-1 15,6-1 0-15,-6 1 0 0,-1 6 0 0,0 1 0 0,1 3-1 16,0 4 2-16,-1 3 0 0,0 2-1 0,1 2 2 0,0 0 0 0,-7 7 1 16,6-2 2-16,1 2 0 0,-7 0 0 0,6-2 1 0,0 3 0 0,-6-4 0 15,7 0 1-15,0-4-1 0,-7-4-1 0,6 1 1 0,0 0 0 16,2-5 1-16,-8-2 1 0,6 0-3 0,0-5 0 0,1 1-10 16,-1-8-12-16,1 4-30 0,-1-7-37 0,1-5-60 0,-7 2-72 0,6-9-76 15,0 1-81-15,-6 0-57 0,0-8-47 0,0-3-23 0,-6 1-12 0,0-6-6 0,-1 1-1 0,-6-4 8 16,0 1 13-16,1-5 28 0,-2 1 38 0,-6 0 59 0,1 0 72 15</inkml:trace>
  <inkml:trace contextRef="#ctx0" brushRef="#br1" timeOffset="97301.54">2390 7238 207 0,'-32'19'395'0,"5"-1"40"0,1 0 24 0,0-3 11 16,0 1 7-16,7-6 4 0,-1 1 3 0,6-3 1 0,-5-1 3 0,13-4-1 15,-7 1 0-15,6 0-93 0,1-4-137 0,6 3-97 0,0-3-77 0,0 4-57 16,0-4-46-16,6 4-68 0,1-4-80 0,-1 0-94 0,1 0-101 15,12 3-57-15,-5-3-34 0,-2 0-17 0,8-3-8 0,6 3-3 0,-7-4-2 16,7-3 2 0,7 3 4-16,-1-3 17 0,1 0 23 0,0-1 56 0,6-3 74 15</inkml:trace>
  <inkml:trace contextRef="#ctx0" brushRef="#br1" timeOffset="97777.15">3999 8033 165 0,'-7'30'368'0,"0"0"37"0,1-5 20 0,-7-3 11 16,7-4 5-16,6 0 1 0,-8-3 3 0,2 0 3 0,0-8 4 16,6 1 11-16,0-1 12 0,-6-3-74 0,6-4-118 0,0 0-79 15,0 0-61-15,0-4-34 0,6 0-19 0,-6-3-12 0,6-4-3 0,0-4-3 16,2 0-1-16,4-7-3 15,1 0-5-15,-6-3-11 0,6-1-12 0,-1-6-12 0,2 2-11 16,-1-7-8-16,-6 4-6 0,6-3-2 0,-7-1-1 0,0 0-1 16,1 1 0-16,-7-1 2 0,0 4 0 0,0 0 0 0,0 1-2 0,0 2 2 15,0 5 1-15,-7 3 2 0,1-1 4 0,6 9 2 0,-6-1 4 16,-1 4 0-16,7 0 1 0,-6 4 1 0,6 3-1 0,-7 1 0 0,0-1-1 16,7 4 1-16,-6 0-1 0,0 4-1 0,6-4-3 0,0 3-2 15,-8 4-3-15,8 1-3 0,0-1-3 0,0 0-1 0,0 0-1 0,0 5 0 0,8-1 0 0,-2 0-1 16,0-1 2-16,1 1-1 0,0 0 1 0,6-3 1 0,-7 7-2 15,7-4 1-15,0-4 3 0,0 4 0 0,0 1 1 0,0-2-1 0,0 1-1 16,0 0 1-16,1 3-1 0,-2-3 0 0,1 4 0 0,0 0 0 16,0 0 0-16,1 3 1 0,-2 0 1 0,2 0-1 0,-8 1-1 0,7-1 0 15,0 3-1-15,-6-1 1 0,5 2 1 0,-5-1 0 0,6-2-1 16,-7 3 1-16,1-5 0 0,-1 2-1 0,1-4 0 0,-7 3-1 0,7-7 1 0,-1 4-6 16,-6-4-6-16,6-4-11 0,2 4-15 0,-8-7-25 0,6 3-32 0,-6-3-45 15,6-4-58-15,1-4-64 0,-1 1-69 0,1-1-62 0,-1-3-61 0,1-4-32 16,-1-4-21-16,8 0-5 0,-2-4 1 0,1 1 10 0,0-4 13 15,7 1 24-15,-7-1 30 0,13-3 48 0,-7 2 55 0,1-3 65 16,6 4 217-16</inkml:trace>
  <inkml:trace contextRef="#ctx0" brushRef="#br1" timeOffset="98200.02">4891 7678 216 0,'12'-6'253'0,"2"2"21"0,-8-1 15 0,1 2 16 0,-1-1 19 16,-6 1 24-16,0-1 28 0,6 0 27 0,-6 1 29 0,0-1-11 15,0 1-31-15,0-1-47 0,0 1-55 0,-6-1-31 0,6-1-24 0,-6 2-14 16,6-5-12-16,-7 5-14 0,1 0-14 0,-1-5-24 0,0 5-24 15,1-2-27-15,0 1-27 0,0 1-18 0,-2 0-12 0,-4-1-9 16,5 4-4-16,1 0-4 0,-8 0-5 0,2 0-5 0,4 0-4 0,-4 4-2 0,-1-1-4 0,6 4-2 16,-6 1-2-16,1 0-2 0,-2 3-2 0,8 0-1 0,-7 0-2 0,0 3-1 15,0 0 1-15,6 5-2 0,0-4-1 0,1 3 1 0,0 0 0 16,0 1 1-16,-2-1 0 0,8 0 0 0,0 1 0 0,0-1 1 16,0 0 0-16,8-4 1 0,-8 1 1 0,6-1-2 0,0-1 1 0,7-3-1 15,-6-2 2-15,-1-1 0 0,7-3-1 0,1-1 1 0,-2-3-1 16,2 0 1-16,-2-3 0 0,1-5 0 15,1 1-1-15,-2 0 0 0,2-8 0 0,-2 4 0 0,2-4 0 16,-1-3 1-16,-1-1 1 0,2 1-1 0,-2-4-1 0,-5 4 0 16,6-3 0-16,-6-2-1 0,-1 1 1 0,-6 0 0 0,6 0 1 0,2 4 0 15,-8-5 1-15,0 6 1 0,0-3 0 0,0 3 1 0,0 2-1 16,0 4 2-16,0 0-1 0,0 0 0 0,-8 4 1 0,8 3-3 0,0 1 0 16,0 3 0-16,0 0-1 0,-6 3-1 0,6 4-1 0,0 1 0 0,0 3 0 15,0 4 0-15,0-1-1 0,0 7 0 0,0 2-2 0,6 0 1 0,-6 2 0 0,8 4 1 16,-2-4 2-16,0 4 0 0,0 1 0 0,2-4 0 0,4 0 0 15,-5-1 0-15,6 1 0 0,0-4-4 0,-1-4-3 0,2-3-10 0,-8-1-11 16,14-3-27-16,-7 0-30 0,0-7-55 0,0-4-65 0,0 0-73 16,0-7-75-16,6-1-60 0,-5-3-50 0,-2-3-24 0,2-7-13 0,-1 1-3 15,-7-6 0-15,7 1 8 0,-6-4 13 0,-1 0 26 0,0-4 29 16,2-1 55-16,-8-1 65 16</inkml:trace>
  <inkml:trace contextRef="#ctx0" brushRef="#br1" timeOffset="99797.35">6232 7663 2 0,'13'0'250'0,"-6"5"22"0,-1-5 11 0,0 0 10 0,8-5 11 15,-8 5 14-15,1-3 16 0,-1-1 22 0,1 1 26 0,6 3 23 16,-13-8 19-16,13 5-40 0,-13-1-72 0,7 1-46 0,-1-1-34 0,-6-3-16 16,0 2-11-16,6-1-8 0,-6 1-8 0,0-1-14 0,-6-2-16 15,6 0-20-15,0 1-25 0,-6-4-23 0,-1 4-24 0,0 0-17 0,1-5-12 16,0 5-9-16,-8 0-9 15,8 0-3-15,-13-1-2 0,5 1 0 0,1 0-1 0,0 3-1 16,-6 1 0-16,5-1-2 0,-5 4-1 0,0 0-2 0,-1 4-1 0,1-1-1 16,-1 1-5-16,7 3 1 0,-7 4 1 0,0 0-1 0,2 0-3 15,4 4 0-15,-5 3-1 0,5-4-1 0,2 5 1 0,-2 4-1 0,2-6 1 16,5 6 0-16,-6-5-1 0,6 3 1 0,1-2-1 0,0-1 0 16,6 4 2-16,0-7-1 0,0 3-1 0,0-4 1 0,0 1 2 0,6-4-1 15,0 0 0-15,1 0 1 0,0-7 1 0,6 3 0 0,-1-7-1 0,2 0 1 0,-2 0 1 16,8-3 1-16,-7-5-2 0,7-3 0 0,0 0 0 15,-1 0 0-15,1-7-2 0,-1 4 0 16,0-4 0-16,1-5 0 0,-1 4-1 0,1-2-2 0,0-1 1 0,-1-3-1 0,1-1 0 16,0 0 0-16,-8 4-1 0,1-7 2 0,7 3 1 0,-14-3 2 15,8 0 2-15,-8-1 0 0,7 1-2 0,-13-5 1 0,7 6 0 0,-1-5 1 16,-6 3 1-16,7-3 1 0,-7 4 0 0,0 0 2 0,0 3 1 16,0 0 0-16,0 1 2 0,0 3 3 0,0 3 2 0,0 1 2 15,0 7 2-15,0 1 1 0,-7-3 1 0,7 7-1 0,0 2 0 0,0 0-3 16,0 4 0-16,0 0-2 0,0 4-2 0,-6 0-1 0,6 2-2 15,0 2-3-15,-7 4-5 0,7 2-1 0,0 4-2 0,0 1-1 16,-7 3 0-16,7 0-1 0,0 7 2 0,-6 1 2 0,6-2-1 0,0 1 2 16,0 5-1-16,0 3 1 0,0-4 0 0,6 0 0 0,-6 4 1 15,7 0 0-15,-7-5-2 0,7 0 2 0,-1 2 0 0,1-2 0 0,-1-2-1 0,0 0 1 0,8-1-1 16,-8-4 0-16,8 2 1 0,-8-6-1 0,7-3 0 0,0 1 0 16,-7-4 0-16,7-1 1 0,1-3 0 0,-2-4 0 0,1 0 2 0,-6-3-1 15,6-4 2-15,0 0-1 0,0-4 1 0,7-3 0 0,-8 0 0 16,1-4-1-16,1-3 1 0,-2-1 1 0,2-4-2 0,-2 1 0 15,2 0 1-15,-1-5-2 0,-7 5-1 0,8-4 0 0,-8 1 0 0,0-2-1 16,0-3 1-16,1 4 0 0,-7 1 0 0,7 2-1 0,-7-3 1 0,0 4 0 0,0 0 1 0,0 3 2 16,0 0-1-16,0 4 0 0,0 4 0 0,0 0-2 0,-7 4-2 15,7-2-1-15,0 5-2 0,0 5 1 0,0-2 1 0,0 0-1 16,0 8 0-16,0-3 0 0,-7 7-1 0,7-1-1 0,0 4 1 0,0 1-1 16,0 3 2-16,0 3 1 0,0-2 0 0,0 3 2 0,0-5 0 0,0 2 0 15,0 2-2-15,7-4 2 0,-7-3 0 0,7 1-1 0,-1 0 2 16,-6-1-1-16,7-7 1 15,-1 4 0-15,0-8 2 0,2 4 1 0,-2-8 1 0,0 1 2 0,8 0 2 16,-8-4 0-16,0-4 1 0,7 0 0 0,-6-3 1 0,6-3-1 16,0-2 0-16,0 1 1 0,0-3-1 0,-6-1-1 0,6-3-2 0,-1-1 0 15,2 1-2-15,-8 0-1 0,7-4-2 0,-6 0 1 0,-1 4-2 16,1-4-1-16,-1 0 0 0,0 3-1 0,2 1-1 0,-8-1 0 0,6 1 1 16,-6 4 0-16,6-1-1 0,-6 5 0 0,6 1-1 0,-6-2 0 0,0 8 0 15,0-1-3-15,8 0 1 0,-8 4-1 0,0 0-1 0,0 4 1 0,0 3 1 16,0-4-1-16,0 10 2 0,0-3-1 0,6 5 0 0,-6-1 1 0,0 1 0 15,0 4 0-15,0-1 2 0,0-1 1 0,0 6-1 0,0-4 2 16,0-1 0-16,0 3 0 0,0-6 0 0,0 4-1 0,6-5 1 0,-6 1 0 16,0-5 0-16,7 3 0 0,-7-7 0 0,0 2 1 0,6-1 0 15,-6-3 0-15,0 0 2 0,7-4 0 0,0 0 2 0,-7 0-1 16,6-4 0-16,0 0 0 0,0-3 1 16,2-1 0-16,-2 2 0 0,7-7-1 0,-7 3-1 0,1-5 1 15,6 4-1-15,-7-7 1 0,8 4-3 0,-8-1 1 0,0-3-2 0,8-1 0 16,-8 0-1-16,1 4-1 0,5-2 0 0,-5-1-1 0,0 3 0 15,-1 0 1-15,0 1 1 0,2 3-2 0,-2 0-2 0,0 4-1 16,1-1 0-16,-1 3-1 0,-6 5 0 0,7 0-1 0,-7 5 1 0,7 3 0 16,-1-1 0-16,-6 4 0 0,0 3 0 0,6 1 0 0,-6 3 0 0,6 4 0 15,-6-1 4-15,8 2 0 0,-8 0 1 0,6 2 2 0,-6-3-2 0,6 0 2 0,1-1 0 16,-1 2 1-16,1-5 0 0,6-3 1 0,-7-1-1 0,8 1 2 0,-8-5 1 16,14-1 0-16,-7-6-1 0,-1 0 0 0,8-6 1 0,0 0-1 15,-1-1 0-15,1-7 2 0,0 0-2 0,-1-7 0 0,0 3 0 0,0-7-1 16,1-1 0-16,0 2-3 0,-1-4-3 0,1-5-3 0,-7 1-4 15,0-5-5-15,7 2-3 0,-14-2-5 0,1-1-3 0,-1-7-3 16,0 3-1-16,2 2-2 0,-8-7 0 16,0 3 0-16,-8 1 0 0,8-1 2 0,-6 1 3 0,6 3 4 15,-6 1 3-15,-1 4 6 0,1-1 4 0,6 6 5 0,-7-2 4 0,0 7 4 16,1 4 3-16,0 0 4 0,6 2 3 0,-7 6 1 0,7-1 0 16,-7 5 1-16,1-3-1 0,6 6 0 0,0-2 0 0,-6 5-1 15,-1 5-1-15,7-5-3 0,-7 7 1 0,7 0-2 0,-6 4-1 0,-1 1-3 16,7 2-1-16,-6 4-2 0,6 1-1 0,-6 3 1 0,6 7 0 0,-7-4-1 15,7 8 0-15,0-3 1 0,0 6 0 0,0-3 0 0,7 4 0 0,-7 3 0 0,6-3 0 16,-6-1 1-16,6 5 0 0,1-4 0 0,-1-1 0 0,-6 4 1 16,7-6-1-16,0 2 1 0,-1 1-1 0,0-5 0 0,1-2 0 0,0-1 1 15,-1 1-1-15,-6-1 0 0,6-7-1 0,1 1 0 0,0-2 1 16,-1-6 0-16,1 3 2 0,-1-8 2 0,0 2 2 0,2-5 3 0,-2 0 4 16,0-7 2-16,0 4 1 0,1-4 1 0,0-4 2 0,-1-3 1 15,1 0 1-15,-1 0 0 0,0-8-2 0,8 4-1 0,-8-7-2 0,8-1-2 0,-8 0-2 0,7 1-4 16,-7-3-3-16,8-1-3 0,-8 0-2 0,7 0-1 0,0-1-2 15,-7 6-1-15,8-2-1 0,-8 1 0 0,7-1 0 0,-7 5 0 0,8 3-1 16,-8 4 0-16,0-1-1 0,1 1-2 0,0 7 0 0,-1 0 0 16,1 0 0-16,-1 7 1 0,0 1 0 0,2-1 0 0,-8 4 1 0,6 3 0 15,0 1-1-15,-6 3 1 0,0-4 1 0,6 6 1 0,-6-3 2 16,0 6 2-16,0-5 0 0,0 0 0 16,0-3 0-16,0 3-1 0,8-3-1 0,-8-5 0 0,6 3-2 15,-6-3-5-15,6-6-6 0,1-1-10 0,-1 1-13 0,1-4-20 16,0-4-21-16,-1-3-39 0,0 0-45 0,0-4-53 0,2-4-58 0,-2 0-53 15,0-3-51-15,-6 0-54 0,7-4-52 0,-14-3-22 0,7-1-8 16,-6 0 5-16,0-3 8 0,-8-5 17 0,2 2 21 0,-2-5 38 16,-5 0 45-16,-7-3 54 0,0 0 57 0</inkml:trace>
  <inkml:trace contextRef="#ctx0" brushRef="#br1" timeOffset="99982.27">6864 6957 0 0,'-26'18'269'0,"0"-4"146"0,0 6 40 0,7-7 21 0,-1-1 11 15,0-2 7-15,7 2 2 0,1-5 2 0,4-3 1 0,-4-1 2 16,12 1 1-16,-7-4-42 16,7 4-62-16,-6-4-110 0,6 0-130 0,0 0-72 0,0 0-40 0,0 0-23 15,0 3-15-15,6-3-19 0,-6 4-23 0,7-1-55 0,-1 1-71 16,0 0-83-16,2 3-87 0,-2 0-64 0,0 0-55 0,0 5-26 0,1-1-14 16,0 0-6-16,-1 4-3 0,1-1 1 0,-7 5 2 0,6-1 13 15,-6 3 21-15,6 2 52 0,-6-1 70 0</inkml:trace>
  <inkml:trace contextRef="#ctx0" brushRef="#br1" timeOffset="100120.02">6929 8161 0 0,'0'23'258'0,"-6"-1"158"0,0 0 37 0,-2-7 16 16,2-1 7-16,6 1-14 0,-6-8-21 0,-1 1-56 0,1-5-73 0,-1-3-83 16,0 0-86-16,1 0-97 0,-7-3-102 0,6-5-132 0,1 1-149 0,-7-1-75 15,0-6-38-15,0 2-17 0,0-2-8 0,0-4 12 0,-1 0 22 0,2-1 56 16,-1-7 74-16</inkml:trace>
  <inkml:trace contextRef="#ctx0" brushRef="#br1" timeOffset="100321.97">6173 7238 404 0,'-19'12'470'15,"-7"-5"29"-15,6 0 18 0,1 1 8 0,6-1 3 0,0-3 2 16,-1-1 1-16,8 1 0 0,0-4 0 0,0 0-1 0,-1 3 0 0,7-3-123 15,0 0-185-15,7 0-101 0,-1 0-60 0,0 0-31 0,8 0-16 16,5 0-12-16,1 0-12 0,6 0-23 0,6 0-31 0,1-3-71 0,6 3-90 16,-1-4-100-16,9 4-103 0,-9-3-50 0,8 3-27 15,0-4-12-15,-8 0-8 0,8 1-1 0,-7-2-3 0,0 2 4 0,1-4 6 0,-1 0 22 0,-1-1 30 0,1 1 72 16,-5-4 115-16</inkml:trace>
  <inkml:trace contextRef="#ctx0" brushRef="#br1" timeOffset="101005.94">9306 7550 0 0,'6'0'227'0,"8"0"48"0,-8 4 15 0,1-4 13 0,-1 0 13 0,1-4 11 15,-7 4 13-15,7-3 18 0,-1-5 25 0,-6 4 20 0,6-3 21 0,-6 0-46 0,6-1-78 0,-6-2-52 16,0 2-37-16,0-3-20 0,-6 1-12 0,6-6-9 0,-6 5-10 15,6-4-8-15,-6 5-11 0,-8-5-17 0,8 0-23 0,-1 5-19 16,-5-5-19-16,4 4-14 0,-4 0-11 0,-1 0-6 0,-7 4-6 0,7-1-3 16,-6 0-4-16,-1 5-3 0,7-1-2 0,-7 4-2 0,1 4-3 15,-7-1-1-15,6 2-2 0,0 3-1 0,2 2-2 0,4 1 1 0,-5 4-1 16,5-1 1-16,-4 4-2 16,4 4 0-16,1 0-1 0,0 0-2 0,0 4 0 0,7 0 0 15,0-1 0-15,-2 1-1 0,8 4 0 0,0-5 0 0,0 1 2 0,0 0-1 16,8-5-2-16,-2 1 1 0,6 0 1 0,2-3 1 0,-1-5 0 15,7 1 1-15,-8-4 1 0,14 0 0 0,-6-7 0 0,5-4 1 0,-5 0 1 16,7-8-1-16,-1 1 1 0,6-4-1 0,-5-7 1 0,-2-1-1 16,1 1 0-16,0-8-1 0,0 1-1 0,1-5 0 0,-1 1 0 15,-7-5 0-15,1 2-2 0,-1-5 2 0,-6 2 0 0,0-2 0 0,0-4-1 0,0 1 1 0,-6-1 0 16,-7-3 0-16,6 0 0 0,-6 1 0 0,0-2 1 0,-6 2 1 0,6-1 1 16,0 4 5-16,-7-1 6 0,7 4 3 0,-6 5 3 0,6 2 5 15,0 8 3-15,-7 0 2 0,7 3 2 0,0 5 0 0,0 3 0 16,0 4-1-16,0 4 0 0,-6-2-2 0,6 5-2 0,0 5-6 0,0 2-4 15,0 0-5-15,0 4-2 0,0 3-4 0,0 1-4 0,0 7-3 16,0 0-1-16,0 8-1 0,-7-1 2 16,7-1 0-16,0 6 2 0,0-1-1 0,0 4 0 0,0-1 1 15,0 1-1-15,0 0 0 0,0-1 0 0,0-2 0 0,0 2-1 16,0-3-4-16,7 0-6 0,-7 0-13 0,6-4-17 0,1-4-33 0,-1 5-39 16,1-8-53-16,-1 0-59 0,7-4-59 0,1-4-61 0,-2 1-58 0,1-7-57 0,0-1-31 15,6-3-18-15,1-4-4 0,0-4 1 0,6 0 12 0,0-3 15 16,0-4 32-16,0 0 40 0,0 0 52 0,7-4 59 0,-1-3 60 15,-6 4 238-15</inkml:trace>
  <inkml:trace contextRef="#ctx0" brushRef="#br1" timeOffset="102108.52">10180 7311 47 0,'18'-10'185'0,"2"-1"15"0,-7 0 12 0,-7 4 16 0,2-4 16 0,-2 0 18 15,-6-1 17-15,0 2 21 0,0-1 24 0,-6 0 5 0,-2 4-5 0,2-1-16 16,0 1-22-16,-1 0-13 0,1 4-3 0,-8 3-3 0,8 0-4 16,-6 0-6-16,-2 3-10 0,1 4-10 0,0 3-11 0,-6 2-18 0,5-1-20 15,-5 7-25 1,-1 0-26-16,0 4-24 0,2 0-23 0,4 0-16 0,-5 4-9 0,-1 0-12 15,8 0-9-15,-2-1-9 0,1 0-7 0,0 2-7 0,6-2-5 16,1-3-5-16,6-1-2 0,-6 2-3 0,12-6-2 0,-6-2 0 16,6 1-2-16,1-5-2 0,-1 0 0 0,8-4-2 0,-2-4 0 0,2 1-1 15,5-8-1-15,1 1-1 0,0-1-1 0,-2-3 0 0,2-8-1 16,7 4 0-16,-9-8 0 0,9 1 0 0,-7 0 0 0,0-4 1 0,-2-3 0 16,2 0 0-16,-7-2 1 0,7 1 0 0,-8-2 4 0,2-2 0 0,-1 4 0 0,-7-4 1 15,1 5 1-15,0 0 1 0,-1 2 2 0,0-2 3 0,-6 6 3 0,6 2 4 16,-6 1 4-16,0 2 3 0,0 3 3 0,0 4-1 0,0 0 0 15,-6 2-1-15,6 2-1 0,0 3 0 0,0 3 0 0,0 2-1 0,-6 2-2 16,6 0-2-16,0 4-4 0,-6 3-4 0,6 2-5 0,-7 1-2 16,7 2-3-16,0 3 0 0,-7 0 1 0,7 0 1 0,0 3 2 0,0 1 0 15,0-3-1-15,0 2 0 0,0 1-1 0,7-5 0 0,-7 1 1 0,0 0 0 0,7 1 0 16,-7-5-1-16,6 0-1 0,0-4 1 0,-6 1-1 0,6-4 1 0,-6 0 0 16,8 1 1-16,-2-9 0 0,0 5 0 0,1-5 1 0,-1-3-1 15,1 0 0-15,0 0 0 0,-1-8 1 0,0 2 0 0,8-3 0 0,-8-1 1 16,7-1 0-16,-6-3 0 0,6-1-1 0,-1-4 0 0,-5 1-1 15,6 1 0-15,0-6 0 0,0 0 0 0,-6 2-1 0,6-2 1 16,0 2-1-16,-7-1 0 0,8 1-1 16,-8-2 0-16,7 1 0 0,0 4 0 0,-7-1 0 0,7 5-1 15,-7-1-2-15,8 8 1 0,-8 0-2 0,1-1 0 0,0 5 1 0,-1 3-1 16,7 3 1-16,-13 0 0 0,6 6-1 0,1 1 1 0,0 5-1 16,-7-1 0-16,6 5 1 0,-6-1 0 0,0 4 1 0,0 1 1 15,0 2 1-15,0-3 2 0,0 4-1 0,0-1 0 0,0 0 0 0,-6 2 0 16,6-6 1-16,0 1 0 0,0 0 0 0,0-4 0 0,0 1 0 15,6-4 0-15,-6-1 1 0,0-3 0 0,0-3 0 0,6-1 1 0,-6 0 1 0,7-3 0 0,-7-1 3 16,7-3 1-16,-7 0 1 0,6 0 0 0,1-3 1 0,-1-4-1 0,0 0 0 16,1-2 0-16,0-2 1 0,5-3-2 0,-4-1-1 0,-2 1-1 15,7-4 0-15,-7-1-2 0,1-3-1 0,6 0-2 0,-7-4 0 16,8 4-1-16,-8-3 0 0,7-1 0 0,-6 1-1 0,-1-1 1 0,7 3-2 16,-7 2 0-16,8 3 0 0,-8-1 1 0,0 4-2 0,8 5-1 15,-8-1 0-15,0 4-1 16,1 3-1-16,-1 1 0 0,1 3-1 0,0 7 1 0,-1-4 1 0,0 8 0 15,2 0 0-15,-8 4-1 0,6-1 2 0,0 1 0 0,-6 3 0 0,0 1 1 16,6 3 2-16,-6 0 1 0,7-4 1 0,0 1-1 0,-7-2 1 16,6 1 0-16,1-3 1 0,-1-1 1 0,0 3-1 0,8-7 2 15,-8-3-2-15,7 1 1 0,0-5 0 0,0-3-1 0,7-3 1 0,-7-1-1 16,6-3 0-16,1-4-2 0,7-1-3 0,-9-2-6 0,2-5-5 16,7 1-7-16,-9-3-6 0,2-5-6 0,7 0-8 0,-9-3-9 0,2-1-9 0,-7-3-13 0,1 0-14 15,-2-7-12-15,2 3-14 0,-8-3-6 0,0-4-2 0,1 1 2 16,0-1 3-16,-7 3 6 0,0-4 8 0,0 1 15 0,0 5 19 0,-7 2 21 15,7 0 23-15,-7 5 23 0,7 2 21 0,-6 1 21 0,0 2 20 16,-2 7 14-16,8 1 12 0,-6 4 9 0,0 0 7 0,0 1 2 16,-1 7 1-16,7-1-7 0,-7 1-12 0,1 4-12 0,-1 3-13 0,1-5-10 15,0 10-10-15,-2-2-7 0,2 1-8 0,0 3-5 0,0 4-6 0,-1 3-6 0,-6 1-5 0,6 3-2 16,1 4-2-16,-1 4 2 0,0-1-1 0,1 5 0 0,0 3 1 16,6-3-1-16,-6 7 2 0,6-2 1 0,0 2 0 0,0 4-1 15,0-1 0-15,0 4 0 0,0-3 2 0,0 2-2 0,0 1-3 0,6-4 0 16,-6 1-1-16,0-1-1 0,0 0 1 0,0-3 1 0,0-4-1 15,0 0 1-15,0-3-1 0,6-2 0 0,-6-2 1 0,0-3-1 0,0-2 0 32,6-3 1-32,-6-3 0 0,0-4 1 0,7-3 2 0,-7-1 0 0,0-4-1 0,7 1 1 0,-1-8-2 0,1 4 1 0,-1-7-1 15,1-1 1-15,0-2-2 0,-1-5 2 0,6 1 0 0,-4-5 1 16,4 1-4-16,1-4 0 0,-6 0-2 0,6-3 0 0,-1 2-2 0,2 2-1 16,-8-2 0-16,8 1-1 0,-1 4 0 0,-7 0-2 0,7 3 1 15,-6 5-1-15,5-2-1 0,-5 5 0 0,0 3 1 0,-1 4 0 16,1 0 1-16,-7 7-1 0,6 0 1 0,0 5 1 0,1-1 1 0,-7 3 0 15,0 4 1-15,7 0 0 0,-7 5 0 0,6-4 2 0,-6 6 0 16,6-6 0-16,-6 2 2 0,8 2-2 0,-2-6 0 0,0 3 0 16,1-6 2-16,-1 0-2 0,1-3-2 0,-1-4-10 0,7-3-14 0,-7 0-28 15,8-4-37-15,-1-4-61 0,0-3-73 0,0-4-78 0,0-4-84 0,0 1-53 16,0-9-38-16,0 1-22 0,0-3-9 0,-7-4-3 0,8-4-1 16,-8 0 8-16,0-8 14 0,2 1 28 0,-8-1 37 0,0-6 59 15,0 0 73-15</inkml:trace>
  <inkml:trace contextRef="#ctx0" brushRef="#br1" timeOffset="103311.8">12660 7107 138 0,'7'3'285'0,"6"-3"21"0,-6 4 12 0,-1-4 10 16,0 0 12-16,8-4 10 0,-8 1 14 0,0-1 19 0,1 1 23 0,0-5 7 15,-1 1 1-15,1 0-56 0,-7-1-85 0,6 1-49 0,-6-3-31 16,6 1-15-16,-6-1-10 0,0-2-7 0,0 1-11 0,0 4-9 16,-6-4-12-16,6 0-17 0,-6 1-21 0,-1-2-18 0,1 5-16 0,-8 0-12 15,8-1-10-15,-7 1-8 0,6 7-5 0,-5-3-4 0,-1 3-1 16,-1 0-3-16,2 3-1 0,-8 1-2 0,7 3-1 0,0 0-3 0,-6 4-1 16,5 4-1-16,-6-1 0 0,8 1 0 0,-8 7-2 0,7-4 1 15,0 5-3-15,0-2 0 0,0 5 0 0,0-4-1 0,6 3 0 0,1 2 1 16,0-2 1-16,6-3 0 0,0 0 1 0,0 4-1 0,0-5-1 15,6 2 0-15,0-5 1 0,1 4 1 0,0-7-1 0,6 3 1 0,-1-4 0 0,8-3 0 0,-7 0 1 16,7 0 0-16,-1-7 0 0,0 0 1 0,1-1-1 0,7-3 1 16,-9-3 0-16,9-1-1 0,-7-3 1 0,6-5-1 0,-7 2 1 0,1-1 0 15,-1-3-1-15,0-1-1 0,1-4 0 0,0 1 0 0,-7 0 1 16,7-1 3-16,-8-3 3 0,1 0 4 0,-6 0 4 0,6 0 4 16,-7 1 3-16,1-4 7 0,0 2 6 0,-1-3 6 0,-6 1 4 0,0 3 8 15,6 0 8-15,-6-4 5 16,-6 7 6-16,6 1 2 0,0 0 1 0,0 3-1 0,0 4-1 0,-6 0-5 15,6 4-2-15,0 4-7 0,0-2-9 0,-7 2-7 0,7 3-4 16,0 3-8-16,0 5-8 0,0-1-7 0,0 4-6 0,0 0-6 16,0 8-4-16,0-5-2 0,0 9-3 0,7-3-1 0,-7 7 1 0,6-2 0 15,-6 1 2-15,6 0 1 0,1 0 0 0,0-4 0 0,-1 3 0 16,0-3-1-16,1 0 1 0,-1-4 0 0,8 4-1 0,-8-8-1 0,0 5 0 16,8-4 1-16,-2-4-1 0,-5 0 0 0,6-4-1 0,-6 1-1 0,5-5 0 0,2 0-2 0,-1-3-1 15,0-3-2-15,0 0-1 0,0-5-1 0,0-3 1 0,0 1-1 16,0-2 0-16,0-2-1 0,0-5 1 0,0 1-1 0,1 0 1 15,-2-4 1-15,1-4 3 0,-6 5 0 0,6-5 2 0,-7 0 1 0,0 0 2 16,2 1 0-16,-2-1 2 0,0 5 0 0,0-2 1 0,-6 4 2 16,7 1 0-16,-7 4 0 0,7-2 2 0,-7 10-2 0,0-2-1 0,0 1-2 15,0 3-1-15,0 4 0 16,0 0-1-16,0 4 0 0,0 3 0 0,0 1 0 0,0 2-1 16,-7 2 0-16,7 2-2 0,0 4 1 0,0 1-1 0,0 4 1 0,0-2 0 15,0 1 1-15,0-1 1 0,0 5-2 0,7-3-3 0,-7-1-9 16,0 0-10-16,6-4-13 0,-6 1-13 0,7-2-11 0,-1-2-12 0,0-4-15 15,2 0-16-15,-2-1-26 0,6-2-32 0,2-3-39 0,-8-2-42 16,7-3-42-16,7-3-42 0,-8-2-27 0,8-3-19 0,-6-2-12 16,5-1-6-16,1 0-3 0,-1-4 0 0,1 1 6 0,0-1 7 0,-2 0 22 0,2-2 29 0,0 2 39 15,5-4 47-15,-5 4 49 0,0-3 51 0,-1-1 47 0,7 5 43 16,-6-4 38-16,-1 3 38 0,1 1 35 0,-6-1 38 0,-2 0 41 0,8 5 42 16,-14-2 45-16,7 1 47 0,-7 4 37 0,8-4 30 0,-14 3 16 15,6 1 10-15,-6 0 0 0,0 0-2 0,0-1-7 0,-6 1-10 0,6-1-17 16,-6 5-21-16,-2-4-28 0,-4 0-31 0,5 3-40 0,-6-4-44 15,7 5-36-15,-7-2-34 0,-1 3-21 0,2-3-16 0,5 5-13 0,-6 0-11 0,0 0-7 0,7 5-8 16,-8-3-5 0,8 6-5-16,-7 4-3 0,6-2-3 0,1 5-1 0,-7 0 0 15,7 2 0-15,-1 6 0 0,0 0-1 0,1-2 1 0,0 5 0 16,-2-1 0-16,8 1 0 0,-6-1 1 0,6 2-1 0,0-2 0 0,0 1 1 16,0-5 0-16,0-2-1 0,6-2 0 0,-6 2-1 0,8-4 1 15,-2 0-1-15,0-4 0 0,1 0 0 0,6-8-2 0,-6 1 1 0,5 0-1 16,2-4 0-16,-8-4-1 0,7-3-1 0,0-1 1 0,6-3 0 0,-5-4 0 0,-2 1 0 15,2-1 1-15,-1-3 0 0,6-4 1 0,-6 0 0 0,-7 0 2 16,8-3 0-16,-1-1 1 0,-7 0 1 0,1 0-1 0,-1 1 2 0,1-2 0 16,-1 2 2-16,1 0 3 0,-7 2 5 0,0 6 5 0,7-1 4 15,-7 3 3-15,0 4 0 0,0 0 2 0,0 4-2 0,0-1-1 0,0 4-1 16,0 4 0-16,0 0 0 0,0 4 0 0,0-1-2 0,0 4-2 16,0 5-5-16,0 3-4 0,0 0-5 0,6 3-4 0,-6 3-2 0,0 1 0 0,0 5 0 0,6-2 1 15,-6 1 0-15,7-1 2 0,-7 0-1 0,7-2-1 0,-1-2-1 16,0 2-4-16,1-1-4 0,-1-4-8 0,1-4-7 0,0 1-8 0,-1-1-13 15,0-2-11-15,8-5-23 0,-8-3-26 0,1-1-44 0,6-6-51 16,-7-1-59-16,1 1-61 0,-1-8-52 0,8 0-45 0,-8-3-38 16,0-5-33-16,-6-3-11 0,7 0-3 0,-1-3 8 0,-6-5 11 0,0 1 21 15,0-4 25-15,0-4 43 16,-6 0 53-16,-1 1 59 0,7-8 60 0</inkml:trace>
  <inkml:trace contextRef="#ctx0" brushRef="#br1" timeOffset="103543.6">13305 6417 213 0,'-39'8'384'0,"1"1"36"16,-2-7 26-16,7 6 16 0,1-5 17 0,6 1 14 0,-1-1 11 0,2-3 9 0,11 0 10 0,-4 0 9 15,10-3 8-15,-4 3-85 0,5 0-133 0,7-4-85 0,0 4-61 0,0-3-37 16,0-1-25-16,7 0-17 0,-1-3-17 0,0 3-13 0,8-7-12 16,-2 4-12-16,2 0-8 0,5-1-14 0,-5 1-14 0,5 3-17 0,0 1-15 15,-6-1-11-15,7 4-8 0,-7 4-8 0,0 3-5 0,0 5-8 16,-7-2-7-16,8 5-9 0,-14-1-13 0,0 9-22 0,0-1-30 0,-7 0-40 15,0 3-48-15,1 1-53 16,-7 4-58-16,-7-3-56 0,1 4-53 0,-1 2-24 0,1-4-8 16,0-4-2-16,-1 5 4 0,0-4 9 0,1-1 12 0,5-7 22 15,2 4 29-15,-2-7 46 0,8-1 52 0</inkml:trace>
  <inkml:trace contextRef="#ctx0" brushRef="#br1" timeOffset="104430.14">15005 7220 111 0,'-19'27'309'0,"5"-10"24"0,2 5 11 15,-2-7 6-15,8 0 2 0,-7-4 4 16,6 0 2-16,1-4 1 0,6-3 3 0,0 0 8 0,0-1 7 16,0-3-64-16,0 4-100 0,6-8-54 0,1 1-30 0,-1-1-15 15,7 0-10-15,-6-3-2 0,6-4-2 0,7-5 0 0,-7 2-2 0,6-4-2 16,0 0-3-16,1-5-4 0,0 2-9 0,-1-8-15 0,1 2-19 15,-1-5-14-15,1 3-11 0,0-8-6 0,-1 4-4 0,-6-4-1 0,6-3 3 16,-5 3 1-16,-2 0 3 0,2-3 5 0,-8 4 6 0,7 2 4 16,-6-1 1-16,-7 5 6 0,6 1 8 0,1-1 3 0,-7 8 5 0,0 1 4 0,0-2 3 0,0 9 2 15,0-1 1-15,0 4-1 0,0 0-4 0,0 4-4 0,-7 3-5 16,7 0-6-16,-6 1-3 0,6 3-7 0,-7 3-7 0,7 5-6 0,-7-1-5 16,1 7-4-16,0 1-3 0,6 7-3 0,-7 1-4 0,0 6-2 15,7 4-1-15,-6 3 0 0,6 5-1 0,0 3 1 0,6-1 0 0,-6 5 1 16,7-1 0-16,0 2 0 0,-1-5 0 0,7 3-1 0,-6-3 0 15,6 0 0-15,-7-4 0 16,8 0 0-16,-2-4 0 0,1-2 0 0,0-1 0 0,0-7 0 0,1-1 0 16,-2 1 1-16,2-8 0 0,5-3 1 0,-6-1 0 0,0-6 0 15,7 0 1-15,-8-4 0 0,2-4-1 0,5-4 1 0,1-4-1 16,-8-3 1-16,8 0 0 0,-7-8-1 0,7 1 2 0,-8-4-1 0,2 0 1 16,-1-7-1-16,0 3 0 0,0-7 0 0,-7 5-1 0,0-6 0 15,2-2-1-15,-2 2 0 0,0-2 0 0,1 3-1 0,-7 0 1 0,0 3 0 16,6 1 1-16,-6 4 1 0,0 3 0 0,0 3 1 0,0 5 1 0,0 3-1 0,0-1 0 0,0 5-1 15,0 4 0-15,0 3-1 0,0 0 1 0,0 3 1 0,-6 4-2 16,6 5 0-16,0-1-2 0,-7 3-1 0,7 5 0 0,0 3-1 16,-6 0 0-16,6 3-1 0,0 1 1 0,0 0 2 0,0-1-1 0,0 1 2 15,0-1-1-15,6 2 0 0,-6-6 0 0,7 2 0 0,-1-2 0 16,1-3 1-16,0 1-2 0,5-5 1 0,-5 1 1 0,6-4 1 0,-7-1 0 16,8-2 0-16,-1 0 1 0,-1-8 0 0,2 3-1 0,-2-6 0 0,2 0 1 0,5-2-1 15,-6-3 1 1,0-2 0-16,1-5-1 0,5 4 0 0,-6-7-1 0,0-1 0 15,0 1 0-15,-6-3-1 0,5-1 0 0,-5-4 0 0,0 0 0 0,-1 4 0 16,1-3 0-16,-1 0 0 0,-6 2 1 0,6 4 1 0,-6 1 2 0,0 0 1 0,0 6 0 0,0 2-1 0,0 3 0 16,0-1-1-16,0 5-1 0,0 3 1 0,0 0-1 0,0 3-1 0,0 5 2 15,-6 3-1-15,6-1-1 0,-6 2-1 16,6 6-2-16,0 1-1 0,-7 1 0 0,7 3 1 0,0-1 1 0,0 0 0 16,0 4 2-16,0-4-1 0,7 1 1 0,-7-6-4 0,6 5-3 15,0-7-6-15,1 4-7 0,0-9-11 0,-1 0-11 0,0 2-14 16,8-5-18-16,-8-3-32 0,7-1-40 0,-6-3-49 0,6-3-50 0,-7-1-50 15,8-3-46-15,-8 0-37 0,7-8-29 0,-7 5-32 0,1-9-32 16,-1 1-13-16,1-1-5 0,-7-6 8 0,6 2 13 0,-6-6 29 16,0 3 40-16,-6-6 47 0,6 2 51 0,-7-3 49 0,1-3 47 0</inkml:trace>
  <inkml:trace contextRef="#ctx0" brushRef="#br1" timeOffset="104615.09">16086 6741 147 0,'-6'-15'280'0,"-1"4"35"0,-6 3 35 0,6 1 35 0,1-1 39 16,0 1 25-16,-1 0 19 0,-6 0 18 0,7 0 14 0,-1 3-1 15,1-3-12-15,-1 2-53 0,0 2-75 0,7-4-48 0,-6 7-32 0,6-4-33 16,0 1-31-16,0 0-35 0,0-2-37 0,6 1-26 0,-6-4-19 15,7 6-17-15,0-2-15 0,-1 1-14 16,7-5-13-16,-7 5-12 0,8-2-12 0,-2 3-11 0,2-3-11 16,-8 1-9-16,7 4-9 0,0 0-7 0,-6 4-8 0,5 1-5 15,-4 2-6-15,-2-1-5 0,0 6-4 0,-6-2-4 0,7 2-3 0,-7 5-4 16,0-1-3-16,0-2-7 0,-7 5-9 0,7-1-24 0,-6-4-31 16,6 5-50-16,-6-4-58 0,-2 0-65 0,8-5-67 0,-6 1-45 0,0-4-37 15,6-3-14-15,-7 3-7 0,1-7 0 0,6 0 4 0,0-4 10 16,0-3 13-16,0 0 29 0,0-4 38 0,6-4 55 0,1-3 65 0</inkml:trace>
  <inkml:trace contextRef="#ctx0" brushRef="#br1" timeOffset="104777.91">16112 6367 0 0,'-19'-23'206'0,"-1"9"222"0,0-5 40 0,1 5 29 15,0-1 21-15,-1 0 15 0,1 5 9 0,-1-1 8 0,7-4 4 16,0 7 2-16,6-2 3 0,-5 3-30 0,12 4-43 0,-8-6-118 16,2 6-157-16,6 3-80 0,0-5-42 15,0 5-28-15,0 0-23 0,6 0-17 0,2 0-13 0,-2 0-18 16,7 5-18-16,0-5-26 0,6 3-31 0,-5 1-60 0,5 1-76 0,7-2-85 15,-6 4-88-15,-1 0-64 0,1 1-49 0,-1-1-25 0,0 4-12 16,-5-4-4-16,-1 4 2 0,-7-3 7 0,1 2 14 0,-1-2 24 16,-6-1 28-16,7 0 59 0,-7 0 74 0</inkml:trace>
  <inkml:trace contextRef="#ctx0" brushRef="#br1" timeOffset="104962.73">15422 6586 0 0,'-52'30'22'0,"-1"-4"404"0,2-1 50 16,5 0 25-16,1-6 13 0,5-1 4 0,15 1 3 0,-8-8 1 0,13-1-1 15,8-1 1-15,4-6 1 0,8 1-1 0,0-1 1 0,8 1-133 16,4-1-198-16,1-3-102 0,7 4-53 0,6 0-36 0,0-4-27 0,7 3-45 16,-1-3-52-16,1 0-75 0,12 0-86 0,-5 0-81 0,5 4-78 0,1-4-40 0,5 0-19 15,-5-4-10-15,6 4-4 0,-6 0 2 0,6-3 3 0,0 3 9 16,0-4 15-16,0 0 39 0,0 1 51 0,0-1 73 0,1 1 209 0</inkml:trace>
  <inkml:trace contextRef="#ctx0" brushRef="#br1" timeOffset="105463.87">16959 6963 0 0,'13'12'25'0,"-7"-1"267"0,0-4 34 0,2 0 17 15,-2-3 9-15,7-4 12 0,-6 5 13 0,-1-10 15 0,1 5 17 16,5-7 18-16,-5 3 18 0,0 0-11 0,-1-3-23 0,0 0-70 16,-6 4-92-16,7-6-50 0,0 3-28 0,-7-2-15 0,0 1-5 0,0 0-10 15,0-5-13-15,-7 5-14 0,0 0-18 0,1 0-17 0,0-1-19 16,-8 5-13-16,2-4-13 0,-1 2-9 0,-1 2-5 0,-6-1-6 0,2 4-5 0,-2 0-3 15,-7 0-3-15,8 4-1 0,0-1-1 0,-8 2-2 0,8 5 0 0,-7-2 0 16,6 6 0-16,1 1 0 0,0 0 0 0,-1 2 0 0,1 2 0 16,5 3-1-16,-5 0 0 0,6 1 0 0,0 2 1 0,7-3 0 15,-2 4 0-15,2-5 0 0,6 2 0 0,0-1 0 0,0-4 1 0,6 4-1 16,8-3 1-16,-8-5-1 0,7 0 1 0,7-3 1 0,-8 0 1 0,15 0 0 16,-7-8 0-16,6 2-1 15,-7-2 2-15,7-6 0 0,0-2 1 0,0-2 0 0,0 0-1 16,1-7 1-16,-2-2 0 0,-5-1 1 0,6-2 2 0,0-2-2 15,-7-5-1-15,1 1-1 0,0-5-1 0,-7-3 0 0,6 0-1 0,-12 0-2 16,5-4-1-16,2-3 1 0,-8 0 1 0,7-4 1 0,-6 0 2 0,-1 4-1 16,-6-4 1-16,7 0 3 0,-1 0 6 0,0 2 7 0,-6 3 6 15,8 2 8-15,-8 5 7 0,6-2 7 0,-6 9 6 0,6-2 5 16,-6 7 7-16,0 1 2 0,7 4 2 0,-7 0-1 0,0 5-2 0,0 2-3 0,0 1-5 0,0 3-6 16,7 1-8-16,-7 3-7 0,0 0-8 0,-7 3-6 0,7 5-6 0,0-1-5 15,0 3-5-15,0 2-6 0,-7 6-2 0,7 0-2 0,0 1 1 16,-6 6 0-16,6 0 1 0,0 5 0 0,-6 3 2 0,6 0 0 15,0 1-1-15,-8 3 1 0,8-1-1 0,0 4-2 0,0 0-4 0,0 1-7 16,0-1-12-16,8 0-16 0,-8-3-17 0,6 3-22 0,-6-3-25 16,6 0-44-16,8-4-54 0,-8-4-61 0,7 0-68 0,0-7-57 0,0 0-52 0,0-4-44 0,6-3-44 15,-5-8-12-15,11 1 0 0,-5-4 10 0,6-8 14 0,-7-1 21 16,8-1 24-16,5-5 44 0,-6-5 53 0,0-2 61 0,1 0 66 0</inkml:trace>
  <inkml:trace contextRef="#ctx0" brushRef="#br1" timeOffset="105749.12">17779 6869 0 0,'7'-22'208'0,"0"7"84"0,-1-4 24 0,0 5 32 0,-6 0 38 0,-6 2 30 15,6 2 26-15,0 2 16 16,-6-3 13-16,-1 3 7 0,0 1 5 0,1 0-48 0,0 3-76 0,-8 4-62 16,8-3-55-16,-7 6-32 0,-1 1-21 0,2 0-31 0,-1 4-36 15,0-1-29-15,0 7-25 0,-1 0-15 0,2 2-13 0,-2 2-7 16,2 4-5-16,5 0-4 0,-6 3-6 0,6 1-3 0,1-1-5 0,6 1-2 16,-6 4-2-16,6-5-1 0,0 1-3 0,6 0 0 0,0-4-4 15,-6 3-1-15,14-6-4 0,-8-1-4 0,7 1-6 0,1-9-5 0,-2 1-5 16,2 0-5-16,5-3-4 0,-6-4-3 0,6-4-2 0,1 0-2 0,-1-9-1 0,1 3 1 15,0-2 1-15,-1-6 1 0,-6-1 4 0,6 0 4 0,-5-4 8 0,-2-2 8 16,2-1 9-16,-8 1 10 0,1-6 11 0,-1 1 8 0,-6 1 7 16,0 3 7-16,0-3 3 0,-6-1 3 0,-7 0 0 0,6 4 1 0,-6 0 0 15,0 3-1-15,-6 5 0 0,6 0-5 0,-7-2-3 0,0 10-11 16,-6-2-14-16,7 5-25 0,-7 3-33 0,6 3-57 0,1 1-68 0,-7 3-77 16,6 0-78-16,1 5-66 15,-1-2-56-15,8 1-29 0,-8 0-14 0,13 0-7 0,-6-3-2 16,6 3 2-16,7-4 7 0,0 0 20 0,0-3 27 0,7 0 53 0,-1-4 65 15</inkml:trace>
  <inkml:trace contextRef="#ctx0" brushRef="#br1" timeOffset="105934.05">17838 6327 141 0,'0'-11'385'16,"-6"-4"46"-16,-1 4 23 0,1 0 16 0,-1-1 10 0,0 6 6 0,1-5 2 15,0 3 3-15,-1-3 1 0,0 3 0 0,1 5 1 0,0-4-80 16,-1 3-121-16,0 4-98 0,1 0-89 0,-7 0-45 0,7 0-27 0,-8 8-28 15,2-5-28-15,-2 5-49 0,-5-1-58 0,5 0-72 0,-4 4-78 16,-2 0-73-16,0 4-71 0,1-1-33 0,-1-3-18 0,-6 4-8 0,0-4-5 16,7 3 1-16,-8-2 1 15,1 3 12-15,0-5 18 0,7-2 42 0,-7 0 56 0,6 2 69 16,1-3 235-16</inkml:trace>
  <inkml:trace contextRef="#ctx0" brushRef="#br1" timeOffset="106099.65">16946 6565 360 0,'-27'14'439'0,"-5"-2"35"0,-1-1 24 0,7-2 19 0,1-1 15 15,-1-4 8-15,6 4 6 0,7-1 1 0,0-7 3 0,6 4 0 0,1-4 1 16,6 3-115-16,0-3-175 0,6 3-93 0,1-3-52 0,6 5-33 0,6-5-26 16,1 3-17-16,13-3-15 0,-1 4-10 0,1 0-9 0,13-1-16 15,-1 1-22-15,1 0-40 0,5-1-49 0,-5 4-73 0,6-3-82 16,-6-1-91-16,-1 2-92 0,1-2-49 0,-7-3-24 0,0 4-12 0,1-4-6 16,-8 0-2-16,1-4 1 0,-7 1 14 0,-1-5 20 0,1 1 38 0,-6 0 49 15,0-4 70-15,-1 3 140 0</inkml:trace>
  <inkml:trace contextRef="#ctx0" brushRef="#br1" timeOffset="106581.63">19193 6253 0 0,'0'-7'211'16,"0"3"152"-16,-7-3 34 0,7 3 23 15,-6-4 14-15,0 5 9 0,-2-4 5 0,2 3 4 0,-7-2 0 16,7 1 3-16,-7 5 4 0,0-4-39 0,-1 8-60 0,2-4-85 16,-8 8-99-16,1-1-54 0,-7 3-30 0,6 6-16 0,-6-2-12 0,-1 8-3 15,-5 4-3-15,6 0 2 0,0 7 0 0,0 4 1 0,0 2-1 16,6 9-1-16,-6 0-4 0,7 4-5 0,-1 2-7 0,1 5-4 0,6 3-7 15,0 1-3-15,6-1-4 0,0 0-4 0,1 1-5 0,6-2-2 16,0-2-2-16,6 0-4 0,1 0-2 0,0-9-13 0,-1 2-13 0,7-1-32 0,1-7-43 0,-2 0-67 16,8-8-79-16,-7 1-89 0,7-7-91 0,-2-5-49 0,2-3-27 15,0-7-13-15,-1-5-8 0,7-5-3 0,1-5-2 0,-7-5 9 16,6-5 12-16,-1-5 33 0,1-7 42 0,7 0 66 0,-7-7 113 0</inkml:trace>
  <inkml:trace contextRef="#ctx0" brushRef="#br1" timeOffset="107985.07">19271 7067 57 0,'-6'11'291'0,"6"3"27"0,-7-3 21 0,7-4 12 15,0 5 8-15,-7-9 6 0,7 4 7 0,0-3 9 0,-6 0 10 16,6-4 11-16,0 0 13 0,0 0-62 0,6 0-98 0,-6-4-58 0,7 0-39 16,-7 1-24-16,7-4-15 15,5-1-9-15,-5 1-6 0,6-4-3 0,0 0-5 0,7-4-8 16,-8 1-10-16,8-1-11 0,-7 0-11 0,7-2-9 0,-1-3-10 0,1-2-6 15,-8 4-6-15,8 0-4 0,-6 0 0 0,-2-1 1 0,-5 1 3 16,6 3 0-16,-6 1 3 0,-1-1 1 0,-6 5 1 0,6-2 0 0,-6 5 2 16,0-1 0-16,0 1-1 0,0 4-1 15,0-1-1-15,0 4-2 0,0 0-5 0,0 0-4 0,0 4-6 0,-6-1-4 0,0 4-3 0,6 4-1 0,-7 0-2 0,0 4-3 16,1 0 0-16,-1 3-1 0,1 3-1 0,6 2 2 0,-6-1-1 16,-1 0 1-16,0 4 0 0,7-5 0 0,-6 1 1 0,6 0-1 0,0 1 1 15,0-2 1-15,0-2-1 0,0-1-1 0,0 0 1 0,0-2-1 16,6-1-1-16,-6-5 2 0,0 0 1 0,7 2 1 0,-7-5-1 15,7-3 2-15,-1 3 0 0,-6-3 1 0,6-1-1 0,1-3 2 0,-1 0 1 16,1-3 0-16,6-1 1 0,-7 0 1 0,1-3 1 0,6 0-1 16,0 0-1-16,-7-8-1 0,8 5-1 15,-2-5 0-15,2-4 0 0,-2 4-1 0,8-3-1 0,-7-4 0 16,1 4-2-16,-2-5-2 0,1 1 0 0,7 0 0 0,-7-3 1 0,0 3-1 16,-1 0 1-16,2 4 0 0,-1-4-1 0,0 3 0 0,0 6-1 15,-1-4-1-15,2 7 0 0,-8 0-1 0,8 1 1 0,-8 2-1 16,1 7 0-16,-1 0 0 0,0 0-1 0,-6 4 2 0,8 3-1 0,-2 4 2 15,-6 0-1-15,0 0 0 0,0 8 1 0,0-4 0 0,0 3 0 16,0 3 1-16,0-2 2 0,-6 2 0 0,6 2 0 0,0-5 1 0,-8 4-1 0,8 1 0 0,0-5-2 16,0 0 0-16,0 0 0 0,0-4 0 0,0-2 2 0,0 2 0 15,0-3 0-15,0 1 0 0,8-4 0 0,-8-5 0 0,6 4 1 0,-6-3 0 16,6-4-1-16,0 3 2 0,1-3 1 0,0-3 1 0,-1 3-2 16,1-4 1-16,6-3-1 0,-6-1 0 0,5 0 0 0,-6-2-1 15,8-1 2-15,-1 0-1 0,0-4 0 0,-6 1-1 0,5-1-2 0,2-3 1 16,-2 0-2-16,-5-1 0 15,6-2 0-15,-6-2 1 0,5 4 1 0,-5-2-2 0,6-2 1 0,-7 2-1 16,1 3-1-16,0-1 0 0,-1 4 1 0,1 1-1 0,-1 3-1 16,0 3 1-16,-6 1-1 0,7 0 0 0,-7 7-1 0,0-4 1 15,7 8-1-15,-7-1 1 0,0 1-1 0,0 3 1 0,0 1 2 0,6 3-1 16,-6 0 0-16,0 1 1 0,6 1 0 0,-6 1 2 0,0 2 0 16,0 2 0-16,8-3 0 0,-2-1 0 0,-6-3 1 0,6 1-1 0,1-2 0 15,6 1 1-15,-7-4 1 0,7 2-1 0,-7-7 2 0,8-2-1 0,-1 0 0 0,6 0-1 16,-6-7 1-16,7 0 1 0,-7-1-2 0,7-2 1 0,-1-2-1 0,0-2-1 15,-5-4 0-15,5-1-2 0,-6 1 0 0,6-1 0 0,-5-1-1 16,-1-7-1-16,0 5 1 0,0-3 0 0,-7-1 0 0,1-4 0 0,0 1 2 16,-1 0-2-16,-6 0 1 0,6-2 0 0,-6-1 0 0,0 3 1 15,0 0-1-15,0 3 2 0,-6 0 1 0,6 1 1 0,0 3 0 0,-6 3 1 16,6 5 2-16,0-1 0 0,-7 4-1 0,7 4 0 0,0 4 0 0,-7-2-1 0,7 1 0 0,0 8-1 16,-6 1 0-16,6 2-1 0,0 0 0 0,-7 4-1 0,7 3 1 15,0 5-1-15,-6 4 0 0,6-3 0 0,0 7 0 0,-7 2 1 16,7 0 0-16,0 4 2 0,0 0-1 0,0 0 1 0,0 4 1 0,0-1 0 15,0 1 1-15,7-4-3 0,-7 3 0 0,6-3-1 0,-6 1 1 16,7-2-1-16,-7-2 0 0,6-1-2 0,1 0 1 0,0-3 0 16,-7-3 0-16,6-6-7 0,0 1-7 15,1-3-15-15,0-1-19 0,-1-6-36 0,0-1-46 0,7-3-65 16,-6-4-74-16,0-4-66 0,-1-3-62 0,8-1-45 0,-8-6-36 0,0-1-18 16,0 1-9-16,-6-7 1 0,7-2 6 0,-7 2 12 0,7-6 19 15,-7-2 35-15,-7-1 48 0,7 1 64 0,-7 0 73 0</inkml:trace>
  <inkml:trace contextRef="#ctx0" brushRef="#br1" timeOffset="108138.76">20476 6575 0 0,'-20'-3'209'0,"1"-1"177"0,-1 4 36 0,0 0 24 0,8 0 15 16,-2 0 9-16,2 0 6 0,-1 0 2 0,6 0 4 0,0 0 2 0,7 0 2 15,-6 0-36-15,6 0-55 0,6 0-101 0,-6 0-124 0,7 0-66 16,6 4-38-16,-6-4-22 0,5 0-15 0,8 3-19 0,0-3-23 0,-1 0-40 16,1 0-51-16,6 0-68 0,-7 0-75 0,7 0-73 0,0-3-73 0,-6 3-41 15,6-4-28-15,-7 1-14 0,1 3-7 0,0-4-3 0,-7 0-1 16,-1-3 8-16,2 4 15 15,-2-5 38-15,-5 1 48 0,0-1 66 0,-7 1 139 0</inkml:trace>
  <inkml:trace contextRef="#ctx0" brushRef="#br1" timeOffset="108323.45">19785 6385 286 0,'-33'15'407'0,"8"-4"26"16,-1 0 13-16,6-4 7 0,0 4 3 0,1-4 1 0,6 0 0 0,6-2-1 15,-5-3 2-15,6 3 0 0,6-5-2 0,0 3-104 0,0 1-159 16,0 0-92-16,6 0-61 0,6-1-64 0,2 1-65 0,5-1-84 0,1 4-90 16,-1-2-71-16,14-2-63 0,-8 1-30 0,8-1-15 15,-1 1-7-15,8-4-5 0,-1 4-1 0,0-4-1 16,1 0 3-16,5 0 6 0,1-4 38 0,-1 4 51 0</inkml:trace>
  <inkml:trace contextRef="#ctx0" brushRef="#br1" timeOffset="108555.28">21198 6825 380 0,'-26'17'446'0,"1"0"26"0,-1-4 15 0,6-1 5 0,7-2 4 16,0-2 2-16,6-4 0 0,1-1 2 0,6 1 0 0,0-1 2 15,0 1 2-15,6-4-120 0,8 3-180 0,-1 2-92 0,-1-2-51 0,8-3-26 16,0 4-15-16,5-4-7 0,1 3-3 0,7-3-8 0,-7 0-10 15,7 4-32-15,-1-4-43 0,8 0-69 0,-8 0-81 0,1-4-87 16,-1 4-91-16,1 0-47 0,-1-3-24 0,1-1-13 0,-1 1-5 0,1-2-3 0,-7-2-2 0,0 4 6 16,1-4 9-16,-2-1 31 0,1 1 41 0,-6 0 68 0,0-1 140 15</inkml:trace>
  <inkml:trace contextRef="#ctx0" brushRef="#br1" timeOffset="109303.72">21883 6909 0 0,'-14'4'70'0,"8"3"231"0,0-7 34 15,-1 3 18-15,0-3 10 0,7 0 7 0,0-3 2 0,0-1 7 16,0 1 6-16,7-4 9 0,0-1 9 0,5-4-20 0,-5 5-38 0,6-3-69 16,0 0-89-16,7-7-50 0,-1 3-31 0,-6-1-15 0,6 1-6 15,1-4-3-15,0 0-3 0,-1-1-4 0,1-3-6 0,0 0-8 16,-1-3-9-16,1 3-9 0,-8-3-6 0,8-1-5 0,-7-4-3 0,0 0 0 16,-6 5-1-16,5-4 0 0,-12 0 1 0,7-1 1 0,0 1 2 0,-7 0 2 15,6 2 2-15,-6-1 2 0,-6 2 0 0,6 0 3 0,-7 4 1 0,7 0 0 0,-7 5 0 16,1-2-2-16,0 1-1 0,-1 2-2 0,1 6-3 0,-1-1-3 15,-6-1-4-15,7 5-3 0,-1 4-3 0,0-5-2 0,-5 8-2 0,5-3-3 16,1 6-3-16,-1-3-3 0,-6 4-2 0,7 3-3 0,-2 0 0 0,2 5-2 16,0 2-3-16,-7 2-1 0,6-3 1 0,1 9-1 0,-1 1 1 15,1 2 1-15,0 0-1 0,-2 1 0 0,8 4 0 0,-6 0 1 16,6 2-1-16,-6-3 1 16,6 4-1-16,0 1 1 0,6-2 2 0,-6 2 0 0,0-2 0 0,6 0 0 15,2-1 1-15,-2-2-1 0,7 0-1 0,-7 0 2 0,8-3 1 0,-2-3-1 16,2-2 1-16,-2 2 0 0,2-6-1 0,-1-2 0 0,6 0 0 15,-6-5 0-15,7-3-1 0,-7 1 0 0,6 0 0 0,-6-4-1 16,7-4 0-16,-7 0-1 0,7-4 0 0,-8-4 0 0,8 5 1 0,-7-9 0 16,0 5 0-16,6-4 0 0,-5-3-2 0,-8 3 0 0,7-3 2 15,0-2 0-15,-6-2-1 0,-1 3 1 0,0-3 1 0,8 4 1 0,-14-5 0 0,6 4-1 0,0 0 2 16,-6 1 0-16,8 0-1 0,-8 3 3 0,0-4 1 0,0 8 1 16,0-1-1-16,0 1 0 0,0 2 0 0,0-1-1 0,0 6 0 0,0 0-3 15,0 0 1-15,0 4-2 0,-8-2 0 0,8 6-2 0,-6 4 1 16,6-1-1-16,-6 3-2 0,6 1 0 0,0-1-1 0,-7 5 2 0,7 3 0 15,-7-4 1-15,7 1 0 0,0-1 2 0,0 0 0 0,0 0 1 16,7-3-1-16,-7 0 1 0,7-3 0 0,-1 1 0 0,0-6 0 0,2 0 3 0,4-2 1 0,-5-2 0 16,6-3 1-16,0 0 1 0,7-3 1 0,-8-4-2 0,8-1 1 0,-1 1 0 15,1-3 0-15,0-7 1 0,-1 3-1 0,-6-4-1 0,6 3-1 16,1-7-2-16,0 4-1 0,-7-3-1 0,-1-6 1 0,8 5-1 0,-7-7 0 31,0 4-1-31,-6-4 0 0,5-1 0 0,-4-3 0 0,-2 0 0 16,0 0 0-16,1 0 0 0,0 0 1 0,-1 0 2 0,-6 3-1 0,6 2 3 15,-6-2 5-15,0 5 2 0,0 3 3 0,7 3 2 0,-7 5 4 0,-7-1 2 0,7 4-1 16,0 3 2-16,0 2-2 0,0 1 0 0,0 5-2 0,0 0-1 16,-6 0-1-16,6 5-3 0,-6 1-4 0,-1 6-3 0,0-2-3 0,7 5-2 15,-6-1-4-15,0 9-2 0,-2-2-1 0,2 5 1 0,0 0 0 16,-1 3 1-16,1 1 1 0,-1-5 1 0,0 6-1 0,7 1-1 16,-6-7 0-16,6 5 1 0,0-1 1 0,0 0-1 0,0-3 1 0,0 0-1 15,0-1 0-15,6-3-2 0,1 0-1 0,0-4-7 0,-1 0-7 0,-6-2-12 0,13-2-14 0,-7-7-24 16,2 5-31-16,4-9-50 0,2 1-59 0,-8-4-64 0,7 0-69 15,0-4-63-15,-6-3-56 0,5-1-37 0,-5-2-22 0,6-1-7 16,-7-5 3-16,1 2 8 0,0-4 12 0,-7-1 24 0,6 1 31 0,-6-1 48 16,0-1 59-16,0-3 65 0,-6 2 175 0</inkml:trace>
  <inkml:trace contextRef="#ctx0" brushRef="#br1" timeOffset="109441.78">22742 6436 0 0,'-33'-7'178'0,"8"3"171"0,-7-4 50 0,5 5 32 0,1 0 20 0,6-1 12 15,1 0 7-15,-1 1 5 0,7 0 3 0,7 3 2 0,-1-5 3 0,1 5-39 16,6 0-61-16,6 0-84 0,1 0-96 0,6 0-65 0,0 5-51 15,0-5-33-15,13 3-23 0,-7-3-29 0,8 3-33 0,5-3-50 16,-6 0-63-16,7 4-70 0,-1-4-76 0,-5 0-68 0,-1-4-63 0,6 4-34 16,-6-3-16-16,-7 0-8 0,8-2-3 0,-7 2-1 0,-8-5 2 15,1 1 16-15,0-4 26 0,0 1 46 0,-7-2 58 0,2-2 68 0,-2-2 258 0</inkml:trace>
  <inkml:trace contextRef="#ctx0" brushRef="#br1" timeOffset="109588.93">22540 6092 235 0,'-38'7'402'0,"5"4"34"15,1-4 18-15,-2 5 10 0,9-5 6 0,5-3 2 0,0 3 2 0,8-7-1 16,5 3 1-16,0-3-1 0,1 4 1 0,6-4-98 0,0 5-149 0,6-5-122 0,1 2-110 16,0-2-108-16,5 5-108 0,8-2-90 0,-7 0-83 0,13 2-41 15,-6-2-19-15,12 1-10 0,-6-4-5 0,7 2-1 0,-1 3-4 0,1-2 3 16,6 1 2-16,-7 1 29 0,8-2 43 0,-1 4 74 0,0 0 224 16</inkml:trace>
  <inkml:trace contextRef="#ctx0" brushRef="#br1" timeOffset="109827.24">23328 6675 0 0,'-6'7'31'0,"-1"0"374"0,1 1 50 0,0-1 25 0,-2 0 10 16,8-3 6-16,0 3 3 0,0-7 1 0,0 4 2 0,8-1 1 15,4 2 2-15,-5-3-5 0,6 6-10 0,0 0-120 0,7-1-176 0,-8 0-92 0,8 8-51 0,-7-4-23 16,0 7-10-16,6-3-6 0,-5 7-3 0,-8 0-3 0,7 3-1 0,-6 1-1 15,-1 3-2-15,-6 1-4 0,7 2-2 0,-14-2-5 0,7 3-8 16,-6 0-11-16,-1 0-12 0,-6-4-23 0,1 1-27 0,-2-5-42 16,1 1-51-16,0-4-64 0,-6-1-72 0,5-3-65 0,-5-2-60 0,6-2-30 15,-7-6-13-15,7-1-1 0,1-7 2 0,-2 0 8 0,2-7 13 16,5-1 21-16,7-3 27 0,0-3 42 16,0-5 50-16</inkml:trace>
  <inkml:trace contextRef="#ctx0" brushRef="#br1" timeOffset="110375.17">24370 6836 58 0,'-19'14'305'0,"-1"1"29"0,0-4 18 0,8 4 11 0,-1-8 8 16,0 4 7-16,6-4 4 0,1-3 13 0,0-1 16 0,6 2 15 15,0-5 15-15,0-5-62 0,6 2-102 0,0-1-69 0,7-3-55 0,1-4-30 16,-2-1-16-16,2-2-10 0,5 1-8 0,1-7-6 0,6-2-5 15,0 0-13-15,-7 0-14 0,7-3-15 0,0-5-15 0,0 1-9 0,1-4-4 0,-8 0-3 0,7 1-1 16,-6-5-1-16,-1 0 0 0,-6 1-1 0,0-1 1 0,0-4 1 16,-6 5 3-16,-1 3 4 0,0 0 2 0,-6 4 4 0,0-1 3 0,0 5 4 15,0 6 6-15,-6 1 2 0,6-1 1 0,-6 8 0 0,-1 4 0 16,0 0 0-16,1 3-2 0,-1 4-2 0,1 0-3 0,0 4-2 0,-1 0-4 16,0 3-4-16,1 5-4 0,6-2-3 0,-6 5-4 0,6-1-1 15,6 1-2-15,-6 3 0 0,6 4 0 0,8 0-1 0,-8 0 2 0,7 0 1 0,7 3-1 0,-8-2 1 16,8 2 0-16,0 0-1 0,5 2-1 0,-5 2 0 0,6-4-1 15,-7 5 0-15,8-4 0 0,-8 4 2 0,8-5 0 0,-8 4-2 16,0-3 0-16,1-1 0 0,-1 1 0 16,-5 0 0-16,-2-4-1 0,2 0 0 0,-8-4 0 15,1 1 0-15,-1-2-1 0,-6-2 0 0,0-4 0 0,0 3-1 0,-6-7-4 0,-1 1-4 16,1 0-10-16,-8-4-13 0,8-1-17 0,-6-3-29 0,-2 0-35 16,-5-3-41-16,5-1-46 0,2-4-47 0,-2 0-49 0,2 1-47 15,-2-3-47-15,8-5-38 0,-1 3-32 0,1-2-10 0,0-1 1 0,6 1 10 16,0-4 14-16,6 3 28 0,0-3 34 0,1-1 41 0,6 5 47 15,0-4 47-15,7-1 94 0</inkml:trace>
  <inkml:trace contextRef="#ctx0" brushRef="#br1" timeOffset="111994.93">25276 6744 0 0,'-6'11'222'0,"-2"0"62"0,2 1 15 0,6-2 11 16,-6-3 6-16,0 1 10 0,-2-1 10 0,8-4 15 0,0 1 19 0,-6 1 25 15,6-5 28-15,0 0-35 0,0 0-66 0,6 0-52 0,-6 0-47 0,8 0-25 16,-2-5-11-16,6-2-10 0,2 3-6 0,-1-3-9 0,0-4-12 15,6 1-15-15,1-5-18 0,-1 0-24 0,1 1-27 0,0-5-22 16,6 1-19-16,-7-4-10 16,7-5-6-16,-6 7-4 0,-1-11-3 0,1 2-3 0,0 0-1 0,-1-4-1 15,-6 0 2-15,6-4-1 0,-5 1-1 0,-2-4 1 0,-5 3 0 0,6 0 1 16,-6 1 2-16,-1-1 2 0,0 4 5 0,1 0 7 0,-7 3 9 16,7 5 8-16,-7 0 7 0,6 6 8 0,-6-3 4 0,0 7 5 15,0 4 6-15,0-3 2 0,0 6 4 0,0 2-1 0,-6-2 0 0,6 4-3 16,0 0-5-16,0 4-7 0,0 0-9 0,-7 0-7 0,7 4-6 15,-7 3-5-15,1 1-6 0,0 3-5 0,-1 0-6 0,1 3-4 0,-1 5-3 0,0 3-2 0,-5 4 0 16,4 3 0-16,2 0 0 0,0 4 2 0,-1 1 0 0,1 2 0 16,-1 0-1-16,1 5-1 0,-1-1 0 0,7-4 0 0,-6 6 1 0,6-3 1 15,-6 1 1-15,6-3 0 0,0 4 0 0,0-4-2 0,6-5 1 16,-6 0-1-16,0 2 1 0,6-5 1 0,1-3 0 0,-1-1 0 0,1-3 1 16,-1-3 0-16,1-1 0 0,-1-7 1 0,8 4-1 0,-8-8 1 15,7-3-2-15,0 0 2 0,-6-4-1 0,12-4 1 0,-6-4-2 0,0 0 0 0,7-2-1 0,-7-7-1 16,6 0-2-16,-5-3 0 0,5-3 0 0,0-3-3 0,-6-3 1 15,1 0-1-15,5-4-1 0,-6-1 0 0,-7-3 1 0,7 5 1 0,-6-5-1 16,0 1 0-16,-1 3 1 0,0 4 1 0,-6-1 2 0,0 1 2 16,0 7 2-16,0 0 1 0,-6 4 2 0,6 6 0 0,-6-2 1 0,-1 7-2 15,7-1 0-15,-7 5 0 0,1-1 1 0,-1 4-1 0,7 0 0 16,-6 0-1-16,6 4 1 16,-6-1-3-16,6 1 0 0,0 3-1 0,0 1 0 0,0 0 0 0,6 2 1 15,0-2 0-15,1 3 1 0,6-5-1 0,-6 6 3 0,5-1-1 16,8-4 0-16,-7 0 0 0,7 1 0 0,0 0-1 0,-2-2 1 0,2 2 0 15,-1-5-1-15,1 5-2 0,0-5 0 0,-1 1 0 0,1 3 0 16,0-3-1-16,-1 0-2 0,-6-1 0 0,0 4 2 0,1-2-1 16,-2 2-1-16,-6 0-1 0,1 1 2 0,0 2-2 0,-7 2 0 0,6-2 1 15,-6 5-1-15,0-1 0 0,-6 1 2 0,6 3-1 0,-7 1 1 0,0-2-1 0,1 6 1 0,0-4 0 16,0-1 2-16,-2 3-2 0,8-2 0 0,-6-4 0 0,0 3 0 16,-1-3 0-16,7-1 0 0,-7-2 1 0,7-5 0 0,0 4 1 0,7-8 2 15,-7 1-1-15,7-1-1 0,-1 1 1 0,0-4 0 0,8-4 0 16,-2 1 1-16,-5-1 1 0,13-3 0 0,-8 0 0 0,2-4 1 0,-2-1-1 15,8 2 0-15,-7-5-1 0,1-3-1 0,-2 3 0 0,2-4 1 16,-2 2 1 0,1-5 0-16,1 0-1 0,-8 0-1 0,6-1 0 0,-4 2 0 0,-2-5-1 15,0 8-1-15,1-5 2 0,0 6 0 0,-1-3 1 0,-6 6-2 0,7 1 0 16,-7 1-2-16,0 4-1 0,6 1-3 0,-6 3 1 0,0 4 0 0,0 0 0 16,-6 4 1-16,6 0-2 0,0 2 1 0,0 6-1 0,-7-1-1 15,1 3 0-15,6 1 0 0,-7 4 1 0,0 3 1 0,7-4 2 16,-6 8 1-16,0-5 0 0,-2 1 0 0,8 0 0 0,-6 1 0 0,0-1 1 15,6-1 1-15,0-2 1 0,-6-1-1 0,6-4 1 0,0-2 0 0,0 3 1 0,0-5-1 16,0-2 1-16,6-1 1 0,-6-3 0 0,6-1-1 0,0-3 2 0,-6 0-1 16,8-3 1-16,4-1-2 0,-5-3 1 0,0-1 1 0,6 1-1 15,-1-4 0-15,-5-3-1 0,6 2 2 0,0-2-3 0,-6-1 0 0,6-3 0 16,0 0 0-16,-7-1 0 0,7-3 0 0,1 4 0 0,-2-3-2 16,1 2 1-16,0-4 1 0,0 5-1 0,1-3-1 0,-8 6-1 15,7 0-1-15,0 1 1 0,-6 2-2 0,5 1-1 0,2 4 1 0,-8 3-1 0,0 1-1 0,1 3 1 16,0 3-1-16,-1 1 1 0,-6 3-1 0,7 1 0 0,-7 2-1 0,0 5 2 15,0 0 0-15,0-1 0 0,-7 5 1 0,7-1 3 0,-6 1-1 16,-1 2 0-16,0-2 1 0,1-2 0 0,0 6 1 0,-1-4 0 16,0-5-1-16,1 4 0 0,0-6 0 0,-1 2 0 0,7-7 0 0,-6 4 0 15,6-6 3-15,0 2 1 0,0-4-1 0,0 1 1 0,0-4-2 16,6 0 0-16,-6-4-1 0,7 1-4 16,-1-2-4-16,7-2-8 0,-6 0-8 0,5-4-13 0,2-3-12 15,-1 2-21-15,0-6-23 0,6-1-36 0,-5 2-41 0,5-3-37 16,-6 3-37-16,6-5-25 0,-5 4-20 0,-2-1-10 0,8 1-3 0,-7 4 5 15,-7-1 7-15,8 4 10 0,-2 3 13 0,-5 0 18 0,0 8 21 16,-1-2 36-16,-6 4 40 0,6 3 40 0,-6-2 39 0,0 5 30 16,7-1 26-16,-7 4 18 0,0 0 13 0,0 0 11 0,0 0 7 0,6 0 5 15,-6 4 3-15,7-4 2 0,0-1 0 0,-1 6 2 0,8-5 0 0,-2-4-3 0,-6 0-1 0,14 0-7 16,-7 1-6-16,1-5-12 0,4 1-18 0,-4-4-18 0,5 0-21 16,1 0-16-16,0 0-18 0,-8-4-10 0,8-2-9 0,-1 1-4 15,-5-2-3-15,5 0 2 0,-6 0 2 0,0-1 12 0,1 0 15 0,-2-3 26 16,-6 4 27-16,1 0 32 0,0-4 31 0,-7 0 35 0,6 0 36 15,-6 0 36-15,0 0 37 0,-6 0 30 0,6 0 26 0,-7 0 15 0,0-3 12 16,1 2-1-16,0 1-7 16,0 0-12-16,-2 0-15 0,-4 0-14 0,5 0-15 0,-6 0-20 15,6 4-21-15,-5 0-27 0,-2 0-30 0,2 3-26 0,-2 1-24 0,8 3-17 16,-7 0-14-16,0 3-8 0,0 4-9 0,0 1-4 0,0 2-5 0,0 1-1 16,7 4-2-16,-8 0 0 0,8 3-1 0,0 1 0 0,-8 3-1 15,8 0 1-15,6-1-1 0,0 2 2 0,-7 2 0 0,7-3 0 16,7 0 1-16,-7 0-1 0,6 0 0 0,0 0-2 0,2-4-1 0,4-3 1 15,2-1 0-15,-8-2 1 0,7-1 1 0,0-8-1 0,0 5 2 0,0-8 0 0,0 0-1 0,6-4 0 16,-5 0 0-16,-2-3-1 0,2-5 1 0,5 2 1 0,-6-1 2 16,0-7-1-16,1 3 1 0,-8-3-2 0,6-4 0 0,-5 3 0 15,6-2 0-15,-6-2 1 0,-1 1 0 0,1 0 1 0,0 0-1 0,-1 0 4 16,-6 0 1-16,6 4 4 0,-6 1 3 0,6-3 3 0,-6 6 3 16,0-1 3-16,8 4 0 0,-8 0 1 0,0 4-2 0,0-1-1 0,0 4-1 15,0 1-2-15,0 3 1 16,0 0-3-16,-8 3-2 0,8 6-4 0,-6-2-4 0,0 4-3 15,6 3-5-15,-6 1-1 0,-1 2 0 0,0 6-1 0,-6 3 0 0,7-1 2 16,-1 5 1-16,-6 3 2 0,7 4 0 0,0-5 0 0,-8 9-1 16,8-1 0-16,-7 0 1 0,6 4 0 0,-6 0 0 0,7 3 0 0,0 2 0 15,-8-5 0-15,8 3 0 0,-1 1 0 0,0-1-1 0,1 0 0 16,-1 2 0-16,1-2 0 0,0-3-1 0,-1 0 2 0,0-4-1 0,1 0 0 16,0 1 0-16,-8-4-1 0,8-1 1 0,-1-3-4 0,-5 0-2 0,4-7-5 0,-4-1-5 15,6-3-5-15,-2-3-5 0,-4-5-5 0,5 1-4 0,1-8-4 0,-1-4-3 16,0-3-3-16,1-3-2 0,0-4-1 0,6-4-1 0,-6-4 1 15,6-3 4-15,-8-1 3 0,8-6 4 0,0 0 7 0,0-2 8 0,0-5 4 16,8 2 5-16,-2 1 6 0,0-5 6 0,0 2 4 0,8 3 3 16,-1-4 1-16,7 4 1 0,-2-1-1 0,-4 1 0 0,12 3 0 15,-7 1 0-15,1-4-5 0,6 4-6 0,-7-2-15 0,7 2-19 0,-6 3-38 0,7-4-46 0,-9 1-60 16,9-2-68-16,-7 2-68 0,6 0-70 0,-7-1-43 0,1-4-26 0,-2 5-12 16,-4-5-7-16,6 1 1 0,-7 0 2 0,-1-5 13 0,2-1 17 15,-2-2 36-15,-5-4 45 0,0 1 58 0,-1-4 130 0</inkml:trace>
  <inkml:trace contextRef="#ctx0" brushRef="#br1" timeOffset="112148.43">26813 5894 331 0,'-46'8'422'0,"1"-1"25"0,5-3 13 16,1 3 5-16,7-4 2 0,6 2-3 0,7-5-6 0,5 0-14 0,8 0-20 15,-1 0-36-15,1 3-42 0,6-3-169 16,0 0-228-16,6 4-157 0,-6-4-118 0,7 3-67 0,-1 1-39 0,0-4-20 0,2 4-8 0,-2-4 0 15,0 3 3-15,-6-3 14 0,0 0 20 0,0-3 34 0,0 3 44 0,0 0 53 0,0 0 130 16</inkml:trace>
  <inkml:trace contextRef="#ctx0" brushRef="#br1" timeOffset="112333.24">25374 6143 403 0,'-39'18'454'0,"6"-2"25"0,7-2 11 0,0-2 6 0,12-2 2 16,8-3 0-16,0-4 1 0,12-3-5 0,8 0-9 0,-2 0-24 16,8 5-34-16,6-5-182 0,-1 0-258 0,8 0-173 0,7 0-135 15,-8 0-79-15,7 0-51 0,0 0-25 0,1-5-12 0,-2 5-5 0,8-3-4 0,-7 0 4 0,7-1 8 0,-8 0 26 0,8-2 32 16,-7 1 58-16,7-7 70 0</inkml:trace>
  <inkml:trace contextRef="#ctx0" brushRef="#br1" timeOffset="112796.77">28050 6667 330 0,'-13'15'428'0,"0"0"28"0,-7-1 15 0,8-3 7 0,-2 1 6 0,1-5 5 16,1-4 2-16,5 1 6 0,0 0 5 0,1-4 3 0,6 3 6 0,-6-3-105 16,6 0-160-16,6 4-86 0,-6-4-48 0,13 0-23 0,-6 0-11 15,5 0-7-15,1 0-2 16,7-4-6-16,6 4-5 0,0-3-8 0,1 3-10 0,5-4-19 15,1 0-26-15,5-4-44 0,-5 6-54 0,6-6-76 0,-7 0-87 0,1 1-85 16,0 0-86-16,0-5-49 0,-8 5-34 0,7-3-16 0,-12-1-7 0,7 3 0 16,-8-3 4-16,0 0 14 0,1 0 18 0,0 4 37 0,-7-4 47 15,-1 3 69-15,2 2 85 0</inkml:trace>
  <inkml:trace contextRef="#ctx0" brushRef="#br1" timeOffset="113598.38">28851 6656 154 0,'0'8'372'0,"-6"-1"39"0,-1-3 19 16,1-1 10-16,6 1 7 0,0-1 2 0,0-3 4 0,6 0 3 16,1-3 5-16,-1-1 2 0,7 1 6 0,-7-5-82 0,14 5-123 0,0-8-89 15,-1 3-72-15,1-3-38 16,6 0-19-16,0-3-11 0,1-1-5 0,5 0-5 0,1-3-1 0,-1-1-4 16,1 1-4-16,-1-3-5 0,7-1-4 0,-7-5-2 0,-5 2-1 15,5-4-3-15,-6 0-3 0,1-4-1 0,-9-1 1 0,9 2 0 16,-14-5 2-16,0 0-1 0,-1 0-1 0,2 1 1 0,-8-1 1 0,1 5 3 15,-7-5 4-15,7 7 4 0,-7-3 7 0,0 5 4 0,-7 2 4 0,7 0 4 16,-7 4 3-16,1 4 2 0,0 3 2 0,-8 0 0 0,8 1 2 16,-7 6-1-16,0-3 1 0,0 8-3 0,-1-4-4 0,2 3-4 0,-1 4-6 0,0 0-5 15,0 0-3-15,-7 4-3 0,8 3-4 0,-2 1-3 0,-5 2-1 0,5 1-1 16,2 4-2-16,-2 3 0 0,2 0 1 0,-2 4-1 0,1 4-1 16,7-1 1-16,-7 5 1 0,6-1-1 0,1 4 0 0,0 0 0 0,-1 4 1 15,7 0 0-15,0 0 0 0,0 2 0 0,0-2 1 0,0 3-1 0,7 1-1 16,-7-1 1-16,6 1 0 0,0-4 0 0,1 2 1 0,0-2 0 15,5-5 0-15,-5 5 1 0,6-7-1 0,0-1 1 0,1 0 0 0,-2-7-1 0,1 0 1 16,0-4 0-16,0 1-1 0,1-8 1 0,4-1-1 0,2 2 1 16,-7-8 0-16,7-4-1 0,0 0 0 0,-1 0-1 0,1-7 0 0,6-2-1 15,-7 3 0-15,1-9 0 0,6 3 0 0,-7-6 1 0,1 4 0 0,0-8-1 16,-2 4 1-16,2-4-1 0,0-1-1 0,-7-2 1 0,-1 3 0 16,2-3 1-16,-1-1 0 0,0 3 1 0,-6-2 0 0,-1 3-1 15,0 0 1-15,1 4 0 16,0-1 1-16,-7 5 1 0,6 3 0 0,-6 0 0 0,0 3-2 0,0 1 0 15,0 4-1-15,0-1 0 0,0 4-2 0,0 4 0 0,-6-1 1 0,6 4 0 16,-7 1-1-16,0 3 0 0,7 3-4 0,-6-3-1 0,0 8 0 16,-1-1 2-16,1-3 0 0,6 7 2 0,-7-4 1 0,7 1 0 15,0-1 1-15,0 3 0 0,0-2 0 0,0-1 1 0,7-3-1 0,-1 2 0 16,1-5 3-16,-1 3 0 0,0-5 0 0,8 2 0 0,-2-5-2 16,2-3 0-16,-1 0-1 0,-1-4 2 0,8 0 1 0,0-4-1 0,-1 0 0 0,1-3 0 0,0-5 0 15,-1 2-1-15,0 0 0 0,1-7-1 0,-1 0-1 0,1-2 2 16,-1-2 1-16,1-1-1 0,0 0-1 0,-1-4-1 0,-6-4 0 0,0 1 0 15,1-4 2-15,-2 4 1 0,1-4 0 0,-6 0 1 0,6-3 3 16,-7 3 4-16,1 3 5 0,-7-2 4 0,7 2 5 0,-1 4 5 0,-6 4 6 16,0 1 5-16,6 2 4 0,-6 5 1 0,0-1 1 0,0 7-1 15,-6-3-1-15,6 8-3 16,0-5-3-16,0 8-3 0,0 0-4 0,-6 0-6 0,-1 4-4 0,7 0-7 16,-7 3-4-16,1 4-5 0,-1 4-4 0,-6-1-3 0,7 5 0 15,-1 3-1-15,1 3 1 0,0 1 1 0,-2 4 0 0,2-2 0 0,6 6-1 16,-6-1 1-16,6-1 2 0,0 2-1 0,-7-1-1 0,7-1 1 15,0 1-1-15,7-4 0 0,-7 1-2 0,0-1-4 0,6-3-5 0,0 0-9 16,2-5-10-16,4 2-11 0,-5-4-12 0,6-2-15 0,0-6-17 16,0 4-29-16,0-8-35 0,0 0-47 0,0-7-51 0,6 0-56 0,-5 0-57 0,-2-7-52 0,8 0-49 15,-7-4-28-15,0-4-17 0,0 1-2 0,1-6 6 0,-8 0 11 16,0-3 14-16,7-3 30 0,-13 1 35 0,7-1 46 0,-7-4 52 0,0-2 56 16,0 3 154-16</inkml:trace>
  <inkml:trace contextRef="#ctx0" brushRef="#br1" timeOffset="113736.42">30115 6161 6 0,'-39'0'317'0,"7"0"52"15,-2 0 34-15,2 0 23 0,6 0 18 0,0 0 12 0,6-2 10 0,8 2 7 0,-8 0 3 16,13 0 5-16,1 0 2 0,6 0-59 0,6 0-88 0,1 2-84 0,5-2-83 16,2 5-51-16,5-2-33 0,7 0-25 0,0 5-21 0,7-4-29 15,-1-2-34-15,1 3-51 0,-1 2-61 0,8-7-69 0,-7 5-70 0,-1-2-72 16,1 0-68-16,-7-3-37 0,0 0-17 0,-1-3-10 0,-5 3-4 16,0-3 0-16,-7-6 0 0,0 1 17 0,0 2 24 0,-7-2 45 15,8-3 57-15,-14-3 63 0,6 3 232 16</inkml:trace>
  <inkml:trace contextRef="#ctx0" brushRef="#br1" timeOffset="113899.2">29894 5972 189 0,'-33'6'375'0,"7"-2"33"0,0 3 17 16,0 1 8-16,6-5 5 0,1 1 3 0,5 1 0 0,8-5 0 0,0 2 0 16,-1-2 0-16,1 0-1 0,6 0-99 0,0 0-149 0,0 4-138 0,6-4-132 0,-6 0-124 15,7 4-119-15,5-4-62 0,2 3-29 0,-2-3-15 0,8 4-8 0,-1-4-2 16,7 4-2-16,1 0-2 0,5-4 1 0,1 2 10 0,-1 3 14 15,8 2 50-15,-1-3 93 0</inkml:trace>
  <inkml:trace contextRef="#ctx0" brushRef="#br1" timeOffset="114132.21">30564 6459 353 0,'-7'7'441'0,"1"0"26"15,6 1 14-15,0-1 4 0,0-4 4 0,6 4 3 0,1-7 0 16,0 5 1-16,6-2-1 0,-7 4 1 0,14 1 0 0,-8-1-115 0,2 4-173 16,-1 4-96-16,0-1-58 0,0 2-25 0,-7 2-13 0,8 3-6 0,-8 1-3 0,-6 0-1 15,0 3-2-15,0 1 1 0,0 0-1 0,-6 3 0 0,-8 1-3 0,8-1-7 16,-14 0-9-16,7 1-21 0,-7-1-25 0,8 0-41 0,-8-3-48 0,1-1-61 16,-7 1-66-16,6-3-70 0,1-5-72 0,-1 0-36 0,6-3-18 15,2-5-9-15,-1-3-3 0,0 1 5 0,6-8 10 0,7 0 18 0,7-3 28 16,-7-5 38-16,13-3 49 0,0-4 60 0,-1 1 218 0</inkml:trace>
  <inkml:trace contextRef="#ctx0" brushRef="#br1" timeOffset="114314.42">31358 6586 187 0,'-12'5'401'0,"-2"1"41"0,8-1 22 0,-7-2 9 0,7-3 5 16,-8 4 3-16,14-4 2 0,-6 0 0 0,6-4 3 0,-6 4 0 0,6-3 0 0,0 3-87 0,0 0-131 0,6-5-101 15,-6 2-84-15,6 0-52 0,1 3-37 0,6-5-49 0,0 3-53 16,1-7-71-16,4 9-78 0,2-7-74 0,-1 4-71 16,1-1-39-16,6 0-23 0,-6 1-11 0,6-1-5 15,0 1-3-15,0-2 1 0,0 2 9 0,0-4 15 0,1 3 39 0,-9 0 50 0,9 1 67 0,-1-1 188 16</inkml:trace>
  <inkml:trace contextRef="#ctx0" brushRef="#br1" timeOffset="114437.34">31776 6542 159 0,'0'8'226'0,"-7"-4"9"15,7 3 6-15,-7-3 2 0,7-1 1 0,-6 4 2 0,6-7 0 0,-6 4 0 16,6 1 2-16,0-5-27 0,-7 2-39 0,7-2-53 0,0 5-56 0,0-5-52 15,0 0-49-15,0 0-50 0,0 0-51 0,0 0-41 0,7-5-39 16,-7 5-18-16,6-2-10 0,7-3-6 0,-6 1-2 0,5 1-2 0,2-4-3 16,-1-1 2-16,6 1 1 0,0-1 20 0,1-2 52 0</inkml:trace>
  <inkml:trace contextRef="#ctx0" brushRef="#br1" timeOffset="114553.26">31965 6579 376 0,'-27'12'462'0,"7"-1"31"0,8-4 17 0,-8-5 6 0,1 6 4 16,5-8 0-16,8 4 2 0,0-8-3 0,6 4 0 0,0-3-7 0,0-2-10 15,0 3-140-15,0-2-202 0,6-4-158 0,-6 5-136 0,6-5-122 16,8 1-115-16,-8 0-66 0,7 0-44 0,0-4-19 0,6 4-11 0,-5-5-4 16,5 1-2-16,-5 4 7 0,5-4 10 0,0-4 18 0,1 5 27 0,6-2 55 0,-7-3 72 0</inkml:trace>
  <inkml:trace contextRef="#ctx0" brushRef="#br1" timeOffset="114938.77">32264 5605 369 0,'-13'-4'439'0,"0"1"28"0,0-5 16 0,0-3 12 0,7 4 9 0,-2-4 7 16,2-3 5-16,0 2 2 0,-1 1 1 0,7 4 1 0,0 0 2 0,0 0-117 16,0 2-175-16,0 5-90 0,0-3-49 0,0 3-26 0,0 3-16 0,7 2-11 15,-1-2-10-15,8 4-7 0,-8 4-3 0,7 4-3 0,0-1-1 16,0 8-1-16,7 1 0 0,-8 6-2 0,2 4-6 0,-2 4-2 0,-5 2-1 16,6 6 0-16,-6-1-1 0,-7 7 0 0,0 1 1 0,0 2-1 0,0 5-2 0,-13-1 0 0,6 2 1 15,-6 1-1-15,-7-2 0 0,1 3 0 0,-1-3 2 0,-6 2-1 16,-6-1-1-16,6-2-7 0,-13 1-9 0,6-5-12 0,-6 2-16 0,0-1-34 15,0 1-41-15,0-9-68 0,0 4-80 0,-1-8-86 0,2 1-90 0,5-3-46 16,1-1-21-16,-1-6-10 0,7-2-5 0,0-6 4 0,7-1 6 16,-1-6 13-16,6-5 14 0,2 1 34 0,5-8 42 0,7 0 68 0,0-7 162 15</inkml:trace>
  <inkml:trace contextRef="#ctx0" brushRef="#br1" timeOffset="116589.7">3712 9837 391 0,'-7'6'450'0,"1"-2"27"0,-7 0 14 0,-1-1 8 0,2 0 4 0,-8 2 4 16,1-2 6-16,-1 6 7 0,8-9 7 0,-8 2 6 0,6-2 8 15,8 4-115-15,-7-4-175 0,7 4-87 0,6-4-44 0,-7 3-21 0,7-3-9 16,0 0-3-16,0 0 0 0,0 0-3 0,0 0-3 0,7 0-6 15,-1 0-7-15,0 0-7 0,7-3-6 0,1 3-8 0,6 0-7 0,-2-4-8 16,2 0-5-16,7 4-7 0,-2-2-4 0,1-3-6 0,0 1-4 16,0 1-15-16,1 3-21 0,-9-5-31 0,2 5-37 0,-6 0-84 0,5 0-105 0,-13 0-105 0,8 5-101 15,-8-2-52-15,-6 1-26 0,6 1-12 0,-6-3-8 0,0-2-2 16,0 0-1-16,7 0 12 0,6-2 18 0,0-7 31 0,7 1 36 16,0-6 84-16,5 0 133 0</inkml:trace>
  <inkml:trace contextRef="#ctx0" brushRef="#br1" timeOffset="117123.65">5737 8814 0 0,'0'-7'13'0,"0"-1"253"0,0 2 33 0,-6-2 26 0,-1 4 22 16,7-3 23-16,-13 3 23 15,6-3 20-15,1 0 17 0,0 2 12 0,0 3 9 0,-8-3-21 0,8 2-35 16,-7-1-61-16,6 4-75 0,-6-4-45 0,7 4-30 0,-8 0-25 15,2 0-20-15,5 0-22 0,-6 4-22 0,0 0-20 0,7-1-17 0,-8 4-12 16,8 1-7-16,-7 3-8 0,6 0-6 0,1 1-8 0,-1 2-5 16,1 4-4-16,-1 0-3 0,1 5 0 0,6-1-2 0,-7 3 0 15,7 0 0-15,0 5-1 0,7-1 2 0,-7 0-2 0,0 5 1 0,6-6 0 16,1 9 2-16,-7-4-1 0,6 4 1 0,1 0 0 0,-1-1-1 0,1-3 0 0,0 4-3 16,-1 0 1-16,0 0-1 0,1 0 0 0,-7-5 0 0,7 0-1 0,-1-2 1 15,0 3-2-15,-6-8 1 0,0 5-1 0,0-4 1 0,0-4 0 16,0-1 0-16,0 1 1 0,0-3 0 0,0-1 0 0,0-3-1 0,-6-4 1 15,6 0-1-15,0 0-1 0,-6-4 1 0,6 0 0 0,0-3 0 16,-7 0-3-16,7-4-4 0,-7 0-4 0,7 0-5 0,-6-4-5 0,0 0-5 16,-1-3-5-16,0 0-4 15,7 0-6-15,-6-5-8 0,-1 2-12 0,1-5-13 0,-1 1-20 16,1-2-20-16,6 2-24 0,-7-5-23 0,7 1-33 0,0-1-36 0,0 2-35 16,0-3-33-16,0 3-32 0,7-2-34 0,-1-2-26 0,1 2-23 15,-1 1-2-15,1-1 4 0,-1 5 17 0,1 0 18 0,6-2 26 0,-7 6 27 16,1 0 35-16,6-2 42 0,-7 4 39 0,1 1 129 0</inkml:trace>
  <inkml:trace contextRef="#ctx0" brushRef="#br1" timeOffset="117523.87">5529 9319 0 0,'0'-3'56'0,"-7"3"179"16,1-3 23-16,-1-2 17 0,1 5 13 0,-1-3 14 0,-6-1 17 0,7 0 19 0,-8 1 20 0,8-1 25 15,-7 1 25-15,0-5-22 0,7 5-41 0,-7-5-45 0,-1 5-43 16,8-5-30 0,-7 1-19-16,6 0-14 0,1-1-14 0,0 1-14 0,-1 0-16 15,7-4-20-15,-6 0-21 0,6 4-25 0,0-4-25 0,0-1-19 0,6 1-16 0,-6 0-9 0,7-4-7 0,-1 5-4 0,0-1-2 0,1 0-2 16,-7-4-1-16,13 4 1 0,-7 0 2 0,2-1 0 0,-2 2 1 16,0-1 1-16,1 0 2 15,6 0-1-15,-7 4 1 0,1-4-1 0,-1 0 1 0,8 3-1 0,-8-2 0 16,0 2 0-16,7-2 0 0,-6 2-1 0,6 1-1 0,-7-1-2 15,1 5 1-15,6-5-1 0,0 0-2 0,-6 6 0 0,5-3 0 0,1 2 1 16,1 0-2-16,-2-2 0 0,2 5 0 0,-2 0 1 0,2 0-1 16,-1 5 0-16,-1-2 1 0,2 0-1 0,-2 2 1 0,8 2-1 15,-7 4 0-15,1-4 0 0,-2 4 1 0,2 0-1 0,-8 4 0 0,7-1 1 16,-7 1 0-16,1-1-1 0,0 6 0 0,-1-6 0 0,-6 4-1 0,0-3-2 0,0 2-5 0,0-2-5 16,-6 0-6-16,6-1-8 0,-7 1-8 0,0 0-22 0,-6-3-25 15,7-2-34-15,-8 1-41 0,8-5-51 0,-6 3-56 0,-8-1-66 16,7-5-67-16,-7 0-32 0,8 1-12 0,-8 0-4 0,7-4 1 0,-1 0 8 15,2-4 7-15,-2 0 20 0,8 1 25 0,0 0 35 0,6-2 39 16,0-2 52-16,0 2 223 0</inkml:trace>
  <inkml:trace contextRef="#ctx0" brushRef="#br1" timeOffset="118161.4">6037 9440 0 0,'-13'15'90'0,"6"-4"231"0,1 4 45 0,-7-4 24 0,7-4 11 0,-2 0 6 16,2 0 5-16,0-2 7 0,6-2 9 0,-6-3 10 0,6 4 12 0,0-4-21 15,0 0-37-15,0 0-74 0,0-4-95 0,0 1-60 0,6-2-45 16,0-2-21-16,0 0-11 0,2-4-7 0,4-1-3 0,1-1-9 0,1-6-9 0,4 1-11 0,-4-4-11 15,12-4-12-15,-7 1-9 0,1-2-7 0,6-2-3 0,-7 0-4 16,1-4-2-16,6 4-1 0,-6-3-3 0,-7-2 1 0,7 1 1 0,-8 0-1 16,1 0 1-16,1 0 0 0,-2-4-1 0,-5 4 2 0,0 1 1 15,-7 2 0-15,0 1 0 0,0 0 2 0,0 4 2 0,0 2 4 0,-7 2 5 16,7 2 3-16,-7 1 3 0,1 3 1 0,0 4 2 0,-1 0 0 16,-6 4 0-16,6-1-1 15,1 5-2-15,-8-1 0 0,8 4 0 0,-7 0-1 0,0 4-3 0,7-1-4 16,-7 8-3-16,7-4-3 0,-8 8-5 0,8-1-1 0,-8 1 0 15,8 7 0-15,0 1 0 0,-1 3-1 0,1 2 1 0,-1 5 2 16,7 1 0-16,-7 2 2 0,7 1 0 0,0 3 1 0,0 4 1 0,0-1 1 16,0 1 0-16,0 5 1 0,0-2-1 0,0 1 0 0,7-5 0 0,0 6 2 15,-7-5 0-15,6-1 0 0,1-2-1 0,-1-1-1 0,0-7 0 16,1 4 0-16,6-8-2 0,-7-1 0 0,2-1-2 0,4-2-1 0,-5-3 2 0,-1-3 1 0,1-1-1 16,-1-7 2-16,1 0 0 0,-1 0 2 0,0-4 2 0,2-3 1 15,-8-4 0-15,6 0 0 0,0-4 2 0,1-3 0 0,-1 0 2 0,1-8 1 16,0 0-2-16,-1 1-1 0,7-9 1 0,-6 2-2 0,-1-5 0 15,7-3-3-15,-6 3-3 0,-1-6 0 0,7 2-2 0,-7-3 0 16,8 0-1-16,-8 4-2 0,0-5-1 0,8 6 0 0,-8 2 2 0,7-4-3 16,-6 8-1-16,6 4 0 15,-1-1-1-15,-4 4 0 0,4 5-1 0,-5 3 2 0,-1-1 0 0,7 8 0 16,-6 0 1-16,6 4 0 0,-6 3 0 0,-1 4 1 0,0 0-1 16,8 0 0-16,-8 7 2 0,0 1 0 0,1-1 1 0,-1 4 1 0,1 0 0 15,0-4 0-15,-1 4 0 0,0 1-1 0,1-5-1 0,0 0-3 16,-1-4-7-16,0 1-14 0,1 0-19 0,0-4-41 0,-1 0-50 0,1 0-67 15,-1-7-74-15,8-1-74 0,-8 1-74 0,6-4-43 0,-5-4-24 16,6 1-13-16,6-5-7 0,-5-2 2 0,6-2 5 0,-8-2 13 0,15-1 20 0,-8-3 39 16,7 0 53-16,-6-1 64 0,6 2 154 0</inkml:trace>
  <inkml:trace contextRef="#ctx0" brushRef="#br1" timeOffset="118925.21">7294 9224 98 0,'6'-6'268'0,"-6"-2"21"0,0-1 14 0,-6 7 17 15,6-5 22-15,-6-1 23 0,-2 5 23 0,2-4 24 0,0 2 22 16,0-2 7-16,-8 3-3 0,1 1-55 0,7-1-83 0,-8 0-49 0,2 1-31 0,-8 3-17 0,7 0-9 15,0 3-16-15,-6-3-19 0,5 8-20 0,-5-5-23 0,6 5-22 16,-6 2-22-16,5 2-15 0,-5 1-11 0,6 4-10 0,0-3-4 16,-1 4-6-1,2 0-3-15,6 4-4 0,-8-4-3 0,8 8-3 0,-1-4-3 0,1 0 0 0,6 0-1 0,-7 4-1 0,7-8 0 0,0 4-1 16,7-3-2-16,-7-1 0 0,6 0-1 0,7-3-1 0,-7-1 0 0,8-2-2 16,-2-2 1-16,2-2-3 15,-1-5-2-15,0 1-4 0,6-4-5 0,1 0-3 0,-1-4-6 0,1-3-4 16,0 0-2-16,-1-5-4 0,1-2-1 0,-1-1-3 0,-6 0-1 15,7-2-1-15,-1-5 2 0,-5-1 0 0,-2 1 1 0,2-3 5 16,-8-1 2-16,7 1 5 0,-7-4 5 0,1 2 4 0,-7 2 3 0,7-1 7 16,-1 1 5-16,-6 3 7 0,0-1 5 0,6 2 5 0,-6 3 6 15,0 3 4-15,0 4 2 0,0 0 2 0,0-1-1 0,0 6-1 0,0 2 1 16,-6 0-1-16,6 4-2 0,0 0-2 0,0 4-4 0,0 0-4 0,0 2-5 0,0 6-5 16,0-1-4-16,0 3-5 0,0 1 0 0,0 7-2 0,0 0 0 0,0 0 1 15,0 4 2-15,0-1-1 0,6 0-1 0,-6 6 1 0,0-6 0 16,0 5 0-16,0-5 1 0,7 0-1 0,-7 1 1 0,7-4 0 0,-1-3 1 15,0-1-2-15,1 0 2 0,0-7-1 0,-1 0 0 0,1 0 1 16,5-3-1-16,-5-5 2 0,6-3 0 0,-7 0-1 0,8 0 1 0,-1-3 0 16,-7-5 0-16,7 1 1 15,0-4-1-15,1 0 1 0,-2-4-1 0,1-3 1 0,-6 2-1 16,6-5 0-16,-1 3-2 0,2-7 1 0,-8 2 0 0,1 2 0 0,6-2-1 16,-7-3-1-16,1 4-1 0,-1 1 0 0,-6 2 0 0,7-3 0 15,0 8-1-15,-7-1 1 0,6 4-2 0,-6 0 0 0,0 1 1 0,6 5-1 16,-6-2 0-16,0 7-1 0,7-4 1 0,-7 4-1 0,0 4 0 15,7 0 0-15,-7 4 1 0,0-1-1 0,6 4 0 0,-6-2 0 16,0 11 2-16,0-6 0 0,6 5 1 0,-6 3 0 0,0-1 2 0,7 1-1 0,-7 4 0 0,0 0 1 16,0-4-1-16,0 3 1 0,0-3 0 0,0-3 0 0,7 3-1 0,-7-4 2 15,0 1 0-15,0-5-1 0,0-3 1 0,0 0-2 0,6 0 1 16,-6-4 1-16,0 1 0 0,0-5 0 0,0 1 2 0,7-1 0 16,-7-3 1-16,0 0 0 0,0 0 0 0,6-3 0 0,-6-1 0 0,6-3-1 15,-6 0 1-15,8-5-1 0,-2 2 0 0,0-5 1 0,0-4-2 0,8 2 0 16,-8-3-1-16,1-5-2 15,5 3 0-15,-4-3-2 0,-2-1-2 0,7 1 1 0,-6-2 0 16,5 2 0-16,-5 0-2 0,6 3 1 0,-6 3 0 0,-1 2-1 16,7 0 0-16,-6 4 0 0,5 1-1 0,-5 5 0 0,0 4 0 0,-1-1 0 15,1 4 2-15,-1 4-1 0,0 4 1 0,2-1 0 0,-2 7 1 16,0 1 0-16,0 3 2 0,-6 4-1 0,7 4 0 0,0-1 1 0,-7 5 0 16,6-1 2-16,1 0 0 0,-7-3 0 0,6 3-1 0,0-4 1 15,-6-2 0-15,8-2 0 0,-2-2 0 0,-6-1 0 0,6-3 0 0,0-4-1 0,2-4 1 0,-8 0-7 16,6-7-9-16,0 4-18 0,-6-8-26 0,7 1-42 0,-1-4-52 0,1-4-61 15,0-4-68-15,-1 0-63 0,0-3-60 0,-6-4-40 0,0-3-31 16,0 0-15-16,0-6-8 0,0-1 3 0,-6-1 6 0,-7-4 19 16,6-3 25-16,-6-1 42 0,7-2 51 0,-8-2 62 0,2-2 119 15</inkml:trace>
  <inkml:trace contextRef="#ctx0" brushRef="#br1" timeOffset="119163.49">7164 8689 355 0,'-40'23'415'0,"8"-5"22"15,-1-4 12-15,7-2 6 0,1 2 3 0,5-6 1 0,0-1 2 0,7-4 5 16,7 2 5 0,-1-2 5-16,0-3 5 0,7 3-101 0,0-3-151 0,0 0-77 15,0 0-36-15,7 0-17 0,0-3-6 0,-1 3-4 0,1-3-1 0,5-2 0 0,2 2-1 16,6-4-4-16,-1-1-6 0,1 1-9 0,-2-5-11 16,2 5-11-16,0-4-13 0,-1 0-8 0,-5 4-9 0,5-1-9 0,-12 1-10 0,6 0-12 15,-7 3-12-15,7 1-17 0,-6-1-17 0,-7 4-27 0,6 0-34 16,0 0-42-16,2 4-49 0,-8-1-52 0,6 1-56 0,-6 0-45 15,6-1-39-15,1 4-42 0,-7-2-43 0,6 2-16 0,-6-4-1 0,7 1 10 16,-7 0 13-16,7-4 26 0,-7 0 32 0,0 0 42 0,6-4 49 0,0-3 52 0,0 0 56 0</inkml:trace>
  <inkml:trace contextRef="#ctx0" brushRef="#br1" timeOffset="119310.64">7353 8601 112 0,'6'-10'383'0,"0"-2"53"0,-6 5 30 16,0-3 21-16,7 5 16 0,-14-2 8 0,7 7 5 0,0-3 4 16,0 3-1-16,0 0 2 0,0 0 0 0,-6 0-75 0,6 3-112 0,0 1-100 15,0-1-96-15,0 5-52 0,6-1-30 0,-6 0-21 0,7 5-15 16,0-2-9-16,6 5-6 15,-7-5-7-15,7 6-10 0,0-1-28 0,7-1-37 0,-7-3-77 0,6 4-95 16,0-5-93-16,1 2-91 0,0-1-43 0,-1-4-24 0,1-3-11 16,0-1-5-16,-1-3-4 0,7 0-2 0,-6-3 6 0,-1-5 8 15,1 1 27-15,0-4 38 0,-2 0 76 0,9-4 176 0</inkml:trace>
  <inkml:trace contextRef="#ctx0" brushRef="#br1" timeOffset="120150.43">9312 8987 0 0,'0'3'159'0,"0"0"107"0,8 1 21 0,-8 0 14 16,0-4 10-16,6 3 10 0,-6-3 11 0,6 4 17 0,-6-4 20 15,0-4 27-15,0 4 27 0,7-3-29 0,-7 3-58 0,0-4-47 0,0 0-41 16,0 1-24-16,0 0-16 0,0-5-10 0,-7 4-7 0,7-3-5 15,0 0-9-15,-6-1-15 0,0 1-18 0,-2-1-26 0,2 1-28 0,0 0-21 16,0 3-17-16,-1-3-12 0,-6 3-9 0,0 1-6 0,6 3-5 0,-6-5-5 0,1 10-5 16,-8-2-2-16,7 1-2 0,-1 3-4 0,-5 1 0 0,6 2-1 0,-7 5 0 15,7 0-2-15,-7-1 0 0,8 5 0 0,-1 4 0 0,0-2 1 16,0 1 1-16,7-1 0 0,-2 5-2 0,2 0 0 0,0 3 0 0,6-3 0 16,-6 0-1-16,12 3 1 0,-6-3 0 0,6-1 1 0,0-2 1 15,2-2-2-15,-2 2 0 0,7-5 0 0,0 0 0 0,0-4 1 16,7-3 0-16,-1 0 1 15,1-2 1-15,-1-3 0 0,0-6 0 0,1 0 0 0,-1 0 0 0,7-6-1 16,1-3 1-16,-7-2 1 0,6-3 1 0,-7-1-1 0,7-3 1 0,0-1-2 16,-6 1 1-16,5-8 0 0,-5 4 3 0,0-3 0 0,-1 3 2 15,1-4 3-15,-8 1 3 0,2 0 3 0,-1-2 2 0,-7 5 4 16,1-3 3-16,-1-1 5 0,1 3 4 0,-7 2 6 0,0 3 2 0,0-1 4 16,0 1-1-16,0 7 0 0,0-3 1 0,0 7-3 0,-7-5-2 0,7 9-2 15,-6-1-5-15,6 0-5 0,0 1-4 0,0 3-6 0,-7 3-4 0,7 1-6 0,0 0-2 16,0 3-4-16,-6 1-2 0,6 2-2 0,0 5-1 0,0-1 0 15,0 5 1-15,-7-1-1 0,7 4 0 0,0 0 1 0,0 3 0 0,7-2 1 16,-7 3 1-16,6-1 0 0,-6 1-1 0,7-1 0 0,-1-3 0 0,1 4-1 16,-7-5-1-16,12 2 0 0,-4-2 0 0,4-2-1 0,-5-1 1 15,6-6 0-15,-7 2 0 0,7-3 0 0,1-4 0 0,-2-2-1 16,2 1 1-16,5-6-1 16,-6 0 0-16,0-6 0 0,7 1 0 0,-7-2-2 0,6-4 1 0,-6-3-2 15,7-1 1-15,-7-3-1 0,0 0 0 0,6-1 0 0,-5-4-1 0,-2 2 0 16,2-5 1-16,-2 4-1 0,-5 1 1 0,-1-5 1 0,8 4 1 15,-8 0 1-15,0-4 1 0,-6 4 0 0,8 4 0 0,-2 0 1 16,-6-1 0-16,0 1 1 0,6 7 0 0,-6 0-1 0,0 0 0 0,0 4 0 16,0-1-3-16,0 8 0 0,0-3 0 0,0 3-1 0,0 3 1 15,-6 1-1-15,6 3 1 0,0 4 0 0,-6 1 1 0,6 2-2 0,-8 1 0 0,8 7 0 0,-6-4 1 16,6 4 0-16,-6 0 0 0,6 3-3 0,0-3-7 0,-7 0-10 16,7 4-8-16,0-8-13 0,7 4-12 0,-7-3-17 0,6-1-20 0,-6-3-36 15,6-5-42-15,2 1-51 0,4-6-54 0,1-2-51 0,0-3-51 16,0-3-42-16,1-5-36 0,4 0-25 0,2-2-18 0,0-5-3 0,5 0 5 15,-5-4 14-15,7 2 18 0,-7-3 34 0,5 3 45 0,-5-5 49 16,6 4 54-16,-7-1 52 0,1-3 152 0</inkml:trace>
  <inkml:trace contextRef="#ctx0" brushRef="#br1" timeOffset="120629.42">10413 8993 81 0,'14'-11'220'0,"-1"0"25"0,-1 4 21 15,-5-4 19-15,0 4 20 0,-1 4 23 0,-6-5 23 0,0 4 27 16,0-3 27-16,-6 3 0 0,-1 1-13 0,0-1-37 0,1 0-46 0,-7 4-32 16,7-3-23-16,-8 6-20 0,2-3-16 0,-2 4-17 0,8 0-19 15,-7 3-20-15,0 0-21 0,0 5-25 0,7-2-28 0,-8 5-20 16,2-1-15-16,5 5-11 0,0-4-6 15,1 7-8-15,-1-4-7 0,1 4-5 0,-1 0-2 0,7 0-1 16,0 3-4-16,0-3-1 0,0 1-2 0,0-2-1 0,7 1 0 0,-1-3-2 16,1 3 0-16,-1-4-1 0,1-4-1 0,6 2 1 15,-1-2-1-15,-4-3 0 0,4-4 0 0,1 0 0 0,1-2-2 0,-2-5-3 0,8-5-3 0,-7 2-2 0,0-4-4 0,6-1-1 16,-5-3-4-16,-2-4 0 0,2 4-2 0,-1-7-1 0,0 4 0 0,0-5 0 16,-7 0 0-16,8-1-1 0,-8 1-1 0,-6-4 2 15,6 5 3-15,-6-3 2 0,0-2 4 0,0 2 2 0,-6-1 3 16,6 2 3-16,-6-1 5 0,-2 7 4 0,2-5 2 0,0 4 3 15,-1 4 2-15,1 1 2 0,6 2 1 0,-7 5 2 0,7-4 0 0,-6 7 2 16,6-5-2-16,0 5 1 0,0 5-1 0,0-2 0 0,0 1-1 0,0-1-1 16,6 5 0-16,-6-1 2 0,7 4 1 0,-1 0 2 0,1-4 3 15,5 4 2-15,-4-3 0 0,4 2 2 0,1-2 2 0,0-1 0 16,6 1 1-16,-5-6-1 16,6 3-2-16,-1-1-3 0,1-4-3 0,-1 0-2 0,-6 0-4 0,6 0-2 15,1-4-3-15,-6-1-2 0,5 3-2 0,-6-6-1 0,0 5-1 0,-1-1-1 16,-4 0 0-16,-2 0-2 0,0-3-1 0,1 7-1 0,0-3-1 15,-7 3 0-15,0 0-2 0,6 3 1 0,-6 2 1 0,0 1 2 16,0 2 2-16,0 3 1 0,0 3 2 0,0 1 1 0,0 3-2 0,0 0 1 16,0 0 1-16,0 5 1 0,0-2 1 0,6 2 2 0,-6-1 0 15,0 0 1-15,7 0-2 0,-1 0-1 0,-6-4-2 0,7-4-6 0,0 1-7 0,-1 0-9 16,0-4-13-16,1-3-27 0,6-5-32 0,-7-3-52 0,1 0-59 0,6-8-64 16,-6-2-63-16,5-1-55 0,-4-5-46 0,4-2-39 0,-6-3-32 0,1-1-13 15,0-5-2-15,-1-1 6 0,-6-1 10 0,0-1 25 0,0-3 34 16,0 0 49-16,-6-3 60 0,-1 3 63 0,7-4 119 0</inkml:trace>
  <inkml:trace contextRef="#ctx0" brushRef="#br1" timeOffset="120729.69">10954 8818 0 0,'-7'-22'145'0,"-6"0"120"16,1-1 23-16,5 9 18 0,-6-1 17 0,0 5 10 0,6 2 6 0,-6 1 2 0,7-1 0 0,-7 1 2 16,6 7 0-16,-5-4-44 0,4 4-70 0,2 0-64 0,-7 4-63 15,7-4-60-15,-7 4-59 0,0-1-71 0,7 1-78 0,-8 0-65 0,1 3-57 16,6-4-28-16,-5 5-12 0,5-4-8 0,-6-4-5 0,6 3-2 16,1 1 0-16,0-4 1 0,-1-4 5 0,0 4 25 0,1-3 39 15</inkml:trace>
  <inkml:trace contextRef="#ctx0" brushRef="#br1" timeOffset="120967.61">10296 8624 299 0,'-33'11'425'0,"1"0"37"0,6-4 22 15,1 0 19-15,-2 1 19 0,7-1 15 0,8-4 14 0,-2 1 16 16,2-4 17-16,5 0 11 0,0 0 9 0,7-4-101 0,0 1-157 0,0-1-94 16,7-4-62-16,6-2-36 0,-7-1-23 0,14-5-19 0,-7-1-17 15,7 2-17-15,0-3-14 0,5-1-16 0,-5-2-17 0,6 6-12 0,-7-3-10 0,7 7-8 0,-6-5-6 16,-8 9-7-16,8 1-7 0,-7 1-7 0,7 5-7 0,-8 5-6 15,2-2-8-15,-8 5-7 0,8-1-9 0,-8 4-9 0,1 3-10 0,5 1-11 16,-12 0-12-16,7-1-16 0,0 4-16 0,-1 1-34 0,-6-1-40 16,6 1-51-16,1-5-59 0,0 1-47 0,-1 0-46 0,1-5-43 15,-1 1-44-15,1 0-16 0,-1-4-3 0,7-2 6 0,1-5 10 0,-2 0 15 16,1-5 20-16,7 2 36 16,0-8 48-16,-1 0 59 0,1-3 63 0</inkml:trace>
  <inkml:trace contextRef="#ctx0" brushRef="#br1" timeOffset="121084.29">10857 8444 0 0,'6'-15'209'0,"0"1"110"15,1-1 31-15,-1 4 33 0,-6 0 34 0,-6 1 19 0,6 2 11 0,-7 1 7 16,1-1 3-16,6 5 1 0,-13-1 1 0,6 4-49 0,-5 0-75 16,-2 4-74-16,1-1-76 0,-6 1-63 0,0 3-58 0,-1 5-94 0,0-2-111 0,1 5-107 15,-1-1-107-15,0 5-52 0,1-4-27 0,-1 2-13 0,8 1-6 0,-2 1-4 16,1-4-1-16,0 3-1 0,13-3 2 0,-6-4 17 0,6 0 26 16,6 0 60-16,-6 0 142 0</inkml:trace>
  <inkml:trace contextRef="#ctx0" brushRef="#br1" timeOffset="121769.09">11963 9210 0 0,'-13'14'125'0,"1"0"166"16,5 2 27-16,-6-5 14 0,7 0 9 0,-1 0 5 0,-6-1 1 0,6-2 10 15,1-5 12-15,6 5 23 0,-6-5 28 0,6-3-17 0,-7 5-40 16,7-5-55-16,0 0-64 16,0 0-36-16,7 0-22 0,-7-5-11 0,6 2-7 0,0-5-4 15,1 1-1-15,-1 0-10 0,8-8-12 0,-2 1-23 0,2-1-29 0,5-3-23 16,1-4-21-16,0 0-14 0,-2 0-13 0,9 0-7 0,-7 0-6 0,-2-4-3 15,9 1-2-15,-7-1 0 0,-8 5 0 0,8-6 0 0,-7 1 1 16,0 5-1-16,-6-5-1 0,-1 3 1 0,0 2-1 0,2 3 1 16,-8-1 0-16,0 5 0 0,-8-1-1 0,8 4 1 0,-6 1 0 0,0 2-1 15,-1 1 0-15,0-1 0 0,1 5-1 0,-1 3 1 0,1-4-1 0,0 4 0 0,-1 0 0 0,7 4 0 16,-7-4-1-16,7 3 1 0,-6 1-1 0,6 3 0 0,0 0 1 16,0 1-1-16,6-1 0 0,1 4 1 0,-7 0 1 0,13 0 0 15,0 0 0-15,0-1 2 0,0 5-1 0,1 1 1 0,4-3 0 0,2 3 1 16,-7-2-1-16,7 1 1 0,-1 0 0 0,1 3 0 0,-7-4-2 15,0 5 1-15,-1-1-1 0,2-3 1 0,-1 3 0 0,-7-3-1 0,1 0 0 16,-7 3-1-16,7-4 0 16,-7 1 0-16,0-4 1 0,-7 4 0 0,0-5 0 0,1 2 0 15,-1-1 1-15,1-4 0 0,-8 0 0 0,8 1 0 0,-6-5 1 0,-2 1-1 16,1 0 1-16,0-4 1 0,0-4-1 0,7 0-1 0,-8 1-2 16,2 0-5-16,5-9-8 0,-6 5-10 0,6-4-14 0,1-1-24 15,6-2-32-15,-6-1-46 0,12 0-49 0,-6-3-56 0,6 4-54 0,1-4-52 16,0-1-49-16,6 1-40 0,-1-1-32 0,2 1-13 0,-2 0-1 15,2-1 7-15,-1 1 10 0,7 0 24 0,-2 3 32 0,-4 1 43 0,5 2 51 0,1 1 53 0,-8 4 87 16</inkml:trace>
  <inkml:trace contextRef="#ctx0" brushRef="#br1" timeOffset="122117.92">12674 9103 49 0,'-7'15'239'0,"-6"-1"13"15,7 1 8-15,-2 0 11 0,8-3 14 0,-6-2 14 0,6 1 18 0,0 0 19 0,0-4 22 0,0 1 17 16,6 3 16-16,2-8-43 0,-2 5-71 0,0-5-36 0,8 1-18 15,-1-4-9-15,-1 0-5 0,2-4-8 0,5 1-14 0,1-2-14 0,-8-5-17 16,8 3-21-16,0-8-21 0,6 4-25 0,-7-3-25 0,1-5-19 16,-7 4-18-16,6-3-9 0,-6-4-9 0,1 3-4 0,-2-2-1 0,-5 3-2 15,0-5-1-15,-1 1-1 0,0 0 0 0,-6 1 1 0,0-2 1 16,0 2 0-16,-6 3 0 16,0-1 1-16,6 1 4 0,-7 3 2 0,0 4 2 0,-5 0 1 0,5 0-1 15,-6 7-1-15,6-3 0 0,-6 7 1 0,0-4-1 0,7 8 1 16,-8-4 0-16,2 7 0 0,-1 1 1 0,0-1-3 0,0 8-1 0,7-4-1 15,-8 7 1-15,8 1 2 0,-1-1 3 0,0 4 2 0,7 3 1 16,0-3 2-16,0 4-1 0,0-3 2 0,0 2 0 0,7-3 0 16,0 0 0-16,5-4 0 0,2 0-1 0,-8 0 0 0,7-3-3 0,0-1-3 15,6-2-3-15,-5-5-6 0,5-1-8 0,-6-1-13 0,7-5-16 0,-1 0-34 0,1-5-43 0,-1-1-50 16,7-5-53-16,-6-4-53 0,0 1-56 0,-1-1-59 0,1-7-62 16,-1 0-31-16,1-3-15 0,-7-1-5 0,0-3 3 0,0 0 11 0,-6-5 15 15,-1 1 33-15,0 1 42 0,1-5 48 0,-1 0 52 0</inkml:trace>
  <inkml:trace contextRef="#ctx0" brushRef="#br1" timeOffset="122370.14">13084 8550 0 0,'-20'0'48'0,"-6"0"220"0,7 4 32 0,-1-1 29 0,-6 2 28 0,7-2 27 15,-1 0 27-15,0 1 22 0,1-4 19 0,6 4 15 0,-6-4 11 0,5 3-21 16,8-3-38-16,-7 0-55 0,6 0-65 0,1 0-39 0,6 0-22 16,-7 0-26-16,7-3-25 0,0-1-27 0,0 0-28 0,7 1-21 0,-7-5-19 15,6 1-15-15,1-4-12 0,-1 4-13 0,1-4-10 0,-1 0-10 16,8 0-12-16,-8 0-10 0,7 4-7 0,-7 0-6 0,1-1-3 15,6 5-2-15,-7-2-1 0,8 2-2 0,-8 6 1 0,7-3-1 0,-6 8 1 0,5 0 1 0,1-1-2 16,-6 0 2-16,6 8 0 0,-7-5 1 0,8 2 1 0,-2 2 1 0,-5-3 2 0,6 4 1 16,-6-4 2-16,5-4 2 0,2 4 0 15,-8-6-6-15,7 1-8 0,0-6-13 0,0 0-17 16,1 0-34-16,-2-6-44 0,8 1-58 0,-7-6-65 0,0-4-68 0,6 4-66 0,-5-7-57 0,-2 0-50 16,2 0-24-16,-1-4-13 0,-1-1 0 0,2 2 4 0,-2-1 13 15,2-4 15-15,-8 0 35 0,7 1 43 0,-7-1 58 0,8 1 66 0</inkml:trace>
  <inkml:trace contextRef="#ctx0" brushRef="#br1" timeOffset="123218.76">14113 8957 62 0,'-7'18'282'0,"1"0"22"15,0-3 12-15,-2-4 8 0,8 0 8 0,-6-3 14 0,6-1 18 0,0-3 21 16,6-2 22-16,-6-2 16 16,8 0 15-16,-2 0-67 0,0-2-103 0,7-2-58 0,-6-3-34 0,6-1-19 15,0-3-11-15,6 0-8 0,-5-4-6 0,5-3-13 0,1 4-16 16,-1-9-21-16,0 5-22 0,1-3-16 0,7-2-14 0,-9 1-8 16,2-3-5-16,-7 3-3 0,7 0-3 0,-8-4-1 0,2 4 2 0,-1 0 3 15,-7 4 4-15,1-1 4 0,0 1 4 0,-1 0 3 0,-6 7 2 0,0-4 3 16,0 8 0-16,0-1 0 0,0 1-1 0,0 4-1 0,0 3-1 15,-6 0-1-15,6 3-4 0,-7 2-3 0,0-3-5 0,1 10-5 0,-1-1-6 0,1 0-4 0,-8 3-3 16,8 5-1-16,0-1-1 0,0 3 2 0,-2-2 0 0,2 4-1 16,0 2-1-16,6-3 2 0,-7 3 0 0,7 1 0 0,0-1 0 0,0-3 0 15,7 4 0-15,-7-3 1 0,6-2 1 0,-6 2-1 0,6-9 0 16,2 4 1-16,-2-3-1 0,0 0 2 0,0-8-1 0,8 4 2 16,-8-7-1-16,7-1 0 0,-6 1 1 0,6-4-1 0,-1-4 1 0,2 1 1 15,-1-5-1-15,0 1 0 16,0-4 0-16,1-4 1 0,4 1 1 0,-4-1 0 0,-1 1 3 0,-1-5 1 15,2-3-1-15,-2 4 1 0,2-4 0 0,-1 4 0 0,0-4 1 16,-6 3-1-16,5-3 1 0,-6 4 0 0,2-4-3 0,4 4 0 16,-5 0-1-16,-7 2-1 0,6 2-2 0,1 2 0 0,-7 2 0 0,7 2-3 15,-7 1 0-15,0 0-1 0,0 3-2 0,6 4 0 0,-6 0 0 16,0 0 0-16,0 4 0 0,0-1-1 0,0 5-1 0,6-1 1 0,-6 4-1 16,0 0 1-16,7 4-2 0,-7-1 1 0,0 5 1 0,0-1 0 0,7 0 0 0,-7 1 1 15,0 3 1-15,0-5 0 0,0 6 0 0,0-4 1 0,0-1 1 0,0 0 0 16,0-3 0-16,0-1-2 0,0-3 1 0,0 1 0 0,0-2 0 15,0-3 2-15,0 1-1 0,6-4 3 0,-6-1 1 0,0-3 3 0,0 5 5 16,0-5 2-16,0-5 2 0,6 5-1 0,-6-3 1 0,7-5-1 16,-7 1 2-16,7-1-1 0,-1-3 0 0,1 0 0 0,-1 1-1 0,0-5 0 15,1 0-3-15,6 1-4 0,-7-4-3 0,2 2-4 0,-2-1-1 0,7-2-1 0,-7 1 0 16,7 3 0-16,-6-3-1 0,5 3 0 0,-4 1-1 0,4-2 0 0,-5 2-2 16,6 7 0-16,0-4-1 0,-7 4 1 0,8 2-2 0,-2 2 1 0,-5 3-1 15,6 3 1-15,-6 2-1 0,-1 2 0 0,0 4 0 0,1 3 0 16,0-2 0-16,-1 6-1 0,0 1 3 0,-6 2 0 0,0-3 2 15,8 4 0-15,-8 0 1 0,0-4 1 0,6 5-1 0,-6-5 1 16,0 0-2-16,6-3 2 16,-6-4 0-16,7 3-1 0,-1-6-2 0,1 3-5 0,-1-7-11 0,1-1-16 15,5-3-20-15,-4-3-40 0,11-5-49 0,-6 1-64 0,0-4-69 0,-1-4-65 16,8-3-65-16,-6-1-48 0,-2-2-40 0,1-5-18 0,1 1-9 16,-8-5 2-16,0 1 7 0,-6-4 15 0,7-4 19 0,-14 0 39 15,7-3 49-15,-12 0 63 0,5-8 68 0</inkml:trace>
  <inkml:trace contextRef="#ctx0" brushRef="#br1" timeOffset="123388.07">14607 8261 305 0,'-38'14'408'0,"-1"1"26"0,6 0 15 15,1-1 13-15,6-7 7 0,-1 5 7 0,7-8 4 0,8-4 4 16,-2 3 2-16,2-3 2 0,5 0 0 0,7 4-109 0,-6-4-165 0,6 0-86 16,0 0-49-16,6 0-47 0,-6 0-45 0,7 0-82 0,5 0-97 15,-4 4-99-15,4-4-97 0,2 0-50 16,-2 0-25-16,8 0-13 0,-7 0-6 0,7 0-3 0,-1-4-2 15,1 4 1-15,0-4 0 0,-2 4 20 0,2-3 28 0,-1 3 72 16,7-4 157-16</inkml:trace>
  <inkml:trace contextRef="#ctx0" brushRef="#br1" timeOffset="124004.92">15976 9100 135 0,'-14'18'327'16,"-5"1"27"-16,6-5 15 0,0 1 12 0,-1 0 8 0,8-4 15 0,0-2 14 15,-7-4 19-15,13 2 23 0,-7-7 17 0,7 5 16 0,-6-5-73 16,6 0-119-16,0 0-69 0,6-8-45 0,-6 4-24 0,7-3-16 0,-1-8-11 16,7 5-10-16,1-9-12 0,-2 1-15 0,8-8-20 0,-1 3-21 15,1-5-19-15,0-2-16 0,-1 1-11 0,1-4-7 0,-1 0-5 16,1-1-4-16,-1 2-2 0,-6-1-3 0,-7 0-1 0,8 0 1 0,-14 4-2 15,6 0 1-15,-6-1-1 0,0 5 0 0,-6 3 0 0,6 0 1 0,-6 3 0 0,-8 1 2 16,8 7 3-16,-1-4 2 16,-6 8 3-16,7 0 1 0,-7 3 2 0,6 0 0 0,-6 4 1 0,7 0-1 15,-8 4 1-15,8 0 1 0,0-1 0 0,-1 5 0 0,7 2-2 16,-6-2 1-16,6 3-1 0,0-4 1 0,6 4 0 0,1 0 1 16,-1 0-1-16,7-1 0 0,-6 2 1 0,5-1 0 0,8 0 0 0,-7 0 0 15,7-4 1-15,0 4 0 0,-1-3 0 0,-6-1 0 0,6 1-1 16,1-1 0-16,6 4-2 0,-7-4-1 0,-5 0-1 0,5 0 1 0,0 5-2 15,-5-5 0-15,5 4-1 0,-5 4 0 0,-2-4 0 0,-6 3-1 0,8 1 0 16,-8 0 1-16,7 3-1 0,-13 1 1 0,6-6 2 0,2 6 0 16,-8 4-1-16,6-5-1 0,-6 0 0 0,0-4 1 0,0 5 0 0,0-5 0 15,0 5 1-15,0-8 0 0,0 4-2 0,0-4 0 0,0-5-3 16,6 6-6-16,-6-5-9 0,6-3-11 0,2-1-26 0,-2 1-33 16,0-4-50-16,7-4-59 0,-6 1-64 0,12-5-66 0,-5 1-63 0,-2-4-62 0,8 0-30 0,-1-3-16 15,1-5-3-15,0 4 0 0,5-7 8 0,-5 5 9 0,6-6 26 0,1 2 33 16,-1-2 50-16,6 2 59 0</inkml:trace>
  <inkml:trace contextRef="#ctx0" brushRef="#br1" timeOffset="124374.25">17122 8749 0 0,'12'-5'1'16,"2"5"245"-16,-8-3 23 0,1-1 20 0,-7 0 19 0,-7 1 20 15,7-1 21-15,-6-3 19 0,-8 3 20 0,8-4 20 0,-7 5 19 0,7-1-14 0,-7-3-32 0,0 3-55 16,-1 4-67-16,-5-3-34 0,6-1-18 0,-6 4-19 0,5 0-17 0,-6 0-18 31,2 4-20-31,-2-1-19 0,1 5-17 0,5-1-19 0,-5 1-20 16,-1 2-12-16,8 1-9 0,-8 0-8 0,6 1-6 0,2 2-6 0,-1 4-4 15,-1-3-2-15,2 3-1 0,5 1-3 0,0-2 0 0,1 2 0 16,0-4-2-16,6 3-1 0,-7 1 0 0,14-4-2 0,-7 3 1 16,6-4 0-16,0-2-1 0,1-2 2 0,6 1-1 0,0-3 1 0,0 2-2 0,0-6 1 0,7 0-1 15,0-4-1-15,-8 0 0 0,8-4 0 0,-1 0-1 0,1-3-1 16,-1-4 1-16,1 0-1 0,0 1 1 0,-1-6-1 0,-6-2-1 0,6 3 0 16,-5-3 1-16,-2-3 1 0,2 2 0 15,-1-4 0-15,-7 6 1 0,7-5 2 0,-6 0 3 0,-1 4 4 0,0-4 5 16,-6 7 5-16,0 0 6 0,8 1 4 0,-8-1 2 0,0 7 0 0,0 1 1 15,0 0-2-15,0 3 0 0,0 4-1 0,0 4-1 0,-8-1-1 0,8 1-1 0,0 7-6 0,0 0-3 0,0 0-7 16,0 7-5-16,0 0-3 0,0 1-3 0,0 4-1 0,8-2 2 16,-8 5 0-16,6-4 2 0,0-1-1 15,1 2 1-15,-1-1-3 0,1-4-4 0,-1 0-6 16,1-3-12-16,5-1-16 0,-4-3-17 0,4-3-43 0,2-4-53 0,-2-4-70 0,1 0-74 16,1-8-76-16,-2 1-73 0,8-4-39 0,-7-4-20 0,7-3-9 0,0-1-2 15,-8-2 6-15,8-2 8 0,-1-2 16 0,-5-4 18 16,5-1 42-16,-6-2 54 0,6-2 67 0,-5 2 200 0</inkml:trace>
  <inkml:trace contextRef="#ctx0" brushRef="#br1" timeOffset="125139.94">18158 8188 0 0,'12'-4'78'16,"1"0"136"-16,0 0 13 0,6 2 16 0,-5-3 12 0,-1-3 10 0,0 5 7 15,0 3 4-15,-7-4 2 0,8 1 2 0,-8 3 1 0,0-4-45 16,1 4-67-16,0 0-41 0,-7 4-28 0,0-4-14 0,0 3-8 0,0 1-6 15,-7-1-8-15,0 2 0 0,1-2 3 0,0 4 4 0,-14-3 4 16,7 4 6-16,0-1 7 0,-6-3 8 0,-1 3 6 0,-6-3 5 16,7 3 3-16,-8-3 3 0,1-1 2 0,0 1 3 0,0 0 0 0,0-4-5 0,-1 3-6 0,2-3-4 15,-1 0-4-15,-6-3-2 0,12 3-7 0,-13-4-5 0,13 0-7 0,-5-3-4 16,-1 3-6-16,6-3-7 0,0 0-9 0,1-1-7 0,5-3-7 16,-4 5-2-16,11-7-3 0,-6 3-3 0,6-1-6 0,1 3-3 15,6-6-3-15,0 3-3 0,0 0-3 0,6 0-2 0,1 0-3 0,-1-4-2 16,1 5-2-16,6-1-1 0,-1 3-2 0,2-3-1 0,-1 3 0 15,7 1-1-15,-1 0 0 0,0 0 0 0,1 3 1 0,-1 4 0 0,1 0 0 0,0-4 0 0,-1 8-1 16,1-4 1-16,0 4 0 0,-1-1 0 0,-6 1-1 0,6 0 0 16,1 2 0-16,0-2 2 0,-1 4 0 0,1-5 0 0,-1 5 0 0,1-5 0 15,-1 2 0-15,0-2 0 0,1-3 0 0,0 3 0 0,-1-3 0 16,1-3 0-16,0 3 0 0,-8-3 2 0,8-2 1 0,-7 2-1 0,0-5-1 16,0 5 2-16,-7-5 0 0,1 1-1 0,-1 0 2 0,1 0-1 15,-7-4 1-15,0 4-1 16,0-5 0-16,-7 5 1 0,7 0 1 0,-13-1 2 0,7 1-1 0,-7 0 0 15,-6 3 0-15,-1 1 0 0,1-1 0 0,-1 4 0 0,-6 4 1 16,0-1 1-16,-1 5 0 0,2-1 1 0,-8 4 0 0,7 3 1 0,0 1 0 16,-6 3-1-16,6 5 2 0,-1-1 2 0,1 3 3 0,0 5 1 15,7 2 1-15,-1 1-1 0,0 4 1 0,1 0-1 0,6 3 2 0,0 0-1 16,0 4-1-16,6-3 0 0,1 3 0 0,6-1-2 0,0 1 0 16,0-4-2-16,6 5-5 0,1-9 0 0,6 4-1 0,0-3-1 0,7-4-1 0,-1-4-1 0,7 1 0 15,0-5 1-15,0 1-2 0,7-7-2 0,-7-1-3 0,13-4-6 16,-7-3-5-16,8 1-7 0,-8-9-5 0,1-3-6 0,6 0-3 0,-7-3-4 15,1-5-4-15,-7-3-4 0,-6 0-3 0,5-3-1 0,-11-2 0 16,6-1 2-16,-14-2 4 0,0 1 4 0,-6-4 7 0,0 3 6 0,-6 1 8 16,-8-1 6-16,2 1 6 0,-2 0 7 0,-11 3 6 0,5 1 4 15,-6 3 2-15,-7 4 0 16,1-1 0-16,-1 5 1 0,7 3 0 0,-6 0 0 0,-1 3-3 0,7 0 0 16,0 5-2-16,-1-1-7 0,9 4-11 0,4 0-32 0,1 1-42 15,1-2-49-15,12 1-53 0,-8 0-51 0,8 1-53 0,8-1-59 0,-2 0-60 16,7-1-31-16,0-2-16 0,0-1-9 0,7-3-3 0,-1-1 4 15,1 1 6-15,6-4 29 0,-7 0 40 0,7-4 48 0,0 1 53 0</inkml:trace>
  <inkml:trace contextRef="#ctx0" brushRef="#br1" timeOffset="126111.22">18438 8851 9 0,'-8'11'268'0,"-4"3"23"0,5-2 12 0,-6-1 8 0,7-1 5 0,-1-2 16 15,1-1 20-15,6 0 25 0,0-3 28 0,-6-1 26 0,12-3 23 0,-6 5-48 16,0-5-84-16,6 0-55 0,1-5-43 0,-1 2-19 0,7-1-10 15,-6-3-7-15,13 0-6 0,-8-4-14 0,2-1-21 0,5 1-24 0,1-3-29 0,-1-4-24 0,0-1-22 16,-6 1-16-16,7-3-12 0,0-2-7 0,-8-3-6 0,2 1-2 16,-1-1-3-16,-1-7 0 0,-4 4 0 0,-2-3-1 0,0-2 0 0,0 5 1 15,-6-4 0-15,0 4 0 0,0-4 1 0,0 7 2 0,0 0 2 16,-6 5 2-16,0 2 2 0,0 1 2 0,-2 3 2 0,2 4 1 16,0 0 3-16,-1 4-1 0,1-1 0 0,-1 4-1 0,0 1-1 0,1-1-1 15,0 4-2-15,6 0-2 16,-6 0-1-16,-2 4-2 0,2-4-1 0,6 7-2 0,0-4-1 0,-6 2 0 15,6 2-2-15,0 0-2 0,0 0 1 0,6 1 1 0,-6 0 2 16,14-1 0-16,-8 0 0 0,0 4 0 0,7-4-1 0,0 0 1 16,6 4-2-16,-5 0 1 0,-2-3 1 0,8 3-2 0,-7 0 1 0,7 0-1 15,-8 0 0-15,8 3 0 0,-7-2 0 0,1 1-1 0,-2 3-2 16,-6-2 0-16,8 1 0 0,-8 3 1 0,1-3 1 0,0 3 0 0,-1 1-1 16,-6-1-1-16,0-1 0 0,0 3 0 0,0-3 0 0,0 2-1 0,0-1 0 0,-6-3-1 15,6 3 1-15,-7-2 0 0,7-2 1 0,0 1-1 0,-7-5 0 0,7 1 1 16,0 0 0-16,0-3 0 0,7-1 2 0,-7-3 0 0,7-1 0 15,-1 1 1-15,1-4 1 0,-1 0-1 0,7-4 1 0,0 1 0 0,0-5-2 16,0 1 0-16,0-4 0 0,7 1-1 0,-8-5-2 0,8 0 0 16,0-4-2-16,-7 1 0 0,7-1-1 0,-8-2-1 0,2-2 0 0,-1 2 0 15,-1-5 0-15,2 4 1 16,-8-4-1-16,7 5 0 0,-6-1 3 0,-7 0 0 0,6 3 2 16,1 1 5-16,-1-1 4 0,-6 4 5 0,0 5 5 0,0-1 4 0,7 4 2 15,-7 0 0-15,-7 3 3 0,7 0-2 0,0 4-1 0,0-4 0 16,-6 8 0-16,6-4-2 0,-7 4 0 0,1 3-2 0,-1 0-6 0,0 4-3 15,1 3-6-15,0 1-1 0,-1 1-3 0,0 5-1 0,1-2 0 16,6 3 0-16,0 3 2 0,0-3 0 0,0 5 0 0,6-6-1 16,-6 5 2-16,7-4 0 0,6-1 0 0,-7 2 1 0,8-2-1 0,-8 2 0 0,7-5-1 0,0 1 1 15,0-5 0-15,1 0-1 0,-2 1 3 0,8-4-1 0,-7-4 0 0,-1 1 1 16,2-4-1-16,6-4 0 0,-1 0-3 0,-6 0 2 0,6-9 0 16,1 3-2-16,-1-2 0 0,1-6 1 0,-6-1 0 0,5 0-1 15,0 1 0-15,-6-8-1 0,7 3-1 0,-7-3 0 0,0-3 0 0,-7 3 0 16,7-7 0-16,-6 3 0 0,0 0 0 0,-1 0 0 0,0 1 2 15,1 0-1-15,-7 2 1 0,0 2 1 16,7-2 2-16,-7 4 0 0,0 5 3 0,0 0 1 0,-7 3 1 16,7 3 0-16,0 1 2 0,0 0-2 0,-7-1 0 0,7 8 0 0,0-3-1 15,-6 3 0-15,6 0-1 0,0 3 0 0,-6-3-2 0,-1 8-2 16,7-1-1-16,-7 0-2 0,7 5-1 0,-6-2 0 0,6 5 0 16,-7 0 0-16,7 3 2 0,0 1-1 0,0-1 0 0,0 0 0 0,0 4 0 15,7-4 0-15,-1 4 0 0,1 0 1 0,0 0 0 0,5-3-1 16,-5 3 0-16,6-4-1 0,0 0 1 0,0-4-1 0,6 1 0 0,-5 0-3 0,-2-3-2 0,8-5-3 15,-7 0-3-15,7 0-4 0,-8-7-3 0,8 4-3 0,-7-4-3 0,7-4-3 16,-8 1-3-16,8-5-2 0,-7-2-2 0,7 2-2 0,-8-3-1 16,2-4-1-16,6 0 2 0,-14-3 0 0,13 4 3 0,-11-8 1 15,4 2 4-15,-6-1 2 0,8-1 4 0,-8 1 2 0,1-2 3 0,-1 2 3 16,1-2 3-16,-7 2 2 0,0 2 3 0,0 1 4 0,0-1 2 16,0 1 5-16,0 7 1 0,0 0 2 0,0 1 2 0,-7 2-1 0,1 1 1 0,-1 3 0 0,7 0 0 15,-6 4-1-15,-8 0 0 0,8 4 0 0,0 0 0 0,0 6-2 16,-8-2-2-16,8 6 0 0,-1 1-2 0,1 3-1 0,-1 1 1 15,0 7 1-15,1-5-1 0,6 5 0 0,-6 0 1 0,6 0 0 0,0 3 1 16,6-4-1-16,0 1 2 0,1 0 0 0,0-1 0 0,6-3 0 16,-1 0 1-16,2-3-1 0,5-1-1 0,-6-4 1 0,7 1-2 0,-1-4-5 15,1-4-7-15,6 1-17 16,-7-8-19-16,1 0-43 0,0-4-52 0,5-3-70 0,-5-4-78 16,0 0-78-16,-1-7-78 0,1-4-38 0,0-1-20 0,-8-3-9 0,8-6-5 0,-1-1 3 15,-5-4 6-15,-2-3 15 0,8-4 19 0,-7-3 42 16,7-5 51-16,-1 1 69 0,1-1 206 0</inkml:trace>
  <inkml:trace contextRef="#ctx0" brushRef="#br1" timeOffset="126478.67">20743 7763 21 0,'0'-8'350'0,"-7"5"50"0,7-5 29 0,-6 5 18 16,-1-2 15-16,7 2 7 0,-6-1 5 0,-1-3 4 0,0 3 1 16,7 1 2-16,-6 3 1 0,0 0-57 0,0 0-86 0,6 3-93 0,-8 1-96 15,2 7-49-15,0-3-25 0,-1 6-15 16,1 1-12-16,-8 7-6 0,8-1-4 0,0 5-3 0,0 4-1 15,-2 7-1-15,-4 0 0 0,5 2-3 0,0 5-3 0,1 8-4 16,-1-1-5-16,1 0-3 0,0 7-3 0,-1-2-3 0,-6 3-2 0,7-1-2 16,-1-3-2-16,0 4 0 0,1-5-1 0,-1 2-2 0,1-9-4 15,-1 4-8-15,1-3-13 0,-1-4-23 0,1 0-31 0,0-7-55 0,-2 0-67 16,8-5-78-16,-6-6-83 0,0-1-59 0,-1-6-49 0,1-4-23 16,6-4-13-16,-7-8-5 0,1-3-1 0,6 0 7 0,-7-11 10 0,7-1 24 0,0-5 31 0,0-5 54 15,0-8 67-15</inkml:trace>
  <inkml:trace contextRef="#ctx0" brushRef="#br1" timeOffset="127307.46">21719 8044 0 0,'7'-3'7'15,"6"-5"215"-15,-6 1 18 0,6 0 14 0,0-1 11 0,-7 1 11 16,8 0 9-16,-2-4 7 0,1 4 2 0,1 0 6 0,-2-1 2 0,2 4-30 15,-8-3-50-15,7 3-52 16,-6 4-53-16,-1 0-27 0,1 0-15 0,-7 0-9 0,0 0-9 16,-7 4-6-16,1 0-6 0,-1 3-2 0,0-3-1 0,-5 3-1 0,-2 0 1 15,-5 4 3-15,-1-3 5 0,1-2 7 0,0 6 10 0,-8-5 9 0,7 0 10 0,-6 1 8 0,1 0 10 16,-1-1 5-16,0-4 3 0,-1 1 1 0,8 0-1 0,-7-4 0 16,0 0-2-16,6 0-1 0,0 0-2 0,1-4-7 0,0 0-10 0,6 1-10 15,-7-4-12-15,7 2-10 0,6-1-10 0,-5-2-8 0,5-3-6 16,1-1-3-16,-1 6-3 0,7-5-3 0,0 0-1 0,0 0-5 15,0 0-4-15,7 0-3 0,-1-4-2 0,1 4-2 0,5 0-3 0,-5 1-2 16,6 2-3-16,1 0-2 0,5 1-2 0,-6 0 0 0,6 3-1 0,1 0-1 16,-1 0 1-16,1 4-1 0,0 0 1 0,-1 0-1 0,0 0 3 15,1 4-1-15,-1 0 0 0,1 0 0 0,0 3 1 0,-1-3 0 16,7 2 2-16,-6-1-1 0,-1-2 0 0,1 2 1 0,0-1 0 0,-1-1 1 16,1 0 1-16,-8-3 0 0,8 0-1 0,0 0 0 0,-1-3 0 0,-5 0 0 0,4-1 1 0,-4-4-1 15,5 3 1-15,-5-5 0 0,-2 3 0 0,2-5 0 0,-2 5-1 16,1-4 0-16,-6-3 1 0,0 2 0 0,-1-2-2 0,0 3 0 15,-6-3 2-15,6-1 0 0,-6 5 0 0,0-3-1 0,-6 3 1 0,6-1 0 32,-6 0 1-32,0 4 0 0,-1-1 2 0,0 1-1 0,1 3 2 15,-7 1-1-15,7 3 0 0,-8 0 1 0,2 3-1 0,-2 1 2 0,1 3 1 16,0 4 2-16,0 0 1 0,1 4 0 0,-2 0 1 0,1 3-2 0,0 4 0 0,6 0 0 16,-5 0 1-16,5 3 2 0,0 5 2 0,1-1 1 0,0 0 1 0,6 5 1 15,0-2 0-15,-7 5 0 0,7-4-1 0,0 7 1 0,7-3-1 16,-7 3 0-16,0 1 2 0,6-5-1 0,-6 4-1 0,0 1-1 0,6-1-2 15,-6 0-1-15,0 0-3 0,0-3-1 0,0 0-2 0,-6-1-1 16,6-2 0-16,-6-1-2 0,6-4 1 0,-7 0-2 0,0 0-2 0,1-3 0 16,-7 0-1-16,7-4 0 0,-8 0 2 0,8-4 0 0,-7 1-1 0,0-5 2 0,0 0-1 15,-1-7 1-15,2 5 0 0,-8-5 0 0,1-3 1 0,5-4 0 16,-4 0 1-16,-2-4-1 0,0 1 3 0,1-5-2 0,-1-2 0 0,0-1 2 16,1-1-1-16,6-2 0 0,0-5 0 0,-1 1 1 0,2 0-1 15,5-4-1-15,1 0-1 0,6 0-8 0,0 0-10 0,6-4-21 16,7 1-26-16,1-1-45 0,-2 0-54 0,8 1-65 0,-1-1-71 0,7 0-73 15,0 0-69-15,1 5-35 16,-1-2-19-16,-7 5-7 0,7-1-4 0,0 2 5 0,-6 2 9 0,6 4 20 16,-7 0 26-16,1 1 44 0,-1 2 52 0,-5 1 67 15,5-1 226-15</inkml:trace>
  <inkml:trace contextRef="#ctx0" brushRef="#br1" timeOffset="127480.28">21719 8290 165 0,'-32'0'395'0,"6"0"43"0,1 0 24 0,-9 0 17 15,15 0 11-15,-7-3 8 0,13 3 5 0,-7-5 1 0,14 2 4 16,-7-1 2-16,6 1 5 0,7-1-82 0,-6 4-124 0,6 0-98 0,6 0-84 16,1-4-44-16,-1 4-22 0,14 0-18 0,-7-3-13 0,13 3-13 15,0-4-15-15,0 4-26 0,6-4-29 0,1 1-58 0,6 3-69 0,1-3-78 16,-2 3-81-16,-5-4-65 0,6 4-60 0,1 0-28 0,-8-5-16 0,1 5-6 16,-1-3-3-16,1 3 4 0,-1-3 10 0,-6 3 21 0,7-4 28 0,-7 4 54 15,-1-4 66-15</inkml:trace>
  <inkml:trace contextRef="#ctx0" brushRef="#br1" timeOffset="128645.64">22567 8378 117 0,'0'4'243'0,"0"-4"23"0,0 3 18 0,0-3 14 0,0 0 14 0,0 0 18 16,0 0 18-16,0-3 23 0,6-1 22 0,-6 0 0 0,0 1-12 15,0 0-39-15,0-2-53 0,0-2-36 0,0 4-27 0,0-5-17 16,0 5-12-16,0-5-10 0,-6 0-12 0,-1 6-14 0,7-6-20 0,-7 0-20 15,1 5-23-15,-7-1-20 0,6 0-19 0,-6-3-11 0,1 7-12 16,-2-3-7-16,-5 3-6 0,6 0-5 0,-6 0-5 0,-1 3-5 16,0 1-2-16,-6 3-3 0,7-3 0 0,-1 7-1 0,-6-1 1 0,7 2-1 0,-1 3-3 0,0 0 0 15,1 2 2-15,-1 2 1 0,7 3-1 0,0-1 1 0,0 1 0 0,0 1 1 16,0-2-1-16,7 5 1 0,-1 0-1 0,0 0 1 0,7-4 0 16,0 3 0-16,0-3 2 0,7 0-2 0,0 0 0 0,-1-4-1 0,0-3 1 15,8 4 0-15,-1-8-1 0,-1 0 1 0,2-1-2 0,6-2 0 16,-8-1 0-16,8-7 1 0,-1 4 0 0,7-8 0 0,-6 0 0 0,6-2 1 15,-7-2-1-15,1-3-2 16,6 0 0-16,-7-3 0 0,8-5 0 0,-8 1 0 0,0-1 0 16,-5-3-1-16,5 0 0 0,-6-3 0 0,0 0 0 0,1-6 1 0,-8 2 0 15,0 3 1-15,8-3 1 0,-8 0 4 0,-6 0 4 0,6 3 6 16,1 0 5-16,-7 5 5 0,6-1 6 0,-6 3 4 0,0 1 2 0,7 6 3 16,-7-2 2-16,0 7 1 0,0-1-1 0,0 5-1 0,0 0-1 15,0-1-3-15,0 4-6 0,-7 0-5 0,7 4-5 0,0-1-5 16,-6 4-6-16,6 0-3 0,-7 4-5 0,7 1-1 0,-6 2-3 0,6 1 0 0,-6 3 0 0,-1 1 1 15,7 2 0-15,-7-2 0 0,7 6 1 0,-6-2 0 0,6 2-2 16,0 1 2-16,6-5 0 0,-6 5 0 0,0 0-2 0,7-4 0 0,0 4 1 16,-1-4 0-16,0-4-1 0,1 0 0 0,6 0 1 0,0-3-3 15,-7 0-1-15,8-4-2 0,5-4-1 0,-6 0-3 0,0-2-4 0,7-3-4 16,-8-4-3-16,8 2-4 0,-1-8-4 0,1 0-2 0,0-3-3 16,6 1-1-16,-7-5-3 15,1-4-2-15,0 1 1 0,5-4-1 0,-5-3-2 0,0-1-1 0,-7 1 0 16,7-9 1-16,-2 5 0 0,-4-4 1 0,-1-4 1 0,0 5 2 15,6-5 3-15,-5 1 4 0,-2-6 2 0,-5 7 2 0,6-6 3 0,0 4 2 16,0 0 3-16,-6 1 4 0,5-1 6 0,2 4 7 0,-8 0 9 16,7 4 9-16,-7 0 9 0,1 0 4 0,0 3 3 0,-1 0 4 15,0 4 4-15,-6 0 3 0,8 4 2 0,-8 0 4 0,0 3 5 0,-8 0 0 16,8 4-1-16,-6 4-3 0,0-4-3 0,-1 3-6 0,-6 5-6 0,7-1-5 0,-7 4-4 0,-1-3-4 16,-5 6-4-16,6 1-2 0,-6-1-3 0,-1 5-3 0,0 3-5 0,1 4-2 15,-1-1-1-15,0 5-1 0,8-1-2 0,-8 8 1 0,1-1 1 16,5 1 1-16,-4 4-1 0,4 2 0 0,1 1 1 0,0 4 0 15,0 0 0-15,7-1 0 0,-1 4 3 0,0 0-2 0,1 1 1 0,0-1-1 16,6 0 1-16,0 4 1 0,0-3-1 0,0-1 0 0,6 1-1 16,-6-6 1-16,6 2-2 0,1 0 1 0,6 0-1 0,-7-8-1 0,8 1 1 0,-1-1 1 15,-1-7-1-15,2 0 1 0,-2 0 0 0,8-7-1 0,-7-1 1 0,7-3 0 16,-8-4-1-16,8-2 2 0,0-2 0 0,5-3 0 0,-5-3 0 16,0-2-1-16,6-2 0 0,-7-4 0 0,8 0-1 0,-1 1 0 0,-6-9-1 15,5 4-2-15,1-7-2 0,-6 0-1 0,-1 0-2 0,1-3-3 16,0 0-2-16,-1-2-1 0,1-2-2 0,-8-1 0 0,2 5 0 0,-2-5 0 15,2 1 0-15,-8 4 0 16,7-1 0-16,-6 1 1 0,-1 3 1 0,1 3 2 0,-7 1 2 16,6 3 2-16,-6 0 1 0,6 4 2 0,-6 1 0 0,0 2 0 15,0 1 0-15,0 3-1 0,0 1 0 0,0 3 1 0,0 0 0 0,-6 0 1 0,0 3 0 0,6 1 1 0,-7 3-1 0,1 1-1 16,-1 2 1-16,1 1 0 0,-1 0 1 0,1 4 0 0,0 3 2 16,-8-2 0-16,8 2 0 0,6 0 0 0,-7-4 0 0,0 5-1 15,7-1 2-15,0-3 0 0,0 0-1 0,7-1 0 0,-7 0-1 16,7 1 1-16,-1-4-1 0,8 0 1 0,-8-4 0 0,7 5 0 15,0-5 0-15,0 0-1 0,-1-3 1 0,2 0-2 0,5-1 0 0,-6 1 0 16,7-1 0-16,-7-3 2 0,0 5 0 0,6-5-2 0,-6 0 0 16,1 3 0-16,-8-3 1 0,7 3 0 0,-6-3-1 0,-1 4 0 0,0 0-1 15,1-1 0-15,0 5 1 0,-7-4 0 0,6 4 0 0,1-6 0 16,-7 6 0-16,6 3 0 0,-6-5 0 0,0 3 0 0,6 2 1 0,-6 0-1 16,8-5 0-16,-8 6 1 15,0-1 1-15,0 0 0 0,6-1-1 0,-6 2 1 0,0-1-1 16,0 3 0-16,6-2 0 0,-6-1 0 0,0 0 1 0,0-1 0 0,0 1-1 15,0 0 1-15,0 0 0 0,-6-3 0 0,6 3 0 0,-6-4-1 16,6 0 1-16,-8 1 0 0,2-4 0 0,0 2 1 0,-1-2 0 0,1-4-1 16,-8 4 1-16,8-4 0 0,0-4 0 0,-8 4-2 0,2-4 1 15,5-2 1-15,-6 2 0 0,0-7 0 0,0 3-1 0,0-3 1 16,0 4-1-16,0-4 0 0,0 0 0 0,6-4-5 0,-6 5-5 0,7-1-10 0,0-5-10 0,-2 6-17 16,2-1-22-16,0-4-42 0,6 4-50 0,0 0-66 0,0-4-73 0,0 5-74 15,6-1-76-15,-6 0-38 0,14 3-18 0,-8-4-5 0,7 6 0 16,-7-1 7-16,7-1 10 0,7 2 17 0,-7-2 21 0,7 0 41 15,-1 4 50-15,1-3 65 0,6 0 213 0</inkml:trace>
  <inkml:trace contextRef="#ctx0" brushRef="#br1" timeOffset="129084.06">23966 8682 0 0,'-12'15'257'0,"-2"0"55"16,2-5 22-16,-1 1 13 0,6 0 6 0,0-4 3 0,1-2 2 0,6-2 1 16,0 1 3-16,6-4-1 0,-6 0 1 0,7 0-56 0,6-4-89 15,-6 1-68-15,5-2-61 0,8-2-36 0,-7 0-22 0,7-4-11 16,0 0-6-16,-2 0-3 0,2-4-3 0,7 1-2 0,-9-1-1 0,9-3-3 0,-7 0-1 0,6-1-1 15,-7-3-2-15,1 1 0 0,-8-5-2 0,8 3 1 0,-6-2-1 16,-2-5 0-16,-5 4-1 0,6-2 0 0,-13-2 2 0,7 5 8 0,-1-5 12 16,-6 5 18-16,0 3 20 0,-6-3 18 0,6 2 14 0,-7 5 8 15,0 0 8-15,7 4 5 0,-13-2 3 0,7 1 3 0,0 8 1 0,-8-4 0 16,2 8-1-16,4-1-7 0,-4 0-8 0,-1 8-14 0,-1 0-16 16,2 3-13-16,-8 4-10 0,7 3-6 15,0 6-8-15,0-3-2 0,7 5-2 0,-8 3-2 0,8 5-1 16,0-1 2-16,6 0-1 0,-7 5-1 0,7-1-3 0,7 0-3 15,-7-1-3-15,6 2-4 0,0-1-3 0,8-1-1 0,-2-2-1 0,1-1-4 16,1-3-2-16,5-5-9 0,-6 2-13 0,7-5-29 0,-1-3-37 16,7-1-54-16,-6-3-66 0,-1-6-65 0,7-3-70 0,0-2-54 0,1 0-51 15,-1-7-26-15,0 0-13 0,-7-8-6 0,7 0-1 0,0 1 8 16,0-8 10-16,1 0 28 0,-8-3 36 0,7-5 56 0,-6-2 63 0</inkml:trace>
  <inkml:trace contextRef="#ctx0" brushRef="#br1" timeOffset="129716.8">25067 8594 96 0,'7'0'306'16,"-1"0"23"-16,1 0 13 0,0-3 6 0,-1 3 3 0,0 0 5 15,0-4 4-15,2 4 15 0,-2 0 18 0,7 4 19 0,-7 4 15 16,8-2-63-16,-8 2-108 0,8 3-59 0,-8 3-37 0,0 5-17 0,7-1-9 15,-6 4-2-15,-7-4 0 0,6 8-4 0,-6 0-3 0,7 0-13 16,-7-1-18-16,-7 0-17 0,7 1-17 0,-6 4-13 0,6-5-10 0,-14 1-24 16,8-1-35-16,-6-3-72 15,-2 0-92-15,1-3-98 0,-7-1-101 0,0 0-50 0,-5-4-26 0,5-2-13 16,-6-5-7-16,0 0-4 0,7 1-1 0,-1-5-2 0,0-3 1 16,8 0 16-16,-1 0 27 0,6-3 66 0,7 3 133 0</inkml:trace>
  <inkml:trace contextRef="#ctx0" brushRef="#br1" timeOffset="131203.54">26363 8572 63 0,'-20'7'286'15,"8"1"21"-15,-1-1 13 0,0-2 13 0,6-3 15 0,1-2 11 16,0-2 12-16,-2 2 9 0,8-8 7 0,0 4 5 0,0-4 6 0,8-3-69 0,-2 5-107 0,0-9-58 16,7 4-36-16,1-4-21 0,-2-3-10 0,8-1-14 0,-1 1-13 0,7-4-12 15,0 0-11-15,1-3-9 0,-1 2-5 0,0-2-7 0,0 0-6 16,7-5-3-16,-8 4-2 0,1-4 0 0,0 2 0 0,1-2 4 15,-1 1 6-15,-7 0 4 0,-6 3 5 0,7-3 3 0,-7 3 6 0,-7 1 4 16,8-1 3-16,-8 4 4 0,-6 3 4 0,6-2 2 0,-6 6 1 16,0-4-1-16,0 5-4 15,-6 3-6-15,6-4-7 0,-6 8-4 0,-2-4-5 0,2 3-5 0,0 2-5 16,-7 2-4-16,0-1-3 0,6 2-5 0,-6 3-4 0,-6 0-3 16,5 3 0-16,2 2-3 0,-8 2 0 0,1 4-1 0,5 0 0 15,-5 3 0-15,-1 1-2 0,8 3 1 0,-8 5-1 0,7-2 0 0,0 1 1 16,0 4 1-16,-1 4 1 0,8-2 1 0,-7 2 3 0,6 3 0 15,7-4 2-15,0 4 0 0,0 4 2 0,0-5 0 0,7 2 0 0,0-1 1 16,-1 0 3-16,7-3 0 0,0-1-2 0,0 0 0 0,7 0-1 0,0-3-1 0,-1-4-2 0,7 0-1 16,-6 0-2-16,6-4 0 0,-7-4 0 0,7-2-1 15,0-2 1-15,-6-6-2 0,-1 0 0 0,1 0-2 16,-1-8 2-16,1 0 0 0,0-2-2 0,-8-6 1 0,8 1-1 0,-7-3-1 0,0-5-2 16,-6 1-1-16,5-4-2 0,-5 0-2 0,0-4-3 0,-1 3 0 0,-6-5 0 15,0 2-2-15,0 1 0 0,0-2 1 0,-6 2 1 0,6-1 1 16,-7 4 0-16,0 1 1 0,1-1 3 0,0 7 0 0,-1 0 3 0,0 1 0 0,7 2 3 0,-6 5 0 15,-1 3 0-15,1-3 1 0,0 7 0 0,-1 0 0 0,7 0-1 0,-7 0-1 16,1 4 1-16,6 3 0 0,0-3 1 0,-6 3 0 0,6 1 0 16,0 0 1-16,6-2 0 0,-6 5 0 0,6-3 1 0,1 3 1 15,0-4 0-15,-1 4 0 0,7-4 1 0,-7 1-2 0,8-1 0 0,-2 0 0 16,2-3 0-16,5-1 0 0,-6 1-2 0,0-4 1 0,7 4 0 0,-8-4-1 16,8-4 1-16,-7 4-1 15,1-4 1-15,4 1 0 0,-4-1 0 0,-1 0 1 0,0 1-1 16,-6-4 2-16,5 2 2 0,-5-1 2 0,0 2 6 0,-1 0 3 15,-6 1 5-15,6-1 2 0,-6 4 1 0,0-4-1 0,0 4 1 0,0 0-1 16,0 0-1-16,0 0-1 0,0 0 0 0,0 4-2 0,0-4-2 16,-6 4-4-16,6-1-4 0,-6 5-5 0,6-5-4 0,-7 5-2 0,0 2-1 15,1 1-1-15,6 4 1 0,-6-4 0 0,6 4 3 0,-7 4 0 16,7-5-1-16,0 4 0 0,0 0 0 0,0 1 0 0,7-1 0 0,-7 0-1 0,6-3 0 0,0 4 1 16,1-6 0-16,6-1 0 0,-7 3-1 0,7-5 0 0,1-2 1 0,-2-1 0 15,8 1-1-15,-7-5 0 0,7-3 1 0,0 0-1 0,-2-3 1 16,2-1-2-16,0-3-1 0,-1 0 0 0,7-5-3 0,-6 1 1 15,5-3-1-15,-5 2-1 0,0-6-1 0,-1 4 0 0,7-5-2 0,-12 1-1 16,5 0 1-16,-6-4-2 0,0 4 1 0,1-5 1 0,-8 1 2 16,0 0 2-16,1 0 3 0,-1 1 1 15,-6 2 0-15,0-3 1 0,0 5 0 0,0-3 2 0,-6 6 1 16,-1-4 3-16,1 7 0 0,6 0 0 0,-14-1 1 0,8 5 0 16,0 0-2-16,-7 3-1 0,6 4-3 0,-6 0 0 0,0 0 0 0,0 4 0 15,0 0 0-15,0 3-1 0,-6 1-1 0,5 2 0 0,8 5 2 16,-8-1 0-16,2 5 0 0,6-1 0 0,-1 4-1 0,0 0 1 15,1 0 2-15,6 4 0 0,0 0-1 0,0-1 1 0,0 1-1 0,6-1-1 16,1 5 2-16,0-5-1 0,-1 1-1 0,6-1-1 0,2-2 1 0,6-2 1 0,-7 2 0 0,6-5 0 16,0 0-1-16,1-3 1 0,0-1 1 0,-1-6-1 0,7 3 2 15,-6-7-2-15,-1-2 1 0,1-2-1 0,6 0 0 0,-7-2 0 0,1-6 0 16,0-3 0-16,-1 0-1 0,7 0 0 0,-12-4 1 0,5-3 0 16,0 0-1-16,-6-1 0 0,7 1-1 0,-7-3 0 0,0-2-1 0,0 1 1 15,-7-3 0-15,8 3 1 0,-8-4-1 0,7 1 2 0,-6 2 1 16,-1-3 0-16,-6 5 3 15,6 3 4-15,1-4 3 0,-1 7 3 0,-6 0 1 0,0 0 2 0,7 8 0 16,-7-1-1-16,0 1 1 0,0 4-2 0,0 3 0 0,0 0-1 16,0 0-1-16,-7 3-2 0,7 4-3 0,0 1-2 0,-6 7-4 0,6-4-4 15,-7 7 0-15,1 1-1 0,0-1 0 0,-1 4 0 0,0 3 0 16,7-3-1-16,-6 4 1 0,0 0 1 0,-1 3 1 0,7-3-1 16,0-1-1-16,0 0 1 0,0 2-1 0,0-2 0 0,0-3 0 0,7 0 0 0,-1 0-1 15,-6-7 1-15,6 2 2 0,8-5 0 0,-8-1 0 0,7 0 0 0,-7-3 0 0,8-5 0 16,-2-3-2-16,8 0 0 0,-7 0-2 0,0-3 0 0,6-5-2 15,1-3-1-15,-6 0-1 0,5-1-2 0,1-1-3 0,-8-6-1 16,8-3-2-16,-7 0-1 0,7 0-4 0,-8-3-1 0,8-4 0 0,-7 2 0 16,0-2 0-16,-6 0 2 0,5 0 1 0,2 3 1 0,-8 0 1 0,0 0 2 15,1 8 2-15,0 1 1 0,-7 2 0 0,6 0 3 0,-6 8 1 16,0 3 1-16,0-1 3 0,-6 10 0 0,-1-1 2 0,0 7 2 0,1 0 0 0,-6 4 2 16,4 2 2-16,-4 6 2 0,-1 2 2 0,-1 1 3 0,2 4 4 0,6-1 2 15,-8 3 2-15,8-3 2 0,-1 5 1 0,7-1 0 0,-7-4-1 0,7 0 1 16,0-3-2-16,7 0-1 0,-7-4-1 0,7-1-1 0,-1-2-2 15,8-1-8-15,-8-7-8 0,6 0-14 0,2-4-16 0,-1-2-29 0,7-5-33 16,-8 0-54-16,8-8-64 0,-7 0-72 0,7-6-74 0,-2-1-65 16,-4-7-61-16,5 0-29 15,-5-7-15-15,-8-3-4 0,6-5 3 0,-4 0 9 0,-2-7 15 16,0 0 26-16,1-4 31 0,0-3 54 0,-1 0 63 0</inkml:trace>
  <inkml:trace contextRef="#ctx0" brushRef="#br1" timeOffset="131466.6">27738 7799 88 0,'-46'4'293'0,"1"3"19"0,5 1 13 0,-5-4 17 16,12 2 23-16,1-2 22 0,6-4 21 0,-1 4 20 0,7-4 18 15,8 3 14-15,-1-3 14 0,6 4-64 0,1-4-106 0,-1 0-54 16,7 0-28-16,0 0-14 0,7 4-6 0,-1-4-14 0,1 0-20 0,6 0-20 16,-1 0-23-16,8 0-18 0,0-4-17 0,-1 4-15 0,1-4-13 0,0 1-12 15,-1-1-13-15,1 0-8 0,0 1-8 0,-1 0-6 0,-6-1-7 16,0-1-6-16,-1 2-9 15,-4 0-6-15,-2-1-6 0,0 4-5 0,1 0-5 0,-7 0-5 0,7 4-6 16,-7 2-4-16,0-1-7 0,0 5-9 0,6-2-9 0,-6 3-17 16,0-1-22-16,0 5-29 0,0-4-37 0,7 5-43 0,-7-6-46 0,0 5-45 15,6-4-44-15,0 0-45 0,-6 0-48 0,7-4-19 0,0 1-8 16,5-1 3-16,-5-4 6 0,6 1 16 0,0-4 20 0,0-4 33 16,0 1 41-16,1-4 48 0,5-1 53 0</inkml:trace>
  <inkml:trace contextRef="#ctx0" brushRef="#br1" timeOffset="131620.28">27972 7736 121 0,'-7'-14'335'0,"7"-1"44"0,-6 5 39 0,0-5 29 0,-1 5 23 0,0-2 17 16,1 1 12-16,6 0 6 0,0 4 6 0,-6-5 5 0,6 6 3 0,0-2-79 16,6 0-119-16,-6 5-77 0,0 0-57 0,6-2-45 0,1 1-38 15,0 4-29-15,-1 0-23 0,7 0-18 0,-7 4-15 0,8 1-13 0,-8-2-15 16,8 5-20-16,-8-2-22 0,6 5-37 0,-5 1-45 0,0-1-54 0,-7 0-60 0,0 4-55 16,0-5-52-16,0 5-57 0,0-1-54 0,-14 1-28 0,8-1-12 0,-6-1 0 15,-2 1 7-15,1-3 13 0,0 0 18 0,0-4 34 0,-7 0 46 16,1 1 53-16,-1-5 59 0</inkml:trace>
  <inkml:trace contextRef="#ctx0" brushRef="#br1" timeOffset="131789.6">27112 7843 320 0,'-33'7'422'0,"7"0"27"0,7 1 15 0,-7-1 7 0,14-3 5 0,-8 0 2 15,13-1 2-15,-6-3 1 0,13 0 1 0,-7 0 0 0,7 0 1 16,0 0-111-16,7 3-167 0,-7-3-111 0,6 5-85 0,8-5-99 15,-2 3-108-15,2 2-97 0,-2-5-93 0,8 4-47 0,-1-1-22 0,7-3-13 16,-6 0-7-16,7 0-3 0,-1 0-2 0,-7-3 0 0,7-1 0 0,0-1 20 0,0 2 31 16,1-2 71-16,-2 2 181 0</inkml:trace>
  <inkml:trace contextRef="#ctx0" brushRef="#br1" timeOffset="132976.69">29483 8583 97 0,'-13'11'309'16,"-1"0"29"-16,2-3 16 0,-1 3 13 0,6-9 12 0,-6 3 21 15,7-1 26-15,0-4 22 0,6 0 19 0,-8 0 12 0,8 0 6 0,0-4-75 16,0 4-112-16,0-7-70 0,8 3-47 0,-2-3-26 0,0-1-17 0,1-3-13 16,6-4-11-16,0 1-22 0,-1-1-27 0,8-3-22 0,0-4-20 15,7 4-10-15,-9-5-7 0,9 1-2 0,-1-3-3 0,0 0-1 0,-7-1-1 0,7 0 1 16,0-3 1-16,-6 3 0 0,-1-3 0 0,1 0 3 0,0-2 4 16,-7 4 4-16,6 0 6 0,-12 2 3 0,5-1 7 0,-4 4 7 0,-2 4 6 15,0 0 4-15,1 2 4 0,-7 1 3 0,6 5 1 0,-6 3 1 16,0-1 1-16,0 1-4 0,0 4-2 0,0 3-5 0,0-4-5 0,-6 4-7 15,6 0-6-15,0 4-6 0,-7-1-7 0,1 4-4 0,0 1-4 16,-2-1-3-16,2 7-4 0,0 1 0 0,-8 0-2 0,8 3 2 0,0 4 0 0,-7 0 1 0,6 4 2 16,0-1 0-1,1 1-1-15,0 0 1 0,6 3 0 0,-7 0-1 0,7-3 2 0,0 3 0 16,0 1 1-16,0-5-1 0,0 1 1 0,7 0-1 0,-7-5-1 0,6 1 1 0,0 1 1 16,1-5-1-16,0-3 1 0,-1-1 0 0,7-3 1 0,0 1-1 15,0-9 0-15,1 4-1 0,5-7 0 0,0 0-1 0,8-7 1 0,-2 4-2 16,-5-9-3-16,12-2-2 0,-5-1-3 0,-1-3-2 15,6-4-4-15,-6-1-3 0,1-3-2 0,-2-2-1 0,-5-2-2 0,6-2 0 16,-6-2 0-16,-8-2 1 0,8-4 0 0,-7 3 2 0,1-4 1 16,-8 1 4-16,0 0 0 0,0-1 5 0,1 1 1 0,0 0 4 15,-7 0 1-15,0 3 2 0,6 0 3 0,-6 8 0 0,0-3 1 0,0 3 1 16,-6 6 3-16,6 1 2 0,0 0 2 0,-7 8 1 0,7-1 2 16,-7 4 1-16,1 4 0 0,0 0 0 0,0 3-1 0,-2-1 1 0,2 5-1 15,0 0-1-15,-8 5 0 0,1 2-2 0,7 4-2 0,-7 0-3 0,0 8-2 0,-7-2-1 16,7 5-1-16,0 3-1 0,0 5-1 0,1 0 2 0,-2 2 1 0,1 5 0 15,7-3 1-15,-7 5-1 0,6-2 2 0,-5 4 0 0,4-6 0 16,2 7 2-16,6-3 1 0,-6 3 0 0,6-3 1 0,-7-2-1 0,7 3 0 16,0-4-1-16,0 1 0 0,0-3-1 0,0-2 1 0,0-3-2 15,7 1 0-15,-7-8 0 0,6 4 0 0,-6-8-1 0,6 0 0 0,-6-7 1 16,8 5 1-16,-8-10 4 16,6 2 8-16,-6-5 3 0,6 1 3 0,1-4 3 0,-1-4-1 15,-6 1 0-15,13-5 0 0,-6 2-1 0,-1-6 0 0,8-3 1 0,-8 0-2 16,7-3 0-16,0-3-2 0,0-2-6 0,0 2-6 0,0-6-5 15,0 2-4-15,0 0-2 0,0-4-1 0,0 3 1 0,0-4-1 0,7 5 1 16,-8-1-1-16,2 0 1 0,-1 4-1 0,-1 0-1 0,2 5 1 16,-2 1-2-16,2 5 1 0,-8 0-1 0,1 7 0 0,-1 1 0 15,1-1 1-15,0 4 0 0,-7 4 0 0,6 3-1 0,-6 0 1 0,0 4-1 0,6 1 1 0,-6 2-1 16,0 1 1-16,0 3 1 0,0 4 0 0,0-4 1 0,0 8 2 0,0-4-1 16,-6 1 0-16,6-2 0 0,0 5-1 0,0-4 1 0,-6 0-1 15,6-5 1-15,0 2 1 0,0-1 0 0,0 1 1 0,6-4 0 16,-6 0 0-16,0-5 1 0,6-2-1 0,-6 3 0 0,6-8 2 0,2 4-1 15,-2-7 0-15,0 0 0 0,7 0 2 0,-6-3-2 0,6-1 2 0,-1-3-2 16,-4 0 1-16,11-4-1 0,-6-1 1 0,0 2-1 0,1-5 1 0,-2-4-2 0,8 1-1 16,-7-1 1-16,-1-2 0 0,2-1-2 0,-2-4 0 0,-4 1 0 0,4-1-1 15,1 1 1-15,1-1 1 0,-8 0-1 0,6 4 1 0,-4 0-1 16,4 0-1-16,-5 4 1 0,0 3-1 0,-7 1-2 0,6 6 0 0,-6-3-2 16,7 8 1-16,-7-1-1 0,0 4 0 0,0 4 0 0,-7-1-2 15,7 8 1-15,-6-3-1 0,6 6 1 0,-7 4 0 0,0 2 2 0,1 1 1 16,0 5 0-16,-2 0 2 15,2-1 1-15,6 0 1 0,-6 4 1 0,6-2-1 0,-6-2 1 0,6 1 0 16,0-1 0-16,0-3-1 0,0-4 1 0,0 5-1 0,6-9-1 16,0 1-1-16,-6 0-8 0,14-4-14 0,-8-4-17 0,0 1-19 0,8-8-35 15,-1 0-41-15,-1 0-64 0,2-8-74 0,-2 1-75 0,2-4-76 0,-1-4-55 16,-1-3-49-16,-5-4-22 0,6-1-11 0,-7-3 3 0,2-2 8 16,-2-2 16-16,-6-6 21 0,6-1 32 0,-6 0 42 0,7-3 64 15,-7-4 74-15</inkml:trace>
  <inkml:trace contextRef="#ctx0" brushRef="#br1" timeOffset="133102.43">30837 7836 99 0,'-6'-14'315'0,"-7"5"27"15,6-1 15-15,-5 6 12 0,-1-3 12 0,6 3 11 0,0-3 12 0,1 4 10 16,0-1 9-16,-1 4 8 0,0-4 3 0,7 4-72 0,-6 0-115 16,0 4-72-16,6 0-48 0,-7-4-27 0,1 7-16 0,6-4-36 0,0 5-43 15,-7-1-65 1,7 3-72-16,0-1-81 0,0 1-82 0,0 1-59 0,0 3-43 0,0-2-22 16,0 2-12-16,0 2-5 0,0-2-5 0,0 4 1 0,0 0 1 15,0-3 22-15,0 7 32 0,0-4 51 0,7 4 63 0</inkml:trace>
  <inkml:trace contextRef="#ctx0" brushRef="#br1" timeOffset="133255.59">30539 8872 110 0,'-20'27'315'0,"0"-2"23"0,1-3 12 0,-1-4 5 16,0 0 3-16,7-7 1 0,7 0 2 0,0 1-1 0,-8-9 0 0,14 2-3 16,-6-3-4-16,6-2-104 0,-6-2-151 0,6-3-117 0,0 2-102 15,0-5-85-15,0-3-77 0,6 1-39 0,-6-6-19 0,0-2-10 0,0 0-6 16,0 0-1-16,6-5-1 0,-6-2 3 0,0-1 4 0,0-3 23 15,0 0 32-15,0-5 47 0,0 2 228 0</inkml:trace>
  <inkml:trace contextRef="#ctx0" brushRef="#br1" timeOffset="133456.14">29568 8136 289 0,'-33'7'428'0,"7"1"36"0,0-5 21 0,7 4 12 0,-1-2 5 0,14-2 3 15,-8 2 1-15,14-5 3 0,0 0 1 0,7 2 1 0,0-2 1 0,5 0-105 0,8 4-156 16,0-4-99-16,-1 4-68 0,13-4-45 0,-5 4-33 0,11-4-60 0,-5 3-69 16,7-3-109-16,-1 4-127 0,-1-4-70 0,8 4-40 0,-7-2-23 15,0 3-10-15,0-5-5 0,1 0-2 0,-1 0-2 0,-1 0 0 16,-5-5 8-16,-1 5 12 0,1-6 47 0,0 2 65 0</inkml:trace>
  <inkml:trace contextRef="#ctx0" brushRef="#br1" timeOffset="134828.29">2338 11228 17 0,'0'11'279'0,"6"-3"26"16,-6-2 14-16,6 3 7 0,-6-6 4 0,0 0 5 0,0 1 3 0,8-4 9 15,-8 0 9-15,6 0 13 0,-6-4 15 0,6 1-47 0,-6 0-79 16,0-2-53-16,6-2-41 0,1 0-17 0,-7 0-4 15,0-1-3-15,7-2-1 0,-7-2-2 0,0 1-2 0,6 0-5 0,-6 0-7 16,-6 0-11-16,6 0-13 0,0 0-16 0,-7 0-16 0,0 0-12 16,1 0-9-16,0 0-8 0,0 0-8 0,-8 4-3 0,1 0-3 0,0 0-1 15,0-1-1-15,-7 5-3 0,8-2-2 0,-8 2-3 0,1 3-1 16,-1 0-2-16,0 0-1 0,1 3-2 0,-7 2-2 0,6 1-2 0,-6 3-1 16,7-3-1-16,-7 5-3 0,6 0 0 0,-6 4-2 0,7-4 1 0,-7 4-2 15,6-1 0-15,1 1-1 0,5 3 1 0,-5 1 0 0,6-4 1 0,0 3-1 0,-1-1 2 0,2 6 0 16,5-5 1-16,0 0 0 0,1 1 1 0,0-1 0 0,6 1 0 0,0-1 2 15,0-4 0-15,0 1 0 0,0 0-1 0,6-1 2 0,0-2-1 16,-6-1-1-16,7 0 1 0,6-5 0 0,-7-1 0 0,1 2 0 0,6-4 2 16,0-3-1-16,0 0 2 0,0 0-1 0,7-3 0 0,-7-4 1 15,7-1-1-15,-2-3 1 0,2-3 0 0,0-1-1 0,-1-4 1 0,7 1-1 16,-6-4-1-16,-1 0 1 16,7-4-1-16,-6 1 1 0,0-5-1 0,5 1-2 0,-5 0 1 0,0 0 0 15,6-5 0-15,-7 5-1 0,1-4 1 0,-7-4 1 0,7 4-2 16,-8 1 2-16,8-5-1 0,-7 1 0 0,0 2-2 0,-6-2 2 0,-1 3 3 15,0 0 3-15,2-1 7 0,-2 2 5 0,0 3 7 0,-6-1 8 0,0 4 7 16,0 1 8-16,0 3 8 0,0 4 8 0,0-1 5 0,0 5 4 16,-6 3 3-16,6-1 2 0,-6 6-2 0,6-2-4 0,-8 5-4 15,8 0-7-15,0 3-8 0,-6 0-9 0,6 3-7 0,-6 0-9 0,6 5-7 0,0 3-7 0,-7 3-6 16,7 1-3-16,-6 7-3 0,6 0-3 0,0 7-2 0,-7 1 0 0,7 2 0 16,0 5 0-16,0 3 0 0,0 1 0 0,0-1 0 0,0 0 1 0,7 4 0 15,-7-4-1-15,6 1 0 0,-6 2 0 0,7-6 0 0,-1 4 0 16,0-5 2-16,2 1 1 0,4-4 0 0,-5 0-2 0,0-4 0 0,5 0-2 15,1 1-6-15,1-8-9 0,-2 0-11 0,2-4-10 0,-2-3-14 16,1-1-13-16,1-2-21 16,-2-6-22-16,8-1-47 0,0-5-61 0,-7-5-73 0,7 2-77 0,-2-9-73 15,-4 2-70-15,5-8-28 0,1-1-9 0,-8-3 1 0,8 1 7 0,-7-5 11 16,7 0 12-16,-8 0 18 0,2-3 24 0,6 0 47 0,-7 0 58 16,-1 3 73-16,2-3 233 0</inkml:trace>
  <inkml:trace contextRef="#ctx0" brushRef="#br1" timeOffset="135198.13">3067 10921 0 0,'13'-3'84'0,"0"-1"161"15,-6 4 23-15,-1-5 16 0,-6 5 13 0,0 0 14 0,0 0 13 0,0 0 16 0,0 0 19 16,-6 0 21-16,-1 0 25 0,7 0-20 0,-7 0-45 0,1 5-42 0,-7-5-40 16,6 4-24-16,-5-1-17 0,5 0-12 0,-6 1-10 0,0 3-10 15,-1 1-12-15,2 2-14 0,-1-2-15 0,0 3-21 0,0 4-22 0,-7-1-22 16,8 1-18-16,-2 3-12 0,-5-4-10 0,5 9-7 0,2-5-5 0,-2 0-4 16,2 4-3-16,5 0-2 0,-6 0-3 0,6 0-2 0,7 1-1 15,-6 2-1-15,6-3-3 16,0 0 0-16,0 0 0 0,6-5-1 0,1 6-2 0,0-4 0 0,-1-1-2 15,7 0 1-15,0-3-2 0,0-1 2 0,0-3-1 0,7-4 0 16,0 4-2-16,-8-6-3 0,8-2-3 0,-1-3-5 0,1 0-4 0,-8-3-5 16,8-5-6-16,0 0-4 0,-7-2-5 0,0-1-5 0,6-4-3 0,-5 0-3 15,-8-3-3-15,7 0 0 0,-7-4 0 0,1 3 2 0,0-3 3 0,-1 0 4 16,-6 0 4-16,-6 1 6 0,6-1 6 0,-7 0 5 0,0-1 5 16,1 1 7-16,-7 4 8 0,0-4 7 0,6 8 7 0,-5-5 5 0,-2 4 3 0,2 4 2 15,-1 0 2-15,6 5 1 0,0-1-1 0,-5-1-1 0,4 4-2 0,8 4 1 16,-6-4-2-16,0 8-2 0,6-4-4 0,0 0-6 0,0 4-6 15,0 4-5-15,6-6-5 0,0 6-8 0,2-5-11 0,-2 8-21 0,0-6-28 16,8 1-39-16,-1 3-47 0,6-6-56 0,-6 4-62 0,7-3-59 16,-1-1-58-16,7-3-39 0,-6 0-29 0,6 0-13 0,-1 0-7 0,2 0 5 15,-8-3 6-15,14-1 20 0,-7-3 28 0,0 4 40 0,7-6 47 0,-7 3 56 0,7 1 125 16</inkml:trace>
  <inkml:trace contextRef="#ctx0" brushRef="#br1" timeOffset="135965.78">3757 10950 218 0,'7'-4'267'0,"-7"4"24"16,0-3 18-16,0-1 18 0,0 4 18 0,-7-4 22 0,1 1 23 15,0-1 25-15,-8 4 25 0,8-4-11 0,-7 4-31 0,0-3-46 16,0 3-56-16,-1-3-37 16,2 3-28-16,-2 3-21 0,2-3-17 0,-8 0-16 0,7 3-18 0,1 1-21 15,-8 3-23-15,6-3-25 0,1 3-24 0,-6 4-16 0,6 0-13 0,-7 0-10 16,7 0-8-16,-6 4-5 0,6-1-3 0,-1 4-2 0,2-2-2 16,-1 2-2-16,0 0-1 0,0 4 0 0,7-4-2 0,-2 0 0 15,2 1 0-15,0-1 0 0,6 1-1 0,0-4 1 0,0 3 1 0,0-4-1 16,6-2-2-16,0 2 1 0,2-3 0 0,4-4 1 0,1 0 0 15,-6 1-1-15,6-5 0 0,7 1-2 0,-8-4-1 0,1 0-4 0,7-4-4 0,-7-3-2 0,6-1-4 16,-5 1-1-16,5-4-4 0,1-3 0 0,-8-1-4 0,2 1 0 16,5-1-2-16,-6-3-1 0,0-1 2 0,1 4 2 0,-2-7 2 0,1 4 3 15,-6 0 3-15,-1 0 3 0,1-4 2 0,-1 4 4 0,-6-1 3 16,7 1 3-16,-7-1 3 0,0 4 2 0,7 1 4 0,-7-1 2 0,0 5 3 16,0-1 1-16,-7 3 1 0,7 5-1 0,0 0-1 0,0-1-1 15,0 4 0-15,0 0-1 16,0 4-1-16,0-1 0 0,0 4-1 0,-7 4-2 0,7 0-2 0,0 0-3 15,0 3 0-15,0 1-1 0,0 3-2 0,0 0 0 0,0 1 2 16,0 0 0-16,0 2 1 0,0-3 0 0,0 1 1 0,7-1 0 0,-7 0-2 16,0-3 2-16,7 4 0 0,-7-5-1 0,0 1 0 0,6 0 1 15,-6-4-1-15,6-1 1 0,-6 1 0 0,6-3-2 0,2-1-1 0,-8 0 1 16,6-3 2-16,-6-1 1 0,6 1 1 0,-6-4 2 0,7 4-1 16,-7-4 1-16,0-4 1 0,6 4-1 0,1-4 1 0,0 1 1 0,-1-4 0 0,-6-1 0 0,6 5 3 15,0-8-3-15,2-1-1 0,-2 2-2 0,0-1-1 0,1 0-2 16,0-4 1-16,-1 4-2 0,-6-3 0 0,7-1-1 0,-1 0-3 0,0 1 0 15,-6-1-2-15,7 0-2 0,0 1-4 0,-1 3-3 0,0-3-3 16,1 2-4-16,6 4-5 0,-6-3-2 0,-1 5-3 0,0-1-2 0,8 2-3 16,-8 2-1-16,8-1 1 0,-8 4-1 0,0 0 1 0,7 4 2 15,-6-1 2-15,0 4 4 0,-1 1 3 0,0 3 4 0,0 0 4 0,-6 4 2 0,8-4 3 0,-8 3 4 16,6 1 2-16,-6 3 1 0,0-3 1 0,6 3 0 0,-6-4 2 16,0 5 0-16,0-4 2 0,0 0-1 0,0-1 2 0,0 0 1 0,0 1 2 15,0-4 1-15,0 0 1 0,0-4 2 0,0 5 2 0,0-5 3 16,0-3 4-16,7-1 3 0,-7 0 2 0,0 2 5 0,0-2 5 0,0-3 2 15,7 0 2-15,-7-3 1 0,0 3-1 0,6-5-1 0,-6-1 0 16,7 2-2-16,-1-3-2 16,0-5-3-16,1 2-4 0,0-1-3 0,-1-3-4 0,0-1-5 15,1 0-4-15,0-3-7 0,-1 3-5 0,1-3-6 0,-1-1-4 0,0 1-6 16,1 3-4-16,0-3-5 0,-1 3-5 0,0 4-2 0,2-3 0 0,-2 2-2 16,0 6-1-16,1 1 1 0,-1 2 0 0,-6 0 2 0,7 3 2 15,-1 3 3-15,1 0 4 0,-1 5 4 0,0 4 4 0,2-6 5 16,-2 5 4-16,-6 4 3 0,6-4 1 0,1 4 1 0,0-1 2 0,-7 1 0 15,6-1 1-15,0 1 2 0,-6 0-1 0,7-4 1 0,-1 0 0 0,1-4 1 0,0 4-1 16,-7-7 1-16,6 3-1 0,0-4-6 0,8-3-10 0,-8 0-24 0,0-3-31 16,1 0-42-16,-1-1-46 0,8-3-50 0,-8-4-53 0,0 0-45 15,2 0-44-15,-8 0-41 0,6-5-42 0,-6 2-18 0,0-1-11 0,0 0 2 16,0 5 6 0,0-5 24-16,-6 1 30 0,-2-1 41 0,2 1 47 0,0 3 50 15,-8-5 51-15</inkml:trace>
  <inkml:trace contextRef="#ctx0" brushRef="#br1" timeOffset="136200.32">3589 11675 319 0,'-8'26'411'0,"2"-5"28"0,6 2 15 0,-6-9 7 0,6 1 3 0,0 0 1 16,-7-8 1-16,7 0 2 0,-7 1 2 0,7-5-1 0,0 1 2 15,-6 0-102-15,6-4-149 0,0 0-90 0,0 0-60 0,0 0-49 0,0-4-45 16,-7 0-59-16,7-2-66 0,-6-2-79 0,6-3-86 0,-6 0-60 16,-1-3-50-16,0-5-27 0,1 0-19 0,0-3-9 0,-8 1-6 0,1-5 0 15,0 0 4 1,0-7 21-16,-7 4 31 0,1-7 51 0,0-1 63 0</inkml:trace>
  <inkml:trace contextRef="#ctx0" brushRef="#br1" timeOffset="136432.06">2240 10891 402 0,'-20'15'459'0,"0"3"28"16,1-3 13-16,6-1 8 0,-6-3 2 0,5 4 2 0,8-7 0 0,0-1 1 16,-8 0 0-16,14-3 2 0,0 3 1 0,-6-3-121 0,12-1-182 15,-6 4-96-15,7-2-52 0,0-2-26 0,5 0-11 0,2 5-7 0,5-5-3 16,1-3-2-16,6 0-1 0,0 0-10 0,13 0-14 0,-7-3-42 15,7-5-55-15,7 5-89 0,-7-7-101 0,7 2-84 0,-1-3-73 0,8 3-38 16,-8-7-18-16,-6 5-10 0,7-1-5 0,-7 0-2 0,7-4 1 16,-7 4 8-16,-1-4 12 0,2 5 40 0,-1-2 56 0,0 1 84 0,7-3 251 15</inkml:trace>
  <inkml:trace contextRef="#ctx0" brushRef="#br1" timeOffset="137051.92">5157 11059 191 0,'-6'5'334'0,"-7"-1"33"16,7-4 27-16,-1 0 22 0,0 0 22 0,1-4 14 0,0-1 12 15,-1 2 8-15,0 0 8 0,7-2-5 0,-6-1-11 0,0-2-73 16,6 5-103-16,-7-4-68 0,7-1-49 0,0-3-33 0,-6 3-23 0,6-2-23 15,0-2-21-15,6 1-13 0,-6 0-11 0,0 1-10 0,7-5-7 0,-1 1-6 16,0 1-4-16,1-1-5 0,0 3-5 0,-1 0-3 0,0 4-3 16,8 0-5-16,-8-1-2 0,1 2 0 0,-1 6-1 0,7 0-1 0,-6 0-1 0,-1 6 0 0,0 2-1 15,8-1 1-15,-8 9 1 0,1-3 0 0,6 1 0 0,-7 9 1 16,7-1 1-16,-7 4 0 0,2-1 1 0,4 2 2 0,-5-3 1 0,-1 6 0 16,1-1 0-16,6-4 1 0,-7 5 0 0,8-3 0 0,-8-2 0 15,7-3-1-15,-6-1 2 0,6 1 0 0,-1-4-1 0,-5-3 1 16,6-1 0-16,1-1 0 0,-2-3 0 0,1-6-1 0,0 3 1 0,0-7 0 15,1 0 0-15,-2-3-1 0,1-5-4 0,0-2-3 0,0-3-5 0,1-1-2 0,-2-1-2 0,2-3-3 16,-2-4-2-16,-5 1-1 0,-1-5-1 0,1 5 0 0,-7-6-2 16,7 2 0-16,-14-1 0 0,7 0 2 0,-7 0 4 0,1 1 5 15,-1 3 4-15,-5 0 6 0,5 4 8 0,-6-1 4 0,0 5 6 0,6-1 2 16,-6 9 1-16,7-3 2 0,-7 1 0 0,6 6 0 0,1 2 0 16,0 0-1-16,-2 2-2 0,8-2 0 0,-6 8-2 0,6-3-4 0,0 2-4 15,0 4-5-15,0-4-7 16,6 4-8-16,2 0-11 0,4 0-22 0,1-4-25 0,0 4-41 15,7-4-51-15,-1 1-55 0,1-1-60 0,6-3-50 0,1-1-46 0,-2-3-44 16,1 0-44-16,0-3-20 0,0-1-8 0,7 0 1 0,-7 1 8 16,0-5 19-16,0 1 24 0,0-4 42 0,6 4 51 0,-6-4 55 0,-6 0 60 15</inkml:trace>
  <inkml:trace contextRef="#ctx0" brushRef="#br1" timeOffset="137803.57">6180 10876 110 0,'13'0'254'0,"1"-2"31"0,-2 2 25 0,-5-5 33 0,-1 5 35 0,-6-4 31 0,7 1 29 15,-7 3 21-15,-7-4 15 0,7 0-7 0,-6 1-20 0,-1 3-47 0,1 0-63 16,0-4-44-16,-8 4-35 0,8 0-29 0,-8 0-23 0,2 0-31 15,-1 4-35-15,-1-1-29 0,2 1-30 0,-8 3-18 0,7 2-15 16,-7 1-9-16,8 1-10 0,-8 3-4 0,7 1-5 0,-7 4-3 0,8-1-4 16,-2 0-2-16,2 4-2 0,-2 1-1 0,1-2-1 0,7 2-2 15,-1 2 0-15,0-3-1 0,7 0-2 16,-6 3 1-16,12-6 0 0,-6 3-2 0,7-4 1 0,0 4 0 16,-1-8 0-16,7 1-1 0,1 0 2 0,-2-5 0 0,2-2 0 0,5-1 1 15,1-3-1-15,-8 0 2 0,8-4-1 0,0-4-1 0,-1 0-2 16,1-3-1-16,-1-4-1 0,-6 0 0 0,6 0-2 0,1-4 0 15,-6-3 0-15,5 0-2 0,-6 0-1 0,0-4-1 0,-1 3 0 0,2-3 0 16,-8 0 0-16,7-3 0 0,-6 3 2 0,0-4 1 0,-7 0-1 16,0 1 2-16,6 3 0 0,-6-4 1 0,0 1 0 0,-6 3 2 15,6-1 2-15,0 5 0 0,0 3 3 0,0 0-1 0,-7 1 0 0,7 7 0 0,0 0-1 0,0 3-3 0,0 1 0 0,0 3-1 16,0 0 0-16,0 3 1 0,0 1-1 0,0 3 0 0,0 0-1 0,7 4-1 16,-7 4-2-16,0 3 0 0,6 0 1 0,-6 5 0 0,6-1 3 15,-6 0 0-15,7 3 2 0,-7 1-1 0,7-1 0 0,-1-2 1 16,-6 3 0-16,6-1 0 0,1-3-2 0,-7 0 0 0,7-1 2 0,-1 2 0 15,1-5 0-15,-1 1 1 0,0-1-1 0,1-4 2 0,0-2-1 16,-7 2 0-16,6-7 3 0,0 4 0 0,2-4 1 0,-2-3 3 0,0 3 2 16,1-7 3-16,-1 0 2 0,-6 0 1 0,7 0-2 0,-1-7 2 15,1 3-1-15,-1-3 0 0,8-4 0 0,-8 4 0 0,0-7-1 0,1-1-1 16,6 0-2-16,-7 1-2 0,1-5-3 0,-1 1-2 0,8-5-2 16,-8 2-3-16,0-1 0 0,1-4-1 0,0 5-2 0,-1-5 0 15,0 0-2-15,1 4 0 0,-1 0-2 16,1 0 0-16,0 4 0 0,-1 0-1 0,0 3-1 0,1 3 0 15,-7 5-1-15,7 1 0 0,-1 1 0 0,0 1 0 0,1 8 1 0,0 1 0 16,-1 1 0-16,1 5 1 0,-7-1 1 0,6 10 0 0,0-6 2 16,2 8 1-16,-2 0 1 0,0 0 1 0,0 8 2 0,1-5 1 15,0 4 1-15,-1 1 1 0,1-1 3 0,-1 0 1 0,0 1 1 0,2-1 3 16,-2-4 1-16,0 1 3 0,1 0 2 0,0-4 1 0,-7-4 1 0,6 1 2 16,0-5 0-16,1-3 3 0,-7 0 1 0,6-3 4 0,-6-1 4 0,0 0 5 0,7-7 8 15,-7 4 4-15,0-4 3 0,0 0-1 0,7-4-1 0,-7 0-3 16,6-3-3-16,-6-4-1 0,0 0-2 0,6-4-2 0,-6-3-3 0,7 0-3 15,0-4-8-15,-7-1-11 0,6-2-15 0,0 0-13 0,1-1-13 16,0 0-6-16,-1 0-5 0,1 1-4 0,-1-1-4 0,0 4-4 0,8 0-4 16,-8 7-2-16,0-2-3 0,8 6-2 0,-8-1-1 0,1 5 1 15,5 3 3-15,-4 4 7 16,-2 0 7-16,0 4 5 0,8 3 3 0,-8 0 4 0,0 4 5 0,1 0 3 16,-1 0 4-16,1 8 3 0,0-4 2 0,-1-1 3 0,6 5 2 15,-4-1 3-15,-2-4 3 0,0 4 0 0,7-2 2 0,-6-2-1 0,6 1 1 16,-7-4-6-16,8 0-6 0,-8-4-14 0,7-4-17 0,-6 1-33 15,6-4-43-15,-1 0-56 0,-5-4-61 0,6-6-64 0,-7 3-65 0,8-8-55 16,-8 0-51-16,1 1-25 0,-7-9-13 0,6 5 0 0,-6-7 4 16,0 2 13-16,0-6 15 0,-6-3 34 0,-7 2 42 0,7-7 56 0,-8-3 61 0</inkml:trace>
  <inkml:trace contextRef="#ctx0" brushRef="#br1" timeOffset="137988.48">6199 10272 194 0,'-51'10'395'15,"11"7"39"-15,1-8 20 0,1 7 9 16,11-2 6-16,1-3 6 0,0 3 2 0,13 1 5 0,-7-4 3 16,14 0 3-16,-6 1 4 0,12-2-86 0,-8 5-131 0,8-3-93 0,0-2-74 15,8 1-38-15,-2 0-17 0,6-4-10 0,8 4-5 0,-1-3-4 16,1-5-6-16,13 0-12 0,-7-3-16 0,6 0-38 0,7 0-50 16,-6-3-73-16,6 0-85 0,0-8-85 0,-6 3-88 0,6-4-44 0,-7-2-22 15,1 1-11-15,-7-3-6 0,0 2-2 0,0-5-2 0,-6 5 9 16,-1-9 11-16,1 6 36 0,-7-3 46 0,0 2 70 0,6-3 183 0</inkml:trace>
  <inkml:trace contextRef="#ctx0" brushRef="#br1" timeOffset="138652.03">7848 11103 111 0,'-7'19'322'0,"7"-1"27"0,0-3 16 0,0-1 7 16,0 1 6-16,7-4 6 0,-7 0 8 0,0 1 13 0,6-5 16 15,-6-4 15-15,6 1 17 0,-6 0-69 0,7-4-110 0,0-4-70 16,-1 0-48-16,0 1-25 0,8-4-17 0,-8-5-7 0,13-2-3 0,-5-2-6 16,-2-2-8-16,8-3-13 0,-7-1-16 0,7-4-17 15,0 1-16-15,-1-5-10 0,1 1-9 0,-2-4-3 0,2 0-5 0,0-5-1 0,-7 2 0 0,0-4 0 0,0 4-1 0,0-4 1 16,0-2-2-16,-6 3 1 0,-1-1 2 0,-6 3 0 0,6 0 1 0,-6 1 2 16,0 6 1-16,0 1 5 0,0 3 4 0,0 0 5 0,-6 8 5 15,6 0 3-15,-6 3 2 0,-1 5-1 0,7 2 1 0,-13 1-1 16,6 2-1-16,1 3-1 0,0 4-1 0,-8 3-1 0,2-2-2 0,5 9-3 15,-6-2-4 1,0 5-5-16,-1 3-3 0,2 5-1 0,-1 2-2 0,6 4 1 16,1 1 2-16,-1 2 1 0,1 5 2 0,6-1 1 0,0 6 0 0,0-3 2 15,6 3 0-15,-6 1 0 0,7-3 1 0,-1 4-1 0,8 0-1 0,-8-4-1 16,6 0-2-16,2 1 0 0,-1-1-1 0,0-3-1 0,0-4-1 16,0-1 0-16,0-1 0 0,7-2-1 0,-7-4-1 0,-1-3 0 15,2-4-1-15,-2-4 0 0,8 1 0 0,-7-4 2 0,1-8-2 0,-2 2 2 16,2-5-1-16,-2-5 1 0,1-1 0 0,1-5-1 0,-2-1 0 0,2-6 1 0,-2 1-1 0,-5-6 0 15,0 2-2-15,-1-5-1 0,1 0-1 0,-1-3 0 0,-6-1 1 16,0 1-2-16,0-1-2 0,0-2 1 0,-6 3-1 0,-1-1 1 16,1 1-1-16,6 0 0 0,-7 4 1 0,0 2 0 0,1 4 1 0,0 1 1 15,-1 4 1-15,7 3-2 0,-7 3 0 0,7 5 1 0,-6-1 1 16,6 4 0-16,-6 0-1 0,6 4-1 0,-7 3 0 0,7-3-1 16,0 3 0-16,0 4-1 0,0 0 1 0,0-1-4 0,0 2-2 0,7-1-8 0,-1 3-10 0,0-3-20 15,8-3-22-15,-2 3-42 0,2-5-51 0,-1-1-65 0,6 3-72 0,0-8-68 16,1 0-70-16,0 0-40 0,5-5-25 0,-5 2-9 0,6-2-2 15,1-1 4-15,5-5 10 0,-6 3 18 0,7-3 21 0,-1 0 42 0,-5 0 52 16,11 0 65-16,-5 1 163 0</inkml:trace>
  <inkml:trace contextRef="#ctx0" brushRef="#br1" timeOffset="139422.99">9235 10730 196 0,'0'0'258'0,"-6"0"26"15,6 0 28-15,-8-4 30 0,2 4 30 0,0 0 31 0,-7-2 27 0,6 2 18 16,-6 0 14-16,0 0-15 0,0 0-33 0,0 0-50 0,-7 2-63 15,8 2-35-15,-8 3-28 0,0-3-23 0,1 6-26 0,-1-2-29 0,0 3-31 16,1 0-29-16,-1 4-26 0,2 0-19 0,-2-1-12 0,0 4-10 16,1 1-8-16,5 3-5 0,2-5-6 0,-2 6-4 0,1-1-2 0,7 0-2 0,0 0-2 0,-1 0 1 15,7-3-2-15,0-2 1 0,7 6-2 0,-7-9 1 0,12 4 0 16,-5-3-2-16,6-4-1 0,0 0 0 0,0 0-1 0,0-4-2 0,6-3-1 16,1 0-4-16,-6-4-4 0,4-4-3 0,2 0-5 0,-1-3-3 15,1 0-3-15,-6-5-3 0,5-2-2 0,-6-1 0 0,6 1 0 0,-5-4 0 16,-2 0 2-16,1-1 1 0,-6-3 2 0,0 0 3 0,5 0 3 15,-5-3 4-15,-7 0 3 16,7-2 5-16,-7-2 2 0,0 4 3 0,0-5 1 0,0 4 1 0,0 4 3 16,-7-4 1-16,7 8 2 0,0 0 2 0,0 3 2 0,-7 1 0 15,7 3 0-15,0 4 1 0,0 3-2 0,-6 4 3 0,6 0 1 0,0 0 1 16,0 7 1-16,0 0 1 0,-6 4 1 0,6 0 0 0,0 8-1 16,0-1-1-16,0 0 0 0,0 4 0 0,6 4 1 0,-6 0 2 15,0 0 0-15,0 2-1 0,6-2-1 0,1 4-1 0,-7-5-1 0,7 1-1 16,-1-1-1-16,-6 2-2 0,6-6-1 0,1 2-1 0,0-6-1 0,-1 1 0 0,1-3-2 0,-1-1 0 15,0-2 0-15,2-1 0 0,-2-4 1 0,-6 0 0 0,12-3 0 16,-12-1 1-16,7-3 0 0,0 0 0 0,6-3 0 0,-7-1-1 0,1-3-1 16,0 0 0-16,-1-4 0 0,6-1 1 0,-4 2-2 0,4-5 0 15,-5 1-1-15,-1-1-1 0,1-4-1 0,6 2 0 0,-7-6-1 0,0 1-1 16,2 0-2-16,-2-3 1 0,0-1-1 0,1 1-3 0,0 0-1 16,-1-2-3-16,1-2 0 15,-1 7-1-15,-6 0 0 0,6-1-1 0,1 5 0 0,0 4-1 16,-1 2 0-16,0 2 0 0,1 6 2 0,0 1 0 0,-1 3 3 0,1 3 0 15,-1 1 2-15,1 3 2 0,-1 8 0 0,1-4 2 0,-7 8-2 0,6-1 2 16,0 4 0-16,-6 0 1 0,8-1 1 0,-8 5 0 0,6 0 0 16,-6-4 0-16,6 4 1 0,-6-1 1 0,0-3 0 0,7 0 0 15,-7 1 0-15,0-5-1 0,0-1 1 0,6-2-1 0,-6 0 0 0,0-4 1 16,0 0 0-16,7 0 2 0,-7-4 1 0,0-4 1 0,0 2 2 0,0-2 2 0,6 1 1 16,-6-4 1-16,0-4 2 0,7 4 0 0,-7-8 1 0,6 5-1 0,0-4 1 15,-6 0-1-15,8-5-1 0,-2 2-1 0,0-5 0 0,-6 1-3 16,7-5-3-16,0 0-2 0,-7 1-2 0,6-3-1 0,-6-2-3 0,6 2-1 15,-6-4 1-15,7 2-1 0,-7-3-2 0,6 4 0 0,-6 3 0 16,7 2 0-16,-7-1-1 0,7 6 0 0,-1 1 0 0,0 4-1 16,1 3 0-16,6 4 0 0,-6 4 1 0,5 0 0 0,-5 3 1 0,6 4 2 0,1 0-1 0,-8 4 3 15,7-1 3-15,-7 4 0 0,1 1-3 0,6-1 1 0,-7 1 0 0,0 0 2 16,2-2 0-16,-2-2 0 0,7-1 0 0,-6 1 1 0,-1 0 0 16,7-4 0-16,-7 0 0 0,8-3 0 0,-8-1-3 0,7-4 0 0,-6-3 0 15,5 3-11-15,1-6-16 0,1 0-36 0,-2-4-46 0,2-1-60 16,-2-3-65-16,2 0-63 0,-8-8-59 0,7 5-52 0,1-8-44 0,-8 4-23 15,0-4-13-15,-6-3-3 16,0-2-2-16,0 2 10 0,0-4 15 0,-6-1 36 0,0-3 47 16,-2 0 58-16,-4-4 67 0</inkml:trace>
  <inkml:trace contextRef="#ctx0" brushRef="#br1" timeOffset="139639.2">9137 10104 110 0,'-32'7'331'0,"-1"0"45"0,1-3 37 0,6 3 26 0,6-4 23 15,-7 2 15-15,15-5 12 0,-2 0 10 0,2 0 8 0,5-5 6 0,0 5 2 16,1-7-75-16,-1 4-117 0,7-1-76 0,0-3-59 0,0 0-43 16,7-1-39-16,-7 0-27 0,6 2-22 0,1-2-17 0,6 2-12 0,-7 1-11 15,2-2-9-15,4 2-9 0,-6 5-8 0,8 0-7 0,-8 5-8 16,7-2-8-16,-7 6-7 0,2-3-9 0,-2 5-11 0,-6 4-19 16,0 0-25-16,0 2-36 0,-6 6-40 15,-2-2-57-15,-4 2-63 0,-1 3-61 0,-1-1-61 0,-4 4-32 16,-2-3-17-16,-7 3-6 0,8 0 0 0,-7 1 8 0,6-1 9 0,-6 0 19 15,6-6 25-15,8 2 37 0,-8-3 41 0,14-7 56 0,-1 3 168 16</inkml:trace>
  <inkml:trace contextRef="#ctx0" brushRef="#br1" timeOffset="140040.29">10941 10282 0 0,'0'-10'100'15,"6"-5"122"-15,1 1 11 0,0-1 13 0,-1 0 14 0,0 5 16 0,2-5 19 16,-2 3 21-16,-6 2 24 0,6-1 29 0,-6 3 34 0,0 1-20 15,6-1-49-15,-6 5-35 16,0-1-28-16,0 4-13 0,-6 0-8 0,6 0-9 0,-6 4-9 0,0-1-11 16,-8 9-12-16,1-1-14 0,0 3-16 0,0 5-25 0,-7-1-28 15,1 8-23-15,-7 4-19 0,6 2-8 0,0 0-3 0,-5 10 0 0,5-3 1 16,0 3-2-16,1 2-2 0,0 2-3 0,6 2-6 0,-7-1-5 16,7 6-7-16,0-7-6 0,0 6-6 0,0 0-2 0,6-2-6 0,-5-2-4 15,4-1-6-15,2 2-5 0,6-9-5 0,0 4-8 0,0-8-10 16,6 2-15-16,2-6-16 0,-2-3-23 0,7-3-25 0,0-8-55 0,0 0-68 0,7-7-84 15,-1-3-92-15,1-5-69 0,-1-3-55 0,8-3-27 0,-2-5-14 0,-5-3-2 16,6-7 4-16,0 0 11 0,0-5 14 0,0-2 22 0,6 0 25 0,-6-5 54 16,7-3 68-16</inkml:trace>
  <inkml:trace contextRef="#ctx0" brushRef="#br1" timeOffset="140641.79">11723 10324 38 0,'6'-12'268'0,"1"1"33"0,-1 0 29 0,-6 0 37 16,6 4 43-16,-6-3 28 0,0-2 21 0,0 5 17 0,7-4 14 16,-7 4 7-16,0 0 7 0,0 2-55 0,-7-2-86 0,7 4-55 15,0-1-39-15,-6 0-32 0,0 1-28 0,6 3-37 0,-13 0-43 0,6-4-27 16,-6 8-23-16,7-4-15 0,-8 3-13 0,-5 1-11 0,6 3-11 0,-6 0-9 0,-1 5-7 0,0-2-5 16,1 1-2-16,-1 5-3 0,0 1 0 0,1 3-1 0,-1 0 1 15,1-1 0-15,0 6 1 0,6-2-1 0,-1 3-1 0,2-1 0 16,-2 0-1-16,8 6-1 0,0-6 0 0,-1 0 0 0,7 1 0 0,0-4 1 15,7 4 0-15,5-9 0 0,-6 6 0 0,8-9-1 0,6 2-1 16,-1-2-1-16,1-3-4 0,-1-4-3 0,7 0-4 16,0-3-6-16,0-4-5 0,0-4-7 0,1 2-5 15,-1-10-5-15,-1 1-6 0,1 0-5 0,1-4-3 0,-1-3-4 0,0-1-5 0,0-2-3 16,-7-2-1-16,1 1 2 0,0-3 3 0,-1-1 6 0,-6 1 5 0,0-1 6 16,0 0 5-16,0 1 5 0,-7-5 5 0,1 4 5 0,-1 1 3 15,1-1 7-15,-7 1 8 0,0 3 12 0,0-4 9 0,0 8 9 0,0-4 8 16,-7 7 4-16,1-3 3 0,-1 7 2 0,1-4 3 0,0 4 2 15,-8 4-1-15,8 3 2 0,-7 1 0 0,0-1-2 0,0 4-4 0,0 4-5 16,0 3-5-16,-1 0-5 0,-5 4-6 0,6 0-1 0,0 7-3 16,1 1 0-16,-8 2 0 0,6 2-1 0,8 7 1 0,-7-2 1 0,7 6 0 15,-1-2 2-15,0 5 0 0,1-1 1 0,0 5-1 0,6-1 0 16,0 4-2-16,0 1-2 0,0-1-2 0,0 3-1 0,6 0-2 0,0-3-1 16,1 3 0-16,0-1-2 0,-1-2-1 0,1-5-1 0,5 1 0 15,2-3-1-15,-2-3-2 0,2-6 1 0,-1 2 0 0,6-5-2 0,0-7-1 16,-5 2-4-16,6-6-3 0,-1-3-4 0,1-4-6 0,-1-3-3 0,0-4-4 0,8-4-4 15,-7 1-2-15,-8-9-3 0,8 1-1 0,-7-3-1 0,7-1 1 0,-14-4 1 16,6 1 1-16,-5-4 3 0,0 4 4 0,-7-3 4 0,0-2 6 16,-7 2 3-16,0 2 5 0,-5 1 4 0,-2-1 5 0,2 1 5 0,-8 3 1 15,1 4 0-15,-7 5-1 0,-1-3 1 0,8 6 0 0,-7 3-1 16,-6 3-2-16,6 2-13 0,6 2-17 0,-6 0-44 0,7 4-59 0,-1 0-71 16,6 3-77-16,8-3-75 15,0 4-73-15,-1-4-37 0,7 0-16 0,7 1-10 0,-1-2-6 16,0-2 0-16,8-2 1 0,6-1 11 0,-8-2 16 0,8-3 45 0,5-3 57 15,-5-2 70-15,6-1 221 0</inkml:trace>
  <inkml:trace contextRef="#ctx0" brushRef="#br1" timeOffset="141060.54">12549 10719 143 0,'0'-4'283'15,"0"1"25"-15,0-5 22 0,0 1 24 0,0 3 27 0,0-2 25 16,0-3 28-16,-6 6 16 0,6-4 14 0,0-1-1 0,0 5-8 0,0-4-65 15,-6 3-92-15,6 1-51 0,-7 3-29 0,7-5-23 0,-6 1-21 16,-1 4-24-16,0-3-28 0,1 3-25 0,0 0-26 0,-1 3-17 0,0 1-13 16,1 1-10-16,-7 2-6 15,7 0-7-15,-8 0-5 0,2 7-5 0,-2-2-2 0,2 2-3 16,-2 6 0-16,1-3-1 0,1 1 2 0,-2 1-1 0,8 6 0 0,-7-3-1 16,0 0-1-16,6 0-1 0,1 0 0 0,-1 1 0 0,7-5 1 15,0 3-1-15,0-2 0 0,0-1 0 0,7-3 0 0,-1-1-1 0,1-2 1 16,-1-1-2-16,8-5 0 0,-2 2-1 0,2-5-4 0,-2 2-1 15,1-5-5-15,1-5-2 0,4-1-5 0,-4 1-1 0,6-6-2 0,-7 0-3 16,6-3 0-16,-6-1-2 0,0 0-1 0,0-3 0 0,0 0 0 0,-7-4 2 0,8-1 2 16,-8 2 4-16,0-5 4 0,2 4 3 0,-8-3 3 0,0-1 5 0,0 4 4 15,-8-4 7-15,2 5 7 0,0 2 6 0,-1 1 8 0,0 0 3 16,-5 4 5-16,5 2 1 0,-6 1 0 0,6 3 1 0,1 5 1 0,0 0-1 16,-8-2-1-16,8 10-2 0,6-5-2 0,-6 3-5 0,-1 5-6 15,7-1-5-15,0 0-6 0,0 5-6 0,7-2-2 0,-1 1-8 0,7 3-8 16,0-2-13-16,0 2-15 0,7-3-33 0,-1 0-41 0,0 0-50 0,1-4-54 0,7 0-54 15,-1 1-56-15,0 0-55 0,-1-8-56 0,1 3-30 0,1-6-19 0,-1 3-3 32,0-4 2-32,0-3 10 0,-1 2 14 0,2-2 32 0,-1 0 41 0,0 0 50 15,-6-4 54-15,5 4 55 0,1-1 224 0</inkml:trace>
  <inkml:trace contextRef="#ctx0" brushRef="#br1" timeOffset="141713.21">13201 10678 207 0,'7'-3'234'0,"-7"3"26"0,6-4 27 0,-6 1 27 0,0 3 26 0,0-4 34 16,0 0 39-16,0-3 28 0,0 4 22 0,0-4-19 0,-6 2-40 0,6 1-40 15,0-2-38-15,-7 2-29 0,0 0-20 0,7 1-25 0,-6-5-27 16,-7 8-24-16,7-3-27 0,-8-2-35 0,2 5-37 0,-2 0-28 0,1 5-22 16,-6-2-14-16,0 0-12 0,-1 5-7 0,0 0-6 0,1 2-4 15,-1 2-1-15,0 2-1 0,1 4 0 0,-1 1-1 0,1-1 1 0,6 4 0 16,0 0 0-16,0 0 0 0,0 4 0 0,7 0 0 0,-8-1 0 0,8-3 0 0,6 0-1 0,0 0 0 16,0 0-1-16,0-4 0 0,6 1 1 0,0-5-1 0,8-3-1 15,-8 1 1-15,7-5 1 0,0-4-2 0,7 0 0 0,-1-6-1 16,1 3 1-16,-1-8-1 0,1-2 1 0,6-1-1 0,-6-4 0 0,5-3-1 15,-5-1 0-15,6-6 0 0,-6 3-2 0,-1-8-2 0,1 1 0 16,-1 0-1-16,1-4-1 0,-6-1 0 0,-2-2 0 0,1-1-1 0,-6 2 1 16,6-2 0-16,-7 0 2 15,0 0 0-15,2 1-1 0,-2 2 2 0,0-2 0 0,0 3 1 16,1 0 1-16,-7 4 3 0,7-1 5 0,-1 1 5 0,-6 3 7 0,7 5 6 16,-1-5 7-16,-6 8 5 0,6-5 6 0,-6 5 7 0,8 3 6 15,-8 1 8-15,0 3 6 0,6-1 4 0,-6 2 2 0,0 3-1 16,0 4-1-16,0-2-7 0,0 1-6 0,0 4-8 0,0 0-7 0,0 0-8 15,0 0-5-15,0 4-7 0,0 4-7 0,-6-1-7 0,6 3-7 0,0 2-4 16,0 3-4-16,-8 2-1 0,8 2 1 0,0 4 0 0,-6 2-1 0,6 1 1 0,-6 3 1 16,6-1 0-16,-7 6 0 0,7-4 1 0,-6 6 0 0,6-3 1 0,0 3-1 15,-7-3 1-15,7 4-1 0,0-1 0 0,0-2-2 0,0-1 1 16,0 0-1-16,7 0 1 0,-1-4 0 0,1 1 0 0,-1-5 0 16,0 1-1-16,8-4 0 0,-2-4 0 0,8 4 1 0,-7-8 0 0,7-3 0 15,6 1 1-15,-6-2 1 0,5-5-1 0,-5-1 0 0,6-4-3 16,1 0-3-16,5-9-4 0,-6 1-4 15,-1-2-4-15,2-1-3 0,-7-4-3 0,6 1-5 0,0-5-1 16,-7 1-4-16,1-3-2 0,0-2-3 0,-8 4-2 0,8-6-2 0,-7 3 1 16,-7 0 3-16,8 0 2 0,-8-4 4 0,-6 4 4 0,6 1 3 15,-6-1 3-15,0 0 4 0,-6 3 3 0,6 1 4 0,-6 1 3 16,-2 0 4-16,2 7 4 0,-7 0 3 0,7 3 2 0,-7-2 4 0,6 6 3 16,-5-1 5-16,-2 4 2 0,-6 4 4 0,8 3 2 0,-1 0 4 15,-1 4 2-15,-5 3 2 0,6 3 0 0,0 0 0 0,0 1 1 0,0 8 1 0,-1 0 0 0,2 0-2 16,6 2-2-16,-1 2-4 0,0-1-2 0,7 2-3 0,-6 1-3 15,12-3-3-15,-6 0-2 0,7 0-3 0,6-3 0 0,-7 0-3 0,8-3-2 16,5-2-2-16,1-3-5 0,-1-3-8 0,7-8-11 0,0 1-14 16,0-1-18-16,7-7-23 0,-1-4-28 0,1-4-33 0,-1-2-66 0,1-5-80 15,6-3-99-15,-12 0-106 0,5-4-57 0,1-8-30 0,-8 4-11 16,1-6-1-16,-6-1 6 0,0-4 13 0,-8 0 17 0,8-3 21 0,-13 0 28 0,5-4 33 0,-5-4 65 16,0 0 81-16</inkml:trace>
  <inkml:trace contextRef="#ctx0" brushRef="#br1" timeOffset="142214.26">15194 10199 0 0,'7'-7'146'0,"-1"3"122"0,0-3 25 0,-6 2 26 0,0-2 29 16,7 0 31-16,-14 0 31 0,7 3 23 0,0-3 18 0,-6 0 15 15,0 2 11-15,-1-2-36 0,0 4-64 0,1-4-54 0,-8 3-49 0,8 0-29 16,-7 1-19-16,0 3-24 0,0-4-25 0,1 4-27 0,-8 4-29 16,7-1-19-16,-7 1-17 0,8 3-12 0,-8 4-9 0,0 4-7 0,1-1-6 15,-1 4-3-15,7 5-4 0,-7 3-1 0,1-1-2 0,6 7 0 0,-1-2 1 0,2 7-1 16,-1 0-1-16,0-1 0 0,6 1 0 0,1 3-4 0,6 0 0 0,0 1-3 15,0-1-5-15,0 0-2 0,6-3-3 0,1-1-2 0,6-2-4 16,0-1-2-16,-1-5-5 0,2-2-3 0,5 0-2 0,1-5-10 16,0 2-11-16,6-8-16 0,-1-1-18 0,1-6-28 0,7-1-35 0,-7-3-63 15,7-4-78-15,-1-4-86 0,-6 0-92 0,7-3-58 0,-1-4-43 16,1-3-22-16,-1 0-10 0,1-3 0 0,-1 0 7 0,2-5 15 0,-2 3 17 0,1-2 28 0,-7-1 34 16,7 0 63-16,-1 0 78 0</inkml:trace>
  <inkml:trace contextRef="#ctx0" brushRef="#br1" timeOffset="142414.91">15787 10565 288 0,'-20'4'411'0,"-6"3"32"15,6-3 23-15,1-1 13 0,-1 1 10 0,8 0 7 0,-2-4 2 0,8 0 5 0,-1 0 3 0,1 3 6 0,0-3 4 0,6 0-100 16,0 0-153-16,6 0-88 0,0 0-53 0,7 0-32 0,7 0-21 0,-8 0-13 16,15 0-8-16,-1 0-7 0,6 0-5 0,1 0-5 0,-1-3-8 0,1 3-15 15,7-4-21-15,-8 4-26 0,7-4-31 0,-6 1-46 0,-1-1-56 16,1 0-64-16,-1 1-71 0,-6-4-69 0,0 2-69 0,-7-2-39 15,1 4-26-15,-6-5-10 0,-2 1-3 0,1 0 7 0,1 0 13 16,-8-1 21-16,0-3 26 0,-6 5 43 0,7-6 51 0,-7 1 65 16,0 0 152-16</inkml:trace>
  <inkml:trace contextRef="#ctx0" brushRef="#br1" timeOffset="142615.48">16197 10342 0 0,'-14'-11'182'0,"2"-1"91"0,-1 1 24 0,0 2 37 16,0-3 42-16,-1 1 35 0,2 0 33 0,-1 3 22 0,0-3 15 0,6 0 14 15,1 4 9-15,-8 0-47 0,8-1-74 0,0 4-54 0,6 1-44 16,-7 0-32-16,0 3-25 0,7 0-33 15,0 3-37-15,-6 0-33 0,6 6-30 0,-6-2-18 0,6 3-13 16,0 5-11-16,-7 3-11 0,7 1-6 0,0 2-5 0,0 5-3 16,0 0-2-16,0 3-1 0,0 1-1 0,0 0-3 0,7 2-3 0,-7-3-4 15,6 4-4-15,0 0-6 0,-6 0-10 0,7 1-13 0,0-6-16 0,-1 2-25 16,0-1-30-16,1 0-56 0,0-3-70 0,-1 0-79 0,1-5-84 16,-1-2-65-16,1-5-53 0,6 1-27 0,-7-4-13 0,8-3-3 15,-2-8 3-15,1 0 12 0,7 0 14 0,-8-8 23 0,8 1 31 0,6-8 54 0,-6 0 70 0</inkml:trace>
  <inkml:trace contextRef="#ctx0" brushRef="#br1" timeOffset="142800.4">16633 10462 147 0,'-6'4'395'0,"-8"4"50"0,8-6 27 0,0 6 15 0,-1-4 9 0,7 1 3 15,0-2 4-15,7-3 1 0,-1 3 2 0,8-3 2 0,-2 0 2 0,2 0-80 16,5 0-119-16,1 0-102 0,-2 0-93 0,9 0-49 0,-1 0-29 15,0 0-18-15,7 0-17 0,-7-3-27 0,0 3-35 0,6 0-56 16,-5 0-70-16,-2-3-78 0,1-2-80 0,0 1-64 0,1 1-53 0,-8-2-25 16,7-1-14-16,-6-2-6 0,-1 2-2 0,0-1 2 0,1-5 7 15,0 4 23-15,-1-2 30 0,-5 3 57 0,-2-5 67 0</inkml:trace>
  <inkml:trace contextRef="#ctx0" brushRef="#br1" timeOffset="143000.97">17167 10203 18 0,'-19'-11'290'0,"-7"-5"46"0,6 2 39 16,1 3 37-16,-1-3 38 0,0 2 21 0,1-2 13 0,6 3 10 0,0 4 6 15,-1-4 3-15,8 3 3 0,0 5-62 0,-7 0-94 0,6 3-68 16,1 0-53-16,6 6-43 0,-7-2-34 0,1 6-34 0,6 6-34 0,-6-2-20 0,6 5-14 0,0-1-7 16,0 3-5-16,0 2-4 0,0 3-2 0,6 3-1 0,0-4-2 15,-6 4-3-15,7 1-4 0,-1 3-7 0,1-4-10 0,-7 4-12 0,7 0-14 16,-1-3-19-16,-6 2-22 0,0-3-45 0,6 1-57 0,-6 0-73 16,0-1-82-16,0-4-75 0,0 1-73 0,0-4-36 0,0 0-19 15,0-7-5-15,0 3-2 0,6-7 8 0,-6 0 10 0,8-4 17 0,-8-3 20 16,6-4 44-16,7 0 57 15,-6-4 72-15,6-6 231 0</inkml:trace>
  <inkml:trace contextRef="#ctx0" brushRef="#br1" timeOffset="143317.03">17597 9722 41 0,'-13'-10'368'0,"7"-2"59"0,-8 5 32 0,8 0 24 0,0 0 15 16,-8-1 11-16,8 0 5 0,-1 5 3 0,7-4 1 0,0 3 2 15,-6 1 2-15,6 3-60 0,0 0-88 0,6 0-98 0,-6 3-102 0,7 1-53 16,-1 3-29-16,1 4-19 16,6 0-16-16,1 7-9 0,-2 1-4 0,1 6-2 0,0 1-2 15,0 4-2-15,1 7-1 0,-2 0-3 0,2 2-5 0,-2 5-5 0,1 3-8 16,-6 0-5-16,0 6-3 0,-7-2-2 0,6 0-1 0,-6 5 0 15,-6-6-3-15,6 1-3 0,-7 5-2 0,-6-5-11 0,6 0-16 0,-5 0-24 16,-2 1-31-16,2-5-62 0,-8 1-80 0,7 0-99 0,-7-4-112 16,8-4-58-16,-8-4-33 0,0-2-16 0,7-5-8 0,0-4-2 15,0-6 1-15,7-1 12 0,-8-11 13 0,8 0 26 0,6-7 29 0,0 0 63 0,0-7 78 0</inkml:trace>
  <inkml:trace contextRef="#ctx0" brushRef="#br1" timeOffset="144018.94">19408 10265 15 0,'-7'0'268'16,"7"-3"24"-16,0 3 17 0,-6-5 15 0,6 2 14 0,-6-1 17 0,-2 0 20 16,8 1 24-16,-6-5 27 0,0 5 14 0,-1-4 10 0,0 3-56 15,1-4-92-15,-1 1-56 0,1 4-39 0,0-5-20 0,-8 5-13 0,8-1-12 16,0-3-11-16,-8 2-16 0,8 5-20 0,-1-2-23 0,-5 2-25 0,-2 2-15 15,8-2-8-15,-8 8-6 0,2 0-3 0,-8-1-1 0,7 3-2 16,-7 6-1-16,1-2 0 16,0 4 1-16,-1 4 1 0,1 0 3 0,5 3 3 0,-5 2 2 15,6-2 0-15,0 4 1 0,-1 1 0 0,8-1-1 0,6 1-3 0,0-5-2 16,0 4-4-16,6 1-3 0,2-4-3 0,4-4-5 0,2 3-3 16,5-7-4-16,-6 4-4 0,13-8-3 0,-6 3-3 0,6-8-10 0,0 2-13 15,0-6-21-15,-1-3-22 0,9-2-48 0,-9-2-62 0,8-10-73 16,-7 5-80-16,6-8-75 0,-5 1-70 0,5-5-35 0,-6-3-17 15,0 0-8-15,1 1-3 0,-1-5 6 0,-1 4 11 0,-5-4 18 0,6 1 22 0,-6 0 47 0,-1-2 62 16,1 5 73-16,-1-3 238 0</inkml:trace>
  <inkml:trace contextRef="#ctx0" brushRef="#br1" timeOffset="144323.26">19837 10276 14 0,'20'-8'272'0,"-7"2"37"0,-7-2 30 0,8 4 36 0,-2-3 41 16,-5-1 24-16,-7 5 20 0,7-4 12 0,-7 3 9 0,-7-4 8 0,7 4 4 16,-7 1-60-16,1 0-93 0,-6 3-62 0,4 0-45 0,-4 0-35 0,-1 3-27 15,-1 4-35-15,2 1-38 0,-2 3-24 0,-5 0-17 0,6 3-12 0,0 5-8 0,-1 4-6 16,2-3-4-16,-1 7-4 0,0-2-2 0,6 1-1 0,1 3-3 15,-1 1-1-15,7-2-4 0,-7 6-1 0,14-5-2 0,-7 0-1 0,7 1-1 16,-1-5-2-16,1 1-1 0,6-5-3 0,-6 5-4 0,5-6-5 16,8-3-5-16,-7-2-5 0,7-1-7 0,-2-6-4 0,2-1-6 0,0-3-3 15,-1-4-6-15,1 0-2 0,0-8-3 0,-1 1-1 0,1-4 1 16,0-3 1-16,-8-2 1 16,8-2 5-16,-7-4 6 0,-7 4 5 0,8-7 5 0,-8 3 4 0,0-5 4 15,-6-2 7-15,0 4 7 0,0-4 3 0,-6 4 4 0,0-2 4 16,-2-2 3-16,2 4 1 0,-6 2 2 0,-2 2 0 0,-5 2-1 0,5 4 1 15,-4 0 0-15,-2 4-1 0,0 4-1 0,1 5-7 0,-7-3-10 16,6 5-27-16,-7 5-36 0,2-3-54 0,5 5-61 0,-6 1-67 16,7 0-64-16,-1-1-60 0,0 4-55 0,8 0-28 0,-2-4-13 15,2 4-6-15,5-4-2 0,1-3 4 0,6 0 7 0,0-1 26 0,6-3 34 0,1 0 52 0,-1-3 58 0</inkml:trace>
  <inkml:trace contextRef="#ctx0" brushRef="#br1" timeOffset="144481.54">19967 9854 142 0,'-6'-7'338'16,"0"0"28"0,-7-1 16-16,0 5 12 0,0-1 10 0,-1 4 6 0,-4 0 2 0,-2 0 2 15,0 0-1-15,1 7 1 0,-7-2-1 0,6 1-95 0,-7 5-145 16,9 0-119-16,-9 4-109 0,7-1-101 0,2 1-100 0,-2 4-63 16,7-1-48-16,-1 0-24 0,8 0-11 0,0 1-8 0,12-1-2 0,0-3-1 15,8 0 1-15,-1-1 11 0,7-3 19 0,12 0 42 0,-6 0 57 16</inkml:trace>
  <inkml:trace contextRef="#ctx0" brushRef="#br1" timeOffset="145205.19">20697 10397 0 0,'-12'15'130'0,"-2"-1"271"0,1 0 42 15,0-3 23-15,0 0 9 0,7 1 6 0,0-5 3 0,-2 0 3 0,8-2 3 0,0-2 4 0,0-3 7 16,0 3-15-16,8-3-28 0,-2 0-108 0,0 0-151 0,7 0-78 15,0 0-42-15,0-3-19 0,1 0-11 0,4-6-5 0,2 1-3 16,0 2-2-16,-1-5-2 0,1 1-5 0,6-6-6 0,-7 5-7 0,7-4-7 16,-6 1-3-16,-1-4-3 0,1 3-2 0,-7-3 0 0,7 0-1 15,-8-1 0-15,2 1 0 0,-8-4-1 0,8 3 1 0,-8 1-1 0,0-1 2 16,-6 2 4-16,7-1 3 16,-7-1 4-16,0 4 4 0,0 0 1 0,0 5 2 0,0-1-1 15,0 7 1-15,0-3-1 0,-7 2-1 0,7 5 1 0,0 0-2 0,-6 5-1 16,0 2-2-16,6 0-3 0,-8 4-4 0,2 0-4 0,0 4-3 15,0 3-3-15,-2 1-2 0,2 3 1 0,0 0-1 0,-1-1 1 0,1 5 1 16,6 1 0-16,-7-2 0 0,7 0 3 0,0 1-2 0,0-1 1 16,0-3-1-16,0 5 1 0,7-2 0 0,-1-3 1 0,-6-5 0 0,7 2-1 15,-1-1 1-15,0-3 0 0,2-4 0 0,-2 0 1 0,0-4 1 0,0 0-1 0,2-2 1 16,-2-2 0-16,7-3 0 0,-7-3 0 0,8-2-1 0,-2 3 2 0,-6-6-1 16,8-3 0-16,-1 0 1 0,7-4-1 0,-8 0 0 0,2-3-1 15,-2 0 1-15,2-1-1 0,-1-3 0 0,-1 0-1 0,-5-3 1 16,6-1 1-16,1 0-2 0,-8 1 1 0,7-1-1 0,-7 1 0 0,7 0-1 15,-6 2-2-15,-1 2 0 0,8-2 0 0,-8 4 1 0,0 5-2 0,1 3-1 16,0 0 0-16,-1 3-1 16,1 1 0-16,-7 7-1 0,6 0 1 0,0 4 0 0,1 4-1 15,-7-1 2-15,7 4-1 0,-1 0 1 0,-6 7-2 0,6 1 1 16,-6-1 0-16,0 4 0 0,0 0 1 0,0 3 1 0,0 1 0 0,0 0 1 16,-6 0 0-16,6-1 1 0,0 1 0 0,-6-5 0 0,6 5 1 15,0-4 0-15,0-3 0 0,-7-1 0 0,7 0 0 0,0-4 1 0,0 1-2 16,-7-4 1-16,7-3 2 0,0 0 0 0,0-1 1 0,0-4 2 15,0 0 2-15,0-3 1 0,0 0 0 0,0-3 2 0,7 0-1 0,-7-2 1 0,0-2-1 0,7 0 1 16,-7 0 0-16,6-8-1 0,-6 4-1 0,6-4-1 0,1-3 0 0,0 0-2 16,-1-1-1-16,1-3-3 0,-1 0 0 0,7-3-1 0,-6-1 0 0,-1 0 0 15,8 1 0-15,-8-1-1 0,7 1 0 0,0 3-1 0,0 0 0 16,-1 0-1-16,2 4-1 0,-1 3 1 0,-7 1-3 0,7 2 1 16,0 5 0-16,1 7-1 0,-2-4 0 0,-5 8 0 0,0 3 0 0,5 0 0 15,-5 5 1-15,-1 2 0 0,-6 4 1 0,7 4-1 0,-7-3 2 0,7 6-1 0,-7-3 1 16,0 3 1-16,0-2-1 0,0 3 1 0,0-4 1 0,0 0 0 15,0-4-1-15,0 1-1 0,6-5-2 0,-6-3-7 0,6 1-7 0,2-6-14 16,-2-2-16-16,0-4-31 0,7 0-39 0,-6-7-59 0,6-1-66 16,-1-4-72-16,2 2-72 0,-2-5-60 0,2-3-55 0,-8-3-24 15,7-2-12-15,-6-3-1 0,-7-3 6 0,7 0 10 0,-7 0 17 0,0-8 30 16,-7 1 39-16,7-5 58 16,-7 1 68-16</inkml:trace>
  <inkml:trace contextRef="#ctx0" brushRef="#br1" timeOffset="145352.38">21218 9707 332 0,'-39'8'423'16,"0"-1"24"-16,0 4 12 0,6-3 7 0,1 0 2 0,12-6 1 0,-5 3 1 16,11-2 0-16,2-3 0 0,-2 4-3 0,8-4-7 0,-1 4-146 15,7-1-214-15,0 1-166 0,0-4-139 0,7 4-103 0,-1-1-81 0,0-3-41 0,2 4-19 0,4-4-12 16,2 3-5-16,-2-3-2 0,8 0-1 0,-7 0 3 0,7-3 7 16,-1 3 31-16,7-4 45 0,-6 1 75 0,6-1 248 0</inkml:trace>
  <inkml:trace contextRef="#ctx0" brushRef="#br1" timeOffset="146786.29">23335 10243 28 0,'7'0'280'0,"-1"3"32"15,-6-3 22-15,6-3 23 0,-6 3 22 0,7 0 24 0,-7-4 22 16,0 0 16-16,0 1 12 0,0-1 9 0,0 1 9 0,0-4-62 0,0 2-94 16,-7-2-61-16,7 0-45 0,-6-4-29 0,6 4-21 0,-6-5-22 0,-1 1-20 0,0 0-23 0,1 1-22 15,-7-2-15-15,7 2-12 0,-8-1-8 0,2 0-9 0,-2 0-6 16,-5 3-5-16,5 2-4 0,-5-3-6 0,0 1 0 0,-1 6-3 15,1 2-1-15,-1-4 0 0,-6 8 0 0,7-2-2 0,-7 6 0 0,6 1 0 16,-7 1 1-16,9 0 0 0,-9 6 1 0,7 2 2 0,-6 0 1 16,7 0 3-16,-7 0 3 0,6 5 2 0,8 3 1 0,-8-5 2 0,7 1 1 15,0 0 0-15,6 0 0 0,1 4 2 0,6-4 1 0,0 0 0 0,0-4 0 0,6 4 0 16,1-4-1-16,6-2-2 0,0-2-2 0,0 0-3 0,6-2-1 0,1-5 0 16,0 0 0-16,5-4-3 0,1-3 0 0,1-3-2 0,-1 0-1 15,6-5-1-15,1-3-2 0,-1-3-1 0,7-1 0 0,-6-4-1 0,-1 1 1 16,8-4 0-16,-7-3-1 0,5-1-3 0,-5-4 1 0,-1 1 1 15,-5-4-1-15,-1-3 0 0,0-1 1 0,-7-7 1 0,1 4 0 16,-8-4-1-16,2-4-1 0,-1 1 0 16,0-5 0-16,-7 5 2 0,1-1 2 0,-7 1 5 0,6-1 4 15,-6 4 5-15,0 7 4 0,0-2 4 0,0 5 6 0,0 5 6 0,0 3 4 16,0 1 5-16,0 6 4 0,-6 4 2 0,6 1 1 0,0 6-2 16,0-3-3-16,0 8-5 0,-7 0-5 0,7 3-4 0,0 0-4 0,0 3-5 0,0 4-6 15,-6 0-5-15,6 8-6 0,-7-4-6 0,7 8-3 0,-6 3-1 0,-1 3-1 16,1 4 1-16,0 1 2 0,-2 2 0 0,8 5 0 0,-6 0 0 15,0 3-1-15,-1 1 1 0,7 3 1 0,-6-1-1 0,-1-3 1 0,7 4 0 16,0 0 0-16,-6 0 0 0,6-2 0 0,0-3-1 0,0 1 0 16,0-3-1-16,6-3 0 0,-6-2 1 0,7 0 1 0,-7-2-1 0,6-4 1 15,1-1 1-15,-1-2-1 0,0-5 2 0,8 0 0 0,-8-3 0 16,7-3 1-16,-6-5 1 0,6-1 0 0,7-2 0 0,-8-4 1 0,2-4-1 16,5 1 1-16,1-5 1 0,-1-3 0 0,0 0-1 0,1-3 0 15,-1-4 0-15,1-1-1 16,0 1-2-16,-1-4 1 0,-5 0-1 0,5 0 1 0,-12 0-1 0,5 0 0 15,1 0-1-15,1 0 0 0,-8 0-1 0,0 0 1 0,1 4 2 16,0-1 4-16,-7 5 3 0,6-1 3 0,-6 4 2 0,6 0 2 16,-6 5-2-16,0-3 1 0,0 6-1 0,0 3-1 0,0 0-1 0,0 0-1 15,0 0 0-15,-6 3-2 0,6 1-2 0,0 4-3 0,-6-1-3 0,6 8-3 16,-7-4-3-16,7 3 0 0,0 0-1 0,-7 5 1 0,7-4 1 16,-6 3 0-16,6 1 2 0,0-1 0 0,-6 0 0 0,6 5 1 0,6-6 1 0,-6 3-1 15,0-7 1-15,6 6 0 0,-6-4 0 0,7-1-1 0,0-3 2 0,-1 0 0 16,0 0 0-16,1-7 1 0,6 3-1 0,-6-4 2 0,5-3 0 0,2 0 0 15,5-3-1-15,-6-4 0 0,0-1 0 0,7 1 1 0,0-4-1 16,-8-4 0-16,8 1 0 0,-1-2-1 0,-5-2 1 0,5 0-1 16,-6 0 0-16,0-4-1 0,0 4-1 15,0-5 0-15,0 2 0 0,-6-1 0 0,6 0 0 0,-7 0 0 0,0 4 0 0,2-1-1 0,-8 5-1 0,6-1-1 0,-6 4 0 0,6 3-2 16,-6 2-1-16,0 1 0 0,0 5 0 0,0 0 0 0,0 5 0 16,-6 1-1-16,6 2-1 0,0 6 2 0,-6 1-1 0,6-1 0 15,-8 5 0-15,2 3 1 0,6 0 2 0,-6 1 0 0,6 2 2 0,-7 1 1 16,1-5-1-16,6 5 0 0,0 1 1 0,0-7 1 0,0 7 0 15,0-5-1-15,0-4 0 0,6 3 0 0,-6-2 2 0,7-5 0 0,-1 2 1 16,-6-6-1-16,6 0 1 16,2-2 1-16,-2 1 1 0,0-6 1 0,0-3-1 0,8 0 0 15,-8-3 0-15,1-2 2 0,6-2 0 0,-6 0 0 0,5-5 1 0,2 1 0 16,-8-3 0-16,7-1 1 0,0 0 0 0,0-3 0 0,-7-3 0 16,8 2-1-16,-2-4 1 0,2 2-2 0,-8-2 0 0,7-2 0 15,0 0 0-15,-6-1-2 0,5 1 0 0,2 2-1 0,-8-3-1 0,7 5-1 16,-6 3-2-16,-1-1-2 0,1 4-1 0,-1 1 0 0,0 6-1 15,-6 2-2-15,8 6 0 0,-2 0 1 0,-6 0 0 0,0 6-1 0,0 2 1 0,6 3-1 0,-6 4 0 16,0-1 1-16,0 5-1 0,0 2 3 0,0 5 0 0,-6-3 2 16,6 2 0-16,0 4 2 0,-6-3-1 0,-2 2 0 0,8-2 0 0,-6 4 2 15,0-5 1-15,6-2-1 0,0 3 0 0,-7-5 0 0,7 2 0 0,0-9-1 16,-6 4-1-16,6-7-1 0,0 3-1 0,0-6 2 0,6-1 3 16,-6 1 0-16,0-5 1 0,7-3-1 0,-7 0 0 0,6-3-1 15,0-1 2-15,8-3-1 16,-8 0 1-16,7-4-1 0,0-3 3 0,0-3-1 0,1 0 2 0,-2-2-2 15,2-2-1-15,-2-1-4 0,1 0 0 0,1-4-1 0,-2 1-1 0,2-5 0 16,-1 1 0-16,0 3-1 0,-7-4 1 0,7 5 0 0,1-1-3 16,-2 0 1-16,-5 9-1 0,-1-2 0 0,1 1-1 0,-1 8 0 15,1-2 0-15,-1 5-1 0,-6 7 0 0,0-4 0 0,6 8 0 0,-6 3-1 16,0 0 0-16,0 1 1 0,0 6 0 0,0-3 0 0,0 8-2 16,0-5-3-16,0 4-5 0,0 1-8 0,8-4-9 0,-8 3-12 0,0 1-10 0,0-2-11 0,6-2-13 15,0 0-23-15,1-1-24 0,0-3-44 0,5 0-56 0,1 0-62 16,1-4-68-16,5 0-54 0,0 1-46 0,1-4-37 0,-1-4-34 0,7 4-9 15,7-4 0-15,-7-4 8 0,0 4 11 0,1 0 19 0,5-4 25 16,-6 1 46-16,1-2 53 0,5 3 65 0,-7-3 66 0</inkml:trace>
  <inkml:trace contextRef="#ctx0" brushRef="#br1" timeOffset="147300.1">25380 10287 0 0,'13'-8'63'0,"0"5"161"0,0-5 23 0,-6 2 24 0,-1-2 24 0,1 0 33 0,-1-3 35 0,0 1 33 16,-6-2 33-16,0-2 21 0,0-1 18 0,0 0-31 0,0 1-54 16,-6-4-42-16,0 3-39 0,-1 0-24 0,7 4-17 0,-13-3-21 0,6 3-22 15,1 3-31-15,0-4-33 0,-8 6-33 0,8 2-32 0,-7 4-23 16,0-4-15-16,6 8-10 0,-5 0-8 0,-2 2-5 0,2 6-3 0,-8-1-3 15,7 3-4-15,-1 2-1 0,2 5-2 0,-2-2-1 0,2 3 0 16,5 4 0-16,-6-5 1 16,6 5-1-16,1 0 0 0,0-1-1 0,0 1-1 0,6 0-2 0,0 0 0 15,6-5-2-15,-6 2 0 0,6-2-1 0,0-3 0 0,8-3-2 16,-1 0-1-16,-7-3 1 0,8-6-2 0,-2 2 1 0,8-5-1 0,-7-3 1 16,7-3-1-16,-8-1 1 0,8-3-2 0,-1-5 1 0,1 2-1 15,0-5 0-15,-8-4 0 0,8-2 0 0,-1-1-1 0,-5 0-1 16,-2-4 1-16,2-4 0 0,-1 1 0 0,0 1 0 0,-7-2-2 0,1-3 1 15,-1 3 0-15,0 1 1 0,2 0 1 0,-8 3 1 0,6 4 2 0,-6 0 3 0,0 5 2 0,0 1 0 16,0 5 0-16,0 4 0 0,-6-1-1 0,6 8 2 0,-8 0-1 16,2 0 2-16,6 8 0 0,-6 3 2 0,-1 0 3 0,1 8-1 0,-7-1 1 15,6 4 0-15,1 3 2 0,-8 4 0 0,8 4 3 0,0 4 1 16,-1 0 3-16,7 3 0 0,-7 0 3 0,7 4 1 0,0 4-1 0,0-1-1 16,0 1-2-16,0 7-3 0,0-3-2 0,7-1-1 0,0 4-3 0,-7 0-2 15,6-4-1 1,0 0-2-16,-6 1 0 0,7-5-4 0,-7 1-1 0,7-5 0 15,-7 1-3-15,0 0 0 0,0-7 0 0,0 0-2 0,-7-1-1 0,0-3-2 16,1-7 1-16,0 0-3 0,-1 0-3 0,-6-8-3 0,7-4-2 16,-7 1-4-16,-7-8-2 0,7 1-2 0,0-8-1 0,-7 0-1 0,1-4 0 15,-1-3 0-15,1-5 0 0,6 2 1 0,-6-5 0 0,-1-3 4 16,0 3 3-16,7-8 3 0,0 6 4 0,0-5 2 0,7-3 4 0,0 2 0 16,-2-2 0-16,8 0 1 0,8 2 0 0,-2-3 0 0,6 1-1 0,2-1-2 0,5-4 0 15,7 5-4-15,0-1-7 0,1 0-7 0,5-3-11 0,1 4-15 0,-1-4-16 16,1-5-34-16,5 6-43 0,-5-6-66 0,7 5-75 0,-8-8-81 15,7 4-85-15,-6-3-47 0,-1-1-33 0,1 0-13 0,-7-3-4 16,6-1 4-16,-6-2 9 0,-7-1 13 16,1 0 16-16,0-4 33 0,-1 1 44 0,-5-1 65 0,-8 1 77 15</inkml:trace>
  <inkml:trace contextRef="#ctx0" brushRef="#br1" timeOffset="147487.53">24872 9432 129 0,'-26'8'328'0,"0"-4"27"16,6 1 16-16,1-3 7 0,-1 2 3 0,8 0 5 0,-2 0 3 0,1-4 4 0,0 3 3 0,0-3 0 15,0 3 1-15,0 4-82 0,0-2-124 0,-7 2-73 0,8 1-47 0,-8-1-36 16,-6 0-29-16,0 4-50 0,-1-4-57 0,2 4-71 0,-7 0-75 16,-2 4-58-16,2-4-46 0,-7 0-24 0,0 3-11 0,0-3-5 15,7 1-3-15,-8-1-1 0,1 0-4 0,7 0 9 0,-1-5 14 0,1 2 41 16,-1-4 54-16</inkml:trace>
  <inkml:trace contextRef="#ctx0" brushRef="#br1" timeOffset="147672.47">23453 9767 0 0,'-34'7'2'0,"2"0"409"16,6-3 53-16,0 4 27 0,0-5 16 0,6 1 7 0,1-1 4 0,6-3 2 15,6 0 1-15,7 0 1 16,7-3 0-16,-1 3 0 0,8 0-1 0,4-4-130 0,9 4-195 15,5 0-119-15,1-3-80 0,6 3-92 0,7 0-101 0,6-5-105 0,0 5-110 16,0-3-56-16,0 3-27 0,7 0-15 0,0 0-6 0,-8-4-4 16,8 4-1-16,-7 0 5 0,1 0 6 0,-2-3 21 0,8 3 27 15,-7 0 65-15,-7 0 96 0</inkml:trace>
  <inkml:trace contextRef="#ctx0" brushRef="#br1" timeOffset="148473.96">26897 10096 0 0,'7'-3'65'0,"-7"3"163"0,7-5 18 0,-7 2 17 16,0 0 17-16,0-1 16 0,0 4 15 0,-7-4 17 0,0-2 17 15,1 1 21-15,-1 1 22 0,1 1-18 0,-7-2-43 0,6 3-36 16,-5-2-34-16,4 0-18 0,-4 4-13 0,-8 0-12 0,7-4-15 0,1 8-13 15,-2-4-15-15,-5 4-13 0,6 0-17 0,-7-2-18 0,7 6-22 0,0 1-18 0,0 1-21 0,0-3-12 16,0 8-11-16,0 0-7 0,-1-1-4 0,8 1-3 0,0 3-2 16,-1 1-3-16,1 3-1 0,6 0-2 0,0-1-1 0,6 1-1 15,1 4-2-15,-1-4-1 0,8 4 1 0,-2-5-2 0,2 2-1 0,-1-2-2 16,6-2-2-16,0-1-1 0,1-3-1 0,0 0 1 0,-1-1-1 0,1-6 0 31,-1 3 1-31,1-8-2 0,6 0 1 0,-6-3-2 0,-1-3-1 16,1 0 0-16,-1-5-1 0,0 2 1 0,8-6 0 0,-7-3 0 0,-2 0 1 0,9 1 0 15,-7-1 1-15,-2-3-1 0,2-4 1 0,0 3 0 0,-1-2 0 0,-5-2 1 16,-2 3-1-16,8-3 2 0,-7-3 0 0,1 4 4 0,-8 0 3 16,6 0 4-16,-5 0 4 0,0 4 3 0,-1 3 4 0,-6 1 3 0,7 3 1 15,-7 0-1-15,6 3 0 0,-6 1 0 0,0 7-1 0,0-4-1 16,0 8-3-16,-6-4-2 0,6 7-4 0,-7 1-3 0,1 3-5 0,-1 3-4 16,0 5-4-16,1-1-4 0,0 3-1 0,-8 6 1 0,8-2-1 0,0 1 0 0,-1 2 0 15,7-2 1-15,-7 4 2 0,7 0 0 0,0-5 0 0,0 1 0 0,7-1 0 16,-7-3 0-16,7 0 0 0,-1-3 1 0,0-1 1 0,2-4 0 15,4 1 1-15,-6-4-1 0,8-4 2 0,-1-3-2 0,-1 0 0 0,2-4-1 16,-2-4 2-16,2 0-1 0,-1-3 1 16,7-4-1-16,-8 0 1 0,8-7-1 15,-1 3 0-15,-5-7 0 0,4 0-2 0,-4 0 2 0,6-3 0 0,-1-1-1 0,-6-4 1 16,0 5 0-16,0-5-1 0,0 1 1 0,0 0-1 0,-6 4 5 16,6-1 2-16,-7 3 4 0,0 5 4 0,2 0 0 0,-2 3-1 0,-6 5-1 15,6 2 0-15,-6 5-1 0,0-1 1 0,-6 8-1 0,6-1 0 16,0 5 0-16,-6-1-1 0,-2 3-3 0,2 5-4 0,6 4-5 15,-6-1-2-15,-1 1-2 0,1 3 1 0,6-1 1 0,0 1-1 0,0 0 1 16,0 0 1-16,6-3-1 0,-6 3 1 0,7-4-5 0,-1-3-7 16,0-1-8-16,8 1-11 0,-8-4-16 0,1 0-20 0,6-4-41 0,-6-2-52 0,5-5-65 0,-6 0-72 15,8-5-67-15,-8-2-67 0,1-4-47 0,0 0-41 0,-1-4-16 16,1-3-3-16,-7-1 4 0,6-2 9 0,-6-5 14 0,0 0 20 0,0-2 39 16,0-6 54-16,0-2 65 0,-6-1 71 0</inkml:trace>
  <inkml:trace contextRef="#ctx0" brushRef="#br1" timeOffset="148574.24">27607 9649 0 0,'-6'-18'30'0,"-7"4"243"0,-7-2 28 0,7 5 14 0,-6 4 8 0,6 4 3 0,-7-1 3 0,0 4 0 16,1 0 0-16,-1 4 1 0,-6 3 0 0,7 0-38 0,-7 0-60 16,6 4-120-16,-6 3-153 0,0 3-110 0,1 0-89 0,5-2-44 15,-7 3-23-15,9 1-12 0,-2-1-6 0,0 1-2 0,7-5-2 0,0 1 0 16,6 0-1-16,7-5 11 0,0 1 15 0</inkml:trace>
  <inkml:trace contextRef="#ctx0" brushRef="#br1" timeOffset="149677.26">28487 10049 0 0,'-13'14'216'0,"-7"1"46"0,6 3 16 0,2-7 13 0,-1 0 15 0,0 0 20 16,6 0 21-16,1-4 24 0,0 1 24 0,-2-5 24 0,8 1 25 15,-6 0-40-15,6-4-75 0,0 0-47 0,6 0-31 0,-6 0-20 16,8-4-8-16,4 0-14 0,1-3-14 0,1 0-17 0,-2 0-22 0,8-8-22 15,0 4-24-15,-1-4-24 0,7-3-25 0,-6-1-17 0,-1 1-13 16,7-4-7-16,-6 4-2 0,-1-8-2 0,1 4-1 0,-8 0-2 0,2 0 1 16,-1 0 1-16,0 0 0 0,0 0 3 0,-7 0 3 0,1 4 3 0,0 0 3 0,-7 3 1 15,6 1 1-15,-6 2-3 0,6 5-2 0,-6-4-3 0,0 7-2 0,0 1-3 16,0 3-1-16,-6 3-1 0,6 1-1 0,-6 3-3 0,-1 4-4 16,7 1-3-16,-13 6-3 0,7 1-1 0,-1 6-3 0,-6 0 1 0,6 8-1 15,-5 0 1-15,-2 1 1 0,8 5 1 0,-7-2 0 0,6 7 0 16,1-3-2-16,-1 2 1 0,1 2-1 0,0-5 0 0,-2 4 0 0,2-4 1 15,6 4-2-15,-6-4 2 16,0-3-1-16,6 0 1 0,-7-1 0 0,7-3-1 0,0-4-2 16,-7 0 1-16,7-2 0 0,-6-5 1 0,6-4 1 0,0 1 1 0,0-5-1 15,-7-3 2-15,7-4 0 0,0 0 1 0,0-3 0 0,0-4 0 0,0 0-1 16,0 0 1-16,0-6 0 0,0-3 1 0,7-2 0 0,-7 0 0 16,6-7-1-16,-6 0-2 0,7-5 0 0,0 1-1 0,-1-3-3 0,0-5 0 15,8-2 0-15,-8 0 0 0,7-2 1 0,0-3-1 0,0-3 0 16,-1 0-3-16,8-3 0 0,0-2-1 0,-1 4 1 0,1-3 0 0,6 0-1 0,-7 1 2 15,7 2 0-15,-6 1 0 0,6 3-1 0,1 4 0 0,-1 8-1 16,-1-1 2-16,-5 3-1 0,6 6 2 0,-7 6-1 0,1 0 1 0,0 4 1 16,-7 3-2-16,6 4-1 0,-6 0 1 0,1 4-1 0,-8 3 0 15,7 4 1-15,-7 0 0 0,1 0 0 0,-1 7 1 0,-6-3-1 0,7 2 1 16,-7 6 1-16,6-4 1 0,-6 2-1 0,0 2 0 0,0-2 2 16,7-3 0-16,-7 5-1 0,0-4 0 0,0-5 0 0,7 4 0 0,-7-7 1 0,6 3 0 0,7-7 1 15,-6 5 0-15,-1-9-1 0,7 5 0 0,7-8 1 0,-8 0-1 16,8-4-2-16,-7 0-2 0,13-3-2 0,-6-1-3 0,-1-6-2 0,7 0-3 15,-6-2-1-15,6-4-2 0,-7-3-2 0,1 2-1 0,0-9-2 16,-1 0-1-16,1-3 0 0,0 1 1 0,-2-5 1 0,2 0 4 16,-7-3 1-16,1-1 3 0,4 1 2 0,-10-1 2 0,4 2 2 0,1-5 2 15,-6 7 0-15,0-3 4 16,-1 3 4-16,0 3 5 0,-6 2 4 0,0 3 3 0,0 3 1 0,0 5 1 16,0-2 2-16,0 4 2 0,-6 5 1 0,6 0 0 0,-6 3 1 15,6 3 0-15,-7 1-1 0,0 3-2 0,1 1-3 0,-1 0-4 16,1 6-4-16,0-3-2 0,-2 3-2 0,-4 5-1 0,6-2-4 0,-8 6 0 15,8 3-2-15,-7-1 0 0,6 4 0 0,-6 1-1 0,1 3 0 16,4 3 1-16,-4 1 0 0,5 3 2 0,1 2-1 0,-1 1 0 0,0 0 3 16,1 5 1-16,0 0 0 0,-2 2 1 0,2 3 1 0,6-3 1 0,-6 3 1 0,0 2 1 15,6-5 0-15,0 3 0 0,0-3 1 0,0 1 0 0,0-3 2 0,0-3-2 16,0-2 0-16,6-3 0 0,-6 1-1 0,6-8 1 0,-6-1-1 16,6-3 0-16,-6-2 0 0,0-5 2 0,8-1 3 0,-8-2 5 0,6-1 4 15,-6-7 4-15,6 4 1 0,-6-8 0 0,7 4 0 0,0-7 0 16,-1-1-3-16,1 1 0 0,-1-4 1 0,8 0-2 0,-8-4 0 0,6-3-4 15,2-1-3-15,-1 2-4 16,-7-5-7-16,8-3-4 0,-2 2-2 0,2 2 0 0,-8-6-2 0,7 5 1 16,0 0-1-16,-6 0 0 0,5 4-1 0,-6-1-1 0,8 9 1 15,-8-5-1-15,1 8 1 0,0-1-1 0,-1 5 0 0,1 3 1 16,-7 3-2-16,6 0 1 0,-6 9-1 0,6-5 0 0,-6 8 1 0,0 0-1 16,7 3 2-16,-7 1-1 0,0 2 2 0,0-3 0 0,-7 4-1 15,7 0 1-15,0 1-1 0,0-1-2 0,0-5-6 0,0 2-4 16,0-1-8-16,7-3-9 0,-7 0-10 0,7-4-13 0,-1-1-16 0,7-2-28 0,-6-4-37 0,6 0-54 15,6-4-63-15,0 0-67 0,1-4-68 0,0 0-62 0,13-4-57 0,-8 1-24 16,1-4-9-16,7-3 2 0,-1-1 7 0,2 1 12 0,-2-5 14 16,7 5 29-16,-7-5 35 0,7 1 54 0,-6-1 64 0</inkml:trace>
  <inkml:trace contextRef="#ctx0" brushRef="#br1" timeOffset="150416.22">30486 9917 0 0,'6'-4'227'0,"1"4"42"16,-7-4 21-16,0 4 27 0,0-3 26 0,-7-4 31 0,7 2 31 0,-6-2 24 0,0 0 22 15,-2 1 14-15,-4 1 11 0,6-7-50 0,-8 6-79 0,1-2-48 16,1 2-33-16,-2-2-23 0,-5 0-20 0,6 1-24 0,0 4-25 0,-7-5-29 15,0 5-32-15,8-1-24 0,-8 4-20 0,1 0-16 0,-1 0-11 0,-6 4-7 16,7 3-7-16,-1 4-5 0,0-4-4 0,-6 8-1 0,7-1-2 16,-1 6-2-16,1 0 0 0,6 3 0 0,-6 3 1 0,5-1-1 15,8 1 0-15,-8 4 0 0,8-5-2 16,6 4-2-16,-6 0-1 0,12 1-1 0,-6-1-2 0,6-3 0 16,8-5-1-16,-2 1-1 0,2 0 0 0,-1-3-1 0,6-5-1 15,-6 1-1-15,7-8-2 0,-1 0 0 0,1-2-1 0,0-3 0 0,6-4 1 16,-7-3 1-16,1-2-1 0,-8 0-1 0,8-8 0 0,0 1 0 15,-7 0 0-15,-1-9 0 0,2 2 0 0,-2-5 1 0,2 0 0 0,-8-3 1 16,7-4 1-16,-6 3 1 0,0-3-1 0,-1 0 1 0,0 4 0 16,0-4 5-16,2 8 3 0,-8-5 4 0,6 8 5 0,-6 0 2 0,6 4 2 0,-6 0 1 0,0 7-2 15,7-1 1-15,-7 9-1 0,0-1 1 0,0 4 0 0,-7 0-2 16,7 4-1-16,0 4-4 0,-6 2-3 0,6 5-6 0,0-1-4 0,-6 5-3 16,6 4-1-16,0-3-1 0,0 7 2 0,0-2 0 0,0 1 0 15,0 3 0-15,6-4-1 0,-6 5 0 0,6-4 1 0,1-1 1 0,-1-3 0 16,1 4-1-16,6-7 3 0,-7-1-1 0,8-1 0 0,-8-1 0 15,7-6 1-15,0 1 0 16,0-3 0-16,1-5 0 0,4 2 1 0,-4-5 0 0,-1 0 1 0,-1-5-2 16,8-2 1-16,-6 0-2 0,5-4 0 0,-6 0 0 0,6-4 0 0,-5 1-2 15,-2-4 0-15,2-1 0 0,-1-4 0 0,-1 2-1 0,-5-2 0 16,6 3 0-16,-7-7-1 0,1 5 1 0,0-3 0 0,-7 3 1 0,6 0 1 16,1 0 2-16,-7 3 0 0,0 4 3 0,6 1 0 0,-6 3 1 15,0-1 0-15,0 6 0 0,0-2-1 0,0 5 1 0,-6 3 0 0,6 3-1 16,-7 5-1-16,1-2 1 0,-1 6-1 0,0 3-2 0,1 2-1 0,-7 6-1 0,6-1 0 0,-5 7-1 15,-1 4 0-15,-1 0 0 0,8 4 0 0,-8 3 1 0,2 0 0 16,-8 1 1-16,7 3 3 0,1 3-1 0,-2-3-1 0,2 4 0 16,-2-1 0-16,-5-2-1 0,5 2 0 0,2-3 1 0,-2 0-1 0,8 4 1 15,-7-8 0-15,7 0-2 0,-1 1 1 0,0-8-1 0,7-1-2 16,-6-1 1-16,6-6 0 0,0 0 4 0,0-6 3 0,0-5 4 0,0-3 6 16,6-4 3-16,-6-3 2 15,7-4-1-15,0-4 2 0,6-7 0 0,-7 0 1 0,14-3-2 16,-8-7 0-16,2-2 0 0,5-7-1 0,1-3-3 0,0 1-3 0,-1-9-6 15,1-3-8-15,-2 0-5 0,2-3-4 0,7-5-4 0,-8 1-2 0,7 0-3 16,0-4-4-16,0 0-3 0,7 3-3 0,-7 6 0 0,6-3 0 16,1 10 1-16,-7-3-1 0,7 10 2 0,-7 6 0 0,0 1 3 15,0 7 2-15,-7 2 1 0,1 5 3 0,-7 8 3 0,0 3 4 0,0 0 2 0,-7 7 3 0,1 4 2 16,0 1-1-16,-1 6-1 0,-6 1 2 0,0 1-1 0,0 7 1 0,0-5 0 16,-6 3 0-16,6 5-1 0,-7-4 1 0,7-1-5 0,0 0-5 0,-7-3-9 15,7 4-7-15,0-8-14 0,0 1-13 0,7-4-25 0,-7-1-31 16,7-3-58-16,-1-4-69 0,0-3-75 0,1-1-77 0,0-6-60 15,-1-1-54-15,7-3-23 0,-7-4-7 0,1-3 1 0,0-5 6 0,-1-4 11 16,0-2 12-16,1-4 26 0,-7-4 30 0,7-3 57 0,-7-5 70 16</inkml:trace>
  <inkml:trace contextRef="#ctx0" brushRef="#br1" timeOffset="150532.15">30929 9407 0 0,'-46'-3'110'0,"0"3"253"0,1 3 38 0,6 2 19 0,0-2 8 15,6 4 6-15,1 0 3 0,-1 1-13 0,7-1-24 0,-7 4-51 0,7 0-71 16,1-1-112-16,-9 6-134 0,9-2-148 0,-7 1-154 0,-8 3-81 15,7-3-44-15,-5 0-22 16,-1 3-11-16,-7-6-5 0,7 1-4 0,-7 1 15 0,7-2 21 0,-6 3 53 16,-1-5 124-16</inkml:trace>
  <inkml:trace contextRef="#ctx0" brushRef="#br1" timeOffset="151849.85">1999 13115 142 0,'0'15'348'16,"-6"-1"30"-16,-2-3 19 0,2 4 8 0,6-4 5 0,-6-3 2 15,6-1 0-15,-6 0 0 0,6-3 2 0,0 3 0 0,0-7 3 0,0 4-78 16,0-1-117-16,0-3-72 0,6 0-47 0,0 0-26 0,0-3-14 0,2-5-6 16,4 5-1-16,2-8-1 0,-1 4 0 0,6-9-1 0,0 2 0 15,1-5-1-15,-1 1-2 0,7-4-5 0,1 0-8 0,-1-3-9 0,0-1-10 16,0-4-7-16,-7 1-3 0,7 0-3 0,-6-1-3 0,6-2 1 16,-7-1-2-16,-5-3 1 0,5 2-1 0,-6-3-1 0,0 5 0 0,-7-5-1 15,8 4-1-15,-8 0 2 0,-6 3-1 0,7-2 1 0,-7 6 0 0,0 1 1 16,0 0 1-16,0 2 3 0,-7 4 2 0,7 5 6 0,-6-1 3 15,6 5 2-15,-6-2 2 0,-2 5 2 0,2 0 2 0,0 3-1 0,-1 0 0 16,1 4-2-16,-8 0 2 0,8 4-1 0,0 0-2 0,-8 3-3 16,8 0-3-16,0 5-4 0,-1-2-2 0,0 5-1 0,1 4-2 0,-1-2 0 15,1 5 0-15,6 3 2 0,-6 2 1 0,6 2 1 0,0 1 0 0,0 2 2 16,0 0 2-16,6 2 1 0,-6 3 4 0,0 3 0 0,6 1 0 16,1-1 1-16,-1-1 0 0,-6 5-1 0,7-2-1 0,0 2-1 0,-1 0-1 15,0-4-2-15,-6 4 0 0,8-8-2 0,-2 5-1 0,0-8-2 16,-6 4-3-16,6-9-2 0,1 1 0 0,0-2-1 0,-1-2 1 0,1-3 0 15,-7-8 1-15,6 1 0 0,0 0 1 0,-6-8 4 0,8 0 4 0,-8 1 7 16,6-5 8-16,-6-3 6 0,0 0 6 0,0 0 2 0,6-3 0 16,-6-5 1-16,0 1 0 0,7-4 0 0,-7 0-1 0,7-4 0 0,-1-3-1 15,-6-3-4-15,6-1-6 0,1-5-6 0,-1-2-9 0,1 4-7 16,0-5-6-16,-1-2-2 0,0 3-1 0,-6-5-2 0,7 5-2 0,6 0 0 16,-7-2-1-16,1 4 0 0,-1 4-1 0,8-3 1 0,-8 8 0 15,0-1-2-15,8 9 0 0,-8-1 0 0,0 4 0 0,1 3-1 0,0-1-1 16,-1 10 0-16,1-1 0 0,-1 3 1 0,0 4-1 0,2 4 0 15,-2-1 0-15,-6 4 0 0,6 4 1 0,-6 0 1 0,6 0 1 0,-6 5-1 16,0-7 0-16,7 7-3 0,-7-5-4 0,0-1-8 0,0 2-7 16,7-5-12-16,-7 1-14 0,6-5-25 0,1 0-28 0,-1-3-44 0,1-3-51 15,0-5-65-15,5-3-72 0,-6 0-72 0,8-6-69 0,-1-2-31 16,7-3-13-16,-2-7-2 0,2 3 5 0,0-7 10 0,-1 3 14 0,7-6 24 16,1 3 28-16,-1-4 45 0,6 4 50 0,-5-3 64 0,-1 2 229 0</inkml:trace>
  <inkml:trace contextRef="#ctx0" brushRef="#br1" timeOffset="152684.07">3334 12826 186 0,'6'-8'286'0,"1"1"19"0,0-4 8 0,-7 7 18 16,0-3 19-16,0 0 26 0,-7 3 27 0,0-3 28 0,1 2 25 16,-1 3 1-16,1-6-10 0,-7 4-59 0,0 4-83 0,0-4-44 0,0 1-28 15,-6 3-13-15,5 0-5 0,-6 0-17 0,1 0-17 0,6 3-27 16,-6 1-26-16,-1 3-25 0,0-2-26 0,1 5-19 0,6 1-12 0,-6 4-11 16,-1 0-7-16,1 3-6 0,5 1-7 0,2-2-2 0,-2 5-6 0,2 1 0 15,-2 2 0-15,8-3-1 0,-1 4-1 0,1-4-1 0,6 3 0 16,0-3-1-16,0 0 0 0,0 0 0 0,6-3-1 0,1-1 0 15,-1 0 1-15,1-3-1 0,6-1 1 0,-7-2-1 0,8-1 1 0,5-4-1 16,-6-3 0-16,6-1-1 0,-5-3 1 0,5 0-2 0,-6-3-2 16,6-5 0-16,1 1-3 0,-6-5 0 0,5 2-3 0,-6-1 0 0,0-4 0 15,-1-3 1-15,2 3-2 0,-1-4-1 0,0 2 1 0,-7-3 0 0,7 0 2 0,-6 1 1 0,0-3 0 0,-1 0 2 0,-6 0 2 0,6 0 3 16,-6-1 2-16,0 2 0 0,0 3 2 0,0-1 2 0,0 1 3 16,-6 4 3-16,6-1 2 0,0 4 0 0,-6 0-1 0,6 4-1 0,0 3 0 15,0 0-1-15,0 4-2 0,-7 0-1 0,7 4-2 0,0 3-1 16,-7 1-2-16,7 7-1 0,0-5-2 0,0 8-4 0,0 4-1 0,0 1 0 15,0 2-1-15,0 1 3 0,7 0 0 0,0-1 1 0,-7 4 2 16,6-2 1-16,0-2-1 0,1 0 1 0,6-3 0 0,-7 0 0 16,7-3-2-16,-6-1 1 0,6-4 1 0,1 1 1 0,-2-4 0 0,1-3 1 15,0-1 1-15,0-4 0 0,1 2 0 0,-2-10 0 0,1 5 0 0,7-7-1 16,-7 0 2-16,0-4-1 0,0-3-1 0,0-2 1 0,0-2-1 16,-7 3 0-16,8-6-2 15,-8 2 0-15,8-3-1 0,-8 0 0 0,0 0-2 0,0-3 1 16,-6 3 0-16,7-4 1 0,-7 4 0 0,0-1-1 0,0 2 1 0,0 7 0 15,-7-5 0-15,7 4 0 0,0 4-2 0,-6 4-1 0,6 0-1 16,0 3-1-16,-6 1 0 0,6 3-1 0,0 7-1 16,0-3-1-16,0 6 1 0,0 1 1 0,0 4 0 0,0 4 0 0,0 3-1 0,0-4 1 0,6 7 2 0,-6-3 1 0,6 0 0 15,1 0 2-15,0 0 1 0,-1 0 1 0,7-3-1 0,-7-1 1 16,8-3 0-16,-2-1 1 0,2-3-1 0,-1-4 2 0,0 5 0 0,0-9 0 16,-1 1 2-16,2-4-1 0,-1 0 2 0,7-4 0 0,-8 1-1 15,2-5 0-15,-2 1 1 0,2-4-1 0,-8 0 0 0,7-4-3 16,0 1 0-16,0-1-1 0,-7-3 0 0,1 4-1 0,6-6-2 0,-6-2 0 15,-1 4-1-15,0-3 1 0,-6 2-1 0,8-4 0 0,-2 6 0 16,-6-1 0-16,0-1 3 0,0 1-1 0,0 3 0 0,0 1-1 0,0 2 0 16,0 2-2-16,0 2 0 15,0 5-2-15,0-1-1 0,0 4 0 0,0 0-1 0,0 4 0 16,0-1 1-16,0 8 0 0,0 1 1 0,0 6-1 0,0 0-1 0,0 0 2 16,0 9 1-16,0-2 0 0,0 4 3 0,0 0 1 0,0 4 1 15,6 1 1-15,-6 2 1 0,0-3-1 0,6 3 1 0,-6 1-1 0,8 3-1 16,-8-3-1-16,6 2 0 0,-6 3 2 0,6-6-1 0,1 4 1 15,-1 0 0-15,1-4-2 0,0 6 2 0,-7-6-1 0,6 1-2 16,0 0-3-16,0-5-6 0,2 1-5 0,-8-2-5 0,6-4-4 0,-6 0-6 0,0-5-3 0,0 0-4 16,0-4-3-16,0 0-4 0,-6-2-2 0,-2-6-3 0,2 1 0 15,0-5 0-15,-7 2 5 0,6-4 5 0,-12 1 6 0,5-5 4 0,2 0 7 16,-2 0 8-16,-5-5 6 0,6 1 7 0,-6-4 6 0,5 2 7 16,2-2 7-16,-1-3 7 0,-1-3 4 0,2 3 5 0,4-8 1 0,2 1 0 15,0 0-1-15,6-4 0 0,0-3-2 0,6 0-4 0,0-2-2 16,8-2-4-16,-1-5-6 15,7 6-10-15,-1-9-18 0,7 4-19 0,0 0-40 0,0-4-51 0,7 4-68 16,-7-3-78-16,6 2-83 0,1 2-87 0,-7 0-46 0,7 1-23 16,-1-2-11-16,-6 8-6 0,7-4 2 0,-7-1 4 0,0 4 11 0,0 1 15 15,0 3 36-15,0-5 47 0,0 2 68 0,-6 3 147 0</inkml:trace>
  <inkml:trace contextRef="#ctx0" brushRef="#br1" timeOffset="154541.39">5067 12866 0 0,'-7'11'266'0,"0"3"118"0,7-2 44 0,-6-1 24 16,0 0 12-16,6-4 6 0,-8 0 4 0,8 0 3 0,0-3 2 16,0-1 6-16,0-3 7 0,0 0-43 0,0 0-63 0,0 0-89 0,0 0-102 15,8-3-62-15,-2-1-45 0,0-3-21 0,1-4-11 0,6-1-7 16,0-1-4-16,0-6-3 0,6-3-2 0,1 0-5 0,6-7-5 0,1 3-8 15,-8-7-6-15,7 0-6 0,0 0-4 0,0 0-3 0,-7-4-1 16,7-2-1-16,-6 2-1 0,-7 0 1 0,0 0 0 0,0-2-1 0,1 2-1 0,-14 4-1 0,6-4 0 16,-6 4 1-16,0 4 0 0,0 4 2 0,-6 2 3 0,-2 2 2 0,8 5 2 15,-6 2 2-15,0-1-1 0,-1 8 1 0,-6 3-1 0,7-3 1 16,-1 7-1-16,1 3 0 0,-8 1-1 0,8 3 1 0,0 5-1 0,-8-2-2 16,8 9-2-16,-7-1 0 0,6 8-1 0,1-1-2 0,-1 5 1 0,7-1 1 15,-6 8 1-15,6 0 0 0,-6-1 1 0,6 1-1 0,6 3 1 16,-6 4 0-1,0-4 1-15,6 4 1 0,1-4 0 0,-1 4 0 0,1-4 0 0,-1 5-1 16,1-5-1-16,-1-1 1 0,1-2-2 0,6 4 0 0,-7-8 1 16,1 3 0-16,0-6 0 0,-1-1 0 0,1-4-2 0,-1 2 0 15,0-10-2-15,1 2 2 0,-7-1 0 0,0-6 0 0,7-1 2 0,-7-4-1 16,0-3 1-16,0-1 0 0,0-3 1 0,0 0-2 0,0-3 1 16,0-1 0-16,0-3-1 0,0-4-1 0,0-1-2 0,6-2-4 15,-6-4-1-15,0-1-4 0,0-3-3 0,6 0-4 0,-6-3-3 0,0 2-4 0,8-6-2 0,-2 4-4 16,0-4 0-16,1 3-2 0,-1-3-1 0,1 3 1 0,6 1-1 0,-1-1 0 15,-4 3 2-15,4 2 1 0,1 3 3 0,-6-1 2 0,6 5 3 16,0 2 2-16,-6 5 3 0,5 0 1 0,-5 3 2 0,0 0 0 16,-1 8 1-16,0-4 0 0,1 7 1 0,-1 0 0 0,-6 0 2 0,0 5 1 15,0 2-1-15,0 2 1 0,-6-2 1 0,-1 4 1 0,7 1 0 16,-12 2 1-16,5-2 0 0,-6 3 1 0,0-4 3 0,6 3 1 0,-6-1 5 0,0-3 2 0,0-2 6 16,1 4 6-16,-2-4 5 0,1-5 5 0,7 1 5 0,-1-4 6 0,-6 2 6 15,13-2 5-15,-6-4 4 0,0 1 2 0,6-4 3 0,-8 0 1 16,8 0 0-16,0 0-3 0,0 0-4 0,0-4-5 0,0 1-6 15,0-2-5-15,0 3-6 0,8-3-6 0,-8 1-6 0,6-3-5 0,0 3-5 16,1 1-3-16,6-4-3 0,-7 3-2 0,7 1-4 0,1 3-1 16,-2 0 0-16,1 0-1 0,0 3 0 15,0 1-1-15,1 3 0 0,-2 0 0 0,8 4 1 0,-7 1 1 16,0-2 0-16,0 5 1 0,1-3 0 0,-2 2 1 0,1 0-1 16,0 1 0-16,0-1 0 0,1-2 0 0,-8 2 0 0,6-3 1 0,2 1 1 15,-1-5 1-15,-1 0-1 0,2 0 0 0,-2-3 0 0,2 0 1 16,-1-4-1-16,7-4 0 0,-8 0 1 0,8-3 0 0,0-5 1 0,-7 2-1 15,7-5 0-15,-2 1-3 0,2-5-2 0,7-3-3 0,-9 0-4 16,2-3-4-16,0-5-5 0,-1 1-7 0,1 0-4 0,0-4-5 0,-7-4-5 0,6 0-3 0,-6-3-5 16,0 0-1-16,0-1 1 0,0-2 0 0,-7-1 3 0,1-1 1 15,0 1 3-15,-7 0 4 0,6 0 6 0,-6 4 5 0,0 0 6 0,-6 4 6 16,6-1 6-16,-7 3 6 0,7 6 9 0,-7 2 7 0,1-1 5 16,0 7 5-16,-7 1 7 0,6 4 4 0,0 0 4 0,-5 5 3 15,5-1 2-15,0 3 1 0,-5 2 0 0,5 2-1 0,1-1-2 0,-1 5-4 16,-6 5-3-16,7-1-4 15,-2 2-6-15,-4 2-4 0,6 6-3 0,-1 1-4 0,0 7-2 0,1 0-1 16,-1 7-3-16,1 1 1 0,0 3 1 0,6 4 1 0,0 3 4 16,-8 0 3-16,8 8 3 0,8-4 0 0,-8 3 3 0,0-3 1 15,6 4 0-15,0-1-1 0,1 1 1 0,-1 0-2 0,1-1-1 0,0-4-2 16,-1 1-1-16,0 1-2 0,0-4-1 0,2-4-3 0,4-1-2 16,-5-3-2-16,0-4-2 0,6 0 0 0,-7-4-3 0,0-6-1 0,1-1 1 15,0-3-1-15,5 0 2 0,-12-8 1 0,7 5 2 0,0-9 1 0,-1 0 3 0,-6-3-1 16,7 0 0-16,-1-6 0 0,-6 1 0 0,6-6 1 0,1 0-2 0,0-6 1 15,-1-2-2-15,0-4 1 0,2 2-1 0,4-9-2 0,-5 1-4 16,6 1-1-16,-7-6-2 0,7 4-1 0,-7-2 0 0,8-2 0 0,-8 6-2 16,7-2 0-16,1 4 1 0,-8 1-2 0,7 3-1 0,0 3-1 15,-7 1 0-15,8 7-1 0,-1 3 1 0,-7 1-1 0,7 7 0 0,-6 5-1 16,-1-3 0-16,8 10 2 0,-8-1 0 0,0 8 1 0,1-1 0 0,-1 0 1 0,1 4 0 16,-1 3 1-16,1 0 1 0,-7 2 0 0,6-2 0 0,0-3 1 15,2 4 0-15,-8-3-4 0,6-2-6 0,0-3-10 0,1-3-12 0,-1 0-14 16,7-4-13-16,-6-4-19 0,6 0-20 0,0-7-41 0,0-3-51 0,6-1-61 15,1-3-65-15,-1-9-56 0,1 2-52 0,0-4-44 0,5 0-40 16,-5-5-21-16,0 2-9 0,5-5 2 0,-5 4 9 0,0 0 16 16,-1-3 19-16,1 2 42 0,0 1 50 15,-1 5 81-15,-6-2 94 0,0 1 102 0,7-1 109 0,-8 5 91 16,-5-2 83-16,6 6 61 0,0-1 47 0,-7 0 44 0,2-1 41 0,-2 5 37 16,-6-3 37-16,6 2 27 0,-6 1 20 0,0 0-4 0,0-1-17 15,0 1-37-15,-6 3-44 0,6 1-36 0,-6 0-31 0,-2-2-26 0,2 2-21 16,-7-1-30-16,7 4-32 0,-8 4-33 0,2-1-32 0,-2 2-24 15,-5 1-17-15,6 5-14 0,0 0-10 0,-7 4-8 0,8 3-8 0,-8 0-7 16,13 4-6-16,-5 4-3 0,-2 0-4 0,8-1-2 0,0 5-3 0,-2-1-2 0,8 1-3 16,0-2-1-16,0 2-3 0,8-4-3 0,-2-1-2 0,0 1-2 0,8 0-1 15,-2-4-1-15,-5-4-2 0,13 0-1 0,-8-7 1 0,2 0-2 16,5 0-1-16,1-7-4 0,-8-1-2 0,8-6-4 0,0-1-4 0,-1-3-5 16,-5-4-4-16,4-1-4 0,-4-5-4 0,-1-2-5 0,0 1-3 0,0-9-4 15,-7 2-4-15,0 0-5 0,-6-4-3 0,8-5 1 0,-16 2 1 16,2 0 3-1,0-2 4-15,0 1 3 0,-8 0 4 0,8 3 5 0,-7 2 5 0,-1 2 4 16,2-1 6-16,-8 10 4 0,7-3 4 0,0 7 6 0,0 1 3 0,7 5 4 16,-8 0 0-16,8 7 2 0,-7-4-1 0,7 4 0 0,-1 4 2 15,7-4 0-15,-7 4 0 0,7 4 1 0,0-1 0 0,0-4 1 16,7 5 1-16,0-1 1 0,-1 4 2 0,7-3 1 0,-7-2 0 0,14 5 1 16,-7-3 1-16,7-1 0 0,0 0 1 0,-2-3 0 0,9 3-1 15,-7-3-1-15,6-4-1 0,-1 3-2 0,1-3-1 0,0 0-1 0,1-3-3 0,-8 3-1 0,8-4-1 16,-2 1 0-16,-5-1-2 0,0 0 0 0,-1 4-1 0,-6-3 0 15,6 3-2-15,-5 0-1 0,-2 0 1 0,-5 3-1 0,0 1 0 0,6 3 0 16,-13 0 1-16,6 5 1 0,0-2-1 16,-6 5 1-16,0 4-1 0,7-1 1 0,-7 1 1 15,0 2 0-15,-7-3 1 0,7 7 1 0,0-2-1 0,0-2 1 0,-6 6 0 0,6-5-1 0,0 0 1 16,-6-4 0-16,6 4-1 0,0-3 2 16,0-1 0-16,-7-4 0 0,7-3 0 0,0 0 0 0,0 0 2 0,0-3 3 15,0-1 5-15,0-3 5 0,0-1 6 0,0-3 2 0,0 0 0 16,7-3 1-16,-7-1 0 0,6-3 0 0,-6-1-1 0,6 0 0 15,-6-2 0-15,7-5-2 0,0-3-1 0,-1-1-6 0,0 1-6 0,8-3-5 16,-8-2-6-16,1 2-5 0,6-5-3 0,-7 3-3 0,7 3-1 16,-7 0-1-16,8-2-2 0,-1 4 0 0,0 4-1 0,0-1 0 0,-7 4 0 15,8 4 1-15,-2-1 1 0,2 5 1 0,-8-2-1 0,7 10 2 0,-7-5 1 0,1 7 2 16,0 0 2-16,-1 1 1 0,0 2 0 0,1 2-4 0,0 2-4 0,-7 1-7 16,6-1-7-16,-6 0-9 0,0 5-10 0,6-4-11 0,-6 0-17 0,0-4-22 15,7 3-29-15,0-2-36 0,-1-2-41 0,1-2-49 0,5-5-57 16,2 1-49-16,-2 0-43 0,2-4-42 0,5-4-39 0,1 0-15 15,6 1-3-15,0-5 9 0,-7-2 12 0,14-2 22 0,-7 5 28 16,0-7 36-16,7 3 39 0,-7-4 52 0,0 0 56 0</inkml:trace>
  <inkml:trace contextRef="#ctx0" brushRef="#br1" timeOffset="155058.07">8375 12664 0 0,'0'-11'215'0,"0"-1"81"0,0 3 32 0,-6 1 34 0,-1-2 36 0,0 2 30 16,1 4 26-16,0 0 18 0,-8 1 12 0,8-1 9 15,-7 4 8-15,-1 0-52 0,2 0-79 0,-1 4-61 0,-7 3-51 0,8 0-36 16,-8 5-31-16,6-5-35 15,-5 6-34-15,6 4-29 0,0 0-26 0,0-2-17 0,0 3-13 0,0 5-9 16,6-6-7-16,-6 6-5 0,13-1-3 0,-6 0-2 0,0-1-5 0,6 1-3 16,0-3-1-16,6-1-3 0,-6 1-1 0,6-1-4 0,1-7-2 15,-1 4-4-15,8-8-2 0,-8 0-3 0,7-3-3 0,0-1-2 16,0-3-2-16,0-3-1 0,0-5-2 0,0 1-1 0,6-1 0 0,-5-2 0 16,-1-5 1-16,0 1 4 0,0-1 2 0,-7 0 2 0,8-3 4 15,-2-1 2-15,-5 1 4 0,-1 0 2 0,1-4 2 0,0 4 1 0,-1-1 4 0,-6 1 2 0,6-1 0 16,-6 1 2-16,0-1 0 0,0 5 2 0,0-4 2 0,0 4 4 15,0 3 4-15,0-1 4 0,0 1 4 0,0 4 1 0,0 0 3 0,0 0-1 16,0 2-1-16,0 2 0 0,0 3 0 0,0 0 3 0,0 3 5 16,0 2 3-16,0 5 4 0,0-2 1 0,0 6-1 0,0 1 1 0,0 2-2 15,0 6 1-15,0 3 2 0,0-1 1 0,0 5 2 0,0-1 0 16,0 8 1-16,0-4-4 16,0 4-6-16,0 3-4 0,0 0-6 0,0 1-5 0,-6 3-3 0,6-1-4 15,0 1-3-15,-6 4-3 0,6-4-4 0,0 3-2 0,0-3-2 16,0 1 0-16,0-2 0 0,0 1 0 0,0-3 0 0,0-5 0 0,6 4 0 15,-6-7-2-15,0 1 0 0,6-1-1 0,-6-4-1 0,0-4-4 16,0 1-2-16,0-5-5 0,0-2-7 0,0-1-7 0,0-6-8 0,0-1-8 16,-6-4-7-16,6 0-7 0,-6-3-8 0,-1-4-6 0,0 0-5 15,-6-4-4-15,7 1 0 0,-8-8 0 0,2 3 2 0,-1-7 6 0,-7 1 6 0,8-1 10 16,-2-3 9-16,-6-4 13 0,8 4 13 0,5-4 11 0,-6-4 11 0,6 1 8 16,1 3 7-16,0-4 4 0,6-4 4 0,0 5 1 0,6-1 2 0,-6-3-1 15,13 3 1-15,-6 1-4 0,6-5-2 0,-1 4-10 0,2-2-10 16,-2 1-16-16,8-2-16 0,0 0-37 0,-1 4-48 0,1-5-61 15,-1 1-71-15,7-5-75 0,-6 6-76 0,0-5-45 0,-1 3-31 0,-6-7-13 16,6 5-7-16,-5-5 0 0,-1-4 2 0,-7 4 11 0,7-2 13 0,-13-1 36 0,7-5 46 16,-7 2 63-16,0 2 102 0</inkml:trace>
  <inkml:trace contextRef="#ctx0" brushRef="#br1" timeOffset="155358.57">6929 12056 376 0,'-32'19'447'0,"-1"-5"26"15,7 0 14-15,0 1 8 0,7 0 6 0,5-8 4 0,-6 5 7 0,14-9 9 16,-7 1 11-16,7-1 10 0,6 1 12 0,-7-4-108 0,7 4-168 16,0-4-85-16,0 0-42 0,0 0-20 0,0 0-8 0,0-4-4 0,7 4-2 15,-1-4-4-15,1 1-6 0,5-4-8 0,2-1-11 0,-1 1-10 0,6-1-11 0,-6-3-12 16,7 1-10-16,-7-1-11 0,6-4-32 0,-5 4-2 0,-1-4 0 0,-1 4 0 15,2 0 0-15,-8 3 0 0,0-2 0 0,1 2 0 0,0 5 0 16,-1-1 0-16,-6 4 0 0,7 0-8 0,-1 4-18 0,-6 3-7 0,6 0-8 16,2 0-11-16,-2 6-11 0,0 1-15 0,8-1-15 0,-8 3-26 15,7 2-31-15,0-3-57 0,0 3-71 0,-1-4-74 0,8 1-80 16,0 0-59-16,-1-3-49 0,1-2-22 16,6 1-6-16,-7-5 5 0,7-1 8 0,1-1 14 0,5-4 16 15,1 0 27-15,-1-4 33 0,1-1 58 0,6-1 73 0</inkml:trace>
  <inkml:trace contextRef="#ctx0" brushRef="#br1" timeOffset="155543.54">9241 12650 141 0,'0'25'402'0,"-6"1"47"0,6-5 20 0,-6-2-22 0,-2-1-43 0,-4-3-81 16,5 0-102-16,1-4-81 0,-1-3-70 0,0-1-35 0,-5 0-18 15,5-3-87-15,-6 3-122 0,7-7-109 0,-8 0-100 0,1 0-47 16,1-4-20-16,-2-3 21 16,2-4 42-16,-2 0 82 0,8-4 260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  <inkml:channelProperty channel="T" name="resolution" value="1" units="1/dev"/>
        </inkml:channelProperties>
      </inkml:inkSource>
      <inkml:timestamp xml:id="ts0" timeString="2021-10-27T08:46:48.438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14497 2249 0 0,'0'0'49'0,"0"3"157"16,0-3 17-16,0 0 11 0,0 0 7 0,0 0 12 0,0 0 11 0,0 0 13 15,0 0 10-15,0 0 9 0,0 0 7 0,0-3-37 0,0 3-61 0,0 0-42 16,0 0-33-16,0 0-20 0,0 0-17 0,0 0-10 0,0 0-8 16,0 0-13-16,0 0-13 0,0 0-12 0,0 0-9 0,0 0-8 15,0 3-9-15,0-3-6 0,0 0-4 0,0 5-1 0,0-5 1 0,0 3-2 16,0-3 0-16,0 4 0 0,0-4-2 0,0 0 2 0,0 0 2 0,0 0 1 15,0 3-1-15,0-3 0 0,0 4 3 0,0-4 1 0,-6 4 0 16,6-1 1-16,-7-3-2 0,0 8 1 0,1-5 1 0,-8 2 1 16,2 2-1-16,-1-1 1 0,0 2 1 0,0 3-2 0,-1 1 0 0,-4-6-3 15,4 5-2-15,1 0-1 0,-7 0-1 0,8 0 1 0,-8-3 1 0,7 3-1 16,-7-1-1-16,8-2 2 0,-2-1 1 0,-5 0 0 0,6 0-2 16,0 1 2-16,0 0 2 0,0-5 4 0,0 1 6 0,-7 0 4 0,7-1 5 15,0-3 4-15,1 4 4 0,-2-4 5 0,1 0 4 0,0-4 8 16,0 4 10-16,1-3 11 0,-2-1 9 0,1 0 12 0,6 1 8 0,-6-5 4 15,7 5-1-15,0-4-2 0,-8-5-2 0,14 5-2 0,-6-4-4 16,0-1-4-16,6 6-4 0,-7-5-9 0,7-4-10 0,0 4-12 0,7 0-10 16,-7-4-10-16,6 1-10 0,0 2-7 0,-6 1-6 0,14-3-2 15,-8 3-2-15,0 0-4 0,7 0-1 0,-6 0 0 0,6 0-2 0,-7 4 0 16,8 0 0-16,-1-1 1 0,0 1 0 0,0 0-2 0,-7 3 0 16,8 0-1-16,-2 1 1 0,1-1 0 0,0 4 2 0,0-5 0 0,1 5 0 15,-2-2 0-15,2 2 0 0,5 0-2 0,-6-4 0 0,0 4 2 16,7-4 0-16,-8 4 2 0,8-4 0 0,-1 4 0 0,-5-3 0 0,-2-1 1 15,8 0 0-15,-7 2-1 0,1 2-2 0,4-5 2 0,-10 1-1 16,4 4 2-16,1-3 1 0,1-1-1 0,-8 4-3 0,6-4 0 16,-4 1 0-16,-2 3 0 0,0-4 0 0,1 4-1 0,0 0 2 0,-7 0-1 15,6-4 2-15,1 4-1 0,-7 0 1 0,0-3 0 0,0 3 0 0,0 0 0 16,0 0 1-16,0 0-1 0,0 0 1 0,0 0 1 0,0 0 1 16,0 0 5-16,0 0 6 0,0 0 4 0,0 0 2 0,0 0 2 0,0-3 0 15,0 3 2-15,0-5 1 0,0 2 2 0,0 3 2 0,-7-4 3 0,7 1 3 16,0 3 1-16,-6-4 0 0,6 0-5 0,-7 4-6 0,7-3-4 15,-7 3-3-15,1 0-1 0,0 0-2 0,-2 0-2 0,8 3-2 0,-6-3-3 16,0 4-1-16,0 0-2 0,-1-1-5 0,0 4-2 0,1-2-1 16,-1 1-1-16,1 2 0 0,0 3-1 0,6 1 1 0,-8-2 0 0,8 1 2 15,-6 4 1-15,6-1-1 0,0 5 1 0,-6-5-1 0,6 4 1 16,0 4-1-16,0-3 2 0,0 2-1 0,0 5 0 0,0-4-1 0,-6 8 2 16,6-5-1-16,0 1 1 0,0 3 0 0,0 1 0 0,0-1 0 0,0 4 0 15,-8-4 0-15,8 1 0 0,0-1-2 0,0 0 0 0,0 4 2 16,0-8 0-16,0 6-1 0,0-3 1 0,0-2 0 0,0-1 0 15,0 4 1-15,0-2-1 0,0-2-1 0,0-3 1 0,0 4-1 0,0-3 2 16,0 2 0-16,0-3 0 0,0 0-1 0,-6-4 1 0,6-1 0 16,0 2 0-16,-6-1-1 0,6-2 0 0,-7-2 1 0,7-3 0 0,-6 1 0 15,6-6 1-15,-7 5 0 0,0-3 0 0,1-5 2 0,0 4 2 16,0-3 3-16,-2-4 3 0,2 4 2 0,0-4 3 0,-7-4 4 0,6 4 2 16,-6-4 3-16,0 1 4 0,6-4 5 0,-5 3 5 0,5-7 1 15,-6 4 1-15,6 0 1 0,1-6-3 0,0 4-3 0,-1-7-4 16,7 5-2-16,0-3-4 0,0 0-3 0,0-1-2 0,0 0-5 0,7 4-4 15,-7-3-6-15,6-1-4 0,0 4-4 0,1 0-4 0,-1 0-6 16,1 1-10-16,0-2-14 0,-1 4-28 0,0 1-36 0,1 0-60 16,0-1-74-16,-1 1-85 0,0 3-92 0,1 1-52 0,-7-4-34 0,7 3-17 15,-1 0-7-15,-6 1-1 0,7-1 1 0,-1-4 9 0,0 4 15 16,2-2 28-16,-2-2 35 0,6 1 61 0,2 0 72 0</inkml:trace>
  <inkml:trace contextRef="#ctx0" brushRef="#br0" timeOffset="1348.4">14966 2348 124 0,'6'-4'283'0,"-6"-2"28"0,7-3 22 0,-7 3 23 16,7-2 21-16,-7 0 24 0,0-3 26 0,0 4 16 0,0 0 12 0,0 0 1 15,0-1-5-15,0 5-64 0,0-4-92 0,0 2-52 0,0 2-31 0,0-4-26 16,0 3-21-16,0 4-22 0,0-4-23 0,-7 4-23 0,7 0-26 15,0-3-16-15,0 3-12 0,0 0-9 0,0 3-8 0,-7-3-8 16,7 4-6-16,-6 3-6 0,0 0-3 0,-1 1-2 0,0-1-2 0,-6 4 0 16,7 5 0-16,-7-3 1 0,6 3-1 0,-5-1 0 0,-2 2 0 0,8 2-1 15,-7-1 1-15,6 4 0 0,-6-4 2 0,1 4 0 0,4-3-1 16,-4 3 0-16,-2-4 0 0,8 4-1 0,-7-4 1 0,0 4 0 0,0-3 0 16,7-1 1-16,-8 0 1 0,2 0 1 0,-2 1-1 0,8-1 1 15,-7-3-2-15,-1 4-1 0,2-6 0 0,6-1 1 0,-8 2-1 0,8-3 2 16,-7 0 1-16,7-3-1 0,-2-1 1 0,-4 0 0 0,6-3-2 15,-2 0 2-15,2-4 1 0,0 0 0 0,6 0 2 0,-7 0 2 0,1-4 1 16,-1 0 0-16,0-3 2 0,7 3-2 0,-6-7 1 0,6 4-1 16,-6-3-1-16,6-2 0 0,0 1-1 0,0 0-1 0,0-4 0 0,6 1-2 15,-6 3-1-15,6-4-3 0,-6 0-2 0,7 4-1 0,0 1 1 16,-1-1-2-16,1 0 1 0,-1 3 0 0,0 4 1 0,2-4 0 0,4 6-1 16,-6-2 0-16,2 0-2 0,-2 4 2 0,0 0 0 0,1 4 1 15,6-4 1-15,-6 6-2 0,5-1 0 0,-6 2 1 0,2 1-1 0,4-1 1 16,-5 3-1-16,6 2 0 0,-6-1 2 0,5 3 0 0,2-2 1 0,-2 2 0 15,-5-3-1-15,6 3 0 0,0 2 1 0,0-5 1 0,0 4 0 16,1-1 0-16,-2 0-2 0,1-3 1 0,0 4 0 0,0-5 1 16,1 2 0-16,-2-1 0 0,1 0-1 0,0-3 0 0,0-1 0 0,1 0 0 15,-2 0 1-15,-5-3 0 0,6 0 0 0,0-4 0 0,-7 0 0 16,8 0 2-16,-8 0-1 0,8-4 0 0,-8 0-2 0,7 1 2 0,-7-5 0 16,1 0 1-16,6 1 1 0,-7-4-1 0,8 0 1 0,-8 1-1 15,0-5-2-15,7 0 1 0,-6 1 1 0,-1-5-2 0,1 4 1 0,-1-2 0 16,0-1-1-16,2 2 0 0,-8-2 0 0,6 0-1 0,0-4-1 15,-6 7 2-15,7-3-1 0,-7 0 0 0,0-1 0 0,0 4 0 0,7 1 1 16,-7 3 0-16,0 0 0 0,0 0 1 0,0 4-1 0,0 3 0 16,0 0-2-16,-7 1-1 0,7-1 0 0,0 4 0 0,0 0 0 0,0 4-1 15,0-1 0-15,0 1-1 0,-7 0 2 0,7 3-2 0,0 0 1 16,-6 5-1-16,6-2 0 0,-6 1 1 0,6 5 1 0,0 1 1 0,-8-2 0 16,2 3 1-16,6 1 0 0,-6-1 0 0,6 0 0 0,0 4 0 15,0-4 0-15,-7 5 1 0,7-6-1 0,0 6 0 0,7-5 2 0,-7 4-1 16,0-4-2-16,6 0 0 0,0 0 0 0,2 1 1 0,-2-5 1 15,0 5 0-15,8-8 0 0,-8 3 0 0,7-2-2 0,0-5 1 0,0 0 1 16,0-4 0-16,0 2 0 0,0-2 0 0,7-3 2 0,0 0 0 16,-8-3-1-16,8-5 0 0,-1 1-1 0,1-3-2 0,-8-2-1 0,8-2-1 15,0-1-2-15,-1 0-1 0,1-3-3 0,-7-1-2 0,7-3 0 16,0 4-1-16,-8-4-2 0,1 0 2 0,7 0 0 0,-8 4 0 0,-4-3-1 16,4-2 3-16,-6 1 0 0,2 0 2 0,-2 3 1 0,0-2 2 15,1 3 3-15,-7-1 2 0,0 1-1 0,0-1 0 0,0 1 0 0,0 4 2 16,-7-1 0-16,7 0 0 0,-6 4-2 0,0 0 1 0,6 1 0 15,-8 2 0-15,2 4-1 0,0-3 0 0,0 7 0 0,-2-4-1 0,2 4 1 16,0 4-1-16,-7-1 0 0,6 5 0 0,0 0 0 0,1 2-1 16,0-2 0-16,0 6 1 0,-2 1 0 0,2 0 0 0,0 3 1 0,-1-4-1 15,1 8-1-15,-1-3 1 0,7 3 1 0,0-4 0 0,-7 4 0 16,7 0 0-16,0 0 0 0,0 3-1 0,0-3 1 0,7 0 0 0,-7 1 2 16,0-1 0-16,7 0-1 0,-1-1 1 0,1 1 1 0,-1-3 0 15,0-1-1-15,2 1-1 0,-2-1 1 0,0-4-1 0,7-3 2 0,-6 0 1 16,-1 0 0-16,7 0 0 0,-7-3 0 0,2-5 1 0,-2 1 1 15,6 0 1-15,-4 0 1 0,4-4 1 0,-5-4 1 0,-1 0 1 0,8 0 3 16,-8 1 0-16,6-5-1 0,-4 1 0 0,4-5 0 0,-5 6-1 16,6-8 0-16,-6 2 0 0,-1-2-2 0,7-1-1 0,-6 0-1 0,5 1 0 15,-5-2 0-15,6-2-3 0,-6 4-1 0,-1-1-2 0,7-3 1 16,-6 3 0-16,-1 1 0 0,8 0 0 0,-8-1-2 0,0 4 0 16,7 0-1-16,-6-1 0 0,-1 1 1 0,1 4-1 0,-1 0-1 0,0 0 0 15,-6 2-1-15,8 2-1 0,-8 3 0 0,6 0-1 0,-6 0 2 0,6 0-1 16,-6 8-1-16,0-5 1 0,7 4-1 0,-7 1 2 0,0 2-1 15,6 1 1-15,-6 5-1 0,0-2 3 0,0 4 2 0,0-3-1 16,0 7 1-16,0-4 0 0,0 0-2 0,0 1 3 0,0-1 2 0,0 4-1 16,0-3 0-16,0-5-1 0,0 4 2 0,7-3-2 0,-7 0 0 0,0-3-2 15,0-2-1-15,6-3 1 0,-6 3 1 0,0-5 1 0,7 2 1 16,-7-3 0-16,0 0 1 0,6-4 0 0,-6 0 2 0,0 0 1 16,0 0 0-16,7-4 1 0,-7-4 1 0,7 5 0 0,-1-8 2 0,0 3-2 15,1-5 0-15,0 1-1 0,-1-3-2 0,1-4 0 0,-1 5 0 16,0-4-2-16,1-4-1 0,6 4 0 0,-7-5-1 0,1 2-1 0,6-1 0 15,-6 3-1-15,6-3 0 0,-7 4 0 0,1-1-1 0,5 1 1 16,-4 4 0-16,-2-1-1 0,7 4-1 0,-7 4-1 0,1-1-1 0,-1 1 1 16,7 3-1-16,-13 4 1 0,6 0 0 0,2 4-1 0,-2 0 0 0,0 3 0 15,-6 0-1-15,7 5 2 0,-7 2-2 0,0 0 2 0,7 5-1 16,-7 0 2-16,0-1 0 0,0 0 0 0,0 4 1 0,0-1 1 16,0-2 0-16,0 4 1 0,0-5-1 0,6-1 1 0,-6 2 0 0,0-4 0 15,0-1 0-15,0-3 0 0,6 0-1 0,-6-3-3 0,7-1-2 0,-7-2-7 16,6-5-7-16,-6 0-17 0,7 0-21 0,0-5-36 0,-1-7-45 15,0 6-54-15,-6-8-57 0,7-2-50 0,0-2-48 0,-1-1-52 16,-6-2-54-16,6-5-27 0,-6 1-10 0,0-1-1 0,0-3 5 0,0-4 13 16,0-1 21-16,-6-2 35 0,6 0 46 0,-6-6 53 0,-1 3 57 15</inkml:trace>
  <inkml:trace contextRef="#ctx0" brushRef="#br0" timeOffset="1626.4">15565 2216 8 0,'-19'18'258'0,"-7"-3"32"16,6 3 27-16,7-7 21 0,-1 5 16 0,2-6 23 0,-1-2 26 16,6-1 24-16,1 0 21 0,6-7 17 0,0 3 14 0,0-3-54 0,0 0-89 15,0 0-51-15,0 0-31 0,6-3-27 0,1 0-24 0,6-1-20 16,-7-3-16-16,8-1-22 0,-2 0-26 0,8-2-23 0,-7-1-21 0,7 0-16 16,-8-1-14-16,2 2-11 0,5-5-9 0,-5 4-7 0,-8 3-8 15,6-2-5-15,-4 3-3 0,4 3-2 0,-5-3-1 0,-7 7-1 0,6-4 1 16,-6 4-2-16,7 4 0 0,-7-4 2 0,7 7-1 0,-7-3-1 15,6 3 2-15,-6 3-1 0,0 2 1 0,0 2-1 0,0-3 0 0,6 4-5 16,-6 3-7-16,0-2-15 0,0-3-17 0,6 6-33 0,-6-4-43 0,8-1-53 16,-8 1-60-16,6-4-57 0,0 0-57 0,1-1-56 0,-1-2-56 15,8-1-29-15,-8-3-14 0,7-4-3 0,-6 0 5 0,5-4 12 16,2 1 16-16,-1-4 34 0,-1-1 41 0,2-3 53 0,-2 0 60 0</inkml:trace>
  <inkml:trace contextRef="#ctx0" brushRef="#br0" timeOffset="1758.85">15995 2227 0 0,'7'-11'90'0,"6"3"142"0,-7-2 21 0,0-1 24 0,1 4 22 0,-7-2 28 15,0 3 31-15,7-2 25 0,-7 5 23 0,-7-5 12 0,7 6 4 0,0-7-44 16,0 6-65-16,-7-1-51 0,7 0-40 0,-6 4-35 0,0-3-30 16,-1 3-58-16,-6 0-69 0,6 0-93 0,-5 0-103 0,-2 3-91 0,1 1-86 15,0 0-43-15,0-1-20 0,-7 1-12 0,1 1-3 0,0-3-4 16,0 2 2-16,-1 0 4 0,0-1 9 0,-6-3 34 0,0 0 47 0,7-3 64 16,-8 3 259-16</inkml:trace>
  <inkml:trace contextRef="#ctx0" brushRef="#br0" timeOffset="1929.01">15181 2213 240 0,'-14'10'403'0,"2"-2"37"0,5 3 24 0,-6-8 12 15,7 4 7-15,-1-2 4 0,7-5 0 0,-6 3 2 0,6-3 1 0,-6 0 0 16,6 0 0-16,0 0-98 0,0 0-147 0,6 0-97 0,-6 0-70 0,6 0-76 16,1 0-80-16,-1 0-96 0,7 0-107 0,-6 0-79 0,5 0-64 15,2 0-34-15,-1 0-15 0,0 0-9 0,0 0-4 0,0 0-1 16,0 0 0-16,7 0 2 0,-8 0 5 0,8 0 39 0,7-3 55 0,-9 3 83 15,9 0 284-15</inkml:trace>
  <inkml:trace contextRef="#ctx0" brushRef="#br0" timeOffset="3291.64">16907 2842 0 0,'-7'11'109'0,"7"-3"102"0,0 2 6 0,-6-2 4 0,6 3 5 16,0-7 5-16,-7 3 6 0,7-4 12 0,0 1 15 0,0-4 16 16,7 5 16-16,-7-5-32 0,0 0-59 0,0 0-21 0,0-5-4 0,6 5 9 15,1-4 10-15,-1-2 8 0,0 2 5 0,2-3 3 0,-2-4 0 16,7 4-8-16,0-9-11 0,-6 5-14 0,5-4-15 0,2 1-16 0,-2-4-17 16,8 0-21-16,-7-1-23 0,0-2-19 0,0-2-19 0,0 1-12 15,0-3-8-15,0-1-9 0,0 1-5 0,0-1-5 0,1-4-4 0,-8 2-1 16,7-6-2-16,-7 5 1 0,1-1 1 0,-1 1 1 0,1 0 5 15,-1 3 4-15,0 0 3 0,-6 1 4 0,8 3 7 0,-8 4 4 0,0-1 4 16,0 5 4-16,0-1 5 0,0 4 2 0,0 4 3 0,0 0-1 16,0-1-2-16,0 5-4 0,0 3-4 0,0-4-5 0,0 4-4 0,0 0-6 15,0 4-6-15,-8-4-4 0,8 3-5 0,0 5-4 0,-6-1-5 16,6 3-3-16,-6 2-4 0,6 2 0 0,-7 1 0 0,7 3 1 0,0 4 1 16,-6 1-1-16,6-2 1 0,0 5 0 0,-7 0 2 0,7 3 0 15,0-4 0-15,0 5-1 0,0-1 0 0,0-3 1 0,7 3 0 0,-7-3 0 16,0-1-2-16,6 1 1 0,-6-4 0 0,7 0 1 0,-1 0 0 0,0 1-2 15,2-5 0-15,-2-1-1 0,0-2 1 0,8 0 0 0,-8 0-1 16,7-4 1-16,0-4-2 0,-6-3 0 0,5 2 1 0,2-6 0 16,-2 0 0-16,8-3 0 0,-7 0 1 0,1-5-2 0,4-3 0 0,-4-3 1 15,5-1-3-15,1-4-1 0,-7 2-2 0,6-6-1 0,-6-2-3 16,7-1-2-16,-7-4-2 0,0 1-3 0,0 0-1 0,0-4-2 0,0-3 0 16,1-1-1-16,-8 0 0 0,6 1 0 0,-5-1 2 0,6-3 0 15,-6 3 2-15,-7 4 3 0,6-3 2 0,0 3 3 0,-6-1 2 0,8 5 2 16,-8 0 4-16,0 4 1 0,0-1 1 0,0 3 3 0,-8 5 2 0,8-1 2 15,0 9 1-15,-6-5 3 0,0 4 1 0,6 4 2 0,-7 0-2 16,1-1 0-16,-1 5 1 0,0 3-1 0,1-3-1 0,6 6-1 0,-12-3-2 16,4 3 0-16,2 5-1 0,0-1-3 0,-1 4 0 0,0 0-2 15,-6 4-2-15,7 3-1 0,0 0 1 0,-1 4 0 0,0 0 0 0,1 0 0 16,0 7 0-16,-1-3 1 0,0 3 0 0,7 1 0 0,-6 3 1 0,6-1 0 16,-7 2 0-16,7 3 1 0,0-5 0 0,0 5-1 0,7-1 0 15,-7-2-1-15,0 2 2 0,6-2 0 0,1-2-1 0,-7 0 0 16,7 2 0-16,-1-5 0 0,0-3 0 0,1-1 0 0,0 2 0 0,-1-1 1 15,0-9-1-15,-6 5 1 0,7-7-1 0,-1 3 0 0,1-7 1 16,-7 0-1-16,7 1 0 0,-7-5 2 0,6-4 0 0,-6 5 4 16,6-5 0-16,-6-3 2 0,0 0 3 0,0 0 1 0,8 0 1 0,-8 0 1 15,0-3 1-15,6-1 2 0,-6 0-1 0,6-4 1 0,0 1-1 0,-6 0 0 16,7-4-1-16,0 0-2 0,6-3-3 0,-7-1-1 0,0 0-3 16,2-3-2-16,4 3-3 0,2-3-1 0,-8-1-1 0,7 5-1 0,0-4 1 15,-6-1-1-15,5 1 0 0,2 4 0 0,-8-1-1 0,7 0 0 16,0 1-1-16,-6 2 0 0,-1 1 0 0,7 0-2 0,-6 8 2 0,-1-5-1 15,0 5 0-15,1 3 0 0,0-4-2 0,-7 8-1 0,6-1 0 16,-6 1 0-16,7 3 0 0,-7 2 2 0,0-3 0 0,6 5 0 16,-6 4-1-16,0 0 0 0,0-1 2 0,0 4 0 0,0 1 1 0,0-1 0 15,0 0 2-15,0 0 0 0,0 5 1 0,0-4 0 0,6-2 0 0,-6-2 0 16,0 3 0-16,7-4 1 0,0 1-1 0,-7-4 2 0,6-3 0 16,0 2-1-16,1-2 1 0,0-4-1 0,-1 0 1 0,1-1 2 15,-1-3-1-15,1-3 1 0,0-1 0 0,5 0 0 0,-6-4 1 0,8 1 0 16,-1-4 0-16,0 0 0 0,0-4 0 0,-1 5-1 0,2-8 1 0,-1-1-1 15,0 2-1-15,0-2 1 0,0 1-1 0,0-5-1 0,0 5 0 16,-6-4-1-16,6 0 0 0,0 0-1 0,0 4 0 0,-1-4-1 16,-4 3 1-16,4 1 0 0,-5 3 0 0,-1 1 0 0,1-1 0 0,-1 5-1 15,-6 2-1-15,7 1 0 0,-7-1 2 0,0 5-1 0,6 3 0 0,-6 0 0 16,0 0 0-16,0 0 0 0,0 3 1 0,0 5 1 0,-6-1-1 16,6 1-1-16,0 2 1 0,0 1 1 0,0 4 0 0,-7-1 0 0,7 1 0 15,0 3 0-15,-6 1 0 0,6-1 1 0,0 1-1 0,-7-1 0 16,7 0 0-16,0 1 0 0,0-5-1 0,0 4 1 0,0-3 0 0,0 0 0 15,0-1 0-15,7-3-1 0,-7 0 1 0,0 0 0 0,6-3-1 16,-6-1 1-16,7-3 0 0,-7-1 2 0,6 1 0 0,0 0 0 0,2-4 1 16,-2 0 0-16,0-4 1 0,1 0 0 0,0-3 1 0,5 0-1 0,-5-1 0 15,6-3 0-15,-6 0 2 0,5-4-2 0,2 1-1 0,-8 0 1 16,7-5-1-16,-7 1-1 0,8-1 0 0,-8 1-1 0,8-4-2 16,-8 4 1-16,0 0 0 0,1-5 1 0,-1 5-1 0,1 0 2 0,-7 3 0 15,6 1 2-15,-6 3 3 0,7-1 2 0,-7 2 0 0,0 2-1 16,0 5 1-16,0-1-1 0,0 4 1 0,0 0-1 0,0 4 0 0,0-1-2 15,-7 5 0-15,7-1 0 0,0 4-2 0,-6 0-3 0,6 4 0 0,0 3-2 16,0 0-2-16,-7 0 2 0,7 1 0 0,0 3 0 0,0-4 0 16,0 4 1-16,7-4 0 0,-7 1-1 0,0-1 0 0,6 1-5 15,1-5-6-15,-7 0-11 0,6 1-13 0,0-4-14 0,8 0-15 0,-8-3-27 16,1-5-32-16,6 1-41 0,0 0-47 0,0-4-54 0,0-4-58 0,7 0-46 16,-8-3-43-16,8 0-37 0,-1-4-37 0,1 0-10 0,-7-4 2 15,7 1 8-15,0-2 13 0,-2 2 26 0,2-4 31 0,-7-1 41 0,7 1 46 16,-8-1 55-16,8 2 57 0</inkml:trace>
  <inkml:trace contextRef="#ctx0" brushRef="#br0" timeOffset="3522.45">18959 2421 0 0,'0'-7'2'0,"0"0"178"0,0 2 17 0,-8-1 17 15,8 2 18-15,-6-3 15 0,0 3 18 0,0 0 10 0,-1 1 11 0,0-1 5 16,1 0 1-16,-1 4-31 0,-6 0-49 0,6 0-33 0,-5 4-22 0,5-4-12 16,-6 7-5-16,7-3-3 0,-7 7 1 0,6-4-2 0,-6 4-1 15,7 4-1-15,-8-1-1 0,8 1 0 0,0 4 1 0,-8-1 0 0,14 0-2 16,-6 5-2-16,-1-6-3 0,1 5-7 0,6-3-12 0,-6 3-13 15,6-1-17-15,0-2-15 0,0-1-14 0,0 1-11 0,0-1-7 0,0 1-8 16,6-5-6-16,0 0-4 0,-6-2-3 0,7 2-2 0,-1-3-2 16,8-3-1-16,-8-1-2 0,6 0-8 0,-4-3-12 0,4-4-25 0,2 0-31 15,-1 0-38-15,-1-7-40 0,2 3-44 0,-2-3-41 0,2-4-38 16,-1 0-34-16,0 0-44 0,0-1-50 0,-1-2-23 0,-4-5-13 0,4 5 2 16,-5-4 9-16,6-4 23 0,-6 0 31 0,-1 0 36 0,-6-5 40 15,6 2 42-15,-6-4 41 0</inkml:trace>
  <inkml:trace contextRef="#ctx0" brushRef="#br0" timeOffset="3783.25">18691 2161 4 0,'-26'8'257'0,"6"3"33"0,8-4 28 0,-8 0 34 0,1-3 37 16,5 3 29-16,2-4 27 0,5 2 19 0,-6-5 15 0,6 3 11 16,1-3 10-16,6 0-55 0,-6 0-89 0,6 0-54 0,0 0-34 15,0 0-31-15,0 0-28 0,6-3-33 0,-6 3-37 0,6-5-29 0,1 2-27 16,-1-4-19-16,1 3-15 0,6-3-12 0,-7 3-10 0,8 1-7 15,-2-6-8-15,-5 7-5 0,6-2-4 0,0 0-4 0,-7 4-2 0,8 0-1 16,-8 0-1-16,0 4-2 0,1 0 0 0,-7-2-2 0,7 7 0 0,-7-2-2 16,0 4-4-16,0-4-4 0,0 8-5 0,-7-4-7 0,0 3-8 15,1 1-14-15,0 3-17 0,0-2-36 0,-2-3-46 0,2 3-60 0,0-1-70 16,-7-1-62-16,6 0-58 0,0-3-40 0,1 0-35 0,0-3-14 16,6-2-4-16,-6-1 2 0,-2-2 7 0,8-3 15 0,0 0 16 0,0 0 37 15,8-3 47-15,-8-5 62 0,6 1 72 0</inkml:trace>
  <inkml:trace contextRef="#ctx0" brushRef="#br0" timeOffset="3925.79">18718 2055 105 0,'0'-11'228'0,"-7"4"17"0,0-1 14 0,7 0 7 15,-6 6 5-15,-1-3 2 0,1-2 1 0,-1 3 1 0,0 1 0 16,-5 3-22-16,6 0-31 0,-8 0-52 0,8 0-61 0,-7 3-39 0,-1 1-27 16,2 0-36-16,-2 4-41 0,-5-1-46 0,6 0-47 0,0 0-49 15,-7 4-50-15,8-4-24 0,-8 5-12 0,1-1-7 0,-1 0-1 0,0-4-2 16,1 4-1-16,-1 0 1 0,0-4 2 0,-6 4 18 0,7-4 27 15</inkml:trace>
  <inkml:trace contextRef="#ctx0" brushRef="#br0" timeOffset="4173.46">17233 2385 131 0,'-14'11'350'0,"2"0"40"16,-2-1 30-16,8 1 16 0,-1-3 8 0,-6 0 9 0,7-6 6 16,6 3 6-16,-7-2 2 0,7-3 3 0,0 4 1 0,0-4-80 0,0 0-120 15,0 4-82-15,7-4-64 0,-1 0-39 0,1 3-29 0,6-3-16 0,-1 0-10 16,2 0-11-16,12 0-12 0,-7 0-44 0,7 0-58 0,0-3-80 16,7-1-90-16,-1 0-76 0,1-4-68 0,0 6-33 0,-1-6-18 0,1-3-9 15,-1 3-5-15,2-2-1 0,-9-1-2 0,7-4 4 0,-6 4 4 16,1-4 40-16,-1 4 54 0,0-4 79 0,0 1 264 0</inkml:trace>
  <inkml:trace contextRef="#ctx0" brushRef="#br0" timeOffset="5000.51">20261 2476 32 0,'-6'-3'184'0,"6"-5"11"0,0 5 9 0,-8-1 11 0,8-3 13 0,-6 0 9 16,0-1 8-16,-1 0 7 0,1 1 7 0,-1 0-8 0,1 0-19 15,6 2-35-15,-7-1-40 0,-5-2-17 0,4 5-5 0,2-5-3 16,0 5-3-16,-8-1-4 0,8 0-5 0,0 1-5 0,-7 3-4 0,-1-4-5 16,8 4-5-16,-7 4-10 0,0-4-8 0,0 3-7 0,0 1-4 0,0 3-6 15,-1 1-6-15,2-1-4 0,-1 0-5 0,0 4-4 0,0 0-5 16,-1 4 0-16,2 0-3 0,-1-1-1 0,6 4-3 0,-6-3 2 0,7 4 2 16,-1 2-3-16,0-2-1 0,1 3-3 0,6 0-4 0,-6 0-1 15,6 0-1-15,6 0-1 0,-6 0-2 0,6-1-2 0,-6 1-1 0,7 0 0 16,6 1 0-16,-6-5 0 0,6 4-2 0,-6-4 0 0,5 0-2 15,2-2-1-15,-2-2-2 0,8 1-2 0,-1-5-2 0,-5-2-1 16,5 3 0-16,1-7-11 0,-1-1-14 0,0 1-37 0,8-8-48 0,-8 1-62 16,0-1-66-16,8-3-65 0,-8-5-64 0,8 2-30 0,-8-9-16 15,7 4-7-15,-6-3-5 0,6-1-1 0,-7-2-2 0,1 3 10 0,6-4 12 16,-7 0 37-16,1-1 47 0,6 2 58 0,-7-5 255 0</inkml:trace>
  <inkml:trace contextRef="#ctx0" brushRef="#br0" timeOffset="5933.28">20945 2417 0 0,'0'0'191'0,"0"0"47"16,0-3 16-16,0 3 14 0,0-4 13 0,-7 4 13 0,7-3 13 0,0-2 12 15,0 2 11-15,0 0 5 0,-6-1 2 0,6 0-38 0,0 1-56 16,0-1-40-16,-7 0-28 0,7 1-16 0,0-1-12 0,-7 0-6 0,7 1-6 16,0-1-4-16,-6 0-6 0,6 1-5 0,-6-1-6 0,6 0-9 15,-6 4-12-15,-2-3-10 0,2 0-9 0,0 3-9 0,-1 0-6 0,1 0-5 16,-1 0-3-16,0 0-7 0,-5 3-9 0,-2 0-7 0,8 1-7 15,-7 0-7-15,0 3-6 0,-6 4-1 0,5-4-3 0,2 4 0 16,-2 0 1-16,1 4 0 0,-7-1 2 0,8 2-1 0,-2-2-2 0,2 4 0 16,5 1-1-16,-6-1 1 0,0 1 1 0,7-2 0 0,0 3-2 0,-2-3 1 15,2 5 0-15,6-3-1 0,-6-1-1 0,6 0 1 0,0 1-1 0,0-1 1 16,6-4 0-16,-6 4 0 0,6-2 1 0,2-1-2 0,-8-5 1 16,12 1 0-16,-6 0 0 0,1 0 1 0,6-4 1 0,-6 1 0 15,5-2 1-15,-4-1-1 0,4-5 0 0,1 0-2 0,0 0 0 0,7-5 0 16,-7 2 3-16,-1-4-2 0,2 0-1 0,5-4-2 0,-5 0 0 0,-2-4-1 15,8 0 0-15,-7 1 0 0,0-1 1 0,6-4 0 0,-5 1 1 16,-2-4-1-16,2 4 0 0,-1-4-1 0,-7 0-1 0,8 0 1 16,-2 0 1-16,-6 0 1 0,8 0 2 0,-8-3-1 0,1 3 2 0,-1 0 1 15,1 3 2-15,0-3 6 0,-1 4 2 0,-6 3 4 0,6 1 4 16,-6-1 1-16,6 5 2 0,-6 1 1 0,0 3 0 0,8-2 0 0,-8 8-1 16,0-3-2-16,0 3 0 0,0 0-4 0,0 0-2 0,0 3-4 15,0 1-4-15,-8 0-3 0,8 2-3 0,0 6-1 0,0-1-2 0,0 0 0 16,0 7-1-16,0 0 0 0,-6 0-1 0,6 1 1 0,0 3 0 0,0 0 1 15,-6 0 0-15,6 3-1 0,0-3 0 0,0 0 0 0,0 1-1 16,0-1 0-16,0-5 1 0,0 2 0 0,0-1 1 0,0 1 0 16,0-5 0-16,6 2 0 0,-6-3 0 0,6-1-1 0,-6-2 0 0,8-1 0 15,-8-3 1-15,6 2 1 0,0-5 1 0,-6 1 1 0,7-4 1 0,0 0 1 16,-1 0 0-16,1-4 0 0,-1 1 0 0,7-1 0 0,-6-3 1 16,5-1 1-16,-5-2 1 0,6 2 0 0,0-6 0 0,0 2-2 0,0-2-1 15,-7-1-1-15,8 0-1 0,-1 1-1 0,0-1-3 0,-7-3 1 16,7 3 1-16,1-3-1 0,-8 3 0 0,7-3 0 0,0 3-2 0,-6-3-1 15,5 3-1-15,-5 1 0 0,0-1 2 0,5 4-2 0,-5 0 1 16,0-1-1-16,-1 5 0 0,-6 0-1 0,7 0-1 0,-1 3-1 0,-6 4 1 16,0 0-1-16,6 0 2 0,-6 4-1 0,0-1 1 0,0 5 0 15,0 0 1-15,0 2 0 0,0 5-1 0,0-1 1 0,-6 1 1 0,6 4 1 16,0-1 2-16,-6 4-2 0,6-4 1 0,-7 3 0 0,7-1-1 16,-6-3 1-16,6 6 1 0,0-5-1 0,-7 0-1 0,7 0 1 0,0-2 0 15,0-2 0-15,0 0 0 0,0 1 0 0,0-4 0 0,7 0 1 16,-7-3-1-16,0 3 3 0,0-8 1 0,6 5 3 0,-6-5 2 0,0 0 4 15,0-3 7-15,7 5 7 0,-7-5 5 0,0 0 4 0,6-5 5 16,-6 2 0-16,6 0 3 0,1-1 1 0,0 0-1 0,-7-3 0 0,6 0-2 16,0-4-1-16,8 0-3 0,-8 0-6 0,1-1-6 0,6-2-6 0,-7 0-7 15,7-2-4-15,-7 2-3 0,8 0-3 0,-1-5 0 0,-7 4-2 16,7-3-3-16,0 0 0 0,1 2-1 0,-2-1 0 0,2 2-1 0,-8 0-2 16,7 1 0-16,0 3-1 0,0 0-1 0,-7 4-3 0,8-1-1 15,-8 5-3-15,0-1-2 0,1 4-1 0,0 0-1 0,-7 4 2 16,6 3-1-16,-6 0 0 0,7 4 3 0,-7 1-1 0,0 2 1 0,0 0 1 15,0 5 2-15,0-2 1 0,-7-1 3 0,7 2 2 0,0 0 2 0,0-3 1 16,0 4 0-16,0-5 1 0,0 0 0 0,7-3-1 0,-7 0 1 16,6 1 1-16,-6-5 1 0,6 0 1 0,2-2-1 0,-2-2 1 15,0 0 0-15,0-3-1 0,8 0 0 0,-8-3-7 0,7 0-8 0,1-6-12 16,-8-1-14-16,7 3-21 0,0-4-23 0,0-5-36 0,0 2-46 0,-6 0-49 16,5-5-54-16,-5 1-48 0,0-4-44 0,-1 0-42 0,-6-4-42 15,0 4-27-15,0-4-17 0,0-3 0 0,-6 0 7 0,-1-1 16 0,-6 1 21 16,0-4 35-16,6 0 45 0,-12-4 50 0,6 5 54 0,-6-5 45 15,-1-3 160-15</inkml:trace>
  <inkml:trace contextRef="#ctx0" brushRef="#br0" timeOffset="6201.95">20750 2000 0 0,'-20'19'226'0,"0"-5"45"15,1 1 16-15,5 0 11 0,2-5 6 0,5-2 11 0,1-1 13 16,-1-3 23-16,0-1 31 0,7 1 27 0,0-4 29 0,0 0-40 0,0 0-72 15,7 0-46-15,0 0-30 0,-7-4-18 0,6 1-12 0,7 3-6 16,-7-4-6-16,2-3-9 0,4 3-10 0,1-3-22 0,0 0-29 0,0-1-27 16,7-3-26-16,-8 4-20 0,2-1-17 0,-1-2-12 0,0 2-10 0,0 0-7 15,1 1-5-15,-2 3-2 0,-6-3-3 0,8 4-1 0,-8 3-3 0,7-5-1 16,-7 5-2-16,2 5-3 0,-2-5-1 0,0 3-1 0,0 4 1 16,1 1-1-16,0-1 0 0,-1 5 1 0,1-2 0 0,-1 1-1 0,8 4-4 15,-14 0-12-15,12-4-13 0,-6 3-31 0,2 1-39 0,-2-4-60 16,0 3-71-16,1-3-68 0,-1-3-67 0,8 3-53 0,-8-7-51 15,0 3-24-15,8-7-13 0,-8 0-2 0,7 0-1 0,-6-5 9 0,6-1 15 16,-7-2 31-16,7 1 37 0,-6-4 61 0,5-4 72 0</inkml:trace>
  <inkml:trace contextRef="#ctx0" brushRef="#br0" timeOffset="6357.55">21172 1934 17 0,'-6'-4'350'0,"0"-3"56"0,-1 0 31 0,-6 4 19 0,6-2 13 0,1-2 11 16,0 4 10-16,-1-1 6 0,0 0 6 0,1 1 3 0,6 3 1 15,-6-4-58-15,6 4-89 0,0 0-99 0,6 0-103 0,-6 0-55 0,6 0-32 16,1 4-20-16,6-4-13 0,0 3-11 0,0 1-7 0,6 0-9 15,7-1-7-15,-6 1-15 0,6 4-20 0,1-5-38 0,5 4-48 0,-6-3-59 16,7 3-63-16,-1 0-68 0,1 1-70 0,-1 3-50 0,1-4-40 16,-7 0-19-16,7 4-11 0,-1-4-4 0,1 1-1 0,-7 3 11 0,0-3 18 15,7-1 37-15,-8 0 50 0,1-3 57 0,0 3 62 0</inkml:trace>
  <inkml:trace contextRef="#ctx0" brushRef="#br0" timeOffset="6924.82">22182 2513 77 0,'-19'11'350'0,"-1"0"46"0,7 0 27 15,-6-4 16-15,6-3 11 0,6-1 13 0,-6 1 12 0,7-4 9 0,-2 0 5 16,2-4 6-16,6 1 4 0,-6-1-67 0,6-3-101 0,0-1-89 15,6 2-81-15,-6-2-46 0,6-3-25 0,-6-4-19 0,14 5-10 0,-8-5-12 16,1 0-12-16,6-4-7 0,0 5-6 0,0-1-6 0,0 1-5 16,-7-1-4-16,8 0-4 0,-1 1-3 0,-1 3-3 0,-5 3 0 0,6 1 0 15,-7 0 1-15,2 3 0 0,-2 1-1 0,0-2-2 0,1 5 0 16,-1 5-2-16,-6-2 2 0,7 1-1 0,-7 3 1 0,7 5 0 0,-7-2 0 16,0 5 1-16,6-1-1 0,-6 1 1 0,0 3-2 0,-6 4 0 15,6 0 0-15,0 0 2 0,0 0 2 0,-7 4-1 0,7-4 2 0,-7 1-1 16,7 2 0-16,0-3 1 0,-6 0 0 0,6-1 0 0,0 2-1 15,-7-5 1-15,7 1 0 0,0-6 1 0,0 6-1 0,0-4 1 0,0-4-1 16,7 0-2-16,-7 0 2 0,0-4 0 0,0 0 1 0,0-3-2 16,6 0 2-16,-6-1 3 0,0-3-1 0,0 0-1 0,0 0 2 0,7-3-1 15,-7-1 1-15,7-3 0 0,-1-1-1 0,0 1 1 0,0-4-2 0,2 0 0 16,-2-4-1-16,0 1-1 0,7-1-1 0,-6-4-1 0,6 5 1 16,-7-8 1-16,8 4-2 0,-2-5 0 0,2 6 0 0,-8-5-1 15,13-1 0-15,-5 1 1 0,-2-3 0 0,2 3-1 0,-1 0 0 0,6 4 1 16,-6 0 0-16,1-1 0 0,-2 4-2 0,1 4 0 0,-6 0 0 15,6 0-1-15,-7 8 1 0,1-1-2 0,0 0-1 0,-1 8 1 0,0 0 1 16,-6 3-2-16,0 0 1 0,7 4 1 0,-7 4-1 0,0 3 0 0,0-4 1 16,0 5 0-16,0 4 0 0,0-5 0 0,7 3-1 0,-7-2-1 15,0 4-4-15,6-10-6 0,-6 6-6 0,6-4-9 0,1-1-12 0,-1 1-13 16,1-4-21-16,0-4-24 0,-1 0-29 0,0-3-36 0,8-1-44 16,-2-3-48-16,2 0-43 0,-8-3-38 0,7-4-39 0,7-1-34 0,-8-3-23 15,2 1-17-15,-1-5 1 0,-1 0 8 0,8-3 18 0,-6-1 20 16,-2 1 32-16,8-3 32 0,-7-5 46 0,0 0 48 0,0 0 44 15,7 0 184-15</inkml:trace>
  <inkml:trace contextRef="#ctx0" brushRef="#br0" timeOffset="8091.33">23159 2374 4 0,'0'7'156'0,"0"0"11"0,6 4 11 0,-6-8 13 15,7 5 14-15,-7-4 14 0,7-1 15 0,-7 1 14 0,6 0 12 0,1-1-10 16,-1-3-20-16,-6 4-21 0,6-4-20 0,1 0-8 0,-7-4-1 0,7 4-1 16,-1-3 2-16,-6-1 4 0,6 0 5 0,-6 1-1 0,8-1-1 15,-8-4-4-15,0 5 0 0,6-4-7 0,-6 0-9 0,0-1-7 0,0 1-5 16,0 0-9-16,-6-1-7 0,6 1-10 0,-8 0-11 0,8-1-15 16,-6 1-16-16,0-4-14 0,-1 3-11 0,0 2-10 0,-5-1-10 0,5 2-7 15,-6-2-6-15,6 3-7 0,-5 1-5 0,-2-1-4 0,2 4-3 16,-1-4-2-16,-1 4-2 0,8 4-2 0,-8-4-1 0,2 4-2 0,-1 3-1 15,0-3-2-15,0 4 0 0,-1-1-1 0,2 4 0 0,-2-4 0 16,2 7 0-16,-1-3 0 0,-1 4 0 0,8 0 1 0,-6-1 1 0,4 0 0 16,-4 5 0-16,5-1-1 0,1 1 1 0,-1-1 1 0,0 4-1 15,1-3 1-15,6-1 0 0,0 0 2 0,0 0-1 0,0 1 2 0,0-1-1 16,6-3 0-16,-6 0-1 0,7-1 0 0,0-3 1 0,-1 0 1 0,7 0-2 16,-7-4 1-16,8 1-1 0,-2-5 1 0,2 1 0 0,-8-1-1 15,13-3 0-15,-5 0 0 0,-2-3-1 0,2-1 0 0,-1-3 1 0,0 0 1 16,6 0-1-16,-5-5-2 0,5-2 1 0,-6 3 0 0,0-4 0 15,0-3 0-15,6 2 0 0,-5-1 0 0,-1-2 0 0,-1-3-1 16,2 4 0-16,-2-4 0 0,2 0 0 0,-8 4 0 0,7-4-2 0,-6 0 1 16,0 0 1-16,-1 0 2 0,0 4 1 0,0-1 2 0,2 1 3 0,-8 4 3 15,6-1 2-15,-6 0 3 0,6 4 1 0,-6 0 2 0,0 4-1 16,7-1 0-16,-7 5 1 0,0-1-1 0,0 4-1 0,0 0-2 0,0 0-2 16,0 0-2-16,0 0-3 0,-7 4-3 0,7 3-1 0,0 0-3 15,-6 0-1-15,6 5-2 0,-6 2 0 0,6 2 0 0,-8-3 1 0,8 6 2 16,-6-1 0-16,0 4 1 0,0 0-1 0,-1 4 1 0,7-4-1 15,-7 4 1-15,1-5-1 0,6 5 0 0,-7 0 0 0,7-4 0 0,-6 0-1 16,6 0 2-16,0 0 0 0,0-4-1 0,0 0 0 0,0 0-1 16,0-3 1-16,6 0-1 0,-6-3 0 0,7-2 1 0,-1-2 0 0,1-1 1 15,0 0 1-15,-1-4 0 0,0 1 1 0,8-4-2 0,-8 0 0 16,7-4 1-16,0 1 1 0,-6-4 0 0,5 3 1 0,2-7 0 0,-2 1 0 16,2-2 0-16,-1 1-1 0,-1-3 0 0,-5-1-1 0,6 0 0 15,1-4-1-15,-2 5 1 0,-5-4-1 0,6-1 1 0,-7-3-1 0,7 4-1 16,1 0-2-16,-8-4 1 0,7 3 0 0,-7-2 0 0,1 3 0 15,6-1-1-15,-7 4 0 0,8-3-1 0,-8 7 0 0,0-4-1 0,1 4 0 16,6 4 1-16,-7 0-2 0,-6 4 1 0,7-2-1 0,-1 1 1 16,1 4-2-16,-7 0 1 0,7 4-1 0,-7 1 0 0,6 1 0 0,-6 2 3 15,0-1-1-15,6 4 1 0,-6 4 0 0,0-1 2 0,0 4-1 0,-6 1 1 16,6-1 0-16,-6 1 1 0,6 3-1 0,-7 0 1 0,0-4 0 16,7 4 1-16,-6-4-1 0,-1 1 0 0,7-1 0 0,-6-3-1 15,0 3-1-15,6-7 1 0,0 0 0 0,-7-1-1 0,7 2 0 0,0-5 2 16,0-3 0-16,0 3 1 0,0-4 1 0,0-3 1 0,0 4 3 15,0-4 1-15,0 0 3 0,7 0 1 0,-1-4 1 0,-6 1 0 0,6-1 2 16,1 1-1-16,-1-5 0 0,8 1-1 0,-8-1-1 0,7-2 1 0,-6-1-1 16,5 0-1-16,-5-1-3 0,6-2-2 0,0-1-1 0,1-3-2 15,-2 3 0-15,-5-3-1 0,12 0-2 0,-6-4 1 0,1 0 0 0,-2 4-1 16,2-4 0-16,-2-1-1 0,1 2 0 0,1 2-1 0,5-3-1 16,-6 8 1-16,0 0-1 0,0 2-1 0,-6 1 0 0,5 3 0 0,2 5-1 15,-8 3 1-15,0 0-1 0,1 3-1 0,0 5 2 0,-7 0 0 16,6 2-1-16,-6 5 1 0,0 3 1 0,0 1 1 0,-6-2-2 0,6 6 2 15,-7 3 1-15,7-4 1 0,-7 3 0 0,1 1 0 0,0-1 1 16,0-3-1-16,-2 1 0 0,2-1 0 0,0 0 0 0,6-4 1 16,-7 0-1-16,1 0 1 0,6-3 2 0,0-3-1 0,0-2-2 0,-7 1 1 15,7-3 0-15,0-2 3 0,0 3 2 0,0-6 6 0,0 0 7 0,0-3 6 16,0 0 5-16,7 0 2 0,-7-3 1 0,6 0 1 0,1-2 0 16,-7-2 1-16,12 0-1 0,-4-5 0 0,-2 1 0 0,6 0-2 0,2-3-3 15,-8 0-5-15,7-5-8 0,7 1-4 0,-8 0-7 0,2-1-2 16,-1-3-2-16,7 0-1 0,-2 0-1 0,-4 0-1 0,5-3 0 0,1 3 0 15,0 0-1-15,-8-1-1 0,8 5 2 0,-7 0-2 0,7 3 0 0,-8 1-1 16,2 3-2-16,-1 3-1 0,-7 5-1 0,8 0-1 0,-8 3 0 16,0 0-1-16,0 6 2 0,-6 2-1 0,8-1 0 0,-8 4-1 15,0 4 1-15,6-1 0 0,-6 4 2 0,0 4 1 0,0 1 1 0,-6-5 2 16,6 4 2-16,0 0 1 0,0 0 0 0,0 1 1 0,0-6 0 0,0 1 0 16,6 1 1-16,-6-4 0 0,6-5 0 0,-6 1-3 0,7 0-1 15,-1-4-4-15,-6-2-7 0,14-2-12 0,-8-3-13 0,0 0-20 0,8 0-22 16,-8-8-37-16,7 1-44 0,-6 0-48 0,6-4-49 0,-7-3-45 15,7-1-41-15,-6-4-35 0,-1 1-33 0,-6-4-36 0,6 0-36 0,-6-3-9 16,8-4 1-16,-8 3 15 0,-8-8 20 0,8 5 35 0,-6-7 44 16,6-1 49-16,-6 0 48 0,-1 0 44 0,-6-2 42 0</inkml:trace>
  <inkml:trace contextRef="#ctx0" brushRef="#br0" timeOffset="8311.34">23185 1827 0 0,'-39'12'229'0,"7"-1"23"0,-8 0 9 0,8-1 10 0,5-2 9 0,1 0 8 16,1-1 7-16,5 0 3 0,0-3 1 0,8 4 1 0,-1-5 1 0,6 4-61 15,0-3-91-15,1 3-49 0,6-3-25 0,0-1-16 0,6 5-8 16,1-5-9-16,6 5-9 0,0-5-7 0,1 1-7 0,4 3-3 16,2-4-2-16,7 2-5 0,-1-2-5 0,6-3-26 0,-7 4-34 0,9-4-34 15,-2 0-35-15,-6 0-32 0,6-4-28 0,2 4-35 0,-9-3-41 0,1-2-22 16,0-1-17-16,1 2-7 0,-8-3-2 0,7-1 1 0,-6 1 4 0,-1 0 22 15,-6-4 32-15,7 3 31 0,-7-3 34 0</inkml:trace>
  <inkml:trace contextRef="#ctx0" brushRef="#br0" timeOffset="8432.24">23576 1740 0 0,'0'-11'156'0,"0"3"68"0,-7 1 15 0,7 0 7 16,-6 3 4-16,-1 0 1 0,-6 1 1 0,7-1 1 0,-13 8 2 0,5-4-8 16,-5 3-10-16,-1 5-57 0,-6 4-77 0,0-2-84 0,0 1-89 15,0 4-69-15,-7 3-57 0,0-3-29 0,1 3-14 0,-1-4-7 0,7 1-4 16,-6 0-2-16,6-1-1 0,0-2-1 0,0-5 1 0,6 4 9 15,-6-7 12-15</inkml:trace>
  <inkml:trace contextRef="#ctx0" brushRef="#br0" timeOffset="10690.71">3914 3964 0 0,'0'7'71'0,"0"0"173"0,0 0 25 0,0-3 15 0,-7 3 10 0,7-2 7 16,0-5 8-16,0 0 12 0,0 0 13 0,0 0 22 0,0 0 26 16,0 0-17-16,7-5-39 0,-7 5-43 0,6-4-43 0,-6 1-27 15,6-1-18-15,2-3-12 0,-2 0-6 0,0 0-6 0,0 0-6 0,8-5-10 16,-8 1-13-16,7 0-21 0,-6 1-26 0,6-2-21 0,-1 2-19 15,-4-5-12-15,4 3-8 0,2 2-4 0,-1-2-3 0,-1 2-2 0,-5-1 0 16,6 0 2-16,-7-4 2 0,8 4 2 0,-8 0 1 0,1 4 3 16,-1-5 2-16,7 1 4 0,-6 2 3 0,-7 1 4 0,6-4 3 0,-6 9 4 15,6-5 2-15,-6 1 3 0,8 3 3 0,-8-3 2 0,0 4 0 16,0-2 0-16,0 5-1 0,0 0-1 0,0-3-2 0,0 3-3 0,0 0-3 16,0 0-4-16,0 0-6 0,0 0-5 0,0 0-6 0,0 0-5 15,0 0-6-15,0 0-5 0,0 0-4 0,0 0-4 0,-8 3-2 16,8-3-3-16,0 0-2 0,0 5-3 0,0-5-1 0,-6 3-1 0,6 4-2 15,0-3 0-15,0 3-2 0,0 4 2 0,-6-4 0 0,6 9 0 16,0-5 1-16,0 4 0 0,-7-1 0 0,7 4 1 0,0-3 1 16,0 3-1-16,0 0 0 0,0 0 1 0,0 5 0 0,7-1 1 0,-7 0 0 15,0 0-1-15,0-1 0 0,6 1 0 0,-6 0-1 0,0 1 2 16,6 2-1-16,-6-3 0 0,8 0-1 0,-8 0 0 0,6-3 1 0,-6 3 0 16,6 0-1-16,-6-4 0 0,7 4 1 0,-7-4 0 0,6 4 1 15,-6-4-1-15,7 0 1 0,-7 1-1 0,6-1 1 0,-6 1 0 0,7-1 0 16,-7-4 1-16,6 4 0 0,-6-3 0 0,0 0-1 0,0-3 2 15,6 2-2-15,-6-3 0 0,0 0 0 0,0-3 0 0,0 2 0 0,0-3 0 16,0 1 0-16,0-4 1 0,0 3-1 0,0-4 1 0,0 1 1 16,-6 3-1-16,6-3 1 0,0-4 0 0,-6 4-1 0,-1-1 1 15,1-3 0-15,-1 3 0 0,1-3 1 0,-1 5 2 0,1-5-2 0,0 0 0 16,-8 0-2-16,8 0 1 0,-8 0-1 0,8 0 1 0,-7 0 0 0,0 0-1 16,0-5 0-16,0 5 1 0,0-3 0 0,0 3 0 0,7-3-1 15,-8 3 1-15,2-4 0 0,-2 4 1 0,2 0 5 0,-2-4 2 16,8 4 2-16,-7-3 4 0,7 3 3 0,-2-4 4 0,2 4 3 0,6 0 3 15,-6-4 2-15,6 4 2 0,-6 0 2 0,6 0 1 0,0 0-1 16,0 0-1-16,0 0-13 0,0 0-22 0,0 0 0 0,0 0 0 16,0 0 0-16,0 0 0 0,6 0 0 0,-6 0 0 0,6 0 0 0,-6 0 0 15,6 0 0-15,2 0 0 0,-2 0 0 0,7 4 0 0,-7-4 0 0,8 0 0 16,-2 0 0-16,2 0 0 0,5 4 0 0,-6-4 0 0,6 0 0 16,1 0 0-16,0 0 0 0,-1 0 0 0,1 0 0 0,6 0 0 15,-7 3 0-15,1-3 0 0,6 0 0 0,-6 0 0 0,-1 0 0 0,7 0 0 16,-6 0 0-16,-1 0 0 0,1 0 0 0,0 4 0 0,-8-4 0 15,8 0 0-15,-1 0 0 0,-5 0 0 0,-2 0 0 0,1 4 0 16,-6-4 0-16,6 0 0 0,-7 0 0 0,1 0 0 0,-7 0 0 0,7 0 0 16,-7 0 0-16,0 0 0 0,0 0 0 0,0 0 0 0,0 0 0 0,0 0 0 15,0 0 0-15,0 0 0 0,0 0 0 0,0 0 0 0,0 0 0 16,0 0 0-16,0 0 0 0,-7 0 0 0,7-4 0 0,0 4 0 16,0-4 0-16,-7 4 0 0,7-3 0 0,-6-1 0 0,6 0 0 0,-7 1 0 15,1-1 0-15,-1-3 0 0,1-1-526 0,-1 5-111 0,1-8-42 16,6 3-20-16,-6 1-9 0,-2-4 5 0,2 0 14 0,6 3 23 15,-6-2 27-15,6 2 35 0,6-3 41 0,-6 0 70 0,6 0 83 0</inkml:trace>
  <inkml:trace contextRef="#ctx0" brushRef="#br0" timeOffset="10897.97">4832 4426 222 0,'0'10'428'0,"-6"5"45"0,6-5 23 16,-8 2 12-16,8-1 4 0,0-4 2 0,-6-3 2 0,6 4 1 16,0-5 0-16,0-3 1 0,0 3 0 0,-6-3-92 0,6 4-139 0,0-4-120 15,0 0-110-15,0-4-104 0,-6 4-96 0,6-3-116 0,-7 3-125 16,7-3-64-16,-7-2-35 0,7 2-18 0,-6-4-8 0,6-1-5 0,-7 1-1 16,7 0-2-16,-6 0 1 0,6-5 12 0,0 1 19 0,0 1 57 15,0-2 75-15</inkml:trace>
  <inkml:trace contextRef="#ctx0" brushRef="#br0" timeOffset="12740.75">6473 3982 210 0,'0'3'277'0,"0"1"21"16,0-1 16-16,0-3 14 0,0 4 11 0,0-4 15 0,0 0 16 15,0 0 21-15,-6 0 22 0,6-4-7 0,0 4-22 0,0-3-51 0,0-1-68 16,0 1-45-16,-7-1-33 0,7 0-19 0,0-3-16 0,0 0-10 16,-6 4-9-16,6-6-12 0,0 3-17 0,-7-2-19 0,7 2-21 15,0-2-17-15,0 1-13 0,-6-1-7 0,6 4-4 0,-7-3 0 0,7 0-1 16,-6 4-2-16,0-2-2 0,6-3-2 0,-8 5-4 0,2-1 0 15,0 1-2-15,-8 3 0 0,8-4 0 0,-7 1-3 0,0 3-1 0,0 0-3 16,7 0-2-16,-14 3-2 0,7-3 1 0,0 0 0 0,0 4 0 16,-1-1 0-16,-5 1-1 0,6-1 0 0,0 2 1 0,1-2-2 15,-2 2 0-15,8 2-1 0,-8-4 2 0,2 4-1 0,5 1 0 0,-6-1 0 16,6 5 1-16,-5-6-1 0,5 5 0 0,0 1 0 0,1 2 1 16,0-3-1-16,-1 3 1 0,1-3 0 0,-1 3 0 0,0 3 0 0,7-3-2 15,-6 0 0-15,6 1 2 0,0-1-1 0,0 1-1 0,0 0 1 16,0-1 1-16,0-2-1 0,0 2 1 0,6-3-1 0,-6-1 0 0,7 2-1 15,0-1 1-15,-1-4 1 0,1 5 1 0,5-5 0 0,-5 0 0 16,6 0 1-16,-7 1-1 0,8-5 1 0,-1 1 0 0,-1-1 0 16,2-3 1-16,6 4-1 0,-8-8 2 0,1 4 1 0,7-3-1 0,-8-1 0 15,8-3-1-15,0 3 2 0,-7-7-1 0,7 5 1 0,-1-6 0 0,-6 1 0 16,0 0-2-16,7-3 1 0,-8-2 0 0,8-1-2 0,-7 2 0 16,7-7 0-16,-8 3 1 0,2-3 0 0,-1 1-2 0,0-2 1 15,0-2-2-15,0-1 1 0,0 1-1 0,0 0-1 0,-6-5-1 0,5 0 1 16,-5 1-1-16,6 0 1 0,-6-1 1 0,-1 1 1 0,0-5-2 0,1 6 1 15,0-1 0-15,-7 3 0 0,6-4 0 0,-6 5 1 0,6 3-1 16,-6 0 1-16,0 0 1 0,0 4 0 0,7-1 0 0,-7 9 0 16,0-5-1-16,0 3 1 0,0 2 1 0,0 0 3 0,0 1 1 15,0 6 1-15,0-5 2 0,-7 5-1 0,7-1 1 0,0 4-1 0,0 0 1 16,0 0-1-16,0 0 0 0,0 0 0 0,0 0-1 0,0 0-1 16,0 0-2-16,0 4-2 0,0-1-3 0,0 5-1 0,0-1-1 0,0 0 2 15,0 4 0-15,0 3 0 0,7 2-1 0,-7 2 0 0,0 0 0 16,0 4 0-16,0 4 2 0,7-5 1 0,-7 8 1 0,0-2-1 0,6 2 0 15,-6 1 0-15,0-1 0 0,7 0 0 0,-7 1-1 0,0 2 1 16,6-2 0-16,-6-1 0 0,6 1 2 0,-6-5-1 0,8 4-2 16,-2-3-1-16,-6-1 0 0,6-3 0 0,-6 1 2 0,6-5 0 0,1 1-2 15,-7-5 0-15,7 1 0 0,-7-1 1 0,6-7-1 0,1 4 1 16,-7-8 0-16,0 6 0 0,6-6 2 0,-6 2 0 0,6-5 1 0,-6 3-1 16,0-3 0-16,8-3 1 0,-2 3 1 0,-6-5 1 0,6-3 0 15,1 4 0-15,0-6-1 0,-1 3 1 0,7-4-1 0,-7-4-1 0,1 1 0 16,6-5-6-16,-7 1-4 0,8-1-10 0,-8-3-9 0,7 0-21 15,-6 1-24-15,-1-1-37 0,7 0-41 0,-13-4-44 0,6 0-46 0,2 0-44 16,-2 5-40-16,-6-5-42 0,0 4-43 0,0 0-29 0,0 0-21 16,-6 4-6-16,6-1 3 0,-8 4 16 0,2 1 24 0,0 3 33 15,-1 4 41-15,1 0 44 0,-1 3 47 0,7 0 42 0,-7 4 155 0</inkml:trace>
  <inkml:trace contextRef="#ctx0" brushRef="#br0" timeOffset="13302.04">6988 3682 154 0,'0'0'203'0,"6"0"13"0,-6 0 6 0,0 0 4 16,0 0 2-16,0 0 3 0,0 0 3 0,0 0 2 0,0 0 5 15,0 0-32-15,0 0-47 0,0 3-40 0,0 1-33 0,0-1-20 16,0 1-14-16,0 0-5 0,0 3 3 0,0-3 2 0,0 6 5 0,0-2 3 16,6 3 2-16,-6 0 3 0,0 1 1 0,0 2 2 0,0 0-1 15,0 2 1-15,0-2 0 0,8 0-1 0,-8 1 0 0,0 3-3 16,0-2-6-16,6 1-5 0,-6-2-5 0,0 3-6 0,6-4-5 0,-6 5-6 16,7-4-5-16,-7-1-4 0,6 1-2 0,-6 0-4 0,7-3-2 15,0 2-3-15,-1-3-3 0,-6-4-4 0,6 4-3 0,0-4 0 0,2-3-1 16,-2 3 3-16,0-3 1 0,7-4 1 0,-6 4 0 0,0-4 1 15,-1-4 1-15,7 4 1 0,-6-8 0 0,-1 5 1 0,7-4-1 0,-6-5 1 16,6 5 1-16,-7-7 1 0,7 3-3 0,-6-4-1 0,-1 0 1 16,8-4 2-16,-8 5 5 0,0-4 10 0,1 0 14 0,-1-1 15 15,-6 5 18-15,7-4 11 0,-7 3 11 0,7-4 8 0,-7 4 6 0,6 1 5 16,-6-4 6-16,0 3 5 0,0 4 6 0,0-3 2 0,0 3 0 0,0 0-9 16,0 0-12-16,0 3-15 0,0 0-15 0,0 4-13 0,0 1-9 15,0 0-11-15,-6-1-6 0,6 0-8 0,0 4-6 0,0 0-7 16,0 0-7-16,0 0-5 0,0 4-6 0,0 0-3 0,0 2-2 0,0-2-2 15,0 9 0-15,6-7 0 0,-6 8-2 0,0-2 0 0,0 2 2 16,0 4 0-16,6-3 2 0,-6 4-1 0,0 3 0 0,6-5 1 16,-6 6 0-16,8-1 0 0,-8-4-2 0,6 1 0 0,0-1 1 0,1 0-1 15,-1 0 1-15,1-4 0 0,6 3 0 0,-7-7-4 0,1 1-3 16,6-4-8-16,-7 0-9 0,8-2-21 0,-1-2-26 0,-7-3-40 16,7-3-47-16,-6-2-55 0,5-2-56 0,2-4-47 0,-8-3-43 0,7-1-46 15,-6-4-51-15,-1 1-23 0,1-4-8 0,-1 0 1 0,0-3 8 0,2-1 17 16,-8 0 27-16,0 0 39 0,6 1 48 0,-6-4 54 0,-6 0 56 15</inkml:trace>
  <inkml:trace contextRef="#ctx0" brushRef="#br0" timeOffset="13720.76">6720 3685 0 0,'-12'4'131'0,"-8"-1"120"0,14 1 17 0,-14 0 11 16,7-1 8-16,0 5 12 0,0-8 15 0,0 3 20 0,6 0 23 0,-6 1 22 16,1-4 28-16,5 5-30 0,0-2-56 0,1 2-46 0,0-5-38 15,6 3-21-15,-7-3-11 0,7 0-6 0,0 0-4 0,0 0-10 16,0 0-12-16,0 0-18 0,0 0-21 0,0 0-24 0,0 0-25 0,0 0-19 15,0-3-13-15,0-2-11 0,7 2-9 0,-7-2-7 0,0 1-5 16,6-2-6-16,0 2-4 0,-6-3-4 0,7-1-2 0,0 5-2 16,-7-4-1-16,6 2-1 0,0-2-1 0,1 4-1 0,-7-1-2 0,6 4 0 15,1-3-1-15,0 3 1 0,-7 0-1 0,12 3 2 0,-5-3 0 16,0 7 1-16,5-3 0 0,-5 4 0 0,6 2 1 0,-6-2 0 0,5 3 0 16,2-1 1-16,-2 3 0 0,-5-4 1 0,6 2 0 0,0 1 0 15,1-5 0-15,-8 4 0 0,7-7 0 0,0 3-1 0,-7-4 0 0,7 1 1 16,1-4 1-16,-8-4-7 0,7 1-11 0,0-4-31 0,0-1-43 15,0-2-58-15,0-6-70 0,1-1-69 0,-2 1-68 0,1-5-52 16,0-2-44-16,-6 6-21 0,5-5-11 0,2-3-6 0,-2 2-4 0,-4 4 6 16,4-2 9-16,1 3 32 0,-6-1 41 0,6 1 60 0,-1-1 70 15</inkml:trace>
  <inkml:trace contextRef="#ctx0" brushRef="#br0" timeOffset="14157.46">7430 3373 0 0,'0'-3'135'15,"0"-1"148"-15,0 1 37 0,0-1 36 0,-6 4 34 0,6-3 29 0,0 3 24 16,0 0 19-16,-6-4 16 0,6 4 12 0,0-4 11 0,0 4-39 16,0 0-63-16,0 0-61 0,0 0-60 0,0 0-44 0,0 0-37 15,0 0-36-15,0 0-35 0,0 4-29 0,0-4-26 0,0 0-19 0,-7 4-17 16,7-4-13-16,7 3-9 0,-7 1-7 0,0-1-5 0,0 8-4 16,0-3 0-16,6 3 0 0,-6 3-2 0,0 1 2 0,0-1 0 0,6 9 1 15,-6-1 1-15,0 3 2 0,0 1 0 0,0-1 1 0,0 5 0 16,0-4 0-16,0 3-1 0,0 0 0 0,0 0 1 0,7 2-1 15,-7-6-1-15,0 0 1 0,7 1 0 0,-7-1 0 0,6-3-1 0,1 0 1 16,-1-3-1-16,1-1 0 0,-1-3 1 0,1-1-1 0,-1-2 0 0,0-2 0 16,2 1-1-16,-2-4 1 0,0-3 0 0,7-1-5 0,-6 1-8 15,-1-4-16-15,7-4-21 0,-7 1-38 0,2-4-50 0,4-1-57 16,-5-2-63-16,0-1-53 0,-1-4-49 0,0 0-50 0,1-3-53 0,-1 4-25 16,-6-9-13-16,0 5-1 0,7 0 4 0,-14-4 14 0,7 3 20 15,0-2 38-15,-6-1 49 0,-1-5 57 0,7 6 63 0</inkml:trace>
  <inkml:trace contextRef="#ctx0" brushRef="#br0" timeOffset="14321.78">7457 3564 245 0,'-13'7'352'0,"-1"-2"38"0,-5 1 26 16,12-1 17-16,-5-2 13 0,-1 0 9 0,6 0 5 0,0-3 5 15,1 5 4-15,6-5-11 0,0 0-21 0,0 0-77 0,0 0-109 0,0 3-72 16,0-3-56-16,6 0-35 0,8 5-27 0,-1-5-16 0,-1 4-11 16,8-4-10-16,0 3-6 0,-1-3-11 0,7 0-16 0,0 0-29 0,0 0-36 15,1 0-47-15,-1 0-52 0,-1 0-56 0,1-3-58 0,-6 3-57 16,6-4-55-16,-7-1-34 0,1 5-24 0,0-3-11 0,5-2-6 15,-5 2 6-15,-6 0 9 0,5 0 26 0,1-2 35 0,-1 2 46 0,0-5 51 16,-5 4 55-16,5 1 193 0</inkml:trace>
  <inkml:trace contextRef="#ctx0" brushRef="#br0" timeOffset="15258.52">8024 3587 103 0,'-8'3'218'0,"8"-3"27"0,-6 3 25 0,6 0 26 0,-6-3 25 0,6 5 30 15,0-5 33-15,0 0 31 0,0 0 28 0,-6 0-6 0,6 0-26 0,0-5-33 16,0 5-37-16,0 0-29 0,0 0-26 0,0-3-23 0,0 3-20 15,0 0-24-15,0 0-22 0,0-3-28 0,-8 3-31 0,8 0-28 16,0 0-30-16,0 0-18 0,0 0-14 0,0 0-12 0,-6 0-7 0,6 0-7 16,-6 0-6-16,-1 3-4 0,7-3-4 0,-6 3-4 0,-8 5-1 15,8-3-3-15,0 2-3 0,-8 4 0 0,8 0-1 0,-7-1 0 0,0 5 0 16,6-1 0-16,-5 1 2 0,5 4 0 0,0-4 0 0,1 2 0 16,-7 3 1-16,13-6 0 0,-7 4 0 0,7 0-1 0,-6 1 0 0,6-1 1 15,6-4-1-15,-6 6 1 0,7-6 0 0,-7 4-1 0,7-3 0 16,5-4 0-16,-5 4 0 0,6-5 0 0,0 5 0 0,0-5-2 15,0-1-1-15,1-3-3 0,-2 2-1 0,8-5-4 0,-7 0-2 0,7 2-4 16,-8-10-4-16,2 5-3 0,5-3-4 0,-6-4-3 0,0 0-4 16,-1-5-3-16,2 2-1 0,-1-1-2 0,-7 0-1 0,8-4 3 0,-8 1 3 15,0-1 2-15,1-3 3 0,-7 4 3 0,7-6 4 0,-7 2 5 16,0 0 3-16,0 0 5 0,-7-1 3 0,0 1 3 0,7-1 5 16,-12 5 5-16,5-5 8 0,0 5 4 0,-6-1 1 0,1 0 4 0,4 1 3 15,-4 3 3-15,-1 4 3 0,6 0 2 0,-6-1 1 0,1 1 2 16,4 3 0-16,2 1-1 0,0 3-2 0,0-3-4 0,-2 3-5 0,8 0-3 15,-6 0-5-15,6 0-3 0,0 0-3 0,0 0-4 0,0 0-3 16,0 3-2-16,6-3 0 0,-6 3-1 0,8-3 0 0,-2 4 0 16,0-4 2-16,0 4 0 0,8-4 1 0,-8 0 2 0,7 3 1 0,1-3 1 15,-2 0-1-15,2 0 0 0,-2 0 1 0,8-3-1 0,-7 3 1 0,7-4-1 16,-1 0-1-16,1 1 0 0,-1 0-1 0,0-1-1 0,-5-1 0 16,5 2-1-16,1-2-1 0,-8 2 1 0,8 0-1 0,-7 3 1 15,1 0-1-15,5 0 0 0,-12 0 0 0,5 0-1 0,2 3 0 0,-8 5-1 16,7-5 1-16,-7 6 1 0,1 1-1 0,0 1 0 0,-1 3 0 15,0 1 1-15,-6-1-2 0,7 1 1 0,-7 4 1 0,0 4-1 16,7-6 0-16,-7 5 2 0,0-4 1 0,0 4 0 0,0-3 0 0,0 3-1 16,0-5 0-16,0 6-1 0,0-4-1 0,0-4 1 0,0 2 1 0,0-2 1 15,0-1 0-15,0-3 0 0,0 0-1 0,0-3 1 0,0-1 0 16,0 0 1-16,6-4 3 0,-6-3 1 0,0 0 2 0,0 0 3 0,0 0 2 16,0 0 2-16,0-3 0 0,7-4 0 0,-7 3 0 0,6-7 0 15,-6 4 2-15,7-4-1 0,-7-3-1 0,6-2-2 0,1-1-2 0,-1 2-1 16,0-3-2-16,2-4-3 0,4 3-2 0,-5-3-2 0,6 0-2 15,-7 0 0-15,7 4 1 0,1-4-2 0,-2 0 0 0,2 4-1 16,-2-1 1-16,1 1 0 0,1 4 0 0,-2-1 1 0,2 4-2 0,-2 0 0 16,2 4 0-16,-1 0-1 0,-7 2 1 0,8 2-2 0,-8 3 0 15,0 3-1-15,1-3-1 0,-1 9 1 0,1-3 1 0,-7 2-1 0,6 3 1 16,-6 3 0-16,0 1 1 0,0 3 0 0,0-3 1 0,0 6 3 16,0-2-1-16,0 4 1 0,-6-6 1 0,6 5-1 0,0-3 2 0,-7 2-1 15,7-2-1-15,0-1-1 0,0-3 1 0,0 0-1 0,0-1 0 16,0-3 1-16,0 0-1 0,0 1 0 0,0-5 1 0,0-4 1 15,7 4 0-15,-7-3 2 0,0-4 1 0,0 4 1 0,0-4 1 0,6-4 0 16,-6 4 1-16,7-4 1 0,-1-3 0 0,0 0 0 0,2 0 0 16,-2-4-1-16,7 0 1 0,-6-4-1 0,5 0-1 0,1-2-1 0,1-3-2 15,-2 2 0-15,2-4-1 0,-2 5-1 0,1-6-2 0,1 5 0 16,-2-5 0-16,2 6 0 0,-2-2 1 0,2 1-1 0,-1 3-1 16,-7 1 1-16,8 2-2 0,-8 2 0 0,0 2-1 0,0 1 0 0,2 3-2 15,-2 1 0-15,-6 3 2 0,6 3 0 0,-6 1-1 0,0 3 1 16,0 4-1-16,7 0 2 0,-7 4 0 0,0 0 1 0,0 3-2 0,0-1 2 15,0 3 0-15,0-3 0 0,0 6 2 0,0-5-4 0,0 0-6 16,0 1-9-16,0-5-12 0,6 1-20 0,-6 0-26 0,0-4-41 16,7 0-47-16,0-4-59 0,-1 1-63 0,0-1-62 0,0-7-63 0,8 0-41 15,-8-4-30-15,7-3-11 0,1-1-2 0,5-2 5 0,-6-2 9 0,7 1 20 16,-7-7 25-16,7 3 40 0,-2 1 46 0,2-5 59 0,0 1 112 16</inkml:trace>
  <inkml:trace contextRef="#ctx0" brushRef="#br0" timeOffset="15950.19">9592 3579 0 0,'0'-3'150'0,"8"-2"69"16,-8 1 14-16,0 1 16 0,0-1 13 0,-8 1 12 0,8-1 11 0,0-3 14 16,-6 3 18-16,6-3 17 0,-6 4 18 0,6-2-21 0,-7-2-39 15,1 0-27-15,6 3-20 0,-7 1-12 0,1-5-10 0,6 5-12 0,-7-1-14 16,1 4-9-16,0-3-12 0,-2-1-14 0,-4 4-17 0,5 0-27 16,-6 0-30-16,7 4-25 0,-7-1-21 0,-1 4-15 0,2-3-10 0,-2 3-8 15,2 4-4-15,-1 1-3 0,-1-2-2 0,2 1 0 0,-2 3 0 16,2 1 1-16,-2-1 1 0,8 6 1 0,-7-6-1 0,7 1 0 0,-8 3 1 15,8 1-2-15,0-5 0 0,6 1 0 0,-7 3-2 0,7-4 0 16,0 2 1-16,7-2 0 0,-7 1 0 0,6-1 0 0,0-3 0 16,0 4-1-16,2-4 0 0,4 0 0 0,-5 0 1 0,6-4 1 0,0 4-2 15,-1-6 2-15,2-2 0 0,-1 1 0 0,0-1-1 0,0-3 1 16,7-3-1-16,-8-1 0 0,2 1 0 0,-1-5-1 0,0 0 1 0,0-3-1 16,-1 0-1-16,2-3 1 0,-1-1 0 0,-7 0 0 0,7-3 1 15,-6 4 0-15,-1-5-1 0,8 2 1 0,-8-3 0 0,0 2 0 0,-6-1 2 16,7 2 1-16,0-2 0 0,-7 1 2 0,0-1 2 0,0 5 2 15,6-5 4-15,-6 1 2 0,-6 4 5 0,6-2 3 0,0 2 7 0,0 0 6 16,0 3 6-16,0 0 4 0,0 4 3 0,-7-5 2 0,7 9 1 16,0-5 0-16,0 4-2 0,0 4-4 0,0-3-3 0,0 3-4 15,0 0-5-15,-7 3-4 0,7-3-7 0,0 4-6 0,0-1-7 0,0 5-4 16,0 0-5-16,-6-1-2 0,6 4-2 0,0 4-1 0,0-1 0 16,0 0 1-16,6 5 0 0,-6-1 1 0,0 1 1 0,0-2 0 0,0 3 2 15,7-2-1-15,-7 4-1 0,7-4 2 0,-7 0-1 0,6-3 0 16,-6-1-1-16,6 2 1 0,1-2 0 0,-1-2 0 0,1-2-1 0,0 1-1 15,-1-4-2-15,0-3 1 0,1-1-1 0,6 1 0 0,-6-4 1 16,5 0-3-16,-5-4 0 0,6-3-3 0,1 0-1 0,-2-4-2 16,1 1-3-16,0-2-1 0,0-2 1 0,1-6-1 0,-2 3 1 0,2-1-1 15,-2-1 0-15,-5-3 0 0,6 0 1 0,-6 4 0 0,5-4 3 0,-5 0 1 16,0 0 3-16,-7 0 2 0,6 0 3 0,0 4 1 0,-6-4 0 16,0 0 2-16,7 3 1 0,-7-3 2 0,0 0 2 0,0 4 4 15,-7-1 7-15,7 5 5 0,0 0 5 0,0-1 6 0,-6 0 5 0,6 8 3 16,0-5 4-16,-6 9 0 0,6-4 3 0,0 7 0 0,0-4-1 15,0 4-1-15,0 0-3 0,-7 0-4 0,7 4-7 0,0-4-6 16,0 7-6-16,-7-4-6 0,7 9-6 0,0-1-4 0,0 0-3 0,-6 7-2 16,6-3-1-16,0 7 1 0,0 0-2 0,0 0 1 0,0 3 1 15,0 1-1-15,0 0 2 0,0 3 0 0,0-3 1 0,6-1 1 0,-6 4 0 16,7-4 0-16,-7 2 1 0,7-2-4 0,-7-3-3 0,6 0-7 16,-6 0-8-16,6-2-10 0,1-3-13 0,-7-2-16 0,6-1-17 0,-6-3-28 15,7 0-32-15,0-3-37 0,-7-5-40 0,6 1-53 0,0-4-60 16,-6-4-55-16,8 1-50 0,-2-5-34 0,-6-3-22 0,6 0-6 15,0-3 5-15,-6-1 11 0,0-2 16 0,7-3 27 0,-7-2 31 0,0 4 36 16,-7-4 40-16,7 0 53 0,-6 1 110 0</inkml:trace>
  <inkml:trace contextRef="#ctx0" brushRef="#br0" timeOffset="16094.91">9873 3466 0 0,'-13'-7'205'0,"-6"2"70"0,-1 2 27 0,6 3 20 16,-5-5 18-16,6 5 18 0,-6 5 16 0,5-5 18 0,2 0 18 0,5 3 14 16,-6-3 14-16,7 0-50 0,6 5-80 0,-7-5-52 0,7 3-40 15,0-3-30-15,0 4-26 0,7-4-19 0,-1 3-16 0,7-3-17 16,0 4-14-16,7-4-18 0,-1 0-17 0,1 3-24 0,6-3-23 0,0-3-55 15,0 3-67-15,0-4-89 0,0 1-98 0,6-1-65 0,-6-4-51 16,1 5-26-16,-1-5-14 0,-6 1-8 0,5-4-3 0,-5 5-3 16,0-11-1-16,-1 7 8 0,1 0 11 0,-8-6 47 0,2 6 61 0</inkml:trace>
  <inkml:trace contextRef="#ctx0" brushRef="#br0" timeOffset="18166.91">10999 3891 184 0,'0'10'250'0,"0"2"12"0,0-5 9 0,0 1 5 16,0-5 2-16,7 0 4 0,-7-3 1 0,7-3 4 0,-1 0 0 0,1-5-23 15,5 1-39-15,-4-5-56 0,4 2-66 0,1-5-38 0,0 0-23 16,0-4-14-16,7 1-7 0,-7-4-6 0,6 0-2 0,1-4-4 16,-1 1-2-16,1-4-2 0,0 3-4 0,-1-3 1 0,1 0 1 0,-1-5-2 15,1 5 1-15,-7-4-1 0,6 4 0 0,-5-3-2 0,-2 2 0 0,-5-3 7 16,6 3 9-16,-13 2 11 0,7-1 14 0,-1 2 16 0,-6-3 17 15,0 5 23-15,0 3 23 0,0-4 17 0,0 9 16 0,-6-6 10 16,-1 5 12-16,7 4 6 0,-7-1 4 0,-6 0 1 0,7 1-6 0,0 3-8 16,-2 0-12-16,2-1-13 0,0 4-13 0,0 2-21 0,-1-2-21 15,0 1-16-15,1 3-16 0,-1 2-11 0,7 2-10 0,-6 0-8 0,-1 0-6 16,7 0-4-16,-7 0-6 0,7 2-1 0,-6 6-3 0,6-5-2 16,-6 9-4-16,0-5-3 0,-2 8-2 0,8-1-2 0,-6 1 0 15,0 3 1-15,-1 4 0 0,7 3 0 0,-6-3 1 0,6 9 0 0,-7-6 1 16,7 7 0-16,0-2 0 0,-7 4-1 0,7-5 0 0,0 3 2 15,7 0 0-15,-7 5-1 0,0-3 3 0,0 2-1 0,0-3 0 0,7 4 0 16,-7-3 1-16,0 1-1 0,6-1 1 0,-6-2 0 0,7 2-1 16,-7-5 0-16,0 4 0 0,6-8 0 0,-6 4 1 0,6-2-1 15,-6-5 0-15,0-1-2 0,8 2 2 0,-8-6-1 0,6 1 1 0,-6-6-1 16,6 2-1-16,-6-3 0 0,0-2 1 0,6-6 1 0,-6 4 2 16,7-3 0-16,-7-4 0 0,0 0 2 0,7 0-1 0,-1-4 1 0,1 0 0 15,-1 1 1-15,1-9 0 0,0 4 0 0,-1-2 1 0,6-5 0 16,2 1 0-16,-8-4-2 0,7-1-1 0,1-3-1 0,-2 4-3 0,-6-3 1 15,8-6-1-15,-1 5 0 0,0-3-1 0,0-1-1 0,0 1 0 16,0 3 0-16,0-4 0 0,0 4-1 0,0 3 0 0,-7-3 1 16,8 8-1-16,-8-4 2 0,8 6-1 0,-8-2-1 0,0 6 0 0,1 2 0 15,-1 1 1-15,-6 1-2 0,7 1 0 0,-7 3-2 0,6 3 2 0,-6 1-1 16,0 1 2-16,7 6-1 0,-7-5 0 0,0 5 1 0,0 4 0 16,0 4 0-16,0-5 0 0,0 4 2 0,0 4 1 0,0-3 0 15,0 4 0-15,0-3 0 0,0-1 0 0,6 3 0 0,-6 0-1 0,0-4 0 16,0 4 1-16,6-3-1 0,-6-4 0 0,8 3 0 0,-8-4 0 15,6-3 0-15,0 0 1 0,1 1 1 0,0-2 2 0,-1-3-1 0,1-3 2 16,5 0 1-16,-5-4 1 0,0 0 0 0,5 0 0 0,-5-4 1 16,6 0 1-16,0-6 0 0,0 3 0 0,0-5-2 0,1-2 1 0,-8-1-1 15,7-3 0-15,0-1-1 0,0 1 1 0,-1-1-2 0,-4-2-2 16,4-2-1-16,2 2 0 0,-8-2 0 0,0 3-2 0,7-7 2 16,-6 5-1-16,0 0 1 0,-1 0 0 0,-6 4 0 0,6-4 0 0,1 3 1 15,-7 4 0-15,0 1 1 0,7 0 3 0,-7 2-1 0,0 5 0 16,0 0 0-16,0 3-1 0,0 1 0 0,0-1-3 0,0 4 1 0,0 0-2 15,0 0 0-15,0 4-2 0,0-1-1 0,0 1-2 0,-7 3 1 16,7 0-1-16,0 5 0 0,0 2 1 0,-7 0-1 0,7 1 2 16,-6 4 1-16,6-1 1 0,0 1 1 0,-6 3 0 0,6-5 0 0,0 6 1 15,0-2 0-15,0-2 2 0,0 4-1 0,0-2-2 0,6-3 1 16,-6 1-1-16,6-1-2 0,1-3 0 0,-7-1 0 0,7 2 0 0,-1-2 1 16,0-7 0-16,7 4 0 0,-6-4 1 0,0 1 0 0,5-5 1 15,-4 1 1-15,4-4-1 0,-6 0 2 0,8-4-1 0,-1 1 1 16,-1-5 0-16,-4-2 0 0,4-2 1 0,1 2-2 0,0-5 1 0,0 0-1 15,1-4 2-15,-8 5-3 0,7-4 0 0,0-4-1 0,-7 4 0 16,1-4 0-16,-1 3 0 0,1-3-1 0,0 0 2 0,-1 0 0 0,0 4-1 16,2-4 0-16,-8 3 0 0,0 2 0 0,6 1 0 0,-6-2 0 15,0 7 0-15,0-4 1 0,0 5-1 0,0 2 2 0,0 1 0 0,0 3-2 16,0 1-4-16,0-1 0 0,0 4 2 0,0 4-1 0,0-1-1 16,0 1 0-16,0 3 0 0,0 1 0 0,-6 2 1 0,6 2-2 0,0-1 2 15,0 6-1-15,0-2 1 0,0 4 2 0,-8-1 1 0,8 1 1 16,0 3-1-16,8-5 0 0,-8 6 0 0,0-6 0 0,0 3 1 0,6-3-1 15,-6 2-2-15,6-4 0 0,0-1 0 0,1 1 0 0,-7-4 1 16,7 3 0-16,-1-6 1 0,7-1 0 0,-7 0 0 0,2 0 0 16,-2-2 1-16,6-5 0 0,-5 0 1 0,6 0 0 0,-6-5 2 0,6-2-2 15,0 4 1-15,-7-8-1 0,8 3 0 0,-8-2-1 0,7-5-1 0,0 0-1 16,-6 1 0-16,5-1 1 0,-6 1-1 0,2-5-1 0,4 0 1 16,-5 5 0-16,0-4 0 0,-7 3 1 0,6-3 2 0,1 0-1 15,-1 3 0-15,-6 1 1 0,6-5 0 0,-6 8 2 0,0-4 0 0,0 4 1 16,7 0 2-16,-7 4 2 0,0-1 0 0,0 1 0 0,0 4-1 15,0-1-2-15,-7 4 0 0,7 0 0 0,0 0-1 0,0 0-1 0,0 4 1 16,-6-1-1-16,6 4-1 0,0 1-2 0,-6 3-3 0,6 0 0 16,-7-1-1-16,7 5 1 0,-6 4 0 0,6-4 1 0,0 3 1 15,0 0 0-15,-7 0 0 0,7 1 0 0,0-5-1 0,0 4 0 0,7-2 1 16,-7 1 0-16,0-5-1 0,0 2 0 0,6-3 0 0,-6 0 1 16,7-3-1-16,-1 3 1 0,0-8 2 0,1 5 0 0,0-8 3 0,-1 3 1 15,0-3 0-15,1 0 1 0,6-3 0 0,0-5 2 0,0 5-1 16,0-8 2-16,1-1-1 0,5 2-1 0,-6-5 1 0,0 1-1 15,-1-5-2-15,2 0 0 0,6 1-2 0,-14 0-1 0,7-4 1 0,0 4 2 16,-6-4 0-16,-1 0 3 0,0 3 1 0,1-3 3 0,0 1 5 16,-7 2 4-16,0 1 5 0,6 0 5 0,-6 3 5 0,0 0 5 0,0 0 6 15,-6 5 3-15,6 0 2 0,0 1-1 0,0 1 0 0,0 5-4 16,-7 0-3-16,7 3-4 0,0 0-5 0,0 0-5 0,0 3-4 0,-7 5-7 16,7-1-4-16,-6 0-6 0,6 4-4 0,-6 3-5 0,6 6-4 15,-7-2-1-15,7 0-1 0,-7 7 3 0,7-2 0 0,0 3 3 0,0-1 0 16,0 1 1-16,0-1-1 0,0 0-2 0,7-2 1 0,-7 3 0 15,7-4 1-15,-1 0 0 0,0-1-1 0,1-2 1 0,0 3 0 0,6-8-1 16,-7 4-1-16,7-6-1 0,-6 3-1 0,5-5 1 0,2-2 0 16,-8-1-1-16,7-3-4 0,0-4-12 0,-6 0-12 0,5 0-18 15,2-7-16-15,-8-1-19 0,1 1-16 0,6-4-29 0,-7-5-33 0,1 2-45 16,-1-4-50-16,1 0-61 0,-7-5-64 0,0 2-56 0,7-5-54 16,-7 1-30-16,0-1-18 0,-7-4 0 0,7 1 9 0,-7 4 15 0,1-4 15 15,6-1 28-15,-13 0 32 0,6 1 44 0,1 0 52 0,-7 3 60 16,7 2 111-16</inkml:trace>
  <inkml:trace contextRef="#ctx0" brushRef="#br0" timeOffset="18402.9">12433 3198 0 0,'-20'4'166'16,"7"-1"119"-16,0-3 32 0,6 4 32 0,-5-4 33 0,4 4 29 16,2-4 24-16,0 0 21 0,6 0 19 0,-6 0 13 0,6 0 12 0,0 0-39 15,0 0-69-15,0 0-58 0,0 0-57 0,0 0-38 0,0 0-30 16,0-4-31-16,6 4-35 0,-6-4-26 0,0 1-27 0,6-1-20 0,0 4-19 15,2-4-14-15,-2 1-12 0,0 3-9 0,1-3-6 0,-7-1-6 16,6 4-5-16,1 0-1 0,0 0-3 0,-7 4-1 0,0-4-1 0,6 6 0 16,-6-2-1-16,0 3-2 0,0 1-4 0,0 2-8 0,0 2-9 0,-6-2-15 15,6 5-16-15,-7-4-33 0,0 4-42 0,1 0-56 0,-1-1-64 16,1 0-62-16,0-2-63 0,-2 3-49 0,2-8-43 0,0 3-20 16,-7-1-6-16,6-3 1 0,1-2 7 0,6 0 14 0,-7-1 16 0,1-3 34 15,6-3 42-15,-7-1 58 0,7 0 63 0</inkml:trace>
  <inkml:trace contextRef="#ctx0" brushRef="#br0" timeOffset="18690.89">12165 3026 0 0,'-12'-5'132'0,"-2"3"175"0,2-6 55 0,-2 8 42 16,1-4 36-16,7 4 24 0,-8-3 17 0,8 3 13 0,0-4 12 16,6 0 10-16,-6 4 10 0,6-2-37 0,0-3-59 0,0 1-66 0,0 1-74 15,0-2-59-15,6-1-54 0,0-2-42 0,0 2-37 0,1-3-23 16,0-1-17-16,6-1-14 0,-7 0-11 0,8-1-11 0,-2 2-9 0,-5 3-7 15,6-1-5-15,-7 0-3 0,7 1-2 0,-6 4 0 0,0-1 0 16,-1 4-2-16,8 0 2 0,-8 7 0 0,-6-2 0 0,12 5 1 16,-5-2-1-16,0 6 1 0,-1-2 1 0,1 2 0 0,-1 4 0 0,0-3 2 15,2 2 1-15,-2 0 1 0,6-4 0 0,-5 1-1 0,6 2 1 0,0-5-1 16,1-4 1-16,-2 1-1 0,8-5-1 0,-7 1-6 0,7-8-5 16,-2 1-13-16,9-2-16 0,-7-5-29 0,-1-5-38 0,7 1-58 15,-6-5-70-15,6-4-75 0,-6-2-80 0,-1 0-58 0,1-1-43 0,-8-4-23 16,8 1-11-16,-7 0 0 0,0-4 4 0,0 4 11 0,0-3 15 15,-6 2 30-15,5-3 36 0,2 4 59 0,-8-2 69 0</inkml:trace>
  <inkml:trace contextRef="#ctx0" brushRef="#br0" timeOffset="19533.97">13774 3707 0 0,'-6'22'246'0,"-1"-3"20"0,1-4 9 0,6-5 4 15,-7 5 3-15,7-8 2 0,0 0 3 0,0 1 6 0,0-5 4 16,7-3 8-16,-7 4 7 0,6-4-57 0,1-4-87 0,5 1-54 16,-5 0-33-16,6-6-17 0,7-1-6 0,-7-1-4 0,6 0-3 0,0-7-2 15,1 4-2-15,6-6-5 0,-6 2-7 0,6-4-6 0,-7 0-9 16,1-3-6-16,-1-1-5 0,1 1-3 0,0-1-1 0,-7-4-3 16,-1 1-1-16,2 4-1 0,-8-9 1 0,7 4 0 0,-6 1-2 0,-1 1 2 15,-6-2 0-15,7 1 2 0,-7 0 4 0,0 3 10 0,-7 0 12 16,7 0 17-16,0 4 20 0,-6 4 20 0,-1 0 18 0,1-1 13 0,-1 5 10 15,1-1 7-15,0 5 7 0,-2 2 3 0,2-3 4 0,6 4-1 16,-6 3-2-16,-1-3-8 0,1 7-15 0,-1-5-18 0,7 5-20 0,-6 0-19 16,6 0-19-16,-7 5-12 0,7 2-11 0,-6 1-7 0,6-1-6 15,-6 8-4-15,6-1-5 0,-8 4-1 0,8 1-1 0,-6 2 0 0,6 9 2 16,0-4 0-16,0 3 0 0,0 3 2 0,6 2 0 0,-6-1 0 16,0 0 1-16,8 3 1 0,-2-3 0 0,0 5 0 0,-6-2 1 0,7 1 0 15,-1-2-2-15,1-1 0 0,-1 3-1 0,1-5 1 0,-1 1 0 16,0 1 0-16,2-5-1 0,-8-4-1 0,6 5-1 0,0-5-1 15,-6-3 0-15,7-3-1 0,-1 3 0 0,-6-8 0 0,7 5 1 0,-7-8 1 16,6 0 1-16,-6-4 0 0,7 0 1 0,-7-3 2 0,6-1 3 16,-6 1 2-16,7-4 1 0,-7-4 0 0,7 1 2 0,-7-5-1 0,6-2-1 15,0-1 1-15,1 0-2 0,0-3 1 0,-1-5-1 0,0 1-1 16,1-5-1-16,-1 1-3 0,1-3-2 0,6-1-3 0,-7-3 0 16,1 0-2-16,0 3 0 0,5-8 1 0,-5 5-1 0,6 4 1 0,-6-5-1 15,5 4 0-15,2 1 0 0,-8 6-1 0,7-2 0 0,-6 7 1 16,6 2-2-16,-7 2 1 0,0 6-1 0,2 1 1 0,-2 6-2 0,0 1 1 15,-6 3 0-15,6 4-1 0,-6 0 1 0,0 7 0 0,8 1 2 16,-8-1 0-16,0 3 0 0,0 1 1 0,0 4 2 0,0-4 0 16,0 4 1-16,0-4 0 0,0 0-2 0,6 1-1 0,-6-6-4 0,6 2-9 15,1-1-15-15,-1-4-29 0,8-3-39 0,-8 0-50 0,6-3-55 0,2-1-56 16,-1-4-58-16,0-3-48 0,0 0-45 0,1-3-33 0,4-4-26 16,2 3-12-16,-1-7-4 0,-5 4 7 0,6-8 13 0,-1 4 29 15,7 0 38-15,-6-3 48 0,-1 3 55 0,1-3 56 0,-1 1 163 0</inkml:trace>
  <inkml:trace contextRef="#ctx0" brushRef="#br0" timeOffset="20383.64">15077 3593 140 0,'6'-6'207'0,"1"1"25"0,-7-1 23 0,0-3 24 0,0 2 20 0,0 0 27 15,-7 0 29-15,7 0 29 0,-6 0 25 0,6-2-15 0,-7 3-38 16,1-2-30-16,-1 1-25 0,1 3-20 0,0-3-17 0,-2 0-19 16,2-1-19-16,0 5-18 0,-1-4-20 0,-6 3-25 0,7 1-26 0,-7-2-28 15,6 5-26-15,-6-3-15 0,7 3-13 0,-8 0-10 0,1 0-8 16,0 3-8-16,0 2-6 0,1 2-6 0,-8 0-4 0,7 0-5 0,0 4-2 15,-6 0-1-15,5 4-2 0,1 0 0 0,0 3-2 0,0-4 1 16,7 9-2-16,-8-6 2 0,8 6 0 0,0 2 0 0,-1-3-1 16,0 4 1-16,7-5 0 0,-6 6-1 0,12-2 0 0,-6 0 0 0,7-2-1 15,-7 2 1-15,7-3 0 0,5-3-1 0,-5 3 0 0,6-3 0 16,0-5 1-16,0 1 0 0,0-1-1 0,1-3 1 0,-2-1 1 0,1-6-1 16,7 1 1-16,-8-2 0 0,2-3 0 0,5-3 0 0,-6-6 0 15,7 2 1-15,-7 0-1 0,0-7 0 0,0 3 0 0,0-8-1 16,0 5 1-16,0-5 0 0,1 2-1 0,-2-6-2 0,-5 4 0 0,-1-2 1 15,7-2-1-15,-6 2 1 0,-1-2 0 0,0 3 1 0,-6-3 0 0,8-3 0 16,-2 4 0-16,-6 0 0 0,6 0-1 0,-6-1 2 0,0 6 0 16,7-2 1-16,-7 1 3 0,0-1 2 0,0 9 5 0,0-5 1 15,0 5 1-15,0 2 1 0,0 1 0 0,0 3 0 0,0 1-1 0,0 3-1 16,0 0 0-16,0 0 0 0,0 0-1 0,0 3-1 0,0 1-2 16,0 3-3-16,-7 4-4 0,7-4-3 0,0 8-2 0,0-1 1 0,-6 1-2 15,6 3 0-15,0 1 2 0,0 3 0 0,0 0 1 0,0 0 1 16,0 0-1-16,0 0 1 0,0 3 0 0,6-2 1 0,-6-1 0 15,0-1-1-15,7 1 1 0,-7-3 0 0,6 2 0 0,1-2-1 0,-7-1 1 16,6-3-1-16,1 0 0 0,-1-4 0 0,-6 0 0 0,6 0 0 16,2-5 0-16,-2 3 2 0,0-6 0 0,1 1 2 0,0-4-1 0,-1 0 1 15,7-4 1-15,-7 1 0 0,1-1 0 0,0-4 0 0,5 1 0 0,-5-3 0 16,6-2 0-16,-7 1-1 0,1-3 1 0,6 2-2 0,-6-3-1 16,-1-3 0-16,8 4-1 0,-8-5 0 0,0 1-2 0,0-4-1 15,1 3 1-15,6-1 1 0,-6 0 0 0,-1-2 0 0,0 4 0 0,8-4 0 16,-8 8-2-16,0-5 1 0,2 4-1 0,-2 1-1 0,-6 3-1 15,6 3 0-15,1 1 0 0,-7 3 0 0,6 1-2 0,-6 3 0 16,7 3 0-16,-7 1-1 0,7-1 0 0,-7 6-1 0,0 2 3 0,6-2 1 16,-6 8-1-16,0-3 1 0,6 4 2 0,-6 0 0 0,0 1 1 15,0-1 1-15,6 3 0 0,-6-2 1 0,0 4-1 0,0-6 0 0,0 5 0 16,0-3 0-16,0-5 0 0,8 5 0 0,-8-5 0 0,0 2-1 16,0-6 1-16,0 1 0 0,6-3 0 0,-6-1 0 0,0 1 0 0,0-5 3 15,0 0 6-15,6 1 4 0,-6-4 7 0,0 0 3 0,0 0 2 16,7-4 2-16,-7 1 2 0,7 0 1 0,-7-5-1 0,6 1 1 15,1-5 0-15,-7 2-2 0,6-2 1 0,0 1-4 0,2-3-4 0,-2-5-5 16,0 5-6-16,0-5-4 0,8 1-2 0,-8 0-3 0,1 0-1 0,5-1-1 16,-4-3-1-16,4 4-1 0,-6-1 2 0,8 1-2 0,-8 0-1 15,7 3 1-15,-6 0-1 0,6 4-1 0,-7 0 0 0,0 5-1 16,2 1-1-16,-2 1 0 0,0 4-1 0,1 0 1 0,-7 9 0 0,6-3 0 16,-6 2 1-16,0 3 0 0,7 4 2 0,-7 3-1 0,0 0 1 15,0 4-1-15,0-4 3 0,7 4 0 0,-7 1 1 0,0-1 0 0,6-1-1 16,-6 1 1-16,6-3 1 0,-6-1 0 0,7-3-2 0,0-1 1 15,-1-3 0-15,0 1 1 0,1-5 0 0,0-4-2 0,-1 1-2 16,7 0-8-16,-7-8-12 0,1 0-16 0,6 1-18 0,-7-8-39 0,2 3-46 16,-2-7-64-16,7 1-69 0,-7-4-69 0,-6-1-70 0,7-3-50 15,-7 1-39-15,0-6-19 0,0 1-6 0,-7 1 3 0,7-4 9 0,-6 4 14 16,6-4 19-16,-13 2 39 0,7 2 46 0,-2 0 62 0,-4-1 70 16</inkml:trace>
  <inkml:trace contextRef="#ctx0" brushRef="#br0" timeOffset="20635.71">14953 4117 179 0,'-13'34'446'0,"0"-1"59"0,6-8 28 0,-6 1 15 15,7-1 5-15,-8-7 3 0,8 0 3 0,0-5 1 0,-1-7 0 0,1 2 1 16,6-1 0-16,-7-3-82 0,7-2-124 0,0 3-129 0,-6-5-134 16,6 4-83-16,0-4-60 0,0 0-85 0,0-4-96 0,0-1-107 15,6-1-109-15,-6-1-57 0,7-1-28 0,-7-3-14 0,6-4-7 0,1 1-4 16,-7-4-2-16,6-1 8 0,0-3 13 0,2 1 25 0,-8-6 32 16,6 1 71-16,0-2 90 0</inkml:trace>
  <inkml:trace contextRef="#ctx0" brushRef="#br0" timeOffset="21508">17324 3667 52 0,'6'3'207'16,"-6"-3"19"-16,0 4 17 0,0-4 18 0,0 0 22 0,0 0 21 15,0 0 24-15,0 0 25 0,0 0 26 0,-6-4 2 0,6 1-9 16,0 3-30-16,-7-4-42 0,7 1-27 0,-7-1-19 0,7 0-14 0,-6-3-11 15,6 3-15-15,-6-3-18 0,-1 0-19 0,7 3-22 0,-7-6-21 16,1 1-24-16,0 1-19 0,-1-1-19 0,7 1-11 0,-7-4-8 0,-6 5-8 16,7 0-7-16,0 0-3 0,-8 0-4 0,8 0-4 0,-8-2-3 15,8 6-3-15,-7-4-3 0,0 7-3 0,0-4-2 0,-7 4-3 0,8 0-2 16,-8 0-3-16,7 4-3 0,-7 0-2 0,1 2 0 0,6 3-1 16,-6-2 0-16,-1 4-1 0,6-1 0 0,-4 1 0 0,4 0 1 0,-5 3-1 15,5 3 0-15,2-3 0 0,-1 4 1 0,0 0 1 0,0-4 0 16,7 5 0-16,-2-1 1 0,2 2 0 0,0-3-1 0,-1 5 0 15,7-7-1-15,0 4 1 0,0-2 1 0,0 1 0 0,7-3 1 0,-1-1-1 16,0-1 0-16,8 1-1 0,-1-3 2 0,0-4 0 0,0 0-1 16,-1 1 0-16,2-5 0 0,5 1-1 0,1-4 1 0,-8-4 0 0,8 1 0 15,0-5 0-15,-1 1 0 0,1-4 0 0,0-3 0 0,6-1-1 16,-7-4 0-16,1 1 0 0,-1 0-1 0,1-5 2 0,0 2-1 0,-8-2 0 16,8-2 0-16,-7 3 1 0,7-3 0 0,-8-1 1 0,2-3 0 15,-2 3 0-15,-5-4 1 0,0 5 0 0,-1-4-1 0,1 3 1 16,-1-3 0-16,-6-1 0 0,6 0 0 0,-6 5 2 0,0 0 4 0,0-1 2 15,0 1 3-15,0-1 4 0,0 3 4 0,0 2 4 0,0 3 6 16,-6-1 6-16,6 4 5 0,0 1 5 0,-6 3 1 0,6 3 0 0,0 1 2 16,-7 0-3-16,7 3-3 0,0 4-4 0,0-3-4 0,0 3-6 15,0 3-4-15,-6 1-5 0,6-1-6 0,0 6-5 0,-7 1-8 0,7 1-3 16,-7 3-3-16,7 1 0 0,-6 7-1 0,0-3-1 0,6 6 2 16,-7 1 1-16,7 0 0 0,-7 3 1 0,7 0 0 0,0 0 1 15,0 4 0-15,0-3 0 0,0 3 2 0,0-1 0 0,0 1 0 0,7 0 0 16,-7 1 1-16,7-5-1 0,-1 0-1 0,0 0 1 0,1 0-1 15,6-2 0-15,-6-2 0 0,5 1-1 0,-4-5-1 0,4-2-4 16,1 4-7-16,0-9-10 0,0 1-12 0,1 0-19 0,-2-5-21 0,8-3-40 16,-7 1-50-16,0-4-66 0,0-4-76 0,0 0-73 0,6-9-69 0,-6 6-43 15,1-8-30-15,-2 0-11 0,8 1-1 0,-7-5 5 0,0 1 11 16,6-6 17-16,-5 6 21 0,-2-4 40 0,8 3 49 0,-7-4 67 16,7 5 112-16</inkml:trace>
  <inkml:trace contextRef="#ctx0" brushRef="#br0" timeOffset="22232.45">17975 3638 0 0,'0'-4'78'0,"0"0"153"16,0 1 34-16,-7-1 37 0,7-3 42 0,-6 4 39 0,6-1 36 0,-7-1 23 16,1 2 19-16,6-5 11 0,-6 5 12 0,-2 0-38 0,2-5-60 15,6 5-42-15,-6-2-32 0,0 5-32 0,6-4-28 0,-7 1-39 0,0 3-41 16,1-4-38-16,6 4-37 0,-7 0-24 0,1 4-18 0,-1-4-14 16,0 3-11-16,1 1-8 0,0 4-7 0,-1 0-5 0,-6-2-4 15,7 5-2-15,-7 1-3 0,6 2-2 0,-6 1 1 0,7 0 1 0,-8 2 0 16,8 2 0-16,-7 2 0 0,6-1 2 0,1 2 0 0,-1-1-1 15,7 1 2-15,-6-3-2 0,6 6-1 0,0-7 0 0,0 5-1 0,0-1-1 16,6-3 1-16,-6-2 0 0,7 2 1 0,-1-1 1 0,1-4-1 16,0-3 1-16,5 0 3 0,-5 0-2 0,6-2 0 0,0-6-1 15,0 0 0-15,-6 1 2 0,12-8-1 0,-12 1 0 0,5 0-1 0,2-6-2 16,-1-2 0-16,0 4-2 0,-6-8 0 0,5 1-1 0,2-1-3 16,-8 1 1-16,0-5 1 0,1 1-1 0,-1 0 0 0,1-1 0 0,-7 1-1 15,7-1 0-15,-7-2 2 0,0 2 1 0,0 1 1 0,-7 0 0 16,7 0 0-16,-7-1 1 0,7 1 1 0,-6 3 1 0,-1 1 0 0,7 2 1 15,-6 2 1-15,0-2 0 0,6 5 1 0,-8 4 1 0,8-5-1 16,-6 5 1-16,6 3-2 0,0-4 0 0,-6 4-2 0,6 0 1 16,0 0-1-16,0 0 0 0,6 0-2 0,-6 4 0 0,6-4 1 0,-6 3-1 15,8 1 1-15,-2 0-1 0,0-1 1 0,7 1 0 0,-6-1 1 0,6 1 1 16,-1 0 1-16,2 0-1 0,-1-1 2 0,7 1-1 0,-1-1 1 16,-6-3-1-16,7 4 0 0,-1-4 0 0,1 0-1 0,0 3 0 15,-8-3 0-15,8 0-2 0,-1 5-1 0,-5-5-1 0,5 0 0 0,-6 3 0 16,-7-3-2-16,7 4 0 0,1-1-2 0,-8 1-1 0,0 0-1 15,1-1 0-15,-7 5 1 0,7-2 0 0,-7 6 1 0,0-4 0 0,6 3 0 16,-6 0 1-16,-6 3 1 0,6 1-1 0,0-5 2 0,0 5 1 16,-7 0 1-16,7-1 2 0,-7 1 0 0,7-4 0 0,0 5 0 0,0-6-2 15,-6 5 1-15,6-4 0 0,0-3 1 0,0 2 0 0,0-3 0 16,0 1 0-16,6-4 1 0,-6-1 1 0,0 1 0 0,0-4 2 16,7 3 0-16,-7-3 2 0,0-3 1 0,0 3 0 0,7-4 0 0,-7 1 1 15,6-6 0-15,0 3 0 0,1-2-1 0,-7 2 0 0,6-6 0 16,1 1-1-16,0-3-1 0,5 2-1 0,-4-3-1 0,-2 1-1 15,7-4-3-15,-7 3 1 0,7-4 0 0,-6 5-2 0,5-4 0 0,2 0-2 16,-1-1 1-16,-6 4 0 0,5-3 2 0,1 7-2 0,1-4-1 16,-8 5 1-16,7 2-2 0,-6 1 1 0,-1 0-1 0,7 7-1 0,-7-4 0 15,1 8-2-15,0-4 1 0,-7 3 1 0,6 4-1 0,0 5-1 16,-6-5 0-16,8 8 0 0,-8-1 1 0,0 1 0 0,6 0 0 0,-6 2 1 16,0 3 1-16,6-3 0 0,-6 1 2 0,0 1 0 0,6-4 1 15,-6 3 1-15,7-4 1 0,0-2-1 0,-1 3-1 0,1-8-2 16,-1 4-4-16,0-4-6 0,2-3-7 0,4-1-10 0,-6-3-14 0,1-3-25 15,6 3-32-15,0-7-41 0,-6-1-47 0,6-3-52 0,-7 1-58 16,0-6-48-16,2 2-46 0,-2-1-38 0,0-3-36 0,-6-5-15 0,0 2-2 16,7-2 8-16,-14-2 8 0,7-1 26 0,-6-3 29 0,6 0 42 15,-6 0 45-15,-2-5 54 0,-4 2 57 0</inkml:trace>
  <inkml:trace contextRef="#ctx0" brushRef="#br0" timeOffset="22472.28">18099 3296 0 0,'-26'19'249'0,"6"-8"40"0,-6 4 24 16,7-4 26-16,5 0 26 0,2-4 28 0,-2 0 28 0,8 1 17 16,-7-5 13-16,13 1 8 0,-6 0 6 0,6-4-57 0,-8 0-89 0,8 0-57 15,0 0-44-15,8 0-30 0,-8 0-23 0,6 0-25 0,0 0-27 16,1 0-27-16,-1 0-28 0,8 0-18 0,-8 0-13 0,6 3-8 16,-4-3-7-16,4 3-4 0,-5-3-3 0,6 8-5 0,-6-4-4 0,-1 3-3 15,-6 1-2-15,6-1-3 0,-6 3-2 0,0 3-1 0,0 1 0 16,0-3-10-16,-6 3-11 0,0 1-22 0,-1 4-25 0,1-5-31 0,-1 0-36 15,0 2-44-15,-5-2-50 0,4 0-48 0,2 1-45 0,-6-4-42 16,5-3-42-16,-6 2-21 0,6-2-10 0,-5-1 4 0,-2-3 8 0,2-1 21 16,5-3 25-16,-6 0 33 0,0 0 35 0,-1-7 46 0,2 4 50 15</inkml:trace>
  <inkml:trace contextRef="#ctx0" brushRef="#br0" timeOffset="22682.82">16907 3366 213 0,'-20'11'386'0,"-5"0"34"0,5-3 22 0,0 3 9 0,7-4 5 0,0-2 4 15,6-3 0-15,1 2 1 0,0-4 0 0,6 4 1 0,0-4 0 0,6 3-93 16,0-3-139-16,8 0-89 0,-1 4-61 0,6-4-45 0,8 0-38 16,-2-4-52-16,7 4-60 0,1-3-73 0,-1 3-79 0,8-8-68 15,-1 6-64-15,0-3-31 0,7-2-16 0,-7-1-9 0,0 1-5 0,0 0-3 16,6 4 0-16,-6-6 8 0,1-1 15 0,-1 3 43 0,0-1 57 15,0 1 69-15,-7 0 264 0</inkml:trace>
  <inkml:trace contextRef="#ctx0" brushRef="#br0" timeOffset="24484.39">19525 3729 0 0,'0'8'7'0,"6"-5"197"16,-6 5 25-16,7-5 21 0,-7 0 21 0,0-3 21 0,0 5 24 0,0-5 21 15,0 0 20-15,0 0 17 0,0-5 14 0,0 5-27 0,0-3-49 16,0 0-38-16,0-5-36 0,0 5-25 0,0-5-23 0,0 0-18 15,-7 1-18-15,7 0-20 0,0 0-20 0,0-4-16 0,-6 4-14 0,6-5-12 16,-6 2-8-16,-1 2-6 0,7-3-4 0,-7 4-3 0,1-4-3 16,-7 4-1-16,7 0-1 0,-8-1-3 0,8 0-1 0,-8 5-3 0,2 0-3 15,-1-2-5-15,-7 5-5 0,8-3-8 0,-8 6-5 0,6-3-4 16,-5 5-3-16,6 1-2 0,-6-3-3 0,5 5-1 0,-5 4-1 0,6-5 0 16,0 4-1-16,-1 0 0 0,2 4 1 0,-1-1 0 0,0 1 0 15,6-1-1-15,-5 4 0 0,4 1 0 0,2 0 2 0,0-1-2 16,6 0 0-16,0 4 1 0,-7-4 0 0,14 1 2 0,-7-2 3 0,6 3-2 15,-6-2-1-15,6-4-2 0,8 1 2 0,-8 0-1 0,7-4 1 0,-6-4 0 16,6 4-1-16,-1-8 1 0,2 1 0 0,-1-1 0 0,0-3 2 16,6-3-2-16,-5-4-2 0,5-1 0 0,0-2 2 0,1-1 0 15,-1-8 1-15,1 5-1 0,0-8 2 0,-1 3-1 0,1-6 0 0,0 3-2 16,-1-3 0-16,1-2 1 0,-1 1-1 0,0-2 1 0,-6 2 0 16,7-4 1-16,-6 1 0 0,-2 1-1 0,1-6 1 0,0 5-1 0,0-4 0 15,-7 4 1-15,8-5 0 0,-8 5 1 0,0 0 1 0,1-4 1 16,0 4-1-16,-1-1 2 0,-6 4 4 0,7-3 3 0,-7 3 3 0,6 1 5 15,-6 3 6-15,7 0 4 0,-7 3 5 0,0 1 3 0,0 3 4 16,0 1 3-16,0 3 1 0,0 4 1 0,0 0 1 0,0-1-2 16,0 5-5-16,0-1-5 0,-7 4-4 0,7 0-5 0,0 0-7 0,0 0-3 15,0 4-5-15,-6 2-3 0,6-1-5 0,-7 5-2 0,7 1-4 16,-6 0-2-16,6 4 0 0,-7 3 0 0,0 0 0 0,1 5 2 16,6-1 0-16,-6 3 1 0,0 1 0 0,-2-1 1 0,8 4-1 0,-6-2 0 15,6 2 0-15,-6 1 0 0,6-2-1 0,-7 1 1 0,7 5 1 16,0-5-1-16,0 1 1 0,0 2 0 0,0-6 1 0,0 3 0 0,0 0-1 15,7-3 1-15,-1-4 0 0,-6-1-1 0,6 2-1 0,2-4 1 16,-2-1 0-16,6-4-1 0,-5-3 1 0,0 0 0 0,6-3 0 0,0-1 1 16,-6-3 0-16,5-4-1 0,2 0 1 0,-2 0 0 0,1-4 0 15,1-3-1-15,-2-1 1 0,2-3 0 0,-2 0 0 0,2 0-1 16,-1-3 1-16,-1-1 0 0,2 1 0 0,-8-6-2 0,7 6 0 0,-6-4-1 16,-1 0 1-16,1-1 1 0,-1 1 0 0,1-3 1 0,0 2 1 0,-1 0-2 15,-6 1 1-15,6 0 0 0,0 3 0 0,-6 1 0 0,8-1 1 16,-8 4 0-16,6 0 1 0,-6 1-1 0,0 5 2 0,0-3-3 15,6 5-1-15,-6-1-1 0,0 4-1 0,0 0-1 0,0 0 1 0,0 0 0 16,0 4 0-16,0 4 0 0,7 0 0 0,-7 2-1 0,0 1 0 16,6 0 1-16,-6 7 0 0,0-4 1 0,0 5 1 0,7 3 1 0,-7-4 1 15,0 4 0-15,0 1 1 0,7-5-1 0,-7 4 0 0,0-4-1 16,6 0 1-16,-6 0-1 0,6 1-1 0,-6-5 1 0,6 2 0 0,2-6-1 16,-8 1 1-16,6-4 0 0,0 2 2 0,-6-3 0 0,7-2 0 15,0 0 1-15,-1-4 0 0,1 0 0 0,-1-4 1 0,0 0 1 16,1 1 0-16,0-5 0 0,5 1 0 0,-5-4 0 0,0 0-1 0,6 1 1 15,-1-5-1-15,-5 4 0 0,6-9 0 0,-7 6 0 0,8 0 0 16,-8-5 1-16,7 5 0 0,-6-4-1 0,6 3 1 0,-7-4-2 0,0 5-1 16,2 0 1-16,4-2-2 0,-5 2 1 0,0 3-1 0,-1-1-1 15,-6 6-1-15,6-2-2 0,-6 1-1 0,7 3-1 0,-7 1-1 0,0 3-1 16,0 0-1-16,6 0 0 0,-6 3 2 0,0 1 1 0,0 0-2 16,0 3 0-16,0 3 0 0,0-1 0 0,0 5 1 0,0-3 1 15,-6 3 2-15,6 2 0 0,0-2 2 0,0 4-1 0,0-3 1 0,-7 3 1 16,7-3-1-16,0 0 0 0,0-1 0 0,0 1 0 0,0-5 0 15,0 3 0-15,7-7 0 0,-7 5 0 0,0-8 0 0,0 6 1 0,6-6 0 16,-6 1 1-16,0-1 1 0,7-3 0 0,-7 0-1 0,7 0 1 16,-1-3 0-16,-6-1 0 0,6 1 0 0,1-6 0 0,6 3 1 0,-6-2-1 15,-1 2 0-15,7-7-2 0,-6 3 1 0,5-5-2 0,2 4 0 16,-8-4-1-16,7 1-1 0,0-1 1 0,0 1 1 0,1 0-1 16,-8-3 1-16,7 3 0 0,0-4 0 0,0 7-2 0,0-3-1 0,0 2 1 15,-7-2-2-15,8 7 0 0,-8-1-1 0,0 1 0 0,7 4-2 16,-13-1 0-16,7 4-1 0,0 4-1 0,-7-4 1 0,0 7-1 0,0 0 0 15,0 0 1-15,0 4 1 0,0 1 1 0,0 2 1 0,-7 0 0 16,7 2 2-16,0 1 0 0,0-1 0 0,0-2 1 0,0 1 2 0,0 3 0 16,0-7 0-16,0 4 1 0,7-5 0 0,-1 1 1 0,0 0-1 15,2-4 0-15,-2 1 1 0,6-3 1 0,2-2-1 0,-1 0 1 16,-1-3 1-16,2-3-1 0,5 0 0 0,-6-5-1 0,7-1 0 0,-1-1-1 16,1-1 0-16,-1-3-1 0,1-5 0 0,0 1 0 0,-1 0 0 0,1-5 0 15,0 1-2-15,-2 0 0 0,2-3 0 0,-7 3 0 0,7-3 0 16,-8-1 1-16,8 0 1 0,-7 0 0 0,1-2-1 0,-8 2-1 15,6-1 1-15,-4 2-1 0,-2-1 0 0,0 5 0 0,1-5 2 0,-7 4 0 16,7 1 0-16,-7-2 0 0,0 4 1 0,-7 1-1 0,7 0 0 16,0 3 1-16,0 1 2 0,-7-1 0 0,1 4 2 0,6 0 0 0,-6 0 0 15,6 4 0-15,-8 0 1 0,2 3-2 0,6 0 0 0,-6 0 0 16,6 4 0-16,-6 0 0 0,-1 0-1 0,0 4 0 0,1 4-1 16,-1-1-1-16,1 4-1 0,0 0-2 0,-2 4 0 0,2 3-1 0,-6-1 1 15,4 6-1-15,2 0 1 0,0 2 0 0,-1 0 0 0,1 1 0 16,-1 3 0-16,0 0 0 0,7-3-1 0,-6 4 1 0,0 2 0 15,6-2 1-15,-6-1 2 0,6 0 0 0,0 5 0 0,0-5 1 0,0 0 0 16,0 1-1-16,0-5 1 0,0 4 0 0,0-3 0 0,6 0 0 16,-6-5-1-16,6 5 1 0,-6-7 0 0,6 3 1 0,1-4-1 0,-7 1 1 15,7-5-1-15,-1 0 2 0,1-3-1 0,-7 0 1 0,6 0 2 0,0-3 1 16,2 0 2-16,-8-5 2 0,6 1 4 0,-6-1 4 0,6-3 5 16,-6 0 2-16,6 0 1 0,-6-3 1 0,8-1-1 0,-2 1 0 15,0-2-1-15,1-6-2 0,-1 4-1 0,1-4-2 0,6 0-2 0,-7-4-3 16,0 1-3-16,8-1-3 0,-1 0-6 0,-6 1-4 0,6-4-3 15,-7 4-2-15,7-6-2 0,-6 2-1 0,-1 4-2 0,7-5-1 16,-6 4 0-16,-1 1-1 0,7 3-1 0,-13 1-1 0,6-2-1 0,1 4-3 16,0 5-2-16,-7 0-1 0,6-2 0 0,-6 5 0 0,6 5-1 0,-6-2 2 15,0 0 1-15,8 5 0 0,-8 0 3 0,0 2 1 0,0 5 0 16,0-4 0-16,0 4 2 0,0-1 3 0,0 4 2 0,6-3 1 16,-6-1 2-16,0 2 1 0,6-2 2 0,1 1 1 0,-1-1 0 0,-6-3 1 15,13 0 0-15,-6-3 1 0,-1-1 0 0,8 0-1 0,-8-3 1 16,7 0-4-16,-6-4-6 0,6 0-8 0,-1-4-9 0,2 0-15 0,-2-3-20 15,2 0-32-15,-8-1-38 0,7-3-54 0,-7-3-60 0,8 0-61 16,-8-1-59-16,0-4-58 0,2 1-56 0,-2-4-28 0,-6 0-12 16,0 0-2-16,0-4 6 0,-6 0 12 0,-2 0 19 0,2-2 30 0,0-2 39 15,-8-3 54-15,8 0 59 0,-7 0 59 0,-7-4 234 0</inkml:trace>
  <inkml:trace contextRef="#ctx0" brushRef="#br0" timeOffset="24681.43">20313 3098 217 0,'-26'16'385'0,"0"2"35"16,6-4 16-16,1-3 10 0,-1 1 7 0,14-5 4 0,-8 1 8 0,8-4 4 15,0-1 4-15,-1 0 0 0,7-3 1 0,0 4-93 0,0-4-141 16,0 0-87-16,0 0-62 0,0 0-33 0,0 0-17 0,7 4-10 16,-7-1-8-16,6 1-30 0,0-4-40 0,2 4-71 0,-2-1-85 0,7 1-89 15,-7-1-91-15,7 1-47 0,-6 4-23 0,-1-5-12 0,0 4-6 16,2 0-4-16,-2 1-1 0,0-1 0 0,1 4 1 0,0 5 24 15,-7-6 33-15,0 5 67 0,0 4 156 0</inkml:trace>
  <inkml:trace contextRef="#ctx0" brushRef="#br0" timeOffset="24835.1">20247 4117 0 0,'-6'37'72'0,"-7"-5"248"0,7-2 35 15,-7-4 15-15,6-4 8 0,1 0 3 0,0-7 1 0,-2-5-8 16,8 2-11-16,-6-9-33 0,6 1-39 0,0-4-84 0,-6 0-103 0,6 0-144 15,-7-4-165-15,7-3-88 0,-7-1-46 0,7-7-24 0,-6 5-12 16,0-5-5-16,6 1 0 0,-7-5 6 0,7 1 12 0,-6-4 31 16,-1 0 41-16</inkml:trace>
  <inkml:trace contextRef="#ctx0" brushRef="#br0" timeOffset="25049.1">19596 3301 154 0,'-26'14'400'0,"7"0"52"16,-1 2 28-16,1-5 16 0,6-4 10 0,0 0 6 0,0 0 3 16,6-2 3-16,1-2 1 0,0-3 2 0,6 3-1 0,0-3-79 0,6 0-122 15,0 4-102-15,1-4-93 0,6 0-49 0,6 0-30 0,7-4-16 16,7 4-9-16,7-3-9 0,-2 0-6 0,7-2-30 0,8 1-38 0,-1 1-83 16,0-1-107-16,0 1-94 0,7-1-89 0,-7 1-44 0,0-1-23 15,-6 0-12-15,5-3-5 0,-5 4-3 0,-7-6-1 0,7 3 2 16,-7-2 3-16,0 2 25 0,1-7 38 0,-2 3 82 0,-5 2 195 0</inkml:trace>
  <inkml:trace contextRef="#ctx0" brushRef="#br0" timeOffset="25401.4">21733 3579 76 0,'0'17'410'16,"6"6"63"-16,1-4 32 0,-1-5 14 0,-6-3 5 0,7 0 3 0,-7-3 1 16,7-5-1-16,-7 1 1 0,6-1-1 0,-6-3-1 0,0 0-71 15,6 0-109-15,-6 0-142 0,0 0-160 0,7 0-133 0,-7-3-116 0,0 3-112 16,0-4-107-16,0 1-52 0,7-5-26 0,-7 1-13 0,0-4-6 16,0 3-3-16,6-2-2 0,-6-1 6 0,6-3 10 0,1 2 25 15,-1 1 31-15,1 0 68 0,6-1 121 0</inkml:trace>
  <inkml:trace contextRef="#ctx0" brushRef="#br0" timeOffset="25530.41">22149 3985 152 0,'-12'33'415'0,"-8"-3"54"0,7 0 23 15,0-9 11-15,0-3 2 0,-1 1-13 0,8-9-21 0,-6 3-54 16,5-10-70-16,0 0-93 0,1-3-107 0,-7 0-142 0,7 0-164 0,-2-6-130 16,-4 1-116-16,6-7-58 0,-8 2-27 0,8-5-11 0,-1 1-4 15,7-4 13-15,0-8 22 0,0 5 53 0,7-10 70 0</inkml:trace>
  <inkml:trace contextRef="#ctx0" brushRef="#br0" timeOffset="45253.48">5704 5279 21 0,'0'7'274'0,"0"0"27"0,-6-3 16 0,6 3 9 0,-6-2 6 0,6-3 8 15,-6-2 12-15,6 5 17 0,0-5 18 0,0 0 21 0,0 0 22 16,0 0-49-16,0 3-86 0,0-3-57 0,0 0-41 0,0 4-23 16,0-4-13-16,6 0-7 0,-6 4-4 0,0-4-8 0,6 0-11 0,-6 0-16 15,6 0-17-15,-6 0-21 0,7 0-21 0,0 0-15 0,-1-4-12 16,1 4-7-16,-1-4-4 0,0 1-3 0,8-2-3 0,-2 3 0 15,-4-6-2-15,4 0 1 0,1 1-1 0,1 0 0 0,-2 0-1 0,2-1-1 16,-2-3-1-16,2 0 0 0,-1 0 2 0,-1 3 0 0,-4-2 1 16,4-1-1-16,-6 4 1 0,8-4-1 0,-8 3 1 0,1 1 0 0,-1-3-2 15,0 2 3-15,2 0 1 0,-2 4 3 0,-6-3 4 0,6 3 5 16,-6 1 2-16,6 0 3 0,-6-2 3 0,0 5 2 0,0-3 2 0,0 3 2 16,0 0 1-16,0 0 2 0,0 0 1 0,0 0 0 0,0 0-1 15,0 0-3-15,0 0-4 0,0 3-3 0,0-3-4 0,0 0-4 16,0 0-5-16,-6 5-4 0,6-5-3 0,0 3-4 0,0 0-2 0,0 1-1 15,0 0-4-15,-6 3-1 0,6 1-4 0,0 0 1 0,0 2 1 0,0 1 0 16,0 4-1-16,0-1 1 0,-6 0 0 0,6 1 1 0,0 4 2 16,0-4 0-16,0 3 1 0,0 1 1 0,0-1-1 0,0 0 1 15,6 0 1-15,-6 4 1 0,0-4-3 0,0 4 1 0,6-4 0 0,-6 5 0 16,0-1-1-16,6 0 0 0,-6-4 1 0,8 4-1 0,-8 0-1 16,0-4 0-16,6 3 0 0,-6 2 0 0,0-4 1 0,6-1 0 15,-6 3 0-15,0-2-1 0,0-1 1 0,0 0-1 0,7-2 0 0,-7 2 1 16,0-4 0-16,0 1-2 0,0 0 0 0,0-1 1 0,-7-3 1 0,7 0 0 15,0-4 0-15,0 4 1 0,0-4-1 0,0-2-1 0,-6 2 1 16,6-3 1-16,0-1 1 0,-6 1 0 0,6-4 0 0,-8 4 0 16,8-4 2-16,-6 0-1 0,0 0 1 0,0 0 1 0,-2-4-2 0,-4 4 0 15,5-4 2-15,1 1-1 0,-8-1 1 0,2 0 1 0,6 1 0 16,-8-2 2-16,8 3 2 0,-7-3 2 0,-1 2 3 0,8-1 4 0,0 0 5 16,-8 1 5-16,8-1 4 0,0 0 4 0,-1 1 3 0,0 3 3 15,1-4 3-15,-1 1 2 0,7 3 2 0,-6 0 0 0,6-5-2 0,0 5 0 16,0 0-3-16,0 0-4 0,0 0-6 0,0 0-6 0,0 0-4 15,0 0-4-15,0 0-5 0,6-3-3 0,1 3-3 0,-7 0-4 16,13 0-3-16,-6 0-2 0,5-3-1 0,2 3-1 0,-2 0 0 0,8-4 1 16,-7 4-1-16,7 0 0 0,-1 0 0 0,1-4 0 0,0 4 1 0,-2 0 0 15,9 0 0-15,-7 0 0 0,-2 0-2 0,2 0 0 0,0 0 2 16,-1 4 0-16,1-4 0 0,0 0-1 0,-7 4 0 0,6-4 1 16,-6 3 1-16,1-3 0 0,-2 3-2 0,1-3 1 0,0 0 2 0,-6 0 0 15,-1 5 1-15,0-5 2 0,2 0-2 0,-8 0 0 0,0 3 2 16,0-3 0-16,0 0-3 0,0 0-3 0,0 0 0 0,0 0 0 0,0 0 0 15,0 0 0-15,0 0 0 0,0 0 0 0,0 0 0 0,0 0 0 16,0-3-11-16,0-2-65 0,0 5-33 0,0-6-53 0,-8 2-68 0,8 0-81 16,-6-3-93-16,6 0-77 0,0-1-70 0,-6 1-37 0,6-4-18 15,0 4-4-15,-7-4 0 0,7 4 16 0,7-1 23 0,-7-3 30 16,0 3 30-16,6 1 55 0,-6 0 63 0,6 0 83 0,2-1 244 0</inkml:trace>
  <inkml:trace contextRef="#ctx0" brushRef="#br0" timeOffset="45440.98">6454 5792 245 0,'0'11'427'0,"0"0"42"0,-7 0 24 0,7-4 13 0,-6 0 7 0,6 1 6 15,0-5 6-15,-7 1 8 0,7-4 8 0,0 3 8 0,0-3 5 16,0 0-93-16,0 0-142 0,0 0-103 0,0 0-84 0,0 0-46 16,0 0-30-16,0 0-28 0,0 0-27 0,0 0-44 0,0-3-51 0,0-1-80 15,0 1-96-15,7-2-98 0,-7 2-96 0,6-4-49 0,-6 0-24 16,7-4-12-16,-1 3-5 0,1-3 2 0,-1 0 4 0,0-3 15 0,2 3 20 15,-2-4 36-15,7 5 45 0,-7-6 74 0,7 2 164 0</inkml:trace>
  <inkml:trace contextRef="#ctx0" brushRef="#br0" timeOffset="46195.31">6858 5253 196 0,'0'0'273'0,"0"0"28"0,0 0 25 0,0 0 22 16,0 0 21-16,0 0 23 0,0 0 21 0,0 0 21 0,0 0 19 0,0 0-10 15,0 0-23-15,0 0-47 0,0 0-58 0,0 0-41 0,0 0-31 16,0 0-23-16,0 0-20 0,0 0-19 0,0 0-17 0,0 0-19 15,0 0-18-15,0 0-17 0,0 0-18 0,0-4-13 0,6 4-13 0,-6-3-9 16,6 3-8-16,1-4-6 0,-7-3-5 0,7 3-5 0,-1-4-4 16,7 2-4-16,-7-2-3 0,2-3-3 0,4 4-4 0,1-4-3 0,-6 0-2 15,6-4-2-15,-7 4-1 0,8 0-1 0,-8 1-1 0,6-2-2 16,-4 1 1-16,-2-3-1 0,0 7 2 0,1-5 1 0,-1 1 3 0,1 4 4 16,0 0 5-16,-7 0 6 0,6-1 4 0,-6 5 7 0,0-2 4 15,0 2 5-15,6-1 4 0,-6 4 3 0,-6-4 3 0,6 4 2 0,0 0 2 16,0 0-1-16,0 0-2 0,0 0-4 0,0 0-5 0,0 4-7 15,0-4-7-15,0 0-5 0,0 0-7 0,0 0-5 0,0 4-5 0,-6-4-4 16,6 3-6-16,0 2 0 0,0-2 0 0,0 5-1 0,0-6-4 16,0 6 1-16,0 3 0 0,0 0 2 0,0 1 0 0,0 2 1 15,6 1 0-15,-6 0 2 0,0 2 0 0,6 3 0 0,-6-3 0 0,6 2 0 16,2-1 1-16,-8 0 1 0,6 4-1 0,-6-3-2 0,6-1 1 16,1 3 0-16,-7-2 1 0,6-1-1 0,-6 4 0 0,7-3 0 0,0-1-1 15,-7 0 1-15,6 5-1 0,-6-5 0 0,6 0 0 0,-6 1-1 16,7-5 1-16,-7 4 0 0,0-3 0 0,7 3 0 0,-7-2 0 15,0-2 0-15,0-3 0 0,0 3 0 0,0-3 0 0,0 0 0 0,0-3 1 16,0 2-1-16,0-2 0 0,0-1 0 0,0-3 0 0,0 3 0 16,-7 1 0-16,7-5 0 0,-7 1 0 0,7-1 0 0,-6-3 0 0,6 4 0 15,-6 0 0-15,-1-4 0 0,7 0 0 0,-7 3 0 0,1-3 0 16,-1 0 0-16,1 0 0 0,0 0 0 0,-2 0 0 0,2-3 0 16,0 3 0-16,6 0 0 0,-6 0 0 0,-1-4 0 0,0 4 0 0,7 0 0 15,-6 0 0-15,6 0 0 0,-7-4 0 0,7 4 0 0,0 0 0 16,0 0 0-16,0 0 0 0,0 0 0 0,0 0 0 0,0 0 0 0,0 0 0 15,7 0 0-15,-7 0 0 0,6-3 0 0,-6 3 0 0,7 0 0 16,0 0 0-16,5 0 0 0,-6 0 0 0,8-4 0 0,-1 4 0 0,0 0 0 16,6 0 0-16,-5-3 0 0,-2 3 0 0,8 0 0 0,-7-5 0 15,7 5 0-15,-8 0 0 0,8-3 0 0,-7 3 0 0,1 0 0 16,-2 0 0-16,8 0 0 0,-7-4 0 0,0 4 0 0,0 0 0 0,0 0 0 16,-6 0 0-16,5 0 0 0,2 0 0 0,-8 0-74 0,1 0-134 0,-1-3-90 15,-6 3-103-15,6 0-84 0,-6 0-79 0,7-4-37 0,-7 0-19 16,0 1-8-16,7-5 1 0,-7 5 13 0,0-9 19 0,6 6 26 15,0-2 31-15,-6-3 50 0,14 4 57 0,-8-4 89 0,7 0 234 0</inkml:trace>
  <inkml:trace contextRef="#ctx0" brushRef="#br0" timeOffset="46368.43">7783 5663 345 0,'-8'11'459'0,"2"-3"35"0,6 2 21 0,-6-2 9 16,-1-4 4-16,7 3 4 0,-6-7 1 0,6 4 2 0,0-4 1 15,0 0 0-15,0 0 0 0,0 0-117 0,0-4-176 0,-7 4-122 0,7-4-97 16,0 4-99-16,0-7-95 0,0 4-113 0,0-5-117 0,0 1-63 16,0-1-36-16,0 1-19 0,0-4-10 0,7 0-4 0,-7 0-2 0,0 0 3 15,0-3 6-15,6 3 19 0,-6-3 24 0,7-2 61 0,-1 5 78 16</inkml:trace>
  <inkml:trace contextRef="#ctx0" brushRef="#br0" timeOffset="47483.52">9312 4777 0 0,'0'0'127'0,"8"0"101"0,-8-4 16 16,6 4 17-16,-6-3 14 0,0 3 19 0,6-4 21 0,-6 4 29 15,0-5 33-15,0 3 27 0,0-2 23 0,0 0-31 0,0 1-59 0,0-1-37 16,0 0-24-16,-6 0-18 0,6 2-11 0,0-3-12 0,0 2-10 16,-6-1-16-16,6 4-17 0,0-4-26 0,0 0-30 0,-8 4-25 15,8-3-25-15,0 3-17 0,-6 0-13 0,6 0-8 0,0 0-8 0,0 0-6 16,0 0-6-16,-6 0-4 0,6 3-5 0,0-3-3 16,-6 8-4-16,6-4-3 0,-7 4-5 0,7 2-2 0,-7 1-3 0,1 0 0 15,6 4-1-15,-7 2 0 0,1 2-2 0,6-1 1 0,-7 1 2 16,7 3 0-16,-7 0 0 0,7 0 0 0,-6 0 0 0,6 0 0 15,0 0 0-15,0 3 1 0,-6-2 1 0,6 2 0 0,0-3 1 0,0 0 1 16,0 3 0-16,0-2 1 0,0-1-2 0,0 3 1 0,0-3 0 16,0 0 1-16,-6 0-2 0,6 0 1 0,0 1 1 0,-8-5-1 0,8 3 1 15,0 1-2-15,-6-3 1 0,6-1-1 0,-6 0 0 0,6 5 0 16,-7-10 1-16,7 6-2 0,-6-4 1 0,-1 0-1 0,7-1 1 0,-7-3-1 16,1 4 1-16,0-4 0 0,6-4 0 0,-7 4-1 0,0-4 1 15,1 1 1-15,0-1-1 0,-1-3 3 0,0 2 2 0,1-1 2 0,-7-1 4 16,7-1 1-16,-2-3 1 0,2 4 1 0,0-4 2 0,0-4 0 15,-8 4 0-15,8-3 0 0,-7-1-1 0,7-3 1 0,-2-1-1 0,-4 1-3 16,6-3-1-16,-8-2-4 0,8 1-2 0,-1-3-1 0,-6 2-2 16,6 1-1-16,1-3-3 0,0 2 0 0,6 2-1 0,-6-1 0 15,6 0 0-15,-8 4-1 0,8-1 0 0,0 5-2 0,0-2 1 0,-6 2-2 16,6-1 1-16,0 4-1 0,0 0-1 0,6 0 1 0,-6 0 0 16,0 0-1-16,8 0 0 0,-8 4 2 0,6-4 1 0,-6 3-1 15,6 2 1-15,0-2 0 0,1 0 0 0,6 2 2 0,-6-3 1 0,-1 3 0 16,8-2 0-16,-8 1 1 0,6-4 0 0,2 4 0 0,-1-1 0 15,0-3-1-15,0 0 0 0,-1 0-1 0,8 0 0 0,-7-3 2 0,7 3 0 16,0-4 1-16,-1 0-1 0,-6 4-1 0,6-3 1 0,1-2 0 16,0 3 1-16,-1-3-1 0,-5 2 0 0,4-5 0 0,-4 5-1 0,5-1 2 15,-5-3 0-15,-2 3-1 0,8-4 0 0,-7 5 0 0,0-4-1 16,0 0 1-16,0-1 0 0,0 1 0 0,-7-4 0 0,8 4-1 16,-1-4-1-16,-7 0 1 0,7 0 0 0,-6 0 0 0,5-1 0 0,-4-2-1 15,-2-1 0-15,0 0 0 0,1-3 1 0,-1 4 0 0,-6-4-1 0,7-1 1 16,-7-3-1-16,0 5 1 0,0-6 1 0,0 1 0 0,-7 0-1 15,7 0 0-15,-6 0 0 0,-1-3 0 0,1 3 0 0,0-1 0 16,-2 1 1-16,-4 0-2 0,5 1 1 0,-6 2 0 0,0-3 0 0,0 4 0 16,6-1 0-16,-5 1-1 0,-2-1 0 0,2 5 0 0,-8 0 0 15,7-1 0-15,-7 0 0 0,8 4 0 0,-8 0 1 0,7 0 0 0,-7 4 0 16,1-1 0-16,-1 5-1 0,0-1 1 0,2 1 1 0,-2 3-1 16,0 0 0-16,7 0 0 0,-7 3 0 0,8 1 0 0,-8-1-2 0,13 2 0 15,-5 1-1-15,4-2 0 0,-4 3-1 0,6 5 1 0,6-4-1 16,0 2 1-16,-7 1-1 0,7 0 0 0,7 4-1 0,-7-4-6 15,0 3-4-15,6 1-12 0,0-1-10 0,0-2-20 0,8 2-24 0,-8 1-40 16,7-5-53-16,1 2-62 0,-8-1-70 0,7 0-63 0,-6-3-61 16,5 2-39-16,-5-3-31 0,6 1-11 0,-6-5-2 0,-1 1 6 0,0 3 11 15,-6-3 19-15,8-4 23 0,-8 4 42 0,0-4 51 0,0 0 64 16,0 0 111-16</inkml:trace>
  <inkml:trace contextRef="#ctx0" brushRef="#br0" timeOffset="47672.68">9137 5085 116 0,'-13'11'372'16,"6"-4"48"-16,-5 4 30 0,4-3 15 0,-4-2 11 0,6 2 5 0,6-5 5 16,-7 1 1-16,0 0 2 0,7 0 2 0,0-1 2 0,0-3-75 15,0 5-113-15,7-5-94 0,0 0-86 0,-1 2-47 0,0-2-29 0,8 0-16 16,-2 0-10-16,1 4-4 0,7-4-4 0,0-4-5 0,-1 4-5 16,7 0-20-16,-6-2-26 0,6-3-51 0,0 2-68 0,-1-1-79 15,-5 0-88-15,7 0-64 0,-1-3-54 0,-7 3-28 0,7-2-12 0,-6 1-8 16,-1-2-4-16,7 0 1 0,-6 0 2 0,6-1 18 0,-7 5 24 15,7-4 50-15,-6-1 66 0</inkml:trace>
  <inkml:trace contextRef="#ctx0" brushRef="#br0" timeOffset="48941.64">9892 5282 0 0,'0'11'242'0,"-6"0"30"15,6-4 10-15,0 1 5 0,-6-4 3 0,6 3 3 0,0-3 4 0,0 0 5 16,6-4 8-16,-6 3 13 0,0-3 15 0,0 0-42 0,6 0-73 16,1-3-37-16,-7 3-18 0,7-4-7 0,-1 0-2 0,0-3-1 15,1 3 0-15,6-4-3 0,-6 1-1 0,5-4-5 0,-4 0-6 0,4 1-13 16,1-2-13-16,-6-2-17 0,-1-1-18 0,7 4-16 0,-7-3-17 16,2-1-9-16,-2 0-6 0,-6 0-2 0,6 1-2 0,0-1 0 0,-6 0 2 15,8 1 0-15,-8-1 1 0,0 5 2 0,0-5-1 0,6 0-2 16,-6 3-1-16,0 2-4 0,0 2-3 0,0-3-2 0,0 5-1 15,0 2 0-15,0-4-1 0,-6 5-1 0,6-1-4 0,0 4-3 0,0 0-3 16,0 0 0-16,0 0-2 0,0 0-1 0,0 4 0 0,0 2-3 16,-8-1-1-16,8 2-1 0,0 4-3 0,0 0 0 0,0 4-1 0,-6-1 1 15,6 1 2-15,0 3 1 0,0 1 1 0,0 2-2 0,0 2 0 16,6-5 0-16,-6 4 0 0,0 0 2 0,8 0 0 0,-8 0 1 16,6 0-2-16,-6 0 2 0,6-4-1 0,-6 1-1 0,7-1 0 0,-1 0-2 15,1 0 1-15,0-3 1 0,-7 0 2 0,6-5 0 0,0 1-2 16,0 0 2-16,2-4 0 0,-2-2 0 0,-6 2 1 0,6-7 2 0,1 4 1 15,-1-4 0-15,1-4 0 0,0 0 0 0,-1-4 1 0,0 1-1 16,2-4-1-16,-2 0 0 0,0-4 1 0,7 1-1 0,-6 0-1 0,-1-5 0 16,1 2-3-16,5-2 0 0,-4 1-1 0,-2-5 0 0,0 5-1 15,7-4 1-15,-6 4 0 0,-1-4 0 0,7 4 1 0,-6-1-1 16,0 2-2-16,5-3 0 0,-6 3 2 0,8 2 0 0,-8 4 0 0,1 0-1 16,6-1 1-16,-6 2-2 0,-1 6 0 0,0-3 0 0,0 3-1 0,-6 0 0 15,8 1 0-15,-8 3-1 0,6 0 1 0,-6 0-1 0,6 3 0 16,-6 1 2-16,0 0-2 0,7 3 0 0,-7 0 1 0,0 5 0 15,7-5 2-15,-7 4 1 0,0 3 0 0,0 1 0 0,6-1 0 0,-6 1 1 16,0 0 0-16,0 2-1 0,0-1 0 0,7-1 1 0,-7-1 0 16,0 1 0-16,6-4 0 0,-6-1 0 0,0 2-2 0,6-1 0 0,-6 0 1 15,0-3 0-15,7-6 1 0,-7 6 2 0,7-4-1 0,-7 0 0 16,0-4 2-16,6 3 2 0,-6-3 2 0,0-3 2 0,6 3 1 0,1-4 1 16,-7 0 2-16,7 1 0 0,-1-4 0 0,1 2-1 0,-1-6-2 15,1 0 0-15,-1 1 1 0,1-2-1 0,-1 1-1 0,0-3-2 16,8-1-1-16,-8-3-2 0,1 2-2 0,6 3-1 0,-7-6-1 0,1 4-1 15,5 1-1-15,-4-1 0 0,-2 1 1 0,0 3 0 0,8-1-2 16,-8 5-1-16,1 0 1 0,-1 0-2 0,0 3-1 0,-6 0 1 0,7 4-1 16,0 0-1-16,-7 0-1 0,6 4 1 0,-6 3 0 0,6 1-1 15,-6 2 2-15,0 2 0 0,0-1 0 0,0 3 1 0,0 1 2 16,0 3 0-16,0-2 0 0,0 1 0 0,0 2 1 0,0-5 1 0,0 5 1 16,7-5-1-16,-7 1 1 0,7-5 1 0,-1 5-1 0,-6-7 0 0,7 3 0 15,-1-3 0-15,7-1-1 0,-6-4 1 0,5 1-1 0,2 0 1 16,-1-8 0-16,0 4-1 0,0-4 1 0,7-4 0 0,-8 1 0 0,8-4-1 15,-7 0 1-15,7-4 0 0,-1 1 0 0,-6-1-1 0,6-3 1 16,-5 0 0-16,-2-4 1 0,2 1 0 0,-2-2-2 0,2 1 0 16,-1 0 0-16,-1-4-1 0,-4 4 0 0,4-4-1 0,-6 0-1 0,1 1 1 15,0 0 0-15,-1-1 0 0,1 4 1 0,-7-4-1 0,0 0-1 16,6 1 0-16,-6 3 2 0,0-3 1 0,0-1 0 0,0 4 0 0,-6-3 0 16,6 2-1-16,0 2 2 0,-7-2 1 0,7 2-1 0,0 2-1 15,0 1 0-15,-6-1 1 0,6 1 1 0,0 3 1 0,-7 1 0 0,7 3 2 16,0 0 1-16,0 0 1 0,-7 4 0 0,7 0 1 0,0-1 0 0,0 4-1 15,0 4-1-15,-6-4 0 0,6 4 0 0,0 0-2 0,0 4-1 16,0-4-1-16,-6 7-1 0,6-2-2 0,-6 5 0 0,6-2-1 0,-8 3 0 16,8 4-1-16,-6 2-1 0,6 2 0 0,-6-1 1 0,-1 4 1 15,7 0 2-15,0 4 0 0,-6 0 0 0,6-1-1 0,-7 4 1 16,7 0 0-16,0 1 0 0,-7 2-1 0,7-2-1 0,0-1 1 0,-6 5 1 16,6-5-1-16,0 0-1 0,0 0 0 0,0 0 0 0,0-2 1 15,-6 2 1-15,6-4 1 0,0 4-1 0,0-3 1 0,0-4-1 16,0-1 1-16,0 2-1 0,6-1 2 0,-6-7 0 0,0 3-1 0,0-3 2 15,6-4-1-15,-6 0 3 0,0-1 0 0,7-2 0 0,-7 0 3 16,7-5 5-16,-7 1 5 0,6 0 7 0,-6-4 6 0,0 0 6 0,7-4 2 16,-7 0 1-16,6 1 1 0,0-5 0 0,-6 0 0 0,8 1 0 15,-2-4-3-15,0-3-1 0,0 2-3 0,1-6-4 0,6 4-6 0,-6-4-6 16,-1-1-8-16,1 1-5 0,6-1-3 0,-7 1-2 0,8 0-1 16,-8 3-1-16,7 1 0 0,-7-1 0 0,8 0-1 0,-2 4-1 0,-4 0-1 15,4 8 0-15,-6-4-1 0,8 2 0 0,-8 2-2 0,7 3 0 16,-7 0 0-16,2 3 1 0,4 2-1 0,-6 2 0 0,1 0 0 15,0 4 0-15,-1 0 0 0,-6 4 1 0,7-1 1 0,-7 1 0 0,6 3 0 16,-6 4 2-16,7-3 0 0,-7-1 1 0,0 4 2 0,7-4-1 16,-7 4 2-16,0-8-1 0,6 5 2 0,-6-1 0 0,6-6 0 0,0 2-1 15,-6-3 1-15,8 1-1 0,-2-6-2 0,0-2-1 0,1 0-6 16,-1-1-8-16,1-3-12 0,0-3-14 0,-1-1-18 16,6-3-19-16,-4-4-31 0,-2 0-37 0,0-4-46 0,-6 0-52 15,7-3-59-15,0-1-63 0,-7-2-61 0,0-5-58 0,0 1-29 0,-7-1-12 16,0-4 1-16,7-2 9 0,-12 3 15 0,4-5 18 0,-4 1 30 15,6-3 35-15,-8 3 47 0,1-4 52 0,-7 0 60 0,8 1 207 16</inkml:trace>
  <inkml:trace contextRef="#ctx0" brushRef="#br0" timeOffset="49168.85">10192 4590 211 0,'-12'11'396'16,"-2"4"35"-16,1-4 20 0,6-4 9 0,1 4 5 0,-1-8 2 0,7 2 1 15,-6-5 2-15,6 4 1 0,0-4-1 0,0 0 0 0,0 0-99 16,0 0-148-16,0 0-125 0,0 0-112 0,0 0-97 0,0 0-93 0,6 0-89 16,-6 0-87-16,7 3-46 0,-1-3-21 0,1 3-12 0,0 1-7 15,-1-4-2-15,0 7-1 0,2-3 6 0,-2 3 11 0,0 0 29 16,-6 1 41-16,0 3 62 0,0 0 175 0</inkml:trace>
  <inkml:trace contextRef="#ctx0" brushRef="#br0" timeOffset="49359.75">10107 5663 359 0,'0'26'453'0,"-6"0"30"0,6-7 17 0,0-1 8 0,-6-7 5 0,6-1 2 16,0-2-1-16,0-5 2 0,0 1 3 0,-7 0 1 0,7-4 2 15,0 0-118-15,0 0-177 0,0 0-116 0,0-4-84 0,0-3-89 16,7 4-90-16,-7-5-111 0,0-3-123 0,0-1-63 0,6 1-33 0,-6-3-19 16,0-1-9-16,0-3-6 0,0-4-4 0,0 3 1 0,-6-2 2 15,6-5 16-15,0 0 22 0,0-2 58 0,0-2 72 0</inkml:trace>
  <inkml:trace contextRef="#ctx0" brushRef="#br0" timeOffset="50234.13">12433 4989 0 0,'0'8'63'16,"6"-4"171"-16,-6 2 22 0,0-2 12 0,0 0 10 0,6-1 10 16,-6 2 12-16,0-2 15 0,0-3 14 0,0 0 17 0,0 0 20 0,0 0-21 15,0-3-39-15,7 3-41 0,-7-5-40 0,7 2-24 0,-7-1-16 0,6 0-9 16,1-2-6-16,-1 2-8 0,0-4-9 0,8 1-13 0,-8 0-13 16,0-1-18-16,1 1-18 0,0 3-21 0,6-3-21 0,-7 3-12 15,0 1-11-15,1-1-5 0,0 4-7 0,-7 0-2 0,6 4-3 0,0-1-3 16,-6 1-2-16,8 3-1 0,-2 1-2 0,-6 3 0 0,6 0 1 15,-6 4 0-15,0 2 0 0,7 1 2 0,-7 1-1 0,0-1 2 0,0 5-2 16,6-2 1-16,-6 5-1 0,0-4 1 0,0 4-2 0,0-4 1 16,0 0 0-16,0 0 0 0,0 0 0 0,0 0 0 0,0-4 1 0,0 4-1 15,0-7 1-15,0 3-1 0,0-3 1 0,-6-1 0 0,6-3 0 16,0 0 0-16,0 0 0 0,0-4 5 0,0 1 5 0,0-5 7 16,0 2 7-16,0-3 7 0,0-2 7 0,0 0 5 0,0 0 2 0,0-2 3 15,0-3 1-15,6-1 1 0,-6-2-2 0,0 0 1 0,7-7-1 16,-7 5-4-16,7-5-4 0,-1-3-8 0,-6 0-8 0,6-4-7 0,0-1-7 15,2 2-5-15,4-2-4 0,-5-2-2 0,0 0-3 0,6 3 0 16,-7-4 0-16,7 4 0 0,0 0 0 0,0 4-1 0,0-1 0 16,0 1 0-16,-7 7 0 0,8-4-1 0,-2 5 0 0,2 2-2 0,-8 5 1 15,7-5-1-15,-6 8 1 0,6-4 0 0,-7 8 0 0,0-1-1 16,8 2 0-16,-8 1-1 0,1 1 0 0,-7 5 1 0,6-1 0 0,1 3 1 16,-1 1 1-16,-6 0 1 0,7 4 0 0,-7-2 1 0,6 3-1 15,-6-3 1-15,0 2 0 0,7-1 0 0,-7 0 2 0,0-3 0 0,7 3 1 16,-1-3-1-16,-6-4 1 0,6 3-1 0,-6-7-1 0,7 5-2 15,0-5-1-15,-7 1-8 0,6-1-8 0,0-4-22 0,1-3-27 16,-1 5-51-16,1-10-61 0,0 2-73 0,5-1-78 0,-4-3-67 0,4 0-59 16,1-4-28-16,-6-1-16 0,12-2-6 0,-13-4-1 0,14 3 5 15,-7-4 7-15,0 1 23 0,0 0 26 0,7-4 51 0,0 3 60 0</inkml:trace>
  <inkml:trace contextRef="#ctx0" brushRef="#br0" timeOffset="51650">13468 5059 155 0,'7'0'228'16,"-7"4"16"-16,0-4 13 0,0 3 14 0,0-3 15 0,0 0 16 16,0 0 17-16,0 0 22 0,6-3 24 0,-6-1-7 0,0 4-23 0,7-4-32 15,-7 1-38-15,6-1-27 0,-6-3-22 0,6 2-13 0,-6 3-10 16,7-6-11-16,-7 0-12 0,7 1-13 0,-7 3-15 0,6-6-19 0,-6 2-20 16,0 1-20-16,0 0-19 0,0-1-12 0,0 1-8 0,0 0-2 15,-6-1-1-15,-1 1-2 0,0 0-2 0,1 4-2 0,0-5-1 0,-7 4-1 16,-1 1 0-16,8-1-2 0,-8 0 0 0,2 1-1 0,-8 3-1 15,7 0-3-15,1 0-3 0,-2 3-3 0,8 1-2 0,-8 0-1 16,2 3 0-16,-1-4-1 0,-1 5-3 0,8 3-3 0,-6-4-1 0,-2 4-3 16,8 0-1-16,-1 4-1 0,1 0-2 0,-8-5-1 0,8 8 1 15,0-3 0-15,6 4-2 0,-6-1 0 0,-2-3 1 0,8 6 0 0,0-2 0 16,-6-1 1-16,12-3 0 0,-6 2 0 0,0 3-1 0,8-6 1 16,-8 1 0-16,6-1 0 0,0 1-1 0,0-4 1 0,1-4 1 15,0 4-1-15,-1-3-1 0,1-5 1 0,-1 2 1 0,0-3 0 0,2 3 1 16,4-5-1-16,-6-5 0 0,1 3-1 0,6-3 2 0,-6-2-1 15,5 0 0-15,-4-4 1 0,4-1-1 0,2-2 1 0,-8 3 0 0,7-3-1 16,-7-1-1-16,8-3 0 0,-2 3 0 0,-6-4-1 0,8 1-1 16,-8 0 1-16,8 0 0 0,-8-4 0 0,1 3 0 0,-1 1 0 0,0 4 0 15,1-5-1-15,0 1 0 0,-1 3-1 0,-6 0 1 0,6 1 0 16,-6-1 1-16,7 5-1 0,-7-2 0 0,0 5 1 0,7-4-1 0,-7 7 0 16,0-4 1-16,0 6-1 0,0-3 0 0,0 2-1 0,0 3 1 15,0 0-2-15,0 0 0 0,0 0 0 0,0 0 1 0,-7 3-1 0,7 2-1 16,0-3 1-16,-7 6 1 0,7 0-1 0,-6 3-1 0,6-4 1 15,0 7 0-15,-6-3 2 0,-1 4 1 0,7 0 1 0,-7-1 4 16,7 4 0-16,0 1 2 0,-6-1 2 0,6 4 2 0,0-3 2 0,0 3 1 16,-6-1 2-16,6 5 1 0,0-4 2 0,6 0 0 0,-6 0 1 15,0 4 1-15,0-5-1 0,0 2 0 0,6 3-2 0,-6-1-2 0,7-3 0 16,-7 4-1-16,0-1-2 0,7 1-1 0,-1 3-2 0,-6-3 0 16,0 3-1-16,6-3 1 0,-6 3-3 0,0 1 0 0,7-5-1 15,-7 4-1-15,0 0 1 0,7-3-1 0,-7 0-1 0,0 0-1 0,-7-4 1 16,7 3-1-16,0-3 0 0,0 4-2 0,-7-5 1 0,7-2-1 0,-6 4-2 15,6-5 2-15,-6 3 0 0,-1-2 0 0,0-5-1 16,1 1 1-16,0 0 1 0,-7-1-1 0,6-2-1 0,0-1 1 0,1-5 1 16,0 2-2-16,-2-1 2 0,2-3 1 0,0 0-1 0,-7-1 1 0,6-3-1 15,1 0 0-15,-1-3-2 0,1-1 1 0,0 0 1 0,-2-6 1 16,2 2 1-16,0-6-4 0,0-1-1 0,-2 0-1 0,8 0 0 16,-6-7-1-16,6 5-1 0,0-6 0 0,6 2-1 0,-6-2 0 0,8 2 0 15,-2-2-1-15,0-2 0 0,8 3-2 0,-2 0 0 0,1-4 2 16,1 4 1-16,4-4 2 0,-4 5-1 0,6-5 1 0,-1 0 0 0,7 1-1 15,-6-1 1-15,5 0 1 0,-5-3 0 0,6 0-1 0,1-1 0 16,-1 1 0-16,0 0 0 0,-7-1-4 0,7-3-2 0,0 1-5 0,-7-2-6 16,7-2-5-16,-6-1-6 0,6-3-3 0,-7 3-5 0,1-3-3 15,0-4-3-15,-1 0-2 0,1 0-2 0,0 4-1 0,-8-5 1 0,8 1 4 16,-7 5 3-16,1 2 4 0,-2-3 5 0,1 6 7 0,0 2 5 16,-6 2 6-16,-1 1 6 0,0 4 6 0,2 2 7 0,-8 2 4 0,6 2 5 15,-6 1 6-15,0 0 4 0,0 2 4 0,0 2 3 0,-6-1 3 16,6 4 3-16,-8 0 1 0,8 0 1 0,-6 4 1 0,6 0-3 15,-6 0 0-15,6-1-4 0,-7 5-2 0,1-1-5 0,6 4-4 0,-7 0-4 16,7 0-5-16,-6 4-4 0,-1-1-2 0,7 5-3 0,-6-1-2 16,0 4-2-16,-2 0-2 0,2 3 0 0,0 1 0 0,-1 3 1 0,7 1-1 15,-7 3 1-15,1 0 1 0,-7 0 0 0,13 3-1 0,-6 1 2 16,-1 0 0-16,0-1 0 0,1 5 1 0,0-1-2 0,-1 5 1 16,0-7 0-16,1 7 0 0,-1-5 0 0,1 4 0 0,6 1 0 0,-7-5 0 15,1 4 1-15,6 0 0 0,0-4 1 0,-7 4-1 0,7-3 1 16,0-1-1-16,0 3 1 0,0-2 1 0,0-4 0 0,0-1-1 0,7 1 2 15,-7 0-2-15,0-5 1 0,6-3-1 0,-6 1 0 0,7-1 0 16,-7-3-1-16,6 0 2 0,1-4-1 0,-7 0 0 0,6-4 0 0,1 0 1 16,-7-4 1-16,7 2 2 0,-7-2 3 0,6-3 2 0,-6 0 2 15,6 0 3-15,-6-3 0 0,7-2 2 0,0-1 1 0,-1-2-2 0,0-3 0 16,1 0-1-16,-1-3 0 0,1 3-2 0,0-7-1 0,-1-1-1 16,8 1-4-16,-8-4-2 0,0 0-2 0,7 0-1 0,-6 0-2 15,-1 0-3-15,7 0-1 0,1 0 0 0,-8 0 1 0,7 4 0 0,0-1 0 16,-7 4-1-16,7 1 0 0,1 3 1 0,-8-1-2 0,0 2-1 15,8 2 1-15,-8 5-1 0,0-5-1 0,1 5 1 0,-1 3-1 16,1 0 2-16,-7 0 0 0,7 0 1 0,-1 3-1 0,-6 5 1 0,0-5 0 16,6 5 0-16,-6 2 0 0,0 2 0 0,0-1 2 0,-6 3-1 0,6 1 1 15,0 4 1-15,0-4-1 0,-6 2 1 0,6 3 0 0,0-3-1 16,-7 2 1-16,7-1 0 0,0-3 0 0,0 3 0 0,-7-4 0 16,7 1-1-16,7 0 1 0,-7-4 0 0,0-1-1 0,0-2 0 0,7 0 0 15,-7-1-1-15,6 0 0 0,0-7-2 0,1 4-1 0,0-4-1 16,-1-4-1-16,0 1-2 0,1-1 0 0,6-3-1 0,-6-1-1 0,5 0 0 15,-4-2-2-15,4-1 1 0,-6-4-1 0,8 0 0 0,-8 1 1 16,7-1 0-16,1-3 2 0,-8 0-1 0,0-1 1 0,8 2 2 16,-8 1 0-16,0-2 1 0,1 0 1 0,6-1 1 0,-6 1 0 0,-7 3 1 15,6 1 0-15,0-1 0 0,0 0 1 0,-6 5-2 0,8-2 2 16,-8 5 0-16,6 0 1 0,-6 3-1 0,0-3 0 0,0 7-1 0,0 0-1 16,0 0 1-16,0 0-1 0,0 0 0 0,0 3 1 0,0 1 0 15,-6 7 0-15,6-4 2 0,-8 5-1 0,8-2 0 0,0 5 1 0,-6 0 0 16,6 3 1-16,-6 1 1 0,0 2 0 0,6 2 1 0,0-2 0 15,-7-3 0-15,7 5 0 0,0-1 0 0,0 0-1 0,0-1 2 16,0-3-1-16,7 1-2 0,-7-4 0 0,6 0 1 0,0-4 0 0,0 3-2 16,2-7-6-16,-2 1-11 0,0-1-18 0,8-7-22 0,-8 0-44 15,7 0-51-15,1-4-65 0,-2-2-71 0,1-2-63 0,0-3-57 0,0 0-45 16,1-3-39-16,-2-5-20 0,2 4-9 0,-2-7 3 0,1 4 5 16,1 0 18-16,-2-4 22 0,2 0 43 0,-8 3 52 0,7-3 64 15,0 4 71-15</inkml:trace>
  <inkml:trace contextRef="#ctx0" brushRef="#br0" timeOffset="52158.94">14933 5001 82 0,'0'0'179'0,"7"0"17"0,-7 0 16 0,6 0 15 15,-6 0 14-15,0-4 18 0,7 4 18 0,-7-5 15 0,7 2 17 16,-7 0-15-16,6 3-31 0,-6-4-24 0,0-3-20 0,6 3-15 0,-6 0-8 16,0 1-7-16,0-5-1 0,7 5-5 0,-7-5-3 0,0 1-11 15,-7 3-13-15,7-2-11 0,0-2-13 0,-6 4-13 0,6-3-13 16,-6 0-7-16,6 3-6 0,-7 0-3 0,0-4-3 0,1 6-8 0,-7 2-11 15,6-5-9-15,-6 5-11 0,7-3-6 0,-8 6-6 0,2-3-1 16,5 5-3-16,-6-3-1 0,0 6-3 0,1 0 0 0,-8-1-4 0,6 4-4 16,2 0-5-16,5 0-3 0,-6 0-1 0,0 3-2 0,0 1 0 15,6 0-1-15,-5 3 0 0,5-4 0 0,0 5-2 0,1-4-2 0,-1 3 0 16,1 0-1-16,6 0 1 0,0 1 0 0,0-1 1 0,0 1-1 16,0-6-1-16,6 7 1 0,1-6-1 0,-7 4 1 0,13-3-1 0,-6-4-1 15,-1 0 1-15,7 0 0 0,-6-4 1 0,5 1-1 0,2 0 0 16,-1-6 0-16,-7-2-2 0,7 0 2 0,0 0 0 0,1-2-2 15,-2-6 0-15,1 0-1 0,0 1 0 0,0 0 0 0,-7-5-1 0,8-2 0 16,-8 3 0-16,7-3-1 0,-6-1 1 0,-1-3 0 0,1 3-1 16,-1-4 1-16,1 5 0 0,0-5 0 0,-1 1 0 0,-6 0 1 0,6 4 1 15,-6-5-1-15,0 1 0 0,7 0 1 0,-7 2 1 0,0 1 0 16,0 1 2-16,7 3 1 0,-7 0 3 0,0 0 1 0,0 4 0 0,0 0 2 16,0-1-1-16,0 5 1 0,0 3-2 0,0 0 1 0,0 0 0 15,0 0 1-15,0 0-1 0,0 8 0 0,0-5-1 0,0 4-2 16,0 4-2-16,6 0 0 0,-6 4 1 0,0-1 0 0,0 1 1 0,0 4 1 15,0-1 3-15,0 0-1 0,0 4 2 0,0-4-1 0,0 5 1 16,0-2-2-16,0-3 0 0,0 1-2 0,7-1 0 0,-7 1-1 0,0-5-1 16,6 1 0-16,-6-4-3 0,0-1-1 0,6 2-3 0,1-5-2 15,-7-3-4-15,7-1-12 0,-7-3-18 0,6 0-33 0,0 0-42 0,2-7-56 16,-2 0-63-16,0 0-64 0,1-5-64 0,-7-2-51 0,6-1-47 16,1-3-23-16,-1 0-10 0,-6-4-3 0,7 0-1 0,-7-4 11 15,0-3 17-15,0-1 33 0,-7-2 43 0,1-1 54 0,6-4 64 0</inkml:trace>
  <inkml:trace contextRef="#ctx0" brushRef="#br0" timeOffset="52331.68">14516 4564 210 0,'-25'18'384'0,"-1"1"39"0,6-1 27 0,0-3 16 0,1-1 10 0,5-5 6 16,2 1 6-16,-2-6 3 0,8 3 3 0,0-3 2 0,6-1 0 15,-7-3-92-15,7 4-140 0,0-4-91 0,0 3-67 0,7-3-59 16,-1 0-54-16,-6 0-81 0,6-3-95 0,2 3-100 0,4-4-105 0,-6 1-53 15,8-5-29-15,-1 1-14 0,-7 0-6 0,8-5-3 0,-2 2-3 16,-6-5 3-16,8 1 3 0,-1-2 20 0,-6-1 27 0,6 2 65 16,-1-4 125-16</inkml:trace>
  <inkml:trace contextRef="#ctx0" brushRef="#br0" timeOffset="52609.43">14419 4466 0 0,'-7'3'317'0,"-5"5"78"0,4-5 42 0,-4 1 27 0,6 0 19 15,-2-4 11-15,8 0 9 0,-6 0 4 0,6-4 5 0,0 0 2 16,0-3 1-16,0 3-53 0,0-4-81 0,6-2-96 0,-6 2-101 0,8-3-63 16,-2 0-42-16,6 0-27 0,-4-3-20 0,-2 3-12 0,7-1-8 15,-7 2-7-15,8-1-4 0,-2 4-3 0,-6-2-2 0,8 3 0 0,-8 2-1 16,1 1-1-16,0 3-1 0,6 0 0 0,-7 3-1 0,0 1 1 16,2 2 0-16,-8 3 0 0,6-2 2 0,0 4-1 0,0 4 2 15,1-4 0-15,-7 3 0 0,7-3 1 0,-1 4 0 0,1-4 0 0,-1 3 2 16,0-7 1-16,2 5 1 0,-2-5 1 0,0 1 0 0,8-5-5 15,-8 1-3-15,7-4-16 0,0-4-22 0,0 1-48 0,-1-5-60 0,8-3-73 16,-7 1-82-16,1-6-70 0,5 2-66 0,-6-5-33 0,7-2-17 16,-7-1-8-16,-1 0-5 0,8 0 2 0,-6-5 2 0,5 6 17 0,-6-5 21 15,6 5 48-15,1-2 59 0,-1 2 75 0,1-1 256 0</inkml:trace>
  <inkml:trace contextRef="#ctx0" brushRef="#br0" timeOffset="52895.8">15780 4692 177 0,'-13'19'404'0,"7"-1"43"16,6-3 23-16,-7 0 10 0,0-1 5 0,1-3 1 0,6-3 2 16,0-2 0-16,0-1 0 0,0-2 0 0,0-3 1 0,0 0-97 0,0 0-145 15,0 0-148-15,0 0-153 0,0 0-133 0,0 0-119 0,0 0-76 16,0-3-54-16,0-5-26 0,0 1-13 0,0 3-7 0,0-3-4 0,0 3 0 16,0-3-2-16,6 2 11 0,-6-1 15 0,7 2 49 0,-7 4 63 15</inkml:trace>
  <inkml:trace contextRef="#ctx0" brushRef="#br0" timeOffset="53050.96">15838 5041 133 0,'-6'25'385'0,"0"1"48"16,-1-4 24-16,0 0 18 0,1-4 11 0,6 1 8 0,0-6 6 0,0-1 2 15,-6-1 2-15,6-3 1 0,0 3 0 0,6-8-78 0,-6 4-118 16,0 1-100-16,0-5-89 0,0 1-54 0,0-4-37 0,6 4-69 0,-6-4-87 16,0 0-115-16,0-4-132 0,0 0-65 0,0-3-34 0,7 0-16 15,-7-8-9-15,0 4-3 0,0-7-1 0,-7 0-2 0,7-8-1 16,0 1 7-16,0-1 11 0,0-4 53 0,0-2 73 0</inkml:trace>
  <inkml:trace contextRef="#ctx0" brushRef="#br0" timeOffset="55659.03">7600 6444 0 0,'6'-4'126'0,"-6"4"67"15,7-4 10-15,-7 4 8 0,0-2 7 0,6 2 9 0,-6-5 12 0,0 1 14 16,0 4 16-16,0-3 2 0,-6-2-2 0,6 2-25 0,0 0-39 16,0-1-18-16,0 0-7 0,-7 1 0 0,7 0 6 0,0-2 7 0,-6 2 9 15,6-1 3-15,0 0-3 0,-6 1-8 0,6-1-10 0,-7 1-12 16,7 3-9-16,-7-4-12 0,7 0-13 0,-6 1-11 0,0-1-11 16,-2 4-14-16,2-3-15 0,6 3-16 0,-13 0-16 0,7-5-11 0,-1 5-10 15,1 0-5-15,-7 0-5 0,-1 5-2 0,8-5-4 0,-7 3-3 16,0 1-2-16,-6-1-5 0,5 5-7 0,2-5-2 0,-2 4 2 0,-5 1 0 15,6 0 0-15,0-2-1 0,0 5-1 0,0 0 0 0,0-2 0 16,0 1 0-16,0 0-1 0,-1-3-1 0,8 5 1 0,-6-1-2 0,5 0 2 16,0 0 0-16,1 0 0 0,-1 0 1 0,7 0 0 0,-6-3 0 15,6 2 0-15,0 1-1 0,0-4 1 0,0 4 1 0,0-3-1 0,6 3 0 16,1-5 0-16,-1 6 1 0,-6-4 0 0,14-1 1 0,-8 0 1 16,6-4 0-16,-4 5-1 0,4-4 0 0,1 0 1 0,1-1 0 15,5-3 0-15,-6 0 0 0,7 0 1 0,-7-3 0 0,6-1-1 0,0-3 1 16,1 2-1-16,0-5-2 0,-1 3-3 0,1-5-1 0,-1 2-4 15,1-2-5-15,0 1-5 0,-1-3-4 0,0-1-4 0,1 0-4 0,-7 1-3 16,7-1-3-16,-8 0-2 0,8 1-3 0,-7-1-1 0,1 0 1 16,-2-3 2-16,1 4 1 0,-6-1 4 0,-1 5 5 0,7-6 5 0,-7 2 4 15,2 3 5-15,-8-1 4 0,6 2 4 0,-6-1 5 0,0 4 5 16,0 0 5-16,0-1 5 0,0 0 5 0,-6 5 3 0,6-1 4 16,-8 0 4-16,8 1 2 0,-6 3 1 0,0-4-1 0,-1 4 2 0,1 0-1 15,-1 4 0-15,0-4-2 0,1 3-1 0,0 1-4 0,0 0-4 16,-8-1-5-16,8 5-3 0,-1 0-4 0,1-1-4 0,-8 4-1 0,8-4-1 15,0 7 1-15,-1-2-2 0,0 2 2 0,1 1-1 0,0-1 2 16,-1 5 0-16,0-1 3 0,1 1 2 0,-1 3 0 0,1 0 2 0,6-1 1 16,-6 5 0-16,-1-4 1 0,7 3 0 0,-7 6 0 0,7-6-1 15,-6 4-2-15,6 0 1 0,-6-4-3 0,6 5 0 0,-8 3-2 0,8-4-2 16,-6 4 0-16,6-3-1 0,-6 2-1 0,6 2 1 0,-7-5-2 16,1 4-1-16,6-3 0 0,-7-1 2 0,1 0 0 0,-1-4-2 0,1 2 1 15,0-2-1-15,-2 1 1 0,2-5-1 0,0 1 1 0,-1-3 0 16,1-1 0-16,-7 0-1 0,6-2 1 0,1 1 2 0,-8-5 2 15,8 2 3-15,0-3 6 0,-8-4 7 0,8 5 4 0,0-9 5 0,-1 1 2 16,1-1 1-16,-8 1 3 0,8-8 3 0,0 4 0 0,-1-7 0 16,0 4 0-16,1-6-1 0,0-1-3 0,-1-1-5 0,0 0-5 15,1-4-7-15,6 4-5 0,0-3-4 0,-7-1-3 0,7 0-3 0,7 1-2 16,-7 3-3-16,0-3-1 0,6 2 0 0,1 1 0 0,0 0-2 16,-1 1 1-16,0 1 0 0,1 3-1 0,0-2 1 0,5 5 0 0,-5 0 1 15,0-5-1-15,6 8 0 0,-7-5 1 0,0 5-2 0,1-2 2 16,6 2-1-16,-7 0 0 0,1 2 2 0,0-2-1 0,6 5 0 0,-7-5 1 15,1 3 0-15,6 2 1 0,-7-2 0 0,8 0-1 0,-8 1-2 16,7 3-2-16,-7-4-5 0,7 2-4 0,0-1-4 0,-7-1-6 16,8 1-5-16,-1-4-8 0,0 3-10 0,0-3-14 0,7 4-18 0,-8-4-26 15,8 0-29-15,-7-4-32 0,7 4-30 0,-8-3-37 0,8-1-40 0,0 1-36 16,-1-6-33-16,1 6-27 0,0-4-26 0,-1 0-24 0,1-1-23 16,-1 0-3-16,0-2 10 0,1-1 22 0,-1 3 28 0,-5-2 31 15,5-2 32-15,1 2 39 0,0-5 44 0,-2 4 39 0,2 0 120 0</inkml:trace>
  <inkml:trace contextRef="#ctx0" brushRef="#br0" timeOffset="56177.06">8231 6997 0 0,'14'3'85'0,"-8"1"78"0,7 1 7 0,-6-5 7 0,0 2 7 0,-1-2 13 16,-6 0 13-16,0 5 20 0,0-5 23 0,6-5 10 0,-6 5 5 15,0 0-4-15,0 0-12 0,0 0 3 0,0-2 7 0,0 2 5 16,0-5 3-16,0 5 1 0,0-4 0 0,0 1-7 0,0-1-8 0,0 0-14 16,-6-3-21-16,6 4-21 0,0-1-21 0,0-4-22 0,-6 4-24 0,6-2-20 15,-7 2-22-15,7-3-13 0,-7-1-10 0,7 5-7 0,-6-1-5 16,-1-4-5-16,1 5-4 0,6-4-3 0,-14 3-1 0,8 1-2 15,0-1-2-15,-1 0-5 0,0 0-6 0,-5 4-3 0,5 0-4 0,1 0 0 16,-8 0 0-16,8 0-2 0,0 0-1 0,-8 4-1 0,8-4-3 16,0 8-2-16,-1-5-1 0,-6 4-4 0,6 0-1 0,1 1-3 0,0 3-1 15,-8 0-1-15,8 3-1 0,0-2 0 0,-1 2 0 0,0 4-1 16,1 1-1-16,-1 0 1 0,1-1 1 0,0 0 0 0,6 0-1 0,-8 4 1 16,8-4 0-16,0 0 0 0,8-2 0 0,-8 1 0 0,6 2-1 15,0-4 0-15,-6-5 0 0,13 5 0 0,-6-4 2 0,0 0-1 16,5 0-2-16,-6-4 0 0,2 1 1 0,4-5-2 0,1 4-1 0,-6-7-2 15,6 5-1-15,0-10-2 0,0 5-2 0,-7-3-3 0,8-1-4 16,-1-3-5-16,-1-4-5 0,2 0-1 0,-2 0 0 0,-4 0-3 0,4-4 1 16,1 1-2-16,-6-4 1 0,6 0 0 0,-7 4 3 0,8-9 1 15,-8 4 2-15,0-3 3 0,-6 4 6 0,7-4 4 0,-1 1 3 0,-6 2 4 16,0-2 3-16,7 1 1 0,-7-2 3 0,0 8 2 0,0-4 5 16,0 3 3-16,-7 4 4 0,7 0 5 0,0 4 4 0,0 0 4 15,0-1 2-15,0 4 1 0,0 1 1 0,0-1-1 0,0 4-1 0,0 0-1 16,0 0-2-16,0 4-2 0,-6-1-1 0,6 1-4 0,0 4-2 15,0-1-6-15,0 4-3 0,0 3-5 0,6 1-1 0,-6 3-2 16,0 0-1-16,0 4 2 0,0 5 0 0,7-7 1 0,-7 7 0 0,0-5 1 16,7 0-2-16,-7 3 1 0,6-3-1 0,0-2-1 0,1-3 1 0,0 2 1 15,-1-1-2-15,0-8 1 0,1 5 0 0,0-4-4 0,-1 0-2 16,1-3-9-16,-1-5-10 0,0 1-21 0,1-1-25 0,0-3-50 16,-1-3-61-16,0-4-73 0,1-1-78 0,0-3-68 0,-1-3-63 0,-6-1-31 15,7-7-17-15,-7 3-5 0,0-6-1 0,6-1 6 0,-12-3 8 0,6 0 22 16,0-3 25-16,-7-5 49 0,1 0 60 0,-1 0 73 0,0-3 265 15</inkml:trace>
  <inkml:trace contextRef="#ctx0" brushRef="#br0" timeOffset="56345.61">8296 6542 0 0,'-18'0'350'0,"4"5"89"0,-5-2 43 0,5 1 28 0,2-1 23 0,-2 1 20 16,2-4 19-16,5 4 17 0,-6-4 16 0,13 0 10 0,-7 0 10 16,1 3-48-16,6-3-74 0,-6 0-110 0,6 0-127 0,0 0-72 0,6 0-41 15,0 0-31-15,1 0-21 0,0 4-92 0,6-4-9 0,-1 0 0 16,8 0 0-16,6 3 0 0,-6-3 0 0,5 0 0 0,-5 4-144 0,7-4-101 15,-1 5-110-15,0-3-99 0,-1-2-88 0,-5 5-46 0,0-2-24 16,-1 0-10-16,-6-3-6 0,6 5 2 0,-5-5 9 0,-1 0 21 16,0 0 28-16,0 0 41 0,-1 0 49 0,2-5 90 0,-1 2 187 0</inkml:trace>
  <inkml:trace contextRef="#ctx0" brushRef="#br0" timeOffset="57992.18">9638 6785 2 0,'0'0'234'0,"0"0"23"0,0 0 15 0,0 0 14 15,-6 3 14-15,6-3 11 0,-6 0 12 0,6 0 13 0,-7-3 13 16,0 3 2-16,1-4-5 0,0 4-46 0,6-3-68 0,-14-2-44 16,8 1-32-16,-1 1-16 0,1 3-7 0,-1-3-10 0,-6-1-13 0,7 0-11 15,0 1-11-15,-8-1-11 0,8 4-12 0,-7-4-10 0,6 4-8 16,-6 0-5-16,0 0-3 0,0 0-8 0,0 4-8 0,0 0-8 0,0-1-8 16,0 5 1-16,0-2 3 0,-7 3 4 0,8 1 2 0,-2 1 4 15,1 0 5-15,1 4 6 0,-2-1 3 0,2 1 4 0,5 3 2 0,-6 1 4 16,0-1 2-16,6 1 3 0,0-1 1 0,1 3-2 0,6-2-4 15,-6 4-2-15,6-6-1 0,0 1-4 0,6 1-5 0,-6-4-4 16,6-1-3-16,1 1-2 0,0 0-2 0,-1-5 0 0,7 1 0 0,1-3-1 16,-2 0-1-16,2-1-1 0,5-7 1 0,1 3-3 0,-8-3 1 0,8 0-2 15,0-3-2-15,5-4-1 0,-5-1 0 0,0 0-2 0,-1-3 0 16,1-4-2-16,0 1-2 0,5-1-1 0,-12 1 0 0,6-4-2 16,-5-2-1-16,6 0 0 0,-8 1-1 0,-5 1 0 0,6-4 2 0,-6 3-1 15,-1-3 2-15,0 4 0 0,-6-4 1 0,7 5 2 0,-7-3 3 16,0 3 3-16,0-2 4 0,0 4 3 0,0-4 4 0,0 5 4 15,0 3 2-15,0-4 3 0,0 4 3 0,0 4 3 0,-7-4 3 0,7 8 1 16,0-5 2-16,0 4-2 0,0 1-2 0,0-1-4 0,0 4-3 0,0 0-3 16,0 0-6-16,0 0-4 0,0 0-4 0,-6 0-3 0,6 0-4 15,0 4-4-15,0-1-4 0,0 4-3 0,0 1-2 0,0-1 0 16,-6 1-1-16,6 3 0 0,0 4 2 0,0-1-1 0,0 0-1 0,0 5 2 16,0-1 1-16,6 1 0 0,-6-2 0 0,0 6 0 0,0-4 1 15,6 3 0-15,-6 0 0 0,7-4 0 0,-7 3-1 0,7-2 0 0,-1 4 0 16,1-6 0-16,-1-2 0 0,0 3-1 0,1-3 0 0,6-1 0 15,-7-2 0-15,8-2 1 0,-8-3-2 0,7 1-1 0,-6-1 1 16,6-3 0-16,-7 0 0 0,8-4-1 0,-2 0 1 0,-5-4 0 0,6 0 0 16,0 1 0-16,-7-9-2 0,8 5 0 0,-2-3-1 0,-5-5 1 15,6 0 1-15,0 1-1 0,-7-1 1 0,8-4-1 0,-8 1 1 0,0 0 1 16,2-1-2-16,-2 1 2 0,0 0-1 0,0 0 2 0,1 3 3 16,-7-4 3-16,7 5 3 0,-7-1 3 0,0 1 4 0,0 3 5 0,0-1 4 15,0 5 4-15,0-4 2 0,0 4 1 0,0 4 3 0,0-1-1 16,0-4 0-16,0 8 0 0,0-4 0 0,0 4-4 0,0 0-4 0,0 0-3 15,0 0-4-15,0 0-5 0,0 0-6 0,0 4-5 0,0-4-3 16,-7 5-1-16,7-2-2 0,0 1 0 0,0-1 0 0,0 4 0 0,0 1-1 16,7 2 1-16,-7 2 1 0,0-1 0 0,0 3 0 0,0-3 2 15,0 7-1-15,6-3 1 0,-6 0 0 0,0 4 2 0,7-5-1 16,-1 4 0-16,-6-3 0 0,6 3-1 0,2-7-1 0,-2 4 1 0,0 0 1 16,0-5-1-16,2 2 0 0,4-5 1 0,-5 0 1 0,-1 1 0 15,8-5-1-15,-2-3 1 0,-6 0 0 0,8 0-1 0,-1-3 1 0,0-5 0 16,0 1 0-16,-7 0-1 0,8-5 1 0,-2-2-2 0,2 3 1 15,-8-4-1-15,7 0 0 0,-7-2 0 0,8 2-1 0,-8-4 1 16,0 1-1-16,1 0 0 0,0 0 0 0,-1 3 1 0,-6-4 1 0,7 1 1 16,-7 3-1-16,6-3 0 0,-6 4 1 0,0-2 0 0,0 6 0 15,0-1 1-15,0-1 0 0,0 5-2 0,0 4 0 0,0-5 0 0,0 5-2 16,0 3-1-16,0 0 0 0,0 0-1 0,0 0 0 0,0 3-1 16,0 1 1-16,-6 3 0 0,6 0 0 0,0 1 1 0,0 3-1 0,0 3 2 15,-7-2-1-15,7 2 1 0,0 4 1 0,0-3 1 0,0 4 1 16,0-1 1-16,0-4 0 0,7 5-1 0,-7-4 0 0,0 3 0 15,6-3-2-15,1-1 0 0,-7-2 0 0,7 2 0 0,-1-3-1 0,0-4 1 16,0 5 0-16,2-9 0 0,4 4 0 0,-5-3 0 0,-1-4 0 16,8 0 0-16,-8-4 1 0,6 0-2 0,2-2-2 0,-1-1-2 0,-6-5-3 15,6 1-1-15,-1-3-3 0,2-1-2 0,-2-4-5 0,-5 1-1 16,6 0-3-16,-6 0-3 0,6-5-3 0,-7 1-2 0,1 0-2 0,-1-3 1 16,0-1 2-16,-6 4 3 0,8-4 1 0,-8 0 4 0,6 1 1 15,-6 0 3-15,0-1 5 0,0 4 2 0,0 0 3 0,0 0 6 16,0 0 6-16,-6 4 4 0,6-1 1 0,0 1 5 0,-8 4 2 0,8-1 4 15,0 0 3-15,0 0 3 0,-6 4 4 0,6 0 4 0,0 0 5 16,-6 4 2-16,6 0 3 0,0 0-2 0,-7 3-3 0,7 1 0 0,0-2-2 16,0 5-4-16,0 0-3 0,0 0-3 0,0 0-5 0,-6 5-4 15,6-2-3-15,0 4-5 0,0 1-5 0,0-1-3 0,0 4-3 0,0 3 0 16,0 0-3-16,0 3 2 0,0 0-1 0,0 5 2 0,0-4 0 16,0 8 1-16,0-4 0 0,0 0 2 0,6 3 0 0,-6 0 1 0,7-2-1 15,-7 3-1-15,6-4 1 0,0 0 0 0,2 0 0 0,-2 0 0 16,-6-1 0-16,13-2 0 0,-7-1-1 0,1-2 0 0,-1 1-1 15,7-6-2-15,-7 0-3 0,8 0-11 0,-1 1-11 0,0-10-18 0,0 6-18 16,-7-8-29-16,8 4-33 0,-2-8-58 0,2 4-68 0,-1-8-69 16,-1 1-72-16,-5-3-61 0,6 0-57 0,-7-2-26 0,8-3-10 0,-8-4 1 15,1 5 11-15,-7-4 13 0,6 0 18 0,-6-4 29 0,0 3 34 16,-6-3 57-16,-1 0 67 0</inkml:trace>
  <inkml:trace contextRef="#ctx0" brushRef="#br0" timeOffset="58148.21">10531 6557 115 0,'-26'8'358'16,"6"-5"43"-16,-6 4 26 0,0 2 15 0,6-2 8 0,0-1 7 0,8-1 5 15,-1 2 4-15,0-5 4 0,6 3 5 0,1-2 6 0,0 1-74 16,6 1-112-16,0-2-87 0,6 0-76 0,0 1-41 0,7 0-26 0,-6-4-13 16,12 3-8-16,1 0-8 0,0 2-7 0,5-5-18 0,-5 3-25 15,13-3-49-15,-7 0-62 0,0 0-74 0,0-3-81 0,-1 3-73 0,2-5-70 16,-1 2-35-16,0-4-18 0,-6 3-8 0,-1 1-6 0,1-5-2 16,0 1 2-16,-8 0 13 0,8 0 21 0,-1-1 44 0,1 0 56 0,0 1 71 15,-8-4 244-15</inkml:trace>
  <inkml:trace contextRef="#ctx0" brushRef="#br0" timeOffset="59100.18">11202 6575 0 0,'0'4'173'0,"0"-4"60"0,6 0 22 16,-6 0 18-16,0 0 17 0,0 0 16 0,0 0 16 0,0 0 24 15,0 0 27-15,-6 0 15 0,6-4 8 0,0 4-31 0,0 0-51 0,0-3-36 16,-6-1-30-16,6 4-22 0,0-3-18 0,-8 3-17 0,8 0-17 0,-6-4-16 15,0 4-15-15,-1 0-23 0,0 0-27 0,1 0-25 0,-1 4-23 16,1-4-12-16,0 3-10 0,-8 1-5 0,8-1-7 0,0 1-1 16,-8 3-1-16,8 1 1 0,-1 0 1 0,-6 1 1 0,6 3 0 0,1 3 1 15,-6-5 2-15,4 6 2 0,2-2-1 0,0 5 1 0,-1-5 0 16,1 4 1-16,-1 1-1 0,0-1 0 0,1 4-3 0,6-4-2 0,0 1-1 16,0-2-1-16,0 2-1 0,0-1-1 0,0 1-1 0,6-1-1 15,1 1-1-15,0-1 1 0,-1-4-1 0,7 1-1 0,-7 0 1 0,8-3-1 16,-8 1 0-16,14-5 0 0,-7 3-1 0,0-8 0 0,0 6-1 15,0-6 0-15,0-3 1 0,0 0-2 0,0-3-3 0,0-1-4 0,1-4-6 16,-2 1-8-16,1-1-5 0,0-2-7 0,-6-2-8 0,5-3-6 16,-4 1-7-16,-2-1-9 0,0 1-5 0,0-4-8 0,1 3-9 0,-7-4-6 15,0 1-1-15,0 1 0 0,0-6 2 0,-7 4 7 0,1 1 6 16,0 0 8-16,0-4 6 0,-2 7 12 0,-4-3 14 0,5 3 16 16,-6 1 16-16,6 2 17 0,-5 2 15 0,6 2 12 0,-2 1 10 0,-4 3 7 15,5 1 4-15,0-2 2 0,7 5 0 0,-6 0 2 0,-1 5 2 16,7-2-3-16,0 1-2 0,0 0-6 0,0-1-6 0,0 5-6 0,7-5-2 15,-7 4-2-15,6 0-3 0,1 1 0 0,6-1 1 0,1-3-1 16,-8 3 1-16,6 1-1 0,8-5-2 0,-7 4 0 0,1-2-4 0,4-2-2 16,2 1-3-16,-7-4-3 0,7 4-4 0,0-4-3 0,-8 3-3 15,8-3-2-15,-1 0-4 0,1 0 0 0,-7-3-1 0,7 3-2 16,-8 0 0-16,2-4-2 0,-2 4 0 0,8-4-1 0,-13 4-1 0,5 0-1 16,-5-3 0-16,6 3-1 0,-7 0 1 0,2 3-2 0,-2-3 1 15,0 4 0-15,1 0 2 0,-7 3-1 0,0 0-1 0,6 0 0 16,-6 5 1-16,0-2 0 0,0 5 1 0,0-3 0 0,0 2 0 0,0 4 0 15,0 0 1-15,0-4-1 0,0 6 0 0,0-3-1 0,-6 2 1 16,6-4 0-16,0 3 0 0,0 0 1 0,0-2 0 0,6 1-1 0,-6-2 1 16,0-3 0-16,0-2 0 0,0 1 1 0,7 0-2 0,-7-4 2 15,0-3 1-15,0 3 1 0,0-3 1 0,6-4 2 0,-6 3 0 0,0-3 3 16,0 0 1-16,7-3 2 0,-7-1 0 0,6-3 0 0,-6-1 0 16,6 1 0-16,2-4 1 0,-2 0-1 0,0-4-1 0,1 1-2 0,0-5 0 15,-1 5-2-15,1-4-3 0,-1-4-2 0,0 3-1 0,1-3-2 16,0 4-1-16,-1-4 0 0,0 0-2 0,1 0 0 0,6 3 0 0,-6 1 0 15,5 1 2-15,-5-2 0 0,6 8-1 0,-7-3 0 0,8 2 1 16,-8 5 0-16,1-1 0 0,6 5-1 0,-7 3-1 0,1 0 1 16,-1 0 2-16,0 3 0 0,-6 1-1 0,8 3 0 0,-2 4 0 0,-6-4 0 15,6 5 0-15,-6 3-1 0,0 0 0 0,0 2 0 0,7 1 0 16,-14 1 1-16,7-1 1 0,0 4 0 0,0 0 1 0,0-3 0 0,0 3 0 16,-6-4 0-16,6 1-1 0,0-2 1 0,0 3-1 0,0-7 1 15,0 1 0-15,0 3 0 0,0-7 1 0,0-3-1 0,0 1 0 0,0-1 1 16,6 0-2-16,-6-7 3 0,0 4 1 0,0-4-1 0,0 0 0 15,7-4 0-15,-7 0 2 0,7-3 0 0,-1 0-1 0,0-4 0 16,1 1-1-16,-1-7 1 0,1 3 0 0,0 1 0 0,-1-7-2 0,7 3-1 16,-6-6-2-16,-1 5 0 0,0-4 0 0,7-1-1 0,-6 6 0 15,6-5 0-15,-7 3 1 0,8 1 1 0,-8 3-1 0,0 5-1 0,8-6 0 16,-8 10 0-16,1-5 1 0,-1 7-1 0,0 0 0 0,2 4 0 16,-2 0-1-16,0 0 0 0,0 4 1 0,-6 0-2 0,7 7 0 0,0-5 0 15,-7 6 1-15,0-1-3 0,6 3-5 0,-6 2-5 0,0-2-10 16,0 4-14-16,-6-3-18 0,6 0-28 0,0-1-36 0,0 1-42 15,0 0-45-15,0-1-44 0,0-3-42 0,6-4-41 0,-6 5-42 0,7-5-39 16,-1-4-38-16,8 1-14 0,-8-4-2 0,7-4 9 0,0 1 17 16,6-1 28-16,-5-4 33 0,6-2 43 0,-2-1 45 0,2 0 45 0,-1-4 42 15</inkml:trace>
  <inkml:trace contextRef="#ctx0" brushRef="#br0" timeOffset="59793.86">12640 6729 0 0,'8'0'12'0,"-8"-3"217"0,0 3 29 0,0 0 24 0,0 0 20 0,0-4 14 15,-8 4 11-15,8-4 14 0,0 1 15 0,0-1 21 0,0 0 22 16,0 1-14-16,0-4-36 0,-6 2-42 0,6-2-47 0,0 4-33 16,0-4-25-16,0 3-21 0,-6-3-17 0,6 3-13 0,0-3-8 0,-6 2-14 15,6 2-16-15,-7 0-20 0,0-1-23 0,7 4-18 0,-6-4-16 16,-7 4-12-16,7 0-7 0,-8 4-5 0,1-4-3 0,0 4-3 0,0 2-3 16,0-1-2-16,-6 2-2 0,5 4 0 0,2-4 0 0,-1 4-1 15,-7 0-1-15,6 0-1 0,2 4 1 0,-1 0 2 0,0-4-1 0,6 3 1 16,-5 1-1-16,4-1 1 0,2 1 0 0,0 0 1 0,6-1 0 15,0 1-1-15,0-4 0 0,0 3 1 0,0 1 2 0,6-3-1 0,0 2 0 16,2-3 0-16,-8 4 0 0,12-4 1 0,-5-1 0 0,-1-2 0 16,8 3 1-16,-8-4-1 0,6 0 2 0,-4-3 1 0,4 1 1 15,-5-3 0-15,6-2 0 0,0 0-1 0,0-2 1 0,0-3-1 0,0-2 1 16,0-1-1-16,0-2 0 0,7-2 0 0,-8 2 0 0,2-5-2 0,-1 1 0 16,0-5-1-16,6 4-1 0,-5-3-1 0,-2 1 1 0,2-6 0 15,-8 4 0-15,7 1 1 0,-7 0-1 0,1-4 1 0,0 4 0 16,-1-1 0-16,0-3-1 0,1 7 0 0,-7-3 1 0,7-1 2 0,-7 5 3 15,0 3 0-15,0-3 3 0,0 7 2 0,0-4 4 0,0 6-2 16,0-2-2-16,0 3 0 0,0 4-2 0,0 0 1 0,-7 0-1 0,7 4 0 16,-7 3-1-16,7-2-2 0,-6 6-2 0,6-2-2 0,-6 3-2 15,6 3-3-15,-7 0-2 0,7 3 0 0,-7 0 2 0,7 0 1 16,0 4 0-16,-6-3 1 0,12 2-1 0,-6-2 0 0,0-1 1 0,7 1 0 16,-7-2 0-16,7 0 0 0,-1-4 0 0,0-1 0 0,1-2-1 0,0 2-1 15,-1-5 1-15,7 0 0 0,-7-4 0 0,8-3 2 0,-8 0 1 16,8 0 0-16,-2-3 0 0,1-1 0 0,0-3-1 0,0-4 0 15,1 4 0-15,-2-8 0 0,1 4 2 0,7-4-1 0,-7-3-1 0,0 3 0 16,0-7 2-16,0 5 0 0,-7-6-2 0,7 4 0 0,1-6 0 16,-8 3 1-16,8 0 0 0,-8-3-1 0,0 2 0 0,0-2 0 15,1-1 0-15,-7 5 0 0,7-2 1 0,-7 2 0 0,6-1 3 0,-6 2 3 16,0 3 4-16,0-2 6 0,7 5 6 0,-7 0 5 0,0 2 4 16,0 5 4-16,0-4 3 0,0 7 2 0,0-3 1 0,0 7-1 0,-7-3-2 15,7 3-1-15,0 0-3 0,0 3-3 0,0-3-6 0,0 7-6 16,-6-3-5-16,6 3-5 0,0 4-4 0,-7 1-4 0,7 2-2 15,0 4-2-15,-7 0-1 0,7 1 0 0,0 3 1 0,0 3 0 0,-6 1 0 16,6-4 0-16,0 3 2 0,0 5-1 0,0-4 1 0,6-1 0 16,-6 0 0-16,0 1 0 0,7 0 0 0,-7-4-1 0,7 0-1 0,-1-4-2 15,-6 1 0-15,7-2-6 0,-1 0-6 0,0-4-11 0,2-1-13 16,4-5-19-16,-5 0-26 0,-1 1-43 0,7-5-52 0,-6-3-63 0,6-3-71 16,-6-1-60-16,5-4-54 0,-5 0-38 0,6-2-29 0,-7-5-10 15,7 1-1-15,-6-5 7 0,0 4 10 0,-1-3 19 0,0-4 24 0,-6 4 42 16,8-3 53-16,-8-2 64 0,0 1 129 0</inkml:trace>
  <inkml:trace contextRef="#ctx0" brushRef="#br0" timeOffset="59962.58">12973 6466 283 0,'-26'0'325'0,"7"0"36"15,-1 0 33-15,0 0 22 0,7 0 17 0,7 0 11 0,-8 0 8 16,8 0 5-16,0 0 6 0,6 0-19 0,0 0-34 0,0 0-70 16,0 0-90-16,0 0-57 0,6 3-41 0,0-3-34 0,8 0-33 0,-1 4-21 15,0-4-18-15,6 4-11 0,1-4-8 0,0 4-13 0,5-4-15 16,-5 3-34-16,6-3-43 0,0 0-61 0,-7 4-71 0,8-4-76 15,-1 0-78-15,-6 0-48 0,-1-4-35 0,0 4-16 0,-6-3-8 0,7-5-4 16,-6 4-2-16,-2-4 6 0,1 1 9 0,0 0 31 0,-6-4 41 16,-1 0 58-16,0 0 70 0</inkml:trace>
  <inkml:trace contextRef="#ctx0" brushRef="#br0" timeOffset="60735.2">14412 6484 0 0,'0'0'55'0,"7"4"177"0,-7-4 29 0,6 0 24 16,-6 0 20-16,0 0 22 0,0 0 23 0,0 0 25 0,0 0 25 0,0 0 17 15,7 0 15-15,-7-4-28 0,-7 1-54 0,7 3-42 0,0-4-43 16,0 0-31-16,-6 0-26 0,6-4-20 0,-7 6-19 0,7-3-20 0,-6-2-18 15,0 4-23-15,-2-1-24 0,8-2-16 0,-6 1-12 0,0 5-8 16,0-4-10-16,-2 4-5 0,2-3-6 0,-7 3-2 0,7 3-3 0,-1-3-4 16,-6 4-3-16,1 1-2 0,4-3-1 0,-4 6-1 0,-1 2-1 15,-1-3-3-15,2 5 0 0,-2 3-2 0,-5-5 1 0,12 5 1 16,-6 0 1-16,1 4 1 0,-2-1 3 0,8 1 1 0,0-1 2 0,-1 3 0 16,0-2 0-16,1 3 0 0,-1-1 0 0,7 1 0 0,0 0 0 0,0 1-2 15,7-2-1-15,-1-2 1 0,1 2-2 0,0-2-1 0,-1-1-3 16,7 1 0-16,0-4-1 0,0-1-1 0,0 1-2 0,0-5-1 15,0 2-3-15,6-5-9 0,1 0-14 0,-7 1-29 0,7-8-40 0,-1 0-56 16,1 0-63-16,0-4-67 0,-2-3-66 0,-4-1-59 0,5-2-53 16,1-5-27-16,6 0-14 0,-6 1-5 0,-1-5-2 0,1-4 8 0,6 6 12 15,-7-5 30-15,7 4 39 0,0-4 54 0,-6 0 65 0</inkml:trace>
  <inkml:trace contextRef="#ctx0" brushRef="#br0" timeOffset="61102.78">15037 6532 100 0,'8'-4'218'0,"-8"4"27"0,0 0 25 0,-8-4 31 0,8 4 31 16,0-3 37-16,0 3 39 0,-6-4 27 0,6 4 20 0,0-4-11 16,0 4-28-16,-6-3-35 0,6 3-41 0,0-4-28 0,-7 4-26 0,7-3-25 15,0 3-22-15,-7 0-30 0,1 0-32 0,6 0-36 0,-6 0-38 16,-1 3-26-16,1-3-20 0,-1 4-13 0,-6 3-11 0,7-3-7 0,-1 3-6 16,-6 0-5-16,6 0-4 0,1 5-3 0,-7-1-2 0,6 3-1 15,1 1 0-15,0 0 0 0,-2-1-2 0,2 1 1 0,0 3-1 0,6 1 0 16,0-2-1-16,0 2 0 0,0 4-1 0,0-5 1 0,6-1-1 15,0 2 0-15,2-4-1 0,-2 4 0 0,7-5 0 0,-7 0 1 16,7-3 0-16,7 4-2 0,-7-7 0 0,0 2-1 0,7-6-3 0,-1 4 0 16,-6-8-3-16,7 3-1 0,-7-3-3 0,6-3-1 0,-6-1-2 15,1-4-1-15,5 0-2 0,-6-2 0 0,0-1-1 0,-7 0-1 0,8-4 3 16,-8 4 0-16,0-7 3 0,1 3 4 0,0 1 4 0,-7-1 4 16,0-3 4-16,0 4 5 0,0-5 9 0,-7 4 5 0,0 0 5 0,1 1 4 15,0-1 3-15,-8 1 1 0,8 3-1 0,-7-1 0 0,0 4 0 16,6-1-4-16,-5 4-2 0,-2-1-6 0,8 1-3 0,-7 5-15 15,0 0-18-15,0 0-31 0,7 0-34 0,-8 5-59 0,1-2-68 0,6 5-75 16,1-5-76-16,0 3-63 0,-7-1-54 0,13 2-28 0,-7 1-11 16,0-5-5-16,7 1-1 0,-6 0 8 0,6-4 13 0,0 0 24 0,0 0 33 15,0 0 54-15,6 0 67 0</inkml:trace>
  <inkml:trace contextRef="#ctx0" brushRef="#br0" timeOffset="61287.23">15102 6150 120 0,'-6'-3'352'0,"0"-1"37"16,-1 4 22-16,1-3 9 0,-7-1 4 0,6 4 2 0,-5 0 3 0,-2 0-1 15,8 4 0-15,-14-4-2 0,7 3-3 0,-7 1-105 0,1 3-154 16,-1 0-155-16,1 1-153 0,0 3-111 0,-8-5-88 0,8 11-43 16,0-7-22-16,-8 0-10 0,8-2-7 0,-1 3-1 0,1-3-1 0,5 3 2 15,-5-8 2-15,6 5 26 0,6-5 37 0,1 1 69 0,6-4 252 16</inkml:trace>
  <inkml:trace contextRef="#ctx0" brushRef="#br0" timeOffset="62126.25">16418 6473 0 0,'6'4'24'0,"2"0"212"0,-8-4 28 0,6 0 20 16,-6 0 19-16,0 0 23 0,0 0 26 0,-6 0 23 0,6-4 23 15,-8-4 17-15,8 5 15 0,-6-2-25 0,0-2-44 0,0 0-47 0,-2 0-50 16,2 1-31-16,0-3-23 0,-1-2-15 0,1 4-16 0,-8 0-19 15,8-4-22-15,0 3-21 0,0 1-21 0,-8 0-15 0,8-4-12 16,-1 8-10-16,-6-6-6 0,6 3-9 0,-5 2-8 0,5 0-6 0,-6 1-5 16,0 3-4-16,0-4-5 0,0 8-4 0,0-4-2 0,0 3-3 15,-1 1-3-15,2 3-1 0,-1-4-3 0,0 9-1 0,0-5 0 0,-1 4-1 16,2 0 2-16,-1 1-1 0,0 2 0 0,0 0-1 0,6 1 0 16,-6-1 1-16,7 5 1 0,-1-1-1 0,0 1 0 0,1 3 0 0,0-4 1 15,6 4 1-15,0-3 1 0,0 1-1 0,0 3 1 0,6-4 0 16,0-1 0-16,-6 0 0 0,14 0 2 0,-8-3-1 0,7-1 0 15,-6 2-1-15,6-5 1 0,0-1 1 0,0 2-2 0,-1-5 1 0,2 0-2 16,5-3 0-16,-6-1-1 0,0-3 0 0,7 0 0 0,-7-3 0 16,0-1-2-16,6-3-1 0,1 0-1 0,-7-5-1 0,6-2-2 0,1-1 0 15,-7 0 0-15,7-3-1 0,-1-1 0 0,-6-2 0 0,6-2 0 0,-5 3 0 16,-2-3 0-16,2-3 0 0,5 1 2 0,-12-5 1 0,6 1 2 16,-7 0 0-16,8-1 1 0,-8-3 1 0,0 1 2 0,-6-1 1 15,7-4 1-15,-1 3 0 0,-6 2 1 0,0 0 3 0,0-2 0 0,7 1 4 16,-7 7 3-16,0-3 3 0,-7 4 6 0,7 3 4 0,0 3 5 15,0-3 4-15,0 7 4 0,0 1 4 0,0 3 2 0,0 0 1 0,0 4 1 16,0 0-2-16,0 2-1 0,-6 5-3 0,6-3-5 0,0 3-4 16,0 0-6-16,0 3-5 0,0-3-6 0,0 8-4 0,-7-4-5 0,7 3-3 15,0 4-3-15,0 0-3 0,-6 3-1 0,6 1 2 0,0 3-2 16,-6 1 1-16,6 3 1 0,-7 4 0 0,7-5 2 0,-7 9-1 16,7-5 3-16,-6 5-1 0,6 3-1 0,-6-4 0 0,6 4-1 0,-7-3-1 15,7 2 1-15,-7 1 0 0,7-4 0 0,0 4 0 0,0 0 0 16,-6-4 1-16,6 1-1 0,0-1 0 0,0 0 0 0,6-4-2 0,-6 2-2 15,7-1-4-15,-7-5-7 0,7 1-8 0,-1-3-9 0,7-1-14 16,-6-3-15-16,5-1-28 0,-5-2-30 0,6-5-45 0,0 0-51 16,1-3-60-16,-2-4-61 0,8 0-57 0,-7-4-53 0,7-3-33 0,-8 0-20 15,8 0-6-15,-1-5 2 0,1-2 9 0,-8-2 14 0,8 2 26 16,0-1 31-16,-1-3 44 0,1 4 52 0,0-1 58 0,-1-3 148 0</inkml:trace>
  <inkml:trace contextRef="#ctx0" brushRef="#br0" timeOffset="62976.25">17187 6510 202 0,'0'0'245'16,"6"-4"29"-16,-6 1 27 0,0-2 32 0,0 2 35 0,0-1 30 0,-6 1 26 16,6-1 17-16,0 1 13 0,0-5-26 0,-7 4-44 0,7 1-41 15,0-4-40-15,0 2-34 0,0-2-27 0,-6 4-28 0,6-5-26 0,0 6-29 16,0-7-34-16,-7 6-26 0,7-2-26 0,0 2-15 0,-6 0-12 16,6-1-7-16,-7 0-7 0,7 1-5 0,-6 3-4 0,6-3-5 0,-6 3-2 15,-2 0-3-15,2 3-1 0,-7-3-3 0,7 3-2 0,-7 5-1 16,6-5-2-16,-6 5-1 0,0-1 0 0,0 0 1 0,0 4 0 0,0 1 0 15,0-2 1-15,0 5 0 0,-1-4-1 0,8 4 1 0,-6-1 0 16,-2 4 0-16,8-3 0 0,-1 3 0 0,1-2 0 0,0 2 0 16,-2 1 0-16,8-2-2 0,0-2 1 0,0 3-2 0,0 1 0 0,0-5 1 15,8 1-1-15,-2 0 1 0,0-1 0 0,1-3-2 0,6-4 1 16,-6 5 0-16,5-5-1 0,2-4 0 0,-2 5-1 0,2-8-1 16,-1 0-1-16,-1 0-2 0,2-4-3 0,5 0 0 0,-6-3-3 0,7 0-1 15,-7-1-3-15,-1-2 0 0,8-5 0 0,-7 3-1 0,0-2 1 16,0-1 0-16,1-3-1 0,-2 4 2 0,8-5 1 0,-14 1 2 0,7-1 2 15,1 2 2-15,-8-1 1 0,0-1 4 0,8 1 2 0,-8-5 1 16,0 5 2-16,-6 0 1 0,7-4 1 0,0 3 3 0,-7 1 3 0,6 0 4 16,-6 4 3-16,0-2 5 0,0 2 5 0,7 0 6 0,-7 2 3 15,0 5 2-15,-7 0 1 0,7-1 0 0,0 5-3 0,0 3 0 16,0 0-2-16,0 0-2 0,0 3-3 0,-6 5-4 0,6-1-3 0,-7 3-5 16,7 2-4-16,-7 3-3 0,7 3-4 0,0 0-2 0,-6 4 0 0,6 0-2 15,0 0 1-15,0 0 1 0,0 0-1 0,0 3 0 0,0-2-1 16,6 3 1-16,-6-6-2 0,7 3 1 0,-7-1-1 0,7-3-1 15,-1 3-2-15,1-8 1 0,-1 4 0 0,0-3 1 0,2-4-1 0,-2 0 1 16,0 1 1-16,0-5-1 0,1-4 2 0,0 1 0 0,6-1 1 16,-7-3-1-16,0-3 1 0,2 3 0 0,4-7 2 0,-5 0 0 0,0-2 0 15,5-1 0-15,-5-1 0 0,-1-1 1 0,8-2-1 0,-8-1 0 16,0-3-1-16,1 4 1 0,0-5 0 0,5 1-1 0,-5-1-1 0,-1-3 0 16,1 4 0-16,0 0-2 0,5-1 1 0,-4 1-2 0,-2 0 2 15,0 3-1-15,0 1 1 0,1 3-1 0,0-4 0 0,-1 8-1 16,1-3 0-16,-1 5-1 0,0-2 0 0,2 2-1 0,-8 2-1 0,6 3 0 15,0 0 0-15,0 3 0 0,-6 2 1 0,0-2-2 0,8 6 0 16,-8-3 0-16,0 5 1 0,0-1 1 0,0 6 0 0,0-2 0 0,0 1 1 16,-8 0 0-16,8 3 1 0,-6 0 0 0,0-3-1 0,0 4 1 15,6-1 0-15,-8-4 1 0,2 5-2 0,6-5 1 0,-6 1 0 16,6-4-2-16,-7-1-1 0,7 2 0 0,-6-5 2 0,6 0 0 0,0-3 1 16,0 0 0-16,0-1 2 0,0 2-1 0,0-5 2 0,0 0-1 15,6-5 0-15,-6 2 1 0,7-1-1 0,-7-3 1 0,6-1 1 0,0 1 1 16,2-4-2-16,-2 0-1 0,6 0 1 0,-4-3-2 0,-2 3 1 15,7-3-3-15,0-5 0 0,-6 4 0 0,5-4 0 0,-6 5-1 16,8-5-1-16,-1 1 0 0,0 0 0 0,-6 3 0 0,5-3-1 0,2 4-1 16,-8 2 1-16,0-1-1 0,8 4-1 0,-8 1-1 0,1 2 0 0,-1 2 0 15,-6 0-1-15,6 4 1 0,1 0 1 0,-7 4-1 0,0 3 1 16,7-4-1-16,-7 9-1 0,0-1 0 0,0 0 0 0,0 4 3 16,0 0-1-16,0-5 2 0,0 9 1 0,0-5 0 0,0 4 1 0,0-3-1 15,0 0-1-15,0-1-2 0,0 2-3 0,6-7-6 0,-6 3-8 16,6-1-12-16,-6-3-11 0,7-2-18 0,0 2-20 0,-1-4-34 15,1 0-43-15,-1-4-53 0,8 0-57 0,-8-4-54 0,6 0-55 0,-4-4-42 16,4 2-35-16,1-2-24 0,1-3-22 0,-2-1-3 0,2 3 5 0,-2-2 11 16,2-5 19-16,-1 6 33 0,6-5 42 0,-6 4 53 0,7 0 56 15,-7 0 56-15,6 0 150 0</inkml:trace>
  <inkml:trace contextRef="#ctx0" brushRef="#br0" timeOffset="63576.52">18320 6440 0 0,'19'-4'124'0,"1"2"53"0,-6-3 18 0,-2 1 19 0,-5 1 21 0,-1-2 23 15,7 2 21-15,-13 0 23 0,7-1 22 0,-1 0 1 0,-6 1-12 16,6 0-13-16,-6-2-15 0,8-2-13 0,-8 3-11 0,0-3-11 15,6 0-11-15,-6 0-14 0,0 0-14 0,0-2-14 0,0 3-14 0,0-2-16 16,0-3-18-16,0 3-15 0,0 1-14 0,0 0-17 0,-6 3-18 16,-2-3-12-16,2 3-8 0,0 1-6 0,-1 3-7 0,-6 0-6 15,7 0-7-15,-7 0-7 0,-7 3-8 0,7 5-5 0,-7-5-4 0,8 8-3 16,-8-4-3-16,7 5 0 0,-7-1 0 0,1 3-2 0,6 1-1 16,-1 0-1-16,2-1 0 0,-1 1 0 0,0 0 0 0,0-1-1 0,7 4 0 15,-2-3-2-15,2 0-2 0,6-1 1 0,0 1-1 0,0 0-1 16,0-1-3-16,6-2 1 0,2-1 1 0,-2-1 1 0,0 1 0 0,7-3-1 15,0 0 0-15,0-1-2 0,1-5 0 0,5 3-2 0,-6-5-3 16,6 0-2-16,-5-5-1 0,5 3-1 0,-6-5 1 0,6 2-1 16,-5-6-1-16,6 4-1 0,-8-4 1 0,1 0 1 0,0-4 1 0,0 5 3 15,1-5 1-15,-8 4 3 0,7-4 3 0,-6 1 1 0,-1-4 2 16,0 3 1-16,1 0 0 0,-1-3 2 0,-6-1 0 0,7 5 2 0,0-4 3 16,-7 2 1-16,0-1-1 0,6 1 2 0,-6 2 1 0,0 3 3 15,0-3 2-15,6 3 3 0,-6 3 5 0,0 1 1 0,0 0 2 0,0-1 2 16,7 5 0-16,-7-2-2 0,0 5-2 0,0 0-2 0,0 0-2 15,0 0-2-15,-7 0-3 0,7 5-2 0,0-2-3 0,-6 1-3 16,6 3-5-16,0 4-1 0,0 0-4 0,-6 0 0 0,6 7 0 0,0-2 0 16,-7 5-1-16,7-3 1 0,0 8 2 0,0-3 1 0,0 5-2 0,0 1 1 15,0 1 1-15,0 3 0 0,0 0 1 0,0 3 2 0,0 1-1 16,0 0 0-16,7 3-2 0,-7 1 2 0,0 3 0 0,0-4 0 16,0 4-1-16,-7 0 0 0,7-4 0 0,0 4 1 0,-7-5-1 0,7 3 0 15,-6-6-2-15,-1 4 0 0,7-6-1 0,-6-2 1 0,0 1 0 16,-1 0 0-16,0-8 0 0,-5 2 1 0,4-2 0 0,2-3 0 15,0 0 0-15,-7-7 0 0,6-1-1 0,-6 1 2 0,1-8 0 0,4 1-1 16,-4 0 1-16,-2-8-1 0,1-5 0 0,-6 2 1 0,6-5 0 16,0-3 0-16,0 0-1 0,-6-3-1 0,5-1 1 0,2-4 0 0,4 2 1 15,2-5-2-15,0 0 1 0,6 3-1 0,0-3 1 0,6-3-1 16,0 2-1-16,2-2 0 0,4 0-1 0,2 3 0 0,5-4 1 0,1-4 0 16,6 5-1-16,-1-1-1 0,1-3-1 0,1 3-2 0,5 1-1 15,1-5-7-15,-1 4-10 0,8-3-27 0,-8 4-33 0,1-5-54 16,6 1-63-16,-7 0-70 0,7 0-73 0,-7-1-60 0,-5 0-57 0,5-2-26 15,-12 3-14-15,6 0-6 0,-7-5-1 0,-5 5 6 0,-2 3 8 16,-5-3 27-16,0 4 33 0,-7 0 55 0,0 2 63 0</inkml:trace>
  <inkml:trace contextRef="#ctx0" brushRef="#br0" timeOffset="63868.28">17441 6850 0 0,'-19'29'53'0,"5"1"406"15,-5-4 60-15,5-1 29 0,2-3 14 0,-2 0 6 0,8 0 2 16,0-7 2-16,-1 0 1 0,1-8 0 0,6 4 1 0,0-4 0 15,0-3 1-15,0 3-141 0,0-3-212 0,0 0-116 0,6-1-69 0,-6 1-50 16,7-4-38-16,-1 0-65 0,0-4-74 0,2 1-110 0,-2-5-128 16,6 1-69-16,2-4-38 0,-1-4-20 0,7-3-10 0,-8-1-4 15,8 1-1-15,-1-7 6 0,7 3 8 0,0-7 21 0,1-1 26 0,5 4 55 16,1-7 74-16</inkml:trace>
  <inkml:trace contextRef="#ctx0" brushRef="#br0" timeOffset="64099.28">19245 6429 385 0,'6'7'454'15,"1"-3"25"-15,-7 0 14 0,7-1 6 0,-7 1 2 0,0-4 2 0,0 0 1 16,0 0 0-16,6-4 0 0,-6 4-5 0,0-3-8 0,-6 3-147 15,6-4-214-15,0 0-160 0,-7 2-129 0,7-3-119 0,-7 1-113 0,1 1-58 16,0-2-27-16,-2 2-15 0,-4 0-7 0,5-5-3 0,1 5-1 16,-1 0 4-16,1-2 7 0,-1-2 26 0,7 3 33 0,0 4 62 15,0 0 111-15</inkml:trace>
  <inkml:trace contextRef="#ctx0" brushRef="#br0" timeOffset="64250.84">19304 6806 33 0,'-7'22'383'0,"0"0"62"0,1-3 34 0,-1-2 15 0,7-1 8 0,-6-5-1 16,6-1-3-16,-6-2-13 0,6-4-19 0,0-1-41 0,0-3-56 0,0 0-146 16,6-3-192-16,-6-1-183 0,0 1-176 0,0-5-90 0,6-3-48 0,-6 0-21 15,-6-1-11-15,6-2-2 0,0-4 3 0,0 3 14 16,0-2 16-16,0-6 43 0,0 2 55 0</inkml:trace>
  <inkml:trace contextRef="#ctx0" brushRef="#br0" timeOffset="72219.17">9189 8007 149 0,'0'0'250'0,"0"-3"22"0,7 3 17 0,-7 0 18 0,0 0 15 0,0 0 20 15,0 0 22-15,0 0 28 0,0 0 29 0,0 0-1 0,0-3-16 16,0 3-41-16,0 0-52 0,0 0-36 0,0 0-28 0,0-4-20 0,0 4-13 16,0 0-15-16,0 0-12 0,0 0-20 0,0 0-22 0,0 0-25 15,0 0-29-15,0 0-21 0,0 0-18 0,0 0-12 0,0 0-9 0,0 0-3 16,0 0-5-16,0 0-2 0,0 0-2 0,0 0-2 0,0 0-1 15,0 0-1-15,0 0-1 0,0 0-1 0,0 0-1 0,0 0-1 16,0 0 1-16,0 0-1 0,0 0 0 0,0 0-1 0,0 0 1 0,0 0-1 16,0 0 1-16,-7 0-1 0,7 0 0 0,0 0 0 0,0 0 1 15,0 0 0-15,0 0 1 0,0 4-1 0,0-4-1 0,0 0 0 0,0 0-1 16,0 0-1-16,0 0-1 0,0 0 0 0,0 0-1 0,0 0-1 16,0 0-1-16,0 0 0 0,0 0-1 0,0 3-2 0,0-3 0 0,0 0 0 15,0 0 0-15,0 3 0 0,0 1 0 0,0 1 0 0,0-2 1 16,0 0 0-16,0 1 1 0,0 3 1 0,0 1 1 0,0 2 0 0,7-2 2 15,-7 3-1-15,0 0 1 0,0 1 1 0,0 2 0 0,0 1 1 16,0-1 0-16,0 1 0 0,0 3-2 0,0-3 0 0,0 2-1 0,0 3-2 16,-7-3 0-16,7 6-1 0,0-5 1 0,0 0-2 0,0 4 0 15,0-3-1-15,0 3 0 0,0-4-1 0,0 4-1 0,0-4 0 16,0 5 1-16,0-6 1 0,0 6 0 0,0-1-1 0,0-4 1 0,0 4-1 16,0-3 0-16,0 2 1 0,0-3 0 0,0 1 0 0,0-1 0 15,0 1 0-15,0-1-1 0,0 0 0 0,0-4 1 0,0 1-1 0,0 0-1 16,0-1 1-16,0 2 1 0,0-5 0 0,0 4-1 0,0-5 0 15,0 1 0-15,0 0 1 0,0 0 0 0,0 0 0 0,-7-4 0 0,7 1 1 16,0-1-1-16,0-4 1 0,0 5 1 0,-6-5 1 0,6 2 1 16,0-5 3-16,0 3 4 0,0-3 3 0,0 0 5 0,0 0 4 0,0 0 4 15,0 0 4-15,0 0 2 0,0-3 1 0,0-2 1 0,0 2-1 16,0-1-1-16,0-3-2 0,0-5-1 0,0 2-3 0,0-1-4 16,0-4-4-16,0-3-4 0,0 0-5 0,0-4-5 0,0-4-4 0,0 1-2 15,-6-5-2-15,6 5-1 0,0-8 1 0,0 3-1 0,0-2 0 16,0 2 1-16,0 1-2 0,0-5 2 0,0 6-1 0,6 2 0 0,-6-4 2 15,0 5-2-15,0-1 1 0,6 0 1 0,-6 5 0 0,7-2 1 16,-7 2-2-16,0-1 1 0,7 2 0 0,-7 3 1 0,6-1 0 16,-6-1-1-16,7 1 1 0,-7 3-1 0,6 1 1 0,-6-1 0 0,6 0-1 15,-6 4 1-15,8-4-1 0,-8 4 2 0,6 0-1 0,-6 5 0 0,0-6 0 16,6 5 0-16,-6 3-1 0,0-3 0 0,0 3 0 0,0 4 0 16,6-3 0-16,-6 3-1 0,0 0 0 0,0 0-1 0,0 0 0 15,0 0-2-15,0 0 1 0,0 3 0 0,0-3 0 0,0 4 1 0,0 0 0 16,7 3 0-16,-7-3 1 0,7 2-1 0,-7 3 1 0,6 1 1 0,1-3 1 15,-7 4 1-15,6-4 0 0,1 5 1 0,0-1 0 0,-1 0-1 16,0 0 0-16,0 0 0 0,2 0 1 0,-2 0 0 0,0 3-1 16,1-3 0-16,-1 4 1 0,1 0 1 0,0 0-2 0,-1 3 1 0,0-3 0 15,8 3 0-15,-8 4 0 0,0-4 1 0,1 0 0 0,0 5 0 16,-1-1-1-16,1-4 0 0,-1 4-2 0,-6-4 1 0,6 0 0 0,1 0 0 16,0 1 0-16,-1-4 0 0,0-1 0 0,1 1-1 0,0-4 0 15,-1 0-1-15,1-4 1 0,-1 1 0 0,7-1 1 0,-6-4 0 16,-1 2 1-16,0-2 0 0,8-3 1 0,-8 0 0 0,7-3 1 0,-6-2 0 15,6 2 0-15,-7-4 2 0,8-4-2 0,-2 0 0 0,2-1 1 16,-2-2-1-16,-5-1 0 0,6-3 0 0,0-1-1 0,-7 1 1 0,8 0-1 16,-8-4-1-16,1 1 0 0,5-2 0 0,-5 2-1 0,0-2 0 15,-1 1 0-15,0 0 1 0,2 0-1 0,-2 0 0 0,-6 4-1 16,6-1 0-16,1 1 1 0,-1 3-1 0,-6 4 0 0,7 1 1 0,-7-1-2 16,6 3 1-16,-6 5-1 0,0-4 0 0,7 2 0 0,-7 2 1 15,0 3 0-15,0 0 1 0,0 0 0 0,0 0-2 0,0 0 1 0,0 0 0 16,0 0-1-16,0 3 0 0,0 2 0 0,0-2 1 0,0 4 1 15,0 1 0-15,0 3 1 0,6 3-1 0,-6 1 2 0,6 0 0 0,-6 3 1 16,0 4 2-16,8 0 1 0,-2 0 1 0,-6 3 2 0,6 5 0 16,-6-1 2-16,7 0 0 0,0 1 1 0,-1-1 1 0,0 4 1 0,1 0-1 15,-1-3 1-15,1 2 0 0,0-3-1 0,-1 1-1 0,0-1-2 16,1-4 0-16,0 1-2 0,-1 0 1 0,0-4-1 0,1 0-2 0,-1-3 0 16,-6-1-2-16,7 0-2 0,-7 0 0 0,7-3-1 0,-7 0-1 15,0-5-1-15,6 1 0 0,-6 0-2 0,0-4-2 0,0 5-10 16,0-8-15-16,0-1-22 0,0 1-27 0,0 0-48 0,0-4-60 0,0 0-82 15,-6-4-97-15,6-3-83 0,0-1-79 0,0-2-38 0,0-6-20 16,0-1-9-16,0-2-2 0,6-3 8 0,-6-4 14 0,6 1 21 0,2-5 27 16,-2 5 47-16,6-5 59 0,-5 1 84 0,13 4 221 0</inkml:trace>
  <inkml:trace contextRef="#ctx0" brushRef="#br0" timeOffset="72626.57">10524 8345 98 0,'0'4'384'0,"-6"0"52"0,6-4 31 15,0 0 17-15,-7 3 13 0,7-3 9 0,-6 0 6 0,6 4 4 16,0-4 5-16,0 0 5 0,-7 0 6 0,7 0-65 0,0 0-100 0,0 0-99 15,0 0-97-15,0 0-49 0,7 0-24 0,-7 3-12 0,6-3-5 16,1 0-4-16,-1 0-3 0,7 5 0 0,-7-5 1 0,8 0-4 0,5 0-5 16,-6 3-4-16,6-3-4 0,1 0-3 0,0 0-1 0,-1 0-4 15,7 0-2-15,-6 0-3 0,6 0-5 0,1 0-3 0,-8 0-3 0,7 3-1 16,0-3-4-16,0 0-1 0,-7 0-1 0,7 0-12 0,-6 4-15 16,-1-4 0-16,1 0 0 0,0 4 0 0,-1-4 0 0,-6 0 0 15,0 3 0-15,1-3 0 0,-2 0 0 0,-6 4 0 0,8-4 0 0,-14 0 0 16,6 0 0-16,1 0 0 0,-7 0 0 0,6 0 0 0,-6 0 0 0,0 0 0 15,0 0 0-15,0 0 0 0,0 0 0 0,0 0 0 0,-6-4 0 16,6 1-73-16,0-1-65 0,-7 0-49 0,1 1-56 0,-1 0-67 16,0-2-70-16,1 2-62 0,-6-1-54 0,4 1-48 0,-4 3-42 0,-1 0-11 15,-1 0 5-15,-4 0 17 0,4 3 24 0,1 1 28 0,-7-1 32 16,8 2 49-16,-8 1 55 0,7-2 66 0,-7 3 71 0</inkml:trace>
  <inkml:trace contextRef="#ctx0" brushRef="#br0" timeOffset="72851.5">10655 8620 173 0,'-7'11'368'0,"1"0"45"0,-8-4 30 0,8 4 18 0,6-3 13 0,-6-5 10 16,-2 4 7-16,8-3 10 0,-6 0 11 0,6-1 10 0,0-3 8 15,0 4-65-15,0 0-105 0,6-1-73 0,-6 1-60 0,8-1-32 16,-2 5-17-16,7-4-9 0,0 3-3 0,0-3-4 0,0 3-1 0,6-3-7 16,1 4-9-16,-1-6-12 0,7 3-116 0,1 2-17 0,-1-3 0 15,0-4 0-15,0 3 0 0,7 1 0 0,-7-4 0 0,6 0 0 0,-5 0 0 16,-2 0 0-16,1 0 0 0,0 0 0 0,-6 0 0 0,-1-4 0 15,1 4 0-15,-7-3 0 0,0-1-328 0,-7 0-132 0,1 1-101 0,-1-2-51 16,-6-2-25-16,-6 4-13 0,-1-5-5 0,1-3 3 0,-7 1 8 16,6-2 21-16,-12-2 26 0,6-1 38 0,0 1 43 0,-7-5 92 15,8 1 151-15</inkml:trace>
  <inkml:trace contextRef="#ctx0" brushRef="#br0" timeOffset="75993.25">12784 7488 0 0,'6'-4'42'0,"-6"4"165"16,0 0 20-16,8-3 21 0,-8 3 19 0,0 0 22 0,0-3 21 0,0 3 29 15,0 0 29-15,0 0 30 0,0-4 29 0,0 4-25 0,0 0-48 16,0 0-32-16,0 0-28 0,0 0-21 0,0 0-15 0,0 0-17 16,0-5-16-16,0 5-18 0,0 0-20 0,0 0-25 0,0 0-28 0,0 0-25 15,0 0-26-15,0 0-16 0,0 0-12 0,0 0-5 0,0 5-3 16,-8-5-2-16,8 0 0 0,0 0 0 0,-6 4-2 0,6-4 2 0,-6 3 0 16,-1 0 2-16,0 1-1 0,1 0 1 0,0 3 2 0,-1 0-1 15,-6 0-1-15,6 1-2 0,-5-1 0 0,-2 4-1 0,2-3 0 0,-1 2-2 16,-1 1-2-16,2 3-2 0,-8-2-1 0,7 2-1 0,0 2 0 15,0-2-1-15,-1 1-2 0,2 4 1 0,-2 2 0 0,2-3 0 16,-1 4-2-16,-1 0 0 0,2 1 1 0,5 2 0 0,-6 0 0 0,7 1 1 16,-1 0 1-16,1 3-1 0,-1 0 1 0,0 1-1 0,1-1 1 15,6 0 0-15,-6 4 1 0,6 1-7 0,0-2-29 0,0 1 0 0,0 4 0 16,6 0 0-16,-6-5 0 0,6 5 0 0,1 0 0 0,0 3 0 16,-1-3 0-16,1-1 0 0,-1 1 0 0,7 0 0 0,-6-5 0 0,-1 5 0 15,7-5 0-15,0 2 0 0,-6-1 0 0,5 0 0 0,2-8 0 16,-8 5 0-16,8-4 0 0,-8-4 0 0,7 0 0 0,-7-1 0 15,1-2 0-15,0-4 0 0,-1-1 0 0,0-3 0 0,0 1 0 0,2-9 0 16,-2 4-1-16,-6-3-286 0,0-8-118 0,6 1-91 0,-6-4-80 0,0-5-40 16,0-2-20-16,0-4-8 0,0-5-1 0,0 1 12 0,-6-7 18 15,6 0 24-15,0-4 30 0,0-4 44 0,0 4 53 0,0-3 94 16,6-1 236-16</inkml:trace>
  <inkml:trace contextRef="#ctx0" brushRef="#br0" timeOffset="77743.7">14210 7656 117 0,'7'0'261'0,"-7"4"24"16,7-4 21-16,-7 3 20 0,6-3 19 0,-6 0 26 0,0 0 28 15,6 0 24-15,-6-3 20 0,0 3-2 0,7 0-13 0,-7-4-50 0,0 4-70 16,0 0-43-16,0 0-32 0,0 0-18 0,0 0-16 0,0 0-14 16,0 0-16-16,0 0-19 0,0 0-25 0,0 0-17 0,0 0-15 0,0 0-10 15,0 0-6-15,0 0-4 0,0 0-2 0,0 0-2 0,0 0-1 16,0 0 1-16,0 0-1 0,0 0 1 0,0 0 2 0,0 0 2 0,0 0 3 15,0 0-2-15,0-3-1 0,0 3-4 0,0-4-4 0,0 0-2 16,0 4-1-16,-7-3-5 0,7-1-1 0,-6 1-5 0,6-1-5 0,-6-3-7 16,-1 2-6-16,0 2-6 0,-6-5-8 0,7 5-4 0,-7 0-13 15,0-5-2-15,0 5 0 0,-7-2 0 0,7 1 0 0,-6 1 0 16,-7 0 0-16,6-1 0 0,-5 0 0 0,-2 1 0 0,1 3 0 0,-6-4 0 16,-1 0 0-16,7 4 0 0,-13-3 0 0,7 3 0 0,-2 0 0 0,2-4 0 15,-1 4 0-15,8 0 0 0,-9-3 0 0,9 3 0 0,-1 0 0 16,6 0 0-16,0-5 0 0,1 5 0 0,-1 0 0 0,8 0 0 15,-2 0 0-15,2 0 0 0,-1 0 0 0,6 0 0 0,0 0 0 0,1 0 0 16,0 0 0-16,-2 0 0 0,2 0 0 0,6 0 0 0,-6 0 0 16,6 0 0-16,0 0 0 0,0 0 0 0,0 0 0 0,0 0 0 15,0 0 0-15,0 0 0 0,0 0 0 0,0 0 0 0,0 5 0 0,0-5 0 16,6 3 0-16,-6-3-2 0,0 4-1 0,6-4 0 0,-6 3 2 16,8 1-1-16,-8 0 0 0,6-1 1 0,-6-3 2 0,6 4 0 0,1 0-2 15,0-1 1-15,-1 0 0 0,1 1 0 0,-1 1 1 0,0-2 0 16,1 0 2-16,6 2-1 0,-7-2 1 0,8 0-1 0,-8 2-1 15,7-2-1-15,1 0 0 0,-2 2 0 0,2 2 0 0,-2-3 0 0,1-1 0 16,7 1 0-16,-8-1 0 0,2 1 0 0,-1 0 0 0,7-1 0 16,-8 4 0-16,8-2 0 0,-7-1 0 0,0 2 0 0,6-2 0 0,-5 0 0 15,-2 3 0-15,2-3 0 0,5 3 0 0,-6-4 0 0,0 5 0 16,1-1 0-16,-2-3 0 0,1 3 0 0,-6 1 0 0,6 0 0 0,0-2 0 16,-6 2 0-16,5-1 0 0,-5 1 0 0,6 2 0 0,-7-2 0 15,1-1 0-15,6 3 0 0,-6-1 0 0,-1-3 0 0,0 2 0 0,2 3 0 16,-2-4 0-16,0 0 0 0,1 1 0 0,-7-1 0 0,6 0 0 15,1 1 0-15,-1 0 0 0,-6-1 0 0,0 0 0 0,7 0 0 16,-7-3 0-16,0 3 0 0,0 0 0 0,0 1 0 0,0-1 0 0,0 0 0 16,0 1 0-16,-7-1 0 0,7 0 0 0,-6 1 0 0,-1-1 0 15,1 3 0-15,6 2 0 0,-7-5 0 0,-5 5 0 0,4-6 0 0,-4 6 0 16,5-1 0-16,-6 0 0 0,0 4 0 0,7-5 0 0,-8 1 0 16,-5 4 0-16,6-4 0 0,0 3 0 0,0-2 0 0,-6 2 0 0,-1 1 0 15,7 0 0-15,-7-1 0 0,0 0 0 0,1 1 0 0,0 0 0 16,-1-1 0-16,1 1 0 0,-1 0 0 0,1-1 0 0,-1 2 0 0,0-2 0 15,1 1 0-15,6-4 0 0,-6 4 0 0,5-1 0 0,-6 1 0 16,8-4 0-16,-1 3 0 0,-1-2 0 0,2-1 0 0,5-4 0 16,-6 4 0-16,7-4 0 0,-1 4 0 0,1-8 0 0,-1 5 0 0,7-1 0 15,-7-3 0-15,7 0 0 0,0-1 0 0,0-3 0 0,0 4 0 16,0-4 0-16,0 4 0 0,0-4 0 0,0 0 0 0,0 3 0 0,7-3 0 16,-7 0 0-16,7 4 0 0,-1-4 0 0,1 3 0 0,-1-3 0 15,7 0 0-15,-6 5 0 0,5-5 0 0,8 0 0 0,-1 0 0 16,1 0 0-16,0 0 0 0,6 0 0 0,-1-5 0 0,9 5 0 0,-2-3 0 15,1 3 0-15,6-4 0 0,0 4 0 0,-1-3 0 0,2 3 0 16,-1 0 0-16,6 0 0 0,-5 0 0 0,-1 0 0 0,0 0 0 0,0 0 0 16,0 3 0-16,-6-3 0 0,-1 4 0 0,1-4 0 0,-1 3 0 15,-6 2 0-15,1-2 0 0,-9 0 0 0,2 1 0 0,0 0 0 0,-7-1 0 16,-1 1 0-16,2-4 0 0,-8 4 0 0,1 0 0 0,0-1 0 16,-7-3 0-16,6 5 0 0,-6-5 0 0,0 0 0 0,0 0 0 15,0 0 0-15,0 0 0 0,0 0 0 0,0 0 0 0,0 0 0 0,-6 0 0 16,6 0 0-16,0 0 0 0,0 0 0 0,-7 0 0 0,7 0 0 15,0 0 0-15,-7-5 0 0,7 5 0 0,-6-3 0 0,0 3 0 0,-2-4 0 16,8 0 0-16,-6 4 0 0,-6-4 0 0,5-3 0 0,0 3-589 16,1 1-104-16,-1-5-35 0,1 1-13 0,0-4 6 0,6 0 19 0,-8 1 24 15,8-2 29-15,8-2 36 0,-8 3 40 0,6-4 61 0,0 0 70 16,1 1 103-16,6-1 268 0</inkml:trace>
  <inkml:trace contextRef="#ctx0" brushRef="#br0" timeOffset="78101.72">14999 8305 186 0,'0'0'398'0,"0"0"44"0,0 0 26 0,-7 0 16 0,7 0 11 16,0 0 7-16,0 0 7 0,-6 0 4 0,6 0 3 0,0 0 4 16,0 0 3-16,6-4-85 0,-6 4-128 0,7 0-96 0,-1 0-77 0,0 0-42 15,1 4-23-15,6-4-13 0,-7 0-10 0,8 3-6 0,-1 1-2 16,6 0-4-16,-6 4 0 0,1-1-3 0,-2 4-2 0,1 0-1 16,0-1-1-16,0 5-1 0,-7 0-2 0,2 7-2 0,-8-5-1 0,6 9-2 15,-6 0-1-15,-6 0-2 0,6 3-2 0,-14 0 0 0,8 4-1 0,-7-3-2 16,-7 2-1-16,8-2-2 0,-8 3-1 0,-6-3-6 0,7-1-5 15,-8 0-20-15,1-3-28 0,6 0-61 0,-6-1-77 0,0-3-115 16,1 0-132-16,5-7-66 0,-6-1-35 0,7-3-17 0,-1-4-8 0,6-7-5 16,-5 0 0-16,13-3 2 0,-1-8 3 0,0-4 19 0,7-3 26 15,7 0 60-15,6-8 78 0</inkml:trace>
  <inkml:trace contextRef="#ctx0" brushRef="#br0" timeOffset="88785.04">16236 7689 0 0,'6'-3'149'0,"-6"3"31"0,7-4 14 0,-7 4 13 16,0-4 15-16,7 4 13 0,-7-3 14 0,0 0 12 0,0 3 11 15,0-4-9-15,0 4-21 0,0-5-28 0,0 5-34 0,0-3-17 0,0-1-11 16,0 1-10-16,6 3-7 0,-6-4-10 0,0 0-8 0,0 1-10 16,0-1-7-16,0 1-3 0,6-1 0 0,-6 4 4 0,0-3 4 15,7-1 7-15,-7-1 7 0,0 2 5 0,7 0 4 0,-7-2 3 0,0 5 6 16,0-3 3-16,0 3 3 0,0 0 2 0,0-3 1 0,0 3-5 16,0-5-8-16,0 5-11 0,-7 0-10 0,7-3-12 0,-7 3-14 0,7 0-11 15,-6-3-9-15,6 3-9 0,-6-5-10 0,-1 5-7 0,7-4-8 16,-7 4-6-16,1-3-6 0,-1 3-5 0,7 0-1 0,-6-3-3 15,0 3-1-15,-1 0-1 0,0-4 0 0,7 4-1 0,-6 0 0 0,0 0 0 16,6 0 2-16,-8-4 1 0,2 4-1 0,0 0 0 0,-1 4 0 16,1-4 0-16,6 0-1 0,-7 0 1 0,-6 4 0 0,7-4-1 0,0 3 2 15,-2-3 0-15,-4 3 0 0,5 1-2 0,-6 1-2 0,0-2-1 16,7 5 1-16,-8-5 0 0,8 5-1 0,-7-5-1 0,0 5 0 0,0-1 0 16,0 0-1-16,6 0-1 0,-5 1 1 0,-2 2-1 0,8-1-1 15,-7-3 1-15,6 5-1 0,-6-3 1 0,7-1 0 0,-8 4-1 16,8 0 1-16,0-4 0 0,-7 4 0 0,6 0 1 0,1 0 0 0,-1 1 0 15,1 2 1-15,0-3-1 0,-2 4 1 0,2-5 1 0,0 5 1 0,-1-1 0 16,0-2-1-16,1 2 0 0,0 2 0 0,-1-2 1 0,1 1-1 16,6 0 0-16,-7-1 1 0,0 1-1 0,1-1 0 0,6 1 0 15,-6 0 0-15,6-1 0 0,-7 0-1 0,7 1 0 0,-7 0 1 0,7-1-1 16,0-2 0-16,-6 2 1 0,6 1 0 0,0-1 0 0,0 1-2 0,0 1 0 16,0-2-1-16,6-1 1 0,-6-1 0 0,0 3-1 0,7 0 1 15,-7-1 0-15,0-3 1 0,7 3 0 0,-7 1 1 0,6-4 0 16,0 5 0-16,-6-2 1 0,7-3 0 0,0 0 2 0,-1 3 2 15,1-3 0-15,-1 1 2 0,0 2 1 0,1-3 1 0,0-1-1 0,-1 2-1 16,0-1 0-16,8 0-1 0,-8-1 1 0,7 2-1 0,-6-1 0 16,6-4 0-16,-7 5 1 0,8-2-3 0,-2-2 0 0,1 3-1 0,0-1-2 15,0-2 0-15,1-1 0 0,-2 0 0 0,2 1 0 0,5-1 0 16,-6 0 0-16,0 1 1 0,7-4-1 0,-1 3-1 0,-6-3 1 16,6-2 0-16,1-2 0 0,0 5 0 0,-1-1 0 0,1-4 0 0,0 3 0 15,-1-3 1-15,1 0 1 0,-1-3 1 0,0 3-2 0,1-4 0 16,-1-1 1-16,1 3 1 0,0-2-2 0,-1-3 1 0,1 3-1 0,0-4-1 15,-1-2 0-15,-6 2-1 0,6-3 0 0,-5 1 0 0,5-2-2 16,-6 1-1-16,0-3 0 0,1 2 1 0,-2-2-1 0,1-1 0 0,-6-3-2 16,6 3 1-16,-7-4 0 0,8 2 0 0,-8-5-1 0,0 3 0 15,0-2 0-15,-6-6-1 0,8 6 1 0,-2-5 1 0,-6 0-2 0,0 1-3 16,0-4 1-16,-6 4 1 0,6-6 1 0,-8 2-1 0,2 3 1 16,0-3 0-16,0 3 1 0,-8 0 0 0,8 5-1 0,-7-5 0 0,-1 4 0 15,2-3 0-15,-2 6 0 0,-5-3 2 0,6 0 1 0,-6 4-2 16,-1 4 0-16,0-5-1 0,7 5 0 0,-7-1 0 0,2 0 0 15,4 4 0-15,-5 3 1 0,5-2 0 0,-4 2 0 0,4 5-2 0,1-5 1 16,0 5 0-16,6-1 0 0,-5 4 0 0,5-3-1 0,-6 3-1 16,7 3-1-16,-1-3 0 0,0 4-5 0,1-1-5 0,-1 5-10 0,1-1-13 15,6 0-14-15,-6 5-15 0,-1-4-20 0,7 2-26 0,-7 5-40 16,7-4-49-16,0 3-60 0,0-3-64 0,0 4-58 0,0-1-55 0,0-3-45 16,7 0-42-16,-7 4-14 0,7-5 0 0,-7 3 10 0,6-6 12 15,-6 4 20-15,6-4 24 0,1 4 40 0,-1-3 49 0,-6-2 60 16,7-2 65-16</inkml:trace>
  <inkml:trace contextRef="#ctx0" brushRef="#br0" timeOffset="89146.56">16282 8161 0 0,'0'8'247'0,"0"3"35"0,-7-3 13 0,7-1 8 0,0-1 8 15,0-1 21-15,0 2 26 0,0 1 32 0,7-1 32 0,-7 0 23 16,0 1 15-16,6 2-49 0,-6-2-80 0,6-1-53 0,1 4-38 16,0-3-17-16,-1-1-6 0,7 4-3 0,-7-4-2 0,8 5-14 0,-2-5-22 15,2 4-28-15,-1 0-31 0,7-1-18 0,-8 1-14 0,8 0-10 16,-7 1-8-16,7-2-9 0,-1 5-5 0,-6-5-7 0,6 5-5 0,1-4-6 16,-6 5-5-16,4-2-5 0,-4 1-5 0,5 3-3 0,-5-3-2 15,-2-1-1-15,8 4 0 0,-7 1 0 0,0-5 1 0,0 1 2 16,-1 4 2-16,-4-5 1 0,4 0 1 0,1 1 1 0,-6 0 1 0,6-1 2 15,-7-2-1-15,1 2 1 0,0-3-1 0,-1 1-1 0,0-1-1 0,1-4-3 16,-7 0-1-16,7 0-3 0,-7 1-3 0,6-5-2 0,-6 1 0 16,0 0-2-16,0-4-2 0,0 0-15 0,0 0-19 0,0 0-40 15,0 0-51-15,-6-4-85 0,-1-3-102 0,0 4-95 0,1-9-90 0,0 1-45 16,-1-3-23-16,0 2-13 0,-5-6-4 0,5-1-4 0,0-2-1 16,1-2 12-16,-1-2 19 0,7 0 39 0,0-1 49 0,0-4 86 15,0 5 178-15</inkml:trace>
  <inkml:trace contextRef="#ctx0" brushRef="#br0" timeOffset="89810.07">17337 8188 0 0,'0'3'189'0,"0"1"88"16,0 0 24-16,0-2 23 0,0 3 20 0,0-5 23 0,0 4 22 0,6-4 19 15,-6 0 17-15,0 0 11 0,0 3 8 0,0-3-49 0,0 0-75 16,0 0-57-16,6 0-45 0,-6 0-26 0,8 4-18 0,-8-4-16 15,6 4-14-15,0-1-16 0,0 1-14 0,8 3-15 0,-8 1-14 0,7-1-8 16,1 0-4-16,-2 4-1 0,2 0 1 0,-2 0-1 0,-5 4 1 16,6-4-4-16,-6 7-4 0,5-3-6 0,-5 4-4 0,0 2-7 15,-7 1-6-15,6-1-4 0,-6 5-3 0,-6 0-3 0,-1 0-2 0,0 0-4 16,-5 3-6-16,-2 0-5 0,1 1-2 0,-6-1-5 0,0-4-5 0,-8 4-13 16,1-3-16-16,0 4-39 0,0-8-52 0,0 0-82 0,0 0-99 15,0-4-87-15,6-3-80 0,-6-5-42 0,13 1-19 0,-6-6-10 16,6-5-6-16,-1 0 0 0,8-8-1 0,6-3 11 0,0-1 16 15,6-5 38-15,2-2 50 0,4-3 83 0,8 1 213 0</inkml:trace>
  <inkml:trace contextRef="#ctx0" brushRef="#br0" timeOffset="91605.01">18848 7931 92 0,'0'0'125'0,"6"4"7"0,-6-4 2 0,0 0 6 0,0 0 3 16,0 0 5-16,0 0 4 0,0 0-11 0,0 0-18 0,0 0-18 15,0 3-18-15,0-3-11 0,0 0-8 0,0 0-3 0,0 0-3 0,0 0-1 16,0 0-2-16,0 0-2 0,0 0-2 0,0 0-1 0,0 0-3 16,0 0 1-16,0 0-1 0,0 0 3 0,0 0 1 0,6 0 3 0,-6 0 1 15,0 0 2-15,0 0 2 0,0 0 2 0,0 0 3 0,0 0 2 16,0 0 2-16,0 0 4 0,0 0 3 0,0 0 1 0,0 0 0 0,0 0-1 16,0 0-3-16,0 0-2 0,0 0 1 0,0 0-3 0,0 0-2 15,0 0-4-15,0 0-2 0,0 0-3 0,0 0-2 0,0 0-3 16,0 0-4-16,0 0-2 0,0 0-3 0,0 0-1 0,0 0 1 0,0 0 0 15,0 0 1-15,0 0 1 0,0 0 2 0,0 0 4 0,0 0 4 16,0 0 4-16,0 0 4 0,0 0 4 0,0 0 4 0,0 0 2 0,0 0 1 16,0 0-1-16,0 0-2 0,0 0-3 0,0 0-2 0,0 0-3 15,0 0-4-15,0 0-5 0,0 0-5 0,0 0-5 0,0 0-5 16,0 0-4-16,0 0-6 0,0 0-4 0,0 0-3 0,0 0-3 0,0 0-2 16,0 0-3-16,0 0-2 0,0 0-2 0,0 0-2 0,0 0-1 15,0 0 0-15,0 0-1 0,0 0-1 0,0 0 3 0,0 0 3 0,0 0 4 16,0 0 2-16,0 0 2 0,0 0 4 0,0 0 1 0,0 0 2 15,0 0 3-15,0 0 2 0,0 0 1 0,0 0 3 0,0 0 0 0,0 0 1 16,0 0-4-16,0 0-2 0,0 0-3 0,0 0-3 0,0 0-3 16,0 0-4-16,0 0-2 0,0 0-3 0,0 0-2 0,0 0-1 0,0 0-4 15,0 0-1-15,0 0-2 0,0 0-1 0,0 0-3 0,0 0 0 16,0 0-1-16,0 0-1 0,0 0 1 0,0 0 1 0,0 0-1 16,0 0 1-16,0 0-1 0,0 0 0 0,0 0 0 0,0 0 0 0,0 0-1 15,0 0 0-15,0 0 1 0,0 0 1 0,0 0 0 0,0 0-1 0,0 0-1 16,0 0-1-16,0 0 1 0,0 0 1 0,0 0-3 0,0 0-2 15,0 0-18-15,0 0-26 0,0 0-60 0,0 0-80 0,0-3-97 0,-6 3-106 16,0-4-51-16,-1 1-27 0,1-1-12 0,-1-3-6 0,0 3-5 16,1-6-1-16,-8 1 1 0,8 1 2 0,0-2 17 0,6-1 26 15,-6 0 61-15,-1 0 98 0</inkml:trace>
  <inkml:trace contextRef="#ctx0" brushRef="#br0" timeOffset="93012.43">19245 7474 90 0,'6'-5'192'0,"-6"2"20"0,7-2 20 0,0 2 19 16,-7 3 19-16,0-7 17 0,6 3 15 0,-6-2 17 0,0 1 17 0,0-2-6 15,0 0-15 1,0 3-16-16,6-3-19 0,-6 3-12 0,-6-3-11 0,6-1-13 15,0 4-15-15,0-2-14 0,0 2-15 0,0-3-14 0,-6 3-11 0,6 0-14 16,-7 1-15-16,7-1-21 0,-7 1-25 0,1-1-20 0,0 4-20 16,6-4-12-16,-8 4-9 0,2 0-6 0,0 0-4 0,-7 0-4 0,6 0-4 15,1 4-2-15,-7-4-4 0,7 4-3 0,-8-1-2 0,1 4-2 16,0-3-1-16,0 3 0 0,7 4-1 0,-8-4 0 0,2 5 0 0,-2-2 0 16,2 1-1-16,-1 5 1 0,-1-2 0 0,8 0 2 0,-8 1 2 15,8 0 2-15,-6 3 2 0,5 0 3 0,0 1 2 0,1-1 3 16,-1 4 2-16,1-3 4 0,6 3 0 0,-6-4 2 0,6 4 1 0,0 0 0 15,0-1 1-15,0 2 0 0,6-1 0 0,-6 0-2 0,0-4 0 16,6 4-2-16,1 0-3 0,-1-4-1 0,-6 3-2 0,7-1-2 16,0-2-1-16,-1 1 0 0,0-2-1 0,0 2 0 0,2-1 1 0,-2 1 0 15,7-2 0-15,-6-1 0 0,-1 2 0 0,1 0 0 0,5 0 1 16,-5 1 1-16,0-5 0 0,-1 4 1 0,0 2-1 0,8-3 0 0,-8 2 0 16,1-1-2-16,-1 1-2 0,1-2-1 0,-1 1 0 0,-6 1-2 15,7-1 0-15,-1 1-1 0,-6-4-3 0,6 6-1 0,2-2-1 0,-8-1-2 16,6 0-2-16,-6 4 0 0,0-4-2 0,0 1 1 0,6 3 0 15,-6-4-1-15,0 1-1 0,0 2 0 0,0-2 0 0,0-1 0 16,0 1 1-16,0-5-1 0,0 5 0 0,-6-1 0 0,6-4 1 0,0 4 0 16,-6-3 1-16,-2 0 1 0,2-1-2 0,0 2 2 0,-1-5-1 0,7-1 0 15,-6 1-1-15,-1 0 3 0,1 0 1 0,-7-3 6 0,6-5 7 16,0 5 6-16,1-5 5 0,0 1 2 0,-8 0 4 0,8-1 5 16,-7-3 6-16,7 0 4 0,-8 0 4 0,8-3 4 0,0-1 1 0,-8 0 1 15,8-3 1-15,0 3-25 0,-1-3-37 0,0-4 0 0,1 4 0 16,6-4 0-16,-7-4 0 0,7 1 0 0,7-2 0 0,-7-2 0 15,6-3 0-15,1-2 0 0,0-3 0 0,5 1 0 0,2-4 0 0,-2-1 0 16,2 1 0-16,5-3 0 0,1 2 0 0,-1-3 0 0,1 4 0 0,6 0 0 16,-6 3 0-16,5 0 0 0,1 0 0 0,0 4 0 0,0 0 0 15,1 4 0-15,-1-1-87 0,-7 2-92 0,7-3-67 0,0 7-95 16,-6-1-109-16,-1-2-74 0,1 1-56 0,0 1-26 0,-1-1-11 0,-6 4 3 16,0-4 7-16,0 5 18 0,0-5 20 0,0 1 25 0,0 3 31 15,-6-5 53-15,5 1 68 0</inkml:trace>
  <inkml:trace contextRef="#ctx0" brushRef="#br0" timeOffset="93434.31">19844 8437 0 0,'-7'7'271'0,"7"0"127"0,0 0 36 16,-6 1 17-16,6-5 10 0,0 2 5 0,0 2 5 0,6-4 3 15,1 1 3-15,0-4 2 0,-1 4 4 0,1-1-42 0,-1 1-63 0,8 0-97 16,-2-1-113-16,-6 1-60 0,8-1-34 0,-1 5-14 0,0-1-6 16,0 4-2-16,-7 0-2 0,8 1-1 0,-8-2 0 0,7 5-2 15,-7-1-2-15,1 5-3 0,-7-4-4 0,0 3-5 0,0 4-5 0,0-4-3 16,-7 4-3-16,-6 0-4 0,1 0-2 0,-2 4-6 0,-5-4-5 16,-1 3-15-16,-6 0-17 0,0 1-31 0,0-3-38 0,-7 2-61 15,1-3-70-15,5 0-75 0,-5 0-78 0,-1-3-57 0,7-5-46 0,1 1-24 16,-1-4-11-16,6 0-4 0,0-4 0 0,1-7 9 0,6 0 15 15,6 0 29-15,1-7 38 0,6-4 59 0,0-4 70 0</inkml:trace>
  <inkml:trace contextRef="#ctx0" brushRef="#br0" timeOffset="94392.2">21166 7943 185 0,'0'-5'226'16,"0"2"14"-16,6-1 14 0,-6 1 17 0,0-1 16 0,0 0 18 15,7-3 15-15,-7 0 18 0,0 0 19 0,0-1-11 0,0 3-25 16,0-5-29-16,0 3-30 0,0-1-18 0,0 1-12 0,0 0-7 0,0-4-5 15,0 3-10-15,0 2-11 0,0-3-13 0,-7-1-11 0,7 3-15 16,0-1-16-16,-6 1-20 0,6 0-19 0,-6-1-18 0,-1 5-15 0,1-5-11 16,-1 5-7-16,0 0-9 0,1-2-6 0,-7 2-8 0,0 3-5 15,7 0-5-15,-7 0-3 0,-7 3-3 0,6 2-3 0,2-2-3 16,-8 4-2-16,1 0-2 0,-1 5 0 0,0-2 0 0,1 1-3 0,6 3 1 16,-6 1-1-16,-1 0-1 0,1 3 1 0,-1 1 0 0,8 0-1 0,-8-1-1 15,6 0 0-15,1 4 0 0,7-4-1 0,-8 4-1 0,8-3 0 16,0 3-1-16,0-4 0 0,6 4 2 0,-7-4 1 0,14 4 0 15,-7-4 0-15,0 0 1 0,6-3 0 0,0 4 0 0,0-6-1 0,8 3 0 16,-1-1 1-16,-7-4 0 0,8-1 1 0,-2-2-1 0,2-1 0 16,5-3-3-16,-6-1 0 0,0-3-3 0,7 0-1 0,-8-3-2 0,8-5-3 15,-1 1-2-15,-5 0 0 0,6-8-1 0,-1 4-1 0,1-3 0 0,-8-5-2 16,8 2 1-16,0-3-1 0,-7 2 1 0,-1-4 0 0,8 1 1 0,-7-2 2 16,0 2 2-16,0-6 3 0,-7 6 2 0,8-5 2 0,-8 4 0 15,8-3 2-15,-8 3 0 0,0-1 3 0,1 1 2 0,-7 0 0 0,6 1 5 16,-6 2 5-16,7 1 7 0,-7 3 6 0,0 1 7 0,0-2 4 15,6 6 5-15,-6-1 5 0,0 0 4 0,0 4 6 0,0-1 3 16,0 1 3-16,0 3 2 0,0 1 0 0,0 0-3 0,0-1-5 0,-6 4-7 16,6 0-8-16,0 0-5 0,0 0-6 0,0 0-4 0,0 0-6 15,0 7-5-15,0-4-4 0,0 5-5 0,0 3-1 0,0-1-4 0,-7 5-1 16,7-1 0-16,0 5 0 0,0 4 1 0,0-2 0 0,-6 5 2 16,6-1-1-16,0 5 3 0,-7 3 4 0,7 0 2 0,-6 0 1 0,6 4 1 15,-6-2 2-15,-2 7 1 0,2-3-1 0,0 5 1 0,6-3 0 16,-14 3-1-16,8 0 1 0,6 0-1 0,-13 0-1 0,7 0-2 15,-1-5-3-15,7 3-3 0,-7-6-2 0,1 1-1 0,0-4-2 0,6 0-1 16,-7-4-1-16,7 0 0 0,-7-7 0 0,7 0-2 0,0 0-1 0,-6-7-10 16,6-1-15-16,0 1-22 0,0-8-24 0,0 1-43 0,0-1-48 15,0-7-74-15,0 0-84 0,0 0-79 0,0-4-78 0,0-7-44 16,0 0-29-16,0 0-14 0,0-6-6 0,0-2 7 0,0-4 13 0,6-2 20 16,1-1 25-16,0-3 40 0,-1-4 52 0,0 0 72 0,1-4 124 15</inkml:trace>
  <inkml:trace contextRef="#ctx0" brushRef="#br0" timeOffset="96498.35">21687 8122 0 0,'0'0'97'0,"0"0"38"0,0 0 11 0,0 0 10 0,0 0 11 0,0 0 13 15,0 0 12-15,0 0 10 0,0 0 7 0,0 0-8 0,0 3-16 16,0-3-7-16,0 0-4 0,0 0 0 0,6-3 1 0,-6 3 4 16,0 0 2-16,8-4 6 0,-8 4 6 0,0-4 7 0,6 4 6 0,-6-3 4 15,0 3 2-15,0-4-1 0,0 4-3 0,0 0-5 0,0 0-5 0,0 0-6 16,0 0-7-16,0-4-5 0,0 4-8 0,0 0-10 0,0 0-13 16,0 0-13-16,0-3-14 0,0 3-13 0,0 0-12 0,0 0-9 15,0 0-10-15,0-4-7 0,-6 4-8 0,6 0-7 0,0 0-6 0,-8 0-5 16,8 0-7-16,-6 0-5 0,6 0-7 0,-6 0-5 0,6 0-4 15,-7 0-5-15,1 0-6 0,-1 0-3 0,0 4-1 0,1-4-1 0,0 3 0 16,0 1-2-16,-2-4 0 0,2 4-1 0,0-1 1 0,-8 1 0 16,8 0 0-16,-1-1-1 0,1 1 0 0,0-1 2 0,-1 5 0 15,0-5 0-15,1 5 1 0,-7-5-1 0,6 4-1 0,1 1 1 0,-1-3-1 16,1 1 0-16,-1 5 0 0,1-3 1 0,6-1 1 0,-7 0 0 16,1 4-1-16,6 0 0 0,-6 1 0 0,6-2-1 0,0 1 0 0,-8 0 1 15,8 4 1-15,0-1 0 0,0-3 0 0,0 4-1 0,0 0 2 16,8-1 0-16,-8 1 0 0,6 0 0 0,-6-1 3 0,6 1-1 15,-6 0 0-15,7-5 2 0,-1 6 0 0,1-5 1 0,-7-1 2 0,6 1 0 16,1 0 3-16,-1-4 0 0,1 5 0 0,0-5 1 0,-1 0 0 16,0 1 0-16,1-5 1 0,0 1 0 0,-1-1 1 0,7 2 1 0,-7-5 0 15,1 0 0-15,0-5-2 0,5 5 1 0,-4-7-1 0,-2 4 0 16,6-5-1-16,-5 1-1 0,0-4-3 0,6 3 1 0,-7-6-1 0,0 3 0 16,2-3-2-16,-2-2 0 0,-6-1-1 0,6 2-1 0,-6-4-2 15,0 1 1-15,0-3-1 0,0 2 2 0,-6-4-1 0,0 5 3 16,6-3 3-16,-8 2 4 0,2 1 3 0,-7 3 3 0,7 1 1 0,-1-1 0 15,-6 4 0-15,7 0 0 0,0 1 0 0,-8 5 0 0,1-3-3 16,6 5-1-16,-6 3-2 0,1-4-9 0,-2 8-14 0,2-1-24 0,-8 2-26 16,7 3-47-16,-7 2-56 0,8 1-87 0,-8 4-106 0,0-1-83 15,7 0-73-15,1 1-37 0,-2 0-18 0,1-1-8 0,0 1-5 0,13-4 7 16,-6 5 9-16,6-9 19 0,0 4 22 0,6-4 43 0,-6-3 55 16,13-1 87-16,-6 1 246 0</inkml:trace>
  <inkml:trace contextRef="#ctx0" brushRef="#br0" timeOffset="97284.04">22593 8049 55 0,'0'0'308'0,"6"0"36"0,-6 0 28 0,0 0 19 15,0 0 15-15,0 2 12 0,0-2 8 0,0 0 6 0,0-2 6 0,6 2 4 16,-6 0 6-16,7 0-65 0,-1 0-100 0,1 2-67 0,0-2-55 15,5 5-34-15,-4-2-23 0,-2 1-15 0,6 3-12 0,2 1-8 16,-8-1-7-16,7 8-4 0,1-4-4 0,-8 7-5 0,0 0-4 0,0 1-5 16,-6 3-4-16,0 3-5 0,0 0-4 0,-6 5-5 0,-6-1-2 15,-2 0-5-15,1 5-4 0,-7 3-19 0,-6-5-24 0,0 5-58 0,-6 0-71 16,-7-1-94-16,0-3-107 0,0 4-58 0,-7-4-38 0,1 0-19 16,-1-1-9-16,1-6-4 0,-1 0-4 0,7 0 0 0,0-8 1 15,6 0 15-15,7-7 22 0,0 0 56 0,12-7 69 0</inkml:trace>
  <inkml:trace contextRef="#ctx0" brushRef="#br0" timeOffset="103173.31">23609 7264 0 0,'0'0'10'0,"0"-3"197"16,0-1 21-16,0 0 18 0,0 1 17 0,0 3 17 0,0-3 18 0,0-6 21 15,0 6 26-15,0-1 26 0,0 1 27 0,0-1-16 0,0-3-36 16,0 3-32-16,0 1-30 0,0-1-19 0,0 1-16 0,0-1-14 15,0-1-12-15,0 5-15 0,0-3-16 0,0 3-20 0,0 0-25 0,0 0-25 16,0 0-29-16,0 0-20 0,0 0-21 0,0 0-12 0,0 0-12 16,0 0-8-16,0 0-5 0,0 0-5 0,0 0-2 0,0 0-2 0,0 0-1 15,0 0-2-15,0 0 0 0,0 0-1 0,0 0 2 0,0 0 0 16,0 0 1-16,0 0 1 0,0 0-1 0,0 0 0 0,0 0 1 0,0 0 0 16,0 0 1-16,0 0-2 0,0 0 0 0,0 3 3 0,0 2 4 15,0-1 4-15,0-1 2 0,0 4 3 0,0-3 2 0,0 3 2 16,0 0 0-16,0 4 2 0,-7-3 3 0,7 3 1 0,0 3 2 0,0-3 1 15,0 0 1-15,-7 3-3 0,7-1-4 0,0 1-3 0,0 1-3 0,-6-1-1 16,6 4-3-16,0-3-1 0,0 3 0 0,-6-4-3 0,6 5-3 16,0-4-2-16,0 3-1 0,-7 1-2 0,7-1-1 0,0 0 0 15,-7 4 2-15,7-4 0 0,0 5-1 0,-6-1 2 0,6-1 1 0,0 2 0 16,-7-2 1-16,7 5 1 0,0-5 1 0,0 6 2 0,-6-5 1 16,6 3 0-16,0 1 0 0,-7-5 0 0,7 5 0 0,0-3-1 0,-6-1 0 15,6-1-1-15,0-2-1 0,-7 3 0 0,7-1-2 0,0-2 1 16,0 2-3-16,0-2 2 0,0-1 0 0,0 1 1 0,0-1-1 0,0 0 0 15,0 0 1-15,0 1-2 0,0 0 2 0,0-5-1 0,0 5 2 16,0-4 1-16,0 2 1 0,0-2 1 0,0-4-1 0,0 4 1 16,0-1-1-16,0-2 0 0,0-1 0 0,0 0 0 0,0-4 0 0,0 4-1 15,0-4 1-15,0-3-2 0,0 3-1 0,0-3-1 0,7 0-1 16,-7-4-2-16,0 0 1 0,0 0-10 0,0 0-15 0,0 0-22 0,0-4-27 16,-7-4-42-16,7 1-50 0,0-8-74 0,0 5-85 0,-6-9-89 15,6 1-87-15,0-4-44 0,-6-4-24 0,6 1-11 0,0-5-6 16,0 1 6-16,-8-1 13 0,8-2 20 0,0 3 26 0,0-1 41 0,0 0 51 15,0 4 72-15,8-2 173 0</inkml:trace>
  <inkml:trace contextRef="#ctx0" brushRef="#br0" timeOffset="103643.21">23641 7360 0 0,'-7'-4'70'0,"7"-3"156"0,-6 3 19 0,6 0 19 0,0 1 17 0,0-5 23 15,-7 5 23-15,7-5 29 0,0 5 31 0,-6-2 25 0,6-2 22 16,0 4-27-16,0-1-51 0,0 0-42 0,0 4-35 0,0-3-23 0,0-1-15 16,6 4-15-16,-6-3-17 0,0 3-19 0,0 0-22 0,0-4-25 15,7 4-29-15,-7 0-20 0,0 0-18 0,6 0-9 0,1 0-7 0,0 0-2 16,-7 0-1-16,12 0 0 0,-5 0 2 0,0 0 2 0,5 0 3 15,-5 0 4-15,6 0 2 0,0 0 0 0,7-4 2 0,-7 4-2 0,6-3-2 16,0 3-3-16,1-5-5 0,0 2-4 0,6 0-3 0,0 3-3 16,0-4-2-16,0 0-2 0,0 1-4 0,0 3-1 0,1-3-5 0,-1 3-1 15,-1 0-2-15,-5-5-3 0,6 5-1 0,-7 5-2 0,1-5-1 16,0 0-3-16,-1 0-1 0,1 3-2 0,-8-3 0 0,2 3-3 16,-2-3-1-16,2 4-2 0,-1 0-3 0,-7-4 1 0,8 3-2 0,-8-3 0 15,0 3 0-15,0-3 1 0,2 0-1 0,-8 5 1 0,6-5 0 16,0 0-5-16,-6 0-6 0,0 0 0 0,0 0 0 0,0 0 0 0,7 0 0 15,-7 0 0-15,0 0 0 0,0 0 0 0,0 0 0 0,0 0 0 16,0 0 0-16,0 0 0 0,0 0 0 0,0 0-1 0,-7 0-73 0,7 0-29 16,-6 0-32-16,0 0-49 0,-2 0-57 0,2 0-72 0,-6 0-75 15,-2 0-71-15,1 3-69 0,1-3-39 0,-8 4-26 0,0 0-4 16,1-1 10-16,-1 1 17 0,0 3 24 0,8-3 28 0,-8 3 31 0,1 1 48 16,5-5 57-16,-5 5 71 0,6-5 143 0</inkml:trace>
  <inkml:trace contextRef="#ctx0" brushRef="#br0" timeOffset="103940.08">23595 7686 12 0,'-6'7'268'0,"0"-3"22"15,-1 3 10-15,0-4 7 0,7 1 5 0,0 0 23 0,0-4 34 0,7 3 35 16,-7-3 37-16,7 4 23 0,-1-4 19 0,0 4-51 0,1-4-87 15,6 0-52-15,0 3-34 0,0-3-12 0,0 0-3 0,0 0 1 0,6 0 5 16,-5 0-19-16,5 0-29 0,1 0-30 0,-1 0-30 0,1 0-21 16,6 4-13-16,-6-4-11 0,5 0-7 0,1 0-7 0,0 0-11 0,1 0-6 15,-1 3-8-15,0-3-9 0,-7 0-7 0,7 5-6 0,-6-5-5 16,-1 3-6-16,1-3-5 0,0 5-3 0,-1-5-5 0,-6 3-3 16,0-3-3-16,-7 3-4 0,8-3-6 0,-8 4-17 0,0-4-23 0,1 0-33 15,0 4-36-15,-1-4-70 0,-6-4-86 0,7 4-106 0,-7-4-114 0,6 1-57 16,-6 0-28-16,6-5-15 0,2 0-7 0,-2 1-1 0,0-4 2 15,0 0 16-15,8-4 22 0,-1 4 32 0,7-4 36 0,-2 1 70 16,2 0 86-16</inkml:trace>
  <inkml:trace contextRef="#ctx0" brushRef="#br0" timeOffset="104413.24">24755 7092 200 0,'0'-4'383'0,"-6"4"36"0,-2-3 23 16,2-1 18-16,6 1 16 0,0-1 14 0,-6-3 9 0,6 3 10 15,0 0 10-15,-7-2 6 0,7 2 5 0,7-1-88 0,-7 2-134 0,0-2-87 16,6 3-62-16,-6 2-35 0,6-4-20 0,2 4-18 0,-2 0-12 16,0 0-12-16,7 0-10 0,-6 4-10 0,6-4-7 0,-1 2-5 15,2 6-5-15,-1-3-4 0,0 2-3 0,6 0-1 0,-5 4-3 0,-2 0-1 16,2 4-2-16,-2-5-1 0,2 9-3 0,-8-1-2 0,7 1-1 0,1 3 0 16,-8 3-1-16,0 0-1 0,7 4 1 0,-13 1-1 0,7 3 2 15,-1 4-1-15,1 0-1 0,-7 0 1 0,0 6-1 0,6-3-1 16,-6 4 1-16,0 1 0 0,-6-2 0 0,6 1-1 0,0 0 2 0,0 0-1 15,0-4-1-15,0 1-1 0,-7-1 0 0,7-3 0 0,-6-1 0 16,6-2 1-16,-7-1 2 0,7-4 0 0,-7 0-1 0,1 0 0 0,0 1 0 16,-8-5-1-16,8 1 1 0,0 0 0 0,-7-5-1 0,6 2-6 15,-6-5-8-15,7 1-14 0,-1-5-18 0,0 1-35 0,1-5-42 0,0 1-78 16,-1-3-94-16,0-5-89 0,1-3-89 0,6-3-43 0,-7-1-23 16,7-6-11-16,-6-2-5 0,6-6 4 0,-6-4 6 0,6-4 12 15,0-3 19-15,6-4 32 0,-6-4 43 0,6-3 77 0,7 3 180 0</inkml:trace>
  <inkml:trace contextRef="#ctx0" brushRef="#br0" timeOffset="106482.19">8024 9700 36 0,'0'-3'195'0,"6"-1"10"16,0 4 9-16,1-3 6 0,-7-1 9 0,6 4 9 0,1-4 13 16,-7 1 10-16,7-1 11 0,-1 0-6 0,0 4-17 0,-6-3-33 0,6-2-41 15,2 5-24-15,-2 0-14 0,0-3-9 0,-6 3-4 0,7-3-3 16,-1 3-5-16,-6 0-5 0,7 0-4 0,-7 3-5 0,0-3-5 0,7 3-6 15,-7-3-7-15,0 5-6 0,0-2-4 0,0 1-4 0,0 0-2 16,0 3 0-16,0-3 1 0,0 3 2 0,0 0 2 0,-7 1 0 16,7 2 2-16,-7-2-4 0,1 3-5 0,-1-1-4 0,1 2-4 0,0-1-4 15,-8 0-2-15,2 4-2 0,-2-1-1 0,1-3-1 0,1 4-2 16,-8-1-2-16,6 1-4 0,-5-4-3 0,-1 3-3 16,2 1 1-16,-2 0 2 0,0-4 1 0,-6 4 3 0,7-4-1 15,-8 0-1-15,8-1-1 0,-8 2-1 0,8-5-1 0,-1 0-1 0,-6-3-2 0,7-1-2 0,-1 1-1 0,1-4-2 16,0 0-3-16,-1 0-4 0,1-4-2 0,-1 1-3 0,6-5 0 15,-5 1-2-15,6-3 0 0,-6-2 0 0,5 1-1 0,2-3-1 0,-1-1-2 16,6 1 0-16,-6-1-2 0,7-4-2 0,-1 1-1 0,0 0-1 16,7 4 1-16,0-5-3 0,0 1 1 0,0-1 1 0,0 5-3 15,7-2-2-15,0 2 1 0,-1-1-1 0,1 5-1 0,-1-2 0 0,7 2 0 16,-6-1 1-16,5 3-1 0,2 0 1 0,-1 2 0 0,0 2 0 0,0-3 0 16,-1 4-1-16,2-2 0 0,6 5 0 0,-8 0 1 0,8-3-1 15,-7 3 0-15,7 0 1 0,-1 3 0 0,1-3 0 0,6 0 0 16,-7 0-1-16,7 0 1 0,-6 0 0 0,6 0 1 0,0 0 1 0,-7-3 0 15,7 3-1-15,1-4 0 0,-1-1 0 0,0 3-2 0,-7-2 0 16,7 1-3-16,-6-2 0 0,-1 2-1 0,1-5-3 0,0 6-1 0,-1-3-2 16,-6-2-1-16,6 3-1 0,-5-3-1 0,-2 3 0 0,2 1 1 15,-8-1 0-15,1-4 1 0,5 5 2 0,-12-1 1 0,7 1 2 0,0-1 2 16,-7 0 2-16,0 1 1 0,6-1 4 0,-12 0 2 0,6 1-1 16,0-1 2-16,-7 1-2 0,7-2 2 0,-7-2-1 0,1 4 2 15,6-1-1-15,-6-3 1 0,-1 3 2 0,1 1 0 0,-1-1 2 0,-6-1-1 16,7 3 0-16,-1-3-1 0,-6 5 1 0,7 0 0 0,-1 0 0 15,-6 0-1-15,0 0 0 0,7 5 0 0,-8-3 0 0,2 3-3 0,5 2-1 16,-6 1-1-16,0 2 1 0,-1 2-1 0,2-2-3 0,-2 1 0 16,2 4 0-16,-1 3 1 0,-1-3 1 0,2 7 0 0,-2-5 0 0,8 6 2 15,-7-1 1-15,0 4-1 0,0-1 1 0,7 4 1 0,-8 1-1 16,8 0 1-16,0 2 2 0,-1 1 0 0,0 0 0 0,1 4 0 16,-1-1 1-16,1 1-1 0,6 0-1 0,0 0 1 0,0-1-1 0,0 1 0 15,0 0 1-15,6-5 0 0,1 1 0 0,-1-2-1 0,8-4-2 16,-8 3 1-16,7-4 0 0,0-4 1 0,0 0-1 0,0 1 0 15,6-6-1-15,-5-2 0 0,5 0 0 0,1-1-1 0,-8-3-2 0,8 0 1 16,0-4-1-16,-1 1 1 0,-5-5-1 0,4 1 1 0,2-1-2 0,-7-3-1 16,1 0-1-16,-2 0-2 0,2-3 0 0,-2 3-1 0,-5-4 1 15,6-3 0-15,-6 3-2 0,-1 1 2 0,-6-5 1 0,6 1 0 16,-6-1-1-16,0 2 2 0,-6-5 0 0,6-1 1 0,-6 2 2 0,-1 2 1 16,1-2 2-16,-1-2 1 0,0 1-2 0,-5 0 1 0,-2 1 2 15,8 2-1-15,-7 1 0 0,0-1 1 0,0 1 0 0,-1 3 1 0,2 1 0 16,-1 3-1-16,6-4 0 0,-6 4-1 0,1 4-1 0,-2-1-1 15,8 1 1-15,-8 3-5 0,8 4-7 0,-7 1-26 0,7-2-37 0,-8 1-74 16,8 5-93-16,0-3-90 16,0-1-91-16,6 2-45 0,0-3-24 0,-8 0-11 0,16 0-5 0,-8-4-2 15,0-3-2-15,6-4 4 0,0 0 6 0,7-7 25 0,0 0 36 16,0-4 73-16,1 0 168 0</inkml:trace>
  <inkml:trace contextRef="#ctx0" brushRef="#br0" timeOffset="107405.24">6356 7729 0 0,'-7'0'230'15,"7"-3"55"-15,-6 3 24 0,6 0 21 0,-6-4 20 0,6 4 15 16,0-4 13-16,0 1 14 0,-7-1 15 0,7 0 12 0,0 1 8 15,0-1-51-15,0 1-84 0,0-1-57 0,0 4-46 0,0-4-32 0,0 4-23 16,0 0-21-16,0-3-20 0,7 3-12 0,-7 0-11 0,6 0-12 16,-6 3-12-16,6-3-7 0,1 0-7 0,6 4-3 0,-6 0-4 0,5-1 2 15,-5 1 6-15,6-1 3 0,1 1 6 0,-2 0 1 0,8 3 3 16,-7-3-1-16,7-1 0 0,-8 4 0 0,8-2-2 0,-1-2-1 0,-5 2-1 16,5-2-2-16,7 0 0 0,-6-3-2 0,-1 4-5 0,0 0-1 15,1-4-3-15,-1 0-1 0,1 3-1 0,0-3 0 0,-1 0-2 0,1 0-1 16,0 0-2-16,-1 0-1 0,-6 0-1 0,0 4 0 0,0-4-2 15,0 0-1-15,-7 0-3 0,8 0-2 0,-8 4-3 0,1-4 0 16,-1 0-1-16,-6 0 0 0,0 0 0 0,6 0-1 0,-6 0 0 0,0 0-1 16,0 0 0-16,0 0 0 0,0 0 2 0,0 0-2 0,0 0 0 15,0 0-6-15,0 0-9 0,-6 0-21 0,6 0-27 0,0-4-45 0,-6 4-54 16,-1-4-67-16,1 4-73 0,-1-3-56 0,0-1-47 0,-5 0-42 16,5 1-44-16,0-5-20 0,-5 5-9 0,5-5 0 0,-6 1 5 0,6-1 20 15,1-3 27-15,0 4 43 0,-8-4 54 0,8 0 67 0,6 1 71 16</inkml:trace>
  <inkml:trace contextRef="#ctx0" brushRef="#br0" timeOffset="107671.97">6694 7484 0 0,'-6'0'236'0,"0"-3"60"16,-7 3 29-16,6-3 36 0,0 3 39 0,1 0 28 0,0-4 24 16,6 4 16-16,-7 0 13 0,0 0 7 0,7 0 5 0,0 0-56 0,0 0-86 15,0 0-61-15,0 0-51 0,0 0-37 0,0 0-31 0,0 0-34 16,0 0-39-16,0 4-29 0,0-4-23 0,0 3-17 0,0 0-12 0,0 5-7 15,7-1-4-15,-7 0-3 0,0 4-2 0,7 4 0 0,-7 0 1 0,6-1 0 16,-6 4 1-16,6 0 0 0,-6 1 1 0,7 7 0 0,-7-5 1 16,7 2-2-16,-1 2 1 0,-6 0-1 0,7 2 0 0,-7-2-1 15,6 0 2-15,0 1-1 0,-6 0 0 0,8-5 0 0,-8 2-2 0,6-1 0 16,-6 0-2-16,6-3 1 0,-6-1 0 0,6-4-12 0,-6 1-18 0,0-1-54 16,0-3-70-16,0 1-100 0,0-5-114 0,0 4-62 0,0-7-37 15,0-1-17-15,-6 1-10 0,6-4-3 0,-6-4-2 0,6-3 0 16,0 0-2-16,0-1 12 0,0-7 18 0,0 1 53 0,6-5 72 15</inkml:trace>
  <inkml:trace contextRef="#ctx0" brushRef="#br0" timeOffset="108981.36">6532 10481 68 0,'0'7'310'0,"0"1"38"0,0-1 28 15,0 0 26-15,0-4 23 0,0 5 20 0,0-4 17 0,0-4 14 16,0 3 14-16,-7 1 12 0,7-4 10 0,0 0-62 0,0 0-96 0,0 0-66 16,0 0-49-16,0 0-32 0,0 0-25 0,0 4-22 0,0-4-20 15,0 0-18-15,0 0-17 0,0 0-12 0,0 0-12 0,7 0-12 16,-7 0-9-16,6 0-6 0,1 0-7 0,6 0-3 0,-7 0-3 0,8 0-1 15,5 0 0-15,-6 0 1 0,6 0 2 0,1 0 1 0,6 0 0 0,1 0 1 16,-9 0 2-16,9 0-1 0,-1 0 0 0,0 0 0 0,0 0-3 16,0 0-4-16,0 0-3 0,0 3-4 0,0-3-25 0,0 4-7 15,-7-4 0-15,1 4 0 0,0-1 0 0,-1-3 0 0,1 4 0 0,0-1 0 16,-8-3 0-16,1 5 0 0,1-2 0 0,-8-3 0 0,7 4 0 16,-6-4 0-16,-1 3 0 0,-6-3 0 0,6 0 0 0,-6 4 0 0,7-4 0 15,-7 0 0-15,0 0 0 0,0 0 0 0,0 0 0 0,0 0 0 16,0 0 0-16,0 0 0 0,-7 0 0 0,7-4 0 0,-6 4 0 0,0-3 0 15,-1 3-43-15,0-4-125 0,-5-4-56 0,-2 5-71 0,1-4-79 16,1-1-80-16,-2 1-82 0,2 0-45 0,-2-5-30 0,-5 6-6 0,5-5 5 16,2-1 19-16,-2 2 23 0,8-2 28 0,-7 1 27 0,0-3 47 15,6 3 54-15,-5 0 71 0,6-4 112 0</inkml:trace>
  <inkml:trace contextRef="#ctx0" brushRef="#br0" timeOffset="109252.37">6838 10151 0 0,'-13'0'281'0,"6"-4"66"0,1 1 40 0,-1 3 26 0,1 0 21 0,0-4 18 16,-1 4 15-16,0 0 13 0,1 0 10 0,6-3 6 0,-6 3 5 15,-2 0-55-15,8 3-86 0,0-3-77 0,-6 0-74 0,6 4-52 16,0-1-39-16,0 1-24 0,0 3-17 0,0 4-13 0,6 1-12 0,-6 2-10 16,0 0-6-16,8 5-4 0,-8 3-2 0,6 0 3 0,-6 5 3 15,6-2 3-15,1 4 5 0,0 0 2 0,-7 4 2 0,6-4 0 0,0 3-2 16,-6 2-4-16,7-5-3 0,-7 4-3 0,6 1-3 0,-6-6-2 15,0 2-3-15,7-1-4 0,-7-3-5 0,0 4-3 0,0-9-5 16,0 5-5-16,0-4-7 0,0-3-18 0,0-2-26 0,-7-2-57 0,7-4-75 16,-6 0-109-16,6-7-127 0,-7 0-69 0,1-4-39 0,6-8-18 15,-6 1-11-15,-1-8-5 0,0 0-1 0,1-2 0 0,6-6 4 0,-6-2 17 16,6-1 23-16,6-4 57 0,-6 1 73 0</inkml:trace>
  <inkml:trace contextRef="#ctx0" brushRef="#br0" timeOffset="110153.18">8642 10272 0 0,'0'15'12'0,"0"-1"194"0,0 1 13 15,0-5 9-15,0 2 6 0,0-1 10 0,0 0 12 0,0-3 11 16,0-1 11-16,0 0 14 0,0-3 14 0,7 3-16 0,-7-3-33 0,0-1-25 16,6 1-20-16,-6-4-4 0,6 3 4 0,-6-3 4 0,7 0 4 15,-7-3 0-15,7 3-5 0,-1-4-6 0,0 1-6 0,1-5-13 0,6 1-12 16,-6-4-19-16,-1 0-21 0,8 0-23 0,-2-4-24 0,1 0-19 15,-6-3-15-15,6-1-14 0,-1 2-11 0,-4-5-9 0,4 0-8 0,-5 0-3 16,6-3-5-16,-7-2-2 0,-6 2-1 0,7-1 0 0,-1 1-1 16,-6-1-1-16,7 0 0 0,-7 1 0 0,0-1-1 0,0 1 0 15,-7 3 4-15,7 0 2 0,0-1 2 0,-6 4 4 0,6 2 2 0,0 2 4 16,-7 1 1-16,7-1 2 0,0 4 1 0,0 0 4 0,-6 4 4 16,6-1 2-16,0 5 2 0,-6-4 0 0,6 7-1 0,0-5-4 0,0 5-2 15,0 0-2-15,0 0-5 0,-7 0-2 0,7 5-3 0,0-3-1 16,0 3-3-16,-7 2-4 0,7-3-3 0,0 3-3 0,0 4 0 0,0-3-2 15,0 2-1-15,0-2 0 0,0 2 2 0,0 1 0 0,7 0-1 16,-7-3 1-16,7 3 0 0,-1-4 1 0,0 0 0 0,1 1 1 16,-1-1 0-16,1 1-1 0,6-6 1 0,0 3-1 0,-6-2 1 0,5 1 0 15,1 0-1-15,1-4 1 0,6 4 0 0,-8-4-1 0,1 0 0 16,0 0 0-16,6 0-1 0,-5 3 1 0,-2-3 0 0,2 0-1 16,-1 4-1-16,0-4 0 0,0 3 0 0,-1-3 0 0,-4 7-1 0,4-2 2 15,-5-2 0-15,6 4-2 0,-6 1 0 0,-1 3 0 0,0-1 2 0,1 2 0 16,0-2 0-16,-7 5 0 0,6 3 0 0,0-4 1 0,-6 6 1 15,0-3-1-15,7 6 3 0,-7-5-1 0,0 4 0 0,0-4-1 16,0 5 1-16,0-6 1 0,7 2-1 0,-7-1 0 0,0 1-1 0,0-5 1 16,6 1-1-16,-6-4-1 0,7 3-5 0,-7-2-7 0,6-5-13 15,-6 1-16-15,6-1-21 0,2-4-37 0,-2 1-47 0,0-4-69 0,0-4-77 16,1 1-74-16,0-4-71 0,-1-1-42 0,1-4-28 0,6-2-11 16,-6 1-6-16,5-7 6 0,-6 3 9 0,8-2 16 0,-8-3 18 0,7 0 39 15,1-1 47-15,-2 2 68 0,2-2 140 0</inkml:trace>
  <inkml:trace contextRef="#ctx0" brushRef="#br0" timeOffset="110893.06">9716 9899 0 0,'0'-5'59'0,"7"-2"185"0,-7 4 32 15,0-1 29-15,0 0 29 0,0 2 34 0,0 2 35 0,0-5 29 16,0 1 23-16,-7 1 17 0,7-2 15 0,0 5-30 0,0-3-48 0,-6 0-48 16,6-1-45-16,0 0-33 0,0 4-25 0,-6-3-25 0,6 3-24 15,-7-3-31-15,7 3-32 0,-6 0-28 0,-1 0-24 0,7 0-16 16,-7 0-12-16,-5 0-12 0,5 3-9 0,0 0-8 0,1 1-5 0,-7 0-7 15,7 2-7-15,-8 2-5 0,2 3-4 0,-2-3-3 0,8 2-3 16,-7 5 0-16,0 0-1 0,6-1 0 0,-5 1-1 0,4 4 0 0,-4-1 0 16,5 4 0-16,1-3-1 0,-1 6 0 0,1-3 1 0,6 0 0 15,0 3-1-15,0-3 1 0,0 0 0 0,0 4 0 0,0-3-1 0,6-6-1 16,1 5 0-16,-1-3 1 0,7-1 1 0,-7-4 0 0,8 2 1 16,-1-2-1-16,0-3 1 0,0-4-1 0,-1 0 1 0,2 1 0 15,-1-1 1-15,0-7 0 0,0 4-1 0,0-4 2 0,0-4-1 0,0 1 2 16,0-1-1-16,0-4 0 0,0 1 0 0,0 0-2 0,-7-4 2 15,8-3-1-15,-8-2 0 0,7 2-1 0,-6-1-1 0,-1-2-3 0,1-2-1 16,-7 1-3-16,6-4-3 0,-6 0-4 0,0-1-3 0,0 5-2 16,-6-7 0-16,6 6-1 0,-7-3-2 0,1-1 1 0,-1 6 2 0,1-2 0 15,-1 5 0-15,1 0 1 0,0-1 3 0,-8 7 3 0,8-3 5 16,-1 4 4-16,0-1 6 0,1 5 1 0,0-1 1 0,6 1 2 0,-7 3 1 16,1 0-1-16,6-4-1 0,0 4 0 0,0 0 0 0,0 4-3 15,0-4 0-15,0 0 0 0,0 3-2 0,0 1-1 0,6-4-2 16,1 3 1-16,-1 2-1 0,0-2 0 0,1 1 0 0,0-1 0 0,5 1 3 15,2-4 0-15,-8 4-1 0,7-4 2 0,7 0 0 0,-8 0 1 16,2 0-1-16,6 0 1 0,-8 0-1 0,8-4 1 0,-7 4-1 0,7-4-2 16,-8 4 2-16,1-3-1 0,7 3-1 0,-6 0-1 0,-2 0 2 15,1 0-1-15,0 0-1 0,-6 3 0 0,-1 1 1 0,8 0-2 16,-8-1 0-16,0 5 0 0,0-1 0 0,-6 4 1 0,8-4-1 0,-8 4 0 16,6 5 0-16,-6-3 0 0,0 1 0 0,0 6 0 0,0-6 1 15,0 5 0-15,0-1-1 0,0 0 1 0,0 0 0 0,0 0 1 16,0 1 0-16,0-1 0 0,0-3 0 0,0 0 0 0,0-4 0 0,0 3-1 15,0-3 1-15,0-3-1 0,0 4 1 0,0-10 0 0,0 5 1 0,0-3 1 16,0 0-1-16,0-4 2 0,0 3 1 0,0-3 1 0,0 0 2 16,6 0 1-16,-6-3 0 0,0 3 1 0,7-8 0 0,-7 5 0 15,6-3 1-15,-6-6-2 0,7 4 1 0,0-6-1 0,-1-1-2 0,-6 0 0 16,6-2-3-16,8 2-1 0,-8-4-3 0,0 1-1 0,1-1-2 16,6 1 0-16,-6 4 1 0,-1-5-1 0,8 5 0 0,-8 3-1 0,0-1 0 15,7 2 0-15,-6 2 1 0,-1 1-2 0,1-1 1 0,5 6 0 16,-4 2-2-16,-2-5 2 0,-6 10 1 0,6-5-1 0,0 2 1 0,1 6-1 15,-7-1 1-15,0 3 1 0,7 2-1 0,-7 3 1 0,0 0-1 16,0-1 0-16,6 1 2 0,-6 3-5 0,0-3-3 0,0 4-10 0,0-5-10 16,0 1-15-16,0 0-18 0,7-5-34 0,-7 1-40 0,0 0-55 15,6-4-62-15,-6 1-68 0,7-5-70 0,0-3-57 0,-1 0-51 0,0 0-21 16,8-6-9-16,-8-2 3 0,7 0 7 0,0-6 14 0,6 0 17 16,1-1 33-16,-7-4 41 0,13-3 55 0,-6 4 61 0</inkml:trace>
  <inkml:trace contextRef="#ctx0" brushRef="#br0" timeOffset="111534.74">10876 9837 74 0,'0'0'223'15,"0"-5"26"-15,0 5 24 0,6 0 24 0,-6 0 25 0,0 0 32 16,0-3 38-16,0-1 28 0,0 4 29 0,0-4-4 0,0 4-21 0,-6-3-38 16,6-1-48-16,0 4-37 0,-7-3-30 0,7-1-25 0,-6 0-24 15,6 4-23-15,-6-3-25 0,-1 3-33 0,0-4-37 0,-5 4-31 16,4 0-25-16,-4 0-19 0,-1 0-9 0,0 0-9 0,0 4-4 0,-1-1-4 15,2 1-3-15,-2 0-1 0,-5 3 0 0,6 0 1 0,0 0-1 16,0 4 0-16,0 0 0 0,0-3 0 0,0 6 1 0,0-3-1 0,-1 3 0 16,8-2 0-16,-7 3-1 0,7 0 1 0,-7-1 0 0,6-3 1 15,1 3-2-15,6-2 0 0,0 2-1 0,0-3 2 0,0 1-1 0,0-2 0 16,6-2 0-16,-6 2 1 0,13-1-1 0,-6-3 1 0,-1 2 0 16,7-5-1-16,1 5 2 0,-2-8-1 0,2 3 1 0,-1-3 0 15,-1-3 1-15,8 3-1 0,-7-8 0 0,7 5 0 0,-8-5-2 0,8 2 0 16,-6-6 0-16,5 1 1 0,-6 0-3 0,0-4 1 0,-1 4-2 15,2-3 0-15,-1-1 0 0,0-3-2 0,0 3-1 0,-7-3-1 0,1 3-1 16,6-4 1-16,-7 1 0 0,-6-1 0 0,7 2 1 0,0-2 0 16,-7 1 1-16,6 0 1 0,-6 3 0 0,0 1 2 0,-6-5 0 0,6 4 4 15,0 5 5-15,-7-2 3 0,7 2 4 0,-7 2 3 0,7 1 2 0,0 0 1 16,-6 2 0-16,6 2 0 0,0 3-2 0,0 0 0 16,0 0 1-16,-6 0-2 0,6 3 0 0,0 5-3 0,0 0-4 0,0-1-2 15,6 7-4-15,-6-2-1 0,0 6-1 0,6 1 1 0,-6 2 0 0,7 2 1 16,-7 2 1-16,7 0 1 0,-1 6-1 0,0 1 2 0,-6 0 0 15,7 2 1-15,-1 2 0 0,1 1 0 0,0 0 0 0,-1 3-1 16,0 0-1-16,2-3-1 0,-2 3-2 0,0-3 0 0,0-1 0 0,-6 1 0 16,7 0 0-16,0-4 0 0,-7-1-2 0,6-2 1 0,-6-1 1 15,0 0 0-15,7 1-1 0,-7-5 1 0,0 1-1 0,0 0 0 16,-7-4 2-16,7 3 0 0,0-3-1 0,-6 0-1 0,-1-3 0 0,0 3-1 16,1-4 1-16,0 0-2 0,-8 0-1 0,8-3-3 0,-7 0-1 15,0-1-1-15,0-3-3 0,0-3-1 0,0-2-2 0,-7 2-1 0,7-3-1 16,-6-5 1-16,6-5-1 0,-1 2 0 0,2-2 1 0,-1-5 1 15,0-1 2-15,6-4 1 0,-5 1 3 0,4-5 0 0,8-2 3 0,0-1-1 16,0-4 3-16,0 0-1 0,8 1 1 0,4-9 0 0,-5 6 1 16,6-5 1-16,6-1 0 0,1-2 0 0,6 2-1 0,0-3-1 15,0-2-5-15,6 2-13 0,2 0-18 0,-2-2-39 0,7-3-50 0,0 3-72 16,0 2-82-16,0-3-74 0,6-1-64 0,-6 1-35 0,1 4-16 16,-1-5-9-16,-7 1-3 0,7 3 1 0,-13 0 3 0,1 0 12 15,-1 1 19-15,-7 0 40 0,-6 0 49 0,0-1 73 0,-7 0 260 0</inkml:trace>
  <inkml:trace contextRef="#ctx0" brushRef="#br0" timeOffset="112471.12">12784 9876 0 0,'6'0'49'0,"2"4"156"0,-2 0 13 15,-6-4 13-15,6 3 13 0,-6-3 15 0,7 4 18 0,-7-4 16 0,6 0 18 16,-6 0 22-16,0-4 20 0,0 1-19 0,7 3-41 0,-7-4-26 16,0-2-20-16,0 1-8 0,0-2-4 0,0 2-9 0,0-1-8 0,0 2-9 15,-7-3-10-15,7-1-12 0,-6 1-14 0,6 0-16 0,-7 0-20 16,1-1-20-16,0 1-22 0,-8-1-16 0,8 5-15 0,-8-4-11 15,8 3-6-15,-7-3-6 0,0 3-5 0,-6 4-4 0,5-4-7 0,2 4-5 16,-8 0-2-16,1 0-3 0,-1 0-2 0,0 4-2 0,1 0-2 0,5 3-2 16,-5-3 1-16,0 3-1 0,-1 1-1 0,1 2-1 0,5 1 1 15,2 0-2-15,-8 1 0 0,7 2 0 0,7 0-2 0,-8 1-1 16,2-1 0-16,5 1 0 0,0 4 0 0,1-1 0 0,6-3-1 0,0 6 2 16,0-2-1-16,0-1 2 0,0 0-1 0,6 4-1 0,1-3 2 15,0-1 0-15,-1 1-1 0,0-5 0 0,8 4 1 0,-8-3-2 0,7-1 2 16,0-2 0-16,0-1-2 0,0-4 1 0,0 0 1 0,7 1-1 15,-7-4 2-15,-1-4-1 0,2 0 2 0,6 0-1 0,-8-7 0 0,1-2-1 16,7 3 1-16,-8-5-2 0,8-5 1 0,0-2 0 0,-7 0-1 16,7 0 0-16,-8-4-1 0,2 0 0 0,5 0-2 0,-6-8 0 15,0 5-1-15,1-4 0 0,-2 0 2 0,1-1-1 0,0-3-1 0,-6 0 0 16,5-3 1-16,2-1 2 0,-8 0-1 0,1 0 1 0,6-3 0 16,-7 0 0-16,1 0 0 0,-1 3 0 0,1-3 1 0,0 3 2 15,-1 0 1-15,0 4 5 0,1 5 5 0,-7-6 8 0,0 8 8 0,7 5 8 16,-7-1 9-16,0 0 7 0,0 7 7 0,-7 0 6 0,7 3 4 15,0 3 4-15,-7 1 3 0,7 0 3 0,-6 6 0 0,6-3-2 0,0 2-6 16,0-1-8-16,-6 4-8 0,6 0-10 0,-7 4-9 0,7-1-8 16,0 4-6-16,-7 1-6 0,1 7-5 0,6-4-4 0,-7 7-5 0,1 4-4 15,-1 0-3-15,1 3-1 0,-1 4 1 0,1 1-1 0,6 3 1 16,-6 0 2-16,6 4 0 0,-8-4 0 0,8 3-1 0,0 1 0 16,0-1 1-16,0 1 1 0,0 4 0 0,0-5 0 0,0 0 0 0,8-2-1 15,-8 2-1-15,6-3-4 0,0 0-5 0,1-3-11 0,-1-1-14 0,1-3-19 16,6-1-17-16,-7-3-21 0,8 0-25 0,-2-7-40 0,2 0-50 15,5-4-68-15,-6 0-76 0,0-8-74 0,7 1-70 0,-1-8-40 16,-6 1-23-16,6-5-3 0,1-3 7 0,0-4 15 0,-7 1 15 0,7 0 22 16,-1-5 22-16,0-3 40 0,1 0 50 0,-7 4 68 0,7-4 131 15</inkml:trace>
  <inkml:trace contextRef="#ctx0" brushRef="#br0" timeOffset="112823.4">13526 9653 210 0,'0'-4'259'16,"0"1"34"-16,0 0 34 0,-6-2 40 0,6 5 40 0,0 0 29 15,0-3 21-15,-6 3 11 0,6 0 7 0,-7 0-29 0,7 0-44 0,-7 0-49 16,7 3-51-16,-6 2-37 0,0 1-33 0,-1 2-32 0,1-2-35 16,-1 6-37-16,0 3-40 0,1-1-26 0,0 4-22 0,-2-3-11 0,2 7-6 15,0-3-3-15,6 3-1 0,-6-4-3 0,6 4-3 0,0 0-3 16,-7 0-1-16,7 0-3 0,7 0-1 0,-7 0-1 0,0 0-2 16,6 0 0-16,0-1-1 0,0-2-1 0,2 3 1 0,-2-7 0 0,7 2 0 15,0-1 0-15,0-2-1 0,-7-3 1 0,14 0-2 0,-7-4-2 16,0 1-1-16,0-5-4 0,7 1-4 0,-8-4-2 0,2-4-3 0,5 1-3 15,-5-1-3-15,4-7-1 0,-4 3 0 0,-1-2-1 0,7-5 1 16,-8 4 1-16,-5-7 3 0,6 3 3 0,-7-3 7 0,8 4 9 0,-8-5 13 16,-6 1 10-16,0-4 10 0,0 3 10 0,0 1 8 0,-6 0 8 15,-1 0 6-15,0 3 4 0,-5-4 5 0,5 5 0 0,-6 0 1 0,0 2-2 16,0 1-3-16,0 0-7 0,-7 4-8 0,8-1-8 0,-2 5-6 16,1-1-9-16,1 4-7 0,-2 4-13 0,2-4-14 0,4 8-22 15,-4-5-24-15,-1 4-40 0,-1 4-49 0,8-4-73 0,-7 4-86 0,6-3-84 16,1 3-86-16,0-5-43 0,-1 2-21 0,7 1-10 0,0-7-4 15,0-2 4-15,0 0 6 0,0 0 16 0,0-2 20 0,7-3 39 16,-1-2 47-16,0-4 73 0,8 0 181 0</inkml:trace>
  <inkml:trace contextRef="#ctx0" brushRef="#br0" timeOffset="113003.46">13715 9382 131 0,'0'-4'387'0,"-6"-3"50"16,6 4 31-16,-6-2 21 0,-1 2 17 0,7-1 12 0,-6 4 11 0,-1-3 4 15,7-1 5-15,-7 0 1 0,1 1 0 0,0-1-77 0,-2 4-116 0,2-4-102 16,0 4-92-16,0 0-59 0,-8 0-39 0,1 0-42 0,1 4-46 16,-2 0-75-16,-6 3-88 0,1 0-100 0,-1 0-107 0,1 5-61 15,-7-1-37-15,0-4-20 0,0 7-9 0,6-6-4 0,-5 3 0 0,-1 0 5 16,6-4 8-16,-7 0 22 0,9 1 28 0,-2-1 62 0,7-4 78 16</inkml:trace>
  <inkml:trace contextRef="#ctx0" brushRef="#br0" timeOffset="113200.78">12901 9481 0 0,'-6'7'340'0,"-1"-3"83"0,1 3 35 0,6-3 17 0,0-1 8 16,-7 1 5-16,7-1 3 0,7 2 4 0,-7-5 3 0,6 3 1 16,1-3 3-16,-1 4-50 0,7-4-77 0,7 3-108 0,-7-3-123 15,6 4-66-15,1-4-33 0,7 0-28 0,-2 4-24 0,1-4-53 0,0 0-67 16,0 0-91-16,7 0-107 0,-1 0-71 0,-5 0-54 0,5-4-27 15,1 0-14-15,-7 4-6 0,6-7-3 0,1 4-2 0,-1-2 1 0,7 2 10 16,-6-4 15-16,6 3 47 0,0-3 64 0</inkml:trace>
  <inkml:trace contextRef="#ctx0" brushRef="#br0" timeOffset="113360.8">14516 9620 40 0,'8'11'342'0,"-8"4"44"0,-8-4 19 0,8-5 10 0,-6 6 4 15,6-5-2-15,0 1-6 0,-6-5-25 0,6 1-36 0,-7-1-52 16,7 1-61-16,-6-1-131 0,-1 2-169 0,0-2-134 0,1-3-118 0,0 4-57 16,6-4-26-16,-8 0-14 0,2-4-6 0,6 4 3 0,0 0 4 15,6-8 26-15,2 1 35 0,-2 0 52 0,0 0 120 0</inkml:trace>
  <inkml:trace contextRef="#ctx0" brushRef="#br0" timeOffset="113499.73">14607 9847 0 0,'-12'22'118'0,"6"-4"172"0,-8 4 23 0,8-3 13 15,-1-4 5-15,1 3 3 0,-1-7 1 0,0-1 1 0,7 2 1 16,0-5 0-16,0 0 0 0,0 0-50 0,0 2-75 0,0-7-117 0,7-2-142 16,-7 5-108-16,7-5-90 0,-1-5-47 0,1 3-22 0,-7-3-11 15,12-6-6-15,-4 4-2 0,-2-4-3 0,0 0-1 0,0-4 1 16,8 1 9-16,-8-1 18 0,7 1 44 0,1-1 229 0</inkml:trace>
  <inkml:trace contextRef="#ctx0" brushRef="#br0" timeOffset="113809.47">14457 10184 0 0,'0'15'60'0,"0"-5"236"0,-6 2 42 0,6-1 32 15,0-4 23-15,0 0 23 0,0 1 21 0,0 0 15 0,0-5 14 0,0-3 9 16,0 3 4-16,0-3-27 0,0 0-46 0,0 0-72 0,6 0-87 16,-6 0-75-16,0-3-68 0,0 3-101 0,8-3-119 0,-8-5-114 15,6 0-114-15,-6 1-62 0,6-4-37 0,-6 1-19 0,0-2-13 0,7-2-4 16,-7-4-4-16,-7 2-1 0,7-2 0 0,-6-4 17 0,6 4 24 15,-14-4 70-15,8 3 162 0</inkml:trace>
  <inkml:trace contextRef="#ctx0" brushRef="#br0" timeOffset="115201.86">8994 11158 0 0,'6'4'191'0,"0"0"89"15,2-1 14-15,-2-3 8 0,0 4 3 0,-6-1 3 0,6 2 1 0,-6-5 5 16,0 3 5-16,8 2 6 0,-2-5 4 0,-6 3-40 0,6 0-66 16,-6-3-47-16,7 4-38 0,-1 0-9 0,-6-4 5 0,7 3 7 15,0-3 8-15,-7 4 5 0,6-4 7 0,0 0-1 0,0 4-2 0,-6-4-2 16,8-4-2-16,-8 4-6 0,6 0-9 0,-6 0-11 0,6-4-13 16,-6 4-9-16,7 0-9 0,-7 0-2 0,0-3-1 0,0 3 1 0,0 0-2 15,0-4-1-15,-7 4-1 0,7-4-3 0,-6 1-1 0,0 0-5 16,-2-2-4-16,-4 2-7 0,-1-5-6 0,0 4-9 0,-6 1-12 0,-1-5-10 15,0 5-14-15,-6-1-8 0,1 0-6 0,-9 1-3 0,9 3-2 16,-8-4-2-16,1 4 0 0,-8 0 0 0,8 0 0 0,-1 4 0 16,0-4 1-16,1 3 0 0,6-3 0 0,-7 4 1 0,7-4 0 0,0 4 1 15,7-1 0-15,-1-3-1 0,1 4 3 0,-1 0-1 0,7-4 1 0,0 3 0 16,0-3 1-16,0 4-1 0,7-4 0 0,-1 3 1 0,1-3-1 16,-1 5 0-16,7-5-1 0,-7 0-1 0,7 0 0 0,0 0-2 15,0 0-2-15,7 0-1 0,-7 3 0 0,0-3-1 0,7 5 1 0,-1-2 0 16,1 0 0-16,-1 1 1 0,7 0-1 0,-6 3 1 0,5-3 2 15,2 3 0-15,-1 0 0 0,0 1 1 0,6-1 1 0,-5 0 1 0,5 0 0 16,0 1 1-16,-6-1-1 0,7 0 0 0,0 1-1 0,-1-1-1 16,1 0 2-16,6 1-1 0,-7-1-1 0,1-3 1 0,0 2-1 0,-1-1 0 15,0 3-1-15,0-5 1 0,1 4 0 0,0-3 0 0,-1 3-1 16,-5-3 0-16,-2 3 0 0,2-3 0 0,-2 3 0 0,1-3-2 16,1 3 1-16,-8-3 0 0,0 3 0 0,2-4 0 0,-2 5 0 0,0-1 1 15,0-3 0-15,-6 3 0 0,0 1 1 0,7-2 0 0,-7 3 1 16,0-3 1-16,-7 2-1 0,7 0 2 0,0-2-1 0,-6 6 1 0,0-5-1 15,0 4 0-15,-2 0-1 0,2 0 0 0,0 0 0 0,-8 4 0 16,1-1-1-16,1 1 0 0,-2 0 1 0,2 3-1 0,-8-3 1 16,7 3-1-16,-7 0 1 0,8 0 0 0,-8 1 0 0,0-1-1 0,1 0 1 15,-1 1 0-15,1-1 0 0,-1-3 0 0,7 3 1 0,-6-3 0 16,5 3-2-16,1-3 2 0,-6 0-1 0,6-5-1 0,-1 5 1 0,8 0 0 16,-7-4 1-16,7 0 0 0,-7-1 1 0,6 5 1 0,1-4 0 15,0 0-1-15,-2-4 0 0,2 4-1 0,0 0 2 0,6-4-1 0,-7 6 0 16,7-7-1-16,0 5 2 0,0-3-1 0,7-1-1 0,-7 0 1 15,6 1 0-15,-6-1 2 0,6 0-1 0,2-4 3 0,-2 2 1 0,0-1 2 16,7-1 0-16,-6 0 1 0,6 1 2 0,-1 0-1 0,2-4 1 16,6 0 1-16,-8 0-1 0,8 0 1 0,-1 0-1 0,1 0-1 15,0 0-1-15,-7-4-3 0,7 4-1 0,-1-4-1 0,0 4-1 0,0-3-3 16,1 3 0-16,-6-3-2 0,-2 3 0 0,8-4-2 0,-7 4-1 16,0 0-8-16,0-5-11 0,-7 5-16 0,7 0-18 0,1-3-23 0,-8 3-25 15,8-3-46-15,-8-1-56 0,6 0-79 0,-5-3-88 0,6 0-80 16,-6-2-73-16,5-1-36 0,2-1-17 0,-2 0-2 0,2 0 5 0,-1-4 13 15,0 4 19-15,0 1 21 0,-1-5 26 0,8 4 46 0,0-4 56 16,-1 4 78-16,1-3 234 0</inkml:trace>
  <inkml:trace contextRef="#ctx0" brushRef="#br0" timeOffset="115433.85">9834 11580 0 0,'7'0'52'0,"-1"-4"268"0,0 0 57 0,1 4 30 16,-7-3 20-16,0-1 13 0,6 4 7 0,-6-3 9 0,0-1 9 15,0 0 10-15,7 4 9 0,-7-3-21 0,0 3-34 0,0-4-78 16,0 4-101-16,0 0-70 0,0-4-53 0,0 4-33 0,0 0-21 16,0 0-20-16,0 0-18 0,0-3-45 0,0 3-57 0,-7 0-75 0,7 0-89 15,-6 0-82-15,-1 0-80 0,7 3-47 0,-6-3-30 0,0 4-17 16,-1 0-8-16,-6 3-4 0,13-3 1 0,-6-1 7 0,-2 4 9 0,2 1 36 15,6-5 47-15,0 5 67 0,0-1 122 0</inkml:trace>
  <inkml:trace contextRef="#ctx0" brushRef="#br0" timeOffset="115611.16">9912 11898 0 0,'0'18'241'0,"0"1"160"0,0-4 43 0,0 0 22 0,-6-4 9 16,6 0 6-16,0-4 4 0,0 0 6 0,-7-3 9 0,7-1 9 15,0 1 8-15,0-4-35 0,0 4-56 0,0-4-101 0,0 3-123 0,0-3-69 16,0 0-42-16,0 4-20 0,7-4-10 0,-7 0-4 0,0 0-4 15,0 0-11-15,0 0-14 0,0 0-33 0,0 0-41 0,6 0-94 0,-6-4-116 16,0 1-99-16,0-5-90 0,0 1-45 0,-6-4-23 0,6 0-12 16,-7 0-6-16,7-4-4 0,-7-3-1 0,1-1 2 0,0-2 6 15,-1-5 24-15,0 1 33 0,7-1 87 0,-6-3 201 0</inkml:trace>
  <inkml:trace contextRef="#ctx0" brushRef="#br0" timeOffset="116351.52">11286 11840 117 0,'-7'15'317'0,"1"-1"26"0,0 1 14 0,0-4 8 16,-2 0 3-16,2-1 6 0,6-2 8 0,-6 0 8 0,6-5 11 15,-7 1 10-15,7 0 12 0,0-1-71 0,0 1-109 0,0-4-62 0,0 3-36 16,7-3-18-16,-7 0-10 0,6-3-4 0,0 3-1 0,2-4-5 15,-2-3-7-15,6 0-8 0,2-1-9 0,-1-2-12 0,7-6-11 0,-2 2-11 16,-4-4-10-16,5-1-9 0,1-3-8 0,-8 0-7 0,8-3-7 16,-6-2-1-16,-1 2-3 0,-1-4-1 0,-5 4-1 0,0-4-1 15,-1 0-2-15,0-2 2 0,1 2 0 0,-7 0 1 0,7-3-1 0,-7 1 0 16,0 6 0-16,0-5 1 0,0 5 3 0,0 0 5 0,0 2 3 16,0 5 5-16,0-4 6 0,0 7 6 0,-7-2 6 0,7 2 7 0,0 4 7 15,0 0 5-15,0 4 6 0,0-1 3 0,0 1 4 0,-7 3 2 16,7 0 0-16,0 1-4 0,0 3-3 0,0 0-5 0,0-3-5 0,0 3-8 15,0 0-6-15,0 0-8 0,0 3-7 0,0-3-7 0,0 3-5 16,0 1-4-16,0 3-3 0,0 1-4 0,0 3-3 0,0 3-2 16,0 0 2-16,0 5-1 0,0-1 0 0,0 8 1 0,7-3 1 0,-7 2 1 15,0 4 2-15,7 0-1 0,-7-4 0 0,0 6 0 0,6-2-1 16,-6 0 1-16,7 0-1 0,-7 0 0 0,6 1-1 0,0-4 1 16,-6-1 1-16,7-3 0 0,0 0 0 0,-1 0-2 0,0-4 0 0,2 1 1 15,-2-4 1-15,0-5-1 0,1 5-2 0,-1-8-3 0,1 1-6 0,-1-1-14 16,1-3-16-16,-1-1-25 0,0-3-28 0,2 0-51 0,-2-3-60 15,-6-1-69-15,6-3-72 0,-6-4-61 0,7 3-55 0,-7-6-36 16,0-1-30-16,0 1-9 0,-7-6-2 0,7 3 9 0,-6-2 16 0,0 1 23 16,-2-4 28-16,2 0 50 0,0 0 61 0,-7 0 69 0,0 0 146 15</inkml:trace>
  <inkml:trace contextRef="#ctx0" brushRef="#br0" timeOffset="116514.1">11403 11481 171 0,'-19'3'373'0,"6"2"42"15,0 2 28-15,7-4 22 0,-8 1 19 0,2-4 14 0,5 4 12 16,0-4 8-16,7 0 5 0,-6 0 3 0,-1 0 0 0,7 3-84 15,0-3-126-15,0 0-88 0,0 0-70 0,7 0-41 0,-1-3-29 0,1 3-22 16,6 0-17-16,-1 0-16 0,2-4-13 0,5 4-16 0,1-4-17 16,0 4-23-16,6-3-24 0,-1 0-42 0,-5-1-52 0,6-1-63 15,0 2-73-15,1 0-64 0,-2-5-59 0,1 5-46 0,-6-2-36 0,6-1-18 16,-7 1-8-16,1 1 3 0,0 1 9 0,-1 0 19 0,1-1 21 16,0 0 42-16,-1 1 51 0,0-1 64 0,8 4 70 0</inkml:trace>
  <inkml:trace contextRef="#ctx0" brushRef="#br0" timeOffset="117459.88">12289 11459 0 0,'0'3'9'0,"6"2"214"0,-6-2 28 0,0 0 21 15,0 2 21-15,0-5 27 0,0 3 31 0,0-3 37 0,0 0 39 0,0 0 26 16,0 0 17-16,0 0-25 0,0-3-45 0,-6 3-47 0,6 0-48 16,0-5-32-16,-6 5-23 0,6-3-20 0,-6 0-19 0,6-2-25 15,-8 5-31-15,8-3-36 0,-6 0-36 0,6-2-24 0,-6 1-13 16,-1 1-10-16,7 3-3 0,-6-3-4 0,-1-1-4 0,0 0-1 0,1 4-3 15,-6 0-2-15,4 0-2 0,-4 0 0 0,-2 0-1 0,8 4-3 16,-13 0-2-16,5-1-2 0,2 4-3 0,-2 1-1 0,1 0-3 0,-7 3 0 16,8 0-1-16,-2-1-1 0,2 5-1 0,-8-4 0 0,13 4 0 15,-5 3 0-15,-2-4 0 0,8 5 1 0,0-4 0 0,-1 3 0 16,0-3 1-16,1 3 0 0,6 0 0 0,0-3 0 0,0-1 0 0,0 1 1 16,6 0-1-16,1-4 0 0,0 0 0 0,-1 0 0 0,0-4 1 15,2 1-1-15,4-1 1 0,1-3-1 0,-6-1 0 0,6 1 0 0,-1-4 0 16,2 0-1-16,-2 0-3 0,8-4-1 0,-7-3-2 0,1 3-2 15,-2-3-3-15,2-4 0 0,5 0-1 0,-6 0 0 0,0-4-1 0,1 0 0 16,-8 1 0-16,6-4 1 0,2-1-1 0,-8 1 3 0,7 0 2 16,-7-1 1-16,2 1 3 0,-2-1 1 0,-6-2 2 0,0 3 3 0,6-1 1 15,-6 1 3-15,0 3 1 0,0-4 5 0,-6 4 6 0,6 5 7 16,0-1 4-16,0 0 6 0,-6 3 3 0,6 1 2 0,0 0 1 0,0 3-1 16,-8 4-1-16,8 0 0 0,0 0-3 0,0 0 0 0,0 4-2 15,0 0-5-15,0 3-6 0,-6 1-7 0,6-1-6 0,0 4-4 16,0 3-6-16,0 1 0 0,0 4-1 0,0-1 0 0,0 0 0 0,6 4 2 15,-6 0 0-15,8 0 0 0,-8-1 0 0,6 6 0 0,0-5-2 0,0-4 0 16,1 4 1-16,6-4 0 0,-6 0 1 0,6-3-1 0,-6-5-1 16,5 6 1-16,2-5 1 0,-8-4-2 0,7 1 1 0,0-5 0 15,0 1-1-15,-7-4 1 0,8 0 1 0,-2 0-1 0,2-7-2 0,-1 3-1 16,-1-3 0-16,2-4-2 0,-2-1-1 0,2 1 0 0,-1-3-2 16,-7-5 0-16,7 5 1 0,0-4-1 0,-7-1 1 0,8-2-1 0,-8 2 1 15,1-4 0-15,-1 5 1 0,1-3 0 0,0 2 3 0,-7 1 0 16,0 0 1-16,6 4 2 0,-6-1 0 0,0-1 1 0,0 1 1 15,0 5 1-15,0 3 1 0,0-4 1 0,0 7 1 0,0-4 1 0,-6 5-2 16,6-1 0-16,0 4-1 0,0 0 0 0,0 0-1 0,0 4-1 16,-7-1 1-16,7 2-1 0,0 2-1 0,-7 4 0 0,7 0-3 0,0 7 0 15,-6 1 0-15,-1 2 0 0,7 1 1 0,-6 4 1 0,0 3-1 16,6 4 2-16,-8 1-1 0,2-2 1 0,6 1 0 0,-6 4 0 16,6 0 0-16,-7-1 0 0,0-3-1 0,7 3 1 0,-6-2-1 0,6 3 0 15,-6-5 1-15,6-3-1 0,-7 5 1 0,7-5 0 0,0-3 0 0,-6-1-1 16,6 1 1-16,-7-4 0 0,7-4 1 0,0-1-1 0,0 3 1 15,-7-9 0-15,7 4 0 0,0-8 0 0,-6 0 2 0,6 0-1 16,0-3 2-16,0-4 2 0,0 0 1 0,0 0 1 0,0 0 0 0,0-4-1 16,-6-3 0-16,6 0-1 0,0-4 1 0,0 0-1 0,0-3 0 15,0-5-1-15,0 1-2 0,0-5-2 0,0-3-3 0,0-3-4 0,6 0-4 16,-6-4-3-16,6-4-2 0,-6 5 0 0,7-5 0 0,0 1-2 16,6 3-1-16,-7-4 1 0,7 1 0 0,0 2 0 0,1 5 0 0,-2-1 1 15,8 2 3-15,-7 2 2 0,7 0 3 0,-1 5 2 0,1-2 2 16,-1 4 1-16,0 1 1 0,-5 0 0 0,5 7 0 0,1-4 1 15,-8 4 0-15,2 5 0 0,5-3 0 0,-6 3-1 0,0 1 0 0,-7 2 0 16,8 3-1-16,-8 0 1 0,1 3 0 0,-1 2 0 0,1-2-1 16,-1 5 1-16,1-1-1 0,-7 0 1 0,0 8 1 0,0-5-1 0,0 5 0 15,0 0 1-15,0 3 0 0,0 0 1 0,0-3-1 0,-7 4 1 16,7-1-1-16,0-3 0 0,0-1 0 0,0 1 0 0,0-1 1 16,0-6-2-16,0 2 1 0,0-2-1 0,7-4 0 0,-1 3-5 0,-6-7-7 15,7 0-12-15,6 0-15 0,-7-4-23 0,1-3-27 0,6-1-40 16,0-2-45-16,0-1-54 0,-6-3-60 0,5-5-53 0,2 1-51 0,-2-1-48 15,-5-3-48-15,0-4-19 0,6 5-6 0,-7-8 7 0,-6 3 11 16,6-3 22-16,2-5 25 0,-8 5 40 0,0-4 46 0,0 0 54 16,0 0 58-16</inkml:trace>
  <inkml:trace contextRef="#ctx0" brushRef="#br0" timeOffset="117811.45">12204 11071 142 0,'-19'14'352'0,"-1"1"33"16,1 0 18-16,6-4 18 0,7-5 17 0,-8 6 16 0,8-9 17 15,-1 1 12-15,1 0 11 0,6-4 11 0,-7 0 8 0,7 0-75 16,0 0-120-16,0 0-76 0,0 0-57 0,0 0-28 0,7 0-14 0,-7 0-13 16,6-4-11-16,1 4-12 0,-7-4-13 0,6 1-10 0,8 3-9 15,-8-4-10-15,0-4-7 0,8 5-6 0,-2 0-6 0,-5-1-4 16,-1-3-5-16,8 3-4 0,-8-4-4 0,8 5-5 0,-8-1-6 0,0-3-4 15,0 3-4-15,1 1-3 0,-7-1 0 0,7 4-3 0,-1-4-1 0,1 4 0 16,-7-3-1-16,6 3-2 0,0 0-1 0,2 0-1 0,-2 0 0 16,-6 3 0-16,6-3 0 0,0 4 0 0,1 0 1 0,0-1-1 15,-1 1 1-15,1 0 0 0,6 3-1 0,-6 0 1 0,-1-3-1 0,0 3 1 16,0 1-1-16,2-2-6 0,-2 2-10 0,0-1-14 0,1 1-17 0,-1-1-22 16,1 0-25-16,-7-3-47 0,7 4-60 0,-7 0-77 0,6-5-85 15,-6 4-73-15,0 0-68 0,0-3-32 0,-6 4-17 0,6-1-2 16,-7 0 7-16,0 0 12 0,1 1 15 0,-1 2 21 0,1-2 25 0,0 3 47 15,-2 0 60-15,2-4 76 0,0 4 254 0</inkml:trace>
  <inkml:trace contextRef="#ctx0" brushRef="#br0" timeOffset="118010.93">12127 12045 0 0,'-14'26'194'0,"8"-4"237"15,-1 0 43-15,1-4 20 0,-1-4 10 0,0-2 5 0,7-1 4 0,-6-4 1 16,6 0 2-16,-6-2 1 0,6-5 2 0,0 2-28 0,0-2-43 16,0 0-140-16,0-2-189 0,0-3-144 0,0 2-120 0,0-5-120 15,6 1-122-15,-6-4-62 0,6 0-33 0,-6-4-17 0,7 1-9 0,-7-4-6 16,7-1-3-16,-1-3 0 0,-6 0 3 0,7 0 18 0,-7-3 28 16,6-4 61-16,1 3 78 0</inkml:trace>
  <inkml:trace contextRef="#ctx0" brushRef="#br0" timeOffset="119376.78">14048 11467 102 0,'-7'14'318'0,"-5"1"28"0,4-4 20 0,-4 0 13 0,5-4 9 0,0 4 10 16,7-7 11-16,-6-1 7 0,6 1 8 0,-7-4 6 0,7 0 5 15,0 0-70-15,0 0-108 0,7 0-66 0,-1-4-46 0,1 1-26 0,0-1-16 16,5-4-12-16,2 1-10 0,-1-4-9 0,6-3-11 0,8-1-7 16,-8-4-6-16,7 1-7 0,0-4-5 0,6 0-8 0,-5-3-9 0,-1 3-6 15,0-8-3-15,-1 4-3 0,1-3-3 0,1 0-1 0,-7 0-1 16,-2 0 0-16,2-1 1 0,0-3-2 0,-7 4 2 0,-1-1 0 15,-4-3-1-15,-2 4 2 0,0 0 0 0,1 4 2 0,-7-4 3 0,0 2 3 16,0 2 6-16,0 3 3 0,-7 0 3 0,7 0 3 0,-6 4 3 16,0-1 3-16,-2 4 2 0,8 1 4 0,-6-1 4 0,-6 4 3 0,12 0 4 15,-7 5 0-15,0-6 0 0,1 5-2 0,-1-1-2 0,1 5-2 16,0-1-3-16,-2 1-1 0,2-1-4 0,6 4-2 0,-6 0-3 0,0 0-4 16,-2 4-3-16,2-1-5 0,0 4-4 0,-1 1-4 0,-6 2-2 15,6 5-3-15,1-1-2 0,-6 3-3 0,4 3 0 0,2 3 0 0,0-1-2 16,-1 3 0-16,1 4 2 0,6 2-1 0,-7-4 0 0,0 4 2 15,7 1 1-15,0 1-1 0,-6 1 3 0,6 3 0 0,0-2 1 0,-6 2 1 16,6-1 0-16,0 6 1 0,0-7-1 0,0 6 1 0,0-1 1 16,0 1-1-16,0-1 3 0,0 4-1 0,0-7 1 0,0 3-1 15,0-4 1-15,0 1-2 0,0 0 1 0,0-8 0 0,0 4-1 0,6-7 2 16,-6-1-2-16,0-2 2 0,0-2-1 0,0-2 1 0,0-4-1 0,0-1-1 16,6-3 0-16,-6-4 2 0,0 0 4 0,0-2 5 0,0-2 6 15,0 0 3-15,0-3 5 0,0-3 2 0,0 0 0 0,7-2 1 16,-7-2-2-16,0-4 0 0,7 0 0 0,-7-3-1 0,6-5-1 0,-6-2-5 15,7-1-3-15,-7-4-6 0,6-4-7 0,0 2-4 0,2-2-5 16,-2-3-3-16,0 0-2 0,0 0 0 0,1 0-1 0,0 4 0 16,6-5 1-16,-7 9-1 0,8 0 0 0,-2-1 1 0,-6 8 0 0,8-4-1 15,-1 7 1-15,0-4 0 0,-6 8 0 0,5-3 1 0,2 3-1 16,-2 0 0-16,2 3 0 0,-8 1 1 0,7 0-2 0,1 3 0 0,-8 1 0 16,6 3-2-16,-5-4-3 0,0 4-2 0,-1 0-1 0,1 4-3 15,-1-1-2-15,0 1-1 0,2 0 0 0,-8 2-2 0,6 3 0 16,-6 1-1-16,0-3 0 0,-6 4 1 0,6 4 0 0,-8-4 3 0,2 4 2 15,0 0 1-15,-1-1 3 0,1 1 2 0,-8-1 2 0,2 1 1 16,-2 3 2-16,8-7 1 0,-7 3 1 0,0 1 1 0,0-4 0 0,-1 0-1 16,2 1 2-16,6-1-1 0,-8-4 1 0,8 4 0 0,-1-8 1 15,1 5 0-15,0-4-1 0,-2-1 1 0,2-3 1 0,6 4 0 0,-6-4 1 16,6 0 0-16,0 0 2 0,0 0 0 0,0 0-2 0,0 0 0 16,6-4 0-16,-6 1-1 0,6-1 0 0,-6 1-1 0,8-2-1 0,-2 2 0 15,0-4 0-15,1 3-2 0,6-3 0 0,-6 3-2 0,5 0 0 16,-6 4 0-16,8-3 0 0,-8 3 1 0,1 0-1 0,6 3 0 15,-6-3 2-15,-1 8-2 0,0-5-1 0,8 5 1 0,-8-1 0 0,0 4 2 16,1 0 0-16,0 0 0 0,-1 0 0 0,1 3 1 0,-1-3 0 16,0 4 0-16,2 0-1 0,-2-4 1 0,0 4 0 0,0-4 2 0,2 0 0 15,4 0 0-15,-5-1-1 0,-1-2 0 0,8-1 0 0,-8 0 1 16,0-3-1-16,8-1 2 0,-2 1-1 0,-5 0-1 0,6-4 2 0,-6-4-1 16,5 0 0-16,2 1 0 0,-2-4 0 0,2 3 0 0,-1-7-1 15,-1 1 1-15,2-2-1 0,-2-2 0 0,-4-1 0 0,4 0-1 0,1-2 1 16,-6-3 0-16,-1 2-1 0,1-4 0 0,-1 4 0 0,0-8-1 15,2 5 0-15,-8-1 1 0,0-1 0 0,6 1 1 0,-6-3-1 0,0 6 1 16,0-2-1-16,-6 3 2 0,6 2 0 0,0 2 0 0,0-1-1 16,0 4 2-16,0 4 1 0,-8-1 0 0,8 2 0 0,0 1 1 15,0 1-2-15,0 4-1 0,0 0-1 0,0 0-1 0,0 0-1 0,0 4 0 16,-6 1-1-16,6 1 1 0,0 2 0 0,0 3 0 0,0 3 0 16,0 1 0-16,0 0-1 0,0 3 1 0,0 1 1 0,0 2 0 15,0 2 2-15,0-2 0 0,0 2 1 0,6-1-1 0,-6-1 1 0,0 1-1 16,8-3 0-16,-8 3-1 0,6-4 0 0,0 0-1 0,-6-2 0 15,7-2 0-15,-1 1 0 0,1-5-4 0,-1-2-3 0,1 3-14 0,-1-8-14 16,8 0-22-16,-8-3-29 0,0 0-49 0,8-3-60 0,-8-4-74 16,1 0-82-16,5-4-73 0,-5-4-68 0,0-3-40 0,-1-1-21 0,0 1-8 15,-6-8-2-15,8 5 10 0,-8-5 13 0,0-3 23 0,-8-2 26 16,8-1 50-16,-6 3 61 0,0-4 73 0,6 0 194 0</inkml:trace>
  <inkml:trace contextRef="#ctx0" brushRef="#br0" timeOffset="119525.29">15011 11071 0 0,'-6'0'248'0,"0"0"147"0,-7 3 40 15,6-3 27-15,0 0 19 0,-5 4 16 0,-2-4 15 0,8 0 9 16,-1 0 9-16,-6 0 2 0,7-4 5 0,-1 4-44 0,1 0-63 0,0 0-102 16,-2 0-119-16,8 0-68 0,-6 0-42 0,6 0-35 0,0 0-32 15,0 0-48-15,0 0-58 0,0 0-90 0,0 0-106 0,0 0-94 0,6 4-87 16,2-4-44-16,-8-4-19 0,6 4-12 0,0-3-5 0,7 0-3 16,-6-6 1-16,6 3 8 0,-7-5 13 0,8 3 32 0,-2-7 41 15,2 4 81-15,-1-3 198 0</inkml:trace>
  <inkml:trace contextRef="#ctx0" brushRef="#br0" timeOffset="119710.5">15116 10638 267 0,'-14'0'419'0,"8"0"38"0,-7 5 23 0,0-5 13 0,0 0 11 16,1 0 5-16,4 0 5 0,-4-5 1 0,5 5 1 0,-6 0-1 15,7 0 0-15,-7 0-101 0,6 5-154 0,-6-5-101 0,0 3-80 16,0 4-72-16,0 0-71 0,0 1-99 0,-6 2-114 0,5-1-88 0,-5 1-76 15,6-3-38-15,0 4-18 0,-1-2-10 0,2 0-3 0,-2-1-3 16,2-5 1-16,5 2 4 0,1-3 9 0,6 3 36 0,0-5 47 16,0 0 85-16,0 0 253 0</inkml:trace>
  <inkml:trace contextRef="#ctx0" brushRef="#br0" timeOffset="121261.43">15884 11415 14 0,'-6'11'264'0,"-1"-4"21"16,7 1 13-16,-6-2 9 0,-1 3 6 0,1-3 10 0,6-1 8 15,-6-2 12-15,6 0 10 0,-8-3 13 0,8 0 12 0,0 0-54 16,0 0-85-16,8 0-50 0,-8-3-30 0,6 0-16 0,7-2-6 0,-7 2-7 15,7-5-4-15,0-2-7 0,7 2-10 0,-7-6-10 0,6 2-10 16,8-6-14-16,-8 4-12 0,7-4-12 0,-6-5-13 0,6 5-9 16,-7-4-9-16,7 0-7 0,-6-3-5 0,6 3-3 0,-7-4-1 0,-5 0-2 15,5 0-2-15,0 1 0 0,-6-4 1 0,1 4 0 0,-2-1 0 0,-5 0 2 16,6 0 1-16,-7 0 2 0,1 1 3 0,-7 0 5 0,7 2 5 16,-7 1 5-16,0 4 6 0,0-5 6 0,0 9 7 0,-7-4 7 15,7 7 6-15,-7-4 5 0,7 4 7 0,-6 3 4 0,6-2 4 0,-6 2 1 16,6 5 0-16,-7-3-2 0,7 1-2 0,-7 1-3 0,7 4-6 15,0 0-6-15,-6-3-7 0,6 3-7 0,0 3-6 0,0-3-5 16,-6 4-6-16,6 3-6 0,-7-3-7 0,7 7-2 0,-7-1-4 0,1 2-4 16,6 3-2-16,-7 0-2 0,1 3-1 0,0-1 1 0,-1 6 1 0,0 0-1 15,7 2 0-15,-6-3 1 0,6 3 0 0,-6 1-1 0,6-1 2 16,-8 2 0-16,8-3 1 0,0 2-1 0,-6 0 1 0,6 0-1 16,0-1-1-16,6 5 0 0,-6-5 1 0,0-3 0 0,8 3-1 0,-8-2 2 15,6-2-1-15,0 2 0 0,1-1-2 0,0-7 2 0,-1 3 0 16,0-4-1-16,7 1 1 0,-6-4-1 0,0 0 2 0,5 0 0 0,-5-4-1 15,6 0 2-15,0-2 0 0,-6-2 1 0,6-3 0 0,-1 0-2 16,2 0 2-16,-2-8-1 0,2 4 0 0,-1-2 0 0,-1-2-2 0,2 1 1 16,-2-4 1-16,-4 0-1 0,4 0 0 0,1-4-2 0,1 5 0 15,-8-5 0-15,7-4 0 0,-6 5 1 0,-1-5 0 0,0 1 1 0,1 0-1 16,-1 0 0-16,1-1 1 0,0-3 0 0,-7 5-1 0,6-3 0 16,-6 6 0-16,6-4 1 0,-6 3 3 0,0 4 3 0,0-4 3 15,0 8 2-15,0-4 3 0,0 4 3 0,0 4 3 0,0-6 1 0,0 6-1 16,0 3 1-16,0 0-1 0,0 0 0 0,0 0 0 0,0 0-2 15,0 0-2-15,-6 3-2 0,6 2-4 0,0 2-3 0,0 0-3 0,-6 4-2 16,6 0-3-16,0 4-1 0,0-1 0 0,0 1 1 0,-7 3 1 16,7 1-1-16,0-1 2 0,0 1-1 0,0-1 1 0,7 3-1 15,-7-2 1-15,0-1 0 0,6 0 0 0,-6 1-2 0,6-1 2 0,2 1-1 16,-2-5 1-16,0 1-1 0,0 0 1 0,1-5-2 0,0 1 2 16,-1 0-1-16,7-4 3 0,-7 1 0 0,2-5 1 0,-2 5 1 0,6-8 0 15,-4 0 1-15,4 0-1 0,-5-3 0 0,6-2-1 0,-6 2 0 16,5-9-1-16,-6 6 1 0,8-5 0 0,-1-4-1 0,-7 4 0 0,1-7-1 15,6 3-1-15,-7-3-1 0,1-1-2 0,0 1 1 0,-1-1 0 16,0 1 0-16,1-4 1 0,0 8 1 0,-7-4-1 0,6-1 2 16,-6 5 4-16,0 3 3 0,0-1 5 0,0 1 5 0,0 4 4 0,0 0 2 15,0 3 2-15,0 1 0 0,0-2-2 0,0 5 0 0,0 0 1 0,0 5-1 16,-6-2-1-16,6 1-3 0,-7 3-3 0,7 0-3 0,-7 4-4 16,7 4-4-16,-6 0-6 0,0 0-1 0,6 3-2 0,-7 0 0 15,7 0 1-15,0 1-2 0,-7 3 1 0,7-5 0 0,0 6 0 0,0-4 0 16,0-1 0-16,0 0-1 0,7 0-2 0,-7-3 0 0,7-1 1 15,-7 2 1-15,6-5-2 0,0 0-3 0,-6-1-2 0,7-2-8 0,0-1-9 16,-1-3-14-16,1-1-16 0,-1-3-20 0,0 0-22 0,8-3-27 16,-8-1-33-16,0-3-47 0,8-4-53 0,-8-1-61 0,1 1-63 0,-1-3-48 15,1-4-43-15,-1-1-38 0,1 1-35 0,-7-4-8 0,6-3 4 16,-6 2 16-16,0-2 17 0,0-1 27 0,-6 0 32 0,6-3 46 16,-7 0 53-16,7 3 62 0,-6-3 62 0</inkml:trace>
  <inkml:trace contextRef="#ctx0" brushRef="#br0" timeOffset="121486.31">16887 10961 0 0,'0'-8'47'0,"0"8"205"15,-6-3 36-15,-7-1 42 0,7 1 46 0,-8-1 39 0,1 0 33 0,6 1 27 16,-5-1 19-16,5-3 15 0,1 4 14 0,-1-1-27 0,0-4-45 0,1 3-52 16,6 3-54-16,-6-2-40 0,6-4-32 0,0 5-41 0,0-1-44 15,0 0-37-15,0-3-36 0,0 3-25 0,6-3-20 0,0 3-16 16,1-3-13-16,0 3-10 0,-1-2-9 0,7 1-8 0,-7-2-4 0,8 7-5 16,-2-3-5-16,2-1-2 0,-8 4-2 0,7 0 1 0,0 4-1 15,-6-1 1-15,-1 0 0 0,0 1 0 0,2 7 0 0,-2-3-1 0,-6 3 0 16,6 1 0-16,-6 1-1 0,0 1 0 0,-6 6-1 0,6-6-7 15,-6 4-9-15,-2 1-14 0,2-1-17 0,0 4-30 0,-1-3-36 0,1-2-65 16,-7 6-79-16,6-5-88 0,1 0-92 0,-8 1-52 0,8-5-32 16,0 4-14-16,-1 0-6 0,0-2 3 0,1 2 7 0,0-3 13 15,-1 3 17-15,7-4 29 0,-6 5 36 0,6-1 66 0,-7 0 79 0</inkml:trace>
  <inkml:trace contextRef="#ctx0" brushRef="#br0" timeOffset="121625.82">16757 11803 0 0,'-13'8'194'0,"0"3"81"0,6-4 11 0,-5 4 3 0,-2-7 0 0,8 3-22 16,0-3-33-16,-1-4-43 0,0 3-48 0,1-3-48 0,-1-3-48 15,1 3-76-15,6-4-93 0,-6-3-68 0,-2 3-56 0,8-3-27 0,-6-4-12 16,6 3-5-16,0-3 2 0,-6-3 21 0,6-1 33 0</inkml:trace>
  <inkml:trace contextRef="#ctx0" brushRef="#br0" timeOffset="121858.11">16080 11068 312 0,'-13'3'443'0,"6"-3"42"0,-6 3 29 16,7 1 17-16,-1-4 14 0,0 4 12 0,1-4 11 0,6 0 6 15,-6 0 5-15,6 0 2 0,0 0 2 0,0 0-108 0,0 0-162 0,0 0-100 16,6 0-73-16,0 0-41 0,1 0-28 0,6-4-18 0,7 4-15 15,-1 0-20-15,7-4-24 0,0 4-34 0,0-3-37 0,7 3-67 0,6-3-83 16,-7-1-104-16,8-1-115 0,-1 5-63 0,-7-3-38 0,7 3-18 16,-6-3-10-16,-1 3-5 0,1-5-1 0,-7 5 8 0,0 0 12 15,-6 0 25-15,-1 0 34 0,1 0 65 0,-8 0 81 0</inkml:trace>
  <inkml:trace contextRef="#ctx0" brushRef="#br0" timeOffset="122653.68">18203 11162 0 0,'-7'4'18'15,"1"3"236"-15,-1-4 30 0,-6 2 27 0,7-2 24 0,0-3 29 0,-2 0 32 16,2 0 22-16,6 0 19 0,-6 0 10 0,-1-3 6 0,7-2-25 15,-6 2-43-15,6-4-58 0,0 3-68 0,0-3-42 0,0-1-30 0,0 1-24 16,6-4-23-16,-6 0-29 0,7 0-32 0,-1 0-23 0,0 0-18 16,2 0-10-16,-2 5-7 0,0-6-4 0,7 1-3 0,-6 3-4 15,-1 2-3-15,1-1-2 0,-1-1-3 0,0 4 0 0,2 0-3 0,-2 1 0 16,0 3 1-16,1 0 0 0,-7 3 0 0,7 1 0 0,-7 0 1 16,6 4-2-16,-6 2-1 0,6 1 1 0,-6 3 1 0,0 1-1 0,7 0 0 15,-7 3 0-15,0 4 2 0,6 0 0 0,-6 0 1 0,7 4-1 16,-7-4 0-16,7 0 0 0,-1 3 0 0,0-3-1 0,1 0-1 0,0 0 2 15,-1-3 0-15,0 3 0 0,1-4 0 0,-1 1-1 0,8-5 0 16,-8 1-1-16,0 0 0 0,8-4-1 0,-8 0 1 0,7-5 1 16,-6 6 1-16,6-9 1 0,-7 1 1 0,8 0 1 0,-8-4-2 0,7 0 1 15,-6-4 1-15,5-3-3 0,1 0 0 0,-6-1-3 0,6-3-5 16,-7-3-3-16,8-1-4 0,-8-4-4 0,0 1-2 0,1 0-2 16,-7-4-3-16,6 0 0 0,-6 0 0 0,7-4 1 0,-7 0-1 0,0 1 2 15,-7 0 1-15,7-1 6 0,-6 3 7 0,6-2 10 0,-7 7 11 16,1-1 10-16,0 1 10 0,6 3 7 0,-7 0 7 0,0 4 5 0,1 5 3 15,0-2 1-15,6 5 0 0,-7-2 1 0,0 3-1 0,7 2-3 16,0 0-2-16,-6 0-6 0,6 0-8 0,0 2-7 0,0 3-7 0,6-2-7 16,-6 5-5-16,7-2-5 0,0 2-4 0,-1 0-9 0,0-1-9 15,1 0-23-15,6 4-29 0,0-4-44 0,0 0-52 0,0 1-60 16,1-1-62-16,-2-3-52 0,1 3-50 0,7-4-41 0,-8-3-40 0,2 5-19 16,5-2-10-16,1-3 3 0,-7 0 8 0,6 0 19 0,-5-3 29 15,5 3 44-15,1-5 53 0,-8 2 59 0,8 0 61 0</inkml:trace>
  <inkml:trace contextRef="#ctx0" brushRef="#br0" timeOffset="123131.07">19219 11064 0 0,'6'0'39'0,"-6"0"198"16,0 0 31-16,-6-5 30 0,6 5 29 0,0 0 33 0,-7 0 36 16,7-3 28-16,-6 3 21 0,-1-3 14 0,7 3 9 0,-6-5-31 0,-1 5-51 15,1 0-50-15,-8 0-49 0,8 0-35 0,0 0-29 0,-1 0-28 16,1 0-29-16,-7 0-33 0,6 0-36 0,1 5-26 0,-8-2-22 0,8 0-13 15,-7 2-10-15,6 2-6 0,-5 0-3 0,-1 0-4 0,-1 1-3 16,8 2-3-16,-8-2-2 0,2 3-1 0,-1-1 1 0,0 5 0 16,0 0 0-16,7-1 0 0,-8 2 1 0,8-2 1 0,0 5-2 0,-1-5 0 15,0 4 0-15,1 1 0 0,6-5-1 0,-7 5 0 0,7-5 1 16,0 2-1-16,0-2-1 0,7 1-1 0,-7-1 0 0,6-3 0 0,1 0-1 16,0 0-1-16,-1-4 1 0,6 1 0 0,2-1-1 0,-8-3 2 15,7-1-1-15,1-3-1 0,4 0-2 0,-4 0-1 0,-1-3-2 0,0-5 0 16,6 1-1-16,-5 0-1 0,-2-5 0 0,2 2-1 0,-1-1 1 15,0 0-1-15,-7-4 1 0,7 1-1 0,-7-1 1 0,2-4 0 0,-2 4 3 16,0-3 1-16,1 1 3 0,-1-2 0 0,1 1 2 0,-7-1 0 16,6 5 1-16,-6-5 2 0,7 1 1 0,-7 3 2 0,0-3 3 0,0 3 5 15,6 4 7-15,-6 0 4 0,0 0 4 0,0 1 5 0,0 2 3 16,-6 5 3-16,6-5 1 0,0 5 0 0,0 3 0 0,0-5-2 16,0 5 0-16,0 0-5 0,0 0-2 0,0 5-6 0,0-2-6 0,0 0-4 15,0 2-6-15,-7 1-4 0,7 6-4 0,0-5-3 0,0 4-2 0,0 3 0 16,0-2 0-16,7 2 0 0,-7 1 1 0,0 3 0 0,0-4 0 15,0 5-1-15,6-4 0 0,-6 3-7 0,6-3-9 0,-6 4-13 16,8-5-13-16,-2 4-20 0,0-3-24 0,1-4-34 0,0 3-41 0,-1-2-42 16,7-5-43-16,-7 4-42 0,8-4-44 0,-8-3-37 0,7-1-35 15,0 1-36-15,0-4-36 0,0 0-9 0,0-4 1 0,1 1 15 16,-2-1 21-16,8-3 33 0,-7-4 41 0,-1 4 41 0,2-5 42 0,-1-2 43 16,0 3 43-16</inkml:trace>
  <inkml:trace contextRef="#ctx0" brushRef="#br0" timeOffset="123479.1">19649 11045 0 0,'0'-3'41'0,"-7"-2"241"0,7 2 49 0,0 0 44 0,-6 3 44 16,6 0 28-16,-7-5 21 0,0 5 12 0,1 0 8 0,0 0 4 15,6 0 4-15,-6 5-30 0,-2-5-44 0,-4 3-68 0,5 0-77 0,0 5-55 16,1 0-48-16,-1 3-44 0,1-4-40 0,0 7-30 0,-1-3-21 16,0 4-12-16,7 0-6 0,-6 3-7 0,6 0-1 0,-6 1-2 0,6-1 0 15,0 4-2-15,6 0-1 0,-6-3-2 0,6 2-1 0,-6 1-1 16,7-1-1-16,0-1-2 0,-1 2 1 0,7-4 0 0,-7-4 0 0,1 1 1 15,6 0-1-15,-7-1 0 0,8-2-2 0,-2-1 0 0,-5-5 0 16,6 2 0-16,0-5 0 0,1 2 0 0,-2-5-1 0,1 0 0 16,0-5-1-16,0 2-1 0,-6-5 0 0,6-3 0 0,-1 0 1 0,2 1-1 15,-8-5 0-15,7 1 0 0,-6-1 0 0,0-4 1 0,-1 5 0 16,-6-4 2-16,0-2 1 0,0 3 1 0,0-2 4 0,-6 1 2 0,6-1 6 16,-7 2 2-16,-6 2 6 0,6-3 3 0,-5 4 1 0,4 1 2 15,-4 3 0-15,-1-1-1 0,0 0 0 0,6 4-1 0,-6 2 0 0,0-1-3 16,1 6-3-16,-2-4-7 0,1 4-12 0,0 4-25 0,6-1-28 15,-5 0-51-15,-2 2-62 0,8 2-81 0,-7-4-88 0,0 5-72 16,6-1-64-16,-5 0-33 0,5-3-16 0,0 4-7 0,1-5-4 0,0 2 5 16,-1-2 6-16,0 0 18 0,1-3 25 0,6 0 48 0,0 0 60 15,-7-3 78-15,1-5 268 0</inkml:trace>
  <inkml:trace contextRef="#ctx0" brushRef="#br0" timeOffset="123694.09">19095 10624 331 0,'-26'0'433'0,"0"4"36"0,7-4 25 0,-1 0 21 0,0 0 20 0,1 0 12 15,5 0 10-15,2-4 7 0,6 4 2 0,-1-4 2 0,0 4-1 16,7 0-110-16,7 4-167 0,0-4-95 0,5 4-57 0,2-1-35 0,5 0-26 16,1 1-23-16,6 1-20 0,6-2-26 0,1 4-30 0,-1 0-42 15,1 1-50-15,-1-1-92 0,7 0-115 0,-13 4-91 0,7-3-79 0,-7-2-40 16,0 6-21-16,-7-5-9 0,-5 0-6 0,-2 1 0 0,-4 0 0 15,-2-1 13-15,-12 0 17 0,6 0 38 0,-14 1 46 0,1-1 93 16,0 1 236-16</inkml:trace>
  <inkml:trace contextRef="#ctx0" brushRef="#br0" timeOffset="125536.15">9235 12756 77 0,'6'0'247'0,"0"0"24"0,-6 0 21 0,7-4 18 0,-7 4 19 15,0 0 25-15,7-4 26 0,-7 4 22 0,0-3 20 0,0-1-1 0,-7 4-13 16,7-4-45-16,0 1-66 0,0-4-41 0,-7 2-31 0,7-2-21 15,0 4-12-15,-6-4-15 0,6-1-15 0,0 1-22 0,-6 3-23 16,6-4-19-16,-6 2-18 0,6-2-9 0,-8 2-5 0,8-2-6 0,-6 4-4 16,0-3-2-16,6 0 1 0,-7 3-4 0,1-3-3 0,-1 2 1 15,0 3 0-15,1-3 1 0,0 2 0 0,-1-1-1 0,-6 4-2 0,7-4-2 16,-8 4-4-16,8 0-4 0,-7 0-3 0,-1 0-4 0,2 0-5 16,-1 4-3-16,0-4-3 0,0 4-3 0,-7 4-5 0,8-6-5 15,-2 6-4-15,1 0-1 0,0-1 0 0,0 0-2 0,1 5 0 0,-2-2 0 16,8 0-1-16,-8 6 0 0,1-5 1 0,7 3 0 0,-7 1 0 15,6 3 0-15,1 1 0 0,-7-1 0 0,6 1 1 0,1-1 0 0,-1 3-1 16,1 1 0-16,6 0 2 0,-6 3 1 0,-1-2 0 0,7 3-1 16,0-1 0-16,-7 1 0 0,7-1 0 0,0 0 1 0,0 6 0 0,7-6 1 15,-7 5 0-15,0-5 2 0,7 1-1 0,-1 4 1 0,-6-5 1 16,6 0-1-16,1 1 1 0,6-1-1 0,-6-2 1 0,-1 3 1 16,7-5-1-16,-6 2 1 0,5-6 0 0,-5 5 0 0,6-3-1 0,-6-1-1 15,5-3 0-15,2 0 1 0,-2-1-2 0,2 1 0 0,-1-5 1 16,-7 2-1-16,8-1 0 0,-2 0 1 0,2-3-1 0,-2-1 0 0,1 4-1 15,1-8 0-15,4 5 0 0,-4-5 1 0,-1 0-1 0,0 1 2 16,0 1-1-16,0-5 0 0,6 0 0 0,-5 0 0 0,5-5 1 0,-5 1 0 16,4 1 0-16,2-4 0 0,-7 0 0 0,7-1-2 0,0-2-1 15,-1-2 0-15,1-3 0 0,-8 0 2 0,8-3 0 0,0 0 1 16,-7 0-2-16,6-4 1 0,-6 0-1 0,0 0 0 0,0 0-1 0,-6-4 2 16,-1 0-1-16,1-2 1 0,-1-2 1 0,-6 1 0 0,0-1-3 0,0-3 0 15,-6-4-1-15,-1 5 0 0,1-1-1 0,-7-4-1 0,-1 4 0 16,2 0 0-16,-2 4 2 0,-5-4-1 0,6 8 1 0,-6-2 1 15,5 7 1-15,-5-3 3 0,6 4 2 0,-6 1 3 0,5 4 2 0,2 2 1 16,-8 2 1-16,7-1-1 0,-1 3 1 0,2 5-1 0,6-2-1 16,-8 3 1-16,1 2-3 0,7 0-1 0,-8 2-2 0,8 6-4 0,0 0-7 15,-8-1-11-15,8 4-16 0,0 4-19 0,6-4-20 0,-7 7-30 16,0-4-34-16,7 5-56 0,-6-1-70 0,6 1-71 0,0-1-77 16,6 0-62-16,-6 0-56 0,7-3-26 0,-7 4-11 0,7-2 4 0,-1-2 10 15,-6 4 16-15,6-6 18 0,1 4 30 0,-7-7 35 0,7 5 56 16,-1-4 67-16</inkml:trace>
  <inkml:trace contextRef="#ctx0" brushRef="#br0" timeOffset="125815.21">9215 13240 134 0,'-6'3'396'0,"-1"-3"49"0,1 4 29 0,-1-4 16 16,7 0 8-16,-7 3 6 0,7-3 6 0,-6 4 2 0,6-4 5 0,0 0 2 15,0 0 2-15,0 0-77 0,0 4-116 0,0-1-96 0,6 1-86 16,1 0-44-16,0 4-22 0,6-2-12 0,-7 2-5 0,8 3-4 0,-2 1-3 15,8-3-2-15,-7 2-1 0,7 1-1 0,-2 3-1 0,2-1-2 16,0-3 0-16,5 4-7 0,-5-1-12 0,0 5-6 0,6-5-5 16,-7 2-4-16,1-3-3 0,0 1-2 0,-1 3-2 0,1-3-2 0,-1 0-2 15,1 1 0-15,-8-1-2 0,2 1 0 0,-1-4 0 0,-6 4-1 16,5-5 0-16,-5 2 1 0,-1-1 0 0,1-1-1 0,-7-1 0 0,7-2-4 16,-7 0-5-16,0 0-15 0,0-3-21 0,0-1-43 0,0 1-52 15,0-4-86-15,-7 0-100 0,0 0-87 0,1-4-82 0,-1-3-40 16,1 0-20-16,0 0-10 0,-1-5-5 0,-6 2 1 0,7-5 2 0,-2-4 17 15,2 1 20-15,6-4 43 0,-6 0 52 0,6-3 85 0,0-6 217 16</inkml:trace>
  <inkml:trace contextRef="#ctx0" brushRef="#br0" timeOffset="126012.17">10068 13056 303 0,'0'4'444'0,"0"0"37"0,0-2 18 0,0 3 9 0,0-5 5 0,0 4 2 16,0-4 2-16,0 0 1 0,0 0 1 0,0 0 1 0,0 0 0 0,0 0-110 16,0 0-164-16,0 0-126 0,0 0-108 0,-6 0-112 0,6 0-116 15,0 0-103-15,0 0-99 0,0-4-50 0,0-1-26 0,0 3-12 16,0-2-6-16,0 0-5 0,0 1-1 0,0 3 2 0,0-7 5 0,0 2 23 16,0 5 32-16,6 0 75 0,-6 0 156 0</inkml:trace>
  <inkml:trace contextRef="#ctx0" brushRef="#br0" timeOffset="126188.1">10107 13390 0 0,'0'18'329'0,"-6"1"117"0,6-5 40 0,0 0 20 0,-6-3 9 0,6 0 6 15,0-3 3-15,0-2 7 0,-7-1 10 0,7-1 9 0,0-1 11 16,0-3-41-16,0 0-67 0,0 0-114 0,0 0-139 0,0 0-73 0,0 0-41 16,0 0-26-16,0 0-17 0,0-3-31 0,7 3-36 0,-7-4-89 15,0-1-115-15,0-1-114 0,6 2-115 0,-6-6-57 0,0-2-29 0,0 1-15 16,6-3-9-16,-6-1-2 0,0 0-2 0,0-3 6 0,-6-4 8 15,6-1 24-15,-6 2 33 0,-1-5 82 0,7 1 127 0</inkml:trace>
  <inkml:trace contextRef="#ctx0" brushRef="#br0" timeOffset="126987.02">11547 13250 241 0,'-7'15'269'0,"7"-3"12"16,-7-2 9-16,1 0 8 0,6-2 10 0,-6 3 10 0,6-4 8 0,0 1 17 16,0 0 16-16,0-6-9 0,0 7-23 0,0-6-46 0,0 5-58 15,0-5-27-15,6 1-14 0,-6-1-3 0,6-3 0 0,-6 4-2 0,7-4-4 16,-7 0-6-16,7 0-6 0,-1 0-13 0,0 0-16 0,2-4-18 15,4 1-18-15,-5-4-15 0,6-1-15 0,0 1-11 0,-1-5-13 16,2 1-9-16,-1-3-8 0,0-4-5 0,6 4-6 0,-5-9-4 0,5 2-3 16,-6-5-2-16,0 0-1 0,7 0-2 0,-8 1 1 0,2-5-1 15,-8 1-1-15,7-3 0 0,-6 2 0 0,-1-3 0 0,1 3-1 0,-1 0 1 16,-6-2 1-16,6 3 0 0,-6 0 3 0,0 3 1 0,0-3 4 16,0 3 4-16,0 0 2 0,0 4 4 0,0 0 5 0,0 5 5 0,0-2 3 15,0 1 6-15,0 3 6 0,0 0 4 0,0 1 3 0,0 2 4 16,-6 1 3-16,6 4 1 0,0 0 1 0,0 3-2 0,0-4 1 0,0 8-3 15,0-3-4-15,0 0-5 0,0 3-4 0,0 0-6 0,0 0-6 16,-6 3-5-16,6-3-5 0,0 3-5 0,-7 5-4 0,7-4-5 16,0 7-3-16,-6-4-4 0,6 7-3 0,0 1-1 0,-7 0 0 0,7 4-1 15,-6-1 1-15,6 4 0 0,0 3 2 0,0-3 1 0,-7 4 1 16,7-1 0-16,0 5 1 0,0-4 0 0,0-1 2 0,7 4 0 0,-7-3 1 16,0 0-1-16,0-1 0 0,6 1 1 0,1-1 0 0,-7 1-1 15,6-3 0-15,-6 2-2 0,7-3 1 0,-1 0 0 0,0-4-1 0,2 4 0 16,-2-7-2-16,0 4 0 0,1-5 0 0,0-3-2 0,-1 0-2 15,0 0-9-15,1-4-13 0,-1-3-16 0,1-1-21 0,0-3-34 16,-1 0-39-16,0-3-58 0,1-4-66 0,0 0-66 0,-1-5-63 0,-6-2-62 16,6-2-59-16,-6-2-28 0,0-3-15 0,0 2 1 0,0-6 8 15,-6 3 15-15,6 0 19 0,-6-3 33 0,-1 2 40 0,0-3 56 0,1 4 67 16</inkml:trace>
  <inkml:trace contextRef="#ctx0" brushRef="#br0" timeOffset="127168.19">11736 12808 114 0,'-20'3'254'0,"1"-3"29"0,5 0 30 0,2 0 34 15,-1 4 38-15,-1-4 32 0,8 0 27 0,-8 0 19 0,14 0 13 0,-6 0-9 16,0 0-20-16,6 0-55 0,0 0-70 0,0 0-46 0,0 0-34 16,6 0-29-16,0 0-29 0,2 0-35 0,-2 3-37 0,7-3-32 0,0 0-27 15,0 4-19-15,7-4-14 0,-1 0-18 0,1 4-18 0,-1-4-36 16,8 3-45-16,-8-3-65 0,7 0-75 0,0 0-75 0,0 4-74 0,0-4-46 16,0 0-33-16,0 0-16 0,0 0-8 0,-6 0-4 0,6 0-1 15,-1 0 7-15,1 0 14 0,1 0 33 0,-1 0 42 0,0 0 66 16,0 0 89-16</inkml:trace>
  <inkml:trace contextRef="#ctx0" brushRef="#br0" timeOffset="128094.16">12595 12914 0 0,'0'2'10'0,"7"3"212"0,-7-5 27 0,0 4 19 0,6-1 19 0,-6-3 22 0,0 4 24 16,0-4 30-16,0 0 36 0,0 0 31 0,0 0 26 0,0 0-16 15,0 0-41-15,0 0-43 0,0-4-47 0,0 4-33 0,-6-3-23 0,6-1-21 16,0 4-18-16,0-5-21 0,-7 3-24 0,7-3-30 0,-6-1-36 15,6 2-30-15,-6 0-24 0,-2 0-18 0,8-3-11 0,-6 4-4 16,0-1-3-16,-1-1-1 0,0 2 0 0,1 3 0 0,0-3 2 0,-1 3 1 16,-6-4 0-16,6 4 0 0,-5 4-1 0,5-4-1 0,-6 3-2 15,0 0 0-15,0 2-2 0,0 2-1 0,-1 0-2 0,2 5-1 16,-1-6 0-16,0 6-2 0,6-1-1 0,-5 3-1 0,-2-2-1 0,8 2 0 16,0 1 0-16,-1 0 0 0,0-1 1 0,1 0 1 0,6 2-2 0,-7-2 1 15,7 1 0-15,0-1 0 0,7 0 0 0,-7-2-1 0,6 3 0 16,1-5 1-16,0 2 0 0,-1-5 0 0,0 4 0 0,8-4 1 15,-2 0 0-15,-5-2 0 0,6-3-1 0,0 3 1 0,-1-5 0 0,2 0 0 16,-1-5-1-16,7 5 1 0,-8-7-1 0,2 4 1 0,-2-8-1 0,2 3-1 16,-1-2 1-16,-1 2-1 0,2-6-1 0,-2 3 1 0,-4 0-1 15,4 0 0-15,-5-3 0 0,-1 2 1 0,8-3-1 0,-8 5 0 16,-6-6 1-16,6 5 0 0,-6-3 1 0,6 3 0 0,-6 0 0 0,0-4 1 16,0 5-1-16,0-2 1 0,0-2 0 0,0 3 0 0,0-1 1 15,-6 6 1-15,6-6 2 0,0 5 1 0,0 0 1 0,-6 2 2 0,6 2 0 16,0 0-2-16,0-1 0 0,0 4 0 0,0 0 0 0,-6 0 0 15,6 4-1-15,0 2-1 0,-7-1 0 0,7 2-1 0,0 4-1 16,0 0-3-16,0 4-3 0,0 0 0 0,7-1 0 0,-7 4 0 0,6-3 3 16,-6 4-1-16,6-2 1 0,8 3 0 0,-8-3-1 0,0 2 0 15,8-5 0-15,-8 5-1 0,7-5 1 0,0 1 1 0,-6-5 0 0,5 2 1 16,2-1 1-16,-1 0-1 0,-1-3 0 0,2-6 0 0,-2 3 0 16,2-2-1-16,-1-3 2 0,0 0 0 0,0-3 0 0,-1-2 1 15,2-2-1-15,-1 0 0 0,0 0-1 0,0-4 1 0,-7-1-1 0,8-2 0 16,-2 0 1-16,-5-2 0 0,6 2 0 0,-7-4 0 0,1 3-1 15,-1-2 0-15,1 1 0 0,0-2-1 0,-1 0 0 0,-6 3-1 16,6 1 1-16,-6-1 1 0,8 0 0 0,-8 1 0 0,0 3 2 0,0 3 0 16,0-3 2-16,6 8 1 0,-6-6 0 0,0 6 0 0,0 0 2 0,-6 3-1 15,6 0 0-15,0 0 0 0,0 0 0 0,0 0-1 0,0 3-2 16,0 0 0-16,-8 6-1 0,8-1-2 0,-6 2 0 0,6 5-1 16,0-1-1-16,-6 4-1 0,6 1 0 0,-7-1 0 0,7 8 1 0,-7-1 0 15,7 1-1-15,-6 0 2 0,6 3 0 0,0 0 0 0,-7 0-1 16,7 1 0-16,0 0-1 0,0-2 0 0,-6 2 1 0,6-1 0 0,0 1 1 15,0-2 0-15,0 2-1 0,-6-4 1 0,6 4 0 0,0-5 0 16,-7-3-1-16,7 3 0 0,0-3 1 0,-7-3-1 0,7-1 2 0,0-4 0 16,0 1 0-16,-6-4-1 0,6 0 1 0,0-4 1 0,0 1 0 15,0-4 1-15,0-1-1 0,0-3 1 0,0 0-1 0,0-3 1 16,0-1-1-16,0 1 0 0,0-9 0 0,0 5-2 0,6-8 2 0,-6 5-2 16,0-9-2-16,7 1-4 0,-7-5-6 0,7 2-5 0,-7-4-8 0,6-9-5 15,0 4-7-15,1-2-4 0,-1-5-6 0,1 1-3 0,0-6-1 16,5 3-2-16,2-1-1 0,-8 3 0 0,7 0 1 0,0 1 4 15,0 3 5-15,1 4 6 0,5 6 5 0,-6 2 6 0,0-2 7 0,0 9 6 16,0-1 5-16,-7 8 3 0,8-4 1 0,-2 7 2 0,-5 1 0 16,6 3 0-16,-6 0 0 0,-1 3 0 0,0 5 0 0,2 2 0 0,-2 2 1 15,0-2 0-15,0 9 0 0,-6-4-1 0,7 6 0 0,-7-3 1 16,7 5 2-16,-7-1-1 0,0 0 0 0,6 0 1 0,-6-5 1 16,7 2 0-16,-1-1-2 0,-6-3 1 0,6 0 0 0,-6-4-1 0,8-3 0 15,-2-1-2-15,0 0-3 0,0-4-11 0,-6-3-16 0,7 0-32 16,0-3-42-16,-1-4-49 0,1-5-55 0,-1 2-51 0,-6-5-51 0,6 1-48 15,-6-5-47-15,8-4-31 0,-8 2-26 0,0-5-10 0,-8-3-2 16,8-1 7-16,-6 1 13 0,0-4 31 0,-1-3 43 0,1-1 49 16,-8 0 54-16,8-3 52 0,-6 4 180 0</inkml:trace>
  <inkml:trace contextRef="#ctx0" brushRef="#br0" timeOffset="128384.25">12517 12489 0 0,'-19'11'176'0,"5"3"129"16,2-3 33-16,-1 0 21 0,-1-4 12 0,8 1 14 0,0-1 14 0,-2-3 19 16,2-1 19-16,6 1 17 0,0-4 17 0,0 0-34 0,0 0-61 15,0 0-60-15,6 0-62 0,-6 0-38 0,8-4-31 0,-2 4-16 16,7-3-10-16,-6-1-13 0,6-3-13 0,-1 3-17 0,2-7-21 0,-2 3-16 16,2-2-16-16,5-1-14 0,-6 0-11 0,0-1-9 0,1 2-9 0,-2 0-5 15,1 2-5-15,-6-4-5 0,6 5-2 0,-7 0-2 0,0 4-2 16,2-5-1-16,-2 8-1 0,-6-4 1 0,6 4-1 0,1 4 0 15,0-4-1-15,-7 3 1 0,6 2-1 0,-6 1 1 0,7 2 0 0,-7 3 0 16,6-4 1-16,-6 4-6 0,6 0-8 0,-6 4-15 0,7 0-22 16,0-4-40-16,-7 3-50 0,6 1-71 0,0-1-81 0,-6-2-79 0,7 2-77 15,-7 1-40-15,7-5-20 0,-7 2-10 0,0-1-4 0,6 0 4 16,-6 0 6-16,0 0 16 0,7 0 21 0,-7-4 40 0,6 4 51 16,-6 0 72-16,6-1 203 0</inkml:trace>
  <inkml:trace contextRef="#ctx0" brushRef="#br0" timeOffset="128545.49">12595 13368 0 0,'-20'29'63'0,"1"-7"329"15,6 3 42-15,-6-5 19 0,-1-3 10 0,7-2 5 0,6 0 3 16,-5-8-1-16,5 0 1 0,1-4-10 0,-1 2-13 0,7-5-56 16,0 0-77-16,0-5-197 0,0 2-259 0,0-4-146 0,0 0-95 0,7-1-46 15,-1-6-22-15,-6 2-12 0,7-6-5 0,-1 3-2 0,0-2-1 16,1-6 9-16,0 2 14 0,-1-1 43 0,0-5 57 0</inkml:trace>
  <inkml:trace contextRef="#ctx0" brushRef="#br0" timeOffset="130136.19">14347 12877 0 0,'-6'7'41'0,"-1"0"177"0,7 1 20 0,-7-4 11 16,7 2 8-16,-6-1 7 0,6-3 5 0,0-2 2 0,0 0 3 0,0 0 3 15,6 0 2-15,-6-2-37 0,7-3-55 0,6 2-49 0,-6-4-42 16,5-1-27-16,2-2-17 0,-2-2-12 0,8 1-8 0,-7-3-6 15,7-1-3-15,0-3-3 0,-1 0-4 0,1-4-3 0,0-1-6 16,-2 2-13-16,2-5-16 0,-1 0-17 0,1-3-13 0,0-3-9 0,-7 2-5 16,7-3-3-16,-8 0-3 0,2-1-2 0,-2 2 1 0,1-1 4 15,-6 4 8-15,0-1 15 0,5 1 15 0,-5 4 30 0,-7 2 37 0,7 5 40 16,-7 0 44-16,0 4 34 0,0-3 31 0,-7 8 20 0,7 1 14 16,-7-2 11-16,1 5 7 0,0-2-1 0,6 3-4 0,-7 1-10 0,0-1-12 15,1 0-19-15,-7 4-22 0,7 0-28 0,-2 4-29 0,2 0-26 16,-6-1-25-16,5 5-16 0,0 2-8 0,1 2-7 0,-1-1-3 0,-5 8-3 15,4-5 0-15,2 4 0 0,0 4 2 0,6 0 0 0,-6 3 2 16,-2 1 2-16,2 4 1 0,6-1 2 0,-6-1 1 0,-1 6-1 16,7-4-2-16,-6 2-3 0,6 2-1 0,-7-2-3 0,7 5-1 0,-7-5-2 15,7 2-2-15,0 2-1 0,0-2-3 0,0-1-1 0,0-1 0 16,0-2-3-16,0 2-1 0,0-2-3 0,0-4 0 0,0 3-3 0,7-4-1 16,-7-3 0-16,0 1-1 0,7-4-1 0,-7-2 0 0,0 2-1 15,6-8 1-15,-6 3 0 0,0-3 0 0,7-4 0 0,-7 1 0 0,0-5 2 16,0 1 3-16,6 0 1 0,-6-4 2 0,0 0 1 0,6-4 0 15,-6 0 2-15,8-3-2 0,-8 0 0 0,6 0 0 0,-6-5 0 16,6-2 0-16,0-1 0 0,2-3-1 0,4-4-1 0,-5 0-2 0,-1 0-3 16,8-3-1-16,-8-1-3 0,6 0-1 0,-4-3 2 0,4-1 0 15,1 1 0-15,1 0-1 0,-2 4 0 0,2-5-1 0,5 8 0 0,-6 0 1 16,0 0 0-16,0 4-1 0,0 2 0 0,-7 6 2 0,8 0-1 16,-1 2 0-16,-7-1 0 0,1 7-3 0,-1 2 1 0,1 0-1 0,-1 0 1 15,-6 2-1-15,6 3 2 0,-6 2-2 0,8 4 1 0,-8 0 0 16,0 0 0-16,0 4 1 0,0-1-1 0,0 5 1 0,0-1 1 15,0 1 2-15,0 3 0 0,0-4 1 0,6 0 0 0,-6 5-1 0,0-6-1 16,0 3 1-16,0-3 0 0,6 2 0 0,-6-5 0 0,7 5 0 16,-7-9-2-16,6 5 1 0,1-4 0 0,-1 0 0 0,-6 0 0 0,7-4-1 15,-1 0 2-15,1-3 1 0,0 1 0 0,-1-3 1 0,7-2-1 16,-6 0 0-16,-1 0 0 0,7-2 1 0,-7-3-1 0,8-2 2 0,-2-1-1 16,2 1 1-16,-1-3 0 0,0-2 0 0,0-2-1 0,7-1-1 15,-8 0-1-15,1 1-1 0,0-4 0 0,0 3 1 0,1-3 0 0,-8-1-1 16,7 1 0-16,0-4 0 0,-7 3 0 0,1 1 0 0,6-1 0 15,-6 5 0-15,-7-4 0 0,6 3 0 0,0 4 1 0,-6 0 0 16,0 0 0-16,7 0 0 0,-7 8 0 0,0-5 0 0,0 5-1 0,0 0 1 16,-7 3-2-16,7 0-1 0,0 0-1 0,0 0 1 0,-6 0-1 15,6 3 0-15,-6 0 1 0,6 5 0 0,-7-2-1 0,0 2 1 0,7 0-1 16,-6 3 1-16,6-1 1 0,-7 2-1 0,7 2 0 0,0 1 3 16,-6-5-1-16,6 6 1 0,0-2 0 0,0 1 0 0,6 0 0 0,-6-1 1 15,0 1 1-15,7-1-1 0,-7-2-1 0,6-2 1 0,1 2 0 16,0-6 0-16,-1 6 0 0,0-5 0 0,1 1 0 0,0-5-1 0,5 1 1 15,-5-1 1-15,0-3-1 0,6 0 1 0,-1 0 0 0,2-3-2 16,-8-1 2-16,7-3-1 0,0-4 0 0,0 4 2 0,1-4-1 16,-2-1-2-16,2-2 0 0,5-1 0 0,-6 0 0 0,0 1 1 0,-1-4-1 15,-4 3 0-15,4 0 0 0,2-4 0 0,-1 5 1 0,-7-4-1 16,0 3 0-16,2 1-1 0,-2-1 0 0,0 3 2 0,0 2 1 0,-6 0 0 16,0 2 0-16,0-1-2 0,7 3-1 0,-7 3-1 0,-7-1-1 15,7 4 0-15,0 0-2 0,0 0 1 0,-6 4 1 0,6 3-2 0,-6 0 1 16,6 0-1-16,-6 4 0 0,-2 3-1 0,2 2 0 0,0-2 1 15,6 5 0-15,-7-1 2 0,7 3 0 0,-6-2 2 0,6 4 0 16,0-2-1-16,0-3 1 0,6 4 2 0,-6-2-1 0,7-3 0 0,-1 2 0 16,0-5 0-16,2 5 1 0,-2-9 0 0,0 5 0 0,0-4-1 15,8-3 2-15,-8 2 0 0,7-6-1 0,-7-1 2 0,8 1-1 16,-8-4 1-16,8 0-1 0,-8-4 1 0,7 1-1 0,0-4 1 0,-6 0-1 16,5-5 0-16,2 1-1 0,-8 0-1 0,7-4 1 0,-7 1 0 0,8-4-1 15,-8 3 0-15,0-2-1 0,8-3 0 0,-8-2 0 0,-6 4 1 16,6 0 0-16,1 0 0 0,-7-1 0 0,7 1 0 0,-7-1 1 15,0 9-1-15,6-5 1 0,-6 4 0 0,0 4 0 0,0-1-2 0,0 0 1 16,0 5-2-16,0 0 1 0,0 3-2 0,0 0 0 0,-6 3 0 16,6 0 1-16,0 5-1 0,-7 0-1 0,7-1 1 0,0 7-2 0,-7-2 1 15,7 6 0-15,0-4 0 0,-6 5 2 0,6-1 0 0,0 1 0 16,0 2 2-16,0-2-2 0,6-2 0 0,-6 2 1 0,7-1 0 0,-7 1 1 16,7-1-2-16,-7-3 1 0,6 0 0 0,1-1 0 0,-1-2 1 15,0-2 0-15,1-3 0 0,0 1-1 0,-1-1 2 0,0-2 0 16,8-3 0-16,-8-2-1 0,1 0 2 0,-1-2 1 0,7-3-1 0,-6-2 1 15,-1-1-1-15,8-2 1 0,-8-2 1 0,7-2-2 0,-7-1 0 16,7 0 0-16,-6-2 0 0,-1-3 0 0,8-1-1 0,-8-2 0 0,0 3-1 16,1-3 0-16,-7 2-2 0,7-5 1 0,-7 3 1 0,6 1 0 15,-6 4 0-15,0 0-1 0,7 3 1 0,-7 4 0 0,0 0-1 0,0 5 0 16,0-2-1-16,0 4 0 0,0-1 1 0,0 5-1 0,-7 5-1 16,7-1 0-16,0-1 0 0,-6 8 0 0,6 0-1 0,0 0 1 15,0 4 0-15,-7 3 0 0,7 4 1 0,0 1 0 0,0-2 0 0,0 5 2 16,7-4 1-16,-7 3 1 0,6-2 0 0,-6-1 1 0,7 3-1 15,-1-7 1-15,0 4-1 0,1-3 1 0,0-1-1 0,5 0 0 0,-5-2-1 16,0-2 1-16,6-3 0 0,-7-4-8 0,7 0-9 0,-6 1-18 16,-1-8-22-16,8 3-36 0,-8-6-44 0,0 0-57 0,1-5-64 0,-1-3-57 15,1 0-55-15,-1-3-54 0,-6-2-55 0,7-2-28 0,-7 0-13 16,-7-4-1-16,7 0 6 0,0-5 16 0,-6 2 21 0,-1-4 36 16,1 0 43-16,-1-1 58 0,-5 1 62 0</inkml:trace>
  <inkml:trace contextRef="#ctx0" brushRef="#br0" timeOffset="130395.05">15728 12464 147 0,'-20'2'256'0,"0"-2"38"0,2 4 38 0,4 0 43 0,1-4 46 15,1 0 29-15,-2 0 24 0,8 0 14 0,0 0 12 0,6-4-14 16,-8 4-26-16,8 0-53 0,0 0-63 0,0-4-45 0,8 2-33 0,-8-3-36 16,6 2-39-16,0-1-42 0,0-4-47 0,8 5-30 0,-1-5-22 0,0 2-15 15,0 1-11-15,-1-2-8 0,2 0-6 0,-1 0-5 0,-7 3-3 16,8 0-3-16,-2 1-1 0,-5-1-1 0,0 4-2 0,-1 0 0 15,-6 4 0-15,0-1-1 0,0 5 1 0,0-1-2 0,0 4 1 0,-6 0 0 16,-1 3-1-16,0 1 0 0,-5 0 1 0,5 2 0 0,-6 3-1 16,0 2-5-16,-1-4-8 0,8 0-15 0,-6 0-19 0,5 1-44 15,0-1-54-15,1-3-74 0,-1-1-82 0,1-3-72 0,6 0-69 0,6-3-33 16,-6-5-17-16,7 1-8 0,-1-4-2 0,1-4 3 0,6 1 8 16,-7-5 16-16,8-3 19 0,-2-3 42 0,1-1 56 0,1-4 72 0,-2 1 251 15</inkml:trace>
  <inkml:trace contextRef="#ctx0" brushRef="#br0" timeOffset="130694.54">15572 11994 194 0,'-20'-4'277'0,"0"4"27"0,1-3 23 0,6 3 29 16,0-4 31-16,-1 4 27 0,2 0 24 0,6-4 16 0,-1 4 13 0,0-3-12 16,1 3-25-16,6 0-61 0,0-4-82 0,0 4-48 0,0 0-29 15,0 0-26-15,0 0-24 0,6-4-29 0,-6 4-29 0,7-3-27 0,6 3-24 16,-7-4-17-16,8 1-12 0,-2-2-7 0,2 2-6 0,-1-4-4 15,7-1-2-15,-2 1-1 0,-4 0 0 0,5 0-1 0,-5-1 0 0,-2 0-2 16,2 5 0-16,-2-5 0 0,1 5-1 0,-6 0 0 0,0-2 0 16,-1 5-1-16,0 0 1 0,-6 5-2 0,6-2 1 0,2 0 2 0,-8 5 2 15,6 3 2-15,-6-1 2 0,6 2 2 0,1-1 1 0,-1 3 1 16,1-2 1-16,0 2 2 0,5-3 1 0,-5 0 1 0,6 0 0 0,0-4 1 16,0 0 0-16,6-2-4 0,1-2-4 0,0-3-16 0,-1 0-18 15,1-8-38-15,6 5-47 0,-7-8-68 0,7 0-75 0,-6-3-80 16,0-1-83-16,5-4-40 0,-5-2-22 0,-7-2-11 0,0-2-5 0,7-1 0 15,-7 1 2-15,-7-5 11 0,8-2 17 0,-8 2 37 0,0-3 45 16,1 0 67-16,6 4 185 0</inkml:trace>
  <inkml:trace contextRef="#ctx0" brushRef="#br0" timeOffset="131611.23">16952 12946 0 0,'0'12'159'15,"-6"2"95"-15,6-3 11 0,0-4 6 0,0 5 4 0,0-9 3 0,6 4 4 16,1-3 4-16,0-4 4 0,-1 0 7 0,6 0 7 0,-4-4-48 16,4-3-73-16,8-1-55 0,-7 1-42 0,7-4-21 0,6 0-12 0,-7-4-5 15,1 1-5-15,6-4-2 0,0 0-2 0,-1-1-6 0,2-3-4 0,-1 0-5 16,-6-3-7-16,6 3-5 0,-7-5-4 0,7-2-2 0,-6 4-4 15,-8-4 0-15,8-1-1 0,-7 1 0 0,-7 0-1 0,8-1 0 16,-8 1-1-16,1 0 2 0,-7 0 0 0,7 3 8 0,-7 1 9 16,0-1 18-16,-7 3 25 0,7 2 21 0,0 3 20 0,-7-1 15 0,1 5 9 15,0-1 9-15,6 0 11 0,-8 4 6 0,2 4 5 0,0-4 4 16,-1 3 2-16,1 5-5 0,-8 0-9 0,14-2-17 0,-6 2-22 0,0-1-22 16,0 4-19-16,-2 0-14 0,2 4-11 0,0-1-9 0,6 5-9 15,-7-1-8-15,1 0-5 0,-1 8-3 0,0 0-3 0,7 2-3 0,-6 2 0 16,0 4-1-16,-1-2 1 0,0 5 0 0,7 3 0 0,-6 0 2 15,0 1 0-15,-1 3 0 0,7 0-1 0,-7 4 1 0,1 0 2 16,-1 2 0-16,7-2 0 0,-6 4-1 0,6-6-1 0,-6 7 0 0,6-6-1 16,-7 4 1-16,7-3-2 0,0-5-1 0,0 5 1 0,0-8 0 15,7 5 1-15,-7-4-1 0,6-5 0 0,-6 0-1 0,6-3 1 0,-6-4 2 16,0 0-1-16,7-2 1 0,-1-5 0 0,-6-1 1 0,7 2 1 16,-7-9 2-16,0 4 1 0,7-7 1 0,-7 4 1 0,6-8 1 15,-6 4 0-15,6-3 0 0,1-4-2 0,0 0-1 0,-1-5 1 0,0-2-1 16,1-2-1-16,0 2 0 0,6-4-2 0,-7-4-2 0,8 0-2 0,-2-4-2 15,-6 1-2-15,8-5-1 0,5 1 0 0,-5 0 0 0,-2-1-1 16,8 0 0-16,-7-2 0 0,7 3 2 0,-1 3-2 0,-6 0 1 0,6 5 0 16,-5-2-1-16,6 5 1 0,-8 4-2 0,-6 2 1 0,8 5 0 15,-1 4 0-15,-7-1 0 0,0 4 0 0,2 4 1 0,-8-1 0 0,0 8 0 16,6-3-1-16,-6 6 1 0,0 1 0 0,0 3 0 16,0-3 2-16,0 7 0 0,-6-4 0 0,6 0 1 0,0 4 0 0,0-2 1 15,0-3-1-15,0 2-1 0,0-1 0 0,6 0-1 0,-6-3 0 0,6-1 0 16,0-2 0-16,2-2-1 0,-2 1-1 0,0 0-8 0,1-4-9 15,-1-2-24-15,8-2-30 0,-8 1-47 0,6-4-55 0,2-4-61 16,-1 1-64-16,-7-2-51 0,14 3-45 0,-7-7-41 0,0 2-39 0,7-4-16 16,-7 4-10-16,6-4 3 0,-6 0 7 0,7 0 23 0,-7 0 29 15,7 0 46-15,-2 0 56 0,-4 0 60 0,5-3 73 0</inkml:trace>
  <inkml:trace contextRef="#ctx0" brushRef="#br0" timeOffset="132452.57">18255 12826 169 0,'13'-4'195'0,"0"0"15"0,-6-3 17 16,-1-1 17-16,-6 5 18 0,6-4 20 0,1-1 21 0,-7 1 27 15,0 0 29-15,0 0-10 0,0-1-29 0,0 0-18 0,0-3-11 0,-7 8-11 16,7-4-7-16,-6-1-11 0,0 1-10 0,-1 3-11 0,-6-3-14 16,6 3-18-16,-5 1-19 0,-2 3-24 0,2-4-25 0,-8 4-27 0,7 0-26 15,-7 4-17-15,8-1-13 0,-8 1-8 0,0 3-5 0,7 0-6 16,-7 0-5-16,8 5-3 0,-8-1-3 0,7 3-3 0,0 1 0 0,0 4-3 16,-1-4-1-16,8 3-2 0,-6 3-4 0,5-2-1 0,0 4-2 15,7-6-1-15,-6 5 0 0,6 0-2 0,0-4 0 0,0 4-1 16,6-3-1-16,1-1-1 0,0 1-1 0,5-5 0 0,-6 4-2 0,8-7 1 15,-1 3 0-15,7-2 1 0,-8-5 0 0,8 1-1 0,0-5 0 16,-1 1-2-16,1-4 0 0,0 0 1 0,-1-7-2 0,0 3 1 0,0-3 0 16,-5-4 0-16,6 0-1 0,-1-3 0 0,-6 2-2 0,0-3 0 15,7-2-2-15,-14-3 0 0,7 3 2 0,0-2-2 0,-6 1-1 0,5-4 0 16,-4 0 0-16,-2 0-1 0,0 0 1 0,-6 0 0 0,7 0 1 16,-1 0 0-16,-6 0 1 0,7 4-1 0,-7-1 1 0,6 1 1 15,-6 3 1-15,0 4 0 0,0 0 3 0,0 0 1 0,7 3-2 0,-7 2 1 16,0 2-1-16,0 0 1 0,-7 1-2 0,7 3 0 0,0 0 1 15,0 3-1-15,0-3 0 0,-6 4-1 0,6 3-1 0,0 1 0 16,-7-1-1-16,7 4-1 0,-6 0 1 0,6 4 2 0,0-1-1 0,-7 4 0 16,7-3 1-16,0 4 1 0,0-1 0 0,0 0-1 0,0 0 1 0,0 4 1 15,7-2 0-15,-7-3 0 0,0 2-1 0,6-1 1 0,-6 0-1 16,0 0 0-16,7 0 0 0,-1-3 0 0,-6 0-1 0,7-1 1 16,-1 1 0-16,0 0 0 0,2-3 1 0,-2-2 0 0,0-3 2 0,1 1 0 15,0-1 2-15,-1-3-1 0,0-1 1 0,1 1 0 0,6-4 0 16,-6-4-1-16,5 1 1 0,2-1-1 0,-8-3 0 0,7-1 0 0,0 1-1 15,-6-3-1-15,5-2 0 0,2 1 0 0,-8-3-2 0,7-2 0 16,-6 5 0-16,6-6 0 0,-7 2-2 0,0 0 2 0,8-4 1 0,-8 5 0 16,0-4-2-16,1 0 1 0,6-1-1 0,-6 4 0 0,-1-2 0 15,1 1 0-15,0 2 0 0,-1 0 0 0,-6 2-1 0,6 5 1 16,0-4-1-16,2 7-1 0,-8-4 0 0,0 6 0 0,6 2-1 0,-6 0 0 16,0 0 0-16,0 2-1 0,6 3 2 0,-6 2-2 0,0 0 0 0,0 4 0 15,7 1 2-15,-7 2 0 0,0 0 1 0,0 2 0 0,0 1-1 16,0 3 2-16,-7 0 0 0,7-1 0 0,0 3 1 0,0-4 0 15,0 4-1-15,0-3 0 0,0 2 1 0,0-2-2 0,0-2 0 0,7 0 0 16,-7-3-1-16,0 0 0 0,6 1 1 0,-6-4 2 0,0-4 0 16,7 4 1-16,-7-7 1 0,0 3 3 0,7-7 6 0,-7 4 3 0,0-4 3 15,0 0 3-15,6 0 1 0,-6-4 1 0,0-3 2 0,6 3-1 16,-6-7 2-16,6 4-2 0,2-4 1 0,-8-4-2 0,6 1-1 16,0 0-2-16,1-5-5 0,0 1-3 0,-1-1-4 0,1-3-3 0,-1 4-1 15,0-4-1-15,1-4-2 0,6 3 0 0,-7 2-3 0,8-2 0 16,-8 3 0-16,7-3 0 0,1 5-1 0,-8 3 0 0,6 4 1 0,-4 0-2 15,4 3 0-15,-5 6-1 0,-1 2-1 0,1 0-1 0,0 2 2 16,-1 6 1-16,0 3-1 0,-6 4 3 0,6 3-1 0,-6 0 1 16,0 1-1-16,0 7 0 0,0-4 0 0,-6 3 0 0,6 5 2 0,0-5 1 15,0 4 1-15,0-2 0 0,0 0-1 0,0 0-1 0,6-1 0 16,2-5 0-16,-2 1 1 0,0 0 0 0,1-3 0 0,0-4 1 0,6-5 1 16,-1 2-1-16,2-5 0 0,-8 0-7 0,7-3-11 0,0-4-14 15,0-4-18-15,0-3-28 0,0 0-35 0,1-5-50 0,-2-2-61 0,-5-1-67 16,6-3-71-16,-7-1-65 0,1-6-60 0,-1 3-32 0,0-7-14 15,-6-1-1-15,0 1 6 0,0-1 14 0,0-2 16 0,0-1 28 16,0 0 34-16,-6 0 51 0,0 3 61 0</inkml:trace>
  <inkml:trace contextRef="#ctx0" brushRef="#br0" timeOffset="132692.47">18215 13258 0 0,'-12'29'4'0,"-1"0"405"0,0 1 48 0,0-5 24 16,7-6 10-16,-8 3 7 0,8-7 2 0,6-5 1 0,-7 1 1 16,7-4 2-16,-6-3 0 0,6 3-1 0,0-2-1 0,0-5-137 15,0 3-207-15,0-3-143 0,6-3-114 0,-6-2-113 0,7 3-115 0,-1-7-73 16,8-2-50-16,-8 1-27 0,7-5-13 0,-7 0-7 0,14-3-4 15,-8 0 0-15,2 0 0 0,-1-9 11 0,0 6 16 0,0-4 50 16,0-5 65-16</inkml:trace>
  <inkml:trace contextRef="#ctx0" brushRef="#br0" timeOffset="133294.38">20912 12587 109 0,'0'0'217'0,"-6"4"23"0,6-4 21 15,0 4 24-15,0-4 23 0,0 0 29 0,-6 0 30 0,6 0 28 16,0-4 22-16,0 4-7 0,-8 0-23 0,8-4-39 0,0 4-45 0,0-3-27 16,-6 3-18-16,6-4-19 0,-6 1-20 0,6-2-19 0,0-2-20 15,-7 4-27-15,7-1-28 0,-6 0-25 0,6 1-20 0,-7-5-14 0,0 5-9 16,7-1-8-16,-6 1-6 0,0-2-6 0,0 5-6 0,-2-3-2 16,2 3-2-16,0 0-3 0,-8 0-4 0,8 3-2 0,-13 2-2 15,5-2-3-15,2 1-3 0,-8 7-2 0,0-4-4 0,1 4-1 16,-1 0-1-16,1 0-1 0,-1 4 2 0,8 3 0 0,-8-3 0 0,0 4 2 15,7 1 1-15,-7 3 3 0,8-2 2 0,5 2 0 0,-6 3 1 0,6-4 1 16,1 3 1-16,6 1-1 0,-7-4 0 0,7 3-1 0,7-2 0 16,-7-1 0-16,6 0-1 0,1-1-1 0,6-3-2 0,0 1-1 0,0-1-1 15,0-3-2-15,6-4 0 0,1 0-5 0,0 1-7 0,6-6-16 16,-1-2-22-16,1-4-42 0,1 0-51 0,-1-4-66 0,0-2-71 16,7-2-64-16,-7-3-59 0,0 0-45 0,-1-3-40 0,1-2-20 0,1-2-10 15,-1 3 0-15,-6-3 3 0,5-1 15 0,-5 2 21 0,6 2 42 16,-6-3 50-16,-1-1 66 0,1 4 72 0</inkml:trace>
  <inkml:trace contextRef="#ctx0" brushRef="#br0" timeOffset="133769.31">21472 12614 0 0,'0'-8'160'0,"0"4"74"0,0 0 30 16,0 1 29-16,0-1 31 0,0 4 30 0,0-4 27 0,-6 1 22 15,6-4 17-15,0 7 5 0,-7-5-1 0,1 2-42 0,6-1-64 0,-7 1-41 16,1-1-28-16,-1 4-26 0,1-4-24 0,0 4-27 0,-2-3-31 15,-4 3-26-15,5 0-28 0,0 0-20 0,1 0-17 0,-7 3-12 16,7-3-8-16,-8 4-6 0,2 0-3 0,-2 3-4 0,2-4-1 0,-1 5-4 16,-1 3-3-16,-6-4-3 0,8 4-2 0,-1 1 1 0,-7 2-2 0,8-3 1 15,-2 7-1-15,-6-4 1 0,14 2 0 0,-7 2 1 0,0-3-2 16,6 3 1-16,1 1 2 0,0-1-1 0,6 0-1 0,0-3 1 16,0 3 0-16,0-4-1 0,6 1 1 0,0 0-1 0,1-3 0 0,0 2 1 15,6-3-2-15,-1-4 2 0,2 0 0 0,-2 1-1 0,2-5-1 16,5 1 0-16,-6-1 2 0,6-6-1 0,-5 3-1 0,6-4-1 15,-7-3 0-15,6 0 0 0,-6-2 0 0,0-1-1 0,0-1 1 0,0 0 0 16,0-4 0-16,0 1-1 0,-7-1-1 0,8 1 1 0,-8-4 0 16,7-1 0-16,-6 1 1 0,-1-1 0 0,1 1 0 0,-1-1 1 0,-6-2 1 15,6 2 1-15,-6-3 2 0,0 1 4 0,0 3 5 0,0-1 6 16,0 1 10-16,0-1 6 0,0 4 4 0,0 5 4 0,-6-5 5 0,6 8 3 16,0-1 3-16,0 1 0 0,-6 2-1 0,6 5-2 0,0-2-2 15,0 4-5-15,0-2-4 0,-7 9-8 0,7-2-7 0,0 0-6 16,-6 7-6-16,6 1-4 0,0 0-5 0,0 7-4 0,-7 0-3 0,7 4-1 15,0-4 2-15,0 3 0 0,0 5 1 0,7-4-1 0,-7-1 2 16,6 1 0-16,1 0-2 0,-7-5 1 0,6 2 0 0,8-3-1 0,-8-1-2 16,0-4-7-16,7 0-10 0,0-4-21 0,-6 0-26 0,13-4-46 15,-8 1-58-15,2-8-69 0,5 0-75 0,1 0-59 0,0-8-51 0,-2 1-43 16,2 0-37-16,-1-4-17 0,7 0-10 0,-6-4 4 0,0 5 8 16,-1-7 20-16,1 3 23 0,-1 0 47 0,1-1 57 0,0 1 70 15,-8-1 77-15</inkml:trace>
  <inkml:trace contextRef="#ctx0" brushRef="#br0" timeOffset="134006.94">21993 12675 0 0,'0'-11'45'0,"6"8"170"0,-6-5 26 0,0 1 25 0,0 0 26 16,-6 0 28-16,6 3 26 0,0-3 33 0,-6 0 36 0,0 2 23 16,-2-2 18-16,8 0-31 0,-6 3-54 0,0-3-40 0,-7 0-34 0,6 2-26 15,0 2-24-15,-5-1-24 0,6 1-28 0,-8-1-26 0,1 0-27 16,0 4-31-16,0 4-35 0,0-4-22 0,0 4-16 0,-7 3-10 16,7-4-7-16,1 9-3 0,-2-5-2 0,8 4-1 0,-7 1 1 0,0 2 2 15,6-1 0-15,1 7 1 0,-8-6 1 0,14 5 0 0,-6-1 0 16,6 1-1-16,-6 2-1 0,6-2 0 0,6-1-1 0,0 4-3 0,-6-4-1 15,14-3-5-15,-8 3-1 0,7-3 0 0,1-1-2 0,-2-2-3 16,2-1-6-16,-2 0-12 0,8-4-15 0,-7 0-30 0,7-3-33 0,-8-4-48 16,2 0-51-16,5-4-56 0,-5 1-57 0,4-5-48 0,-4 1-43 15,-1-5-39-15,-1-2-39 0,-4 3-16 0,4-4-5 0,-6-2 6 16,2-2 14-16,-2 1 26 0,0-4 33 0,-6 0 46 0,7-4 52 0,-7 0 55 16,0-3 76-16</inkml:trace>
  <inkml:trace contextRef="#ctx0" brushRef="#br0" timeOffset="134152.94">21701 12133 173 0,'-27'4'287'0,"-5"-1"16"0,6 1 8 16,-1-1 8-16,1 2 7 0,7-2 4 0,-1 1 1 0,1-1 3 15,0 1-1-15,5 0-16 0,-5-1-26 0,12 1-119 0,-6 0-169 0,1-1-121 16,-2 4-98-16,8 1-51 0,-8-4-28 0,8 3-15 0,-7-3-11 16,7-2-7-16,-8 7-2 0,8-6-3 0,-7 2 0 0,6-2 5 15,1-3 7-15,-7 3 47 0,7 1 218 0</inkml:trace>
  <inkml:trace contextRef="#ctx0" brushRef="#br0" timeOffset="135152.74">22749 12628 18 0,'0'13'267'0,"-7"-1"23"0,7-1 16 0,-7 0 10 16,7-8 11-16,0 5 6 0,0-4 8 0,0-4 9 0,0 0 12 0,7 0 8 16,0-4 8-16,-1 1-61 0,1-5-96 0,5 5-59 0,-4-8-40 15,4 3-24-15,8-6-15 0,-1 3-12 0,-5-3-10 0,5-5-8 16,7 4-8-16,-6-3-10 0,0-4-11 0,5 0-8 0,-5 0-6 0,6-4-6 16,-6 0-3-16,5-3-3 0,-5 0 1 0,0-4 0 0,-1 3 1 15,1-6-1-15,-1 3 1 0,-6 0 1 0,0 1 1 0,0 2 10 0,0-3 14 16,0 7 12-16,-6-3 12 0,-1 7 12 0,0-1 14 0,2 2 8 15,-8 3 6-15,0-1 8 0,0 1 7 0,0 3 7 0,0 4 8 0,0-4 6 16,0 9 7-16,0-6-7 0,-8 5-8 0,8 4-12 0,0-2-12 16,-6 1-12-16,6 1-12 0,0 3-8 0,-6 0-9 0,6 0-8 0,-7 0-6 15,7 3-8-15,-7 6-7 0,1-3-6 0,0 2-8 0,-1 3-3 16,1 4-4-16,-8-1-2 0,8 4 0 0,0 1 0 0,-8 3 0 0,8 3 0 16,0 5 0-16,-1-4 0 0,1 7 0 0,-1-4 0 0,0 7 0 15,1-2 2-15,6 2 0 0,-6 1 0 0,6-1 0 0,0 1-2 16,0 0 1-16,0 0 0 0,0 0 0 0,0-1-1 0,0-3 2 0,6-1 0 15,0 1-1-15,1-3 1 0,0 0-1 0,-1-2 2 0,1-2-1 16,-1-4-1-16,7 0 2 0,-6 0-1 0,5-4 0 0,2-3-1 0,-8-4 2 16,7 0-1-16,0 0 1 0,0-8-1 0,-7 2 3 0,8-2-2 15,-1-6 0-15,7-2-2 0,-8 2 1 0,2-5-1 0,-2-2-2 0,1-5 2 16,7 0 0-16,-7-3-1 0,0-1 0 0,0-3-3 0,-6 0-2 16,6 1-3-16,-7-9 0 0,0 5-2 0,1-5-1 0,-7 1 1 15,0 0 0-15,0-4-1 0,0 4 1 0,0-1 1 0,0 1-2 0,-7 3 2 16,7 0 0-16,-6 5 2 0,0 3 3 0,-1-1 1 0,1 5 1 15,6 2 2-15,-7 1 0 0,0 4 1 0,1 3-1 0,6 1 1 0,-6-1 0 16,6 4 0-16,-7-3-2 0,7 3 1 0,0 0 0 0,0 0 0 16,0 3 1-16,7 1-1 0,-7-4 0 0,6 3 0 0,0 1 1 15,1 3 1-15,0-3-2 0,-1 0 1 0,7 2 0 0,-7-1 1 0,8 2 0 16,-2-4 1-16,2 1-2 0,-1 0 1 0,6 4-1 0,-6-5-1 16,1 0 1-16,5 4 0 0,-6-2 0 0,0 2-1 0,0 0 0 0,0 1 0 15,0-5-1-15,0 9 0 0,0-5 0 0,-7 4 0 0,1-4-1 16,0 7 0-16,-1-3 1 0,0 0 0 0,1 4 0 0,-7 0-1 0,0 2-1 15,7-1 0-15,-7-1 0 0,0 3 1 0,0 0 1 0,0 1 0 16,0-5-1-16,-7 4 1 0,7 1 1 0,0-6-1 0,7 7-1 0,-7-6 0 16,0 1 1-16,0 0 1 0,6-5 0 0,-6 2-2 0,6-2-7 15,1-2-14-15,0-5-17 0,-1 5-39 0,1-8-49 0,5 3-67 16,2-6-76-16,-1-1-67 0,0 0-64 0,0-3-48 0,7-3-43 0,-8 1-21 16,8-1-10-16,-1-5-3 0,1 4 4 0,0-3 12 0,-1 3 16 15,1-4 39-15,6 4 49 0,-7-3 67 0,1 2 74 0</inkml:trace>
  <inkml:trace contextRef="#ctx0" brushRef="#br0" timeOffset="135961.31">24254 12522 191 0,'12'-4'208'0,"-5"0"17"0,-1-3 20 0,1 0 19 0,-7-2 17 16,0-1 15-16,0 3 13 0,0-3 17 0,0-2 18 0,0 1-13 15,0 0-31-15,0 0-19 0,-7 0-15 0,7 0-8 0,-6 0-5 0,-1 0-13 16,1 0-16-16,6 4-17 0,-6-1-15 0,-8 0-14 0,8 6-9 16,0-6-16-16,-8 8-16 0,1-3-23 0,0 3-23 0,0 0-20 0,0 3-19 15,-6 0-12-15,5 2-9 0,-5 2-5 0,5 0-1 0,2 4-3 16,-8 0-1-16,7 4-2 0,1-4-4 0,-8 7 0 0,6-4-1 0,2 5-1 15,5-1-1-15,-6 1-3 0,6-1-1 0,1 3-2 0,0-2 0 16,0 3-1-16,6-4-2 0,-8 4 1 0,8-3-1 0,8 3 0 16,-8-4 0-16,6 0-1 0,0 1 1 0,7-2-1 0,-6-2-1 0,6-4 1 15,-1 5 1-15,8-6-1 0,-6-2-1 0,-2-1 0 0,8-3-1 16,-1-1-1-16,-5-3 0 0,5-3-1 0,1-1-1 0,-8 0 1 0,8-3-3 16,-7 0 1-16,7-5-1 0,-8 1-1 0,2-3 0 0,-2-1 1 15,2 1 0-15,-1-1 0 0,-7 0 1 0,8-2 0 0,-8-2 3 16,0-4 0-16,8 5 2 0,-8-3-1 0,0-2 1 0,1 2-1 0,-1-1 1 15,-6 0 1-15,7-3 0 0,-7 2 0 0,7 1-2 0,-7 0 1 16,6 3 2-16,-6-2 0 0,0 5 3 0,0 3 1 0,0-3 1 0,0 6 3 16,0 2 0-16,0 1 2 0,0 3-2 0,0 1-1 0,0 3 1 15,0 0-1-15,-6 0 0 0,6 7 0 0,0-3-2 0,-7 7-1 0,7-1 0 16,-7 1-4-16,7 5-1 0,0 2-1 0,0 0-3 0,-6 0 0 16,6 4 1-16,0-4 1 0,0 5 1 0,0-1 0 0,0-4 0 0,0 4-1 15,0 0-1-15,0-4 1 0,0 4-1 0,0-4 1 0,0-2 1 16,6 2 0-16,-6 0 0 0,7-4 1 0,-7-3-2 0,7 0 1 0,-1 0 0 15,-6 0 0-15,6-4 1 0,1 0 0 0,0-2 2 0,-1-1-1 16,0-1 2-16,1-3-1 0,0 0 0 0,-1-3-1 0,7-1 2 0,-7-4-2 16,8 1 1-16,-8-4 0 0,8 0-1 0,-8-1 1 0,7-2-1 15,0 0-1-15,0-1 1 0,-1 1-1 0,-4-5 0 0,4 1-1 16,1-1 0-16,-6 1 0 0,6-4-1 0,-1 4-1 0,-4 0 1 0,4-1 0 16,-5 1 1-16,0-1-1 0,-1 8-1 0,0-3 0 0,1 3-1 15,-1 4 0-15,-6 0-1 0,7 2 0 0,-7 5 0 0,0 0-1 0,0 0 1 16,0 5-1-16,0-2 1 0,0 8-1 0,0-4 0 0,0 4 1 15,0 4 0-15,0-1 0 0,-7 6 1 0,7-3 0 0,-6 2 2 0,6 3 1 16,-7-1 1-16,7 1-1 0,-6 4 0 0,0-3 1 0,6 2 1 16,-7-3 0-16,0 0 1 0,7 0-1 0,-6 0 1 0,6-4-1 15,-6 1 1-15,6-5-1 0,0 1 0 0,0 0-1 0,0-5 1 0,0 1 1 16,0-4 2-16,0 1 1 0,0-5 5 0,0 2 4 0,0-2 5 16,0-3 5-16,6 0 1 0,-6-3 2 0,0 3 0 0,6-8 0 0,1 0 0 15,0 1 1-15,-1-4 0 0,0 1-1 0,1-5-1 0,6 0-4 16,-6-4-4-16,5 1-5 0,-5-4-7 0,6 0-4 0,-6-3-2 0,6-1-1 15,0 1-2-15,-7-1 0 0,8-4 0 0,-2 5 0 0,1-1-2 16,-6 1 0-16,6 2 0 0,-1 1-1 0,-4 5 1 0,4-2-1 16,-5 8 1-16,6 0-1 0,-7 3 1 0,1 5-1 0,-1-1 1 0,1 4-1 15,0 4-2-15,-1 4 1 0,0-1 0 0,1 0 0 0,-7 4 2 16,7 3-1-16,-7 1 2 0,0 0-1 0,6 3 1 0,-6 1 0 16,0-1 0-16,0 0 0 0,0 0 1 0,0 1 1 0,0-4 1 0,0 3-2 15,0 1-1-15,0-5-6 0,0-1-8 0,6 4-12 0,-6-7-15 0,0 5-26 16,7-8-32-16,-7 4-50 0,7-7-57 0,-1 3-67 0,1-7-70 15,-1 3-66-15,8-3-60 0,-2-3-31 0,1-1-13 0,0 1-3 16,6-1 4-16,1-3 11 0,-6-4 14 0,5 3 25 0,1-3 32 0,-2 0 50 16,2-1 57-16</inkml:trace>
  <inkml:trace contextRef="#ctx0" brushRef="#br0" timeOffset="136535.88">25419 12441 0 0,'0'-8'124'0,"0"-3"59"0,-7 4 14 0,7 0 19 0,0 0 18 16,-6-4 18-16,6 4 16 0,-6-5 14 0,-1 5 12 0,0 0-2 15,1-4-9-15,0 4-29 0,-1 2-39 0,0-1-19 0,-6-2-12 0,1 4-6 16,4 0-6-16,-4 4-8 0,-1 0-10 0,-7 0-8 0,8 4-6 16,-2 3-7-16,-6-2-7 0,8 6-11 0,-1-4-11 0,-7 7-9 15,8-3-7-15,-2 8-7 0,-6-5-7 0,7 4-8 0,1 1-8 0,4-1-10 16,-4 1-10-16,6 3-9 0,-1-4-11 0,7 0-6 0,0 0-5 0,0 0-1 16,0 1-1-16,7-4 1 0,-7 0-1 0,6-1-1 0,6 1 1 15,-4-4-1-15,4-4-1 0,1 3 0 0,1-5 1 0,-2-2 1 16,2 1 0-16,-2-4-1 0,8-4-1 0,-7 1-2 0,7-2-2 0,-8-1-2 15,8-2-4-15,-7-3-2 0,7-1-2 0,-8 3-1 0,2-7 0 16,5 2-1-16,-5-1-1 0,-2 0 0 0,2 1-1 0,-2-4 2 0,-5 0 1 16,6-1 4-16,-6 0 1 0,-1 1 1 0,0-4 5 0,1 5 6 15,-7-2 8-15,7 1 7 0,-7-1 8 0,6 5 6 0,-6-2 6 0,0 3 3 16,-6-3 5-16,6 6 2 0,0 2 2 0,0 1 0 0,-7 0-1 16,7 3 1-16,-7 0-1 0,7 1-5 0,0 3-6 0,-6 0-7 15,0 3-5-15,-1-3-7 0,7 8-4 0,-6-1-5 0,-1 3-3 0,0 2-3 16,1-1-1-16,0 8 1 0,-1-1-1 0,0 0 1 0,7 8 2 0,-6-5 1 15,0 9 0-15,-1-4 2 0,7 3 1 0,-7 4-1 0,1-1 1 16,6 5 0-16,-7 0 1 0,1 0 0 0,0-1 0 0,6 4-1 16,-8 1-1-16,2-1-1 0,0 4-2 0,0-3-2 0,6-1-1 0,-7 0-1 15,0-4 1-15,7 6-3 0,-6-6 1 0,-1 0-2 0,7 0-1 16,0-2 0-16,-6-1 0 0,6 0 1 0,0-4 1 0,-6-3-2 0,6-1 1 16,-8 1 0-16,8-8 1 0,-6 1 0 0,6-1-1 0,-6-4-1 15,0-3 1-15,-2-3-2 0,2-2-4 0,0-1-4 0,-7-1-5 0,-1-8-5 16,8 4-3-16,-14-7-1 0,8-1-1 0,-2 1 0 0,1-8-2 15,1 4 0-15,-2-3 1 0,2-5-1 0,5 1 0 0,0-1 2 16,1 2 3-16,-1-5 4 0,7 3 5 0,7-4 3 0,-1 3 4 0,1 1 1 16,0-3 1-16,5 0 0 0,2-1-1 0,5 2 1 0,-6-2-1 15,6-2-5-15,1 3-7 0,6 0-15 0,-7 0-22 0,7-4-30 16,1 5-36-16,-7-5-48 0,6 1-54 0,6-1-53 0,-13 0-55 0,7 1-46 16,1-4-42-16,-1-1-22 0,-7-3-10 0,7 0 0 0,-6-1 5 15,0 2 15-15,-8 0 21 0,8-2 30 0,-7 1 36 0,-1 4 48 16,2 0 52-16</inkml:trace>
  <inkml:trace contextRef="#ctx0" brushRef="#br0" timeOffset="136856.01">24273 12936 91 0,'-13'14'329'15,"7"-3"33"-15,-8 4 16 0,8-4 8 0,0-4 4 0,-2 1 3 0,2-1 1 16,6-4 7-16,0 1 6 0,0-1 7 0,0-3 6 0,0 0-73 15,0 0-111-15,0-3-96 0,0 3-85 0,0-4-87 0,6-3-86 0,2 4-91 16,-2-5-93-16,-6 1-47 0,6-1-24 0,0-3-16 0,2 1-13 16,-2-2-9-16,-6-2-7 0,6 3-4 0,-6-4 0 0,7 0 15 15,-7-4 23-15,0 5 54 0,0 0 155 0</inkml:trace>
  <inkml:trace contextRef="#ctx0" brushRef="#br0" timeOffset="137288.34">22924 11932 0 0,'0'3'219'0,"-6"1"111"0,0 3 29 0,6-3 14 0,0 4 10 16,0-1 16-16,6 0 22 0,0-3 18 0,2 3 17 0,4 0 10 0,1-3 8 16,7 3-42-16,0-3-70 0,6 3-76 0,-1-3-79 0,7 3-46 15,2-4-28-15,-2 2-15 0,7-2-9 0,0 2-17 0,0-5-21 0,1 2-32 16,-1-2-35-16,-7 4-89 0,1-4-113 0,-1 0-101 0,1-4-95 16,-7 4-49-16,0-2-24 0,-7-3-12 0,1 2-8 0,-7-5-2 15,0 1-1-15,-7-1-1 0,1 1 0 0,-7 0 13 0,7 0 19 0,-7 7 78 16,-7-8 179-16</inkml:trace>
  <inkml:trace contextRef="#ctx0" brushRef="#br0" timeOffset="138865.73">26116 12397 21 0,'-13'11'289'0,"6"3"31"0,1 1 16 0,-1-5 8 0,1-1 5 15,0 1 1-15,-2-2 0 0,2-4 2 0,6 2 3 0,0-1 2 16,0-3 3-16,0-2-62 0,0 5-93 0,0-5-61 0,6 4-45 0,2-8-22 16,-2 4-10-16,7-5-6 0,0 3 0 0,0-3-2 0,0-1 0 15,6-6-2-15,1 2-3 0,-1-5-3 0,7 1-2 0,-6-5-4 16,7 1-3-16,-9-4-9 0,9 0-13 0,-7-1-7 0,6 2-6 0,-7-5-4 16,1 4-4-16,-2-4 0 0,2 1 1 0,0-5 1 0,-7 4 0 15,0 1 1-15,6-4 1 0,-5 0-1 0,-1-1 1 0,0 4 0 16,-7 1 3-16,7-5 4 0,-7 9 8 0,2-2 9 0,-2 1 5 0,0 1 7 15,1 2 6-15,-7 5 7 0,6-1 5 0,-6 0 4 0,0 5 2 16,0-1 4-16,7 3 7 0,-7 1 4 0,0-1 2 0,0 0-2 0,0 5-4 16,0 0-5-16,0-1-6 0,0 0-7 0,0 4-5 0,0 0-7 15,0 0-6-15,0 0-5 0,0 0-4 0,-7 0-7 0,7 4-4 0,0 0-7 16,-6-1-4-16,-1 5-3 0,7 0-3 0,-6 2-2 0,0 1-2 16,-8 7 1-16,8-3-1 0,-1 7 1 0,-6 0 2 0,0 0 1 15,0 8 2-15,6-1 0 0,-5 0 2 0,-2 4 1 0,2 1 2 0,-1 2 0 16,-1 1 1-16,2-2 0 0,-2 2 1 0,8 4 2 0,-7-4 0 0,6-2 0 15,1 2 0-15,-1 0 0 0,1-4 0 0,0 0-1 0,6-4-1 16,0-4-1-16,0 2 0 0,0-5-2 0,6 0 0 0,-6-4 0 16,6 0 0-16,1-2-1 0,6-6 0 0,-6 1 0 0,5-5-1 0,2 3 0 15,5-6 1-15,-6-3 0 0,6-3 0 0,1-1-1 0,0-3 0 16,6-4-3-16,-7-1 0 0,7-2-4 0,0-4-3 0,1-1-5 0,-8-6-5 16,7 3-3-16,-6-5-5 0,6-5-4 0,-7 0-4 0,1-2-4 15,0-2-4-15,-1-5-1 0,0-3-3 0,-6 5 0 0,7-10 2 0,-7 5 2 16,0-3 2-16,0 3 5 0,-7 0 4 0,1 0 4 0,6 4 5 15,-7 0 3-15,1 3 5 0,-7 4 3 0,7 4 4 0,-7-2 7 16,0 6 6-16,0 3 4 0,0 1 2 0,0 2 6 0,0 1 4 0,0 0 3 16,-7 4 2-16,7 1 1 0,0-1 2 0,0 7 1 0,-7-4 1 0,7 4 1 15,0-1-1-15,0 5-4 0,-6-1-3 0,6 0-3 0,0 4-4 16,-6 0-4-16,6 0-6 0,-7 4-2 0,7 3-2 0,-7 1-2 16,1 2-2-16,-1 5-2 0,1-1-1 0,0 5-1 0,-1 0 0 0,0 6 1 15,-5-2 1-15,4 2 0 0,2 4 2 0,0 1 1 0,-7 2 2 16,6 2 2-16,1-2 2 0,-7 5 2 0,7 0 2 0,-2-1 2 0,-4 1-1 15,5 3 1-15,1 1 2 0,-7-5-1 0,13 4 0 0,-13-3-1 16,6 3 0-16,7-3-1 0,-7-4-1 0,1 4-2 0,6-8-1 0,-6 4-3 16,6-5-1-16,0-1 0 0,0-1 0 0,-7-4-2 0,14-1-1 15,-7-2 0-15,0-1-1 0,0-3 0 0,0-1-1 0,6-2-1 16,-6-1 2-16,0-4 0 0,6 0 0 0,-6-3 1 0,7-1 2 0,-7 2 0 16,0-5 0-16,7 0 0 0,-1 0 0 0,1-5 0 0,-7-2 0 0,13 0 1 15,-7 0 0-15,1-1 0 0,5-2 0 0,-4-6 0 0,4 2-3 16,-5-1-1-16,6-3 0 0,0-5-2 0,-7 6-2 0,8-10 0 15,-2 2 0-15,-5-1 0 0,12-3 1 0,-6 0-1 0,1 0 0 0,-2-1-1 16,2 1-1-16,-2 0 1 0,1 7 0 0,1-4 0 0,-2 7 1 16,2 1 0-16,-2 4-1 0,-5 2-1 0,6 5 2 0,-6 0-3 0,-1 3 0 15,8 4-2-15,-8 0 2 0,0 4-1 0,0 0 0 0,2 3 0 16,-8 1 1-16,6 2-1 0,0 5 1 0,-6 4 0 0,7-1-2 0,-7 1 2 16,0 2 1-16,0 5 2 0,0-4 0 0,0 4 0 0,0-1 0 15,6-3 0-15,-6 4 1 0,0-5 0 0,0 1 1 0,0-2 0 16,0-3 0-16,7 2 0 0,-7-1 1 0,7-3 0 0,-7-5-1 0,6 1-3 15,-6 0-4-15,6-4-9 0,1-2-12 0,0 2-19 0,-1-4-24 16,7-3-41-16,-7-3-51 0,8 3-59 0,-2-7-62 0,2-1-56 0,5 1-49 16,-6-4-51-16,6 0-49 0,-5-4-22 0,5 1-9 0,1-6 4 15,0 3 8-15,-2-1 20 0,-4-1 21 0,5 1 41 0,1-4 49 0,0 3 60 16,-8 5 61-16</inkml:trace>
  <inkml:trace contextRef="#ctx0" brushRef="#br0" timeOffset="139544.9">27601 12280 0 0,'20'0'6'0,"-8"0"184"0,2 0 12 0,-2 3 5 0,2-3 5 0,-14 0 4 16,6 0 5-16,1 0 11 0,-7-3 12 0,6-1 14 0,0 0 15 15,-6 4-27-15,0-7-48 0,7 4-34 0,0-1-30 0,-7-4-7 16,6 5 1-16,-6-5 10 0,6 5 16 0,1-5 15 0,-7 1 14 0,7 0 3 16,-7-4-3-16,6 4-3 0,-6 0-7 0,7-1-2 0,-7 0-3 0,0 1 0 15,0 0 0-15,0 0-3 0,0-1-7 0,0 4-11 0,0-3-15 16,-7 3-17-16,7 1-18 0,-6-1-10 0,-1 4-9 0,0-4-9 16,1 4-10-16,0 0-5 0,-1 0-7 0,0 0-7 0,-5 4-7 0,-1 0-5 15,6-1-6-15,-6 1-3 0,-1 3-5 0,2 0-4 0,-1 5-2 16,0-1-1-16,0 3-1 0,-7-2 0 0,7 2 0 0,0 4 1 0,7 1 0 15,-7-1 1-15,-1 0-1 0,8 5 0 0,0-1-1 0,-1-4 1 16,0 4 0-16,1 0-1 0,6-1 0 0,0 1 0 0,0-3 0 0,0-1 0 16,6 1 0-16,1-5-1 0,0 1-1 0,-1 0 0 0,0-1-1 0,1-3 1 15,6-4-1-15,0 0 1 0,-6 1 3 0,6-4-1 0,-1-1-1 0,2-3 0 16,-1 0 0-16,0-3 1 0,6-4 0 0,-5 2-1 0,-2-5 0 16,2-1 1-16,5 0-1 0,-6-4 0 0,0-3-1 0,0 2 0 15,0-5-1-15,-6 3-1 0,5-4 1 0,2 0-1 0,-8 0 0 0,0-4-1 16,8 0 0-16,-8 1 0 0,1-1 0 0,-7 5 0 0,6-5 0 15,1 0 0 1,-7 7-1-16,6-2 1 0,-6 3 0 0,0-1 0 0,0 4 0 0,0 5 0 16,0 2-1-16,0-3 0 0,0 8 0 0,0-1-1 0,0 0-2 15,0 4 0-15,0 0 1 0,0 0-1 0,0 4 0 0,-6 3-1 16,6-3 1-16,-7 3-2 0,7 5 0 0,0-2 1 0,-6 5 0 0,6 0 1 16,-7-1 0-16,7 4 0 0,0 1 3 0,0-1-1 0,-6 0 1 15,6 5 1-15,6-2-1 0,-6 2 0 0,0-6 0 0,0 6 0 16,7-5 2-16,-7 4-1 0,6-4 0 0,-6-3 1 0,7 3-1 0,-1-3 1 15,1-1 0-15,-1-2 0 0,0-1-1 0,2 0 1 0,-2-4 0 0,0 0 1 16,8 1 0-16,-8-5 1 0,7 0-1 0,0-3 1 0,-6 0 1 16,5-3-1-16,2 0 0 0,-2-1 0 0,1 0 0 0,-6-7 0 15,6 4-1-15,1-5 1 0,-2 2-1 0,-6 0-1 0,8-7 0 0,-8 3 0 16,7-4-1-16,-7 0-1 0,8-1 0 0,-8 1 0 0,1-3-1 16,0-2 0-16,-1 1 1 0,0 0 0 0,1 4 1 0,-1-3 0 0,-6 2 0 15,7 1 0-15,-7-1-2 0,7 8 0 0,-7-3 1 0,0 6-2 16,6 1-2-16,-6-1 1 0,0 5-1 0,0 3 0 0,0 0 0 0,0 3-1 15,-6 5 2-15,6-1 0 0,-7 4 2 0,0 0 3 0,7 4 1 16,-6 3 4-16,-1-1 0 0,1 6 4 0,6 3 2 0,-6-4 3 0,-1 3 1 16,7 2 3-16,-7-2 0 0,7 1 0 0,0-5-1 0,0 1-1 15,0 1-2-15,0-5 0 0,7-1-2 0,-7 3-2 0,7-6 0 0,-1-3-4 16,0 0-2-16,1-4-14 0,-1 1-19 0,1-5-38 0,6 1-53 16,-7-8-77-16,8 4-87 0,-8-7-87 0,7-4-86 0,0 0-43 15,0-3-25-15,-7-5-10 0,8 0-7 0,-8-6-2 0,0-1 0 0,1-3 11 16,0 0 16-16,-1-7 39 0,1-1 51 0,-7 0 75 0,6-7 169 15</inkml:trace>
  <inkml:trace contextRef="#ctx0" brushRef="#br0" timeOffset="139685.51">28252 11683 155 0,'-13'0'359'0,"1"0"34"0,-2 4 20 0,8-1 18 0,-8 0 18 16,1-3 12-16,7 4 8 0,-7-4 6 0,0 4 4 0,7-1 1 16,-8 1 2-16,8 0-85 0,-7-1-127 0,7 1-83 0,-1 3-63 0,0-3-37 15,7 3-26-15,-6 1-43 0,0-2-51 0,6-1-71 0,0 3-82 16,-8-1-78-16,8 0-79 0,0-3-54 0,0 3-42 0,0-3-23 15,0-1-9-15,0-3-6 0,0 0-3 0,0 0 2 0,0 0 4 0,0 0 24 16,-6 0 33-16,6-3 61 0,-6-1 73 0</inkml:trace>
  <inkml:trace contextRef="#ctx0" brushRef="#br0" timeOffset="139891.31">27874 11591 0 0,'-6'-4'95'0,"0"4"222"0,-2 0 42 0,2-4 36 0,6 4 30 15,-6-3 21-15,-1-1 18 0,7 4 9 0,-6-4 4 0,-1-3 3 0,1 4 1 16,6 3-32-16,-7-4-49 0,1 0-80 0,0 4-94 0,-8 0-62 16,8 0-45-16,-8 4-42 0,2 0-45 0,-1-4-56 0,-1 7-60 15,2-4-71-15,-2 5-78 0,-5-1-73 0,6 0-71 0,-6 0-44 0,-1 6-30 16,0-7-15-16,1 2-8 0,-7 3-2 0,6-4-2 0,-6 0 9 16,0 1 12-16,7-1 33 0,-8-3 45 0,1 2 62 0,0-1 109 0</inkml:trace>
  <inkml:trace contextRef="#ctx0" brushRef="#br0" timeOffset="140172.57">26408 11774 0 0,'-12'11'51'0,"-1"-3"299"16,0 2 53-16,6-2 26 0,1-1 14 0,0 0 7 0,-2 1 3 16,8-4 6-16,0-1 5 0,0 1 6 0,0-4 5 0,8 3-16 0,-2 1-28 15,0 0-92-15,7-1-125 0,1 1-77 0,-2 0-53 0,8-1-27 16,6-3-11-16,-7 3-9 0,7 1-2 0,1 1-21 0,-1-5-28 0,0 3-66 16,6-3-85-16,-5 3-98 0,-1-3-107 0,-7 4-56 0,7-4-31 15,-6 0-15-15,-1 0-7 0,1 0-5 0,0-4-2 0,-1 4 0 16,0-3-1-16,-6 3 14 0,1-3 22 0,5-2 61 0,0 5 80 0</inkml:trace>
  <inkml:trace contextRef="#ctx0" brushRef="#br0" timeOffset="143733.69">9489 13961 95 0,'0'-3'171'0,"0"-2"10"16,-7 2 11-16,7 3 13 0,0-3 14 0,-6-1 15 0,6 0 17 16,0 4 14-16,-7-3 15 0,7 0-20 0,0-2-35 0,-7 1-19 0,7 1-10 15,0 3-2-15,-6-5 4 0,6 3 7 0,-6 2 10 0,6-4 0 16,-7 4-2-16,7-4-9 0,-7 4-10 0,1-4-11 0,6 4-11 16,-6 0-11-16,-1 0-13 0,1 0-12 0,-1 4-10 0,0-4-13 0,1 0-14 15,0 4-17-15,-2 0-16 0,2-4-13 0,0 2-11 0,0 6-5 16,-1-4-4-16,0 1-3 0,1 1-3 0,-1 2-1 0,1-2-2 0,0 2 0 15,-2 3-3-15,2-4-2 0,0 4-1 0,0 1 1 0,-1-2-1 16,7 1 1-16,-7 0 2 0,1 4 0 0,6 0 1 0,-7-1 1 16,7 1 2-16,-6 0 2 0,6 3-2 0,0-3 1 0,0 3 1 0,-7-4 1 15,14 4 0-15,-7 1 0 0,0-4 1 0,0 3-2 0,6 1 0 0,1-4-3 16,-7 2 0-16,6 3-1 0,1-7-2 0,0 6 0 0,-1-4 0 16,6 2-2-16,-4-2-1 0,4 0 0 0,-5 4-2 0,6-5-2 15,0 1-2-15,-7 0-3 0,8-1 1 0,-2 0-1 0,-5 1-1 0,6 0-1 16,0-1-1-16,0 1 0 0,-6-1-2 0,5 5 0 0,-5-4-2 15,6 0 1-15,0-1 0 0,-6 5-1 0,-1-5 1 0,7 1-1 0,-7 4 1 16,2-5 0-16,-2 0-1 0,0 1 1 0,1 0-1 0,-1-1-1 16,-6 1 2-16,7 0 0 0,-7-1 0 0,6 1 1 0,-6-1 0 0,7 1 0 15,-7 0 1-15,0-1-2 0,0 5 1 0,0-5-1 0,0 1 2 16,0 4 0-16,-7-5 0 0,7 5 1 0,-6-5 1 0,6 4 1 16,-7-3 0-16,7 4 0 0,-6-5 0 0,-1 1 1 0,1 0 1 0,0-1 4 15,-2-2 3-15,2 2 4 0,0-3 3 0,-1-4 4 0,1 4 3 16,-1-4 3-16,1 1 4 0,-1-5 4 0,1 0 1 0,-8 2 5 0,8-2 4 15,-7-3 2-15,6 0 2 0,-5 0 1 0,-1 0 0 0,-1-3-2 0,2-2-1 16,-2 2-1-16,8 0-2 0,-7-5-4 0,0 1-4 0,6-1-3 16,-5-2-2-16,4-1-5 0,2 0-8 0,0-1-25 0,6-2 0 0,-6 0 0 15,6-5 0-15,0 2 0 0,6-3 0 0,-6 2 0 0,6-7 0 16,8 2 0-16,-8 2 0 0,7-5 0 0,0 1 0 0,0-1 0 16,7 0 0-16,-1 0 0 0,-6 1 0 0,6-2 0 0,1 6 0 0,0-1 0 15,-7 1 0-15,6-2 0 0,-6 5 0 0,1 3 0 0,-2 1 0 16,1 3 0-16,-6-1-15 0,6 5-48 0,-7 0-17 0,-6 3-22 15,6 0-21-15,2 1-39 0,-8-1-44 0,6 4-66 0,-6 0-72 0,6 0-75 16,1 0-71-16,-7 0-44 0,7 0-31 0,-1 4-8 0,0-1 5 0,7-3 11 16,-6 0 17-16,6 4 20 0,-7 0 21 0,8-4 37 0,-1 3 45 15,-7-3 65-15,7 0 73 0</inkml:trace>
  <inkml:trace contextRef="#ctx0" brushRef="#br0" timeOffset="143997.37">10290 14661 226 0,'6'7'404'0,"1"-3"35"0,0 0 18 16,-7 3 9-16,6-7 4 0,-6 4 6 0,0-4 7 0,0 0 9 15,0 0 11-15,0 0 6 0,0 0 5 0,0 0-93 0,0 0-139 0,0 0-96 16,0 0-71-16,0 0-40 0,0 0-21 0,0 0-31 0,0 0-33 16,0 0-73-16,-6 0-91 0,6 0-108 0,-7 0-115 0,0 0-60 0,7 0-31 15,-6-4-15-15,-1 4-8 0,1 0-4 0,-1 0-1 0,7 4 1 16,-7-4 5-16,7 3 21 0,-6 0 30 0,6 1 66 0,0 4 100 0</inkml:trace>
  <inkml:trace contextRef="#ctx0" brushRef="#br0" timeOffset="144141.49">10381 14983 0 0,'6'22'199'0,"0"0"200"0,-6-3 49 0,8-1 26 0,-2-3 14 16,-6-1 11-16,0 1 11 0,0-5 15 0,6-1 14 0,-6-3 14 16,-6 2 11-16,6-5-28 0,0 5-47 0,0-5-104 0,0-3-132 0,0 4-79 15,0-4-58-15,0 0-57 0,0 0-56 0,-6 0-116 0,6-4-143 0,-8 1-111 0,8-5-94 16,0 1-53-16,-6-3-30 0,6-2-17 0,-6 1-8 0,6 0-5 16,-6-3-2-16,6-1 5 0,-7-3 6 0,0 3 32 0,7 0 42 15,-6-4 104-15,-1 5 256 0</inkml:trace>
  <inkml:trace contextRef="#ctx0" brushRef="#br0" timeOffset="161526.68">9462 14378 0 0,'0'-3'89'0,"-6"0"81"0,6 3 5 0,0-4 7 0,0 4 5 0,0-4 3 16,0 4 2-16,0-3 3 0,0-1 5 0,0 0-8 0,0 4-11 16,0-4-31-16,0 1-43 0,0-2-24 0,0 5-15 0,6-2-7 15,-6-2-4-15,0 0-2 0,0 4-1 0,0-4 2 0,0 1 2 0,0 3 3 16,0-4 0-16,0 0 2 0,0 4 3 0,0 0 4 0,0-2 6 15,0 2 10-15,0 0 11 0,0-5 14 0,0 5 16 0,0-4 15 0,0 4 17 16,0 0 8-16,0 0 6 0,0-3 4 0,0-1 3 0,-6 4-1 16,6-4-5-16,0 4-6 0,-6-3-7 0,6 3-9 0,-7-4-9 0,7 0-14 15,-7 4-14-15,1-3-16 0,6 0-18 0,-6 3-11 0,-1-5-9 16,1 5-7-16,-1-3-6 0,0 3-5 0,1 0-4 0,0-4-2 0,-2 4-2 16,2-3-3-16,0 3-3 0,0 0-1 0,-1-4-1 0,0 4-2 15,1 0-1-15,-1 0-2 0,1 0-1 0,-8 0-1 0,8 0-1 0,0 0 1 16,-7 0-1-16,6 4 0 0,-6-4-1 0,7 3 0 0,-8-3-1 15,2 4-2-15,-2-1 0 0,2-3-2 0,-1 5 0 0,-1-2-3 16,-5 4 1-16,6-3-2 0,0-1 0 0,0 5 0 0,0-5-1 0,-1 6 0 16,2-7-2-16,-1 6 0 0,0-1-3 0,0-3 0 0,-1 2-1 15,8 2 0-15,-6 0 1 0,-2 3-1 0,1-4 0 0,7 1-1 0,-8 2-2 16,2 1-1-16,-2-3 2 0,8 2-1 0,-7 5 0 0,0-4 1 16,6 0 1-16,-5 1-1 0,-2 2-1 0,8 0 0 0,-7-2 0 0,0 2 0 15,6 1 1-15,1 0 0 0,-7-1 0 0,6 1 0 0,1-1 1 16,0 2-1-16,-2 2 0 0,2-4 0 0,0 1-1 0,-1 3 0 15,7-4 1-15,-6 1 0 0,-1 4-1 0,7-5 1 0,0 5 0 0,-6-5 0 16,6 5 1-16,0-4-1 0,-7-1 1 0,7 1 0 0,0 0 1 0,0-1 0 16,0 1 0-16,0 0 1 0,0-4 0 0,7 3 1 0,-7-2 0 15,0-2 1-15,0 1 0 0,6 0 0 0,-6 0 1 0,7 0 0 16,-1-4 0-16,-6 1 1 0,7-1-2 0,-1 0 0 0,-6 0 0 0,6 1 1 16,2-5-2-16,-2 4 1 0,0-2 2 0,1-2 0 0,0 2-2 15,5-2 0-15,-5 0-1 0,6 1 1 0,-6-4-1 0,5 0 0 0,2 4 1 16,-2-4 0-16,1 0 0 0,1-4 1 0,-2 4 0 0,8-4-1 15,-7 4-3-15,0-3-1 0,6-5 3 0,-5 5-1 0,6-5 0 0,-8 1 0 16,8-1-1-16,-1-3 0 0,-5 1 0 0,5-1-1 0,1 0-1 16,-8-1 1-16,8-2-2 0,-7 3 1 0,7-3 2 0,-8-2 0 15,8 2-1-15,-7-1 0 0,0-3 0 0,0-1-1 0,1 1 1 0,-2 0-1 16,2-4 1-16,-8-1-1 0,7 2-1 0,-7-1 1 0,8-4 0 16,-8 1 0-16,0 3-1 0,-6-4 1 0,6 0-1 0,2 5 0 0,-8-5 2 15,6 4-1-15,-6 1 1 0,0 2-1 0,6-4 1 0,-6 5-1 16,0 0 1-16,0 0 0 0,0 3 0 0,0-4-1 0,-6 9 1 0,6-5 0 15,0 3 0-15,0-2 1 0,0 3 0 0,-6 4 1 0,6-4-1 16,0 4 3-16,0-1 0 0,0 2 2 0,-8 1 2 0,8-2 2 16,0 4 3-16,0-1 2 0,-6 0 0 0,6 4 4 0,0-3 0 0,0 3 1 15,0 0 1-15,0 0-1 0,0 0 0 0,0 0-1 0,0 0-1 0,0 0-2 16,0 0-2-16,0 0-2 0,0 0-4 0,0 0-2 0,0 0-1 16,0 3-2-16,0-3-2 0,-6 4-1 0,6 3 1 0,0-3 0 15,0 4 1-15,0-2 3 0,0 5 0 0,0 0 1 0,0 0 1 0,0 0 2 16,0 3 2-16,-6-2 3 0,6 7 2 0,0-5 1 0,0 4 3 0,-7 0 2 15,7 1 1-15,0-1-1 0,-7 5 0 0,7-2 0 0,0 1-1 16,-6 4-1-16,6 0 0 0,0 3-1 0,0 0-1 0,0 4 0 0,-7 1-1 16,7-2-2-16,0 0-1 0,0 2-1 0,0 3 0 0,0-1 2 15,0 1 1-15,7 0 2 0,-7-1 2 0,0 1 2 0,0 0 1 0,6-4 2 16,-6 4 2-16,0-2 1 0,0 2 2 0,7 0 0 0,-7-4 2 16,0 4 0-16,0-5 0 0,0 2 0 0,7-1-18 0,-7-1-15 15,0-3 0-15,0 1 0 0,0 0 0 0,6-1 0 0,-6-4 0 0,0 1 0 16,0-1 0-16,0 0 0 0,6-2 0 0,-6 0 0 0,0-5 0 0,0-1 0 15,6 2 0-15,-6-4 0 0,0 0 0 0,8-1 0 0,-8-3 0 16,0-4 0-16,0 1 0 0,6-1 0 0,-6 1 0 0,0-5 0 16,0-3 0-16,0 0 0 0,0 0 0 0,0 0 0 0,0 0 0 0,-6-7 0 15,6 3 0-15,-8-6-177 0,2-2-101 0,0-2-100 0,0-4-110 16,-1-5-66-16,0 1-44 0,1-3-23 0,-7-1-10 0,7-1 0 0,-2 0 6 16,2 0 19-16,0-2 26 0,6 4 33 0,0-1 36 0,0 0 64 15,0 1 83-15</inkml:trace>
  <inkml:trace contextRef="#ctx0" brushRef="#br0" timeOffset="162232.15">9723 14837 0 0,'7'3'86'0,"-1"-3"89"0,0 0 13 0,-6 0 12 0,8 0 10 0,-2-3 10 16,-6 3 9-16,0 0 9 0,6 0 11 0,-6-4-1 0,7 4-7 0,-7 0-23 15,6-4-32-15,-6 4-22 0,0 0-13 0,0-3-11 0,7 3-8 16,-7-4-8-16,0 4-8 0,0 0-5 0,0 0-3 0,6-4-3 0,-6 4-3 16,0 0-3-16,0 0-2 0,0 0 2 0,0 0 6 0,0 0 8 15,0 0 8-15,0 0 7 0,0 0 6 0,0 0 5 0,0 0 4 0,0 0 2 16,0 0-1-16,-6 4-1 0,6-4-3 0,0 0-6 0,0 0-7 15,0 4-11-15,-7-4-15 0,7 3-13 0,0-3-13 0,0 4-10 16,-6 0-8-16,6-1-8 0,-7 1-6 0,7-1-5 0,-6 2-6 0,6 2-4 16,0 0-5-16,-6-3-5 0,-2 3-2 0,8 4-2 0,-6-3-1 15,6 3-2-15,0-5-2 0,-6 5-2 0,6 1-2 0,0-1-2 16,0 0 1-16,0-1-2 0,0 5 1 0,0-4 0 0,0 0-1 0,0 4 1 16,6-1 0-16,-6-2 0 0,6-1 0 0,2 3-1 0,-2-2 1 0,-6-2 0 15,6 1 0-15,1 0 1 0,-1 1-1 0,1-6 1 0,-1 2-1 16,1-1 1-16,-1 0 1 0,0-3-1 0,2 3 0 0,-2-3 0 15,0 0 0-15,1-4 1 0,-7 3 1 0,7-3 0 0,-1 0 0 0,0 0 0 16,1-3 0-16,-7 3 1 0,6-4-1 0,1-4 0 0,0 1 0 0,-7 0 0 16,6 0 1-16,-6-4-1 0,0-1 1 0,6-2-1 0,-6 3 0 15,0-3-1-15,0-1 0 0,-6-3 0 0,6 3 1 0,0-4 1 16,-6 1 1-16,-1 4 2 0,0-5 3 0,1 1 5 0,-1 4 9 0,1-2 4 31,0 5 5-31,-1 0 5 0,0 1 4 0,1 2 2 0,0 1 3 0,-2 3 0 16,2 1-1-16,0-1 0 0,6 4 0 0,-7 0-5 0,1 0-3 15,-1 4-8-15,1 3-8 0,-1 0-14 0,1 4-20 0,0-4-30 0,-8 9-37 16,8-2-77-16,-1 1-96 0,-6 3-107 0,7-4-113 0,-1 5-56 16,1-4-29-16,-1-1-14 0,0 1-5 0,7-5-3 0,-6 3 0 15,6-10 7-15,0-3 13 0,6 3 26 0,1 1 31 0,0-8 75 0,-1 1 93 16</inkml:trace>
  <inkml:trace contextRef="#ctx0" brushRef="#br0" timeOffset="165357.19">9469 14302 144 0,'0'-4'169'0,"0"4"9"0,0 0 9 0,0 0 8 0,0 0 7 0,0-4 6 16,0 4 7-16,0 0-2 0,0 0-5 0,0 0-27 0,0 0-42 15,0 0-26-15,0 0-17 0,0 0-11 0,0 0-8 0,0 0-5 16,0 0-3-16,0-3-1 0,0 3-2 0,0 0 2 0,0 0 2 0,0 0 3 15,0 0 7-15,0 0 8 0,0 0 12 0,0 0 16 0,0 0 20 16,0 0 21-16,0 0 20 0,0 0 14 0,0 0 8 0,0 0 6 16,0 0 3-16,0 0-1 0,0 0-2 0,0 0-6 0,0 0-5 0,0-4-12 15,0 4-13-15,0 0-17 0,0 0-22 0,0 0-23 0,0 0-25 16,0 0-18-16,-7 4-16 0,7-4-10 0,0 0-10 0,0 3-6 0,0-3-6 16,0 4-3-16,0-4-3 0,0 4-2 0,0-1-1 0,0 1-1 15,0 3-2-15,0-3 0 0,0 3-2 0,0 1 2 0,0-2 0 0,0 2 1 16,0 4-1-16,-6-5 1 0,6 3 0 0,0 2-1 0,0-1 0 15,0 3 1-15,-6-2-1 0,6 2 1 0,0 1-1 0,-7 3 0 16,7-3 2-16,0 4 0 0,-7-2-2 0,7 1 0 0,0 5 0 0,-6-5-1 16,6 4 3-16,0 1-2 0,-6-2 0 0,6 1 1 0,0 3-2 0,0-3 0 0,0 4 0 15,-7-5-1-15,7 6 1 0,0-5-1 0,0 0-2 0,0 0 1 16,0 3 1-16,0-2 0 0,0-1-1 0,0-1-1 0,0 1 1 0,0-3 0 16,0 2 1-16,-6 1 0 0,6-2 0 0,0-3-1 0,0 2 2 15,0-1 0-15,0 1 0 0,0-5 1 0,0 4-2 0,-7-3 1 16,7-1 0-16,0 2 1 0,0-6-1 0,0 5 0 0,0-4-1 0,0 0-1 15,0-4 2-15,0 4 0 0,0-3-1 0,0-5 1 0,0 4 0 16,0-3-1-16,0 0 1 0,0-1 0 0,0-3 1 0,0 0 2 16,0 0 2-16,0 0 2 0,0 0 3 0,0 0 0 0,0-3 1 0,0-1 0 15,0-3-1-15,0 3 0 0,0-7 1 0,0 0-1 0,0-4-1 16,0-3 0-16,0 0-2 0,0-4-2 0,-7-4-2 0,7-3-1 0,0 0-3 16,0-1-1-16,0-3-1 0,0 0-1 0,0 0 2 0,0 4-1 15,0-4-1-15,0 0 0 0,0 0 0 0,0 4 1 0,0-4 0 0,0 3 0 16,0 1-1-16,0 3 0 0,0 1-1 0,0-1 1 0,0 1 1 15,0-1 0-15,0 3 0 0,0 6-1 0,0-2 1 0,0 1 0 16,0-1-1-16,0 5 2 0,0 0-1 0,0-1 1 0,-6 4 0 0,6 0 1 16,0 4-1-16,0-5 0 0,0 5 1 0,-6 3 1 0,6-3 1 0,0 3 3 15,0 1 2-15,0-1 1 0,0 1 3 0,0 3 1 0,0-5 1 16,0 5-1-16,0 0 1 0,0 0 0 0,0 0 0 0,0 0 0 16,-8 0-1-16,8 0-1 0,0 5-2 0,0-5-4 0,-6 3 0 0,6 1-2 15,0-1-2-15,0 5-1 0,-6-1-1 0,6 4-2 0,0-3 1 16,-6 6-1-16,6-3-1 0,-7 3 0 0,7 5 0 0,0-5 1 15,-7 5 0-15,7-1 1 0,0 4 0 0,0 0 0 0,0 0-1 0,0 0 1 16,0 4 0-16,0 0 0 0,0 0 0 0,0-1 1 0,0 4 1 0,0-3-1 16,0 3 0-16,7 4-1 0,-7-4 1 0,0 0 0 0,7 5-1 15,-7-5 1-15,6 3 0 0,-6 2 0 0,0-5 0 0,6 4 0 16,-6-4 1-16,6 1-2 0,2 3 0 0,-8-7 0 0,6 3 0 0,-6 0 1 16,6-3 1-16,-6 0-1 0,0-1-2 0,7 1 1 0,-7-5 1 0,0 2 0 15,7-2 0-15,-7-2 0 0,0-1-1 0,0 1 1 0,0-4 1 16,0-1 0-16,0-3-1 0,6-1 0 0,-6-1 1 0,0-3 0 15,0-2 1-15,0 0 1 0,0-1 2 0,0 1 3 0,0-4 3 0,0 0 2 16,0 0 0-16,0-4 1 0,0 1 0 0,0-5 0 0,0 2 0 16,-6-6-1-16,6-6 0 0,0 0 0 0,0-4-2 0,-7-4-3 0,7-3-2 15,-7-5-5-15,1 2-5 0,6-5-4 0,-6-3-4 0,-2 4-1 16,2-8-2-16,6 2-2 0,-6 2 0 0,6 1-3 0,-6-3 0 0,6 3-2 16,0-2 0-16,0 4 1 0,-7 1 1 0,7 0 0 0,0 2 2 15,0-2 2-15,0 6 3 0,7 1 1 0,-7-1 1 0,0 2 3 16,0 2 2-16,0 3 2 0,0 2-1 0,0-2 2 0,0 6 2 0,0-2 0 15,0 5 0-15,0 0 0 0,0 2 1 0,0 1 0 0,0 0 0 16,0 1 1-16,0 2 0 0,0 0 0 0,0 1 0 0,0 3 0 0,0 1 0 16,0-1 0-16,0 1 0 0,0-2-1 0,0 5-1 0,0 0 0 15,0 0 0-15,0 0-1 0,0 0-1 0,0 0-1 0,0 5 0 0,0-2-1 16,-7 1 1-16,7 3-1 0,0 0 2 0,0 1-1 0,-7 2 1 16,7 6 0-16,0-2 0 0,-6 4 0 0,6 1 1 0,-7 3 1 0,7 0-1 15,-6 3 0-15,0 2 1 0,6 2 0 0,-8 0 1 0,8 0 0 16,0 0-2-16,-6 5 0 0,6-2 0 0,-6 1 0 0,6 0-1 0,0 3 2 15,0-2 1-15,0 2 1 0,0 1 1 0,0 3-1 0,0-3 0 16,6 3 0-16,-6-3-1 0,0 3 0 0,0 0-2 0,6-3 1 16,-6-1 0-16,0 1 1 0,8 0 0 0,-8-4 0 0,0-1-1 0,0 1-1 15,6-3 0 1,-6-4 0-16,0-1-1 0,6-3 1 0,-6 0 0 0,0-3 2 16,7-1 1-16,-7-3-1 0,0-1 0 0,6-2 1 0,-6-2 0 0,0-2-1 15,7-1 0-15,-7 0 0 0,0-4 3 0,0 1 1 0,0 1 3 16,0-2 2-16,0-3 1 0,0 0-1 0,0-3 1 0,0-2-1 0,0 1 2 15,0-3-2-15,0-3 1 0,-7-1-2 0,7-5 2 0,0-1-1 16,-6-5-2-16,6-3-2 0,0-2-3 0,-7-6-2 0,7 1-2 0,-6-6-1 16,6-2 1-16,0 0-2 0,-6 0-1 0,6-4-2 0,0 0 0 15,0 1 0-15,0-1 0 0,0 2-1 0,0 2 0 0,0 1 0 16,0 2 1-16,0 0 0 0,0 4 0 0,6 0-1 0,-6 3 1 0,0 5 2 16,0-1 0-16,6 1 2 0,-6 3 0 0,0 4 1 0,0 0 0 15,0 3 0-15,7 0 1 0,-7 0-1 0,0 4 2 0,0 0-1 0,0 1-1 16,0 1 0-16,0 3 0 0,0-2 0 0,0 1-1 0,0 3 1 15,0 4-1-15,0-3-1 0,0 3 0 0,0 0-1 0,6 3 1 0,-6 1-2 16,0 0 0-16,0 3 0 0,0 3 0 0,0 5 1 0,7 0 0 16,-7 3-1-16,0 5 2 0,0-1-1 0,7 7 2 0,-7-4 0 15,0 8 0-15,0 1 0 0,0-2 2 0,0 1 0 0,0 4 1 0,0 0 1 16,0-4 0-16,0 3-1 0,0 1 0 0,6-4-1 0,-6 0 1 16,0 0 0-16,0 0 0 0,0-5 1 0,0 3-1 0,0-6 0 0,0 0-1 15,0 1 0-15,0-4 0 0,0-1 0 0,0-1 0 0,0-3 0 16,0 2 0-16,0-8 1 0,0 3 0 0,0-2-1 0,0-5-1 0,0 0 2 15,6 1 1-15,-6-5 1 0,0 1 0 0,0-4 1 0,0 0 2 0,0 0-1 16,0 0 0-16,0-4 0 0,0-3-1 0,-6-4 0 0,6 1 1 16,0-9 0-16,0 1-1 0,0-8 1 0,-6-1-3 0,6-1-2 15,-7-5-2-15,0-4-4 0,7 0-1 0,-6-3-3 0,-1 1-1 0,7-2 0 16,-6 0 0-16,0 2-1 0,6 2 0 0,-8 4 0 0,2-1 0 16,6 2 0-16,-6 6 1 0,6 4 1 0,0 3 1 0,0 2 2 0,0 6 1 15,-6-1 1-15,6 5 1 0,0 0-1 0,0 7 1 0,0 0 0 16,0 0-2-16,0 3 1 0,0 1 0 0,0 7 0 0,0 0-1 0,0 0 1 15,0 8 0-15,6-1-3 0,-6 0-3 0,0 8-10 0,0-5-13 16,0 5-32-16,0-4-44 0,0 4-70 0,0-4-81 0,0 0-88 0,0-4-90 16,0 0-45-16,0-3-22 0,0 0-12 0,0-4-6 0,0-4 1 15,0 1 2-15,0-8 10 0,0 0 14 0,6-4 32 0,0 0 44 16,2-3 70-16,-2-1 160 0</inkml:trace>
  <inkml:trace contextRef="#ctx0" brushRef="#br0" timeOffset="166915.43">9965 14968 94 0,'6'4'144'15,"-6"-4"6"-15,0 0 7 0,6 0 5 0,-6 4 6 0,0-4 6 16,6 0 3-16,-6-4-2 0,0 4-6 0,7 0-21 0,-7 0-27 0,0-4-16 15,0 4-11-15,7 0-5 0,-7-3-4 0,0 3 0 0,6-4 1 16,-6 4 1-16,7-3 1 0,-7 3 3 0,0-4 4 0,6 4 3 0,-6-4 3 16,0 4 1-16,6-3 0 0,-6 3 6 0,0-4 7 0,8 4 9 15,-8 0 10-15,0-4 12 0,0 1 14 0,0 3 10 0,0 0 6 0,0-3 1 16,0 3-2-16,0-4-4 0,0 4-4 0,0 0-5 0,0-5-4 16,0 5-11-16,0-3-12 0,-8 0-13 0,8 3-15 0,0-5-17 15,0 5-17-15,-6-3-15 0,6 3-11 0,0-3-9 0,-6 3-6 0,6-5-4 16,0 5-3-16,-7-3-3 0,7 3-2 0,0 0-2 0,-6-3 1 0,6 3 0 15,0 0 1-15,-7-5-1 0,7 5-1 0,0 0 0 0,0-3 1 16,-7 3-1-16,7 0 0 0,-6 0 0 0,6 0-1 0,-6 0 1 16,6-4-1-16,0 4 1 0,-6 0-2 0,6 0 1 0,-8 0-1 0,8 0-1 15,-6 0 0-15,6 0-1 0,0 4-3 0,-6-4-1 0,6 0 1 16,-7 0-1-16,0 3 0 0,7-3-1 0,-6 0-1 0,6 5-1 16,-7-5 0-16,7 3 0 0,0-3 0 0,-6 3-1 0,6-3 0 0,-6 5 0 15,6-5 0-15,-7 3 0 0,7-3 0 0,-7 3 0 0,7-3 1 16,-6 5 1-16,6-5 2 0,-6 3 1 0,6-3-2 0,-7 3 2 0,7 2-2 15,-7-5 2-15,7 4 0 0,-6-1 1 0,6 0 2 0,-7 1 1 16,7-4 1-16,-6 4 0 0,6-1 0 0,-6 1-1 0,6 3 1 0,-7-3 0 16,7-1-1-16,-7 1 0 0,7 0-1 0,-6 0 1 0,6-1-2 15,0 5 0-15,-6-5-3 0,6 0-1 0,0 2-2 0,-8-2-1 16,8 4-1-16,0-3 0 0,0 0-1 0,0 3 0 0,0-3-2 0,-6-1 1 16,6 4-1-16,0-2 0 0,0 3 0 0,0-5 0 0,0 4 0 15,6-3 1-15,-6 3 1 0,0 1 1 0,0-1 0 0,0 0 0 0,0 0 1 16,8 1 0-16,-8-2 1 0,0 3 0 0,6 1 1 0,-6-3 1 15,6 1 0-15,-6-1 0 0,7 4 0 0,-7-4 0 0,7 1 0 0,-7-2-1 16,6 7 0-16,-6-6 0 0,6 0-2 0,1 0 0 0,-7 1 1 16,6-1-2-16,1-4-1 0,-7 5 1 0,7-1 0 0,-1-3-1 0,-6 3 1 15,6-3-1-15,1 3 0 0,0-3 0 0,-7-1-2 0,6 1 2 16,0 0 0-16,1-1 1 0,-7 1-2 0,6 0 2 0,1-4 0 0,0 3-1 16,-1 0 0-16,-6-3-1 0,6 4 2 0,2-4-1 0,-2 0 0 15,0 0 2-15,0 0-1 0,1 0 0 0,0 0 0 0,-1-4 1 16,1 1-1-16,-1 3 0 0,0-3 0 0,2-1 1 0,-2-3-1 0,6 3 0 15,-4-3 0-15,-2 3 0 0,0-3 0 0,7-1-1 0,-6 1 1 16,0-3-1-16,-1 2 0 0,-6-3 1 0,6 4-1 0,0-4 0 0,2-1-1 16,-8 1 0-16,0 0-1 0,6 4-1 0,-6-8 2 0,0 4-1 15,0 0-1-15,0 0 1 0,-6 1 0 0,6-1 0 0,0-4-1 16,-8 4-1-16,2 0 2 0,6 1 0 0,-6-3 0 0,0 3-1 0,-1-1 1 16,0 0 0-16,1-1 0 0,6 2-1 0,-7-1-1 0,1 3 1 15,0-2-1-15,-2 2 0 0,2 1 1 0,0-3 0 0,6 6-1 0,-6-4 0 16,-2 0 2-16,2 5 0 0,0-5 2 0,6 5 1 0,-7 0 2 15,1-2 2-15,-1 2 1 0,7-1 2 0,-7 4 0 0,1-3 0 16,0 3 1-16,0-4 1 0,6 4 0 0,-8 0-1 0,2 0 0 0,0 0-1 16,6 0-1-16,-7 0-3 0,0 0-1 0,1 0-1 0,6 0-3 0,-7 4 1 15,1-4-1-15,6 0 1 0,-6 3-2 0,-1-3 0 0,7 0-1 16,-7 4 0-16,1-4-1 0,6 3 0 0,-6-3 1 0,-1 5-1 16,7-2 1-16,-7 0 0 0,1 2-1 0,-1-2 0 15,1 0-1-15,6 2 0 0,-6 1 1 0,-1-1 0 0,0-1 1 0,7 2-1 0,-6 2-1 0,0-5 0 0,6 5-1 0,-8-1 0 16,8-4 1-16,-6 5 0 0,6-1 1 0,-6-3 0 0,6 3 1 15,0 1-2-15,0-1 1 0,-7 0-2 0,7-3 1 0,0 3 0 16,0 0 0-16,-6 0 0 0,6 1 2 0,0 0 0 0,0-1-1 0,0 0 0 16,0 5-1-16,6-5 0 0,-6 4 0 0,0 0 1 0,0-1 0 0,7 1 2 15,-7 0-1-15,0 0 1 0,6 4 0 0,-6-4 1 0,6-1-1 16,-6 3 0-16,8-3-1 0,-2 5 2 0,-6-4 0 0,6 0 0 16,1 0 1-16,0 0-2 0,-1 0 1 0,0 0-1 0,1-4 0 0,-1 3 0 15,1-1 0-15,0-3-1 0,-1 2 1 0,0 0 1 0,1-2-1 16,0-1 2-16,-1 2-1 0,0-4-1 0,1 1 1 0,6 0 0 15,-6-1 2-15,-1-3-1 0,0 4 1 0,2-4 1 0,-2 0-1 0,6 0 0 16,-5 0 0-16,0-4 1 0,-1 4-2 0,7-3 0 0,-7-1 1 0,2 0-1 16,-2 1 0-16,0-4 1 0,0 2-2 0,8-1 1 0,-8-2-2 15,1 0 1-15,-1 2 1 0,-6-6-1 0,7 5 0 0,0-4-1 16,-1 0 1-16,-6 0 0 0,6 0-1 0,-6-4 1 0,6 5-1 0,-6-5 0 16,0 1 0-16,0-2 0 0,-6 2-1 0,6-5-1 0,-6 1 0 15,6-1 1-15,-6 2 0 0,-8 2 0 0,8-3 1 0,-1-1-1 0,1 1 0 16,-8 3 0-16,8-4 1 0,-6 5 0 0,4 3-1 0,-4 0 0 15,-1 0-1-15,6 0 0 0,-6 1 0 0,1 2 0 0,-2 5 0 16,1-5-1-16,0 5 0 0,6-2 0 0,-5 2-1 0,-2 3 0 0,8-3-2 16,-7 6-1-16,0-3-1 0,0 3-7 0,7 2-9 0,-8 1-14 15,2 2-18-15,4 0-22 16,-4 2-26-16,-1 1-50 0,6 4-63 0,1 0-81 0,-7-1-93 16,7 1-73-16,-2-1-65 0,2 4-31 0,6-2-14 0,0-2-1 15,-6 1 5-15,12-4 12 0,-6 4 16 0,0-5 23 0,6 1 27 0,2-3 49 16,4-1 62-16,-5-3 83 0,6 3 270 0</inkml:trace>
  <inkml:trace contextRef="#ctx0" brushRef="#br0" timeOffset="171847.52">11501 14760 0 0,'0'11'203'0,"0"0"69"16,-7-4 16-16,7 1 13 0,0-1 14 0,0 0 10 0,-6 0 13 0,6-3 8 15,0-4 10-15,-6 4 6 0,6-1 5 0,0-3-47 0,0 0-78 16,0 0-48-16,0 0-33 0,0 0-13 0,0 0-3 0,0 0-3 0,0-3-4 16,6 3-8-16,-6-4-9 0,6 0-8 0,1-3-7 0,0 4-6 15,-1-8-6-15,1 0-8 0,5-1-7 0,-5-2-11 0,6-1-12 0,1-3-12 16,-2-1-14-16,1-2-11 0,0 2-8 0,0-3-5 0,1-3-2 16,-8 2-1-16,7-3-2 0,0 1-1 0,-6 0 1 0,-1-1 1 15,0-4 0-15,1 5 0 0,0-4-1 0,-1 3 1 0,0-3 0 0,-6-1 2 16,7 5 3-16,-7-5 4 0,7 5 2 0,-7-1 3 0,0 1 1 15,0-1 3-15,0 3 5 0,0 6 4 0,0-5 6 0,0 7 3 16,0-4 5-16,0 9 3 0,0-5 4 0,0 5 3 0,-7 2 1 0,7 0 1 16,0-3 0-16,0 8 1 0,-7-4 0 0,7 2-1 0,0 2-1 15,0 3-4-15,-6-4-1 0,6 4-5 0,0-3-4 0,0 3-4 0,0 0-4 16,0 0-6-16,0 3-4 0,-6-3-4 0,6 4-3 0,0-1-3 16,0 5-3-16,0-1-2 0,0 4-2 0,-7 0-4 0,7 7-1 0,0-2-1 15,0 2-3-15,0 4 1 0,0 3 3 0,0 1 0 0,0 4 1 16,0-1 0-16,0 4 0 0,0-4 0 0,0 5 0 0,7 1 0 0,-7-1 0 15,6 2 1-15,-6 1 0 0,6-4 1 0,1 3 0 0,0 1 1 16,-1-1-3-16,1-2 1 0,-1-1 0 0,0-1 0 0,1 1 0 0,0-3 1 16,-1-4 1-16,8 3 0 0,-8-7-2 0,7 0 1 0,-7-4 0 15,7 1-1-15,-6-2 1 0,5-6-1 0,2 4 2 0,-8-4-1 16,8-3 2-16,-8-1-2 0,7-4 2 0,0 1-2 0,-6 0 1 0,5 0-1 16,-5-8 2-16,0 4-2 0,5-4 1 0,-5-3-1 0,-1 0 1 15,8-1-1-15,-8-3 1 0,0 1 0 0,2-6-1 0,-2 2-3 0,-6-4-3 16,6-4-3-16,-6 0-4 0,0-4-2 0,0 1-4 0,0-5-1 15,-6 1-2-15,6-5 0 0,-6 6 0 0,-2-5-2 0,2-1-1 0,0 5-1 16,-8 3 1-16,8 1 2 0,-1 3 3 0,-5 0 2 0,5 4 3 16,0 3 5-16,1 4 4 0,0 0 2 0,-1 4 2 0,0 3 2 15,1 0-1-15,-1 1 3 0,7-1 1 0,-6 4 0 0,0 0 0 0,6 0-1 16,-7 0 0-16,7 0 0 0,-7 4-1 0,7-4 1 0,0 0-1 0,0 3-1 16,0 1 0-16,0-4 0 0,0 4 1 0,7 3 0 0,0-4-1 15,-1 2 1-15,0-2 0 0,1 4 1 0,6-3 0 0,-6 0 2 16,12-1-1-16,-6 1 0 0,0-4 0 0,0 4 0 0,0-4 1 0,7 0-1 15,-8 0-1-15,8 0 0 0,-7 0-2 0,7-4 0 0,-8 4-1 16,8 0-1-16,-7-4 1 0,7 4-1 0,-7 0 0 0,0 0 0 16,0 4-2-16,0-4 0 0,0 4-1 0,1-1 1 0,-8 2-1 0,0 2-1 15,7-1 1-15,-6 2 0 0,-1 3 1 0,1-4 0 0,-1 8 0 16,0-4 0-16,2 3 2 0,-2 1 0 0,-6-1 1 0,6 5-1 0,0-1 0 16,-6 2 0-16,7-3 2 0,-7 2 0 0,7-1 0 0,-1 1 1 15,1-5-3-15,-7 4 1 0,6-3 0 0,1 0-1 0,0-5-3 0,-1 2-8 16,6-1-11-16,-4 0-16 0,-2-4-20 0,7-4-38 0,-7 1-46 15,1 0-63-15,6-4-70 0,-7 0-65 0,0-4-61 0,2 0-51 16,4-3-48-16,-5-4-22 0,0 0-12 0,6-4 2 0,-7 1 10 0,7-1 14 16,-6 0 20-16,-1-3 36 0,0-1 47 0,8 2 62 0,-8-1 70 15</inkml:trace>
  <inkml:trace contextRef="#ctx0" brushRef="#br0" timeOffset="172711.18">12869 14448 84 0,'0'0'242'0,"0"0"29"0,0 0 25 0,0 0 29 0,0 0 30 0,0 0 30 16,0 0 29-16,0 0 15 0,0-3 11 0,0-1-9 0,0 4-19 16,0-4-46-16,0 4-62 0,-6-3-40 0,6-1-32 0,0 1-23 15,-8-2-21-15,8-2-25 0,-6 4-28 0,6-1-25 0,-6 0-26 0,6-3-13 16,-7 3-8-16,7 1-5 0,-6-1-6 0,-1 1-4 0,1-2-4 16,-1 5-2-16,1-3-5 0,0 0-2 0,-2 3-4 0,-4 0-4 0,5 0-3 15,0 3-3-15,-5-3-3 0,-1 3-1 0,6 2-4 0,-6-2-2 16,0 1-1-16,0-1-2 0,0 5 0 0,7-1-2 0,-8 0-1 0,2 5-3 15,4-2 1-15,-4 1 0 0,6 0-2 0,-1 4 1 0,0-4-1 16,1 3 0-16,-1 5 0 0,1-4-1 0,6 3-1 0,0-3-1 0,0 3 1 16,0-4 0-16,0 4 1 0,0-2 0 0,6 2 0 0,-6-3-1 15,7 3 0-15,-1-4 1 0,1-3 1 0,0 4 0 0,5-4-1 16,-6 0 2-16,8 0 0 0,-8-3 0 0,8-6-1 0,-1 6 0 0,-1-3 1 16,2-5-1-16,-8 0-1 0,7 0 0 0,0-5-1 0,0-3-2 15,-7 2-2-15,8-2-3 0,-2-3 0 0,2-3-3 0,-8 3 1 0,7-3-1 16,-6-5 0-16,6 4-1 0,-7-3 1 0,0 0 0 0,2 0 1 15,-2-1 0-15,0 1 1 0,1-4 1 0,-7 3 2 0,6-3 1 0,-6 4 3 16,0-4 1-16,0 4 0 0,0-4 2 0,0 3 0 0,0 1 0 16,0 4 1-16,0-5 1 0,0 4-1 0,0 5 2 0,-6-2 2 0,6 1 3 15,0 4 2-15,-7 0 3 0,7-1 3 0,0 5 1 0,0 3 1 0,0-4-1 16,0 4-1-16,0 0 0 0,0 0 0 0,-6 4-2 0,6-1 0 16,0 1-1-16,0 3-1 0,0 4-4 0,0 0-1 0,6 1-3 15,-6 2-2-15,0 5-1 0,0-1-1 0,0 0-2 0,7 1 2 0,-7 2-1 16,6 5 0-16,-6-4 1 0,7 0 1 0,-7 0-1 0,6 4 0 15,1-5 0-15,-1 1 0 0,-6 1-1 0,7-5 1 0,0 4-1 16,-1-4 0-16,0-3 0 0,1-1 1 0,0 1 1 0,-1-4 0 0,0 0-1 16,1-3 2-16,-1-1 1 0,1 1 1 0,0-8 0 0,-1 3 0 15,0-6 1-15,2 3 0 0,-2-8 1 0,6 1 0 0,-5-1 0 16,0-3 0-16,-1-4 0 0,7 1-2 0,-7-5 0 0,2 1 0 0,-2 0 0 16,0-4-3-16,1-1 0 0,-1 2 0 0,1-2-1 0,-1-2-2 15,-6 3 0-15,7 0 0 0,-1 1 1 0,-6-2-1 0,7 5 0 0,-7-4 1 16,7 7 0-16,-7 1-2 0,6-1 0 0,-6 4 1 0,0 0-1 15,6 7 1-15,-6-4-2 0,0 6 1 0,0 2 1 0,0 0-2 0,7 0 0 16,-7 2 1-16,7 6-1 0,-7-4 1 0,6 7 1 0,0 0-1 16,-6 4 0-16,7-1 0 0,-1 1 1 0,-6 3 1 0,7 1 0 0,-7-1 0 15,7 4 1-15,-7-4 0 0,0 4 0 0,6 0-1 0,-6-3 0 16,0 2 0-16,6-3 0 0,-6 1 0 0,8-4 1 0,-8 3 0 0,0-3 0 16,6-1-1-16,-6-3 0 0,0 0 1 0,6-3-1 0,-6-1 0 15,0 0 2-15,0-3 0 0,6-4 1 0,-6 4-1 0,0-4 1 16,0 0-1-16,7-4 1 0,-7 0-1 0,0-3 0 0,7-4 2 0,-7 4-1 15,6-7-1-15,1-1 0 0,-7 0-1 0,6-3-1 0,0-4-2 16,-6-1-1-16,8 1-3 0,-2 4 0 0,0-4 1 0,0 0 0 0,-6 0-1 16,7 1-1-16,0 3 0 0,-1 2 1 0,1 2 0 0,-1-1 0 15,-6 4-1-15,6 4 1 0,2-1 0 0,-8 1 1 0,6 7 3 0,0 0 0 16,-6 4 0-16,6-1 1 0,2 5-1 0,-8 3-1 0,6 4 0 16,-6-1-1-16,0 4 1 0,6 0-3 0,-6 1-2 0,7 3-8 15,-7 0-9-15,6 0-12 0,-6 0-17 0,0-4-27 0,7 4-32 0,0-3-43 16,-1-1-52-16,0-7-54 0,0 4-59 0,2-5-54 0,-2-2-55 15,0-5-33-15,8 1-26 0,-1-8-7 0,-7 4 3 0,7-6 9 16,0-3 14-16,7-1 26 0,-7-5 31 0,-1 1 45 0,2-1 50 0,6-3 57 16,-8-1 137-16</inkml:trace>
  <inkml:trace contextRef="#ctx0" brushRef="#br0" timeOffset="173303.87">13852 14357 0 0,'0'-4'140'0,"7"0"89"0,-7-4 18 0,0 6 21 0,0-2 23 16,-7 0 18-16,7-3 20 0,0 3 13 0,0 0 9 0,0 2 5 15,0-3 3-15,-6 1-30 0,6 1-49 0,0-1-32 0,-7 0-27 0,7 4-19 16,-6-3-16-16,-1 3-20 0,1 0-21 0,0 0-19 0,-2 0-19 0,-4 3-13 16,5 1-10-16,-6 3-11 0,0 2-10 0,0 1-15 0,6-3-20 15,-5 8-11-15,-2-4-8 0,2 4-5 0,-1-1 0 0,-1 1-3 16,8 3 0-16,0-3 1 0,-8 3 0 0,14-4 0 0,-6 5 1 0,0-1 1 16,6-3-1-16,0 0 0 0,0-1-2 0,0 1-1 0,6 0 2 15,0-5-1-15,-6 1 0 0,14-3 0 0,-8 0 1 0,0-1-1 16,8-4 1-16,-1 2 1 0,-1-2-1 0,2-3 1 0,-2-3 0 0,2-2 1 15,-1 2-1-15,-1-4 1 0,2-1-1 0,-2 0 0 0,2-3 1 16,-8 1 1-16,7-1-1 0,0-4 0 0,-6 0-3 0,5 4 3 0,-4-3 1 16,-2-1 1-16,0 1 2 0,-6-2 4 0,7 2 3 0,-1-1 5 15,-6 0 4-15,0-3 3 0,7 4 5 0,-7-4 0 0,0 3 2 0,0-3 2 16,-7 3 3-16,7-4 1 0,0 5-1 0,-6 0 2 0,6-1 3 16,0 4 2-16,-7 0 1 0,7-1-1 0,-6 2 1 0,6 2-4 0,0 5-2 15,-6-5-2-15,6 8-4 0,0-3-2 0,0 3-2 0,0 0-2 16,0 3-3-16,0 1-3 0,0 3-5 0,0 1-5 0,0 2-5 15,0 2-3-15,6 2-1 0,-6 4-2 0,6 4-3 0,1 0 2 0,-7 3 1 16,6 6 1-16,1-2-1 0,-1 4-1 0,1-1 2 0,-1 1-1 16,1 8-1-16,6-4 1 0,-7 0 0 0,1 3-1 0,0-1-2 0,-1 2 0 15,0-4 0-15,1 3 0 0,-1-4 0 0,1 1-1 0,-7 0 1 16,7 0 1-16,-7-1 1 0,0-3 0 0,6 0 0 0,-6 0 0 0,0 1 1 16,0-6 0-16,0 2 0 0,0-4-2 0,-6-1 1 0,6 1 0 15,-7-4 0-15,7 0 0 0,-7-1 0 0,-6-2-2 0,7-4-1 0,0-1-2 16,-8 1-3-16,2-4-3 0,-2-4-2 0,1 1-4 0,0-5-1 15,0-3-3-15,-7 0-1 0,1-7-2 0,6 0 0 0,-6 0 0 16,-1-5 1-16,0-2 0 0,8 0 2 0,-1-6 1 0,-1 3 3 0,2-6 3 16,5 5 4-16,0-4 2 0,1 0 2 0,6 0 3 0,0-1 3 15,0 2 0-15,6-1 2 0,1 1-1 0,0-2-1 0,5 2-1 0,-5-2 0 16,13 1-1-16,-8-4-1 0,8 5-4 0,0-2-6 0,-1-2-23 16,1 3-32-16,6-3-58 0,-7-1-70 0,1 0-75 0,0 0-74 0,-1-3-56 15,0 0-46-15,-6-1-22 0,1 2-11 0,-2-2-6 0,2-3-2 16,-8 3 3-16,1 1 4 0,-1 0 24 0,1 0 32 0,-1 3 57 15,-6 4 70-15</inkml:trace>
  <inkml:trace contextRef="#ctx0" brushRef="#br0" timeOffset="173629.45">12843 14961 152 0,'-7'19'406'0,"1"-5"50"15,-1 1 26-15,7-1 12 0,-6 1 8 0,-1-4 2 0,7-3 1 16,-6-1 2-16,6 0 0 0,0-3 2 0,-6-4-1 0,6 4-80 0,0-4-120 15,0 0-105-15,0 0-97 0,0 0-49 0,0 0-26 0,0 0-12 16,0 0-7-16,0-4-7 0,6 4-8 0,-6-4-31 0,-6 1-43 0,6-1-84 16,0 0-105-16,0-2-86 0,0-2-79 0,0 0-40 0,-8-3-21 15,2 0-11-15,0 0-6 0,-1-3-2 0,0 3 0 0,-5-4 2 16,-1 0 7-16,6 1 29 0,-12-4 42 0,5 2 84 0,2-2 229 0</inkml:trace>
  <inkml:trace contextRef="#ctx0" brushRef="#br0" timeOffset="173902.45">11547 14577 49 0,'-7'0'352'16,"-6"0"52"-16,7-5 27 0,-1 2 22 0,1 3 18 0,-1-3 11 15,0-5 7-15,7 5 5 0,0-1 1 0,0-4 1 0,0 5 1 0,7-4-65 16,0-1-97-16,-1 5-96 0,7-5-93 0,0 2-52 0,6-3-28 0,1-1-22 16,0 3-17-16,5-1-10 0,2 0-7 0,-1 1-5 0,0 0-3 15,7 0-34-15,-1 3-47 0,-6-3-91 0,7 3-115 0,-1-4-81 16,1 5-66-16,-7-1-32 0,6 1-17 0,-5-1-8 0,-1 0-5 16,-7 1-2-16,7-1-2 0,-6 0 0 0,6 1 1 0,-7-1 32 0,7-4 45 15,0 5 93-15,1-4 290 0</inkml:trace>
  <inkml:trace contextRef="#ctx0" brushRef="#br0" timeOffset="174986.23">14621 14654 241 0,'-6'11'300'0,"6"-4"18"0,0 4 9 0,-8-4 8 0,8-4 7 16,0 1 4-16,0 1 4 0,0-5 2 0,0-5 1 0,8 5-20 0,-2-7-33 15,0 0-72-15,1 0-92 0,6-4-52 0,0 0-33 0,-1-4-16 16,2-3-12-16,5-1-7 0,-5 1-7 0,5-4-5 0,0 0-2 15,1 0-1-15,-7-3-2 0,7-2 2 0,0 2 2 0,-8-1 1 0,1-3 0 16,7 0 0-16,-8 3-2 0,-4-7 1 0,4 7 0 0,-5-3 1 16,-1 0 0-16,1-1 12 0,-1 5 19 0,-6 3 20 0,0 0 23 0,0 0 13 15,0 3 10-15,0 2 6 0,0 1 5 0,-6 6 5 0,-1-1 3 16,1 0 3-16,6 4 0 0,-7-1 1 0,1 4 2 0,0-3-14 0,6 3-20 16,-8 4-21-16,2-3-24 0,6 3-13 0,-6 0-12 0,6 3-5 15,-7 1-6-15,7 0-4 0,-6 3-4 0,6 4-4 0,0 0-1 0,-7 0 0 16,7 3 0-16,-6 5 0 0,6-1 0 0,0 1 0 0,0 3 0 15,0 0 0-15,0 3 1 0,0 0-1 0,0 2 1 0,6 2 1 16,-6-4 1-16,0 5 0 0,7-1 0 0,-7 1 0 0,0-1-1 0,6 0 2 16,-6 0 1-16,7-3-1 0,-1-1-1 0,0-2 2 0,2-2 0 0,-2-2-1 15,0-1 0-15,7-3 0 0,0-4 0 0,-6-1 2 0,6-5 0 16,0-2 0-16,0-3-1 0,0-3 1 0,6-2-1 0,-5-5 1 16,6-1-1-16,-8-4 1 0,8-3 0 0,-7-1 0 0,7-2-1 0,-1-5-1 15,-6 1-2-15,0-5-2 0,7 1-1 0,-8 0-2 0,2-1-2 16,-2-3-3-16,-5 0-4 0,-1 0-5 0,8-3-4 0,-14-1-4 15,6 0-1-15,0 1-1 0,-6-1 0 0,0 0 1 0,7 0 1 0,-7 5 0 16,0 0 1-16,0 1 2 0,-7 2 3 0,7 3 4 0,0 1 6 16,-6 6 5-16,6 1 9 0,-6 4 5 0,6-1 3 0,-7 7 3 0,0-1 1 15,1 0 4-15,6 6 3 0,-7-2 3 0,7 2-2 0,-6 0 0 16,6 3-2-16,-6 0-2 0,6 0 0 0,-7 0-3 0,7 3-3 0,-7 0-3 16,7 2-2-16,-6 2-1 0,6 0-1 0,-6 0-3 0,6 9-5 15,-8-6 0-15,8 5 1 0,0 4 2 0,0-1 2 0,-6 8 2 16,6-5 2-16,0 5 3 0,0 3 1 0,6 1 1 0,-6-1 2 0,0 4 2 15,8-1 1-15,-8 5 0 0,0 0 3 0,6-4 1 0,0 4 2 16,-6 0-1-16,7-1-3 0,0 0-1 0,-7 0-2 0,6-2-3 0,0-1-3 16,1 0-1-16,-7-3 0 0,6-2-2 0,1-2-2 0,0 0-2 15,-1-5-1-15,0 2-2 0,1-4-1 0,0-1 0 0,-1 0 1 0,0-3 0 16,-6-4 2-16,7 0 0 0,0-1 1 0,-1-2 0 0,-6-1 1 16,7-3 2-16,-7-1 1 0,6 1 1 0,-6 0 2 0,0-4 2 15,6 0 4-15,-6 0 1 0,0-4-1 0,8 0 1 0,-8-3 0 0,6 0 1 16,0-5-1-16,0-2-1 0,1 0 0 0,0-5-2 0,6-3-2 15,-7-4 0-15,8 0-4 0,-8 1-2 0,6-4-3 0,-4 0-2 0,4-1 0 16,-5-2-1-16,6 2-1 0,-6 1 0 0,5 2-1 0,-6 2 1 16,8 3-2-16,-8 5 0 0,8-2 0 0,-8 8-1 0,1 0 2 0,-1 3-1 15,0 5 1-15,2-1 1 0,-2 4-2 0,0 4-1 0,0 4 0 16,1-1 1-16,0 4 1 0,-1 0 1 0,7 4 1 0,-13 2 0 0,14 5 1 16,-8-3 0-16,-6 7-1 0,6-1 0 0,0-3 0 0,2 4 0 15,-2-1 1-15,0 1 0 0,1-3 2 0,-1-2-1 0,1 1-1 0,0-1 0 16,-1-6 0-16,0 4 0 0,0-9-1 0,2 3-6 0,4-3-8 15,-5-3-17-15,-1-3-22 0,1-4-45 0,6-4-57 0,-7 1-68 16,1-5-74-16,6-3-61 0,-7-4-53 0,8 1-39 0,-1-4-33 0,-1-1-14 16,2 1-9-16,-2-4 2 0,2 3 6 0,-1-3 18 0,0 4 20 15,6-4 45-15,-5 4 58 0,-2 0 66 0,8 0 127 0</inkml:trace>
  <inkml:trace contextRef="#ctx0" brushRef="#br0" timeOffset="175611.09">16191 14233 0 0,'6'-5'84'0,"-6"-2"103"16,6 4 16-16,-6-1 16 0,0 0 20 0,0-3 19 0,0 3 16 0,-6 1 21 15,6-4 21-15,0 2 16 0,-6 2 13 0,6-1-14 0,-8 0-28 0,2 1-17 16,6-1-10-16,-6 2-4 0,-1 2-5 0,1-5-8 0,-1 5-14 16,1 0-15-16,-1 0-17 0,1 0-18 0,0 0-21 0,-8 5-23 15,8-3-25-15,-7 2-25 0,0 3-24 0,0-3-16 0,6 6-12 0,-6-2-12 16,0 7-10-16,0-4-8 0,0 4-7 0,0-1-1 0,6 1-3 0,1 3 0 16,0 0-1-16,-1 4-1 0,0-3 0 0,1-1-2 0,6 4 0 15,0-4-1-15,0 0-1 0,0 1-1 0,6-1-1 0,-6-3 0 16,7 0 0-16,0-5 1 0,-1 5-1 0,7-4 2 0,-6-3 0 0,6-1 1 15,-1-4-2-15,2 1 1 0,-2 0 0 0,2-4 0 0,5-4 2 16,-6 0-1-16,0 1 0 0,7-4 1 0,-7-1-2 0,0-3 1 0,0 0-1 16,7-3-2-16,-14-1 1 0,7 0-1 0,0-3 1 0,0 4 0 15,-7-5-2-15,8 1 1 0,-8-4 0 0,0 3 0 0,1-3 1 0,0 0-1 16,-1 0 0-16,0 1 0 0,-6 2 1 0,0-3 0 0,7 4 1 16,-7-1 0-16,-7 1 1 0,7 4 0 0,0-1 2 0,0 4 1 15,-6 0 2-15,6 4 0 0,-6-4 3 0,6 7 0 0,0-3 1 0,-7 7-2 16,7-3 1-16,0-2-3 0,0 5-1 0,0 0 0 0,-7 5-2 15,7-2 0-15,0 0-1 0,0 5 0 0,0-1-3 0,-6 0-3 0,6 8-1 16,0-4 1-16,0 7-1 0,0-3 1 0,0 4-2 0,0-1 1 16,0 0 1-16,6 0 2 0,-6 4 2 0,0-4-2 0,7 4 1 0,0-3 1 15,-7-2 0-15,6 3 0 0,0-3-2 0,1-2 1 0,0 0-2 16,-1-1 2-16,1-2 2 0,-1-1 0 0,8-4-1 0,-8 0 1 16,0 0-1-16,7-2 1 0,0-5 0 0,-6 3-1 0,5-6 0 0,-4-2 0 15,4 3 0-15,2-6-1 0,-2 0 2 0,1 1-1 0,-6-7-3 16,6 2 0-16,0-2-1 0,-6-1 0 0,5-3-3 0,-5 3 0 15,6-3 0-15,-6-1-1 0,-1 1 0 0,0 0-1 0,2 0 0 0,-2-1 0 16,0 1 2-16,-6 3 1 0,0 1 0 0,6-1 2 0,-6 0 0 0,0 4 2 16,0 3 1-16,0 2 0 0,0-2-2 0,-6 5 0 0,6 3 1 15,0 0 1-15,0 3 0 0,0 5 1 0,-6-2 0 0,6 6 1 16,0-1 0-16,-6 3 1 0,6 5 1 0,0-1 0 0,-8 4 0 0,8 0 1 16,0 0 2-16,0 5 1 0,0-6 1 0,8 1-2 0,-8-1 1 15,6 2-1-15,-6-5-2 0,6 0-1 0,0-3 0 0,1-3-2 0,0 1 0 16,-1-1-5-16,1-5-3 0,-1-4-11 0,0 1-14 0,2 1-34 15,-2-5-46-15,0-5-61 0,0-2-71 0,8 0-65 0,-8-5-65 0,-6-1-51 16,7-6-45-16,-1 1-23 0,1-5-11 0,-7-3-4 0,0-3 0 16,0 0 9-16,0-4 14 0,0 0 34 0,0-7 44 0,-7-1 62 15,1 1 69-15</inkml:trace>
  <inkml:trace contextRef="#ctx0" brushRef="#br0" timeOffset="175748.67">16562 13686 38 0,'-14'0'302'15,"2"0"45"-15,5 0 41 0,-6 4 30 0,6 0 29 0,-5-4 16 16,5 3 11-16,0 2 4 0,-5-2 3 0,5 4 2 0,0-3 0 0,1-1-66 15,-7 0-100-15,7 5-75 0,-2-4-61 0,2 3-46 0,0 0-39 16,0-3-38-16,-2 3-36 0,2 0-53 0,6-2-60 0,-6 2-81 16,6-3-93-16,-7 3-78 0,7-3-71 0,-6-1-35 0,6 1-17 0,-7-4-10 15,0 0-2-15,7 0-3 0,-6-4-1 0,0 1 6 0,0-1 8 16,6 0 36-16,-8-3 50 0,2 0 75 0,6 0 250 0</inkml:trace>
  <inkml:trace contextRef="#ctx0" brushRef="#br0" timeOffset="175920.17">16126 13658 0 0,'-8'0'74'0,"-4"0"201"0,5 3 29 16,1-3 34-16,-7 0 35 0,6 0 23 0,1 0 16 0,-8 0 9 15,8 0 3-15,0-3 2 0,-8 3 0 0,8 0-35 0,-7 0-54 0,0 0-75 16,0 3-86-16,0 1-75 0,0-1-71 0,-7 4-88 0,7 1-94 16,-7-1-84-16,1 5-78 0,-7-2-47 0,6 0-34 0,-6 2-16 0,7-1-8 15,-7 0-4-15,0 4-1 0,-7-4 6 0,7 3 12 0,0-2 32 16,-7-2 40-16,7 1 53 0,-6 0 121 0</inkml:trace>
  <inkml:trace contextRef="#ctx0" brushRef="#br0" timeOffset="176162.68">14757 14141 328 0,'-6'11'431'0,"-7"1"28"16,6-6 16-16,1 1 7 0,0 0 4 0,6-2 4 0,0-3 4 0,0-2 1 16,6 5 2-16,7-5 0 0,0-5 1 0,7 5-112 0,-1-2-168 15,7-3-95-15,0 2-57 0,7-1-30 0,6-3-13 0,0 3-13 16,0-3-13-16,0 0-49 0,0-1-68 0,1 1-98 0,5 0-112 0,-6-1-70 16,0 1-49-16,-6 0-24 0,-1 3-12 0,1-3-6 0,-7-1-3 15,-1 5-1-15,-5-5-1 0,-6 1 4 0,-2 4 8 0,-5-1 46 16,-1 0 66-16</inkml:trace>
  <inkml:trace contextRef="#ctx0" brushRef="#br0" timeOffset="177679.64">17988 14316 63 0,'-13'8'242'0,"6"3"21"0,1-5 18 15,-7 2 24-15,7 0 26 0,-8-1 32 0,8-3 30 0,0 0 22 0,-1-1 16 16,0 0-2-16,1 2-6 0,-1-2-54 0,7-3-74 0,-6 4-40 16,6-4-23-16,0 0-14 0,0 0-12 0,0 0-22 0,0 0-23 0,0 0-28 15,0 0-32-15,6-4-19 0,-6 1-14 0,7-2-11 0,-1-5-5 16,8 3-8-16,-2-5-7 0,2 2-8 0,5-5-5 0,1-4-7 16,-2 1-4-16,2 0-5 0,0 0-2 0,-1-5-3 0,1 2 0 0,0-2-1 15,-1 3-2-15,-6-7 0 0,6 5-1 0,-5-4 0 0,-1 1-1 0,0 0-1 16,0-2 0-16,-7 2-3 0,0-4-2 0,2 4-3 0,-2-2-3 15,-6-2-1-15,0 4-2 0,0-1 0 0,0 3-1 0,0 2 1 16,-6-2-1-16,6 5 1 0,-8 4 2 0,2-1 0 0,0 0 2 0,6 4 1 16,-7 4 4-16,1 0 1 0,6 0 5 0,-7 3 0 0,7 1 1 15,-6 3 2-15,6 0-1 0,-7 0 1 0,7 0-1 0,-6 0-1 0,6 3 0 16,-6 4-1-16,6-3 0 0,-8 3-1 0,2 0 1 0,0 4 2 16,6 0 0-16,-7 3 0 0,1 3 0 0,6 0 0 0,-7 1 1 15,7 4 0-15,-6 0 1 0,6 4 1 0,0-1 0 0,-7 2 1 0,7 1 3 16,0 1 0-16,0 1-2 0,0-1 1 0,7 5 1 0,-7-6 0 0,0 6-1 15,6-1 1-15,-6-4 2 0,7 4 0 0,-1 0-1 0,1 0 0 16,-1-4 0-16,0 0-1 0,2 1 0 0,-2-4 1 0,7-1-1 16,-7 1 0-16,7-4-2 0,-6-4 0 0,5 1 2 0,2-4-2 0,-1-1-1 15,0-3 0-15,0-4-1 0,0 0 1 0,6-3 0 0,-5 0 0 16,5-4-1-16,-6-4-1 0,6 0 0 0,-5-3-2 0,5-4-1 16,-6 0-3-16,6 1-3 0,-5-5-2 0,-1-1-5 0,-6-2 0 0,5 0-4 15,-5-1 0-15,-1 1-2 0,1-3 0 0,-7-5 1 0,7 4 0 16,-7-4 0-16,-7 4 1 0,0-3 1 0,1-1 3 0,6 4 2 0,-13-1 4 15,7 5 3-15,-8 0 4 0,8 0 6 0,-8 7 2 0,2-4 4 16,5 8 2-16,-6 0 2 0,7-1 1 0,-1 5-1 0,1 3 1 0,0-3 0 16,-2 3 0-16,2 0-1 0,0 0 1 0,6 3-2 0,0 0-2 15,0 1-1-15,0 0-3 0,6-1-3 0,-6 5-1 0,6-5-4 0,2 5-1 16,4-1-3-16,-5-3-8 0,6 3-13 0,0 0-28 0,-1-4-37 16,2 5-47-16,6-4-55 0,-8 1-57 0,8-5-56 0,-7 2-48 15,7-2-45-15,-1 0-34 0,-6 0-29 0,6 0-14 0,1-2-6 0,0 2 6 16,-1-5 10-16,-5 5 27 0,4-4 38 0,2 1 47 0,0-2 54 15,-1 2 56-15,1 0 144 0</inkml:trace>
  <inkml:trace contextRef="#ctx0" brushRef="#br0" timeOffset="178369.59">19050 14083 0 0,'0'0'36'0,"6"-5"180"0,-6 5 29 16,7-4 28-16,-7 4 28 0,-7 0 26 0,7 0 28 0,0-3 27 16,-6 3 29-16,-1 0 19 0,0 0 18 0,1-3-29 0,0 3-51 0,-2 0-41 15,-4 0-33-15,6 0-28 0,-8 3-26 0,8-3-27 0,-7 0-24 16,-1 3-26-16,8-3-26 0,-6 4-27 0,-2 1-27 0,8-5-20 15,-7 3-17-15,6 0-12 0,-6 5-9 0,7-5-6 0,-1 5-4 0,-6-1-3 16,7 0-4-16,-1 1 0 0,1 3-2 0,-8-5-1 0,8 6-2 0,0 2-1 16,-2-3-1-16,2 4 1 0,0 0 0 0,0-1 2 0,-1 1 0 15,7 0 0-15,-7 4 0 0,7-5-1 0,0 4 1 0,0-3-1 16,0 0-2-16,0-1 2 0,7 1 0 0,0 0 1 0,-1-5-1 0,-6 5 0 16,12-8-2-16,-4 5-1 0,-2-5 0 0,7 0 1 0,-6-3 1 15,6-1-1-15,-1-3 0 0,2 0 0 0,-2-3-2 0,2-1 0 16,5 0 0-16,-5-6-2 0,4 2-1 0,-4-3 0 0,-1-4 0 0,7 0-2 15,-8 1-2-15,2-4-1 0,-2 3-1 0,2-7 2 0,-8 4 1 0,7-1 0 16,-7-2-1-16,1 3 0 0,-7-5 0 0,7 4 1 0,-7-2 2 16,6 3 1-16,-6-1 2 0,-6 1 2 0,6 0 1 0,0 4 1 15,-7-1 2-15,7-1 0 0,-7 5 1 0,7 4 3 0,0 0 3 0,-6 0 1 16,6 3 1-16,0 0 0 0,-6 4-2 0,6-3 0 0,0 6-1 16,-7-3 0-16,7 4 1 0,0 3-3 0,-6 1 0 0,6 0-1 0,0 2-2 15,0-2-1-15,0 6-3 0,-7 1-2 0,7-1 0 0,0 1 1 16,7 3 1-16,-7-4-1 0,0 5-1 0,6-1 0 0,-6 1 1 0,7-1 1 15,-1 1 1-15,0-5 0 0,1 4-2 0,0 1 1 0,-1-5 1 16,0 1-1-16,1 0-1 0,0-4 1 0,6 0 1 0,-7 0 0 0,1-4 1 16,6 1 0-16,-7-5 0 0,8-3 0 0,-8 4-2 0,7-8 1 15,-7 1 1-15,7-2-1 0,0-1 1 0,-7-2 0 0,8-3-1 0,-1-1 1 16,0-2-1-16,-7 3-1 0,7-7 1 0,-6 3-1 0,6 1-2 16,-7-4 1-16,1 0 1 0,6-5 0 0,-13 4 0 0,6 1-1 15,1-3 0-15,-7-1 0 0,6 0 1 0,-6 0-1 0,0-4 0 0,0 0-1 16,0 1 1-16,0-5 0 0,-6 4 0 0,6-3 0 0,-7 4 1 15,7-5-1-15,-6 5-1 0,6-1 1 0,0 4 1 0,-6 4-1 16,6-1 0-16,0 5 0 0,-7 3-1 0,7 4 0 0,0-1-1 0,0 5 0 16,0 3 1-16,0 0 0 0,0 3-2 0,0 5 1 0,0-1 1 15,0 4-1-15,0 0-1 0,0 7 1 0,0 1 1 0,7 3-1 0,-7 3 0 16,0 1 2-16,6 4 2 0,-6-2 0 0,0 1-1 0,6 5-1 16,1-5 2-16,-7 1 0 0,6-2-1 0,1 2 1 0,-7-1 0 0,7-3 1 15,-1-4 0-15,0 0 1 0,2 0-2 0,4-4 2 0,-5-3-1 16,-1 4 0-16,7-9 1 0,-6 1-1 0,5 0 1 0,2-4-3 15,-8-3-2-15,8 0-7 0,-8-1-12 0,7 1-26 0,-7-8-30 0,1 4-51 16,0-3-60-16,-1-5-65 0,0 1-66 0,-6-4-59 0,0 0-58 16,7-4-32-16,-7 1-20 0,-7-1-9 0,7-3-2 0,-6 0 4 0,0 0 10 15,-1-5 24-15,-6 1 30 0,6 0 51 0,-5 0 61 0,-8-4 63 16,6 4 219-16</inkml:trace>
  <inkml:trace contextRef="#ctx0" brushRef="#br0" timeOffset="178522.48">19219 13924 267 0,'-13'4'311'0,"0"4"34"0,6-5 31 16,1 1 25-16,-8 0 20 0,14-1 11 0,-6 0 6 0,6-3 6 15,0 5 3-15,0-5-20 0,0 3-34 0,0-3-67 0,6 4-83 0,2 0-54 16,-2-4-38-16,7 3-33 0,0-3-31 0,0 4-25 0,-1-4-20 16,8 0-12-16,0 0-8 0,-7-4-12 0,7 4-17 0,6-3-39 15,-7-1-51-15,1 0-65 0,0 1-71 0,-8-5-70 0,8 5-66 0,-7-5-41 16,-1 2-26-16,2-3-14 0,-1 1-6 0,-6 2-2 0,-1-2-2 16,0-3 8-16,-6 0 11 0,0 4 36 0,0-8 48 0,0 4 62 15,-6 1 150-15</inkml:trace>
  <inkml:trace contextRef="#ctx0" brushRef="#br0" timeOffset="178711.77">18860 13668 0 0,'-19'11'245'0,"-1"-4"27"0,0 1 22 0,8 0 23 0,-8-2 27 16,14-2 16-16,-7 0 10 0,7-4 5 0,-2 3 2 0,8-3 3 16,-6 0 2-16,6 0-63 0,6 3-95 0,-6-3-53 0,8 5-35 0,-2-5-23 15,0 3-21-15,7 1-24 0,1-4-27 0,-2 5-20 0,2-3-16 16,5-2-36-16,-6 4-42 0,6-4-55 0,1 0-61 0,-7 0-61 15,7 0-64-15,0 0-31 0,-2-4-20 0,-4 4-11 0,5-2-5 0,1-7-2 16,-8 6-1-16,2-5 3 0,-1 1 7 0,0 0 30 0,0-4 39 0,0 3 53 16,0-3 221-16</inkml:trace>
  <inkml:trace contextRef="#ctx0" brushRef="#br0" timeOffset="178849.76">19147 13536 0 0,'0'-8'71'0,"-6"5"181"16,-1 0 27-16,1-5 31 0,-1 5 35 0,-6 0 29 0,6 3 26 15,-5-5 14-15,-2 5 6 0,8-3 4 0,-13 3 1 0,5 3-37 0,2-3-59 16,-8 8-59-16,0-5-59 0,1 5-37 0,-1 3-24 0,8 0-45 15,-8-1-56-15,0 5-77 0,7 0-88 0,-7-4-87 0,8 3-87 0,5 1-56 16,-6 0-41-16,6-1-20 0,1 1-9 0,6 0-6 0,0-4-1 16,0 3-3-16,6-3-2 0,1 0 14 0,0 0 19 0,6-4 49 15,-1 4 61-15</inkml:trace>
  <inkml:trace contextRef="#ctx0" brushRef="#br0" timeOffset="179536.79">20782 14041 0 0,'0'5'61'16,"0"-2"150"-16,-6 0 17 0,6-3 19 0,0 0 20 0,-8 5 20 15,8-5 19-15,-6 0 18 0,6-5 16 0,-6 5 13 0,0-3 11 0,6 0-33 16,-7-2-53-16,0 3-31 0,1-3-16 0,6 2-11 0,-7-5-8 16,1 5-14-16,-8-5-14 0,8 1-14 0,0-1-13 0,0 5-13 0,-8-4-14 15,8-1-9-15,-1 5-9 0,-6-4-11 0,0 3-10 0,7 0-14 16,-8 1-15-16,2-2-13 0,-2 5-9 0,1 0-7 0,-6 5-4 0,6-2-5 15,-7 1-8-15,7 3-3 0,-6 0-5 0,0 4-2 0,-1-4-2 16,0 8-2-16,1-4-2 0,-1 5-1 0,7-6 0 0,-6 5 0 0,6 4 0 16,-1-5 0-16,2 0 1 0,-2 1 0 0,8 0 1 0,-1-1 0 15,1-3 0-15,0 4 0 0,6 0 1 0,0-4-1 0,6 0 2 16,-6-4 0-16,6 4-1 0,1-4 1 0,6 1 1 0,-6-1 1 0,5-3-1 16,2-1 0-16,-1 1 0 0,6-4-1 0,-6-4 1 0,7 1-1 15,-1-5 1-15,1 5-2 0,0-8 0 0,-1-1 0 0,7 2 0 0,-6-5-1 16,6 1-2-16,-7-5-2 0,7 1-3 0,-6-4-3 0,6 0-3 15,-7 0-1-15,1-4-2 0,-1 0-1 0,1-3 0 0,0 0 1 16,-8 0-2-16,2-2 0 0,-2-1 1 0,1 0-1 0,-6-2 1 0,0 1 2 16,-1 0 3-16,-6 0 4 0,6 4 4 0,-6 0 3 0,0 0 5 15,0 3 4-15,0 4 5 0,0 0 5 0,0 4 6 0,-6-1 6 16,6 5 5-16,0 3 4 0,-6 0 5 0,6 3 4 0,0 1 2 0,-7 4 2 16,7-2 0-16,0 5-1 0,-7 0-2 0,7 0-5 0,0 0-6 0,0 0-4 15,-6 5-5-15,6 1-6 0,-7 2-5 0,7-2-4 0,-6 6-4 16,0 3-3-16,-2 0-3 0,8-1-2 0,-6 8-2 0,0 0-1 15,0 1 0-15,-1 2 1 0,0 4 0 0,7 0 0 0,-6 1 0 0,-1-1 1 16,7 4-1-16,-6 0 1 0,6 0-1 0,0 1 1 0,-7-2 0 0,7-3 0 16,0 4-1-16,0-4 1 0,0 0 0 0,7-2-4 0,-7-2-4 15,6-3-8-15,1 0-10 0,-1-4-18 0,1 0-20 0,0-7-37 16,5 4-48-16,2-7-60 0,-8-1-67 0,7-3-61 0,7-4-57 0,-8 0-48 16,2-4-42-16,-2 0-19 0,8-3-5 0,-7-5 2 0,7 5 7 15,-1-4 15-15,1 2 21 0,0-8 38 0,-2 7 46 0,2-1 59 0,7 0 68 16</inkml:trace>
  <inkml:trace contextRef="#ctx0" brushRef="#br0" timeOffset="180361.36">21407 13939 71 0,'6'-3'198'0,"-6"0"26"0,0-2 26 0,0 1 30 0,0 1 32 16,-6-2 30-16,6 5 30 0,-6-2 26 0,6-2 22 0,-7 0-9 0,7 0-26 16,-7 4-27-16,1-3-29 0,0 3-24 0,-1-3-20 0,1 3-23 15,-8 0-24-15,8 0-26 0,-7 3-30 0,6-3-29 0,-5 3-29 0,-1 1-25 16,6 0-21-16,-6 0-15 0,-1 3-11 0,2-4-11 0,-1 6-10 0,6-3-5 15,-6 5-5-15,1-3-4 0,4-1-2 0,-4 4-3 0,5 0 0 16,0-4-3-16,1 4-1 0,0 0-1 0,-1 0-1 0,1 3-2 16,6-3-1-16,-7 1-2 0,7-2 1 0,0 5-1 0,0-4 0 0,7 0 0 15,-7 4 1-15,6-4 0 0,1-1-1 0,-1 7 0 0,0-8 1 16,8 2-2-16,-8-4 1 0,8 5 1 0,-2-5 0 0,1 1 0 16,0-5-2-16,0 1 1 0,1-1-1 0,-2-3-1 0,2 0 0 0,5-3-3 15,-6-1 0-15,0-3-3 0,0 0-1 0,7-4-2 0,-8-1-1 0,2 1-1 16,-2-3-1-16,2-1-1 0,-8 1 0 0,7-1 1 0,0-3-1 15,-6-1 0-15,5 1-1 0,-4-3 2 0,-2 2 3 0,0-4 1 0,1 2 2 16,-7-2 2-16,6-2 1 0,-6 3 3 0,7 0-1 0,-7 0 1 16,0 4 2-16,0 0 1 0,0 0 1 0,0 3 4 0,0 4 4 15,0 0 2-15,0 4 1 0,0-1 0 0,0 4 0 0,0 0 1 0,-7 4-1 16,7 0 1-16,0 0-1 0,0 4-1 0,-6 3 0 0,6 0-1 16,-7 1-2-16,7 3-1 0,-6 4-4 0,6 0-1 0,-6-1-2 0,6 4-1 15,0 4 0-15,0-2 1 0,-8 1-1 0,16 2 0 0,-8-3 1 16,0 3-1-16,0-5 1 0,6 4 0 0,-6-4-1 0,6 0 0 15,1 1 0-15,-1-1 1 0,1-3 0 0,-1 0 0 0,1-4-1 0,-1 0 2 16,8-5 0-16,-8 2-1 0,7 1 1 0,0-7-1 0,0-2 1 16,-7 0 1-16,14 0-1 0,-6-2 1 0,-2-3 0 0,1-2 0 0,-6-1 0 15,6-3-2-15,-1 4 0 0,2-4-1 0,-2-4 0 0,2 4-2 16,-8-4-1-16,7 1-2 0,-6 0-4 0,0-1-2 0,-1-4-3 16,0 1-2-16,-6 0 0 0,7 0-1 0,0-1 0 0,-7 1 0 0,6-1 2 15,-6 6-1-15,0-3 1 0,0 1 1 0,0 1 0 0,0 7 4 16,6-4 2-16,-6 3 1 0,0 5 3 0,0-1 0 0,-6 1 2 0,6-2-1 15,0 5 0-15,0 0-1 0,0 5 1 0,0-2-1 0,0 1 1 16,0 3-1-16,-6 0 0 0,6 1 1 0,0 2 0 0,-7 5 0 16,7 0 0-16,0-1 1 0,-7 1-1 0,7 3 1 0,0-3 0 0,0 4 0 15,0-1 2-15,-6 0 1 0,6-3 0 0,6-1-1 0,-6 2 1 0,0-6 0 16,0 1-1-16,7 0 0 0,-7-4 0 0,7 1 0 0,-1-1 2 16,-6-3 0-16,6-1-1 0,1 1 1 0,-1 0-1 0,1-4-1 15,0 0 1-15,-1 0 0 0,0-4 0 0,1 0 0 0,6 1 1 0,-7-1-1 16,1-3 0-16,0-1 1 0,6-2-1 0,-7-1 0 0,0 3-2 0,2-7 0 15,-2 1 1-15,0-1-1 0,0 0-1 0,1-3-1 0,0-1 1 16,-7 2-2-16,6-3 0 0,-6 3 0 0,7-2 0 0,-7 1 0 16,0 0-2-16,6 3 1 0,-6 4 1 0,0 1 0 0,0-2-1 0,0 5-1 15,0 3 0-15,0 1 1 0,0 3 0 0,0 3 1 0,0 1 2 16,-6 3-1-16,6 0 1 0,0 5 0 0,0 2 0 0,-7 1 1 16,7 3-1-16,0 4 2 0,0 0 1 0,0 0 1 0,0 0 0 0,7 0 1 15,-7 0-2-15,6-4 2 0,0 4-1 0,2-4 1 0,-2-2-2 0,0 2 1 16,0-7 0-16,2 0 0 0,-2 0 1 0,7-4-1 0,-7 0 1 15,8-3-8-15,-8 0-9 0,6-4-30 0,-4-4-39 0,-2 0-54 16,7-3-61-16,-6-4-61 0,-1 0-57 0,1-4-58 0,-1 0-58 0,0-2-31 16,-6-1-16-16,0-5-10 0,0-3-4 0,-6 1 4 0,0-4 9 15,-1-5 28-15,1 1 40 0,-8-3 53 0,2-4 60 0</inkml:trace>
  <inkml:trace contextRef="#ctx0" brushRef="#br0" timeOffset="180670.09">21271 13496 161 0,'-33'18'259'0,"7"1"33"0,0-1 32 16,6-4 41-16,-6 1 44 0,7 0 27 0,5-4 18 0,2-1 11 15,-1-2 10-15,6 3-11 0,0-7-23 0,7 3-51 0,0-4-65 0,0 1-36 16,7 1-22-16,0-5-25 0,-1 0-27 0,1 0-35 0,5 0-43 16,2-5-24-16,5-2-16 0,1 0-11 0,-8 0-9 0,14-4-8 0,-6-1-8 15,0 1-7-15,-1-3-9 0,1-1-8 0,0 4-8 0,-7-3-7 16,6-2-7-16,-6 2-2 0,0 3-4 0,-6-1-1 0,-1 2-2 0,7 3-1 15,-13-1-2-15,6 6 0 0,1-3-2 0,-7 1 0 0,7 4-2 16,-7 4-1-16,6-4 1 0,-6 7-1 0,6-2 0 0,2 1 0 16,-2 2-1-16,0 3 1 0,1 1 0 0,-1-2 0 0,1 5 1 0,-1-4-1 15,1 3-4-15,5-3-9 0,-4 4-12 0,4-1-17 0,-5-3-21 16,6 1-35-16,-7-1-42 0,7-4-54 0,-6 0-61 0,6 0-65 16,-7-2-67-16,1-2-58 0,0-3-55 0,-1-3-24 0,0 3-10 0,1-9 2 15,-1 3 11-15,1-2 16 0,0-3 18 0,-7 1 35 0,6-6 42 0,0 2 55 16,-6-5 60-16</inkml:trace>
  <inkml:trace contextRef="#ctx0" brushRef="#br0" timeOffset="180829.83">21628 13375 0 0,'-6'-11'166'0,"6"4"110"0,-6 0 36 0,-1-2 47 16,0 2 52-16,7 4 32 0,-6-1 24 0,6 0 11 0,-7 1 6 0,7 3 7 15,0-4 4-15,-6 4-52 0,6 0-77 0,0 0-59 0,6 0-48 16,-6 0-39-16,7 0-36 0,-1 0-46 0,1 0-53 0,6 4-33 16,1-4-22-16,-2 3-13 0,1-3-5 0,7 8-6 0,0-5-5 15,-2 2 0-15,2-3-1 0,0 7-10 0,-1-6-18 0,1 5-37 0,-1-5-46 16,1 4-61-16,-7-3-71 0,0 4-62 0,0-5-59 0,-6 4-48 15,-1-3-42-15,1 0-21 0,-7 3-11 0,0-3-5 0,0-4-2 0,0 3 11 16,-7-3 15-16,1 4 36 0,-1-4 46 0,-6 0 62 0,7 0 69 16</inkml:trace>
  <inkml:trace contextRef="#ctx0" brushRef="#br0" timeOffset="181070.27">20586 13653 208 0,'-25'22'386'0,"5"-3"33"0,0-1 17 15,1-3 12-15,6-1 6 0,0-3 6 0,7 1 4 0,6-5 2 0,0 0 3 16,6 0 2-16,7-3 0 0,0 0-90 0,6 3-139 0,7-4-90 16,0-3-66-16,7 5-35 0,6-5-21 0,1-5-47 0,5 2-57 0,-7-1-84 15,9-3-95-15,-9 0-80 0,9-1-68 0,-9 0-37 0,1-2-17 16,0-1-10-16,-7 0-4 0,2-4-1 0,-9 4-2 0,1 0 2 15,1 0 5-15,-8 0 34 0,0 1 51 0,1-2 78 0,-7 2 261 0</inkml:trace>
  <inkml:trace contextRef="#ctx0" brushRef="#br0" timeOffset="183471.43">23283 13305 0 0,'6'-8'108'0,"0"5"46"15,2-4 15-15,-2 0 16 0,0 4 18 0,1-5 17 0,-1 0 19 0,1 5 18 16,0-5 20-16,-1 1-6 0,0 4-15 0,1-4-4 0,0 2 2 15,-1 2 11-15,0-1 17 0,-6-3 8 0,7 3 4 0,-7 4-3 16,7-3-6-16,-7-1-7 0,0 4-10 0,0-4-10 0,0 4-11 0,0 0-12 16,0 0-13-16,0-3-20 0,0 3-22 0,0 0-24 0,0-5-25 15,0 5-19-15,-7 0-16 0,7-2-12 0,-7 2-11 0,1 0-9 0,0 0-10 16,-1 0-7-16,0 0-6 0,-5 2-7 0,-8-2-7 0,7 5-5 16,-7 2-5-16,1-3-3 0,-1 3-2 0,0 0-4 0,-6 5-4 0,7-5-1 15,-7 3-1-15,6 1 0 0,1 5-1 0,-1-6 1 0,0 5 0 16,2-1 1-16,-2 1-1 0,1 0 2 0,5 3 0 0,-6 1 2 15,8 2 0-15,-1 2 2 0,-1-2 6 0,8 5 2 0,-6 0 3 0,4-1 2 16,2 4 2-16,0 1 3 0,-1 2-1 0,7 1 3 0,0 1 3 16,0 2 0-16,0-3 1 0,0 8-1 0,0-5 1 0,7 4 0 0,-7-3-4 15,6 4-2-15,0-1 0 0,2 0-4 0,-2 1-1 0,0-5-1 16,7 4-1-16,-6-3-2 0,-1 0-1 0,7-4-2 0,1 3-1 0,-8-7-1 16,6 4-3-16,2-7 0 0,-8 3-2 0,7-6-1 0,1-2-1 15,-2 2 1-15,-6-5-1 0,8-4-2 0,-8 1 0 0,8 0-4 16,-8-8-3-16,1 4-10 0,5-4-13 0,-5-3-25 0,0 0-29 0,-1-4-57 15,-6-4-73-15,6 0-104 0,-6-3-121 0,7-4-75 0,-7 0-51 16,0-4-25-16,0 0-13 0,0-2-3 0,0-6-2 0,0 1 8 16,-7-3 14-16,7-1 23 0,0-3 29 0,7-1 57 0,-7-3 73 0</inkml:trace>
  <inkml:trace contextRef="#ctx0" brushRef="#br0" timeOffset="184195.93">24338 13719 0 0,'0'0'9'16,"0"-3"177"-16,0 3 14 0,-7-4 20 0,7 0 19 0,-6 1 20 15,6 0 14-15,-6-5 16 0,6 4 12 0,-8-3 16 0,8-1 16 0,-6 1-19 16,0 0-35-16,0 4-16 0,6-9-3 0,-7 5-4 0,0 0-1 16,1-1-10-16,-1 5-12 0,-5-4-13 0,4-1-12 0,2 4-10 15,0-3-10-15,-8 3-13 0,8 0-15 0,-7 1-20 0,0-1-26 0,6 4-22 16,-5 0-23-16,-2 0-15 0,2 0-14 0,-8 4-10 0,7-4-9 15,-7 3-4-15,8 5-5 0,-8-1-2 0,1 0-3 0,-1 0-2 0,6 5-1 16,-5-1-3-16,6-1 0 0,-6 6-1 0,5-2 1 0,2 1 0 16,-1 3 1-16,-1 0 0 0,8 4 0 0,0-3 0 0,-1 3 1 0,0 3-1 15,7-3 2-15,-6 0-1 0,6 5 2 0,0-6 0 0,6 5 1 16,1-4 0-16,-7-1 1 0,7-3-1 0,-1 1 0 0,7-1 0 16,-6 0 1-16,6-2-1 0,-1-1-1 0,2-5-1 0,-8-3 1 0,14 4-2 15,-7-3-1-15,-1-5 0 0,8 1 0 0,-6-4 1 0,5-4-1 16,1 1-2-16,-8-1-2 0,8-3-2 0,-1-4-3 0,1 0-3 0,0-4-4 15,-1 1-3-15,1-4-1 0,0-1-2 0,-8-4-1 0,8 2-1 16,-1-2-2-16,-5-2 2 0,-2-1-1 0,2-3 0 0,-2 3 2 0,1-3 3 16,1 4 3-16,-8-2 4 0,7 0 5 0,-6 4 4 0,-1 1 3 15,-6 0 7-15,6-1 6 0,-6 9 6 0,7-5 7 0,-7 5 4 0,0 3 7 16,0 0 6-16,0 0 8 0,-7 4 6 0,7 3 5 0,0-3 3 16,0 3 2-16,0 1-2 0,-6 3-1 0,6 0-5 0,0 0-6 15,0 0-5-15,0 0-6 0,0 3-4 0,-6-3-7 0,6 7-6 16,0 1-6-16,0-1-8 0,-7 4-5 0,7 4-4 0,-7-1-1 0,7 1 0 15,-6 7 1-15,6 0-1 0,-6 0 3 0,-1 4 1 0,7 3 2 0,-7-3 0 16,7 6 1-16,-6 2 1 0,-1-5 0 0,7 7 1 0,-6-2 0 16,0 2 0-16,6-3-1 0,0 1 0 0,-8-2-2 0,8 5 1 15,-6-8 0-15,6 4-1 0,0-4-2 0,-6 0-1 0,6 1-1 0,0-8-2 16,6 3 0-16,-6-6-4 0,0-2-2 0,0-1-8 0,6-5-11 16,-6-1-12-16,8 2-13 0,-8-9-20 0,6 5-24 0,-6-8-46 15,6 0-57-15,-6 0-71 0,7-4-79 0,-7 0-75 0,6 1-70 0,-6-4-35 16,7-4-15-16,-7 0-1 0,7-1 5 0,-7-2 12 0,6-5 12 0,0 1 18 15,1 0 22-15,0-4 46 0,-1 0 57 0,7-4 72 0,-6 0 227 16</inkml:trace>
  <inkml:trace contextRef="#ctx0" brushRef="#br0" timeOffset="184599.47">24833 13866 141 0,'0'3'232'0,"0"1"25"16,-7-4 21-16,7 4 25 0,0-4 27 0,0 0 27 0,0 0 27 0,0 0 25 16,0 3 22-16,0-3-10 0,-6 0-28 0,6 0-43 0,0 0-49 15,-6 0-33-15,6 0-25 0,-8 4-23 0,2-4-22 0,6 5-26 0,-6-5-26 16,6 2-26-16,-7 3-27 0,1-2-25 0,-1 0-23 0,7 1-14 16,-6 4-10-16,-1-1-7 0,1 0-4 0,6 4-4 0,-6-3-2 0,6 3 0 15,-8 0-1-15,8-4 0 0,-6 4-1 0,6-1 1 0,0 2 1 16,0-1-1-16,0 0 0 0,0-1-1 0,6 1 1 0,-6-3 0 15,8 3-1-15,-2-4 1 0,0 1-1 0,1-1 1 0,-1 0-1 0,1 1 0 16,6-5 2-16,-7 1-1 0,8 0 1 0,-8-4-1 0,7 0-1 16,0 0 1-16,-7-4-1 0,7 0 1 0,1 1 1 0,-8-1-2 0,7-3 1 15,-6-1-1-15,-1 2 1 0,0-3 0 0,1-1-1 0,0-2 2 16,-7 6 1-16,0-6 4 0,0 1 6 0,0 0 4 0,-7-4 5 0,0 8 3 16,1-4 2-16,0 1 5 0,-1-1 1 0,-6 0 1 0,7 3 3 15,-8 2-1-15,1-3 0 0,1 1-2 0,-2 6-3 0,8-6-4 16,-8 8-6-16,8-4-9 0,-7 4-11 0,7 4-18 0,-1 0-21 0,1 0-47 15,-1-2-56-15,1 3-78 0,0 2-87 0,6 1-78 0,-8-5-69 16,8 5-36-16,0-2-16 0,0-1-9 0,0-2-4 0,8 5 2 0,-8-5 3 16,6 1 15-16,0-1 19 0,7-3 42 0,-6 4 55 0,6-4 75 15,-1-4 242-15</inkml:trace>
  <inkml:trace contextRef="#ctx0" brushRef="#br0" timeOffset="185245.42">26181 13602 133 0,'6'-4'205'0,"2"4"27"0,-2-3 28 0,0-1 29 0,0 0 27 15,1 4 34-15,0-3 35 0,-1-1 28 0,-6 1 28 0,7-2-13 0,-1 2-30 16,-6-1-28-16,6 1-24 0,-6-1-17 0,0 4-14 0,0-4-17 16,0 1-22-16,0-1-20 0,0 1-23 0,0-5-25 0,-6 5-29 0,0-2-24 15,6-1-23-15,-7 2-16 0,-6-3-11 0,6 4-12 0,1-5-9 16,-6 4-9-16,-2-3-6 0,1 3-8 0,0 0-6 0,0 0-6 16,-7 1-6-16,1 3-5 0,6 0-7 0,-6 0-5 0,5 0-5 0,-6 3-4 15,1 1-4-15,-1 0-2 0,2 2-4 0,4-1 0 0,-6 7-1 16,1-6-3-16,-1 2 0 0,8 3-1 0,-8 0-2 0,1 3 1 0,-1-3-1 15,6 4 1-15,-5-4 0 0,0 8 0 0,6-5 0 0,-1 1 0 16,-5 3 0-16,6 0-1 0,0 0 0 0,0 1-1 0,0 4 0 0,7-6 0 16,-1 5 1-16,-6 0 1 0,7 0 0 0,6 0-1 0,-7 0 0 15,7 1 1-15,0-2-1 0,0 2 0 0,0-3 1 0,7-1 1 0,-1-1 1 16,0 4-1-16,1-7 2 0,6 4-1 0,0-5 0 0,0 0 0 16,0 1-1-16,7-4 1 0,0 0 0 0,-1 0 1 0,0-3-1 0,0-1 1 15,8 0-1-15,-8-4 1 0,8 2-2 0,-8-2 1 0,7 1 0 16,-6-4-2-16,6 0 1 0,-7 0-4 0,1 0-6 0,0 0-11 15,-2-4-12-15,2 4-17 0,0-3-19 0,-1-2-23 0,-5 2-25 0,-2-4-41 16,1 3-52-16,-6-3-64 0,6 3-67 0,-7-3-63 0,-6 0-59 16,8-1-46-16,-8 1-39 0,-8 0-13 0,8-1 3 0,-6 1 11 15,0 0 16-15,-1-5 21 0,0 6 24 0,1-1 42 0,-1-1 51 0,1-3 63 16,-7 3 68-16</inkml:trace>
  <inkml:trace contextRef="#ctx0" brushRef="#br0" timeOffset="185523.96">25816 13803 37 0,'-13'0'295'0,"-6"5"52"0,0-5 50 16,5 0 39-16,1 3 32 0,0-3 23 0,7 0 15 0,-1 0 12 0,1 0 8 16,-1 0 6-16,7 0 4 0,-7 0-62 0,7 0-100 0,0 0-64 15,7 4-48-15,-7-4-46 0,7 0-44 0,-1 3-32 0,7-3-28 16,0 0-16-16,6 4-13 0,-5-4-8 0,12 4-7 0,-1-4-5 0,-5 3-5 15,13-3-3-15,-7 4-2 0,6 0-7 0,-5-4-6 0,5 0-7 16,-6 3-8-16,7-3-5 0,-7 0-4 0,0 0-6 0,0 0-3 0,0 0-3 16,0 0-3-16,-6 0-10 0,6 0-12 0,-13 4-18 0,7-4-19 15,-14 0-29-15,6 0-31 0,-4-4-67 0,-8 4-83 0,0 0-99 0,0 0-104 16,0 0-59-16,-8-3-33 0,-4-1-17 0,-2 0-6 0,2 1 4 16,-1-1 10-16,-7-3 16 0,0 3 20 0,8-4 28 0,-8 5 31 15,1-4 66-15,5-1 84 0</inkml:trace>
  <inkml:trace contextRef="#ctx0" brushRef="#br0" timeOffset="187837.55">27718 13221 123 0,'13'0'167'0,"-6"0"9"16,-1-3 9-16,1 3 11 0,-1-4 9 0,0 4 10 0,1-4 9 0,6 1 12 16,-7-1 11-16,2-3-23 0,-2 2-42 0,0-2-15 0,7 0 1 0,-6 0 14 15,-1 3 22-15,1-3 18 0,-7 0 17 0,6-1 9 0,0 1 8 16,-6 0 2-16,8-1 2 0,-8 5-2 0,0-5-4 0,0 0-5 16,0 2-6-16,0-2-11 0,-8 2-15 0,8 1-23 0,0-2-26 0,-6 2-23 15,0-1-25-15,6 2-16 0,-7 1-16 0,1-4-12 0,-1 2-8 16,1 5-11-16,-1-2-7 0,1-3-9 0,-8 5-7 0,8 0-6 15,0-4-4-15,-8 4-5 0,8 4-5 0,-7-4-2 0,7 5-3 0,-8-3-2 16,2 3-1-16,-2-2-1 0,2 4-2 0,-1 1 0 0,-1 3 0 16,2-3-2-16,-2 2 1 0,2 0-1 0,-8 6 0 0,7-5 0 15,-7 3 0-15,7 4 0 0,-6-3-2 0,6-1 1 0,-7 5 0 0,0-1 0 16,1 1 1-16,6-1 1 0,-6 0 0 0,-1 4 0 0,7-4 0 0,-7 5 3 16,8-1-1-16,-2 3 1 0,2-3 2 0,5 0 3 15,0 5 2-15,-6-2 2 0,13-3 2 0,-6 3 0 0,-1 1 1 0,7-1 1 16,0-3 0-16,0 4 0 0,7 0 0 0,-1-1-1 0,-6-3 0 0,7 4-1 15,6-4-1-15,-6 4-3 0,-1-5-2 0,6 2-1 0,2-2-1 16,-1 1-1-16,0 0-2 0,0-3 0 0,7-1 1 0,-8-3-1 16,2 3 0-16,5-3 0 0,1-4 1 0,-1-1-2 0,1 2 1 0,-7-5 1 15,6 0-2-15,7 1 0 0,-6-5 1 0,-1 2 0 0,1-3-1 16,6-2 1-16,-7 0-2 0,1 0 0 0,6-2-1 0,-7-3 1 0,7 2 1 16,-6-5-1-16,6 1 0 0,1 0-1 0,-8-5 1 0,7-2 0 15,-6 0-2-15,-1-2 1 0,7-4 1 0,-6 1-2 0,0-6 0 0,-8-2 0 16,8 2 0-16,-7-4-2 0,-1-5-1 0,8 5-1 0,-13-4 0 15,0 0 2-15,-1 0-2 0,0 1 0 0,1 2 2 0,-7-3 0 0,0 4 1 16,0 3 1-16,-7-4 0 0,1 8 2 0,0-3 2 0,-1 3 3 16,0 0 2-16,-5 0 3 0,-2 3 3 0,-5 1 1 0,5-1 2 0,-4 2 1 15,4 2 2-15,-6 0 0 0,1 1-1 0,-1-1 1 0,1 4-1 16,6 4-2-16,-6-5-2 0,-1 5-3 0,6 0-3 0,2 3-3 16,-1 1-3-16,0-1-1 0,0 4-3 0,-1 0-6 0,8 0-8 0,-7 4-10 15,6-1-13-15,1 5-14 0,-7 0-17 0,7-1-17 0,6 4-21 16,-7 0-42-16,0-1-49 0,1 5-71 0,0 0-80 0,6-4-76 0,-7 7-78 15,0-3-40-15,7-1-23 0,0 1-4 0,-6 0 5 0,6 0 11 16,0-1 13-16,0 1 20 0,6-4 20 0,-6 0 41 0,7-1 52 0,-7 2 70 16,7-2 125-16</inkml:trace>
  <inkml:trace contextRef="#ctx0" brushRef="#br0" timeOffset="188124.87">27757 13595 137 0,'-6'7'342'15,"-1"-3"34"-15,1 4 24 0,-1-6 17 0,7 6 12 0,0-4 15 0,0 0 14 16,0-1 14-16,7 1 13 0,-7 3 13 0,6 0 12 0,7-2-72 16,0 5-112-16,0-3-68 0,1 1-45 0,5 3-24 0,0 0-14 0,0 0-9 15,8 0-8-15,-1 1-7 0,6 1-9 0,-6-1-8 0,7 2-10 16,-1-3-8-16,1 3-10 0,0 1-7 0,-1 4-3 0,1-4-8 16,-1-1-7-16,2 0-8 0,-9 2-5 0,7-2-46 0,-6-3-22 0,1 4 0 15,-7-1 0-15,-2-3 0 0,2 0 0 0,-7-4 0 0,1 1 0 16,-2-1 0-16,-6 1 0 0,2-1 0 0,-2-4 0 0,-6 1 0 0,6-4 0 15,-6 4 0-15,0-4 0 0,0 0 0 0,0 0 0 0,0 0 0 16,0 0 0-16,-6-4 0 0,6 4 0 0,-6-4 0 0,-2 1 0 0,2-1-27 16,-6-4-262-16,5 1-114 0,0-4-125 0,-6 1-64 0,1-9-32 0,4 5-15 15,2-8-8-15,0-1 2 0,-7 1 7 0,13-3 21 16,-7-4 28-16,7-1 32 0,7 1 38 0,-7 0 69 0,7-1 87 0</inkml:trace>
  <inkml:trace contextRef="#ctx0" brushRef="#br0" timeOffset="188528.21">28572 12994 245 0,'0'-4'398'0,"-7"1"37"0,7-1 25 15,-7 0 15-15,7-3 11 0,-6 3 14 0,6-3 12 0,0 4 11 16,0-5 11-16,0 1 8 0,0 3 8 0,6-3-91 0,-6 3-140 0,0 1-86 16,7-1-60-16,-7-3-34 0,7 2-22 0,-1 5-14 0,0-3-12 15,8 3-10-15,-8 0-13 0,7 3-8 0,0-3-10 0,6 7-5 16,1 2-6-16,0-2-4 0,-1 4-7 0,1 4-2 0,6-1-3 0,-7 4-2 16,7 1-2-16,-6 6-1 0,-1-3 1 0,1 8-2 0,0-1 0 0,-1 3-1 15,-6 2 0-15,0 3-3 0,0-1-3 0,0 4-1 0,-7 5-2 16,1-6 1-16,0 5 0 0,-7 0 1 0,0 1 1 0,0 2 1 0,-7-3-1 15,0-3 1-15,1 2-1 0,0 1 0 0,-1-3-1 0,-6-4 0 16,0-1-1-16,7 0 0 0,-8-2-1 0,8-5-1 0,-8-3-1 16,8-1-2-16,-7-3-1 0,7 1-4 0,-1-10-3 0,1 6-14 0,-1-7-20 15,1-2-27-15,0-3-33 0,-2-3-67 0,8 0-84 0,-6-4-109 16,-7-4-125-16,6 0-62 0,1-3-31 0,0-3-15 0,-7-9-9 0,6 4 0 16,0-7 0-16,1-3 13 0,0-1 19 0,6 0 29 15,0-3 30-15,6-1 68 0,0 1 82 0</inkml:trace>
  <inkml:trace contextRef="#ctx0" brushRef="#br0" timeOffset="190146.31">8981 15994 79 0,'0'0'348'0,"0"4"47"0,0-4 31 0,-7 4 18 0,7-4 12 16,0 3 7-16,-7 1 9 0,7-4 3 0,0 0 2 0,-6 3 1 16,6-3 0-16,0 0-70 0,0 5-108 0,-6-2-89 0,6 1-80 0,0-1-47 15,0 4-32-15,0 1-18 0,0-1-11 0,0 5-8 0,0 2-6 16,0 4-5-16,0 1-1 0,-6-1-2 0,6 7 1 0,0 1 0 0,0 4 0 16,0-1 1-16,0 0-1 0,0 4 0 0,0 0 0 0,0 4 2 15,0-4 1-15,0 4 2 0,0 0 3 0,0-1 1 0,0 0 2 0,0 0 0 16,0-2 0-16,0 3 0 0,0-5 0 0,0 1-1 0,0 0 1 0,6-3 0 15,-6-1-1-15,0-3 0 0,6 3-3 0,-6-7-2 0,6 4-4 16,-6-8-1-16,7 4-1 0,-7-7 0 0,7-1 0 0,-7 1 1 0,0-5 0 16,6-2 0-16,-6-1-2 0,0 1-4 0,7-5-5 0,-7-3-23 15,0 0-35-15,0 0-54 0,-7-3-67 0,7-5-71 0,0 1-74 0,-6-4-59 16,6-4-51-16,-7 1-27 0,7-8-12 0,-7 0-7 0,1-3-2 0,0-5 2 16,0 1 5-16,6-5 24 0,-8 2 34 0,2-5 55 0,0-3 67 15</inkml:trace>
  <inkml:trace contextRef="#ctx0" brushRef="#br0" timeOffset="190461.56">8915 16075 0 0,'-13'-3'217'0,"1"3"116"0,-2-4 58 0,2 4 40 16,-2-4 27-16,1 4 22 0,7-3 18 0,-7-2 13 0,6 5 11 0,1 0 8 16,0-2 7-16,6 2-45 0,-8 0-73 0,8 0-69 0,0 0-65 15,0 0-60-15,0 0-55 0,0 0-37 0,0-5-27 0,8 5-19 0,-2 0-17 16,0-3-10-16,8 3-9 0,-2-4-7 0,8 0-4 0,-1 0-4 15,7 1-6-15,1-1-1 0,-1 1-2 0,6-4-1 0,7 2-4 0,-6 2 0 16,5-4-1-16,2-1-1 0,-7 5 0 0,6-5-1 0,-1 5-1 16,-5 0-1-16,7-1-2 0,-8-1-2 0,1 2 0 0,-1 3-2 0,-6-4 0 15,0 4-2-15,0 0 1 0,-6 0-1 0,0 0-1 0,-1 0-2 16,-6 4 0-16,0-4-2 0,-1 3 0 0,2-3-2 0,-8 5 1 0,1-5 0 16,0 0-1-16,-7 4 1 0,0-4 0 0,6 0 0 0,-6 0 0 0,0 0-4 15,0 0-4-15,0 0-11 0,-6 0-17 0,6 0-23 0,-7 3-22 16,0-3-35-16,-5 0-39 0,4 0-62 0,-4 3-72 0,-1-3-71 15,0 4-70-15,-6 0-60 0,5-1-54 0,-5 5-24 0,-1-1-11 0,0-4 6 16,1 5 13-16,0-1 20 0,-1 4 22 0,1-3 34 0,-1 2 39 16,0 2 61-16,1-5 72 0</inkml:trace>
  <inkml:trace contextRef="#ctx0" brushRef="#br0" timeOffset="190712.13">9079 16365 0 0,'-7'11'227'0,"0"-4"102"0,7 3 43 0,-6-2 31 15,-1-4 29-15,7 3 20 0,-6-3 18 0,6-1 13 0,-6 1 10 0,6-4 8 16,-8 0 5-16,8 4-49 0,0-4-74 0,0 0-72 0,0 0-68 0,0 0-43 16,0 0-33-16,8 0-20 0,-8 3-15 0,6-3-8 0,0 0-8 15,1 0-5-15,-1 0-4 0,8 0-2 0,4 0-1 0,2 0-2 16,0 0-1-16,-1 0-2 0,7-3-3 0,1 3-8 0,5-4-9 0,-6 4-12 16,7-4-14-16,-1 1-11 0,-5-1-10 0,-1 0-9 0,6 1-6 0,-6-1-6 15,0-4-5-15,-6 5-14 0,6 3-20 0,-14-4-24 0,8 1-29 16,-7 3-44-16,0-4-49 0,-6 4-78 0,-1 0-93 0,0 0-90 0,-6 0-92 15,0 0-45-15,0 0-23 0,0 0-11 0,-6-3-4 0,6 3 10 16,-6 0 15-16,-1 0 23 0,7-4 27 0,0 4 43 0,0 0 48 0,0-7 79 16,7-2 167-16</inkml:trace>
  <inkml:trace contextRef="#ctx0" brushRef="#br0" timeOffset="190939.13">10393 16240 0 0,'8'3'168'0,"-8"5"231"0,6-4 45 15,-6-1 22-15,0 1 10 0,0-1 5 0,0-3 4 0,0 0 5 16,0 0 2-16,0 0 3 0,0 0 2 0,0 0-28 0,0 0-45 0,0 0-107 16,0 0-141-16,0 0-78 0,0 0-45 0,0 0-29 0,0 0-24 15,0 0-49-15,0 0-61 0,0 0-93 0,-6 0-108 0,6 0-74 0,-8 0-56 16,2 0-29-16,0 0-14 0,0 4-7 0,-1-4-3 0,0 4-2 15,-6-1-1-15,7 1 9 0,0 0 12 0,6-1 43 0,-8 5 58 0</inkml:trace>
  <inkml:trace contextRef="#ctx0" brushRef="#br0" timeOffset="191103.36">10387 16518 0 0,'6'15'188'0,"-6"0"161"0,0-1 40 0,0 1 25 16,0-5 16-16,8 2 17 0,-8-1 18 0,-8-4 13 0,8-3 10 0,0 4 7 15,0-6 3-15,0 3-38 0,0-2-60 0,0 1-85 0,0-4-98 16,0 4-60-16,0-4-39 0,0 0-23 0,8 3-16 0,-8-3-19 0,0 0-17 15,0 0-21-15,0 0-25 0,0-3-55 0,0 3-70 0,0-4-109 0,6 0-127 16,-6-4-66-16,0 1-39 0,-6 0-19 0,6 0-11 0,0-4-4 16,-8-1-3-16,8 2-1 0,0-5-1 0,-6 4 9 0,6-3 14 15,-6-5 48-15,6 1 67 0</inkml:trace>
  <inkml:trace contextRef="#ctx0" brushRef="#br0" timeOffset="191771.16">12022 16356 0 0,'0'16'107'0,"-7"-2"159"0,7 1 19 0,-6 0 11 0,6-1 7 15,-6 1 15-15,0-4 18 0,6 0 17 0,0 1 18 0,-8-5 15 16,8 3 15-16,0-2-30 0,0-1-51 0,8 0-55 0,-8-2-58 0,6-2-25 16,0 0-10-16,0 1-2 0,1-4-1 0,0-4-10 0,6 1-17 15,-1 0-16-15,2-9-16 0,-2 5-15 0,2-8-13 0,5 0-13 0,1-3-12 16,-7-1-7-16,6-2-7 0,1-2-9 0,-1-2-10 0,1-4-8 16,-7 2-9-16,0-1-4 0,0-5-1 0,1 4 0 0,-2-5-1 0,-6 1-1 15,1 1 0-15,-7-1-1 0,7-3-1 0,-7 2 0 0,0 5 0 16,0-4 1-16,0-1-1 0,0 6 4 0,-7 2 1 0,7 0 5 15,0 0 5-15,-7 5 6 0,7-2 9 0,-6 5 6 0,6 3 8 0,-6 1 8 16,6-1 6-16,-6 8 8 0,6-5 6 0,-8 6 5 0,8 2 3 0,-6-3 2 16,6 7-1-16,0-3-4 0,-6-2-5 0,6 5-8 0,0 0-8 15,0 0-8-15,0 0-8 0,0 5-7 0,-7-2-6 0,7 0-8 16,0 5-6-16,0 3-4 0,0 0-4 0,0 0-2 0,-6 6-2 16,6-2 0-16,0 7 0 0,0 1 1 0,0-2 0 0,0 5 1 0,0 0 0 0,0 3-1 15,6 1-1-15,-6-1 2 0,0 4 0 0,7-4 0 0,-7 5 0 16,6-7 0-16,0 7-2 0,2-4 0 0,-2 2 2 0,0-5-1 0,0 2 0 15,1 0 0-15,0-4-1 0,-1-3 1 0,1 0 1 0,6 1 0 16,-6-5-2-16,-1 0 0 0,0-3 2 0,8-1-3 0,-8-3-2 0,0 1-8 16,1-5-11-16,6 0-14 0,-6-4-17 0,-1 1-35 0,-6-4-41 15,6-4-63-15,0-3-71 0,-6 4-73 0,8-9-72 0,-8 2-57 16,0-5-48-16,0 1-23 0,-8-5-10 0,2 1 2 0,0-4 9 0,0 0 13 16,-8 0 15-16,8 0 35 0,-7 0 41 0,-7-4 63 0,8 5 72 0</inkml:trace>
  <inkml:trace contextRef="#ctx0" brushRef="#br0" timeOffset="191920.86">12068 16108 137 0,'-20'4'341'0,"7"-1"42"0,-7 0 34 0,8 2 24 16,-2-1 22-16,2-4 14 0,5 3 11 0,0-3 6 0,1 0 3 0,-1 0 0 16,7 0-1-16,0 0-81 0,7 0-117 0,-1 0-80 0,1 0-58 15,6 0-42-15,1-3-33 0,4 3-26 0,2-4-20 0,7 4-15 0,-2-5-11 16,8 2-9-16,-7 0-9 0,13-1-23 0,-6 0-29 0,-1 1-58 16,7 0-70-16,-6-2-76 0,-1 2-78 0,1-1-60 0,-1-1-51 0,-6 3-26 15,7-2-12-15,-13 4-7 0,12-3-3 0,-13-1 2 0,7 0 4 16,1 1 21-16,-1-2 30 0,-6 3 56 0,6-3 70 0</inkml:trace>
  <inkml:trace contextRef="#ctx0" brushRef="#br0" timeOffset="192820.52">13064 16075 0 0,'0'4'42'0,"0"-2"182"0,0-2 23 0,6 5 27 0,-6-1 28 0,0-4 37 15,0 0 42-15,0 3 34 0,0-3 28 0,-6 0 15 0,6 0 10 16,0 0-36-16,-6 0-57 0,-1-3-48 0,7 3-41 0,-6-4-29 0,-1-1-25 15,0 5-25-15,1-2-28 0,0-2-35 0,0 1-43 0,-8-1-32 0,8 0-30 16,-8 1-15-16,8-2-8 0,-7 3-3 0,0 2 0 0,0-5-2 16,-7 5 0-16,7 0 1 0,0 5 0 0,-6-5 0 0,5 2 0 0,2 3 2 15,-1 2 1-15,0-3 1 0,0 3 2 0,-1 4 0 0,2-3-1 16,-2 2 1-16,8 5-1 0,-7-4 0 0,0 3-1 0,6 0-2 16,1 1-1-16,0 0-1 0,-1 4-1 0,0-5-3 0,7 4 0 0,-6-3-2 15,6 0-2-15,0-1-1 0,6 1 1 0,-6 0-1 0,7-1-1 0,0-2 0 16,-1-1 0-16,0 0-1 0,1 0 1 0,6-4 1 0,-6-4-1 15,5 4 1-15,2-7 0 0,-2 5 1 0,2-5 0 0,-1-5 1 16,6 2-3-16,-6-1 1 0,7-3 0 0,-7 0-2 0,6-4 1 0,-6-1-1 16,7 2 0-16,-7-5 0 0,0 0-2 0,6 1 0 0,-5-5-1 0,-2 5 1 15,2-5-2-15,-8 1 1 0,7-1 1 0,-6 1 0 0,-1 1 1 16,1-2-1-16,-7 1 0 0,6 2 1 0,-6 2 0 0,0 0 1 0,0 3 1 16,-6 0 3-16,6-1 2 0,-7 5 3 0,7 0 4 0,-6 3 2 15,6-3 1-15,-7 7-1 0,0-4 0 0,7 4 0 0,-6 4-1 0,6-4 0 16,-6 3 0-16,6 5 0 0,-6-1-1 0,6 0-3 0,-8 5-3 15,8-1-3-15,0 0-3 0,0 3-2 0,0 0-1 0,0 5 0 0,8-4 0 16,-8 4 0-16,6-2 1 0,0-1-1 0,0 2 1 0,1 0 1 16,6-3 2-16,0-1-1 0,-7 1 0 0,8-1-1 0,-1-3 1 0,0-3-2 15,0 4 2-15,0-10 0 0,6 6 0 0,-5-8 0 0,-2 4 1 16,1-4-1-16,7-4-1 0,-6 0-3 0,-2-2-2 0,1-2 1 0,0-4-2 16,0 1-2-16,7 0 0 0,-8-3-1 0,2-4-1 0,-8-1-2 0,7 1 0 15,1-1 0-15,-2-3-1 0,-6 4 2 0,2-4-1 0,-2 3 2 16,7-1 0-16,-7 1 1 0,-6-4 1 0,7 9 2 0,-7-4 1 0,7 3 3 15,-7 0-1-15,0 1 3 0,0 2 1 0,0 2 1 0,0 3 0 16,0 3-1-16,0-3 3 0,0 3-1 0,-7 4 0 0,7 0 1 16,0 0-1-16,0 4 0 0,-7-1-1 0,7 5 1 0,0-1 0 0,-6 3 0 15,6 5 2-15,-7 0 0 0,7 4 0 0,-6 2 2 0,6 5 0 0,-6 0-1 16,6 2 2-16,-8 6 0 0,2-1 0 0,6 4-1 0,0-1-1 16,-6 4 0-16,6 1-1 0,-6-1-1 0,6 4-1 0,0-4 1 15,-8 3-2-15,8 2-1 0,0-4-1 0,0-2-2 0,0 3 2 0,0-3-1 16,0 3 1-16,0-10 0 0,0 5 0 0,0-5 2 0,-6-3 0 0,6 1-2 15,0-4-1-15,0-1 0 0,0-3-1 0,0-7 1 0,6 3 0 16,-6-7 3-16,0 0 2 0,0-4 3 0,0-2 3 0,0-3 1 0,0-2 1 16,0-2 0-16,0-6 0 0,8 0 0 0,-8-3 1 0,6-4-2 0,-6 1 0 15,6-4-1-15,-6-8 0 0,0 3-3 0,6-4-3 0,2-7-6 16,-8 1-5-16,6-4-7 0,-6-3-8 0,0-3-7 0,6-1-7 0,1-5-5 16,-7-2-4-16,6 1-2 0,1-2-3 0,0 0 0 0,-1 1 1 15,6 0 1-15,2 3 2 0,-1 1 1 0,0 6 2 0,0 1 6 0,0 7 6 16,0 0 7-16,7 7 7 0,-7 4 4 0,-1 4 4 0,8 0 2 15,-6 7 3-15,-2-1 1 0,1 5 0 0,-6 4 0 0,6-1-3 0,-7 4 2 16,8 0 2-16,-8 7 1 0,0-3 0 0,1 8 1 0,0-2 0 0,-1 5 0 16,1 3 0-16,-1 0-1 0,0 0 2 0,-6 7-1 0,7-2-2 15,0 3 1-15,-1-4 1 0,0 3 0 0,1-3-2 0,0 1 0 16,-1-5 1-16,1 0 0 0,5 0 0 0,-5-2 1 0,0-6 0 0,5 0 1 16,-4-5-1-16,-2-1 2 0,7-1 0 0,0-3-4 0,-7-3-4 0,7-6-22 15,-7-1-29-15,8 0-50 0,-1-9-62 0,-7 1-71 0,1-4-74 16,-1 0-62-16,1-8-57 0,-7 4-29 0,6-6-14 0,-12-1-8 0,6-1-2 15,-7-2 0-15,1-4 4 0,-1 3 20 0,-6-7 30 0,7 4 50 16,-8-1 62-16</inkml:trace>
  <inkml:trace contextRef="#ctx0" brushRef="#br0" timeOffset="193094.5">12863 15647 160 0,'-27'14'376'0,"8"1"47"15,0-4 30-15,-1 0 24 0,6-4 20 0,8-3 14 0,-7-1 11 16,7 1 7-16,-1-4 5 0,7 0 3 0,-7 0 3 0,14 0-82 0,-7-4-124 16,7 1-87-16,-7-4-69 0,13 3-43 0,-7-4-28 0,7-3-21 15,-6 0-20-15,5-1-13 0,2 3-13 0,5-2-6 0,-6-4-4 16,0 4-4-16,7-4-3 0,-7 4-2 0,0 0-3 0,0 4-5 0,0-4-4 16,0 4-5-16,-7-1-4 0,8 5-2 0,-8-5-2 0,0 8 0 15,1 0-2-15,-1 0-4 0,1 0-5 0,0 4-5 0,-1 3-5 0,-6-4-8 16,6 9-9-16,-6-5-11 0,8 8-13 0,-8-5-28 0,6 5-34 15,-6 4-61-15,0-4-75 0,-6 3-80 0,6 4-83 0,0-5-50 0,-8 2-34 16,8 3-13-16,-6 0-4 0,0-4 3 0,6 5 7 0,-7-5 9 16,7 0 14-16,-7 1 27 0,7-1 35 0,0-1 62 0,0 2 74 15</inkml:trace>
  <inkml:trace contextRef="#ctx0" brushRef="#br0" timeOffset="193256.01">13051 16573 0 0,'-13'33'369'0,"-6"-8"70"0,5 2 34 15,2-2 15-15,-2-3 9 0,1-4 4 0,1-4 2 0,5-2 1 16,-6-5 1-16,7 0 0 0,-1-2-1 0,7-2-64 0,-7 0-93 0,7 2-158 16,0-5-190-16,0-5-143 0,0 2-118 0,7 0-92 0,-7-2-75 0,0-2-39 15,0-3-18-15,7 1-10 0,-7-5-5 0,6 0-1 0,-6-1-1 16,0-3 10-16,6 0 15 0,1-4 44 0,0-1 59 0,-1 2 79 16,7-9 254-16</inkml:trace>
  <inkml:trace contextRef="#ctx0" brushRef="#br0" timeOffset="194186.68">14672 16090 0 0,'0'14'197'0,"-6"-3"55"0,0 4 8 0,0-4 7 0,6-4 7 15,-7 4 8-15,0-3 7 0,7-4 11 0,-6 2 10 0,6-2 7 16,0-4 2-16,-7 4-54 0,7-4-84 0,0 0-51 0,7 0-34 0,-7-4-14 16,6 0-6-16,1 1-4 0,6-4-2 0,-7-1-3 0,8-3-6 15,-2-3-7-15,1-2-11 0,7 2-4 0,-7-4-4 0,6 0-4 0,1-4-2 16,-1 0-3-16,1-4-1 0,0 1-4 0,-7-1-3 0,6 0-3 15,-6-3-4-15,7-4-3 0,-7 4-1 0,0-4-3 0,0 2-1 0,-7-1 0 16,8 0 0-16,-8-2-1 0,0 2-1 0,1-2 0 0,-7 5 0 16,0-1 0-16,7 5 1 0,-7 0 2 0,0 3 6 0,0-1 9 0,-7 5 9 15,7 4 12-15,0-1 14 0,-7 4 9 0,7 4 8 0,-6-4 5 16,0 7 4-16,-1-3 1 0,7 4 2 0,-7 3-2 0,1-4-1 0,-1 8-3 16,7-4-4-16,-6 3-10 0,-1 4-11 0,1 0-14 0,-1 1-12 15,7 7-11-15,-6-5-6 0,0 9-3 0,6-1-1 0,0 3-1 16,0 2 1-16,0-1 3 0,0 7 3 0,6-3 0 0,-6 3 0 0,6 0 2 15,1 3 3-15,-7 2 3 0,6-4 2 0,1 6 0 0,-1-3 1 16,1 1-1-16,-1 2-1 0,1-3-2 0,0-1-1 0,5 2-1 0,-5-1-2 16,0-4-1-16,-1 5 0 0,1-9-4 0,-1 4-2 0,0-7-2 0,1 3-2 15,0-3-1-15,-1-3-1 0,0-4 0 0,2-1 2 0,-2-3 0 16,0-4-1-16,1 1 1 0,-1-4 0 0,7-1 0 0,-6-3 1 0,-1-3-1 16,0-1 1-16,2-7-1 0,-2 4 1 0,0-4-4 0,1-5-6 15,-1-2-8-15,1 1-10 0,-7-6-14 0,6 2-12 0,-6-5-10 16,0 0-10-16,0 0-8 0,0-3-6 0,-6 0-3 0,6-1 0 0,-7 5-1 15,1-5-1-15,-1 1 4 0,1 4 7 0,0-1 9 0,-2 0 11 16,2 5 14-16,0 2 16 0,-7 5 19 0,6-2 20 0,1 2 16 0,6 7 13 16,-7 0 8-16,1-2 6 0,6 6 1 0,-6 0 0 0,6 3-1 15,0-4-2-15,0 4-2 0,0 0 2 0,0 0-2 0,0 0-2 0,0 0-7 16,6 4-9-16,-6-4-10 0,6 3-8 0,1-3-3 0,-1 3-2 16,7-3-1-16,-6 5 1 0,5-5 1 0,2 4 0 0,-1-4 0 15,0 3-2-15,6-3-1 0,-5 4 0 0,5-1-2 0,-6 1-1 0,6 0 0 16,-5 3-1-16,5-4 0 0,-6 4-1 0,0 5 0 0,0-1-1 0,0 0 2 15,1-1 0-15,-2 6 2 0,1-2 2 0,-6 1 0 0,-1 3 1 16,7-3 0-16,-7 3 1 0,2 1 1 0,-2 3 1 0,-6-4 1 0,6 0-3 16,0 5 0-16,-6-6-1 0,8 6-1 0,-8-6-1 0,0 5-1 15,6-3 0-15,-6-1 0 0,6 1-3 0,1-4 0 0,-7 3 0 0,6-4-1 16,1-2-3-16,-7 2 1 0,7-3 3 0,-1-3-2 0,0 2-3 16,0-6-15-16,2 3-22 0,4-7-36 0,-5 0-43 0,6 0-55 0,0-3-60 15,1-5-56-15,-2 0-53 0,1-2-39 0,0-5-35 0,6 1-16 16,-5-1-9-16,6-3-2 0,-1-1-1 0,1 2 15 0,-2-6 22 0,2 4 35 15,0 1 42-15,6 0 54 0,-7 0 100 0</inkml:trace>
  <inkml:trace contextRef="#ctx0" brushRef="#br0" timeOffset="195012.26">16118 15855 55 0,'0'-3'186'0,"0"-1"18"0,0 0 19 16,0-3 23-16,0 3 26 0,0-3 21 0,-6 4 19 0,6-5 20 15,-6 1 21-15,6-1 0 0,0 1-8 0,-7 0-20 0,7 0-25 0,-6-1-11 16,6 0-6-16,0 1-8 0,-7 0-12 0,7 4-16 0,-6-6-19 0,-1 6-16 15,1-4-14-15,6 3-18 0,-7 1-17 0,0 3-23 0,1-4-25 16,0 4-20-16,-1 0-20 0,-6 0-14 0,7 0-13 0,-7 4-7 16,-1 3-9-16,8-4-7 0,-7 4-5 0,0 5-6 0,0-5-6 0,0 8-1 15,0 0-3-15,-1-1-1 0,2 1-2 0,-1 3 0 0,0 1 0 16,6 2 0-16,-5-2 0 0,4 3 0 0,2-5 0 0,0 6-1 0,6 0 1 16,-7-6 0-16,7 6 0 0,0-2 0 0,0-3-1 0,0 5-1 15,7-4 1-15,-1-2 1 0,0 2-1 0,2-5-1 0,-2 0-1 0,7 1 1 16,0-4 0-16,0 0-1 0,-1-4-1 0,2 1 0 0,-1-4-2 0,0-4-2 15,6 0-3-15,-5 0-2 0,-2-7-4 0,2 0-3 0,5-1-4 16,-6-3-2-16,0 0-3 0,7-4-2 0,-7 1-2 0,0-4-1 16,0 3-2-16,-1-4-1 0,2 1 0 0,-8-1 1 0,7-3 0 0,-6 0 2 15,6 4 2-15,-7-3 2 0,0-5 2 0,2 3 2 0,-2-2 4 0,0 3 2 16,-6-3 2-16,7 3 3 0,0 3 4 0,-7-3 1 0,0 4 2 16,6-1 2-16,-6 4 1 0,0 5 3 0,0-1 4 0,0 4 3 15,6 0 3-15,-6 3 0 0,0-4 1 0,0 8-1 0,0 0-2 0,0 0 0 16,0 0 0-16,0 0 1 0,-6 0 0 0,6 8 1 0,0-4 2 15,0 3-1-15,6 0-1 0,-6 4-1 0,0-1-2 0,0 5 0 0,0 4 1 16,7-4 2-16,-7 7 1 0,6-4 1 0,-6 4-2 0,7-3-2 16,-7 1 0-16,7 3-2 0,-1-2 0 0,0 2 0 0,1 0 1 0,0-6-2 15,-1 6 0-15,0-6 1 0,1 3-2 0,0-2 0 0,6-4-1 16,-7 1 0-16,0-1 3 0,2-2 1 0,4-5 1 0,-6 0 0 0,1 0 0 16,0-3 1-16,6-4-1 0,-7 0 1 0,8 0 0 0,-2-7 0 15,-6 3 0-15,8-7 0 0,-1-1-1 0,0 2 0 0,0-5-2 0,-7 1 0 16,8-4 0-16,-2-1-3 0,1 1 0 0,-6-1-1 0,6 1 0 0,-7-4-1 15,8 4 0-15,-8-5 0 0,7 5-1 0,-6-4 0 0,-1 5 1 16,1-2 1-16,-1 1-1 0,0-1-1 0,2 5 0 0,-8-2 0 16,6 6 0-16,-6-1-1 0,6 3 0 0,-6 2 0 0,0 1 0 0,0 1-1 15,6 4 1-15,-6 4 0 0,0-4-1 0,8 8 0 0,-8-5 1 0,6 8-1 16,-6 0 1-16,6 1 0 0,-6 2 1 0,7 1 2 0,-7 0 0 16,6 3 0-16,1 1-1 0,-7-2 1 0,7 3 1 0,-1-3 0 15,-6 2-1-15,6-1 0 0,-6 1 0 0,6-5 1 0,-6 4 0 0,8-7 0 16,-8 3-2-16,6 1 0 0,-6-3 1 0,6-5-2 0,-6 4 1 15,0-4-1-15,0-3 1 0,0 4 1 0,7-5 0 0,-7-3 1 0,0 0 0 16,0 0 0-16,0 0-1 0,6-3 1 0,-6-2 0 0,7-2 0 16,0 0 0-16,-1-4 1 0,0-1-1 0,-6 2 0 0,7-5 0 0,0-4-1 15,5 5 0-15,-5-4-2 0,0-1-1 0,-1-2 1 0,1 2 1 16,-1-3-1-16,0 4 0 0,8-1 1 0,-8-2-1 0,0 3-1 0,2 3 0 16,4 0 0-16,-5 1 1 0,-1 1-1 0,1 7 0 0,-1-2 1 15,1 5 0-15,-1 0 1 0,0 3-3 0,-6 3-1 0,8 0 1 0,-2 5 0 16,-6-2 1-16,6 7 0 0,-6 1 1 0,0 4 1 0,0-3 1 15,7 7 0-15,-7-3 0 0,0 1 0 0,0-1-1 0,6 4 1 16,-6-5 1-16,0 0 0 0,7 0 0 0,-7 1-6 0,7-4-6 0,-7-5-18 16,6 5-23-16,0-8-42 0,0 0-50 0,2 1-60 0,-2-4-64 0,0-4-63 15,1 0-60-15,6-4-43 0,-6 1-30 0,5-4-17 0,2-5-7 16,-2 1-1-16,8 0 5 0,-7-4 17 0,0 1 23 0,6 0 41 0,1-5 48 16,0 4 61-16,5-4 101 0</inkml:trace>
  <inkml:trace contextRef="#ctx0" brushRef="#br0" timeOffset="195613.27">17460 15730 0 0,'0'-3'158'0,"0"-1"56"0,0 1 26 0,-6-5 28 16,0 5 28-16,6-1 26 0,-7-3 25 0,7 2 22 0,-7-1 22 0,7 2 6 15,-6-3-4-15,0 4-33 0,6-2-46 0,-8-2-29 0,2 2-19 16,0 3-21-16,-1-2-25 0,-6 1-26 0,6 3-27 0,-5 0-25 16,6 0-24-16,-8 0-21 0,1 3-23 0,0 1-16 0,6-2-14 0,-5 7-10 15,-2-1-8-15,2 2-7 0,-2 0-7 0,1 2-2 0,1-1-2 16,-2 3-2-16,8 2-1 0,0-2-1 0,-2 5-3 0,2-5 1 0,0 4 1 15,-1-3-1-15,7 3 0 0,0-3 0 0,0-1-1 0,0 0 0 16,7 3 0-16,-1-7 0 0,0 0 0 0,2 2 0 0,4-1 0 0,-5-4 0 16,6 0 1-16,0 0 0 0,0-2 1 0,0-1-1 0,7-4-2 15,-8 0 1-15,2 0 0 0,5-4 1 0,-5-4-1 0,-2 4 1 16,8-3 0-16,-7 0 0 0,-1-4 0 0,2-1-1 0,-1 2 0 0,-6-5-1 16,5 0-1-16,1 4 1 0,-6-7 0 0,0 4 0 0,-1-4 0 0,0 3-1 15,1-4 1-15,0 1 0 0,-1 3-1 0,-6-4 1 0,6 5-1 16,-6-4 1-16,0 3 1 0,0 1 0 0,0-1 0 0,0 4-1 15,0 0 0-15,0 1 1 0,-6 2 1 0,6 0 0 0,0 1-2 0,0 3-1 16,0 1 0-16,0-1 0 0,-6 0 0 0,6 4 0 0,0 0-2 16,0 0 0-16,0 0 2 0,0 4 0 0,0 0-1 0,-7 3 0 0,7-3 0 15,0 7-1-15,-7-1 2 0,7 2 0 0,0 1-1 0,-6 7 2 16,6 2-1-16,-6 0 1 0,6-1 1 0,0 9 0 0,0-4 0 0,-7 7-2 16,7-4 0-16,0 8 2 0,-7-2 1 0,7 7-1 0,-6-6 0 15,6 4-1-15,0 4 0 0,-7-3 0 0,7 2-1 0,0-2 0 0,0-1 0 16,0 0 1-16,-6 1 1 0,6-4 0 0,6-5-1 0,-6 2 0 15,0-2 0-15,0-2 0 0,0-5 1 0,0 1 1 0,7-1-1 0,-7-3 0 16,0-3 0-16,0-1-4 0,0-3-7 0,0-1-12 0,0-2-15 0,-7-2-16 16,7-2-19-16,0-1-19 0,-6-3-21 0,0-1-16 0,-1-3-17 15,7 0-9-15,-7-3-5 0,-5 3-2 0,4-4 1 0,2-3 4 0,-7-1 6 16,7 1 10-16,-8 0 14 0,8-4 15 0,-6 0 20 0,4-4 21 16,-4 5 23-16,5-6 18 0,1-1 17 0,-1 1 11 0,7-2 7 0,-7-1 2 15,7-1 0-15,7 1 1 0,-7-4 0 0,7 1 4 0,-1-3 0 16,7-1 1-16,1 1 0 0,4-2-2 0,2 0-2 0,-1 0-3 0,8-2-4 15,-1-1 1-15,0 1-2 0,6-4 0 0,-5 4 1 0,5 0-10 16,1-1-10-16,5 5-24 0,-5-5-30 0,-1 4-38 0,1 1-43 0,0-1-52 16,-7 1-57-16,0-1-29 0,0 0-14 0,-6 4-7 0,-1-3-4 15,-5 3-3-15,-8-4 1 0,0 3 5 0,-6 3 11 0,0-6 24 16,-6 4 27-16</inkml:trace>
  <inkml:trace contextRef="#ctx0" brushRef="#br0" timeOffset="195946.7">16327 16177 0 0,'-6'27'256'0,"-1"-2"117"15,1-3 39-15,6-4 22 0,-7-3 14 0,0-1 11 0,1 0 9 0,6-5 7 16,-6-1 5-16,6-6 2 0,0 2 1 0,0 0-46 0,0-4-72 16,0 0-90-16,0 4-101 0,0-4-58 0,0 0-39 0,0 0-22 15,0 0-12-15,6-4-20 0,-6 0-25 0,6 0-52 0,-6-3-63 0,7 0-91 16,-7-4-104-16,7 0-71 0,-7-4-52 0,0 0-26 0,0-2-13 0,0-2-7 15,0 1-5-15,-7-1-2 0,0-2-2 0,1-2 9 0,0 2 14 16,-1-5 45-16,-6 4 60 0</inkml:trace>
  <inkml:trace contextRef="#ctx0" brushRef="#br0" timeOffset="196280.29">14725 15734 181 0,'0'12'358'0,"0"-2"29"16,0-3 13-16,0-4 8 0,6 5 7 0,-6-8 6 0,7 0 8 0,6 0 4 16,-7-3 2-16,14-2 1 0,-7-1 0 0,7 2-88 0,6-3-135 15,0-1-81-15,-1 1-55 0,8 0-56 0,0-4-56 0,0 4-84 16,-1 0-94-16,-5-2-81 0,5 3-71 0,1-2-36 0,-1 2-18 0,1-2-9 16,-7-1-4-16,-1 3-3 0,1-1-1 0,7 0-1 0,-7 0 1 15,0-1 29-15,0 3 42 0,7-1 75 0,-7-2 272 0</inkml:trace>
  <inkml:trace contextRef="#ctx0" brushRef="#br0" timeOffset="197428.31">18288 15848 0 0,'-7'7'231'0,"7"5"46"0,-7-6 17 16,1 2 16-16,-1-2 14 0,7 3 21 0,-6-6 23 0,6 2 17 0,0-5 15 15,0 0 10-15,0 0 5 0,0 0-58 0,0 0-87 0,6-5-58 16,1 2-43-16,-1-1-26 0,1-4-16 0,6-3-17 0,0 0-14 0,0 1-20 16,0-5-24-16,7 1-16 0,0-5-14 0,-1 1-8 0,0-2-6 15,-6 0-4-15,13-3-1 0,-6 2-1 0,-1-5 0 0,1 4 2 16,-7-8-3-16,6 5 2 0,-6-5 1 0,7 4-1 0,-6-2 0 0,-8-2-2 16,6 1-1-16,-5 0-1 0,0 0 2 0,-1-1 4 0,1 0 7 15,-7 4 6-15,0 1 3 0,0 3 8 0,0 5 9 0,0-6 6 0,0 9 3 16,-7-1 5-16,7 4 7 0,-6 0 4 0,-1-1 4 0,7 5 4 15,-7 0 2-15,7 3-3 0,-6-3-4 0,6 7-7 0,-6-4-5 0,6 4-7 16,-6 0-10-16,6 4-5 0,-8-4-5 0,8 7-5 0,-6 1-6 16,6-1-5-16,-6 4-2 0,-1 0-4 0,7 4-2 0,-7 3-4 0,1 1-2 15,6 2 0-15,-7 5 3 0,7 0-1 0,-6 0 2 0,6 3-1 16,0 0 0-16,0 0 0 0,0 0 0 0,0 5 0 0,0-5 0 0,0 3 0 16,6 2 1-16,-6-5 1 0,0 1 1 0,7 2-1 0,-7-2 1 15,6-1 0-15,1-4-2 0,-7 2 1 0,7-2 1 0,-1-3-1 16,0 0 1-16,2-3-1 0,-2-2 0 0,0-2 1 0,7-4 0 0,-6 0-2 15,6-3 1-15,-7-6 0 0,8 3-1 0,-2-5 0 0,1 0-2 0,0-7-2 16,0-1-1-16,1-7-6 0,4 5-6 0,-4-9-6 0,5-3-6 16,1 0-8-16,0-3-12 0,-8-4-9 0,8-1-12 0,-1 1-15 0,-5-8-13 15,5 1-13-15,-6-1-13 0,0-4-10 0,-6 1-10 0,6-4-2 16,-7-4-1-16,0 4 3 0,-6-3 6 0,8 3 8 0,-8 0 9 16,6 0 14-16,-12 7 15 0,6 1 29 0,0-1 35 0,-8 8 38 0,8 3 38 15,-6 0 29-15,0 8 24 0,0 0 15 0,-1 3 13 0,0 4 9 16,1 0 4-16,-7 0 5 0,6 5 4 0,0 2 1 0,1-1-2 0,0-1-14 15,-1 6-19-15,0-5-23 0,1 5-26 0,6 0-16 0,-6 0-12 16,-1 5-9-16,1-5-7 0,-1 6-6 0,0 3-4 0,7 1-3 16,-6-3-2-16,0 8-3 0,-2 0-3 0,2 2-1 0,0 2-2 0,0 3 0 15,-1 4 0-15,0 0 0 0,7-1 0 0,-6 4 1 0,-1 1 0 16,7 3 1-16,-6 0 0 0,6 0-1 0,-6 3 0 0,6 4-1 16,0-3 0-16,-8 4 2 0,8-2-1 0,0 6 1 0,0-4 1 0,0 2 0 15,0 1 1-15,0-4-1 0,8 1 1 0,-8-1 0 0,0 0-1 0,6-3 0 16,-6-1 1-16,6-3-2 0,1 1 1 0,-7-1 0 0,6-4 0 0,-6-4 1 15,7 2-1-15,0-6 1 0,-1 2-1 0,-6-6 0 0,6 2 2 16,0-5-1-16,2-3 0 0,-8 1 0 0,6-6 1 0,0 2 1 0,1-5 2 16,0 1 2-16,-7 0 1 0,6-4 1 0,1-4 0 0,-1 0 0 15,0-3 0-15,1 0 0 0,6-5-1 0,-7 2-1 0,1-5 0 16,6 1-1-16,-6-5-1 0,6 1-1 0,-6-4-1 0,5-4-2 0,2 5-3 16,-8-5-1-16,7-4-2 0,0 0 0 0,-6-2 0 0,5 0 0 15,2-2 0-15,-2 1 0 0,-5-1 0 0,6 5 0 0,0 1 0 0,0 2-1 16,0-1 0-16,0 10-1 0,0-1 1 0,-6 3 0 0,6 8-1 15,0-1 0-15,-7 1 1 0,0 7-1 0,8 0 1 0,-14 3 0 0,6 1-1 16,1 4 1-16,-1 3 0 0,1 0 0 0,-7 4-1 0,6-1 2 16,-6 4-1-16,0 1 1 0,7-1 0 0,-7 4 0 0,0 0 0 0,0-5 1 15,6 3-1-15,-6 2 0 0,0-4 0 0,6-3-3 0,-6 3-7 16,8-4-10-16,-2-3-12 0,-6 1-22 0,6-2-28 0,1-2-38 0,0-4-46 16,-1-1-54-16,7-3-56 0,-7 0-51 0,8-3-47 0,-8-1-46 15,7-4-46-15,6-2-19 0,-6-2-7 0,1 1 6 0,6-3 10 0,-1-1 20 16,0 1 26-16,0-5 39 0,1 1 46 0,0 4 53 0,-1-5 57 15</inkml:trace>
  <inkml:trace contextRef="#ctx0" brushRef="#br0" timeOffset="198054.34">19870 15621 119 0,'6'-8'182'0,"2"5"17"0,-2-5 18 0,0 1 19 0,-6 3 19 16,0-3 18-16,-6 0 17 0,6-1 24 0,0 5 23 0,-6-5-2 16,-2 2-13-16,8-3-12 0,-6 6-9 0,0-4-6 0,-1 0-4 0,1 3-11 15,-8-3-13-15,8 3-15 0,0 1-13 0,-8-1-16 0,8-1-19 16,-7 5-21-16,6-3-23 0,-6 6-32 0,1-3-36 0,-2 5-24 0,2-1-17 15,5-1-11-15,-6 4-8 0,0 1-7 0,-1 3-5 0,2-5-4 16,-2 9-4-16,8-4-1 0,-7 4-1 0,7 0 1 0,-1 2-2 16,0-2 1-16,1 4-2 0,0-1-1 0,0 1-2 0,6-1-1 0,-8 0 0 15,8 0-1-15,0 4 1 0,8-4-1 0,-8 1 1 0,6-4-1 16,0 3 0-16,-6-3 0 0,6-1-1 0,8 1 0 0,-8-5 0 0,1-1 0 16,5 1 0-16,-4-2 2 0,4-4-1 0,-6-1 0 0,8-3-2 15,-1 0-1-15,0-3 1 0,0-1-1 0,-1-4 0 0,2-2 1 0,-1 1 0 16,0-5 0-16,0 3 0 0,-1-3 0 0,2-4 0 0,-8 3 0 15,8-3-3-15,-8 0 1 0,7-5 0 0,-7 1 0 0,2 0 1 0,-2 0-1 16,0 0 0-16,0-3 0 0,1-2 0 0,0 6 0 0,-7-5 0 16,6 5-1-16,-6-1 1 0,0 4 1 0,0-1 2 0,0 4 0 0,0 0 0 15,0 4-1-15,0 0 0 0,0 8 0 0,0-4 1 0,0 3-1 16,0 4-1-16,0 0 0 0,0 0 1 0,-6 7-2 0,6-3 0 0,-7 7 0 16,0-4 0-16,7 7 0 0,-6-1 0 0,6 4-1 0,-6-2 0 15,6 3 0-15,0 5 1 0,-6-6-1 0,6 5 1 0,0-3 1 16,0 2 0-16,6 2 0 0,-6-1 1 0,0-5-1 0,6 6-1 0,-6-5 2 15,6 4 0-15,-6-4 0 0,7-3-1 0,0 0 2 0,-1-1 1 16,1 1-1-16,-1-4-1 0,1 0 1 0,0-4 1 0,5-2-1 0,-6 1 1 16,2-6 0-16,4 4 0 0,-5-8 0 0,6 4-1 0,-6-6 1 15,5 1 0-15,2-5 1 0,-2 2-1 0,-5-3 1 0,6-4-1 0,0 1 1 16,0-1-2-16,-6-3-1 0,5-1 0 0,-5 1 0 0,6 0 0 16,-6 0 0-16,-1-4 0 0,0 0-1 0,1 4 1 0,0-2-1 15,-1-1 1-15,-6 6-1 0,6-3 1 0,-6 4 0 0,8 3 0 0,-8 0 1 16,0 3-1-16,0 1 0 0,0 4-2 0,0 3 0 0,0 0 0 0,0 0 1 15,0 7-1-15,0 0 2 0,0 0 1 0,-8 7-1 0,8-2 1 16,0 6 1-16,0 0 1 0,0 4 1 0,0 1 2 0,0-3 1 0,0 7 1 16,8-5 0-16,-8 0 0 0,6 3-2 0,0-3 1 0,1-3 0 15,-1 3-1-15,1-4-1 0,-1-3 0 0,1-1-2 0,5 1-1 16,-4-8-7-16,-2 5-8 0,7-4-14 0,-6-6-15 0,5 2-36 0,-5-4-46 16,-1-4-61-16,8 2-65 0,-8-6-63 0,0-4-59 0,1-2-52 15,0-1-50-15,-7-3-24 0,6-1-11 0,-6-2-2 0,0-5 4 0,0 1 12 16,0-5 14-16,-6-3 37 0,6-3 45 0,-7-1 61 0,0-4 65 15</inkml:trace>
  <inkml:trace contextRef="#ctx0" brushRef="#br0" timeOffset="198200.14">20170 15083 57 0,'-14'-8'300'0,"8"8"46"15,-7 0 44-15,0 0 30 0,6 4 23 0,-5-4 15 0,5 4 12 16,0-4 6-16,1 3 7 0,-7-3 1 0,13 4 3 0,-6-4-71 16,-1 3-105-16,0 1-70 0,7 0-53 0,-6-4-47 0,6 3-45 0,-6 1-31 15,6 0-23-15,-8 2-38 0,8-2-46 0,0 4-75 0,0-5-90 16,0 1-93-16,-6 3-94 0,6-3-47 0,0 0-22 0,-6-1-13 0,6-3-6 15,0 0-2-15,0 0-2 0,0-3 0 0,-6-1 2 0,6 0 23 16,0-3 33-16,0 0 69 0,0-1 151 0</inkml:trace>
  <inkml:trace contextRef="#ctx0" brushRef="#br0" timeOffset="198378.8">19916 14972 0 0,'-14'0'34'15,"2"0"247"-15,-2 0 38 0,8 4 44 0,-7-4 47 0,7 0 28 16,-8 0 16-16,2 0 9 0,4-4 4 0,2 4 3 0,-6-4 1 0,5 4-29 15,0 0-42-15,-6 4-72 0,7-4-87 0,-8 4-53 0,2 0-36 16,-1 3-46-16,-7-3-49 0,7 7-56 0,-6-1-59 0,-1 1-81 0,1 0-90 16,-1 4-83-16,0 0-79 0,-6-4-41 0,7 4-18 0,-7-1-11 15,0 0-4-15,7-2-3 0,-7-1-1 0,6-4 0 0,-6 0 1 16,7 0 30-16,-1 1 43 0,-7-4 70 0,15-1 209 0</inkml:trace>
  <inkml:trace contextRef="#ctx0" brushRef="#br0" timeOffset="198646.37">18515 15302 0 0,'-12'10'91'0,"-2"2"315"0,8-1 54 0,-7-3 33 15,7-2 24-15,-8 3 14 0,8-6 5 0,0 0 5 0,-2 1 1 0,2 0 2 16,6-4-1-16,0 0-14 0,0 0-25 0,0 0-116 0,6 3-161 16,2-3-89-16,-2 0-53 0,7 0-38 0,6 0-31 0,1-3-37 15,-1 3-40-15,7-4-83 0,7 4-105 0,-1-4-100 0,1 1-98 0,-1 0-48 16,8-1-25-16,-7-4-12 0,6 5-6 0,-7-5-3 0,7 0-2 16,-7 2 4-16,1-6 6 0,7 5 24 0,-1 0 33 0,-7-4 80 15,1 4 151-15</inkml:trace>
  <inkml:trace contextRef="#ctx0" brushRef="#br0" timeOffset="200446.42">21166 15752 0 0,'-6'11'115'0,"6"-3"157"0,-7 2 19 15,1-2 15-15,6 0 13 0,-7-1 22 0,7 0 23 0,-7-3 26 16,7-4 27-16,-6 3 16 0,6 2 8 0,0-5-37 0,0 0-59 0,0 0-63 15,0 0-65-15,0 0-33 0,6-5-18 0,1 2-14 0,0-4-14 16,-1-1-19-16,7-3-25 0,0 1-25 0,0-3-27 0,7-4-14 0,-1 2-7 16,1-7-7-16,0 0-5 0,6 0-1 0,-1 1-3 0,1-5-1 15,1-4-2-15,-1 5-7 0,0-8-5 0,0 4-10 0,-7-4-8 0,7-1-7 16,-6-2-9-16,-1 3-3 0,1-3-4 0,-7-1-1 0,0 4 1 16,0-4-2-16,0 3 1 0,-6 5 0 0,-1 0 0 0,-6 0 6 15,0 0 7-15,0 8 9 0,0-6 9 0,-6 5 9 0,-1 4 8 0,0-1 9 16,1 5 9-16,-7-4 8 0,7 6 8 0,-8-2 5 0,8 3 3 0,-7 3 4 15,0-2 0-15,0 2 1 0,0 5 2 0,0-5 0 0,-1 5 0 16,2 3 0-16,5-4-1 0,-6 8-4 0,7-4-9 0,-7 3-5 16,7 5-8-16,-8-1-3 0,8 4-2 0,-1 0 0 0,0 3 2 0,1 6 2 15,6 1 4-15,-6 1 3 0,-1-1 4 0,7 9 4 0,0-3 4 16,0 5 4-16,0-3 2 0,0 8 1 0,0-4 1 0,0 4 2 0,0-1 0 16,7 4 0-16,-7-3-3 0,0 3-2 0,0 4-4 0,6-4-4 15,-6 0-4-15,0 4-2 0,0-3-5 0,0-1-2 0,0 1-1 0,0-1-2 16,0 1-1-16,0-1-2 0,0-3-2 0,0-1-1 0,0 1-2 15,0-4-2-15,0-4 0 0,0 0 0 0,0 1-3 0,6-9-1 0,-6 2-2 16,0-5 2-16,7 1 0 0,-7-5 3 0,0-3 1 0,7-4 3 16,-7 0 4-16,0-3 3 0,0 0 2 0,6-4 1 0,-6 0 1 0,0-4-1 15,6-3 1-15,-6 0-1 0,8-5 1 0,-2-2-2 0,0-1-1 0,1-3-2 16,-1-1-2-16,1-3-3 0,-1 0-3 0,7-3-3 0,-7 3-4 16,8-7 0-16,-8 4-2 0,7-6 0 0,0 2 1 0,0 0-1 15,1 0 1-15,-2-5 0 0,2 5-1 0,-2 4-1 0,1-5 0 0,1 9 0 16,-2-5-2-16,2 7 2 0,-2 1-1 0,2 3 0 0,-1 1 1 15,-1 2-1-15,-4 6 0 0,4-2-2 0,-6 5 0 0,1-1 0 16,0 4-1-16,-1 0 0 0,1 0 0 0,-7 4 0 0,0 3 0 0,6 0 0 16,-12 1 0-16,6 2 0 0,0 1-1 0,-7 0 1 0,1 4 0 0,-1 0 2 15,0-1 0-15,-5 5 1 0,6-6 0 0,-8 7 1 0,1-6 0 16,0 1 1-16,0 0 1 0,1-1 0 0,-2 1-1 0,1-4 0 16,0 3 1-16,0-2 0 0,0-1 0 0,0-4 0 0,0 4 1 0,6-3 0 15,-6-5 1-15,0 4-1 0,7-3 2 0,-1 0-1 0,1-4-1 0,0 3 0 16,-2-3 0-16,2-3 0 0,6 3 0 0,0-4 1 0,0 0 0 15,0-3-2-15,0 4 0 0,6-5 0 0,2 1-2 0,-2-1 0 16,0 1 1-16,7 0-1 0,-6 0 2 0,6 2-1 0,-7 2 0 0,8-5 0 16,-2 8-1-16,-5-3 0 0,6 3 1 0,0 0-1 0,-7 3 1 0,8 0 0 15,-8 2 0-15,0 3 0 0,8-1 1 0,-8 4-1 0,0 0 0 16,1 4 0-16,0-5 0 0,-1 5 1 0,1 4 0 0,-1-5-1 16,-6 4 1-16,6-3 0 0,2 2 1 0,-2-1-1 0,0 2 1 0,0-3-1 15,1-1-1-15,0 1 2 0,6-4 0 0,-7 0 0 0,8 0 0 0,-2-4 0 16,2 0 1-16,-2 1 0 0,1-4 0 0,7-4-2 0,0 0 2 15,-1-4 1-15,1 1-1 0,6-4 0 0,-7-1 0 0,7-4 0 16,-6-2-1-16,6 3-1 0,0-4-4 0,-7-2-1 0,7 1-4 0,-6-2-1 16,-1-1 1-16,1 1-3 0,0-1 0 0,-1-1-1 0,-6 1 0 0,0-3 0 15,1 4 1-15,-2-1 0 0,-5 1 2 0,-1-4 0 0,1 7 2 16,0-3 3-16,-7 0 2 0,0 3 2 0,0-3 1 0,0 7 2 16,-7-4 2-16,7 0 0 0,-7 1 0 0,1 3 2 0,-1-1 1 0,1 2 1 15,0-1-1-15,-2 0 4 0,2 4 1 0,0-4 2 0,-1 3 1 16,0 1 2-16,-5 0-1 0,5 3 1 0,1-3 0 0,-1 2-1 0,0 2-1 15,1 3-1-15,0 0-1 0,-1 0-2 0,0 0-3 0,7 8-1 16,-6-4 0-16,0 3-3 0,6 0-1 0,-7 4-3 0,7-1 0 0,-6 5-1 16,6 0 0-16,0 3 0 0,0 4 0 0,0-4 0 0,0 5-1 15,0 2 2-15,6-2 1 0,-6 2 1 0,7 0 0 0,-1 2-1 0,0 2 0 16,-6-7 1-16,14 3 1 0,-8 1-1 0,0-3-1 0,1-3 1 16,6-1 2-16,-6-1-1 0,5 1 1 0,2-5-2 0,-2 1 1 0,2-4-1 15,-1 0-1-15,0-4 2 0,6-3 0 0,1 0 1 0,-7-8-1 16,7 0 1-16,-1 0 0 0,7-3-1 0,-6-3-1 0,-1-5-1 0,8 0 1 15,-8-4 0-15,0-2 0 0,8-2-1 0,-8 3-1 0,0-7 1 16,1-2 1-16,-1 4-2 0,-5-9-2 0,5 5 0 0,-6-4-3 0,0-4 0 16,-7 1-1-16,8-2-1 0,-8-1 0 0,0 2-1 0,-6-4 0 15,7 4 1-15,-7 2 1 0,0-2 0 0,0 5-1 0,-7 1 1 16,7 2 1-16,0 4 3 0,-6 3 4 0,6 0 5 0,-6 4 5 0,6 3 4 16,-6 4 5-16,6 0 3 0,-8 3 4 0,8 1 3 0,-6 3 0 0,6 1 1 15,-6-1-1-15,6 0-1 0,0 4-1 0,-7 4-2 0,7-4-2 16,0 4-3-16,-7 3-4 0,7 0-5 0,0 4-4 0,0 0-2 15,-6 8-5-15,6-1-2 0,0 5-1 0,0-2 0 0,0 5-1 0,0 3 1 16,6 1 0-16,-6-1 2 0,7 4 0 0,-7-1 1 0,0 2 0 16,7 2 1-16,-7-2 0 0,6-2 1 0,0 0-1 0,-6 2 1 0,8-1-1 15,-8 0 2-15,6-3-1 0,0-5 0 0,-6 4 2 0,6-6-1 16,1-2-1-16,0 2 0 0,-1-6-2 0,1-2-3 0,5 0-5 16,-4-5-8-16,-2-3-12 0,0 2-15 0,0-6-17 0,8 1-25 0,-8-8-29 15,1 4-44-15,-1-7-54 0,0-5-57 0,8 2-63 0,-8 0-53 0,-6-10-45 16,7 6-46-16,0-8-41 0,-7 0-14 0,6 0-2 0,-6-3 10 15,0-2 13-15,-6 2 24 0,6 0 27 0,-7-1 44 0,0 0 52 0,-5 0 59 16,-2 4 63-16</inkml:trace>
  <inkml:trace contextRef="#ctx0" brushRef="#br0" timeOffset="200589.51">22644 15511 0 0,'-19'0'192'0,"-1"0"99"15,1 0 52-15,6 4 49 0,-7-1 45 0,7 5 27 0,0-8 15 0,7 3 12 16,-7-3 7-16,7 4 4 0,-2-4 4 0,8 0-53 0,-6 0-78 16,6 0-59-16,6 0-47 0,2 0-48 0,-2 4-51 0,7-4-45 15,0 0-48-15,6 0-25 0,1 0-17 0,0 0-10 0,5 3-8 0,1-3-11 16,0 0-12-16,1 0-25 0,-1 0-31 0,0 0-58 0,-1 0-69 0,2-3-83 15,-1 3-87-15,-6-4-61 0,-1 0-48 0,0 1-24 0,1-1-11 16,-7-3-7-16,1 0-2 0,-8-2 4 0,6-1 9 0,-5 0 23 16,-7-3 29-16,7 3 56 0,-7-5 69 0</inkml:trace>
  <inkml:trace contextRef="#ctx0" brushRef="#br0" timeOffset="200896.44">22169 15204 77 0,'-26'7'298'0,"13"0"45"0,-6-3 47 0,6-1 30 0,-1 1 21 16,8 0 18-16,0-1 13 0,-2 1 11 0,2-4 9 0,6 0 7 15,0 0 7-15,0 0-69 0,0 0-108 0,0 0-64 0,6 0-41 0,2-4-45 16,-2 1-46-16,0-5-29 0,1 5-21 0,6-5-16 0,0 1-13 0,0-4-12 16,6 3-6-16,-5-3-8 0,5 4-8 0,-6-4-4 0,0 4-4 15,1-1-4-15,5 1-2 0,-6 0-2 0,-6-1-1 0,5 4 1 16,2-2-2-16,-8 2-1 0,7 0 0 0,-7 1 0 0,1 3-2 0,6 0 0 15,-7 0 1-15,1 0-1 0,0 0 0 0,-1 3-1 0,0-3 0 16,8 8 1-16,-8-5 0 0,1 0-1 0,-1 6-1 0,0-3 0 0,1 5-3 16,0-3-8-16,-1 2-11 0,0-2-17 0,-6 3-19 0,8-1-39 15,-2 3-47-15,0-3-58 0,1 1-65 0,-1-3-58 0,-6 2-55 16,7-2-50-16,-7 3-45 0,6-8-23 0,1 1-8 0,-1 0 2 0,0-4 8 16,-6 0 16-16,8 0 19 0,4-8 38 0,-5 5 47 0,-1-5 60 15,7-3 63-15</inkml:trace>
  <inkml:trace contextRef="#ctx0" brushRef="#br0" timeOffset="201070.17">22801 14943 0 0,'0'-10'2'0,"0"6"281"0,0-4 43 0,0 0 37 0,0 5 34 15,-7 0 21-15,1 3 18 0,0-5 8 0,-2 5 7 0,-4-3 2 0,-1 3 2 16,-1 3-24-16,2 2-35 0,-2-2-72 0,2 0-91 0,-8 5-59 16,7 0-45-16,-7 2-37 0,1 1-34 0,6 0-54 0,-6 0-63 0,-1 4-87 15,7 0-100-15,-7-1-77 0,1 1-68 0,6 0-32 0,-7-1-16 16,7 1-8-16,0 0-6 0,7-4-1 0,-7 0-1 0,13-1 1 0,-6-2 1 15,12-1 30-15,-6 0 46 0,13-3 79 0,0 0 270 0</inkml:trace>
  <inkml:trace contextRef="#ctx0" brushRef="#br0" timeOffset="202494.89">23660 15613 0 0,'-6'16'175'0,"-7"-2"52"0,6-1 8 0,1 4 14 0,-7-7 20 0,7 0 15 16,-1 2 16-16,7-1 12 0,-7-4 8 0,7 0 7 0,-6 0 6 15,6-3-47-15,0 1-76 0,0-2-27 0,6-3-2 0,-6 0 9 16,7 0 15-16,-7 0-3 0,7-3-11 0,5-2-12 0,-5 1-13 0,6-3-10 16,0 0-8-16,0-4-6 0,6 1-5 0,-5-2-10 0,5-2-12 15,-5-6-19-15,5 3-21 0,0-1-21 0,-6-1-23 0,7-3-11 0,-7-3-9 16,0 3-4-16,6-3-1 0,-5-4-2 0,-2-2 0 0,-5 2-1 15,6 0-3-15,0-3 0 0,-6-2 0 0,-1 1 0 0,1 4 1 16,-1-4 0-16,0 0 0 0,2 3 0 0,-2 1 0 0,-6 4 0 0,0-1-2 16,0 0 2-16,6 4 0 0,-6 0 3 0,0 3 0 0,0 2 2 15,0 2-1-15,0-3 0 0,-6 7 0 0,6-4 2 0,0 4 3 0,0 3 1 16,0-3 2-16,0 8 0 0,0-4-2 0,0 3-1 0,0 4-2 16,0 0-1-16,0 0 0 0,-6 0 0 0,6 4-1 0,0 3 0 15,0 4-1-15,0 0 0 0,-8 0 1 0,8 7 1 0,0 1 0 0,0 3 4 16,-6 0 5-16,6-1 4 0,0 10 4 0,-6-6 3 0,6 4 2 0,-7 0 2 15,7 0 1-15,-6 4 2 0,6-3-1 0,-7 3 0 0,7 0 0 16,0-4-2-16,0 5-3 0,0-6-3 0,0 2-3 0,0-5-3 16,0 0-5-16,0 2-1 0,7-5-3 0,-1 0-1 0,-6-4-2 0,7-4 0 15,-1 1 1-15,0 0-1 0,8-8-1 0,-8 3 0 0,0-5 0 16,8 3-1-16,-1-8 2 0,-1 0-2 0,2 0 0 0,-2-5-1 0,2-3 0 16,5-2-3-16,-5-1-6 0,4-4-5 0,-4 1-7 0,5-4-6 15,-5-4-9-15,5 0-8 0,-6-3-10 0,0-6-10 0,0 2-12 0,-6 0-12 16,5-7-13-16,-4 3-13 0,-2-4-11 0,0-4-4 0,0 2 0 15,-6-3 6-15,8 2 7 0,-8 1 7 0,0 2 7 0,0-4 8 16,0 8 10-16,0-3 17 0,0 7 23 0,-8-1 26 0,8 5 28 0,-6 2 24 16,0 2 25-16,6 6 16 0,-6 1 12 0,-2-1 6 0,8 3 4 15,-6 1 4-15,0 4 2 0,-1 0 4 0,7 3 2 0,-6 0-6 0,-1 1-12 16,0-1-12-16,7 4-16 0,-6 0-12 0,0 4-12 0,-1-1-10 16,0 1-7-16,1 3-8 0,-7 2-4 0,6 1-5 0,1 5-4 0,-1 0-2 15,1-1-2-15,0 4 0 0,-2 4 1 0,2 0 1 0,6 4 2 16,-6 3 2-16,6 0 2 0,0 0 2 0,0 5 0 0,0 2 2 0,0-3 1 15,6 4 3-15,-6 3 1 0,0 0 2 0,0-3-1 0,6 3 0 16,-6 1 0-16,0-1 0 0,8 0-3 0,-8-3-1 0,0-1-1 16,6 1-1-16,-6-4-1 0,6 0-2 0,1-4-1 0,-7 1-1 0,6-4-2 15,1-5-1-15,0 1 1 0,-7 0-2 0,6-4 0 0,0 1 0 16,1-5-1-16,0-3 1 0,-7 1 0 0,6-1 1 0,0-4 2 0,-6 0 0 16,7-3 1-16,-7-1 3 0,7-3 0 0,-1 0 1 0,1-3 0 15,-7-1-1-15,6 1 0 0,0-5 0 0,2-3 0 0,-2 1 0 0,0-3-1 16,8-1-2-16,-8-1 0 0,0-2-2 0,7-5-1 0,-6 3-2 15,6-4-1-15,-1-2-1 0,-4 0-1 0,4 3 0 0,1-4 1 0,1-3-2 16,-2 4 0-16,2 0-1 0,-2-2 0 0,2 5 1 0,-1 0-1 16,-1 0 0-16,2 4 0 0,-8 4 1 0,8-2-2 0,-8 2 0 15,7 6 1-15,-7-2-2 0,1 6 2 0,-1 0-1 0,1 1 0 0,-1 3-1 16,0 0 1-16,-6 3 0 0,8 1 0 0,-8 3 1 0,6 0-1 16,-6 4 1-16,0 0 1 0,6 5 0 0,-6-2 0 0,0 4 1 0,0 1 0 15,0-1 0-15,7 0 0 0,-7 0 1 0,0 5 0 0,0-1-1 16,0-4 0-16,0 0 0 0,0 0 0 0,6 1 0 0,-6-5 0 0,0 1 0 15,7 0-2-15,-7-5 1 0,0 2 0 0,6-1 0 0,1-4 0 16,-7 0 1-16,6 1 1 0,-6-5 1 0,6 1 0 0,2-4-1 0,-2 0 2 16,-6 0 0-16,13-4-1 0,-6 1 1 0,-1 0 0 0,7-5 1 15,-7-1-1-15,8 0 1 0,-8-2-1 0,7-4 1 0,0 0-1 0,-6 0 1 16,6-3-2-16,0 0-1 0,-7 0 1 0,8-4 0 0,-2 0 0 16,-5 0-1-16,6-1-1 0,-7-2 0 0,1 0 1 0,-1 2 0 15,0 2 0-15,2-1-1 0,-2-1-1 0,0 5 1 0,-6 0 1 0,7 7 0 16,-7-3 2-16,0 2 0 0,0 5 1 0,7 3-1 0,-7-3 1 15,0 3-1-15,0 4 0 0,0 0-1 0,-7 4-1 0,7 0 1 0,0-1 1 16,0 5-1-16,-7-1 1 0,7 4-2 0,0 0-2 0,-6 4 0 16,6-1 1-16,0 4-1 0,-6 0 1 0,6 4 0 0,0 1 1 0,0-2-1 15,-8 2 1-15,8-2-1 0,8-2-1 0,-8 4 0 0,0-3 0 16,6-1 0-16,-6 0 2 0,6-1-1 0,-6-4-1 0,7-3 0 16,0 4 2-16,-1-4-1 0,7-1 0 0,-7-2 0 0,8-3 1 0,-8 2 1 15,7-4 1-15,0-3-1 0,0 0 2 0,0 0-1 0,0-3 0 16,7-4-1-16,-8-1 2 0,2 0 0 0,5-3 0 0,-5 0-1 0,-2-3 0 15,8-1 0-15,-7-4-1 0,0 2 1 0,0-1-1 0,-1-5-1 16,-4 0 0-16,4-2 0 0,-5 4 0 0,-1-5 0 0,1 0-1 0,0 5 0 16,-1-6 0-16,0 9 1 0,-6-3 0 0,0 2 0 0,0 4 4 15,8 1 3-15,-8 3 3 0,0 0 3 0,0 3 2 0,-8 5 0 16,8-2 0-16,0 2 1 0,0 3-1 0,0 0 0 0,-6 3 0 0,6 2 0 16,-6 3-2-16,6-1 0 0,-7 4-3 0,7 3-4 0,-7 1-4 15,1 3-2-15,-1 0-2 0,1 4 0 0,6 1 0 0,-6-1 1 0,6-1-1 16,-8 5 0-16,8-4 1 0,-6 0-1 0,6-1 1 0,0 2 0 15,0-4 1-15,6-1-4 0,-6-4-6 0,0 1-14 0,8-1-17 0,-2-3-31 16,0-4-35-16,1 1-68 0,6-4-86 0,-6-4-89 0,5-4-92 16,2 0-54-16,5-7-36 0,-6 0-19 0,6 0-9 0,1-7-1 15,-6 0 3-15,5 0 12 0,1-1 19 0,-2-4 29 0,2 2 35 0,0-1 68 16,-1 1 85-16</inkml:trace>
  <inkml:trace contextRef="#ctx0" brushRef="#br0" timeOffset="202773.08">25562 15265 0 0,'0'0'75'0,"0"0"169"0,0-3 34 0,-6 3 40 0,6-4 40 0,-6 4 39 15,-2-4 37-15,2 1 24 0,6 3 19 0,-6-3 12 0,-1-2 8 16,1 2-35-16,6-1-56 0,-7 4-49 0,1-3-42 0,6-1-37 16,-7 0-32-16,1 4-37 0,6-3-40 0,-7-1-38 0,0 4-37 0,7-4-25 15,-6 4-19-15,0 0-10 0,-1 4-10 0,0-4-6 0,1 4-7 16,0-1-5-16,-1 1-4 0,1 3-2 0,-1 0-2 0,-6 1-1 0,7 3-2 16,-1-4 1-16,0 8 1 0,-5-4 1 0,5 3 3 0,0-2 0 15,1 5 0-15,-1-1 1 0,7 2 4 0,-6 0 0 0,6 0-1 0,-6-3 2 16,6 3-1-16,0 0 1 0,0 2 1 0,0-3-1 0,6-2-2 15,-6 3 1-15,6-4-2 0,1-2 0 0,-1 2-1 0,1-3-1 16,0 0-1-16,5 0 0 0,-5-3-1 0,6-2-1 0,-7-1-1 0,8-2-3 16,-8 2-5-16,7-5-11 0,0 0-12 0,0 0-16 0,0-5-19 15,0 2-36-15,0-5-46 0,0 1-57 0,0-4-66 0,-7 0-65 0,8-4-68 16,-1 1-53-16,-7-1-45 0,7-3-22 0,-6-5-7 0,-1 3 5 16,0-7 9-16,2 2 14 0,-2-4 18 0,0-1 35 0,-6 0 44 0,7-2 59 15,-7-1 64-15</inkml:trace>
  <inkml:trace contextRef="#ctx0" brushRef="#br0" timeOffset="202987.9">25335 14716 51 0,'-8'0'313'0,"2"0"53"0,-6 0 46 0,5 0 29 0,7-4 20 15,-7 4 14-15,1-4 8 0,-1 4 5 0,1 0 4 0,0-3 1 16,-2 0 2-16,2 3-69 0,-6-5-103 0,4 5-77 0,-4 0-64 0,-1 0-53 15,-1 0-49-15,2 0-31 0,-2 5-28 0,-5-2-41 0,6 0-50 16,-6 8-72-16,-1-3-86 0,-6-1-86 0,7 4-88 0,-7 4-46 0,-1-4-22 16,1 0-13-16,6 4-6 0,-5-4-2 0,-1 3-1 0,0-3 4 15,6 0 6-15,-6 4 27 0,-1-4 42 0,8 0 68 0,-7-1 151 16</inkml:trace>
  <inkml:trace contextRef="#ctx0" brushRef="#br0" timeOffset="203253.5">23798 15031 19 0,'-8'15'358'0,"-4"-4"60"0,-1 3 37 0,6-2 19 0,1-2 10 16,6 1 7-16,-7-3 7 0,7-2 7 0,7 3 8 0,-1-6 6 15,1 4 4-15,6-3-56 0,-1-1-87 0,8 5-100 0,0-8-106 0,-1 3-61 16,7 1-37-16,7-1-19 0,-1-3-9 0,1 0-18 0,-1 0-19 16,2 0-58-16,-2 0-73 0,7-3-115 0,-6-1-134 0,-1 1-74 15,1-1-43-15,-7-3-23 0,6 3-10 0,-5-3-7 0,-1-5-4 0,-1 6 0 16,8-5 0-16,-7 0 7 0,0-4 15 0,0 4 50 0,0 1 66 16</inkml:trace>
  <inkml:trace contextRef="#ctx0" brushRef="#br0" timeOffset="204537.4">26722 14646 11 0,'6'-11'183'0,"1"5"21"0,-1-2 18 0,1 1 24 0,-1 2 23 16,-6-2 28-16,0 0 27 0,7 3 29 0,-7 0 33 0,0-3 4 16,0 4-9-16,-7 3-25 0,7-5-33 0,0 5-25 0,-6-3-18 0,-1 3-17 15,7 0-16-15,-6 0-20 0,-7 0-20 0,6 3-23 0,-6-3-25 16,0 8-26-16,0-1-29 0,0 1-20 0,0 3-14 0,-6-1-9 16,-1 6-8-16,0-2-1 0,1 5-1 0,-1 3-1 0,1-1 3 0,-1 1-1 15,0 4 2-15,1 4-2 0,0-1 2 0,-1 3 0 0,1 2 2 0,-1-2-1 16,7 5-2-16,0 4-1 0,-6-5 2 0,5 5 2 0,2-1 0 15,5 4 0-15,0-5-1 0,1 3-4 0,6-2-2 0,0-4-2 0,0 4-1 16,6-3-4-16,1 0-4 0,0-4-4 0,5 0-4 0,2-4-3 16,5 1-4-16,-6-5-4 0,6-3-4 0,7-1-2 0,-6-1-4 15,6-2-6-15,0-7-10 0,-6 3-16 0,6-3-20 0,0-3-28 0,-7-4-32 16,1-1-66-16,6-3-82 0,-6-3-94 0,-7-1-98 0,6-4-60 16,-6-3-42-16,0-3-19 0,0 3-11 0,-6-7-1 0,-1 3 7 0,7-4 13 15,-6-3 18-15,-1 0 27 0,0 1 31 0,-6-1 66 0,8-4 81 16</inkml:trace>
  <inkml:trace contextRef="#ctx0" brushRef="#br0" timeOffset="204936.55">27327 14804 0 0,'7'-7'196'0,"0"-1"89"0,-1 1 30 0,-6-1 36 0,6 5 39 15,-6-4 34-15,0 3 32 0,6-4 20 0,-6 5 14 0,0-5 11 0,0 6 9 16,0-3-46-16,0 1-73 0,0 4-58 0,0-3-48 0,0 3-36 16,0 0-30-16,0 0-36 0,0 0-39 0,0 0-35 0,-6 3-31 0,6 1-18 15,0 1-10-15,0 1-9 0,0 5-6 0,0-1-7 0,0 6-6 16,0-1-2-16,-6 6 0 0,6 1-1 0,0 0 2 0,0 7 2 15,-6-2 2-15,6 2 2 0,-7 4 1 0,0-1-1 0,7 2-1 0,-6-1-3 16,-1 3-2-16,1 1-2 0,-1-4-2 0,7 0-1 0,-7 0-2 0,1 0-1 16,6-1-2-16,-6-2-2 0,6-1-3 0,-6-3 0 0,6 0-3 15,0-5 0-15,0 2-2 0,0-5 1 0,0 1 0 0,0-5 0 16,0-3-1-16,0-1-6 0,0-1-5 0,0-3-12 0,0-2-14 0,0 0-23 16,0-4-27-16,6-4-47 0,-6-3-56 0,0 0-66 0,0-4-70 15,6-4-61-15,-6 1-56 0,0-5-45 0,6-4-38 0,-6 2-16 0,0-5-5 16,0 0 7-16,0 1 11 0,0 0 21 0,0-2 29 0,0-2 45 15,0 4 56-15,7-1 66 0,-7 1 69 0</inkml:trace>
  <inkml:trace contextRef="#ctx0" brushRef="#br0" timeOffset="205231.56">27359 14840 0 0,'0'-7'49'0,"-6"3"165"0,6-3 20 0,0 3 18 15,-6-3 19-15,6 4 23 0,0-1 24 0,-6 0 30 0,6 1 31 0,0-1 29 16,0 4 25-16,-7-4-23 0,7 1-50 0,0-1-37 0,0 4-33 15,0-3-21-15,0-2-14 0,0 2-16 0,7-2-18 0,-7 3-21 0,6-2-24 16,0 4-29-16,0-4-31 0,2-3-29 0,-2 3-26 0,7 4-18 16,7-4-14-16,-8 2-7 0,8-3-7 0,0 1-4 0,-1 4-5 0,1-3-2 15,6 3-1-15,-7 0-2 0,7 0 0 0,-6 3-1 0,6-3-1 16,-7 4 2-16,7 1-1 0,-6-3 1 0,-1 2 0 0,1 0 0 0,0-1 1 16,-1 5 0-16,-6-4-1 0,0-2 0 0,7 3 1 0,-7-2 0 15,0 2-1-15,-7-2-1 0,7 1 0 0,1-1 0 0,-8-3-2 0,0 4-4 16,1-4-7-16,0 4-16 0,-1-4-19 0,0 0-32 0,-6 0-36 15,7 3-38-15,-7-3-40 0,0 0-45 0,0 0-46 0,0 0-36 16,-7 0-30-16,7 0-24 0,-6 0-23 0,0 4-25 0,-1-4-25 0,-6 4-2 16,-1-1 12-16,8 1 26 0,-13-1 33 0,6 1 38 0,0 0 39 15,-1-1 44-15,2 1 48 0,-2 0 36 0,-5-1 117 0</inkml:trace>
  <inkml:trace contextRef="#ctx0" brushRef="#br0" timeOffset="205454.57">27490 14961 0 0,'-13'11'140'0,"0"-3"58"15,0 3 19-15,-6-5 21 0,5 6 22 0,2-5 24 0,-2 0 26 0,8 4 31 16,-7-7 35-16,7 4 15 0,-8 0 9 0,8-5-22 0,6 4-37 16,-6-3-19-16,6-1-10 0,0 1-11 0,0-4-10 0,0 4-11 15,0 0-12-15,6-1-16 0,0 1-18 0,0-1-23 0,2 1-26 0,4 0-26 16,1-1-23-16,1 1-17 0,4 0-14 0,-4-1-13 0,6 0-10 0,-1 1-10 16,7 1-8-16,-6-5-9 0,6 0-9 0,-7 3-9 0,7-3-9 15,1-3-15-15,-1 3-18 0,-7 0-27 0,7-5-34 0,-6 1-68 16,6 4-89-16,-13-3-108 0,6 0-121 0,0-5-60 0,-5 5-30 0,-1-5-16 15,0 5-8-15,0-4-2 0,-1-1-4 0,-4 4 8 0,4-3 9 16,2 0 24-16,-2-1 30 0,1 0 66 0,1 1 86 0</inkml:trace>
  <inkml:trace contextRef="#ctx0" brushRef="#br0" timeOffset="206228.63">29203 14837 0 0,'6'0'6'16,"8"-4"176"-16,-8 4 15 0,0 0 20 0,2-4 18 0,-2 4 21 15,0-3 23-15,0 3 26 0,-6-4 30 0,7 0 33 0,0 4 35 0,-1-3-12 16,-6-1-35-16,7 1-22 0,-7-1-14 0,6 0-10 0,-6 1-9 16,6-1-13-16,-6 0-12 0,0 1-15 0,8-4-15 0,-8 2-21 15,0 2-21-15,0-4-27 0,0 3-32 0,0-4-21 0,0 5-19 0,0-5-14 16,0 6-8-16,0-3-7 0,-8-2-6 0,8 3-5 0,-6 0-2 15,0-3-8-15,6 3-6 0,-13 1-8 0,6 0-8 0,-6-2-6 0,1 1-5 16,-2 1-4-16,1 0-5 0,0 3-3 0,-6-4-1 0,-1 4-3 16,0 4-2-16,1-4-2 0,-1 0 0 0,0 3-1 0,1 0-1 0,0 1 0 15,-8 1 0-15,8 1-1 0,-1-2 0 0,1 3 1 0,0-3-1 16,5 3 1-16,-5 2 1 0,-1-3 0 0,0 5-1 0,1-3 0 0,0 2 0 16,0-2 1-16,5 3 0 0,-6 0 0 0,1 0-1 0,6 0 2 15,-6 0 2-15,5-1-1 0,2 2 2 0,-1-1-2 0,-1 0 1 0,2-1 0 16,-2 6-1-16,8-5 1 0,-7 0-1 0,6-1 1 0,1 1-1 15,-1 0-1-15,1 0 1 0,0-3 0 0,-2 3 0 0,8 0 0 16,-6-1 1-16,6 1 0 0,0-3 2 0,0 2 1 0,0 3 0 0,0-7 3 16,0 5 1-16,0-3 2 0,6 3-1 0,2-4 2 0,-2 0 1 15,0 1 0-15,1 2 0 0,6-2 1 0,-6-1 0 0,5-3 0 16,2 3-1-16,5 0 0 0,-6-3-1 0,13 3 0 0,-7-3-1 0,1 0 0 16,6-1-1-16,1 1-1 0,-2-4-1 0,1 4-1 0,0-4-1 15,7 3-1-15,-1-3 0 0,-6 0-1 0,7 0-1 0,0 0-1 0,-1 3 0 16,1-3-1-16,-1 0 3 0,-6 0 1 0,7 0 1 0,-7 0 4 15,0 0 3-15,-6 0 2 0,5 0 3 0,-11 0 4 0,5 0 2 0,-6 0 4 16,0 0 1-16,-6 0-31 0,0 0 0 0,-1 0 0 0,0 0 0 16,-6 0 0-16,0 0 0 0,0 0 0 0,0 0 0 0,0 0 0 15,0 0 0-15,0 0 0 0,0 0 0 0,0 0 0 0,0 0 0 0,0 0 0 16,0 0 0-16,0 0 0 0,0 0 0 0,0 0 0 0,0 0 0 0,0 0 0 16,0 0 0-16,0 0 0 0,0 0 0 0,0 0 0 0,0 0 0 15,0 0 0-15,0 0 0 0,0 0 0 0,0 0 0 0,0 0 0 16,0-3 0-16,-6 3 0 0,6-3 0 0,-6 3 0 0,-1-4 0 0,0 0 0 15,1 4 0-15,-7-3 0 0,-1-1-81 0,2 4-502 0,-2-4-77 16,-5-3-39-16,6 3-16 0,-6 1 1 0,5-5 13 0,2 1 20 0,-2 0 26 16,8-1 32-16,6-2 39 0,-7-1 52 0,14 3 61 0,-7-6 101 15,13 3 248-15</inkml:trace>
  <inkml:trace contextRef="#ctx0" brushRef="#br0" timeOffset="209120.9">30434 14499 0 0,'6'-3'179'0,"1"3"10"0,0 0 6 0,-1-3 8 16,-6 3 9-16,6 0 14 0,0-4 15 0,-6 4 19 0,8-4 19 15,-8 4 2-15,6-3-8 0,-6 3-21 0,0-5-27 0,6 5-6 0,-6-3 4 16,0 3 8-16,0-3 8 0,7-2 5 0,-7 3 0 0,0 2-6 15,0-5-10-15,0 2-12 0,0-1-13 0,0 0-14 0,0 1-14 0,-7 3-15 16,7-4-15-16,0 0-19 0,-6 1-19 0,6-1-16 0,0 1-14 0,-6 3-9 16,-2-5-10-16,2 2-5 0,0 3-7 0,0-4-5 0,-1 4-6 15,0-3-5-15,-6 3-5 0,7 0-5 0,-8-4-4 0,2 4-4 16,-1 4-3-16,6-4-3 0,-12 3-1 0,5 1-2 0,2-1 0 0,-2 2-1 16,2 2-2-16,-8 0 0 0,7 0 1 0,-7 4 0 0,8 1-1 15,-8-1 0-15,7 3 0 0,-7 1 0 0,8 3 0 0,-8 0 1 0,7 1 0 16,-7 2 1-16,8 1 1 0,-2 1 1 0,-5-1 3 0,6 3 3 15,0 1 2-15,7-1 2 0,-8 5 2 0,8-4 3 0,-1-1 3 16,0 1 1-16,1 3 1 0,0-4 0 0,6 2 2 0,0 2 0 0,0-4 0 16,0 0 1-16,0 1-3 0,6 0-1 0,-6-4-2 0,6 4-2 15,1-5-1-15,0 2-4 0,5-2 0 0,-4 2-1 0,4-4-1 0,1-1-1 16,0 0 0-16,0-4-2 0,1 5 1 0,5-8 0 0,-6 3-2 16,6-3 0-16,1 1 1 0,6-6-1 0,-7 2-1 0,1 0-1 15,6-5-1-15,0-3 1 0,1 3 0 0,-9-6-1 0,9 3 0 0,-1-3 0 16,0-5-2-16,0 0 1 0,-1 2-2 0,2-6 1 0,-1 1-1 0,0-3-1 15,0-1 1-15,1 0 0 0,-9-3 0 0,9 0-1 0,-7-4 0 16,6 0 0-16,-7-4-1 0,1 0 1 0,-8 1 0 0,2-4 0 0,-2-1 0 16,2-3-1-16,-8 4 0 0,1-4 0 0,-1 3 1 0,-6-2 0 15,0-2-1-15,-6 5 0 0,-1-3-1 0,1 2 2 0,-1 1 1 0,-6-1 1 16,7 1 3-16,-8 4 0 0,2 3 2 0,-1-4 0 0,-1 8 3 0,2-1 1 16,-2 1 2-16,2 3 2 0,-2 4 1 0,1-4-1 0,1 5 1 15,-2 3-1-15,2-1-2 0,4 5 0 0,-4-4-4 0,5 2-2 16,1 5-1-16,-1-3-2 0,0 3-1 0,1 3-3 0,0 2-1 0,0-5-7 15,-2 7-7-15,2-1-12 0,0 2-14 0,-1 0-20 0,1 2-19 16,-1 1-38-16,0 4-46 0,1-4-64 0,0 4-70 0,-2-1-72 0,2 1-68 16,0-1-52-16,6 4-42 0,-6-2-17 0,-1-2-4 0,7 1 7 15,0 0 11-15,-7-1 18 0,7 1 19 0,7-4 39 0,-7 0 45 0,0 1 63 16,7-6 73-16</inkml:trace>
  <inkml:trace contextRef="#ctx0" brushRef="#br0" timeOffset="209431.34">30557 14829 0 0,'0'4'278'0,"-6"3"56"0,6-3 28 0,-6 4 15 15,6-5 6-15,0 1 19 0,-6-1 26 0,6 5 21 0,6-8 19 16,-6 3 15-16,0 5 13 0,6-5-45 0,0 1-75 0,-6 4-65 0,14-2-62 16,-8 2-31-16,1 0-17 0,5 3-5 0,-4-4 0 0,4 4-10 15,2 0-16-15,5 3-16 0,-6-3-15 0,6 3-10 0,1 1-6 0,0 0-10 16,5 4-8-16,-5-5-9 0,6 5-11 0,-7-5-9 0,7 5-10 15,1-4-6-15,-1-1-29 0,0 4-31 0,0-3 0 0,0-1 0 0,0 2 0 16,-6-2 0-16,-1 1 0 0,8 0 0 0,-15-5 0 0,8 5 0 16,-7-4 0-16,-1-4 0 0,2 0 0 0,-8 1 0 0,1-2 0 0,-1-2 0 15,1 1 0-15,-7-2 0 0,6 0 0 0,-6-3 0 0,0 0 0 0,0 0 0 16,0 0 0-16,0-3 0 0,-6 3 0 0,-1-3 0 0,1-2 0 16,-1-2 0-16,1 0-47 0,-8 0-199 0,2-1-106 0,-1-2-100 15,0-2-97-15,0-2-48 0,-1-1-24 0,2-3-13 0,-2-1-5 0,2 1 6 16,5-4 12-16,1-4 23 0,-1 5 28 0,7-5 42 0,0 0 47 0,7 0 88 15,6 1 163-15</inkml:trace>
  <inkml:trace contextRef="#ctx0" brushRef="#br0" timeOffset="210029.03">31573 14064 0 0,'0'-4'210'16,"-6"1"86"-16,6-2 23 0,0 2 23 0,-6-5 23 0,6 1 25 15,0 4 27-15,-6-5 20 0,6 1 14 0,6 0 12 0,-6 0 9 0,0-1-44 16,0 1-69-16,6 3-61 0,-6-3-54 0,6 3-31 0,-6 1-21 0,0-1-20 15,7 0-24-15,-7 4-23 0,7-3-27 0,-1 3-20 0,-6 0-14 16,7 0-10-16,5 3-10 0,-4-3-9 0,-2 4-9 0,6 3-8 0,-4 0-6 16,4 1-3-16,1 2-2 0,1 2-1 0,-2-1 0 0,2 3 0 15,-2 1-2-15,1 4 1 0,-6 2 2 0,6 1 1 0,0 0 2 0,-6 4 1 16,-1-1 2-16,0 5 0 0,1 3 0 0,0 0 1 0,-1 1 1 0,-6 1 1 16,0 2 2-16,0-1 2 0,0 6 1 0,-6-3 0 0,6 5-1 15,-7-4-1-15,0 2 0 0,1 1-1 0,0-3-2 0,-1 0-2 0,0 1 0 16,1-5-2-16,0 1-1 0,-1-1-1 0,-6 1-2 0,6-4-1 15,1 0-1-15,-8 0-1 0,8-3-1 0,-6-1 1 0,5-4-2 0,-6 1 1 16,0 0-1-16,7-4 2 0,-8 0-1 0,2 0 0 0,-2-4 1 0,1 1-1 16,0-5-1-16,0 1-1 0,1 0-1 0,-2-4 0 0,1 0-2 15,7-5-9-15,-8 3-15 0,2-6-27 0,5 0-37 0,-6 1-68 0,0-4-86 16,6 0-97-16,1-4-102 0,-1 1-52 0,1-4-28 0,0-1-13 16,-2-3-6-16,8-3-3 0,0-1-1 0,0-7 8 0,0 3 13 0,8-3 29 15,4-3 35-15,-5-2 68 0,6 2 100 0</inkml:trace>
  <inkml:trace contextRef="#ctx0" brushRef="#br0" timeOffset="210195.71">31893 15122 0 0,'6'15'115'0,"1"3"347"0,-7-3 52 16,6-4 24-16,0-1 13 0,-6 3 4 0,8-6 0 0,-2 0-10 15,-6-3-16-15,6-1-25 0,1-3-31 0,-7 4-64 0,6-4-80 0,1 4-221 16,-7-4-295-16,0 0-167 0,0 0-105 0,0-4-53 0,-7 0-26 0,1 1-10 15,-1-5-3-15,7-2 7 0,-12 2 16 0,12-3 25 0,-8-4 30 16,2 0 55-16,6 1 66 0</inkml:trace>
  <inkml:trace contextRef="#ctx0" brushRef="#br0" timeOffset="214490.49">9287 17035 66 0,'-7'-4'191'0,"1"0"14"16,-1 1 13-16,-6-1 13 0,6-4 13 0,-5 5 11 0,6-4 14 0,-2 3 8 15,-4 0 7-15,5 1-14 0,1-1-28 0,-1 1-32 0,0-1-37 0,-5 4-18 16,5-4-8-16,7 4-8 0,-7 0-7 0,1 0-8 0,0 0-8 15,-1 0-12-15,0 0-12 0,7 0-7 0,-6 0-6 0,-1 4-6 0,7 0-9 16,-6-1-7-16,0 1-8 0,6 3-4 0,-8 0-3 0,8 0-2 16,0 1-3-16,0 3-1 0,-6-4-1 0,6 4 6 0,0 4 10 0,0-4 6 15,0 4 5-15,0-1 2 0,-6 1 0 0,6 0 2 0,0-1 0 0,0 5-3 0,0-5-5 16,6 4-2-16,-6 1-1 0,0-1-1 0,0 1-3 0,6-1-3 16,-6 1-6-16,8 2-4 0,-8-3-4 0,6 1-1 0,0 3 1 0,-6-4-1 15,7 4 1-15,-1-4-2 0,1 1-1 0,0 3-1 0,-1-4-1 0,7 4 0 16,-6-4-1-16,-1 1-2 0,0-1-3 0,8 3-3 0,-8-2-3 0,7-1 1 15,1 5-2-15,-8-5-1 0,6 4-2 0,2-4 0 0,-8 0 1 0,7 4 0 16,1-3-3-16,-8-2-1 0,6 3 0 0,2-3-1 0,-8 2 0 0,7-1-1 16,-6 1 0-16,6-1-2 0,-7-4-1 0,0 5-2 0,8-5 1 15,-8 1-1-15,1 0 0 0,0 0 0 0,-1-1 2 0,1 0-1 0,-1 1 0 16,0 0-1-16,1-3 0 0,0 2-1 0,-7 1 1 0,6-5 0 0,0 5 1 16,-6 0-1-16,7-1-1 0,-7-3 1 0,0 4 0 0,7 1 0 15,-7-3-2-15,0-1 1 0,0 2-1 0,-7 1 2 0,7 0 0 0,0-1-2 16,0-3 2-16,-7 3 0 0,1-2-1 0,6 2 1 15,-6-3 0-15,-1 1 2 0,7-1 1 0,-7-4 3 0,1 3 3 0,0-1 4 16,-1-3 5-16,-6 2 3 0,6-5 2 0,1 1 3 16,-8 0 4-16,8-1 1 0,-6 1 2 0,-2-4 2 0,8 0 2 0,-7 0 1 15,-1-4-3-15,2 1 0 0,-1-1-2 0,0-3-3 0,0-1-3 16,-1 2-3-16,2-6-2 0,6-2-2 0,-8 3-3 0,8-4-3 16,-1-4-1-16,1 1-3 0,6 0-1 0,0-5-2 0,0 6-1 15,0-5-2-15,6-1-2 0,1 1 0 0,-7 0-2 0,12 1 0 0,-4-2-2 16,4 2 0-16,1-2-2 0,0 5 1 0,0-4 1 0,7 0 1 0,-8 0 0 15,8 0 0-15,-7-4-1 0,7 5 0 0,0-1 1 0,-8-4-4 0,8 4-2 16,-7 0-10-16,0-1-12 0,0-2-23 0,0 3-24 0,0 0-60 16,-6 4-75-16,-1-3-92 0,1-2-98 0,-7 2-61 0,6 2-42 0,-6-4-22 15,0 6-10-15,-6-2-3 0,6 5 0 0,0-5 7 0,-7 5 12 0,7 2 22 16,0-1 27-16,7 5 58 0,-7-3 75 0</inkml:trace>
  <inkml:trace contextRef="#ctx0" brushRef="#br0" timeOffset="-214676.79">10296 17665 203 0,'7'8'375'0,"-7"-5"33"16,0 4 14-16,0-3 9 0,-7 3 3 0,7-3 2 0,0-4-1 0,0 0 2 16,0 0 0-16,0 4-3 0,0-4-3 0,0 0-87 0,-6 3-130 0,6-3-85 15,0 4-65-15,0-4-49 0,-7 3-41 0,7-3-65 0,0 5-78 0,-6-5-86 16,6 3-92-16,-7-3-44 0,0 0-24 0,7 3-11 0,-6-3-7 0,6 0-3 15,0 0-1-15,0 0-1 0,0 0-1 0,0 0 17 0,0 0 24 0,0 0 59 16,6-3 152-16</inkml:trace>
  <inkml:trace contextRef="#ctx0" brushRef="#br0" timeOffset="-214520.54">10387 17998 139 0,'-6'19'350'0,"6"2"32"0,-6-3 20 0,-1-2 17 0,0-2 17 0,1-2 14 15,6-2 11-15,-7-2 7 0,7 3 4 0,0-8 1 0,-6 4 2 0,6-2-82 16,0-2-122-16,0-3-82 0,6 3-62 0,-6-3-40 0,0 0-28 0,0-3-61 15,0 0-76-15,7-2-109 0,-7-2-127 0,6-4-72 0,-6 0-45 0,7 1-22 16,-7-5-11-16,0 0-6 0,7-4-4 0,-7 1-1 0,0-4-1 0,0 0 6 16,0 0 10-16,6-4 42 0,-6-2 59 0</inkml:trace>
  <inkml:trace contextRef="#ctx0" brushRef="#br0" timeOffset="-213307.81">11605 17533 0 0,'-6'15'133'0,"-1"-4"98"16,1 3 14-16,6-3 12 0,-7-3 11 0,1 2 13 0,0 1 12 0,6-3 8 15,-8-5 4-15,8 4 4 0,-6 1 4 0,6-4-48 0,0 0-73 0,0-1-41 16,0-3-22-16,0 4-7 0,0-4 4 0,6 0 8 0,-6 0 11 0,8-4-1 15,-2 4-6-15,0-3-3 0,7-5-3 0,-6 0-2 0,6 1-2 16,-1-4-3-16,8 0-3 0,-6-4-8 0,5-2-12 0,1-2-14 0,-1 1-18 16,1-4-20-1,-1 0-19-15,8-4-13 0,-8 0-6 0,0-3-4 0,8 0-2 0,-8 0-2 16,0-4-2-16,1 3-3 0,-7-2-1 0,7-5 0 0,-8 4 2 16,1-4-1-16,1 1-2 0,-8 3-1 0,0-4-2 0,2 0 2 0,-2 5 0 15,0-1-1-15,-6 4 0 0,0-1 1 0,0 1 0 0,0 7 2 16,0 0-1-16,-6 0 0 0,6 4 1 0,-6 4 1 0,6-3 3 0,-8 7 0 15,8 0 3-15,-6-2 1 0,0 1 2 0,6 4 3 0,-7 0 5 0,0 3 3 16,7-4 5-16,-6 5 1 0,-1 3 0 0,7-4 2 0,-6 4-1 16,6 0-1-16,-6 4 0 0,-1-4-3 0,7 8 0 0,-7-1-2 0,7 0-2 15,-6 4-4-15,0 3-4 0,6 5-3 0,-7-1-5 0,7 1 0 16,-7 6 1-16,7 0 3 0,-6 1 1 0,6 4 3 0,0 0 4 0,0 2 3 16,0 0 0-16,0 5 3 0,6-4 1 0,-6 4 2 0,7 0 1 0,-7-1 1 15,7 1 3-15,-1 0 1 0,0 3 0 0,1-4-2 0,0 1-2 0,-1 0-4 16,0-1-1-16,1 1-4 0,6-1 0 0,-6 1-2 0,-1 0-2 0,0-5 0 15,8 2-3-15,-8-1-1 0,0-4-2 0,1 0 0 0,0 1-2 0,-1-5 0 0,1-3 0 16,-7 1-1-16,6-2 1 0,0-2-1 0,-6-4 2 0,8-1 0 0,-8-3 1 16,6-4 3-16,-6 0 2 0,0-2 6 0,6 1 5 0,-6-6 2 15,0 0 3-15,0 0 2 0,6-3 0 0,-6-5 0 0,0 1 0 0,7 0-1 16,0-8 0-16,-7 0 0 0,6-3-2 0,1-3-2 0,-1-5-5 0,1 0-4 16,0-3-6-16,-1-1-3 0,-6 1-5 0,6-4 0 0,1 0 0 0,0 0 1 15,-1 0 1-15,0-4-1 0,1 9 1 0,-1-6-2 0,8 5-1 0,-8-1 0 16,0 5 0-16,8 3 0 0,-8 5 0 0,0-3-1 0,1 6 0 15,6 3-1-15,-6 4 0 0,-1-1-2 0,0 5-1 0,2 3 0 0,-2 0-2 16,0 3 2-16,0 1 1 0,-6 0-1 0,7 6 0 0,0 1 1 16,-7 0 0-16,6 4 2 0,1 0-1 0,-7 2 1 0,6 3 1 0,1 2 0 15,-7-4 2-15,7 3-1 0,-7 2 1 0,6-4 0 0,-6 2 0 0,0-3 0 16,6 1 1-16,-6-1-1 0,6 0-1 0,2-4 0 0,-8 5-3 0,0-8-8 16,6 3-12-16,0-2-19 0,-6-1-22 0,7-4-45 0,-7 0-58 0,6-2-73 15,1-2-86-15,-7-3-70 0,7 0-65 0,-1-3-33 0,0-5-16 16,0 1-7-16,8-4-3 0,-8-5 7 0,8 2 9 0,5-4 20 0,1 0 22 15,-1-1 44-15,1-3 57 0,6 0 75 0,-6 1 260 0</inkml:trace>
  <inkml:trace contextRef="#ctx0" brushRef="#br0" timeOffset="-212303.07">13025 17185 0 0,'-6'3'238'0,"6"1"58"0,-6-4 38 15,-2 4 34-15,2-4 34 0,-7 3 25 0,6-3 21 0,1 0 16 0,-7 0 10 16,7-3 8-16,-1 3 6 0,-6 0-54 0,7 0-83 0,-1-4-57 15,0 4-43-15,1-4-39 0,-7 4-36 0,6-3-35 0,7-1-30 0,-6 4-27 16,-1-2-21-16,1-3-14 0,6 5-11 0,-6-4-8 0,-2 4-7 0,8 0-6 16,-6-3-6-16,6 3-4 0,-6 0-2 0,6 0-3 0,-7 3-2 15,1-3 0-15,-1 4-3 0,7 3 0 0,-6-3 0 0,-1 7 0 0,1-3 1 16,0 3-1-16,-8-1 1 0,8 5 1 0,-1 0 0 0,0-1 1 16,1 1 0-16,0 3 0 0,-1 0-1 0,1 4 2 0,-1-3-1 0,7 3 0 15,-7-4 0-15,7 4-1 0,0-3 0 0,0-1 1 0,0 1 0 0,0-1-1 16,7-1-1-16,-7-2 0 0,7 0 1 0,-1-4-2 0,1 4 0 0,-1-4 2 15,0 0 0-15,1-4 2 0,0 0 0 0,5 0-1 0,-4-3 1 0,4 0 0 16,1-1 0-16,-6-3-2 0,6-3-2 0,-1-1-1 0,2 0 0 0,-1-3-1 16,0 0-1-16,0-5-2 0,-7 2-1 0,8-1-3 0,-2-4-1 15,-5 1-2-15,6 0 1 0,-7-5-3 0,7 1-1 0,-6-5 2 0,0 5 1 16,-1-4 0-16,0 0 0 0,2 0 0 0,-2-3 2 0,0 2 1 0,-6 1 1 16,6 0 3-16,-6 1-1 0,0 3 2 0,0-1 1 0,0 1 1 15,0 3 3-15,0 0 0 0,0 4 3 0,-6 3 1 0,6 2 2 0,0-2 1 16,-6 5 0-16,6-1 0 0,0 0-1 0,0 4 2 0,0 0-2 0,0 0 1 15,-6 4 1-15,6 0 0 0,0 3-2 0,0 0-1 0,0 4 0 0,0-2-1 16,0 4-1-16,0-1 0 0,0 2-1 0,0 1 0 0,0 3 0 16,6 0 0-16,-6-3 2 0,6 3-1 0,-6 0-3 0,6 1 1 0,1-2 2 15,0 3 0-15,-7-3 0 0,6 2 0 0,1-4 0 0,-1 0 0 0,0-1 0 16,2 1 1-16,-2 0 0 0,0-4 0 0,-6 0-1 0,7-5 2 0,-1 3 0 16,1-3 0-16,-7 2 2 0,6-5-1 0,-6 1 0 0,7 0 1 15,-7-4 0-15,6 0 0 0,-6 0 0 0,7-4 2 0,0 0 0 0,-7 1-1 16,6-5-1-16,0 2 0 0,1-3 0 0,0-1 0 0,-1-2-2 0,0-1 0 15,1-3 0-15,-1 2 0 0,8-1 1 0,-8 0-2 0,0-3-1 0,2 0 0 16,-2 3 0-16,0-3 0 0,0 3 0 0,1 0-1 0,0 1 2 16,-1 3-1-16,1 0-1 0,-1 0-1 0,0 7-1 0,2-3 0 0,-2 3-3 15,0 1 2-15,0 3 0 0,1 3 1 0,0 1-1 0,-1 0 0 0,1 3-2 16,-1 4 2-16,0 0-1 0,2 3 2 0,-2 6 0 0,0-3 1 16,-6 2-1-16,6 3 1 0,2-1 2 0,-2 1 0 0,-6 4 1 0,6-3 0 15,1-2-1-15,-7 2 0 0,6-2 0 0,-6 1 0 0,7-1-1 0,-7-2 1 16,7-1 0-16,-7-3 0 0,0 0-1 0,6-1 0 0,-6 1 0 0,0-4 0 15,6-3 0-15,-6-1 1 0,0 1 4 0,0-5 4 0,0 0 8 0,6 1 5 16,-6-4 6-16,0 0 2 0,0 0 3 0,0-4 1 0,8 1 2 0,-8-5-1 16,6 1-1-16,-6 0 0 0,6-8 0 0,-6 5-1 0,7-5-2 15,0-4-5-15,-1 1-6 0,1-4-5 0,-1 0-6 0,0-4-4 0,1 1 0 16,6-1-3-16,-7 5 0 0,1-6-1 0,6 2 0 0,-6-1 0 0,5 4-1 16,-4-1-1-16,-2 6-1 0,6-2-1 0,-4 5 1 0,4 3 0 15,-5 0-1-15,6 4 1 0,-6 3-2 0,5 0 0 0,-6 1-1 0,2 6-1 16,-2-3 1-16,0 4 1 0,8 3-1 0,-14 5 1 0,6-2 1 0,1 5 0 15,-7-1 1-15,6 5 1 0,-6 3 0 0,0-1 1 0,6 2 0 16,-6-2 0-16,0 2 1 0,0 3 1 0,0-4 1 0,-6-1-1 0,6 1 0 16,0 0 0-16,0-3 0 0,0-1-2 0,0-4 0 0,0 1-2 0,0 0 0 15,0-4 1-15,0 0 0 0,0-4 2 0,0 1 0 0,0-5 0 0,0 1 0 16,6 0 1-16,-6-1 5 0,0-3 1 0,0 0 3 0,0 0 1 0,0-3 2 0,0-1 0 16,0 0 0-16,7-3-1 0,0 0 0 0,-7-5 0 0,6 2-2 0,0-5 0 15,1-4 2-15,0 1-4 0,-1-1-2 0,1-2-3 0,5-1-3 0,-5-4-2 16,6 0-1-16,1 5 0 0,-2-5 0 0,1 0-1 0,0 5-1 15,0 2-1-15,1-4 1 0,-2 9-1 0,8 1-2 0,-7 1 0 0,0 4 0 16,0 1-1-16,0 3 1 0,0 4 0 0,-7 4-1 0,7 3 0 16,-6 1 1-16,0 6 1 0,-1 1 1 0,0 4 1 0,-6 3 1 0,8 3 0 15,-8 0-1-15,0 1 3 0,6 3 0 0,-6 2 0 0,0-3 2 0,0 2 0 16,0-1-1-16,0-3 1 0,0-1-1 0,0 1 0 0,6-4 0 0,-6-4-1 16,7 0-1-16,-7 1 0 0,6-8 0 0,1 0-9 0,-1 0-17 0,1-7-32 15,-1-1-42-15,0-6-68 0,2-1-83 0,-2 0-81 0,0-8-76 0,1 2-51 16,-1-7-38-16,-6-3-18 0,7 3-10 0,-7-9-4 0,6 0-1 0,-6-3 9 15,-6-1 14-15,6-3 33 0,-7-3 41 0,1-1 68 0,-1 0 84 16</inkml:trace>
  <inkml:trace contextRef="#ctx0" brushRef="#br0" timeOffset="-211990.57">12360 16925 0 0,'-12'11'77'0,"6"-4"318"0,-8 4 54 16,1-3 28-16,7-2 16 0,-8 2 9 0,8 0 3 0,0-5 2 0,6-3 2 15,0 4 2-15,0-4 2 0,0 3-13 0,6 1-23 0,0-4-110 16,1 4-155-16,6-4-88 0,0 3-52 0,1 1-28 0,4-4-18 0,2 3-8 16,0 2-2-16,-1-5-6 0,7 3-10 0,-6 1-42 0,6-1-60 0,0 1-100 15,0 0-123-15,-6-4-78 0,6 3-59 0,0-3-30 0,-1 4-14 16,-5-4-8-16,7 0-2 0,-8-4-2 0,7 4-2 0,-6-3 4 16,6 3 6-16,-6-4 41 0,-1 4 57 0</inkml:trace>
  <inkml:trace contextRef="#ctx0" brushRef="#br0" timeOffset="-209582.43">15363 17204 0 0,'0'2'148'15,"0"3"115"-15,0-1 27 0,0-1 24 0,0-3 22 0,0 0 18 0,0 0 19 16,0 0 20-16,0 0 20 0,0 0 13 0,0-3 5 0,-6 3-41 0,6-4-66 16,0-1-47-16,-7-2-40 0,7 4-27 0,0-5-24 0,0 1-17 15,-7 5-17-15,7-7-17 0,-6 1-18 0,6 2-17 0,-6-2-20 0,6 1-9 16,-6 3-6-16,-2-3-7 0,2 0-8 0,0 3-8 0,-1 0-6 0,1 1-6 16,-1-1-4-16,-6 0-5 0,7 1-5 0,-8 3-1 0,2 0-1 15,-2 3-2-15,1 1-1 0,1 0-3 0,-8 3-2 0,6 0 0 0,-5 1-1 16,6 3 0-16,-6 3-2 0,-1 1-1 0,7-1-1 0,-6 4 0 15,6-2-1-15,-1 2 0 0,2 0-2 0,-2 1 0 0,2-1 0 0,5 0 1 16,1 4 1-16,6-3 0 0,-7 3 0 0,7-5 0 0,0 6 0 0,7-5 0 16,-7 0 0-16,6 1 0 0,1-1 0 0,5-3 0 0,-5 4 1 15,6-5 1-15,1 0 1 0,-2-3-1 0,8 0 0 0,-1 0 0 0,-5-3 0 16,5-1-2-16,7-4 2 0,-6 1 1 0,-1 0 0 0,7-8 2 0,-6 4 0 16,6-7-1-16,-7 0 0 0,7-1-1 0,-6-3 0 0,6-3-1 0,-1-1-1 15,-5-3 1-15,6-4 0 0,1-1 0 0,-1 2-1 0,-7-5-2 16,7 0 1-16,-6 1-1 0,6-4-1 0,-7-1 0 0,1-2 1 0,0-2-1 15,-1 1 0-15,1-4-1 0,-8 1-3 0,2-1-1 0,-2-3-2 0,-5 3-1 16,6-3 0-16,-6 0 0 0,-7 0-2 0,6-1 0 0,-6 5 2 0,0-5-1 16,0 4 1-16,0 5 0 0,0-1 1 0,-6 3 2 0,-1 1 3 15,0 3 2-15,1 0 3 0,-1 8 1 0,-5-3 0 0,4 2 1 16,2 5 3-16,0-1 2 0,-7 1 2 0,6 7 2 0,1-5 5 0,-1 4 1 16,1 1 2-16,0 4-1 0,-2-1 0 0,8 1-2 0,-6 3 0 0,0 3 0 15,6-3-2-15,-6 4 0 0,6 3-1 0,-8 4-2 0,8 1-4 16,-6 2-2-16,0-1-4 0,6 7-3 0,-7 2 0 0,7 3 0 15,-6 1 2-15,6 4 2 0,0-1 1 0,-7 3 0 0,7 1-1 0,0 4 1 16,0 3-1-16,0 1 2 0,0-1 0 0,0 0 1 0,7 4 1 0,-7-4 1 16,0 4 0-16,0 0 0 0,6 0-1 0,-6 0 0 0,7-3 0 15,-7 3 1-15,6-8 1 0,-6 4 1 0,6-3-1 0,2 0-1 0,-2-4 0 16,-6-3-1-16,6-1-1 0,0-4 1 0,2 1 0 0,-2-4-1 0,0-4-1 16,1 0-1-16,-1-4 0 0,1-2-1 0,0-1 0 0,-1-4 1 0,0 0 2 15,0-2 0-15,2-2 1 0,-2 1 0 0,0-8 1 0,1 1-1 16,-1-2 0-16,1-2 1 0,0 0 0 0,-1-4 0 0,7-3 1 0,-6 2-2 15,5-6-1-15,-5 0-2 0,0-1 0 0,6-3-2 0,-7 0 2 0,0 1-1 16,8-5-1-16,-8 0 0 0,0 0-2 0,2-3-1 0,-2 4-1 0,7-1 1 16,-7-4 0-16,7 8-1 0,-6-3 1 0,5 6 0 0,-4-2 0 0,-2 3 0 15,7 2-1-15,-7 7-2 0,1-3 1 0,-1 4-1 0,7 1 1 16,-13 3-1-16,7 1 2 0,0 3-1 0,-1 3 0 0,0 1 1 0,1 3-1 16,-7 1 1-16,7 4-2 0,-7-3 1 0,6 7 1 0,-6 2-1 15,0 0 1-15,7 0 2 0,-7 4 1 0,0 0 0 0,0 0 0 0,0 0 0 16,0 0-1-16,0 0-1 0,6 0 1 0,-6 0 0 0,0 0-1 0,6-4 1 15,-6 0 1-15,0-2 0 0,7 2 0 0,0-7 0 0,-7 0-1 0,6 0 0 16,0-4 0-16,1 0 1 0,0 1 0 0,-1-5 2 0,1-3 0 0,-1 0 2 16,1 0-1-16,6-3 1 0,-7-1-1 0,8-3 0 0,-2-1 0 15,-5-3-1-15,6-3 1 0,0 0-2 0,-1-1 1 0,2-4 1 0,6-3-1 16,-8 0 0-16,1 0-2 0,1-3 0 0,-8-1 0 0,7 0 0 0,0 0-2 16,0-2 0-16,-6 2 2 0,6-4 0 0,-7 5 0 0,0 2 0 15,2-3-1-15,4 5 0 0,-12 3-2 0,6 3 1 0,1 0-1 0,-7 5 1 16,7 2-2-16,-7 1 0 0,0 3 1 0,0 1-1 0,0 3 1 0,0 3-2 15,0 1 1-15,-7 3-1 0,7 1 1 0,-7 2-1 0,7 5 1 0,-6 0 0 16,0 7 1-16,6-5 1 0,-6 6 2 0,6-2-1 0,-8 2-1 16,8 3 1-16,-6-4 1 0,6-1 0 0,0 5 0 0,6-4-1 0,-6-3 0 15,0 3 0-15,8-4 0 0,-8 0 0 0,6 1 0 0,0-5-1 0,0 1 0 16,1-5 1-16,0 1 1 0,-7-3 1 0,6 0-1 0,1-5 0 0,-1 0 0 16,0 1 2-16,8-4 0 0,-8-4 0 0,0 1 1 0,8 0-1 15,-1-8 2-15,-7 3 1 0,8-7-2 0,-2 4 0 0,2-7 0 0,-8 3-2 16,7-7 1-16,0 1 0 0,0-1-1 0,-7-1 0 0,8-2-2 0,-8-5 1 15,0 5 1-15,1-4-1 0,0 2-3 0,-1 2 0 0,1 0 1 16,-7-1 0-16,6 4 2 0,-6 0 0 0,6 8 0 0,-6-2-2 0,0 2 1 16,8 3-1-16,-8 4-1 0,0 3 1 0,0 1-2 0,0 3 0 15,0 3 0-15,-8 1 0 0,8-1 1 0,0 8-1 0,-6 0 0 0,6 8 1 16,-6-4-1-16,6 6 0 0,-7 1 0 0,7 0 1 0,0 0 1 0,-6 4 1 16,6 0 1-16,0 0 0 0,0-5 0 0,0 5 0 0,6-4-1 15,1 0-1-15,-7 0 0 0,6 0 1 0,0-4 1 0,8 0 1 0,-8-3-1 16,0 0 0-16,8-4 1 0,-8 0-1 0,7-1 0 0,-6-2 1 0,6-5 0 15,-7 2 1-15,8-2 0 0,-2-3-1 0,1-3 2 0,1-5-1 0,-2 5 0 16,2-9 0-16,-2 1 2 0,2 0-1 0,-8-4 0 0,7 1 0 16,0-4-1-16,0 3 0 0,1-7-1 0,-2 4 0 0,-5-1 1 0,-1 1 0 15,1-3-1-15,-1 2-1 0,1 1 0 0,-1-1-1 0,-6 1 0 0,6 4 0 16,-6 2 0 0,0-1 1-16,0 4 0 0,-6-2-1 0,6 4-1 0,0 3 0 0,0 1-2 15,0-1 1-15,-6 4 0 0,6 0 0 0,0 4 1 0,-7-1 0 0,7 5-1 16,0-5-1-16,0 8 0 0,0 0-1 0,-6 0 0 0,6 1 0 0,6 2 1 15,-6 1 0-15,0-5 2 0,7 5 0 0,-1 0-1 0,0-4 1 16,2 0 0-16,-2 0 0 0,0 0 0 0,1-4 1 0,6 0 1 0,-6 1 1 16,-1-5 1-16,6-3-1 0,-4 4 2 0,4-4-1 0,-5 0 2 15,0-4-1-15,-1 1 0 0,7-1-2 0,-7-2 1 0,1-3-1 0,0-2 2 16,-1 4-1-16,0-8 1 0,1 5-1 0,0-5 0 0,-1 1-1 16,-6-1 0-16,7-3-2 0,-7-1-1 0,0 4 0 0,6-4 2 0,-6 2 0 15,0-2 0-15,0 5 0 0,7 0-1 0,-7-1 0 0,0 0 1 0,0 3 0 16,0 2 1-16,0 2-1 0,0 1 1 0,0 0 0 0,0 3 0 0,0 1-1 15,0 3-2-15,0-5 0 0,0 5-1 0,0 0 0 0,0 0 1 16,0 5 0-16,-7-5-1 0,7 3-2 0,0 4 0 0,0-3 0 0,0 7-2 16,0 1 2-16,0-2 1 0,0 5 0 0,0 4 1 0,0-5 1 15,0 8 0-15,0 0 1 0,0 1 0 0,0 2 0 0,0 0 0 0,0 4 2 0,0 0 2 16,7 4 0-16,-7 1 2 0,6-1 1 0,-6 3-1 0,7 1 0 0,-7 0 1 16,6-1-1-16,-6 1 0 0,6-1 1 0,-6 1-1 0,0 0 0 0,8 0-1 15,-8-5 0-15,0 0-2 0,6 2-1 0,-6-5-1 0,0 1-1 0,0 0-1 16,0-5 1-16,0 0 1 0,0 1-1 0,0-8-1 0,-6 4-1 0,6-4 1 15,0 0 0-15,-8 1-1 0,8-1 1 0,-6-3 2 0,0 0 0 16,6-1 0-16,-7-3-1 0,1 4 2 0,-1-8-1 0,1 4 0 0,6-3 1 16,-7-5-1-16,1 5 1 0,-1-4 0 0,0-4 0 0,1 2-1 0,0-2-2 15,-1-2-4-15,0-2-2 0,1 0-3 0,0 0-2 0,-1-3-2 16,1-4 0-16,-1 0-1 0,0 0-3 0,1 1-5 0,6-5-2 0,-6-4-2 16,-2 1-1-16,8 0 0 0,-6 0 2 0,6-5 1 0,0 4 2 0,0-2 4 15,0-1 2-15,0 1-1 0,6-2 1 0,-6 2 1 0,8-2 3 0,4 1 4 16,-5 0 3-16,6 0 2 0,0 0 1 0,0 0-1 0,6 5 2 15,1-6 0-15,0 4 1 0,5-2 0 0,2 3 0 0,-1-5 1 0,0 4 0 16,0 1-1-16,7-3 1 0,-1 2 1 0,-6-3-1 0,7 4 1 0,-1-4 0 16,1 0 0-16,-1 0 0 0,-5 0-2 0,5 0-2 0,-6 0-5 0,1 0-4 15,-2-3-2-15,1 2-3 0,-6-2-4 0,0 3-3 0,-1 0-1 16,-6-4-1-16,0 5-1 0,-1-2 2 0,-4 1 0 0,-2 0 1 0,0 0 1 16,-6 4 4-16,0 0 6 0,0 0 5 0,0 2 5 0,-6 2 6 15,0-1 6-15,-2 0 6 0,2 5 5 0,-6-1 4 0,5 0 5 0,-6 4 3 16,0-1 2-16,-1 1 2 0,2 3 5 0,-2 1 0 0,2 0-1 0,5 3-1 15,-6-5 0-15,0 5-3 0,7 5-4 0,-8-5-2 0,8 3-5 16,0 4-3-16,-1-3-4 0,0 7-3 0,1 0-4 0,-1-1-3 0,7 5-4 16,0 0-1-16,-6 3-2 0,6 1 0 0,0 3 0 0,0-1 2 15,0 1-1-15,6 4-1 0,-6-4 2 0,7 3-1 0,-1 1-1 0,1 0 0 16,6-4 2-16,-7 3 1 0,2-3-2 0,4 4 0 0,-6-4 0 0,8-3-1 16,-8-1 2-16,1 0 0 0,5 1 0 0,-4-5 0 0,-2-3-1 0,6 1 1 15,-4-2 1-15,-2-7 1 0,0 5-1 0,1-4 1 0,6-4 2 0,-6 0-2 16,5 0 0-16,-6-4 0 0,8-4 1 0,-8 2-2 0,7-1 0 0,1-5 2 15,-8 1-1-15,7-3-1 0,0-1 0 0,0 0-2 0,-6-4 1 16,6 2 0-16,-1-3-3 0,-5 3 1 0,6-2 1 0,0-3-1 0,0 1-2 16,-6 2 1-16,6-3 0 0,-6 4-1 0,5-1 0 0,-6 1 0 15,8-1 1-15,-8 2-1 0,1 6-2 0,-1-4 0 0,1 4 1 0,0 4 0 16,-1-1-1-16,0 5 2 0,0-1-2 0,-6 4 0 0,8 0 0 0,-8 4-1 16,6-1 3-16,-6 5-2 0,6-1 1 0,-6 4 1 0,7 4 0 15,-7-1 0-15,7 0 0 0,-7 5 0 0,0-1 1 0,0 5 0 0,0-5 1 16,0 4-1-16,0-4 0 0,0 4-1 0,0-4 0 0,0 1 1 0,0-4 1 15,-7 3-2-15,7-7 0 0,0 4 1 0,0-5 1 0,0-2 0 16,-7-1 0-16,7 0 0 0,0-3 1 0,0-1-1 0,0-3 2 0,0 0 0 16,7-3 1-16,-7 3-1 0,0-7 0 0,7 3 0 0,-1-3 0 0,1-4 1 15,-7 4-2-15,6-8 0 0,7 4 0 0,-6-5 0 0,-1-1-2 16,7-2 1-16,-6 1-1 0,-1-4-1 0,7 0 1 0,0 0-2 0,0 1 0 16,-7-6-1-16,8 6-3 0,-1-5 1 0,0 4 0 0,0 1 0 15,-1 2 0-15,2 1 0 0,6 3-1 0,-8 0 0 0,1 4 0 0,1 0-1 16,-8 4 1-16,7-1 1 0,0 8 0 0,-7 0 0 0,7 0 2 0,-6 4 0 15,0 3 1-15,-1 0-2 0,0 5 2 0,-6 2-1 0,0 2 1 16,8 2 0-16,-8 0 1 0,0 4-1 0,-8 0 1 0,8 0 1 0,0 1-1 16,0-3 1-16,-6-1 0 0,6 3-1 0,0-4 0 0,0-3-8 15,0 4-10-15,0-5-16 0,0-3-19 0,6-4-27 0,-6 0-33 0,0 1-47 16,8-5-56-16,-8-3-59 0,0 0-63 0,6-3-56 16,-6-5-50-16,6 1-36 0,-6-4-28 0,7 0-5 0,-7-7 2 0,6 0 12 15,-6 0 17-15,0-8 27 0,0 0 31 0,-6-3 48 0,6-4 55 16,-7 0 60-16,1-4 150 0</inkml:trace>
  <inkml:trace contextRef="#ctx0" brushRef="#br0" timeOffset="-209314.72">17604 16486 0 0,'-20'14'126'0,"8"1"107"0,-2-1 18 16,1-3 16-16,6 4 13 0,1-8 38 0,-1 4 50 0,7-4 37 15,0-3 30-15,0 4 24 0,0-4 19 0,7-1-33 0,-1 0-64 0,1-3-37 16,0 4-27-16,5-4-17 0,2 0-13 0,-2 0-11 0,2-4-12 0,-1 1-37 15,-1 0-48-15,2-6-37 0,-2 2-30 0,8 0-24 0,-7 0-20 16,1 0-15-16,-2-4-14 0,-6 3-10 0,8 1-9 0,-1 0-6 16,-7-1-5-16,8 1-5 0,-8 2-2 0,0 3-3 0,1-2-1 0,0 0-2 15,-1 4 1-15,0 0-2 0,1 0 2 0,0 4-2 0,-1 0 2 0,1-2-2 16,-1 7 0-16,0-6-5 0,1 5-9 0,0-1-14 0,-1 3-19 16,0-2-32-16,1 3-37 0,0-4-59 0,-1 1-67 0,1-1-66 0,-1 5-62 15,1-9-58-15,0 4-56 0,-1-3-27 0,0-1-13 0,0-3-1 16,2 0 5-16,-2 0 14 0,0-3 18 0,1-5 32 0,6 2 38 0,-6-6 59 15,-1 1 69-15</inkml:trace>
  <inkml:trace contextRef="#ctx0" brushRef="#br0" timeOffset="-209111.58">18059 16269 201 0,'0'-11'295'0,"0"1"34"0,-6 2 30 0,6 1 30 16,0-1 26-16,6 1 19 0,-6 0 16 0,0 0 11 0,7-1 7 16,-7 0-15-16,7 5-24 0,-1-5-65 0,0 2-86 0,1 2-54 0,0-4-39 15,-1 4-33-15,7 1-32 0,-6-1-28 0,6 1-25 0,-7 3-22 16,8 0-17-16,-8 0-10 0,7 0-8 0,-7 3-4 0,1 1-6 0,-1-1-1 15,1 4-2-15,-1 5 0 0,-6-1 2 0,6 0-3 0,-6 4-1 16,-6 3-7-16,0-4-11 0,-1 8-26 0,1 0-35 0,-7 0-57 0,0 0-68 16,-7 3-75-16,7 2-79 0,-6-2-47 0,-1 1-34 0,1-1-17 15,-1 2-9-15,-6-2-2 0,7 1-2 0,5-1 7 0,-5-3 10 0,6 0 26 16,0-4 36-16,-1 1 58 0,8-1 68 0</inkml:trace>
  <inkml:trace contextRef="#ctx0" brushRef="#br0" timeOffset="-208240.33">19446 17211 82 0,'-6'18'282'0,"0"1"18"0,-1-1 7 16,7-4 4-16,-6 1 3 0,6-4 1 0,-7-4 1 0,7 0 4 0,0-3 4 16,0 3 14-16,0-3 17 0,7 0-49 0,-7-4-83 0,6 3-39 0,1-3-18 15,-1 0-8-15,0-3-3 0,8-5-3 0,-8 6 0 0,8-10-3 0,-2 1 1 16,1 0-5-16,7-4-5 0,-7-3-13 0,6-1-18 0,1 1-27 16,-7-3-33-16,7-2-20 0,-8-2-14 0,8-1-6 0,-7-3-5 0,1 0-3 15,-2-1 0-15,1-3-1 0,0 0-1 0,0 0 1 0,-6-4-1 0,0 5 1 16,5-1 1-16,-12-4 2 0,6 7 2 0,2-2 2 0,-2 2 3 15,-6 1 3-15,0 4 5 0,6 3 3 0,-6-1 3 0,0 2 2 0,0 2 4 16,-6 5 3-16,6-2 3 0,0 2 4 0,-6 3 4 0,6 4 3 16,-8-4 2-16,8 7 0 0,0-3 1 0,-6 4-3 0,6-2-4 0,-6 5-5 15,6 0-3-15,0 0-2 0,-6 0-2 0,6 5-3 0,-7 2-4 0,7 0-3 16,-7 4-6-16,7 1-2 0,-6 2-6 0,6 4-3 0,0 0-3 16,-7 5-2-16,7 2 0 0,0 1 2 0,0 0 0 0,7 2-1 0,-7 2 1 15,0 2-1-15,6-2 1 0,1 3-1 0,0 0 1 0,-7 0 0 16,12-4 0-16,-6 4-2 0,2 0 0 0,4-3 1 0,-5-1-1 0,6 0 1 15,-6-3 0-15,5-4 1 0,2 3-1 0,-8-3 0 0,7-4 0 16,0 0 1-16,0-2 1 0,1-2 0 0,-2-2-1 0,-6-2 0 0,14-2 0 16,-13-5-2-16,6 1-1 0,0-4-4 0,-1 0-4 0,2-4-3 0,-1 1-4 15,0-8-2-15,-6-1-3 0,5 2-2 16,2-5-4-16,-2-4-2 0,-5 1-2 0,6-1-1 0,-6-2-3 0,-1-5 0 16,0 1 0-16,-6-1 1 0,7-3 5 0,-7-1 3 0,0 1 3 0,0 1 4 15,0-2 2-15,0 4 4 0,-7 1 1 0,1-1 5 0,6 8 3 16,-6-1 7-16,-1 1 6 0,1 6 5 0,-1 1 6 0,0 2 3 0,1 4 1 15,0-2 1-15,-2 7 2 0,8 0-1 0,-6 0 0 0,6 0 1 16,-6 0-2-16,6 4 0 0,0-1-1 0,0 2-2 0,0 1-2 0,0-3-2 16,6 2-2-16,-6 1-1 0,6 1 0 0,2-2 0 0,4 2-1 0,-5 0 0 15,6-3-1-15,0 3 1 0,0 0 0 0,6-2-1 0,-5 2 0 16,-1 0-3-16,6-3-3 0,-6 3-2 0,7-3 0 0,-7 3-2 0,6 1 0 16,-6-1-1-16,7 0-1 0,-7 4-1 0,0-4 0 0,0 5 0 15,0 2 0-15,-6-3 0 0,5 4 1 0,-5 2-1 0,0-1 2 0,-1 2-1 16,1 4 1-16,-1-4 0 0,0 1 0 0,1 3 1 0,-7-4 0 0,7 0-1 15,-7 0 2-15,6 1-1 0,-6-1-2 0,6-4 0 0,-6 2 1 16,8-2-7-16,-2-3-7 0,-6 3-14 0,6-6-18 0,1 3-32 0,-1-7-35 16,1-1-53-16,-1 1-55 0,1-4-61 0,-1 0-62 0,8-4-54 15,-2-3-48-15,-5 0-33 0,12-5-22 0,-12 2-8 0,13-5 3 0,-8 1 12 16,2-2 15-16,5 2 31 0,-6-4 36 0,6 3 49 0,-5-3 58 0,5-1 60 16,1 1 196-16</inkml:trace>
  <inkml:trace contextRef="#ctx0" brushRef="#br0" timeOffset="-207465.68">20835 16951 166 0,'6'-8'193'0,"0"1"17"0,0 2 16 0,1-1 20 15,0-1 22-15,-1 0 22 0,-6 0 19 0,7-2 24 0,-7 2 27 0,6 0-7 16,-6 0-24-16,0 0-15 0,6-1-15 0,-6 1-9 0,0-1-8 0,0 1-9 16,-6 0-9-16,6 0-17 0,0-1-17 0,-6 4-15 0,6-3-17 0,-7 3-20 15,1-3-25-15,6 4-31 0,-7-1-36 0,0-1-19 0,1 3-12 16,0 2-10-16,0-5-8 0,-8 5-6 0,8 0-6 0,-8 5-6 16,8-5-5-16,-7 2-6 0,-1 7-2 0,8-2-4 0,-6 0 0 0,-2 4-1 15,1 0 0-15,0 4 0 0,6-4 1 0,-5 7-1 0,6 0-2 0,-8 0 0 16,8 1 0-16,-1 4 1 0,-6-3 1 0,6 6 0 0,7-3-2 0,-6-2 0 15,6 5-1-15,0-4 0 0,0 0-1 0,6 0 2 0,-6 0-2 16,7-4 1-16,6 0 2 0,-6-2 1 0,5-2-1 0,2 1 0 16,-2-5 0-16,2-2 1 0,5-1 0 0,-5 1 1 0,4-5 0 0,2-3 1 15,0 0-1-15,-1-3-1 0,-5-5 1 0,5 1 0 0,1-1-1 0,0-2-1 16,-8-5 1-16,8 1-1 0,-7-2 0 0,-1-2-1 0,8 0 2 16,-6-4-2-16,-2 0 0 0,1-3 0 0,-6-2 0 0,6 2-1 0,-1-4 1 15,-4 3-1-15,-2-2 0 0,0-2 0 0,1 0 2 0,-7 4 0 16,7 1 1-16,-7-1-1 0,0 5 1 0,0-1 0 0,0 3 1 0,0 4 0 15,0 1 0-15,0 6 1 0,0-3-1 0,0 8-1 0,0-1 2 0,-7 0-1 16,7 4-4-16,0 0 0 0,0 4 0 0,0 0-1 0,0 3 0 16,0 0 1-16,-7 4-1 0,7 3 1 0,0 3 0 0,7-3-1 0,-7 4 0 15,0 4 0-15,0 0 0 0,7 0 1 0,-7 3 1 0,6 2 1 16,1-2 1-16,-7 0-1 0,6 1 0 0,0-1-1 0,1 1-1 0,0-1 0 16,-1 2 1-16,0-6 1 0,1-2 0 0,0 3 1 0,-1-8 0 0,7 6 0 15,-7-7-1-15,1-1 1 0,0-1 1 0,-1-4-1 0,0 0 1 0,2-3 2 16,-2-1-1-16,0-3 1 0,1 0-1 0,-1-3 0 0,1-1 0 15,-1-3 1-15,7 0-1 0,-7-4 1 0,8-1 0 0,-8-1-1 0,8-4-1 16,-8 3-1-16,7-4 1 0,-7 0 0 0,8-1-1 0,-8-2-1 0,7-2 0 16,-6 1 0-16,6 0-1 0,-7 1 0 0,7-1 0 0,-6 0 0 15,5 0 0-15,-4 3 1 0,-2 1 0 0,7 4 0 0,-7-1-1 0,1 4 1 16,-1 0-1-16,1 4 0 0,-1-1-1 0,0 1 0 0,2 3 1 16,-2 4-1-16,-6 0 0 0,6 0 0 0,-6 4 0 0,7 3 0 0,-7 1-1 15,0-1 2-15,0 4-2 0,6 3 1 0,-6 1 0 0,0 3 2 0,-6-2 0 16,6 5 1-16,0-3-1 0,0 4 1 0,-7-3 1 0,7 2-1 15,-6 1-1-15,6-3 1 0,0 3 0 0,-6-4-1 0,6-3 1 0,0-1 0 16,0 1-2-16,0-4 1 0,-8 0 1 0,8-4 0 0,0 1 1 16,0-1 0-16,8-2 0 0,-8-3 1 0,0-2 1 0,0 0 1 0,0 0-3 15,6-2 2-15,-6-3 1 0,6 1 0 0,1-4 0 0,-1 2 1 0,7-5-2 16,-6 0 0-16,-1-4 1 0,8 0-2 0,-2-3 1 0,2 4-2 16,-2-9 0-16,1 5 0 0,1-1 0 0,-2-2-1 0,2-2-1 0,5 6-1 15,-6-5 0-15,0 4 0 0,7-1 0 0,-8 4-1 0,2 0 1 0,-1 5-2 16,-7-1-1-16,8 3 0 0,-8 1 1 0,7 4-1 0,-6 3 1 15,-7-5 1-15,6 10-2 0,-6-2 1 0,6 1 0 0,-6 7 1 0,0-4-1 16,-6 4 0-16,6 4 1 0,0-1 0 0,0 4 1 0,-6 1 1 16,6-1 1-16,0 4-1 0,-7-3-3 0,7 2-3 0,0-2-5 0,0 3-12 15,0-4-16-15,0 1-25 0,7-4-29 0,-7 2-43 0,6-6-48 16,0 0-56-16,1-3-58 0,6-1-54 0,-6-3-51 0,5-1-40 0,2-6-34 16,5-1-14-16,-6-3-4 0,6-1 7 0,1-3 15 0,0 0 23 0,-1-3 30 15,1-1 41-15,6-3 50 0,-7-1 54 0,1 1 74 0</inkml:trace>
  <inkml:trace contextRef="#ctx0" brushRef="#br0" timeOffset="-206916.76">22208 16867 0 0,'6'-15'87'0,"8"4"106"0,-8-4 24 0,1 4 23 16,-1-4 25-16,1 5 25 0,-7-1 25 0,7 0 30 0,-7-1 31 16,0 2 18-16,0 1 12 0,0-1-20 0,0 0-33 0,-7 2-23 0,7 0-18 15,0 1-18-15,-7 0-18 0,1 0-21 0,-1 0-24 0,7 2-24 16,-6-2-24-16,0 4-30 0,-8-1-33 0,8 4-28 0,-8-4-28 0,8 4-18 16,-7 4-16-16,0 0-11 0,0-1-8 0,0 4-4 0,0 1-4 0,0 3-4 15,0 3-2-15,0 2-1 0,-1-2 0 0,2 4-1 0,-1 1 3 16,6 3-1-16,-6-1 0 0,7 1 1 0,-8 4-2 0,8-4 2 0,6 3-1 15,-6 0 1-15,6-2 1 0,0 3-1 0,0-4 1 0,6 0 0 16,-6-4-1-16,6 1 1 0,2-1 1 0,-2-4-2 0,7-3 1 0,-7 0 0 16,8-3 0-16,-2-1 0 0,-6-3 0 0,8-4-1 0,-1-4 0 0,0 0-1 15,6 1 2-15,-5-8-2 0,-2 0 1 0,2-4 1 0,-1 1-2 16,-1-2 1-16,-5-5 2 0,6-2 1 0,1 2-1 0,-2-2 0 0,-5-2 1 16,6-4 0-16,-6 3 0 0,-1-3 0 0,0 3-1 0,0-3 1 15,2 4 0-15,-2 0 0 0,-6-2 1 0,0 5 0 0,0 4-1 0,0-1 2 16,0 1 0-16,0 4 0 0,0-1 0 0,0 7 0 0,-6 1 1 0,6 0-1 15,-8 4 1-15,8 3-2 0,-6 0 0 0,0 3-1 0,6 0 0 16,-6 5 0-16,-1 3 0 0,7-1 1 0,-7 6 0 0,1 2 0 16,6 0-1-16,-7 4 1 0,7 4 0 0,0-1 0 0,-6 5-1 0,6 2 2 15,0 2 2-15,0-2 1 0,6 5-1 0,-6 4 0 0,0-5-1 0,0 4-1 16,0 1 0-16,0 3-1 0,0-5 1 0,0 3-1 0,0-3-1 0,0 5 2 16,0-2-1-16,0-3 0 0,0-2-1 0,0 3 1 0,0-4-1 0,0 1 1 15,0 0-1-15,-6 0 1 0,6-5 1 0,0 2-1 0,-6-1-2 0,6-4-1 16,0 0-1-16,-8 1-2 0,8-5-1 0,-6 1-6 0,6-4-8 15,-6 0-9-15,-1-4-10 0,0-4-9 0,1 2-9 0,0-5-13 0,-7-1-13 16,6-2-15-16,-6-1-15 0,7-3-8 0,-8-4-4 0,2 0-2 0,5-4 1 16,-6 0 5-16,0-2 10 0,-1 1 13 0,8-5 18 0,-6-1 15 0,5-5 15 15,-6 2 17-15,6-1 19 0,7-3 19 0,-6-4 16 0,6 3 12 16,0-6 11-16,0 3 6 0,0-4 6 0,6 1 2 0,1-1 2 0,6 0-5 16,-6-3-7-16,5 3-6 0,2-3-4 0,-2 0-6 0,8 3-4 0,-1-3-4 15,1 0-3-15,0 0-17 0,-1-1-23 0,7 1-39 0,-6 0-47 0,6-1-60 16,-7 1-63-16,7-4-56 0,-6 4-49 0,-1 0-38 0,1-1-33 0,0 4-15 15,-7-3-8-15,-1 8-2 0,-5-5-1 0,6 3 12 0,-13 5 18 16,6-1 35-16,-6 5 44 0,0 3 54 0,-6-3 133 0</inkml:trace>
  <inkml:trace contextRef="#ctx0" brushRef="#br0" timeOffset="-206620.28">20847 17595 401 0,'-12'22'458'16,"-2"-3"27"-16,1-5 17 0,0 4 7 0,0-6 4 0,7-1 0 0,-2-4 2 15,2-3-1-15,0-1 2 0,0 1-1 0,6-4 1 0,0 3-123 0,-7-3-184 16,7 0-98-16,0 0-52 0,0 0-34 0,0 0-27 0,0 0-32 0,0 0-35 16,0 0-73-16,0-3-91 0,7-1-92 0,-7 1-95 0,0-5-48 0,0 1-25 15,0 0-13-15,0-5-5 0,0-2-3 0,-7-1-1 0,7 0 6 16,-7-3 9-16,1-1 25 0,-1-2 32 0,1-1 71 0,-1 1 149 0</inkml:trace>
  <inkml:trace contextRef="#ctx0" brushRef="#br0" timeOffset="-206350.75">19421 16911 368 0,'-20'10'437'15,"8"-2"27"-15,-8-1 19 0,6 0 10 0,1-2 4 0,7-5 2 0,-7 3 3 16,6-6 0-16,7 3 1 0,0-5 1 0,7 5 0 0,6-3-118 0,0-1-178 16,7-1-90-16,0 5-49 0,12-2-30 0,1-2-21 0,-1-3-43 15,13 3-53-15,1 1-91 0,-1-4-109 0,8 2-85 0,-1 1-70 16,-7-3-36-16,14 3-18 0,-6-3-9 0,-2 0-5 0,1-1-2 0,-7 1-2 16,8-4 1-16,-7 0 3 0,-1-4 33 0,1 5 48 0,-1-5 89 15,-6 1 268-15</inkml:trace>
  <inkml:trace contextRef="#ctx0" brushRef="#br0" timeOffset="-205021.07">22729 16756 0 0,'0'7'145'0,"0"4"90"16,0-4 14-16,-6 5 11 0,6-5 12 0,0 1 11 0,0-1 13 0,-6 1 14 16,6-1 13-16,0 0 8 0,0 4 9 0,0-4-45 0,0 0-68 15,0 1-41-15,0-1-25 0,0 0-11 0,0-3-5 0,6 3-5 0,-6-3-5 16,0 3-6-16,6-2-8 0,-6-2-7 0,6-3-10 0,1 4-5 16,0-4-4-16,6 0-6 0,-7-4-9 0,8 4-7 0,-2-8-7 0,2 6-8 15,-2-7-6-15,1-2-6 0,1 1-6 0,5-5-5 0,0 0-4 0,-5 1-6 16,5-5-4-16,1 1-6 0,-8-1-2 0,8-1-3 0,-7-3-2 15,7 1-2-15,-8-4-1 0,8 1 0 0,-7-2-2 0,-6 2 0 0,6-4-1 16,-1 0-1-16,-4 4-2 0,4-5 0 0,-12 0 2 0,7 1-1 0,0 0-1 16,-7 0 1-16,6 2-1 0,-6 2 1 0,0-1 0 0,0 4 0 15,0-3 0-15,0 7 1 0,0-4 0 0,-6 3 3 0,6 1 6 16,0 3 4-16,0 1 7 0,-7 3 3 0,7 0 5 0,0 0 3 0,0 3 2 16,0 5 0-16,-7 0-1 0,7-2-2 0,0 2-1 0,0 3-1 0,0 0-2 15,0 3-2-15,0 2-6 0,-6 1-4 0,6 2-5 0,0 3-4 0,-6 0-6 0,6 3 0 0,0 5-2 16,-8 2-1-16,8 2 1 0,0-1 1 0,0 7 3 0,0-4 3 15,-6 5 0-15,6 2 1 0,0 2 1 0,0-1 2 0,0 0 1 0,0 4 3 16,0 0 1-16,0-1 0 0,0 1 0 0,0-2 1 0,6 2 0 0,-6 0-1 16,0 0-1-16,8-5 0 0,-8 2 0 0,6-1-2 0,0-4-1 15,1-4-2-15,0 1-4 0,-1 1-1 0,1-10 1 0,5 5-1 0,-5-7-2 16,6 0 1-16,-7-5 1 0,8 1-2 0,-8-7 1 0,7 0 0 16,0-1-1-16,6-6 0 0,-5-1 0 0,-1-7 1 0,7 0 0 0,-2-4-2 15,2-3-3-15,0-1-4 0,-1-6-6 0,1 0-10 0,0-5-9 16,-7 1-11-16,6-4-9 0,0 0-10 0,1-6-8 0,-7 2-10 0,0-7-8 15,0 2-7-15,1-5-7 0,-2 0-2 0,-5-1 1 0,6-4 3 16,-7 1 6-16,1 0 7 0,-7 0 10 0,6 3 12 0,1 0 12 0,-7 5 21 16,0 2 24-16,0 1 23 0,0 3 20 0,-7 4 18 0,7 7 19 0,-6 1 8 15,6 3 4-15,-7 5 7 0,7-3 4 0,-6 6 4 0,-1 3 3 0,7 0 1 16,-6 4-3-16,6-1-10 0,-7 1-16 0,7 4-15 0,-6 3-12 16,6-5-12-16,0 5-11 0,-6 5-5 0,6-2-4 0,0 1-3 15,-8 7-5-15,8-4-3 0,-6 7-1 0,6 5-2 0,-6-1-1 0,6 4 2 16,-7 4 0-16,7 0 2 0,-6 6 5 0,-1 1 1 0,7 4 0 0,-6 0 2 15,6 3 1-15,-7 4 2 0,7 0 1 0,-6-4 2 0,6 9-2 16,0-6 2-16,0 4 0 0,0-3 1 0,-6 4-1 0,6-4-1 0,0 0 0 16,0 0-1-16,6 0 0 0,-6 0-2 0,0-4-4 0,0 0-1 0,0 1-2 15,0-5-1-15,0-3 0 0,6 0-1 0,-6-3-1 0,0-2-2 16,7-5-1-16,-7 3 0 0,0-8 0 0,6 1 0 0,1-5 0 0,-7-3 0 16,6 0 0-16,-6 0 2 15,7-8 1-15,-1 5 2 0,-6-5 2 0,6-3 1 0,2 0 2 0,-2 0-1 0,0-3 2 0,1-5 0 0,-7 1-2 16,13 0 0-16,-7-8 0 0,7 0 0 0,-6 1 1 0,6-4-3 0,0-5 0 15,-6 1-3-15,5-3-1 0,1-1-3 0,1 1-2 0,-2-8-1 16,2 3 0-16,-2 1-1 0,2-4 2 0,-1 0 0 0,-1 3-1 0,2 1 2 16,-1 0-1-16,0 4-1 0,0 3-1 0,-1 0 1 0,-4 3-1 0,4 1 1 15,2 6 0-15,-8 2 0 0,0 2-1 0,1 5 0 0,6-1-2 16,-13 4 2-16,7 0-1 0,-1 4 1 0,-6 3-2 0,6 0 0 16,-6 5 2-16,7-2 0 0,-7 5 1 0,0-1 1 0,0 5 0 0,0-1 0 15,0 1 1-15,0 3 1 0,0 0 0 0,0 1-1 0,0-3 0 0,0-1-1 16,0 3 1-16,0 0-5 0,0-4-9 0,0 4-11 0,7-7-15 15,-1 4-27-15,-6-5-32 0,6 1-46 0,1-4-53 0,6-4-61 0,-6 0-60 16,5-4-61-16,2-3-58 0,-2 0-35 0,2-3-23 0,5 0-6 16,-5-5 2-16,4-3 9 0,2-1 13 0,7 2 26 0,-9-5 31 0,9-3 46 15,-7 4 54-15,6-5 59 0,0 5 185 0</inkml:trace>
  <inkml:trace contextRef="#ctx0" brushRef="#br0" timeOffset="-204391.51">24526 16631 0 0,'8'-7'149'0,"-2"0"78"16,-6-4 23-16,6 4 27 0,-6 0 30 0,0-5 27 0,0 5 29 0,-6-4 30 15,6 4 29-15,-6 0 13 0,-2-4 6 0,8 3-38 0,-12 2-60 0,5-2-36 16,1 4-24-16,-1-3-23 0,-6 3-22 0,1 0-22 0,-2 1-26 16,8 3-27-16,-8 0-26 0,2 0-30 0,-1 3-27 15,-1 1-19-15,2 2-12 0,-8 6-10 0,7-4-10 16,0 6-6-16,0-3-4 0,7 4-2 0,-8 3-3 0,2-3-3 16,-2 3-3-16,8 4-2 0,-7-3-1 0,7 3-3 0,-2-1 1 0,8 1-1 15,-6 1-1-15,6-1-1 0,-6 0 0 0,12-1 0 0,-6 1 1 0,0 0-1 16,6 0 1-16,2-4-1 0,-2 1 1 0,0-2-2 0,1 0 0 15,6-3 0-15,-6 0-2 0,5-3-1 0,-6 0-2 0,8-4 0 16,-8-3-2-16,7-1 0 0,1-3-1 0,-8 0-2 0,7 0 0 0,-6-7 0 16,5 0-1-16,2 0 1 0,-8-4 1 0,7-1 2 0,0-2 0 15,0 0 1-15,-7-1 1 0,8-4-1 0,-1-3 3 0,-7 5 0 0,7-6 1 16,0 2 1-16,-7-5 2 0,8 0 1 0,-8 1 1 0,7-4-1 0,-6 2 0 16,-1-2 0-16,1-1 0 0,-1 5 2 0,0-4 0 0,-6 7 0 15,8-4 1-15,-2 8-1 0,-6 0 0 0,0-1-1 0,0 8 2 0,0 0-2 16,0 4 0-16,0-1-2 0,0 5-1 0,0-1 0 0,0 4-1 0,0 4 0 15,0-1 0-15,-6 5 1 0,6 3-2 0,-8 0 1 0,8 3 0 16,-6 5 0-16,6 4 1 0,-6-6 0 0,6 9 2 0,0 0 0 0,0-1 0 16,0 1 0-16,0 4 1 0,0-5 0 0,0 4 0 0,0-2-1 15,6-2 2-15,0 0 0 0,-6-3-2 0,8 4 0 0,-2-8-1 0,0 4-1 16,1-3 1-16,0-1 0 0,-1-4 0 0,0 1 1 0,1-5 0 0,-1-2 0 16,1 0 1-16,6-5 0 0,-7 1 1 0,8-4 0 0,-8-4-1 15,7 1 1-15,0-5 0 0,0-3 1 0,1 0 0 0,-2-3 0 0,8-1-1 16,-7-4 0-16,-1 1-1 0,2-3-1 0,6-2 1 0,-8 2-1 15,1-5 0-15,1-3 0 0,-2 3 1 0,2-4-1 0,-2 1 0 0,-5 0 0 16,6 4 0-16,-6-5 0 0,5 4 1 0,-4 1 1 0,-2 3 4 0,0 2 2 16,0 3 0-16,1 2 2 0,-7 4-1 0,7 0-1 0,-7 8-1 15,0-1-1-15,0 4-1 0,0 0 1 0,0 4 1 0,0-1 0 16,6 4 1-16,-6 5-1 0,0 3-3 0,-6-1-2 0,6 4 0 0,0 4 0 16,0-3 3-16,0 6-1 0,0-3 0 0,0 3 0 0,0-2 1 0,0 3-1 15,0-5 1-15,0 5-1 0,6-4-1 0,-6-3 0 0,0 3 1 16,7-4-2-16,-7 0-1 0,6-3-5 0,-6-1-3 0,6 1-15 0,-6-4-21 15,8-4-39-15,-2 0-50 0,-6-3-69 0,6-4-80 0,-6 0-72 16,6-4-67-16,-6-3-40 0,8-4-29 0,-2 1-12 0,-6-9-7 0,6 1 1 16,-6-4 0-16,7 0 15 0,-7-8 22 0,6 1 38 0,-6-4 51 0,7-3 68 15,-7-1 157-15</inkml:trace>
  <inkml:trace contextRef="#ctx0" brushRef="#br0" timeOffset="-204237.52">25035 16012 188 0,'-14'0'376'0,"2"5"41"16,-1-5 30-16,-1 3 19 0,2-3 17 0,-8 0 13 0,14 0 12 15,-7 0 5-15,-1 0 4 0,8 0 3 0,-7 0 1 0,6 4-89 16,1-4-134-16,0 3-87 0,-1-3-65 0,0 4-42 0,1-4-29 0,-1 3-34 16,1 5-34-16,6-4-57 0,-6-1-69 0,-1 2-91 0,0 2-102 0,1-4-79 15,6 5-64-15,-6-5-35 0,-2 1-15 0,2-2-10 0,0-2-3 0,-1 5-2 16,1-10 2-16,-1 5 10 0,7-2 18 0,-6-2 44 0,-1-3 57 16,7 3 86-16,0-4 276 0</inkml:trace>
  <inkml:trace contextRef="#ctx0" brushRef="#br0" timeOffset="-204076.19">24475 15914 29 0,'-20'4'254'0,"7"-4"17"0,0 0 13 15,-6-4 6-15,5 4 5 0,2 0 2 0,-2-4 0 0,2 4 1 0,-8 0 0 16,7 0 1-16,-7 0 0 0,1 4-72 0,-1 0-107 0,0-1-83 0,-6 5-72 16,-6-1-70-16,6 4-69 0,-7 0-49 0,0-1-38 0,-5 2-18 15,-1 2-10-15,0 1-5 0,-1-4-3 0,1 3 0 0,1 1-1 0,-8-3 2 16,7-1 4-16,0-2 31 0,0 3 67 0</inkml:trace>
  <inkml:trace contextRef="#ctx0" brushRef="#br0" timeOffset="-203884.39">23015 16298 69 0,'-12'19'351'0,"-2"-1"47"0,2-4 28 0,5 2 14 0,-6-2 6 16,13-3 5-16,-7 0 3 0,7 0 4 0,7-4 1 0,0-3 2 0,-1 3 2 0,7-3-68 15,1 4-104-15,4-5-91 0,9 1-87 0,5-1-48 0,-6 1-29 0,13-1-29 16,1-3-28-16,-1 0-76 0,6 0-99 0,7 0-91 0,-6-3-88 0,6-1-43 16,0-3-24-16,1-1-11 0,-8 1-6 0,7 0-3 0,-7-4-1 15,8-3 1-15,-8 2 0 0,7-2 15 0,1-2 22 0,-8 6 71 16,7-5 194-16</inkml:trace>
  <inkml:trace contextRef="#ctx0" brushRef="#br0" timeOffset="-203743.77">25504 16698 0 0,'19'36'4'16,"-6"-2"405"-16,-7-9 46 0,2 0 13 0,-2-2-5 0,-6-5-62 15,0-3-90-15,0-8-100 0,-6 0-106 0,6-7-53 0,0 0-26 0,0-4-12 16,0-3-7-16,-8 4-131 0,8-9-190 0,-6 2-94 0,6-9-47 0,-6 1-12 16,-1-4 4-16,1 0 62 0,-7-3 107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  <inkml:channelProperty channel="T" name="resolution" value="1" units="1/dev"/>
        </inkml:channelProperties>
      </inkml:inkSource>
      <inkml:timestamp xml:id="ts0" timeString="2021-10-27T08:50:56.193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4643 1788 0 0,'0'0'56'0,"7"0"167"0,-7 0 23 0,0 0 14 0,0 0 14 16,0 0 10-16,0 0 8 0,0 0 9 0,0-5 10 0,0 5 13 15,-7-3 14-15,7 0-26 0,0-1-43 0,0 0-34 0,0 1-26 0,0-1-19 16,0 4-10-16,-6-4-11 0,6 1-5 0,0-1-6 0,0-1-3 16,0 3-4-16,0-2-5 0,0 4-8 0,0-4-8 0,0 1-13 0,0-1-13 15,0 0-9-15,0 4-7 0,0-4-7 0,0 2-5 0,0 2-4 0,0-5-4 16,-7 5-2-16,7-4-1 0,0 4-4 0,0 0-2 0,-7-3-3 16,7 3-2-16,-6 0-2 0,6 0-3 0,-6-4-5 0,6 4-3 0,-6 0-5 15,-2 0-7-15,2 0-3 0,0-4-1 0,-1 4-2 0,0 0-2 0,1 4-1 16,-1-4-3-16,1 0-2 0,-7 4-4 0,6-1-4 0,1 1-3 15,-7 1-2-15,6-3-1 0,-6 2 2 0,0 4 1 0,7-1-1 0,-7-1-1 16,7 3-1-16,-8-2-1 0,1 0 1 0,7 4-1 0,-1-3 2 16,-6 2-1-16,7-2 1 0,0 3 0 0,-2-1-2 0,2-2-2 0,0 3 0 15,-1 0 0-15,0 1 1 0,7-2 2 0,-6 5-2 0,-1-4 1 0,7 0 0 16,-6 3-2-16,6-3 1 0,0 4 2 0,0 0 1 0,0 3 5 16,0-4 0-16,0 4 2 0,6-2 0 0,-6 2-2 0,7 0 1 0,-7 1 0 15,6-1 0-15,1 0 1 0,-7 0 0 0,7 1 0 0,-1-1-1 16,8-3-1-16,-8 3 0 0,0-3-3 0,7-1-1 0,-6 1-2 0,6-4 1 15,-7 0 0-15,14-4-5 0,-7 0-5 0,0 1-10 0,6-5-14 16,-5 2-15-16,5-5-18 0,0-5-33 0,1 2-42 0,-1-5-53 16,1 1-58-16,0-4-52 0,-1 0-49 0,-5 1-40 0,4-5-38 0,2 0-34 15,-7-4-32-15,1 5-8 0,4-4 4 0,-4-1 10 0,-1 1 15 0,0 3 33 16,-6-2 43-16,5 2 50 0,-6-4 59 0,8 4 51 0,-1 1 81 16</inkml:trace>
  <inkml:trace contextRef="#ctx0" brushRef="#br0" timeOffset="247.73">5197 1883 135 0,'0'0'161'16,"0"0"6"-16,0 0 7 0,0 0 1 0,0 0 3 0,0 0 2 16,0 0 4-16,0 0-6 0,0 0-12 0,0 0-23 0,0 0-29 0,0 0-22 15,0-4-18-15,0 4-10 0,6-3-5 0,-6 3-3 0,0-5 0 0,0 3 3 16,7-3 7-16,-7 2 5 0,0 3 4 0,0-4 5 0,6 4 3 15,-6-4 4-15,0 1 0 0,0 3 3 0,0 0 2 0,0-4-3 0,0 4-6 16,0-4-6-16,0 4-5 0,0-3-14 0,-6 3-20 0,6-4-24 16,0 4-32-16,0-3-31 0,-7 3-31 0,7-5-35 0,-6 5-33 0,6 0-40 15,-6-3-43-15,-2 3-29 0,8 3-21 0,-6-3-9 0,0 0-5 0,6 0 4 16,-7 5 11-16,0-5 17 0,1 0 21 0,6 0 24 0,0 0 23 16</inkml:trace>
  <inkml:trace contextRef="#ctx0" brushRef="#br1" timeOffset="11400.01">5242 1952 0 0,'0'0'162'0,"0"0"54"15,0 0 8-15,0 0 7 0,0 0 7 0,0 0 7 0,0 0 10 0,0 0 8 16,0 0 10-16,6 0 0 0,-6 0-4 0,0-3-43 0,8 3-63 16,-8 0-40-16,6-4-27 0,-6 0-14 0,6 1-6 0,-6-1-8 0,7 0-5 15,-7 1-8-15,6-1-9 0,-6 4-9 0,0-4-10 0,7 1-7 16,-7 3-10-16,6 0-4 0,-6-3-1 0,0 3 0 0,7 3 2 0,-7-3-3 16,0 0-4-16,6 0-2 0,-6 3 2 0,7-3-2 0,-7 0-1 0,0 4 0 15,7-4 0-15,-7 0 0 0,6 0 2 0,0 4-2 0,-6-4 0 16,0 0-1-16,0 0 1 0,0 0 1 0,7 0 4 0,-7-4 5 0,0 4 1 15,0-4 8-15,0 4 9 0,0 0 8 0,0-3 6 0,7 3 8 16,-7-3 7-16,0 3 6 0,0 0 7 0,0 0 4 0,0 0 7 0,0 0 7 16,0 0 8-16,0 0 5 0,0 0 4 0,0 0 2 0,0 0 1 0,0 0-4 15,0 0-6-15,0 0-4 0,-7-5-3 0,7 5-6 0,0-3-5 16,-7 3-4-16,7-4-4 0,0 1-7 0,-6 3-6 0,6-4-6 0,-6 0-4 16,6 1-4-16,-7-1-5 0,7 0 0 0,-7 1 1 0,7-2 3 15,-6 3 1-15,-1-3 3 0,7 2 1 0,-6 3 2 0,6-4-1 0,-7 0-1 16,1 1-1-16,6 3-2 0,-7-4-3 0,1 4-2 0,0-4-4 0,-2 4-4 15,2 0-2-15,0 0-4 0,-1 0-6 0,-6 0-2 0,7 4-4 16,-1-4-2-16,-5 4-2 0,4-4-2 0,-4 3-2 0,5 1 0 0,-6 0-1 16,7-1-3-16,-1 2 0 0,-6-3 1 0,6 3 1 0,1-2 0 15,0 1-3-15,-1 0 1 0,0-4 1 0,1 7 0 0,0-3-2 0,-1-1 0 16,1 1 0-16,-1 4 0 0,0-2 1 0,-5 2 1 0,4 3 0 0,2 0-1 16,0 0-3-16,0 0 1 0,-1 3-1 0,7 1 0 0,-7-1 1 15,1 1 0-15,6 0 2 0,-7-1 1 0,7 5 0 0,0-1-2 0,0 0-1 16,0 1 0-16,0-5 1 0,0 9-1 0,7-5 1 0,-7 0 2 15,6 0 1-15,1 1-1 0,-7-1-2 0,7 0 0 0,5 0-1 0,-6-2 1 16,2 1 1-16,4-2 1 0,2 0 1 0,-8 0 0 0,7-1-2 16,0-3 1-16,6 0 1 0,-5 0 0 0,-1 0-1 0,-1 1 0 0,8-5 1 15,0 0 0-15,-7 0-3 0,6 1-1 0,-6-5-1 0,7 1 0 16,-1-1 1-16,-6-3 0 0,7 0 1 0,-7-3 1 0,7 3 1 0,-7-7 0 16,6 3-2-16,-6-3 2 0,1-4 1 0,-2-1 1 0,1 1 0 0,0 0 0 15,0-4 1-15,-7-2 1 0,8 2-1 0,-8-3 1 0,1-1-1 16,-7-2 0-16,0-2 1 0,0 5 1 0,0-8 2 0,-7 4 0 0,1-3 0 15,0 3 3-15,-8-4 5 0,1 0 2 0,7 4 1 0,-14-3 3 16,8 3 3-16,-2 4 2 0,1 0 3 0,0-1 1 0,-6 4 0 0,5 1-3 16,2 3-3-16,5 0-1 0,-6 3 1 0,0 5-4 0,6-5-6 0,1 5-13 15,-1 3-15-15,1 0-25 0,0 0-31 0,-2 3-60 0,2 1-75 16,0 0-77-16,-1 3-76 0,1 4-64 0,-1 0-55 0,1-1-28 0,-1 5-15 16,1 0-6-16,0-1-2 0,-2 5 8 0,2-4 12 0,6 0 23 15,-6-4 26-15,6 0 58 0,6-1 72 0</inkml:trace>
  <inkml:trace contextRef="#ctx0" brushRef="#br1" timeOffset="11634.6">5223 1473 0 0,'-7'-4'153'0,"1"4"228"15,-1-4 53-15,1 1 30 0,0-1 19 0,-2 0 11 0,-4 1 8 16,5-2 2-16,0 3 1 0,7-3 0 0,-6 5-1 0,-7-3-35 0,7 6-53 16,-1 2-111-16,-6-3-139 0,-7 10-111 0,8-1-95 0,-15 3-103 0,7 5-107 15,-5 3-92-15,-1 3-84 0,0 4-40 0,0 1-21 0,-1 0-8 16,1-1-4-16,1-4 2 0,-1 2 4 0,0-6 11 0,6-6 13 16,1-4 32-16,5-4 43 0,8-3 73 0,6-4 222 0</inkml:trace>
  <inkml:trace contextRef="#ctx0" brushRef="#br1" timeOffset="15534.73">6597 2341 151 0,'6'0'242'16,"-6"0"19"-16,0 0 15 0,7 0 9 0,-7 0 7 0,0 0 7 0,0 0 4 16,0 0 10-16,0-3 13 0,0 3-10 0,0-5-20 0,7 5-39 15,-7-4-47-15,0 4-26 0,0-3-16 0,0 0-8 0,0-1-5 0,6 0-1 16,-6 4 1-16,0-8 1 0,6 5 1 0,-6 0-3 0,0-2-5 0,7-2-8 16,-7 4-10-16,0-1-11 0,0 0-9 0,7-3-12 0,-7 3-11 15,0 1-9-15,0-4-9 0,0 2-4 0,-7-2-6 0,7 4-4 0,0-5-6 16,0 5-4-16,-7-5-6 0,7 1-5 0,-6-1-4 0,6 5-2 15,-6-4-2-15,6 0 0 0,-7-1 0 0,7 1-1 0,-7 0 0 16,1-1-1-16,-1 4-2 0,7-3-2 0,-6 1-1 0,0-3-1 0,-1 6 1 16,0-5 1-16,1 1 0 0,0 3-2 0,6-2-1 0,-7 1-1 15,-6-2-1-15,6 4 0 0,1-1-1 0,-1-3 0 0,-6 7 0 0,7-8 1 0,-8 8-1 16,2-3-2-16,-1-1-1 0,6 4-3 0,-6-3 0 0,1 3-1 16,-2 0 1-16,1 0-2 0,0 0 2 0,7 0-2 0,-7 0-1 0,-1 0-1 15,2 0-2-15,5 3 0 0,-6-3-1 0,7 4-1 0,-8-4 1 0,1 3-1 16,7 1 1-16,-8 0-2 0,2 3-1 0,5-3-2 0,-6 3 0 15,0 1-1-15,1-2 2 0,4 2 1 0,-4 3-1 0,-2-4 0 16,8 4 0-16,-7 0 0 0,0-1 0 0,6 2-1 0,-5-1 1 0,5 3-1 16,0-2 1-16,1 2 1 0,0 1 0 0,-1-4-1 0,1 4 1 15,-1-1 0-15,0-2 0 0,7 2 0 0,-6 0 0 0,6 1-1 0,-6 0 0 16,6 0 1-16,0-1-1 0,0 0-1 0,0 5 0 0,6-4-1 16,-6 0 1-16,0-1 0 0,6 1 0 0,1 0-1 0,0-4 1 0,-1 3-1 15,1 1 2-15,-1-1 1 0,0-3-1 0,8 0 0 0,-2 0-1 16,-5 1 2-16,6-2 0 0,0-2 1 0,7 3 0 0,-8-7 0 0,8 2 1 15,-7-1 0-15,7-2-2 0,0 1 1 0,-1-4 0 0,1-4 0 16,-1 1 0-16,0-2 0 0,8 2 1 0,-8-8-2 0,0 4 0 0,8-9-2 16,-8 6-1-16,8-7-2 0,-8-3-1 0,0 3-2 0,8-6-1 0,-8 2-1 15,0-5-1-15,1 0-2 0,-7 0-1 0,7-3-1 0,-8 0-1 16,8 0-3-16,-7-5 0 0,1 2-1 0,-2-2 1 0,1 2 0 0,-6-5 0 16,6 4 0-16,-7-4 0 0,0 4 0 0,2 1 2 0,-2-2 0 15,0 5 2-15,1 0 2 0,-7 0 2 0,7 0 3 0,-7 2 3 0,0 2 0 16,0-1 3-16,0 1 1 0,0 3 2 0,0-1 3 0,0 1 3 0,-7 5 4 15,7-2 4-15,0 1 2 0,-7 3 3 0,7 0 3 0,-6 1 3 16,6 2 2-16,-6 1 4 0,6 0 1 0,-8 5 2 0,8-3 0 0,0 6 0 16,-6 0-1-16,6-1-4 0,0 0-2 0,-6 4-6 0,6 0-4 15,0 0-4-15,0 0-3 0,0 0-5 0,0 0-4 0,0 0-5 0,0 0-3 16,0 4-1-16,0 0-1 0,0 2 0 0,0 3 1 0,0-3 1 0,6 5 0 16,-6 5 2-16,0-2 1 0,0 1 1 0,6 3 1 0,-6 4 2 15,0-3 0-15,0 2 1 0,0 5 2 0,8 0 0 0,-8-1 0 0,0 1-1 16,-8 3 0-16,8-3-2 0,0 3 1 0,0 0 0 0,0 1-1 15,0 3 1-15,0-4 0 0,0 0 1 0,0 4-1 0,0-4 1 0,0 1-1 16,8-1-2-16,-8 1 1 0,6-1 1 0,-6 0 0 0,6 0 0 16,1-3 0-16,0-1 0 0,-7 1-4 0,6-4-2 0,0 0-6 0,7 0-6 15,-6 1-10-15,0-5-12 0,5-4-14 0,-5 1-16 0,6 0-28 0,0-8-35 16,-6 4-42-16,6-8-46 0,-1 2-52 0,2-2-56 0,-2-6-49 16,2-2-46-16,5-2-34 0,-5 0-31 0,4-8-9 0,-4 5 2 15,5-5 10-15,-5-4 13 0,-2 1 27 0,8-4 35 0,-7 0 42 0,0 0 44 16,6-4 54-16,-5 5 67 0</inkml:trace>
  <inkml:trace contextRef="#ctx0" brushRef="#br1" timeOffset="16434.3">7685 2011 0 0,'0'0'185'16,"0"0"63"-16,0 0 24 0,0-4 24 0,0 4 20 0,0-4 13 15,0 1 9-15,0-1 13 0,0 0 15 0,-7 1 8 0,7-1 6 0,0-4-31 16,-7 5-48-16,1-4-38 0,6 0-34 0,-6 3-24 0,6-3-16 0,-7-4-18 15,0 3-15-15,1 1-8 0,6 0-3 0,-6-1-9 0,-1-2-10 16,0 6-14-16,1-3-15 0,-1-1-10 0,1 0-8 0,0 6-6 0,-1-6-3 16,7 4-4-16,-13 4-6 0,13-4-3 0,-14 1-4 0,8 3-6 15,0 0-5-15,-1 0-4 0,-6 3-4 0,7 1-4 0,-7-4-5 0,7 4-4 16,-8 4-4-16,1-1-3 0,7-4-4 0,-7 5-2 0,0 3-4 0,6-1-2 16,-6-2-1-16,7 6-2 0,-8-3 0 0,8 4 0 0,0 0 0 15,-7-1 1-15,6 4-2 0,0-2 0 0,1 2 1 0,6 0 0 0,-6 4-1 16,6-4-1-16,0 4 1 0,0-4 1 0,0 4-1 0,6-3 0 15,-6 3 1-15,6-4 0 0,1 4 1 0,6-3-1 0,-6-5 1 0,5 4-2 16,-5-3 0-16,6 0 0 0,0-1 1 0,-6-3 0 0,6-3-1 16,0 3 0-16,0-4 0 0,-7-3 1 0,8-1-1 0,-2 1 0 0,1-4 0 15,-6-4-1-15,6 1 0 0,-1-1 1 0,2-3-1 0,-8-4 0 16,8 0 0-16,-2-1-1 0,1-2 3 0,-6-5-1 0,6 1 0 0,0 0 0 16,-6-4 1-16,5 0 0 0,-5 0 1 0,0-3 1 0,6 0 0 0,-7 2 1 15,0-6-1-15,2 3 1 0,-2 0 0 0,0 0 0 0,0 1 0 16,1-1 0-16,0 1-1 0,-1 3 0 0,1 0 1 0,-1-1 1 0,0 2 0 15,2 3 4-15,-8-1 3 0,6 4 3 0,-6 5 4 0,6-1 2 16,-6 0 2-16,0 3 1 0,0 5 0 0,7-1-2 0,-7-1-2 0,0 5 0 16,0 0-2-16,0 0-2 0,0 5-2 0,0-1-3 0,0 3-3 15,0 0-2-15,0 1-4 0,0 3-2 0,0 3-1 0,7 1-1 0,-7 3 1 16,0 0 1-16,6 0 3 0,-6 5 0 0,0-1 2 0,6 3 0 0,-6-3-1 16,0 4 1-16,0-1-1 0,7 1-1 0,-7-3 1 0,6 2 0 15,-6-3-1-15,7 3 0 0,0-6 0 0,-7 3 0 0,6-4 0 0,0 1 0 16,1-5 0-16,0 1 0 0,-1-5 1 0,0 2 1 0,1-5 1 15,0 0-1-15,-1 1 1 0,1-5 1 0,-1-3 1 0,0 0-1 0,2 0 0 16,4-3 2-16,-6-5-1 0,8 1 0 0,-8 0 0 0,1-5-1 16,5 2 1-16,2-1 0 0,-8-4-2 0,8 1-1 0,-2-5 1 0,-5 5-1 15,6-5-2-15,-6 1 0 0,5-1 1 0,-6 1-1 0,8 0 0 0,-8-1 0 16,7 1 1-16,-6-1-1 0,6 1 0 0,-7 0 0 0,8 4 0 16,-8-5-1-16,7 5-1 0,-6-1 1 0,-1 5 1 0,1-2-2 15,-1 5-1-15,0-4-1 0,-6 7-3 0,7 1-1 0,0-2-1 0,-7 3-1 16,6 4 0-16,-6-2 0 0,6 5 1 0,-6-2-2 0,8 5 1 0,-8 3 1 15,6-4 0-15,-6 7 0 0,6-3 2 0,-6 8 0 0,0-5 4 0,7 5 1 16,-7 2 1-16,0-3 2 0,0 5-1 0,0-1 2 0,0 0 0 16,0 0 1-16,0-4-1 0,0 4-1 0,0-3 1 0,0-1-1 0,0 0 0 15,0-3 0-15,0-1-1 0,0-3-1 0,0 1 0 0,0-5-1 16,0 0 0-16,0-3 2 0,0-1 1 0,0 1 0 0,0 0 2 0,0-4 0 16,6-4 1-16,-6 4-1 0,7-4 1 0,-7-3 1 0,7 0 0 15,-1 0 1-15,0-5-1 0,0 1-1 0,2-3-1 0,-2-4 0 0,0 3-2 16,7-3-1-16,-6-5-2 0,6 5 1 0,-7 0-2 0,8 0 1 15,-8-1 0-15,7 1 0 0,-6 3-1 0,6 1 1 0,-7 2-1 0,0 1-1 16,1 0 0-16,0 4-2 0,-1 4-2 0,0-5 0 0,1 8 0 0,0 0-1 16,-1 0-3-16,1 3 1 0,-7 2-1 0,6 2 2 0,1 0-1 15,-1 4 2-15,-6 3 1 0,7-2 1 0,-7 3 2 0,6 3 0 0,-6-3 1 16,6 3-2-16,-6-4-4 0,8 5-4 0,-8-5-6 0,6 1-12 16,-6 0-16-16,6 0-20 0,1-4-26 0,-7 0-40 0,6-4-47 0,1 0-55 15,-1 0-56-15,1-3-49 0,-1-4-47 0,0 0-45 0,8-4-44 16,-8 1-20-16,8-5-6 0,-2 1 5 0,1-4 11 0,1-3 19 0,5-1 25 15,-6 0 39-15,7-2 47 0,-1 1 52 0,1-2 57 0</inkml:trace>
  <inkml:trace contextRef="#ctx0" brushRef="#br1" timeOffset="17033.75">9026 1887 0 0,'0'-8'33'0,"0"5"207"0,0-2 36 0,6 3 43 0,-6-3 45 16,-6 2 35-16,6-1 31 0,0 0 22 0,0 1 15 0,-6-5 12 15,6 5 10-15,-6-1-28 0,6-4-50 0,0 5-49 0,-8-1-50 0,2 1-40 16,0-1-34-16,6 0-41 0,-7 1-45 0,1 3-35 0,-1-4-30 0,0 4-22 15,1 0-16-15,0 0-12 0,0 4-11 0,-2-4-6 0,2 3-6 0,-7 5-4 16,6-1-4-16,-6-4-2 0,1 9-2 0,5-1-3 0,-6 0 0 16,0-1 0-16,6 6 0 0,-6-5 0 0,7 4 0 0,-7 2 0 0,6-2 0 15,1 0-2-15,0 2 0 0,-2 2-2 0,2-4 0 0,6 3-3 16,0-3-2-16,-6 4 0 0,12-5-2 0,-6 1-2 0,0 0-2 0,6-5-1 16,2 1-1-16,-2 0-1 0,0-4-1 0,1 1-1 0,0-1-2 15,5-3 0-15,-5-4 1 0,6 4 1 0,-6-8 3 0,5 0 0 0,2 0 2 16,-2-3 3-16,-5 1 3 0,6-6 1 0,0 1 0 0,1-3 2 15,-2-1 0-15,-6 0 1 0,8 1 4 0,-8-5 0 0,7 1 2 0,-7-1 1 16,2 4 0-16,-2-3 0 0,0 0 2 0,0 0-1 0,-6-1-1 0,8 1 1 16,-8 4 4-16,6-4 0 0,-6-1 1 0,0 4 1 0,0 0 3 15,6 4 2-15,-6-3 4 0,0 2 2 0,0 2 2 0,0 3 2 0,0-1 1 16,0 1 0-16,0 2-2 0,0 3-2 0,0-2-3 0,0 4 0 16,0 0-2-16,0 0-2 0,0 0-3 0,0 0-3 0,0 4-3 0,0-2-4 15,0 7-3-15,7-2 0 0,-7 4-2 0,0-1-2 0,0 5 1 0,0 0 1 16,6 4 2-16,-6 2 1 0,0 2 3 0,7 2 0 0,-7 1-1 15,0 3 0-15,7 0 3 0,-7 5 0 0,6-2-1 0,0 5 1 0,-6-1 0 16,6 5 0-16,-6-4 0 0,8 6 0 0,-2-2 1 0,-6 2-1 16,6 2 0-16,-6-2-1 0,7 2 0 0,-7-1 0 0,6-4-1 0,-6 4 0 15,0-4 1-15,7 0 0 0,-7-3 0 0,0 0 0 0,0-1 1 16,0-3-1-16,0-4-1 0,0 0-1 0,0 1 1 0,-7-4 0 16,7-5 1-16,-6 2 0 0,6-5 0 0,-7 0-1 0,1-4 0 0,0 2 1 15,-2-5 0-15,2-1-1 0,-6-2 1 0,5-4 1 0,-6-1 1 0,6-3 1 16,-5 0 1-16,-2-7 0 0,2-1 1 0,-2-2 2 0,1-1 2 15,0-5 1-15,0-1 3 0,7-2 1 0,0-3 0 0,-2-3-1 16,8 0-1-16,0-5-1 0,0 0-1 0,8 1-2 0,-2-4-1 0,0 5-3 16,7-6-3-16,0 1-7 0,6 0-5 0,-5-3-9 0,6 3-9 0,5-1-12 15,-5 1-16-15,6 1-21 0,0-1-25 0,-7-1-41 0,7 2-46 16,1-1-54-16,-7 3-59 0,-2-2-52 0,2 2-48 0,0 1-40 16,-1 3-34-16,-5-3-14 0,-2 3-2 0,1 4 6 0,1-4 11 0,-8 5 22 15,0 2 25-15,0 1 40 0,-6 0 47 0,8 2 55 0,-8 2 59 0</inkml:trace>
  <inkml:trace contextRef="#ctx0" brushRef="#br1" timeOffset="17408.74">7809 2703 319 0,'-7'16'445'16,"7"-3"38"-16,-7-1 20 0,7-2 11 0,0-1 6 0,-6-3 3 16,6-2 1-16,0-4 0 0,0 4 1 0,0-4 1 0,0 0 1 0,0 0-109 15,0 0-163-15,0 0-113 0,0 0-85 0,0 0-69 0,0-4-60 16,0 0-69-16,0 1-73 0,0-5-76 0,-6 1-80 0,6 0-57 0,0 0-50 16,0-4-24-16,0-1-14 0,0 1-7 0,-8 0-1 0,8-4 8 15,-6 5 13-15,0-5 31 0,6 4 40 0,-7-3 57 0,1-1 69 0</inkml:trace>
  <inkml:trace contextRef="#ctx0" brushRef="#br1" timeOffset="17775.41">7138 2451 0 0,'0'3'89'0,"6"5"168"0,-6-5 27 0,0 1 17 0,0 0 14 0,6-4 10 16,-6 0 7-16,7 0 5 0,-7 0 6 0,7-4 7 0,-7-3 8 0,6-1-38 16,1 0-61-16,-1-2-60 0,7-1-59 0,-6-4-42 0,-1 4-33 15,8-7-32-15,-2 3-30 0,1-3-36 0,-6-1-35 0,6-3-43 16,-1 4-47-16,2 0-53 0,-1-1-55 0,0-2-38 0,-6 3-29 0,5-1-15 16,2 1-4-16,-8 3 0 0,0-2 6 0,1 1 11 0,0 1 19 15,-1 1 23-15,1-1 29 0,-7 1 37 0,6-1 136 0</inkml:trace>
  <inkml:trace contextRef="#ctx0" brushRef="#br1" timeOffset="23409.89">10543 1260 0 0,'8'0'77'0,"-2"0"98"16,-6 0 16-16,0 0 11 0,6 0 10 0,-6 0 9 0,0 0 8 0,0 0 7 16,0 0 8-16,7-3-4 0,-7 3-11 0,0 0-21 0,0 0-28 15,0 0-19-15,0-5-15 0,0 5-13 0,0 0-10 0,0 0-5 0,0-3-3 16,0 3-1-16,0 0-3 0,0-4 0 0,0 4 2 0,0 0-2 0,0-3-2 16,-7 3 0-16,7 0 1 0,0-4 2 0,0 4 3 0,0 0 5 0,0 0 4 15,0 0 3-15,0 0-1 0,0-4-1 0,0 4 0 0,0 0-2 16,0 0-4-16,0 0-4 0,0 0-4 0,0 0-7 0,0 0-7 0,0-3-6 15,0 3-9-15,-6 0-8 0,6 0-8 0,0 0-8 0,-6 0-4 0,6-4-5 16,0 4-5-16,-8 0-3 0,8 0-5 0,0-4-3 0,-6 4-3 16,6 0-3-16,0 0-3 0,-6-3-3 0,6 3-3 0,0 0-3 0,-7-4 0 15,7 4-1-15,-6-3-1 0,6 3 0 0,0 0-3 0,0 0 2 0,-7-5-1 16,7 5 1-16,0 0 0 0,0 0 2 0,0 0-1 0,0 0 2 0,0 0 0 16,-6 0 2-16,6 0-1 0,0 0-1 0,-7 0-1 0,7 0 0 0,-6 5 1 15,6-5-2-15,0 0-1 0,0 0-3 0,-7 0 0 0,7 0-2 16,0 0-2-16,-7 0-2 0,7 0-1 0,0 0 0 0,0 0-2 0,-6 0 0 15,6 0 0-15,0 3 0 0,0-3-1 0,0 0 1 0,-6 0 1 0,6 4-1 16,0-4-1-16,0 0 1 0,-7 3 1 0,7-3-1 0,0 0 0 0,-7 4 0 16,7 0 0-16,-6-1 1 0,6 1 1 0,-6 0-1 0,6-1-2 15,-7 4 0-15,7 1 0 0,-6-5 0 0,6 5 2 0,-7-1-1 0,7 1-1 16,-7 0 1-16,7-2 1 0,0 5 0 0,-6-3-1 0,6-1-1 16,0 4 0-16,0-4 1 0,0 4 1 0,0 0 0 0,-6-3-1 0,6 2-1 15,0 1 0-15,0-4 1 0,0 5 1 0,0-5-2 0,0 4 1 0,0 1-1 16,0-5 1-16,0 4 1 0,0-4-1 0,6 4 1 0,-6-3-1 15,0-2-1-15,0 5 1 0,0-3 0 0,6 3 0 0,-6-4-1 0,7 4 0 16,-7-4 0-16,7 1 2 0,-7 2-1 0,6-2-1 0,-6 0 0 16,7 3 2-16,-1-1 1 0,0-2-1 0,1 3 2 0,-7-1 1 0,7 2 1 15,-1-1 0-15,0 0 0 0,1-1 0 0,0 1-1 0,-1-3 0 0,1 3 2 16,-1 1-1-16,1-2-1 0,-7 1-1 0,6 0-1 0,7 0 0 0,-13-4 1 16,6 4-1-16,8 0-1 0,-8 0-1 0,1-4 1 0,-1 4 1 15,1 1 0-15,-1-2 0 0,7 1-1 0,-7-3 1 0,2 2 0 0,-2 2 0 16,0-1 0-16,1 0 0 0,6-3 0 0,-6 2-1 0,-1 1 1 15,0-4 0-15,1 4 0 0,6-3-1 0,-7 3 1 0,1 0 0 0,0-1 0 16,-1-2-1-16,1 3 1 0,-1-1 0 0,0 2 0 0,1-1-1 16,0 0 0-16,-1 0 2 0,0 0 0 0,2 0-1 0,-2 3 0 0,0-3 0 15,1 0-1-15,-1 4 1 0,1-4-1 0,-1 0 1 0,1-1-1 16,-1 6 0-16,0-5 1 0,2-1 0 0,-2 2-1 0,0-1-3 0,-6 0 2 16,7-1 2-16,0 2 0 0,-1-1-2 0,-6 0 1 0,6-1 1 0,-6 1 0 15,7 1 0-15,-1-2-1 0,-6 2 1 0,0-1-1 0,7 0-1 16,-7 0 1-16,0-4 0 0,7 4 0 0,-7-1-2 0,0-2 1 0,0-1 0 15,6 1 0-15,-6 3 0 0,0-8-1 0,0 4 0 0,0 1 0 16,0 0 2-16,-6-5 0 0,6 5 0 0,0-5 0 0,0 4 0 0,-7-2 1 16,7 2 0-16,-7-4 0 0,7 5 0 0,-6-5 1 0,-1 5-1 15,1-5 2-15,0 1 0 0,6-1 2 0,-7 5 0 0,0-8 2 0,1 3 1 16,0 1 4-16,-2 0 2 0,2-4 3 0,0 3 1 0,-1-3 2 16,1 0 3-16,-1 0 1 0,-6-3 2 0,7 3 2 0,0-4 2 0,-2 0 0 15,-4 4 2-15,5-3-1 0,0 0-2 0,1-5 1 0,-7 4-1 16,7-3 0-16,-1 3-2 0,0-3 1 0,7 0-2 0,-6 0 0 15,0-5-3-15,6 5-2 0,-7-4-2 0,7-1-1 0,0-2-3 0,0-1-1 16,0 0-3-16,0 1-1 0,7-4-4 0,-1-4-2 0,0 0-2 0,1 0-4 16,0-4-3-16,6 0-2 0,-1 1-3 0,-5-8-5 0,6 4-10 15,7-4-12-15,-7-4-14 0,0 0-15 0,0 0-19 0,7 1-21 16,-8 0-24-16,2-5-48 0,5 4-59 0,-6 1-70 0,0-1-75 0,0 1-70 0,0 3-69 16,0 3-30-16,0-2-9 0,-6 6 3 0,5 0 9 0,-4 0 15 15,-2 4 16-15,0 1 23 0,0-1 23 0,8 0 48 0,-8 3 61 0,1 1 70 16,-1-1 228-16</inkml:trace>
  <inkml:trace contextRef="#ctx0" brushRef="#br1" timeOffset="24778.8">11997 894 182 0,'0'-4'249'0,"6"0"26"0,-6 1 20 0,0-1 16 0,6 1 15 16,-6 3 21-16,0-5 23 0,0 3 26 0,-6 2 26 0,6-5-9 0,0 5-28 16,0-3-41-16,0-1-46 0,0 4-32 0,-6-4-24 0,6 4-20 0,0-4-15 15,0 1-11-15,0 3-9 0,-8-4-14 0,8 1-16 0,0 3-20 16,0-4-19-16,0 4-11 0,-6 0-7 0,6 0-5 0,0-3-4 0,0 3-3 15,0 0-3-15,-6 0-5 0,6 3-3 0,-7-3-6 0,0 0-5 0,7 4-8 16,-13-4-5-16,7 3-9 0,0 1-7 0,-1-1-8 0,-6 5-7 0,0-1-6 16,0 0-6-16,0 5-4 0,0-1-4 0,0 3-3 0,-1 1 0 15,2 4 0-15,-1-5 1 0,0 4-1 0,0 0 1 0,7 4-1 0,-8-3 0 16,8 3 1-16,-1 0 1 0,-6 3 0 0,7 0 0 0,-1 1 3 0,1 4 2 16,-1 0 1-16,7 2 2 0,-7 1 1 0,1 4 3 0,6 0 1 15,-6-1 1-15,6 4 2 0,0 1-1 0,0-1 3 0,0 0-1 0,0 5 1 16,0-6-2-16,6 5 1 0,-6-2-2 0,6-3-1 0,1 1-1 0,0 1-1 15,-1-4-2-15,7 0-1 0,-7-1 0 0,8 0 0 0,-2-2 2 16,2-2-1-16,-1 1 0 0,0-4 0 0,0 2-1 0,7-4 1 0,-8 4-2 16,2-6-1-16,-2 0 0 0,1-2-1 0,1-2-1 0,5 2 0 15,-6-4-3-15,0-2-5 0,0 2-5 0,-6-5-15 0,5-3-19 0,2 4-27 16,-2-8-30-16,-5 0-53 0,0 1-67 0,6-8-96 0,-7 0-113 16,0-4-74-16,2-3-53 0,-8-4-26 0,6-4-13 0,0-3-3 0,-6 0 2 15,0-7 11-15,6-6 17 0,-6-1 26 0,0-5 30 0,0 1 53 16,7-9 66-16</inkml:trace>
  <inkml:trace contextRef="#ctx0" brushRef="#br1" timeOffset="26200.76">12973 1546 59 0,'6'-4'214'0,"-6"4"20"0,0 0 18 0,-6 0 16 0,6-4 13 0,0 4 15 16,0-3 18-16,-7 3 15 0,7-4 19 0,0 0-1 0,-6 1-7 0,6-1-31 16,-6 4-43-16,6-7-28 0,0 3-20 0,-7 0-12 0,7 1-12 15,-7-1-10-15,1 0-12 0,6-2-12 0,-6 1-12 0,-1 2-15 0,7-4-15 16,-7 3-19-16,1 0-17 0,-1-3-15 0,1 3-10 0,-1-4-8 15,1 6-5-15,-1-3-6 0,1 2-5 0,-8-1-5 0,8 0 1 0,-7 1-2 16,0-1-3-16,0 4-1 0,1-4-1 0,-2 4-2 0,-6 0-1 0,8 0-1 16,-8 4-1-16,1-4-1 0,5 4-1 0,-5-1 0 0,-1 1-1 15,8 0-1-15,-8-1-3 0,7 2 0 0,0 2-2 0,-6 0-1 0,5 0 0 16,1 1-1-16,0-1 1 0,0 4-2 0,0 0-1 0,6 0-1 16,-5 0-2-16,5 3-2 0,-6-3 2 0,7 4 0 0,-1 4 1 0,1-6 0 15,-1 6 2-15,7-4-1 0,0 3 2 0,-7 1-1 0,7-1 0 0,0 0 1 16,0 0 0-16,7 1 1 0,-7-1-1 0,7 1 1 0,-7-1 1 15,6 0-1-15,1-4-4 0,-1 1 0 0,0 0-1 0,1-1 0 0,6-2-1 16,-7-1-1-16,8 0 0 0,-8 0-1 0,7-4 1 0,0 0-2 0,0-3 1 16,1 0 0-16,-2-1 1 0,1-3 1 0,1 0 1 0,-2 0 0 15,8-3 1-15,-7-5-1 0,0 1 1 0,6 0 1 0,-5-4 2 0,5-4-1 16,1 1-1-16,-8-5-2 0,8 1 1 0,-6-4-1 0,5 0-2 0,-6-4-1 16,0 3 0-16,-1-4-1 0,2 0 0 0,-1-2 1 0,0-1-1 15,-7 1-1-15,7 3-3 0,-6-3 1 0,6 4 2 0,-7-1 2 0,1 1-1 16,0 3 2-16,-1-1 2 0,0 2 2 0,-6 2 4 0,7 5 3 15,-7-2 3-15,6 2 4 0,-6 0 4 0,0 3 6 0,0 0 5 0,0-1 6 16,0 5 5-16,0 0 3 0,0-1 5 0,0 1 3 0,0 3 4 0,0 1 1 16,0 0 2-16,0 3-3 0,-6-5 0 0,6 5-4 0,0 0-4 0,0 0-5 15,0 0-7-15,0 5-6 0,0-5-6 0,0 3-4 0,-7 0-4 16,7 5-4-16,0 3-6 0,0-4-2 0,-6 8-1 0,6 0-2 0,0-1-1 16,0 8 0-16,0-3 0 0,0 2 1 0,0 5 1 0,0-1 3 15,0 5 0-15,0-1 3 0,0 1 1 0,6 2 1 0,-6 2 2 0,7-2 2 16,-7 5 0-16,6 0 2 0,-6 0 1 0,0 2 2 0,7 2 2 0,0-1 1 15,-7 1 2-15,6 3 0 0,-6-1 1 0,6 2 1 0,-6-1-1 16,8-1-2-16,-8 2-1 0,6-1-2 0,-6 0-1 0,6 0-2 0,-6-4-1 16,6 0-3-16,-6 0-2 0,7 1-2 0,-7-8 0 0,7 4-3 15,-7-9 0-15,6 6-1 0,-6-5-1 0,7-4 0 0,-7-3-1 0,0 4-2 16,6-8 1-16,-6 0-2 0,0-2 2 0,6-1-1 0,-6-5 1 0,0 1-7 16,8-4-6-16,-8-3-17 0,0 0-18 0,0-4-29 0,0 0-32 15,0-4-55-15,-8-3-68 0,8-4-86 0,0 0-92 0,0-7-74 0,-6-1-64 16,6-3-32-16,-6-3-16 0,-1-5-3 0,1-3 2 0,6 0 14 15,-7-4 17-15,0 5 28 0,7-5 30 0,0 1 57 0,0-1 68 16,7 0 85-16,0 5 273 0</inkml:trace>
  <inkml:trace contextRef="#ctx0" brushRef="#br1" timeOffset="26550.12">13553 1762 184 0,'0'0'383'0,"-7"-4"43"0,7 4 27 0,-6-3 16 0,6 3 10 0,0 0 6 15,-7-4 6-15,7 4 5 0,0-5 6 0,0 5 2 0,0 0 5 0,0-2-87 16,0 2-133-16,0-4-89 0,7 4-73 0,-7 0-41 0,6-4-27 15,1 4-16-15,-1 0-10 0,0 4-7 0,2-4-4 0,4 4-5 0,2-2-4 16,-2 3-4-16,1 6-1 0,1-4-1 0,-2 4-1 0,2 0 0 16,-2 7 0-16,-5-3 0 0,6 3 1 0,-6 4 0 0,-1 1 0 0,0 3-1 15,-6-1-1-15,7 0 1 0,-14 4-1 0,7 0-2 0,-6 1 0 0,0 0-3 16,-1 2-2-16,-6-1-5 0,0-4-8 0,-1 7-16 0,2-8-22 16,-1 3-45-16,-7-3-57 0,8 0-75 0,-2-5-78 0,2-2-73 15,-2-1-69-15,8-7-34 0,-7 0-17 0,6-4-8 0,0-4-2 0,1-3 3 16,6-3 7-16,0-4 15 0,0-4 21 0,6-4 45 0,1-3 57 15,0-1 74-15,6-6 241 0</inkml:trace>
  <inkml:trace contextRef="#ctx0" brushRef="#br1" timeOffset="27165.62">14575 1509 0 0,'0'0'110'0,"0"0"140"0,0 0 23 0,0 0 16 0,0-4 11 16,0 1 11-16,0 3 14 0,0-4 13 0,-6 0 14 0,6-2 19 15,0 1 23-15,0 2-27 0,0-4-54 0,0 3-44 0,0-3-41 0,0-1-25 16,0 0-17-16,0 1-11 0,-7 0-4 0,7 0-6 0,-6-1-9 0,6 2-6 16,-7 2-8-16,0-4-16 0,1 1-19 0,0 3-14 0,0 0-13 15,-2-3-9-15,2 4-7 0,-7 3-5 0,7-4-5 0,-8 4-5 0,2 0-5 16,4 0-4-16,-4 0-4 0,-1 4-6 0,-7-1-8 0,8 1-4 0,-2 3-3 15,2 0-4-15,-8 0-1 0,7 2-2 0,-7 5 0 0,8-3-1 16,-8 4-1-16,7-1-1 0,-7 4-1 0,7 1-1 0,0-1-1 0,0 0-1 16,0 5 1-16,0-1 1 0,7-1 0 0,-8 5 0 0,8-4-1 0,0 3-1 15,6 1 0-15,-7 0 0 0,7 0-2 0,0-1 1 0,0 1 0 0,7-5 1 16,-1 2 0-16,0-2-1 0,1-2 0 0,0-1-1 0,5 1-1 16,1-5 1-16,1 1-2 0,-2-4 1 0,2-1 1 0,-2-2-1 0,2-1 0 15,-1-3 0-15,-1 0-1 0,8-4-4 0,-7-4-5 0,0 0-5 16,6-3-6-16,-5-4-6 0,6 0-6 0,-8-3-4 0,8-1-3 0,-7-3-5 15,-1 0-4-15,8-4-4 0,-6-4-4 0,-1 0-2 0,-7-3-3 0,8 0 1 16,-2-4 4-16,-6 3 4 0,1-3 6 0,0 1 7 0,-1-2 7 16,1 1 8-16,-7 0 9 0,6 4 13 0,-6 0 15 0,0 3 15 0,0 0 11 15,6 5 13-15,-6-2 12 0,-6 5 10 0,6 4 8 0,0-1 9 0,0-1 7 16,0 6 8-16,0-1 8 0,-6 5 4 0,6 1 2 0,0-2-6 16,0 3-11-16,0 4-10 0,-7 0-11 0,7 0-9 0,0 0-9 0,0 0-7 15,0 4-9-15,0 0-7 0,0-1-8 0,0 4-9 0,0 1-7 0,0 3-7 16,7 4-6-16,-7-1-3 0,0 5-3 0,0 2 1 0,6 2 0 15,-6-2 2-15,0 5 2 0,6 0 0 0,-6 3 0 0,8 0 1 0,-8 0 0 16,6 0-1-16,-6 1 1 0,6 0-1 0,0-1 0 0,-6 0 0 16,8 1 0-16,-2-5-1 0,0 1-2 0,1-1-6 0,-1-6-7 0,1 3-12 15,6-7-14 1,-7-1-17-16,8-3-21 0,-2 1-40 0,-5-6-51 0,13-2-64 0,-8-4-68 16,2 0-67-16,-2-4-65 0,8-2-49 0,-7-6-41 0,0-2-17 0,6-2-4 15,-5-2 6-15,-1-3 12 0,6-2 16 0,-12-3 19 0,5-2 41 0,2-2 50 16,-8-3 64-16,7-3 68 0</inkml:trace>
  <inkml:trace contextRef="#ctx0" brushRef="#br1" timeOffset="27493.76">15083 612 0 0,'-13'-11'101'0,"0"4"256"0,1-1 49 0,-2-3 35 16,1 3 28-16,0-3 20 0,0 4 17 0,0-4 14 0,0 4 13 0,7-4 12 15,-1 4 13-15,0-1-14 0,1 5-26 0,-1-1-84 0,7 0-113 16,0 1-68-16,-6 0-45 0,6 3-35 0,0 0-27 0,0 0-21 0,0 0-17 0,0 0-16 16,6 0-11-16,-6 3-14 0,7-3-12 0,-1 3-12 0,8 5-13 0,-8-5-11 15,7 9-8-15,7-5-6 0,-8 3-2 0,8 5-2 0,0 3 1 16,-1 1 1-16,1-1 0 0,0 4 2 0,5 4-2 0,-5 4 2 16,6-1-1-16,-6 4 0 0,-1 6-4 0,1-2 0 0,-8 7 0 0,2 0 0 15,-2 4 0-15,2-1 0 0,-8 5 0 0,1 3 0 0,-1-4 0 0,0 4 0 16,-6 0 0-16,0-5 0 0,0 6 0 0,0-1 0 0,0-4 0 0,-6 1 0 15,0-1 0-15,-1-4 0 0,1 2 0 0,-1-6 0 0,0 1 0 16,-5-4 0-16,5-3-30 0,0-4-25 0,-5 1-16 0,5-9-22 0,-6 0-22 16,0 1-34-16,7-8-44 0,-8 1-61 0,2-8-71 0,4 0-76 15,-4-4-76-15,5-4-48 0,-6-3-36 0,7 0-11 0,-1-7 2 0,1 0 9 16,0-8 15-16,-2 0 19 0,8-3 22 0,0-7 35 0,0 3 42 0,0-8 60 16,0-2 73-16</inkml:trace>
  <inkml:trace contextRef="#ctx0" brushRef="#br1" timeOffset="27905.06">16308 1428 210 0,'-7'4'393'0,"0"0"45"15,7-1 29-15,-6 2 16 0,6-5 10 0,-6 2 5 0,6-2 6 0,0 0 6 16,0 0 8-16,0 0 7 0,6-2 7 0,-6 2-80 0,6 0-122 0,1 0-86 0,0-5-66 0,-1 2-38 15,7 3-24-15,1-4-11 0,4 0-6 0,2 1-4 0,-7-1-1 16,13 0-6-16,-6 1-8 0,6 0-9 0,-7-1-10 0,7-1-8 0,1 2-11 16,-1-1-8-16,-7 1-8 0,7-1-9 0,-6 0-7 0,0 1-13 0,-1-1-12 15,1 4-18-15,-8-3-19 0,8 3-23 0,-7 0-25 0,0 0-39 16,-6 0-47-16,5 0-59 0,-5 0-68 0,0 0-58 0,-7 0-54 0,6 3-53 16,-6-3-51-16,0 4-23 0,0-1-6 0,-6 1 5 0,6 3 13 0,-7-3 20 15,0 4 22-15,1-4 38 0,0-1 47 0,-1 4 61 0,-6 0 66 16</inkml:trace>
  <inkml:trace contextRef="#ctx0" brushRef="#br1" timeOffset="28109.31">16366 1719 209 0,'-13'14'386'0,"-7"-1"43"0,1 3 28 0,6-5 15 0,0 4 10 16,0-8 8-16,0 0 7 0,7 0 9 0,-1 1 11 0,0-5 6 0,1 4 5 16,6-2-74-16,0-2-118 0,0 1-81 0,0-1-67 0,6 1-35 0,-6 0-19 15,7-1-9-15,6 5-4 0,-7-8-5 0,14 3-7 0,-7 2-7 16,7-3-8-16,0 3-11 0,-2-5-11 0,9 0-17 0,-1-5-18 0,0 5-28 15,7-2-32-15,-7-6-47 0,-1 4-56 0,9-3-87 0,-9-1-101 16,1 1-100-16,-6-4-97 0,6 4-50 0,-7-4-24 0,1 0-14 0,-8-1-5 16,8 2 2-16,-7-1 8 0,-6-5 18 0,6 6 24 0,-7-1 40 15,1 0 47-15,0-4 80 0,-1 4 152 0</inkml:trace>
  <inkml:trace contextRef="#ctx0" brushRef="#br1" timeOffset="29272.75">17637 1552 0 0,'-8'12'232'0,"8"-5"54"0,-6 0 22 0,6 1 11 16,-6 0 8-16,6-6 9 0,-7 3 8 0,7-2 13 0,0-3 16 16,0 0 18-16,0 0 20 0,0 0-42 0,0 0-73 0,0 0-51 15,0 0-40-15,0 0-25 0,0 0-15 0,7 0-10 0,-7-3-3 0,6-2-7 16,0 3-5-16,2-6-10 0,4 0-15 0,-6 1-17 0,8-3-19 0,-1-2-16 16,0 1-14-16,0-3-9 0,-1-1-8 0,2 0-4 0,-1 4-2 0,0-3-3 15,0-4 1-15,0 3-2 0,-6 0-3 0,5 1 0 0,-5 2-2 16,6-2 1-16,-6-1 2 0,-1 1 2 0,0 3 3 0,1-4 3 0,0 8 3 15,-7-4 1-15,6-1 1 0,-6 5 3 16,6 0 2-16,-6 3 3 0,0-3 4 0,0 3 3 0,0 0 1 0,0 1 0 16,0 3 0-16,0 0-2 0,0-3-4 0,0 3-4 0,0 0-3 0,0 0-5 0,0 0-3 0,0 0-7 15,0 3-4-15,0-3-6 0,-6 3-7 0,6 1-3 0,0 0-4 0,0 3 0 16,0 1-2-16,-6 0 0 0,6 2 0 0,0 1 0 0,0 4 2 16,0 3 1-16,0 0 2 0,0 0 1 0,-7 5 1 0,7-2 2 0,0 2 4 15,0 2 2-15,0 1 1 0,7 3 0 0,-7-3 3 0,0 6-1 16,0-2 1-16,0 3 1 0,0 3-1 0,0-3 0 0,0 4 0 0,6 0 1 15,-6 0 2-15,0 2-1 0,0-2-1 0,-6 0-1 0,6 0 0 0,0 2-3 16,0-5-2-16,0 3-1 0,0-1-2 0,-7-3-1 0,7-3-1 16,0-1 0-16,0 0-2 0,0-3 0 0,0 0 0 0,-7-1-2 15,7-7-1-15,0 4 0 0,0-3 1 0,-6-5 1 0,6-3 1 0,0 0 0 16,0 0 2-16,0-4 2 0,0-2 2 0,0-3 2 0,0-2 2 16,0 0 1-16,0 0 0 0,0-7 0 0,-6 4 0 15,6-8 0-15,0 0-3 0,0-4 0 0,0-3-2 0,0-4 0 16,6-4-2-16,-6-3-6 0,0-4-4 0,0 0-5 0,6-7-3 0,-6-1-4 0,7 1-1 15,-7-7-2-15,7 3-2 0,-1 0 0 0,0-4 0 0,1 4 1 16,6 0 0-16,-6 0 1 0,6 8 0 0,0-5 1 0,-1 8 4 0,2 0 2 16,5 0 1-16,-5 8 4 0,-2-1 0 0,8 0 3 0,-7 8 0 0,7-4 0 15,-8 7 2-15,2-3-1 0,5 4 0 0,-6 3 1 0,0-4-1 16,0 7 0-16,0-3-1 0,1 5 1 0,-2-3-1 0,1 6 0 16,0-1-2-16,0 1 1 0,-7-1 1 0,8 4-1 0,-8 4-2 15,8-4 1-15,-8 7 0 0,0 1 0 0,1-1 1 0,6 4 0 0,-6 3 2 16,-1 5 0-16,-6-1 2 0,6 0-1 0,1 8 1 0,0 0 2 15,-7-1 0-15,6 5 0 0,-6-1 2 0,6 0 0 0,-6 0-2 0,7-3 2 16,-7 4 1-16,6-5-2 0,-6-3 0 0,7 0 0 0,0 0-1 0,-7-4-1 16,6-2 1-16,0-2 0 0,2-3-1 0,-2-4 1 0,-6 0 0 0,6-2-7 0,7-2-8 0,-13-3-18 0,13-3-21 0,-6-5-42 0,-1-3-52 15,0 0-70-15,2-8-77 0,4 1-80 0,-5-8-82 0,6 1-47 16,-7-8-28-16,1 0-15 0,6-8-8 0,-6 1 3 0,5-4 7 0,-5 1 18 16,6-2 19-16,0-2 41 0,0 3 53 0,0-4 70 0,1 4 112 0</inkml:trace>
  <inkml:trace contextRef="#ctx0" brushRef="#br1" timeOffset="31684.67">19766 1469 36 0,'-6'4'281'15,"-2"-1"39"-15,8 1 33 0,-6-1 28 0,0 2 24 0,0-5 23 16,6 0 21-16,-7 0 17 0,7-5 12 0,-7 5 8 0,7-3 9 0,-6-1-60 15,6 4-92-15,-7-3-57 0,7-5-43 0,0 5-34 0,-6-5-31 0,6 5-24 16,0-4-22-16,0-5-22 0,0 5-21 0,0-4-14 0,0-1-12 16,6 2-10-16,1-5-8 0,-7 1-9 0,6-1-8 0,1 0-6 0,6 3-6 15,-7-1-5-15,0-1-3 0,8-2-2 0,-8 1-2 0,7 4-2 0,-6 1-1 0,6 2 0 16,-7-3-2-16,8 4-1 0,-8-1-3 0,0 5 1 0,1-1 0 0,0 1 0 16,-1-1 0-16,1 4-2 0,-1 0-1 0,0 4 0 0,-6-1 0 0,8 1-1 15,-2-1-1-15,0 9 1 0,0-5 1 0,1 4 3 0,-7 0 1 16,7 3 2-16,-1 5 1 0,1-5 0 0,-7 9 1 0,6-5 1 0,-6 3 0 15,7-2 2-15,-7 3-1 0,7 0 2 0,-7 3-1 0,6-2 1 16,-6-1-2-16,0 0 1 0,6 0-3 0,-6 0 0 0,6-1 0 0,-6 2 0 16,8-5 0-16,-8 4-2 0,6-4 0 0,0-3 0 0,1 3 0 0,-1-3 0 15,1-3 1-15,0-2-1 0,-1 1-1 0,0-5 1 0,0 3 0 16,8-2 2-16,-8-3 0 0,1-4 0 0,6 0 1 0,0 0-1 0,-7-4 0 16,8 0-1-16,-8-3-2 0,7 0 0 0,-6-4-3 0,6-3-1 15,-7 2 1-15,7-7 0 0,-6 1-1 0,-1 0-1 0,0-1-2 0,2-2-1 16,-2-5 1-16,-6 4-2 0,0-4 1 0,6 1 0 0,-12 0 1 0,6-1 2 15,0-4 3-15,-6 9 1 0,-2-6 2 0,2 6 4 0,0-1 3 16,-1 2 4-16,0 3 3 0,1 2 4 0,0 0 3 0,-1 4 2 0,1 5 4 16,-1-6 1-16,0 9 1 0,1-1-1 0,6 0-2 0,-6 1-4 0,6 3-2 15,0 0-5-15,0 0-5 0,-7 0-2 0,7 3-6 0,7 1-2 0,-7 0-4 16,0 3-3-16,6 1-3 0,0-2-8 0,-6 5-8 0,7-3-14 16,6 4-13-16,-6-2-22 0,5-3-24 0,-5 3-38 0,6-1-45 15,1-2-53-15,-2 0-58 0,1 1-50 0,0-2-44 0,0-1-48 0,1-2-52 16,-2-3-19-16,2 4-6 0,-2-4 7 0,8-4 12 0,-7 4 21 0,0-3 26 15,0-2 40-15,6-1 44 0,-5 2 55 0,6-3 59 0</inkml:trace>
  <inkml:trace contextRef="#ctx0" brushRef="#br1" timeOffset="32331.69">20835 1274 215 0,'0'0'261'15,"0"0"26"-15,0 0 21 0,0 0 22 0,-8 0 26 0,8 0 24 16,0 0 25-16,0 0 20 0,-6 0 17 0,6 0-22 0,-6-3-37 0,6 3-45 0,0-4-49 15,-7 4-37-15,7-4-32 0,-7 4-22 0,1 0-17 0,6-3-20 0,-7 3-20 16,7-3-22-16,-6 3-23 0,0 0-17 0,6-5-16 0,-8 5-12 16,2 0-9-16,0-3-6 0,0 3-5 0,6 3-5 0,-7-3-2 0,0 5-5 15,1-5-3-15,-1 3-5 0,-6 4-3 0,6-3-4 0,1 3-2 0,0 1-1 16,0 2-3-16,-8-2 0 0,8 3 1 0,-1 0 1 0,1 4-1 16,-8-1 0-16,14 1 0 0,-6-1 0 0,0 4 0 0,6 1 0 0,-6-4 0 15,6 3-1-15,0 1-1 0,0-4 1 0,0 2 0 0,0 2-1 0,6-5 1 16,0 5-1-16,-6-5 0 0,6 1 1 0,1 0 0 0,0-1-1 15,6-3 2-15,-7 1-1 0,8-5 1 0,-8 4 1 0,6-4 1 0,2-3 1 16,-1 3-1-16,-7-7 1 0,8 3-1 0,-2-3 0 0,2-3-2 16,-2-1 0-16,-5 1-1 0,6-5 1 0,0 1-3 0,-7-4 1 0,8 3-2 15,-8-2 0-15,0-1-1 0,1-5 0 0,0 6-1 0,-1-5-1 0,-6 1-1 16,7-5 0-16,-7 5 1 0,0-5-1 0,0 5-2 0,0-4 1 16,-7-1-2-16,7-3 1 0,-6 4 1 0,6-1 1 0,-7 1-1 0,0-1 1 15,1 5 2-15,0 0 0 0,6-1 3 0,-6 4 1 0,6 1 2 0,-8 2 2 16,8 0 0-16,-6 4 3 0,6 1 2 0,0 3 0 0,0-4-2 15,0 4-2-15,0 0 1 0,-6 4-1 0,6-4 1 0,0 3 0 0,6 1 0 16,-6 4 1-16,0-5-3 0,0 4 1 0,6 1-1 0,2-1 1 0,-8 1 0 16,6 3 1-16,0-4 1 0,0 4 3 0,1-1 2 0,6-2 1 15,-6 0-1-15,5-1 1 0,-4 0 1 0,4-3-1 0,1-1 2 0,0 1 1 0,-6-1 1 0,5 2-1 16,2-5 1-16,-2 0 0 0,8-5 0 0,-7 5-1 0,1-3-1 16,-2-1-1-16,2-3 0 0,-2 0-2 0,8 0-1 0,-7-1-1 0,0 0 0 15,0-2-2-15,0-1 0 0,0 4-1 0,0-4-1 0,-7 3-1 0,8-3-1 16,-8 5 0-16,0-2 0 0,2 0 2 0,-2 4 0 0,0-3 0 15,1 3 1-15,-7 1-1 0,6 0 0 0,-6 3-1 0,0-5 0 0,0 5-1 16,0 0 0-16,0 0-2 0,0 0-1 0,0 5 0 0,0-5 1 0,7 3-1 16,-7 4-1-16,0-3 2 0,0 3 4 0,0 4 1 0,0 0 0 0,0 0 2 15,0-1 1-15,6 6 2 0,-6-1 0 0,0-1 3 0,0 4-1 0,0-3 1 16,7 0 0-16,-7-1-2 0,0 2 0 0,0-2-1 0,6-3-1 16,-6 3-3-16,0-3-2 0,6 0-1 0,-6-3-1 0,8-1-6 0,-8 0-8 15,0 1-13-15,6-5-17 0,-6 1-23 0,6 0-27 0,-6-1-40 16,7-3-46-16,0-3-61 0,-7-1-68 0,6 0-55 0,1-3-49 0,-7 0-40 15,6-4-33-15,0 0-14 0,1-3-1 0,0-1 9 0,-1-4 15 0,0 1 22 16,1-4 27-16,0 0 39 0,-1 0 46 0,1-7 59 0,-7 3 97 16</inkml:trace>
  <inkml:trace contextRef="#ctx0" brushRef="#br1" timeOffset="32456.69">21387 1099 0 0,'-6'-15'275'0,"6"4"136"0,-6 1 46 16,-1 5 29-16,1-2 17 0,-1 4 13 0,0-1 10 0,1 4 10 16,0-4 8-16,-1 4 6 0,0 0 3 0,7-3-44 0,-6 3-66 0,0 0-104 15,-1 3-124-15,1-3-73 0,6 0-48 0,-7 0-32 0,0 4-23 0,7 0-29 16,-6-4-31-16,0 3-47 0,6 1-57 0,-8-1-81 0,2 2-96 0,6-2-88 15,-6 0-81-15,6 1-43 0,-7 0-20 0,7-4-9 0,0 0-4 16,0 0 2-16,-6 0 4 0,6-4 16 0,-7 0 19 0,7 1 39 0,0-5 47 16,0 1 78-16,0-4 199 0</inkml:trace>
  <inkml:trace contextRef="#ctx0" brushRef="#br1" timeOffset="32706.69">20880 956 29 0,'-20'7'354'0,"7"-3"57"0,1-1 36 0,-2 1 22 0,1-1 14 0,6-3 12 16,1 0 14-16,-7 0 9 0,7-3 9 0,6-1 5 0,-8 4 4 0,8-3-59 16,0-1-90-16,0 0-99 0,8-3-100 0,-8 4-58 0,6-1-36 0,0-3-21 15,1 2-15-15,6-1-14 0,-6 2-13 0,5-3-10 0,2 4-10 16,-2-5-4-16,-5 4-6 0,6-1-2 0,0 3-5 0,1 2-1 0,-8 0-1 16,0 2-2-16,7 3-3 0,-13-1-3 0,7-1-1 0,-1 5-3 0,-6 3-2 15,0 0-4-15,0 0-4 0,-6-1-10 0,-1 5-10 0,7 0-14 16,-13-1-16-16,7 2-35 0,-8-2-40 0,2 4-55 0,-1-3-59 0,-1-1-60 15,2 1-61-15,-8 0-46 0,7-1-39 0,0-2-16 0,0 2-6 0,-1-6 3 16,2 3 9-16,6-4 14 0,-1 0 17 0,-6-3 34 0,13-4 43 0,0 0 56 16,-7 0 61-16</inkml:trace>
  <inkml:trace contextRef="#ctx0" brushRef="#br1" timeOffset="32872">20991 663 171 0,'0'-11'402'0,"0"0"47"0,0 3 26 15,0 1 15-15,0 4 7 0,-8-1 4 0,2 0 2 0,0 4 1 0,-8 0 0 16,2 0-1-16,-1 4 0 0,-1 3-92 0,-12 0-136 0,1 5-125 0,-1 2-121 16,-7 1-126-16,1 3-128 0,-1 4-102 0,-7 0-89 0,2 4-45 15,-1 0-22-15,-1-5-11 0,-5 5-4 0,6-4-3 0,-1 0 1 0,8-7 4 16,-7-1 10-16,7-3 24 0,-1 0 31 0,7-3 80 0,0-4 212 0</inkml:trace>
  <inkml:trace contextRef="#ctx0" brushRef="#br1" timeOffset="34441.91">23185 589 0 0,'0'-3'128'0,"0"-2"58"0,0 2 12 0,0 0 15 16,0-1 14-16,-6 0 16 0,6 1 19 0,-7 3 18 0,7-8 19 0,-7 4-4 16,7 1-14-16,-6-1-16 0,0 1-19 0,6-1-12 0,-7 0-9 0,0 1-4 15,1-1 0-15,0 1-5 0,-1-1-6 0,1 1-12 0,-1 3-16 0,0-4-16 16,1 4-15-16,0-5-13 0,-2 5-12 0,2 0-13 0,0 0-15 0,-7 0-13 15,6 0-11-15,-6 5-12 0,7-5-11 0,0 4-8 0,-8-1-8 0,8 4-2 16,-8-3-3-16,8 3 1 0,-7 0-1 0,7 0-2 0,-1 5-1 0,-6-1-3 16,7 0-2-16,-8-1-3 0,8 6-2 0,0-5-1 0,-1 4 0 15,1-1-1-15,-1 4-1 0,0-3-1 0,1 2-1 0,6 2-2 0,-6-1 1 16,-1 1-2-16,7 3 0 0,0-4-1 0,-7 4 0 0,7-3 0 0,0 6 0 16,0-3-2-16,0 0-1 0,0 0 0 0,7 4 1 0,-7-5 1 15,7 5 0-15,-7-3-2 0,6 2-1 0,-6-3 1 0,6 0 2 0,-6 4-1 16,7-3-1-16,-7-3 0 0,7 6 0 0,-7-3 1 0,6 2 0 0,-6-3-1 15,7 4 0-15,-7-4 1 0,0 3-1 0,0-3 0 0,0 0 1 0,0 0 0 16,0 0 1-16,-7 1 0 0,7-5 0 0,0 3-1 0,-6-2 0 16,6-1-1-16,-7 0-2 0,7 1 1 0,-7-5-1 0,7 1 3 0,-6 0 0 15,0-1 1-15,6-3 1 0,-7 1 0 0,7-5 3 0,-7 4 1 16,1-4 2-16,6 0 3 0,-6 0 3 0,6-2 4 0,-7-2 5 0,7 0 5 16,0 1 2-16,-7 0 4 0,7-4 2 0,-6 3 1 0,6-3 2 0,0-3 0 15,0 3-1-15,-7 0 0 0,7-4-1 0,0 0-3 0,0 1-2 16,-6-5-5-16,6 5-5 0,0-4-4 0,0-1-6 0,-6 1-3 0,6 0-5 15,0 0-3-15,0-1-3 0,0 1-3 0,0-1-2 0,6 5-2 16,-6-5-1-16,0 5 0 0,0-4-2 0,6 2-1 0,-6 2-1 0,0 0 1 16,7-2 3-16,-1 2 0 0,-6-1-1 0,7 4 0 0,0-4 0 15,-1 4 0-15,0-3-2 0,1 3 0 0,0-3 2 0,-1 3 1 0,0 0-1 16,1 3 2-16,0-3-1 0,6 0 2 0,-7 3-3 0,0 1 2 16,2 0-1-16,-2-1 1 0,6 5 0 0,-5 0 1 0,0-1 1 0,-1 0 0 0,1 0 0 15,-1 4 0-15,0 1 2 0,2 2 0 0,-2-3 0 0,0 3 0 16,0 1 0-16,-6 0-1 0,8 3 2 0,-8-3 0 0,6 3-1 0,-6 4 0 15,0-4 1-15,0 4 0 0,0-3 0 0,0 3 0 0,-6 0 0 0,6 0 1 16,0 3-1-16,-8-3 0 0,8 0 1 0,0 4-1 0,0 0 2 16,0-1 0-16,0-3 2 0,0 4-1 0,8-1 0 0,-8 1 2 15,0 0 1-15,6 0 2 0,-6-1 1 0,0 0 3 0,6 1 2 0,-6 3 2 16,0-3 4-16,0 4 2 0,0-1 3 0,0 0 0 0,0 1 2 16,-6-1 0-16,6 4 1 0,0-4 0 0,-6 0 0 0,6 4-1 0,-8 1 1 15,2-5-1-15,0 4 0 0,6-1-2 0,-6 2-2 0,-2-5-3 16,2 3 0-16,0 2-1 0,-1-1-1 0,1 0 0 0,-1 0-1 0,7-4 0 15,-7 3-1-15,7-1 1 0,-6-6-2 0,6 5 0 0,0-5-1 0,0 0-2 16,0 2-1-16,0-2-1 0,0-3-1 0,6-1 1 0,-6 2-1 16,7-4 1-16,0 2 0 0,-7-7-1 0,6 5 0 0,1-4-2 0,-7 4 0 15,6-9-1-15,0 5-1 0,-6-3 0 0,8-2 1 0,-2-3-5 16,-6 0-3-16,6 1 0 0,0-5 0 0,2 2-15 0,-8-5-10 16,6 0-14-16,0-5-19 0,7 2-33 0,-6-9-40 0,6 2-79 0,-1-9-99 15,2 1-102-15,-1-11-103 0,0 0-52 0,6-9-26 0,-5-6-8 16,-2 1 1-16,2-9 2 0,-1-7 6 0,-1 2 15 0,-5-7 17 0,6 3 32 15,-7-5 40-15,2-4 80 0,4 4 120 0</inkml:trace>
  <inkml:trace contextRef="#ctx0" brushRef="#br1" timeOffset="37232.56">24546 439 0 0,'0'5'160'0,"7"-3"62"0,-7 3 16 0,6-2 10 16,-6-3 6-16,0 0 10 0,0 4 11 0,0-4 15 0,7 0 16 0,-7 0 14 16,0 0 15-16,0 0-19 0,0 0-30 0,0 0-22 0,0-4-16 0,6 4-10 15,-6 0-6-15,0-3-5 0,0-2-4 0,0 5-6 0,0-2-8 0,7-3-10 16,-7 2-12-16,0-2-18 0,0 2-22 0,0-1-26 0,0 1-24 0,0-1-20 16,0 4-15-16,-7-3-9 0,7-5-6 0,0 4-2 0,-6 4 0 15,6-3-2-15,0-1-1 0,-7-3-4 0,1 3-2 0,-1 1-4 0,1 3-4 0,0-8-3 16,-2 5-2-16,-4 0-2 0,5-1-2 0,-6 4-3 0,0-5-1 0,1 2-2 15,-2 3-5-15,1-4-1 0,0 4-1 0,0 0-3 0,0 0-1 0,0 0-1 16,0 0-2-16,0 4 0 0,0-4 0 0,0 0 0 0,0 3-1 0,7 2 1 16,-8-1-1-16,8-4 0 0,-7 3 1 0,6 4 0 0,1-3-1 0,-1 3-1 15,1-3 1-15,0 3-1 0,-2 0 0 0,-4 1 1 0,12-1-1 0,-14 3 0 16,8-2-2-16,6 4 2 0,-6-2 0 0,-1 0 0 0,1 2 0 0,-1-1 0 16,7 0 2-16,0 1-1 0,-7-2 1 0,7 1-1 0,0 0 0 0,0 1 1 15,0-2-1-15,0 0 1 0,7 3 1 0,-7-6-1 0,0 4-1 16,7-4 1-16,-1 4-2 0,1-3 0 0,-1-1-2 0,0-4 0 0,2 4-1 15,4-3-1-15,-6 0 1 0,8 0-1 0,-8-4-1 0,7 0 0 16,1 0-1-16,-2-4 0 0,2 0 1 0,-2 0-2 0,1-3 0 0,1 0 1 16,5-1 1-16,-6-2 1 0,7-1 1 0,-7-5 0 0,6 6 0 0,-6-5-1 0,7-4 2 15,-7 5 1-15,0-4 0 0,0 0 1 0,7 4-1 0,-8-9 1 0,1 4 1 16,-6 1 0-16,6 0 1 0,-1-4-2 0,-4 4 0 0,-2-1 2 16,0 1 2-16,1-1 1 0,0 5 0 0,-1 0 1 0,0-1 3 0,-6 4 5 15,7 0 4-15,-7 4 4 0,0-1 4 0,6 4 3 0,-6-3 3 0,0 4 2 16,0 3 3-16,0 0 0 0,0 0 0 0,0 0-1 0,0 0 0 0,0 0-5 15,-6 0-2-15,6 0-5 0,0 3-5 0,0 1-3 0,-7-1-6 0,7 5-4 16,0 3-2-16,-6-4-3 0,6 8 0 0,-6 0-2 0,6 7 1 0,-7-4 0 16,7 7 0-16,-7 1 3 0,1-1 1 0,6 4 3 0,-6 5 0 0,-2-1 3 15,8 0 4-15,-6 7 0 0,0-3 1 0,6 3 1 0,0 0 0 0,-7 5 0 16,7-2 0-16,0-2 1 0,-6 3 0 0,6 0 0 0,0 0-1 16,0-4-1-16,0 0 0 0,0 0-3 0,6-2-1 0,-6-6-2 0,0 0 0 15,0 2-2-15,7-5-1 0,-7-3-1 0,0 0 1 0,0-1-1 0,0-3 1 16,6-3 0-16,-6-5-2 0,0 1-2 0,0-1-5 0,0-2-8 15,0-5-11-15,0-4-21 0,0 1-24 0,0-4-45 0,0-4-56 0,0-2-66 16,0-6-72-16,-6 1-65 0,6-3-57 0,0-2-48 0,0-5-41 0,0-1-18 16,0-4-7-16,0 0 4 0,0 1 9 0,0-5 19 0,6 2 24 0,0-2 45 15,2-3 54-15,-2 4 68 0,0-1 72 0</inkml:trace>
  <inkml:trace contextRef="#ctx0" brushRef="#br1" timeOffset="37529.43">25035 596 0 0,'0'0'205'0,"-6"0"175"16,6 0 40-16,0-2 21 0,-8-3 12 0,8 5 7 0,-6-3 2 0,6-2 5 15,0-1 4-15,0 2 5 0,0 0 1 0,0 1-34 0,0-5-54 0,0 4-96 16,0 1-120-16,6 3-65 0,2-4-40 0,-8 4-21 0,6-3-11 0,0 3-7 15,0 0-4-15,2 0-4 0,-2 3-5 0,7 1-5 0,-7-1-2 16,8 6-4-16,-8-3-3 0,0 5 0 0,0 0 0 0,8 4-1 0,-8 0 1 16,1-1-1-16,-7 5 1 0,6-1-1 0,-6 4 2 0,0-3 0 0,0 6 0 15,-6-3 2-15,-1 0 0 0,1 4-1 0,0 0 0 0,-8-1-6 16,2 1-4-16,-2-1-12 0,1 0-12 0,-7-2-28 0,8 3-34 0,-8-5-51 16,7 2-58-16,0-5-58 0,-6-4-56 0,5 5-58 0,2-8-60 0,-1 0-29 15,6-3-13-15,0-2-4 0,1-2 0 0,6-4 8 0,0-4 13 0,0 1 26 16,6-8 34-16,1 3 50 0,0-6 59 0</inkml:trace>
  <inkml:trace contextRef="#ctx0" brushRef="#br1" timeOffset="38236.68">25477 677 77 0,'-12'8'315'0,"5"3"31"0,0-5 15 0,1 3 10 0,0-6 3 0,6 2 2 16,-7-3 1-16,7 2 3 0,0-4 5 0,0 0 8 0,0 0 8 0,0 0-63 15,0 0-100-15,7-4-69 0,-1 4-51 0,0-2-28 0,1-3-14 0,0 2-7 16,5-6-3-16,2 6-1 0,-1-8-2 0,0 5-2 0,6-6-5 16,-5 1-6-16,5 0-9 0,-6 1-9 0,6-5-10 0,-5 4-7 0,-2-5-6 15,8 1-3-15,-7 1 1 0,0 3-2 0,-6-3 0 0,5-1 3 0,-5 1 3 16,6-1 3-16,-6 0 3 0,-1 3 4 0,-6-1 4 0,7 1 6 0,-1 2 4 0,-6-2 5 0,0 5 5 15,7-4 4-15,-7 7 2 0,0-3 4 0,0 4 0 0,0-5 0 0,0 8-2 16,0-3-2-16,0 3-3 0,0 0-4 0,0 0-4 0,0 0-5 16,-7 0-5-16,7 0-6 0,0 3-4 0,0 1-6 0,-6 0-5 0,6 3-2 15,-7 0-2-15,7 4-4 0,-6 0 0 0,-1 5-1 0,7 1-1 0,0 2 1 16,-6 3 1-16,6 0 3 0,-7 3 1 0,7 4 4 0,0 1 2 0,0 0 3 16,-7 6 1-16,7-3 3 0,0 6 2 0,0-2 2 0,-6 4 0 0,6 4 3 15,0-6 0-15,-6 5 1 0,-1 0-2 0,7 0-1 0,-7-4-2 16,7 4-2-16,-6-4-1 0,0 1-2 0,6-4 0 0,-7-1-2 0,7 1-2 15,-6-4-2-15,6 0-1 0,-7-3-2 0,7-5 0 0,-7 1-3 0,7-5-1 16,-6 1 0-16,6-3 1 0,0-5 1 0,0-3-3 0,-6 1 3 16,6-6 2-16,0-2 4 0,0 0 7 0,0-1 4 0,0-3 3 0,0 0 3 15,0-3 2-15,0-1 0 0,0-3 2 0,0 0-2 0,0-4-2 16,6-4 0-16,-6 0 0 0,0-3-3 0,6-4-3 0,-6-3-7 0,7-1-7 16,0-4-6-16,-1 1-4 0,1-4-5 0,-1 0-2 0,0-4-3 0,8 1-1 15,-8-4-1-15,7 3 0 0,0-3-1 0,0-1-3 0,0 1-1 16,0 3-1-16,7-3-1 0,-7 4-1 0,0-1-1 0,6 0 0 0,-5 1 1 15,-2 3 1-15,8 4 0 0,-7-4 2 0,7 7 1 0,-8 0 0 0,8 0 2 16,-7 5 1-16,0-2 2 0,0 5 2 0,1-1 2 0,4 5 2 0,-11 0 0 16,6 3 1-16,0 3 0 0,1 1 0 0,-2 0 1 0,-6 4 0 0,8-2-1 15,-8 5 1-15,7 0 0 0,-6 5 0 0,0-2-1 0,-1 0-1 0,0 5 1 16,1-2 1-16,0 3 1 0,-7 5 1 0,6-3 0 0,-6 3 2 0,6 5 1 16,-6 0 0-16,0 2 1 0,0 2 0 0,-6-2 1 0,6 2 0 0,0-3 0 15,0 6 2-15,0-3-1 0,0-1-1 0,0-3 0 0,0-2 0 16,0 1-2-16,0 1 1 0,0-4-3 0,6 0-4 0,-6-5-7 0,7-2-7 15,-7 3-11-15,6-3-12 0,1-5-24 0,0 0-28 0,-1-3-43 0,8-3-49 16,-8-5-61-16,6 1-69 0,-5 0-57 0,6-8-48 0,6 0-38 16,-5-3-30-16,-2-1-11 0,8-2 0 0,-7-5 5 0,7 1 12 0,-8-5 21 15,8-3 29-15,0 4 41 0,5-8 49 0,-5 5 62 0,0-6 106 0</inkml:trace>
  <inkml:trace contextRef="#ctx0" brushRef="#br1" timeOffset="39120.68">27503 363 0 0,'6'0'10'16,"1"4"192"-16,-7-4 21 0,7 0 15 0,-1 0 11 0,1 0 10 0,-7 3 12 15,6-3 16-15,-6-3 18 0,7 3 23 0,-1 0 26 0,1 0-12 16,-7-4-31-16,6 4-23 0,-6-5-19 0,6 5-13 0,2 0-12 0,-8-3-6 15,6 3-3-15,-6-4-5 0,0 4-6 0,0 0-9 0,6-3-13 0,-6 3-18 16,0-4-18-16,0 4-20 0,0 0-20 0,0 0-17 0,0 0-12 0,0 0-9 16,7-3-6-16,-7 3-2 0,0 0-2 0,0-4-1 0,0 4-1 0,0 0-2 15,0-4 0-15,0 4-2 0,0-3-1 0,0 3-3 0,0 0-5 0,0-4-1 16,0 4-4-16,-7-4-3 0,7 4-5 0,0-3-3 0,0-2-5 0,-6 2-5 16,6 3-3-16,0-3-6 0,-6-1-4 0,6 0-4 0,-8 1-5 0,2 0-3 15,0-2-2-15,6-3-2 0,-7 4-1 0,1 1-2 0,-1 0-1 0,1 3 0 16,-1-4-1-16,1 0 0 0,-1 1-1 0,-6-1 0 0,7 0-2 0,-1 4 0 15,-6-3 0-15,7-1 0 0,-1 4-2 0,-6 0 1 0,6-3 0 0,-5 3-1 16,4-4 1-16,-4 4-1 16,-1 0 0-16,6 0-1 0,-6 0 0 0,1 0-1 0,-2 0 1 0,8 4-1 15,-7-4 1-15,0 3-1 0,0-3 2 0,-1 4-1 0,2-4 1 0,-2 3-1 0,8 1 1 16,-7 0 1-16,0-1 0 0,0 1-2 0,1 3 1 0,-2-4 0 16,8 1 1-16,-8 4 0 0,1-3-1 0,7 1 0 0,-7 2-1 0,6-2 0 15,-5 2 1-15,5 0-1 0,-6-1-1 0,6 0-1 0,-5 4 2 0,4 1 0 16,2-6 0-16,0 5 0 0,0 0-1 0,-2-4 1 0,8 5 0 0,-6-2 1 15,0 2 1-15,6-2-1 0,-7 5 0 0,7-5 1 0,0 2 1 0,0-1 0 16,-6 3 0-16,6-2 1 0,0-1-2 0,0 3 1 0,0-3 1 0,0 4 0 16,0-5 1-16,6 5 0 0,-6-3-1 0,0-1 2 0,7 3 1 0,-7-2 0 15,6-2 0-15,0 2 1 0,-6 3 0 0,14-9 2 0,-8 5 2 0,0 1 0 16,2-2 3-16,4 2 0 0,-5-6 1 0,6 1 0 0,0 5 0 16,-7-5 0-16,8 1 1 0,-2-1-1 0,1 1-1 0,1-4 1 0,6 2 0 15,-8 2-1-15,1-5 1 0,0 5-3 0,6-5 1 0,-5 4-3 0,-2-2 0 16,8 2-8-16,-7-4 0 0,1 1 0 0,-2-1 0 0,2 1 0 15,-2 0 0-15,1-4 0 0,1 4 0 0,-8-1 0 0,6-3 0 0,-4 0 0 16,-2 5 0-16,0-5 0 0,1 0 0 0,0 0 0 0,-7 0-37 0,6-5-29 16,-6 5-24-16,0-3-45 0,0-1-55 0,0 0-72 0,0 0-82 15,0-3-73-15,-6 0-70 0,6-1-49 0,-7 1-40 0,0 0-16 0,7-4-2 16,-6 4 7-16,0-5 12 0,-2 5 21 0,-4 0 24 0,12 0 45 16,-6 0 53-16,-1 3 73 0,0-3 83 0</inkml:trace>
  <inkml:trace contextRef="#ctx0" brushRef="#br1" timeOffset="39558.21">27197 491 0 0,'-6'0'137'0,"-8"0"162"0,8 0 44 0,-1 0 32 0,1 3 26 16,0-3 21-16,-1 0 16 0,-6 0 19 0,7 0 17 0,-1-3 16 0,0 3 13 16,1 0-32-16,-1 0-53 0,1-3-59 0,6 3-59 0,-6-5-44 0,-2 5-35 15,8 0-23-15,-6 0-18 0,6-3-13 0,0 3-13 0,0 0-12 0,0 0-15 16,0 0-12-16,0 0-10 0,0 0-11 0,0 0-8 0,0 0-8 16,0 0-6-16,6 3-3 0,2-3-1 0,-2 0 0 0,7 5 0 0,0-5-32 15,0 3-36-15,7-3 0 0,-1 3 0 0,1 1 0 0,6 0 0 0,0-4 0 16,-1 3 0-16,1 0 0 0,7 2 0 0,-7-1 0 0,0-1 0 0,7-3 0 15,-7 4 0-15,0-1 0 0,0 1 0 0,0-1 0 0,0 1 0 0,0-4 0 16,0 4 0-16,-6-1 0 0,5 1 0 0,-5-4 0 0,0 3 0 0,-7-3 0 16,7 4 0-16,-8-4 0 0,2 5 0 0,-8-5 0 0,7 3 0 0,-7-3 0 15,1 0 0-15,0 0 0 0,-7 0 0 0,6 0 0 0,-6 0 0 0,0 0 0 16,0 0 0-16,0 0 0 0,0 0 0 0,0-3 0 0,0 3 0 0,-6-5 0 16,6 1 0-16,-7 1 0 0,0-1 0 0,-5-3 0 0,5 3 0 0,-6-3 0 15,0 0 0-15,-7 0-231 0,8-1-466 0,-1 1-46 0,-7 0-20 0,0-1 5 16,8-4 20-16,-8 6 27 0,7-5 35 0,-1 1 37 0,2-6 41 15,-1 2 53-15,6 2 61 0,1-2 92 0,-1-4 176 0</inkml:trace>
  <inkml:trace contextRef="#ctx0" brushRef="#br1" timeOffset="42635.35">29385 281 0 0,'0'0'99'0,"6"-4"82"0,-6 4 9 0,0-3 10 0,8 3 7 0,-8-3 11 15,0 3 10-15,6-4 16 0,-6 0 16 0,0 1 2 0,0-1-3 0,6 0-18 16,-6 1-25-16,0-1-5 0,7 1 5 0,-7-1 7 0,0 0 8 0,0 0 3 15,0 4 4-15,6-3 1 0,-6-1-1 0,0 1-7 0,0-1-9 16,0 1-10-16,0 3-9 0,0-5-12 0,0 2-16 0,0 3-19 0,0-4-23 16,0 1-18-16,-6-1-14 0,6 4-10 0,0-4-7 0,0 1-7 0,-7-1-7 15,7 0-6-15,-6 1-6 0,6 0-4 0,-6-1-3 0,-2-1-5 0,2 2-4 16,6-2-4-16,-12 2-6 0,5 0-2 0,0 0-2 0,1-2-4 0,-1 2-4 16,-6 0-2-16,0 3-4 0,7-5-2 0,-8 1 0 0,2 4 0 0,-1 0-4 15,-1 0-1-15,2 0-1 0,-2 0-2 0,2 0 0 0,-2 4-1 0,-5 1 0 16,6-5-1-16,-6 3 1 0,5 5 0 0,-5-5 0 0,6 0-1 0,-6 0-3 15,5 5 0-15,1 1-1 0,-6-6 1 0,6 4 0 0,-1 0 2 0,2 1 0 16,-2 2 1-16,8-2-1 0,-7 3 0 0,0-4-1 0,6 4-1 0,-5 0 0 16,5 4 0-16,-6 0 1 0,6-4 0 0,1 6-1 0,0-1 1 0,-8 2 1 15,14 1-2-15,-6-2-1 0,0 1-1 0,-2 4 1 0,8-2 1 16,-6 1 0-16,6-3 0 0,-6 4 1 0,6 0 0 0,0 0 1 0,0 0 0 16,0 1-1-16,0-2 1 0,0 2 1 0,6-2-1 0,-6 2 0 0,6-3 0 15,2 3 0-15,-2-2-1 0,0 2 1 0,1-4 0 0,0 2 0 0,5-3-1 16,-5 1-1-16,6-4 0 0,0 3 0 0,0-3 1 0,0-1-1 0,0 1 0 15,7-5 0-15,-8 2 0 0,8-5 0 0,0 4 0 0,-7-7 0 16,7 3 1-16,5-4 1 0,-5-3 0 0,0 0 0 0,6 0 0 0,-7-3 0 16,7-1 0-16,-6-3 0 0,6 0-1 0,-7-4 0 0,1-1-1 0,-1-2-2 15,7 0-1-15,-6-1-2 0,-8 1-1 0,8-5-2 0,0-3-3 16,-1 0-2-16,-5 1 0 0,-2-2 0 0,8-2 0 0,-13 0-2 0,5-6 0 16,2 6 0-16,-8-5 1 0,0 1 2 0,-6 0 1 0,7-1 1 0,-7-2 1 15,0 7 4-15,-7-5 2 0,1 0 1 0,0 4 3 0,0 1 2 0,-2-1 3 16,-4 5 5-16,-1-1 3 0,-1 0 2 0,2 3 4 0,-2 1 2 0,2 3 2 15,-2 1 0-15,1 2 1 0,1 2-1 0,-2-1-2 0,8 3 0 0,-7 2-5 16,0-3-4-16,6 6-7 0,-6 3-10 0,6 0-12 0,-5 0-12 0,-2 3-15 16,8 2-16-16,-7 2-26 0,0 0-28 0,6 0-44 0,-5 4-49 0,6 1-60 15,-8 2-64-15,8 1-50 0,-8-1-46 0,8 1-36 0,-1 0-36 0,1 3-13 16,0-3 0-16,6 3 7 0,-7-4 12 0,7 2 21 0,0 1 29 0,0-2 42 16,0-4 49-16,7 3 61 0,-7-2 63 0</inkml:trace>
  <inkml:trace contextRef="#ctx0" brushRef="#br1" timeOffset="42989.55">29308 619 0 0,'-8'7'228'0,"2"-3"146"0,0 4 43 0,-1-5 22 0,1 4 13 0,-1-3 5 16,0-1 4-16,7 1 2 0,-6 0 5 0,6-4 8 0,0 0 10 0,0 0-30 15,0 4-53-15,0-4-81 0,0 3-96 0,6 1-57 0,-6-1-35 0,7 5-15 16,0-5-6-16,6 5 0 0,-7 3 6 0,8-4 4 0,-2 4 2 16,8 0-3-16,-7-1-5 0,7 2-9 0,-2 3-12 0,2 0-8 0,0-1-6 15,5 1-8-15,-5 0-7 0,7-1-5 0,-7 4-5 0,-2-3-5 0,2 2-7 16,7 0-3-16,-9 0-6 0,2 2-36 0,0-5 0 0,-1 5 0 0,-5-1 0 16,5 1 0-16,1-5 0 0,-8 4 0 0,2-3 0 0,-2-1 0 15,2 5 0-15,-1-8 0 0,-1 3 0 0,-5-2 0 0,0-2 0 0,5 2 0 16,-12-6 0-16,8 1 0 0,-2 2 0 0,-6-6 0 0,6 1 0 0,-6-1 0 15,0 1 0-15,0-4 0 0,0 0 0 0,0 0 0 0,0 0 0 0,0-4 0 16,-6 4 0-16,6 0 0 0,-6-3 0 0,-2-1 0 0,2-3 0 16,0 0-307-16,-8-4-230 0,8 3-69 0,-7-6-40 0,0 2-21 0,0-2-9 15,0-5-2-15,0 5 2 0,-6-5 20 0,12 1 27 0,-6-3 39 16,-1 2 45-16,8 1 76 0,-6-5 92 0</inkml:trace>
  <inkml:trace contextRef="#ctx0" brushRef="#br1" timeOffset="44510.4">25256 2165 0 0,'0'6'198'0,"0"-1"80"0,0 2 16 0,0-3 10 16,0 0 4-16,0-4 3 0,0 3 2 0,0-3 7 0,0 0 8 0,0 0 15 16,0 0 20-16,0 0-34 0,0 0-58 0,0 0-45 0,0 0-36 0,0 0-18 15,0 0-9-15,0-3-4 0,0 3 1 0,0 0 0 0,0-4 1 16,6 4-3-16,-6-4-4 0,0 4-11 0,0-3-17 0,0 3-18 15,0-4-20-15,-6-1-14 0,6 3-10 0,0 2-8 0,0-4-6 0,-6 0-4 16,6 0-3-16,-6 4-1 0,-2-3-3 0,8-1-1 0,-6 4-3 0,0-4 0 16,-7 4-4-16,6-2-2 0,-6 2-3 0,7 0-4 0,-8 0-4 15,2 0-4-15,-2 0 0 0,-5 2-3 0,5 2-1 0,2 0-2 16,-8-1-1-16,1 5-1 0,5-4-5 0,-4 3 0 0,-2 0-1 0,7 4-1 16,-7-3 2-16,0 3 0 0,8-4 1 0,-8 4-1 0,7 0-1 0,-7 4-1 15,8-5 1-15,-2 5 0 0,1-1 1 0,1 5 0 0,-2-1 1 16,2 1 2-16,-2-1-1 0,8 4 2 0,-7 0 2 0,6 0 0 0,1 0 0 15,-1 0 0-15,1 0 0 0,6 0 1 0,-6 3 1 0,6-3 1 16,0-3-1-16,0 3 1 0,0-1-1 0,0-2-1 0,6-1 0 0,-6-3-1 16,6 3-1-16,1-2 1 0,-1-6-2 0,7 1 1 0,-6 0 2 15,5 1 0-15,2-6-1 0,-1-2 0 0,0 0 0 0,6-4 1 0,-5 0-1 16,5-4 0-16,0 0 0 0,1-2 0 0,-1-6 0 0,1 1 0 16,0-3 0-16,-1-2-1 0,1-2-2 0,0 0 0 0,-1 0-2 0,-6-8 0 15,6 4-1-15,-5-7-1 0,5 3 0 0,-6-3-1 0,0 0 0 16,-7-4-1-16,8-1 0 0,-2 5 0 0,-5-4 0 0,6 5 0 0,-6-3 2 15,5 6 0-15,-4 0 1 0,-2-1 4 0,0 3 3 0,0 6 4 16,2-3 4-16,-8 3 5 0,6 7 6 0,-6-6 6 0,6 5 5 0,-6 1 4 16,7 2 7-16,-7 1 3 0,0-1 2 0,0 5 2 0,6-5 1 0,-6 5-2 15,0 3-3-15,0 0-5 0,0 0-5 0,0 0-5 0,0 0-6 16,-6 0-7-16,6 3-5 0,0 5-5 0,0-5-3 0,-7 8-2 0,7 1-2 16,0-2-1-16,-6 5-1 0,6 3 0 0,0 3 1 0,-6 2 2 15,-2 3 4-15,8-1 1 0,0 5 2 0,-6-1 3 0,6 5 2 0,0-6 0 16,-6 5 0-16,6 4 0 0,0-4-2 0,0 0-1 0,-6 0 1 15,6 1-2-15,6-7-1 0,-6 7-2 0,0-8-11 0,0 3-2 0,6-4 0 16,-6-3 0-16,6 0 0 0,2-3 0 0,-2-1 0 0,-6-3 0 16,13-4-39-16,-7-1-26 0,1-2-27 0,0-4-46 0,5-4-56 0,2-4-76 15,-8 1-86-15,7-8-87 0,0-4-89 0,0 0-42 0,7-7-23 16,-8 1-8-16,2-6 1 0,-1-5 10 0,6-1 18 0,-6 0 23 0,0-8 26 16,0 1 46-16,0 0 55 0,-6-8 76 0,6 4 175 0</inkml:trace>
  <inkml:trace contextRef="#ctx0" brushRef="#br1" timeOffset="45761.4">27568 2029 0 0,'6'-3'58'16,"2"3"150"-16,-2-5 20 0,0 5 14 0,-6-2 14 0,7 2 12 0,-7-5 13 15,6 5 16-15,-6-3 18 0,0 3 21 0,0-4 23 0,7 4-18 16,-7-4-37-16,0 1-25 0,7 3-17 0,-7-4-11 0,0 4-7 0,0-4-8 16,6 4-6-16,-6-3-7 0,0 3-7 0,0-4-10 0,0 1-13 0,0 3-16 15,0-5-20-15,0 2-17 0,6 3-17 0,-6-3-13 0,0 3-8 16,0-4-7-16,0 0-5 0,0 1-3 0,0 3-4 0,0-4 0 0,0 4 0 16,0-4 0-16,0 1 0 0,-6-1 0 0,6 0-2 0,0 4-2 15,0-3-5-15,-6-1-4 0,6 0-4 0,-7-3-4 0,0 3-3 0,7 1-3 16,-6 0-3-16,-1-2-3 0,1 2-5 0,0-1-4 0,-2 1-6 0,2-1-27 15,0 0-8-15,-1 1 0 0,-6-1 0 0,7 0 0 0,-7 4 0 16,6-3 0-16,-6 3 0 0,0 0 0 0,6-5 0 0,-5 5 0 0,-1 0 0 16,6 0 0-16,-6 0 0 0,-1 0 0 0,8 0 0 0,-6 5 0 0,-2-5 0 15,1 3 0-15,1-3 0 0,-2 4 0 0,2 0 0 0,-2-1 0 16,1 1 0-16,-7 0 0 0,8 3 0 0,-2 1 0 0,-5-2 0 0,6 2 0 16,-6-1 0-16,-1 0 0 0,0 4 0 0,7 0 0 0,-6 0 0 0,0 0 0 15,-1 4 0-15,7-4 0 0,-7 4 0 0,8-1 0 0,-2 1 0 16,1 0 0-16,0-4 0 0,0 7 0 0,1-4 0 0,4 1 0 15,-4 1 0-15,5-3 0 0,0 1 0 0,1 2 0 0,6 2 0 0,-7-3 0 16,1-1 0-16,6 4 0 0,-6-3 0 0,6 4 0 0,0-4 0 0,0 3 0 16,0-4 0-16,0 5 0 0,6-1 0 0,-6 0 0 0,6-4 0 15,-6 5 0-15,7-1 0 0,-1 1 0 0,1-4 0 0,0 3 0 16,-1-3 0-16,0-1 0 0,8 1 0 0,-8-1 0 0,7 1 0 0,0-4 0 16,-6 0 0-16,13-1 0 0,-8 2 0 0,2-1 0 0,5-3 0 0,-6-2 0 15,6 6 0-15,1-9 0 0,-7 5 0 0,7-5 0 0,0 5 0 16,-2-5 0-16,2 1 0 0,-1-4 0 0,1 3 0 0,0 2 0 0,-1-5 0 15,-5 3 0-15,4-3 0 0,-4 0 0 0,-1 0 0 0,0 4 0 16,0-4 0-16,-7 0 0 0,8 0 0 0,-8 0 0 0,0-4 0 0,1 4 0 16,-7 0 0-16,7 0 0 0,-7 0-13 0,0 0-178 0,0 0-54 15,0 0-70-15,0-3-80 0,0-2-69 0,0 2-62 0,-7-1-39 0,7 1-27 16,0-1-5-16,-7-3 7 0,7 3 15 0,-6-3 18 0,6 3 21 16,0-4 25-16,-6 2 43 0,6 2 54 0,0-3 69 0,-8-1 81 0</inkml:trace>
  <inkml:trace contextRef="#ctx0" brushRef="#br1" timeOffset="46210.64">27223 2355 5 0,'-6'-3'250'0,"6"3"35"0,-6-4 29 0,6 4 33 0,-8-4 35 0,8 1 32 16,-6 3 30-16,6-3 23 0,-6 3 21 0,6-5 9 0,0 5 4 15,-7-4-40-15,7 4-61 0,-7-3-45 0,7 3-36 0,-6 0-24 0,6 0-18 16,0 0-24-16,0 0-28 0,0 0-22 0,0 0-25 0,-7 0-18 16,7 0-15-16,0 0-12 0,0 0-13 0,0 0-10 0,0 0-12 0,0 0-33 15,0 0-65-15,0 0 0 0,0 0 0 0,0 0 0 0,0 3 0 0,0-3 0 16,7 0 0-16,-7 4 0 0,6-4 0 0,1 0 0 0,6 5 0 15,1-5 0-15,-2 3 0 0,8-3 0 0,-1 3 0 0,7-3 0 16,0 4 0-16,7-4 0 0,-1 0 0 0,1 0 0 0,-1 0 0 0,7 0 0 16,-6 0 0-16,6 0 0 0,-6-4 0 0,6 4 0 0,-7 0 0 0,-5-3 0 15,5 3 0-15,-6-3 0 0,0 3 0 0,-7-5 0 0,8 5 0 16,-14-4 0-16,6 4 0 0,-5-3 0 0,-2 3 0 0,2-3 0 0,-8 3 0 16,0 0 0-16,1-4 0 0,-7 4 0 0,6 0 0 0,-6 0 0 15,0 0 0-15,0 0 0 0,0 0 0 0,-6 0 0 0,6 0 0 0,-7 0 0 16,1 0 0-16,0 0 0 0,-8-4 0 0,8 4 0 0,-14 4-487 15,7-4-130-15,0 0-60 0,-6 0-25 0,5 0-6 0,2 0 9 16,-2 0 17-16,2 0 25 0,5 0 32 0,1-4 36 0,6 1 40 0,0-5 66 16,6 5 78-16,1-9 98 0,5 5 303 0</inkml:trace>
  <inkml:trace contextRef="#ctx0" brushRef="#br1" timeOffset="47419.07">29574 1798 0 0,'14'0'23'0,"4"-3"247"0,-4-1 38 0,-1 1 25 16,0 3 21-16,-6-5 28 0,5 2 30 0,-6 0 25 0,2-5 21 0,-2 5 18 16,0-5 15-16,1 5-17 0,0-6-32 0,-1 7-55 0,1-2-66 0,-1-3-42 15,-6 3-28-15,6 0-19 0,-6 4-13 0,7-4-22 0,-7 2-25 16,0 2-20-16,7 0-16 0,-7 0-13 0,0 0-11 0,0-5-8 0,0 5-7 15,0 0-7-15,0 0-9 0,0 0-5 0,0 0-4 0,0 0-4 16,0 0-5-16,0 0-2 0,0 0-23 0,-7 0-38 0,7 0 0 0,0 0 0 16,-7-4 0-16,7 4 0 0,-6 0 0 0,0-3 0 0,-1 3 0 0,1 0 0 15,-8-4 0-15,2 4 0 0,-2 0 0 0,-5-4 0 0,-1 4 0 16,0 0 0-16,-6 4 0 0,7-4 0 0,-7 0 0 0,-6 4 0 0,5-4 0 16,-5 3 0-16,6 1 0 0,-7 1 0 0,-6-3 0 0,7 2 0 15,-1 0 0-15,-5 0 0 0,4-1 0 0,2 1 0 0,-7 2 0 0,13-1 0 16,-7-1 0-16,1-1 0 0,5 1 0 0,1 3 0 0,7-3 0 0,-7 0 0 15,6-1 0-15,7 0 0 0,-6 2 0 0,6-2 0 0,-7 1 0 16,7-1 0-16,7 1 0 0,-7 0 0 0,6-1 0 0,-5 1 0 0,4-4 0 16,8 4 0-16,-6-1 0 0,6-3 0 0,-6 0 0 0,6 4 0 15,0-4 0-15,0 0 0 0,0 0 0 0,0 0 0 0,0 0 0 0,6 0 0 16,-6 3 0-16,6-3 0 0,-6 0 0 0,8 5 0 0,-2-5 0 0,0 3 0 16,1 1 0-16,6-4 0 0,-7 3 0 0,7 1 0 0,1-4 0 15,-2 4 0-15,2-4 0 0,-2 3 0 0,1 1 0 0,7-4 0 0,-7 4 0 16,6-4 0-16,-6 3 0 0,7 2 0 0,-6-5 0 0,5 2 0 15,0 3 0-15,0-2 0 0,1 1 0 0,0 0 0 0,6-4 0 0,-7 7 0 16,1-3 0-16,6-4 0 0,-7 3 0 0,7 1 0 0,-6 4 0 0,7-5 0 16,-9 0 0-16,2 1 0 0,0 0 0 0,-1-1 0 0,1 1 0 15,-7 0 0-15,7-1 0 0,-8 5 0 0,8-5 0 0,-7 1 0 0,0 0 0 16,0-1 0-16,-7 1 0 0,8 0 0 0,-8-1 0 0,7 0 0 16,-6 2 0-16,-1-2 0 0,-6-3 0 0,7 4 0 0,-1-1 0 0,-6 1 0 15,0-4 0-15,0 4 0 0,0-1 0 0,0 1 0 0,0-4 0 0,0 4 0 16,0-1 0-16,-6 4 0 0,6-2 0 0,-7 2 0 0,1 0 0 15,-1 1 0-15,0-1 0 0,1 1 0 0,0-1 0 0,0 4 0 0,-8-4 0 16,8 0 0-16,-7 5 0 0,6-6 0 0,-6 2 0 0,7 3 0 16,-8-4 0-16,2 0 0 0,5 4 0 0,-6 1 0 0,-6-5 0 0,5 4 0 15,2 0 0-15,-8-1 0 0,0 2 0 0,1 2 0 0,-1-3 0 16,-6 4 0-16,7 0 0 0,-7-1 0 0,-1 1 0 0,1 0 0 0,0-1 0 16,7 5 0-16,-7-5 0 0,0 5 0 0,6-5 0 0,-5 1 0 0,5-1 0 15,0 4 0-15,1-2 0 0,-1-2 0 0,0 1 0 0,7-4 0 16,-6 4 0-16,6 0 0 0,-1-5 0 0,2 1 0 0,5 0 0 0,-6-4 0 15,7 4 0-15,-1-3 0 0,1-2 0 0,0 2 0 0,-2 0 0 16,8-4 0-16,-6-1 0 0,6 5 0 0,0-5 0 0,0 0 0 0,0-3 0 16,0 5 0-16,0-2 0 0,0-3 0 0,0 4 0 0,0-4 0 15,0 0 0-15,6 0 0 0,-6 3 0 0,8-3 0 0,-8 0 0 0,6 4 0 16,0-4 0-16,1 0 0 0,6 4 0 0,-7-4 0 0,7 0 0 16,-7 0 0-16,14 0 0 0,-6 0 0 0,-2 0 0 0,8 0 0 0,-1 0 0 15,1 0 0-15,-1 0 0 0,7-4 0 0,1 4 0 0,-1 0 0 16,0-4 0-16,6 4 0 0,1-3 0 0,-1 3 0 0,1-4 0 0,6 1 0 15,-7 3 0-15,8-5 0 0,-7 2 0 0,5 3 0 0,-5-3 0 16,-1-1 0-16,1 4 0 0,-1-4 0 0,1 1 0 0,-1 3 0 0,-5-4 0 16,-1 4 0-16,0-4 0 0,0 4 0 0,-7-4 0 0,1 4 0 15,-7-3 0-15,7 3 0 0,-14-5 0 0,7 5 0 0,-6 0 0 0,-1 0 0 16,0 0 0-16,-6-2 0 0,8 2 0 0,-8 0 0 0,0 0 0 0,0 0 0 16,0 0 0-16,0 0 0 0,0 0 0 0,0 0 0 0,0 0 0 15,0 0 0-15,0 0 0 0,0 0 0 0,0 0 0 0,0 0 0 0,0 0 0 16,0 0 0-16,0 0 0 0,0 0 0 0,0 0 0 0,0 0 0 15,0 0 0-15,0 0 0 0,0 0 0 0,0 0 0 0,0 0 0 0,0 0 0 16,0 0 0-16,0 0 0 0,0 0 0 0,0 0 0 0,0 0 0 0,0 0 0 16,0 0 0-16,0 0 0 0,0 0 0 0,0 0 0 0,0 0 0 0,0 0 0 15,0 0 0-15,0 0 0 0,0 0 0 0,-8 0 0 0,8 0 0 0,0 0 0 16,0 0 0-16,-6 0 0 0,0 0 0 0,-1 0 0 0,0 0 0 16,1 0 0-16,-7 0 0 0,0 0 0 0,0 0 0 0,0 0-435 0,-6-4-397 15,6 0 0-15,-1 0 18 0,2 1 30 0,-2-5 37 0,2 6 38 16,5-10 37-16,7 1 44 0,0 0 47 0,0-4 73 0,7 1 83 0</inkml:trace>
  <inkml:trace contextRef="#ctx0" brushRef="#br1" timeOffset="51059.92">3634 5692 125 0,'-7'12'343'0,"1"-1"38"15,-1-4 30-15,0 5 13 0,1-10 8 0,6 6 5 0,-6-5 2 16,0 2 5-16,6-2 3 0,0-3 7 0,-8 4 7 0,8-4-73 16,0 0-114-16,0 0-77 0,0 0-57 0,0 0-36 0,8 0-27 0,-2-4-10 15,0 1-6-15,0-5-1 0,8 5-2 0,-1-4-3 0,-1-5-3 16,2 1-6-16,-2-3-8 0,8 2-6 0,-7-2-5 0,7-1-5 15,-8-3-4-15,8 3-1 0,-7-3-3 0,1-1-2 0,4 5-2 0,-4-5-1 16,-1 1-2-16,-6 4 1 0,6-1 1 0,-1-3 2 0,-5 3 3 16,6 3 3-16,-7-1 3 0,1 1 4 0,-7 1 6 0,7 0 6 15,-1 4 6-15,-6 0 5 0,0 3 5 0,7-3 5 0,-7 3 5 0,0 4 3 16,0 0 4-16,0-4-1 0,0 4 0 0,0 0-1 0,0 0-3 0,0 0-3 16,-7 0-6-16,7 4-6 0,0-4-7 0,-6 4-6 0,6-4-6 15,0 7-7-15,-7-3-5 0,7-1-5 0,0 5-4 0,-7-2-4 16,7 2-2-16,0 3-1 0,-6 1-2 0,6-1-1 0,0 3-1 0,-6 1 0 15,6 3 0-15,0-3-1 0,0 3 1 0,0 0-1 0,0 0 2 0,0 5 0 16,6-5 0-16,-6 4 0 0,0-4-1 0,6 4 1 0,1-3 0 16,-7 2 0-16,7 2 2 0,-1-5-1 0,-6 4-1 0,7-4 2 15,-1 4 2-15,0-4-1 0,2 0-1 0,-8 1 0 0,6-1 0 16,0 1 1-16,0-1 0 0,2 0 0 0,-8-3 0 0,6 3 0 0,-6 0 0 16,6-3-1-16,1 0 1 0,-7 3 1 0,6-3-2 0,-6-5 1 15,0 5 0-15,0 0 1 0,0-4-1 0,7 0 0 0,-7 0-1 0,-7 0 0 16,7-4 0-16,0 0-1 0,0 1 2 0,0-5 0 0,-6 5 0 0,6-4-1 15,-7-2 2-15,1 3 1 0,6-2-1 0,-6-3 1 0,-2 4 0 16,2-4 1-16,0 0 3 0,-8 0 3 0,8-4 3 0,0 4 2 16,-7-3 4-16,6 3 3 0,0-5 4 0,1 5 4 0,-7-2 3 0,6-2 4 15,1 1 3-15,0-2 4 0,-1 5 5 0,7-3-24 0,-6 0-26 16,-1-2 0-16,7 5 0 0,-7-2 0 0,7-3 0 0,-6 1 0 16,6 4 0-16,0-3 0 0,0 3 0 0,0-4 0 0,0 4 0 0,0-3 0 15,6-1 0-15,-6 4 0 0,7-4 0 0,0 1 0 0,-1-1 0 16,7 1 0-16,-7-2 0 0,8-2 0 0,5 4 0 0,-6-1 0 0,0-3 0 15,7 3 0-15,0 0 0 0,-1 1 0 0,1-1 0 0,-2 1 0 16,2-2 0-16,0 2 0 0,-1 3 0 0,-5-3 0 0,5-1 0 0,1 4 0 16,-8-4 0-16,2 4 0 0,-2-3 0 0,2 3 0 0,-1 0 0 15,-7-4 0-15,7 4 0 0,-6 0 0 0,-1 0 0 0,0 0 0 16,2 0 0-16,-8 0 0 0,6 0 0 0,-6 0 0 0,0 0 0 0,0 0 0 16,0 0 0-16,0 0 0 0,0 0 0 0,0 0 0 0,0 0 0 15,0 0 0-15,0 0-283 0,0 0-129 0,0-4-110 0,0 4-62 0,-6 0-41 16,6-4-20-16,0 1-9 0,0-2 5 0,0 3 11 0,0-2 24 15,0-4 29-15,6 5 33 0,0-1 40 0,1-2 70 0,0-3 87 16</inkml:trace>
  <inkml:trace contextRef="#ctx0" brushRef="#br1" timeOffset="51263.47">4670 5956 298 0,'0'11'463'0,"-8"0"46"0,8 0 24 0,-6 0 13 16,6-2 6-16,-6-3 4 0,-1 1 2 0,7 1 6 0,-6-4 9 15,6-2 12-15,0-2 11 0,-7 5-97 0,7-5-152 0,0 0-110 16,0 0-90-16,0 0-45 0,0 0-25 0,0 0-14 0,0 0-8 0,0 0-16 16,0 0-16-16,0 0-29 0,0-5-35 0,0 5-63 0,7-2-73 15,-7-2-93-15,0 0-100 0,0 0-85 0,6-3-79 0,-6-4-38 0,7 0-19 16,-1 0-9-16,-6 1-1 0,6-6 8 0,2 2 13 0,-8 0 22 16,6-5 26-16,0 1 51 0,0-1 63 0,-6 1 85 0,7 0 227 15</inkml:trace>
  <inkml:trace contextRef="#ctx0" brushRef="#br1" timeOffset="51884.55">5047 5461 47 0,'-6'-2'307'0,"6"-3"39"0,-8 2 28 16,2 0 25-16,0-2 24 0,0 2 17 0,6-1 15 0,-7-3 9 15,0 3 9-15,7-4 6 0,-6 2 8 0,-1-2-63 0,7 1-96 0,0-4-70 16,-6 4-61-16,6-4-36 0,0 0-27 0,0 0-23 0,0 0-21 15,6 0-17-15,-6-1-12 0,7-2-10 0,-1 3-7 0,1 0-7 16,0-4-7-16,5 4-6 0,-6 0-6 0,8 1-3 0,-8-1-2 0,1 0-1 16,6 0-3-16,-6 2 0 0,-1 3-2 0,7-1-2 0,-6 3 0 0,-1-4-2 15,0 6 1-15,1-3-2 0,6 2 0 0,-6-1 0 0,-1 0-1 16,0 4 0-16,1 0-1 0,0 0 0 0,-1 0 0 0,0 4-1 16,2 0 2-16,4-1-1 0,-5 4 1 0,-1 1 1 0,1-1 1 0,-1 3-1 15,7 2 2-15,-7-1 1 0,2 3 1 0,-2 1 0 0,0 4 1 16,1-1 1-16,-1 0 1 0,-6 0-1 0,7 5 0 0,-7-4-1 0,0 6 0 15,0-3-1-15,0 0 0 0,0 4 0 0,-7-1-1 0,7-3 0 16,0 4-3-16,-6 0 1 0,6-1-1 0,-7 1-1 0,7-1-1 0,-6-3 1 16,6 4 1-16,-6 0 0 0,-2-5-1 0,2 2-1 0,6-1-1 15,-6-1 1-15,-1 1 1 0,1 0 0 0,-1-3 0 0,1 2 1 16,-1-3 1-16,7 1 0 0,-12-4 2 0,4 3 2 0,2-3 0 0,0-1 0 16,-1 1 4-16,0 0 2 0,-5-3 2 0,5-2 3 0,1 1 3 0,-1-5 5 15,0 2 3-15,1 0 6 0,0-4 4 0,-1-1 2 0,0 1 1 16,1-4 0-16,0 0 0 0,6 0-1 0,-7-4-2 0,7 1-2 15,-6-1-2-15,6 0-3 0,0 0-4 0,-7-4-6 0,7 6-5 0,0-6-5 16,0 1-6-16,7-1-3 0,-7 1-2 0,0 0-3 0,6-1 0 16,-6 1-2-16,7 3 0 0,-1-2-1 0,0 1 1 0,1 2-1 0,0-1 0 15,-1 0 1-15,0 1 1 0,1 3-1 0,0 0 1 0,6 0-1 16,-7 0 0-16,7 0 0 0,-6 3 2 0,5 1 0 0,2 0 0 0,-8 4 1 16,7-2 0-16,0 2 1 0,0-1 1 0,1 0 0 0,-2 2 1 15,1 1 0-15,7-3 0 0,-7 3 1 0,0-2-1 0,7 0 0 16,-7 3 0-16,-1-4 1 0,8 1-2 0,-6-1 2 0,-2 0 0 0,1-3-2 15,0 3 1-15,6-3 1 0,-5-1-1 0,-8-3 1 0,7 0 0 16,0 0-2-16,0-3 0 0,-6-1-9 0,6-3-10 0,-7-1-19 0,8-2-20 16,-8-1-34-16,7-4-41 0,-7-1-69 0,1-1-83 0,0-5-90 15,-7 0-92-15,6 0-49 0,0-3-31 0,-6-1-14 0,8 0-6 16,-8 0 3-16,0-3 9 0,0 3 17 0,0-3 20 0,6 4 33 0,-6-5 42 16,0 4 69-16,6 1 87 0</inkml:trace>
  <inkml:trace contextRef="#ctx0" brushRef="#br1" timeOffset="52050.95">6004 5763 0 0,'7'25'10'0,"-7"-3"419"16,6 0 68-16,1 0 31 0,-7 0 14 0,7-7-3 0,-7-1-10 0,6 1-25 16,-6-4-31-16,6 0-65 0,-6-7-78 0,6 3-90 0,-6-7-96 15,0 0-186-15,0 0-236 0,0-4-130 0,0 1-78 0,-6-5-37 16,0-2-16-16,-7 2 1 0,6-7 9 0,-6 1 25 0,1-5 32 0,4 1 64 15,-4 0 78-15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  <inkml:channelProperty channel="T" name="resolution" value="1" units="1/dev"/>
        </inkml:channelProperties>
      </inkml:inkSource>
      <inkml:timestamp xml:id="ts0" timeString="2021-10-27T08:53:07.677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5751 3491 0 0,'0'4'119'16,"6"-1"106"-16,-6 1 11 0,0 0 5 0,-6-1 3 0,6-3 1 15,0 4-1-15,-8-4-3 0,8 0-4 0,0 0-7 0,0 0-7 0,0 0-58 16,0 0-80-16,-6 4-52 0,6-4-37 0,0 0-21 0,0 0-12 15,0 0-9-15,0 0-5 0,0 0-2 0,0 0-1 0,0 0-1 0,0 0 1 16,0 0 0-16,0 0-1 0,0 0-11 0,0 0-13 0,0 0-34 16,0 0-43-16,0 0-21 0,0 0-9 0,0 0-4 0,0 0-1 0,0 3 1 15,-6-3 1-15,-1-3 4 0,1 3 2 0,-1-4 7 16,-6-3 9-16</inkml:trace>
  <inkml:trace contextRef="#ctx0" brushRef="#br1" timeOffset="14045.5">7541 4839 86 0,'7'0'203'0,"-7"-4"16"16,0 4 13-16,6 0 9 0,-6 0 10 0,0 0 11 0,0 0 9 0,6-3 13 16,-6 3 13-16,0-4-7 0,8 4-19 0,-8-4-19 0,0 4-18 15,6-3-9-15,-6 3-6 0,0-4-2 0,0 0-2 0,6 4-4 0,-6-3-4 16,0 3-3-16,7-4-4 0,-7 4-6 0,0 0-11 0,0 0-12 16,0 0-15-16,0 0-21 0,0 0-21 0,0 0-20 0,0 0-19 15,0 4-12-15,0-4-11 0,0 0-4 0,0 0-5 0,0 3-8 0,0-3-6 16,0 4-5-16,0 0-6 0,0-1-5 0,0 1-4 0,-7 3-3 15,7-3-1-15,0 4-3 0,-6-1 0 0,6 0-1 0,-6 4-2 0,-2 1 0 16,8-2-1-16,-6 5 1 0,0-1 0 0,6 1-1 0,-7 0 0 16,7-1 1-16,-6 5 1 0,6-1 0 0,0 1 1 0,0-1 0 15,0 0-1-15,0 1 0 0,0-1-1 0,0 3 2 0,6-2 0 0,-6-1 1 16,0 4-1-16,0-3 0 0,7 3 0 0,-7-4 1 0,6 4-1 16,-6 0 0-16,6 0 0 0,2 0 0 0,-2 0-1 0,-6 0 1 0,6 0 1 15,1 3-1-15,0 1-2 0,-1 0 0 0,0 3 0 0,1-3 0 16,-1 3 1-16,-6-4 0 0,7 5-1 0,-7-1 1 0,7 0 0 0,-7-3 1 15,0 3-1-15,0-3 0 0,0 0 1 0,0-4 0 0,0 0 1 16,0-4-1-16,0 4 0 0,-7-8 0 0,7 4 0 0,0-2 1 0,-7-2 0 16,7-2 0-16,-6-2 2 0,6 1-1 0,-7-4 2 0,1 1 3 15,6 0 3-15,-6-5 5 0,-1 4 3 0,0-7 2 0,1 4 1 0,0-4 1 16,-2 0 1-16,2 0 1 0,-7-4-1 0,7 0 0 0,-1 1-2 16,-6 0-1-16,7-5-1 0,-8 0-3 0,8 1-4 0,0-4-5 15,-7 1-3-15,6 2-4 0,7-7 0 0,-6 4-2 0,-1-4-2 0,1 1-1 16,6-4-4-16,-7 3-4 0,7-3-2 0,0-1-5 0,0 2-6 15,-7-6-6-15,7 4-5 0,7 1-3 0,-7 0-4 0,0 0-3 0,0-1-3 16,0 4-5-16,7 1-5 0,-7 3-6 0,0-1-6 0,6 6-9 16,-6-1-8-16,7 3-13 0,-7 0-12 0,6 0-19 0,-6 4-16 0,7-2-24 15,-7 2-24-15,0 0-26 0,6 0-27 0,1 0-23 0,-7 0-17 16,6 0-14-16,-6 0-11 0,6-5-7 0,2 5-7 0,-8 0-5 16,6-4-4-16,0 1 4 0,1 3 8 0,-1-8 19 0,1 5 24 0,-7-5 28 15,6 2 30-15,1-6 26 0,-1 5 24 0,-6-4 21 0,6 4 62 16</inkml:trace>
  <inkml:trace contextRef="#ctx0" brushRef="#br1" timeOffset="14640.51">7541 5422 0 0,'-6'-5'147'0,"-1"2"37"16,1-4 17-16,-7 3 13 0,7 1 10 0,-8-1 13 0,8 0 15 0,-1 1 15 16,1 3 15-16,-1-4-5 0,-6 0-14 0,7 1-23 0,-1 3-26 15,0-4-10-15,1 0-1 0,0 1 3 0,-1-1 7 0,0 4 4 16,1-4 3-16,0 1-3 0,6 0-7 0,-7-2-9 0,1 2-12 0,6-1-13 16,-7-3-10-16,7 3-13 0,-7-3-12 0,7 0-17 0,-6 0-18 15,6-5-21-15,0 5-21 0,0-4-17 0,0-1-14 0,0-2-9 0,0 3-8 16,0-3-3-16,0 3-6 0,6-4-1 0,-6-1-2 0,7 3-1 15,-7 1-2-15,7-2 0 0,-7-1-1 0,6 0-1 0,1 1 0 0,-1 3-1 16,0-3 0-16,8-1 0 0,-8 0-2 0,7 3 1 0,-6-1-1 16,6 1 1-16,0-2 1 0,-7 3-1 0,7 0 2 0,1 0 1 15,-2 0 0-15,8 0 0 0,-7 0 0 0,-1 3 0 0,2 1-1 0,-1 0 1 16,0 0-1-16,0 3 0 0,0 0-2 0,0 1 1 0,0 3-1 16,-6 0 0-16,5 0 1 0,2 3-1 0,-8 1 1 0,7 3 1 0,-7 4-2 15,2-4 1-15,4 4 1 0,-6 4 0 0,1 0 2 0,0 3 1 16,-7-3 1-16,6 6-1 0,-6-3 0 0,7 5 0 0,-7-1 0 0,0 4-1 15,0-5-1-15,0 5 1 0,0 0 1 0,0-4 1 0,-7 4-2 16,7-5 0-16,0 2 0 0,-6-2-1 0,6 2 1 0,-7-1 1 0,0-4-1 16,7-4 0-16,-6 5 0 0,6-5 0 0,-6 0 2 0,0 1-2 15,6-4 0-15,-8-3 1 0,8 2 1 0,-6-2 0 0,6-4 2 0,0 0 3 16,0-1 2-16,-6 1 3 0,6-4 3 0,0 0 2 0,0 0 3 16,0 0 2-16,0 0 0 0,0 0-1 0,6-4 1 0,-6 4 0 15,0-3-2-15,6-1-1 0,-6 0-1 0,8 1-2 0,-2-2-3 0,0-2-4 16,0 4-3-16,1-5-1 0,0 5-4 0,6-5-1 0,-7 1-2 15,8 4 0-15,-2-2-1 0,-5 2 1 0,6 0 0 0,0-1 0 0,-7 4 0 16,8 0 0-16,-2 0 1 0,-5 0-1 0,6 4 1 0,-7-1-1 16,8 5 0-16,-1-5 2 0,-7 8 1 0,8-4-1 0,-8 4 0 0,0 1 1 15,7-1 0-15,-6 3-1 0,-1 1 1 0,1 0 0 0,-1-1 0 16,0 1-1-16,2 3 0 0,-2 0 0 0,0-3 1 0,-6 4-1 0,6-1 0 16,-6-3 0-16,0 3 0 0,0-4 2 0,0 1 0 0,0 0 4 15,0-1 3-15,-6-2 4 0,6-1 5 0,-6 0 4 0,0-1 4 16,-2-2 4-16,2 3 2 0,-7-4 3 0,7 0 2 0,-8-3 0 0,2 3 2 15,6-3 0-15,-8 0-2 0,1-4-2 0,0 3-4 0,6-6-8 16,-5 3-13-16,-2-8-15 0,8 5-19 0,0-5-30 0,-8-3-37 0,8-3-57 16,-1-1-68-16,1 1-74 0,6-9-77 0,-6 5-63 0,6-8-57 15,0 4-30-15,0-3-12 0,0-2-3 0,6 2 2 0,-6 0 11 0,6-1 13 16,7 1 29-16,-6 3 32 0,0 0 55 0,5-1 67 0</inkml:trace>
  <inkml:trace contextRef="#ctx0" brushRef="#br1" timeOffset="15619.72">8180 5480 0 0,'-7'18'189'16,"7"-3"62"-16,0 0 8 0,-7-1 4 0,7-3 3 0,0-3 2 0,0-1 0 16,0 0 5-16,7-3 6 0,-7-4 9 0,0 5 13 0,7-5-43 15,-1 0-70-15,-6-5-38 0,7 1-19 0,-1 1-4 0,7-5 6 0,-6 1 7 16,5-3 4-16,-4-2 4 0,4-2 1 0,1-1-2 0,-6 0-4 15,6-3-9-15,-1 4-12 0,-4-5-15 0,4 1-13 0,-5-1-13 16,-1 1-11-16,1 0-9 0,0 4-10 0,-1-5-2 0,0 4-1 0,-6 0 3 16,0 1 3-16,7-1 6 0,-7 0 4 0,0 4 4 0,0 0 5 0,0 4 3 0,0-4 2 15,-7 4-1-15,7 0-2 0,0-1-2 0,-6 5-2 0,6-1-3 16,-6-1-3-16,6 3-4 0,0 2-6 0,-7-4-6 0,7 4-6 0,0 0-7 16,0 0-4-16,0 0-4 0,0 0-4 0,0 4-3 0,-7-2-3 15,7-2-5-15,0 5-3 0,0-1-6 0,7 3-3 0,-7 0-3 16,0 1-1-16,0 3 0 0,0-1 0 0,7 1 1 0,-7 4-1 0,6 0 0 15,-6-1 1-15,6 2 0 0,1 2 2 0,0 0 0 0,-1-4 1 16,0 5 0-16,1-5 0 0,0 1 0 0,-1 3-2 0,7-7 0 0,-7 4-1 16,8 0 0-16,-8-4 1 0,7 0-1 0,0-4 0 0,0 4 0 15,0-7 0-15,0-1-2 0,1 1-1 0,-2 0-3 0,8-8-2 0,-7 4-2 16,-1-4-3-16,2-3-3 0,6-1-3 0,-8-2-4 0,8-1-3 16,-7 0-4-16,0-4-2 0,6 0-4 0,-5 1-3 0,-1-1-3 0,-1-3 0 15,2-1-1-15,-1 5 1 0,-7-4 3 0,7-1 3 0,-6 1 3 16,-1 3 4-16,-6-4 5 0,6 1 4 0,-6 4 4 0,0-4 5 0,0 3 4 15,0-1 4-15,-6 3 5 0,6-1 7 0,-6 2 4 0,-1 1 6 16,1 0 4-16,-1 3 2 0,1 1 3 0,-1 0 3 0,1 3 2 16,0 1 2-16,-2-1 0 0,2 0 0 0,0 4-1 0,-1 0 0 0,1 4-3 15,-1 0-2-15,0-1-5 0,7 1-5 0,-6 3-3 0,0 5-2 16,6-2-2-16,-7 1-3 0,7 5-3 0,-7 1-1 0,7 2-2 0,0-1-1 16,0 0-1-16,0 0 0 0,7 5 1 0,0-5 0 0,-1 3 1 15,0 2 1-15,1-4-1 0,6-2-2 0,-6 5 0 0,5-3 1 16,2-5-1-16,-1 4-1 0,6 0 1 0,-6-2 1 0,1-5 0 0,5 4 0 15,-6-5 0-15,6 1 1 0,-5-3 0 0,-2 2 1 0,8-5 0 16,-7-2 0-16,0 0 1 0,6-3-1 0,-11 0 1 0,4-3 1 0,1 0 0 16,0-2 0-16,-6-2 2 0,5-4 0 0,-4 0 1 0,4 1-1 15,-6-2-1-15,2-2-1 0,-2-2 1 0,0-2 0 0,1 4 0 16,-1-4 1-16,-6-1-2 0,7 1 0 0,-7 0 0 0,7 0 0 0,-7-1 0 16,0 4-3-16,0-3 2 0,0-1 1 0,0 5 0 0,0-1 2 15,0 5 0-15,-7-5 0 0,7 8 1 0,0-4 0 0,-7 7 0 0,7-3 0 16,0 3-1-16,0 4 0 0,0 0-2 0,0 0 0 0,0 0 0 0,0 6-1 15,0-1 0-15,0 2-1 0,0 4-2 0,0 0-1 0,0 0 0 16,7 4-1-16,-7 3 1 0,7 0 0 0,-7 1 0 0,6-1 2 0,0 1 0 16,-6-1-2-16,6 0 0 0,2 0-1 0,-2-3 1 0,0 3 0 15,1-3 0-15,-1-1 1 0,1 1-1 0,0-4 0 0,5 0-1 16,-5 1-1-16,0-5-2 0,5-4-1 0,-5 5 0 0,0-5-1 0,6-3 0 16,-7 0-2-16,0 0 0 0,2-7 1 0,-2 3 0 0,6-3 0 15,-5-1 0-15,0-2 0 0,-1-5 2 0,1 3 1 0,-1-6 1 0,1 4 2 16,0-1 1-16,-1-3 0 0,0 0 2 0,-6-1 1 0,6 1 1 15,-6 0 0-15,8-1 0 0,-8 1 2 0,0-1 1 0,0 5 2 0,0-1 0 16,0 5 3-16,0-1 1 0,0 0 1 0,0 3 0 0,0 5 0 16,0-1 1-16,0-1-2 0,0 5-1 0,0 5 0 0,-8-1-3 0,8-1-1 15,0 8 0-15,0 0-3 0,8 0-1 0,-8 7-1 0,0-3-3 16,6 7 0-16,-6 1 0 0,6-2 0 0,1 5 0 0,-1-4 1 16,1 3 1-16,0-3 0 0,-1 4 0 0,0-4-1 0,0 0 2 0,8 0-1 15,-8-4 0-15,1 0-2 0,6-3 1 0,-6 1-1 0,-1-6-1 16,7 1-2-16,-6-5-9 0,-1 3-12 0,0-6-27 0,1-3-35 0,0 0-62 15,-1-7-80-15,1-4-80 0,-7 0-82 0,6-8-53 0,-6 1-41 16,0-4-19-16,0-3-10 0,0-8-3 0,-6-1 0 0,-1 2 7 16,1-9 11-16,-1-2 27 0,-6-2 33 0,0-2 64 0,0-2 78 0</inkml:trace>
  <inkml:trace contextRef="#ctx0" brushRef="#br1" timeOffset="15895.5">8759 4744 42 0,'-19'22'272'0,"-1"4"22"0,1-5 15 0,5 1 19 16,2-3 17-16,5 3 28 0,0-7 31 0,1 3 24 0,0-4 19 16,6-3 14-16,0 0 13 0,0 0-62 0,0-3-98 0,6-1-51 15,0-3-30-15,1 3-12 0,0-7-7 0,-1 0-8 0,7 0-11 0,0-4-20 16,0 1-26-16,1-1-20 0,5 0-15 0,-6-3-12 0,0 0-9 16,7-1-7-16,-8-3-7 0,2 0-5 0,-2 1-9 0,1 2-8 0,1-3-9 15,-2 1-11-15,-5 2-7 0,0-3-7 0,-1 3-7 0,0 1-3 16,1 4-5-16,-1-5-2 0,-6 8-4 0,7-4-3 0,-7 4-2 0,7 0-2 15,-7 4-2-15,6-4 0 0,-6 3-1 0,6 5-9 0,2-4-11 16,-8 3-18-16,6 0-23 0,-6 4-42 0,6-4-50 0,0 5-71 0,-6-5-81 16,7 4-83-16,-7-4-85 0,7 1-41 0,-1-1-21 0,-6-3-10 15,7-1-5-15,-1 1 7 0,-6-4 9 0,6-4 19 0,2 1 22 0,-2-5 41 16,0 2 53-16,-6-6 70 0,6 1 178 0</inkml:trace>
  <inkml:trace contextRef="#ctx0" brushRef="#br1" timeOffset="16114.26">9091 4601 0 0,'0'-3'151'0,"0"3"208"16,0-5 53-16,0 5 30 0,0 0 17 0,-6 0 12 0,6 0 7 0,0 0 5 16,0 0 8-16,0 0 7 0,0-3 7 0,0 3-31 0,6-4-49 15,-6 0-89-15,6 1-108 0,-6 3-70 0,8-3-55 0,-2-1-30 16,7-1-17-16,-7 2-10 0,1 0-8 0,6-1-6 0,0 0-9 0,-6 1-5 16,5 3-7-16,-5 0-4 0,6 0-2 0,-6 3-4 0,5 1-1 15,-4 0 0-15,-2 2 1 0,0 3 0 0,0-3 0 0,-6 5 0 0,7 0 1 16,-7 1-2-16,0-1-2 0,0 0-10 0,0 4-16 0,-7-1-32 15,1 1-38-15,0 0-60 0,0-1-71 0,-2 1-80 0,2-1-82 16,-7-3-52-16,0 4-37 0,6-4-18 0,-5-4-11 0,-2 4-2 0,2-3-1 16,-2-1 11-16,8-4 14 0,-13 1 30 0,11 0 39 0,-4-4 60 15,-1 0 72-15</inkml:trace>
  <inkml:trace contextRef="#ctx0" brushRef="#br1" timeOffset="16310">8304 4755 0 0,'-20'11'12'0,"-6"4"407"0,7-1 51 0,-1-3 25 16,0 0 13-16,7 0 7 0,0 0 2 0,0-8 1 0,0 2 1 15,6-2 0-15,1-3-1 0,0 4-1 0,6-4-3 0,0 0-136 16,0 0-206-16,0 0-134 0,6 0-99 0,0-4-114 0,1 4-123 0,0-3-87 16,5-5-68-16,-5 4-32 0,6-3-17 0,0 0-9 0,0-1-4 15,6-2 1 1,-5-1 0-16,-1 3 9 0,0-3 12 0,6-1 37 0,1 2 46 0,-7-1 90 0,7 0 288 15</inkml:trace>
  <inkml:trace contextRef="#ctx0" brushRef="#br1" timeOffset="17921.77">10889 5176 142 0,'7'8'237'0,"-7"-6"21"0,0 7 15 16,0-9 15-16,0 3 16 0,0-3 19 0,0 0 21 0,0 0 16 15,0 0 15-15,0-3-16 0,0-1-30 0,0-1-37 0,0-1-42 0,-7 2-28 16,7-3-21-16,0-1-16 0,-7-2-12 0,7 2-12 0,-6-3-10 15,-1 4-16-15,7-4-14 0,-6 0-12 0,0 4-11 0,-1-4-6 0,0-1-1 16,1 5-8-16,-8 0-12 0,8 0-8 0,0-1-3 0,-7 5-2 16,0-2-3-16,6 3-3 0,-5 2-3 0,-2 0-4 0,1 0-7 0,0 0-3 15,0 2-6-15,-7 6-4 0,8-4-6 0,-2 3-4 0,-5 4-3 16,6-4-4-16,0 5-3 0,-1 2-2 0,2-3-2 0,-1 4-2 16,0-1-1-16,0 6 0 0,7-6 2 0,-8 4-1 0,8 0 0 0,-1 1 0 15,1-1 0-15,-1 0 1 0,1 0-1 0,6 1 0 0,0-1 0 0,0 1 1 16,0-1-2-16,0 0 0 0,6-3 0 0,1 3 0 0,-7-3 0 15,13-1 0-15,-7-2 1 0,0-1 0 0,8-1 0 0,-1-2 0 16,0-1 0-16,0-3 0 0,-1-1-2 0,8-3 1 0,-6 0 0 0,5-3 1 16,-6-5 0-16,6 1 0 0,1-7 1 0,-7 3-2 0,7-5 0 15,0-2-1-15,-1-4-3 0,0 0-1 0,-6 0-1 0,7-3-4 0,0-1-2 16,-8-4-4-16,8 1-5 0,-7 0-3 0,0 0-3 0,0-4-4 16,0 0-6-16,-7 0-3 0,8-4-2 0,-8 4-1 0,0-3 2 15,2-1 2-15,-2 1 3 0,0-1 2 0,-6 4 4 0,0-4 4 0,6 1 4 16,-6 3 4-16,0-1 4 0,-6 5 7 0,6 4 11 0,0-2 7 15,0 2 9-15,-6 3 6 0,0 4 6 0,6 0 6 0,-8 3 4 0,8 0 7 16,-6 5 9-16,0-1 6 0,6 3 5 0,-7 0 2 0,7 6 1 0,0-6-2 16,-7 4-5-16,7 4-6 0,0 0-5 0,0 0-7 0,0 0-4 15,0 0-7-15,-6 0-6 0,6 4-6 0,0 4-8 0,0-6-6 16,6 6-4-16,-6 0-3 0,0 3-3 0,0 4 0 0,7-1 1 0,-7 4 1 16,7 4-1-16,-7-3 1 0,6 6 1 0,0 1-1 0,-6 0 0 15,8 3 0-15,-2 0 0 0,0 4 0 0,0 0-1 0,1-4 1 16,0 4-1-16,-1 0 0 0,1 0 0 0,-1 0 0 0,0-4 1 0,-6 5 0 15,14-6 1-15,-8 2-1 0,0-1 1 0,1 0 0 0,0-3 0 16,6-4-1-16,-7-1 0 0,8 2 0 0,-2-4 1 0,-5-5-1 0,6 1 1 16,0-5-1-16,0 2 1 0,0-5-2 0,1-3 0 0,-2-1 1 15,1-3 0-15,0 0 0 0,0-3 0 0,1-5 0 0,4-2 1 0,-4 2-2 16,-1-7 1-16,0 1-1 0,0-4 1 0,-1-1 0 0,2 1 0 16,-8-3 1-16,7 1-1 0,-6-2 0 0,0 1-1 0,-1-5 0 15,0 4 1-15,0 0 0 0,-6 0 1 0,0 4 0 0,0-4 1 0,0 3 1 16,0 2-1-16,0-2-1 0,0 4 2 0,0 5 0 0,0-2 1 15,-6 1 1-15,6 4 3 0,0 0 1 0,-6 2 0 0,6 2 2 0,0-1-1 16,0 4-2-16,0 0 1 0,0 0-1 0,0 0 0 0,-6 4-1 16,6-1-1-16,0 5-1 0,0-1 0 0,0 1-2 0,0 3-1 0,0-1-2 15,6 2-2-15,-6 3 0 0,0 0 1 0,6 2 1 0,-6 2-1 16,6-1 1-16,-6 1 1 0,8-2-1 0,-2 1 1 0,0 5 1 16,1-4-1-16,0-1 0 0,6 0 0 0,-7 0-1 0,7-3 1 0,-6-1-1 15,5 1 0-15,2 0-1 0,-1-4 1 0,-1-4 0 0,2 4 0 16,-2-3-1-16,2-5 0 0,-1 1 0 0,0-4 0 0,6 0 0 0,-5 0 0 15,-2-4 0-15,8 1 0 0,-7-8-1 0,0 3 0 0,6-3 0 0,-5-1-1 16,-1-1 0-16,-1-1 0 0,2-6-1 0,-2 6 2 0,-4-4-1 16,4-1 0-16,-5 1 0 0,-1 0 0 0,1-5 2 0,-1 5-1 0,-6-4 0 15,0 4 1-15,7 0 1 0,-7-1 1 0,-7-2 0 0,7 6 0 16,0-4 1-16,-6 1-1 0,-1 4 0 0,1-1 2 0,6 0 0 16,-7 4 0-16,1 3 1 0,0-2 2 0,-2 3-1 0,2 3 0 0,0 0 1 15,-1 1 0-15,0 3-1 0,1 3-1 0,0 1 1 0,6 0-2 16,-7 3 1-16,1 3-1 0,-1 2 1 0,7-1-3 0,-7 3 0 15,7 5-1-15,-6-1-1 0,6 4 0 0,0 0 1 0,0 0 0 0,6 4 1 16,-6-1 1-16,7 1 1 0,-7 0-2 0,13 3 2 0,-6-3-1 0,-1 0 0 16,0-1 0-16,8 1 0 0,-2-4 0 0,-4 3 0 0,4-7 1 15,1 4 0-15,0-3-2 0,0-5 1 0,1 2-1 0,-2-2 0 16,2-7 1-16,-2 4-1 0,1-4 2 0,-6-2 0 0,6-2 2 0,0-3 1 16,0 0 2-16,-7-3 1 0,7-2 0 0,-6-2 2 0,6 0 0 15,-7-4 0-15,8-1 1 0,-8-2-1 0,7-1 1 0,-6 0-1 0,-1-3 0 16,1 0 0-16,5-4-2 0,-4-1-2 0,-2 2 0 0,0-1-1 15,0-4-3-15,-6 5 0 0,7-2-1 0,0 2 0 0,-1 3 0 0,-6-5 0 16,7 4-1-16,-7 5 0 0,6 0-2 0,-6 3 1 0,7 0 0 16,-7 3-1-16,0 2-1 0,7 1 0 0,-7 2 0 0,0-1-1 15,0 4 0-15,0 4 1 0,0-4 0 0,6 3 0 0,-6 5 0 0,6-1 0 16,-6 0 1-16,7 4 0 0,0 4 0 0,-1-4 1 0,-6 4 1 0,6 3 2 16,1 1-1-16,-7-1 1 0,6 0-1 0,1 0-1 0,-7 1 1 15,7 2 0-15,-7-2 0 0,6-1-1 0,-6 1 1 0,6-5-1 16,-6 5-1-16,8-5 0 0,-8-3 1 0,6 0-1 0,-6 0-1 0,0 0 2 15,6-4 0-15,-6-3 1 0,0 0-1 0,6-1 1 0,-6-3 0 16,0 0 0-16,7 0 0 0,-7-3 1 0,0-1 0 0,7-3 1 0,-1 0-2 16,-6-5 1-16,7 1-1 0,-1-3 0 0,0-4-1 0,2 3 1 15,-2-7-1-15,0 1-1 0,0-2-1 0,1 1-1 0,0 0 0 0,-1-4-1 16,1 4 0-16,-1 1 0 0,1-1-1 0,6 3 0 0,-7 1 0 16,0 3-2-16,2 0 1 0,-2 4-1 0,0 1-1 0,1 2 0 15,-7 5 0-15,6-1 1 0,1 4 0 0,0 4 0 0,-1 3-1 0,-6 0 1 16,6 5 0-16,-6-2 2 0,6 5 0 0,-6 3 2 0,8 0 0 15,-8 4 0-15,6 1 1 0,-6-2 1 0,6-3 0 0,1 5 1 16,-7-2-1-16,7-2 1 0,-1-1 0 0,1-3 0 0,-1 0 0 0,7-4-2 16,-6 0-1-16,-1 0-3 0,7-8-6 0,-6 5-14 0,6-8-14 15,-7 0-27-15,7-5-30 0,0-1-49 0,-7-5-56 0,8-4-64 0,-8 0-70 16,1-2-62-16,-1-6-59 0,1 1-36 0,0-7-26 0,-1-1-8 16,-6-2-1-16,-6-5 10 0,-1-4 13 0,0-2 26 0,-6-5 30 0,1-3 48 15,-8-4 57-15,0-4 64 0,1-3 168 0</inkml:trace>
  <inkml:trace contextRef="#ctx0" brushRef="#br1" timeOffset="18187.39">11839 4334 0 0,'-32'33'225'0,"7"-4"40"0,-2 1 22 0,8-2 21 16,-1 2 24-16,1-5 29 0,5-2 31 0,2-2 22 0,-1-2 19 0,6-5 15 16,0 1 14-16,7-5-52 0,0 2-83 0,0-5-46 0,0 1-26 15,0-5-17-15,7 1-11 0,0-4-12 0,6 0-14 0,-7 0-21 16,7-4-25-16,0 1-19 0,0-1-15 0,7-3-13 0,-8-1-13 0,8-2-9 15,-6-1-9-15,5-1-7 0,-6 2-7 0,0-5-9 0,7 4-9 16,-14 0-11-16,7 0-10 0,0 0-7 0,-7 3-7 0,1 2-5 0,-1 1-3 16,1 2-3-16,0-1-1 0,-7 4 0 0,6 4 0 0,0-4-2 15,-6 3 1-15,7 2-1 0,-7 1 1 0,7 2 0 0,-1-1 0 0,-6 1-5 16,6 2-6-16,-6-2-14 0,7 3-17 0,-1 0-28 0,1-1-35 16,-7 1-60-16,7-3-74 0,-7 2-73 0,6-2-76 0,-6 0-58 15,6-5-55-15,2 1-24 0,-8 0-13 0,0-4-2 0,6 0 4 0,-6-4 12 16,6 0 17-16,0-7 28 0,-6 3 35 0,7-5 60 0,0 1 74 15</inkml:trace>
  <inkml:trace contextRef="#ctx0" brushRef="#br1" timeOffset="18438.57">12094 4323 0 0,'0'-4'195'0,"-7"4"160"0,0 0 54 0,7 0 31 0,-6 0 20 16,0 0 12-16,6 0 11 0,-6 0 7 0,6 0 9 0,0 0 6 16,0 0 6-16,0 0-38 0,0 0-60 0,0 0-83 0,0 0-94 0,0 0-67 15,0 0-53-15,0 0-29 0,6 0-21 0,-6-4-12 0,6 4-9 16,7 0-8-16,-6-4-8 0,6 4-6 0,0 0-7 0,0-2-6 0,0 2-3 15,0 2-3-15,0-2-1 0,7 4-2 0,-8 0 0 0,2 0-1 16,5 3-2-16,-6-1 1 0,0 3-1 0,-7 2 1 0,8-4 0 0,-2 3 0 16,-5 2 0-16,6-5 1 0,-6 4 1 0,6-4-2 0,-6 4 1 0,-1-6-1 15,0 1-3-15,0-6-5 0,2 4-6 0,4-4-13 0,-5-4-16 16,-1 4-30-16,1-6-37 0,0-6-51 0,-1 1-55 0,0 0-61 16,8-8-60-16,-14 2-61 0,6-3-60 0,0-5-30 0,1 3-17 0,-7-3-2 15,0-4 3-15,7 3 10 0,-7-4 13 0,0 2 30 0,0-2 37 16,0 1 50-16,0 3 57 0,0 1 59 0,-7-1 232 0</inkml:trace>
  <inkml:trace contextRef="#ctx0" brushRef="#br1" timeOffset="18641.68">11540 4323 0 0,'-13'22'91'0,"0"3"313"0,0-3 47 0,6-4 24 15,-5 1 10-15,5-1 7 0,-6-6 2 0,7-2 2 0,-1-2 0 16,7-5 1-16,-6 1 0 0,6 0-14 0,-7-4-23 0,7 3-121 16,0-3-168-16,0 0-111 0,0 0-79 0,0 0-88 0,0 0-94 0,0 0-97 15,0 0-100-15,0-3-49 0,7-1-25 0,-7 4-13 0,0-4-7 16,0 4-2-16,0-7-3 0,-7 0 4 0,7 0 3 0,0 2 25 16,-7-2 33-16,7 3 64 0,-6-3 135 0</inkml:trace>
  <inkml:trace contextRef="#ctx0" brushRef="#br1" timeOffset="19918.38">13846 4920 0 0,'6'0'136'0,"-6"-4"109"0,7 4 23 16,-7 0 18-16,6 0 17 0,-6-3 19 0,0 3 22 0,0 0 27 15,6 0 28-15,-6 0 19 0,0-4 17 0,-6 4-42 0,6-4-71 0,0 1-46 16,0 3-35-16,-6-4-27 0,6 0-20 0,-7 1-15 0,1-2-14 16,6 3-17-16,-7-3-18 0,1 2-25 0,-1-1-23 0,7-3-19 0,-6 3-14 15,0 0-9-15,-2 1-5 0,-4-1-3 0,5 4-1 0,0-3-3 16,-5-2-3-16,-1 5-2 0,-1 0-3 0,8 5-3 0,-14-2-3 0,8 1-4 16,-1-1-3-16,-1 5-2 0,-6-1-3 0,2 5 0 0,4-2-1 15,-5 1-2-15,-1 4-1 0,8-1 0 0,-2 5 0 0,-5-1-1 16,5-3 1-16,8 6-1 0,-7-2 1 0,6 3-1 0,-5 0 2 0,12-4 0 15,-7 8 2-15,7-4 0 0,-6-4 1 0,12 4-1 0,-6 0 0 16,7-3 0-16,-1 2 1 0,0-6 0 0,1 4-1 0,6-5 2 0,0 1 1 16,0-5-2-16,0 2 1 0,7-5-1 0,-8 1 1 0,8-5-1 15,0 1 0-15,-1-4 1 0,1 0 0 0,0-4-1 0,-1-3 2 0,7-4-2 16,-6-1 2-16,-1 2-1 0,7-9-2 0,-6 1 1 0,-1 0-1 16,1-5 1-16,0 2-1 0,-8-5 1 0,8 1 0 0,-7-1 0 15,0-3-1-15,0 3 2 0,0-3-1 0,-6-1 0 0,5 1 0 0,-5 0 0 16,-1 4 1-16,-6-5 1 0,7 8 2 0,-7-4 3 0,0 4 3 0,0 4 6 15,0 0 4-15,0 3 6 0,0 4 6 0,0 0 2 0,0 0 5 16,0 7 2-16,-7-2 1 0,7 1 0 0,0 5-1 0,0-3-1 16,0 3-2-16,-6 3-3 0,6-3-6 0,0 5-5 0,0 1-5 0,0 2-5 15,0 3-5-15,-7 0-6 0,7 3-3 0,0 0-2 0,0 5-1 16,7-1 0-16,-7 1 0 0,0-1 0 0,6 4-1 0,-6 0 2 0,7 0 0 16,0 0-1-16,-1 0 0 0,0 0 0 0,-6 3 0 0,8-2 1 15,4-2 0-15,-5 2 0 0,-1-5 0 0,7 0 1 0,-6 4-1 0,5-7 1 16,-4 0-1-16,4-1 0 0,1-3 1 0,0 0 0 0,0-3-1 15,-6-5 1-15,12 1 1 0,-5-1-1 0,-2-3 1 0,1-3-1 16,1-1 1-16,-2-7-1 0,8 4 1 0,-7-4-1 0,0-5 0 0,0 3 0 16,1-6 2-16,-2 4 0 0,1-2-1 0,-6-6 2 0,6 5-2 15,-7-4 1-15,8-1 0 0,-14 5-1 0,6-3 1 0,0-5-1 0,0 4 1 16,-6 1 1-16,8 2 2 0,-8-4 0 0,0 2 0 0,0 3 3 16,0-1 3-16,0 1 3 0,0 3 1 0,0 4 3 0,-8-3 3 0,8 5 2 15,0 3 2-15,0-1 2 0,0 3-2 0,0 0-1 0,-6 4 0 16,6 0-3-16,0 0-2 0,0 0-4 0,0 4-3 0,0 3-2 0,0-3-3 15,0 7-3-15,0 0-3 0,0 0-3 0,0 4-1 0,0-1 0 16,6 1 1-16,-6 3 0 0,0 0 0 0,8 5 2 0,-8-1-1 0,6-4 1 16,0 4 0-16,1 0 1 0,-1 0 1 0,1-1-1 0,6 2 0 15,-7-5 0-15,8 4-1 0,-8-4 0 0,7 0 0 0,0 1-2 16,0-4 0-16,1-5 0 16,-2 5 2-16,1-7-1 0,7-1 1 0,-8-3-1 0,2-1-1 0,6-3 1 15,-1-3 1-15,-6-1 0 0,6-3-1 0,-5-1 1 0,5-3 1 16,1-3 0-16,-8-1 0 0,8-4 0 0,-7 1 0 0,0-3 0 15,0-2-1-15,0-3 0 0,0 4 1 0,-7-7-1 0,2 4 0 0,-2-5-1 16,0-2-1-16,1-2 1 0,-7 1 1 0,6-3-1 0,-6-1 1 16,0 0 0-16,7 5-1 0,-7-5 1 0,0 3 0 0,-7 2 2 0,7 3 0 15,0 3 5-15,0 0 6 0,-6 8 5 0,6-1 6 0,0 5 4 16,0-1 4-16,-7 4 3 0,7 4 2 0,0 3 2 0,0-3-1 0,-6 7 1 16,6-4-1-16,0 4-1 0,0 4-3 0,0 0-3 0,-6 3-6 15,6 0-4-15,0 4-6 0,0 0-5 0,0 5-4 0,0 2-2 16,0 3-4-16,0 1 0 0,0 4-1 0,6 7 0 0,-6-3-1 0,6 2 0 15,-6 5 2-15,7-1-1 0,-7 1 0 0,6 0 0 0,1-1 1 16,-1 1-2-16,7 0 0 0,-7-4 1 0,2 3-2 0,4-2 1 0,-5-6 2 16,6 2 0-16,0-4 0 0,0-1-1 0,0-3 0 0,7 0-2 15,-7-7-1-15,-1 0-1 0,2-4-1 0,6 0-7 0,-8-8-8 0,1-3-17 0,7 0-22 16,-14-3-35-16,8-8-40 0,-2 0-72 0,-5-4-88 0,-1-3-99 16,1-8-106-16,-1 0-51 0,-6-3-26 0,0 0-13 0,0-8-5 0,0-3 3 15,0-1 6-15,-6-3 18 0,6 0 21 0,0-3 34 0,0 3 40 16,0-3 72-16,6 3 94 0</inkml:trace>
  <inkml:trace contextRef="#ctx0" brushRef="#br1" timeOffset="20450.82">15220 4209 259 0,'0'-4'374'0,"-7"1"43"0,7 3 32 0,0-4 23 0,-6 4 16 16,6-3 14-16,0-1 12 0,-6 4 8 0,6-5 9 0,0 5-8 16,0-2-15-16,-7 2-79 0,7-5-112 0,0 5-81 0,0 0-64 0,0 0-44 15,0 0-32-15,-7 0-22 0,7 5-18 0,0-3-14 0,0-2-11 16,0 9-10-16,0-2-7 0,0 4-5 0,0-1-5 0,0 5-3 0,0 4-1 15,0-1-1-15,0 3 0 0,0 6 1 0,7-2 1 0,-7 5 0 16,0-1-1-16,0 4 2 0,0 0 0 0,0 0 1 0,0 3 0 0,0 1 2 16,0 0 2-16,0 0 0 0,7 2 1 0,-7-2 1 0,0 0 0 15,6 0 0-15,-6-1 2 0,6-3-2 0,1 0 1 0,-1-4 0 16,1 1-1-16,0-5 0 0,-1 1-2 0,7-5-1 0,-6-2-1 0,-1-4-2 16,7 0-2-16,-6-1-7 0,6-6-8 0,-7-1-15 0,8-4-18 0,-8-3-36 15,0 0-42-15,0-3-65 0,1-4-75 0,0-4-73 0,-1-4-73 16,1 0-53-16,-1-3-46 0,-6-1-23 0,0-6-10 0,0 3 2 15,0-7 3-15,0 4 14 0,-6-5 17 0,6 0 34 0,-7-3 44 0,-6 1 64 16,6-1 74-16</inkml:trace>
  <inkml:trace contextRef="#ctx0" brushRef="#br1" timeOffset="20627.14">15161 4579 182 0,'-19'7'386'0,"-7"0"44"16,0 1 26-16,6 0 17 0,1-1 14 0,-1-4 10 0,7 1 10 16,-6 0 11-16,12-1 9 0,-6-3 6 0,6 4 4 0,7-4-85 0,-6 0-130 15,6 0-91-15,6 4-75 0,1-4-41 0,0 0-27 0,6 0-16 16,-1 0-13-16,8 0-10 0,0 0-11 0,6 0-12 0,-1 0-11 0,2 0-19 15,-1 0-23-15,6-4-39 0,-6 4-45 0,7 0-68 0,-7 0-77 16,0-4-80-16,1 4-80 0,-2 0-53 0,1-3-40 0,-6-1-18 16,6 0-9-16,-7 4-3 0,7-3 0 0,-6-2 12 0,0-2 18 0,5 4 35 15,-5-5 44-15,0 5 66 0,5-5 77 0</inkml:trace>
  <inkml:trace contextRef="#ctx0" brushRef="#br1" timeOffset="21513.2">15903 4546 15 0,'-6'4'286'0,"0"-1"47"0,6 1 39 0,-7-4 33 0,1 4 31 0,6-4 21 16,-7 0 17-16,7 0 10 0,-6 0 10 0,-1 0 6 0,7 0 8 15,-6 0-59-15,6-4-91 0,-6 4-65 0,-2-4-54 0,2 4-43 16,6-3-38-16,-6-1-31 0,-1 4-29 0,0-4-19 0,1 4-16 0,0-3-12 16,-1 3-7-16,1 0-7 0,-1 0-8 0,0 0-7 0,1 0-3 0,-7 3-5 15,0 1-4-15,7 3-2 0,-8-3-2 0,1 6-2 0,1-1-4 16,-2 1-1-16,2 5-1 0,-2 0 0 0,1 3 0 0,1 1 0 15,-2 2 2-15,2-3 1 0,4 8 1 0,-4-4 0 0,5 4 1 0,1 0 0 16,-1-1 2-16,7 0 0 0,0 1 1 0,0 0 0 0,0-4 0 16,7 4 1-16,-1-4 0 0,1 0 0 0,-1-1 0 0,8-2 0 0,-2-1 0 15,2-3 0-15,-2-1 0 0,1-2-2 0,7-1 0 0,0 0 0 16,-8-4 1-16,8-4 0 0,-1-3 0 0,1 0 0 0,-7 0-1 0,7-7 0 16,-1 0-2-16,-6 0-1 0,7-8-4 0,-7 4-1 0,0-4-2 15,0-4-2-15,-1 1-2 0,2 1-1 0,-8-6-2 0,1 1-4 16,-1-3-2-16,1-1-1 0,-7 0 1 0,0-3 0 0,0 3 0 0,-7-3 1 15,7 0 3-15,-13 3 3 0,7-3 2 0,0 3 2 0,-8 4 4 16,1 0 4-16,0 4 4 0,7 4 5 0,-7-2 6 0,-1 5 2 0,2 5 3 16,5-3 1-16,-6 3 1 0,7 6-1 0,-7-4 0 0,13 4-1 15,-7 0-2-15,0 0-1 0,1 4-1 0,6-1-3 0,0 0-2 0,0 2-1 16,0 2-2-16,0-4-2 0,6 5-2 0,-6-5 0 0,7 5 0 16,0 0 1-16,6-1 0 0,-7 0 1 0,7-3 1 0,0 3-1 0,1-3 2 15,-2-1-1-15,8 1-1 0,-7-4-1 0,7 3 0 0,-1-3 0 16,0 0-3-16,1 0 1 0,-1 0-1 0,1-3 0 0,-1 3-1 15,1 0 0-15,0 0-1 0,-1 0 0 0,-6 3-1 0,0-3 1 0,1 5 0 16,-2-1-1-16,1-1 0 0,-6 0-1 0,6 5 0 0,-7-1 0 16,0 0 0-16,2 5 0 0,-2-2-1 0,-6 1 1 0,6 5 0 0,-6-2 0 15,7-1 2-15,-7 3 0 0,0 2-1 0,0-3-1 0,0-1 0 16,0 4 1-16,7-3 1 0,-7 0 0 0,0-3 0 0,0 2 0 16,0-3 1-16,0 0 0 0,0-3-1 0,0-2 0 0,0 2-1 0,0-1 0 15,0-3 1-15,0-1 1 0,6-3 1 0,-6 4 1 0,0-4 2 16,0 0 3-16,0-4 1 0,0 4 3 0,6-3 0 0,-6-5 0 0,7 1 0 15,-1 0 1-15,-6-1-1 0,7-6 0 0,0 3 0 0,-1-8-1 16,0 1-1-16,8-1-2 0,-8-2-3 0,0-5-2 0,8 1-4 0,-8-1 1 16,7 0-2-16,1 0 1 0,-2 1-2 0,-6-1 0 0,8 4 0 15,-1 4 1-15,-7-1-1 0,8 1-1 0,-2 7 1 0,-6-3-1 16,8 7 0-16,-8-1 0 0,1 4-2 0,-1 1 1 0,1 3-1 0,0 0 0 16,-1 3-1-16,0 5 2 0,-6 3 0 0,7 0 1 0,-7 0-1 0,7 7 1 15,-7 1-1-15,0-1 2 0,0 4-1 0,0 3 2 0,0 1 2 16,0-4 0-16,0 3 0 0,0 0 0 0,0 2 0 0,0-2 0 0,0-3-2 0,0-3 0 15,0 3 2-15,0-4 0 0,6-3 0 0,-6-1 0 0,6-3 0 16,-6 4 0-16,7-8 0 0,-1 1 1 0,1-5 0 0,-7 1 2 16,7 0 0-16,-1-4 0 0,0-4 2 0,2 0 0 0,-2 1 0 0,0-5-1 15,7-3 0-15,-6 0 0 0,6-3-1 0,-7-4 0 0,8 0-3 16,-8-5-1-16,6 1-3 0,2-4-1 0,-8 1-3 0,7-4-2 16,-6 4-1-16,6-6 1 0,-7 6-2 0,8 0 1 0,-8-1-1 0,0 3 1 15,1 5-1-15,-1 4 1 0,1-1-1 0,0 4 1 0,-1 4 3 16,-6 0-1-16,6 7 2 0,-6 0 0 0,7 0 2 0,-7 7 0 0,7 0 2 15,-7 4-2-15,0-1 1 0,6 5 0 0,-6 4 1 0,0-1 2 16,6 4 0-16,-6-3-5 0,0 3-4 0,7-1-13 0,-7 2-17 0,7-5-21 16,-7-1-25-16,6 3-48 0,1-6-58 0,-1 1-70 0,0-4-76 0,8-4-75 15,-2 0-74-15,-4-7-37 0,4 0-18 0,8-3-6 0,-7-8 2 16,7 3 10-16,-1-7 16 0,1 1 20 0,6-4 25 0,-7 0 48 16,7-1 58-16,0 1 70 0,0-4 221 0</inkml:trace>
  <inkml:trace contextRef="#ctx0" brushRef="#br1" timeOffset="22171.84">17402 4513 59 0,'6'-4'214'0,"-6"1"28"16,0 0 25-16,0-2 22 0,0 2 22 0,0-1 29 0,-6 1 33 16,6-1 29-16,0-3 27 0,-7 3-2 0,1-3-19 0,6 2-34 0,-7 3-44 15,0-6-35-15,1 4-27 0,0 0-24 0,0 1-21 0,-8-1-23 16,8 0-20-16,-1 4-28 0,-6 0-32 0,6 0-29 0,-5 0-28 0,5 4-17 16,-6 3-13-16,0-3-8 0,0 3-8 0,0 5-3 0,0-1-3 15,0 0-4-15,-1 4-1 0,2-1-3 0,-1 1 0 0,0 3-1 16,0-1-1-16,7 6 1 0,-8-4 0 0,8 2 0 0,-1 2 1 0,1-2 0 15,-1 2-2-15,1-2 1 0,6 1 1 0,-7-1-1 0,14 2 2 0,-7-4-1 16,0 2-1-16,6-6 1 0,1 3-1 0,6-3 1 0,-7-3 0 16,8-2-1-16,-2-2 2 0,-5-1-2 0,12-3 1 0,-6-4 0 15,1 0 0-15,-2-4-1 0,8 0-1 0,-7-3-1 0,7-5 0 0,-8 2 1 16,8-5-2-16,-7 1 1 0,0-1 0 0,6-4 0 0,-5-2 0 16,-2 2-1-16,-5-3 1 0,6 0-1 0,-6 0 1 0,-1 0 1 0,0 0 1 15,2 0 0-15,-8 0 3 0,6 1 1 0,-6-1 3 0,0 3 3 16,0 1 4-16,0-1 5 0,0 2 5 0,0 2 4 0,0 0 5 0,0 3 4 15,0 2 3-15,-6 2 2 0,6 1-1 0,0 3 1 0,0 1-1 16,0 0-3-16,0 3-3 0,0 0-5 0,-8 0-4 0,8 3-4 16,0 0-6-16,0 5-4 0,0-1-4 0,-6 5-5 0,6-5-2 0,0 7-3 15,0 1-1-15,6-1 0 0,-6 5 1 0,0-1 1 0,0 0 0 16,0 0 0-16,0 4 0 0,8 1 0 0,-8-5-2 0,0 4 1 16,0 0 0-16,6-4 1 0,-6 1-1 0,6-1 1 0,-6-1 0 0,7-1-2 15,0-1 0-15,-1-1 1 0,0-3-1 0,-6-4 0 0,7 1 2 0,-1-5 0 16,8 1-1-16,-8-4 1 0,0-4-1 0,8 1-1 0,-8-5 1 15,7-3-1-15,0 1-1 0,0-5 0 0,1 0 0 0,-8-7-2 0,6 5-1 16,2-6-3-16,-1-3-3 0,-1 4-3 0,2-7-3 0,-2 4-2 16,2-5-1-16,-8 1-1 0,7-1 0 0,-6-2 1 0,0 3-2 0,5-4 1 15,-6 3 2-15,2 1 2 0,-2 3 1 0,0-4 4 0,-6 5 4 16,7 3 6-16,-7 0 7 0,0 0 8 0,6 7 11 0,-6-4 8 16,0 9 6-16,0-1 6 0,-6 5 4 0,6-2 1 0,0-1 1 0,0 9-1 15,0 0-1-15,-7 0-1 0,7 4-1 0,0 1-3 0,-6 3-3 16,6 1-6-16,0 2-9 0,-6 8-7 0,6-4-9 0,0 7-5 0,-8 0-1 15,8 3-2-15,0 2 1 0,0-2 1 0,0 4-1 0,0 0 0 0,0 0 0 16,0 1 0-16,0-1-2 0,8 0 2 0,-8-3 0 0,6 0 0 16,0-1-1-16,1 0-1 0,-1-2 0 0,1-4-3 0,0-1-2 15,-1-4-7-15,0 1-6 0,8-4-12 0,-8-4-13 0,0 1-18 0,1-5-20 16,0 2-38-16,-1-10-47 0,1 2-56 0,-7-1-64 0,6-4-60 16,0-3-56-16,1-3-53 0,-7-1-52 0,7-2-21 0,-7-2-10 0,0 0 5 15,0 1 9-15,0-4 15 0,0 0 20 0,-7 4 37 0,7-4 44 16,-7 0 59-16,-5 0 64 0</inkml:trace>
  <inkml:trace contextRef="#ctx0" brushRef="#br1" timeOffset="22329.26">17532 4304 21 0,'-26'0'308'16,"7"5"51"-16,-8-3 44 0,15 2 25 0,-8 0 20 0,6 0 11 0,2-1 8 15,5 1 7-15,1 0 7 0,6-4 5 0,0 2 6 0,0 3-57 16,6-1-89-16,1-4-76 0,5 3-67 0,2 1-50 0,-1 0-40 0,6-1-26 16,8-3-17-16,-1 4-13 0,-1 0-7 0,1-4-8 0,0 0-9 15,7 3-23-15,-1-6-32 0,-5 3-61 0,-1 0-78 0,0-4-93 0,0 0-101 16,0-3-66-16,0 3-48 0,-6-3-23 0,-8 0-13 0,8 3-6 0,-7-7-4 15,0 3 1-15,-6 1 1 0,-1-1 18 0,1-2 24 0,0-1 56 16,-7 3 73-16</inkml:trace>
  <inkml:trace contextRef="#ctx0" brushRef="#br1" timeOffset="22579.26">18503 4363 0 0,'0'15'71'0,"0"-1"404"0,0 1 57 16,0-1 28-16,0-3 14 0,-7 0 4 0,7 0 3 0,0-4-4 16,0-2-7-16,-7-2-6 0,7-3-7 0,0 0-11 0,0 0-13 0,-6 0-170 15,6 0-248-15,-7 0-171 0,1 0-133 0,0-3-119 0,-1 3-118 16,0-5-66-16,1 3-46 0,0 2-17 0,6-5-5 0,-8 2 2 15,8-1 4-15,0 4 9 0,0 0 13 0,0-4 23 0,8 4 31 0,-2-3 59 16,0 3 75-16</inkml:trace>
  <inkml:trace contextRef="#ctx0" brushRef="#br1" timeOffset="22719.89">18535 4722 0 0,'-13'33'5'0,"6"-4"410"0,1 0 56 16,-7-3 26-16,6-4 13 0,1 1 7 0,6-5 3 0,-7-4 2 15,7-7-1-15,0 1 0 0,0-1-3 0,0-3-7 0,0-1-8 0,-6-3-165 16,6 4-244-16,0-8-196 0,-6 1-173 0,6-5-105 0,-7 2-71 15,0-6-37-15,1-2-17 0,0-2-9 0,-2-5-4 0,2-5-1 16,0 0 2-16,6-3 6 0,-7-4 9 0,-6 0 38 0,7 0 54 0</inkml:trace>
  <inkml:trace contextRef="#ctx0" brushRef="#br1" timeOffset="24624.74">5073 7414 0 0,'-6'15'20'0,"-1"-3"202"0,7-2 19 0,-7-3 10 15,7 1 5-15,0 0 4 0,0-4 2 0,0-1 5 0,0-3 4 0,0 0 10 16,0 0 15-16,0 0-17 0,0-3-33 0,7 3-33 0,0-9-34 15,-1 6-10-15,1-5 0 0,-1-3 4 0,0 5 7 0,8-10 4 0,-2 5 2 16,-5-3 0-16,6-1 0 0,-6-3-8 0,5 0-10 0,2-1-12 16,-8 0-14-16,8 1-13 0,-8 0-12 0,0 0-12 0,1-1-14 0,-1 5-7 15,1 0-5-15,-1-2 0 0,-6 2 2 0,7 0 4 0,-7 2 4 16,0 1 4-16,6 4 2 0,-6 0 2 0,-6 3-2 0,6-4-2 16,0 5-4-16,0-1-4 0,0 4-4 0,0-3-5 0,0 3-9 0,0 0-8 15,0 0-7-15,0 0-8 0,0 0-9 0,-7 0-8 0,7 3-8 16,0 1-7-16,0-1-5 0,0 2-3 0,0 2-4 0,0 0-3 0,0 0 0 15,0 9-2-15,7-1-1 0,-7-1 2 0,0 4 1 0,0 4 1 0,6 0-1 16,-6 0 0-16,6 3 3 0,-6 2-1 0,8 2 2 0,-8-4-1 16,6 4 1-16,0 0 1 0,1 1-1 0,-1-1 0 0,1-3 1 0,-1 3-1 15,7 0 1-15,-6-3 0 0,0 0 0 0,5-1-1 0,-5 1 1 16,0-4 0-16,6 3-1 0,-7-2-1 0,0-1-1 0,1-4 0 16,0 3 0-16,-1-2 0 0,0-1 0 0,2-3 0 0,-8 3 2 0,6-2 0 15,-6-2 0-15,0-3 0 0,0 0 0 0,0 0 0 0,0 0 0 16,-6-4-1-16,6 4 2 0,-8-4 1 0,8 1-1 0,-6-1 2 0,0-3-1 15,-1-1 0-15,-6 0 1 0,7 1 0 0,-1 1 0 0,-6-5 1 16,6 0-1-16,-5 0 0 0,5 0 2 0,-6 0 2 0,6 0 6 0,-6-5 6 16,7 5 6-16,-1-4 7 0,1 4 7 0,0 0 5 0,-2-3 7 15,2 3 5-15,6 0 4 0,-6-3 4 0,6 3-22 0,0 0-43 0,0 0 0 16,0 0 0-16,0 0 0 0,0 0 0 0,0 0 0 0,0 0 0 16,0 0 0-16,0-4 0 0,0 4 0 0,6 0 0 0,0 0 0 15,-6 0 0-15,14 0 0 0,-8 0 0 0,7 0 0 0,0 0 0 0,0 0 0 16,7 0 0-16,0 0 0 0,-1 0 0 0,1 0 0 0,0 0 0 15,5 0 0-15,-5 0 0 0,0 0 0 0,5 0 0 0,-5 0 0 0,0 0-72 16,-1 0-224-16,0 0-105 0,1-4-116 0,-1 1-64 0,1-5-38 16,-7 5-18-16,7-4-7 0,-8-1 6 0,2-3 12 0,5 4 20 15,-6-4 25-15,6-4 32 0,-5 1 37 0,6-1 69 0,-1-4 82 0</inkml:trace>
  <inkml:trace contextRef="#ctx0" brushRef="#br1" timeOffset="24780.99">6089 7891 250 0,'-13'15'422'0,"0"-1"38"0,-1 1 19 0,8-4 10 16,-6 0 5-16,5-4 3 0,0-3 2 0,1 0-1 0,-1-1 2 0,1 1 0 16,0-4-1-16,6 0-100 0,-8 0-151 0,8-4-118 0,0 1-100 15,0-1-92-15,0-4-87 0,0 1-92 0,0 0-96 0,8-4-64 0,-2-4-50 16,0 1-24-16,1-1-13 0,-1-4-5 0,1 1-4 0,6-4 2 16,-7 0 3-16,8 0 17 0,-8-3 25 0,7-2 52 0,0 2 67 15</inkml:trace>
  <inkml:trace contextRef="#ctx0" brushRef="#br1" timeOffset="25240.99">6473 7279 0 0,'0'0'29'0,"-6"0"344"15,6 0 57-15,-7 0 30 0,1-4 19 0,-1 4 12 0,7-3 12 0,-6-2 5 16,-1 2 6-16,7-4 4 0,-6 0 6 0,6 4-9 0,0-6-14 16,-6 2-104-16,12-4-147 0,-6 4-86 0,0-3-58 0,6 1-29 15,-6-1-20-15,7 3-12 0,-1-4-11 0,1 4-7 0,-1-1-5 0,1 0-5 16,5 1-6-16,-4 3-4 0,4 1-4 0,-5-1-4 0,-1 4-2 0,7 4 1 15,-6-4-1-15,6 7 0 0,-6-3 0 0,-1 7-1 0,7-1 2 16,-6 3-1-16,-1 1 0 0,0 1 1 0,1 2 0 0,-1 1 1 16,1 5 0-16,-7-5 1 0,0 7 0 0,7-2 1 0,-7 3 0 0,0-1 1 15,0 1 0-15,0-1 1 0,0 4-1 0,-7-3 0 0,7 3 0 0,-7-3 1 16,1 3-1-16,-1 0 0 0,1 2 0 0,0-6 0 0,-1 4-1 16,0-4 1-16,1 4 0 0,-7-6 0 0,6 3-1 0,1-4-1 15,-1-4 2-15,1 0 0 0,-1 0 0 0,1-7 0 0,-1 0 2 0,1 0 2 16,6-2 3-16,-6-6 5 0,6 0 4 0,-8 1 3 0,8-4 1 15,-6-4 1-15,6 1 1 0,-6 0 1 0,6-1 0 0,-7-4 0 0,7-3 1 16,0 3-3-16,-6-3 0 0,6 0-3 0,0-3-3 0,0 3-5 16,0-1-5-16,0-2-3 0,0 3-3 0,6 1 0 0,-6-2-2 0,7 5-1 15,-7 0-1-15,6-1 0 0,0 0-2 0,2 5 0 0,-2-4 0 16,0 7 0-16,1-4 0 0,-1 4 2 0,1 0-1 0,6 4 1 16,-7-1 0-16,8 1 0 0,-2 4 1 0,-5 0-1 0,6-2 1 0,0 5 2 15,0 1-1-15,-6-2 2 0,12 1-1 0,-12 3 1 0,5-2-2 16,2-1-2-16,-1 0-4 0,-1-4-14 0,2 4-18 0,-2-4-38 15,2 1-42-15,-1-5-72 0,-1-3-83 0,2 0-92 0,-8-3-96 0,8-1-48 16,5-3-24-16,-6-5-11 0,0 2-6 0,0-5 0 0,6-4 2 16,-5 2 14-16,5-1 17 0,-5-5 37 0,4 1 45 0,2 0 69 0,-1 0 139 15</inkml:trace>
  <inkml:trace contextRef="#ctx0" brushRef="#br1" timeOffset="25382.74">7242 7663 99 0,'-7'15'314'0,"1"0"23"0,6-1 14 0,0-3 5 0,-6 0 3 0,6-4 1 16,0-2-1-16,-8 3 2 0,8-5 0 0,0-3 1 0,0 3 1 16,8-3-86-16,-8 0-128 0,0 0-109 0,0 0-98 0,0 0-86 0,6-3-81 15,-6-5-54-15,6 5-40 0,1-5-22 0,-1-3-9 0,1 4-6 16,0-8-3-16,5 4-2 0,-6-3 0 0,8-5 6 0,-8 5 13 16,7-4 37-16,1-1 49 0</inkml:trace>
  <inkml:trace contextRef="#ctx0" brushRef="#br1" timeOffset="25871.55">7574 7257 0 0,'6'4'342'0,"-6"-4"62"0,-6 3 41 0,6 0 24 0,0 2 15 15,0-5 11-15,0 0 7 0,0 0 7 0,0 0 7 0,0-5 8 0,0 2 8 16,6 0-50-16,-6-1-79 0,0-3-92 0,7-1-102 0,0 1-59 16,-1-4-38-16,-6 0-22 0,13 1-13 0,-7-5-10 0,1 4-8 0,0-5-6 15,5 2-7-15,-5-1-6 0,6 5-9 0,-7-5-5 0,1 4-4 16,0 0-2-16,-1 0-1 0,1 4 0 0,-7-1 0 0,6 2 1 15,-6 2-1-15,6-1 0 0,-6 2 1 0,0 3 0 0,0 0 0 0,0 0 0 16,0 0-2-16,0 0 0 0,0 0-4 0,0 0-1 0,0 0-4 0,0 3-3 16,0 2-1-16,0 2-3 0,0 0 0 0,0 4-1 0,0 0-1 15,8 4-1-15,-8-1 0 0,6 4 1 0,-6 4 1 0,6 1-2 16,-6-1 0-16,6 3 1 0,-6 1 1 0,7-1 1 0,0 4 0 0,-1 1 0 16,-6-1-2-16,7 0 1 0,-1 1 0 0,0-1 0 0,2 1 0 15,-8-5 1-15,6 4-1 0,0-3 1 0,-6-1 1 0,7 2-1 0,0-5 1 16,-1 3-1-16,-6-7-1 0,0 4 0 0,6-4-1 0,-6 5 1 15,0-5 0-15,0-3 0 0,0-1-1 0,-6 1 1 0,6-5 1 0,-6 5 0 0,6-7 1 16,-7 3 0-16,0-8 2 0,1 4-1 0,0 1 1 0,-2-4 0 16,-4-1 0-16,5 1 0 0,1-4 2 0,-8 0 3 0,8 4 5 0,0-4 5 15,-8 0 6-15,8 0 7 0,0 0 5 0,-1 0 6 0,1 0 4 16,-1 0 4-16,0-4 5 0,7 4 2 0,-6 0-48 0,6 0-11 0,0 0 0 16,0 0 0-16,0 0 0 0,0-4 0 0,0 4 0 0,6 0 0 15,-6-3 0-15,7 3 0 0,0-4 0 0,6 0 0 0,-7 4 0 0,8-4 0 16,4 1 0-16,-4-1 0 0,5 1 0 0,1-1 0 0,6 0 0 15,-7 1 0-15,1-1 0 0,6 0 0 0,-6 4 0 0,-1-3-56 0,1 0-219 16,-1-6-104-16,-6 6-116 0,6 0-67 0,-5-1-45 0,-2-3-23 16,8-1-8-16,-7 1 0 0,1 0 6 0,-2-1 19 0,2-3 24 0,-2 5 33 15,-5-7 36-15,6 3 65 0,6-1 79 0</inkml:trace>
  <inkml:trace contextRef="#ctx0" brushRef="#br1" timeOffset="26013.59">8427 7749 333 0,'0'10'441'0,"0"5"31"15,0-4 16-15,0 0 7 0,0-4 5 0,-7 0 1 0,7 1 1 0,0-4 1 16,0-1 1-16,0-3 0 0,0 3 0 0,0-3-113 0,0 0-173 0,0 0-134 16,-6 4-118-16,6-8-133 0,-6 4-142 0,6-3-84 0,-7-4-55 15,1-1-28-15,-1-3-14 0,0 0-7 0,1 1-4 0,0-5-1 16,-1-4-1-16,-6 4 0 0,7-3 5 0,-1 0 37 0,0 0 53 16</inkml:trace>
  <inkml:trace contextRef="#ctx0" brushRef="#br1" timeOffset="26979.97">10192 6528 153 0,'-6'0'302'0,"6"0"24"0,-6 0 17 0,-2 0 14 15,2 0 12-15,0-4 15 0,-1 4 15 0,7-3 15 0,-7 3 15 16,1-4 5-16,-1 4 2 0,1-4-67 0,6 4-100 0,-6-3-56 16,-2 3-38-16,2 0-23 0,6 0-16 0,-6-4-14 0,6 4-14 0,0 4-15 15,0-4-15-15,-6 3-16 0,6 1-14 0,0 3-13 0,0 1-14 16,0 2-10-16,0 2-5 0,-7 6-4 0,7 1-1 0,0 1 0 0,0 3 0 16,0 3 1-16,0 3 3 0,0 0 2 0,-7 5 2 0,7-1 1 15,0 4 1-15,0 0 0 0,0 2 0 0,0 1 2 0,-6 1 0 0,6-1 0 16,0 0-1-16,-7 4 0 0,7-4 1 0,-6-3-3 0,6 3 0 15,0-3-2-15,-6-1 0 0,6 1-1 0,-8-4 0 0,8-4-1 16,0 1 0-16,-6-5-1 0,6 2-1 0,-6-2 2 0,6-3-2 0,-6-4 0 16,-2 0 1-16,2-3 1 0,6-5 3 0,-6 5 3 0,-7-4 3 15,6-3 2 1,0 0 4-16,-5-1 4 0,-2-3 3 0,8-1 2 0,-7 1 3 0,0-4 2 16,0 0 2-16,0-4 3 0,-6 1 1 0,5-1-1 0,1-3-1 0,7-1-2 0,-7 0-4 15,0-3-2-15,7 0-4 0,-2-3-2 0,2 3-3 0,0-3-4 16,6-1-3-16,-7 0-3 0,7 1-2 0,7-1-3 0,-7 1-3 15,6-2-1-15,0 5-2 0,2 0-1 0,-2 0-1 0,0 4 0 0,1 0-1 16,6 0-1-16,-7 3 0 0,7 1-1 0,1-2 2 0,-8 5-1 16,7 0 1-16,0 0-1 0,0 5 1 0,0-2 1 0,0 1 3 0,1 3-1 15,-2 0-1-15,1 4-1 0,7-4 2 0,-8 4 0 0,2 0 0 16,6 5 0-16,-8-6 3 0,1 1-1 0,7 0 0 0,-8 0-1 16,8 0-1-16,-7-4-1 0,7 5-1 0,-6-9 0 0,4 4 1 0,-4-3 1 15,5 0-1-15,1-4 0 0,-1 0 1 0,1-4-1 0,0 0-2 16,-2 1 1-16,2-9 1 0,0 5 1 0,-1-7 0 0,1 3 1 0,0-7 0 15,-7 4 1-15,6-9-1 0,-6 4 0 0,0-6 0 0,-6 2-1 16,6-2-2-16,-7-4-3 0,-6-1-3 0,7-2-6 0,-14-5-3 0,7 1-4 16,-6-2-1-16,-7-1 0 0,6-5-2 0,-12 0-1 0,5 3 0 15,-5-3 0-15,-1 4 0 0,0 0 3 0,2-1 0 0,-9 8 7 16,1 1 6-16,7 3 8 0,-7-1 8 0,0 8 6 0,0 0 4 0,-1 7 4 16,1 1 3-16,0-1 2 0,1 8 1 0,-8 0 0 0,7 2 0 0,0 2-1 15,0 3 0-15,6 0-5 0,-5 3-3 0,-2 2-6 0,7 2-4 16,1 0-12-16,0 0-13 0,5 8-19 0,-5-5-21 0,6 6-36 15,6-2-45-15,-5 5-60 0,4-1-68 0,8 1-66 0,-6-1-63 0,6 3-54 16,0-2-48-16,0-1-23 0,6 4-11 0,2-4 2 0,-2 1 8 16,0-4 14-16,1 3 17 0,0 0 35 0,-1-3 43 0,0-1 60 0,1 0 68 15</inkml:trace>
  <inkml:trace contextRef="#ctx0" brushRef="#br1" timeOffset="27183.1">9801 7129 252 0,'-13'7'426'0,"0"0"43"0,-6 4 23 0,5-4 12 16,2-2 6-16,5 3 4 0,0-2 1 0,1-2 0 0,6 0 0 0,0-1 2 16,0-3 2-16,0 3-96 0,6-3-146 0,1 0-100 0,0 5-78 0,5-5-43 15,2 0-23-15,5 0-12 0,1 0-5 0,6 0-4 0,0-5-2 16,7 5-13-16,-7-3-17 0,6 0-51 0,-5-1-66 0,5 0-96 16,1 1-107-16,-7 0-73 0,-1-5-57 0,1 3-28 0,-6-2-14 0,-1 0-7 15,1 0-3-15,0-4-1 0,-1 4-2 0,1-5 13 0,-8 2 16 16,8-2 50-16,0 2 66 0</inkml:trace>
  <inkml:trace contextRef="#ctx0" brushRef="#br1" timeOffset="27922.97">10022 6773 102 0,'0'0'172'0,"8"-4"17"0,-8 4 19 0,0 0 17 0,0 0 16 0,0 0 20 16,0-3 20-16,0 3 14 0,0-3 13 0,0 3-8 0,0-4-18 15,0 0-4-15,0 4 0 0,-8-3-2 0,8-1-4 0,-6 0-6 16,6 4-7-16,-6-3-11 0,6-2-11 0,-7 5-14 0,7-2-18 0,-6 2-14 16,6-5-15-16,-7 5-20 0,0-3-21 0,7 3-23 0,-6 0-23 15,0 0-16-15,6 0-14 0,-6 0-11 0,-2 3-11 0,2-3-5 0,0 5-7 16,-1 2-4-16,-6 0-3 0,6 0-5 0,-5 4-3 0,5 1-4 16,-6-2-1-16,7 5-2 0,-1 4-3 0,-6-5 1 0,6 4 1 0,1 4 0 15,0-4 0-15,6 4 0 0,-7 0 2 0,7 0 0 0,0 4 0 16,0-3 3-16,7-2 0 0,-7 5 0 0,6-4 0 0,0 3 0 15,1-3 1-15,-1-4 1 0,1 5-1 0,0-5 1 0,5-3-1 0,-5 3 1 16,6-7-1-16,-7 3 0 0,7-6 0 0,1 3 0 0,-2-8 0 16,2 0 2-16,5 2 0 0,-6-10-2 0,6 2-1 0,1-4-8 0,0 0-11 15,-7-8-18-15,7 0-26 0,-2-2-43 0,2-2-53 0,0-4-71 16,-1-2-77-16,-5-1-74 0,5 1-73 0,-6-1-37 0,0-3-19 0,1 3-8 16,-2-3-4-16,-6 0 5 0,1 3 9 0,0 0 19 0,-1-3 23 15,1 3 43-15,-1 4 53 0,1-3 69 0,0 2 229 0</inkml:trace>
  <inkml:trace contextRef="#ctx0" brushRef="#br1" timeOffset="29331.62">10999 7397 0 0,'-6'17'158'0,"0"-2"81"0,0 0 8 0,6-1 5 0,-8-3 2 0,8 1 6 15,0-5 5-15,-6 0 7 0,6 1 8 0,0-5 9 0,6 1 9 16,-6-4-43-16,0 3-69 0,0-3-39 0,8 0-23 0,-8 0-6 0,6 0 3 15,0-3 4-15,0-4 5 0,1 3 4 0,6-3 2 0,-6-4-1 16,5-1 1-16,2-2-5 0,-2 0-5 0,2-2-9 0,-1-2-7 0,0-1-12 16,0 2-12-16,0-5-10 0,0 0-11 0,0-1-4 0,0 2-4 15,-6-1-5-15,-1-1-2 0,0 2-3 0,2-5 0 0,-8 4 0 16,6 0 2-16,-6 0 4 0,0 4 5 0,0-4 4 0,-6 4 6 0,6 4 5 16,-8-5 4-16,8 7 1 0,-6-1-1 0,0 1 0 0,-1 4 0 15,7 1-3-15,-7 4-4 0,1-1-5 0,6 1-6 0,-7-2-6 0,7 5-7 16,-6 0-6-16,6 0-7 0,0 5-6 0,-6-2-5 0,6 4-5 15,-7 0-4-15,7 4-5 0,0 0-3 0,0 4-3 0,-7 0-2 16,7 3 0-16,0 1 0 0,0 3-1 0,7 0 0 0,-7-1 1 0,7 2 0 16,-7 2 0-16,6-3 0 0,0 0-1 0,1 4 1 0,-1-4 0 15,1-1 0-15,0 2 1 0,-1-1 0 0,0-4 0 0,8 0-1 0,-8 1 0 16,7-1 0-16,0-4 0 0,-6 1 1 0,5-5 0 0,2 3 0 16,-8-6 0-16,7 0 0 0,0 0 0 0,0-7-1 0,-6 4 1 15,6-8-1-15,-1 4 0 0,-4-3 1 0,4-5 0 0,-5-2 1 0,6 2-1 16,-6-7 0-16,5 5 0 0,-6-6 2 0,2-2 0 0,4-1-1 0,-12 2 1 15,7-1 0-15,0-5-1 0,-1 1 1 0,1 0-1 0,-7 0 0 16,6 0 0-16,-6 0 0 0,6 5-1 0,-6-6 0 0,0 2 0 16,7-2-2-16,-7 4 0 0,0 5 1 0,0-4-1 0,0 3-1 0,7 4 0 15,-7 1 0-15,0 2 1 0,0 1-2 0,0 3 0 0,0 0 0 16,0 4 0-16,0 0 1 0,0 0-1 0,0 4 1 0,6 0 1 0,-6 3 1 16,0 1-1-16,6 2 0 0,-6 5 0 0,0-1 0 0,7 1 1 15,0-1 1-15,-7 5 0 0,6-1 0 0,-6 5 0 0,7-6-1 0,-7 2 1 16,6 3-2-16,0-4 1 0,1 1-1 0,-7-5 0 0,7 4 1 15,-1-3 1-15,-6-4 0 0,6 4 1 0,2-7-1 0,-2 2 0 16,-6-2 0-16,6-1-1 0,-6-3-1 0,7-1 2 0,-7 0 1 0,6-3 2 16,-6 0-1-16,7-3 2 0,-7 0-1 0,6-5 1 0,1 1-1 15,-7 0 0-15,6-4 0 0,0 0 0 0,-6-3 1 0,8-2 1 0,-2-2-1 16,0 3-1-16,1-3 0 0,-7-4-1 0,7 4 1 0,-1-5-2 16,1 3 0-16,-1-3 0 0,-6 4-2 0,6-3 0 0,1 4-1 0,0 0 0 15,-1 3-1-15,0 0 0 0,1 5-2 0,0-2 2 0,-1 6-1 16,1-1 0-16,-1 2 1 0,7 5-1 0,-6 0 1 0,-1 7 0 15,0-2 1-15,2 5 0 0,4 0 2 0,-5 7 0 0,-1-3 0 0,1 4 0 16,-1 0 1-16,1 4 0 0,-1 0 1 0,0 0-1 0,2 0 2 16,-2 0 0-16,-6 3 1 0,6-6 1 0,-6 3-1 0,7-4 1 0,-7 1 2 15,0-1 1-15,7 1 4 0,-7-5 1 0,0-3 2 0,0-1 3 16,0 2 0-16,0-5 5 0,0 0 4 0,0-3 7 0,0 0 7 0,6-4 6 16,-6 0 3-16,0 0 3 0,0 0-1 0,0-8-1 0,0 5-3 15,6-4-2-15,-6 0-2 0,0-5-2 0,7-2-2 0,-7-1-6 16,6 0-5-16,1-2-7 0,0-3-8 0,-1 2-6 0,0-4-7 0,1 0-3 15,6 4-1-15,-7-3-1 0,1 2-1 0,-1 4-1 0,8-3 1 16,-8 3 0-16,0 4 0 0,2-4 1 0,-2 8-2 0,0 0 1 16,0-1-1-16,1 5 1 0,0-1-1 0,-1 4 0 0,1 0 2 0,-7 0 0 15,6 4 1-15,0 3 0 0,-6-3 0 0,8 3 0 0,-2 0 0 0,-6 5-2 16,6-5 0-16,0 4-6 0,-6 0-8 0,7-3-13 0,0 2-15 16,-1 1-20-16,-6 0-19 0,7-3-30 0,-1-1-33 0,1 0-48 15,-7 0-55-15,7-3-63 0,-1 0-67 0,0-4-61 0,1 3-56 0,0-6-33 16,-1 3-18-16,7-8 0 0,-7 5 9 0,1-4 16 0,6 0 18 0,-7-2 29 15,8-1 32-15,-2 0 48 0,-5-3 54 0,6-1 64 0,0 3 155 16</inkml:trace>
  <inkml:trace contextRef="#ctx0" brushRef="#br1" timeOffset="29929.39">12517 7049 0 0,'7'0'107'0,"6"0"104"0,-7 0 29 16,0 0 29-16,1 0 31 0,0-5 37 0,-7 5 42 0,0-3 36 0,0-2 33 16,6 3 9-16,-6-2-2 0,0 0-29 0,0 0-41 0,-6 1-34 0,6-5-29 15,0 1-27-15,0 0-26 0,-7 3-26 0,7-3-25 0,-7 0-35 16,1 0-39-16,6 2-32 0,-6-2-30 0,-1 4-19 0,1-1-12 0,-1 0-7 15,0 1-6-15,-5-1-4 0,5 4-3 0,-6 0-2 0,7 4-2 16,-7-1-6-16,-1 1-3 0,2 3-4 0,-2 0-4 0,2 5-2 16,-2-2-3-16,8 5-4 0,-7 0-1 0,-1 2 0 0,2 3-1 0,-1-2 0 15,6 4 0-15,1-1 0 0,-1 2 0 0,1-4-1 0,-1 2 2 16,7 2-1-16,0-6 0 0,0 1 0 0,0 1 1 0,7-4-1 0,-1-1 0 16,1 1 0-16,-1-5 2 0,8 3-1 0,-2-7-1 0,2 2 0 15,-2-5 1-15,1-3-1 0,1 0 1 0,4 0 0 0,-4-7 0 0,-1 3 1 16,0-2-1-16,0-7 0 0,0 3 1 0,0-5-1 0,-7 4-1 15,8-7 2-15,-8 3 0 0,7-3 0 0,-13 0 1 0,6 0-1 0,1-1 0 16,0 1 1-16,-7-4 1 0,6 3-1 0,-6-3 1 0,0 4 0 16,0 1-1-16,0-2 2 0,0 4-1 0,-6-4 3 0,6 5 0 15,0 3 1 1,-7-4 0-16,7 8 1 0,-7-4 2 0,7 4 0 0,0 3-1 0,-6-4 0 16,6 5 0-16,0 3-1 0,0-4-1 0,0 4-1 0,-6 4 0 0,6-4-2 15,0 8-1-15,0-1 0 0,0 0-2 0,0 4-2 16,0-1 0-16,6 6-2 0,-6 2 1 0,0 4 0 0,0 0 0 0,6 0-1 15,-6 3 2-15,7 4-1 0,0-3 1 0,-1 8 2 0,0-5 0 0,2 3-1 16,4 2-1-16,-5 2 1 0,-1 1 2 0,8 0-1 0,-2-1 2 16,-6 1 0-16,8 3-1 0,-8-3 0 0,8-1 0 0,-8 4-1 15,1-3 1-15,-1 0-1 0,0-4-2 0,1 1 2 0,0-2 0 0,-1 0 0 16,-6-2-1-16,6-4-2 0,-6-1-1 0,0 1 2 0,0-3 0 0,0-6 0 16,0 2 1-16,-6-1-1 0,0-8-1 0,-1 5 1 0,0-7-2 15,1 3 1-15,-7-3 0 0,7-6 0 0,-8 3 1 0,2-2 1 16,-8-3 1-16,7 0 0 0,0-3-1 0,-6-4 1 0,5 2 0 0,1-6 0 15,0 4 0-15,0-3 1 0,0-5 0 0,6 0 1 0,1 1 1 16,0-5-1-16,-1 4 0 0,7-3-2 0,0 1 1 0,0-6 0 0,7 4 0 16,-7-3-1-16,12 1-2 0,2-1 1 0,-1 0 1 0,-1 0 0 15,8-1-1-15,0 1-2 0,-1 1-3 0,1-5-9 0,6 4-11 16,-6 0-18-16,5 0-21 0,-5 0-38 0,6 0-46 0,-7 0-62 0,1 0-70 16,0 0-74-16,-1-4-73 0,1 4-48 0,0 0-34 0,-8-4-16 15,1 5-6-15,-6-5 3 0,6 4 11 0,-13-4 17 0,6 0 19 0,-6-3 38 16,0 4 45-16,-6 0 63 0,-1-4 71 0</inkml:trace>
  <inkml:trace contextRef="#ctx0" brushRef="#br1" timeOffset="30151.73">11443 6628 0 0,'-26'20'269'0,"-7"-1"183"15,7-1 45-15,6 1 23 0,1-5 11 0,-1 2 5 0,7-6 2 16,0-2 1-16,1-5 0 0,12 1 1 0,-8 0 0 0,16-4-36 0,-2 3-54 16,0-3-126-16,7 0-166 0,0 3-109 0,7-3-86 0,5 0-112 15,2 0-127-15,-1 0-97 0,6-3-84 0,-5 3-41 0,5-3-21 0,-6-1-10 16,7 0-6-16,-7 1-2 0,6-1-1 0,-5-3 3 16,-1 2 7-16,-1-2 27 0,1 4 40 0,1-1 90 0,5-3 229 0</inkml:trace>
  <inkml:trace contextRef="#ctx0" brushRef="#br1" timeOffset="30953.42">13761 6975 0 0,'0'14'191'0,"0"1"70"0,-6 0 10 16,6 0 6-16,0-5 2 0,-7 2 3 0,7-5 0 0,0 0 5 16,0-3 5-16,0 0 5 0,0-4 6 0,0 0-49 0,7 0-76 0,-1-4-53 15,1-3-42-15,-1-1-20 0,7-2-9 0,0-3-5 0,1-1-1 16,-2-4-2-16,8 0-1 0,-7-5-5 0,7-2-5 0,-1 0-5 15,0-2-7-15,1 0-6 0,-7-4-6 0,7 2-4 0,-8-4 0 0,1 3-2 16,1-2-2-16,-2-5 0 0,-4 4-1 0,-2 1-1 0,0-2-1 0,1 1 1 16,-1 1 1-16,-6 2 1 0,0-3 0 0,0 4 2 0,0 3 0 15,-6-3 9-15,6 3 10 0,-7 5 17 0,1-2 17 0,0 4 19 16,-2 5 19-16,2 0 12 0,0 3 11 0,6 3 6 0,-7 1 5 0,0 0 0 16,1 7-1-16,-1-3-1 0,1 6-1 0,0 0-8 0,-1 5-12 15,0-2-14-15,1 6-17 0,0 3-15 0,-1 2-15 0,0 6-10 0,1-2-8 16,6 6-4-16,-7-2-3 0,7 4 0 0,0 4 1 0,0-4 1 15,7 8 0-15,-7-4 2 0,6 8 0 0,1-4 0 0,0 3 1 0,-1 0-4 16,7 0-5-16,-6 4-2 0,5-4-2 0,-5 4-1 0,6 0-2 16,0-3 0-16,-7 3-2 0,8-4-1 0,-1-3 0 0,0-1-1 15,0 1-3-15,-1-7 0 0,8-1-2 0,-7-4 0 0,0 0-1 0,0-6 2 16,7-1 1-16,-7-7-1 0,0 0 0 0,0-4 0 0,0-3 1 16,6-1-1-16,-12-6 0 0,6-1-1 0,0-3 0 0,0-4 0 15,-6-3-1-15,5-1 0 0,-12-7 1 0,8 0-2 0,-2 0 0 0,-6-3-1 16,0-5-1-16,0 1 1 0,0-4-2 0,-6 0 1 0,-2 1 0 15,2-2 0-15,0 1 2 0,-1 0 3 0,-6 3 5 0,6 1 6 0,-5 4 4 16,-2-1 6-16,8 8 6 0,-7 0 6 0,0 3 4 0,6 3 5 16,-5 2 1-16,5 6 3 0,-6 0-2 0,7 1 1 0,-1 6 0 0,0 1-3 15,1 0-4-15,-1 4-5 0,7-1-7 0,-6 0-4 0,6 4-6 16,0 3-6-16,0-2-6 0,6 2-3 0,-6 0-4 0,7 1-3 16,6-1-4-16,0 3-9 0,-7-7-14 0,14 0-20 0,-7 2-24 0,7-1-43 15,-8-4-53-15,8 0-65 0,0-3-71 0,-1-1-67 0,1 2-64 0,-1-5-40 16,1 0-27-16,6-5-13 0,-6 2-3 0,-1-4 6 0,1 0 11 15,-2-1 19-15,9-4 24 0,-7 2 42 0,6-1 55 0,0 0 63 16,-7-1 140-16</inkml:trace>
  <inkml:trace contextRef="#ctx0" brushRef="#br1" timeOffset="31752.42">15037 6729 119 0,'8'-3'257'0,"-8"3"40"16,6-4 42-16,-6 4 39 0,-6-4 38 0,6 4 24 0,-8-3 17 0,2-1 14 15,0 4 9-15,-1-4-11 0,-6 4-23 0,7-3-48 0,-7 3-61 16,-1 0-46-16,2-4-37 0,-2 8-40 0,1-4-38 0,0 0-38 15,0 3-35-15,1 1-24 0,-8 0-18 0,7 3-11 0,0 0-10 16,-6 0-7-16,5 5-7 0,1-1-5 0,0 3-5 0,-6-2-3 0,5 6-1 16,2-4-4-16,5 5 0 0,-6 4-2 0,0-6-4 0,6 5 0 15,1 0-1-15,-1 0 0 0,7-1-1 0,-6 2 0 0,6 0-1 0,6-2 1 16,-6 2 0-16,7-6-1 0,-1 1 0 0,1 1-1 0,6-4 0 16,0-1-3-16,0-3-2 0,0 1-1 0,0-5-3 0,0 1-1 0,0-5-2 15,0-3-2-15,1 0-1 0,-2-3-1 0,1-2 0 0,0-3-2 16,0-2 1-16,1-1 0 0,-2-4 0 0,1 0 2 0,-6-3 4 0,6 0 2 15,0 0 3-15,-6-4 1 0,5-1 1 0,-5-2 3 0,0-1 0 16,6 1 2-16,-7-1 1 0,0 1 1 0,1 0 0 0,-7-2 3 0,7 1 3 16,-7 1 3-16,6-1 4 0,-6 5 4 0,0 2 3 0,0 1 5 15,6-1 5-15,-6 8 6 0,0-3 5 0,-6 6 3 0,6 1 2 0,0 0 1 16,0 4 1-16,0-2-2 0,0 1-3 0,0 4-4 0,0 0-5 16,0 4-3-16,0 1-5 0,0 1-5 0,0 5-6 0,6 0-5 15,-6 4-3-15,8-1-4 0,-8 5-3 0,6 3-2 0,-6 0 0 0,6 3-1 16,1 1 0-16,-1 0 1 0,1 3 1 0,-1 1 0 0,1 2 0 15,-7-2 0-15,6-1 1 0,0 5-2 0,2-7 0 0,-8 4 0 16,6-6 1-16,0 5 0 0,1-9 0 0,-1 5 1 0,1-7 1 0,-1-1-1 16,1 0 0-16,-1-7 1 0,0 1 0 0,2-2 1 0,-8-3 0 15,6-4 2-15,0-3 2 0,1 0 1 0,0 0-1 0,-1-3 0 0,0-4 0 16,1 0 0-16,-1-8 0 0,1 4 0 0,0-7 0 0,5 0 1 16,-5-4 0-16,0-1-1 0,-1-3-1 0,0-3-1 0,1 4-4 0,0-8 0 15,-1 0 0-15,1 3 0 0,-7-2 0 0,6-1 0 0,0 0-1 16,2 3-1-16,-2 1 1 0,0 7-1 0,0-3-2 0,1 6 0 15,0 1-1-15,-1 7 0 0,1 0 1 0,-1 4-1 0,0 2 1 0,2 5-2 16,-2 0 2-16,6 8-1 0,-4-1 2 0,-2 1-1 0,0 6 1 0,1 1 0 16,-1 4 2-16,1 3 0 0,0-1 0 0,-1 1 1 0,-6 4 1 15,6 4 0-15,0-5 0 0,2 4-2 0,-8 0 1 0,6-3-1 16,-6 0 1-16,6 4-1 0,-6-9-1 0,7 5 1 0,-7-5-1 0,0-2 2 16,7-1-1-16,-7-3 0 0,6 0 0 0,-6-5 1 0,7-1 0 15,-7-2 2-15,0-4 0 0,6 1 2 0,-6-1 0 0,6-3 1 0,-6-3 0 16,0-1-1-16,8-3 1 0,-8 0 0 0,6-4 0 0,0 0 0 15,0-5 0-15,-6 2 0 0,7-4-1 0,0-1 1 0,-1-3-3 0,1 1-1 16,-1-2-2-16,8 1-1 0,-8-3 2 0,0 3-1 0,0-4 0 16,8 0-1-16,-8 1 1 0,7 3-1 0,-6 0 0 0,6-4 1 15,-7 8 0-15,8-4 0 0,-8 7-1 0,7-3 1 0,-7 7-2 0,1 1-1 16,0 2 1-16,-1 0-2 0,0 5 1 0,1 3-1 0,-7 0 1 16,0 7-1-16,7 0 1 0,-7 5-2 0,0-1 1 0,0 3 0 0,0 5 1 15,0-1 0-15,0 1 1 0,0 6 1 0,0-3 0 0,0 0 0 16,0 3 0-16,0-3-1 0,0 0 0 0,0 0-7 0,0 0-9 0,0 0-11 15,6-7-16-15,0 3-20 0,1-3-22 0,0-4-43 0,-1-4-50 16,7 1-66-16,-7-5-73 0,8-3-70 0,-2 0-65 0,2-7-41 16,5-1-30-16,1-2-9 0,0-1 1 0,-1-3 9 0,0-5 12 0,8 1 21 15,-8-1 21-15,7-3 41 0,-6 4 51 0,6-4 66 0,-7 0 116 16</inkml:trace>
  <inkml:trace contextRef="#ctx0" brushRef="#br1" timeOffset="32312.47">16327 6729 14 0,'0'-7'217'0,"6"0"27"0,-6 3 26 0,0-3 31 16,0 3 31-16,0-4 33 0,-6 5 33 0,6-1 28 0,0-3 24 15,-6 4 3-15,6-1-7 0,-7 0-41 0,1 1-58 0,6-1-39 16,-7 0-29-16,7 1-27 0,-7-2-26 0,1 5-30 0,0 0-31 0,-1-3-34 16,0 6-34-16,1-3-27 0,-7 5-23 0,6-2-17 0,-6 5-11 15,1-1-8-15,-2 0-6 0,2 7-3 0,-2-2-3 0,1 2 0 0,0 4 0 16,0-2-1-16,1 5 1 0,-2-2 0 0,8-1-1 0,-1 4 1 16,1 0-1-16,-1-4 0 0,1 4 0 0,6-3 1 0,0-1-1 0,0 0 0 15,0 0 0-15,6-3 1 0,1 0-2 0,-1-1 1 0,1-6 0 16,-1 3 2-16,8-7 0 0,-2 3 0 0,1-7-1 0,0 0 0 15,0-5-1-15,1 3 1 0,-2-6 1 0,2-2 0 0,5-2 0 0,-6-3 0 16,0 1 0-16,0-1 0 0,0-3-1 0,0-1 0 0,0 2 0 16,-6-5 0-16,5-1 1 0,-4 1 1 0,-2 0 0 0,0 0 1 0,0 0 1 15,-6-3 0-15,7 3 2 0,-7 0 2 0,0-4 3 0,7 8 6 16,-7-4 6-16,0 3 3 0,-7 5 5 0,7 0 4 0,0-2 3 0,0 6 2 16,0 2 3-16,-7 1 0 0,7-1 1 0,0 5-1 0,0 3-2 15,0 0-2-15,0 0-5 0,0 0-5 0,-6 3-5 0,6 5-5 16,0-1-4-16,0 4-4 0,0 5-4 0,0-3-2 0,0 6-3 0,0 3 0 15,0 0-1-15,0 3 0 0,0 5 0 0,0-1 1 0,6 5 0 16,-6-2 0-16,0 5 1 0,7 2 0 0,-7-2 1 0,0 7-1 16,7-2-1-16,-7-2 0 0,0 3 0 0,0 1-2 0,6-3 0 0,-6-1 1 15,7 4 0-15,-7-4 1 0,6-3 0 0,-6-1 0 0,0 1-2 0,6-1 0 16,2-2 1-16,-8-5-2 0,6 0-1 0,-6 0-3 0,0-3-5 16,0-1-3-16,0-2-3 0,0-2-3 0,0-2-2 0,0-1-3 15,-6-3-3-15,-2-4-3 0,2-1-3 0,0-2-2 0,-1 0-3 0,1-5 1 16,-8-3 1-16,8 0 3 0,-6 0 3 0,4-3 5 0,-4-5 3 15,5 5 3-15,-6-9 3 0,6 1 2 0,1 0 2 0,-7 1 3 0,6-5 3 16,1-4 3-16,6 5 3 0,-6-4 2 0,6-5 0 0,0 1 0 16,0 4 2-16,6-8 0 0,0 5-1 0,1-5 2 0,6 0-2 0,-7 4 1 15,8-3-1-15,5 0-1 0,-5-1-1 0,4 0 0 0,2 5 0 16,-1-6-3-16,1 2-5 0,6 0-20 0,-6 2-26 0,6-2-45 16,-7 0-52-16,8-2-67 0,-7 2-75 0,5-1-71 0,-5 0-68 0,6-3-32 15,-6 4-19-15,-1-2-7 0,1-2-4 0,-2 0 1 0,2 0 3 16,-7-1 20-16,1 0 24 0,-2-2 45 0,2 3 51 0,-2-4 67 15,-5-4 238-15</inkml:trace>
  <inkml:trace contextRef="#ctx0" brushRef="#br1" timeOffset="32621.47">14946 6206 191 0,'-26'17'397'0,"1"-1"43"0,5 2 25 0,0-8 17 15,1 2 14-15,5-5 8 0,2 0 7 0,-2-3 4 0,8 0 5 16,0-4 2-16,6 0 1 0,0 0-87 0,0-4-133 0,0 4-97 16,6-4-78-16,0 1-43 0,8-1-26 0,-2 0-17 0,2 1-12 0,-1-1-10 15,0-4-7-15,6 5-5 0,1 0-3 0,-7 3-3 0,6-4-1 16,-6 4-2-16,1 4 0 0,-8-1 0 0,0 5-2 0,1-1-3 0,0 4-5 15,-7 0-14-15,0 4-15 0,-7-1-42 0,0 4-56 0,1 1-77 16,-7 3-90-16,0 0-76 0,0 1-72 0,-7 2-36 0,0-3-16 0,1 3-9 16,0-3-3-16,0 0 1 0,-8 3 4 0,8-6 11 0,-1 3 17 15,7-4 43-15,0-4 55 0,0 2 77 0,0-5 241 0</inkml:trace>
  <inkml:trace contextRef="#ctx0" brushRef="#br1" timeOffset="35737.58">18034 6539 9 0,'6'0'223'0,"1"3"20"0,-1-3 11 0,0 5 14 15,1-5 12-15,0 0 12 0,-7-5 13 0,6 5 13 0,-6-3 15 0,0-1 8 16,6 1 6-16,-6-1-32 0,0-3-46 0,7 3-29 0,-7-3-20 16,0 0-10-16,0-1-6 0,0 1-8 0,0 0-8 0,0-5-8 15,0 4-9-15,0 1-11 0,-7-3-12 0,7 2-14 0,-6 1-15 0,6-5-21 16,-6 6-23-16,-1-2-14 0,7 2-11 0,-7-2-6 0,1 4-5 16,0-3-5-16,-1 3-4 0,-6 1-2 0,6-1-5 0,-5 4-2 0,4-4-2 15,-4 8-5-15,-1-4-1 0,0 4-3 0,0-1-2 0,-1 4-2 16,-4 1-1-16,4 0-2 0,1 2-1 0,0 0-2 0,0 7-1 0,0-4-1 15,0 1 0-15,7 2-1 0,-7 2 1 0,6 0 1 0,0 1 0 16,1 3 1-16,6-1 0 0,-6 1 0 0,6 0 0 0,0 1 0 16,0 2 2-16,0-3 1 0,6 0-1 0,0 1 3 0,1-2 0 0,-7 2 0 15,13-2 1-15,-6-3 0 0,5 1 0 0,2-5 1 0,-2 1 1 0,2-1 0 16,-1-2 4-16,7-1 0 0,-8-4 1 0,8-3 0 0,6-1 0 16,-7-3-1-16,7-3 1 0,1-1 0 0,-1-7 0 0,0-1-1 15,6 2-1-15,-5-7-1 0,5-6-2 0,1 0 0 0,-1-2-3 0,-6 0 0 16,7-9-1-16,-1 2 1 0,1-1-2 0,-7-3 0 0,7-6-2 15,-7-2 0-15,-1 5-2 0,-5-10 1 0,6 2-3 0,-7 0 0 16,1-2 0-16,-6 2 0 0,-2-4 1 0,1 4-2 0,0-2-1 0,-6 5 0 16,5 1 2-16,-4 6 0 0,-8 0 1 0,6 1 0 0,-6 7 1 15,0-1 3-15,0 5 2 0,0 3 2 0,0 0 2 0,0 3 4 0,0 5 6 16,-6-1 5-16,6 5 4 0,0 2 3 0,-8-3 4 0,8 7 1 16,0-3 1-16,-6 3 0 0,6 1 1 0,0 3-2 0,-6 0-1 0,6 0-1 15,-7 0-4-15,7 3-3 0,-6 4-7 0,-1 1-5 0,0 3-4 16,1 4-5-16,0-1-3 0,0 4-2 0,-2 4 1 0,-4 4-1 15,5 3 0-15,0 0 1 0,1 5 0 0,-1 2 0 0,1 1 1 0,0-1-1 16,-1 5 1-16,0 3 1 0,7-1-1 0,-6 1 0 0,6 1 2 16,-6-2-2-16,6 2 1 0,-7-1 0 0,7-4-2 0,0 3 2 0,0-2 0 15,0-1-1-15,0 0 2 0,0-4-1 0,0 1-1 0,7-7 1 16,-7 3-1-16,6-3-1 0,-6-5-2 0,0 1 0 0,6-8 2 0,-6 0-1 16,7 1 0-16,0-7 0 0,-7-2 1 0,6 0 0 0,0-5-1 15,1-3 2-15,-7 3 1 0,6-10 2 0,1 3-1 0,6-3 0 0,-7-2 2 16,2-4 1-16,4-3-2 0,1-1-2 0,-6 0 1 0,6-7-2 15,-1 5 0-15,2-9 0 0,-2 3 1 0,2-2-2 0,-1-4 0 0,0 2 0 16,0-2 0-16,-1 1-1 0,-4 2-1 0,4-4 2 0,1 5 0 16,1-1 0-16,-2 3 0 0,2 2 0 0,-8 3 1 0,7-1-2 15,-6 8-3-15,6-3 0 0,-7 7-1 0,0-1 1 0,1 5-1 0,0-1 1 16,-7 4-1-16,6 4 1 0,-6 3-1 0,6 0-1 0,-6 4 2 16,0 1-1-16,0 2 2 0,7 4 0 0,-14 0 0 0,7 1 1 0,0 3 1 15,0 0 0-15,0 3-1 0,-6-3 2 0,6 5 0 0,0-6 0 16,0 5 0-16,0-9-1 0,6 6 0 0,-6-5 0 0,7 0 1 0,0-3 0 15,-7-1 0-15,13-2 1 0,-7-5 0 0,1 1 0 0,6-2 0 16,-7-2 2-16,8-4-2 0,-2-4 1 0,1 1 1 0,1-4 1 16,-2 0-1-16,8-4 0 0,-7-4 1 0,7 0-1 0,-8-4 0 0,8 2-1 15,-7-5 1-15,0-3-1 0,7 2 1 0,-7-3-1 0,-1-3 0 16,2 3-1-16,-8-3 0 0,7 0 0 0,-6 3 0 0,6-3-1 0,-7 3 0 16,0 1 0-16,2 3 0 0,-2 0 0 0,-6 3 1 0,6 1-1 15,-6 6 1-15,0 2 0 0,7 3-1 0,-7-1-2 0,0 5 2 0,0 3-1 16,0 0-1-16,0 3 1 0,-7 1 0 0,7 7-1 0,0-1 0 15,-6 2 0-15,6 2 0 0,-6 4 0 0,-2 1-1 0,8 4 0 16,-6 2 1-16,6-3 0 0,-6 3 1 0,6 1-1 0,0 0 2 0,-7-5-1 16,7 5 0-16,0 0 1 0,7-4 0 0,-7 0-1 0,0-5 0 15,6 6 1-15,0-9 0 0,-6 5 0 0,8-4 1 0,-2-5-1 0,7 2 0 16,-6-5 1-16,-1 0-1 0,7-3 0 0,-7-4 0 0,8 0-1 16,-2-4 1-16,2 1 0 0,-2-5 0 0,1-2 0 0,7-5-1 0,-6 0 0 15,-2-4-1-15,1 2 1 0,0-3 1 0,0 0 0 0,1-3 0 16,-2-3 0-16,-5 1-1 0,6-1 0 0,-13 1 0 0,6-1 0 15,1 0 1-15,-1 1 0 0,-6-1 1 0,0 1 0 0,0 3 0 0,7 3 0 16,-7 1-1-16,-7 3 0 0,7 1 0 0,0 3 0 0,0 3-2 16,0 5 0-16,0-2 0 0,0 5 0 0,-6 5-1 0,6-2 1 0,-7 5-3 15,7 3 1-15,-6 3 1 0,6 1-1 0,-6 3 0 0,-1 1 0 16,7 3 0-16,-7 0 0 0,7 3 0 0,0-3 2 0,-6 0-1 0,6 0 0 16,6 0 0-16,-6 0 1 0,0 0 1 0,7 0 0 0,-7-4-1 0,7-3 0 15,-1 4 1-15,0-8-1 0,1 3 0 0,-1-2-1 0,1-6 1 16,6-2-1-16,-7 0 2 0,8-1-1 0,-8-3 0 0,7-3 0 15,0-1 0-15,-6-3 0 0,5-1 1 0,2-4-1 0,-8 3 0 0,7-2 0 16,0-5 2-16,-6 2 0 0,-1 0 0 0,0-1-1 0,2 0 0 16,-2 1 0-16,0-1 0 0,-6 0 2 0,0 1 1 0,6 2-1 15,-6-1 0-15,0 1 0 0,0 4 1 0,0-3-1 0,0 5 1 0,0-2-1 16,0 4-1-16,0 0 1 0,0 1-1 0,-6-1-1 0,6 4-3 16,0 0 1-16,0 0-3 0,0 4 2 0,0-4-1 0,0 7 1 0,0-3-2 15,0 4 2-15,0-2-1 0,0 2 1 0,0-2-1 0,0 6 0 16,0-1 1-16,0 0 2 0,0-1 0 0,6 2 1 0,-6-1 0 0,0 0-1 15,7 0 0-15,-7 0 0 0,7-4-1 0,-7 1-1 0,6-1-2 16,-6-4-2-16,7 2-2 0,-7-2-1 0,6 1-2 0,1-4-3 16,-7-4-1-16,7 4-5 0,-1-3-1 0,0-5-5 0,0 1-1 0,2-1-1 15,-8-3-1-15,6 1 0 0,0-2 2 0,1 2 1 0,-1-5 2 16,1 0 1-16,-7 0 1 0,7-4 2 0,-1 5 1 0,0 0 4 0,0-1 2 16,-6-3 4-16,8 3 2 0,-2 1 2 0,0-2 2 0,1 2 0 15,0-1 1-15,-7 5 0 0,6-5 0 0,1 4 2 0,-7 4 1 0,6-4 2 16,0 3 3-16,-6 5 2 0,0-5 2 0,8 5 4 0,-8 0 5 15,0-2 4-15,0 1 4 0,0 4 5 0,0 0 3 0,0 0 2 16,0 0 5-16,0 0 0 0,0 0 0 0,0 0-1 0,0 0 0 0,0 0-3 16,0 0-2-16,0 0-3 0,0 0-5 0,0 0-5 0,0 0-5 15,0 0-4-15,0 0-3 0,0 0-3 0,0 0-3 0,0 0 0 0,0 0-2 16,0 0-1-16,0 0 0 0,0 0 0 0,0 0 1 0,0 0 0 16,0 0-1-16,0 0 1 0,0 0 1 0,0 0 0 0,0 0 1 0,0 0 0 15,0 0 1-15,-8 4 1 0,8-4 1 0,0 0-1 0,0 0 0 16,0 0-1-16,0 5-1 0,0-5 1 0,0 3 0 0,0 0 0 15,0-3 1-15,0 8-1 0,0-5 1 0,0 5 0 0,0-5 0 0,0 5 0 16,0 3 0-16,0-4 0 0,0 0 0 0,0 4 1 0,0 0 0 16,0-4-1-16,0 4 0 0,0 1 0 0,0-5-1 0,0 4 1 0,0-4-2 15,0 5 0-15,0-2-1 0,0 1 1 0,8 0-1 0,-8 1 1 16,0 2-2-16,0 0 1 0,6-3-1 0,-6 7 1 0,0-3 0 0,0 4-1 16,6-1 1-16,-6 0 0 0,6 5-1 0,-6-2 1 0,0 2-1 15,0 2 1-15,7 1 1 0,-7-1-2 0,0 0 1 0,0 1-1 0,7 0 0 16,-7-1 1-16,0 1 0 0,0 1 1 0,0 1-2 0,-7-2-1 15,7 0 0-15,0 3 0 0,0-3 0 0,0-1 0 0,0 2-1 0,0-2 0 16,0-3 1-16,-7 3-1 0,7-3 0 0,0 4 0 0,0-4 1 16,0 1-1-16,-6-6 1 0,6 5 0 0,-6-4 0 0,0 1 0 15,6-5-1-15,-8 5 0 0,2-5-1 0,0-3 2 0,-1 5 1 0,1-10 0 16,6 5 1-16,-7-3-1 0,0 3-1 0,1-8-1 0,-8 5 3 16,8-5 0-16,0-3 0 0,0 4 1 0,-8-4 0 0,8-4 0 0,-7 4 1 15,7-3-2-15,-8-1 0 0,8-3-1 0,-7 0-1 0,6 3 1 16,1-7-1-16,-1 3 0 0,1-3-2 0,-1 3-1 0,7-2 1 0,0-1-2 15,0 0-1-15,0-1 1 0,7-2-1 0,-1-1 1 0,1 5-1 16,6-5 1-16,0 1-1 0,-1-5 1 0,8 5 0 0,0-5 1 16,-1-3-1-16,1 4 0 0,6-4-1 0,-7 0 0 0,7 0-2 0,1 0-5 15,-1-4-5-15,0 0-6 0,-7 1-6 0,7-1-8 0,0-4-6 16,1 5-6-16,-8-4-3 0,7 0-4 0,0-1-5 0,-6 1 0 16,0 0-1-16,5-1-1 0,-5 5 2 0,0-4 4 0,-1 3 4 0,-6 0 8 15,6 4 5-15,-5-3 8 0,-2 3 6 0,2 3 6 0,-1-3 4 0,-1 4 5 16,-5 1 5-16,0-3 3 0,-1 6 2 0,0-5 4 0,-6 5 4 15,8 0 3-15,-8-1 4 0,0 0 4 0,0 1 5 0,-8-2 4 16,8 5 3-16,-6-4 4 0,6 5 5 0,-6-1 2 0,-1 0 2 0,7 4 2 16,-7-1 1-16,1 1 0 0,0 0-4 0,-1 4-2 0,7 3-5 15,-6-5-3-15,-1 5-5 0,0 5-5 0,1-2-3 0,0 0-4 0,-1 5-4 16,0-2-4-16,1 6-2 0,-1-1-5 0,1 4-1 0,0-1-1 16,-1 4-1-16,0 0 0 0,1 1 1 0,6 4 0 0,-6-2 1 0,6 2-1 15,-8 2 0-15,8-3 0 0,0 3 1 0,8-3 0 0,-8 4-1 16,6-4 2-16,-6 4 0 0,6-5 0 0,1 2-1 0,0-1 0 15,-1-5 0-15,0 2-1 0,7-1 0 0,-6-3 1 0,6-4 0 0,0 0 0 16,-6-4 0-16,6 0 0 0,-1-2 1 0,2-2 0 0,-2-3-1 16,8-3 1-16,-7-4 0 0,0-1 0 0,0 0 1 0,7-3 0 0,-7-4 0 15,6 1 1-15,-6-4-1 0,7 3 1 0,-7-2 0 0,0-6-1 16,0 4 2-16,7-2-2 0,-14 3 2 0,8-5-1 0,-2 2-1 0,1 2 1 16,-6-4-1-16,6-2 1 0,-7 3-1 0,0 0 0 0,2 4 1 15,4-3 0-15,-6 2-2 0,1 1 1 0,0 3 0 0,-1 0-1 16,1 4-2-16,-1 0 0 0,1 4 1 0,-7 0-1 0,7 3-1 0,-1 4 0 15,-6 0-1-15,6 4 1 0,-6-1-1 0,6 5 0 0,-6 3 1 16,0-1-1-16,8 5 1 0,-8 4 1 0,0-1 1 0,0 1 0 0,0 2 0 16,0 5 1-16,0-4 1 0,0 3 0 0,-8 1 0 0,8-1 0 0,0-2 0 15,-6 3 0-15,0-5 0 0,6 2 1 0,-6-3-1 0,6 0-1 16,0-3 1-16,-7-1-1 0,7-2 0 0,0-3 0 0,-7 0 0 16,7-4-1-16,0 1 0 0,0-5 1 0,0 1-1 0,0-4 1 0,0 0 0 15,7 0 0-15,-7-7 0 0,7 3 0 0,-7-3-2 0,6-5 2 16,6 2 0-16,-4-5 0 0,-2 1 0 0,0-5 0 0,7 1 0 15,-6-1 0-15,6-3-2 0,1-3 0 0,-8 3-1 0,6-3 0 0,2 3-2 16,-1-5 0-16,-1 7-1 0,2-3-1 0,-2 1 0 0,-5 4 2 16,6 0-1-16,0 3-1 0,-7 4 1 0,8 3 0 0,-8 0-1 0,0 6 0 15,2-3 0-15,-2 5 1 0,-6 5 1 0,6 2 0 0,-6 0 3 16,7 0-2-16,-7 7 0 0,0 2 1 0,-7 2-1 0,7 1 1 16,0 1 1-16,-6 3 1 0,0-2 0 0,6 6 0 0,-8-5 0 0,2 3 1 15,6 1 0-15,0-3 1 0,-6-2 1 0,6-3-3 0,0 1 0 16,0-5-6-16,0 1-4 0,0-4-11 0,6-4-12 0,-6 1-18 0,6-5-20 15,2-3-38-15,-2 0-47 0,7-8-58 0,-7 1-64 0,1-3-62 16,6-1-62-16,-7-5-56 0,0-4-53 0,8 1-22 0,-8-6-10 0,1-2 4 16,-7-2 9-16,7-4 15 0,-7-3 21 0,0-1 36 0,-7-4 48 15,7-2 57-15,-13-2 64 0</inkml:trace>
  <inkml:trace contextRef="#ctx0" brushRef="#br1" timeOffset="36002.58">20515 5850 0 0,'-26'15'25'0,"-7"-1"234"0,7 5 32 0,7-4 30 0,-7 3 28 0,6-3 33 16,7-1 39-16,-7 1 26 0,8-4 22 0,5 0 15 0,-6 1 12 16,6-2-20-16,7-3-35 0,0 1-53 0,0-1-63 0,0 0-37 15,7-3-25-15,-1 0-23 0,1-4-21 0,0 3-30 0,5-3-33 0,2-3-24 16,-1-1-18-16,6 4-15 0,-6-8-10 0,7 5-11 0,-7-4-11 16,6 3-10-16,-6-4-10 0,1 5-8 0,-2-5-7 0,-5 6-7 0,6-3-6 15,-7 1-6-15,-6 1-4 0,7 3-4 0,-1 0-2 0,-6 0-2 16,0 0-1-16,7 0-1 0,-7 3 0 0,0 1-1 0,7 1 0 0,-7-3-1 15,6 6-3-15,-6-1-8 0,6 1-11 0,-6-1-16 0,7 4-20 16,-7-4-27-16,7 4-34 0,-1-3-56 0,0-1-69 0,-6 0-73 16,7-3-76-16,-1 3-66 0,1-3-60 0,0-1-30 0,-1-3-14 0,8 0 1 15,-8-3 8-15,6-1 15 0,-5-3 19 0,6-1 27 0,0-2 33 0,1-1 56 16,-2-4 70-16</inkml:trace>
  <inkml:trace contextRef="#ctx0" brushRef="#br1" timeOffset="36204.58">20795 5741 60 0,'-7'-5'332'0,"1"-2"52"0,-8 4 43 15,8-1 30-15,0 4 25 0,0-4 20 0,-1 4 15 0,0 0 11 0,7-3 6 16,-6 3 6-16,6-4 6 0,0 4-67 0,0 0-102 0,6-4-85 16,1 1-75-16,0 3-53 0,-1-7-43 0,6 2-29 0,-4 2-25 0,4-1-19 15,1-3-17-15,7 3-10 0,-6 1-7 0,-2-1-7 0,1 4-6 16,0 0-3-16,0 0-2 0,1 4 1 0,-8-1-2 0,0 5-1 16,0 2-2-16,-6 2-6 0,0 2-8 0,-6 2-12 0,0 2-15 0,0 0-25 15,-8 4-33-15,1 0-62 0,-7 0-76 0,2 3-91 0,-2-2-98 16,0-2-51-16,-7 5-30 0,2-4-13 0,5 0-5 0,-6-4 2 15,6 0 6-15,1-3 11 0,-1 0 14 0,2-4 26 0,4 0 33 0,8-4 62 16,-8-4 77-16</inkml:trace>
  <inkml:trace contextRef="#ctx0" brushRef="#br1" timeOffset="37128.56">22013 6425 0 0,'-6'19'136'0,"-2"-2"120"0,2 3 15 15,0-6 8-15,6-3 5 0,0 0 6 0,-6-4 5 0,6 1 12 16,0-5 17-16,0 1 25 0,0-4 31 0,0 0-23 0,0 0-48 0,0 0-44 15,6 0-45-15,0-7-22 0,-6 3-13 0,14-3-6 0,-8-4-5 0,7-1-4 16,0-2-6-16,0-1-11 0,7-3-15 0,-8-4-26 0,8 4-32 16,-1-8-26-16,1 1-22 0,0-5-13 0,-7 4-7 0,6-6-6 15,0 2-3-15,-5-3-1 0,5 1 1 0,-5-2-2 0,-2 1-1 0,8 1 2 16,-7-2 1-16,0 5 3 0,0-4 6 0,-7 4 5 0,8 4 5 16,-8-1 5-16,0 0 4 0,1 0 8 0,0 8 5 0,-7-4 8 0,6 4 5 15,-6 4 4-15,0-1 6 0,0-1 2 0,0 5 2 0,0 1 1 16,-6-1-1-16,6 3 0 0,0 1-1 0,0 4-3 0,-7-2-2 0,7-2-6 15,0 7-8-15,-7-3-5 0,7 3-8 0,0 0-4 0,-6 0-5 16,6 3-3-16,-6 4-5 0,6-2-5 0,-7 5-3 0,0 1-6 16,1 5-4-16,0-3-2 0,-1 6-4 0,0 3 1 0,1 4 1 0,6-1 0 15,-7 1 1-15,1 3 1 0,6 5-1 0,0-2 1 0,-6 1 0 16,6 0-1-16,6 4 0 0,-6-4 0 0,0 3 1 0,0-2 1 0,6 3 0 16,-6-5 0-16,7-3-2 0,-1 4 0 0,1-7-1 0,0 4 1 15,-1-9-1-15,0 2 1 0,8-3 0 0,-8-1 0 0,7-4 1 16,-6 0-1-16,6-8-1 0,-1 4 0 0,-5-7-1 0,6-1 1 0,1 1 2 15,-2-4-2-15,1-4 0 0,0-3 1 0,0 0-2 0,1-4-1 16,-2-4-1-16,1 0-2 0,0-4-2 0,0-1-2 0,1-3 0 0,-8-3-2 16,7 1 0-16,-6-5-1 0,-1 1-1 0,-6-4 0 0,0 5 0 15,0-6 0-15,0 1 2 0,-6 0 0 0,6 0 3 0,-7 4 2 16,0-1 1-16,1 5 4 0,-7 3 0 0,6 0 3 0,1 3 2 0,-1 5 0 16,1-1 1-16,-1 7 1 0,1 1-1 0,-1 0 1 0,1 3-3 0,6 4 1 15,-6 0-1-15,6 4-1 0,0 0 2 0,0 4 0 0,0-1 1 16,0 0 0-16,0 4 1 0,0 0-1 0,6 0 1 0,0 0 2 15,1 0 1-15,-1 0 1 0,7 0 1 0,-6 0 3 0,6-4 0 0,0 4 0 16,7-4-1-16,-8 1 0 0,1-1-1 0,7 1-1 0,0-6 1 0,-8 3-1 16,8 2-2-16,-1-3 0 0,-5 0-2 0,5-1 0 0,-6 1-2 15,6 0-1-15,-5-1-1 0,-1 0-1 0,0 2 0 0,0 2-2 16,-7-4 0-16,8 5-1 0,-8 3 0 0,0-4 0 0,1 4 0 0,0 4 1 16,-1-5-1-16,-6 6 0 0,0 2 0 0,0 1 1 0,0-2 1 15,0 2 0-15,-6-1 0 0,6 4 1 0,0-4 1 0,-7 1 0 16,7-1 0-16,0 1 0 0,0-1 0 0,0-4-2 0,7 1-1 0,-7-1-5 15,6-3-8-15,0 0-11 0,-6-3-16 0,7-1-16 0,6 1-20 0,-6-6-40 16,-1-2-48-16,8 0-65 0,-8-2-73 0,6-3-62 0,2-5-58 16,-1 0-46-16,7-2-45 0,-2-3-15 0,2-3-5 0,-7 0 7 15,13 0 11-15,-6-5 16 0,0 2 19 0,5-2 38 0,-5 1 49 0,6 0 65 16,0 0 71-16</inkml:trace>
  <inkml:trace contextRef="#ctx0" brushRef="#br1" timeOffset="37903.6">23518 6073 0 0,'19'-3'29'0,"-6"0"188"16,0-5 24-16,-7 5 27 0,1-5 27 0,0 4 35 0,-7-4 40 15,0 6 31-15,0-6 24 0,0 1 20 0,0-1 15 0,-7 1-27 0,7 3-47 16,-7-3-39-16,7 0-36 0,-6-1-25 0,-1 5-18 0,7-5-23 16,-6 5-25-16,-1-1-35 0,1 0-40 0,-1 4-28 0,1 0-26 0,-8 0-18 15,8 4-15-15,-7 0-12 0,0-1-12 0,0 5-8 0,1 3-6 16,-2 0-5-16,1 1-5 0,-6 1-3 0,-1 1-3 0,7 6-1 16,-7-3 2-16,8 6-2 0,-8-5 1 0,7 8 0 0,-7-5 1 0,8 4-1 15,-2 2 1-15,8-5 0 0,-7 4 0 0,7-1-2 0,6-2 1 16,-8 2-1-16,8-3 1 0,8-4-1 0,-8 0 2 0,6 1-2 0,7-5 0 15,-7 1-1-15,8-4 0 0,-2-1 0 0,8-2-1 0,-7 0 1 16,7-4 0-16,-1-4 1 0,0-4 0 0,-5 0 0 0,5-3 0 0,1 0-1 16,0-5 0-16,-1-1-1 0,0-4 1 0,-6 0-1 0,7-2 1 15,-7-2 1-15,6-1-1 0,-6 0 1 0,1-8-1 0,-2 5-1 0,2-1 1 16,-2-3 1-16,-5 0 0 0,-1 2 2 0,8-1 2 0,-8 2 3 16,0 0 5-16,1 0 6 0,-7 4 6 0,7 0 6 0,-7 8 6 15,6-5 5-15,-6 8 3 0,0-3 3 0,0 7 1 0,0 0-1 0,0 2-1 16,0 2-1-16,0-1-5 0,0 4-3 0,0 0-5 0,0 4-6 15,0-1-6-15,0 2-6 0,0 5-7 0,0-2-4 0,0 6-3 0,0 1-3 16,0-1-2-16,0 6 1 0,0 1-1 0,0 1 0 0,6-1 3 16,-6 5-1-16,0 0-1 0,0-1 2 0,0-3 2 0,7 4-2 15,-7-1-2-15,7 2 1 0,-7-5-1 0,6-1 0 0,1-3 2 0,-7 5 0 16,6-9-1-16,0 1 2 0,2 0-1 0,-2-4-1 0,0-3 1 16,-6-2 0-16,7 2-2 0,6-5 2 0,-7-3 1 0,1 0 0 0,5-3 1 15,-4-1-1-15,4 0 0 0,-5-7-1 0,6 4 1 0,0-7 0 16,0 3 0-16,0-5 2 0,0-1-2 0,0-1 1 0,0-1-1 0,0-4-1 15,0 2 2-15,-7-2 0 0,8 3-1 0,-2-6 0 0,-5-1 0 16,6 6-1-16,0-1-1 0,-7 0-1 0,8 0 0 0,-8 3 0 0,0 1-1 16,8 3 1-16,-8 4-2 0,1 0-1 0,-1 4 0 0,1 3-1 15,0 1-1-15,-1 3 0 0,0 0 2 0,0 7 0 0,2 0 0 0,-8 1 1 16,6 6 0-16,0 1 0 0,-6 0 1 0,7 7 0 0,-7 0 1 16,0 0 1-16,0 3 1 0,-7 4 0 0,7-4 0 0,0 6 0 15,-6-2 0-15,0 0 0 0,6-3 0 0,-8 3 0 0,2-3 0 0,6-4 0 16,0 0 0-16,-6 0-1 0,6-8 0 0,0 4 1 0,0-6 0 15,0 3 1-15,0-8 0 0,0 0 0 0,0-4 1 0,0 2 1 0,6-2 0 16,-6-3 1-16,6 0 1 0,-6-3 1 0,8-2 0 0,-2-2 1 16,0 0 0-16,1 0 0 0,6-9-1 0,-6 6 0 0,5-7 0 0,-5-3-1 15,6-2-1-15,0 1 0 0,-6-6-2 0,6 2 0 0,-7-4-1 16,8 0-1-16,-2-4-1 0,-6 3-1 0,8-2 1 0,-1 2-1 16,-7 1 0-16,1 3-1 0,6 1-1 0,-7 3-1 0,0 3 1 0,2 4-2 15,-2 4 1-15,0 4-1 0,1 0 0 0,-1 7-1 0,1 0 1 16,-7 0 0-16,7 3 0 0,-7 5 1 0,6-1 0 0,-6 4 1 0,6 0 0 15,-6 4 1-15,7 3 0 0,-7-3 0 0,7 3 1 0,-7 0 0 16,0 5 0-16,6-5-6 0,-6 3-6 0,6-2-12 0,-6-1-14 16,7 1-13-16,-7-1-15 0,7-3-19 0,-1-1-21 0,1-3-33 0,-1 0-38 15,0-4-58-15,8 1-65 0,-2-5-64 0,2-3-63 0,-1 0-48 16,6-3-40-16,0-1-13 0,1-3 0 0,0-1 9 0,5-2 10 0,-5-1 19 16,6-4 20-16,1 4 33 0,-1-1 38 0,-7-2 56 0,7 3 66 15</inkml:trace>
  <inkml:trace contextRef="#ctx0" brushRef="#br1" timeOffset="38470.25">24944 6067 35 0,'12'-11'229'0,"-4"-1"31"0,4 4 28 0,-12-2 27 0,6-1 23 0,-6 5 31 16,0-6 35-16,7 4 25 0,-7-3 19 0,-7 5 1 0,7-2-9 16,0 0-41-16,-6 1-58 0,6 0-42 0,-6 3-35 0,0 1-29 15,-2-1-29-15,2 1-25 0,-7-2-25 0,7 5-31 0,-8 5-33 0,2-5-25 16,-2 7-20-16,2 0-15 0,-8 0-11 0,7 4-8 0,-7 4-6 16,8-1-4-16,-8 1-2 0,7 3-2 0,-7 4-1 0,8 1 1 0,-2-2 1 15,1 5-1-15,0-4 0 0,0 3-1 0,7 0-1 0,-1 2 1 16,0-1 0-16,7-4 0 0,0-1 1 0,0 1 1 0,0 1-1 0,7-6 1 15,0-1 1-15,-1-2-1 0,7-3-1 0,0-4 2 0,0 1-1 16,1-5 2-16,-2-3 1 0,8 0-1 0,-7-3 0 0,7-5 0 16,-1 1 1-16,-6-7-2 0,6-1 2 0,1 0-1 0,0-3-1 0,-1-4 0 15,1 0 1-15,-8-4 0 0,8 1 0 0,-7-5-2 0,7 1 0 16,-8 0 0-16,-4-1-1 0,4-2 0 0,-6 2 1 0,8-3 0 0,-14 4 1 16,6-4 0-16,1 8 3 0,-7-1 1 0,0 0 1 0,0 4 2 15,0 4 2-15,0 3 1 0,0 0 2 0,0 4 2 0,-7 4 0 16,7 0 0-16,0 7 0 0,-6-3-1 0,6 3-2 0,0 3-1 0,-6 0-3 15,-2 1 0-15,8 7-2 0,-6 0 0 0,0 4-4 0,0-1 0 16,-2 4 0-16,8 4-1 0,-6 4 0 0,0 0 1 0,6 3 0 0,-7 4 0 16,1 0 3-16,6 0 0 0,0 4 1 0,-7 3 1 0,7 1-1 15,0-1 1-15,0 4 0 0,-7-4 0 0,7 3-1 0,0 2 1 0,-6 0 0 16,6-2 0-16,0 1 0 0,0 0 1 0,0-4 1 0,0 3 0 16,0-2-1-16,0-4 0 0,0 3-1 0,0-3 0 0,0-1-1 0,0-3-1 15,-6 1 0-15,6-2 0 0,0-3 1 0,-6-3-3 0,6-3-1 16,-8-3-1-16,8 3 0 0,-6-8 0 0,0-1-1 0,-1-2 0 15,1-2 0-15,-1-6 1 0,0-1 0 0,-5 2 1 0,5-5-1 0,-6-5 0 16,0 2 0-16,0-4-1 0,0 0 2 0,-7-5 1 0,8 2 0 16,-2-1 1-16,1-3-1 0,0-3 3 0,7 3 2 0,-7 1 4 0,7-3 1 15,-2-2 2-15,8 3 1 0,0-3 1 0,8-1 0 0,-8-2 0 16,12 3 1-16,1-5-1 0,0 4 1 0,6-1-2 0,1-3 1 0,0-3-3 16,13 5-3-16,-7-2-2 0,0-2-3 0,7-1-2 0,-1 1-4 15,1-5-11-15,-1 1-13 0,1 0-18 0,-1-1-20 0,-6-2-34 16,1-5-44-16,-2 5-65 0,-5-5-76 0,6 3-86 0,-14 1-88 0,2-4-44 15,-1 5-21-15,0 2-12 0,-6 2-1 0,-7 2 6 0,0 3 12 0,-7 1 17 16,0 4 17-16,-6 3 36 0,-7 4 42 0,2 1 67 16,-9 2 161-16</inkml:trace>
  <inkml:trace contextRef="#ctx0" brushRef="#br1" timeOffset="38789.55">23563 6769 197 0,'-13'23'430'0,"6"-5"51"0,-6-3 28 0,7-1 14 0,-8 1 7 16,8-4 4-16,0 0 1 0,-1-3 2 0,1-1 0 0,6-4 1 0,-7-3 0 16,7 4-86-16,0-4-131 0,0 0-111 0,0 0-101 0,0 0-54 15,0 0-33-15,0 0-31 0,0 0-33 0,0-4-65 0,0 1-80 0,0-2-109 16,7-2-122-16,-7 0-59 0,6 0-32 0,-6-4-15 0,0-1-7 16,0 2-4-16,7-5-3 0,-7 1 3 0,-7-1 5 0,7-4 17 15,0 2 25-15,0 1 61 0,-6-5 79 0</inkml:trace>
  <inkml:trace contextRef="#ctx0" brushRef="#br1" timeOffset="39154.67">22064 6009 5 0,'-6'0'373'0,"0"2"68"0,0-2 35 0,-1 4 25 16,0-4 15-16,7 0 13 0,0 4 10 0,0-4 9 0,0-4 11 0,7 4 8 15,-7-4 7-15,13 4-50 0,-7-2-78 0,8-3-107 0,-2 1-124 16,8-3-66-16,-1 3-37 0,1-3-22 0,0 3-17 0,5-2-12 16,1 1-12-16,1-2-23 0,5 3-32 0,-6-3-52 0,1 4-62 0,-1-1-109 15,0 0-133-15,-1-3-89 0,1 4-70 0,1-2-34 0,-1-2-18 0,-6 0-8 16,5 3-4-16,-5-3-2 0,0-5-1 0,-1 5 14 16,0-4 21-16,1 0 44 0,-1-4 55 0,1 5 104 0,0-1 294 0</inkml:trace>
  <inkml:trace contextRef="#ctx0" brushRef="#br1" timeOffset="40402.68">25784 6172 0 0,'-7'12'215'0,"7"2"67"0,-6-3 14 0,6-3 9 16,0 3 4-16,-6-4 3 0,6 0 5 0,0-3 6 0,0 0 12 0,0-4 14 15,0 0 17-15,6 3-37 0,-6-6-64 0,6 3-48 0,-6-4-41 16,13 0-21-16,-6-3-10 0,-1 0-7 0,7-1-3 0,1-3-5 16,-2 0-3-16,2-3-8 0,5-1-11 0,-6-4-16 0,6 1-16 0,-5 0-19 15,5-4-18-15,1 0-15 0,-8-4-11 0,8 1-5 0,0-1-2 0,-7 0-3 16,7-3 0-16,-8 0-1 0,2-4 1 0,5 4 2 0,-6-1 3 16,-6 1 5-16,5-4 6 0,-5 4 5 0,0 3 7 0,-1 0 5 15,0 0 8-15,-6 5 3 0,7 3 4 0,-7-1 4 0,0 1 4 0,0 3 4 16,0 5 3-16,0-2 2 0,0 1-1 0,0 4-3 0,-7 0-4 15,7 3-7-15,0 1-7 0,0-2-6 0,0 5-9 0,0 0-5 16,-6 5-5-16,6-2-4 0,0 1-4 0,-6 3-4 0,6 0-3 0,-7 4-3 16,7 4-3-16,-7 3-2 0,1 0-1 0,0 1 2 0,-1 7-1 15,7-4 1-15,-7 7 1 0,1-4 0 0,-1 4 0 0,1 5 1 0,6-5 0 16,-6 4 0-16,6 0-1 0,0 4 1 0,-8-4 1 0,8-1 1 16,0 1-1-16,0 1 1 0,8-5 0 0,-8 4 0 0,6-4 1 0,0-4-1 15,-6 2 2-15,13-1 1 0,-6-6-1 0,0-1 1 0,5 0 2 16,2-1 0-16,-2-7 0 0,1 0 2 0,7-3 0 0,-6-6 0 15,4 3 1-15,2-5-1 0,-1-5 1 0,1-2-1 0,0-4-1 0,-1-3-1 16,1-1 0-16,0-3-1 0,5-5-1 0,-5-2-2 0,0-1 0 16,-1-3-2-16,1 0-1 0,-8-4 0 0,8 0 0 0,-7-4 0 0,0-2-2 15,0-2 1-15,0 1 1 0,-6-4-2 0,-1-4 0 0,0 1 0 16,2-1 1-16,-8 4 1 0,6-5 0 0,-6 2 1 0,0 4-1 0,0 2 2 16,0 1 1-16,0 7 4 0,0 0 5 0,0 4 2 0,0 3 5 15,-6 0 4-15,6 8 1 0,0 0 3 0,0 3 3 0,0 4 1 16,-8 0 3-16,8 0 0 0,0 4 0 0,0 3-1 0,-6 1-4 0,6-1-3 15,0 4-3-15,0 0-5 0,-6 4-4 0,6-1-3 0,-7 5-4 0,7 3-2 16,-6 0-1-16,-1 3-3 0,7 4-4 0,-6 4 0 0,-1 5-1 16,1 2 1-16,-1 0 0 0,0 4 2 0,1 3 1 0,0 5 0 15,-1-1-2-15,0 4-1 0,7 0 1 0,-6 4 0 0,0-1 2 0,6 0 0 16,-7 5 1-16,7-4 0 0,-6 3-1 0,6-3 2 0,0 3-1 16,-7-4 0-16,7-3-1 0,7 4 2 0,-7-4 0 0,0-4 0 0,6-3 1 15,-6-1 1-15,7-6-2 0,-7 0 1 0,6-5-2 0,0-3 1 16,1-5 0-16,-7 2 1 0,7-8 2 0,-1 1 3 0,0-5 3 0,1 0 3 15,-7-3 3-15,7-4 1 0,-1-4 1 0,1 0 2 0,-1 1 0 16,7-9 0-16,-6 5-1 0,5-6 0 0,2-7 1 0,-8 3-2 16,7-6-1-16,0-3-3 0,0 1-5 0,1-5-2 0,-2-2-3 0,2-6-3 15,-1 1-1-15,-1 1-1 0,2-4-2 0,-2 3 0 0,2-2 0 16,-1 2 0-16,0 0 1 0,0 0-1 0,-1 8-2 0,2 0 0 0,-1 6 1 16,-7 6-2-16,7-2 1 0,0 8-2 0,-7 4 1 0,8 3-1 15,-8 4 0-15,8 4 0 0,-8 3 1 0,7 4-1 0,-7 0 2 16,1 8 0-16,0-1 1 0,-7 4 0 0,6 0 0 0,0 3 1 0,-6 1 1 15,0 0 2-15,0 3 0 0,0-3 0 0,0 0 0 0,0-1-4 16,0 1-3-16,0-4-9 0,0-1-11 0,0 1-15 0,7-8-16 0,-7 6-21 16,7-9-21-16,-1 0-34 0,0-4-40 0,1 0-58 0,-1-3-67 15,8-8-66-15,-2 4-65 0,2-7-54 0,-2 0-48 0,8-4-18 0,-1-3-1 16,1-3 7-16,0 3 13 0,6-4 18 0,0 4 21 0,-7-4 34 16,8 3 39-16,-1-4 58 0,0 4 67 0</inkml:trace>
  <inkml:trace contextRef="#ctx0" brushRef="#br1" timeOffset="41013.07">27588 5935 66 0,'13'-7'214'0,"0"2"22"0,-6-5 17 0,-1 2 21 0,0 1 27 0,-6-5 34 16,6 5 40-16,-6-4 35 0,0 0 32 0,0 4 5 0,-6-1-12 16,6-2-32-16,-6 3-45 0,6-1-28 0,-6 5-21 0,-1-5-15 0,-6 5-13 15,6-1-18-15,-5 0-22 0,-2 4-31 0,1 0-36 0,0 0-32 16,0 4-30-16,-7 0-22 0,8-1-17 0,-8 5-14 0,1 3-9 0,-1-4-8 16,0 8-4-16,8-5-5 0,-8 5-4 0,7 4-3 0,-7-5-1 15,8 4-5-15,-2 5-4 0,1-5-1 0,7 4-2 0,-8-4-3 16,8 4-1-16,0 0 0 0,0 0-2 0,6-4 0 0,0 4 0 0,-8-3-1 15,16-1-2-15,-8 1-1 0,6-1-2 0,-6 1-1 0,6-5-1 16,7 0 0-16,-6 1-2 0,-1-4 1 0,7-4 1 0,-6 1-1 16,6-1 0-16,-1-4 0 0,2-3-3 0,-1 0 1 0,0-3-1 0,6-1 2 15,-5-4 0-15,-2-2 1 0,8 3-1 0,-7-8 0 0,7 3 1 0,-8-2-2 16,8-4 1-16,-7-1-1 0,7 1 1 0,-8 0 0 0,2-4 1 16,-1 0 0-16,-7 0 1 0,8-4 1 0,-2 1-1 0,-6 3 1 15,2-3 0-15,-2-1 2 0,0 3 0 0,1-2 1 0,-7 3 0 0,7 3 0 16,-7 1 2-16,0 4 2 0,0-1 0 0,0 4 0 0,0 0-1 15,0 4-1-15,0 4-2 0,-7-2 0 0,7 2 0 0,0 3-1 16,-7 3 0-16,7 2-1 0,-6-2 0 0,6 4-2 0,-6 4 0 0,-2 0-1 16,2 4-1-16,6-1-1 0,-6 4 2 0,0 4 0 0,-1-3 1 0,0 3 1 15,7 4 1-15,0-5-1 0,-6 5 0 0,6-4 1 0,0 4 0 16,6-4 0-16,-6 0-1 0,0 0 0 0,7 0 0 0,0-4 0 16,-7 1 0-16,6-5 0 0,0 0-1 0,0 1 0 0,8-4 0 0,-8-3 0 15,8-1 1-15,-8 0 1 0,7-7-1 0,0 4 0 0,0-8 0 16,0 4 0-16,0-7 0 0,0 0 1 0,7-1 0 0,-8-3 0 0,2-4 1 15,5 5 0-15,-6-8 1 0,0 2-1 0,7-2 0 0,-14 0 0 16,8-4-1-16,-2 0 1 0,1 4 1 0,-6-8-1 0,6 4 3 0,-7 0-1 16,1-4 0-16,0 5-1 0,-1-1 2 0,-6 0-2 0,6-1 0 15,1 5 0-15,-7 4 2 0,0-1-1 0,6 0-1 0,-6 8 0 16,0 0-1-16,0-1-1 0,0 5-3 0,0 3 0 0,0 3 0 0,0 1 0 16,-6 3 0-16,6 4-1 0,-7 4 0 0,7 0 0 0,-6 3 2 0,6 4 0 15,-6 4 1-15,6 0 0 0,-7 2 0 0,7-2 1 0,0 7 0 16,-7-4 1-16,7 0 1 0,0 1-2 0,0-1 1 0,0 0 1 15,7-4 0-15,-7 2 0 0,7-1-2 0,-1-4-1 0,-6-4-1 0,6 0-2 16,7-4-1-16,-6-2-11 0,0-1-14 0,-1-4-24 0,8-4-32 16,-8-3-66-16,6-3-82 0,-5-4-97 0,6-4-104 0,0-3-60 15,-7-2-39-15,2-5-19 0,4-5-9 0,-5-3-3 0,0-4 1 0,-1-4 8 16,-6 0 14-16,6-6 25 0,1-2 30 0,-7-5 66 0,6-2 84 16</inkml:trace>
  <inkml:trace contextRef="#ctx0" brushRef="#br1" timeOffset="41171.15">28024 5353 287 0,'-20'-5'423'15,"1"5"37"-15,6 0 21 0,0 5 17 0,-7-5 14 0,8 3 15 0,-2-3 13 16,8 0 9-16,-7 0 5 0,7 0 5 0,-1 0 1 0,0 0-105 16,1 3-154-16,6-3-98 0,-6 4-67 0,6-4-36 0,0 4-21 15,-8-4-20-15,8 3-20 0,0-3-27 0,0 4-32 0,0 0-46 0,0-1-53 16,0 1-77-16,0 0-89 0,0-4-92 0,0 3-92 0,0-3-47 16,0 0-21-16,0 0-11 0,0 0-6 0,-6 0 1 0,6-3 2 15,-6 3 14-15,-1-4 18 0,7-3 36 0,-6 3 46 0,6-3 75 0,-7-1 157 16</inkml:trace>
  <inkml:trace contextRef="#ctx0" brushRef="#br1" timeOffset="41335.97">27692 5253 158 0,'-6'0'378'0,"-1"4"46"0,1-1 30 0,-1-3 19 0,0 4 10 16,1-4 6-16,6 0 4 0,-6-4 1 0,-2 4 2 0,2 0 0 0,0 0 0 16,0 0-83-16,-1 4-126 0,0-4-94 0,-6 3-77 0,1 2-46 15,-2-2-31-15,1 4-32 0,-6 1-33 0,-1 3-56 0,1-3-68 0,-1 2-84 16,1 1-90-16,-7 4-65 0,0-4-54 0,-1 3-26 0,1 1-13 15,0-4-7-15,0 4-3 0,-7-1 0 0,8-3 0 0,-7 4 14 16,5-5 20-16,-5 6 51 0,6-5 64 0</inkml:trace>
  <inkml:trace contextRef="#ctx0" brushRef="#br1" timeOffset="41682.15">25816 5707 115 0,'-13'11'379'15,"0"-3"49"-15,7 0 29 0,-7-1 18 0,7-1 14 0,-2-1 12 0,2 2 13 16,6-3 9-16,-6-4 9 0,6 3 7 0,0 1 5 0,0-4-72 16,0 0-113-16,0 0-98 0,0 0-89 0,6 0-50 0,0 0-27 0,2 3-19 15,4-3-14-15,8 0-11 0,-1 0-13 0,7 0-12 0,0 0-15 16,7-3-25-16,6 3-30 0,1 0-51 0,5 0-64 0,1-4-84 16,-1 4-92-16,7-3-77 0,0 3-70 0,0-4-35 0,1 0-17 0,-2 1-9 15,8-2-5-15,-7 2 2 0,0-5 3 0,7 6 18 0,-7-6 25 16,0 0 48-16,7-3 64 0,-1 4 81 0,-5-1 253 0</inkml:trace>
  <inkml:trace contextRef="#ctx0" brushRef="#br1" timeOffset="41880.75">28499 5634 0 0,'7'11'142'0,"-7"0"227"0,0 0 42 0,0 0 21 15,0-4 9-15,0 0 5 0,0-2 3 0,0-2-2 0,0 1-3 16,0-4-22-16,-7 3-33 0,7-3-93 0,-6 4-123 0,6-4-180 16,-6 0-207-16,-1 0-113 0,7-4-63 0,-6 4-32 0,6-3-14 0,0-1-8 15,0 1-3-15,0-5 1 0,6 1 2 0,1-4 22 0,5 3 34 16,2 1 61-16,-2-4 180 0</inkml:trace>
  <inkml:trace contextRef="#ctx0" brushRef="#br1" timeOffset="42029.68">28617 6048 254 0,'-7'25'418'0,"-5"1"35"0,4-3 18 0,2-5 7 0,0-4 5 16,0 1 2-16,6-7 1 0,0-1-3 0,0-5-1 0,0 3-16 0,0-2-20 15,0 1-160-15,0-4-230 0,0 0-195 0,6-4-175 0,-6 1-87 16,6-4-44-16,-6-5-20 0,6 6-12 0,-6-10-5 0,8 2-1 16,-8-5 0-16,6 1 1 0,0 0 16 0,1 0 21 0,-7-4 60 0,6-4 105 15</inkml:trace>
  <inkml:trace contextRef="#ctx0" brushRef="#br1" timeOffset="48265.15">6675 9316 0 0,'0'3'148'0,"7"4"177"15,-7-2 52-15,0-2 35 0,0 5 27 0,0-5 17 0,0 1 16 16,0 0 12-16,-7-4 11 0,7 3 11 0,0-3 9 0,0 0-31 16,0 0-53-16,0 4-67 0,0-4-74 0,-6 0-55 0,6 0-46 0,0 0-28 15,0 3-20-15,0-3-13 0,0 0-12 0,0 0-7 0,0 0-8 16,0 0-7-16,0 0-10 0,0 0-8 0,0 0-8 0,0 0-8 0,0 0-8 15,0 5-6-15,6-5-8 0,-6 0-2 0,7 0-2 0,-1 3 1 16,0-3-1-16,8 0 2 0,-8 0 1 0,14 0 3 0,-7 4 3 0,7-4-43 16,-1 0 0-16,0 0 0 0,1 0 0 0,6 0 0 0,-7 0 0 15,8 0 0-15,-7 0 0 0,5 0 0 0,-5 3 0 0,6-3 0 16,-6 0 0-16,5 0 0 0,-5 0 0 0,0 4 0 0,-1-4 0 0,1 0 0 16,-8 0 0-16,8 4 0 0,-7-4 0 0,0 0 0 0,0 3 0 0,-7-3 0 15,8 4 0-15,-8-4 0 0,0 0 0 0,2 0 0 0,-8 3 0 16,6-3 0-16,-6 4 0 0,0-4 0 0,0 0 0 0,0 0 0 15,0 0 0-15,0 0 0 0,0 0 0 0,0 0 0 0,0 0 0 0,0 0 0 16,0 0 0-16,0-4 0 0,-6 4 0 0,-2 0 0 0,2-3 0 16,6 3 0-16,-13-4 0 0,6-3 0 0,1 3-465 0,-7-3-177 15,0-1-37-15,6 1-19 0,1-4-9 0,0 0-2 0,-1 1-1 0,0-6 20 16,14 2 31-16,-7-1 39 0,7-3 47 0,5 3 74 0,2-3 90 16</inkml:trace>
  <inkml:trace contextRef="#ctx0" brushRef="#br1" timeOffset="49128.83">8434 8264 0 0,'0'-3'223'0,"0"-1"61"0,0 0 22 0,0 1 25 0,0 0 25 0,0-1 28 15,-7 4 29-15,7-5 20 0,0 2 17 0,-7 0 12 0,7-1 10 16,-6 4-50-16,0-4-80 0,-1 4-55 0,-6-3-44 0,6 3-26 16,1-4-18-16,-7 4-19 0,0 0-24 0,0 0-24 0,0 0-28 0,6 0-19 15,-13 4-16-15,8-1-11 0,-1 1-11 0,0 0-7 0,0 2-6 16,-1-1-5-16,-5 2-5 0,6 4-5 0,0-4-4 0,0 4-5 0,-6 0-4 16,5 4-1-16,2-1-2 0,-2 1 0 0,1 0 0 0,1 4-2 15,-2-2 1-15,8 2-1 0,-7-1 0 0,6 4-1 0,-6-3 0 0,7 2 0 16,0-2 0-16,-2 3 0 0,8-4 0 0,-6 4 0 0,6-4-1 15,0 0 0-15,0-3 0 0,6 4 1 0,-6-5 0 0,8 0 0 16,-2-2 0-16,0 2 1 0,7-3 2 0,-6-4-1 0,12 5 1 0,-5-5 0 16,-2-3-1-16,8 3 1 0,-1-7-1 0,1 4 2 0,6-8 0 0,0 4 1 15,1-4-1-15,-2-3 0 0,1-4 1 0,0 0-1 0,1 0 0 16,-1-4-1-16,0 0 1 0,-1-2-1 0,-5-3 0 0,6 3-1 16,-6-5 1-16,-1 3-1 0,-5-2-1 0,5 2-1 0,-6-3 1 0,0 4-1 15,-1-4-1-15,2 3 0 0,-1 1 0 0,-6 0 0 0,-1 0 1 16,0-1 1-16,1 1 1 0,-1 4-1 0,-6-4 2 0,7 2 0 0,-7 5 0 15,0-4 1-15,0 5-1 0,-7-1 2 0,7 0 4 0,0 4 2 16,-6-1 2-16,-1 1 1 0,7 0 0 0,-6 3 1 0,0 0 0 16,-1 1 1-16,0 3 0 0,1 0-1 0,-8 0 1 0,8 3-2 0,0 1 1 15,-7 0-2-15,0 3-2 0,6 0-3 0,-5 1-2 0,4 2-1 16,-4 5-1-16,-1-4-2 0,0 7 0 0,6-3 0 0,-6 4-1 0,6 3 0 16,-5-1-1-16,5 2 0 0,0-2-1 0,-5 5 0 0,5 4 2 15,7-5-2-15,-6 4 0 0,-1 5 1 0,7-5 0 0,-7 4 0 16,7-4-1-16,0 4 0 0,0 0 1 0,0-1 0 0,7 2-1 0,-7-1 2 15,7-4 2-15,-7 4 0 0,6-4-1 0,1 0 1 0,5-3-1 16,-5 3 1-16,6-6-1 0,0-1-1 0,0 0 0 0,0-8 1 0,7 0-1 16,0 1 1-16,-1-4-1 0,0-3-1 0,0-1-4 0,1-4 0 15,0-3-1-15,-1 0 0 0,7-3-2 0,-6-1-1 0,0-3 0 0,-1 0 0 16,-5-4-2-16,5-1 1 0,-6 2 0 0,0-1 2 0,-7-5-1 16,0 3 1-16,2 1 1 0,-8-2 1 0,6 3 3 0,-12 0 2 15,6-4 2-15,-8 4 1 0,2 0 1 0,0 1 1 0,-7 2 1 0,0 1-1 16,0-1-1-16,-1 5 0 0,-5-1-1 0,6 0 0 0,-6 4-1 0,-1 4-1 15,7-4-3-15,-7 7-6 0,1-3-9 0,6 7-17 0,-1-3-21 16,2 2-42-16,-1-2-54 0,6 2-73 0,1 1-83 0,-1 4-79 16,1-4-76-16,6 0-40 0,-6 0-18 0,6-3-10 0,0 3-4 0,0-9 4 15,6 7 7-15,-6-2 16 0,6-3 21 0,1-4 41 0,6 0 54 16,-7 0 74-16,7-4 212 0</inkml:trace>
  <inkml:trace contextRef="#ctx0" brushRef="#br1" timeOffset="49911.85">9065 8943 7 0,'-6'10'290'0,"-1"-2"40"0,1 2 27 15,0-2 19-15,-2 0 17 0,8-5 17 0,0 0 17 0,-6 1 16 16,6 0 17-16,0-4 13 0,0 0 12 0,0 0-55 0,6-4-88 0,-6 0-70 16,8 1-64-16,-8-5-38 0,12 1-27 0,-5-4-20 0,-1 0-16 15,8-4-17-15,-2-3-16 0,2 4-17 0,-2-9-16 0,8 6-14 16,-7-6-11-16,0-2-8 0,6 3-4 0,-5-4-2 0,-1-3-3 0,-1 3-1 15,2-7 0-15,-2 4 1 0,2 0-1 0,-8-4 0 0,1 4 0 16,-1-5 1-16,1 5-2 0,-7-4 1 0,7 8 0 0,-7-5 1 16,0 8-1-16,0-4 1 0,0 5 2 0,-7-2 2 0,7 5 3 0,-7-1 3 15,1 5 4-15,-1-1 4 0,1 0 5 0,6 5 4 0,-7-1 5 16,0 0 3-16,1 4 4 0,0 3 2 0,0-3 2 0,-2 3 0 0,2 0 1 16,0 0-3-16,6 4-2 0,-7 0-4 0,1 0-4 0,-1 4-3 15,7 0-6-15,-7 3-3 0,1 1-6 0,0 3-4 0,6 0-4 0,-7 3-4 16,0 4 0-16,1 1-2 0,6 3 1 0,0 3-1 0,-6 1 1 15,6 3 0-15,0 4 1 0,0 1 0 0,0 1 0 0,6 2 1 16,-6 0 0-16,6 4 1 0,1-1 1 0,0 0-1 0,-1 1 2 0,0-2-2 16,1-2 1-16,6 4 0 0,-6-4 0 0,-1-4 1 0,8 3-1 0,-8-7 1 15,6 4-1-15,-5-4 0 0,0-4 0 0,6-2 1 0,-7-1-1 16,1 0 0-16,6-8-1 0,-7 1 2 0,0 0-1 0,2-8 3 16,-2 5 0-16,0-9 2 0,1 1 0 0,-7 0 2 0,6-4 1 0,1-4 0 15,0 0 1-15,-1-4 0 0,0 1 0 0,0-4 0 0,2-3 0 16,-2-1 0-16,0-3-1 0,1-5-1 0,0 2-2 0,6-1-1 0,-7-4-1 15,0 0-3-15,1 1 0 0,0-5-2 0,-1 1 0 0,0 3-2 16,1-3 1-16,0 4-1 0,-1-1 0 0,1 1-1 0,6 6 0 0,-7 1-1 16,1 3-1-16,-1 1 1 0,0 6-1 0,2 1-2 0,-2 3 1 15,0 0 0-15,1 4-1 0,-1 4 0 0,1 0 2 0,-1 3 0 16,1 1-1-16,-1 6 1 0,-6-3 0 0,6 3 1 0,2 5 0 0,-8-1 2 16,6 4 0-16,0 0 0 0,-6 0 2 0,7 0 0 0,0 3 1 15,-7-2-1-15,6-1 1 0,-6 0-1 0,6 0 0 0,1-4-1 0,-1 0 2 16,1-3-1-16,0 0 0 0,-1 0 0 0,0-8 0 0,1 3 0 15,0-5 0-15,-7 2 1 0,13-7-1 0,-7 3 1 0,0-6-1 0,1-1 1 16,0 1 1-16,-1-5-1 0,0-3 1 0,2 0 1 0,4-3 0 16,-5-5 0-16,-1 1 1 0,1-4-1 0,-1 3 0 0,1-6-1 0,-1-1 0 15,0 5-1-15,2-6 0 0,-2 2 0 0,-6-1-1 0,6 1 0 16,-6 3 0-16,7-1 0 0,-7 5-1 0,0 0 0 0,7 0 1 16,-7 7 0-16,0 0 0 0,0-1-1 0,0 9 0 0,0-4-1 0,6 7-1 15,-6 0 1-15,0 0 0 0,0 7 1 0,0 1 0 0,0-1 1 16,6 7 0-16,-6 1 0 0,0 0 1 0,7 7 0 0,-7 0-1 0,6 0 2 15,-6 3 1-15,7 1 2 0,0 0 1 0,-1 0 0 0,-6-1 0 16,13 0 0-16,-6-2 0 0,-1 3-2 0,0-9-1 0,1 5 1 16,-1-7-1-16,1 4-1 0,0-8-3 0,-1 0-9 0,0 0-10 0,2-8-21 15,-2 1-22-15,0-1-46 0,0-6-60 0,1-4-74 0,0-1-86 16,-7-3-76-16,6-3-71 0,1-5-41 0,-7-3-24 0,0-4-11 0,6 1-5 16,-12-5 6-16,6-7 9 0,-7 5 18 0,7-8 23 0,-6-1 45 15,-1 2 58-15,-6-6 76 0,7 1 178 0</inkml:trace>
  <inkml:trace contextRef="#ctx0" brushRef="#br1" timeOffset="50039.87">9906 8397 147 0,'0'-8'368'0,"-7"1"42"0,7 3 28 0,-7 4 15 0,7 0 9 16,-6 4 6-16,6-4 3 0,-6 0 2 0,6 0 4 0,-7 0 1 16,7 0 1-16,0 0-83 0,0 0-123 0,-7 3-89 0,7-3-73 15,0 0-48-15,0 4-36 0,0-4-53 0,0 0-64 0,0 4-85 0,-6-4-97 16,6 0-77-16,0 0-65 0,0 4-32 0,0-4-17 0,0 0-8 16,0 0-4-16,-7 0-2 0,1-4 0 0,6 0 3 0,0 0 9 15,0-3 38-15,-6-3 53 0,6-2 82 0,6-2 281 0</inkml:trace>
  <inkml:trace contextRef="#ctx0" brushRef="#br1" timeOffset="50262.01">9592 8044 105 0,'-19'5'378'0,"6"-3"50"0,0 3 30 0,7-2 18 0,-8-3 13 16,14 0 9-16,-6 0 6 0,0 0 4 0,6-3 2 0,0-2 1 15,0 3 0-15,6-3-74 0,-6-1-110 0,6 1-100 0,2-2-94 0,4 0-51 16,1 4-28-16,-6-6-19 0,6 3-14 0,7 2-10 0,-8 0-7 15,2 4-3-15,-2 0-3 0,8 0-1 0,-13 4-1 0,5 3-3 16,2 0 0-16,-8 4-10 0,-6 0-11 0,7 5-26 0,-7 2-36 0,-7 0-56 16,1 0-68-16,-1 1-84 0,-6 2-89 0,0 5-53 0,0-4-34 0,0-3-17 15,-7 3-7-15,8-4-4 0,-8 0 2 0,7 1 6 16,0-5 11-16,6-3 27 0,-5 1 35 0,4-5 57 0,8 0 69 0</inkml:trace>
  <inkml:trace contextRef="#ctx0" brushRef="#br1" timeOffset="51003.89">11267 8950 116 0,'-14'18'337'0,"8"1"30"0,0-5 17 0,-1 1 7 0,-6-5 4 16,13 2 3-16,-7-5 3 0,7-3 3 0,-6-2 5 0,6-2 6 16,0 0 8-16,0 5-70 0,6-5-112 0,-6 0-70 0,0 0-52 15,7 0-25-15,0-5-9 0,-1 3-5 0,7-6-3 0,-7 1-3 0,8-1-1 16,5-2-3-16,-6-5-4 0,0 1-4 0,7-2-9 0,0-2-7 15,-8-4-10-15,8 0-7 0,-7 1-10 0,-1-1-5 0,2-1-5 0,-1-2-3 16,-6 0-1-16,6-1-1 0,-7 0 0 0,0-3-2 0,-6 3 0 16,7 0-1-16,-7-3-1 0,0 3 1 0,0 0 0 0,0 4 1 15,-7-3 0-15,7 6 1 0,0 1 0 0,-6 4 1 0,0-1 0 0,6 4 1 16,-7 3 0-16,7 2-1 0,-6-3 1 0,-1 6 0 0,7 0 0 16,-7 3-1-16,7 0 0 0,-6 0-2 0,6 0 0 0,-6 3 0 15,6 0-1-15,0 2-2 0,-8-1-1 0,8 2-1 0,0 2 2 0,8 3-1 16,-8-3 0-16,6 6 1 0,0-3 0 0,1 3 1 0,6 1-1 0,-6 0 0 15,5-1 2-15,8 5 0 0,-7-1-1 0,7 1 1 0,-1-1-1 16,0 0-1-16,1 4 0 0,0-4-1 0,5 0 1 0,-5 5 0 16,0-4 1-16,-1 2 0 0,1 2 1 0,0-2-1 0,-1 1-1 0,-6-1 1 15,6 2 1-15,-5-2 1 0,-1 2 0 0,0-1 0 0,-7-4 2 0,1 5-1 16,5-6 0-16,-4 3-1 0,-8-6-2 0,6-1 0 0,-6 3 1 16,0-5 1-16,0-1 2 0,0 2 1 0,-6-5 0 0,-2 0 2 15,2 1 1-15,0-5 1 0,-7 1 0 0,0-1 2 0,0-3 0 0,-1 0 1 16,-5-3 1-16,6-1-1 0,-6 1 0 0,-1-8 0 0,7 3-4 15,-6-2-4-15,6-1-9 0,-1-4-12 0,2-3-17 0,4 3-34 16,2-3-41-16,0-5-52 0,6 1-59 0,0 1-56 0,6-5-57 0,0 1-53 16,8-2-54-16,-1 2-28 0,0-1-11 0,0 1-3 0,7-1 1 15,-1 0 12-15,1 1 15 0,-1-1 32 0,8 4 40 0,-8-3 50 16,0 5 59-16</inkml:trace>
  <inkml:trace contextRef="#ctx0" brushRef="#br1" timeOffset="51334.03">12192 8499 212 0,'6'0'243'0,"0"0"29"15,-6 0 31-15,0 0 39 0,0 0 41 0,0 0 31 0,0 0 27 0,0-4 16 16,0 4 13-16,-6 0-27 0,6 0-47 0,-6 0-41 0,-1 0-41 0,0 0-32 16,1 0-27-16,-1 0-29 0,1 4-31 0,-7-4-38 0,6 7-40 15,-5-3-32-15,5 4-27 0,-6-1-16 0,6 4-11 0,-6 3-9 16,6 1-6-16,-5-1-5 0,6 6-3 0,-8 1-4 0,8-3-1 0,-1 4-1 16,1 0 0-16,6 3-1 0,-7-2 1 0,7-2 0 0,0 2-1 15,0-1 0-15,0 3 0 0,7-3 0 0,-7 1 2 0,6-6-2 16,1 6 2-16,5-5 0 0,-4 1-1 0,4-5 2 0,1 0-1 0,0-3 1 15,0 0-1-15,1 0 0 0,5-3-1 0,-6-4 0 0,6-4 0 16,-5 0-1-16,6 0-2 0,-8-8-1 0,8 1 0 0,-7-4-2 0,-1 0 0 16,2-4-1-16,-2 1 0 0,-5-5 0 0,6 1-1 0,-6-1 0 15,-7-6-1-15,0 3 2 0,0 0 1 0,0-4 0 0,-7 5 2 0,-6-6 0 16,6 6 1-16,-5-2 2 0,-2 2 0 0,2 3 0 0,-1-1-1 16,-1 5 0-16,2-1-1 0,-8 4 0 0,7 3-1 0,0 6-3 15,-6-3-6-15,5 2-19 0,2 6-30 0,-8 2-59 0,7-3-75 0,-7 2-88 16,8 4-90-16,-8-1-56 0,7-1-35 0,-1 3-18 0,8-2-7 15,-6 0-4-15,4 1-2 0,2-5 2 0,0-3 5 0,6 0 19 16,0 0 28-16,0 0 59 0,6-7 77 0</inkml:trace>
  <inkml:trace contextRef="#ctx0" brushRef="#br1" timeOffset="51604.44">11847 8264 0 0,'-20'8'285'0,"0"2"133"0,7-2 39 0,1-1 21 15,-2 1 13-15,1-1 11 0,6-3 6 0,1 4 7 0,0-8 9 16,-1 2 5-16,7-2 8 0,0 0-38 0,0 0-61 0,0 0-104 0,0-2-128 16,7-3-64-16,-1 2-35 0,0-1-20 0,8-3-11 0,-2-1-8 15,2 1-8-15,5-4-6 0,-6 0-6 0,6 0-8 0,1 1-8 0,0-5-5 16,-7 4-6-16,0 0-3 0,0 2-5 0,0-1-4 0,0 3-4 16,-7 3-2-16,1 0-2 0,-1 2-2 0,1 2-2 0,0 0 0 0,-7 2-1 15,0 2 0-15,6 0 0 0,-6 3 0 0,6 3-1 0,-6-1-3 16,0 5-8-16,8-3-13 0,-8 4-18 0,6-1-27 0,-6 1-31 15,6 0-63-15,0-1-79 0,-6-3-87 0,7 4-87 0,6-7-60 0,-6 3-42 16,-1-4-21-16,8-4-10 0,-2-3-1 0,1 0 4 0,0 0 12 16,0-7 18-16,1 4 27 0,5-8 31 0,-6 0 64 0,6-4 79 0</inkml:trace>
  <inkml:trace contextRef="#ctx0" brushRef="#br1" timeOffset="51744.55">12439 7982 0 0,'0'-3'195'16,"-6"3"89"-16,-8 3 16 0,8-3 8 0,-7 4 3 0,0 3 1 0,-6-3 2 15,-1 3 0-15,0 0 1 0,1 4-17 0,-1 0-25 0,-6 0-102 16,0 4-139-16,7 0-122 0,-7-1-111 0,-1 5-58 0,1-4-28 0,0 3-14 16,7-4-6-16,-7 6-3 0,6-6-4 0,7-1 0 0,0-1-1 15,0-1 18-15,7-3 24 0</inkml:trace>
  <inkml:trace contextRef="#ctx0" brushRef="#br1" timeOffset="52519.68">13390 8749 248 0,'-6'14'310'0,"6"-3"16"0,-8 0 8 0,8-3 6 16,0-5 2-16,8 0 1 0,-8-3 1 0,6 0 1 0,7-6 0 0,-7 1-16 15,8-5-27-15,-2-1-77 0,8 0-101 0,0-8-54 0,-7 1-30 0,6-1-16 16,0-6-6-16,8-1-4 0,-7 1-4 0,-2-5 0 0,9 1-1 16,-7-4-2-16,6-4 0 0,-7 5 0 0,1-5 0 0,-1 0 0 0,0 1 0 15,-5-1-2-15,-1 3-1 0,-1-1-1 0,-5-2-2 0,0 3 0 16,-1 1 0-16,-6 4 2 0,0 0 2 0,0 0 5 0,0 3 6 0,-6 3 11 16,-1 2 10-16,0-1 14 0,1 7 13 0,0-3 8 0,-1 7 6 15,1-3 3-15,-8 2 2 0,8 4 1 0,0 2 2 0,-1-2-2 16,0 5-1-16,1-1-5 0,0 0-6 0,-1 4-11 0,-6 0-10 0,6 4-15 15,1 0-13-15,0 3-8 0,-2 0-5 0,2 4-3 0,0 4-2 16,0 0 0-16,-1 4 2 0,0 2 4 0,1 1 4 0,6 3 4 0,-7 2 1 16,7 5 3-16,-6-2 3 0,6 2 1 0,6 2 2 0,-6 1 1 15,7 2 0-15,-7 0 1 0,6 0-1 0,1 4-1 0,0-1-2 0,-1-4-5 16,0 4-3-16,0 1-4 0,2-4 0 0,-2-1-2 0,0 1-5 16,-6 0-1-16,7-8 0 0,0 4-1 0,-7-3-2 0,0-5 0 15,6 0 2-15,-6-3-1 0,0-3 0 0,7-2 1 0,-7-2 1 0,0-4 4 16,0 0 4-16,0-4 5 0,0 1 8 0,0-4 6 0,6 0 6 15,-6-4 4-15,0 0 1 0,0-4 2 0,0 0 0 0,6-4 0 0,-6-2 0 16,0-1-3-16,7 0 0 0,0-4-6 0,-1-3-3 0,-6 0-8 16,6-4-7-16,1 0-6 0,6-3-6 0,-6-2-4 0,5 2-2 0,-5-4-3 15,6-1-1-15,1 1 0 0,-2-1-1 0,1 1 0 0,0 0 1 16,6 3-1-16,-5 5 0 0,-1-2 1 0,0 4 0 0,-7 5-1 16,7 3 0-16,-6 1-1 0,6 6 0 0,-7 0 1 0,1 0-1 0,0 8 1 15,-1 0 1-15,-6 3-1 0,6 4 1 0,-6 0 1 0,0 4-1 16,7 3 0-16,-7 3 0 0,0 2 1 0,-7 3 0 0,7-1 0 0,0 1 2 15,0-1 0-15,0 0 0 0,0 2-1 0,0-5 0 0,0 0-1 16,0 0 0-16,7-4-4 0,-7 1-5 0,6-5-15 0,1-3-21 0,-7 1-34 16,7-2-46-16,-1-6-62 0,0 3-72 0,2-7-76 0,-2 0-78 15,0-7-46-15,7 3-29 0,0-6-15 0,0-2-7 0,1-2 0 16,-2-2 4-16,8-2 13 0,-1-3 20 0,1 2 36 0,6-3 43 0,-7-3 63 16,7 3 100-16</inkml:trace>
  <inkml:trace contextRef="#ctx0" brushRef="#br1" timeOffset="53312.1">14686 8393 0 0,'6'-8'117'0,"1"1"124"0,-1 3 28 0,-6-2 26 16,7-2 26-16,-7 1 36 0,-7 3 38 0,7-3 29 0,0-1 22 16,-6 0 15-16,-1 6 11 0,1-6-39 0,0 0-64 0,-2 1-42 15,2 0-32-15,0 3-24 0,0-4-20 0,-8 5-24 0,8-4-23 0,-1 3-34 16,-5 0-38-16,4 1-27 0,-4 3-21 0,6-4-15 0,-8 4-11 16,1 4-10-16,7-4-9 0,-8 3-10 0,2 5-6 0,-2-1-7 0,2 1-6 15,5-1-3-15,-6 4-2 0,0 3-2 0,-1 1-1 0,8 0-1 16,-6-1-2-16,5 5 0 0,-6 3 1 0,6 0 1 0,1-1-1 15,0 1 0-15,-2 4 0 0,8 0 0 0,-6-4 0 0,6 3-1 0,0 1-1 16,0-4 2-16,0 4-2 0,6-5 1 0,-6-2 0 0,8 3-1 16,-2-7 0-16,0 3-2 0,1-4 1 0,-1-2-1 0,1-5 0 0,6 4-1 15,-7-7-1-15,8-1 1 0,-2-3-1 0,-5-3-1 0,6-1-2 16,0-3-1-16,1-4-2 0,-2-1 2 0,8-2-1 0,-7-4 2 0,-1-4 1 16,2 3 0-16,6-6 1 0,-8-2 1 0,1 2 0 0,1 0 0 15,-2-4 1-15,-6 0 3 0,8-1 0 0,-8 0 1 0,7 1-1 16,-6 0 1-16,-7 0 3 0,7 3 1 0,-1 0 0 0,-6 1 2 0,0 3 1 15,0 0 2-15,0 4 5 0,0 3 2 0,0 4 3 0,0 0 0 16,0 4 2-16,0-1 0 0,-6 4 1 0,6 2 0 0,0 2-3 0,0 0-1 16,-7 2-2-16,7 6-2 0,-7-1-2 0,7 1-1 0,-6 6-5 15,6 1-2-15,-7 0-3 0,7 3-2 0,0 3 1 0,-6 2-1 0,6-2 0 16,6 6 1-16,-6-6 0 0,7 5 1 0,-7 0 1 0,6-1 0 16,1 0-2-16,0 2 1 0,-7-2 0 0,6 1 0 0,7-1 0 0,-6-3 0 15,-1 1 0-15,0-1 0 0,1-5 0 0,0 2-1 0,-1-4 0 16,1 0 0-16,-1-8 0 0,7 4 1 0,-6-4 1 0,-1 0 1 15,0-7 0-15,2 0-1 0,-2 0 2 0,7-3-1 0,-7-5 0 0,1 5 0 16,6-8 1-16,-7-1-1 0,0-2 1 0,8-1 0 0,-8 0 0 0,1-2 0 16,-1-3-1-16,7-1-1 0,-13 3 0 0,13-7-1 0,-13 2-1 15,7-3 1-15,0 1 0 0,-1 0 1 0,0 3 0 0,1-4-1 16,-7 4-1-16,7 0-1 0,-1 0 1 0,1 4 1 0,-7 3-1 0,6 0-1 16,0 4 0-16,-6 3 0 0,7 1-1 0,0 4 0 0,-7-1 0 15,6 4-1-15,-6 4 1 0,6-1 0 0,2 4 1 0,-8 1 2 16,6 7-1-16,0-4-1 0,-6 7-1 0,7-3 2 0,-7 7 1 0,6 0 0 15,-6 0 1-15,0 4-1 0,7-1-1 0,-7 1 1 0,0 0-1 16,0 3 0-16,6-4-1 0,-6 2 0 0,0-2 1 0,7 0 1 0,-7 1-1 16,6-4 2-16,-6-4-1 0,6 0-1 0,2-2 0 0,-2-6 1 15,-6 1 2-15,6 0 0 0,1-4 2 0,-1-2-1 0,1-2 2 0,-1 0 1 16,-6-3-1-16,7-3 0 0,-1 0 0 0,0-5 1 0,2 1-2 16,-2-4 0-16,0-5 3 0,1 2-2 0,0-4-1 0,-1-1 1 15,0-3-3-15,1 1 0 0,-1-1 0 0,1-4-2 0,0-4-2 0,-1 5 0 16,0-4 0-16,1 3 0 0,0 1-1 0,5-2 1 0,-5 2-1 0,0 3-1 15,-1 0 1-15,1 4-1 0,5 0-2 0,-4 2 0 0,-2 9 0 16,0-4-1-16,0 8 1 0,1-1 0 0,0 8 0 0,-1-4 0 16,-6 7-1-16,7 0 1 0,-7 5 0 0,6 2 1 0,-6 1-1 0,6 3 1 15,-6 1 0-15,8-1-4 0,-8 4-5 0,0-1-10 0,6 2-11 16,-6-5-15-16,6 4-17 0,-6 0-30 0,6-3-37 0,-6-5-46 0,8 1-47 16,-2-1-53-16,-6-3-54 0,13-3-49 0,-7-1-45 0,1-3-33 15,6-4-25-15,-1 0-8 0,2-4 4 0,-1-3 12 0,7-4 16 0,0-1 29 16,-2 2 37-16,2-9 43 0,-1 4 50 0,7-3 51 0,-6 0 113 15</inkml:trace>
  <inkml:trace contextRef="#ctx0" brushRef="#br1" timeOffset="53869.49">15846 8316 0 0,'12'-11'132'0,"1"-4"91"0,0 4 24 0,-6-4 29 0,-1 4 33 15,0 1 40-15,2-1 45 0,-8 3 30 0,0-3 24 0,0 4 10 16,0 0 2-16,0-1-38 0,-8 1-60 0,8-1-36 0,-6 6-26 0,0-6-23 16,-1 3-22-16,1 2-30 0,-1-1-31 0,1 4-40 0,-7 0-44 15,7 0-31-15,-8 0-25 0,8 4-15 0,-8-1-11 0,2 5-8 0,-1-1-5 16,-1 5-5-16,8-1-5 0,-7 3-3 0,0 1-3 0,7 0-1 15,-1 3 1-15,0 0-2 0,1 0 0 0,6 1-1 0,-7-1 1 0,7 4 0 16,0-4-1-16,7 5-3 0,-7-5-1 0,6-1-4 0,1 2-2 16,-7-1-5-16,13 1-6 0,-7-4-6 0,1-5-5 0,0 2-5 15,-1-1-4-15,7-4-2 0,-6 0-3 0,-1-3 0 0,7-4 0 0,-7 0 0 16,1-4 2-16,6-3 1 0,-7 0 4 0,8-4 4 0,-8-1 8 0,7-2 4 16,-6-1 7-16,6-3 4 0,-1-1 5 0,-4-2 3 0,-2 2 3 15,7-3 2-15,-7 0 3 0,1 1 2 0,-1-5 0 0,1 4 2 16,-1-4 3-16,-6 5 4 0,7-2 2 0,-7 0 5 0,0 2 7 0,7 2 4 15,-7 5 3-15,0-1 4 0,0 1 4 0,0 3 2 0,0 4 1 16,0 0 0-16,0-1 0 0,0 4-1 0,-7 4-3 0,7 0-2 0,0 0-5 16,0 4-5-16,-7-1-5 0,7 5-5 0,0-1-4 0,-6 4-3 15,6 4-4-15,0-1-3 0,-7 9-1 0,7-5-1 0,0 8 1 16,0-1-2-16,0 4 1 0,0 1 0 0,0 2 1 0,0 2-1 0,0 6 1 16,7-3-1-16,-7 2 0 0,0 6 0 0,6-4 1 0,-6 2 0 15,0 5-2-15,7-4 0 0,-7 3 0 0,0-3 1 0,0 0 1 0,0 0 0 16,0-3 0-16,0 3 0 0,0-4 0 0,0 0 0 0,0-3-1 15,0-1 1-15,0-3-1 0,0 1 0 0,0-5-1 0,0-1 1 16,-7-1-1-16,7-2-2 0,0-2-1 0,-6-5-5 0,-1-4-4 0,7 1-3 16,-6 0-5-16,-1-8-3 0,1 0-4 0,-1-3 0 0,1-4 0 0,-8 0-1 15,8-4 1-15,-7-3-1 0,0-4 0 0,7 0 1 0,-7-4 2 16,-1 1 4-16,8-4 5 0,0-1 4 0,-8-3 4 0,8 0 3 16,6 0 4-16,-6-5 1 0,6 2-1 0,0 0-1 0,6-1-1 0,-6-3 1 15,13 0 0-15,-6 3 0 0,5-3 0 0,8-1-2 0,-7 5-4 0,7-4-7 16,0 0-7-16,5-1-13 0,-5 4-15 0,6 1-22 15,-6 0-27-15,5-1-32 0,-5 0-38 0,0 0-46 0,-1 0-52 0,1 5-56 16,-8-5-58-16,8 4-33 0,-7-4-20 0,0 4-5 0,0 0 2 0,1-3 10 16,-8 3 12-16,0-5 23 0,-6 6 26 0,7-2 35 0,-7-2 37 15,-7 3 46-15,7 0 174 0</inkml:trace>
  <inkml:trace contextRef="#ctx0" brushRef="#br1" timeOffset="54145.49">14575 9074 279 0,'-13'26'449'16,"-7"-1"45"-16,8 1 21 0,6-3 11 0,-8-5 4 0,1-4 3 0,7 1 2 15,-8-4 0-15,8-5 1 0,0-1 0 0,6-2 0 0,0 1-101 16,-8-4-153-16,8 4-108 0,0-4-88 0,0 0-48 0,8 0-29 0,-8-4-35 16,6 4-37-16,0-4-85 0,1 1-108 0,6-5-98 0,0-3-90 15,7 0-47-15,-8-3-23 0,8-1-10 0,-1-7-6 0,7 0-3 16,-6 0-1-16,7-8 4 0,-1-2 6 0,6 0 24 0,-6-5 32 0,7 0 83 16,-1-4 181-16</inkml:trace>
  <inkml:trace contextRef="#ctx0" brushRef="#br1" timeOffset="54341.28">16522 8206 0 0,'7'11'368'0,"-7"0"79"0,7-1 34 16,-14-1 17-16,7 1 8 0,0-3 3 0,0-3 2 0,-7 0 0 15,7-1 0-15,-6 1-1 0,6-4-3 0,0 0-68 0,-7 0-101 0,7 3-177 16,-6-3-215-16,0 0-169 0,-1-3-146 0,0 3-73 0,1 0-35 15,0 0-19-15,-1-4-7 0,0 1-4 0,1-1-3 0,6-3 1 16,0 3 3-16,0-3 16 0,0 0 22 0,6-1 62 0,8 5 80 0</inkml:trace>
  <inkml:trace contextRef="#ctx0" brushRef="#br1" timeOffset="54486.28">16562 8660 173 0,'-6'29'362'0,"-2"1"32"0,8-5 16 0,-6-6 10 0,6-1 5 0,0-6 3 16,0-2 1-16,0-3 2 0,6 1-1 0,-6-8-13 0,8 3-23 0,-8-3-143 15,6 0-202-15,-6-3-169 0,6-1-152 0,0-3-75 0,-6-4-42 16,7 0-19-16,-7-4-11 0,7 1-7 0,-7-5-1 0,0-3-2 16,6 0-2-16,-6-3 16 0,0-1 20 0,0-3 56 0,0-5 143 0</inkml:trace>
  <inkml:trace contextRef="#ctx0" brushRef="#br1" timeOffset="55588.71">18769 7624 0 0,'0'0'238'0,"0"0"38"16,0 0 15-16,0 0 9 0,0 0 8 0,0 0 4 0,0 0 4 16,0 0 2-16,0 0-1 0,0 0 2 0,0 0-1 0,0 0-60 0,0 0-90 15,0 4-57-15,-6-1-43 0,-1-3-24 0,1 7-15 0,0-3-9 16,-2 3-9-16,-4-3-3 0,6 3-3 0,-8 5-1 0,-5-6-2 0,5 5 0 16,2 0-1-16,-8-4 0 0,1 4-2 0,5 0 0 0,-4 1 2 15,-9-1 1-15,7 0 0 0,1 0 1 0,-7-4-2 0,0 4 0 16,0-4-1-16,0 1 0 0,0-5 0 0,-7 5 1 0,0-4 2 0,7-1 1 15,-6-3 5-15,-1 3 10 0,1-6 15 0,-1 3 17 0,7-3 22 0,-6-1 13 16,5-4 12-16,1 1 3 0,7-4 4 0,-7 0 3 0,12 0 2 16,-4 0 2-16,4-4 1 0,8 0 1 0,-7 1 1 0,7-1-7 15,-2 1-14-15,8 3-18 0,0-4-20 0,0 4-13 0,8-3-9 0,-2 3-5 16,7 0-3-16,-7 3-4 0,14-3-2 0,-8 3-3 0,8 1 0 16,0 0-5-16,-1 3-5 0,7-3-4 0,1 3-1 0,-1 4-3 0,0-3 0 15,0 3-1-15,-1 0 0 0,2 0-1 0,-1 0 1 0,6 0 0 16,-6 3 0-16,7-3 1 0,-7 0 0 0,7 0 0 0,-7 0 2 15,6 0 0-15,-5 0 0 0,-1-3 0 0,-1 3 1 0,9-4-1 0,-9-4 0 16,1 5 0-16,-6-1 0 0,6-3 0 0,-7 0 0 0,1 3-2 16,6-7-1-16,-7 4-1 0,-5 0-1 0,4-1 0 0,-4-2 0 0,-1-3-1 15,0 7 3-15,-6-5-1 0,-1 3 0 0,0-3-1 0,1 0 1 16,-7 4 0-16,0-3 2 0,-7 1 2 0,7 3 0 0,-6-2 1 16,-7 1-1-16,7 0 2 0,-8 0 1 0,2 3 2 0,-2 0 0 0,-5 0 0 15,6 4 0-15,-6 0 0 0,-1 0 0 0,0 4 0 0,-6 0 0 16,7 0-1-16,-7 6 2 0,-1-2-1 0,9 3 0 0,-9 4 0 0,1-1-1 15,0 0 1-15,6 5-3 0,-5 3 1 0,5 0 0 0,0 0 1 16,1 7 1-16,-1 0 0 0,0 0-1 0,8 5 0 0,-8 3 0 0,7 2-1 16,0 3-1-16,0 1 1 0,0 1-1 0,0 3 1 0,6 1-1 15,1 0 1-15,0-1 0 0,6 5 0 0,0-5-1 0,0-3 0 16,0 4 0-16,6-4-2 0,7-4 2 0,-7 1 0 0,8-5-2 0,-2-3 2 16,2 0 0-16,5-3-2 0,1-5 1 0,0-3-1 0,5 0 0 15,-5-8 0-15,6 1 0 0,-6 0-1 0,5-8 3 0,1 0 0 0,0-3-2 16,1-4 1-16,-7-4 0 0,5 2-2 0,-5-10-1 0,0 4-1 15,-2-6 1-15,2-1 1 0,-7 1-2 0,1-4 0 0,-8-1 1 0,0 1 0 16,0-5-1-16,-6 2 1 0,0-1 3 0,-6 0 3 0,0 3 6 16,0-2 6-16,-8 2 5 0,-5 1 4 0,5-1 4 0,-4 9 2 0,-2-5 1 15,-7 7 1-15,9 1 1 0,-9 7 0 0,1 0 1 0,0 0-2 16,0 7-2-16,0 1-4 0,-1-1-4 0,8 4-5 0,-7 4-4 0,6-1-5 16,1 1-4-16,6 4-3 0,0-4-3 0,7 2-5 0,-8-2-8 15,8 3-13-15,6 1-16 0,0-1-33 0,6-4-41 0,-6 1-54 16,14 0-62-16,-8-4-58 0,7 0-54 0,0-4-53 0,6 1-49 0,-5-5-25 15,5 1-12-15,1-8-2 0,0 4 4 0,6-7 11 0,-7 0 16 16,7 0 32-16,-6-5 41 0,5 1 55 0,-5-3 60 0</inkml:trace>
  <inkml:trace contextRef="#ctx0" brushRef="#br1" timeOffset="56039.38">19016 8429 48 0,'-6'15'261'0,"0"-4"17"0,0 3 8 0,-8-2 11 0,8-1 14 0,-1 0 13 16,-5-1 13-16,4-2 16 0,2-1 18 0,6 1 18 0,-6-1 19 15,0 0-50-15,6-3-85 0,0-1-42 0,-7 2-19 0,7-5-8 16,0 0-2-16,0 0-8 0,7 0-8 0,-7-5-12 0,6 2-11 0,0-4-16 16,0-1-18-16,8 1-20 0,-8-4-20 0,7 0-19 0,1-4-19 0,-2 1-12 15,8-4-12-15,-7-1-9 0,0-3-5 0,0 0-5 0,0 0-3 16,0 0-2-16,0-3 0 0,-6-1-1 0,6 0 1 0,-7-3 1 16,1 3-2-16,-7-3 0 0,6 3 0 0,-6 0 0 0,0 1 3 0,0 3 0 15,0 0 0-15,-6 4 1 0,6 3 2 0,-7 0 2 0,7 5 0 16,-6-2 2-16,-1 5 0 0,1 0 1 0,-1 3 1 0,0 0 1 15,1 4 0-15,0-3-1 0,-8 3-2 0,8 3-1 0,0-3 1 0,-7 4-3 16,6-4-2-16,0 4-1 0,7 3-4 0,-6-3 1 0,6-1-1 16,0 0-1-16,0 1-1 0,6 1-1 0,1 1 1 0,0-2 1 15,-1 0-1-15,7-1 2 0,0 2 0 0,6-2 1 0,-5-3-1 0,5 3 2 16,1 2-1-16,0-3 0 0,-1 3-1 0,0-2-1 0,0 1 1 0,1 0 0 16,0 3 0-16,-1 0-1 0,-5 0 0 0,-2 1 0 0,8 3-1 15,-14 0 1-15,7 0 0 0,-6 3 0 0,6 1 0 0,-7 3 1 16,-6 1 1-16,8-1 0 0,-2 1 3 0,-6 2-1 0,0 1 0 0,0 0 1 15,0 0 0-15,0 1 0 0,0-2 0 0,0-2-1 0,0 3-1 16,0-4 1-16,0 1-2 0,0-2 1 0,0 1-2 0,6-2 0 0,-6-2 0 16,0 1-1-16,7-8 0 0,-1 4-4 0,-6-3-4 0,7-5-11 15,-1 1-14-15,1-1-33 0,-1-6-40 0,8-1-59 0,-8-3-70 0,7 0-68 16,0-4-67-16,-7-4-56 0,7 0-50 0,7-4-26 0,-7 1-12 16,0-3-2-16,6-1 0 0,1 0 9 0,-6-3 15 0,4 2 32 15,9-3 40-15,-7 4 59 0,-2 0 69 0</inkml:trace>
  <inkml:trace contextRef="#ctx0" brushRef="#br1" timeOffset="56828">19935 8132 0 0,'20'-7'172'0,"-8"0"31"0,2 0 12 16,-1-1 15-16,0 5 17 0,-6-4 17 0,-1-1 19 0,0 1 21 16,0-1 19-16,2 5 12 0,-8-5 8 0,6 0-15 0,-6 1-28 15,0 1-17-15,6 1-11 0,-6-2-6 0,-6 0-1 0,6 4-9 0,0-6-10 16,-6 6-15-16,-2 0-16 0,8-1-18 0,-12 4-18 0,6-4-26 16,-8 4-28-16,8 0-25 0,-7 0-24 0,-1 4-15 0,-4 0-10 0,4-1-9 15,-5 4-9-15,5 1-6 0,-4 3-5 0,-2-3-3 0,0 5-3 16,7-1-2-16,-7 3-1 0,8 3-2 0,-8-3 0 0,7 3-2 0,-1 4-1 15,2-4-1-15,-1 4-2 0,0 0-1 0,6-3-1 0,1 2-1 16,-1 1-1-16,7 0 0 0,-7 0 0 0,7-3 1 0,7-1 0 0,-7 0 0 16,7-3 1-16,-1 3 0 0,1-7 0 0,6 0-1 0,-6 1-1 15,5-6 0-15,2-2 0 0,-2 0 0 0,8-1 1 0,-7-3 0 16,-1-3-1-16,8-1 0 0,0-3-1 0,-7 0-1 0,7-4 1 0,-8 0-1 16,2-4 1-16,5 0 0 0,-5 1 0 0,-2-4-1 0,2-1 2 15,-2 1-1-15,-5-4 1 0,6 0 0 0,-6 0-2 0,5 0 1 0,-6 0 1 16,2-4 1-16,-2 4 0 0,0-4-1 0,-6 5-1 0,7-2 1 15,-7 2 1-15,7-2 1 0,-7 5-1 0,0 3 0 0,0 1 0 0,6-1 0 16,-6 5 2-16,0-2 1 0,0 5 0 0,0 3 2 0,0 1-2 16,0 0 0-16,0-2-1 0,0 5 1 0,0 0-2 0,-6 5 1 15,6-2-2-15,0 0 2 0,0 1-1 0,0 7-1 0,0-3-1 0,0 6-2 16,6-3-1-16,-6 3 1 0,0 5-1 0,0 0 1 0,7-1 0 0,-7 3 1 16,6-2 0-16,0 3 1 0,-6 0 0 0,7 1-1 0,0-2 1 15,-1 1 0-15,0-1 0 0,-6-2-1 0,7 3 2 0,0-4 0 16,-1-3 0-16,1-1-1 0,-1 2-1 0,0-5 1 0,1-1 0 0,0-2 0 15,-1-1 1-15,0-3 0 0,2-1-1 0,-2-3 2 0,7 0-1 16,-7-3-1-16,1-1 1 0,6 0 0 0,-7-7 0 0,0 4-1 16,8-4 2-16,-1 0 0 0,-6-4-1 0,5 1 1 0,-5-1 0 0,6-3-2 15,-6 3 0-15,5-7 0 0,-5 4 0 0,6-4 0 0,-6 1 0 16,5-2 0-16,-5 1-1 0,0 0 1 0,5 0 0 0,-4 0-1 16,-2 3-1-16,7 1 0 0,-7-1-1 0,1 9 0 0,-1-5 1 0,1 8-1 15,-1 0 0-15,0 3-1 0,2 0 0 0,-8 4-1 0,6 4 2 0,0 0-1 16,-6 3-1-16,7 0 1 0,-7 8 0 0,6-5 2 0,-6 5-1 15,7 4 0-15,-7 3 0 0,0 0 1 0,0 0 1 0,0 0-1 16,0 3 2-16,0 1-1 0,0 0 1 0,0-4 1 0,0 3 0 0,-7-3 0 16,7 0-1-16,0 0 0 0,0-3 0 0,0-1 1 0,0-3 0 15,0-4-1-15,7 0 3 0,-7 0 3 0,0-4 2 0,0 0 7 0,0-3 8 16,6 0 4-16,-6-4 3 0,0-4 3 0,7 0 2 0,-7 1 0 16,6-5 0-16,1-2 0 0,0 2 0 0,-1-7-1 0,0 1-1 0,8-4-3 15,-8 0-4-15,7-5-6 0,-7 1-7 0,8-4-6 0,-8 1-2 16,8-2-4-16,-2 0-1 0,1 0-2 0,0 2 0 0,0-1 1 15,1 0-1-15,-2 5 0 0,-6-2-1 0,8 4 0 0,-1 5 0 0,0 3-2 16,-6 1-1-16,-1 6 0 0,6 0 0 0,-4 4 1 0,-2 4 0 0,0 0 0 16,-6 3 1-16,7 4-1 0,-7 3 1 0,6 1 1 0,-6 4-1 15,0 2 1-15,0 1-1 0,0 0 2 0,7 4 2 0,-7-1 0 16,0-3 0-16,0 3-1 0,0 2 0 0,7-2-2 0,-7-3-2 0,6 0-8 16,0-3-13-16,2-1-18 0,-2 1-21 0,0-9-37 0,0 5-46 15,8-8-68-15,-1-3-81 0,-1 0-80 0,2-8-81 0,-2 4-45 0,8-7-26 16,-1-4-14-16,1 0-4 0,6-4 5 0,1-4 13 0,-9 5 16 15,9-8 20-15,-1 4 38 0,0-1 45 0,0-2 68 0,0 2 129 16</inkml:trace>
  <inkml:trace contextRef="#ctx0" brushRef="#br1" timeOffset="57370.7">21381 8022 0 0,'6'-6'12'0,"-6"-3"193"0,0 3 20 0,0-2 26 16,0 1 27-16,-6 3 32 0,6-3 33 0,-6 0 33 0,-1 3 31 16,1-3 20-16,6-1 14 0,-7 5-29 0,0 0-50 0,-5-5-41 0,5 4-36 15,0 4-26-15,1-3-21 0,0 3-26 0,-7 0-26 0,6 3-32 16,0-3-34-16,-5 7-32 0,-2 1-30 0,8-1-20 0,-7 0-13 0,6 5-9 15,-6 2-5-15,1 1-3 0,4 0-3 0,-4 2-1 0,5 1 0 16,-6 5 0-16,7-4 1 0,-1 2-1 0,1 1 0 0,-1 0 0 16,7 4-2-16,0-4 0 0,0 0 0 0,0-3-1 0,0-2 0 0,0 1-1 15,7-3 1-15,-1 0 0 0,7-3 1 0,-7-2-1 0,1-2 1 16,6-5-1-16,1 1-1 0,-8-4 1 0,7 0-2 0,0-4 1 0,0-3 0 16,-1 0-1-16,2-5-1 0,-1 1 0 0,0-3 0 0,0-1-1 15,0 0 0-15,0-2 2 0,0-6-1 0,-6 5 0 0,6-4 1 0,-7-1 1 16,7 2 1-16,-6-1 0 0,-1-3 1 0,-6 2 0 0,6 2 2 15,2-2 3-15,-8 1 3 0,6 0 4 0,-6 4 4 0,0 0 4 16,0 3 5-16,0 4 3 0,0 0 5 0,0 1 1 0,0 2 0 0,0 3-1 16,0 2-1-16,0 0 0 0,0 3-2 0,0 0-3 0,0 3-4 15,0 5-3-15,-6 0-3 0,6-1-5 0,0 7-6 0,0 1-5 0,-8-1-5 16,8 9 0-16,0-2 1 0,0 5 1 0,0-1-2 0,0 9 0 16,8-1 3-16,-8-1 0 0,0 5 1 0,0 4-1 0,6-1 0 0,-6 4 0 15,0 0-2-15,0 0 0 0,0 4 2 0,0-1-1 0,-6-3-1 16,6 3 2-16,0-2 2 0,-8-1-1 0,8 0-1 0,-6-5 0 0,0 3-1 15,6-6 0-15,-7 1-1 0,7-4 3 0,-7-1 2 0,1-2-2 16,0-4 0-16,-1-1 0 0,1-3-1 0,-1-5 1 0,0 3-1 16,1-6 0-16,-7-3 1 0,6 0-1 0,-5-7 0 0,-1 3 0 0,6-3-1 15,-6-4-1-15,-1-4 0 0,2 0 1 0,-1-3 2 0,0 0 0 16,0-5 1-16,7 2-1 0,-8-5 1 0,8 1-1 0,-1-5 1 0,7 1 0 16,0-4-2-16,0 3 1 0,0-6 1 0,7 3-1 0,5-3 0 15,-4 2-1-15,4-6-2 0,8 3-3 0,-7-2-5 0,7-2-5 16,-1 0-6-16,7-3-6 0,-6 4-8 0,6-4-11 0,-7 4-14 0,7-4-19 15,-6 4-25-15,6 0-23 0,-1-1-23 0,2 5-26 0,-8-1-28 16,8 0-30-16,-8 4-33 0,0 1-33 0,-6 2-30 0,7 4-35 0,-6 0-36 16,-8 1-18-16,0-1-8 0,-6 4 9 0,0 0 18 0,0 4 22 15,-6-1 21-15,-8-2 27 0,2 5 28 0,-2-1 33 0,-5-2 36 16</inkml:trace>
  <inkml:trace contextRef="#ctx0" brushRef="#br1" timeOffset="57627.23">19785 8657 385 0,'-19'29'449'15,"5"0"27"-15,-4 0 13 0,4-6 7 0,1-2 2 0,7-2 5 0,-1-1 3 16,0-7 3-16,1 0 2 0,6-1 1 0,0-1 0 0,0-3-120 15,0 2-181-15,6-5-94 0,-6 2-53 0,7-2-25 0,0 0-16 0,-1-3-21 16,1-3-27-16,-1 0-75 0,1-2-99 0,6-2-104 0,-7-3-105 16,8-2-52-16,-2-2-27 0,-5-1-13 0,6-7-8 0,-6 0-3 15,-1-3-1-15,0-5-2 0,0-3 1 0,2-3 16 0,-2-5 24 0,-6 1 70 16,6 0 122-16</inkml:trace>
  <inkml:trace contextRef="#ctx0" brushRef="#br1" timeOffset="58686.28">22312 8078 208 0,'-19'15'310'0,"5"-5"19"15,2 1 11-15,-1 0 7 0,6 0 6 0,-6-4 6 0,7 1 6 16,0-5 12-16,-2 1 9 0,2-4 4 0,6 3-2 0,-6-3-60 0,6 0-91 16,6 0-49-16,-6-3-29 0,6-1-15 0,2 1-5 0,4-5-6 15,1-3-4-15,1 4-4 0,4-7-6 0,2-1-8 0,7 0-9 0,-1-3-17 16,0-1-19-16,-1-3-15 0,1-3-13 0,1 0-9 0,-1-1-8 15,0-3-6-15,0-2-3 0,0-1-4 0,-7 0 0 0,1-2-2 0,-1 1 1 16,-5-4-3-16,6 5 0 0,-8-1 2 0,-6-1 1 0,8 6 4 16,-8-2 6-16,1 4 5 0,-1 1 6 0,-6 3 5 0,0 0 3 15,0 3 5-15,0 4 4 0,0 1 5 0,-6 3 4 0,6 1 3 0,-7 1 2 16,7 3-1-16,-6 2-3 0,6 0-4 0,-7 4-5 0,7-3-6 16,-7 6-7-16,1 1-4 0,6 0-3 0,-6 2-4 0,0 3-5 0,-2 1-6 15,2 5-5-15,0-1-3 0,-1 5-2 0,7 4-2 0,-7-2 0 16,1 8 0-16,-1-3 0 0,7 2 1 0,-6 6 0 0,6-1 1 15,0 0 0-15,0 0-1 0,0 4 1 0,0-4 0 0,6 0-1 0,-6-1 0 16,7 1 0-16,-1-3 0 0,1 0 1 0,0-1 1 0,-1-4-1 0,0-3 1 16,2-3-2-16,4 2 0 0,1-6 1 0,-6-1 0 0,6-2 1 15,-1-1-1-15,2-4 1 0,-2-3 0 0,8-4 0 0,-7-4-2 16,7 0-3-16,0-7-4 0,-1 1-5 0,1-5-4 0,-1-4-4 0,0-2-6 16,1-1-8-16,7-4-6 0,-9-4-6 0,2-2-6 0,-1-5-5 15,-5 0-5-15,6-4-4 0,-8-2-4 0,1-1 2 0,-6-4 2 0,6-2 4 16,-7 1 5-16,0-2 3 0,2 4 7 0,-2-2 7 0,-6 2 7 15,6 7 9-15,-6-1 10 0,-6 9 10 0,6-2 10 0,0 9 9 16,-6 3 7-16,-2 5 6 0,8-3 4 0,-6 6 2 0,0 3 2 0,-7 4 1 16,6 2 1-16,1-2 1 0,-1 4-3 0,1 3-2 0,0 0-3 15,-2 0-6-15,-4 3-4 0,6 1-6 0,-2 4-2 0,2-1-4 0,0 4-2 16,-1 3-2-16,1-2 0 0,-8 6-2 0,8 1 1 0,0 6-1 16,6-3 2-16,-6 7 0 0,-2 0 1 0,8 1 2 0,0 6 1 15,0 1 0-15,0-1 2 0,0 5-1 0,0 3 0 0,0-4 0 0,0 4-1 16,8 3 0-16,-8-3 0 0,0 1-2 0,6-1-1 0,0-1-1 0,-6 1-1 15,6-3-1-15,-6-5-1 0,7 1 0 0,-7-1-1 0,7-6 1 16,-1 3 1-16,1-7-1 0,-7-1 1 0,6-3 0 0,0 0 0 16,2-3 1-16,-2-5 0 0,0-3 0 0,-6 1 2 0,6-6 1 0,2-2 3 15,-8 0 1-15,6-1 3 0,0-3 0 0,-6-3 0 0,7-1 2 16,-1-3-1-16,1-5 0 0,6 2 0 0,-7-1 1 0,0-5-2 0,8-1 0 16,-8-6 0-16,8 2-3 0,-1-1-1 0,-1-3-3 0,2-5-3 15,-2 5-1-15,2-9-3 0,-1 5 0 0,-1-3 0 0,2 2 0 0,-2-3-1 16,2 3 0-16,-1 2-1 0,-7 5 1 0,8-2-1 0,-8 6-2 15,6 5 1-15,-4-1-1 0,-2 4 1 0,0 7-2 0,1 0 1 16,-7 4 0-16,6 0 0 0,1 8 0 0,-7-1 0 0,7 4 1 0,-7 0 0 16,6 4 0-16,-6 4 1 0,0-1 0 0,6-1 0 0,-6 6 0 15,0-2 1-15,0 2 0 0,7 0-4 0,-7-2-5 0,0-2-11 0,0 2-13 16,7-3-19-16,-1-3-21 0,-6 4-36 0,6-9-42 0,1 5-53 16,0-7-62-16,6-1-60 0,-1 0-58 0,2-3-56 0,-2-4-49 0,2-4-22 15,5 0-7-15,1-4 4 0,0 1 11 0,5-4 17 0,-5 0 20 16,6 0 34-16,0-3 41 0,0 3 56 0,0-3 60 0</inkml:trace>
  <inkml:trace contextRef="#ctx0" brushRef="#br1" timeOffset="59280.99">23993 7865 0 0,'26'-4'83'16,"-6"0"165"-16,-1 1 29 0,-6-1 24 0,-6-3 21 0,-1 0 31 15,0-1 36-15,-6 2 27 0,0-3 26 0,0 3 16 0,0-5 11 0,-6 3-32 16,6 1-53-16,-6 0-46 0,-1-4-44 0,0 3-31 0,1 2-24 0,-1-2-20 16,-5 3-20-16,4 2-30 0,-4-4-34 0,6 7-27 0,-8-4-25 15,1 4-16-15,0 0-11 0,-6 4-8 0,5-1-11 0,2 4-8 16,-8 1-8-16,1 3-6 0,5 0-4 0,-5 4-1 0,6 0-3 0,-6 2-2 15,5 2 0-15,2-1-2 0,-2 4 0 0,8 0 0 0,-7-3 1 16,6 3-1-16,1 0 0 0,6 0-1 0,-7-4 0 0,7 4 0 0,0-3-1 16,7-1 0-16,-7-4 0 0,6 1 1 0,1 0 0 0,6-4 0 15,-7 0-1-15,8-1 0 0,-2-2-2 0,2-5 1 0,5 1-2 0,-6-4 0 16,0-4 0-16,7 1 1 0,-1-1-1 0,-6-3-2 0,6-4 0 16,1 0-1-16,-7-3 0 0,7-1 0 0,-8 0 0 0,8-4 0 15,-6 1 1-15,-2-1 1 0,1-2-1 0,1 3 1 0,-8-4 0 0,6-4 1 16,-4 5 1-16,-2-6 1 0,0 5 1 0,1 0 1 0,-1-3 0 15,-6 3 0-15,7 4 2 0,-7-1 2 0,7 1 3 0,-7 3 4 0,0 4 3 16,0 0 5-16,0 4 0 0,0 0 3 0,0 0-1 0,0 2 0 16,0 5-2-16,0 0 0 0,0 0 0 0,0 0-2 0,-7 5 0 0,7 2-2 15,0 0-4-15,-7 0-4 0,7 4-2 0,-6 4-5 0,6-1-3 0,0 6 0 16,-7-3 1-16,7 2-1 0,0 3 1 0,-6 3-1 0,6-3 0 16,0 0 0-16,6 1 0 0,-6 2 0 0,0-3 2 0,7-4 0 15,-7 4 0-15,6-4 0 0,1 0 0 0,0 1-2 0,-1-4 0 0,7-1 0 16,-6-3-1-16,-1 1 1 0,7-5 1 0,-6 0 0 0,6 0-2 15,-1-3-1-15,-4-4 1 0,4 0-1 0,2-4-1 0,-2 1 0 16,1-5 1-16,1 1 0 0,-2-1 1 0,2-2 0 0,5-5 1 0,-6 3-1 16,0-1 1-16,0-6 0 0,0 1 2 0,0-1-1 0,0-3-1 15,0 0 2-15,-7 1 0 0,8-5-1 0,-8 0-1 0,8 4 1 0,-8-3-1 16,0 3 1-16,1 0 0 0,-1 3 0 0,-6 0 1 0,7 1 0 16,-7 7 1-16,0 1-1 0,6 2-1 0,-6 1-1 0,0 3 0 0,0 1-1 15,0 3 1-15,-6 3 0 0,6 5 1 0,0-1 1 0,-7 4-1 16,7 3 0-16,-6 4-1 0,-1 5 1 0,1-1 0 0,6 4 1 15,-6-1 0-15,-2 0 1 0,8 4 0 0,-6 2-1 0,6-2 2 0,0-3-1 16,0-1-1-16,0 0 1 0,0-3 0 0,6 1 0 0,2-5-1 16,-2 0-4-16,-6-3-7 0,6-1-13 0,7-3-17 0,-6-3-30 15,-1-5-37-15,1 1-64 0,-1-4-75 0,0-4-73 0,2-3-74 0,-2-4-57 16,0 0-48-16,1-3-24 0,-1-4-12 0,1-5-1 0,-7-3 2 0,6 1 11 16,-6-4 17-16,0-1 30 0,0-6 37 0,-6-2 63 0,6-1 75 15</inkml:trace>
  <inkml:trace contextRef="#ctx0" brushRef="#br1" timeOffset="59430.75">24481 7334 35 0,'-6'-7'334'16,"-8"4"51"-16,8 3 36 0,-7 0 24 0,6 0 20 0,1 3 12 0,-7-3 12 16,7 0 6-16,-1 0 5 0,0 3 1 0,7-3 1 0,-6 0-63 15,0 4-96-15,-1-4-88 0,7 4-85 0,-7-4-52 0,7 3-36 0,-6-3-30 16,6 4-29-16,-6 0-51 0,6 0-66 0,-7-1-91 0,7 1-104 16,-7-4-81-16,1 3-66 0,-1-3-34 0,1 4-17 0,0-4-8 15,-2-4-4-15,2 1-3 0,0-1 0 0,0 1 6 0,-1-5 8 0,0 1 40 16,7-4 53-16,0 0 84 0,-6 3 275 0</inkml:trace>
  <inkml:trace contextRef="#ctx0" brushRef="#br1" timeOffset="59595.3">24104 7224 281 0,'-20'4'374'0,"7"-1"27"0,0-3 13 0,0 0 8 16,7 0 4-16,-8 0 3 0,2 0 0 0,-2-3 0 0,8 3 0 15,-7 0-11-15,-1 0-14 0,2 3-98 0,-2-3-138 0,2 4-111 0,-8-1-97 16,1 6-91-16,-1-3-87 0,0 5-75 0,1-3-68 0,-7 3-35 15,0-1-17-15,-7 1-9 0,7 4-3 0,-7-4-2 0,1 4 0 16,-7-4 6-16,7 0 9 0,-8 0 32 0,7-1 46 0,-5 2 64 0,5-5 253 16</inkml:trace>
  <inkml:trace contextRef="#ctx0" brushRef="#br1" timeOffset="59821.32">22449 7635 0 0,'-20'10'158'0,"1"1"251"0,6 1 44 0,0-2 23 0,0-2 11 15,0 3 6-15,0-4 2 0,6-4 4 0,7 1 1 0,0 0 3 16,0-1 0-16,0-3-25 0,7 4-37 0,6-4-113 0,0 4-150 0,7-4-81 16,-1 0-43-16,8 0-32 0,-2 0-23 0,7 0-55 0,1-4-68 0,7 0-102 15,-2 1-119-15,1-5-70 0,1 5-44 0,-1-4-23 0,0-1-12 16,0-3-6-16,0 5-4 0,0-6 0 0,6-3-2 0,-5 5 8 15,-1-6 12-15,6 2 49 0,1 3 66 0</inkml:trace>
  <inkml:trace contextRef="#ctx0" brushRef="#br1" timeOffset="60427.78">25836 7997 79 0,'-20'10'313'0,"1"-1"41"0,-1-6 34 0,8 0 29 15,-2 1 27-15,-5-4 21 0,6 0 15 0,6 0 10 0,-6-4 6 0,6 1 4 16,1 0 4-16,0-6-71 0,6 3-108 0,-7-2-73 0,7 1-53 16,0-4-40-16,7 4-33 0,-1-8-29 0,0 5-28 0,1-5-19 15,6 0-16-15,0-4-9 0,0 1-5 0,0 3-5 0,7-3-4 0,-7 0-2 16,6 0-3-16,-6-1-1 0,7 1-1 0,-7 3-2 0,0 4 1 0,-7 0-1 16,7 0-1-16,-6 4 0 0,0-1-1 0,-7 5-1 0,6-1-1 15,-6 4-1-15,0 0 0 0,0 0 1 0,0 4-1 0,0 3 1 16,0 0 0-16,0 4-1 0,0 1 1 0,-6 6-2 0,6 1 1 0,0-1 0 15,0 4 0-15,0-1 1 0,0 5 1 0,0 0 0 0,0 3 0 16,6-3 1-16,0 0-1 0,-6-1 0 0,14 0 0 0,-8-3-2 16,0 4 1-16,7-3 1 0,1-2 2 0,-2-3-1 0,2 1 1 0,-2-1-1 15,2-3 0-15,5 0 1 0,-5-4 0 0,-2-4-2 0,2 0-1 16,5-3-2-16,-6 0-4 0,6-8-5 0,-5 0-6 0,-2-3-6 0,8-4-7 16,-7 0-6-16,7-8-3 0,-8 1-2 0,2-4-2 0,-1 0-2 15,-1-4 0-15,-4 1 0 0,-2-5 0 0,0 1 4 0,-6-3 5 0,0 3 5 16,0-5 6-16,0 1 9 0,-6 4 10 0,0 0 12 0,-2-1 10 15,-4 8 8-15,5-3 6 0,-6 6 7 0,6 1 6 0,-5 7 2 16,6-4 0-16,-8 9 2 0,8 2 0 0,-8-1 0 0,8 2-2 0,-1 3-3 16,1 3-2-16,0 2-7 0,-1 2-7 0,0 0-6 0,7 4-5 15,0 0-6-15,7 0-6 0,-7 3-6 0,7 1-7 0,5 0-15 0,-5 0-20 16,6-1-36-16,0-3-46 0,7 3-61 0,-1-2-67 0,1 2-59 16,0-6-53-16,-2 2-47 0,2-2-46 0,7-4-23 0,-9 3-11 0,9-7-1 15,-7 4 3-15,6-4 14 0,0 0 17 0,-1 0 37 0,1-4 46 16,1 4 61-16,-1-4 67 0</inkml:trace>
  <inkml:trace contextRef="#ctx0" brushRef="#br1" timeOffset="60830.34">26884 7807 0 0,'13'-4'49'0,"1"-3"169"16,-8 3 26-16,0-3 25 0,1 3 28 0,0-3 31 0,-7-1 33 15,0 1 36-15,0 0 33 0,0-1 23 0,0 0 18 0,-7 1-30 16,7 0-54-16,-7 0-40 0,1 3-34 0,0-3-24 0,6 3-21 0,-7-3-26 16,0 3-26-16,-6 1-32 0,7 3-32 0,-7 0-34 0,6 0-35 15,-5 0-22-15,-2 3-16 0,1 5-12 0,-6-1-9 0,6 0-5 16,-1 4-7-16,-5 0-4 0,0 0-4 0,-1 4-1 0,7 4 0 0,0-1-2 15,-6-1 1-15,6 2-1 0,-1 3-1 0,2 0-1 0,4 1-2 0,2-2 2 16,0 2-1-16,6-6-1 0,-7 5 1 0,7-3-1 0,7-1 0 16,-1 1 1-16,0-1-2 0,2-4 0 0,4-3 0 0,-5 4-2 15,6-8 0-15,0 4-1 0,7-7-1 0,-8 0 0 0,8-1-3 0,-7-3 0 16,7-3-1-16,0-1 2 0,-8-3-1 0,8-1 2 0,-1-2-1 16,-5-2 1-16,5-2 1 0,-6-2 1 0,0 3 1 0,0-6 2 15,0 1 1-15,0-1 2 0,0 1 1 0,-7-3 0 0,7-2 3 0,-6 2 0 16,0-6-1-16,-1 5 2 0,-6-3 0 0,6 3 2 0,-6-3 2 15,0 2 4-15,8 4 4 0,-8 1 5 0,0 0 5 0,-8 4 4 0,8 3 2 16,0-1 1-16,0 5 0 0,0 0 0 0,0 3-1 0,-6 4-1 16,6-3-2-16,0 6-1 0,-6 1-1 0,6 0-5 0,0 3-4 0,-7 1-6 15,0 2-5-15,1 5-3 0,6-1-4 0,-7 5-1 0,1 4-2 16,6-2 0-16,-6 1 2 0,6 4-3 0,0-5-1 0,0 5-8 16,0-5-10-16,0 6-15 0,0-5-18 0,6 0-29 0,0-4-34 0,1 4-43 15,-7-8-48-15,13 5-50 0,-6-5-52 0,5-2-43 0,2-1-36 0,-2-4-33 16,8 0-32-16,-1-3-20 0,1-4-14 0,0 0 3 0,6-4 13 15,-7-3 26-15,7 0 33 0,1-1 43 0,-1-7 45 0,0 4 52 16,-1-3 53-16</inkml:trace>
  <inkml:trace contextRef="#ctx0" brushRef="#br1" timeOffset="61141.46">27458 7869 0 0,'13'-19'107'15,"-1"5"137"-15,-5 0 35 0,0-5 45 0,-7 8 51 0,0-3 38 16,0 2 35-16,0-2 21 0,0 3 15 0,-7 3 8 0,0 1 3 0,7-1-37 16,-6 1-54-16,0 3-48 0,-7 1-44 0,6-1-38 0,0 4-35 15,-5 4-44-15,4-1-48 0,-4 1-38 0,6 3-32 0,-8 4-19 0,1 4-14 16,1 0-11-16,-2 4-8 0,8-1-5 0,-7 4-5 0,6-1-1 15,1 1-1-15,-7 3 0 0,6 2-1 0,7-2-1 0,-7 1 0 0,7-4-2 16,0 3-3-16,0 2-2 0,0-6-1 0,7 1-2 0,-7 0 1 16,7 0 0-16,-1-4 0 0,7-3-3 0,-6 1-1 0,6-2 1 15,-1-7 0-15,2 4 0 0,-1-7 0 0,0-4-1 0,6 0 1 0,1-4 0 16,0-3 1-16,-7-1-1 0,6-7 0 0,0 5 1 0,-5-9 0 16,5 4 1-16,-6-6 1 0,0-2 1 0,-7 2-1 0,8-5 2 0,-8 1-1 15,-6-5 2-15,7 1 0 0,-7 0 3 0,0 0 2 0,-7-1 4 16,1 0 4-16,0 1 2 0,-2 4 2 0,-4-1 1 0,5 3 1 0,-6 5 0 15,0 4-2-15,0-1 1 0,0 4-1 0,-7 5-2 0,8 2-2 0,-1 4-6 16,-7 0-9-16,0 4-17 0,8-1-23 0,-8 4-38 0,1 4-44 16,-1 0-72-16,0 3-83 0,1 1-88 0,5-4-91 0,-4 4-47 15,4 0-28-15,1-1-13 0,0 1-5 0,0-5 0 0,1 2 3 0,4-5 14 16,2 0 19-16,0 1 34 0,6-8 42 0,0 0 69 16,0 0 114-16</inkml:trace>
  <inkml:trace contextRef="#ctx0" brushRef="#br1" timeOffset="61337.46">26781 7311 0 0,'-20'0'7'0,"-6"5"407"0,6-5 53 15,1 3 25-15,-7 2 13 0,6-2 8 0,1-3 3 0,5 0 4 16,1 0 1-16,7 0 2 0,-1 0-1 0,1 0 1 0,-1 0 0 0,7 0-126 16,7 3-190-16,-7 1-97 0,6 3-52 0,7 1-24 0,0-1-13 15,7 0-12-15,0 4-10 0,-1 0-21 0,7 1-26 0,7-2-53 0,-1 5-64 16,1-5-83-16,-1 5-90 0,1-4-68 0,-1 0-59 0,8 4-31 15,-8-4-14-15,7 0-8 0,-6-4-4 0,5 4 2 0,-5-3 5 16,7 2 18-16,-8-2 23 0,7-1 52 0,0 1 66 0</inkml:trace>
  <inkml:trace contextRef="#ctx0" brushRef="#br1" timeOffset="61912.56">28572 7766 0 0,'6'4'143'0,"6"4"90"16,-4-8 8-16,-2 3 4 0,7 1 3 0,-7-4 7 0,1 0 10 0,6 0 20 16,-7-4 24-16,8 4 37 0,-8-3 45 0,0-1-17 0,1 0-49 15,0 0-30-15,-1 1-22 0,-6-1-8 0,7 0-4 0,-7 1 2 16,0 0 1-16,0-2-3 0,0 2-7 0,0-5-16 0,0 4-21 0,0-3-33 16,-7 0-42-16,1-1-34 0,6 5-31 0,-14-4-17 0,8-1-14 15,0 1-7-15,-8 0-6 0,2 0-5 0,-2-1-3 0,1 4-5 0,-7 1-3 16,8-1-4-16,-8 0-4 0,1 4-3 0,5 0-2 0,-12 4-2 15,7 0 0-15,-1 3-1 0,-6 1 0 0,7-1-2 0,-1 4 0 0,-6 0 1 16,7 3 0-16,-1 1-1 0,0 3-1 0,2 1-1 0,4 3 0 16,1 0 1-16,0-1-1 0,0 1 0 0,7 0-1 0,0 0 1 15,6 1 0-15,0-2 0 0,0 1 1 0,6-3-1 0,0-1 0 0,7-4-1 16,-6 1 1-16,12 0 0 0,-5-5-1 0,4 2 0 0,-4-5 0 0,12-3-2 16,-7 0-1-16,1-4-2 0,-1-4-2 0,7 0-1 0,-6-3-2 15,0-5-1-15,5 2-1 0,-5-5 2 0,0 0 0 0,6-3 0 16,-13 0 2-16,7-4 1 0,-1-3-1 0,-6 3 3 0,6-4 0 0,-5-4 2 15,-2 2 3-15,-5-2 2 0,0 1 3 0,-1-1 2 0,1 1 3 16,-1 3 4-16,0-3 5 0,-6 8 8 0,0-5 8 0,0 6 10 16,0 3 9-16,0-1 7 0,0 6 6 0,0-2 4 0,0 6 3 0,0 1 0 15,-6 0 1-15,6 3-2 0,0 4-5 0,0-3-3 0,-6 6-5 16,6-3-8-16,0 8-9 0,-7-1-8 0,7 4-9 0,-6 0-7 16,6 7-7-16,-7 4-2 0,0 3-4 0,7 6-1 0,-6 4 0 0,0 2 2 15,-2 4 2-15,2 6 1 0,6 1 2 0,-6-1 1 0,0 8 0 0,-1 0 3 16,0 3 1-16,1 2 1 0,6 3 1 0,-7-5 0 0,1 4 0 15,-8 0 0-15,8 0 0 0,0-4-1 0,0 2-1 0,-1-5-2 16,0 0 0-16,1-4-2 0,-1-4-1 0,1-3-1 0,-1-3-2 0,0-1-3 16,7-3-3-16,-6-8-12 0,6 0-11 0,-6-3-19 0,6-8-21 15,-7 0-33-15,7-6-39 0,0-5-71 0,-7-7-85 0,7 0-86 0,0-7-86 16,0-5-57-16,0-2-43 0,0-5-20 0,7-3-9 0,-7-3 5 16,7-1 11-16,-1-6 16 0,0-5 20 0,1 0 34 0,0-3 38 15,6-4 70-15,0-4 84 0</inkml:trace>
  <inkml:trace contextRef="#ctx0" brushRef="#br1" timeOffset="62101.36">29209 7986 137 0,'0'11'401'16,"0"3"50"-16,0-3 25 0,0 0 12 0,0 0 9 0,0-4 1 15,0 1 4-15,0 0 0 0,7-1 0 0,-7-3 0 0,0-1 2 0,0 1-79 16,0-1-117-16,0 2-116 0,0-2-112 0,0-3-115 0,0 4-113 15,0-4-117-15,0 0-118 0,-7-4-61 0,1 4-29 0,-1-8-15 0,-5 1-7 16,5-4-5-16,-6 0-1 0,7-4-1 0,-8-3 0 0,8-1 8 16,-1-2 14-16,-6-5 63 0,7 1 89 0</inkml:trace>
  <inkml:trace contextRef="#ctx0" brushRef="#br1" timeOffset="63220.28">6623 11034 114 0,'0'8'362'0,"-6"-2"47"0,6-1 32 0,0-2 19 0,-7 5 15 15,7-4 11-15,0-1 9 0,-7-3 10 0,7 3 9 0,0-3 6 0,0 0 9 16,-6 4-71-16,6-4-111 0,0 0-87 0,0 0-76 0,6 0-43 15,-6 4-28-15,7-4-12 0,0 0-6 0,-1 0-3 0,7 3-4 0,0-3-1 16,7 0-3-16,-1 0-3 0,7-3-4 0,0 3-2 0,7-4-3 16,-1 4-2-16,1-4 0 0,6 1-4 0,1 0-1 0,-8-1-5 15,7-1-6-15,-7 2-4 0,1 0-4 0,-1-2-6 0,-5 2-35 0,-1 3-5 16,0-3 0-16,-7 3 0 0,1 0 0 0,-8 0 0 0,2 0 0 16,-1 0 0-16,0 3 0 0,-6-3 0 0,-1 0 0 0,-6 3 0 15,6-3 0-15,-6 0 0 0,0 0 0 0,0 0 0 0,0 0 0 0,0 0 0 16,0 0 0-16,0 0-28 0,0 0-253 0,-6 0-118 0,0-3-118 0,-1 0-60 15,-6-2-30-15,0-1-16 0,7-6-8 0,-14 1-4 0,6 0-2 16,2-4 6-16,-1-3 8 0,-1 0 30 0,8-4 42 0,0-1 86 16,-1 2 111-16</inkml:trace>
  <inkml:trace contextRef="#ctx0" brushRef="#br1" timeOffset="64121.43">9124 9646 0 0,'6'-8'170'0,"-6"5"90"16,7-6 23-16,-7 7 24 0,0-2 25 0,-7 1 20 0,7 3 16 0,-6-5 10 16,-1 2 7-16,1 3 16 0,0-3 18 0,-8 3-40 0,2-5-68 15,-2 5-47-15,1 0-34 0,-7 0-23 0,8 0-17 0,-8 5-21 0,1-5-22 16,-1 3-17-16,0 0-14 0,1 5-9 0,-1-2-7 0,1 3-15 16,-7 2-16-16,6-4-15 0,1 8-11 0,0-4-9 0,-8 3-9 0,8 5-5 15,0-1-6-15,-1 1-2 0,7 2-4 0,-7 2-3 0,7-2-2 16,0 2-2-16,7 2 1 0,-1 0 0 0,0-3 0 0,1 4-1 15,6 0 1-15,0 0 1 0,6-5 0 0,1 2 2 0,6 2-1 0,0-7 0 16,0 4 1-16,7-3 0 0,-1-5 1 0,1 1 0 0,6-1 0 16,-1-3 0-16,2-4 1 0,-1 1-2 0,6-4-1 0,-6-4 1 15,7-4-2-15,-1 1 0 0,1-4-2 0,-1-5-1 0,1 1-5 0,-1-8-3 16,1 2-4-16,0-2-5 0,-7-3-4 0,0-1-4 0,0 3-1 16,0-7-1-16,-6 5-1 0,-1-3 0 0,1-1 1 0,-1 4-1 0,-5 0 1 15,-2-3 3-15,-6 3 3 0,8 0 4 0,-8 0 4 0,1 0 5 16,-7 4 6-16,0-1 3 0,0-3 5 0,0 7 3 0,-7-3 5 0,1 4 5 15,0-1 2-15,-2 5 1 0,-4-2 3 0,6 5-1 0,-8-5 2 16,1 9-2-16,1 0 2 0,-2-2-1 0,2 3-1 0,-8 4 0 0,7-2-1 16,-1 5-5-16,-4 1-5 0,4 2-2 0,-5-2-3 0,5 6-3 15,2-1-1-15,-2 3 0 0,2 5 0 0,-2-1 0 0,8 1-2 0,-7 6 0 16,7-2 1-16,-2 6-1 0,8 0 1 0,-6 0 0 0,6 8 2 16,0-4-2-16,0 7 1 0,0-3-1 0,0 3 3 0,6 4-1 15,-6-4 0-15,8 4-1 0,-8 0 2 0,6 5 0 0,0-6 0 0,1 1 0 16,6 0 0-16,-6 0-1 0,5 0 1 0,-5-4-1 0,6 1 1 15,0-2-1-15,0-2-1 0,0-4-1 0,7 0 1 0,-8-7-1 0,8 3 1 16,0-7-1-16,-1 0-1 0,1-7 0 0,6-1 0 0,-7-3-1 16,7-3 1-16,-6-5 0 0,6-3 0 0,-7-3-1 0,8-1 1 0,-8-6 1 15,0-2-2-15,1-6 1 0,-7 4 0 0,0-5 0 0,0-4-1 16,-7 2 1-16,2 3 1 0,-8-4-1 0,0 0 0 0,-8 0 0 0,2 0 0 16,0 4-1-16,-7-1 1 0,-7 1 0 0,8 3 1 0,-8 4 0 15,0 0 0-15,-6 4-1 0,7 3 0 0,-7 1 0 0,6 6-1 16,-7 1-2-16,9 3 0 0,-9 4 0 0,7 3 0 0,2 1-1 0,4 0-2 15,-5 4-10-15,12-1-14 0,-6 1-33 0,7-5-45 0,0 4-56 16,6-3-62-16,0-1-68 0,0 1-71 0,6-4-54 0,0-4-44 16,7 0-23-16,0-2-11 0,0-3-5 0,1-4 0 0,4-3 7 0,2-2 12 15,-7 0 34-15,13-4 43 0,-6-4 58 0,6 1 62 0</inkml:trace>
  <inkml:trace contextRef="#ctx0" brushRef="#br1" timeOffset="64879.31">9886 10393 100 0,'-13'11'310'0,"0"4"23"16,0-1 14-16,0-3 11 0,6 1 9 0,-5-6 15 0,4 2 14 0,2-4 15 15,6-2 13-15,-6 3 12 0,6-2 12 0,0-3-67 0,0 0-107 16,6 0-61-16,-6-3-39 0,6-2-21 0,8 3-12 0,-8-6-11 16,8 1-8-16,-2-3-15 0,1-6-15 0,7 2-14 0,-7-5-12 0,6-3-14 15,1 0-11-15,-1 0-10 0,1-4-12 0,0 0-7 0,-7-2-5 0,7-1-2 16,-8-4-3-16,2 3-2 0,-8-3 0 0,7 4 0 0,-7-3 0 15,-6-2-1-15,7 4 2 0,-7-2-2 0,0 3 1 0,-7 3 0 16,7 0 1-16,-6 0 0 0,-1 4 3 0,1 0 0 0,0 4 1 0,-2 0 2 16,-4 3 1-16,6 1 4 0,-2 2 2 0,-4 1 3 0,5 0 2 15,1 4 1-15,-1-1 0 0,-6 5 0 0,7-1-1 0,0 4-2 0,-2 0-2 16,2 0-2-16,0 4-2 0,-1 4 0 0,7-1-1 0,-7 4-2 16,1 3-4-16,6 5-2 0,-7-1-2 0,7 4-1 0,0 4 0 0,-6 2 1 15,12 6 1-15,-6-1 1 0,0 4 1 0,7-1 0 0,-7 4 2 16,6 1 1-16,1-1 0 0,0 4 1 0,-1-3 2 0,0 2 2 15,-6 1 2-15,8-3 1 0,-2-1 1 0,0 1-1 0,0-4 0 0,1-2-1 16,0 2 0-16,-1-8 0 0,1 1 0 0,-7-1-2 0,6-7 1 0,0 0-1 16,-6-4-3-16,8-2-1 0,-8-2-1 0,6-3-1 0,0-4 0 15,-6 0 1-15,6-3 1 0,-6-4 0 0,8 0 0 0,-2 0 1 16,-6-4 0-16,6-3 0 0,1-5 0 0,-1 2-1 0,1 0 0 0,0-6-1 16,-1-2-1-16,0-1 0 0,0-3-1 0,2 1-1 0,-2-5-2 15,0 0 1-15,7 0 0 0,-6 1 0 0,0-4-3 0,-1 3 0 0,0 0-1 16,2 1 0-16,-2-1 0 0,0 4 0 0,0 0 0 0,1 4 0 15,0 0 0-15,-1 4-2 0,1 2 0 0,-1 1-1 0,0 4-1 16,2 3 1-16,-2 4 0 0,0 0 1 0,-6 0-2 0,6 7 2 0,1 1 0 16,0-1 2-16,-1 8 0 0,-6-1 0 0,7 6 1 0,-1-3-2 15,-6 5 1-15,7 0 0 0,-7 0 2 0,7 3 0 0,-7 1 0 16,6 3 1-16,0-3 0 0,-6-1 0 0,6 1 0 0,2 0-2 0,-2-4-1 16,0 0 1-16,1-3 2 0,-1-1 0 0,1-4 1 0,0 1 0 15,-1-3-1-15,6-6 2 0,-4 2 1 0,-2-5 0 0,0 0 1 0,1 2 0 16,6-10 1-16,-6 2 0 0,5 0 0 0,-5-5 0 0,6-3 1 15,-7-3 0-15,8 3 0 0,-8-8-1 0,7 1 0 0,-6-3 0 0,6-6-2 16,-7 2-1-16,8-1 0 0,-8-2 0 0,0-3-1 0,1 2 1 16,-1-4-1-16,-6 4-1 0,7 0 0 0,-7-1 0 0,6 5 0 0,-6 3 0 15,7 0 0-15,-7 4-1 0,0 2 0 0,0 6 0 0,6-1 0 16,-6 4 0-16,0 2-1 0,0 5 0 0,0 5 0 0,0 2 1 16,0 0 1-16,0 1 1 0,0 7 0 0,0-1-1 0,0 4 1 0,0 0 0 15,6 4 0-15,-6 4 1 0,0-4 1 0,0 0-1 0,8 4 1 16,-8 0-1-16,6-5 1 0,-6 2 0 0,6-3-1 0,1 0 0 0,0-3 2 15,-1-2-2-15,-6 0-6 0,7-4-11 0,-1 0-15 0,0-7-26 16,1-1-33-16,0 1-58 0,-7-8-70 0,6 1-76 0,0-4-77 0,1-5-62 16,0 1-54-16,-7-7-28 0,6 0-15 0,-6-4-5 0,7 0 1 15,-7-4 9-15,6-3 15 0,-6-4 26 0,-6 0 32 0,6-4 58 0,-7-2 71 16</inkml:trace>
  <inkml:trace contextRef="#ctx0" brushRef="#br1" timeOffset="65014.46">10661 9891 201 0,'0'-11'401'0,"-6"0"42"0,-1 7 23 0,1 1 14 0,-1-2 12 16,0 5 7-16,1 0 6 0,0-3 4 0,-2 3 3 0,2 0 1 15,0 0 2-15,-7 3-90 0,13-3-135 0,-7 0-99 0,1 0-78 0,-1 5-43 16,1-5-23-16,6 3-22 0,0-3-23 0,-6 4-41 0,6-4-51 16,0 0-75-16,0 0-88 0,0 0-88 0,0 0-87 0,0 0-44 15,6-4-21-15,-6 1-11 0,6-5-5 0,1 1-2 0,-7-3 0 0,6-2 7 16,1-2 11-16,-7-4 32 0,0-1 47 0,6-4 70 0,-6 2 177 16</inkml:trace>
  <inkml:trace contextRef="#ctx0" brushRef="#br1" timeOffset="65229.83">10336 9400 188 0,'-14'4'389'0,"2"-1"43"0,-2 2 29 0,1-5 17 16,7 0 15-16,-1 0 9 0,0-5 7 0,1 2 6 0,6-1 3 15,0-3 2-15,0 0 1 0,0-1-89 0,0 1-132 0,6-4-95 0,1 0-73 16,0 4-42-16,6-4-30 0,-7-1-18 0,8 6-14 0,-2-6-11 16,8 8-8-16,-7 1-5 0,0-1-5 0,0 4-3 0,-1 4-2 0,2 3-2 15,-8 0-2-15,8 4-5 0,-14 8-6 0,6-4-7 0,-6 7-9 16,0-1-14-16,-6 1-17 0,-1 4-37 0,0 4-48 0,-5-5-71 15,-2 4-83-15,-5 5-73 0,-1-6-66 0,8 6-33 0,-8-5-14 0,0 4-4 16,1-7 1-16,-1 3 5 0,0-3 8 0,1 0 14 0,6-8 16 16,0 0 40-16,7-7 47 0,6 0 72 0,0-5 247 0</inkml:trace>
  <inkml:trace contextRef="#ctx0" brushRef="#br1" timeOffset="65820.89">11671 10507 93 0,'-13'21'296'0,"-1"-2"17"0,2 3 9 0,4-8 5 15,2 2 4-15,0-9 4 0,-1-1 4 0,7-1 7 0,-6-2 8 0,6-3 13 16,0 0 15-16,6 0-65 0,1-3-107 0,-1-5-58 0,0 0-33 0,2 1-15 16,4-4-7-16,2-3-4 0,-1-5-2 0,6-3-4 0,0 1-2 15,-5-2-6-15,5-2-10 0,1-1-13 0,0-3-16 0,-1 3-12 16,-6-3-10-16,6-1-6 0,-5 1-3 0,-2-4-2 0,-5 4-1 0,6-4-2 15,-7 4-1-15,1 0-2 0,-1-4-2 0,-6 7 2 0,0-3 1 0,0 4 4 16,-6-2 5-16,6 9 6 0,-7 0 6 0,1 3 3 0,0 0 1 16,-1 5 1-16,-6 2-1 0,7 4 0 0,-8 4 2 0,1 0 0 15,0 0 0-15,7 4-1 0,-7 0-1 0,-1 3-4 0,2 4-6 0,5-3-5 16,0 2-5-16,1 5-4 0,6-4-3 0,0 4-1 0,0-5 1 16,6 5 0-16,1 0 0 0,6 0 1 0,1 4 1 0,5-5 0 15,0 0-2-15,0 5 2 0,1-2 0 0,6-2 1 0,-6 4-1 0,6-4 1 16,0 3-1-16,0 1 1 0,0-2-1 0,-6 2-1 0,5 3 0 15,-5-4-1-15,0 4-1 0,-1 0 0 0,-5 0 0 0,5 0 1 0,-12 0 1 16,5 0 0-16,-5 1 1 0,-1-2 3 0,-6 2 2 0,7-6 2 16,-14 5 4-16,7-4 4 0,-6-3 2 0,6 3 4 0,-13-7 2 0,7 4 3 15,-8-4 4-15,8 0-1 0,-7-4 1 0,0-2-1 0,0 2 0 16,-1-7-3-16,-4 0-3 0,4 0-3 0,1-7-3 0,0 2-8 16,0-5-8-16,1-1-20 0,-2 0-24 0,8-8-41 0,-1 1-50 0,0-1-61 15,7-3-64-15,-6 1-55 0,12-5-48 0,-6 1-44 0,7-2-41 0,0-2-20 16,-1 4-10-16,8-4-1 0,-2 2 3 0,1 2 15 0,0-1 21 15,6 4 38-15,-5 1 47 0,5-1 59 0,1 0 65 0</inkml:trace>
  <inkml:trace contextRef="#ctx0" brushRef="#br1" timeOffset="66148.5">12393 10082 0 0,'20'0'67'0,"0"3"125"0,-8-3 20 0,-5 0 25 0,6 0 29 16,-6 3 27-16,-1-3 26 0,0 0 29 0,1 0 32 0,-7 0 22 16,7 0 16-16,-7 0-20 0,6-3-40 0,-6 3-25 0,0 0-18 15,0 0-16-15,0 0-16 0,0 0-23 0,-6 3-27 0,6 2-25 0,0-2-24 16,0 1-30-16,-7 0-31 0,7 3-28 0,-7 4-26 0,1-4-20 15,6 4-16-15,-6 4-9 0,6-1-9 0,-7 1-3 0,7 4-5 0,-6-4-3 16,6 2 0-16,0 2-3 0,6 3 0 0,-6-4-1 0,7 0 1 16,-1 1 0-16,0-1-2 0,8 4 2 0,-8-7 1 0,7 3-1 15,7-3-1-15,-8-1 0 0,8 2-1 0,-6-6 0 0,5 1-1 0,1-5 0 16,-2-1 0-16,2-2-1 0,-6-3 0 0,5 0 1 0,-6-3-1 16,6-2 1-16,-5-1-1 0,-1-5 0 0,-7 1 2 0,0-6-1 0,1 2 2 15,0-1 1-15,-7 0 0 0,0-3 2 0,0 0 1 0,0-1-1 16,-7 1 1-16,-6 1 2 0,7-3 1 0,-7 3 1 0,-1-2 3 0,2 4 1 15,-8-4 2-15,7 9-1 0,0-5 0 0,-6 7 0 0,-1-2-2 16,0 6 0-16,7-3-3 0,-7 7-1 0,8 0-1 0,-8 3-15 0,1 1-18 16,5 3-44-16,2 0-56 0,-2 5-77 0,2-1-87 0,-1-1-79 15,-1 2-71-15,8-1-37 0,0 0-17 0,6 0-9 0,-8-3-4 16,8-2-1-16,0-2 0 0,8 0 12 0,-8-8 17 0,6 4 42 0,0-7 53 16,1 4 76-16,6-9 234 0</inkml:trace>
  <inkml:trace contextRef="#ctx0" brushRef="#br1" timeOffset="66405.25">12342 9774 112 0,'-20'4'377'0,"0"-1"50"0,7 1 29 15,-7 4 22-15,8-5 17 0,-1-3 14 0,6 4 14 0,0-4 13 16,1 3 13-16,0-3 10 0,6 0 9 0,0 0-68 0,0 0-107 0,0-3-92 16,6 3-87-16,0-4-48 0,1-4-28 0,0 1-19 0,6 0-16 15,-1 0-16-15,2-4-12 0,5-1-13 0,-6 1-12 0,7 0-10 0,-7 1-9 16,7 2-7-16,-8-3-8 0,-5 4-5 0,6 3-5 0,0-3-2 15,-7 7-4-15,8 0-2 0,-8 0-1 0,0 4-1 0,1 3-1 16,0 0-3-16,-1 0-4 0,1 5-8 0,-1 2-10 0,-6 1-13 16,6 3-15-16,-6 1-17 0,7-1-20 0,0 0-32 0,-7 0-42 0,6 1-56 15,0-5-63-15,1 5-61 0,-7-4-61 0,13-5-53 0,-6 2-53 16,-1-5-23-16,7 0-10 0,0-4 4 0,1 2 10 0,-8-10 15 0,13 2 19 16,-5-1 33-16,-2-6 41 0,2 2 57 0,5-6 63 0,-6 2 63 15,0-1 222-15</inkml:trace>
  <inkml:trace contextRef="#ctx0" brushRef="#br1" timeOffset="66533.5">12914 9626 0 0,'14'-9'104'0,"-2"-2"156"0,-5-1 39 16,0 5 38-16,-7 0 38 0,6-1 23 0,-6 5 16 0,-6 3 7 16,6 0 5-16,-14 0 2 0,8 3 0 0,-7 1-43 0,-7 3-67 0,1 4-56 15,0 1-54-15,-1-1-73 0,-6 3-83 0,7 4-120 0,-8-4-136 16,8 5-90-16,-1-1-67 0,7 1-35 0,0-5-17 0,0 2-7 16,7-6-6-16,6-2-1 0,6-1-1 0,0 0 0 0,8-7 1 0,5 0 31 15,1-3 45-15</inkml:trace>
  <inkml:trace contextRef="#ctx0" brushRef="#br1" timeOffset="66979.52">14015 10078 0 0,'6'4'243'0,"-6"-1"61"0,0-3 30 0,0 0 32 15,0 0 35-15,0 0 23 0,-6 0 20 0,6-3 12 0,0 3 10 16,-6-4 8-16,6 0 3 0,-7-2-53 0,0 1-84 0,1-2-62 0,-1 2-53 15,1-1-32-15,-7 2-26 0,6-3-29 0,-5 4-32 0,5-2-22 16,-6 3-18-16,0-3-12 0,0 5-9 0,-6 0-7 0,5 0-5 0,-5 5-5 16,6 2-2-16,-6-1-5 0,-1 2-4 0,0 3-4 0,7 4-6 15,-7-1-2-15,1 1-3 0,6 3-2 0,-6 4-1 0,5-4-1 0,2 5-2 16,-2-1 2-16,8 0-1 0,0-1 1 0,-1 1 0 0,7 0 0 16,0 0-1-16,0 0 2 0,7 0 0 0,-1-3 2 0,0-1-1 15,8 1 1-15,-2-5-1 0,8 0-3 0,-1 2-4 0,1-6-10 0,0-2-12 16,5-6-26-16,1 3-36 0,-6-5-48 0,6 0-55 0,1-5-62 15,-2-1-64-15,1-5-60 0,0 1-56 0,0-6-33 0,1 2-19 0,-1-5-9 16,0 1 1-16,-7-4 7 0,7 4 11 0,0-5 26 0,1 3 35 16,-1-3 48-16,-1 1 56 0,1 0 61 0,-6-1 221 0</inkml:trace>
  <inkml:trace contextRef="#ctx0" brushRef="#br1" timeOffset="67604.27">14484 10031 0 0,'7'-7'66'0,"-1"-2"188"0,-6 2 29 0,0 0 41 0,0 0 45 15,-6 0 37-15,6-1 32 0,-7-3 20 0,0 4 16 0,1-1 10 16,0 1 11-16,-2-1-31 0,8 1-51 0,-6 4-52 0,-6-4-56 0,12 3-34 15,-7 0-27-15,-6 0-38 0,6 4-43 0,1-3-36 0,0 3-32 16,-2 0-19-16,2 0-17 0,0 3-11 0,0 1-10 0,-8 0-8 16,8 3-7-16,-7 4-5 0,-1 0-6 0,8 0-3 0,-6 4-5 0,-2 0-2 15,8 2-2-15,-7 5-1 0,-1-3-1 0,8 7 0 0,0-4 1 0,-1 3-1 16,0 1 1-16,7-1 0 0,0 1 0 0,0 4 0 0,0-5 0 16,0 1-1-16,7-3 1 0,0 2 0 0,-1-3 0 0,7-5 1 15,0 6 0-15,-6-9 1 0,13 1 0 0,-8-1 0 0,1-6-2 0,7 4 0 16,-8-10-1-16,8 3 0 0,0-5-3 0,-7-5-2 0,7-2-6 15,-8 0-3-15,8-4-6 0,-7 0-4 0,0-4-3 0,0 1-4 0,1-4-3 16,-2-1-1-16,1-4-3 0,-6 5 1 0,-1-8 1 0,1 6 0 16,-7-7 2-16,0 1 4 0,0 1 4 0,0-1 5 0,-7 0 5 15,1 1 3-15,-1 3 4 0,0 0 5 0,-5 0 3 0,6 5 3 0,-8 1 4 16,8 2 1-16,-7 2 1 0,6 5 1 0,0 0 0 0,-5 7-1 16,4-4 0-16,2 8-1 0,0 0 1 0,0-1 0 0,-1 4 0 0,7 5 0 15,-7-2 0-15,7 1-2 0,0 5-1 0,7-2-2 0,-7 0 2 16,7 1-1-16,-1-1-1 0,6 2 0 0,-4-2 1 0,4 0 0 15,2-2 0-15,-1-1-1 0,-1-4 1 0,2 0-1 0,5 0-1 0,1-7 0 16,-8 5 1-16,8-5-2 0,-6-5-1 0,5 3 0 0,1-6-1 16,-8 0 0-16,8-3-2 0,-7 1 1 0,7-5-1 0,-8 0 1 0,2 1-1 15,-2-5 0-15,2 4-1 0,-1-3 2 0,-1 1-1 0,2-6 0 16,-8 4 3-16,8 1 0 0,-8-3 1 0,0 2 2 0,-6-4 1 0,7 2 1 16,-7 3 1-16,6-4 2 0,-6 3 3 0,0-2 2 0,0 2 3 15,0-3 3-15,0 4 4 0,0-1 2 0,0 1 6 0,0 0 5 0,0 3 6 16,-6-3 3-16,6 8 5 0,0-2 4 0,0 1 3 0,0 0 1 15,0 3 0-15,0 6-2 0,0-3-3 0,0 1-3 0,0 1-4 0,0 3-5 16,0 0-5-16,-7 3-7 0,7-3-5 0,0 9-6 0,0-7-4 16,0 9-5-16,-6-3-5 0,6 7-1 0,0-1-2 0,0 0 0 15,0 9-2-15,0-2 0 0,0 2 2 0,6 3 0 0,-6-1 1 0,0 1 1 16,7 4-1-16,-7-5 1 0,6 4 0 0,1 1 1 0,-7-1 0 0,6 0-1 16,1 0-1-16,-1 0 0 0,0 2 0 0,2-6-1 0,-2 0 1 15,7-3-5-15,-7 0-4 0,1-3-11 0,6-1-12 0,0-4-14 16,-6-2-17-16,5-2-28 0,2-2-34 0,-1-5-50 0,-7 1-62 0,7-4-65 15,0-4-69-15,-7-3-62 0,8 0-61 0,-8 0-28 0,7-5-10 16,-6-2 1-16,-1-4 10 0,1-1 12 0,-1-3 16 0,-6 4 27 16,0-8 32-16,0 1 53 0,0-1 61 0</inkml:trace>
  <inkml:trace contextRef="#ctx0" brushRef="#br1" timeOffset="67756.33">14849 9807 80 0,'-33'0'302'0,"7"4"37"0,-7 3 32 0,7 0 29 0,0 0 24 0,7 1 14 15,-1-1 10-15,8-3 8 0,-2 2 9 0,8-1 5 0,6 2 6 0,-7 0-70 16,14-3-112-16,-1 3-67 0,8-3-45 0,-2-1-38 0,8 4-32 15,-1-2-27-15,7-2-23 0,7 1-18 0,-7 0-11 0,6-4-26 16,1 4-34-16,-1-4-49 0,1-4-61 0,0 4-69 0,-7-4-73 0,-6 0-69 16,6 1-69-16,-6-2-32 0,-1-2-20 0,-6 4-7 0,0-4-4 15,-7-1-1-15,0-3 2 0,-6 3 17 0,8-2 23 0,-16 0 44 0,8-2 56 16,-6 1 66-16,0-3 240 0</inkml:trace>
  <inkml:trace contextRef="#ctx0" brushRef="#br1" timeOffset="68062.56">14282 9646 98 0,'-20'11'312'0,"-6"-5"44"0,7 6 40 0,6-5 32 15,0-3 26-15,-7 3 18 0,14-7 15 0,-7 4 14 0,13-1 13 0,-7-3 10 16,1 0 9-16,6 0-67 0,0 0-110 0,0 0-65 0,0 0-45 16,0 0-38-16,0 0-38 0,0 0-25 0,6-3-23 0,1 3-15 0,0-4-13 15,-1 1-10-15,7-1-12 0,0-3-10 0,0-1-10 0,0 0-8 16,0 2-7-16,0-5-4 0,0 0-4 0,0 0-5 0,0-1-3 0,0 1-5 15,1 0-4-15,-8 1-3 0,0 2-4 0,0 1-2 0,1-1-2 16,0 1-2-16,-1 0-1 0,-6 3-1 0,7 4 0 0,-7-3-2 16,0 3 0-16,6 0-1 0,-6 3-2 0,0 1 0 0,6 0 0 0,-6 3 1 15,0 1-2-15,8-1-3 0,-8 4-2 0,0 3-10 0,6-2-9 0,-6 2-15 16,6 1-15-16,-6-1-24 0,6 0-25 0,-6 2-51 0,8-2-64 16,-8 0-76-16,6 1-80 0,0 0-69 0,-6-1-62 0,7 2-30 15,-1-5-11-15,1 4 0 0,0-5 7 0,-7 1 14 0,6 0 16 0,0 4 21 16,0-4 27-16,2 0 51 0,-2 1 66 0,0-2 76 0,1 5 263 15</inkml:trace>
  <inkml:trace contextRef="#ctx0" brushRef="#br1" timeOffset="68213.56">14530 10539 0 0,'-14'33'266'0,"2"-4"165"0,-1-2 36 0,-1-2 18 16,2-7 8-16,4 1 4 0,-4-5 2 0,6-3 0 0,-1 0-1 15,7-7-6-15,-7-1-10 0,7 1-67 0,-6 0-95 0,6-4-190 0,0 0-235 16,0 0-158-16,6-8-121 0,-6 5-58 0,0-8-31 0,7-1-13 15,0-2-8-15,-7-1-2 0,12-3-1 0,-6-4 6 0,2 1 9 16,4-5 29-16,-5-3 38 0,6-1 72 0,0 1 193 0</inkml:trace>
  <inkml:trace contextRef="#ctx0" brushRef="#br1" timeOffset="68606.86">16392 9843 68 0,'0'8'334'16,"6"3"41"-16,-6 1 23 0,8-6 15 0,-8 1 11 0,0-3 7 0,0 4 6 15,0-6 3-15,0 3 2 0,0-2 2 0,0-3 0 0,0 0-69 16,0 0-106-16,0 0-84 0,0 0-76 0,0 0-58 0,-8 0-52 15,8 0-79-15,-6 0-92 0,6 0-91 0,0 0-90 0,0-3-45 0,-6-4-23 16,6 2-12-16,0 2-6 0,0-4-4 0,0-1-1 0,0 1 1 16,0 0 0-16,6-1 19 0,-6 1 26 0,6 3 64 0,2 1 184 15</inkml:trace>
  <inkml:trace contextRef="#ctx0" brushRef="#br1" timeOffset="68746">16424 10129 24 0,'-6'29'282'0,"0"5"26"0,0-8 12 0,-8-1 13 0,8-3 14 16,-1-5 8-16,1 2 7 0,-1-8 5 0,0 1 1 0,7-5 3 15,-6 0 3-15,6-3-65 0,0 0-97 0,0-1-74 0,0-3-61 0,0 0-61 16,0-3-63-16,0-5-74 0,0 4-84 0,6-6-61 0,1 2-53 16,0-7-24-16,-7 4-15 0,6-3-7 0,1-5-5 0,-1 1-4 15,8 0-1-15,-8-4 5 0,0-1 12 0,8 2 35 0,-8-2 48 0</inkml:trace>
  <inkml:trace contextRef="#ctx0" brushRef="#br1" timeOffset="75635.39">14419 7668 378 0,'-7'4'448'0,"1"-1"29"0,6 0 17 0,-6 5 8 0,-2-5 6 15,8 1 3-15,-6-4 5 0,6 4 4 0,-6-4 4 0,6 3 3 16,-6-3 6-16,6 4-115 0,0-4-176 0,0 0-87 0,0 3-45 0,6-3-21 16,0 4-7-16,0 0 0 0,2-1 5 0,4 5 2 0,1-5 1 15,1 4 1-15,12-2 0 0,-7 3 0 0,7-2-2 0,0 2-1 0,7-1-4 16,-7 1-6-16,6-1-6 0,1 4-7 0,-1-4-8 0,1 0-54 16,-7 1-3-16,7-1 0 0,-7 0 0 0,0 0 0 0,0 4 0 0,-1-4 0 15,-5 1 0-15,0-1 0 0,-1 1 0 0,-5-2 0 0,-2 2 0 16,2-3 0-16,-1 2 0 0,-7-4 0 0,0 1 0 0,-6 0 0 0,7-1 0 15,-7 1 0-15,7-4 0 0,-7 4 0 0,0-4 0 0,0 0 0 16,0 0 0-16,0 0 0 0,0 0 0 0,0 0 0 0,-7 0 0 0,7-4 0 16,0 0 0-16,-7 1 0 0,1-1 0 0,0 0 0 0,-7-2-337 15,6-3-281-15,-6-2-47 0,0 0-23 0,0 0-11 0,-7-3-6 16,7 3-4-16,1-3 12 0,-2-5 20 0,8 4 38 16,-7-3 50-16,6 3 72 0,7-4 85 0</inkml:trace>
  <inkml:trace contextRef="#ctx0" brushRef="#br1" timeOffset="78661.97">16418 8455 187 0,'0'8'256'0,"-6"-2"17"0,6 1 12 15,0-2 9-15,0-2 9 0,-6 1 9 0,6-4 9 0,0 0 14 0,0 0 18 16,0 0-3-16,6 4-12 0,-6-4-35 0,0-4-48 0,0 4-33 16,6 0-24-16,-6-4-16 0,6-4-7 0,-6 6-10 0,8-3-8 0,-2-1-10 15,0-2-8-15,1-3-14 0,-1 4-17 0,8-4-22 0,-8 0-25 16,7-4-19-16,0 4-15 0,-7-4-9 0,7 1-2 0,-6-1-1 0,6 1 0 15,1-1 2-15,-8 0 1 0,6-4 2 0,2 5 2 0,-8-4 4 16,7 3 2-16,-7 1 1 0,2-1-1 0,4 0 2 0,-6 0 3 0,2 0 2 16,-2 5 0-16,0-1 1 0,-6 0 3 0,7 0 2 0,-1 0 3 15,-6 4 0-15,7 0 2 0,-7-1-2 0,0 1 0 0,0-1 0 16,7 1 0-16,-7 3 0 0,0 1 0 0,0-4 1 0,0 2-1 0,0 2-1 16,0 0-1-16,0-2-2 0,0 5 0 0,0-3-2 0,0-1 0 15,0 4-1-15,0 0-1 0,0 0-1 0,0 0-1 0,0 0-4 0,0 0-2 16,0 0-2-16,0 0-5 0,0 0-2 0,0 0-2 0,0 0-3 15,0 0-2-15,-7 4-3 0,7-4-2 0,0 3-2 0,0 2-2 0,0-2 1 16,0 0-2-16,0 4 0 0,0 1 0 0,0 0 1 0,-7-1-1 16,7 4 1-16,0 0-1 0,0 0 1 0,0 0 0 0,0 3-1 15,0-3 2-15,0 4-1 0,0 1 0 0,0 1 0 0,0-2-1 0,0 3 2 16,0 1-2-16,0-1 1 0,0 0-1 0,0 4-1 0,0-4 0 16,7 5 0-16,-7-2 1 0,0-2-1 0,0 3-2 0,7 0 1 0,-7-1 0 15,6 1 1-15,-6-3-1 0,6 3 0 0,0-4-1 0,-6 1 1 16,8-1-1-16,-2-4 2 0,0 6 0 0,1-10 0 0,-7 5 0 0,6-4-1 15,1-4 0-15,-7 0-1 0,7 1 0 0,-1-5 0 0,-6 0 0 16,6 2 0-16,-6-5-1 0,7 0 0 0,0-5-2 0,-1 2-3 0,0 0-6 16,-6-5-10-16,7-3-13 0,0-1-14 0,-1-1-17 0,1-1-27 15,-1-6-35-15,0-2-62 0,-6-3-75 0,0 3-84 0,7-7-91 0,-7-1-56 16,-7-3-36-16,7 0-16 0,0-3-5 0,-6-5 6 0,0 5 10 16,-1-4 14-16,1-4 16 0,-1-1 27 0,0 2 36 0,1-1 61 15,0-5 74-15</inkml:trace>
  <inkml:trace contextRef="#ctx0" brushRef="#br1" timeOffset="78849.47">16704 7635 16 0,'-18'10'380'15,"4"1"68"-15,1 1 39 0,1-5 21 0,-2 4 12 0,2-4 5 16,-2 0 6-16,1-3 4 0,7-1 5 0,-1 1 5 0,7 0 6 0,-7-4-54 16,7 0-80-16,-6 3-112 0,6-3-124 0,0 0-68 0,0 0-39 15,0 0-22-15,6 0-11 0,-6 0-14 0,0 4-17 0,7-4-53 16,-7 4-70-16,7-1-120 0,-7 1-149 0,6-4-81 0,-6 0-49 0,0 0-25 15,0 0-12-15,0 0-6 0,0 0-3 0,-6 0-1 0,-1-7-1 16,0-1 8-16,7-3 11 0,-6 1 48 0,6-5 66 0</inkml:trace>
  <inkml:trace contextRef="#ctx0" brushRef="#br1" timeOffset="80592.28">29099 8184 0 0,'-6'11'52'0,"-2"-5"137"16,2 3 10-16,6 2 6 0,-6-4 5 0,-1-3 10 0,7 2 9 0,-6-1 16 15,6 2 19-15,0-4 13 0,0 1 13 0,0 0-28 0,0-1-49 16,0-3-29-16,0 4-16 0,0-4-3 0,0 4 2 0,6-4 8 16,-6 0 10-16,7 0 9 0,-7 0 5 0,6-4-4 0,0 4-8 0,8-4-12 15,-8 1-10-15,7-1-12 0,0-3-11 0,0 0-10 0,1-1-9 0,5-3-10 16,0 4-10-16,-6-4-14 0,7-4-15 0,-6 4-16 0,4-3-15 16,-4-1-11-16,-1 0-6 0,-1 1-8 0,2-1-5 0,-8-4-2 15,7 5-2-15,0-1 2 0,-6-3 0 0,-1 3 1 0,1-4-2 0,0 9 2 16,-1-5 3-16,-6 1 3 0,6 3 4 0,-6 0 2 0,6 3 3 15,-6 1 3-15,0 0 1 0,8 3 0 0,-8 1 1 0,0-1-2 0,0 4-2 16,0 0-1-16,0 0 0 0,0 4-3 0,-8-1-3 0,8 1-3 16,0 3-6-16,0 0-2 0,-6 1-4 0,6 6-1 0,0-2-1 0,-6 2 1 15,6 1-2-15,-6 3 2 0,6 1 1 0,0-1 2 0,-7 0-1 16,7 1 2-16,0-1 1 0,0 3-1 0,0-2-2 0,0-1 0 16,0-3 1-16,0 2-1 0,0-1 0 0,0-1-1 0,7-4 1 0,-7-1-4 15,0 1-1-15,0-3-6 0,6-1-4 0,-6-4-16 0,6 2-22 16,-6-5-48-16,6-5-61 0,2 2-75 0,-2-4-81 0,0-1-71 15,1-3-67-15,6-4-33 0,-6 1-17 0,5-4-7 0,-6 0-4 0,8-4 2 16,-8-4 4-16,1 0 15 0,6 0 21 0,-6-3 48 0,5-4 60 0,-4 0 75 16,-2-3 252-16</inkml:trace>
  <inkml:trace contextRef="#ctx0" brushRef="#br1" timeOffset="80748.53">29574 7635 0 0,'-13'-4'173'0,"0"4"246"16,0-3 43-16,-7 3 24 0,8-4 17 0,-1-1 16 0,-1 2 16 15,2 3 15-15,4-3 12 0,-4-2 10 0,6 2 8 0,-1 0-21 0,0-2-35 16,7 5-115-16,-6-3-157 0,6 3-81 0,-7-3-43 0,7 3-28 15,0 0-17-15,0 0-34 0,0 0-40 0,0 0-72 0,0 0-89 0,0 0-131 16,0 0-151-16,0 0-78 0,0 3-40 0,0-3-20 0,0 0-10 16,0 0-4-16,0 0-2 0,0 0 2 0,7-3 2 0,-7-2 16 15,6-2 23-15,-6 0 59 0,7 0 74 0</inkml:trace>
  <inkml:trace contextRef="#ctx0" brushRef="#br1" timeOffset="82248.67">16002 9921 0 0,'0'7'49'0,"0"0"148"0,-7 4 11 15,7-4 5-15,0 1 8 0,0-1 7 0,0-3 10 0,0 3 11 0,0-4 12 0,0 5 14 16,0-4 15-16,0-1-31 0,7 1-53 0,-7-4-27 0,6 3-15 0,-6-3 1 16,7 0 8-16,-1 0 14 0,0 0 15 0,8-3 4 0,-8-1-2 15,7 1-7-15,0-1-9 0,0-4-12 0,0 1-14 0,0 0-11 16,1 0-13-16,-2-4-14 0,8 4-13 0,-7-5-18 0,-1 2-18 0,2-2-20 16,6 2-19-16,-8-2-12 0,1 1-6 0,7 0-2 0,-14 0-3 15,14 0 0-15,-14 0 1 0,8 0 0 0,-1 1 0 0,-1-1 0 16,-4-4 0-16,4 4 0 0,-6 0 3 0,1-1 1 0,0 2 2 0,6-1 1 15,-13 0 1-15,6-1 4 0,0 5 2 0,-6-3 2 0,0 2 4 0,8-3 0 16,-8 3 0-16,0 2 1 0,0-2 2 0,0 2 0 0,-8-2 3 16,8-1-2-16,0 7 0 0,-6-5-1 0,6 2 0 0,0 2-1 15,0 0-3-15,-6-2 0 0,6 5-3 0,0-2 0 0,0 2-2 0,0 0-2 16,0 0-1-16,0 0-3 0,0 0-3 0,0 0-2 0,-7 0-3 16,7 2 0-16,0-2-5 0,0 8-2 0,-6-5-2 0,6 5-2 0,0-2-2 15,0 6-1-15,0-1-1 0,-7 3 1 0,7 2 1 0,0-2 0 0,0 5 1 16,0 2-1-16,0-3 1 0,-7 5 1 0,7-1-1 0,0 0 1 15,0 0 0-15,0 3 0 0,0-3 1 0,0 4 1 0,7-1 0 0,-7 1-1 16,0 0 0-16,0 3-1 0,7 1 0 0,-7-1 1 0,0 0 0 16,6 1 0-16,-6 2 1 0,7-2 0 0,-7 3 1 0,6 0 0 15,-6-4 1-15,6 3 0 0,-6 2 0 0,8-1 1 0,-8 0 0 0,6 0 1 16,-6 1-1-16,0-2 1 0,6 0 0 0,-6 2-1 0,0-5-1 16,6 4-1-16,-6 1-1 0,0-6 0 0,8 6-1 0,-8-5-1 0,0 0-1 15,0-4 0-15,6 5 1 0,-6-5-2 0,0 2 1 0,0-2 0 16,0-3 0-16,0-1-1 0,0-2 1 0,0 4-1 0,-6-5 1 0,6-1-1 15,-8-2 1-15,2 4-1 0,0-5 1 0,0 1-1 0,-2 0 0 16,2-1 0-16,-7-3 1 0,0 0 0 0,0 0 0 0,1-3 0 0,-2-1 1 16,1 0-1-16,0-3-1 0,0 4 1 0,-7-8 0 0,8 3 0 15,-2-6 1-15,-5 3 0 0,6-4 0 0,0-4 0 0,-1 5 0 0,2-5 2 16,-1-3 1-16,0 0 3 0,0 0 3 0,7 0 2 0,-8 0 1 16,14-3 1-16,-6-1 1 0,-1 0 0 0,7 1 0 0,0 0 1 15,0-6-2-15,7 3 1 0,-7-6-2 0,6 5-2 0,8-4-2 0,-8-3-2 16,7 3-3-16,6-8-2 0,-6 4-4 0,7 1 0 0,6-4-3 15,-7-1-4-15,7-2-6 0,0 2-9 0,1-2-11 0,5-5-13 0,-6 4-13 16,1-4-26-16,-1-4-30 0,-1 1-52 0,1 0-61 0,0-4-78 16,-6-3-82-16,-1 3-65 0,1-4-54 0,-7 0-24 0,0 1-8 0,-6 3 2 15,-1-5 6-15,0 6 13 0,-6 2 13 0,8 1 25 0,-16 4 29 16,8 2 53-16,0 2 62 0</inkml:trace>
  <inkml:trace contextRef="#ctx0" brushRef="#br1" timeOffset="82484.25">16471 9415 139 0,'-7'3'408'15,"0"1"54"-15,1 0 28 0,-7-1 15 0,7 0 7 0,-2 2 4 16,-4-5 3-16,6 0 2 0,-2 0 1 0,2 0 1 0,0-5-2 0,6 5-79 15,-7 0-119-15,7 0-125 0,0 0-126 0,0 0-107 0,0 0-96 16,0 0-109-16,0 0-113 0,0 0-72 0,0 0-47 0,7 5-26 0,-1-2-12 16,-6-3-6-16,6 4-3 0,8-4 0 0,-8 0 3 0,8 0 14 15,-2 0 22-15,1-4 52 0,7 1 69 0</inkml:trace>
  <inkml:trace contextRef="#ctx0" brushRef="#br1" timeOffset="82687.38">17174 9751 74 0,'0'23'392'0,"0"-4"57"0,0-1 29 15,0-4 12-15,-7 1 8 0,7-1 3 0,0-6 0 0,-6 4 1 16,6-10 2-16,0 2 0 0,-7 0-1 0,7-1-71 0,0 1-107 0,0-4-128 16,0 3-139-16,0-3-105 0,0 0-89 0,0 0-90 0,0 0-92 15,0 0-70-15,0 0-57 0,-6 0-29 0,0 0-15 0,6 0-8 0,-8 5-2 16,2-5 2-16,6 0 5 0,-6 2 18 0,6 3 24 0,-7-2 48 15,7 1 60-15</inkml:trace>
  <inkml:trace contextRef="#ctx0" brushRef="#br1" timeOffset="82812.37">17213 10166 0 0,'6'29'72'0,"1"-3"240"15,-7-1 30-15,7-6 17 0,-7-2 12 0,0 0 9 0,6-4 7 0,-6-1 4 16,0-10 5-16,0 6 3 0,0-4 3 0,0 0-52 0,0-4-77 16,-6-4-164-16,6 0-206 0,-7 1-121 0,0-9-77 0,7 1-42 0,-12 2-23 15,4-11-13-15,2 3-11 0,0-6-6 0,-7 2-5 0,6-5-4 16,1-4-2-16,-1 0 22 0,1-2 35 0</inkml:trace>
  <inkml:trace contextRef="#ctx0" brushRef="#br1" timeOffset="83316.03">17448 8221 326 0,'0'3'426'0,"-7"1"32"16,7-4 19-16,0 4 13 0,0-4 11 0,-7 3 9 0,7-3 10 0,0 0 6 15,-6 0 6-15,6 0 3 0,0 0 3 0,0 0-110 0,0 0-166 0,0 0-92 16,0 0-55-16,-6 0-31 0,6 0-20 0,0 0-16 0,0 0-13 16,0 0-25-16,0 0-33 0,0 0-58 0,0 0-74 0,0 0-98 15,-8 3-109-15,8-3-73 0,-6 5-54 0,6-1-26 0,-6-1-14 0,-1 0-6 16,7 5-3-16,0-5 1 0,0 5 2 0,0-5 16 0,0 4 22 15,0 1 53-15,7-1 67 0</inkml:trace>
  <inkml:trace contextRef="#ctx0" brushRef="#br1" timeOffset="83456.67">17532 8613 0 0,'0'29'178'0,"0"0"174"0,-7 0 47 0,7-3 30 0,-6-1 23 16,6-6 17-16,-6-1 13 0,-1-3 10 0,0-4 7 0,7-4 5 16,-6 1 1-16,6-5-37 0,-6 5-59 0,6-5-86 0,0-3-100 0,0 0-69 15,0 0-54-15,0 0-84 0,-7 0-100 0,7-3-128 0,-7-1-143 16,7-3-72-16,-6-1-41 0,6-3-19 0,-7 0-11 0,1-3-6 15,0-4-3-15,-1 0-2 0,0-5-1 0,1-3 4 0,0 1 8 16,6-4 52-16,-8-4 79 0</inkml:trace>
  <inkml:trace contextRef="#ctx0" brushRef="#br1" timeOffset="105955.69">18698 9246 0 0,'6'-3'86'0,"-6"-2"140"0,7 2 16 16,-7 0 10-16,7-1 8 0,-7 0 8 0,0 1 8 0,6 0 10 0,-6-2 9 15,0 5 8-15,6-3 7 0,-6-1-38 0,6-1-60 0,-6 3-42 16,8 2-30-16,-8-4-14 0,6 4-7 0,-6-3-1 0,6-1-4 15,-6 4-3-15,0 0-5 0,7 0-8 0,-7-4-10 0,0 4-9 0,0 0-7 16,6 0-7-16,-6 4-8 0,7-4-9 0,-7 0-9 0,0 4-9 16,7-4-10-16,-7 0-6 0,0 3-5 0,0-3-3 0,0 4-2 0,0-4 0 15,0 2 2-15,0 3 1 0,0 2 1 0,-7-2 2 0,7 1 0 16,-7 2 1-16,7 3-2 0,-6-4 2 0,-1 4-2 0,1 0 1 16,0 4-1-16,-8-5-1 0,8 1-1 0,-7 5-2 0,6-6-1 0,-6 1 0 15,0 0-1-15,6 1 0 0,-5-5-1 0,-2 4 1 0,2-4 0 0,-8 0 0 16,7-3 0-16,1 4-1 0,-8-5 0 0,0 0 1 0,1 1 1 15,5-4 2-15,-5 0 4 0,-1 0 5 0,1 0 4 0,0-4 5 16,-1-2 2-16,7 1 3 0,-7-2 3 0,8 0 3 0,-2-4 2 0,1 0 2 16,0 0 3-16,6 0 1 0,-5 0 2 0,5-1-1 0,0-1-2 15,1 1-5-15,0 1-5 0,6 0-4 0,0 0-5 0,0 0-3 0,0 4-2 16,0-5-4-16,0 6-3 0,6-5-2 0,0 3-3 0,1 1-2 16,0 0-5-16,5 3-2 0,-5-3 1 0,6 3-2 0,0 1 1 0,1-2 0 15,-2 3 1-15,1-3 1 0,0 5 0 0,6-3 1 0,-5 3 0 16,6 0 1-16,-1-4 0 0,1 4 1 0,-1 0 1 0,-6 0 0 15,13 0 0-15,-13 0-2 0,7 0 1 0,-1 0-1 0,1-4-2 0,0 4 0 16,-2-3 2-16,-4 3-1 0,5-4-1 0,1 0 0 0,-8 1 0 16,8-1-1-16,-7 1 1 0,1-2-1 0,-2-2 1 0,2 4-1 0,-2-5 1 15,2 1 2-15,-1 0 0 0,-7 0 0 0,7 2-2 0,-6-1 0 16,5-2 1-16,-5-3 1 0,0 4 0 0,-1 0 1 0,1-1 0 0,-7 1 0 16,6-1 0-16,-6 1 1 0,0 4 0 0,0-5 1 0,0 4 0 15,0-3 2-15,0 3 1 0,0 1 0 0,0 0 1 0,-6-2 0 16,-1 5 1-16,7-3 1 0,-6 3-2 0,-1 0 0 0,0-4 0 0,1 8-1 15,0-4-1-15,-1 0-1 0,0 3 0 0,1 2-2 0,6 1 0 16,-6 2 0-16,-1-1-1 0,1 1 0 0,-1 6-3 0,0-3 0 16,1 4 1-16,6 0-1 0,-6 2 0 0,6 6 1 0,-8-5 0 0,8 4 0 15,0 3 0-15,-6 0 0 0,6 6 1 0,0-2-2 0,0 0 1 16,0 5 0-16,-6-2 0 0,6 5 1 0,0-1 0 0,0 1 0 0,0 0 1 16,0 3 0-16,0-3 1 0,0 3 1 0,0-3-2 0,0 3 0 15,0-4-1-15,0 1 0 0,0 0 1 0,0-4 0 0,0 3-1 0,0-3 0 16,0 1-2-16,0-2 2 0,0-3 0 0,-6 1 0 0,6-1-2 15,-7 1 2-15,7-5-1 0,-7 1 2 0,1-4 1 0,-1 0-2 0,1-4-2 16,0 1 0-16,-2-5 2 0,-4 1 3 0,6-4 4 0,-8 0 3 16,1-5 2-16,0 2 2 0,6 1 4 0,-5-7 0 0,-2-2 2 0,2 0 1 15,-8-2 1-15,7-3 0 0,1-2 2 0,-2-4-1 0,8 0-1 16,-8-4-4-16,8 0-3 0,-1-2-5 0,7-6-4 0,0 2-8 0,0-6-11 16,7 2-16-16,-7-1-20 0,13 1-31 0,-6-1-36 0,5 0-44 15,2-3-48-15,-2 7-44 0,2-3-43 0,5-1-38 0,-5 3-34 0,4 3-36 16,-4-3-34-16,5 4-13 0,1-2-4 0,0-2 11 0,-8 5 15 15,8-1 30-15,-1 1 34 0,1-3 44 0,-7 2 47 0,7 1 44 16,-8 0 78-16</inkml:trace>
  <inkml:trace contextRef="#ctx0" brushRef="#br1" timeOffset="106662.72">19414 9122 0 0,'0'-4'171'0,"-6"0"92"0,6 1 17 0,-7 3 18 0,7-4 16 16,-6 0 16-16,0 4 16 0,-2-3 15 0,2 3 13 0,0-4 9 16,-1 1 6-16,0 3-45 0,-6 0-74 0,7 0-53 0,0 0-45 0,-8 3-26 15,8-3-16-15,-7 4-16 0,6-1-18 0,1 5-15 0,-7-1-16 16,7 0-14-16,-1 0-12 0,0 5-10 0,1 2-7 0,0-3-7 16,-2 8-3-16,2-6-4 0,0 7-2 0,-1 2-3 0,1 0-2 0,-1 0-1 15,-6 4 2-15,7-5 0 0,0 5-2 0,-2 0 1 0,-4 0 0 16,5-1-1-16,1-3 1 0,-7 4-1 0,0-1 0 0,-1 1 1 0,2-5 0 15,-2 5 0-15,2-3 0 0,-1-3 2 0,-1 3 1 0,-6-4 2 16,8-1 2-16,-8 0 6 0,7 0 7 0,1-3 7 0,-2-3 6 0,-5-2 6 16,6-2 7-16,0-1 5 0,-1-3 1 0,2-1 4 0,-2-3 2 15,8-3 1-15,-7-1 1 0,0 0-1 0,6-7-3 0,1 3-7 16,0-6-6-16,-2 3-6 0,2-3-6 0,6-5-6 0,-6 5-9 0,6-5-5 16,0 2-4-16,6-2-3 0,0 1-1 0,-6 2-2 0,14-2-3 0,-8 3-1 15,1 1-1-15,6 3 2 0,0-3-2 0,0 6 1 0,0-3 0 16,0 4-1-16,0 3 1 0,0-3 1 0,1 7-1 0,-2-5 0 15,2 5 0-15,-2 0 1 0,1 5-1 0,1-1 0 0,-2 3 1 0,2 0-1 16,-8 0 1-16,7 5-1 0,0-2 0 0,-6 1 1 0,5 4 0 16,-5 0 1-16,6-1 2 0,-7 2-1 0,8 2-1 0,-8 0 0 0,7 0 2 15,-6 4 0-15,6-4-1 0,-7 4 1 0,8 0 1 0,-8 0-2 16,7 0 0-16,0 0 0 0,-7-4 0 0,7 4 0 0,-7-3 0 0,8 3 0 16,-1-5 0-16,0-1-1 0,-7-2 0 0,7 1 0 0,1 0-1 15,-2-4 0-15,8-1 1 0,-14-2 1 0,14-4 0 0,-7-1-1 16,1 1 0-16,-2-4 0 0,1 0 0 0,0-7 0 0,0 3 1 0,1-4 1 15,-2 1 1-15,2-4-2 0,-2-3 1 0,1-1-1 0,-6 1 0 0,6-6 0 16,-7 3 0-16,8-5-1 0,-8 0 1 0,0 0-1 0,1 0-2 16,-1-4 1-16,1 5 0 0,0-6 1 0,-1 2-1 0,-6 3 1 15,6 0 2-15,-6 0 0 0,8 3-1 0,-8 1 0 0,0 4 2 0,6-1 1 16,-6 4 2-16,0 0 2 0,0 4 5 0,0-1 1 0,0 5 1 16,0-4 2-16,0 7-1 0,-6-5-1 0,6 5 0 0,0 0 0 15,0 5 0-15,0-5 0 0,0 3-1 0,-8 4-2 0,8-3-2 0,0 7-3 16,0 0-3-16,-6 0-2 0,6 4-1 0,0-1-2 0,-6 1 0 15,6 2 0-15,0 3 0 0,0-3 0 0,0 2 2 0,6-1 0 0,-6 1 0 16,0-1 0-16,6 1 0 0,-6-1 1 0,0 1-1 0,8-5 1 16,-8 0-1-16,6 2-1 0,-6-2-1 0,6-3-1 0,0 1-2 0,-6-2-11 15,7-3-16-15,-7 1-32 0,7-6-41 0,-1 3-57 0,-6-5-65 16,7-5-66-16,-7 3-64 0,6-6-50 0,-6-3-43 0,6-4-21 16,-6 1-13-16,8-5-2 0,-8-2-1 0,6-2 10 0,-6-2 15 0,0-5 31 15,0 1 40-15,0-4 58 0,0-3 66 0</inkml:trace>
  <inkml:trace contextRef="#ctx0" brushRef="#br1" timeOffset="106819.52">19661 9181 37 0,'-12'-5'362'0,"5"3"55"16,-6 2 31-16,0 0 20 0,1 0 15 0,4-5 12 0,-4 5 12 15,5 0 8-15,-6 0 9 0,6-3 4 0,1 3 5 0,0 0-61 16,-1 0-91-16,7-4-101 0,-7 4-104 0,7 0-57 0,-6 0-32 0,6 0-26 16,0 0-27-16,0 0-40 0,0 0-45 0,0-4-77 0,0 4-90 15,0 0-101-15,0 0-104 0,0-3-55 0,6-1-30 0,-6 0-14 0,7 4-8 16,0-7-3-16,-1 4-1 0,0-2 7 0,1-2 11 0,-1 0 26 15,8 0 34-15,-2-4 68 0,-4 4 88 0</inkml:trace>
  <inkml:trace contextRef="#ctx0" brushRef="#br1" timeOffset="106989.32">19779 8840 0 0,'-7'-4'91'0,"1"4"280"0,-8-4 43 0,8 4 27 15,0 0 17-15,-7-3 9 0,6 3 7 0,-6 0 2 0,0-4 0 0,6 4 0 16,-5-4 1-16,-2 4-21 0,2 4-34 0,-1-4-109 0,-1 4-146 15,2 3-109-15,-8 0-90 0,7 1-101 0,-7 3-106 0,1-1-86 16,0 6-77-16,5-3-38 0,-5 3-20 0,-1 2-8 0,0-3-4 0,1 3-4 16,0-4 0-16,0 5 7 0,5-4 7 0,-6-1 35 0,7-3 43 15,7 4 76-15,0-4 244 0</inkml:trace>
  <inkml:trace contextRef="#ctx0" brushRef="#br1" timeOffset="108062.23">20703 9906 0 0,'-6'18'72'0,"0"-4"189"0,0 5 20 0,6-4 10 16,-8 0 7-16,2-1 7 0,0 0 10 0,-1-3 12 0,1 4 15 16,-1-5 14-16,0 2 16 0,7-4-15 0,-6 3-34 0,0 0-47 0,0-4-56 15,6 0-27-15,-8 1-10 0,8-5-5 0,0 4 0 0,-6-7-4 16,6 4-6-16,0-4-10 0,0 0-13 0,6-4-15 0,2 1-15 0,-8-1-21 16,12-3-20-16,-6-4-17 0,8-1-14 0,-1-2-9 0,7-4-10 15,-8-4-5-15,8 0-7 0,-1-3-3 0,-5-1-4 0,4 0-2 0,2-3 0 16,0-1-1-16,-1 1-1 0,-5 0 0 0,5-4 0 0,-6-1 0 15,0 2 0-15,1-1 0 0,-2 0 0 0,1 0 0 0,-6 3 1 16,6-3 0-16,-7 4-1 0,8 0 0 0,-8-1-2 0,0 5 2 0,0-1 0 16,2 1-1-16,-2 3 1 0,0 4 1 0,-6-1 1 0,7 1 0 15,-7 3 2-15,6 4 2 0,-6-3 3 0,0 6 3 0,0-3 4 0,0 4 3 16,0 3 3-16,-6-4 1 0,6 5 1 0,0 3-1 0,0-3 0 16,0 3-1-16,0 0-1 0,0 0-1 0,0 0-1 0,0 3-5 15,0-3-2-15,-7 3-3 0,7 5-3 0,0 0-3 0,0-1-2 0,0 4-3 16,0 4 0-16,0-1 0 0,0 4-1 0,0 1 0 0,0-1 0 15,0 8 2-15,0-4-1 0,0 3 0 0,0 1 0 0,7 4 1 0,-7-5-1 16,0 4 0-16,6 1 0 0,-6 0 0 0,7-3 1 0,0 4-1 16,-7 2 1-16,6-4 1 0,0 1 0 0,0-5 1 0,2 4 0 0,-8-3 0 15,6-1-2-15,0-3 1 0,1 1 0 0,6-5 0 0,-6 0-1 16,-1 0-1-16,7-3 0 0,-6-4 0 0,5 0-1 0,-5 0-3 16,6-4-1-16,0-3-2 0,-7-1-4 0,8-3-1 0,-2 0-2 0,-4-3-1 15,4-1-1-15,1-3-1 0,-6 0 1 0,6-5 0 0,-7 2 1 16,8-1-1-16,-8-4 1 0,7 0 1 0,-6-3 2 0,-1 4 2 0,1-5 3 15,-7-4 2-15,6 6 3 0,-6-2 2 0,6-2 0 0,-6-1 2 16,0 0-1-16,0 3 1 0,7-3 1 0,-7 0 0 0,0 4 0 0,0 0 2 16,0-1-1-16,0 5 2 0,0 2 1 0,0-1 1 0,0 4 1 15,0-1 0-15,0 6 0 0,-7 0-1 0,7 1 0 0,0-1 0 16,0 4-1-16,0 0-1 0,0 0 0 0,0 4 0 0,0-1 1 0,0 1-2 16,0 7 0-16,0-4-3 0,0 0-1 0,0 4-1 0,7 3 1 0,-7 3 0 15,0-3 1-15,7 4 1 0,-7 0 1 0,6 1-2 0,-6-1 1 16,6 1-1-16,1-1 1 0,0 0 0 0,-1 0-2 0,1-3 0 15,-1 4 2-15,0-5 0 0,1 0 0 0,0 1-1 0,5-4 0 0,-4-1-1 16,4-2 1-16,-5 0 0 0,6-1 0 0,-7-3 0 0,1-1 0 16,5-3 0-16,-4 0 1 0,-2 0 1 0,7-3-2 0,-7-4 0 0,7-1 1 15,-6 1 0-15,-1-5 0 0,8-2-1 0,-8-1 0 0,0 1 1 16,1-5 0-16,0 1 0 0,-1 0 0 0,0-4 1 0,1 4-1 16,-1-5 0-16,-6 2 1 0,7-1-1 0,-7 3-1 0,0-3 0 0,7 4 0 15,-7-1 1-15,0 1 0 0,0 4 0 0,6 3 2 0,-6-1-1 16,0 5 2-16,0 0-1 0,0 0-1 0,0 7 1 0,0 0 0 0,0 0 1 15,0 0-1-15,0 3 2 0,0 1 1 0,0 3 1 0,0 5 2 16,0-2-2-16,6 1 0 0,-6 5-1 0,8-3 0 0,-8 6 1 16,0-1-1-16,6 1 1 0,-6 3 1 0,6-5-1 0,-6 2 0 0,6 4-2 15,1-5-1-15,-7-4-1 0,7 5-1 0,-1-5-1 0,1-3-1 0,-1 4-5 16,0-4-5-16,2-5-11 0,-2 2-13 0,-6 1-31 0,12-9-38 16,-12 0-60-16,14 0-69 0,-14-5-71 0,6-2-70 0,7-4-55 15,-13 0-46-15,7-4-23 0,0-3-12 0,-1-1-1 0,0-2 1 0,-6-5 10 16,0 0 13-16,7-3 29 0,-7 3 39 0,0-8 58 0,-7 7 70 15</inkml:trace>
  <inkml:trace contextRef="#ctx0" brushRef="#br1" timeOffset="108272.9">21701 9301 77 0,'-20'0'338'0,"7"4"48"0,-7-4 35 0,8 0 28 0,-2 0 24 16,1 0 18-16,0 0 15 0,6-4 10 0,1 0 10 0,0 4 6 16,-1-3 6-16,0-1-67 0,7 1-105 0,0-2-81 0,-6 2-73 15,12-4-49-15,-6 3-34 0,0-3-29 0,7 3-23 0,0-3-17 0,-1 0-15 16,0-1-11-16,7 5-11 0,-6-5-5 0,6 5-7 0,1 0-4 15,-8-2-4-15,6 2-4 0,2 3-2 0,-8 0 0 0,7 3-2 0,-7-3-4 16,8 8-6-16,-8-5-10 0,0 8-12 0,1-3-14 0,-7 3-14 0,7 0-27 16,-7 3-34-16,0 1-48 0,0 4-55 0,-7-1-61 0,7 0-66 15,-7 1-62-15,1 2-63 0,0 2-28 0,-8 2-10 0,8 1 2 16,-7-1 7-16,7 0 12 0,-8 1 15 0,8 4 27 0,-6 0 32 0,4-3 49 16,-4 4 55-16,5-2 63 0,0 0 248 0</inkml:trace>
  <inkml:trace contextRef="#ctx0" brushRef="#br1" timeOffset="108396.79">21596 10228 0 0,'-7'26'140'0,"7"-4"159"16,-6-4 21-16,0 0 11 0,6-4 5 0,-7 2 2 0,7-9-1 16,-7 4-15-16,7-8-22 0,0 2-47 0,0-5-57 0,0 0-104 15,0 0-128-15,-6-5-107 0,6-2-99 0,0 0-49 0,-6-4-25 16,6-3-13-16,0-2-6 0,-7-2-3 0,7-4 1 0,0 0 15 0,-7-6 23 16,7 2 45-16,0-8 232 0</inkml:trace>
  <inkml:trace contextRef="#ctx0" brushRef="#br1" timeOffset="108623.79">20795 9506 0 0,'-19'15'1'0,"-1"0"411"16,7-1 56-16,0 1 28 0,0-4 15 0,-1 0 10 0,2-4 9 15,6-2 4-15,-2-3 5 0,8-2 2 0,-6 5 2 0,6-5 2 16,0 0-1-16,6 0-124 0,2 0-186 0,-2 0-101 0,6 0-53 0,2-5-29 15,5 5-14-15,1-2-12 0,6-3-8 0,0 1-19 0,1 1-23 0,5-1-53 16,1-3-70-16,-1 3-106 0,1-3-125 0,-1-1-73 0,1 5-48 16,-7-4-23-16,6-1-12 0,-6 1-6 0,0 0-3 0,0 3-2 15,-6-4 0-15,6 1 13 0,-7 0 20 0,7 4 50 0,0-5 67 16</inkml:trace>
  <inkml:trace contextRef="#ctx0" brushRef="#br1" timeOffset="109738.63">22885 9631 0 0,'-12'7'90'0,"5"1"183"0,0-5 29 0,1 5 25 16,0-5 25-16,-1 0 26 0,0-3 30 0,1 0 21 0,6 0 16 0,-7 0 11 15,7-3 8-15,0-4-34 0,0 3-51 0,0-2-61 0,0-2-66 16,0-1-39-16,7 0-24 0,-1-2-25 0,1-1-23 0,-7-2-26 16,13-1-29-16,-7 4-18 0,1-4-18 0,6 1-9 0,0 2-8 0,-6 2-7 15,6-5-4-15,-1 8-5 0,-4-5-6 0,4 6-2 0,-6 2-3 16,8 0-3-16,-8 0-1 0,1 4-1 0,-1 0-2 0,0 4 0 0,8 0 0 16,-14 3 0-16,6 1 1 0,0 3 0 0,2 3 1 0,-2 0-1 15,-6 5-1-15,6-1 1 0,-6 4-1 0,0 5 2 0,7-6 0 0,-7 5 1 16,0 3 0-16,-7-4 0 0,7 1-2 0,0 4 1 0,0-5 0 15,0 1 0-15,-6-1-2 0,6 0 1 0,0-2 1 0,0 3 1 0,0-8 0 16,0 1 0-16,0-1-1 0,0-4-1 0,0 1-1 0,0-4 1 16,0 0-1-16,0-4 1 0,0 0 1 0,0-2 0 0,0-2 2 0,0 0-1 15,0-3 2-15,6-3-2 0,-6 0 1 0,0-4-1 0,7-2 0 16,-7-2-1-16,6-3 1 0,1-1 0 0,0-3 0 0,-1-1 0 0,0-2-1 16,0-2 0-16,8-2-2 0,-8-1 0 0,8-3 0 0,-8 3 0 15,7-3 1-15,0 3-1 0,0-3 0 0,0 4 1 0,0 3-1 16,6-4 0-16,-5 7 0 0,-2-3 0 0,2 8 0 0,-1 0 1 0,0 2-1 15,0 1 0-15,-1 4 0 0,-4 3-1 0,4 1 0 0,-5 3-2 16,-1 3 1-16,1 1 0 0,0 0 1 0,-1 3 0 0,-6 4 1 0,6-3-1 16,1 6 0-16,-7-3 1 0,0 3 0 0,7 2 1 0,-7 2 0 15,6-4 1-15,0 5 1 0,-6-5 0 0,7 1 0 0,-7 0 0 16,7-1 1-16,-1 1-1 0,1 0-2 0,-1-4 1 0,0-4 1 0,1 4 0 16,6-3 0-16,1-1 1 0,-8-4 0 0,7 1 0 0,0-4 1 15,-7 0 0-15,13 0 0 0,-5-4 1 0,-1-3-1 0,6-4 1 16,-6 0 2-16,7 0-1 0,0-8-2 0,-8 1 0 0,8-1 0 0,-1-2-2 15,1-5-1-15,0-3-3 0,-7-1-2 0,7 1-1 0,-8-4-3 0,8-3-1 16,-7-1 1-16,-1 0-3 0,2 1 1 0,-1-1-2 0,-6 0 1 16,5 0 0-16,-5 5 0 0,6-5 2 0,-6 8 1 0,-1-4 2 15,-6 4 3-15,6 0 1 0,-6 3 4 0,0-3 2 0,0 7 6 0,0-4 2 16,-6 4 3-16,6 0 4 0,-6 4 5 0,6-1 4 0,-7 1 4 16,0 3 5-16,1 1 4 0,-1 3 4 0,1 0 3 0,0 0 3 15,-1 3 0-15,0 1 1 0,1 0-4 0,0 3-2 0,6 0-3 0,-8 4-3 16,2-3-5-16,6 6-5 0,-6 1-4 0,6 0-6 0,-7 3-5 0,1 0-3 15,-1 4-5-15,7 4-3 0,-6 4-1 0,-1-2-2 0,7 6-2 16,-6 2 0-16,6 1 2 0,0-1 0 0,-6 9 0 0,6-1 0 16,0 0 1-16,0 3 0 0,0 1 0 0,0 3 0 0,0 0 1 0,0 4-1 15,0 1-1-15,6-1 0 0,-6 0-1 0,0-1 1 0,0 1 1 16,6 0 0-16,1 0-1 0,-7-7 1 0,6 2 0 0,1-2-1 0,-1-4 0 16,1 1-1-16,-1-1 1 0,0-8 0 0,2 1 0 0,-8-1 1 15,6-2 0-15,0-5-2 0,1-4 1 0,0 5-1 0,-1-8-1 0,-6 0 2 16,6-4 1-16,1 1 0 0,-7-5 1 0,0-3 2 0,6 4 0 15,-6-8 0-15,7 1 1 0,0-2 0 0,-7-5 0 0,6-1-1 0,0-4 1 16,1 0-1-16,0-3 1 0,-1-4-2 0,0 0-1 0,1-7 0 16,6 3-1-16,-6-3-2 0,5 0-1 0,-4-1-1 0,4 1 1 0,1 0 0 15,-6 4 0-15,6-1-1 0,-1-1 0 0,2 9 0 0,-2 0 0 16,2 0-1-16,-8 3 0 0,7 7-1 0,-6-2 1 0,6 6-1 16,-7 1 1-16,0 3-2 0,2 3 1 0,-2 1-1 0,-6 3 0 0,6 1 2 15,-6 2-1-15,7 1 1 0,-7 4-2 0,0 0 0 0,0 3-2 16,0-4-7-16,0 5-9 0,0-1-14 0,0 1-14 0,0-1-25 15,0-3-29-15,0 2-46 0,0-2-54 0,0-4-62 0,6 0-66 0,1 1-57 16,0-5-50-16,-1 0-39 0,0-3-34 0,8-4-10 0,-8 0 3 0,7-4 8 16,7-3 12-16,-8 0 24 0,8 0 30 0,0-5 45 0,-1-3 54 15,1 5 62-15,0-5 90 0</inkml:trace>
  <inkml:trace contextRef="#ctx0" brushRef="#br1" timeOffset="110571.84">24716 9528 117 0,'13'-10'184'0,"7"2"12"0,-14-3 15 0,7 4 19 16,-7-4 23-16,1 4 22 0,-1-4 22 0,-6 3 22 0,0-3 21 0,7-1-5 15,-7 6-22-15,0-5-15 0,-7 3-11 0,7-3-8 0,-6 4-6 16,6 0-6-16,-7-4-8 0,1 3-14 0,-1 1-16 0,1 0-20 0,0 3-20 16,-8 1-20-16,8-1-21 0,-7 0-24 0,6 4-29 0,-6 0-19 15,0 0-14-15,0 4-12 0,0 0-7 0,0 3-7 0,0 0-7 0,-7 0-5 16,8 5-4-16,-2-1-4 0,1 3-1 0,0 1-3 0,0 2 0 16,1 0-3-16,4 0-1 0,-4 5-2 0,5-4-1 0,-6 4-2 15,7 0 0-15,-1-3 0 0,7 2-1 0,-6 1 1 0,6-3-1 0,0-1 0 16,0 1 0-16,6-1 0 0,1 0-1 0,-1-3 1 0,1-1 1 15,-1-3 0-15,7 1 0 0,-7-5 0 0,8 4 0 0,-1-7 0 0,0-1-1 16,0-3 1-16,-1 0 0 0,2-3-1 0,-1-1 1 0,0-3-1 16,0-4 1-16,0-1 0 0,0 1-2 0,0-3 1 0,0-1 0 0,0-3 0 15,0 0-1-15,0-4 0 0,-7 2 1 0,8 0 0 0,-8-3 0 16,7 2-2-16,-6-2 0 0,-1 2 0 0,1-5 0 0,-1 3 1 16,0 3-2-16,2-7 1 0,-2 9 2 0,-6-4 1 0,6 3 0 0,-6 1 4 15,7-1 4-15,-7 9 2 0,0-5 3 0,0 8 1 0,0 0 3 16,7-1 0-16,-7 5 0 0,0-1-2 0,0 4 0 0,0 0 0 0,-7 4-1 15,7-4-3-15,0 6 1 0,0 2-3 0,0-1-4 0,-7 4-3 16,7 0-3-16,0 8-1 0,0-1-2 0,0 1 1 0,0 2 0 0,0 1 0 16,0 4 1-16,0-4 0 0,0 4 0 0,0 0-1 0,7-1 0 15,-7 1 0-15,7-1-1 0,-7 1 1 0,6 0 1 0,0-4 0 16,1 0 0-16,-1 0 0 0,1-4-1 0,0 1 0 0,-1-1 0 0,0-4 1 16,8-2-1-16,-8-2 2 0,0-2 0 0,8-1 1 0,-8-4-1 0,7-3 2 15,-7 0-2-15,8-3 2 0,-2-1-2 0,-5-3 2 0,6 0 0 16,0-5 1-16,1 2-1 0,-8-5 0 0,6-4 1 0,2 1-2 15,-8-1 2-15,7 2-2 0,-6-5 1 0,6 0-2 0,-7 0 1 0,0-3 0 16,2-2-1-16,-2 5 0 0,0 0-2 0,1 0 0 0,-1 1-1 16,1 2 0-16,0 2 0 0,-1 0 0 0,0 3 1 0,2 3-2 0,-8 4 1 15,6 0-1-15,-6 0-1 0,6 7-1 0,-6-4 1 0,0 4-1 16,0 4 1-16,6-1 0 0,-6 1 0 0,0 7 1 0,7-3-1 0,-7 2 1 16,0 5 1-16,7-1-1 0,-7 1 1 0,0 4 0 0,0-1 2 15,0 0 0-15,0 0 0 0,0 5 0 0,0-5 0 0,0 3-1 16,0-2 2-16,0-1 0 0,0 4 0 0,0-7-1 0,0 3 1 0,6 1 0 15,-6-5 0-15,0-3-1 0,0 1-1 0,7-2 1 0,-7 1 0 16,0-7 1-16,0 3 0 0,0-3 0 0,6-4 2 0,-6 3-1 16,0-3 1-16,0 0-2 0,0-3 1 0,6-1 0 0,-6-3 0 0,8 0 1 15,-8-1 0-15,6-2 0 0,0-2 1 0,0-3-1 0,-6-3 0 16,8 4-2-16,-2-5 0 0,0-3-1 0,1 4 0 0,6-4-1 0,-6 3 1 16,-1-2-1-16,6-1-1 0,2 3 0 0,-8-3-1 0,7 8 0 15,1-4 0-15,-2 3-1 0,-5 0 0 0,6 3-1 0,0 6 0 0,-6-2-1 16,-1 5 2-16,7 0 0 0,-7 3 0 0,1 0-2 0,0 6 1 15,-7-2-1-15,6 6 0 0,-6 2 1 0,6-1 1 0,-6 3 0 0,0 5 1 16,0-1 0-16,7 1 1 0,-7-1-1 0,0 4 1 0,0-4 0 16,7 0 0-16,-7 5 2 0,6-9 1 0,1 5 0 0,-7-5-1 0,6 1-1 15,1-1 0-15,-1-2 0 0,1-2 1 0,5-2 0 0,-4-5 1 16,-2 1-5-16,7 0-5 0,-7-4-6 0,7-4-7 0,0 0-15 16,1 1-19-16,-2-8-29 0,-5 4-38 0,6-8-47 0,0 0-53 0,-7-4-59 15,8 2-60-15,-8-5-58 0,-6-1-59 0,6-6-28 0,-6 0-15 16,0-4-3-16,-6-3 3 0,0-6 11 0,-1 3 16 0,-6-9 32 0,0 0 36 15,0 1 47-15,0-4 53 0,-7-1 59 0,1 5 221 0</inkml:trace>
  <inkml:trace contextRef="#ctx0" brushRef="#br1" timeOffset="110882.86">24520 8825 173 0,'-26'22'239'0,"1"-3"25"16,-2-2 25-16,8 1 27 0,-1-2 27 0,1-2 35 0,5-2 36 0,8-2 27 15,0 1 19-15,-1 0-13 0,0-4-28 0,7 1-41 0,0-5-49 16,0 1-27-16,0 0-17 0,0-1-16 0,0-3-19 0,7 0-20 16,0 0-21-16,-1 0-28 0,0-3-32 0,8-1-22 0,-2 0-18 0,2-2-12 15,5-2-11-15,-6-3-11 0,6 0-8 0,1 0-8 0,0-4-10 16,-1 4-6-16,1-3-8 0,-7 2-7 0,0 1-7 0,6 4-6 0,-5-3-5 16,-8 1-4-16,7 6-3 0,-6 0-1 0,5 3-3 0,-5 0-1 15,-1 0-2-15,1 3 1 0,0 0-1 0,5 6 2 0,-5-3-2 0,0 5 1 16,-1-3 3-16,1 2-1 0,-1 6-1 0,1-5 1 0,-1 4 2 15,7-1-2-15,-7 0-2 0,2 2-13 0,-2-2-17 0,0 1-25 0,7-5-28 16,-6 2-53-16,-1 1-68 0,7-1-80 0,-7-1-90 0,8-3-70 16,-8-2-63-16,8 6-32 0,-8-9-15 0,7 5-7 0,-7-5-2 15,1 1 12-15,0 0 16 0,-1-1 25 0,0 1 27 0,1-4 55 16,-7 3 66-16,7 2 81 0,-1-5 277 0</inkml:trace>
  <inkml:trace contextRef="#ctx0" brushRef="#br1" timeOffset="111268.85">24534 10169 0 0,'-8'26'7'0,"2"0"412"0,-7-4 55 0,7 0 28 15,-7 0 14-15,6-8 8 0,1 1 2 0,-8-5 1 0,8-2 2 0,6-4 0 16,-6 0 0-16,-1 0 2 0,7-4 0 0,0 0-134 0,-7 0-201 16,7 0-120-16,0-4-80 0,0 0-86 0,0-3-90 0,0 0-106 0,0-5-115 15,7 1-62-15,-7-3-33 0,7-1-17 0,-7-3-9 0,6-1-4 16,0-3-4-16,2 1 7 0,-2-2 10 0,-6-2 20 0,13-1 23 16,-7-4 58-16,1 5 74 0</inkml:trace>
  <inkml:trace contextRef="#ctx0" brushRef="#br1" timeOffset="112055.27">27308 9282 0 0,'0'0'162'0,"0"0"88"0,0 0 12 0,0 0 14 16,0 0 13-16,0 0 17 0,-7-3 20 0,7 0 20 0,0-1 19 16,-7 0 20-16,7 1 22 0,-6-1-36 0,6-3-64 0,-6 3-43 0,6-3-32 15,-6-1-17-15,6 1-8 0,-8 0-10 0,2-1-8 0,6 1-14 16,-6 0-18-16,-1 0-17 0,1-1-17 0,-1 5-18 0,0-4-19 0,1 2-17 15,0 2-15-15,-8-1-10 0,8 0-8 0,-7 4-6 0,-7 0-7 16,8 0-2-16,-8 4-5 0,7-4-2 0,-13 7-3 0,6 0-3 0,0 1-1 16,-5 3-3-16,5 0-2 0,-6 1-1 0,6 2-1 0,-5 0-1 15,5 1 0-15,0 3 0 0,1 0 0 0,-1 1 0 0,8-1-1 16,-2 1 0-16,1 3 0 0,0-4 0 0,7 4 1 0,-7-5-1 0,13 6-1 16,-6-4 1-16,-2 3-2 0,8-5 1 0,0 2 1 0,8 3 0 15,-8-4 1-15,6-3 0 0,0 4 2 0,7-5 0 0,0 1-1 0,0-1 1 16,1-3 1-16,-2 0-1 0,8-3-1 0,-1-1 1 0,1-3 0 15,0-4 0-15,-1 0 1 0,1-4 0 0,6 0-2 0,-7-3 0 16,1 0 0-16,6-4 0 0,-6-3-1 0,-1-3-1 0,1 3-2 0,-1 1 2 16,0-6-1-16,1 1 1 0,-1-5 1 0,-5 2-2 0,5-1 1 15,-6 0 1-15,0-3-1 0,-7-2-1 0,8-2 1 0,-8 4 0 16,0-5 1-16,1 0 1 0,0 4 1 0,-7 1 1 0,0 0 0 0,6 3 2 16,-6 0 3-16,-6 3 2 0,6 5 4 0,0-1 2 0,0 4 3 15,-7 4 0-15,7-1 1 0,0 5-2 0,-7-1 0 0,1 4-1 0,6 0 0 16,-6 4 0-16,6-1 0 0,-6 5-2 0,-2 2-2 0,2 2-3 15,0 2-4-15,-1 4-3 0,7 1-1 0,-6 4-2 0,-1-3 0 0,7 7 0 16,0-2 0-16,-7 1 1 0,7 0 0 0,7 0-1 0,-7-1 0 16,0 0 0-16,7-3 0 0,-1 1-1 0,1-1 0 0,5-4 1 0,-4 0 0 15,4-3 0-15,1-1-1 0,0 1-8 0,0-4-9 0,1-4-21 16,-2 0-27-16,8-3-45 0,-7 1-56 0,7-5-65 0,-8-5-70 16,2 1-68-16,5-3-68 0,-6 0-35 0,6-7-16 0,-5 2-8 0,-2-6-2 15,2-1 4-15,-1 2 8 0,0-5 21 0,0-1 26 0,-1-2 46 16,2-1 56-16,-8-3 64 0,7 3 238 0</inkml:trace>
  <inkml:trace contextRef="#ctx0" brushRef="#br1" timeOffset="112638.66">27692 9704 22 0,'-6'18'263'16,"-1"-3"19"-16,1-1 10 0,6 2 9 0,0-5 8 0,-7-1 9 15,7-2 11-15,0-4 17 0,7-1 21 0,-7 1 27 0,0 0 28 0,0-1-46 16,6-3-83-16,-6 0-48 0,7 0-30 0,-1-3-14 0,-6 3-7 0,6-4-7 16,8-3-5-16,-8 0-8 0,0-1-10 0,8 1-17 0,-1-4-20 15,-1 0-25-15,2-1-26 0,-2-2-22 0,2 3-17 0,-1-8-9 16,0 5-8-16,0-1-5 0,-1 1-4 0,2-5-1 0,-8 5-3 0,8-4 0 15,-8 2-1-15,0 2 1 0,1 0 1 0,-1-1 1 0,-6 4 3 0,7 0 4 16,-7-1 4-16,7 5 4 0,-7 0 2 0,0 4 3 0,0-5 1 16,0 8 0-16,0-3 2 0,-7 3-1 0,7 0-2 0,0 0-2 15,0 0-1-15,0 3-3 0,-7 1-4 0,7 0-4 0,0-1-5 0,-6 4-4 16,6 5-4-16,-7-2-3 0,7 1-1 0,-6 4 1 0,6 0 1 16,0 3 1-16,0 4 0 0,-6-5 1 0,6 10 1 0,6-5 0 15,-6 3 2-15,0 5 0 0,6-1 0 0,-6-3 1 0,7 7 1 0,-1-4-1 16,-6 4 1-16,7 0-1 0,0 0-2 0,-1 3 1 0,-6-3 1 0,6 3 0 15,1-2-3-15,-7 3 0 0,7-4-1 0,-7 0 0 0,6 0-2 16,-6 0 1-16,0 0 1 0,0-4-1 0,6 1 0 0,-6-5 0 0,0 4 0 16,0-3 0-16,-6-1-2 0,6-2 2 0,0-1 0 0,-6 0 0 15,-1-4 0-15,7 0 1 0,-7 0 0 0,1-3 1 0,-7-3-1 0,6-2 1 16,1 1 0-16,-7-7 1 0,7 3-1 0,-8-4 1 0,8-3 0 16,-8 0 1-16,2-3 0 0,5 0 3 0,-6-5 3 0,0-3 2 15,7 3 2-15,0-6 1 0,-2-1 0 0,2 0-1 0,6-3 1 0,0 0 0 16,0-4-1-16,6-1-1 0,2 3-2 0,-2-7 0 0,7 2 0 15,6-1-4-15,-6 1-4 0,7-2-9 0,0 2-8 0,5-4-10 16,-5 3-12-16,6-2-17 0,0-2-17 0,1 0-36 0,-2-3-45 0,1 4-65 16,-6-4-77-16,6 1-79 0,0-2-79 0,-7 1-45 0,1-3-27 15,-1-1-9-15,1 0 0 0,-6-6 6 0,-2 2 9 0,1-3 14 16,-6-3 19-16,-1-1 35 0,1-3 45 0,-1 3 66 0,-6-3 118 0</inkml:trace>
  <inkml:trace contextRef="#ctx0" brushRef="#br1" timeOffset="112817.27">28063 9008 167 0,'-26'4'407'0,"7"3"48"0,-7 0 23 0,6-3 13 0,1 4 5 0,5-5 5 15,2 1 2-15,-2-4 1 0,1 0 0 0,7 4 1 0,0-4 0 16,6 0-84-16,-7 0-124 0,7 0-105 0,0 0-96 0,0 0-48 0,0 0-24 16,0 2-24-16,0-2-25 0,0 5-64 0,7-1-84 0,-1-1-105 15,-6 5-114-15,6-5-56 0,1 5-28 0,-1-5-15 0,8 5-6 0,-8-5-3 16,7 1-2-16,0-1-1 0,6-3 0 0,-5 4 13 0,12-8 19 15,-7 4 59-15,7-3 83 0</inkml:trace>
  <inkml:trace contextRef="#ctx0" brushRef="#br1" timeOffset="112973.9">28864 9800 0 0,'-6'40'60'0,"-1"-4"403"0,1-3 53 0,-7-7 19 16,6 0 1-16,1-5-24 0,0-6-38 0,-2-4-83 0,8 0-105 0,0-6-98 15,8-3-95-15,-8-2-45 0,0 0-25 0,0 0-154 0,0-2-218 16,6-7-111-16,-6-2-55 0,-6 1-19 0,6-5-1 0,-8 0 23 16,2-3 38-16,0-4 83 0,-1-1 167 0</inkml:trace>
  <inkml:trace contextRef="#ctx0" brushRef="#br1" timeOffset="114338.04">6688 12840 0 0,'-6'7'103'0,"6"1"229"0,0-1 55 0,0-3 29 15,0 2 15-15,-7-1 10 0,7 2 6 0,0-2 6 0,0-3 7 16,-6-2 5-16,6 4 6 0,0-4-27 0,0 0-44 0,0 0-78 16,0 0-94-16,0 0-65 0,0 0-51 0,0 4-26 0,6-4-11 0,-6 4-4 15,0-4 0-15,7 0 2 0,-1 0 1 0,8 0 0 0,-2-4-2 16,1 4-2-16,7 0 1 0,0-4 1 0,6 4 0 0,-7-4 0 0,13 2 1 15,1 2 1-15,-7-5-2 0,6 5-1 0,1-3-2 0,-1-1-2 16,1 4-4-16,-1-5-3 0,-5 5-1 0,-1 0-2 0,0 0-2 16,0 0-1-16,-7 0-1 0,1 5 2 0,0-5 1 0,-7 4 0 0,7-1 1 15,-8 2-1-15,-6-3-1 0,8-2-54 0,-8 4-1 0,1 0 0 16,-1-4 0-16,1 4 0 0,-7-4 0 0,7 3 0 0,-7-3 0 0,6 3 0 16,-6-3 0-16,0 0 0 0,0 0 0 0,0 0 0 0,0 0 0 15,0 0 0-15,0 0 0 0,-6-3 0 0,6 3 0 0,-7 0 0 16,0-3-30-16,1-1-345 0,-1 0-139 0,1 4-71 0,-8-6-35 0,2 1-18 15,-1 2-9-15,0-6-5 0,0 3-2 0,-1-2 5 0,8-3 8 16,-7 4 32-16,6-4 43 0,1 0 74 0,0-4 92 0</inkml:trace>
  <inkml:trace contextRef="#ctx0" brushRef="#br1" timeOffset="115729.99">9651 11510 0 0,'-6'4'127'0,"-1"-4"119"0,1 4 14 0,0-4 11 16,-1 0 11-16,0-4 12 0,-5 4 14 0,4 0 13 0,-4-4 14 0,-1 4 13 16,6-3 11-16,-6 3-35 0,1-4-60 0,4 4-39 0,-4 0-30 15,-1-4-14-15,6 4-6 0,-6 0-7 0,0 4-9 0,0-4-11 16,0 4-14-16,0-1-11 0,0 1-13 0,0 3-12 0,0 0-10 0,-1 1-10 15,-4 3-11-15,4 0-13 0,-5 3-15 0,5 1-10 0,-4 4-6 16,-2-5-4-16,7 9-1 0,-7-5-1 0,8 4-3 0,-8-4 0 0,7 3 1 16,-1 2-1-16,2-1-2 0,-2-4-3 0,2 5-2 0,5-6-1 15,0 5-1-15,1-3-1 0,-1-1 0 0,1 1-1 0,6-1 0 0,-6 0-1 16,6 1 2-16,6-1-1 0,-6-4 0 0,6 1 0 0,1-1 2 16,-1 1 1-16,1 0 1 0,6-4 1 0,0 0 0 0,0-4 1 15,7 4 1-15,-7-7 1 0,13 3-1 0,-7-7 2 0,7 0 1 0,6 0 1 16,-5-3-1-16,5-5 0 0,8-3-2 0,-8-1 1 0,7 2-3 15,0-7 0-15,0 1-1 0,-7-2-1 0,8 0-2 0,-7-4 0 0,-1 0-1 16,1 0-1-16,-1 4 0 0,-6-4-1 0,-7-4-1 0,8 4 1 16,-8 0 0-16,1 0 0 0,-7 0-1 0,0 0-1 0,0-1 1 0,-7-2 1 15,1 3 0-15,6 0 0 0,-13 4-1 0,7-3 1 0,-7-2 1 16,0 4 0-16,0 1 1 0,-7 0 0 0,7 0 0 0,-7-1 3 16,1 4 1-16,-1 1 5 0,-5 0 3 0,5-1 5 0,-6 4 2 0,7 0 2 15,-8 4 4-15,8-5 1 0,-7 5 1 0,0 3 2 0,6 1 0 16,-5-1 1-16,-2 0-1 0,8 4-1 0,-7 4-2 0,6 0-5 0,-6-1-5 15,7 5-4-15,-8-1-3 0,2 4-2 0,5 0-2 0,-6 4-3 16,7 3-1-16,-7 4-3 0,6 0-2 0,-6 3-1 0,7 5 0 0,-8-1 0 16,8 4 0-16,-1 0 0 0,1 4 1 0,0 3-1 0,-1 1-1 15,7-1 2-15,-7 0 0 0,7 4 1 0,0 0-1 0,0 0 0 16,0-1 1-16,7 6 1 0,0-6-1 0,-1 1 1 0,0 1-1 0,1-2 0 16,-1 1 1-16,8-4-1 0,-2-3 0 0,2 0 0 0,-1-4-1 15,-1 0 0-15,8-4-1 0,-6-4 0 0,5-2-1 0,0-2 0 0,0-6 1 16,1 0-1-16,0-3-1 0,6-5 0 0,-7-4-1 0,1 1-1 15,6-8-4-15,-7 1-3 0,1-4-6 0,0-1-3 0,-1-3-2 0,1-4-3 16,-8 0-1-16,2-3-1 0,-1-4-1 0,0 0 0 0,-6 0 1 16,-1 0 0-16,0-4 1 0,-6 1 2 0,0 0 4 0,-6 2 4 0,0-3 6 15,-1 4 6-15,-6 1 8 0,0 2 10 0,-1 1 10 0,2 0 6 16,-8 3 4-16,7 4 4 0,-7 4 2 0,2 3 4 0,-2 1 2 16,0 3 0-16,1 3 3 0,5 1-2 0,-5 3 0 0,-1 4-4 0,1 4-6 15,6 3-6-15,-7 0-9 0,7 4-5 0,0 0-3 0,0 3-3 16,1 2-5-16,4 2-10 0,2 1-10 0,0-5-22 0,6 1-26 0,0-1-56 15,6 0-71-15,0-6-86 0,2 3-93 0,-2-7-63 0,7-1-49 16,0-3-26-16,0-4-12 0,-1-2-5 0,8-2-3 0,-6-6 6 16,-2-2 7-16,8 3 21 0,-7-10 25 0,7 1 55 0,-1-3 71 0</inkml:trace>
  <inkml:trace contextRef="#ctx0" brushRef="#br1" timeOffset="116513.77">10290 12302 261 0,'-13'10'401'0,"6"6"29"0,-6-3 16 16,7-1 7-16,-8-5 4 0,8 4 1 0,0-7 3 0,6-1 0 15,-7 2 1-15,7-5 1 0,0 0 2 0,0 0-98 0,0 0-149 0,7 0-85 16,-7-5-55-16,6 2-27 0,0-4-14 0,8-1-7 0,-2-3-3 0,2 1-2 16,-1-6-1-16,7-1-2 0,-8-2 1 0,8-3-2 0,-1-4-2 15,1 1-2-15,0 0-4 0,-1-5-4 0,1 0-5 0,-8 1-1 16,8-5-1-16,-7-1-1 0,0 1 0 0,0-2 0 0,-6 3 0 0,-1-4-2 15,1 1 0-15,-1-1 0 0,-6 1-1 0,0 2 0 0,0 1-1 16,0 1 2-16,0 6 2 0,0-3 1 0,-6 7 1 0,6-1 2 0,-7 5 4 16,1 0 3-16,-1 4 4 0,1 2 4 0,-1 1 5 0,-6 0 2 15,6 5-1-15,-5 2 0 0,-2-4 0 0,8 8 1 0,-7-3-1 0,0 3-1 16,0 0 0-16,-1 3-3 0,2 0-5 0,-1 2-3 0,0 2-3 16,0 0-4-16,7 4-5 0,-8 0 0 0,8 4 0 0,-7 3-1 15,6 4 1-15,1 4-1 0,-1-1 0 0,1 5 0 0,-1 2 0 0,7 5 0 16,-7 0 1-16,7 4 0 0,0-2 0 0,0 5 0 0,0 0 3 0,7 0 3 15,-7 0 2-15,7-1 2 0,-1 6 2 0,7-2 1 0,-6-2 2 16,6-2 1-16,-7 1 1 0,8-4-1 0,-2-3 2 0,1 0 0 16,1-1 1-16,-2-2-1 0,2-5-1 0,-2-3-3 0,2-1-1 0,5-6-2 15,-13-1 0-15,8 1-2 0,-2-9-1 0,2 5 0 0,-8-8 0 16,7 0 0-16,-6 1 0 0,6-5 0 0,-7-3 2 0,0 0-1 16,2-3 0-16,-2 0 1 0,0-5-2 0,1-3 0 0,-1 0-1 0,1-3-1 15,6-5-1-15,-7-4 0 0,0 2-3 0,2-5-1 0,-2-3 0 16,0-1-2-16,-6 1-3 0,7-4 0 0,0 0 1 0,-1 1-2 0,-6 2 0 15,7-3 1-15,-1 7-2 0,0-3 2 0,-6 7-1 0,7 0 1 16,0 7 0-16,-1-3 0 0,0 7-1 0,1 4 1 0,0-1 0 0,-1 5 0 16,1 0 0-16,5 3 1 0,-5 3-1 0,0 4 1 0,-1 0 0 15,0 4 0-15,2 1 0 0,-2 2 1 0,0 4-1 0,1 1 1 16,6 3 1-16,-13 3-1 0,13-3 0 0,-7 3 1 0,0 6 0 0,2-6 0 16,-2 5 0-16,0-5 0 0,1 0-1 0,0-2 1 0,-1 2 0 15,0-6-1-15,1-1 2 0,-1 0 0 0,8-3-1 0,-8-4 0 0,0-1 0 16,-6-5-1-16,7 2 0 0,0-4 0 0,-1-3 1 0,0 0 0 15,1-3 1-15,-1-4 0 0,1-1-1 0,-7-3-1 0,7-4-2 0,-1-3-1 16,0 0 0-16,-6-8-3 0,8 1-1 0,-2-1-3 0,-6-7-1 16,6 4 0-16,-6-5 0 0,0 2-2 0,0-1 1 0,6 0 0 0,-6 0 1 15,0 7 0-15,7 1 1 0,-7-1 1 0,0 8 1 0,0 3 3 16,7 0 1-16,-7 8 2 0,0 0 1 0,0 3 1 0,6 4 1 0,-6 0 2 16,0 6 4-16,7 3 2 0,-7 2 1 0,6 3 3 0,-6 4 1 15,6 1 0-15,-6 6 0 0,8 2 1 0,-2-2 2 0,0 4 0 16,-6 0 2-16,6 1-1 0,1 2 0 0,0-2-3 0,-1-4-3 0,7 3-3 15,-6-4-2-15,0-3-3 0,5 1-1 0,-5-5-6 0,6 0-7 0,-7-7-13 16,7 0-18-16,-6-4-34 0,0-3-40 0,5 0-72 0,-12-8-85 16,8 0-89-16,-2-7-91 0,0-4-46 0,0-2-26 0,-6-5-12 15,0-8-7-15,0 1 3 0,-6-8 4 0,6 1 13 0,-6-9 15 16,0-2 33-16,-2-2 41 0,-4-5 70 0,-2 4 132 0</inkml:trace>
  <inkml:trace contextRef="#ctx0" brushRef="#br1" timeOffset="116650.2">11071 11565 226 0,'-13'0'406'0,"7"0"38"0,-8 4 17 15,8-1 10-15,-7 1 5 0,0 0 2 0,6-1 2 0,1 1 1 16,-6 0 1-16,4-1 0 0,2 4 0 0,0-2-94 0,-1 3-141 0,0-5-98 16,7 4-73-16,-6-3-47 0,6 3-29 0,-7-3-56 0,7 0-67 15,7-1-88-15,-7-3-99 0,0 0-68 0,0 0-51 0,6 0-28 16,1-3-12-16,-7-5-7 0,7 4-3 0,-1-7-3 0,0 0 2 0,-6-4 7 16,8 1 12-16,-8-1 46 0,0-7 62 0</inkml:trace>
  <inkml:trace contextRef="#ctx0" brushRef="#br1" timeOffset="116880.02">10674 11334 360 0,'-13'8'436'0,"0"-4"26"0,0-1 14 0,0-3 10 0,7 0 8 16,-2-3 4-16,2-1 4 0,0-4 2 0,6 0 1 0,0 2 1 0,6-2 0 16,-6 1-116-16,6-1-178 0,2 1-91 0,4 0-50 0,-5 0-27 15,6-1-13-15,0 2-10 0,-7 1-9 0,14 1-4 0,-14 1-3 16,8 3-4-16,-1 0-2 0,-1 3 0 0,2 1-2 0,-8 4 1 0,8-1 1 15,-8 4-3-15,0 3-1 0,-6 1-10 0,7 4-12 0,-7-1-34 16,-7 4-45-16,7 0-73 0,-6 0-86 0,0 4-81 0,-2 0-80 0,2-4-38 16,-7 3-21-16,6-3-9 0,-5 0-6 0,-1 0-1 0,6-4 1 15,0-2 8-15,-5 1 14 0,5-5 32 0,0-2 46 0,7 1 73 16,0-3 205-16</inkml:trace>
  <inkml:trace contextRef="#ctx0" brushRef="#br1" timeOffset="117521.04">12257 12262 0 0,'0'18'118'15,"0"-1"177"-15,0-2 24 0,0 1 13 0,0-5 6 0,0-1 6 0,0-2 4 16,0-1 5-16,0-3 5 0,6-1 6 0,-6-3 8 0,0 0-28 15,0 0-42-15,6-3-62 0,-6-1-71 0,8 0-39 0,-2-3-20 0,0-5-11 16,0 2-6-16,1-5-4 0,0 1-5 0,-1-5-3 0,1-2-5 16,6-2-7-16,-6 0-7 0,5-2-10 0,-6 0-14 0,8-4-12 0,-8 4-10 15,7-5-5-15,-6-3-3 0,0 0-3 0,5 0-2 0,-6 0-2 16,2-1-1-16,-2-1 0 0,-6-2 0 0,6 4 0 0,-6-4 0 16,0 4 1-16,0 0 0 0,0 0 4 0,0 4 9 0,-6 3 9 0,0 4 13 15,-2 4 8-15,2 0 7 0,0 7 3 0,0 0 2 0,-8 4 2 16,8 2 1-16,-7 2 0 0,7 6-2 0,-8 2 0 0,8-2-1 0,-7 8-4 15,6 0-8-15,-6 3-11 0,7 1-11 0,-1 4-7 0,0-1-6 16,7 4-2-16,0 0-1 0,7 0-3 0,-7 0 0 0,13 0-1 0,0 3 2 16,1-2-1-16,4 3 1 0,2-5-1 0,7 1 0 0,-9-1 0 15,9 2-2-15,5 3 1 0,-6-4 1 0,1 0-1 0,5 0 1 0,-6 3 0 16,7-3 0-16,-7 0 0 0,-6 4-2 0,5-5 1 0,-5 2 0 16,0-2 0-16,-1 2-1 0,1-2 1 0,-8-2-1 0,-4 4-2 15,4-2 0-15,-5-3 0 0,-1 1 1 0,-6-1-1 0,0 1 1 0,0-1 1 16,-6-4-1-16,6 1 1 0,-7 0-1 0,1-1 1 0,-8-3 0 15,8 1 1-15,-7-6 0 0,0 2 1 0,0-2 0 0,0-1-3 16,0-5-5-16,0 0-7 0,0-5-10 0,-6 2-16 0,5-8-20 0,2 0-30 16,-2 0-38-16,2-7-40 0,5 0-46 0,-6 0-45 0,6-5-46 0,1-2-38 15,0 3-34-15,6-3-38 0,0-1-39 0,6 0-12 0,-6 0-3 16,6 1 12-16,7 3 18 0,-6-3 28 0,6-1 36 0,-1 4 42 16,2-1 45-16,6 1 44 0,-1 4 46 0</inkml:trace>
  <inkml:trace contextRef="#ctx0" brushRef="#br1" timeOffset="117874.48">13240 11789 21 0,'6'-4'281'0,"1"1"40"16,-7 3 33-16,7 0 34 0,-7 0 37 0,-7-4 24 0,7 0 19 15,0 4 13-15,-7-3 11 0,1-1 7 0,0 4 5 0,0-3-62 16,-2 3-93-16,2-5-65 0,0 5-50 0,-8 0-38 0,8 0-35 0,-7 5-33 16,0-2-36-16,6 1-25 0,-5 3-18 0,-2 0-14 0,1 4-10 15,7 1-7-15,-7-2-5 0,0 5-6 0,7 3-1 0,-2 0-3 0,2 4-1 16,0 1-1-16,6-2-2 0,0 2 1 0,0 2 1 0,6 0 1 15,-6 1-1-15,6 4 0 0,8-5 0 0,-8-2 0 0,7 2 0 16,0 0 0-16,0-3-1 0,1 1 1 0,5-5-1 0,-6 0 1 0,6-3 0 16,-5-4-1-16,6 0-1 0,-8-4 0 0,8 0 1 0,-7-7 0 15,7 0-1-15,-8-3 0 0,1-5-1 0,0 1 0 0,0-7 0 0,1-1-1 16,-8-4 0-16,0-2 0 0,0-5 0 0,2 0 2 0,-8-3-1 16,0-4-1-16,-8 4 1 0,8-4-1 0,-6-1 1 0,-6 5 1 15,-2-4 2-15,1 4 1 0,0 4 3 0,0-1 2 0,-7 4 1 0,1 3 1 16,6 5 0-16,-6-1 1 0,-1 4-1 0,7 4 0 0,-7 4 0 0,8-2-1 15,-2 5-2-15,-5 5-9 0,6-2-13 0,0 4-35 0,0 4-48 16,-6 0-74-16,5 1-86 0,8 2-88 0,-7-3-90 0,6 3-43 16,0-3-23-16,1 0-9 0,0-4-6 0,6-2-2 0,0-2 1 0,0-3 8 15,6 0 11-15,0-8 33 0,1 1 46 0,0-4 72 0,-7-3 172 16</inkml:trace>
  <inkml:trace contextRef="#ctx0" brushRef="#br1" timeOffset="118122.12">12921 11430 0 0,'-13'11'231'0,"6"-5"162"0,-6 6 43 0,7-4 23 0,-7 3 17 16,7-5 12-16,-2-1 12 0,8-1 12 0,-6-1 10 0,6 0 8 0,0-3 8 15,0 0-33-15,0 0-53 0,6-3-96 0,2 3-118 0,-2-3-67 16,0-1-38-16,7-1-23 0,-6-1-14 0,12-2-14 0,-5 0-12 16,-2-3-11-16,8 1-10 0,-1 2-8 0,-5-3-8 0,6 1-8 0,-8-2-6 15,8 5-6-15,-7 0-6 0,-1-1-4 0,2 5-4 0,-8 3-1 16,1 0-3-16,6 0-1 0,-7 3 0 0,-6 5-2 0,7 3-2 0,-1-1-10 15,-6 2-14-15,7 2-16 0,-7 0-22 0,0 6-39 0,0-3-48 16,7-2-70-16,-7 4-78 0,0-1-76 0,0-3-75 0,0-1-44 16,6-3-31-16,-6 0-15 0,6-4-4 0,1-3 5 0,0-4 12 0,-1 0 16 15,7-7 20-15,-7 3 40 0,8-7 48 0,-2 0 71 0,2-3 99 16</inkml:trace>
  <inkml:trace contextRef="#ctx0" brushRef="#br1" timeOffset="118267.51">13468 11265 0 0,'7'-18'88'0,"-1"3"199"16,1 1 37-16,-1 2 41 0,-6 1 42 0,0 0 27 0,0 3 20 15,-6 1 9-15,6 0 7 0,-7 3 3 0,1 1 1 0,-1-1-37 16,-6 4-54-16,7 0-71 0,-8 0-75 0,2 4-53 0,-2 3-41 0,-5 0-72 16,-1 5-88-16,0 2-94 0,1 1-100 0,-1 3-91 0,2 1-87 15,-9 2-44-15,7 1-22 0,2 0-8 0,-2 0-6 0,0 1-2 0,7-2-1 16,-7 1 2-16,8 0 4 0,-2-3 30 0,1 2 45 0,7-2 68 16,-7-1 196-16</inkml:trace>
  <inkml:trace contextRef="#ctx0" brushRef="#br1" timeOffset="118780.08">14204 12005 53 0,'-7'18'288'0,"1"0"22"0,0-3 12 0,-1 4 8 0,0-5 6 15,7-3 13-15,0 4 16 0,0-4 15 0,0 0 15 0,0-1 14 0,0-2 16 16,7-1-58-16,0 1-96 0,-1-5-56 0,0 1-39 0,1-4-15 16,6 0-6-16,-6 0-5 0,5-7-6 0,2-1-11 0,-2-2-15 0,2-2-14 15,5-6-15-15,1-1-15 0,-8 2-14 0,8-9-12 0,-1 0-10 16,-5 0-8-16,-2-3-9 0,8 0-6 0,-7-5-6 0,-6-1-3 0,0-2-1 15,5 1-1-15,-6-5-3 0,-6-4 1 0,0 1 1 0,0 1 0 16,0 2 3-16,0-2 3 0,-6-1 5 0,6 4 7 0,-6 3 10 0,0 0 8 16,-1 8 9-16,0-1 7 0,1 5 6 0,-1-1 4 0,1 8 5 15,0 0 2-15,-2 3 4 0,2 4 1 0,0 0 0 0,0 4-3 16,6-1-5-16,-8 5-9 0,2 0-8 0,6 3-9 0,-6 3-8 0,6 0-8 16,-7 5-5-16,7-1-5 0,0 8-4 0,-6 3-3 0,6 4-4 15,0 0-2-15,0 7-3 0,0 4-1 0,6 0 0 0,-6 4-1 16,7 3 0-16,-1 4 0 0,8-4 0 0,-8 4 0 0,6 0 0 0,-4 0 0 15,4-4 1-15,1 4 0 0,-6-3 0 0,6-1 0 0,-1-4 0 0,2 2 0 16,-1-6-1-16,0-2-3 0,0-1-3 0,1-8-9 0,-2 6-10 16,1-9-15-16,-6-3-17 0,6-1-24 0,-7-6-28 0,8-1-53 15,-8-7-64-15,0 0-75 0,0-7-79 0,-6-1-66 0,8-3-60 0,-8-7-27 16,0 0-12-16,0-9 1 0,-8 2 8 0,8-4 13 0,-6 0 16 16,0-8 24-16,0 3 27 0,-8-1 53 0,8-2 63 0</inkml:trace>
  <inkml:trace contextRef="#ctx0" brushRef="#br1" timeOffset="118932.08">14386 11507 120 0,'-20'0'357'0,"1"3"44"0,-1-3 30 0,2 4 19 0,-2 0 16 16,0-1 11-16,1 1 7 0,-1-1 6 0,7 5 5 0,0-8 1 16,0 4 1-16,7-1-78 0,-1 1-117 0,0-4-88 0,7 4-72 0,0-1-43 15,0-3-29-15,7 4-20 0,0 0-15 0,5-4-10 0,1 3-7 16,7-3-10-16,6 4-9 0,-6-4-22 0,13 0-31 0,-8 0-53 0,15 0-68 16,-8 0-75-16,1-4-79 0,5 4-63 0,1-3-53 0,-6 3-28 15,7-4-15-15,-8 4-7 0,7-4-5 0,-7 4 3 0,1 0 4 0,-1 0 20 16,1 4 30-16,-1-4 53 0,1 0 67 0</inkml:trace>
  <inkml:trace contextRef="#ctx0" brushRef="#br1" timeOffset="119547.1">15175 11657 0 0,'0'0'88'0,"0"4"145"0,6-4 21 0,-6 0 22 16,0 0 20-16,-6 0 18 0,6-4 17 0,0-3 17 0,0 3 18 0,-8-3 19 16,8 3 20-16,-6-3-28 0,6-1-53 0,-6 2-40 0,-1-2-36 15,7 0-21-15,-6 1-17 0,-1 3-17 0,1-3-16 0,-1-1-16 0,1 5-15 16,0-1-15-16,-2 1-17 0,-4 3-17 0,5 0-19 0,1 0-14 15,-7 3-13-15,0 1-9 0,7 3-5 0,-8 0-5 0,1 4-5 0,0 1-2 16,7-1-3-16,-7 7-2 0,-1-3-2 0,2 3 0 0,-2 4-4 16,1-4 0-16,7 4-3 0,-7-1-1 0,6 2-3 0,1 3 0 15,0-4-2-15,-2 0-2 0,8 3 0 0,0-3-1 0,0 1-2 0,0-2-1 16,0 2 1-16,8-5 1 0,-2 0 0 0,0-4 0 0,7 1 1 16,-6 1-1-16,6-6 1 0,0-3-1 0,0 1 2 0,7-6-1 0,-7-2-1 15,-1 0 0-15,8-2-1 0,-6-6 1 0,5-3-1 0,0 0 0 16,-6-4 0-16,7-3 1 0,-1 0 0 0,-6-4 0 0,6 0-1 0,-5-1 1 15,-1-2 1-15,0 0-1 0,0-1 2 0,0-3 0 0,-6 3-1 16,5-3 1-16,-5 3 0 0,0 0 3 0,-7-3 1 0,6 7 6 0,-6 0 2 16,6 0 7-16,-6 4 6 0,0 3 5 0,0 1 3 0,0 3 6 15,0 3 1-15,0 1 4 0,-6-1 0 0,6 8 0 0,0-3 0 0,-6 3-3 16,6 3-3-16,-7 5-4 0,7-4-4 0,-7 7-6 0,1 0-6 16,0 3-7-16,6 1-3 0,-7 3-4 0,7 4-4 0,-7 0-1 15,7 0-2-15,0 4 0 0,0-1 0 0,0 0 0 0,0 6 0 0,7-5 0 16,-7-1 0-16,7 0 0 0,-1 1 1 0,0 4 0 0,1-9-1 0,6 5 1 15,-7-4-1-15,8 0 1 0,-8-1 0 0,7-6 1 0,1 4-1 16,-2-4-1-16,1-4 0 0,-6 0 0 0,6-5 0 0,-1 3 0 16,2-6 1-16,-2-3 0 0,2 0-1 0,-1-3-1 0,-7-6 0 0,8-1-1 15,-2-1 0-15,2-5-1 0,-2 3 0 0,-5-6 1 0,6-3-1 16,-6 0 1-16,-1-3-2 0,0-1 0 0,2-4-1 0,-2 2 0 16,-6-6 1-16,0 5-1 0,0-4 2 0,0-1-1 0,0 5 1 0,0 0 0 15,0 4 1-15,-6 0 1 0,6 2 0 0,0 4 0 0,-8 1 1 16,8 7-1-16,0 4-1 0,0 0 1 0,-6 7-1 0,6 0 1 15,0 0 0-15,0 7 1 0,0 4-1 0,0 0 0 0,0 3 0 0,0 5 1 16,6 4 0-16,-6 2-1 0,8-3 0 0,-2 7 1 0,-6-3 2 0,6 3-1 16,0-3 1-16,1 3-1 0,6-3 0 0,-6-5-2 0,-1 6 1 15,8-9-5-15,-8 4-8 0,0-7-14 0,0 3-16 0,2-7-23 16,4-4-30-16,-5 0-54 0,-1-3-66 0,-6-4-74 0,7-4-78 0,0 0-63 16,-1-6-56-16,0-5-27 0,-6 1-12 0,6-5-4 0,2-4 5 0,-8-2 12 15,0-4 14-15,0-4 25 0,0 0 28 0,0-7 54 0,-8-1 67 16</inkml:trace>
  <inkml:trace contextRef="#ctx0" brushRef="#br1" timeOffset="119685.07">15565 11203 282 0,'-7'-11'419'0,"-5"0"35"0,-2 3 18 16,2 4 12-16,5 1 8 0,-6-1 3 0,6 4 2 0,1-4 1 0,0 4 1 15,-8 0-1-15,8 4 1 0,6-4-103 0,-6 4-158 0,-1 3-94 16,0-4-64-16,7 5-39 0,-6 3-25 0,6-3-45 0,-7 3-58 0,7 0-85 16,-6 3-97-16,6 0-82 0,-6 1-74 0,6 4-37 0,0-5-19 15,-8 5-9-15,8 0-4 0,-6-1-2 0,6 0-1 0,-6 0 3 16,6 1 4-16,0-1 36 0,-6 3 49 0,6-2 81 0,-8 4 240 0</inkml:trace>
  <inkml:trace contextRef="#ctx0" brushRef="#br1" timeOffset="119859.12">15142 12404 0 0,'-7'37'47'0,"-12"-8"403"0,13 1 52 0,-8-5 26 15,1-3 14-15,0 0 6 0,7-7 2 0,-7-1 2 0,7-6 1 16,-2-5-1-16,8 4-1 0,-6-2-13 0,6-5-18 0,-6 0-184 15,6 3-270-15,-7-6-194 0,7 3-153 0,0-7-109 0,-7-1-82 0,7 0-41 16,0-3-20-16,0-4-10 0,0-3-6 0,0-3 0 0,0-1-1 16,7-8 12-16,-7 1 17 0,7-4 48 0,-7 0 62 0,6-4 88 15,0 0 262-15</inkml:trace>
  <inkml:trace contextRef="#ctx0" brushRef="#br1" timeOffset="120487.51">16992 11503 118 0,'0'-4'262'0,"0"1"25"16,0-4 21-16,0 2 29 0,0-1 32 0,-8 1 31 0,8-1 30 0,-6 1 18 15,6-1 11-15,-6-3-4 0,0 6-13 0,6-4-55 0,-7 3-77 16,0-3-46-16,1 3-31 0,-1 1-21 0,1-1-17 0,0 4-25 0,-2-3-32 16,2 3-28-16,0 0-30 0,-1 3-17 0,-6-3-13 0,7 7-9 15,-1-3-8-15,-5 7-5 0,4-4-5 0,-4 8-4 0,-2-1-4 0,2 6-3 16,-1-3-5-16,-1 6-3 0,8 2-1 0,-7 0-2 0,6 6-2 16,1-2 1-16,0 3 1 0,-1 1 0 0,7 0-2 0,-7 0 2 0,7 1 0 15,7-2 1-15,-7 0 1 0,7 2 3 0,5-1 1 0,-5-4 1 16,6-3 2-16,0 3 0 0,0-7 0 0,0-1 2 0,7 2 0 0,0-9 1 15,-1 1 0-15,0-4 0 0,0-3-1 0,8-1-1 0,-7-7-1 16,6 0 0-16,0-4-2 0,-1 1 0 0,1-8-1 0,-6 0-1 16,6-7 0-16,1-1-1 0,-8-3-1 0,0-3-1 0,0-1 1 0,-5-3-1 15,-1-1 2-15,-6 0-2 0,-1-2 1 0,-6-1 0 0,0 0 1 16,-6 4 2-16,-8-4 2 0,2-1 3 0,-8 5 5 0,0 0 2 0,1 0 1 16,-7 3 1-16,0 0 1 0,-1 5 0 0,1-1-1 0,1 7 0 15,5 0 0-15,-6 4-2 0,6 5-1 0,1 2-4 0,-1-1-6 0,1 2-15 16,6 6-20-16,0 2-28 0,-1-1-28 0,2 2-52 0,-2 2-61 15,8-1-76-15,0 4-80 0,-1 0-71 0,1-4-63 0,-1 4-31 16,0-3-16-16,7 2-6 0,0-6 0 0,0 3 9 0,0-7 14 0,0 0 23 16,7 0 30-16,0-3 49 0,-1-5 62 0,-6-2 74 0,7-1 265 15</inkml:trace>
  <inkml:trace contextRef="#ctx0" brushRef="#br1" timeOffset="120756.79">16868 11218 0 0,'-6'3'129'0,"-8"1"203"0,1-1 57 0,6 1 41 15,-5 0 30-15,5-4 20 0,1 3 16 0,-1-3 14 0,0 0 10 16,7 0 10-16,-6 0 7 0,6 0-28 0,0 0-46 0,0 0-69 0,6 0-82 16,-6 0-60-16,7-3-50 0,0-1-34 0,-1 0-26 0,1 1-16 15,5-4-12-15,2-1-11 0,6-3-8 0,-1 4-8 0,0-4-5 16,8-4-7-16,-8 4-11 0,1 0-7 0,6-4-9 0,-7 4-7 0,-6 0-9 16,6 0-20-16,-5 4-12 0,-2 0 0 0,-5 3 0 0,6 0 0 15,-13 1 0-15,7 0 0 0,-1 3 0 0,-6 0 0 0,7 3 0 0,-7-3 0 16,6 3 0-16,1 5 0 0,-7-5 0 0,6 5 0 0,0 2 0 15,8-2 0-15,-8 3 0 0,7-1 0 0,0 2-1 0,0-1-75 16,1 0-28-16,-2-1-47 0,2 6-60 0,5-5-80 0,-6 0-94 0,0 3-81 16,7-3-79-16,-8 0-40 0,8 1-18 0,-7-2-5 0,1-3 1 0,-2 4 15 15,-6-4 20-15,8 5 26 0,-8-5 28 0,7-3 47 16,1 2 59-16,-2 2 80 0,2-3 217 0</inkml:trace>
  <inkml:trace contextRef="#ctx0" brushRef="#br1" timeOffset="121379.84">18476 11814 22 0,'-6'8'271'15,"6"-1"23"-15,-6 1 13 0,6-5 10 0,0 4 5 0,0-3 7 16,-7-4 7-16,7 0 7 0,0 0 10 0,0 0 17 0,0 0 21 0,7 4-43 16,-7-8-77-16,6 4-47 0,-6-4-31 0,6 4-17 0,1-7-10 15,6 4-6-15,0-5-6 0,-7-3-5 0,8 1-5 0,5-2-7 0,-6-2-7 16,6-4-17-16,-5-1-19 0,5 0-21 0,1 1-22 0,-8-3-12 15,8-2-10-15,-7 2-6 0,0-2-1 0,0-3 1 0,1 4 1 0,-2 1 3 16,-6-2 1-16,2 2 1 0,-2 3 1 0,-6-1 3 0,6 0 2 16,-6 5 1-16,0-1 2 0,0 0 0 0,0 5 0 0,0 2 0 15,-6 1-2-15,6 0-1 0,0 3-3 0,-6 4-3 0,6-3-3 0,0 3-3 16,-8 3-4-16,8 1-2 0,-6 3-5 0,6 4-2 0,-6 0-3 16,0 4-2-16,6-1-2 0,-7 9-1 0,0-1-3 0,7-1 0 15,0 8 0-15,0-3 0 0,0 3 0 0,0 2 1 0,0-6 1 0,7 4 0 16,0-4-1-16,-1-3 2 0,0 4 0 0,0-3-1 0,2-5 0 15,4-4 0-15,-5 4-1 0,6-7-1 0,0 1-5 0,-7-5-12 0,8 0-18 16,-8-3-42-16,7-4-52 0,-6-4-74 0,-1-3-83 0,7 0-81 16,-7-5-82-16,1-2-42 0,6-4-21 0,-13-1-10 0,6-7-5 0,1 0 0 15,0 1 2-15,-7-8 13 0,0 0 17 0,0-4 41 0,0 1 53 16,0-4 72-16,-7-5 186 0</inkml:trace>
  <inkml:trace contextRef="#ctx0" brushRef="#br1" timeOffset="121530.56">18854 11059 125 0,'-19'5'376'0,"5"-1"47"15,-6 2 25-15,2-2 16 0,4 3 14 0,-5-3 8 0,5 0 4 0,2-1 5 16,-1-3 0-16,6 0 1 0,-6 4 1 0,7-1-78 0,6-3-117 16,-7 4-96-16,7-4-86 0,0 4-50 0,0 0-32 0,0-1-47 15,7 1-57-15,-7 0-84 0,13 2-97 0,-7-1-88 0,8 2-80 0,-2-4-41 16,2 5-21-16,5-1-9 0,-6-3-5 0,6 3-3 0,1-4-1 16,6 5 3-16,-7 0 7 0,1-1 30 0,6 0 42 0,-6 1 77 0,5 3 210 15</inkml:trace>
  <inkml:trace contextRef="#ctx0" brushRef="#br1" timeOffset="121768.42">19193 11690 0 0,'-13'22'267'16,"7"-4"139"-16,-8-3 35 0,14 4 17 0,-6-9 8 0,-1 1 7 16,7 0 3-16,0 1 2 0,0-9 4 0,0 4 1 0,7-3 2 0,-1 3-40 15,8-3-63-15,-8 3-104 0,7 0-126 0,0 1-65 0,0-1-33 16,-1 0-18-16,2 5-7 0,-1-2-5 0,0 2-4 0,0 1-2 0,0 3-3 15,0 2-1-15,-7 0-1 0,8 1-3 0,-8 2-1 0,-6 2-2 16,6 2-2-16,-6 1-1 0,-6 0-1 0,6 3-4 0,-13-4-6 0,6 4-23 16,1 1-32-16,-7-4-61 0,0-1-76 0,0-3-83 0,7 4-88 15,-8-7-55-15,8-5-36 0,-8 1-18 0,8-5-11 0,0-2-3 16,6-4-2-16,0-4 2 0,-7 0 4 0,7-7 23 0,0-5 33 0,0 1 61 16,7-8 73-16</inkml:trace>
  <inkml:trace contextRef="#ctx0" brushRef="#br1" timeOffset="122330.23">19766 11628 99 0,'-26'25'335'0,"6"-3"30"0,1 0 17 16,-1 0 8-16,8-4 5 0,-2-4 5 0,8 2 7 0,-1-5 10 15,7 0 9-15,0-4 11 0,0-3 11 0,0 4-66 0,7-8-103 0,-1 0-74 16,0 0-59-16,8-5-30 0,-2 2-13 0,8-8-8 0,0 4-5 15,-1-8-5-15,1-4-6 0,6 1-9 0,-7 0-11 0,7-4-10 16,-6-4-11-16,-1 1-10 0,7-5-11 0,-6 4-7 0,-7-3-6 0,1 0-1 16,-2 0-1-16,2 0 0 0,-8-1-2 0,0 5 3 0,1-5 1 15,-7 5 5-15,6-1 4 0,-6 4 6 0,0 0 5 0,-6 0 5 16,6 4 4-16,0 3 6 0,-7 4 4 0,7-4 4 0,-6 8 4 0,6 0 3 16,-6-1 3-16,-2 5 0 0,8-2-2 0,0 5-4 0,-6-3-6 15,6 3-6-15,-6 3-5 0,6 2-5 0,0-2-4 0,-6 2-5 0,6 1-4 16,0 5-4-16,-7 4-4 0,7 0-3 0,0 2-3 0,0 2-1 15,-7 6-2-15,14 1 2 0,-7 4 0 0,0-1 0 0,0 8-1 0,7 0 1 16,-1 0 1-16,0 6 0 0,0-3 0 0,8 4-2 0,-8 0 0 16,7 4-1-16,-6-1 0 0,6 2 2 0,-1-2 0 0,-4 1 1 15,4-1 1-15,-5 0-1 0,0 5 0 0,-1-4 0 0,1-1-1 0,-1 5 1 16,0-5-1-16,1 1 2 0,-7 0 0 0,7-1-1 0,-7-3 2 0,6 0-3 16,-6-4 0-16,0-3-2 0,0-1 0 0,0 1 0 0,0-3 2 15,0-6-2-15,-6 1-1 0,6-3 0 0,-7-1 0 0,0-2-1 16,1-1 0-16,0-4 1 0,-1 0-1 0,-6-7 0 0,6 3 0 0,-5-5 0 15,-2-1 0-15,2-2-1 0,-2-2 1 0,1-4 0 0,1 0 2 16,-8-4 1-16,7 0 0 0,0-3 1 0,0-5 0 0,-1 2 1 16,2-5 1-16,-2 4 1 0,8-7 1 0,0 0 1 0,-1 0 2 0,7 0-1 15,0-5 0-15,7 1-1 0,-1 0 0 0,0 0-2 0,8-3-1 0,-2-4 1 16,2 3-1-16,5-4-2 0,1 1-2 0,6 0-3 0,0-4-5 16,-1 0-9-16,2 0-14 0,5 0-18 0,1-1-24 0,-1-1-43 15,2-2-55-15,-2 1-71 0,1-1-81 0,-1 0-77 0,-6 0-73 0,7 1-37 16,-8-5-17-16,1 1-8 0,1 0 0 0,-8-1 7 0,0-2 10 15,-5-1 19-15,-1-4 24 0,6 0 44 0,-12 0 54 0,-1-2 72 16,1-2 223-16</inkml:trace>
  <inkml:trace contextRef="#ctx0" brushRef="#br1" timeOffset="122538.19">20079 10704 144 0,'-20'11'394'16,"7"0"46"-16,-7 0 24 0,8-4 10 0,-2 0 6 0,1-2 2 0,7 2 0 16,-8-7 1-16,8 4-1 0,6-4-1 0,-6 0-2 0,6 0-94 15,0 0-140-15,0 0-153 0,6 0-161 0,-6 0-134 0,6 0-121 0,2 0-70 16,4 0-46-16,-5 0-22 0,6-4-11 0,0 0-4 0,-1 1-2 16,2-2-1-16,6-2 2 0,-1 0 13 0,-6 3 20 0,6-3 52 15,1 5 68-15</inkml:trace>
  <inkml:trace contextRef="#ctx0" brushRef="#br1" timeOffset="122855.21">20957 11323 0 0,'0'16'3'16,"-6"2"409"-16,6-4 51 0,-6 4 25 0,6-7 13 0,-7 4 6 15,7-8 3-15,-6 1 2 0,-1-1 1 0,7-3 0 0,0-4 0 0,0 0-1 16,-7 3 1-16,7-3-128 0,0 0-192 0,0 0-122 0,-6 0-86 15,6-3-107-15,-6 3-117 0,6 0-99 0,-6-4-87 0,-2-3-44 0,8 3-22 16,-6-3-11-16,0 0-6 0,6-5-3 0,-7 1 0 0,7 0 1 16,7 1 4-16,-7 2 23 0,6-3 34 0,0 4 82 0,2-1 204 15</inkml:trace>
  <inkml:trace contextRef="#ctx0" brushRef="#br1" timeOffset="123008.57">20932 11771 343 0,'-14'29'436'0,"2"-4"30"0,-2-3 13 0,2 0 9 0,5-4 4 0,1-7 3 15,-1 0 2-15,7-4 2 0,-7-2 2 0,7-2-1 0,0-3 2 0,0 0-116 16,0 0-170-16,0 0-105 0,0 0-69 0,7-3-76 0,0-2-79 16,-1-2-105-16,1 1-121 0,-1-6-69 0,8 2-47 0,-8-2-21 15,6-2-14-15,-5-4-5 0,0-1-4 0,6 1 0 0,-13 0-1 0,6-5 9 16,-6-2 13-16,6 3 46 0,-12-3 65 0</inkml:trace>
  <inkml:trace contextRef="#ctx0" brushRef="#br1" timeOffset="124455.86">22977 10796 0 0,'6'-3'175'0,"0"-1"73"0,-6 0 16 0,8 4 13 16,-8-4 10-16,6 1 8 0,-6-1 6 0,0 4 3 0,0-4 2 0,6 4 2 16,-6-3 2-16,0 3-55 0,0 0-82 0,0 0-49 0,0 0-33 15,0 0-21-15,0 0-14 0,0 3-11 0,-6-3-9 0,6 4-6 0,0 0-6 16,-6-1-1-16,-2 1 0 0,8 4-1 0,-6-1 1 0,-7 0-2 16,7 0-2-16,-8 4 0 0,2 1-3 0,-2-2 2 0,-5 5 1 0,-1-3 3 15,1-2 2-15,0 1 3 0,-8 0 2 0,1 1 7 0,0-6 9 16,0 5 7-16,1-3 8 0,-8 2 10 0,1-6 11 0,-2 3 8 15,2 1 4-15,-1-5 5 0,1-3 5 0,-1 4 2 0,-6-4 3 0,0 0 2 16,7 0 1-16,-1-4-6 0,-6 1-6 0,12-5-6 0,-5 1-4 16,7-4-8-16,-2 0-9 0,8 0-7 0,6 1-5 0,-1-5-8 0,8 0-6 15,0-4-8-15,-1 5-7 0,7-5-6 0,0 5-3 0,7-1-3 16,5-3-5-16,-5 3-5 0,6 1-4 0,6-1-3 0,1 4-2 0,0-4-1 16,6 7-1-16,-7-2 0 0,7 3-1 0,1-1 2 0,-1 4-1 15,6 1 0-15,-6-1-1 0,7 4 2 0,-7-3 1 0,7 3 0 16,-8 3 0-16,8-3-1 0,-7 0 0 0,6 4 0 0,-6-4 1 0,0 0-1 15,7 0-1-15,-7 0-1 0,0 0-1 0,1-4-1 0,-1 1 0 0,-1-1-3 16,1 0-2-16,0-3-1 0,-6 0-1 0,-1 4 0 0,1-9-1 16,0 5 0-16,-1 0-1 0,-5-4 1 0,4 4 1 0,-10-5 0 15,4 5 2-15,-5-4 1 0,-1-1 1 0,1 5 2 0,-7-4 3 0,7 4 1 16,-14-4 4-16,7 3 0 0,-7 2 1 0,1-2 0 0,-1 2 2 16,1-3 1-16,-8 6 2 0,2-2 0 0,-2 3 0 0,2-2-1 15,-8 4 1-15,1 0-1 0,-1 4-1 0,1-2 0 0,-1 3-3 0,-6 2 1 16,0 4 0-16,7 0 0 0,-7 0 0 0,-1 4-1 0,1 3 0 15,0 0-1-15,7 4 0 0,-7 1 2 0,6 3 0 0,-6 2 2 0,7 2-1 16,5 2 2-16,-5 5 2 0,6 0-1 0,0-1 1 0,0 8 1 16,0-3 1-16,7 3 1 0,-2 3 2 0,2-2 0 0,6 2 0 0,0 0-1 15,0 1 1-15,0-4-2 0,6 3-2 0,8-2 1 0,-8-5-2 16,7 0-1-16,0 0 0 0,7-3-2 0,-1-8 0 0,1 5-2 0,6-9-1 16,1 2-2-16,5-10 1 0,-7 2-1 0,8-5-2 0,-7-3-1 15,7-3 0-15,-1-4-4 0,-6-4-4 0,7-4-5 0,-7-4-4 16,0 1-5-16,0-4-3 0,1-7-1 0,-9 3-2 0,2-8 1 0,-7 2-2 15,1-1 1-15,-2 0 1 0,-6-4 1 0,-6 0 2 0,0 1 4 16,0-4 6-16,-12 3 5 0,-1 0 8 0,0 5 9 0,0-5 9 0,-7 7 6 16,0-3 5-16,-5 8 2 0,5 0 2 0,-6 2 0 0,0 5 2 15,0 0-1-15,7 7 2 0,-8 0-1 0,1 7-1 0,6 0 0 16,-5 5-3-16,5-2-5 0,0 8-6 0,8-3-4 0,-8 3-5 0,7 1-2 16,7-1-4-16,0 4-3 0,-2-4-4 0,8 4-12 0,0-3-12 15,8-4-32-15,-8 2-39 0,12-1-53 0,-6-2-56 0,8-3-62 0,-1 0-66 16,7-3-57-16,-8-1-54 0,8 0-26 0,-7-3-12 0,7-4-4 15,-1 0 1-15,0 0 8 0,-6-4 12 0,7-3 31 0,0 3 38 0,-8-7 51 16,8 4 57-16</inkml:trace>
  <inkml:trace contextRef="#ctx0" brushRef="#br1" timeOffset="124880.53">23289 11620 0 0,'-12'19'146'0,"5"-5"134"0,-6 1 19 15,6 0 13-15,-5-1 10 0,4-3 14 0,-4 0 16 0,5-4 21 16,0 1 24-16,1-5 24 0,0 1 22 0,6 0-28 0,0-1-52 0,0-3-59 15,0 0-57-15,0-3-32 0,6-1-16 0,0-3-13 0,1-5-9 16,0 2-14-16,5-1-16 0,-4-7-20 0,11 3-23 0,-6-7-25 16,0 0-22-16,7-4-18 0,-8 0-15 0,8-3-10 0,-7 4-7 0,7-4-3 15,-8-4-4-15,2-1 0 0,-1 1 1 0,-1 1 0 0,-5-2 0 16,0-2 0-16,-1 2-1 0,0 2 0 0,-6 3 1 0,0-1 1 0,0 0-1 16,0 9 2-16,-6-1 0 0,0 4 0 0,-1 0 3 0,0 2 1 15,1 5 0-15,0 4 1 0,-7 0 0 0,6 0 0 0,-6-1-1 0,0 8 1 16,6-3-1-16,-5-1 0 0,5 4 0 0,0 0-1 0,1 0-2 15,6 0 0-15,-7 0-3 0,7 0-1 0,0 4-1 0,7-4 0 16,-7 3 0-16,13 1 1 0,-6 0-1 0,-1-4 1 0,7 3 0 0,0 1 0 16,0 0-1-16,7-1 2 0,-1-3 1 0,-6 5 0 0,7-3-1 15,-1 3 1-15,1-5-1 0,0 3-1 0,-1 5 0 0,-6-5-1 0,6 5 1 16,-5-2-1-16,5 3 0 0,-6 1 0 0,0 1 1 0,-7 0 0 16,8 4 0-16,-8-1 0 0,0 1-1 0,1 3 0 0,-7 1 1 0,7 3 0 15,-7 0 1-15,0 0 0 0,0-1-1 0,0 5 0 0,0-4 1 16,0 4 0-16,0-4 0 0,0 3 0 0,6-2-3 0,-6-2 0 15,0-3 0-15,6 4-5 0,-6-6-7 0,7 2-10 0,0-4-12 0,6 1-25 16,-7-4-31-16,8 0-44 0,-8-7-51 0,7 3-57 0,6-7-62 0,-6 0-55 16,7-4-49-16,0-3-36 0,-1 0-30 0,1-4-10 0,6-1 1 15,-7-2 5-15,7-1 11 0,0-3 23 0,7 4 31 0,-7-6 43 16,0 6 51-16,0-4 58 0,-1 3 138 0</inkml:trace>
  <inkml:trace contextRef="#ctx0" brushRef="#br1" timeOffset="125647.29">24449 11181 77 0,'0'-12'212'0,"0"5"26"0,0 0 27 0,-7-1 29 0,0 1 32 16,1-1 33-16,0-2 37 0,-1 3 26 0,1-1 20 0,-1 4-6 0,-6-3-23 16,7 0-37-16,-8 3-47 0,2 1-28 0,-2-1-21 0,1 0-23 15,1 4-24-15,-8-3-26 0,0 6-28 0,7-3-33 0,-7 4-34 0,2 0-26 16,-2 3-21-16,0-3-13 0,7 6-10 0,-7-2-7 0,1 3-9 16,6-1-4-16,-6 5-4 0,5 0-2 0,2 4-3 0,-2-5-3 15,8 5-1-15,-1-1-2 0,-5 3-2 0,12-2 0 0,-8 3-2 0,8-4 0 16,0 4-1-16,8-3 0 0,-8-1 3 0,6 0-2 0,0 0 0 15,7-3-1-15,-6 0-2 0,6-1-1 0,-1-3-3 0,8 0-1 0,-7-3-2 16,7 0-4-16,-7-4-6 0,6-1-6 0,1-3-6 0,-1 0-7 16,1-7-5-16,0 2-5 0,-1-6-5 0,-5 0-3 0,4 0-4 0,2-3-1 15,-7-1-2-15,1 0 2 0,5-3 1 0,-6-3 5 0,0 2 5 16,-6-4 8-16,6 2 7 0,-7-5 6 0,0 0 5 0,1 1 5 0,0 0 6 16,-7-2 7-16,6 2 7 0,-6 0 10 0,0 2 11 0,0 2 7 15,0 3 9-15,0-1 4 0,0 5 6 0,0-1 4 0,-6 4 1 16,6 3 3-16,0 1 3 0,0-1 0 0,-7 5 0 0,7 3-4 0,0 0-5 15,0 0-8-15,-7 3-6 0,7 5-7 0,-6-1-7 0,6 4-6 16,-6 0-4-16,6 4-6 0,-7-1-2 0,7 6-4 0,0-3-1 0,-6 5-1 16,6 0 0-16,0 4 1 0,0 0 0 0,0-4 1 0,0 3-1 15,0 0 1-15,0-2 0 0,6 2-1 0,-6-3 0 0,7 1-1 16,-7-1 2-16,6-4 0 0,0 0-1 0,-6-3-1 0,7-1-1 0,0 0 0 16,-1-2 0-16,0-4-1 0,2-2 2 0,-2-1-2 0,0-2 0 15,1 0 0-15,-1-6 1 0,7 0-2 0,-6-2-1 0,-1-1 0 0,8-2-1 16,-8-4-1-16,7-2-1 0,-7 3-1 0,1-4-1 0,6-3-1 15,-7 4 0-15,0-8-1 0,2 3 2 0,-2 1-1 0,0-4 0 0,1 0 0 16,0 0 1-16,-7 0 1 0,6 0 2 0,0 5 1 0,-6-3 1 16,7 6 1-16,-7-1 0 0,6 4 2 0,1 0-1 0,-7 4-1 15,7 3 1-15,-1 0-2 0,-6 4 2 0,6 0-1 0,1 4 0 0,-7 0 1 16,7 7-1-16,-7-1 0 0,6 2 1 0,-6 2 0 0,0 4 0 16,7 5 1-16,-7-1 2 0,-7 0 0 0,7 7 0 0,0-4 0 0,0 4 1 15,0-2-1-15,-6 2 0 0,6 1 1 0,0-1-1 0,0-3 0 16,0 0 0-16,-7-1-2 0,7-3 0 0,7 0 1 0,-7-4 0 0,0 0-1 15,0-2 1-15,0-6 0 0,6 1 1 0,-6 0 1 0,7-7-1 0,-7-1 1 16,6 1 1-16,-6-4-1 0,7-4 0 0,-7 1 1 0,6-4 1 16,1-5 0-16,-1 1-1 0,-6-3 1 0,6-1-2 0,2-4 1 15,4-2-1-15,-5-5-1 0,-1 0-1 0,1 0 0 0,6-3-1 0,-7 0 2 16,8 0-1-16,-8-4 0 0,7 3 0 0,0 1-1 0,0 0 0 16,-7 3 0-16,8 5 0 0,-2-2 0 0,-5 4 0 0,6 5 0 15,-7 3 0-15,8 4-1 0,-8 3 0 0,1 1 0 0,-1 3 0 0,0 3-1 16,2 1 1-16,-2 7 1 0,-6 0-1 0,6 4 0 0,-6-1 1 15,6 5 0-15,-6 3 1 0,0 4 0 0,7-5 0 0,-7 8 1 0,0-2 0 16,0-2-1-16,0 4-1 0,0-3 1 0,0-1 2 0,7 1-8 16,-7-3-10-16,6-2-28 0,1-2-36 0,-1-1-54 0,8-7-61 15,-8 3-66-15,6-7-66 0,2 1-59 0,5-5-57 0,1-6-27 0,-8-1-13 16,8 0-9-16,7-7-4 0,-7 1 5 0,5-5 9 0,1-4 28 16,-6 5 35-16,6-4 54 0,0-5 60 0</inkml:trace>
  <inkml:trace contextRef="#ctx0" brushRef="#br1" timeOffset="126172.4">25582 11225 145 0,'-7'-11'282'0,"7"3"21"16,-6 1 17-16,6 0 20 0,-7-1 24 0,1 0 21 0,0 1 20 0,-2 0 16 16,2 0 12-16,0-1-3 0,-1 1-13 0,1 4-62 0,-1-2-88 15,-6 2-52-15,7 0-36 0,-8 3-22 0,8 0-14 0,-7 3-22 16,6 0-24-16,-5 2-22 0,-1 2-19 0,-1 0-16 0,8 4-12 0,-7 0-11 16,0 5-6-16,0 1-5 0,6 2-3 0,1-1-1 0,-1 1-1 15,1 2-2-15,0 1 0 0,6-1-1 0,-8 2 2 0,8-4-1 0,0-1 1 16,8 0-1-16,-8 0 0 0,6-3 0 0,0-1-2 0,7-3-1 15,-6-3-2-15,6 0-1 0,-7-5-1 0,14 0 0 0,-7-6 0 0,0 3-1 16,6-8 0-16,-5 2-3 0,5-2 0 0,-6-4 0 0,7-2 0 16,-1 0-1-16,-5-5 1 0,5 1 1 0,-6-4 2 0,6 1 1 15,-5-2 0-15,-2-3 1 0,2 1 1 0,-8-4 1 0,7 3 1 0,-7-3 1 16,1 3 2-16,0 0 5 0,-7 0 3 0,6 1 7 0,-6 6 7 16,0-3 7-16,0 9 5 0,0-3 4 0,0 5 2 0,0 1 1 0,-6 2 0 15,6 4 1-15,0 1-2 0,-7 3 0 0,7 3 0 0,0 1-3 16,0-1-4-16,-7 9-5 0,7-1-7 0,-6 3-4 0,6 1-5 15,-6 7-3-15,6 0-3 0,0 3 1 0,-7 4 1 0,7 5 1 0,0-1 1 16,0 4-1-16,-6-1 1 0,6 4-1 0,0 1 0 0,0 3 0 16,0 3-1-16,0-2-1 0,0 2-1 0,0 4-1 0,0-3-1 0,0 4-1 15,-7-5-1-15,7 4-1 0,0-3 1 0,-7 0 0 0,7-1 2 0,0-3-2 16,0-4-3-16,-6 1-4 0,6-1-7 0,0-4-10 16,0-3-12-16,-6 1-17 0,6-5-19 0,0-4-22 0,-8 1-21 0,2-5-24 15,6 2-24-15,-6-9-23 0,-7 1-24 0,6-4-19 0,1 0-19 0,-7-4-7 16,-1-7-2-16,2 5 10 0,-1-10 14 0,0-2 34 0,0 0 39 15,-1 0 43-15,2-4 42 0,-2-4 39 0,2 0 41 0,5 1 37 0,1-5 36 16,-1 1 31-16,7-4 27 0,0 0 16 0,7 0 10 0,-1 0 4 16,1-3-1-16,5-1-12 0,2 0-17 0,-2-3-18 0,8 3-20 0,0-3-15 15,-1 0-16-15,7 0-16 0,-6-1-14 0,5 0-18 0,2-2-18 16,5-1-37-16,-6-4-43 0,1 0-64 0,-1-3-71 0,0-1-67 16,0 2-62-16,-1-6-33 0,-5 2-15 0,-6-1-8 0,5-1-5 0,-13 5 0 15,8-4-1-15,-8 8 7 0,-6-5 12 0,0 8 32 0,-6 1 40 16</inkml:trace>
  <inkml:trace contextRef="#ctx0" brushRef="#br1" timeOffset="126439.11">24208 11932 25 0,'-13'33'418'0,"-7"-4"76"0,7 0 39 15,0-7 18-15,7 4 9 0,-8-8 3 0,8-4 3 0,6 1 0 0,-7-7 0 16,7-1-2-16,0 0-2 0,0-7-65 0,7 4-96 0,-1-4-153 16,-6-4-180-16,7 1-147 0,6-1-132 0,-7-3-122 0,8-7-118 0,-8 2-57 15,7-6-31-15,0-4-13 0,0 1-8 0,1-10-1 0,-2 2 1 16,8-4 9-16,-7-4 11 0,0 0 25 0,0-2 28 0,-1-1 73 15,2-5 93-15</inkml:trace>
  <inkml:trace contextRef="#ctx0" brushRef="#br1" timeOffset="127422.61">26585 11331 204 0,'-13'26'300'0,"-1"-8"15"0,2 4 9 0,5-7 5 16,-6-1 3-16,7 1 7 0,-7-9 10 0,6 3 14 0,7-3 15 0,0-1 6 16,-7-2 0-16,7-3-57 0,0 0-85 0,0 0-47 0,7 0-27 15,0-3-12-15,-1-2-8 0,1-6-2 0,6 4-4 0,0-7-6 0,-1-1-10 16,8-3-15-16,0-4-15 0,-1 0-21 0,7-5-22 0,-6-2-17 15,6 0-14-15,0 0-10 0,-6-4-6 0,6 0-3 0,-6-3-2 0,-1-1-1 16,7 1-3-16,-6-2 0 0,-8-1 2 0,8 2-1 0,-7 1 0 16,7-4 1-16,-8 3-1 0,-5 3 1 0,6 1 0 0,-7 0 1 15,1 3 2-15,-1 5 1 0,1 3 2 0,-7 0 5 0,0 4 4 0,0 4 3 16,0 2 3-16,0 1 0 0,0 8 0 0,0-5-1 0,0 5 1 16,-7 3 0-16,7 0 1 0,0 3-2 0,-6 1-2 0,6 3-1 15,-7 4-2-15,1 1-3 0,0 2-5 0,6 4-4 0,-7 4-2 0,0 5-1 16,1-2 1-16,6 0 0 0,-6 8 0 0,6 0 0 0,-7 1-1 15,7-2 1-15,0 0 0 0,0 6 0 0,0-5 0 0,0 0 0 0,7-1 1 16,-7 2-1-16,6-5 1 0,0 0 0 0,1 0 1 0,6-6 0 16,-7 2-1-16,1-3 1 0,6-3 1 0,-6-1-1 0,5-4-1 0,2-3 0 15,-2 0 0-15,2-3-2 0,-1-5 0 0,-1-3-4 0,8-3-5 16,-6-1-11-16,5-7-12 0,1 0-12 0,-8-7-13 0,8 0-14 16,-1-4-15-16,1-4-17 0,0-4-17 0,-1-2-14 0,-6-2-13 0,6-5-8 15,-5-1-7-15,-2-5 0 0,2-2 5 0,-1-5 8 0,0 0 12 0,-6 2 14 16,-1-4 13-16,0-2 20 0,0 0 24 0,2 6 36 0,-8-2 45 15,0 4 41-15,6 5 39 0,-6 2 26 0,0 9 20 0,-6 2 13 16,6 1 8-16,-8 7 6 0,8 3 5 0,-6 5 1 0,0 3 1 0,0 3-3 16,-1 1-8-16,0 4-20 0,1 3-27 0,-1 0-26 0,1 3-26 15,-8 4-16-15,8 1-14 0,0 3-8 0,-8 7-6 0,2-3-4 0,5 7-4 16,-6 3-1-16,6 1-1 0,-5 7 1 0,12 0 0 0,-6 3 1 16,-2 5 2-16,2 3 2 0,6 0 1 0,0 4 0 0,-6 3 1 0,6-4 2 15,6 8 0-15,-6-3-1 0,0 2 0 0,0-2 1 0,6 2-2 16,-6-2-1-16,8 3-1 0,-8-7-2 0,6-1-1 0,-6 1-1 15,6-4-2-15,0 0-1 0,1-7-1 0,-7-1-1 0,7-3-1 0,-1 0-1 16,1-8 0-16,-7-2-2 0,6-2 0 0,0-2-2 0,-6-4 2 0,8-5 1 16,-2-2 0-16,-6-1 2 0,0-3 2 0,6-1 0 0,-6-3 1 15,6-3-2-15,-6-5 1 0,7 1 0 0,0-4 0 0,-1-3 0 16,1-1 1-16,-1-7-1 0,1 1-1 0,6-10-1 0,-7 6-4 0,8-8 0 16,-2 0-1-16,1 1 0 0,1-6-1 0,-2 2 0 0,8-1 1 15,-7 4-2-15,7-4 0 0,-8 8 0 0,8 0-1 0,0 3 1 16,-7 8-1-16,0-4 0 0,6 7 1 0,-5 4-1 0,-2 4 0 0,1 3-2 15,-6 1 2-15,6 3-1 0,-1 0 0 0,-4 3-1 0,-2 5 1 16,0-1 1-16,1 5 0 0,-7-2 0 0,7 4 1 0,-7 2 1 0,0 2-1 16,6 0 0-16,-6 0 2 0,0 4 0 0,-6 0-1 0,6-3-2 15,0 3-6-15,0 0-10 0,0-4-12 0,0 1-18 0,0-2-20 0,6-2-35 16,-6 0-46-16,7-4-53 0,-1 0-60 0,0-3-62 0,8-1-62 16,-8-4-54-16,14-3-49 0,-1 0-20 0,1-7-8 0,0 4 5 15,5-5 11-15,1 0 15 0,0-3 17 0,0 0 37 0,1 0 45 0,5-3 53 16,-6 3 59-16</inkml:trace>
  <inkml:trace contextRef="#ctx0" brushRef="#br1" timeOffset="128005.69">28363 11126 7 0,'20'-11'182'0,"-1"-1"12"16,-13 2 11-16,8-5 17 0,-14 1 17 0,6-2 23 0,-6 2 27 0,0 4 28 15,0-6 27-15,-6 2 15 0,-1-1 9 0,0 4-19 0,1 0-32 16,-1 0-16-16,1 0-7 0,-8 0-8 0,8 5-5 0,-6 2-12 16,-2-4-15-16,1 8-21 0,-7-5-25 0,8 5-25 0,-2 5-27 0,-5-2-31 15,6 6-36-15,-6 1-20 0,-1 1-14 0,0 0-11 0,7 3-11 16,-6 4-8-16,0 1-4 0,5 4-4 0,-5-5-1 0,6 8-3 0,0-5-3 15,-1 1-2-15,8 4-1 0,0-5-1 0,-1 5-1 0,1 0 0 16,6-4-1-16,0-1-1 0,6 2-1 0,1-2-1 0,-1-2-1 0,0-4-1 16,8 3-1-16,-8-7-1 0,8 0-2 0,5-4-4 0,-6 1-6 15,6-5-6-15,-5 1-6 0,5-8-6 0,1 4-4 0,0-7-3 16,-2 0-4-16,2-4 0 0,-1 0-2 0,1-3 2 0,0-5-1 0,-1 4 3 16,1-7 3-16,-8 4 3 0,8-4 4 0,-7-3 7 0,1 2 7 15,-8-3 4-15,6 1 6 0,-4 3 5 0,-2-4 8 0,0 4 7 0,1 1 6 16,0-1 7-16,-7-1 6 0,6 5 7 0,-6 0 5 0,0 7 6 15,0-4 6-15,0 4 2 0,0 4 3 0,0 0 0 0,0 0 1 0,0 2-4 16,0 5-4-16,0 0-4 0,-6 0-7 0,6 5-6 0,-7 2-6 16,0 0-8-16,1 4-6 0,6 3-5 0,-6 1-5 0,-2 4-3 15,2-1-2-15,0 3-2 0,0 1 0 0,6 4 0 0,-7 0 1 0,7 0-1 16,0-1 2-16,0 0-1 0,0 2 0 0,7-2 1 0,-7 0 0 16,6 1-1-16,0-4 1 0,-6 0-1 0,14-3 1 0,-8-1-1 0,0 0-1 15,1-7 1-15,0 4 0 0,6-7-1 0,-7-1 0 0,0-4 0 16,8 1-1-16,-2-4-1 0,2-4 0 0,-8 1-1 0,14-4 2 0,-7-5-1 15,-1 1 0-15,2-7 2 0,-1 4 1 0,0-4 0 0,0-5 0 0,-1 1-3 16,2-4 0-16,-1 1 0 0,-6-4 0 0,6-1 1 0,-7 1 0 16,7 3 0-16,-6-3-1 0,-1 0 3 0,0 6 0 0,1-1 3 15,0 5 1-15,-7 1 4 0,6 3 3 0,-6 4 1 0,7 0 2 0,-7 4 1 16,0 3-1-16,0 0-1 0,0 4 1 0,0 4 0 0,0 0 1 16,-7 3 0-16,7 4 0 0,0 0-2 0,-6 4-2 0,-1 3-2 15,7 1-1-15,-7 5 0 0,1-1 0 0,0 2 0 0,6 1 1 0,-7-1 1 16,7 1 0-16,0 4 1 0,-7-8-2 0,7 3 0 0,0-3-2 15,0 0-2-15,0-4 0 0,0 1-9 0,0-4-11 0,0-1-20 16,0-3-24-16,7-4-50 0,-7 1-60 0,0-5-82 0,0-3-91 0,0-3-73 16,7-5-65-16,-7 1-32 0,0-4-15 0,0-7-7 0,6-1-4 15,-6-3 5-15,6-3 10 0,-6-8 18 0,0 0 23 0,7-8 49 0,-7-2 61 16,7-5 80-16,-7-4 276 0</inkml:trace>
  <inkml:trace contextRef="#ctx0" brushRef="#br1" timeOffset="128158.37">28773 10474 0 0,'-13'-8'134'0,"7"1"215"0,-1 4 45 0,-6-2 26 0,7 5 16 0,-1 0 12 15,-6 5 11-15,7-5 10 0,-1 0 9 0,1 3 5 0,-1-3 4 16,0 3-31-16,-5 1-46 0,4 0-90 0,2 2-109 0,0-1-66 0,0 2-45 16,-1-2-26-16,0-2-16 0,1 4-19 0,6-3-18 0,-7 2-49 15,7-1-57-15,-6-2-82 0,6 4-92 0,0-3-82 0,0-4-76 0,0 0-39 16,0 0-18-16,0 0-11 0,0 0-5 0,0 0-2 0,0 0 0 16,0-7 4-16,0 3 10 0,0-4 36 0,6-2 51 0,-6 3 75 15,7-5 226-15</inkml:trace>
  <inkml:trace contextRef="#ctx0" brushRef="#br1" timeOffset="128304.36">28604 10386 0 0,'-6'0'61'0,"-8"0"218"0,2 3 30 0,5-3 30 0,-6 0 33 0,6 0 25 16,1 0 20-16,-8-3 12 0,8 3 6 0,0-4 3 0,-8 0 0 15,8 4-32-15,0-3-49 0,-1 3-70 0,-6 0-80 0,0 0-49 16,-1 0-30-16,2 3-59 0,-1 1-72 0,-7 0-87 0,8 3-96 0,-8-3-85 16,-6 6-82-16,-1-2-42 0,1 3-22 0,1 0-11 0,-7 1-4 15,-2-2-3-15,-5 5-2 0,-6-5-1 0,-1 5 1 0,1-4 29 16,-1 0 39-16,-6 0 62 0,0 0 187 0</inkml:trace>
  <inkml:trace contextRef="#ctx0" brushRef="#br1" timeOffset="128552.38">26761 10800 346 0,'-20'14'431'0,"7"-3"26"16,-7 4 15-16,8-8 9 0,-2 0 8 0,2 1 7 0,-1-5 7 0,6-3 5 16,0 4 1-16,1-4 2 0,6 0 1 0,0 0-114 0,0 0-172 15,0 0-92-15,6 0-51 0,1 0-26 0,6 0-14 0,0-4-15 0,7 4-16 16,6-3-33-16,0-1-39 0,13 0-67 0,0 1-81 0,0-5-89 16,7 2-97-16,5-3-54 0,8-1-33 0,-7 3-17 0,7-1-8 15,-7-2-3-15,7-2-3 0,-8 5 4 0,2-4 7 0,-1-1 25 0,-7 5 33 16,1 0 64-16,0 0 76 0</inkml:trace>
  <inkml:trace contextRef="#ctx0" brushRef="#br1" timeOffset="129154.81">29125 11257 181 0,'-13'22'241'0,"0"0"13"0,-1 0 8 0,8-3 15 0,-7-1 17 0,7 0 17 16,-7-7 18-16,13 4 17 0,-7-4 17 0,1 0-6 0,6 0-18 16,0-4-36-16,0 0-42 0,0-2-24 0,6-2-12 0,1-3-7 0,-1 0-4 15,1 0-12-15,6-8-17 0,-1 1-17 0,8 0-16 0,-7-8-18 16,13 0-18-16,-6 1-21 0,6-8-20 0,7 0-19 0,-7-4-20 16,0 0-12-16,-1-3-11 0,1 0-7 0,1-4-5 0,-1-4-4 0,-6 5-3 15,-1-5 0-15,1 1-1 0,-8-2 0 0,2 2 1 0,-8-1 0 16,7 5 0-16,-13-2-1 0,7 1 0 0,-7 4 2 0,0 4 1 0,-7 3 5 15,7 0 3-15,-7 7 2 0,1 0 3 0,0 1 1 0,-2 6 0 16,-4 1 1-16,6 0 0 0,-1 4 1 0,0-2-1 0,1 1-1 0,-1 4-2 16,1 0-1-16,0 0-1 0,6 0-3 0,0 4-2 0,0 1-2 15,0-2-1-15,6 0 0 0,0 1-2 0,1 3 1 0,6 1-1 0,0-1 1 16,-1 4-1-16,2 0 1 0,-1-1 0 0,7 2 2 0,0 3 0 16,-8-4 1-16,8 7-1 0,-7 0 0 0,-1-3 0 0,2 7 1 15,-2-4 1-15,2 3 0 0,-8 2-2 0,1-1 0 0,-7 0 0 0,6 0 0 16,-6 0 0-16,0 0 0 0,-6 0 0 0,6-4 1 0,-7 4-1 0,7 0 2 15,-6-3-1-15,0-1 0 0,6 0 0 0,-8-2 1 0,2 1 0 16,6-2 1-16,-6-4-1 0,6 4 0 0,0-5-2 0,0-2-5 16,6 3-8-16,-6-8-20 0,6 5-27 0,8-5-41 0,-8-3-50 0,7 0-58 15,1 0-62-15,4-7-54 0,-4 3-53 0,6-3-37 0,5-3-32 16,-5 1-16-16,6-5-8 0,0 3 2 0,1 1 7 0,-2-5 17 16,1 1 27-16,7 1 41 0,-7-1 49 0,6 3 58 0,1 0 112 0</inkml:trace>
  <inkml:trace contextRef="#ctx0" brushRef="#br1" timeOffset="129579.4">30382 11034 0 0,'7'-8'121'0,"-1"6"129"16,-6-6 24-16,6 0 26 0,-6 1 22 0,0 0 33 0,0 0 38 0,-6-1 27 16,6 1 22-16,-6-4 17 0,6 3 11 0,-7-2-41 0,0 2-64 15,1-3-48-15,-7 5-40 0,6-6-28 0,-6 5-25 0,1 3-22 16,-2-4-21-16,1 5-32 0,0-1-36 0,-6 4-28 0,5 4-23 0,-5-4-14 16,-1 7-11-16,1 1-8 0,0-1-8 0,-1 5-3 0,0-2-4 15,1 5-3-15,-1 3-2 0,1-4-2 0,-1 8-2 0,8-3-1 0,-2-1-2 16,1 4 1-16,0 0 1 0,0-4-1 0,7 4 0 0,6 0-1 15,-7-4 0-15,14-3-1 0,-7 4-1 0,6-5 1 0,1 1-1 0,5-4 1 16,-5 0 0-16,12-1-1 0,-5-6 0 0,5 1-1 0,1-5-5 16,0 0-1-16,-1-5-5 0,0 1-2 0,8-6-2 0,-8 3-2 15,0-4 1-15,1-4-2 0,-1 0 0 0,1-4-1 0,-7 5 0 0,7-4-1 16,-8-4-1-16,2 0 3 0,-2 0 2 0,2-3 3 0,-8-2 3 0,1 2 4 16,-1-1 3-16,1 1 2 0,0-1 4 0,-1 1 2 0,-6 0 4 15,0 2 5-15,6 4 7 0,-6 5 5 0,0-1 5 0,0 5 3 16,-6-2 2-16,6 5 1 0,0 3 1 0,0 1-1 0,-6 3 0 0,6 0-1 15,0 0-2-15,-7 3-4 0,0 5-1 0,7-1-5 0,-6 1-6 16,-1 6-6-16,1 1-4 0,-1 3-2 0,-6 0-4 0,7 8 1 16,0-4-1-16,6 7 0 0,-8-3 0 0,8 3 0 0,-6 0 0 0,6 0 0 15,6 1 0-15,-6 3 0 0,8-4 0 0,-2 0 1 0,0 1 0 16,7-4 1-16,-6-1-1 0,6 1-1 0,0-5 2 0,0-2-2 16,-1-1-3-16,8 1-6 0,-7-8-7 0,1 0-14 0,4-4-17 0,-4 0-39 15,6-7-50-15,-7 0-70 0,7-3-80 0,-8-5-81 0,8-2-80 0,-1-5-40 16,-5 1-21-16,-2-2-8 0,8-6-4 0,-7 0 3 0,0 0 7 15,6-3 12-15,-5-4 19 0,-2-1 38 0,2-3 49 0,5 0 70 16,-6-3 194-16</inkml:trace>
  <inkml:trace contextRef="#ctx0" brushRef="#br1" timeOffset="130197.49">31255 11115 37 0,'-14'14'267'15,"1"1"17"-15,7-4 11 0,-7 3 7 0,6-2 8 0,1-1 8 16,0-4 12-16,-1 0 10 0,7 1 8 0,-7-1 14 0,7 0 18 0,0 1-48 16,0-5-81-16,0 1-40 0,0 0-21 0,7-1-8 0,-7-3-4 15,7 0-3-15,5-3-6 0,-5-1-8 0,6 0-11 0,6-3-8 16,-5-4-9-16,5 0-14 0,0 0-17 0,8 1-22 0,-7-6-23 0,5-2-18 15,1 3-14-15,-6-3-10 0,6-1-6 0,-7-2-3 0,1-2-3 0,0 1 0 16,-1-3-1-16,-6 3-2 0,6-4 0 0,-5 1 1 0,-2-5 0 0,-5 5 0 16,6-1 0-16,-6 0 2 0,-1 5 5 0,0-1 5 0,-6 3 2 15,8 0 5-15,-8 5 2 0,0 1 4 0,0 1 2 0,0 4 3 0,0 1 2 16,0 0 2-16,0 4 2 0,0-2 0 0,-8 5 0 0,8-4-3 16,0 4-4-16,0 0-5 0,-6 4-4 0,6 1-4 0,-6-2-2 0,-1 0-3 15,7 5-4-15,-6 3-3 0,-1 1-2 0,0-3 0 0,1 9-2 0,6 1 1 16,-12 4-1-16,4-2 2 0,8 5-1 0,-6 3 0 0,0 1 1 15,-1 3 0-15,7 3-1 0,-6-3 2 0,6 8-1 0,0-5 2 0,0 4-1 16,-7 0 1-16,7 1 0 0,7-1 1 0,-7 4-2 0,0-4 0 0,0 1 1 16,0-1-1-16,0 0 0 0,0-3-1 0,0 0 0 0,6-1-1 15,-6-3 2-15,0-3-1 0,0-1-2 0,7-3 0 0,-1-1 0 0,-6-3 0 16,6-4 0-16,2-4 0 0,-2 2 0 0,0-5 1 0,0-4 0 0,1-3 0 16,6 0-1-16,-6-4-7 0,-1-4-10 0,8-3-18 0,-8-4-21 15,6-1-49-15,-4-6-64 0,4-4-79 0,1-4-88 0,-6-6-69 0,6-1-61 16,-7-4-32-16,0-3-15 0,8-8-8 0,-8 1-2 0,7-2 4 15,-6-1 11-15,6-2 15 0,0 4 21 0,0-3 50 0,0 3 63 0</inkml:trace>
  <inkml:trace contextRef="#ctx0" brushRef="#br1" timeOffset="130972.43">31638 10865 0 0,'0'-3'114'0,"0"-1"143"0,0 4 23 16,0-4 20-16,0 1 16 0,0 3 18 0,0-4 20 0,-6 4 20 0,6-4 18 16,0 4 16-16,0-3 16 0,0 3-35 0,0 0-60 0,0 0-54 15,0 0-52-15,0 0-32 0,0 0-23 0,0 0-18 0,0 0-17 0,0 3-15 16,6-3-19-16,-6 4-17 0,0 0-17 0,0 3-14 0,8 0-11 0,-8 4-8 16,0 0-3-16,0 1-1 0,6 3 3 0,-6 3 3 0,-6 0 5 0,6 0 3 15,0 4 2-15,-8 4 0 0,2 0 2 0,0 0-1 0,0 2 1 16,-8 5-1-16,8 0-1 0,-7 4-2 0,-1 0-2 0,8-1-2 0,-6 4-3 15,-2 5-4-15,1-5-3 0,7 4-3 0,-8-1-3 0,2 1-2 0,5 0-1 16,-6-2 0-16,7 1-3 0,-1-3-1 0,-6 4-3 0,6-7 0 16,1 3-1-16,-8-3 0 0,8-1-2 0,0 1 0 0,0-4-1 0,-2 0-1 15,2-1 0-15,0-2-1 0,-1 0-1 0,1-4-1 0,-1-1-2 16,0-3 0-16,1 0 1 0,0-4-2 0,6-1 2 0,-6 0-1 0,-2-3-1 16,2-3 0-16,6 0 0 0,-6 0 2 0,-1-4 0 0,7 0-1 15,-6-4 2-15,-1 2 1 0,7-1 2 0,-7-4 2 0,7 0 0 0,-6 0 1 16,6-4 0-16,0-1-1 0,0-1 1 0,0-2-1 0,0-3-1 15,0-3 1-15,0-1-2 0,6-3 0 0,1 0-1 0,-7-5-1 0,13-2-1 16,-6-1-2-16,5-4-1 0,-4-2-2 0,4 0 0 0,1-2-1 16,0-3-1-16,0-3 1 0,7 3-1 0,-8-7 1 0,2 5 0 0,5-2 0 15,-5-4 0-15,5 6 1 0,-6-5-1 0,7 3 0 0,-1 1 1 0,1 0-1 16,-8 0 0-16,8 3 0 0,-1 0 2 0,7 1 1 0,-6 2-1 16,0 1-1-16,5 0 1 0,-5 1-1 0,0 2 1 0,6 0-1 0,-7 1 0 15,1 0 0-15,6 4 0 0,-7 0 0 0,1 2 2 0,-7 2-2 0,7-2-1 16,0 4 0-16,-8 1 1 0,1 4-2 0,1 3 0 0,-8 0 1 15,7 4-1-15,-6 0 1 0,-1 2-1 0,0 5-1 0,-6 0 1 0,7 5 0 16,-7 2 1-16,7 0-1 0,-7 8 1 0,0-1 1 0,0 1-2 0,0 7 1 16,0 0 0-16,-7-1 2 0,7 10-2 0,-7-6 1 0,7 8 0 0,-6-4 2 15,6 5 0-15,-6-5 0 0,-1 3 0 0,7 1-1 0,-7-4 1 16,7 1 1-16,-6-1-1 0,6 0 1 0,0-3-1 0,0-5-1 16,0 2 1-16,0-4 1 0,6-5 0 0,-6 1-1 0,7-5 0 0,0 2-3 15,5-5-4-15,-5-3-9 0,6-4-13 0,0-4-23 0,7 0-26 0,-8-3-41 16,15-8-48-16,-8 1-64 0,0-4-72 0,8-4-69 0,-1-4-68 15,-6 0-38-15,6-3-27 0,-1-8-8 0,-5 0-5 0,6 1 8 0,-6-4 10 16,5-4 23-16,-5-1 25 0,0 1 41 0,-1 0 50 0,1-3 63 0,-7 7 163 16</inkml:trace>
  <inkml:trace contextRef="#ctx0" brushRef="#br1" timeOffset="132389.51">7294 13983 0 0,'6'-7'125'0,"1"0"156"16,-7-1 23-16,0 0 10 0,6 5 6 0,-6 3 3 0,-6-3 1 16,6 3 0-16,0 0 0 0,0 0 1 0,0 0 0 0,0 3-43 0,0-3-64 15,-7 3-67-15,7 5-70 0,0 0-37 0,0-1-21 0,0 0-12 16,0 0-8-16,-6 5-1 0,6-2 1 0,0 5-1 0,-6-3-2 16,-2 1 1-16,8-1 1 0,-6 2 1 0,0 1 1 0,6 0 0 0,-6-1-1 15,-8 1 0-15,8 0-2 0,-1-3 2 0,1 1 3 0,-8 1 0 16,8-2-1-16,-7-5 0 0,0 4 0 0,7-4 5 0,-7 1 5 0,-1-4 11 15,2-1 15-15,-2-3 17 0,2 0 17 0,-2 0 10 0,1-3 8 16,1-1 3-16,-2-4 2 0,8-2 0 0,-7-1 1 0,6-5 0 16,1 2-1-16,-1-4-4 0,7-4-6 0,0-4-13 0,0 1-16 0,0-1-16 15,7 0-17-15,-7-3-12 0,6 0-8 0,8 3-4 0,-8 0-3 0,6 1-1 16,2-1-1-16,-1 5 0 0,0 2 0 0,0 1 0 0,0 3-2 16,0 0 2-16,0 4-1 0,0 3 2 0,0 6 0 0,-7-6 0 15,8 8-1-15,-2 0 0 0,2 3 0 0,-8 2 2 0,7 2-1 0,-6 4 1 16,6 0 2-16,-1 7 0 0,-4 0 0 0,4 5 0 0,1 2 1 15,-6 0 0-15,6 6-3 0,-7-3 2 0,8 8 2 0,-2 1 0 0,-5 0 1 16,6 3-1-16,0 1 0 0,-7 3 1 0,8-4 1 0,-2 4 2 16,2 3 1-16,-8 1 0 0,7-1-1 0,0 5 0 0,0-4 1 0,1 2-1 15,-2 2-2-15,-5-4 0 0,6-1 0 0,0-2-1 0,-7-1 0 16,8-5-2-16,-2-2 0 0,-5 0-1 0,6-4-2 0,-7-4 2 16,1 0 1-16,6-3 0 0,-6-4 3 0,5-3-1 0,-5-1 1 0,0-3 1 15,5-5 1-15,-5-2 1 0,0-1 0 0,6-7 0 0,-7 0-1 16,8-7 0-16,-8-1-1 0,0-2 0 0,7-9 0 0,-6 1-2 0,6-3-1 15,-7-6 0-15,8-3-1 0,-8-2 0 0,0-4-2 0,1-5-1 16,-7-3 1-16,0 0-2 0,0-4-1 0,0-2 1 0,-7-2-1 0,7-3 1 16,-6 0 1-16,-8-3 1 0,8 3 1 0,-7-4 0 0,-7 5 1 15,8-6-1-15,-2 9 0 0,-5-5 2 0,6 9 4 0,0 4 5 16,-7 2 6-16,8 4 7 0,-8 5 11 0,7 1 6 0,0 11 5 0,6 1 3 16,-5 4 4-16,4 5 0 0,-4 2 1 0,5 4 0 0,1 1-1 15,6 3-1-15,-7 0-5 0,7 3-3 0,-6 1-6 0,6 4-7 0,0-2-11 16,0 5-8-16,0 0-5 0,0 5-4 0,6 2-2 0,1 1-2 15,-1-2-1-15,1 2-1 0,5 2 1 0,2-2 0 0,-1 3 0 0,0-4-7 16,6 1-10-16,-5-1-22 0,5 0-30 0,0-3-53 0,8-1-64 16,-7 0-73-16,-2-2-76 0,9 2-58 0,-7-6-51 0,6 2-25 15,-7-2-12-15,1 0-5 0,6-1-4 0,-7-3 5 0,7 3 9 0,-6-4 22 16,6 2 30-16,-7-5 53 0,7 3 66 0</inkml:trace>
  <inkml:trace contextRef="#ctx0" brushRef="#br1" timeOffset="132968.34">8486 14309 125 0,'0'7'240'0,"0"-3"22"16,0 3 16-16,0-3 20 0,0 0 19 0,0-4 27 0,0 4 28 15,0-4 21-15,-7 0 16 0,7 0-10 0,-6-4-24 0,6 4-49 0,-7-4-59 16,1 0-38-16,-1 1-28 0,0-1-19 0,1 0-14 0,0-3-18 16,-8 3-18-16,8-3-23 0,-7 3-28 0,0-3-19 0,6 3-13 0,-5 1-7 15,-2 0-4-15,2 3-2 0,5 0-2 0,-6 0-2 0,0 3-4 16,-1 0 0-16,8 5-2 0,-6-1-1 0,5 4 0 0,-6 0-2 15,6 4 0-15,-5-1-2 0,4 5-3 0,2-1-4 0,0 4-4 0,-1-3-1 16,0 6-1-16,7-3 0 0,0 3 0 0,0 1-1 0,0 0-1 16,0-5-1-16,7 5-1 0,0 0 1 0,5-4-2 0,-4 0 1 0,4-3-2 15,-5-1 1-15,6 0-1 0,6-2-1 0,-5-3-1 0,-2-1 0 16,8-2-1-16,-7-5 1 0,7 2 1 0,-8-7-2 0,8 0-1 0,-7-4-3 16,7 1-4-16,-8-5-4 0,2-3-7 0,-1-4-3 0,0 0-6 15,0-3-4-15,-7-1-3 0,8-2-3 0,-8-1-2 0,0 1-2 0,1-6-1 16,-7 2 0-16,6-1 1 0,-12 0 2 0,6 0 2 0,-7 1 4 15,1-4 6-15,0 3 6 0,-2-3 5 0,-4 7 6 0,-1-5 5 0,0 2 8 16,0 7 8-16,-7 0 7 0,7 0 8 0,0 7 5 0,0 0 3 16,0 4 2-16,6-1 3 0,-5 4 0 0,-2 4 1 0,8 0-2 15,0 4 1-15,-1-1-2 0,0 5-2 0,1-1-4 0,6 1-5 0,0-1-7 16,0 4-4-16,6 0-4 0,-6 0-1 0,7 0 0 0,6 1 0 16,-7-2 0-16,8 1 0 0,-2-5-1 0,8 6 2 0,-7-4-1 15,7-1 1-15,-8-3-1 0,8-1 0 0,0 0-1 0,-1-3-1 0,1 5-1 16,-1-10-1-16,1 5 0 0,-8-3-2 0,8 0 0 0,0-1 0 15,-7-3 0-15,7-1-1 0,-8 1 1 0,2 0 0 0,-2-1 0 0,2-3 0 16,-1 5 0-16,-7-6 0 0,8 4-1 0,-8 1-1 0,0 0 0 16,1-1-1-16,-1 5 0 0,-6-1-1 0,7 1 0 0,-7 3 0 0,0 0 0 15,6 0 1-15,-6 3 2 0,0 1 1 0,0 4 1 0,0 2 3 16,7 1 0-16,-7 5 1 0,0 1 1 0,0 1 2 0,6 5 1 0,-6 2 0 16,0 0 2-16,6 1 3 0,-6 3-1 0,8-3-1 0,-2 4-2 0,0-5-1 0,1 4-1 15,0-7-3-15,-1 4-1 0,0 0-1 0,7-8-1 0,-6 0-2 0,6 1-11 16,-7-8-12-16,1 3-33 0,6-6-45 0,-7-1-59 0,1-7-67 0,-1 0-69 15,8-7-70-15,-8-1-49 0,0-3-39 0,2-3-20 0,-8-5-9 16,6-2-4-16,0-5-1 0,-6 0 7 0,0-3 13 0,0-4 31 16,0 0 42-16,-6-3 59 0,6-5 66 0</inkml:trace>
  <inkml:trace contextRef="#ctx0" brushRef="#br1" timeOffset="133108.97">8818 14016 0 0,'-13'-11'50'0,"-1"3"270"0,8 1 40 0,-7 7 20 0,0-3 10 0,0 3 5 15,1 3 1-15,4-3 1 0,-4 4 1 0,5-4 0 0,-6 3 2 16,6 2-25-16,1-2-36 0,0 1-101 0,6-1-133 0,-7 1-115 0,0 3-105 15,7-3-96-15,0 0-90 0,-6-1-48 0,6 2-24 0,0-5-13 16,0 0-6-16,-6 2-4 0,6-2-1 0,-7 0-2 0,7-2 0 0,-7-3 15 16,7 2 23-16,-6-5 50 0,-1 5 154 0</inkml:trace>
  <inkml:trace contextRef="#ctx0" brushRef="#br1" timeOffset="133313.4">8343 14031 134 0,'-20'10'364'0,"7"-2"44"0,-1 0 29 0,2-1 20 0,6-3 18 0,-8-1 14 15,8-3 8-15,-1 0 6 0,7 0 4 0,-6-3 4 0,6-1 1 16,0 0-79-16,0-4-119 0,0 5-90 0,6-5-75 0,-6-2-43 16,7 2-29-16,6-3-21 0,-6 4-17 0,5-4-14 0,2 4-9 0,-2-4-7 15,1 7-5-15,1-3-6 0,-2 3-2 0,2 4-4 0,-8 0-3 16,7 4-6-16,-6 3-8 0,-1 0-11 0,1 4-13 0,-1 1-27 0,-6-2-34 16,0 5-44-16,0-1-50 0,0 2-57 0,0 1-59 0,-6-2-61 15,-1 4-64-15,1-5-28 0,-1 1-14 0,0 0-1 0,1-1 2 0,-7-3 10 16,6 1 13-16,1-5 26 0,-7 0 34 0,6-3 44 0,1-1 49 0,-1-3 58 15,7-3 243-15</inkml:trace>
  <inkml:trace contextRef="#ctx0" brushRef="#br1" timeOffset="133469.66">8414 13551 0 0,'-6'-7'154'0,"-1"7"194"0,1 0 29 0,-8 3 15 0,2 1 7 0,-2-1 3 15,2 5 2-15,-8-1 1 0,7 4 0 0,-7 0-3 0,8 0-6 16,-8 3-63-16,1 2-95 0,5 1-158 0,-6 2-192 0,1 3-122 15,-1 0-87-15,8 0-43 0,-8 0-20 0,0 0-10 0,7 0-7 0,-7 0-3 16,8 0 0-16,-1 0 3 0,0-4 4 0,6 0 31 0,1-4 40 16</inkml:trace>
  <inkml:trace contextRef="#ctx0" brushRef="#br1" timeOffset="134235.26">10180 14316 96 0,'-8'23'294'0,"2"-9"17"0,6 1 10 16,-6 0 5-16,6-5 1 0,0-2 2 0,6-1 1 0,-6 0 1 0,6-3 1 15,2-1 3-15,-2-3 1 0,0 5-72 0,0-5-113 0,8 0-54 16,-8-5-26-16,7 2-11 0,1-1-6 0,-2-3 1 0,1-4 4 0,7 0 3 16,-7-3 5-16,6-1 3 0,1-3 1 0,-7-5 0 0,7 5-1 15,-2-3-3-15,-4-5-4 0,6 0-3 0,-7 4-3 0,-1-4 2 16,2 1 5-16,-8 3 4 0,7-4 2 0,-6 5 3 0,-7-2 1 0,0 2 3 15,6 2 4-15,-12 1 3 0,6 3 3 0,0 0 3 0,-7 4 0 0,7 0-3 16,-7 4-4-16,7 3-7 0,-6-2-9 0,0 6-8 0,6 0-9 16,-7 0-7-16,0 3-8 0,7 0-6 0,-6 8-6 0,6 0-6 15,-6 0-4-15,6 7-5 0,-7 1-2 0,7-1-3 0,0 7-1 0,0 1-1 16,7 4 0-16,-7-1 1 0,6 4 0 0,0 4 1 0,1-1 0 16,6 4 1-16,-7 4-1 0,8 1 1 0,-8 2-2 0,1 0 2 15,6 5-1-15,-7-1 1 0,7 1-2 0,-7-1 1 0,2 0 0 0,-2 0-1 16,7 1 1-16,-7-5-1 0,1 1-1 0,-1-4 2 0,1 3 1 15,-1-5 1-15,-6-3-2 0,6 1 0 0,-6-3-1 0,0 0 1 0,0-8 1 16,0 4-1-16,0-7 0 0,-6 0-1 0,6-4 1 0,-6-1 0 16,6-6-1-16,-7-1 2 0,1-2-1 0,-1-1 1 0,1-8 0 0,-1 1 0 15,1-4 2-15,0-4-2 0,-2 1 0 0,2-8 0 0,0-1-1 16,-1-2-1-16,1-4 0 0,-1-5-1 0,1-3-3 0,-1-2-1 16,1-5 1-16,-1-4-3 0,0-3 1 0,1-1-4 0,0-6-2 0,6-5-5 15,-7-2-4-15,7-2-4 0,-7-2-3 0,7-4-1 0,0-1-2 16,7 1 1-16,-7-1 0 0,7 5 0 0,5-1 1 0,-5 1 0 0,13 7 1 15,-7 2 2-15,6 6 5 0,-5 3 3 0,5 3 5 0,0 7 2 16,0 3 5-16,1 4 1 0,0 1 3 0,-1 3 1 0,1 5 0 0,0 2-1 16,-7 6-1-16,6-2 1 0,-6 5 0 0,1-2-1 0,-2 10 0 15,8-2 0-15,-7 5 2 0,-1-2 0 0,2 6 0 0,-8 2-1 16,8 5-1-16,-2 3 0 0,1 1 1 0,-6 2 2 0,6 4 1 0,0 0 0 16,-6 1 1-16,5 2-1 0,-5 0 2 0,6-1-2 0,-6 1 1 15,5-2-1-15,-4 0 1 0,4-5 0 0,1 0 0 0,-6-3 2 0,6-3-1 16,-7-2-1-16,8-2-1 0,-8-4-7 0,6-3-6 0,2-5-27 15,-8-3-37-15,7-3-58 0,1-8-65 0,-2 0-70 0,2-7-71 0,-2-5-55 16,1-2-49-16,-6-4-24 0,6-4-14 0,1-4-5 0,-2-4-3 16,-6-2 2-16,8-5 6 0,-8 1 28 0,1-4 37 0,-1-1 57 15,0-2 66-15</inkml:trace>
  <inkml:trace contextRef="#ctx0" brushRef="#br1" timeOffset="134611.41">11957 13910 209 0,'-7'11'389'0,"-5"1"37"16,-2-2 22-16,2 0 15 0,5-2 10 0,0 0 7 0,1-1 5 15,-1-7 3-15,7 3 2 0,0 1 4 0,0 0 6 0,0-4-84 16,0 3-128-16,0-3-83 0,7 4-61 0,6-4-32 0,-6 3-16 0,5-3-11 16,2 5-8-16,-2-5-6 0,8 0-2 0,-1 0-4 0,7 0-2 15,1 0-4-15,-1-5-7 0,6 5-8 0,-5-3-10 0,-1-1-8 0,6 4-6 16,1-3-16-16,-7-1-20 0,-1 0-28 0,1 4-33 0,1-3-62 15,-7-1-77-15,-2 1-89 0,2-5-92 0,-7 5-63 0,1-2-45 0,-8 2-25 16,0 0-11-16,0-1-6 0,2 0-3 0,-8 4 10 0,-8-3 12 16,8 0 25-16,-6 3 30 0,0 0 60 0,0 0 76 0</inkml:trace>
  <inkml:trace contextRef="#ctx0" brushRef="#br1" timeOffset="134790.09">12198 14221 0 0,'-13'19'354'0,"0"-1"64"0,0-4 33 0,0 1 18 0,0 0 10 0,7-3 9 15,-1-2 5-15,-6-3 5 0,6-3 3 0,7 2 3 0,0-1 5 16,0-2-46-16,7 1-75 0,-7-4-96 0,13 8-112 0,0-5-57 0,0 1-31 16,13-4-17-16,-6 4-11 0,6-1-7 0,6-3-6 0,7 0-7 15,-6 0-6-15,5 0-32 0,2-3-43 0,-1-1-89 0,0 0-107 0,0 1-106 16,0-5-102-16,0 4-51 0,-6-4-27 0,6 2-12 0,-13-5-8 16,6 3-1-16,-5-3-3 0,-1 0 2 0,0-3 2 0,0 3 28 15,-7 0 40-15,1-4 79 0,-1 5 149 0</inkml:trace>
  <inkml:trace contextRef="#ctx0" brushRef="#br1" timeOffset="135374.91">14243 13233 0 0,'7'-12'107'0,"-7"-2"98"0,6 3 6 0,-6-4 3 0,6 0 1 16,-6 1 7-16,0-1 6 0,0 4 10 0,0-4 12 0,-6 1 18 0,6 3 21 15,-6 0-25-15,-1 0-49 0,0 0-14 0,1-1 1 0,0 5 9 16,-8 0 12-16,8 3 9 0,-7 0 7 0,0 1 0 0,0-1-5 15,0 4-7-15,-7 0-10 0,7 0-16 0,0 4-20 0,-7-1-25 0,1 1-28 16,6 3-22-16,-6 4-22 0,5 1-16 0,-5-1-17 0,6 3-8 16,0 1-6-16,-7 0-1 0,14 3 1 0,-7 3 3 0,6-2 1 0,1 6 1 15,6-2 1-15,0 3 0 0,0-1-1 0,6 1-2 0,1 3-2 16,0 1-2-16,-1-5-2 0,7 8-3 0,0-4-1 0,0 0-4 16,0 5-4-16,0-1-4 0,7-1-3 0,-7 1-3 0,6 1-2 0,0-1-1 15,1 4-1-15,-7-5-1 0,7 0-1 0,0 5-1 0,-1-3-1 16,-6-2 0-16,6 1-2 0,1 1-1 0,-7-1-1 0,0-5 0 0,7 6 0 15,-7-5 1-15,-1 0 0 0,2 4 0 0,-8-8 0 0,7 5 0 16,0 0 1-16,-6-4-2 0,-1 3 1 0,0-4 1 0,-6 2 0 0,8 0 0 16,-8-4 0-16,0 3 0 0,0-4 0 0,0 3-1 0,-8-6 1 15,2 2 0-15,6-2 1 0,-13-1-2 0,7 1 0 0,-8-5 0 16,8 1 1-16,-6 0 0 0,-2-5 2 0,1 1-1 0,0-3 1 0,-6 0 0 16,5-6 2-16,2 3 1 0,-2-2 5 0,1-3 2 0,7-3 2 0,-7-2 0 15,6 3 3-15,1-6-1 0,6-3 0 0,0 0 0 0,0-4-3 16,6-3-1-16,1 0 0 0,0-4-2 0,5 0 0 0,1-3-6 0,7-5-7 15,0 0-12-15,-1-2-10 0,1-1-16 0,6-4-17 0,-7 0-33 16,7-3-41-16,-6-1-54 0,6 1-60 0,0 0-62 0,-7-4-59 0,7 4-58 16,-6-4-55-16,7 4-28 0,-9 3-12 0,2 0-2 0,7 4 6 15,-9 4 12-15,2 0 15 0,0 3 32 0,-1 8 41 0,-5-4 54 16,5 7 61-16</inkml:trace>
  <inkml:trace contextRef="#ctx0" brushRef="#br1" timeOffset="135882.13">15747 12979 107 0,'7'-3'281'0,"-7"-1"29"0,0 4 24 15,0-4 29-15,0 4 32 0,-7-3 20 0,7 3 19 0,-6-4 12 0,-7 4 10 16,6 0-3-16,-6 0-8 0,1 0-60 0,-2 4-87 0,2-1-51 16,-8 1-34-16,1 3-23 0,-1 1-21 0,-6 2-25 0,6 5-26 0,-5 0-17 0,5 7-13 0,-7 0-6 0,1 0-6 0,7 7-3 0,-7 1 0 15,6 2-5-15,0 2-6 0,1 6-4 0,-1-1-5 0,2 5-2 16,4 1-1-16,-5 3-4 0,12 3-4 0,-6 0-4 0,0 4-5 0,6 0-4 16,1 4-6-16,0 0-5 0,6-5-2 0,0 5-3 0,0 0-1 15,0-5-4-15,6 2 0 0,0-5-3 0,8-4-3 0,-8 0-4 0,7-2-3 16,7-9-10-16,-8 1-12 0,8-5-18 0,0-1-20 0,-1-6-39 15,1-3-48-15,6-4-65 0,-7-3-78 0,7-8-84 0,-6 0-88 0,6-7-44 16,-7-2-23-16,7-3-8 0,-6-6-1 0,-1-3 6 0,7-5 11 16,-6-3 16-16,0 1 21 0,-1-5 39 0,7 0 46 0,-6-3 67 15,-1 0 162-15</inkml:trace>
  <inkml:trace contextRef="#ctx0" brushRef="#br1" timeOffset="136371.79">16282 13858 0 0,'0'-3'94'0,"0"0"175"16,0-2 24-16,0-2 21 0,-7 4 20 0,7-5 25 0,-7 5 27 0,7-5 23 16,-6 1 21-16,6-1 12 0,-6 1 6 0,-1 0-34 0,7-4-55 15,-7 4-59-15,1 2-62 0,-1-2-36 0,7 0-21 0,-6 0-19 16,-7 3-19-16,6 2-23 0,1-3-26 0,-8 1-22 0,8 4-19 0,-7 4-10 16,0-4-7-16,0 5-3 0,1 1-5 0,-2 1-5 0,1 5-4 0,0-2-3 15,0 1-3-15,0 4-1 0,0 0-1 0,0-1-1 0,0 4-2 16,0 4-1-16,7-2-2 0,-8 1-1 0,8-3 0 0,0 4-1 15,-1 0-2-15,0 0 1 0,7-4-1 0,0 4-1 0,0-4 0 0,7 1 0 16,0-4 0-16,-1-1 1 0,7 1 0 0,0-4 0 0,0 0-1 16,0-4 1-16,6-4-1 0,1 2-1 0,0-2-2 0,-1-6-2 0,1-2-3 15,-1 2-5-15,1-8-7 0,0 4-7 0,-1-8-6 0,0 1-8 16,1-5-8-16,-7 1-8 0,7-3-9 0,-1-2-7 0,-6 1-8 16,0-3-2-16,1-1-1 0,-2-1 2 0,1 2 3 0,0-4 6 0,-6 4 5 15,-1-1 8-15,0 0 7 0,2 5 11 0,-2-4 12 0,-6 2 21 16,6 1 27-16,-6 0 20 0,0 8 21 0,0-5 14 0,0 4 15 0,0 5 9 15,0-2 9-15,0 1 5 0,0 4 6 0,-6 3 2 0,6 1 0 16,0-2-2-16,0 5-6 0,0 0-12 0,0 0-17 0,-6 5-13 16,6 2-11-16,-8 4-11 0,8 0-8 0,-6-1-5 0,6 9-3 0,-6 4-3 15,6-2-1-15,-7 5 0 0,7 3 2 0,-6 3 2 0,6 5 2 16,0 0 1-16,0 3 2 0,0 4 0 0,0 1-1 0,0-2-2 0,0 5-2 16,0 0-4-16,0-1-2 0,0-3-3 0,0 4-4 0,0-1-3 15,0-2-4 1,0-6-2-16,0 5-3 0,0-2-3 0,0-7 0 0,0 2-4 0,0-7-2 0,0 2-13 15,0-6-17-15,0-4-27 0,0 0-31 0,0-3-58 0,0-4-71 16,0-9-89-16,0 2-97 0,0-8-64 0,0 0-44 0,0-8-25 16,6 2-9-16,-6-6-5 0,0-2 0 0,7-4 11 0,-7-1 16 0,6-4 27 15,0 2 29-15,2-2 57 0,-2-2 72 0</inkml:trace>
  <inkml:trace contextRef="#ctx0" brushRef="#br1" timeOffset="136701.09">16613 14159 174 0,'-6'7'400'0,"-7"0"44"0,7 1 24 0,-8-5 13 0,8 4 5 16,0-2 4-16,6-2 2 0,-6 1 1 0,6 0 2 0,0-4 1 0,0 0 2 15,6 0-79-15,0 0-120 0,0 0-94 0,1 0-82 0,6-4-41 16,0 0-21-16,1 1-11 0,-2-4-6 0,8-1-3 0,-1-3 0 0,1 0-2 16,0-4 0-16,-1-3-2 0,1 3-2 0,-1-7-5 0,0 4-8 0,1-4-6 15,-1 0-5-15,-5 0-2 0,-2 0-1 0,2-3-1 0,-8 3 0 16,1 0 2-16,-1 4 4 0,1-1 6 0,-7 0 5 0,0 5 6 15,0-1 4-15,0 4 3 0,0 4 2 0,0-1 1 0,-7 5 0 0,7-1-2 16,0 4 0-16,-6 0-1 0,6 7-1 0,-7-2-2 0,7 5-5 16,-6 1-7-16,0 4-5 0,-2-1-6 0,8 8-4 0,-6 0-3 0,0 0-3 15,6 4-1-15,-7 0 1 0,7-5-1 0,0 5 1 0,0 0 0 16,0-4 0-16,0 0-1 0,7 0-1 0,-1-4-1 0,-6-4-2 16,6 3-6-16,2-8-12 0,-2-1-15 0,-6 2-16 0,6-5-25 0,1-5-28 15,-1 0-46-15,1 0-53 0,-1-7-66 0,-6-1-72 0,7-3-58 16,-1-4-52-16,0 1-43 0,2-5-37 0,-8-6-11 0,6 2 1 0,-6-5 10 15,6-2 15-15,-6-3 23 0,0 0 26 0,0-3 45 0,-6-5 55 16,6 1 65-16,0-4 72 0</inkml:trace>
  <inkml:trace contextRef="#ctx0" brushRef="#br1" timeOffset="136826.09">16900 13522 226 0,'0'-11'398'0,"-6"3"37"0,-1 5 22 0,1-1 14 0,-1 4 8 16,7 0 6-16,-6 0 1 0,0-5 2 0,-2 5 0 0,2 0 0 0,6 5 0 16,-6-1-95-16,-1-1-143 0,7 2-94 0,-7 1-67 0,7 2-45 15,0-5-30-15,0 5-53 0,0-1-66 0,0 0-87 0,0 0-97 0,0 1-74 16,7-1-63-16,0-4-32 0,-7 2-14 0,6-2-7 0,0 1-5 15,2-4-2-15,-2 3 1 0,0-3 5 0,1 4 9 0,6-4 39 16,-7 0 58-16,7 0 81 0,-7 4 286 0</inkml:trace>
  <inkml:trace contextRef="#ctx0" brushRef="#br1" timeOffset="137138.59">17395 13800 0 0,'-13'8'116'0,"6"-5"278"0,7 4 45 16,-6 1 22-16,0-5 11 0,6 5 5 0,0-5 3 0,0 1 2 0,6-1 2 16,0 2 1-16,1-2-1 0,0 4-21 0,6-3-32 0,-1 3-110 15,2 0-150-15,-1 2-79 0,6 1-45 0,-6 5-23 0,1-5-9 0,-2 5-6 16,2-1-3-16,-2 5-2 0,1-4-1 0,-6 3 0 0,6 0-1 15,-7 5 1-15,2-5-1 0,-8 4 0 0,0 0 0 0,0 3 0 0,0-3-1 16,-8 4-8-16,2 0-8 0,-7 0-27 0,0-1-36 0,0 0-53 16,-7 1-65-16,1-4-68 0,-1 4-73 0,-6-5-55 0,6 2-47 0,-5-2-25 15,-1-6-11-15,0 0-6 0,6-1-3 0,1-3 5 0,-1-6 10 16,0 2 25-16,7-7 35 0,1-4 54 0,5 1 64 0</inkml:trace>
  <inkml:trace contextRef="#ctx0" brushRef="#br1" timeOffset="137795.97">18671 13672 173 0,'7'0'191'0,"0"0"12"15,-1-4 8-15,1 4 15 0,-1 0 16 0,-6-3 13 0,7-1 13 16,0 1 14-16,-7-6 14 0,6 6-21 0,-6-4-39 0,6 3-14 0,-6-3-3 16,0 0 6-16,0 0 10 0,0-1 4 0,-6 0 0 0,6-3-6 15,-6 4-11-15,6-1-7 0,-14-2-8 0,8 2-10 0,-1 1-12 0,-6 0-15 16,6 0-16-16,-5-1-24 0,-2 5-31 0,-5-1-21 0,6 0-20 15,-6 1-13-15,-1 3-10 0,-6 0-6 0,7 3-6 0,-1 1-6 0,-6 0-6 16,0 7-3-16,-1-4-2 0,8 4-2 0,-7 3 0 0,6 5-1 16,-6-5 0-16,7 4 0 0,-1 5-2 0,8-1-1 0,-8 0 1 0,7 0-2 15,7 3 1-15,-8 1-2 0,8 0 0 0,6 0 0 0,0-1 0 16,0 0 0-16,13-3 2 0,-6 0-1 0,5 0 0 0,1-3-1 16,7-4 1-16,0-1-2 0,5 1 0 0,1-8-1 0,1 1 1 0,-1-5-5 15,0 1-7-15,6-4-10 0,-5-4-11 0,-1-4-13 0,-1-2-16 16,9-1-16-16,-9 0-13 0,-5-4-14 0,6-2-11 0,-7-2-8 0,1-4-6 15,0 1-2-15,-8 0-2 0,8 1 4 0,-7-2 6 0,-7 2 10 16,8-5 11-16,-8 4 12 0,0-4 11 0,0 4 15 0,2-3 19 16,-8 3 22-16,6-3 24 0,-6 2 27 0,0 1 30 0,0 4 25 0,0 0 22 15,0 3 14-15,0 0 14 0,0 1 10 0,-6 6 9 0,6 1 8 16,0-1 10-16,0 6 0 0,0-3-1 0,0 1-10 0,0 1-10 0,0 3-20 16,0 0-23-16,0 0-21 0,0 0-21 0,0 3-14 0,0 1-13 15,0 3-10-15,6-2-8 0,-6 1-6 0,6 6-5 0,1-1-3 16,0 0 1-16,-1 3-1 0,7 1-2 0,-7 3 1 0,8-4 1 0,-2 5 0 15,2-1 1-15,-1 1-2 0,0-1 1 0,6 1-1 0,-5-1 0 0,-8 1 0 16,7-5-1-16,0 4-1 0,0-4-2 0,-7-3-5 0,0 4-8 16,8-7-10-16,-8 3-12 0,-6-4-18 0,7-4-19 0,0 2-32 15,-7-5-37-15,6 0-44 0,-6-5-48 0,7-2-43 0,-7 0-39 0,6-4-35 16,-6-3-35-16,6-2-32 0,-6 2-30 0,7-4-9 0,-7-4 2 16,0 0 13-16,0-1 16 0,0-2 31 0,0-1 37 0,0 0 44 0,0 1 47 15,-7 0 43-15,7-1 59 0</inkml:trace>
  <inkml:trace contextRef="#ctx0" brushRef="#br1" timeOffset="138170.97">18913 13455 198 0,'0'0'241'0,"-7"0"25"0,7 0 23 0,0-3 27 0,-6 3 32 16,6 0 28-16,0 0 30 0,-7-4 22 0,7 4 17 0,0 0-19 0,0 0-36 15,-7 0-43-15,7 0-44 0,0 0-30 0,0 0-24 0,0 0-22 16,0 0-23-16,0 0-28 0,0 0-31 0,0 0-30 0,-6 0-29 16,6 0-22-16,0 4-18 0,0-1-12 0,0 1-11 0,-6 3-7 0,6 1-6 15,-7 3-1-15,7 4 0 0,-7-1 1 0,1 5 4 0,6 2 3 16,-6 2 5-16,-1 2 4 0,1 5 5 0,-1-1 2 0,7 4 4 0,-7 3 2 15,7-2 2-15,-6 2 2 0,6 1 2 0,6-1-3 0,-6 1-2 16,7-4-4-16,0 0-4 0,-1-4-3 0,1 0-3 0,5-3-5 16,2-3-5-16,-8-6-2 0,14 2-3 0,-7-5-3 0,0-3-2 0,6-3-2 15,1-5-2-15,-1-3-7 0,1 0-9 0,0-8-16 0,-1-2-19 0,7-1-40 16,-6-4-47-16,-1-7-70 0,-6 1-80 0,7-1-83 0,-7-8-85 16,-1 1-43-16,2-5-22 0,-8 2-10 0,1-5-5 0,-1-3 4 15,1 4 6-15,-1-6 16 0,1-2 19 0,-1 5 38 0,-6-1 48 0,6-1 69 16,2 4 180-16</inkml:trace>
  <inkml:trace contextRef="#ctx0" brushRef="#br1" timeOffset="138875.28">19239 14027 0 0,'-8'19'271'15,"2"-5"33"-15,0 4 17 0,-1-7 8 0,7 4 6 0,-6-8 9 16,6 4 8-16,0-3 15 0,0-5 17 0,0 5 19 0,6-8 21 0,-6 3-46 15,7-3-79-15,-1 0-59 0,0 0-49 0,8-3-27 0,-8-5-13 16,8 5-10-16,-2-8-5 0,1 0-8 0,1 0-9 0,5 0-14 0,0-7-17 16,-6 2-19-16,7-2-19 0,-6 0-16 0,5-1-14 0,-6-2-7 15,6 3-6-15,-5-4-3 0,-2 2-2 0,-5 0-1 0,6 1 2 0,-7-3 1 16,1 4 3-16,-1-1 5 0,1 1 4 0,-7 3 7 0,7 1 6 16,-7 2 7-16,6 1 7 0,-6 2 4 0,0 0 6 0,0 6 3 15,0-5 4-15,0 5 2 0,-6-1 1 0,6 4-2 0,0-4-1 0,0 4-6 16,0 0-6-16,0 0-6 0,0 4-8 0,-7-4-6 0,7 4-6 15,-7 2-4-15,7 2-5 0,0 3-4 0,-6 4-2 0,-1 0-2 0,7 3-1 16,-6 4 1-16,6 0 0 0,-6 3 1 0,6 6 1 0,0-4 1 16,-7 4 1-16,7 1-1 0,0 1 2 0,0 1-1 0,0 3 0 0,0-1 0 15,0 0-1-15,0 0-1 0,0 6-1 0,7-3-1 0,-7 3-1 16,0-3-1-16,6 5 0 0,-6-4 0 0,6 5-1 0,1-5 0 16,-1 4 0-16,-6-4-2 0,7 0-1 0,0 4 0 0,-7-4 0 0,6-4 2 15,-6 6 0-15,0-6 0 0,6 1-2 0,-6 0 2 0,0-1 0 16,0-3 0-16,-6 0 1 0,6 1 0 0,0-5 0 0,0 0 0 0,-6 0 2 15,6 0-1-15,-7-3 1 0,0 0-2 0,1-5 1 0,-1 1 0 16,1 0-1-16,0-3 0 0,-1-4-2 0,-6-1-1 0,7-3 0 16,-8 1 2-16,8-6 0 0,-7 2-2 0,0-5 0 0,0 1-1 0,-1-4 2 15,2 0-2-15,-2-4 0 0,-5 1 1 0,-1-5 2 0,8 2 1 16,-8-3 2-16,7-2 4 0,0 5 3 0,0-5 2 0,-1-4 3 0,2 0 4 16,5 1 1-16,1-1 1 0,-1-4 3 0,7 1 0 0,0 0 2 15,7-4 0-15,-1-1 1 0,1-2-2 0,5 0-3 0,2-4-2 16,6 0-5-16,-1-2-4 0,7-1-2 0,0-5-6 0,0 1-7 0,7-1-9 15,-1-7-14-15,1 4-15 0,6-8-17 0,-7 1-27 0,7-1-30 0,-5-8-49 16,4 5-58-16,-5-3-69 0,-1-5-76 0,-5 3-70 0,5-2-70 16,-6 3-31-16,-7-3-13 0,1-2 0 0,-7 6 8 0,0 2 12 15,-6 1 15-15,-1 0 26 0,0 8 28 0,-6 2 49 0,0 1 58 16,0 3 71-16,-6 7 237 0</inkml:trace>
  <inkml:trace contextRef="#ctx0" brushRef="#br1" timeOffset="139094.01">19701 13297 0 0,'-20'8'29'0,"8"3"405"0,-2-4 52 0,1 4 25 0,7-6 13 0,-8 2 6 16,8 0 3-16,-6-3 3 0,4-4 0 0,8 0 0 0,-6 0 1 0,0 0-1 15,6 0 1-15,0 0-134 0,0 0-202 0,0 0-111 0,0 0-67 16,0 0-60-16,0 0-55 0,0 0-83 0,0-4-92 0,0 4-92 15,6-3-89-15,0 3-45 0,2-4-21 0,-2-1-12 0,0 5-5 0,7-2-3 16,-6-3 1-16,6-2 10 0,-1 3 15 0,-4 1 33 0,4-3 44 16,1 1 75-16,-6 1 176 0</inkml:trace>
  <inkml:trace contextRef="#ctx0" brushRef="#br1" timeOffset="139501.87">20059 12815 100 0,'-7'-7'370'0,"-5"-1"49"0,-2 1 28 0,8-4 16 0,-7 3 10 15,6-2 9-15,1-6 6 0,-1 5 5 0,7 1 4 0,0-2 1 16,-6 2 0-16,12-1-74 0,-6 3-109 0,7 5-95 0,-1-2-89 0,1 2-48 16,0 3-27-16,5 0-15 0,2 3-9 0,5 5-7 0,-6 0-6 0,13 3-3 15,-7 3-3-15,1 4 1 0,6 4 1 0,1 4-1 0,-2 4 0 16,1 2 0-16,0 10-2 0,-6-3 1 0,6 9-2 0,-7-1-1 16,1 8 0-16,-1 0 0 0,-5 1-1 0,-2 5 1 0,2 3 0 0,-8-3-1 15,1 5 0-15,-1 1-1 0,-6-3 1 0,7 3-1 0,-7-1 1 16,-7 0 0-16,7-4 0 0,-6 1-2 0,-1-6 1 0,1 2-1 0,-8-3-1 15,8-5-7-15,-7 0-7 0,0-3-23 0,0-4-28 0,0-4-66 16,-6-1-82-16,5-5-99 0,1-5-109 0,1-3-54 0,-2-4-26 16,-6-3-14-16,8-8-8 0,-1-4-2 0,0-3-2 0,6-4 4 0,-5-8 5 15,4 0 22-15,2-5 29 0,0-3 64 0,6-5 89 0</inkml:trace>
  <inkml:trace contextRef="#ctx0" brushRef="#br1" timeOffset="139655.7">20912 14199 0 0,'-12'19'37'0,"-2"-1"402"16,1-3 51-16,0-4 5 0,-6-1-16 0,5-2-52 0,2-1-73 0,-2-3-107 15,1-4-124-15,1 0-61 0,4-4-31 0,-4 0-16 0,6 1-7 16,-8-5-140-16,1-2-205 16,7 2-101-16,-8-6-50 0,8-1-8 0,-6-3 16 0,4 0 54 15,2-1 72-15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  <inkml:channelProperty channel="T" name="resolution" value="1" units="1/dev"/>
        </inkml:channelProperties>
      </inkml:inkSource>
      <inkml:timestamp xml:id="ts0" timeString="2021-10-27T12:18:31.388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3562 2428 105 0,'-7'0'132'16,"7"4"7"-16,0-4 10 0,-6 4 12 0,6-4 14 0,0 3 16 15,0-3 19-15,0 0 4 0,-7 5-5 0,7-5-4 0,0 0-1 0,0 2 5 16,0-2 6-16,0 0 11 0,0 0 12 0,0 0 10 0,0 0 10 0,0 0 3 15,0 0 0-15,0 0-7 0,0 0-8 0,0 0-11 0,0 0-14 16,0 0-13-16,0 0-12 0,0 0-15 0,0 0-16 0,0 0-18 0,0 0-18 16,0 0-17-16,0 0-16 0,0 0-14 0,0 0-13 0,0 0-9 15,0 0-10-15,0 0-7 0,0 0-6 0,0 0-6 0,0 0-5 0,0 5-5 16,0-5-4-16,7-5-3 0,-7 5-2 0,6-2-3 0,1 2-2 16,0-5-2-16,-1-2-1 0,8 0-1 0,-8 3-1 0,6-7 0 0,2 3-3 15,-1-2 0-15,-1-1 1 0,2 0-1 0,-2 0 0 0,2 0-1 16,-1 1 0-16,0-2-1 0,0-2-2 0,-1 3-2 0,2-1-1 0,-1-2 0 15,-7 3 0-15,8-1 0 0,-8-2 0 0,6 3 1 0,-4 0-1 0,-2 0 1 16,0 0 0-16,1 4 0 0,-7 0 1 0,7-4 1 0,-7 7 2 16,6-4 2-16,-6 5 2 0,0-5 1 0,0 6-1 0,0 2 1 0,0 0 0 15,0 0 3-15,0 0-1 0,0 0 3 0,0 0 2 0,0 0 0 16,0 0 0-16,-6 0 0 0,6 0-2 0,0 2 0 0,-7-2-1 0,7 4 0 16,-7 3 0-16,1-3 0 0,6 4 0 0,-6-1-2 0,6 0-1 0,-8 4-2 15,8 0-2-15,-6 4 0 0,6-1 1 0,-6 1 1 0,6 0 0 16,0-1-1-16,0 4 2 0,0-2-1 0,0 1-2 0,-6 2 0 0,6-1 1 15,6 4-1-15,-6-3 1 0,0-1-1 0,0 3 0 0,0 2 0 16,0-4 1-16,6 2-1 0,-6 2 1 0,6-2-1 0,-6-3 0 0,8 5 1 16,-8-5 1-16,6 0 0 0,-6 0-2 0,6 4 0 0,1-7 0 0,-7 3 0 15,0-2 0-15,7 2 0 0,-1-4-1 0,-6 1 0 0,0-1 0 16,7-3-2-16,-7 0 0 0,0 0-1 0,0 0-2 0,0 0 0 0,0-4 1 16,0 4 0-16,-7-3 3 0,7 0-1 0,-6-6 0 15,6 6 0-15,-7 0 1 0,0-5 1 0,-5 1 0 0,4 3 2 0,-4-4 2 16,6 1 1-16,-8 1 1 0,1-5 2 0,1 3 3 0,-2-3 2 15,2 0 3-15,-2 0 3 0,8 0 6 0,-7 0 7 0,6 0 6 0,-6 0 8 16,7 0 7-16,0 0 7 0,-2 0 6 0,2 0 7 0,0-3 4 0,6 3 2 16,0 0 1-16,-7 0-2 0,7 0-2 0,0 0-6 0,0 0-6 15,7-5-7-15,-7 5-6 0,6-4-8 0,0 1-7 0,2 3-8 0,4-3-7 16,1-1-6-16,0 0-4 0,0 1-5 0,7-1-5 0,0 0-2 16,-1 1 1-16,1-2-5 0,-2 5-7 0,2-2-9 0,0 2-15 0,-7-5-17 15,7 5-20-15,-1 0-35 0,1 0-41 0,-8 0-69 0,2 0-81 16,6 0-93-16,-8-3-94 0,1 3-50 0,1 0-24 0,-2-4-9 0,2 4 2 15,-2-4 7-15,2 1 11 0,-1-1 17 0,-1 0 19 0,2 1 35 16,-2-1 42-16,2-4 67 0,-1 5 126 0</inkml:trace>
  <inkml:trace contextRef="#ctx0" brushRef="#br0" timeOffset="171.87">4356 2791 281 0,'-13'11'428'0,"7"0"36"0,0-3 19 0,-8 3 10 0,8-4 4 0,0-4 3 15,-1 5 1-15,0-5-1 0,1 1 1 0,-1-4-1 0,7 4 1 0,-6-4-109 16,6 0-163-16,0 3-116 0,0-3-94 0,0 0-79 0,0 0-73 0,0-3-81 16,0-1-88-16,6 0-71 0,-6 1-65 0,7-1-31 0,-1-3-16 15,1 0-7-15,0-4-5 0,-1 0 3 0,0 0 8 0,8-4 17 16,-8 4 22-16,7-8 44 0,0 5 52 0,0 0 73 0,1-5 267 0</inkml:trace>
  <inkml:trace contextRef="#ctx0" brushRef="#br0" timeOffset="657.61">4773 2377 122 0,'-6'-7'368'0,"6"3"42"0,-6 1 23 0,-8-5 12 0,14 5 8 0,-6-5 5 16,0 2 5-16,-1-3 4 0,0 3 4 0,7-2 5 0,-6-3 5 16,6 1-73-16,0-2-109 0,-7 1-89 0,7 0-77 0,0 0-40 0,7-4-21 15,-7 4-13-15,0-4-6 0,6 5-7 0,1-5-4 0,-7 3-4 0,7 2-4 16,-1-1-4-16,0 0-6 0,8 0-4 0,-8 4-7 0,0-1-5 15,7 2-2-15,-6 1-4 0,0 2-2 0,5-1-1 0,-6 1 1 0,8 3-1 16,-8 0 0-16,8 0 0 0,-8 3-2 0,7 1 1 0,-7 4-2 0,2-2-1 16,4 5 0-16,-6 0-1 0,1 0-1 0,0 4 0 0,-1 4 0 15,1 3 1-15,-1-1 0 0,-6 1-1 0,0 4 0 0,6 4-1 16,-6-5 0-16,-6 8 1 0,6-4 1 0,0 4 1 0,-6-3 0 0,-1 2 0 16,1 2 2-16,-1-5-1 0,0 0 0 0,1 0 0 0,0 0 0 15,0-3 2-15,-2 0-1 0,-4-4 2 0,5-3 1 0,1-1 0 0,-8 1-1 16,8-5 2-16,0 0 1 0,-2-3 0 0,2 0 2 0,0-3 2 15,0-2 4-15,-1-1 3 0,0-2 3 0,1 1 5 0,-1-4 3 0,7 0 4 16,-6 0 2-16,6 0 2 0,-6-4 2 0,-2 1 0 0,8-2 0 0,0 2-2 16,-6 0-1-16,6-5-2 0,0 5-1 0,0-5-5 0,6 1-3 15,-6 3-5-15,8-3-4 0,-8 0-3 0,6 3-4 0,0-3-1 0,-6 4-3 16,7-2-1-16,-1 1-2 0,1 1 0 0,0 3 2 0,5-3-2 16,-6 3-1-16,2 0 0 0,-2 3 2 0,7-3-1 0,-6 3 1 0,6 1 1 15,-7 1 0-15,8-2-1 0,-2 0-1 0,1 5 1 0,0-5 2 16,0 5 0-16,-7-1 0 0,8 0-2 0,-2 1-6 0,2-1-8 0,-1 0-8 15,0-4-16-15,0 5-16 0,-1-1-32 0,2-3-39 0,-1 3-54 16,0-3-61-16,-6 0-68 0,5-4-69 0,-5 3-54 0,6-3-48 0,0 0-19 16,-6-3-8-16,-1-1 2 0,7-3 5 0,-7-1 14 0,8 1 15 0,-2-4 32 15,-4 0 40-15,4-3 54 0,1-1 61 0</inkml:trace>
  <inkml:trace contextRef="#ctx0" brushRef="#br0" timeOffset="829.49">5581 2766 214 0,'0'14'394'0,"0"1"34"16,-7-4 20-16,7 0 7 0,0-4 3 0,-6 1 3 0,6-5 1 0,0 1 1 16,-6-1 1-16,6 1 0 0,0-4-1 0,0 0-93 0,-7 4-141 15,7-4-104-15,0-4-85 0,0 4-68 0,0-4-60 0,-7 1-69 0,7-1-72 16,0 1-70-16,7-5-67 0,-7 1-41 0,0-4-28 0,7 0-14 16,-7 0-7-16,6 0-4 0,-6-4 1 0,6 1 9 0,1 2 16 0,-1-1 33 15,1-3 43-15,-7-2 59 0,7 3 136 0</inkml:trace>
  <inkml:trace contextRef="#ctx0" brushRef="#br0" timeOffset="1300.33">5939 2275 14 0,'0'-8'276'0,"-6"1"26"16,-1-1 15-16,7-2 6 0,-7 2 5 0,1-3 8 0,6 4 11 15,0-4 14-15,-6 0 17 0,6 0 14 0,6 4 15 0,-6-4-51 0,0 0-84 16,0 3-60-16,6-3-43 0,-6 4-23 0,7 0-13 0,-7-1-6 0,7 2-4 15,-1-2-10-15,1 1-12 0,-1 3-14 0,0 0-17 0,2 1-15 16,-2-1-15-16,6 4-13 0,-4-4-13 0,-2 4-7 0,0 4-4 0,1 0-5 16,-1-1-2-16,1 5-2 0,0-1 3 0,-1 1-1 0,0 2 3 15,0 5 1-15,2-1 2 0,-8 5 1 0,6-1-1 0,-6 1-1 0,0 2 0 16,0 1 1-16,0 4-1 0,0-1 0 0,-6 2 0 0,6-2 0 16,-8 4 0-16,2 1 1 0,0-1 1 0,0-3-2 0,-1 3-1 0,-6-3 0 15,6 3 0-15,1-4 1 0,-8-2 4 0,8 2 0 0,-6-3 1 16,4-4 1-16,-4 5 2 0,5-9 2 0,-6 0 5 0,6 2 4 0,-5-2 5 15,6-6 7-15,-2 2 6 0,-4-2 6 0,5-1 5 0,1-3 4 16,-1-1 1-16,0-3 3 0,1 4 2 0,0-4 3 0,6 0 2 0,-7-4-2 16,0 4-4-16,7-3-5 0,0-5-7 0,-6 5-7 0,6 0-5 15,0-6-6-15,0 3-7 0,0 2-4 0,6-3-3 0,-6 2-3 0,7-1-5 0,-7 1-3 16,7 3-2-16,-1-3-2 0,0 1 1 0,8 4-1 0,-8 0 1 16,1 0-1-16,5 0 0 0,2 4 0 0,-8 1 1 0,7 2 0 0,0-1-1 15,0 2 2-15,1 3 0 0,-2-4 1 0,2 4 0 0,-2 0 0 16,1 4-1-16,1-4 1 0,-2 0 0 0,2 4 1 0,-2-5-1 0,2 1 1 15,-1 5-1-15,-1-6 0 0,2-2-1 0,-2 3 0 0,2-5-2 16,-8 3 0-16,7-2-3 0,0-4-5 0,-6 1-7 0,5 0-15 0,-4-4-18 16,4 0-37-16,-5-4-47 0,-1 0-64 0,1 1-74 0,-1-4-73 15,7-5-71-15,-7 1-46 0,2-3-29 0,-2-1-14 0,7-4-7 0,-7-2 3 16,1-1 5-16,6 0 13 0,-7-1 17 0,1-2 37 0,6-1 46 16,-7 0 65-16,8 1 104 0</inkml:trace>
  <inkml:trace contextRef="#ctx0" brushRef="#br0" timeOffset="1456.6">6617 2696 0 0,'6'23'280'0,"-6"-5"92"0,0-4 34 0,0 1 16 0,0-1 7 0,0-6 0 15,0-1-1-15,0 0-5 0,0-3-7 0,0-4-28 0,0 0-37 16,0 0-122-16,-6-4-162 0,6 1-162 0,-7-1-160 0,0-3-87 0,1-1-48 16,-7-3-24-16,7 0-10 0,-8 1-4 0,8-6 1 0,0 3 5 15,-8-6 7-15,8 1 26 0,-1-5 38 0,1 5 70 0,6-4 274 16</inkml:trace>
  <inkml:trace contextRef="#ctx0" brushRef="#br0" timeOffset="2634.58">8655 1861 120 0,'6'-8'212'0,"-6"5"22"0,7-5 19 0,-7 1 18 0,7-1 17 0,-7 1 18 16,0 0 19-16,0-4 21 0,0 4 23 0,0 0-4 0,0-4-17 0,0 3-22 16,0 1-24-16,0 0-16 0,0-2-14 0,0 7-13 0,0-2-13 0,0 0-12 15,-7 1-12-15,7-1-14 0,0 0-16 0,-7 4-20 0,7 0-20 16,0 0-22-16,-6 0-26 0,6 0-21 0,0 0-20 0,0 0-15 0,-6 0-12 15,6 4-8-15,0 0-6 0,-7-1-5 0,7 5-4 0,-7-1-5 16,7 4-5-16,-6 0-1 0,6 4-3 0,-7 3-1 0,7 0 0 0,0 0 0 16,-6 4 1-16,6 1 1 0,0 3 1 0,-6-1-1 0,6 0-2 0,0 1 0 15,0 4 1-15,0-1 1 0,0-4 0 0,0 9 2 0,0-6 0 16,0 2-1-16,0-1-1 0,0 0 1 0,0 0 0 0,-7 1 1 16,7 0 0-16,0-4 0 0,0 2 1 0,0 2 0 0,0-5-1 0,-7 0-1 15,7 2 1-15,-6-2-1 0,6 1-1 0,-6-4 0 0,6 1 1 16,-8-6 0-16,2 1 0 0,0-3-2 0,6-1 1 0,-7-2-1 0,1 2 0 0,-1-3 0 15,1-4 1-15,-7 5 1 0,7-9 0 0,-2 5 0 0,-4-5 0 16,5 1-1-16,-6-4 1 0,7 0-2 0,-7 0 1 0,6 0-1 16,-6-7 1-16,7 3 0 0,-8-3 1 0,8 0-1 0,-7-5 0 0,7 1 0 15,-1 0-3-15,0-4 0 0,1 5 1 0,0-5 0 0,-1 3 0 16,0-2 0-16,7 3 2 0,0 0-1 0,0 0-1 0,0 0 0 0,0 5 0 16,0-6-2-16,7 5 1 0,-7 0 0 0,7-1-1 0,-1 1 0 0,-6 4 1 15,6-5-2-15,1 4 1 0,0 1-1 0,6 3-2 0,-7-4 0 16,0 4 0-16,8 0-2 0,-8 4 0 0,0-4-1 0,8 3 2 0,-1 4-1 15,0-2 1-15,-7 2 0 0,7 0-1 0,1 0-1 0,-2 4 1 16,1-4 1-16,0 4 1 0,0 0 0 0,1 0 2 0,-2 0 0 0,2 0 1 16,-2 1 1-16,8-2-1 0,-7-2 2 0,0 3-2 0,6-4 2 15,-5 1 2-15,5-1 1 0,-5 0 0 0,5-3 0 0,-6-1 0 0,6-3 0 16,1 0 0-16,-7 0 0 0,6-3-2 0,1-5 2 0,-7 1-1 16,7-1-1-16,-8-2-1 0,8-5-2 0,-7-3-3 0,7-1-4 0,-8 1-4 15,2-3-2-15,-1-5-5 0,-1 0-3 0,-4 0-3 0,4 0-3 16,-6-3-5-16,2 0-1 0,-2 0 0 0,0 3 1 0,-6-3 0 0,0 0 3 15,7-1 4-15,-7 1 4 0,0 2 5 0,-7 2 4 0,7 0 5 16,-6-1 7-16,0 4 8 0,-2 0 7 0,2 0 8 0,-6 0 4 0,-2 4 5 16,1-4 4-16,-7 4 2 0,2-1 2 0,-2 2 1 0,-7-2 1 15,8 1 1-15,-7 3 3 0,0-4 0 0,0 4 0 0,0 1-2 0,0 3-3 16,-1 0-2-16,8 0-2 0,-1 4-3 0,1 0-2 0,0-1-2 0,5 5-4 16,-5 3-2-16,6-4-3 0,0 4-4 0,7 4-4 0,-8-1-4 0,8 1-10 15,-7 3-9-15,6 1-14 0,1 3-16 0,-1-1-31 0,-5 1-37 16,12 0-48-16,-8 4-55 0,2-4-68 0,6 4-73 0,0 0-61 0,0-4-54 0,0 0-26 15,6 4-12-15,-6-5-1 0,8-3 4 0,4 1 11 0,-5-1 15 0,6 0 29 16,0-3 33-16,-1 0 49 0,2-4 56 0</inkml:trace>
  <inkml:trace contextRef="#ctx0" brushRef="#br0" timeOffset="3658.13">9345 2381 0 0,'-6'15'65'0,"6"-1"156"0,-7 4 15 15,1-2 13-15,0-2 14 0,6 1 13 0,-8 0 16 0,8-5 11 16,-6 5 11-16,6-4 11 0,-6 0 15 0,6-4-31 0,0 0-54 0,0 1-38 16,0-1-30-16,0-2-13 0,0-3-6 0,6 2-5 0,-6-4-4 15,6 4-7-15,2-4-11 0,-8-4-6 0,6 4-5 0,0-4-11 0,1-3-14 16,6 3-11-16,-6-7-8 0,5 0-12 0,-6 0-12 0,8-3-10 0,-8-1-10 15,8 0-9-15,-8-3-9 0,7-1-7 0,-7-2-4 0,1 3-5 16,0-1-4-16,-1-3-2 0,-6 4-1 0,6-1 0 0,-6 2 3 0,7-1 4 16,-7 2 5-16,0 2 7 0,0 2 6 0,0-2 6 0,0 3 4 15,0 4 4-15,-7 0 4 0,7-1 4 0,0 5 1 0,0-1 1 0,-6 0 4 16,6 1-2-16,0 3-2 0,0 0-6 0,0 0-6 0,0 0-8 16,-6 3-4-16,6 1-5 0,0 0-4 0,0-1-4 0,0 8-3 0,-7-4-3 15,7 4-4-15,0 4-1 0,0 0-3 0,0-1 0 0,0 4 1 16,0 1 1-16,0 4 2 0,0-2-1 0,0 1 1 0,7-1 0 0,-7 2-2 15,6-2-1-15,-6-2 0 0,6 4 0 0,1-2 0 0,0-3 0 16,-1-3 0-16,1 3-1 0,-1-3-1 16,1 0-2-16,6-4-1 0,-7-4-2 0,0 1-1 0,2-1 0 15,4-3 1-15,1-1-2 0,-6 0-1 0,6-6 0 0,-7 0 0 0,8-1 0 16,-8-3 1-16,7-1 0 0,0-4 2 0,-7 2 3 0,7-5 1 16,1-3 1-16,-8 3 1 0,7-3 0 0,0 0 1 0,-6-4 1 15,5 4-1-15,-5-5 1 0,6 5 1 0,-7-1 0 0,2 2 0 0,4-2-2 16,-5 1 2-16,-1 3 0 0,1 1 1 0,-7 2-1 0,6 1 2 0,1 4 0 15,-7 0 0-15,6 0 0 0,-6 3-1 0,0 4 1 0,0-4-2 16,0 4 0-16,6 4 0 0,-6 0 1 0,0-1-1 0,0 5 1 0,0 0 0 16,8 2-2-16,-8 1 1 0,0 3 0 0,0 1 0 0,6 4 0 15,-6-1 1-15,0 3-1 0,0-2 3 0,0 4-1 0,0-2 1 0,6 2 0 16,-6-5-2-16,0 3 0 0,7-2 0 0,-7-1-3 0,7 0 1 16,-7-4-1-16,6-2-1 0,0 3 0 0,1-8 2 0,-1 4 0 0,1-4 1 15,0-3 0-15,-1 3-1 0,-6-7 2 0,13 4 3 0,-6-4 2 16,-1-4 1-16,0 1 0 0,1-5 0 0,6 1 2 0,-6-7 1 0,5 3-1 15,-4-9 0-15,4 3-1 0,-6-2 0 0,8-3 0 0,-8 1-1 16,1 2-1-16,-1-6-2 0,0 6 0 0,2-3 1 0,-2 4 0 0,0 0 1 16,0-1 2-16,2 5 0 0,-8 3 1 0,6 0 0 0,-6-1 0 0,6 6-1 15,-6-2 0-15,7 5 0 0,-7-2-2 0,0 5 1 0,0 0-2 16,0 0-1-16,6 5-1 0,-6-2 0 0,0 1-3 0,0 3 0 0,7 5-1 16,-7-2 0-16,0 5 0 0,0-1 0 0,7 5 0 0,-7-1 1 15,0 0 0-15,0 1 0 0,6-1-1 0,-6 1 1 0,0-1-1 0,0 0-1 16,6-4-1-16,-6 1 1 0,6-4 1 0,-6 0 0 0,0-4 0 15,8 1 0-15,-8-2-1 0,0-1 1 0,6-2 1 0,-6 1 3 0,0-4 1 16,0 0 3-16,6 0 3 0,-6-4 0 0,7 1 0 0,-7-4 1 16,6-1 0-16,-6-3 0 0,7 0-1 0,0-4 0 0,-1 1 0 15,-6-4-3-15,6-1-1 0,2 1-2 0,-2 0-2 0,0-5-3 0,0 9-2 16,1-4 1-16,0-1-1 0,-1 8-1 0,1-3 0 0,-7 3 1 0,6 0-1 16,0 3-2-16,2 4 1 0,-2 1-1 0,0 0 1 0,-6 3 0 15,6 3 0-15,1 0-1 0,0 6 0 0,-7 1-1 0,6 1-2 0,-6 4 0 16,7-1-2-16,-7 5-3 0,0-1-6 0,6 3-6 0,-6 2-13 0,0-4-14 15,0 2-27-15,0 2-32 0,0-6-45 0,7-2-51 0,-7 0-60 16,7 0-68-16,-1-5-63 0,0-2-63 0,0-1-30 0,2-3-13 0,4-4-2 16,1-4 3-16,1-3 12 0,4-1 14 0,-4 0 27 0,12-6 31 15,-7 1 45-15,1-3 51 0,6-2 62 0,0 0 247 0</inkml:trace>
  <inkml:trace contextRef="#ctx0" brushRef="#br0" timeOffset="4220.63">10863 2307 0 0,'6'-6'241'16,"-6"-1"34"-16,0 2 27 0,-6-2 22 0,6 0 22 0,-6 3 22 0,6-3 23 15,-7 0 19-15,0 2 14 0,1-2 7 0,0 0-1 0,-2 3-43 16,2-3-66-16,0 3-51 0,-1 1-45 0,1-1-30 0,-7 1-27 0,6-2-22 16,1 5-20-16,0 0-23 0,-2 0-22 0,-4 5-19 0,5-2-16 15,0 1-13-15,-5-1-11 0,5 5-8 0,1 3-6 0,-8-4-3 0,8 4-1 16,-7 0-2-16,6 4-2 0,-5-5 0 0,5 6-2 0,1-2 0 16,-1 4 1-16,0-3 0 0,1 3 1 0,0-3-1 0,-2 3 0 0,8 0-1 15,-6-2 1-15,6 2-2 0,0-4-2 0,6 5-2 0,-6-5-2 16,8 1-1-16,-2-4-2 0,0 0-3 0,1-4-4 0,6 0-2 0,-6 2-2 15,5-7-5-15,2-2-5 0,-2-2-9 0,-5-3-10 0,6-2-11 0,0-1-11 16,0-3-13-16,0-3-14 0,1-1-7 0,-8 1-4 0,7-8-2 16,-7 3-1-16,7-3 1 0,-6 0 4 0,-1 0 3 0,0 0 4 0,2 4 12 15,-8-4 16-15,6 0 20 0,-6 0 22 0,6 4 32 0,-6-1 38 16,0 5 27-16,0-4 23 0,0 3 16 0,0 4 15 0,0 0 8 16,0 0 7-16,0 3 7 0,0 1 4 0,0 3-1 0,0 2-3 0,-6 2-6 15,6 0-8-15,0 0-15 0,0 0-21 0,0 2-16 0,0 2-13 0,0 0-10 16,0 7-8-16,0-5-7 0,0 6-6 0,0 3-2 0,0 3-3 15,6-3 1-15,-6 6 2 0,0 2 4 0,7 3 2 0,0-1 1 0,-7 4 0 16,6 1-1-16,0 2-1 0,1 2-1 0,-7 3-2 0,6-1-1 16,1 4-2-16,0-3-1 0,-7 3-3 0,6 1-1 0,0-2-3 0,-6 3-5 15,7-3-3-15,0 1-3 0,-7-3-2 0,6 4-3 0,-6-4 1 16,0 0-1-16,6-5-1 0,-6 0 1 0,0 2-1 0,0-5 0 16,0 1-2-16,0-5-1 0,-6 4 0 0,6-7 1 0,0 3-1 0,-6-6 1 15,-1-1 1-15,0 2-1 0,1-6 0 0,-7-3-1 0,6 0 2 16,-6-4 0-16,1-3 1 0,-2-1 0 0,2-3 1 0,-2 0 3 0,1 0 3 15,-6-3 4-15,6-1 4 0,-1-3 2 0,2 0 2 0,-2-2 3 16,2-1 0-16,5 0 1 0,1-3-2 0,-1-1 0 0,0-1 0 0,7-3 0 16,0 0-1-16,0 0-2 0,0-4-5 0,7 0-4 0,6-3-6 15,-6-2-7-15,5 2-6 0,2-1-12 0,-2-3-14 0,8-1-21 16,0 0-26-16,-1 1-47 0,1-3-56 0,0-1-71 0,-1 0-79 0,1 0-73 16,6 0-70-16,-7 3-35 0,1-3-19 0,0 1-6 0,-2 2-1 15,2-2 8-15,-1 1 10 0,1 4 22 0,-7-4 26 0,7 2 46 0,-7 3 56 16,6 1 71-16,-5-1 214 0</inkml:trace>
  <inkml:trace contextRef="#ctx0" brushRef="#br0" timeOffset="4486.26">9580 1561 0 0,'-20'6'11'0,"-5"5"417"15,5 0 65-15,0 1 35 0,7-5 19 0,0 4 8 0,0-4 5 0,0 0 3 16,0-2 1-16,7-5-2 0,-1 3 0 0,7-3-1 0,0 0 0 16,0 0-129-16,0 4-191 0,0-1-112 0,13 1-72 0,-7-4-48 0,8 4-36 15,-2-1-40-15,8 1-41 0,0 3-78 0,5-3-94 0,8 4-94 16,-7-2-93-16,7-2-46 0,-1 3-25 0,1 1-10 0,-1-5-8 0,2 1 2 15,4 3 5-15,-5-3 12 0,6-4 18 0,0 4 30 0,0-4 37 16,0 0 76-16,6 0 153 0</inkml:trace>
  <inkml:trace contextRef="#ctx0" brushRef="#br0" timeOffset="6211.01">11306 2462 122 0,'0'11'272'0,"-7"-4"21"0,7 1 14 15,0-1 8-15,0-4 4 0,7-3 5 0,-7-3 6 0,6-1 4 0,1-4 4 16,6-2-7-16,-7-1-11 0,8-5-56 0,-2 2-76 0,1-4-49 16,7 0-35-16,-8-4-19 0,8 0-12 0,-6-1-9 0,5-2-4 0,1-1-5 15,-1 0-4-15,1 1-5 0,-8-4-2 0,8 0-6 0,0-5-9 16,-7 6-7-16,6-6-7 0,-6 1-6 0,1 0-5 0,-2 3-2 0,2-2-1 15,-1 0 0-15,-7 2 0 0,7-3 0 0,-6 3-1 0,-1 5 2 16,0-4 2-16,-6 3 8 0,0 0 11 0,7 4 11 0,-14 0 11 0,7 4 10 16,0-1 9-16,-6 1 7 0,0 4 5 0,-1-1 6 0,0 0 9 0,1 5 4 15,0-2 3-15,-1 5-1 0,-6 0-2 0,6 3-7 0,1 0-12 16,0 1-10-16,-2 3-11 0,-4 0-10 0,5 0-6 0,7 3-8 0,-6 5-5 16,-1-1-9-16,1 3-6 0,-1 5-5 0,7 1-3 0,-6 2 0 15,6 0 0-15,-6 4-1 0,6 4 1 0,0-1-1 0,-8 4 1 0,8 1 1 16,0 2 1-16,0 2 1 0,8-1 2 0,-8 4 1 0,0 3 0 0,0-4 1 15,0 4-1-15,6 1-1 0,-6-1 1 0,0 4-1 0,0-3-1 16,6 3-1-16,-6-5 0 0,0 3-1 0,0-3-1 0,0 2-1 0,7-5 1 16,-7-2-1-16,0 2-2 0,0-7 1 0,0 0 0 0,6-3-1 15,-6-4-3-15,0 0 1 0,7-3 1 0,-7-5 0 0,6-3-2 0,-6 0 1 16,0-4 1-16,7 0-2 0,-7-2-1 0,6-5 0 0,0 0 0 16,-6-5 0-16,8-2 1 0,-2 0-1 0,0-4 1 0,1-3-1 0,0-5 1 15,6-4 0-15,-7 2 1 0,7-5 0 0,-6-3 1 0,5 0 0 16,-5 0-2-16,6-5 0 0,-6 2 0 0,5-1 0 0,2-1 1 0,-2 1 0 15,2 1-1-15,-1 2 0 0,0 4 0 0,0 1 1 0,-1 3 2 0,-4 0-2 16,4 4-1-16,2 4 2 0,-8 2 0 0,7 1 1 0,-7 0-2 16,1 8-1-16,0-1-3 0,-1 4 0 0,0 0-1 0,1 4 0 0,-7-1 1 15,7 5-1-15,-7 3-1 0,6 4 0 0,-6-1 0 0,0 4-1 16,0 0-1-16,0 5 1 0,0-5 2 0,-6 7 2 0,6-3 2 0,0 4 1 16,0-3 2-16,-7 2-2 0,7-3 0 0,0 0 0 0,0 0 0 15,0 0 1-15,0-4 1 0,0 1 0 0,7-1 0 0,-7-4 0 0,0 1-1 16,6-4 0-16,-6-4-1 0,6 1 0 0,-6-1 0 0,7-7-1 15,-1 3 0-15,1-6 0 0,0 3 0 0,-1-7 1 0,8-1-1 0,-8-3 1 16,6 1 0-16,-5-2 1 0,6-2 1 0,0-4-1 0,1-1 0 16,-8 1-1-16,6-1-1 0,2-3 1 0,-8 4 2 0,7-4 0 0,-6 3 2 15,0-2 0-15,5 2 3 0,-5-3 1 0,0 4 3 0,-1 4 2 0,0-5 4 16,1 5 3-16,-7-1 4 0,6 4 4 0,-6 1 5 0,7 1 1 16,-7 2 0-16,0 0-1 0,7 3-3 0,-7 4-1 0,0 0-2 0,0 0-3 15,0 0-1-15,0 0-2 0,0 4-5 0,-7 3-3 0,7 0-4 16,0 2-4-16,0 1-1 0,-7 5-3 0,7-1 0 0,0 1 1 15,-6 3 1-15,6 0-1 0,0 0 0 0,0 5 0 0,-7-2 0 0,7-2-2 16,0 4 1-16,0-2 1 0,0 1-1 0,0-4 0 0,0 0 0 0,0 1 0 16,7-4 1-16,-7-1 0 0,6-3-1 0,-6 1 0 0,7-2 0 15,0-2 1-15,-7-5 0 0,6 1 0 0,0 0 0 0,2-4 0 0,-2-4 1 16,6 0 0-16,-5 1 1 0,0-5-2 0,6-2 0 0,-7-2 0 16,8-2-1-16,-2-2 0 0,-6 2 1 0,8-4 0 0,-8 0 0 0,7-1 0 15,-6 1-1-15,6 0 0 0,-7 0 1 0,0-1-1 0,2 4-1 16,-2 1 1-16,0-1 0 0,1 0 1 0,-1 4 0 0,1 0 1 0,-7 4 1 15,7-1-2-15,-7 2-1 0,6 2-1 0,-6 0 1 0,0 4-1 16,0 0 1-16,0 0 0 0,0 4 1 0,0 0-1 0,0-1 0 0,0 8 1 16,0-4 1-16,0 4 0 0,0 4 0 0,0 0-2 0,0-1 1 15,0 4 1-15,0 1 1 0,-6-5-2 0,6 9 1 0,0-9 0 0,0 5 0 16,-7-2-1-16,7-2-1 0,0 0 0 0,0-1 1 0,0-2-2 16,0-1 0-16,0 0 0 0,0-3 2 0,0-5 0 0,0 1-1 0,7-1 0 15,-7-3 2-15,0 0 0 0,6 0 0 0,-6-3-1 0,6-4 2 16,0-1-1-16,2 1-2 0,-2-4 1 0,0 0 0 0,1-4 1 0,0 4-1 15,-1-7 0-15,7-1 0 0,-7 1 0 0,1 0-1 0,0-1-1 0,-1 1 0 16,7-1 1-16,-6 1-1 0,-1 0 1 0,1 0 1 0,-1 3-1 16,7 1 0-16,-6-1-1 0,-7 4 0 0,6 0 0 0,0 4 0 0,2 3 0 15,-8 0-1-15,0 0-1 0,6 4 0 0,-6 4-1 0,0 0 2 16,0 0-1-16,0 7 1 0,0-4 1 0,0 8-2 0,0-4 0 0,0 7 2 16,-6-4 1-16,6 5-1 0,0-1 0 0,0 4-1 0,-8-3 1 15,8-1 2-15,0 0-1 0,0 0-1 0,0-3 0 0,8 3 0 0,-8-7 1 16,6 4 0-16,0-7 0 0,1-1-1 0,6-4 0 0,-6 1 1 15,5-4 1-15,2-4 0 0,-2-4-1 0,2 1 0 0,5-4-2 0,-6-3-2 16,6-1 1-16,1-3-2 0,-7-4 1 0,7 1-1 0,0-2-3 16,-1-3-1-16,-6-3-3 0,6 3-3 0,-5-3-2 0,-2 4 0 0,1-5-1 15,0 1-1-15,0 0 1 0,-6 3 0 0,0-3 2 0,-1-1 0 0,0 5 0 16,1-1 1-16,-7 0 2 0,0-3 2 0,0 4 3 0,0 2 4 16,0-3 2-16,-7 1 1 0,7 3 2 0,-6 0 3 0,6 0 2 0,-6 0 3 15,-1 4 1-15,7-1 0 0,-7 1 2 0,7 4 3 0,-6-1 1 16,-1 4 0-16,7 0 1 0,-6 4 1 0,6 0-1 0,-7-1 2 0,7 5-1 15,0-2-2-15,0 5-1 0,-6 0-2 0,6 5-2 0,0-2-1 0,-7 5-2 16,7-1-2-16,-6 4-1 0,6 0-1 0,0 4 0 0,-6 3-2 16,6 0-2-16,-8 4 0 0,8 3 1 0,-6 0-1 0,6 2 1 0,0 2-2 15,-6-4 1-15,6 9 2 0,0-5-1 0,0 0-1 0,0 4-1 0,0 0 0 16,0 1 1-16,0-2 3 0,0-2 0 0,0 2-2 0,0 1 0 16,0-3-2-16,-7 2 0 0,7-2 2 0,0-1 0 0,0-2 1 0,0-2 1 15,0 0 0-15,0-3 1 0,0 0-2 0,0-3 1 0,0-1-1 16,0-4-2-16,0-2 1 0,0-1 1 0,0 0 2 0,0-8 4 15,0 4 5-15,7-2 1 0,-7-5 4 0,0 0 1 0,0 0 2 0,6-5 1 16,-6-2 1-16,6 0 0 0,-6-4-1 0,8-1 1 0,-2-2 0 0,0-4-1 16,1 0-1-16,-1-4-5 0,7 0-4 0,-6-1-4 0,6 1-4 15,-6-3-2-15,5 3-1 0,2-4-2 0,-8 5-1 0,7-1 0 0,0 0 2 16,0 3-1-16,1 1 0 0,-8 3-1 0,6 0 1 0,2 5-1 16,-8-1 0-16,1 3-1 0,5 5-2 0,-4 3-1 0,-2 0 1 0,-6 7 1 15,6 0 0-15,1 1 0 0,-7 7-1 0,6-1 0 0,-6 4 3 0,0 0-1 16,0 5 0-16,0-1 2 0,7-1 1 0,-7 1 1 0,0 0 3 15,0 0-1-15,0 1-3 0,0-6 0 0,6 2 0 0,-6-1 0 16,7-7 0-16,-7 0 1 0,6 0 0 0,-6-3-1 0,7-1 0 0,0-4-1 16,-1 1-1-16,0-4-3 0,1-4-2 0,0 1-6 0,-1-4-9 0,0-1-16 15,1-3-21-15,-1-3-30 0,1-1-37 0,0-3-45 0,-1-4-47 0,0-1-56 16,2 2-63-16,-8-5-57 0,0-3-55 0,0 0-33 0,0-1-23 0,-8 1-5 16,8-4 3-16,-6 4 14 0,-7-8 18 0,0 4 30 0,0 0 36 0,0 0 42 15,-6-3 49-15,-1 2 56 0,0-3 168 0</inkml:trace>
  <inkml:trace contextRef="#ctx0" brushRef="#br0" timeOffset="6398.51">12107 1615 142 0,'-33'26'385'0,"7"-4"47"16,0 0 24-16,7-4 15 0,-1 0 6 0,0-3 2 0,7 0 3 0,1-8-1 15,5 1 2-15,0-5 0 0,1 1-1 0,0 0-79 0,6-4-120 16,0 3-98-16,0-3-87 0,0 0-48 0,0 0-29 0,0 0-24 0,6 0-20 15,-6 0-43-15,6-3-55 0,1 3-80 0,6-4-93 0,-7 0-70 0,7 1-60 16,1-1-29-16,-8-3-16 0,8-2-7 0,-2-1-3 0,1-1 1 16,0-4 0-16,0 4 10 0,1-6 14 0,-2 2 41 0,1-4 53 0</inkml:trace>
  <inkml:trace contextRef="#ctx0" brushRef="#br0" timeOffset="6570.38">12192 1483 350 0,'-7'5'451'0,"-6"-2"39"0,0 0 25 0,0 5 17 0,0-8 14 15,7 3 9-15,-1-3 10 0,0 4 3 0,1-4 3 0,6 0 1 0,0 0 0 16,0 0-113-16,0-4-171 0,6 4-101 0,1 0-65 0,6 0-38 16,0 0-25-16,0 0-18 0,6 0-15 0,1 0-20 0,0 0-27 0,6 4-35 15,-1 0-39-15,1-1-73 0,1 5-90 0,-7-1-102 0,6 0-107 0,-1 4-54 16,-5-3-27-16,0 2-13 0,-1 1-6 0,1-3-3 0,-1 2 0 16,-6-2 11-16,7 0 15 0,-1-5 32 0,1 1 36 0,0 0 71 0,-1-1 104 15</inkml:trace>
  <inkml:trace contextRef="#ctx0" brushRef="#br0" timeOffset="7591.71">14002 2011 79 0,'0'10'236'0,"-7"2"26"0,1-1 22 0,-1 0 23 0,7-3 22 15,-6-1 25-15,0-4 29 0,-1 1 26 0,7 0 23 0,-7-1 1 16,7-3-11-16,-6 0-39 0,0 0-51 0,6-3-37 0,-7 3-28 0,7-4-22 15,0 0-20-15,0 1-20 0,0-4-18 0,0-1-26 0,0-3-28 0,0 0-24 16,0-1-23-16,7-2-20 0,-1 3-15 0,0-3-13 0,1-1-10 16,0-3-9-16,5 3-6 0,-5 0-3 0,6 1-3 0,0-1-2 0,-7 4-5 15,8 1-1-15,-8-2 0 0,7 1 0 0,0 4 0 0,-6 0 0 0,-1 2 1 16,8 2-1-16,-8-1-1 0,0 4-2 0,1 0 1 0,-1 4-1 16,1-1-2-16,-1 5 2 0,1-1 0 0,-1 1 0 0,1 6 1 0,0 1 0 15,-1 0-1-15,-6 4-2 0,6 2 1 0,-6 1 1 0,0 4 1 16,7-1 2-16,-7 5 0 0,0-1 2 0,0-3 0 0,7 3 0 0,-7 0-2 15,0 1 0-15,6-5 0 0,-6 4 0 0,6-3 0 0,-6 0 0 16,7-5 0-16,-1 1 1 0,1-3-1 0,0-1 0 0,-1 1-1 0,0-8-2 16,1 0-1-16,6-1 0 0,0-2 0 0,0-5 0 0,0-3-2 0,1 0 0 15,-2-3-1-15,8-5-2 0,-7-2-2 0,7-5-3 0,-2 0-2 16,-4 1-2-16,5-8-3 0,-5 0 0 0,-2-1 1 0,2 2 0 16,-2-5-1-16,2 0 1 0,-1 1 1 0,-7-2 1 0,0 2 2 0,2 0 2 15,-8-1 3-15,0 4 3 0,0 0 4 0,0 0 4 0,0 4 6 0,-8-1 6 16,8 4 4-16,-6 1 4 0,0 3 4 0,-1 0 4 0,1 4 1 15,-1 3 1-15,0-3-1 0,-5 3 1 0,4 4 0 0,2 0 1 0,0-3 0 16,0 6-2-16,-1-3-4 0,0 4-4 0,1-4-4 0,-1 4-5 16,7-1-4-16,-6 1-1 0,6 3-3 0,0-3 0 0,0 3-1 0,0 1-2 15,6-5 1-15,-6 5 0 0,7-2-2 0,6 2 0 0,-6 3 0 0,5-4-2 16,2 1 0-16,-2 0-3 0,8-1-1 0,-7 0-2 0,7 4-4 16,-1-4-5-16,1 0-4 0,0-2-4 0,-2 2-5 0,9-4-4 0,-7 5-3 15,6-5-5-15,-7 1-3 0,1-4-1 0,6 0-3 0,-7 0 0 16,1-4 1-16,-1 1 1 0,0-1-1 0,1-3 3 0,0 3 1 0,-7-7 4 15,-1 4 4-15,2-4 1 0,-1 3 2 0,0-2 6 0,-7-2 2 0,7-3 5 16,-6 5 4-16,-7-5 2 0,7 4 2 0,-7-4 3 0,6 4 4 16,-6-3 4-16,0 3 6 0,0 0 5 0,-6-4 6 0,6 5 7 0,0-2 6 15,-7 1 4-15,0 4 3 0,7-5 2 0,-6 5 4 0,-1 0 5 16,1 0 5-16,-1 3 3 0,1-3 3 0,-1 3-2 0,1 4-4 0,0 0-2 16,-2 0-5-16,2 0-4 0,0 4-4 0,-1-1-2 0,1 1 1 0,-1 3-4 15,1 4-2-15,6-4-5 0,-7 8-5 0,1-4-3 0,6 5-3 16,-6 2 0-16,6 0 2 0,0 0 0 0,0 4 0 0,0 4 0 0,6-5-1 15,-6 6-2-15,6-2-1 0,1 1-2 0,6-1-2 0,-7-3 0 0,1 5 0 16,5-6 0-16,2 1-2 0,-1-1-1 0,-7 2-2 0,7-5-2 16,0-3-2-16,1-1-3 0,-2 2-4 0,2-6-6 0,-1 1-6 0,-1-7-10 15,2 3-14-15,-8-7-23 0,8 0-30 0,-2 0-39 0,1-7-44 16,0 0-53-16,0-4-60 0,-7-4-49 0,8 0-44 0,-1-4-42 16,-7 1-40-16,1-3-19 0,-1-1-4 0,1-4 6 0,-1-4 10 0,0 2 23 15,-6-2 27-15,0 1 40 0,0-5 43 0,0-3 54 0,0 5 60 0</inkml:trace>
  <inkml:trace contextRef="#ctx0" brushRef="#br0" timeOffset="7874.21">14986 1473 0 0,'-26'7'178'0,"-1"1"146"0,8 2 47 16,-8-3 34-16,8 4 27 0,-7-3 22 0,6-5 19 0,1 5 14 0,6-5 13 16,0 1 12-16,0-4 13 0,6 4-35 0,1-4-59 0,0 3-65 15,6-3-71-15,0 0-53 0,0 0-41 0,0 0-31 0,0-3-26 0,6 3-22 16,-6-4-18-16,13-3-14 0,-6 3-11 0,-1-3-13 0,7-1-13 0,0-3-12 15,0 4-10-15,1-3-8 0,-2 2-8 0,-5 1-7 0,6-1-6 16,0 1-6-16,-1 3-2 0,2 1-3 0,-8 3-4 0,7 0-3 0,-6 3-3 0,-1 1-2 16,1 0-1-16,6 3-3 0,-6 0 0 0,-1 0 0 0,0 4 1 15,1 0 1-15,0 0 1 0,-1 0 2 0,1 0 2 0,-7 0 1 16,6 1 1-16,0-2 0 0,1 2-2 0,0-6-2 0,-1 1-3 0,0 1-5 16,2 0-7-16,4-5-11 0,-5-3-14 0,-1 0-20 0,1 0-25 0,6-3-40 15,-7-1-49-15,8-3-60 0,-8-5-67 0,7 1-56 0,-7 0-46 16,7 1-39-16,-6-5-33 0,5-3-12 0,-4 3 0 0,4 0 7 0,-5 1 10 15,0-4 19-15,5 2 25 0,-5 2 40 0,-1-1 47 0,8 5 63 16,-8-5 71-16</inkml:trace>
  <inkml:trace contextRef="#ctx0" brushRef="#br0" timeOffset="8077.33">15643 1766 0 0,'-6'17'218'0,"0"2"184"0,-2-4 40 0,-4 0 21 0,6-5 11 0,-2 1 4 0,2-3-1 16,0 0-5-16,6-6-5 0,-7 3-14 0,1-5-19 0,6 3-63 15,0-3-84-15,-7 0-148 0,7 0-179 0,0 0-127 0,-7-3-100 0,7 3-80 16,0 0-69-16,0 0-32 0,0 0-14 0,0 0-4 0,0-5 2 0,0 3 13 16,7 2 19-16,-7-5 25 0,7 5 29 0,-7 0 40 0,6 0 47 15</inkml:trace>
  <inkml:trace contextRef="#ctx0" brushRef="#br0" timeOffset="8233.57">15605 2183 133 0,'-8'22'359'16,"2"0"46"-16,-7 0 33 0,7 0 21 0,-1-4 18 0,0-3 10 0,1 0 5 15,0-5 5-15,0 2 4 0,6-5 2 0,-8 0 3 0,8 1-78 16,-6-5-119-16,6 1-93 0,0-4-78 0,0 0-87 0,0 0-89 0,0 0-120 16,-6-4-134-16,6-3-85 0,0-4-61 0,0 1-32 0,0-2-17 0,0-7-10 15,0 1-6-15,0-4-4 0,0 0-1 0,0-3 4 16,0-1 7-16,0-3 40 0,0-1 57 0</inkml:trace>
  <inkml:trace contextRef="#ctx0" brushRef="#br0" timeOffset="21603.8">4858 4330 0 0,'0'4'98'16,"-6"-4"51"-16,6 0 12 0,0 0 10 0,0 0 9 0,-7 0 10 0,7 0 9 15,0 0 9-15,0 0 7 0,0 0-12 0,0 0-24 0,0 0-19 16,0 0-17-16,0 0-8 0,0 0-6 0,0 0-3 0,0 0-5 0,0 0-2 16,0 0-2-16,0 0-1 0,0 0 0 0,0 0 1 0,0 0-1 15,0 0 2-15,0 0 2 0,0 0 5 0,0 0 6 0,0 0 6 16,0 0 6-16,0 0 4 0,0 0 4 0,0 0 1 0,0 0-1 0,0 0-3 15,0 0-4-15,0 0-3 0,0 0-3 0,0 0-5 0,0 0-6 16,0 0-9-16,0 0-11 0,0 2-10 0,0-2-10 0,0 0-8 0,0 0-9 16,0 0-4-16,0 0-5 0,0 0-3 0,0 0-4 0,0 0-4 15,0 0-4-15,0 0-4 0,0 0-5 0,0 0-3 0,0 0-3 0,0 0-2 16,0 0-2-16,7 5-2 0,-7-5 1 0,6 0-2 0,1 0 0 16,-1 0-2-16,8 0 2 0,-8 0-1 0,6 0 0 0,2 0-2 15,-1 0 2-15,7 0 0 0,-8 0 0 0,8 0-1 0,-1 0 1 0,1 0-2 16,0 0-2-16,-1 0-2 0,1 0-1 0,-1 0-2 0,0 0-1 0,1 0-2 15,-1 0 0-15,1 0-2 0,0 0 0 0,-7 0-1 0,6 0-2 16,-6 4 0-16,1-4 0 0,-2 0 1 0,-5 0 1 0,6 0 3 16,-7 0 2-16,1 0 3 0,-7 3 4 0,6-3 4 0,-6 0 6 0,0 0 2 15,0 0 3-15,0 0 3 0,0 0 1 0,0 0 0 0,0 0-2 16,0 0-4-16,0 0-4 0,0 0-20 0,-6 0-29 0,-1-3-44 16,1 3-54-16,-1 0-93 0,-6-4-113 0,1-1-95 0,4 3-84 0,-4-2-44 15,-1-3-22-15,6-1-11 0,-6 4-6 0,7-6 0 0,0 2 3 16,-2-3 16-16,8-4 24 0,0 5 43 0,0-5 48 0,8 1 89 0,4-1 219 15</inkml:trace>
  <inkml:trace contextRef="#ctx0" brushRef="#br0" timeOffset="22859.6">6584 3396 0 0,'0'-4'141'15,"6"0"42"-15,-6 1 18 0,7 0 18 0,-7-2 18 0,0 5 17 0,0-4 16 16,0 1 15-16,0-1 15 0,0 1-3 0,0 3-10 0,0-4-11 16,0 1-11-16,0-1-4 0,-7 0 0 0,7 1-8 0,-6-1-8 0,6 1-12 15,-6-1-12-15,-1-1-11 0,7 2-12 0,-7 0-9 0,1-1-9 16,0 0-15-16,-1 1-16 0,0 0-21 0,1-2-24 0,-1 5-20 16,1-3-19-16,-1 3-11 0,1-5-9 0,-7 5-4 0,7 0-4 0,-8 0-6 15,1 0-7-15,0 5-4 0,0-2-4 0,1 2-4 0,-8-2-2 16,6 4-1-16,-5 0-2 0,-1 5 0 0,1-5 0 0,6 4-2 0,-7-1-1 15,1 6-1-15,-1-6 0 0,7 5-2 0,0-3 2 0,-6 1-2 16,5 1-1-16,2 6 1 0,5-10 0 0,-6 9 0 0,7-5 0 0,-1 0 0 16,1 2-2-16,6-2 0 0,-7 0 2 0,7 1 0 0,0-1-1 15,0 3 1-15,7-3 0 0,-1 0 0 0,1-3 0 0,-1 0-1 16,7 0 0-16,0 0 0 0,1-4-2 0,5 1 1 0,0-1 0 0,0-3 1 16,8-1-1-16,-7 0 0 0,6-3 0 0,0-3 1 0,6 0-1 15,-5-5-3-15,5 1-2 0,1 0-4 0,-8-5-4 0,8-2-7 0,0 3-8 16,-1-3-8-16,-6-5-10 0,0 1-13 0,6-1-15 0,-6 1-16 15,1 0-16-15,-1-1-13 0,-6-2-11 0,5-1-5 0,-5 4-4 0,0-2 1 16,-1-1 5-16,-6 3 6 0,6-1 4 0,-5 1 10 0,-8 4 9 16,7-4 16-16,-6 3 19 0,-1 1 30 0,-6 1 35 0,7 3 29 15,-7-1 25-15,0 3 20 0,0-2 16 0,-7 2 10 0,7 4 7 0,-6 1 6 16,-1-4 5-16,0 3 3 0,1 4 2 0,-6-4 0 0,4 4-6 0,-4 0-10 16,-1 4-17-16,-1 0-13 0,2-1-14 0,-8 4-8 0,7 0-9 15,-7 1-5-15,8 3-4 0,-8 4-4 0,0 0 0 0,1-1 0 16,-1 5-1-16,0-5-1 0,8 8 0 0,-8-4 0 0,1 4-3 0,-1 0-1 0,7 5-1 15,0-2-1-15,0 0-1 0,0 5-3 0,0-5-1 0,7 4-3 16,-8 5-1-16,8-5-2 0,-1 0-2 0,1 3-1 0,6 2-1 0,0-1-1 16,0 0 2-16,0 0-2 0,0 1-1 0,6 2-2 0,1-3 1 15,-1-4-1-15,1 4 1 0,0-4-1 0,5 0 0 0,2 1 0 0,5-8 0 16,-6 4 1-16,0-9 0 0,7 1 0 0,-1 1-1 0,1-8 0 16,6 1-1-16,-7-2-1 0,1-2-2 0,6-5-2 0,-6-3-3 0,-1-3-1 15,7-1-2-15,-6-3 0 0,-1-5-3 0,1 2-1 0,0-5-3 16,-2-4 1-16,-4 2-1 0,-1-3 3 0,-1-1-1 0,-4-1 3 0,-2-4 2 15,-6 5 6-15,0-5 6 0,0 4 6 0,-6 0 6 0,-2 0 5 16,-4 0 5-16,5 4 6 0,-6-1 5 0,-6 5 5 0,5 3 4 0,-5-1 0 31,-1 2 1-31,1 6-1 0,0 0-2 0,-1 4-2 0,1 0-4 16,-7 4-4-16,6 0-6 0,7 3-3 0,-7 3-3 0,0 3-7 16,8-3-6-16,-1 5-12 0,-1-1-14 0,8 5-20 0,0-4-23 0,-1 2-39 15,7 1-46-15,0 1-62 0,0-4-70 0,7 0-65 0,-1-1-61 0,0-3-46 16,8 1-36-16,-1-2-17 0,-7-3-7 0,14 1 3 0,-8-8 8 15,8 4 17-15,-7-4 23 0,7 0 38 0,0-4 47 0,-8 0 61 16,8-3 70-16</inkml:trace>
  <inkml:trace contextRef="#ctx0" brushRef="#br0" timeOffset="23359.6">7470 3828 56 0,'0'-4'196'0,"6"1"26"0,-6-1 23 0,7 0 22 15,-7 4 21-15,0-3 19 0,0 3 17 0,0-3 21 0,-7 3 23 0,7-5-3 16,0 5-10-16,0-4-23 0,-6 1-27 0,6 3-23 0,-7 0-19 16,7-4-20-16,-6 1-18 0,-1 3-19 0,1-4-17 0,-1 0-17 0,0 4-15 15,1-3-18-15,0-1-19 0,-8 4-21 0,8 0-23 0,0 0-16 16,-7 0-13-16,6 0-7 0,-6 0-6 0,0 4-5 0,6-1-7 0,-5 1-2 16,-2 0-5-16,8 3-1 0,-7 0-1 0,-1 1-3 0,2 3-2 15,-1-4-2-15,0 4-2 0,6 4 0 0,-5-1-2 0,-2 2-1 16,1-2 0-16,0 4-1 0,7 0 0 0,-7 1 1 0,6-1 0 0,0 0 0 15,7 0-1-15,-6 1-2 0,6-1 0 0,0-3 0 0,0 4-1 16,6-5 1-16,-6 1 1 0,14-5-1 0,-8 1-1 0,1 0 1 0,5-4-1 16,2-2-1-16,-2 3-2 0,2-8-2 0,-1 3-2 0,0-6-2 15,6-2-4-15,-5 2-5 0,-2-6-5 0,1-1-5 0,7-1-5 0,-7 0-1 16,0-7-1-16,7 4 0 0,-7-5 0 0,-1 1-1 0,2-2 4 16,-8 3 0-16,7-5 3 0,-6 0 3 0,-1 4 5 0,1-1 4 15,-1-3 8-15,1 5 10 0,-7-3 10 0,6 2 9 0,-6 4 7 0,0-1 7 16,0 0 9-16,0 1 8 0,0 3 8 0,0 0 6 0,0 4 4 15,0-1 4-15,-6 0 3 0,6 5-1 0,0 0 1 0,0 3-6 16,0 0-5-16,0 0-8 0,0 0-6 0,-7 0-8 0,7 3-6 0,0 5-9 16,-6-5-8-16,6 9-5 0,-7-2-7 0,1 1-3 0,6 7-3 0,-7 1-1 15,7-1 0-15,-7 4-1 0,7 1 1 0,-6-2 0 0,6 5 0 16,-6 0-1-16,6-5-1 0,0 2-8 0,0 2-9 0,6-3-14 16,-6-4-20-16,0 1-35 0,6-1-46 0,1-7-56 0,0 3-60 0,-1-6-60 15,1-2-61-15,6-6-51 0,-7 0-51 0,7 0-22 0,1-6-11 16,-2-2 1-16,1-6 7 0,7 3 13 0,-8-7 17 0,8-1 37 0,0 1 45 15,-1-4 54-15,1 3 62 0</inkml:trace>
  <inkml:trace contextRef="#ctx0" brushRef="#br0" timeOffset="23613.25">7990 3711 137 0,'-6'0'246'0,"-7"0"23"0,7 0 21 15,-8 0 19-15,2 0 19 0,6 0 18 0,-8 3 16 0,8-3 17 16,-7 0 16-16,6 3-5 0,-6-3-19 0,7 4-42 0,-8 1-53 0,8 3-36 15,-7-5-27-15,6 3-19 0,-6 2-18 0,1 4-15 0,5-2-19 16,-6 1-16-16,7 0-15 0,-8 4-14 0,8-1-18 0,-7 1-13 0,6 3-16 0,0-4-10 16,1 9-9-16,0-4-5 0,0 2-4 0,-2-2-4 0,8 2-2 15,-6 1-2-15,6 0-2 0,0-2-1 0,6-3-2 0,-6 6 0 0,8-6-3 16,-2-2-1-16,0 3 0 0,0-4-1 0,8-2 0 0,-8-1-7 16,7 0-7-16,1-3-10 0,-2-6-12 0,-5 7-26 0,6-9-31 0,0 0-47 15,0 0-54-15,0-9-57 0,0 7-60 0,0-9-57 0,0 0-60 16,0-5-29-16,0 2-14 0,1-4-4 0,-2-1 3 0,1-3 8 0,-6 1 11 15,6-5 24-15,-7 1 31 0,0-2 47 0,2-2 54 0</inkml:trace>
  <inkml:trace contextRef="#ctx0" brushRef="#br0" timeOffset="23785.12">7750 3282 0 0,'-20'4'107'0,"0"-4"207"0,1 3 35 0,-1-3 18 0,1 5 14 16,0-5 6-16,-1 0 4 0,7 2 4 0,-7-2 1 0,0 0-1 15,1 5-1-15,6-2-37 0,-6 2-56 0,-1 1-99 0,-6 2-122 0,7 3-98 16,-7 3-89-16,0 1-84 0,-1 4-85 0,-5-2-50 0,-1 3-36 16,1 0-17-16,-1 3-9 0,1-1-4 0,-7 3 0 0,6-2 3 15,0-2 3-15,0 2 18 0,1-6 28 0,13 3 44 0,-7-6 90 0</inkml:trace>
  <inkml:trace contextRef="#ctx0" brushRef="#br0" timeOffset="24708.17">8655 4041 0 0,'-6'18'134'0,"6"1"109"0,-7-2 17 0,7 2 18 0,0-5 16 0,-7 0 16 15,7 3 15-15,-6-8 12 0,6 2 10 0,-7-4 13 0,7 2 13 16,0-2-34-16,0-4-55 0,0 1-35 0,0-4-21 0,0 0-14 16,0 0-6-16,0 0-11 0,7-4-13 0,-1 1-14 0,1-4-16 0,0-2-10 15,-1-4-10-15,7-1-13 0,0-3-12 0,0-4-17 0,0-1-19 0,6-4-18 16,1 1-18-16,-7-2-12 0,7-2-12 0,0 1-6 0,-8-2-4 15,8 1-1-15,-7 0-1 0,0-1 0 0,0 1 1 0,0 0-2 16,0 0 1-16,0 4 1 0,-7-6 0 0,8 5 0 0,-8 1 1 0,0 0 1 16,2 2 0-16,-2 1 2 0,0 4 4 0,-6 0 3 0,6-1 2 15,-6 5 5-15,0-1 6 0,0 5 5 0,0-2 4 0,0 5 3 0,0 0 3 16,0-1 2-16,0 0 1 0,0 5 1 0,0-1 1 0,0 4-2 16,0-3-3-16,0 3-4 0,0 0-4 0,0 0-6 0,0 0-6 0,-6 3-6 15,6-3-6-15,0 4-3 0,0-1-4 0,0 5-2 0,0-3-1 16,0 5-2-16,0-3-1 0,0 8 1 0,0-4-1 0,0 7 2 15,0 1-1-15,0-1 2 0,6 4 3 0,-6 0 0 0,0 4 0 0,7-5 0 16,-7 5 0-16,7 3-1 0,-7-3 0 0,6-1 0 0,-6 5 1 0,7-4 0 16,-1-1-1-16,0 1 1 0,2 4-1 0,-2-5 0 0,0-3-2 15,0 4 0-15,2-5 1 0,-2 1-2 0,7-3 1 0,-7-1-1 16,1-3 0-16,6-1-3 0,-7-2 0 0,0-2 0 0,8-2 1 0,-1-4 2 16,-7-1-3-16,8-3-1 0,-2-3-1 0,-5-1-3 0,6-4-4 15,0 1-5-15,0-8-3 0,-6 1-4 0,5-4-4 0,2-2 0 16,-8 0-2-16,7-3-1 0,-6 2-1 0,-7-5-1 0,6 0 0 0,1 5 0 15,-7-6 0-15,0 2 4 0,-7 3 6 0,7-4 6 0,-6 8 6 16,6-5 7-16,-7 6 6 0,0 2 7 0,1 0 6 0,0 4 6 0,0 0 3 16,-2 4 5-16,2 0 2 0,0 3 2 0,6 0 3 0,-7 4-1 15,7-4 0-15,-6 4-3 0,6 4-2 0,0-4-1 0,0 0-5 0,0 4-3 16,0 0-6-16,0-1-5 0,0 1-5 0,6 3-2 0,1-4-1 16,-7 5-2-16,12-1 0 0,-4 1-2 0,-2-5 1 0,6 5 0 15,2-2 1-15,-1 3 1 0,0-1 0 0,0-2 0 0,-1 2 1 0,2-2 0 16,-1 3 1-16,0-2 0 0,0 0 0 0,-7 0-1 0,8 0 1 0,-2 0-1 15,-5 2 1-15,0-3 0 0,6 2 0 0,-7 3 1 0,-6-4-1 16,6 4 0-16,1 0 1 0,-7-1 0 0,0 3 0 0,0 1-1 16,0 1 0-16,0 0 0 0,0 2 1 0,-7-2 0 0,7 3-2 0,0 0 1 15,-6-3-1-15,6 3 0 0,0 1 0 0,0-4-5 0,-6 0-7 0,6-1-15 16,0 1-19-16,6-5-33 0,-6 1-40 0,0 0-55 0,6-8-63 16,1 6-64-16,0-9-65 0,-1 3-54 0,7-6-50 0,0-2-26 15,0 1-11-15,7-6-1 0,-8-1 3 0,8-3 12 0,0-1 19 0,-1 1 32 16,7-5 41-16,-6-2 56 0,6 1 61 0</inkml:trace>
  <inkml:trace contextRef="#ctx0" brushRef="#br0" timeOffset="25505.04">10030 3766 158 0,'6'-7'280'0,"-6"-1"38"0,0 5 36 16,0-5 34-16,0 2 35 0,0 1 23 0,0-3 19 0,0 1 11 16,-6 4 9-16,6-5-11 0,0 1-21 0,-8 3-50 0,8-3-67 0,-6-1-48 15,6 5-40-15,-6-1-34 0,6-3-34 0,-7 4-33 0,1-1-34 16,-1 0-23-16,0 4-18 0,1 0-14 0,0-4-10 0,0 8-8 15,-8-4-9-15,8 4-7 0,-8 0-8 0,1-1-5 0,1 4-6 0,-8 5-4 16,7-2-3-16,-7 1 0 0,8 0-2 0,-8 9 0 0,0-6-1 16,7 4 2-16,-6 0 1 0,6 0 1 0,-7 4 0 0,7 0-1 0,0 0 0 15,7 4-1-15,-7-4 1 0,6 4-1 0,7-4 1 0,-7 3 1 16,7-3-2-16,0 1 0 0,0-2 1 0,7-3-2 0,0 1 1 0,-1-4-2 16,7-1-3-16,0 1-2 0,0-5 0 0,7-2-4 0,-7 0-4 15,6-5-3-15,0-3-3 0,1 0-4 0,0-3-2 0,-1-8-4 0,1 2-3 16,0-5-2-16,-1 0-1 0,1-5 0 0,0 2 1 0,-2-6 1 15,-4 2 2-15,5-6 4 0,-5 2 5 0,-2 3 2 0,2-4 4 16,-2 1 4-16,-5 0 5 0,-1 2 4 0,1-3 6 0,0 4 3 16,-1-3 4-16,-6 7 4 0,6-4 8 0,-6 3 5 0,0 1 6 0,0-1 3 15,-6 4 4-15,6 5 3 0,0-1 2 0,0 3 1 0,0 1 0 0,-6 0-3 16,6 3 0-16,0 1-3 0,0 3-3 0,0 0-4 0,0 0-6 16,-7 3-6-16,7 1-6 0,0 3-3 0,0 0-2 0,-7 5-4 15,7 2-2-15,0 1-2 0,0-1 0 0,-6 9 1 0,6-1 0 0,0 0 1 16,0-1-1-16,0 5 2 0,0-1 0 0,0 1 1 0,0 0 0 15,0 3 0-15,0-4-2 0,6 1 0 0,-6 1 0 0,7-7 1 0,0 3-2 16,-1-1 0-16,-6-3-1 0,6-1 2 0,0-4 1 0,8-3 1 16,-8 0-2-16,1 1 1 0,-1-9 1 0,8 5-1 0,-8-8 0 0,0 3 2 15,8-6 0-15,-2 0 0 0,-5-5-1 0,6-1 2 0,-6-1 1 16,5-1-1-16,2-3 1 0,-8-1-1 0,7-4 0 0,0 1-2 0,-6-3 2 16,6-2-1-16,-6 1 0 0,5 0-1 0,-6 0 1 0,2 5 0 15,-2-6 0-15,0 2-1 0,7 1 0 0,-6 2 0 0,0 4 0 0,-1-1 0 16,-6 0-1-16,6 4-1 0,0 0-1 0,-6 4-1 0,8 4-3 15,-8-1 1-15,6 1 0 0,-6 3 1 0,0 3 0 0,0 1 1 16,6-1 1-16,-6 4-1 0,0 4 1 0,7 0 0 0,-7 4 0 0,0 3 0 16,0 1 1-16,0-2 2 0,0 6 2 0,0-1 0 0,0 4 0 15,0-4 0-15,0-1-2 0,0 5-1 0,0-8 0 0,0 5 0 0,0-5-1 16,0 0 1-16,7-3 0 0,-7-1 0 0,0-3-1 0,0 0 1 16,0-4 1-16,6-2 0 0,-6-2-1 0,0 2 0 0,0-5 2 0,7 0 1 15,-7-5-1-15,6 2 1 0,-6-6 0 0,6 3 0 0,-6-5 1 16,7-4 0-16,0 0 0 0,-1 1 0 0,0-4-2 0,1-1-1 15,0-4 0-15,-1 6 0 0,1-5-2 0,-1 4 1 0,1-4 1 0,-1 3 0 16,7 1-1-16,-7 0-1 0,2 2-1 0,-2 2 1 0,0 3-1 16,1-3 0-16,-1 6 0 0,1 1-2 0,-1 3 1 0,1 1 0 15,-7 3-1-15,6 0 1 0,-6 0-1 0,6 7-1 0,-6-3 2 0,8 7 0 16,-8-1 0-16,0 2-1 0,0 2 1 0,0 5 2 0,0-1 0 0,0 0 0 16,0 1 0-16,0 3-2 0,0-4-4 0,0 4-7 0,0-5-10 15,0 3-15-15,0-6-14 0,0 4-27 0,0-6-35 0,6-2-47 16,-6-2-54-16,6-1-60 0,1-3-61 0,0-4-54 0,6 0-51 0,-7-4-29 15,7-3-22-15,0-1-4 0,7-2 4 0,-7-2 10 0,6-2 14 16,0 3 27-16,1-3 33 0,0-2 48 0,5 2 55 0,-5-1 58 0,0 0 188 16</inkml:trace>
  <inkml:trace contextRef="#ctx0" brushRef="#br0" timeOffset="26037.42">11013 3887 147 0,'6'-8'219'0,"1"5"26"16,-1-5 25-16,-6 1 21 0,0 0 21 0,6 3 20 0,-6-4 22 16,0-2 25-16,0 2 26 0,0 1-13 0,-6 0-28 0,6-5-32 15,0 5-34-15,-6-4-25 0,6 4-22 0,-7-3-24 0,7 1-22 0,-6 3-22 16,-1-2-20-16,7 2-21 0,-7 1-22 0,1-3-25 0,0 4-25 0,-8 4-21 15,8 0-18-15,-7 0-12 0,0 4-6 0,0 4-7 0,0 0-6 16,0 3-3-16,0 0-1 0,0 3-2 0,0 4 1 0,-7 1 0 16,8 3 1-16,-2 0-1 0,1 0 1 0,7 3 0 0,-7-3 2 0,6 3-1 15,1 1 0-15,6-4-2 0,0 0 0 0,0-2-1 0,0-3 0 16,0 1-1-16,6-3 0 0,1-4-4 0,-1-3-3 0,7-1-6 0,-6-4-7 16,5-3-12-16,2-3-16 0,-1-1-14 0,0-3-17 0,6-4-13 15,-5-3-9-15,5 2-7 0,-6-6-8 0,6-1-4 0,-5 1-1 0,-2-1 1 16,2-2 3-16,-2-2 6 0,-5 3 6 0,6 1 13 0,-6-3 17 15,-1-1 27-15,0 5 31 0,-6 0 36 0,8 0 35 0,-8-1 27 16,0 1 25-16,0 4 18 0,0-2 13 0,0 7 12 0,0-4 7 0,0 3 11 16,-8-1 8-16,8 3 5 0,0 5-2 0,0-4-10 0,0 2-14 15,-6 5-21-15,6-3-24 0,0 3-20 0,0 0-17 0,0 3-13 0,0 2-11 16,0-2-9-16,0 4-8 0,6 1-10 0,-6 3-7 0,0-1-3 16,0 6-2-16,8 1 0 0,-8 6 1 0,6-2 0 0,-6 5 4 0,6 4 0 15,-6 3 0-15,6 0 1 0,1 4-1 0,-7 2 0 0,7 3 0 16,-7-2 0-16,0 3 0 0,0 1 1 0,0 0 0 0,0 4-1 15,0-4-2-15,0 3 0 0,-7-3-3 0,0 4-1 0,7-4-2 0,-6 0 0 16,0 0-1-16,0-5-2 0,-2 3 0 0,2-6-3 0,0 1-2 16,-1-2-3-16,1-1-4 0,-1-8-3 0,0 3-2 0,1-7-3 0,-6-3-2 15,4-5-2-15,2 1-1 0,-7-7-1 0,6-2 0 0,-6-6-1 16,1-3 2-16,-2 0 2 0,2-9 2 0,-2-2 4 0,1-2 5 0,1-5 6 16,-2-2 7-16,8 2 7 0,-8-5 7 0,8 1 4 0,0-5 3 15,6 1 4-15,-7 3 3 0,14-6 3 0,-1 2 2 0,0 0 1 16,8 1-2-16,-1-3 1 0,0-2-2 0,13 2-3 0,-7-2-5 0,7 1-4 15,1 1-6-15,5-1-3 0,-6 0-4 0,7-1-14 0,-1 2-16 16,-5-1-37-16,5-4-48 0,-6 4-63 0,1 4-70 0,-9-4-74 0,2 1-77 16,-1-2-47-16,1 4-34 0,-7 1-16 0,0 0-7 0,-6 0-3 15,-1 3 0-15,-6 0 11 0,0 4 14 0,0 0 36 0,-6 4 46 16,-1-1 61-16,-6 5 70 0</inkml:trace>
  <inkml:trace contextRef="#ctx0" brushRef="#br0" timeOffset="26370.79">9586 4396 0 0,'-13'3'312'0,"7"5"113"0,-1-1 42 16,1-4 23-16,-1 6 17 0,1-6 12 0,0 0 9 0,-2 1 10 15,2 0 6-15,6-1 7 0,0-3 8 0,-6 4-42 0,6-4-66 0,0 0-106 16,0 0-126-16,0 0-68 0,0 0-42 0,0 0-25 0,0 0-15 16,0 0-13-16,0 0-11 0,0 0-14 0,0 0-17 0,0 0-29 0,0 0-33 15,0 0-63-15,6-4-78 0,-6 1-101 0,0-5-112 0,0 5-71 16,0-5-52-16,0-3-25 0,0 0-12 0,0 1-6 0,0-6-3 15,0 6 4-15,-6-8 10 0,6 3 21 0,0-6 25 0,-7 1 57 0,1-5 73 16</inkml:trace>
  <inkml:trace contextRef="#ctx0" brushRef="#br0" timeOffset="26700.14">8687 3535 160 0,'-6'4'380'0,"0"3"45"0,-1-3 27 0,0-1 17 15,1 1 11-15,6-1 8 0,-6-3 4 0,6 4 1 0,6-4 2 16,0 0 2-16,1 0 2 0,0 0-83 0,5-4-127 0,8 1-93 0,-1-1-77 16,1 1-43-16,13-1-27 0,-7-3-16 0,6 3-13 0,7-4-13 15,0 4-14-15,1-2-60 0,-8 2-82 0,7 0-108 0,0-3-122 0,-7 3-61 16,1 1-29-16,0-1-16 0,-7 1-7 0,0-1-4 0,-6-4-3 16,-1 5-1-16,1-1-1 0,-7 1 7 0,0-1 9 0,7-4 58 15,-8 5 81-15</inkml:trace>
  <inkml:trace contextRef="#ctx0" brushRef="#br0" timeOffset="27881.82">11371 4004 0 0,'0'11'35'0,"0"0"181"0,0 1 14 0,0-6 10 0,0 2 5 15,0-1 3-15,6 0 1 0,-6-3 5 0,0-1 3 0,0-3 10 16,7 5 12-16,0-5-27 0,-7 0-42 0,6 0-34 0,6 0-30 0,-4-5-13 16,4-2-8-16,2 0-5 0,-1 0-5 0,-1-4-1 0,8-4-1 15,0 0-4-15,-7-4-3 0,6 1-9 0,0-3-11 0,1-4-14 16,0 2-14-16,-1-3-14 0,1-3-15 0,0 3-10 0,-1-3-8 0,-6 0-5 15,6 0-2-15,-5-5 0 0,5 5 0 0,-6-4 1 0,0 5 1 16,1-3 12-16,-8-1 15 0,7 5 17 0,-7-1 18 0,1 2 12 0,-1 3 7 16,1 2 10-16,-7-2 7 0,0 9 7 0,6-1 5 0,-6 1 6 15,0 3 4-15,-6 1 2 0,6 1 2 0,0 3-9 0,-7-2-13 0,7 5-14 16,-6 0-18-16,-1-2-11 0,7 5-10 0,-6 0-7 0,6 0-8 16,-7 0-7-16,7 5-5 0,-6-2-7 0,0 4-6 0,6 0-2 0,-8 1-5 15,2 6-2-15,0 1-3 0,-1-1-4 0,0 5-1 0,1 4 1 16,0-3-2-16,-1 7 0 0,1-2 2 0,-1 1-1 0,7 3 0 0,-7 1 0 15,1-2 2-15,6 2-1 0,0-1 0 0,-6 4 0 0,6-3 0 16,0-2 1-16,0 2-1 0,0-4 0 0,0 3 1 0,6-4-1 16,-6-2-1-16,6-1-2 0,1 0 0 0,0-5 0 0,-1-1-2 0,7-2 1 15,-7-3-2-15,8 1-1 0,6-9-1 0,-8 0-4 0,1-3-3 0,7-3-8 16,0-5-9-16,-1-3-11 0,0 0-10 0,1-6-12 0,6 2-11 16,-7-7-11-16,8 0-12 0,-7-5-11 0,-2 2-10 0,2-4-9 15,-1 0-8-15,1 0-5 0,0-4-1 0,-1-1 2 0,-5-2 4 0,5 3 8 16,-6-8 11-16,0 5 12 0,-7-1 12 0,8-3 13 0,-8 0 13 15,0 3 20-15,2-3 27 0,-8 3 30 0,6 4 34 0,-6-4 28 16,0 8 26-16,0 1 18 0,-6 2 17 0,6-1 10 0,-8 9 7 0,2-1 7 16,0 5 5-16,6 0 4 0,-7 2 2 0,0 2-6 0,1 3-12 15,-1-1-19-15,1 4-25 0,-7 1-21 0,13 3-20 0,-7 0-13 0,-5 0-11 16,5 3-7-16,0 5-7 0,1-1-5 0,-1 1-6 0,-6 6-6 16,6 1-2-16,1 2-5 0,0 2-2 0,-8 3 0 0,8 4-2 0,0 3 1 15,-1 0 1 1,1 5 1-16,-1-2-2 0,0 2 0 0,7 2 0 0,-6 1 1 0,6 3 1 0,-6-3 0 15,6 3 1-15,-6 0 1 0,6 0 0 0,0 5 0 0,0-6-1 0,0 1 1 16,0 2 0-16,0-6 0 0,0 4 1 0,0-4 0 0,0 2 0 16,6-5 0-16,-6-4-2 0,0 1-1 0,0-2 0 0,6-2 1 15,-6-8-1-15,6 1 0 0,-6-1 0 0,7-3-1 0,-7-4 0 0,7-5 1 16,-1 3 1-16,-6-1 0 0,7-8 0 0,-7 3 1 0,6-3 1 16,0-3 0-16,2-5 2 0,-2-1-1 0,0 3 0 0,0-5 1 0,8-4 1 15,-8-3 0-15,1-1 1 0,6-2-1 0,-6-2-2 0,5-2 0 16,2-5-1-16,-8 1-2 0,7 0 1 0,0 0-1 0,0-4-1 0,1 3-1 15,-8 1 0-15,6 0-1 0,2 0 0 0,-1 3-2 0,-1 0 2 16,2 8-1-16,-2-4 0 0,2 7-1 0,-1 1 1 0,0 2-1 16,-6 4 0-16,5 5 0 0,-6 0 1 0,2 3-1 0,-2 0 1 0,0 3-1 15,1 5 2-15,-1 4 0 0,-6-2 0 0,7 5 1 0,-7 3 0 0,0 0 1 16,0 4-1-16,0-1 1 0,-7 5-1 0,7 1 0 0,-6-2-1 16,6 1-1-16,-7-1-2 0,7 0-5 0,0-2-9 0,0-1-12 0,-6-4-16 15,6 1-19-15,6-5-23 0,-6 1-29 0,0-8-29 0,7 0-40 16,-1-2-46-16,1-2-49 0,0-6-49 0,-1-2-50 0,6 1-49 15,-4-6-24-15,4 2-13 0,8-6 2 0,-7-1 8 0,7 1 19 0,-1-1 20 16,1-3 29-16,-1-1 29 0,0 1 42 0,8 3 45 0,-1-3 49 16,0 0 213-16</inkml:trace>
  <inkml:trace contextRef="#ctx0" brushRef="#br0" timeOffset="28475.57">13019 3726 204 0,'12'-5'241'0,"-5"5"18"0,-7-4 18 0,7 1 19 0,-7 0 19 0,0-1 23 15,-7-3 24-15,7 3 25 0,0 0 23 0,-7-3-10 0,7 4-29 0,-6-2-41 16,0 2-47-16,6-4-25 0,-6 3-12 0,-2 1-12 0,2-1-14 15,6 0-15-15,-6 0-13 0,-1 1-21 0,0-1-25 0,1 1-24 16,-7-1-22-16,7 4-19 0,-1 0-16 0,-6 0-12 0,7 0-13 0,-8 0-9 16,1 4-7-16,0-4-6 0,7 7-5 0,-7-4-4 0,-1 5-4 15,2-1-4-15,5 0 0 0,-6 5-1 0,7-2-1 0,-7 1 0 0,7 3 1 16,-2 3-1-16,2-3-1 0,0-3 0 0,-1 3 0 0,7 4 1 16,-7-2-2-16,7-2 0 0,0 0 0 0,7-3-1 0,-7 4 1 0,7-5-1 15,-1 3 1-15,8-3-1 0,-8 1-3 0,7-7 0 0,-7 3-3 16,7-3-1-16,6-1-3 0,-5-3 0 0,-1 0-4 0,0-3-2 15,6-4-1-15,-5-1-2 0,5 1-1 0,-6-4-2 0,0 0 2 0,0-1-1 16,0-2 1-16,1-1 1 0,-2 1 3 0,1-5 2 0,-6 1 3 16,-1 4 2-16,7-5 4 0,-13 2 4 0,6 0 3 0,2 0 4 15,-2-1 2-15,-6-1 2 0,0 4 1 0,0 1 3 0,0-4 3 0,0 3 3 16,0 4 2-16,0-3 1 0,0 2 1 0,-6 5 0 0,6 0-1 16,0 3-3-16,0 0-2 0,-8 1-2 0,8 3 0 0,0 3-1 0,0 1-1 15,-6 0-2-15,6 6-4 0,0-3-2 0,0 8-2 0,-6 4-1 16,6-1-1-16,0 1 1 0,0 3 1 0,0 3 1 0,0 1 0 0,0 0 0 15,6-4-2-15,-6 7 0 0,6-7 1 0,2 3 1 0,-2-3-1 16,7 5 1-16,-7-10 0 0,7 5 0 0,0-3 0 0,-6-4 0 16,6-1 0-16,0-3 3 0,0-1 0 0,0-6 2 0,0 4 2 0,0-8 1 15,1 0 2-15,-2-3-1 0,1-2 1 0,0-6 2 0,0 0-2 0,1 1 0 16,-2-9-2-16,1 5 1 0,0-8-1 0,0 0 1 0,-7-1-1 16,8 1 0-16,-8-3-2 0,8-1 0 0,-8 1 3 0,-6-4 1 15,6 6 4-15,1-2 4 0,-1-1 4 0,-6 8 6 0,0-4 5 0,0 3 3 16,7 5 2-16,-7 3-2 0,0-1 1 0,0 5-1 0,0 0 0 15,0 7-4-15,0-3-3 0,0 3-4 0,-7 3-2 0,7-3-6 0,0 7-4 16,0 0-6-16,0 5-4 0,0-1-3 0,0 3-3 0,-6 5 0 16,6-1 0-16,0 4 0 0,0-3-1 0,6 6 1 0,-6-3 4 0,0 0 0 15,0 0-2-15,7 0 0 0,-7-4 0 0,7 4 0 0,-7-7 0 16,6 3-4-16,0-2-6 0,-6-6-14 0,6 1-16 0,2-3-34 16,-2-1-43-16,-6-4-70 0,6-3-84 0,1-3-82 0,0-4-81 0,-1-1-48 15,1-6-32-15,-1 2-18 0,0-6-7 0,1-4 0 0,0 0 4 16,-1-4 11-16,-6 1 16 0,6-7 35 0,-6-2 43 0,7 1 70 15,-7-4 82-15</inkml:trace>
  <inkml:trace contextRef="#ctx0" brushRef="#br0" timeOffset="28635.17">13416 3176 178 0,'-13'3'384'0,"0"2"42"16,-1-1 25-16,8-1 15 0,-6 4 13 0,-2-3 6 0,8-1 3 0,-1-3 2 16,1 4 1-16,-1-4 1 0,0 4-1 0,1-4-86 0,0 3-132 15,0-3-93-15,6 0-76 0,-8 4-52 0,2-4-41 0,6 3-62 0,0-3-71 16,0 0-89-16,-6 4-95 0,6-4-72 0,0 0-56 0,0 0-30 15,-7 0-14-15,7 0-7 0,0 0-2 0,0 0-1 0,-6-4 0 0,6 1 11 16,0-1 16-16,0-3 46 16,0 0 59-16</inkml:trace>
  <inkml:trace contextRef="#ctx0" brushRef="#br0" timeOffset="28790.69">13181 3073 252 0,'-12'4'401'0,"-2"-4"31"0,2 0 16 0,-2 0 7 16,1 0 3-16,0 0 2 0,-6-4 1 0,5 1-1 0,2-1-3 0,-1 4-14 15,-1-3-17-15,-4 3-133 0,4 3-195 0,-6 1-153 0,1-1-131 16,-7 5-102-16,6-1-87 0,-6 3-44 0,1 2-22 0,-2-1-10 16,1 0-6-16,0 3 0 0,0-3 2 0,0 3 12 0,-7 3 17 0,8-7 35 15,5 5 43-15,-6-1 62 0,0-3 220 0</inkml:trace>
  <inkml:trace contextRef="#ctx0" brushRef="#br0" timeOffset="29040.69">11677 3402 353 0,'-13'12'450'15,"0"-5"34"-15,6 4 19 0,-5-4 11 0,4-3 8 0,8 4 3 16,-6-8 2-16,6 0 0 0,6 3 3 0,-6-3 0 0,8 0 0 0,4 5-115 15,2-5-173-15,-1 0-98 0,6-5-64 0,7 5-39 0,-6 0-28 0,6 0-60 16,0-3-76-16,6 3-120 0,-5-5-143 0,-1 2-73 0,6-1-35 16,-6 1-19-16,-7-1-8 0,8 1-5 0,-7-5-2 0,5 1-1 15,-5-5-2-15,0 6 6 0,-8-5 9 0,8-1 49 0,-1 2 69 16</inkml:trace>
  <inkml:trace contextRef="#ctx0" brushRef="#br0" timeOffset="33836.25">14504 3795 0 0,'0'3'92'0,"0"1"96"0,6 1 14 0,-6-5 16 16,0 3 14-16,6-3 16 0,-6 0 14 0,0 0 16 0,0 0 14 16,0 0 4-16,8 0-2 0,-8 0-23 0,0 0-31 0,0 0-19 15,0 0-10-15,0 0-5 0,0 0-2 0,0-3-9 0,6 3-12 0,-6-5-9 16,0 5-8-16,0-4-9 0,0 1-12 0,0-1-10 0,0 1-9 16,0-1-13-16,0 0-11 0,-6 1-14 0,6-1-12 0,0-3-10 15,0 0-10-15,-8 2-4 0,8-1-2 0,-6 1-3 0,0-1-5 0,6-2-4 16,-7 0-2-16,1 4-4 0,-1-2-5 0,0 2-3 0,1-3-1 15,-8 3-1-15,8 0 0 0,-6 1-2 0,5-1-3 0,0 1-2 0,-6-2-1 16,7 2-2-16,-8 3-2 0,8-4 0 0,-6 4-1 0,4 0 0 16,2 0 0-16,-7 0 0 0,7 0-2 0,-8 0 0 0,8 0-1 0,0 4-1 15,-8-4-1-15,8 3 1 0,0 2 0 0,-1-2-2 0,-6 4 0 16,6-3-2-16,1 3 0 0,-7 1-1 0,6-2 1 0,1 3 0 16,-7 2-1-16,6-5 1 0,1 5 0 0,-1-2 0 0,1 1-1 0,0 1-1 15,-1 3-1-15,0-2 0 0,1-1 0 0,6 3 0 0,-6-3 1 0,6 4-1 16,0 0-1-16,0-4 1 0,0 3 1 0,6 1-2 0,-6 0 0 15,0-4 1-15,6 4 0 0,1-5 0 0,0 5 1 0,-1-5 1 16,0-1-1-16,1 1 0 0,6-3 0 0,-6 4 0 0,5-2 0 0,2-6 0 16,-2 4 0-16,2-3 1 0,-1-1-1 0,-1-3-1 0,2 0 0 15,5-3 0-15,-6 3 1 0,6-8-2 0,1 5 0 0,-6-9-4 16,5 4-1-16,1-2-5 0,-2-5-7 0,2 4-6 0,0-7-9 0,-1 4-10 16,1-5-12-16,0 1-12 0,-1-4-12 0,1-1-13 0,-8 2-12 15,8-5-12-15,-7 0-13 0,7 1-10 0,-8 0-11 0,2-6-7 0,-1-1-6 16,0 3 1-16,0 0 2 0,-7-5 8 0,8 1 9 0,-8 0 13 15,0-3 13-15,1 4 16 0,0-2 14 0,-1 5 19 0,1-4 22 16,-7 4 24-16,6-1 27 0,-6 4 29 0,0 5 33 0,6-1 29 0,-6 0 32 16,0 3 18-16,0 1 15 0,0 4 12 0,0 3 7 0,0-1 8 15,0 1 4-15,0 0-1 0,0 4-5 0,-6-1-7 0,6 4-9 0,0 1-17 16,0-4-18-16,0 3-24 0,-6 4-22 0,6-3-17 0,0 3-14 16,0 0-10-16,0 0-12 0,0 0-9 0,0 3-5 0,-7-3-6 0,7 4-6 15,0 0-2-15,0 2-3 0,0 3-2 0,0-2-2 0,0 7-1 16,0-3 0-16,0 4-2 0,0 2 1 0,0 6 1 0,0-1 3 0,-6 0 0 15,6 4-1-15,0-1 1 0,0 1 0 0,-7 4-1 0,7-5 0 16,0 4 0-16,0 1 0 0,-7-5 0 0,7 5 0 0,0-1 1 16,0-3 0-16,0 2 0 0,0-2 0 0,0 0-2 0,0 0-1 0,7-1 1 15,-7 1 0-15,0-5 0 0,7 2 2 0,-7-4 0 0,6 2-1 16,-6-6 0-16,7 3 0 0,-1-3-1 0,0-1 0 0,1 1-1 0,0-4-1 16,-1-3 2-16,0 0-2 0,8-1 1 0,-8-4 1 0,7 1-1 15,-6-4-1-15,6 0 1 0,-1-4-1 0,2-3 0 0,-1-1 1 0,-7 0-2 16,7-2 2-16,0-5-1 0,1 4 1 0,-8-3 1 0,7-5 0 15,-6 1 1-15,6 4-1 0,-7-5 1 0,0 2 1 0,1-3-1 0,0 2 1 16,-1-1 0-16,-6 5 0 0,6-4 0 0,2 3 2 0,-8 1-1 16,0-1 1-16,0 4-1 0,6-3 0 0,-6 5 1 0,0 2-1 15,0 0-2-15,0 0 2 0,0 3-1 0,0 1-2 0,6-1 1 0,-6 4 1 16,0 0-1-16,0 0-1 0,0 0-1 0,0 4 2 0,-6-1-1 16,6 1-1-16,0 3 0 0,0 0 2 0,0 4 1 0,0 0 0 0,0 0 1 15,0 5-1-15,0 2 0 0,0 0-2 0,0 0 2 0,0 1 1 16,0-1 0-16,0 3 0 0,0-2-1 0,0 0 0 0,0 2 0 0,6-6 0 15,-6 3-2-15,7-3-1 0,-7-1 1 0,6-2-1 0,1-2 1 16,-1-3 2-16,1 6-2 0,-7-10-2 0,6 1 1 0,8-1-1 0,-8-3 0 16,0 0 2-16,7-3-1 0,-6-1 1 0,6-4 1 0,-7-3-1 15,8 0 1-15,-8 0 0 0,7-3-1 0,-6 3 0 0,-1-8 1 0,7 1 2 16,-7 4-1-16,1-8-2 0,0 3 2 0,-7 1 0 0,6-4 0 16,0 3 0-16,-6 1 0 0,7 0 1 0,-7 0 0 0,7 3 0 0,-7 1 0 15,0 3 2-15,6-1-1 0,-6 5 0 0,0 0 0 0,0 3 1 16,0 0-2-16,0 1-3 0,0 3 0 0,0 0 0 0,0 3 0 15,0 1 0-15,0 0 1 0,0 6 1 0,0-3 0 0,0 8 0 0,0-1-2 16,0 3 0-16,0-3 1 0,-6 7 1 0,6-2 1 0,0-1 0 0,0 0-3 16,0 5-2-16,0-6-9 0,0-1-14 0,0 2-29 0,6-4-37 15,-6 2-48-15,0-2-51 0,6-3-57 0,-6-1-58 0,7-6-58 16,0 4-56-16,-1-5-32 0,1-3-20 0,-1 0-8 0,0-3-4 0,8-1 7 16,-2-4 11-16,-5 1 30 0,6-4 35 0,6 0 47 0,-5 0 51 15,-2 0 56-15,8-3 209 0</inkml:trace>
  <inkml:trace contextRef="#ctx0" brushRef="#br0" timeOffset="34226.9">15793 3564 16 0,'0'-4'213'0,"-6"-3"27"0,6 4 26 0,-7-5 24 0,7 5 25 0,-7-1 25 16,1 1 25-16,0-2 22 0,6 1 18 0,-7 1-1 0,0 0-11 16,1 3-37-16,0-4-51 0,-1 4-38 0,0 0-32 0,7 0-27 15,-6 0-24-15,-1 0-25 0,1 4-25 0,0-4-24 0,-2 6-25 0,2-2-19 16,0 4-18-16,-7-1-13 0,6 4-12 0,1 0-7 0,-1 4-4 15,1-4-2-15,0 8-1 0,-2-5-2 0,2 4-1 0,0 1 1 0,0-2 1 16,6 2 0-16,-8-1-1 0,2 5-1 0,6-6-1 0,0 2 0 16,-6 3 0-16,6-4-2 0,0 1-4 0,0-1 0 0,6-4 1 0,-6 6 0 15,6-6 0-15,2 4-1 0,-2-6-2 0,0 2-1 0,0-3-3 16,2-4-3-16,4 4-4 0,1-8-7 0,1 1-7 0,-2-4-11 16,2 0-13-16,5-4-21 0,-6-3-24 0,0-3-22 0,0-2-19 0,6-2-20 15,-5-1-16-15,-1-3-12 0,-1-1-8 0,2 1-3 0,-8-4 0 16,0 4 3-16,2-8 9 0,-2 4 14 0,0 0 19 0,-6 0 28 15,0 4 36-15,0-8 36 0,0 8 34 0,-6-4 39 0,6 4 38 0,-6 0 40 16,-2-1 45-16,2 5 27 0,0-2 22 0,-8 2 13 0,8 3 10 0,0 3 2 16,-1 1-1-16,1 0-8 0,6 3-10 0,-7 1-14 0,0-1-15 15,7 4-21-15,-6 4-20 0,6-4-29 0,0 3-34 0,0 1-21 16,-6 3-17-16,6 0-18 0,6 5-15 0,-6-5-28 0,0 4-33 0,0-1-48 16,6 2-54-16,1-1-60 0,0 0-63 0,-1 1-60 0,1-6-58 15,-1 5-28-15,7-3-16 0,-6-1-7 0,5 0-3 0,2 1 3 0,-1-5 6 16,6 1 21-16,-6-4 32 0,7 3 46 0,-1-3 53 0</inkml:trace>
  <inkml:trace contextRef="#ctx0" brushRef="#br0" timeOffset="34508.15">16262 3506 74 0,'-6'-4'177'0,"-1"0"17"0,0 4 18 0,7-3 15 15,-13-1 16-15,7 4 10 0,0 0 12 0,-1 0 8 0,-6 0 11 0,7 0-19 16,-8 4-30-16,1-4-25 0,0 3-17 0,7 1-11 0,-7 0-7 15,-1-1-5-15,2 5-4 0,-1-2-2 0,6 3 1 0,-6-2-3 0,0 4-4 16,6-1-4-16,1 1-5 0,-7 0-8 0,6 3-10 0,1 3-8 16,0 0-9-16,-1-2-9 0,1 3-10 0,-1 1-12 0,7-1-11 0,-7 3-14 15,1-2-13-15,6 4-8 0,0-6-7 0,-6 5-4 0,6-3-5 16,0 2-5-16,0-2-4 0,0-1-1 0,0 1-2 0,6-4-2 16,-6 0-1-16,6-1-2 0,1 1-1 0,0-8-1 0,-1 3-2 0,7-2-4 15,-7-1-6-15,8-4-11 0,-2-3-16 0,2 0-24 0,-1 0-31 0,0-3-36 16,0-4-39-16,7-1-41 0,-8-2-40 0,1-1-36 0,0-4-34 15,0 0-42-15,1 1-45 0,-8-4-20 0,7 3-7 0,0-4 6 16,-7 1 13-16,1-4 24 0,-1 3 29 0,1-2 35 0,0-5 39 0,-1 1 40 16,-6-1 42-16</inkml:trace>
  <inkml:trace contextRef="#ctx0" brushRef="#br0" timeOffset="34775.04">15884 3202 0 0,'-19'7'258'0,"-8"-3"43"0,8-1 29 0,6 1 26 0,-6-1 21 0,5-3 22 16,8 4 21-16,-7 0 15 0,6-4 10 0,7 0 9 0,-6 0 8 0,6 0-56 16,0 0-88-16,0 0-61 0,0 0-46 0,0 0-36 0,0 0-29 15,6-4-24-15,1 4-23 0,0-4-22 0,-1 1-21 0,0-1-15 16,1 1-11-16,6-1-8 0,-6 0-8 0,5 1-5 0,-5-1-6 0,6 4-3 16,-7-4-3-16,2 4-4 0,-2-3-4 0,0 6-5 0,1-3-5 15,-1 4-8-15,-6 0-10 0,7 3-14 0,-7 0-15 0,6 4-18 0,-6 0-17 16,0 0-22-16,0 4-23 0,-6 3-30 0,6-4-32 0,0 5-36 15,-7 0-36-15,1-5-47 0,-1 4-50 0,1 4-24 0,6-3-11 0,-6-1 1 16,-8 0 10-16,8-2 15 0,-1 1 17 0,0 2 21 0,1-5 23 16,0 4 31-16,-1 1 35 0,1-5 38 0,6 5 182 0</inkml:trace>
  <inkml:trace contextRef="#ctx0" brushRef="#br0" timeOffset="34946.92">15767 4007 0 0,'-6'22'121'0,"-8"-3"282"0,2-1 40 0,5-3 18 0,-6-1 8 15,6 1 5-15,7-4 2 0,-6-4 1 0,6 4 0 0,-6-8-2 16,6 6-4-16,6-1-20 0,-6-5-31 0,0 0-121 0,0 0-164 0,0 2-96 16,0-5-60-16,6 3-55 0,-6-3-52 0,0 0-71 0,0-3-77 15,7-2-69-15,-7 2-67 0,0 0-29 0,0-8-15 0,6-1-6 16,-6 1-3-16,0-3 2 0,0-5 6 0,0 2 15 0,0-6 19 0,0-3 37 16,-6 1 47-16,6-5 64 0,-7 1 250 0</inkml:trace>
  <inkml:trace contextRef="#ctx0" brushRef="#br0" timeOffset="35196.91">15396 3407 65 0,'-6'-8'281'0,"-2"1"27"16,2 0 17-16,0-1 11 0,-1 1 8 0,7 0 8 0,0 0 6 0,0-4 5 15,0 4 4-15,0-5 3 0,7 5 3 0,-1-3-60 0,-6 2-90 0,6-4-58 16,8 5-43-16,-8 0-24 0,0-1-17 0,2 1-11 0,-2-1-8 15,7 5-8-15,-7-1-7 0,8 1-6 0,-8-1-5 0,6 1-8 16,-4 6-9-16,-2-3-7 0,0 4-10 0,1-1-13 0,0 4-17 0,-1 1-19 16,-6-1-21-16,7 4-22 0,-7 0-22 0,0 1-23 0,-7 2-25 15,7 0-24-15,-6 5-24 0,-1-4-23 0,-6 4-21 0,7-2-24 0,-8 3-24 16,8 0-22-16,-7 0-21 0,0-3 2 0,0-2 11 0,7 3 17 16,-8-4 21-16,8-2 23 0,-8 3 24 0,8-5 26 0,-7-3 25 0,7-3 22 15,-1 1 99-15</inkml:trace>
  <inkml:trace contextRef="#ctx0" brushRef="#br0" timeOffset="35431.28">14725 3363 293 0,'-26'3'416'0,"7"4"33"0,-1 2 18 0,0-6 10 0,7 0 6 0,1 1 3 16,4-4 0-16,2 0 2 0,0 0-2 0,6 0 2 0,0 0 1 0,6 0-104 15,0 0-158-15,8-4-91 0,-1 4-59 0,7-3-32 0,-2 0-18 16,9-2-12-16,-1 1-5 0,6 1-5 0,1-4-5 0,-1 0-41 16,1-1-60-16,7 5-103 0,-8-4-124 0,1-2-71 0,-1 3-49 0,1-2-23 15,-7 2-12-15,0 1-5 0,-7-3-3 0,7 1-1 0,-6 0 0 16,-7 3 2-16,7-3 3 0,-8 3 41 0,8-3 61 0</inkml:trace>
  <inkml:trace contextRef="#ctx0" brushRef="#br0" timeOffset="36358.9">17448 3527 180 0,'6'8'235'0,"-6"-1"12"16,0 1 7-16,0-5 6 0,0 1 7 0,0-1 11 0,0-3 12 15,0 0 17-15,0 0 21 0,0 0-6 0,0 0-19 0,0 0-34 16,0-3-43-16,0-1-23 0,6 1-12 0,-6-1-4 0,-6 0-1 0,6-3-4 16,0-1-6-16,0-2-9 0,-6 2-11 0,6-3-17 0,-7 4-19 15,0-4-21-15,1 0-24 0,0 1-15 0,-2-3-13 0,-4 3-9 16,5 3-9-16,-6-1-6 0,0 1-6 0,1 0-1 0,-2 2-1 0,1 2-1 15,-7 3-2-15,8 0-1 0,-8 3 0 0,0 2-2 0,1-2-2 0,-1 6-2 16,0 1 0-16,1 0-1 0,0 2-3 0,0 3-2 0,-1 3-1 16,0-4 0-16,1 5 0 0,-1-1 1 0,0 0-1 0,8 0 0 15,-1 4 0-15,-1-2 1 0,8 1-2 0,-8-3 0 0,8 4-2 0,6-4 2 16,-6 1 0-16,6 4 1 0,0-6 0 0,6 2-1 0,0-1 0 16,2 1 0-16,-2-5-1 0,7 4 0 0,0-3 1 0,6-5 0 0,-5 2 1 15,5-1 1-15,1-7 0 0,6 3 1 0,-6-7-3 0,5 0 0 16,-5-4 0-16,6-3 0 0,0-4 1 0,0-1 1 0,0-6-1 0,0 4 0 15,0-8 0-15,0 0 0 0,-6-3 1 0,5-1-1 0,2-4 1 16,-8-3 0-16,1 4 2 0,-1-3 0 0,1-5 1 0,-1 0 0 16,-5 0-1-16,-2 1 0 0,2-5 3 0,-8 1-1 0,7 0 0 0,-6-1-1 0,-1 1-2 15,1 3 1-15,-7-2 1 0,6 2 3 0,-6 3 1 0,6 1 3 0,-6 4 4 16,8 0 7-16,-8 3 5 0,0 8 6 0,0-1 2 0,0 1 6 16,0 4 7-16,0 3 4 0,0 4 2 0,0-2 2 0,0 3-2 0,0 2-2 15,0 4-2-15,0 0-5 0,0 0-5 0,0 0-7 0,0 0-6 16,0 0-4-16,0 4-6 0,0 2-4 0,0-2-7 0,0 8-4 15,0-5-2-15,0 7-1 0,0 2 1 0,-8 1 1 0,8 5 1 0,0 1 0 16,0 2-1-16,-6 4 2 0,6 0 1 0,-6 4 0 0,6 1-1 16,0 2 0-16,-7 1-1 0,1-1 1 0,6 5 1 0,-7-4-1 0,7 3-2 15,0-4-1-15,0 1 1 0,0 0 1 0,0-1 1 0,7-2-1 16,-7-1-1-16,6-1-1 0,-6-3-3 0,7-3-9 0,-1-1-12 0,0-3-23 16,2 1-28-16,4-5-38 0,-6-7-45 0,8 4-57 0,-1-8-63 15,0 0-56-15,0-3-53 0,-1-4-42 0,2-4-37 0,5 1-15 0,1-8-8 16,-7 3 4-16,6-6 12 0,1 3 22 0,-1-3 26 0,7-6 39 15,-6 6 45-15,0-4 56 0,5-1 68 0</inkml:trace>
  <inkml:trace contextRef="#ctx0" brushRef="#br0" timeOffset="37000.65">18398 3446 0 0,'7'-7'44'0,"-1"0"184"0,-6 4 23 0,7-5 24 0,-7 1 26 16,-7 0 27-16,7 2 27 0,0-1 26 0,-6-2 24 0,-1 2 20 15,1 1 17-15,-1-2-27 0,1 0-47 0,0 3-44 0,-2 1-43 0,2-5-28 16,-7 5-22-16,6-1-23 0,1 4-25 0,-7-3-28 0,7 3-27 15,-8 3-26-15,2 1-23 0,-2-1-20 0,8 1-18 0,-7 3-12 0,0 0-12 16,0 9-5-16,-1-6-6 0,2 5-3 0,-1-1-1 0,0 4-3 16,0 2-1-16,-1-3 1 0,2 5-2 0,5 0 1 0,-6 0 1 0,7 0-1 15,-1 1 1-15,7-1-1 0,-6-1 0 0,6 1-3 0,6-4 0 16,-6 1-2-16,7-1-1 0,-1-4-3 0,7 2-5 0,0-5-2 0,1 0-1 16,-2-4-4-16,8-3-6 0,-1-1-8 0,1-3-7 0,0 0-8 31,-1-3-10-31,1-1-13 0,-1-8-15 0,0 6-9 0,1-8-7 0,-1-3-1 15,1 3 0-15,0-4 1 0,-7 0 2 0,-1-1 4 0,2-2 6 16,-1 3 6-16,0-4 9 0,0-1 9 0,-7 1 12 0,1-3 21 16,0 3 27-16,-7 0 22 0,6 0 22 0,-6 0 19 0,0 3 19 0,0-3 12 15,0 0 11-15,0 4 8 0,0 4 8 0,0-1 6 0,0 0 5 16,-6 0 2-16,6 8 0 0,0-4-6 0,0 4-11 0,-7 3-12 0,7 1-15 16,0-2-14-16,0 5-15 0,0 5-11 0,0-2-10 0,0 1-9 15,0 3-7-15,0 4-7 0,0-4-5 0,0 8-3 0,0 0 0 0,0 4-1 16,7-1 3-16,-7 3 0 0,0 1-2 0,0 0 0 0,0 0 1 15,6 1-1-15,-6-1 0 0,0-1 0 0,6 2-1 0,-6-5 1 16,7-1-2-16,0 3 0 0,-7-6-3 0,6-2 1 0,7-2-1 0,-7-6 1 16,1 3-1-16,6-3 2 0,1-8 0 0,-2 0-2 0,1 1-3 0,7-8-3 15,-8-1-4-15,8-2-2 0,-7-5-1 0,7 1 1 0,0-3-1 16,-8-2 1-16,8 2 0 0,-7-8-1 0,7 2 1 0,-8-3-1 16,2 5 1-16,-8-4 2 0,7 0 4 0,0-1 5 0,-6 1 4 0,-1 0 9 15,-6 0 6-15,6-2 6 0,1 6 9 0,-7 4 5 0,0-6 6 16,0 6 8-16,7-1 7 0,-7 4 6 0,-7 2 5 0,7-1 3 0,0 2 3 15,0 3 2-15,0 2 1 0,0 3-4 0,0-1-6 0,-7 4-8 16,7 1-9-16,0-1-6 0,0 4-5 0,0 0-7 0,0 4-7 0,0-1-7 16,0 6-4-16,0-3-5 0,0 5-4 0,0 4-3 0,-6 0-1 15,6 2-1-15,0 3 0 0,0 2 1 0,0 3 2 0,0 1 2 16,-6 4-1-16,6-3 0 0,0 7-1 0,-7-4 0 0,7 2 0 0,0 2 0 16,0-6 0-16,-6 2-2 0,6-1-4 0,0 2-8 0,0-7-10 15,6-1-15-15,-6-1-19 0,0-4-32 0,7-1-42 0,-1-1-56 0,-6-5-62 16,13-4-63-16,-6-4-63 0,-1 1-55 0,0-8-49 0,8 1-23 15,-1-1-10-15,-7-7 3 0,8 1 7 0,-2-5 14 0,2 0 17 16,-8 1 32-16,7-5 41 0,-7-4 55 0,8 6 63 0</inkml:trace>
  <inkml:trace contextRef="#ctx0" brushRef="#br0" timeOffset="37156.9">18809 3128 303 0,'-26'0'377'16,"-1"0"29"-16,1 0 17 0,0 0 8 0,7 4 5 0,-1-4 2 15,8 3 3-15,-2-3-2 0,8 0 0 0,-7 4-15 0,13-4-23 0,-7 5-86 16,7-3-117-16,7 3-77 0,-7-2-57 0,13 0-29 0,-7 2-17 0,8-2-8 15,-2 3-5-15,8-1-15 0,-1-2-17 0,1 2-34 0,0-1-44 16,5-1-58-16,1 0-65 0,-6-3-62 0,6 4-60 0,-7-8-38 16,1 4-25-16,0-3-15 0,-1 0-6 0,-5-1-4 0,-2-4-1 0,2 3 10 15,-2-4 17-15,-5 1 34 0,-1 0 44 0,1-3 57 0,-7 1 157 16</inkml:trace>
  <inkml:trace contextRef="#ctx0" brushRef="#br0" timeOffset="37375.65">18235 2934 371 0,'-32'11'425'0,"-1"-4"27"0,7 1 14 16,7-5 6-16,-1 5 4 0,0-5 2 0,8-3 0 0,5 3-1 15,0-3 0-15,1 5-7 0,0-5-10 0,6 0-110 0,6 3-161 0,-6-3-87 16,6 4-51-16,1-4-27 0,0 5-13 0,12-3-7 0,-6 2-3 16,0 0-2-16,7-1 0 0,6 1 0 0,-7 0 2 0,7 0-2 0,0-2-1 15,0 3-10-15,1-2-12 0,-1-3-28 0,-1 4-35 0,-5-4-52 16,6 0-58-16,-6-4-60 0,5 4-57 0,-5-3-54 0,0-2-55 0,-1 3-27 15,1-2-12-15,0 0-7 0,-8-3-1 0,8 3 7 0,-7-2 12 16,7 1 28-16,-1-2 34 0,-6 2 51 0,0-1 60 0</inkml:trace>
  <inkml:trace contextRef="#ctx0" brushRef="#br0" timeOffset="37662.07">18288 4151 0 0,'-7'17'348'0,"7"-1"60"0,-7-2 29 0,1 1 9 15,6-8 1-15,0 1-20 0,-7-1-28 0,7-4-56 0,0-3-67 16,0-3-69-16,0 0-66 0,0-6-107 0,0 2-129 0,0 0-123 16,0-4-123-16,0-3-62 0,0-5-31 0,0 5-11 0,-6-5 0 0,6-3 18 15,0 0 29-15,-6 0 54 0,6-3 68 0</inkml:trace>
  <inkml:trace contextRef="#ctx0" brushRef="#br0" timeOffset="37881.94">17584 3220 408 0,'-12'11'467'0,"-8"0"29"0,6-1 12 0,1 2 7 16,7-5 1-16,-7 0 1 0,13-3-1 0,-7 0 0 0,7-1-1 15,0-3 0-15,7 5 1 0,0-5-125 0,5 2-186 0,1-2-100 16,7 0-56-16,0 5-37 0,12-5-29 0,1-5-55 0,6 5-71 0,-1-2-103 15,9-3-121-15,5-2-67 0,-7 3-41 0,8-3-20 0,-2-4-10 0,-5 3-5 16,-1-2-4-16,8-1 0 0,-7 0-1 0,-1 4 9 0,1-4 13 16,-1 0 51-16,0-1 68 0</inkml:trace>
  <inkml:trace contextRef="#ctx0" brushRef="#br0" timeOffset="38695.56">19942 3523 0 0,'-13'16'231'0,"6"2"50"0,1-4 16 0,-1 2 8 0,0-2 6 16,1-2 2-16,0-2 3 0,6-3 2 0,-6 1 2 0,6-1 10 15,0-4 14-15,0 1-39 0,-8 0-63 0,16-4-38 0,-8 0-23 0,0 0-15 16,0-4-9-16,6 0-5 0,0 1-5 0,0-4-2 0,1-4-1 16,0 0-1-16,6-1-2 0,0-5-10 0,0-3-13 0,-1 3-21 0,2-6-23 15,5-2-25-15,-5-1-24 0,4 1-12 0,-4-5-7 0,-1-3-3 16,0 4 0-16,6-4-2 0,-5 1-1 0,-2-5-1 0,2 0-2 0,-1 5 1 15,-1-5 1-15,2 0 0 0,-8 4 0 0,8 0 3 0,-8 0 4 16,0 3 3-16,1 2 6 0,-1 2 3 0,-6 3 3 0,7 2 3 16,-7-2 4-16,0 9 4 0,0-1 4 0,0 1 1 0,0 3 3 0,0 3 2 15,0 1 3-15,-7 0-1 0,7 3-3 0,0 0-4 0,0 4-7 0,0 0-3 16,-6 0-5-16,6 0-2 0,0 4-4 0,0 3-4 0,-7 1-4 16,7-1-2-16,0 8-4 0,0-1-1 0,0 4-4 0,-6 0 1 0,6 5-1 15,0 3 1-15,0 2 1 0,0-2 0 0,0 7 2 0,0 1 0 16,0-2-1-16,0 2 0 0,0-2 2 0,0 5 0 0,6 0 0 15,-6-5-1-15,0 5-1 0,7-4 1 0,-1 0-2 0,-6 1 0 0,7-6-1 16,-1 1 1-16,1-2 0 0,-1-2-1 0,0-3 1 0,2-3-2 16,-2 2 0-16,0-7-1 0,1-2-1 0,0-1-1 0,5 0 0 0,-5-8 1 15,6 2-1-15,-6-5-1 0,-1-5-2 0,7 2-2 0,0-8-5 16,-6 0-2-16,5-1-2 0,-5-5-3 0,6 2-2 0,1-7-1 16,-8 0 2-16,0 0-2 0,1-4-1 0,-1 2 0 0,1-3-1 0,-1 1 2 15,-6-2 2-15,7-1 4 0,-7 2 4 0,0 2 4 0,0-1 2 16,-7 4 6-16,7 1 6 0,0 2 6 0,-6 1 6 0,6 2 5 0,-7 6 5 15,7-1 4-15,-6 4 3 0,6 2 1 0,0 1-1 0,0 1 0 16,-7 0-2-16,7-1-1 0,0 4-3 0,0 0-3 0,0 0-4 0,0 4-4 16,7-4-5-16,-7 3-5 0,6-3-2 0,1 3-3 0,-1 1-1 15,1 4-2-15,-1-4 1 0,8-1 1 0,-8 5-1 0,7-5 1 16,0 4 2-16,0-3 0 0,0 3 3 0,6-2 0 0,-5 1-1 0,-2-1 0 16,1 2-2-16,7-5 0 0,-6 6 1 0,-2 1 0 0,1-3-1 0,0 2-1 15,-6-1 1-15,-1 4 1 0,8 4 0 0,-8-5 0 0,-6 5 1 16,6 3 0-16,0 0-1 0,-6 1 0 0,0 0 0 0,0 3 1 0,0-1-1 15,-6 1 0-15,6 0 0 0,0 0 0 0,-6 1 0 0,6-1 1 16,0-4-1-16,0 3 0 0,0-2 0 0,6-5-1 0,-6 5-1 0,6-8-3 16,1 3-4-16,0-2-13 0,-1-5-17 0,7 0-36 0,-6-3-46 15,6-4-61-15,-1 0-68 0,2-4-57 0,-1-3-54 0,7 0-48 16,0-5-46-16,-8 1-23 0,8-3-11 0,-7-1-2 0,7-3 1 0,-2-1 11 16,2 1 17-16,-1-3 36 0,1-1 45 0,0 2 61 0,-1-1 67 15</inkml:trace>
  <inkml:trace contextRef="#ctx0" brushRef="#br0" timeOffset="39336.18">21263 3194 0 0,'0'-3'234'0,"-6"0"53"0,0-1 18 0,-1-1 21 0,-6 2 20 16,7-2 30-16,-7 5 32 0,7-2 22 0,-8-2 20 0,8 1 13 15,-8-2 10-15,8 5-51 0,-7-3-84 0,0 3-58 0,6-3-46 0,1 3-28 16,0 0-19-16,-8 0-21 0,8 0-22 0,0 0-31 0,-1 3-31 16,1 0-24-16,-1 5-18 0,0-2-14 0,1 2-9 0,0 4-8 0,-2 2-5 15,2 1-3-15,0 0-4 0,0 2 0 0,-1 2 0 0,0 4 0 16,1-5 2-16,-1 4 0 0,7 0 0 0,-6-1 0 0,6 1 0 0,0-2 0 15,0 0 0-15,0 0 0 0,0 1 0 0,6-3-4 0,1-3-3 16,-7 4-3-16,13-5-3 0,-6-3-3 0,-1-1-4 0,6-1-7 16,2-3-11-16,-1-1-11 0,7-5-11 0,-8 0-15 0,2-5-16 0,5 2-14 15,-6-5-15-15,6-3-5 0,-5 1-3 0,-2-1-2 0,2-5 2 16,-1-1 0-16,0-1 3 0,0-1 6 0,-7-4 9 0,8 2 11 0,-14-2 10 16,6-2 14-16,0 0 16 0,-6-1 20 0,0 1 20 0,-6-5 20 15,6 4 21-15,-6 4 24 0,6-3 29 0,-8 3 18 0,2 3 15 0,0 6 9 16,-1-3 5-16,1 2 6 0,-1 7 4 0,1-2 3 0,-1 3 2 15,7 2-4-15,-6 0-7 0,0 4-11 0,6 0-14 0,-8 0-20 0,8 4-24 16,0 3-16-16,0-4-10 0,0 6-7 0,0-2-3 0,8 0-4 16,-8 4-3-16,6-4-2 0,0 5-1 0,1-6-1 0,6 6 2 15,-7-5-1-15,7 1 1 0,7-1-1 0,-7 0 2 0,7-3-3 0,-1 3-1 16,-6-3-2-16,7-1-2 0,-1-3-1 0,1 4 0 0,0-4 0 16,-1 3-1-16,-6-3 0 0,0 0 0 0,7 0-1 0,-8 0-1 0,1 4-1 15,0-4-1-15,-6 4 0 0,-1-4 1 0,8 4 1 0,-8 3-1 16,-6 0 0-16,6 1-1 0,-6 2 0 0,0 1 1 0,0 0 1 15,0 4-2-15,-6 4 1 0,6-1 2 0,-6 0-1 0,-1 0 0 0,0 4 0 16,1-2 0-16,-1 0 1 0,1 0 0 0,-1 1 0 0,1-3 0 16,-1 1 1-16,7-4 0 0,-6 3-1 0,6-4-1 0,0-2 0 0,0-1 0 15,0-2 1-15,0-1 0 0,0-3 1 0,0 2 1 0,0-4 0 16,0-3 1-16,0 0 1 0,0 0 1 0,0-3 1 0,6 0 0 0,1-6 1 16,-1 1 1-16,-6-1-1 0,13-7-1 0,-6 5-1 0,-1-7 1 15,8-1-1-15,-8 2-1 0,7-5-2 0,0 4 0 0,-7-9-2 0,7 7-2 16,1-7-1-16,-2 5 1 0,2 0-1 0,-2 0 0 0,-5 0 0 15,6 4 1-15,0 3 0 0,1 1-2 0,-8 2 0 0,6 2-1 0,-5 2 0 16,0 4 0-16,-1 1 0 0,1 6-1 0,-1-3 1 0,-6 8-1 16,7-1 0-16,-7 4 0 0,0 0-1 0,0 4-1 0,0-1-4 15,0 6-8-15,0-3-17 0,0-2-27 0,-7 3-35 0,7 0-42 0,0-3-52 16,0 0-60-16,-6-1-49 0,12-3-44 0,-6 0-46 0,0 0-47 16,7-6-23-16,0 2-11 0,-1-4-1 0,7-3 6 0,0 0 17 0,0 0 25 15,0-3 37-15,6-4 41 0,1 2 53 0,0-6 60 0</inkml:trace>
  <inkml:trace contextRef="#ctx0" brushRef="#br0" timeOffset="39899.83">22254 3209 0 0,'7'-11'88'0,"-7"4"160"15,0 0 32-15,0-1 24 0,-7 1 25 0,7 0 28 0,-7-1 32 16,7 0 23-16,-6 1 22 0,-1 0 14 0,7 3 10 0,-6-3-36 16,0 3-62-16,-2-3-52 0,2 4-51 0,0-2-36 0,-1 5-29 0,-6-4-27 15,7 4-24-15,-7 4-29 0,6 1-32 0,-6-2-25 0,0 4-21 0,0 1-15 16,0 2-11-16,0 6-5 0,0-2-4 0,-1 0-1 0,8 5-1 15,-6-1 1-15,-2 1-3 0,1 3 2 0,7-1 1 0,0 2 0 16,-2-5 2-16,2 4-1 0,6 0-1 0,-6-3 0 0,6 1-1 0,0-1-3 16,6-4-6-16,-6 0-2 0,6 0-2 0,8-5 0 0,-8 2-3 15,7-5-3-15,-6 0-4 0,6-3-4 0,-1-4-5 0,2-4-8 0,6 0-10 16,-7 1-9-16,-1-8-10 0,8 0-7 0,-7-3-3 0,7-2-4 16,-8-2-3-16,8 0-1 0,-6-4-1 0,-2 0 2 0,1-3 4 0,-6 2 5 15,6-3 4-15,-7 1 11 0,0-4 11 0,2 3 17 0,-2 1 20 16,0-2 29-16,-6 5 33 0,0 1 24 0,7 2 20 0,-7 1 13 0,0-1 13 15,0 5 7-15,0 3 5 0,-7 4 2 0,7-4 1 0,0 7-1 16,0-3-2-16,0 3-6 0,0 4-10 0,-6 0-19 0,6 0-25 0,0 0-20 16,0 4-15-16,0-1-10 0,0 5-9 0,-6 3-7 0,6 0-4 15,0 0-4-15,0 4 0 0,0 3-1 0,-8 3 0 0,8 2 2 16,0 3-1-16,0-1 0 0,-6 4 0 0,6 1 1 0,0 2-1 0,0 5 0 16,0-3 0-16,0 1 2 0,0 6 0 0,0-1 0 0,0-3 2 15,0 7 0-15,6-3 1 0,-6-1-2 0,0 4 1 0,0-4 0 16,0 3 0-16,0-2 0 0,-6-1 2 0,6 4-1 0,0-7 0 0,0 3-1 15,0-3 1-15,-6-1-1 0,6 1-3 0,-6-4 0 0,6 0 0 0,-7-3-1 16,0-2 1-16,1-2-4 0,-7-3-2 0,7-2-3 0,-8-3-4 16,1 1-3-16,6-9-3 0,-5 5-2 0,-8-7-1 0,7-4 1 15,0-1 0-15,-6-3 2 0,6-3 0 0,-7-5 3 0,6 2 3 0,2-7 4 16,-1-1 7-16,0-1 5 0,0-3 7 0,7-3 5 0,-2-2 5 16,2 2 2-16,6-4 2 0,6-6 2 0,-6 6-1 0,14-8 0 0,-1 4-2 15,0-5-1-15,0 1-3 0,7-3-3 0,-1 3-4 0,7-4-6 16,0 1-11-16,-6-1-15 0,5 5-18 0,1-5-35 0,7 0-44 0,-7 4-65 15,0-4-75-15,7 5-78 0,-7-2-75 0,7 4-39 0,-7-2-19 16,0 7-8-16,0-5-5 0,-1 4 4 0,2 1 4 0,-8 3 12 16,1 0 18-16,-1 4 33 0,-5-1 41 0,-2 4 65 0,1 1 204 0</inkml:trace>
  <inkml:trace contextRef="#ctx0" brushRef="#br0" timeOffset="40306.08">20059 3088 49 0,'-19'4'342'0,"-1"-1"52"0,0 0 38 16,7-3 24-16,1 4 16 0,-2-4 15 0,8 5 13 0,-7-5 12 15,13 0 10-15,-7 0 9 0,1 0 9 0,6 0-59 0,-7 0-93 0,7 3-87 16,0-3-84-16,0 0-54 0,0 0-38 0,0 0-24 0,0 0-19 15,7 4-14-15,-1-1-13 0,1-3-11 0,6 4-10 0,7 0-8 0,-1-1-9 16,7 1-15-16,0-1-21 0,13-3-38 0,-7 4-45 0,14-4-96 16,-7 0-124-16,6-4-87 0,1 1-73 0,7-1-36 0,-8-3-19 0,-6-4-10 15,7-1-5-15,-7-2-3 0,0 0-1 0,-7-4 8 16,2 3 15-16,-2-7 33 0,1 3 44 0,-15 0 97 0,9-1 268 0</inkml:trace>
  <inkml:trace contextRef="#ctx0" brushRef="#br0" timeOffset="41057.25">23419 3021 0 0,'14'0'50'0,"-2"0"93"0,8 0 5 0,-7 0 8 0,0 0 11 16,0-2 11-16,-7 2 16 0,8-4 16 0,-1 4 19 0,-7-4 11 15,1 4 5-15,-1-4 7 0,1 4 7 0,-7-3 17 0,6 3 22 0,-6-4 10 16,0 4 7-16,0 0 1 0,-6-4-2 0,6 2-6 0,-7-3-6 0,1 1-10 15,-1 1-16-15,1-2-19 0,-1 2-25 0,-5-4-31 0,4 3-37 16,-4 1-32-16,5 0-28 0,-6-2-17 0,7 1-11 0,-7 1-8 16,7 3-8-16,-8-4-7 0,1 4-7 0,6 0-7 0,-5 0-4 0,-1 4-7 15,-1-1-7-15,-5 1-4 0,6 4-3 0,-7-1-5 0,7 0-3 16,-7 4-4-16,2 0-1 0,4 4-2 0,-5 0 0 0,5 0-1 16,-5 2-1-16,6 2 1 0,0 2 0 0,7 2 0 0,-1 2 0 0,0-2 1 15,1 2-1-15,6 1 0 0,-6-1 0 0,12 1 1 0,-6-1 0 16,6 2 0-16,1-2 0 0,0-3 0 0,6 0 2 0,-1-4 0 0,2 4-2 15,6-8 0-15,-1 6-1 0,1-10-4 0,-2 5-6 0,9-8-11 16,-7 1-11-16,6-5-23 0,-7 1-28 0,7-4-48 0,0-4-57 0,0 1-69 16,0-8-75-16,1 0-70 0,-8-4-68 0,7 0-32 0,0-3-15 15,6 1-6-15,-5-6 2 0,-8 0 9 0,7 2 11 0,0-5 23 16,7 4 27-16,-7-4 47 0,0 0 58 0,0 5 68 0,0-5 245 0</inkml:trace>
  <inkml:trace contextRef="#ctx0" brushRef="#br0" timeOffset="41529.21">24331 3041 13 0,'0'0'194'0,"0"0"22"0,0 0 20 16,0 0 20-16,0-4 19 0,0 4 20 0,0 0 18 0,-6-4 17 0,6 0 17 0,-6 1 5 15,6-2-2-15,-8 3-20 0,2-2-31 0,0 0-19 0,6 0-15 16,-6 1-12-16,-8-1-13 0,8 4-13 0,-1-4-15 0,1 2-15 16,0 2-14-16,-8-5-15 0,8 5-15 0,-8 0-22 0,8 0-25 0,0 0-20 15,-7 0-18-15,6 5-14 0,-6-5-12 0,0 6-9 0,0-2-7 16,0-1-7-16,0 5-5 0,0-2-4 0,-1 2-4 0,-4 4-3 0,4-1 0 15,-5 0-2-15,5 3-2 0,-4 1 1 0,4 3 2 0,1 0-2 16,0 0 0-16,0 1-1 0,1 4 1 0,-2-6-1 0,8 5 0 0,-1 0-1 16,1 0 0-16,6 1 1 0,-7-5-2 0,7 4 0 0,7-4 1 15,-1-4-1-15,1 5 0 0,-1-5-1 0,8 1 2 0,-8-4-2 16,13-4 0-16,-6 0-1 0,0 0 2 0,7-2-2 0,0-2-2 0,5-6-2 16,-5 3-3-16,0-8-5 0,5 4-5 0,1-6-5 0,-6 0-4 15,6-7-3-15,1 3-3 0,-9-1-1 0,9-2-2 0,-7-5-1 0,-2 0-1 16,2-1 0-16,0-2 3 0,-7-1 1 0,7 1 2 0,-8 3 3 15,2-4 8-15,-8 0 7 0,1 1 5 0,-1-1 10 0,0 4 9 0,1 0 7 16,-7-1 5-16,7 2 8 0,-7 3 6 0,0-1 7 0,0 1 5 16,0 4 6-16,-7 3 5 0,7-1 2 0,0 5 0 0,-7 0-2 15,7 3-2-15,0 4-6 0,-6-3-5 0,6 6-5 0,0-3-5 0,0 8-4 16,-6-2-5-16,6 6-7 0,-7-1-6 0,7 3-4 0,-6 5-3 16,6-2-2-16,-7 6-3 0,7 3 0 0,-7 0 0 0,7 3 1 15,-6 0-1-15,6 0 0 0,-6 1 0 0,6-1-1 0,0 0-1 0,0 1 0 16,0-5-2-16,6 2-9 0,-6-2-14 0,6-3-27 0,1-5-31 15,0 2-44-15,-1-4-46 0,7-3-55 0,-7-6-58 0,8 1-52 0,-2-3-52 16,2-4-41-16,-1-4-34 0,6-3-18 0,-6-4-6 0,7-1 4 16,-1-2 12-16,7-4 26 0,-6-4 31 0,6 3 43 0,0-6 48 0,0 3 54 15,7 0 76-15</inkml:trace>
  <inkml:trace contextRef="#ctx0" brushRef="#br0" timeOffset="41811.65">25061 3007 0 0,'-6'-7'158'0,"-2"3"112"16,2 2 26-16,0-7 28 0,0 6 28 0,-2-2 31 0,2 2 29 15,0 0 19-15,-7-1 15 0,6 4 9 0,0-4 7 0,1 1-45 16,0 3-70-16,0-3-58 0,-8 3-47 0,8 0-34 0,-1-5-26 0,1 5-26 16,-1 0-29-16,0 0-28 0,1 5-28 0,0-5-18 0,-1 3-14 15,-6 0-8-15,7 1-8 0,-8 0-3 0,1-1-6 0,7 5-2 0,-7-1-3 16,0 0-2-16,-1 4 1 0,2 1-1 0,-1-2-1 0,-7 5-1 16,8-1-2-16,-2 1 1 0,8 4-2 0,-7-1 1 0,0 0-2 0,6 5-1 15,1-3-1-15,-1 7 0 0,0-2 2 0,7-3-1 0,0 4-1 16,0 4 1-16,0-8 0 0,7 3 0 0,0 0-1 0,-1-2 0 0,7 0 0 15,0-6-1-15,0 1-1 0,1-3 2 0,5 0 1 0,0-4-5 16,0 0-6-16,1-4-11 0,0 0-14 0,6-4-30 0,0-3-36 0,-7-3-47 16,8 0-50-16,-1-5-55 0,-7-3-56 0,7 1-54 0,-6-5-51 15,0-4-32-15,-1 1-18 0,1-4-7 0,-8-4 2 0,2 1 9 16,-2-4 12-16,-5-4 29 0,6-1 37 0,-6-2 45 0,-1-1 51 0,0-3 56 16,-6-4 224-16</inkml:trace>
  <inkml:trace contextRef="#ctx0" brushRef="#br0" timeOffset="41967.9">24865 2410 80 0,'-25'7'305'0,"-9"-3"26"15,9 3 14-15,-1-3 6 0,0 3 2 0,0 0 0 0,-1 1-2 0,8 0 1 16,-7-1 2-16,0 4-8 0,6-3-12 0,-6 6-115 0,-7-3-162 16,8 8-131-16,-7-5-114 0,-2 0-71 0,2 5-50 0,-1-2-24 0,1 6-11 15,-7-4-5-15,6-1 1 0,-5-4-3 0,5 5-3 0,-7-1 7 16,8-4 15-16,5 5 38 0,-5-5 51 0</inkml:trace>
  <inkml:trace contextRef="#ctx0" brushRef="#br0" timeOffset="42677.17">26168 3077 60 0,'-7'7'185'0,"-6"4"19"15,7-4 16-15,0 1 17 0,-1-4 18 0,0-1 18 0,1 1 19 0,6 0 23 16,0-1 24-16,-6-3 1 0,6 0-9 0,0 0-14 0,0 0-14 16,0 0-10-16,0 0-8 0,0 0-8 0,6 0-9 0,-6 0-12 15,0-3-13-15,6-1-15 0,1-3-19 0,-7 3-21 0,7-8-23 0,5 6-28 16,-5-5-29-16,6-4-25 0,-6 4-21 0,5-3-17 0,2-6-12 0,5 6-11 15,-6 1-6-15,0-4-5 0,1 3-6 0,4-1-2 0,-4 5-2 16,-1-1 0-16,-7 4-3 0,8 0 2 0,-8-2 0 0,6 6-1 16,-4 0-1-16,-2-1 0 0,0 4 0 0,-6 0 1 0,7 4-2 0,-1-1 1 15,-6 4 1-15,7 1-1 0,-7 3 0 0,0 0 1 0,0 3 0 16,0 1 1-16,0 3-1 0,0 4 1 0,0 0-1 0,-7 4 0 0,1 0 1 16,6 0-1-16,-7 2 1 0,1 2 1 0,6-4 0 0,-6 3 0 15,6-4-2-15,0 1-1 0,0-1 1 0,0-2-1 0,0-1 1 0,6 0-1 16,0-8 0-16,1 5 1 0,-1-8 2 0,8 1 0 0,-2-2 0 15,2-3 0-15,5-4 0 0,-6 1-1 0,6-4 1 0,1 0 0 16,0-4 0-16,6-3 0 0,-7 0 0 0,7-4 0 0,-6-4-2 0,5 1 1 16,-5-1 0-16,0-3-1 0,-1-5 1 0,1 3-1 0,-7-7 0 15,0 2 0-15,-6-1 0 0,-1 0 1 0,1-3 0 0,-1-1 0 0,-6 5 1 16,-6-4 1-16,6 3 1 0,-7 1 1 0,1 3 1 0,-7 3 1 16,6 1 1-16,-6-1 3 0,0 8 1 0,0 0 1 0,0 4 0 0,0 0-1 31,-6 3 1-31,5 4-1 0,1 0 1 0,0 0-2 0,0 4 1 0,1 0-3 0,4 3-2 15,-4 0-3-15,5 0-2 0,1 4-2 0,-1 0-2 0,7 0 0 0,0 0-1 16,7 0-1-16,-7 1-3 0,6-2-9 0,7 2-13 0,1-1-30 16,5 0-40-16,-6-4-57 0,12 0-66 0,-5-3-64 0,7-1-63 0,-1-3-56 15,0 0-51-15,0-3-27 0,-1-1-14 0,2 0-4 0,5-3 0 16,-6-1 9-16,7 2 11 0,-7-2 31 0,0 1 37 0,0-4 58 16,7 4 66-16</inkml:trace>
  <inkml:trace contextRef="#ctx0" brushRef="#br0" timeOffset="43365.9">27262 2923 0 0,'14'-3'152'0,"-8"-4"104"15,-6-2 22-15,6 6 22 0,-6-4 21 0,6 0 29 0,-6-1 32 0,0 0 29 16,0 1 25-16,-6 0 20 0,6 0 14 0,-6-1-40 0,6 1-68 0,-6 4-47 16,-2-5-38-16,2 5-25 0,0-1-19 0,-1 0-20 0,-6 4-18 0,6-3-27 15,1 3-31-15,-6 0-27 0,-2 0-25 0,8 3-17 0,-8 1-15 16,-5 0-10-16,6 2-9 0,0 2-8 0,-7 3-6 0,7 0-2 0,1 3-3 16,-8 2-3-16,6-2-3 0,-5 5-2 0,6 2-2 0,0 1-2 15,1 0 0-15,-2 0-1 0,1 4-1 0,6-1-1 0,1 1 0 0,-1 4-1 16,1-5 0-16,6 1-1 0,0 3 0 0,6-3-2 0,1-4 1 15,-1 3 0-15,1-3 2 0,6-2 0 0,7 0 0 0,-8-4 0 16,8-2-1-16,-1-3-1 0,1 1 0 0,6-9-4 0,1 4-4 0,-8-7-3 16,7 0-4-16,0-4-6 0,-6 1-5 0,6-5-6 0,-7-3-6 15,7 1-4-15,-6-5-5 0,-1 0-4 0,1-2-3 0,0-3-3 0,-8-2-1 16,1 0 1-16,1 0 4 0,-8-3 1 0,6-2 5 0,-4 2 5 16,-8 0 6-16,0-4 4 0,0 3 7 0,0-3 6 0,0 3 7 0,-8 0 10 15,2 1 11-15,0 3 10 0,0 0 10 0,-1 4 4 0,-6-1 4 16,6 9 1-16,-5-2 3 0,4 1 1 0,-4 4 3 0,6 3-1 15,-8 1 1-15,8 3-1 0,-7 0-2 0,6 3-6 0,-6-3-6 0,7 4-8 16,0-1-7-16,-2 5-2 0,2-1-2 0,6 0 0 0,0 0-1 16,0 1 0-16,0 3 0 0,0-3-1 0,6 2 0 0,8-2-2 0,-8-1 0 15,7 1-1-15,7-1 2 0,-7 0-1 0,6-4 1 0,7 1 0 16,-6 1-2-16,5-2 0 0,2-3-2 0,-1 0 1 0,0-3 0 0,0 3-1 16,0-5-1-16,1 1 1 0,-8 1 0 0,7-1 0 0,-6 1 0 15,-1-1 0-15,-6 1 1 0,6 3 0 0,-5-4-2 0,-2 4 1 0,2 0 0 16,-1 0 0-16,-7 0-1 0,0 0 0 0,1 4-1 0,0-1 1 15,-7 4 0-15,6-3 0 0,-6 3 1 0,0 4-1 0,0 0-1 0,0 0 2 16,0 4 0-16,0 0 0 0,-6 3 0 0,6 1 0 0,-7 2-1 16,7-2-1-16,-7 3 0 0,7 3 1 0,-6-2 1 0,0 3-1 15,-1-5 0-15,7 5 0 0,-6-4 1 0,-1-1-2 0,0 2-1 0,7-5 1 16,-6 4 0-16,0-7 1 0,6-1 1 0,-7 1 1 0,7-4 0 0,-7-5 1 16,7 6 0-16,0-7 0 0,0 1 2 0,-6-2 5 0,6-4 3 15,0 0 4-15,0 0 1 0,6-4 1 0,-6-2 2 0,0 1-1 16,0-7 2-16,7 2-1 0,0 0 0 0,-1-6 0 0,-6-2 0 0,6-1-3 15,8-1-1-15,-8-3-5 0,1-3-4 0,5 1-3 0,-5 3-2 16,6-3-2-16,1-1 1 0,-8 3-1 0,7 1-3 0,0 3 0 16,0 2 2-16,-7 2 0 0,8 1-1 0,-8 3-1 0,7 3 0 0,-6 1 0 15,-1 0-1-15,7 3 0 0,-7 0 0 0,-6 4-1 0,7 4 1 16,0 0-1-16,-1-2 1 0,-6 6-2 0,6 0-1 0,-6 3 0 16,0-1 0-16,0 5-4 0,0-4-8 0,0 3-11 0,0 2-15 0,0-5-26 15,0 3-33-15,0-2-45 0,0 2-53 0,0-8-57 0,0 7-59 0,7-6-44 16,0 0-38-16,-1-3-39 0,0-1-39 0,7-3-16 0,1 4-2 15,-2-8 6-15,8 4 15 0,0-3 24 0,-1-1 32 0,1 0 46 16,6 1 53-16,0-4 56 0,0-1 60 0</inkml:trace>
  <inkml:trace contextRef="#ctx0" brushRef="#br0" timeOffset="43934.61">28519 3052 170 0,'0'-8'255'0,"6"1"32"16,-6-4 29-16,0 4 33 0,7-5 37 0,-14 5 28 0,7 1 28 0,0-6 17 15,0 4 11-15,0 1-20 0,-6 0-34 0,6-5-44 0,-6 5-48 16,-1 0-43-16,0 0-36 0,7 0-32 0,-6 3-29 0,-7-4-34 15,7 4-35-15,-8 1-29 0,8 0-28 0,-8 3-16 0,-4 0-11 0,4 3-10 16,-5 0-8-16,5 1-5 0,-4 4-5 0,-2 3-1 0,0 0-2 0,1-1-1 16,-1 5 0-16,7 4 0 0,-7-5 0 0,8 5-1 0,-2 3 0 15,8-1 0-15,-7-2 0 0,6 2 0 0,1 6 0 0,-1-6 1 16,1 2-1-16,6-1 0 0,0 0 0 0,0-4 1 0,6 0-2 0,1 0 0 16,-1-3 1-16,1-1 0 0,6-1 0 0,1-7 0 0,-2-2 0 15,1 0-2-15,0-4-1 0,6 0-2 0,1-8-2 0,0 2-2 0,-1-7-5 16,1 3-2-16,0-5-2 0,-1 1-2 0,1-5-2 0,-8 1 0 15,8-4-2-15,-7 0 0 0,0 0-1 0,0 0 1 0,0 0 2 0,0-4 2 16,-7 5 3-16,1-1 3 0,0-4 6 0,-1 5 3 0,-6-2 4 16,7 0 7-16,-7 6 5 0,0-1 8 0,6-1 7 0,-6 4 8 0,0 0 6 15,0 4 4-15,0 0 3 0,-6 4 0 0,6 4 2 0,0-5-2 16,0 5 0-16,0 3-2 0,0 0-3 0,0 0-4 0,0 0-5 0,-7 3-7 16,7 5-6-16,0-5-5 0,-6 8-7 0,6 0-4 0,-7 1-3 15,7 6-2-15,-7-4 0 0,7 8 2 0,-6 0-2 0,0 4 1 0,6 3 1 16,-7-3 1-16,7 6 0 0,-7 2-1 0,7 2 0 0,-6 1 0 15,0 0-1-15,6 3 1 0,-7 0 0 0,1 4 1 0,6 0 1 0,-7 0 0 16,0 1 1-16,7-2 1 0,-6 5-2 0,6-5 2 0,-6 2-1 16,-2-6 0-16,2 5 1 0,6-2 0 0,-6-3-1 0,0 1 1 15,-1-3-1-15,0 0 1 0,1-5-1 0,-1 2-1 0,1-5-1 0,-8 1-1 16,8-5 0-16,0-3 0 0,0 0-1 0,-8-4 1 0,8-4-1 0,-7 3-3 16,6-11-1-16,-6 2-3 0,7-5-3 0,-8-3-1 0,2-3-2 15,-1-2 0-15,6-1 1 0,-6-5-1 0,1-4 1 0,4 0 1 16,2-3-1-16,0-4 1 0,6 0 0 0,0-3 2 0,0-2 2 0,6 2 3 15,0 0 2-15,2-4 3 0,4-1 0 0,8 0 0 0,-1 1-2 16,1-3 0-16,6 2-1 0,0 1-4 0,7-5-6 0,-1 2-14 0,1 2-16 0,-1-3-33 16,7 1-40-16,-6 2-55 0,5-4-61 0,2 6-57 0,-1-5-58 0,-6 3-51 15,-1-3-49-15,1 0-24 0,-1 5-12 0,1-6-2 0,-7 1 3 16,0 4 11-16,0-4 17 0,-7 0 33 0,-5 3 41 0,-2-2 53 0,2 2 61 16</inkml:trace>
  <inkml:trace contextRef="#ctx0" brushRef="#br0" timeOffset="44168.98">27471 2385 0 0,'-47'22'4'15,"9"-4"410"-15,-1 1 54 0,13-1 28 0,-7-4 14 0,7 1 6 0,7-4 3 16,5-4 0-16,2-3 0 0,6 0 0 0,6-4 0 0,0 3 0 0,0 1 0 15,6-1-126-15,6 2-189 0,2-2-107 0,5 4-66 0,7-3-66 16,0 3-65-16,7 0-92 0,-1 4-108 0,7-3-80 0,1-1-69 0,-1 3-35 16,0-2-18-16,-1 0-8 0,2 3-6 0,-1-4-1 0,0 1-1 15,-7-1 8-15,1 0 11 0,-1-3 38 0,-5 3 50 0,5 0 86 16,-6-3 268-16</inkml:trace>
  <inkml:trace contextRef="#ctx0" brushRef="#br0" timeOffset="45076.36">29405 3257 127 0,'-6'18'272'0,"-2"-4"18"0,8 1 8 15,-6 0 6-15,0-8 3 0,6 1 4 0,-6-1 4 0,6-3 9 0,0-4 15 16,0 0 2-16,6 0-1 0,-6 0-53 0,6-4-79 0,0-3-45 16,2-1-32-16,4 1-15 0,1-8-11 0,1 0-3 0,-2 1-4 0,2-9-4 15,5 2-3-15,1-1-12 0,0-3-14 0,-2-5-15 0,9 4-16 16,-7-7-11-16,-2 1-10 0,2-2-6 0,0 1-4 0,-1-3-1 0,7-1 1 16,-12 1 0-16,5-5 3 0,1 5 7 0,-8-1 8 0,8 1 13 15,-13-1 12-15,5 4 9 0,2-1 6 0,-8 5 6 0,0 0 4 0,-6 0 4 16,8 3 4-16,-8 4 5 0,0 0 7 0,0 0 2 0,0 4 2 0,0-1-2 15,0 4-6-15,0 1-6 0,0 3-9 0,-8 0-5 0,8 0-7 16,0 8-5-16,0-5-5 0,-6 5-4 0,6 0-6 0,0 3-6 16,0 0-7-16,0 3-5 0,-6 0-4 0,6 5-5 0,-7-1-3 0,7 4-4 15,-7 4-4-15,1 2-3 0,0 6-1 0,-1-2-2 0,1 9 0 0,-1 0 0 16,0-1 2-16,1 7 1 0,-7-3 0 0,6 4 1 0,1 4 0 16,0-4-1-16,-1 2-1 0,1-2 1 0,-1 3 0 0,0 1 1 15,7-4 0-15,0 2 0 0,0-2 3 0,0 0 0 0,0 0-2 0,0-2-1 16,7-1 0-16,0-1 0 0,-1-4-1 0,1-3 1 0,-1-1 0 15,7-3-1-15,-6-3-2 0,5-1 0 0,-5-3-1 0,6-5-2 0,0-1-2 16,0-6 0-16,0 1 1 0,1-8 0 0,5 1-1 0,-6-6 1 16,0-1-2-16,7 0-2 0,-8-5 0 0,8-4-2 0,-7-4-1 0,7 2 0 15,-8-5 0-15,2 0-1 0,-1-2 0 0,-7-2-1 0,7-3-2 16,-6 0 0-16,-1-3 2 0,0 2-1 0,-6 1 1 0,0-3 2 0,0 7 3 16,0-5 1-16,-6 8 3 0,6-2 2 0,-6 6 1 0,-1-1 2 15,0 9 5-15,1 0 2 0,-7 2 3 0,7 1 1 0,-1 4 0 0,0 3 1 16,1-3 0-16,0 7 0 0,6-3-3 0,0 3-1 0,0 0-1 0,0 0-1 15,0 0-2-15,0 0-1 0,0 3-2 0,0 4 0 0,6-3-1 16,0 0-1-16,8 3 2 0,-8 0-1 0,7 0 0 0,7 1 0 16,-8 0 1-16,8-1 1 0,0 0 0 0,-1 0 2 0,1 1 1 0,-1-1-1 15,1-3-2-15,0 3 0 0,-1-3 0 0,0 3 0 0,1 0-1 16,-7-3-1-16,7 3 0 0,-8 1 1 0,2-2 0 0,-8 2 1 0,7 3-1 16,-7-4 0-16,2 4 1 0,-2 4 1 0,-6-4 0 0,0 3 1 15,6 2-1-15,-6-2 0 0,-6 4-2 0,6 1 2 0,0 4 0 0,-6-6 0 16,-2 9 0-16,8-5-1 0,-6 5 2 0,0 0 0 0,-1-1-1 15,1 2-1-15,6-1-1 0,-7-5 1 0,7 5 1 0,0-4 0 16,0-1 0-16,0 2-1 0,7-9 1 0,-7 5-2 0,6-8-2 0,7 0-5 16,-7-1-6-16,8-3-10 0,-2-3-11 0,2-4-22 0,-1 0-32 0,0-4-38 15,6-3-42-15,1 0-54 0,-1-4-60 0,1-3-50 0,0-5-45 16,-1 0-42-16,1 1-41 0,0-8-16 0,-2 5-5 0,9-5 5 0,-7 0 7 16,-2-2 22-16,2 2 29 0,7-1 40 0,-9 2 42 0,2 0 53 15,7-2 59-15</inkml:trace>
  <inkml:trace contextRef="#ctx0" brushRef="#br0" timeOffset="45770.02">30877 2850 0 0,'0'-11'151'0,"-7"4"100"0,7-1 13 0,-6 1 10 0,-1 0 8 16,1 3 12-16,0-3 13 0,-8-1 17 0,8 1 18 0,-8 3 25 16,8-3 27-16,-7 3-32 0,7-2-63 0,-8 1-47 0,2 1-40 0,-2 4-19 15,2-3-11-15,-1 3-10 0,6 0-7 0,-6 3-10 0,-1 1-12 0,2 4-13 16,-1-1-18-16,0 4-22 0,0 0-25 0,-1 4-18 0,2 2-12 0,-2 2-7 16,8 4-4-16,-7-2-1 0,0 5-3 0,0 3 0 0,7 0 0 0,-8 1-3 15,8-1-2-15,0 1-2 0,-1 2-2 0,7 1 0 0,-6-4-2 16,6 2-2-16,0-3-1 0,0 1-2 0,6-3 1 0,1-1-3 15,-1-2 1-15,0-1-1 0,8-4 0 0,-8-4 1 0,14 1-1 0,-7-4 0 16,-1-3 1-16,8-5-3 0,0 1-2 0,-1-4-2 0,1-4-3 0,0 1-4 16,-1-8-2-16,7 0-4 0,-6-1-2 0,6-5-3 0,-7-1-2 15,1-1-2-15,6-6 1 0,-13-2-1 0,6 2 0 0,-6-4 0 16,1-5 3-16,-8 1 2 0,0 1 3 0,1-1 4 0,-1 0 3 0,-6 0 6 16,-6 0 9-16,6-1 7 0,-7 9 8 0,1-4 7 0,-8 4 5 0,8 6 4 15,-7-4 2-15,7 9 2 0,-7 0 0 0,6 3 0 0,1 3 2 16,-8 1-1-16,8 3-2 0,0 1-3 0,6 0-5 0,-7 3-5 0,7 0-7 15,0 3-4 1,0 0-4-16,0 5-4 0,7-1-1 0,-7 0 0 0,6 1 1 0,8 3 1 16,-8-4 0-16,7 3 1 0,0 2 1 0,6-5 1 0,-5 4-1 0,5-4 1 15,0 0 0-15,1-2 0 0,-1 2 0 0,8-3-2 0,-8-4 0 16,8 3-2-16,-2-3-1 0,1-3-3 0,-6 3-1 0,6 0-1 0,-7-4-1 16,1 0 1-16,0 4 1 0,-1-3-1 0,1-2-1 0,-8 5 1 15,8 0 1-15,-7 0-1 0,0 0-1 0,-6 0 0 0,5 5-1 0,-4-5 1 16,-2 3-1-16,0 5 1 0,-6-1 0 0,6 0 1 0,-6 0-1 0,0 5-1 15,0 2-1-15,0-3 1 0,-6 4-1 0,6 2 0 0,-6 0 2 16,0 0 0-16,-2 5 1 0,2 0 1 0,0-4 0 0,-7 7-1 0,6-2 0 16,0 0 0-16,-5 2 0 0,5-3 0 0,0 0 0 0,-5 0 0 15,5 0 1-15,0-1 0 0,1-5 0 0,-1 2 0 0,7-4 0 0,-6-2 0 16,0-2 0-16,6-2 1 0,0-1 0 0,0 0 0 0,0-4 0 16,0-3 2-16,0 0 2 0,0 0 1 0,6-3 0 0,-6-1 1 0,6-3 1 15,7-4-1-15,-6 1 1 0,6-5-1 0,-7 1 0 0,14-6 0 16,-7 2 0-16,0-4-1 0,0 4 0 0,1-4-2 0,-2 1-1 0,8-2-1 15,-7-3-1-15,-1 8-2 0,8-5 0 0,-6 6 0 0,-2-1-1 0,8 3 1 16,-7 0 1-16,-7 1-2 0,8 2-2 0,-2 5 0 0,-5-4 0 0,0 7-1 16,-1 1 0-16,-6-2 0 0,7 5-1 0,-7 0 1 0,0 5 0 0,0-2-2 15,0 1 0-15,0 7 0 0,-7-4-1 0,1 5 1 0,-1 2 1 16,0 1 0-16,1 0 2 0,0 3 0 0,-8 3 1 0,8-2 1 0,0-1 0 16,-1 5-1-16,0-6 0 0,1 2 1 0,-1-1 2 0,7 1 0 15,0-5-2-15,7-3-2 0,-7 0-2 0,6 0-10 0,8-4-13 0,-2-2-29 16,2-5-35-16,-2 0-46 0,8-5-53 0,-1-2-57 0,7 0-57 0,-6-4-54 15,7-4-53-15,-9 1-32 0,9-8-25 0,-1 3-10 0,-6-4-3 16,5-2 7-16,-5 0 11 0,0-4 28 0,-1 0 35 0,-6-5 45 0,0 1 54 16,0 0 55-16,0 1 186 0</inkml:trace>
  <inkml:trace contextRef="#ctx0" brushRef="#br0" timeOffset="45941.9">31052 2315 281 0,'-45'4'413'0,"13"0"32"0,-1-1 16 0,1 0 9 0,5 1 5 0,1-4 3 16,14 5 0-16,-2-10 4 0,1 5 1 0,6 0 4 0,7 0 2 0,0 0-104 16,0 0-157-16,0 5-90 0,7-5-59 0,0 3-31 0,-1 0-19 0,8 1-12 15,5 0-12-15,-6 3-29 0,6 0-38 0,1 4-71 0,6-3-86 0,-7 3-89 16,7 0-91-16,-6 3-46 0,-1-3-21 0,1 1-13 0,-6-2-8 16,5-2-2-16,-6 3-1 0,0-4 3 0,-1 4 7 0,-4-4 27 0,4 1 36 15,-12-1 69-15,7 0 163 0</inkml:trace>
  <inkml:trace contextRef="#ctx0" brushRef="#br0" timeOffset="46259.58">29314 2737 338 0,'-26'11'433'16,"6"-1"31"-16,-5 1 19 0,5-3 11 0,0-1 8 0,7 0 0 0,0-7 0 16,6 4 1-16,7 0 0 0,0-4 1 0,7 3 1 0,6 1-113 15,6 0-170-15,1-4-93 0,6 3-55 0,7 1-31 0,5-4-20 0,2 4-12 16,5-1-12-16,0-3-32 0,8 3-45 0,-7 2-85 0,5-2-106 15,-4 1-86-15,5-1-75 0,-7-3-39 0,0 4-19 0,1-4-10 0,-1 0-4 16,-5 0-2-16,-1 0-2 0,0-4 2 0,-7 4 4 0,1-3 30 16,-7-1 46-16,7 1 84 0,-7-2 247 0</inkml:trace>
  <inkml:trace contextRef="#ctx0" brushRef="#br0" timeOffset="50755.17">32042 3132 0 0,'0'0'79'0,"0"-4"39"0,0 4 6 0,0-3 5 15,-6 3 7-15,6 0 6 0,0 0 5 0,0-4 1 0,0 4 1 0,0 0-12 16,0-4-16-16,0 4-4 0,0 0 1 0,0-3 12 0,0 3 16 0,0 0 14 16,-6-4 14-16,6 4 15 0,0-3 22 0,0 3 21 0,0 0 23 15,0-5 13-15,0 1 7 0,0 4 2 0,0 0-4 0,0-3-10 0,0 3-12 16,0-3-15-16,-7 3-21 0,7 0-17 0,0-4-16 0,0 4-22 0,0 0-28 15,0 0-28-15,0 0-29 0,0 0-21 0,0 0-16 0,0 0-11 16,0 0-7-16,0 4-5 0,7-1-4 0,-7 0-4 0,6 1-5 0,-6 1-1 16,6 2-3-16,1 0 0 0,0 4 0 0,-1 1 0 0,0 1 1 0,2 1 2 15,-2 3 0-15,0 0 0 0,1 1-2 0,-7 4 0 0,6 0 1 16,-6 0 0-16,0 1-1 0,0 3 1 0,-6-1 0 0,-1-3 0 0,1 3 1 16,0 4 1-16,-8-2-1 0,1-2 0 0,0 1-2 0,-6-1-4 15,-1 0-8-15,-6-2-33 0,0 3-45 0,-7-4-73 0,1-4-86 0,-7 0-79 16,0 0-73-16,-7-3-38 0,1-1-19 0,-1-6-9 0,-7 0-5 0,8-2-2 15,0-1-1-15,-7-5 5 0,13 0 7 0,-7 0 33 0,7-5 46 16,6 2 71-16,7 0 229 0</inkml:trace>
  <inkml:trace contextRef="#ctx0" brushRef="#br0" timeOffset="53056.54">2898 6129 135 0,'-7'7'261'0,"1"0"20"0,6 0 12 0,-7 2 6 15,7-7 3-15,-7 6 3 0,7-5 1 0,0-3 5 0,0 5 8 0,0-2-12 16,0-3-20-16,0 4-46 0,0-4-57 0,0 0-38 0,0 2-26 16,0-2-14-16,0 0-7 0,7 0-2 0,-7 0 3 0,0 5 0 15,7-5 1-15,-7 0-1 0,6 0-1 0,1-5-5 0,-1 5-5 0,1 0-8 16,0-2-11-16,-1 2-9 0,6-4-7 0,-4 1-5 0,4-2-5 0,1 2-4 15,1-5-3-15,-8-3-4 0,6 4-4 0,8-4-4 0,-6-4-5 16,-1 1-3-16,-1-1-4 0,2-3-4 0,5 0-3 0,-6 0-1 0,0-5-2 16,0 1 0-16,0 0-1 0,1-3-1 0,-2-1-1 0,1 1 2 15,-6-1 0-15,-1 3 0 0,7-5-1 0,-7 2 0 0,2 1 1 16,-8-2 1-16,6 2 1 0,-6-1 1 0,0 4 1 0,0 1 2 0,0 2 2 16,-6-3 2-16,6 7 5 0,0-3 6 0,-8 7 5 0,2-4 7 15,0 5 3-15,-1 2 4 0,7 1 4 0,-6 0 0 0,-1 3 0 0,1 1 2 16,-1-2-1-16,7 5-2 0,-6-3-2 0,0 3-3 0,6 0-5 0,-8 0-5 15,8 0-8-15,-6 0-5 0,6 3-6 0,0-3-5 0,0 0-5 16,0 0-3-16,0 0-2 0,0 0-2 0,0 5-1 0,6-5-2 0,-6 3 1 16,8 1 0-16,-2-1 0 0,7 1 1 0,-7 0 0 0,7-1 1 15,-6 5 1-15,13-5 2 0,-8 4 1 0,2-2 1 0,5 1 1 0,-6 2 1 16,6-5 1-16,-5 5 0 0,5-1 0 0,1-2 0 0,0 1-1 16,-8 2 0-16,8-1 0 0,-7 4 0 0,7-4 0 0,-8 4-1 15,1 0 0-15,0 0 0 0,0 0 1 0,1 0-2 0,-8 3 0 0,7 1 0 16,-6 0 0-16,-1 4 0 0,0-5 1 0,1 4 0 0,-7 1 1 0,0-5 1 15,6 5-1-15,-6-2 0 0,0-2 0 0,0 0 0 0,7 4 1 16,-7-5 0-16,0-3-1 0,0 4 0 0,7-4-2 0,-7 0 0 16,6-4 2-16,0 5-2 0,2-6-2 0,-2-2 2 0,0 3-1 0,0-3 1 15,1-4 0-15,6 4 0 0,0-8-1 0,1 4-2 0,-2-4 0 16,1 1-1-16,0-5 0 0,0 2-2 0,1-6-1 0,-2 1 0 0,2 0 0 16,-2-4 0-16,1 5 0 0,1-5-1 0,-8 1-1 0,0-5 1 15,0 4-1-15,2-3 2 0,-2 3 1 0,0-3 2 0,-6 0 1 0,7 0 0 16,-7-1 2-16,0 1 2 0,0-1 0 0,0 1 1 0,0 0 1 15,-7 0 1-15,7 3 1 0,0 0 5 0,-6 1 4 0,6 3 4 16,0 3 4-16,-6-3 3 0,6 4 1 0,0 3 2 0,-8 0 0 0,8 1 0 16,0 3-1-16,0-4 0 0,0 4-3 0,0 0 0 0,0 4-3 15,-6-4-4-15,6 3-5 0,0-3-5 0,0 4-3 0,0 0-5 0,0 3-1 16,0-2-2-16,0 5 1 0,6-3 0 0,-6 3 0 0,0 6 1 16,8-1 0-16,-8 3 0 0,0-4 2 0,6 4-2 0,0 5 1 0,1-4 0 15,-7-1 3-15,7 3-1 0,-1-2-1 0,7-1 0 0,-7 0-1 16,8 1-1-16,-8-1 0 0,7-4-1 0,0 1 1 0,0 0 0 15,1-1 1-15,-2-2 1 0,8-5 0 0,-7 4 0 0,7-4 0 0,-8-3 0 16,8-1 0-16,0-3 2 0,-1 0 0 0,1 0 0 0,-8-3-2 16,8-5-2-16,-1 1-2 0,-5 0-4 0,6-4-3 0,-8-4-6 15,8 1-6-15,-7-2-6 0,-1 2-10 0,2-4-4 0,6-4-5 0,-14 4-7 16,7-4-5-16,0 0-3 0,-6-4 0 0,-1 4 0 0,0 0 2 0,1 0 4 16,-7 0 2-16,0 4 6 0,0-4 6 0,0 4 11 0,-7 4 14 15,1-2 12-15,0 1 13 0,-1 4 10 0,0 4 12 0,-6 0 4 16,7 0 5-16,-7 3 2 0,0 0 1 0,7 4 1 0,-8 0 1 0,1 0-2 0,0 4 0 0,0 0-3 15,1 3-7-15,-2 0-7 0,8 0-7 0,-8 1-6 0,8 3-6 16,0 0-1-16,-1 1-3 0,1 2 0 0,6-1-2 0,0 3-1 0,0 2 1 16,0 0-1-16,6 1 2 0,1-1 0 0,-1 4-1 0,0 0 2 15,8-3-2-15,-2 2 1 0,2 1 0 0,-1 0 0 0,0-3 0 0,0 2 1 16,-1-3-1-16,2 1 1 0,-1-1 1 0,0-3-1 0,6 0-1 16,-12-1 0-16,6 1 2 0,0-4-1 0,0-4 1 0,0 2 0 15,-7-3 2-15,8-2-1 0,-8-1 2 0,8-3-1 0,-8 0 3 0,0-3-1 16,7-1 1-16,-6-2 0 0,-1-3 0 0,7 2 0 0,-7-4-2 15,8-4 1-15,-8 4 1 0,1-3 0 0,6 0 1 0,-7-5-2 0,1 4 0 16,-1-3 0-16,8-1 1 0,-8 4-3 0,-6-2 0 0,6-2-1 16,1 1 1-16,0 0 0 0,-1 0-2 0,0 2 2 0,-6 2-1 0,7-1-1 0,-1 5-1 15,-6-2-1-15,0 5-2 0,7 0 0 0,-7-1-2 0,0 5 1 0,7 3-1 16,-7 0-1-16,0 0 1 0,0 3 1 0,6 1-1 0,-6 3 1 16,6 1 0-16,-6 2 1 0,8 2 0 0,-2 2 2 0,0 4-1 15,0 1 1-15,1 4 3 0,0-2-1 0,-7 1 1 0,6 4 0 0,1-5 0 16,-1 5-1-16,0-4 2 0,2 0-1 0,-2 0-3 0,0 0 0 15,0-4 0-15,-6 1 1 0,7-4 1 0,0-1-1 0,-7-3-1 0,6-3 1 16,-6-2 1-16,7 2 0 0,-7-4 2 0,6-1 0 0,-6-3 1 16,0 0 0-16,0 0 2 0,7-7 1 0,-7 4 0 0,7-8 0 15,-1 0 0-15,-6-1 1 0,6-6 0 0,0 3-1 0,-6-7 1 0,8 5-2 16,-2-6-2-16,0 2 0 0,-6-5-2 0,7 3 1 0,-1 1-2 16,1-3-1-16,0 3 0 0,-1 4-1 0,0-4 0 0,0 4-2 0,2 0-1 15,-2 2-1-15,0 5 0 0,1 1 1 0,-7-2 0 0,7 5-2 16,-1 3-1-16,1 4 1 0,-7 0 1 0,6 4 1 0,0 3-1 0,2 5 1 15,-8-2-1-15,6 5-1 0,0-1-1 0,-6 5-7 0,6 4-11 16,-6-6-25-16,7 5-34 0,-7 0-44 0,7 0-52 0,-7 1-53 16,0-5-56-16,6 0-53 0,-6-3-51 0,7-1-33 0,-1-3-23 0,0-4-9 15,8 1-3-15,-8-8 4 0,8 0 8 0,-2-3 27 0,1-5 33 0,7-3 45 16,0 0 51-16,-1-3 54 0,1-5 190 0</inkml:trace>
  <inkml:trace contextRef="#ctx0" brushRef="#br0" timeOffset="53604.71">5477 5513 0 0,'0'-7'2'0,"-6"-1"213"16,-2 1 29-16,2 4 25 0,-7-5 24 0,7 5 24 0,-7-1 25 0,0 0 21 16,-1 1 21-16,2-2 15 0,-2 5 13 0,2 0-24 0,-1-2-44 15,-1 2-42-15,2 2-42 0,-2-2-33 0,1 5-28 0,0 2-25 0,0-3-23 16,1 7-24-16,-2-4-23 0,1 4-23 0,7 0-19 0,-7 0-16 16,6 3-12-16,1 1-12 0,0 0-10 0,-2-1-4 0,2 5-3 0,6-1-2 15,-6-3-2-15,6 3 0 0,0 0-2 0,6-3 0 0,-6 3 1 16,6-3 0-16,2-1-1 0,-2 2-1 0,0-5 0 0,1-1 0 15,6 1-2-15,0-3-3 0,-7-1-3 0,8 0-6 0,-2-3-5 0,8-4-9 16,-7 0-10-16,0-4-17 0,0 1-20 0,0-1-16 0,0-7-15 0,0 4-14 16,0-4-12-16,0-4-8 0,1 1-8 0,-2-1-1 0,-5-4 1 15,-1 4 2-15,1-3 5 0,-1 0 8 0,-6-4 11 0,7 4 19 16,-7 0 23-16,0-1 26 0,0 1 26 0,0 4 30 0,-7-5 31 0,7 4 27 16,0 5 24-16,-6-2 23 0,6 1 21 0,0 4 18 0,-7-5 13 15,7 10 9-15,-6-6 6 0,6 5-2 0,-7-2-3 0,7 5-10 0,0-3-11 16,0 3-17-16,0 0-20 0,0 3-17 0,0 2-17 0,0-2-17 15,0 5-18-15,0-1-15 0,0 4-14 0,0 3-6 0,7 5-6 0,-7-1-2 16,6 4 1-16,1 3 0 0,-7 5 2 0,6-1 2 0,1 4-1 16,-1 0 1-16,0 3 0 0,2 1 0 0,-2 4 1 0,0-1 1 15,1 4-1-15,-1 0 1 0,1 0-2 0,-1 4 1 0,1-4 0 0,-1 3 0 16,1 0-2-16,0 1 0 0,5-1 1 0,-12-3 1 0,7 1-1 16,0-1-1-16,-1 0 1 0,0-7-1 0,-6 3 1 0,7-7 0 15,-1-1-1-15,-6 1 2 0,0-7 0 0,0 0 1 0,0-5 1 0,0-2 1 16,-6-1 0-16,-1-6 1 0,1-1 2 0,0-4 0 0,-8-3-1 15,2-1 0-15,-2-6 0 0,1-1 2 0,-6-3 5 0,6-4 2 0,-7-1 2 16,7-2 2-16,-6-4 1 0,6-1 0 0,-1-3-1 0,2 0 1 16,5-1 0-16,-6-2 0 0,13 0-2 0,-6-4 0 0,6 0 0 0,6-1-4 15,-6 1-3-15,13-4-3 0,-6 0-4 0,5-1-3 0,2 6-4 16,-1-6-3-16,6 2-1 0,-6-1-7 0,7 0-10 0,-1 3-22 16,1-2-28-16,-7 2-43 0,6-3-50 0,-5 4-66 0,-2-4-71 0,1 0-63 15,1 4-58-15,-8-4-29 0,0 3-15 0,2-3-4 0,-8 0-3 0,0 0 6 16,0-4 8-16,0 5 21 0,-8-5 28 0,-4 1 43 0,5 3 52 15</inkml:trace>
  <inkml:trace contextRef="#ctx0" brushRef="#br0" timeOffset="53917.21">4175 5363 159 0,'-20'18'377'16,"0"-3"39"-16,7-4 23 0,7-1 13 0,-8-2 9 0,8-1 6 0,0-3 3 16,6-4 2-16,0 0 2 0,0 0 1 0,0-4 0 0,6 1-84 15,0-1-125-15,1-7-91 0,0 4-75 0,6-4-38 0,-1 0-24 0,2-4-12 16,-2 4-7-16,2-3-5 0,-1-1-4 0,0 4-1 0,0 1-1 16,-1 2-1-16,-4 0 0 0,-2 1-1 0,0 3 0 0,1 1-1 15,0 3 0-15,-7 0-1 0,6 0 1 0,-6 0-1 0,6 0-1 0,-6 3-2 16,7-3 1-16,-1 4 0 0,-6 0 0 0,7-1-1 0,0 5 2 15,-1-5-1-15,0 4-1 0,8-2 0 0,-8 2 0 0,7 0-8 0,-7 1-9 16,8-1-30-16,-8 1-37 0,8-2-53 0,-2 2-61 0,1-1-62 16,-6 0-62-16,6 1-56 0,-7-1-54 0,8 0-26 0,-8 1-13 0,0-2-6 15,1-1-3-15,-1 2 4 0,1-4 11 0,-7 1 27 0,0 0 38 16,0-4 54-16,0 0 59 0</inkml:trace>
  <inkml:trace contextRef="#ctx0" brushRef="#br0" timeOffset="54135.97">3764 5304 21 0,'-19'19'370'0,"-1"3"61"0,0-4 33 0,1-3 15 16,-1-1 9-16,8-3 3 0,-8 0 2 0,7-3 1 0,6-5 1 15,0-3-2-15,1 4-1 0,0-1-68 0,6-3-100 0,-6 0-143 16,6 0-162-16,6 4-129 0,-6-4-108 0,6 4-97 0,7-4-90 0,-6 0-44 15,6 0-24-15,7 3-11 0,-8-3-6 0,8-3-1 0,-1 3 0 16,7-4 9-16,-6 0 13 0,6-3 35 0,-1-1 45 0,9 5 67 16,-9-8 185-16</inkml:trace>
  <inkml:trace contextRef="#ctx0" brushRef="#br0" timeOffset="54996.47">6487 5817 0 0,'-8'22'184'0,"2"0"103"0,6-7 18 0,-6 3 9 0,6-7 5 0,0 0 2 15,0 1 1-15,0-9 3 0,0 4 2 0,0-7 6 0,0 4 5 0,6-8-38 16,0 4-61-16,-6-3-57 0,8-4-55 0,-2-1-29 0,7-3-14 15,0 0-8-15,0-8-3 0,0 1-2 0,6-4-1 0,-5 0-1 16,5-7-2-16,1 0-4 0,-1-4-7 0,0-1-12 0,-5 2-14 0,5-5-10 16,-5 0-6-16,4-2-3 0,-4 2-1 0,-8 0 1 0,7-4 4 0,-7 5 7 15,2-4 10-15,-8 3 7 0,6 4 8 0,-6-4 9 0,0 5 10 16,0 1 10-16,0 4 10 0,-6 0 7 0,6 2 7 0,-8 3 5 16,2 3 3-16,0 1 0 0,6 4 0 0,-7-2-6 0,1 5-6 0,6 1-8 15,-7 2-8-15,0 1-9 0,7 3-9 0,0 1-10 0,-6-1-10 0,6 4-10 16,0-4-7-16,0 4-8 0,-6 4-4 0,6 0-6 0,0-1-5 15,0 5-2-15,6-2-3 0,-6 6-2 0,0 2-1 0,6 4 0 16,1 1 1-16,-7 7 1 0,7 3 2 0,-1 0 0 0,1 5 0 0,-1 2 1 16,0 4 1-16,8 1 1 0,-8-1 0 0,8 0 0 0,-8 1 0 15,7-1 0-15,0 0 0 0,0-3-1 0,0 3-1 0,0-7-1 0,0 0 1 16,0 0 0-16,0-3 0 0,1-5 1 0,-2-3 0 0,1 0-1 16,7-4 0-16,-8-3-1 0,2-4-1 0,-2 0 0 0,2-4-1 15,5-3-3-15,-5-4-2 0,-2 0-3 0,2-7-3 0,-2-1-5 0,1-3-3 16,1-3-5-16,-8 0-4 0,7-5-2 0,-6-4-3 0,-1 2-3 15,0-5-1-15,1-3-1 0,0 3 0 0,-7-7 1 0,0 4 1 0,0-4 3 16,-7 4 4-16,0-4 4 0,1-1 3 0,0 5 5 0,-1 4 4 16,-6-5 6-16,7 5 6 0,-8 2 8 0,8 2 5 0,-7 6 5 15,7-3 6-15,-2 7 4 0,2 0 3 0,0-1 1 0,0 6-1 0,6 2 2 16,-7 0-2-16,7 1-1 0,0 3-1 0,0 0-4 0,0 0-4 0,0 0-3 16,7 0-4-16,-1 3-4 0,-6-3-3 0,6 4-4 0,8 0-2 15,-8-1 0-15,7 0 0 0,0 5-1 0,0-4 3 0,0-1 0 16,6 5 1-16,-5-5 2 0,-1 5 0 0,6-5 0 0,-6 4 1 0,1-2 0 15,-2-2 0-15,1 1-1 0,7-1-1 0,-14 5 0 0,8-5 0 16,-2 5 0-16,1-5-3 0,-6 9 0 0,0-5 0 0,5 4-1 0,-5 0 1 16,0 3-1-16,-7 5 1 0,6-5-1 0,-6 8 1 0,6 0 0 15,-6 1 1-15,0 2 0 0,7 1-1 0,-7-1 1 0,0 1 2 0,0-1 1 16,0 0-1-16,7 2 0 0,-7-5 0 0,6 0-1 0,-6-4 1 16,7 0-7-16,-1-2-11 0,0-6-23 0,8-2-32 0,-8-1-50 15,7-3-60-15,0-4-72 0,0 0-77 0,0-8-59 0,0 0-49 0,1-3-24 16,5-3-12-16,0-4-6 0,-6-4-3 0,7 0 6 0,6 0 8 15,-7-7 24-15,1 4 30 0,0-2 51 0,6-2 59 0</inkml:trace>
  <inkml:trace contextRef="#ctx0" brushRef="#br0" timeOffset="55747.59">7965 5327 0 0,'6'0'55'0,"-6"-4"163"0,7 0 20 16,-7 1 22-16,0 3 23 0,0-5 20 0,-7 3 19 0,7-3 16 16,0-2 14-16,-6 3 20 0,6 1 21 0,0-5-25 0,-7 5-47 0,7-4-36 15,-7-1-32-15,7 1-19 0,-6 3-16 0,6-3-18 0,-6-1-17 16,0 5-18-16,-2-4-18 0,8 2-14 0,-6-1-14 0,0 6-19 15,-1-4-20-15,-6 0-19 0,6 4-14 0,1 0-12 0,-7 0-7 0,0 4-7 16,7 0-6-16,-8 2-3 0,1 2-4 0,1-1-2 0,-2 1-5 0,8 3-1 16,-8 4-2-16,2-1-1 0,-1 1 0 0,6 0-1 0,0 3 1 15,-5 1-1-15,6 2 1 0,-2 1-1 0,2-4 0 0,0 8-1 16,6-5 1-16,-7 6 0 0,7-5 1 0,0 0 1 0,7 3 1 0,-7-3 0 16,6-3 0-16,-6 3 0 0,6-4-1 0,2-3 0 0,4-1 0 15,-6-3-1-15,1 0-1 0,6-3-2 0,0-1-2 0,-7-7-2 0,8 3-2 16,-1-6-3-16,0-1-2 0,0-4-6 0,0-2-5 0,0-5-5 15,7 1-5-15,-8-5-3 0,2 1-2 0,-1-4 0 0,-1-4 2 0,2 5 1 16,-2-9 2-16,-5 4 1 0,6 1 2 0,-6-5 3 0,5 5 1 16,-4-5 6-16,-2 5 6 0,-6-1 5 0,6 0 6 0,0 4 8 15,-6-3 9-15,8 3 9 0,-8 4 6 0,0-1 7 0,6 5 4 0,-6-1 3 16,0 0 3-16,0 8 2 0,0-1 1 0,0 1 0 0,0 3 0 16,0 1-1-16,0 3-2 0,0 0-5 0,0 3-7 0,0 1-8 0,0 3-6 15,0 1-5-15,6 4-5 0,-6 2-2 0,0 4-3 0,0 0-2 16,0 4 0-16,0 4 1 0,0-1 1 0,7 4 0 0,-7 1 1 15,0-1 1-15,6 1-1 0,-6-1 0 0,0 1 0 0,7-1 0 0,-7 0-1 16,7 1-1-16,-7-5 0 0,6-3 0 0,0 4 2 0,-6-8 0 16,6 0 0-16,2-3 0 0,-2-4-2 0,-6-1 1 0,6-2 0 0,1-1 2 15,-1-3 1-15,1 0 0 0,0-8 1 0,-1 4 0 0,0-7 1 16,1 0 0-16,6-5-1 0,-7 1 1 0,8-3-2 0,-8-4 1 0,7-1 1 16,-7 1-1-16,8-3 1 0,-8-2-1 0,8-3-3 0,-8 4 0 15,0 0 0-15,1-3-1 0,-1 2 0 0,1 2-1 0,0-1 0 0,-1 0 1 16,0 3 1-16,0 1 0 0,-6 4 0 0,8 3-1 0,-8-1-1 15,6 1 1-15,-6 4 0 0,0 0 0 0,6 3-4 0,-6 4 1 16,0 0 2-16,0 0-1 0,0 0-1 0,0 7 1 0,0 1-1 0,7-1 0 16,-7 5 0-16,0-2 1 0,0 5 1 0,0 4 2 0,0-2 0 0,0 2 1 15,-7 6 0-15,7-3 1 0,0 1 0 0,0-2-1 0,0 2 1 16,-6-2 0-16,6 2-2 0,0-6 1 0,0 3 0 0,0-6 0 16,-6-1-2-16,6 3 1 0,0-9 0 0,0 4 1 0,0-8 0 0,0 5-1 15,0-4 0-15,0-4 1 0,0 0 1 0,0 0 0 0,6-4 2 16,-6-4-1-16,6 5 0 0,-6-8 1 0,7 0-1 0,-1-3 0 0,1-5-2 15,0 1 1-15,5-1 0 0,-5-2 0 0,0-1 0 0,-1-4-1 16,0 3 1-16,8-2-1 0,-8 3-2 0,1 0 0 0,5 4 1 0,-5-3 0 16,0 6-1-16,-1-4 0 0,0 9-1 0,1-6 0 0,0 9-1 15,-1 0-2-15,1 0 2 0,-1 7-1 0,-6 0 0 0,7 3-2 16,-7 1 0-16,6 7 0 0,-6 0 0 0,0-1 2 0,7 9-1 0,-7-1-1 16,0 1-1-16,6 3-8 0,-6 0-11 0,0-1-24 0,0 1-26 0,6 1-36 15,-6-5-39-15,8 0-46 0,-8 1-52 0,6-4-45 0,7-5-45 16,-7-3-43-16,7 1-44 0,0-8-20 0,1 0-9 0,5-4 3 15,0 0 9-15,1-7 22 0,-1 0 27 0,7-3 35 0,-6-4 39 0,7-1 47 16,-2 1 51-16</inkml:trace>
  <inkml:trace contextRef="#ctx0" brushRef="#br0" timeOffset="56299.92">9046 5220 0 0,'0'-7'86'0,"0"0"142"0,-6-1 27 16,-2 1 26-16,8 0 23 0,-6 3 25 0,0 0 27 0,0-3 23 0,-2 3 21 15,2 0 10-15,0 2 6 0,-1 2-40 0,1-5-61 0,-1 5-46 16,0 0-37-16,-5 5-32 0,6-3-29 0,-2 2-25 0,-4 4-22 0,5-1-26 15,-6-1-27-15,6 6-22 0,-5 3-22 0,-2 0-12 0,2-1-8 16,-2 4-5-16,8 1-3 0,-7-1 0 0,7 4-1 0,-8 0 1 16,8-4 0-16,0 4 0 0,6 0-1 0,-8 0 1 0,8 1-1 0,0-5 0 15,0 4 2-15,0-4-1 0,8 0 1 0,-8-3 0 0,6-1 1 16,7-3 0-16,-6 0-1 0,5-2 0 0,-5-7-1 0,6 2 2 0,0-4 2 16,7-4-1-16,-8-3 1 0,8 0 0 0,-7-4-2 0,7-3 0 15,-1-1 1-15,-6-4-3 0,6-3-1 0,-5 0 1 0,-2 1 0 0,2-2-4 16,-1-2-3-16,0 3-3 0,-6-3-3 0,-1-1-1 0,0 0-1 15,0 0 1-15,2 0 0 0,-8 0 1 0,0 5 0 0,0-1 2 16,0 1 5-16,0 1 9 0,0-2 10 0,0 8 10 0,-8-1 14 0,8 5 9 16,0-2 6-16,0 5 3 0,-6 0 1 0,6-1 0 0,0 5 0 0,-6 3-1 15,6 0 0-15,0 0-4 0,0 3-5 0,-6 1-6 0,6 3-11 16,0 1-9-16,0 2-8 0,0 5-4 0,0 0-4 0,0 4-2 16,0 2-1-16,0 5 0 0,6 0 1 0,-6 2 0 0,6 2 3 0,-6 7 0 15,6 0 2-15,2-1 0 0,-8 4 0 0,6 0 0 0,0 5 0 16,1-1-1-16,-7-1 0 0,6 2-2 0,-6 2 1 0,7 1-1 0,-7-4 1 15,7 3 0-15,-7-3 0 0,0 0 1 0,6 0-2 0,-6-4 1 16,0 1-1-16,0-1 0 0,0-3 0 0,0-1 1 0,0-2-1 16,0-2 1-16,-6-2-1 15,6-1-2-15,-7 0 0 0,7-6 0 0,-7-2 1 0,1 2-1 0,-1-5-1 16,-5-4-1-16,4-2-1 0,-4-2-1 0,-1-3-2 0,0 1-2 16,6-8-2-16,-13 0-1 0,14-5-1 0,-6 2-2 0,-2-8-1 0,1 0-1 15,0-3-1-15,6-4-1 0,-5-4 1 0,6 0 2 0,-2-1 0 16,8-6 3-16,-6 4 0 0,12-5 2 0,-6 1 2 0,8-1 1 15,-2 2 1-15,0-2 3 0,7 1 1 0,0 0 2 0,6-5-1 0,1 9 1 16,-6-8 0-16,11 4 0 0,-5 2 0 0,0-2-3 0,5 0 0 16,-5 0-15-16,6 3-21 0,-6-3-42 0,5 3-52 0,-5-3-68 0,0 0-76 15,-1 0-64-15,1-1-59 0,-8 1-31 0,2 4-15 0,-1-5-8 16,0 1-4-16,-6 0 1 0,-1 2 0 0,0 2 14 0,-6-1 21 0,0 4 42 16,0 1 54-16</inkml:trace>
  <inkml:trace contextRef="#ctx0" brushRef="#br0" timeOffset="56597.96">7919 5920 306 0,'-6'22'427'0,"-1"0"31"0,1-4 16 0,6-3 6 0,-7-1 3 15,0-3 1-15,7-3 0 0,-6-4 1 0,6-2-1 0,0 3 2 16,-6-5 0-16,6 3-108 0,0-3-163 0,0 0-103 0,0 0-74 0,0-3-62 16,0 3-57-16,0-5-69 0,-7 3-78 0,7-6-82 0,0 1-87 15,0-3-42-15,0-6-24 0,0 1-11 0,0 1-6 0,-7-4-3 0,7-5-1 16,0 2 7-16,-6-5 11 0,0 0 32 0,-1-3 41 0,0 0 64 15,1 0 161-15</inkml:trace>
  <inkml:trace contextRef="#ctx0" brushRef="#br0" timeOffset="56863.59">6629 5253 136 0,'0'14'379'0,"-6"1"44"0,0-4 25 0,6 0 11 0,0-4 7 0,0 1 3 15,0 0 1-15,0-1 1 0,0-3-1 0,0-1 0 0,0-3 0 16,0 0-81-16,0 4-119 0,0-4-96 0,0 0-84 0,6 0-47 16,0 3-22-16,8-6-30 0,-8 3-29 0,14 0-56 0,-7-4-71 0,13 1-82 15,-7-1-90-15,7-3-55 0,7-1-39 0,-1 0-19 0,1 1-9 16,6-4-5-16,0 0-1 0,0 1-1 0,1-2 0 0,-1 1 14 15,-1 0 24-15,1 4 52 0,7-7 71 0</inkml:trace>
  <inkml:trace contextRef="#ctx0" brushRef="#br0" timeOffset="58102.21">10433 5535 0 0,'0'22'128'0,"0"-4"88"0,-6 1 8 15,6-4 5-15,0-1 1 0,0-3 3 0,0 0 2 0,0-3 2 16,0-1 3-16,0 0 2 0,0-3 4 0,6 3-46 0,-6-3-68 0,0-1-35 16,0-3-17-16,7 0-3 0,-7 0 4 0,6 0 4 0,0-3 5 0,1-5 2 15,6 1 0-15,-7-4 0 0,14-3 0 0,-7-5-3 0,7-3-5 16,0-4-9-16,-1 1-10 0,7-4-9 0,-6-1-9 0,6-2-10 16,-1-2-12-16,-5 1-8 0,6 0-8 0,0-3-4 0,-7 3-3 0,8 0-1 15,-8 4 0-15,0-4 0 0,1 3 1 0,0 4 3 0,-1-3 0 16,-5 4 0-16,-2-1 0 0,2 3 4 0,-2 5 8 0,-5-3 15 15,-1 2 18-15,1 5 18 0,0-5 19 0,-7 5 15 0,6 3 12 0,-6 0 10 16,0 0 10-16,0-1 5 0,-6 2 6 0,6 2 4 0,0 1 5 0,-7 3-2 16,7 1-6-16,-7-1-13 0,7 1-18 0,0 3-20 0,-6 0-19 15,6 0-16-15,0 3-13 0,-7 1-11 0,7-1-10 0,0 5-7 16,-6 3-6-16,6-1-6 0,-6 6-4 0,6-2-4 0,-7 4-2 0,7 4 1 16,-7 0 0-16,7 4 0 0,0-1 1 0,0 1 1 0,0 0-1 15,0 3 1-15,0 0-1 0,7 1 1 0,-7-1 0 0,7-4 0 0,-1 5 1 16,0-1 0-16,1-2 1 0,6-2 0 0,-6 0-1 0,5-3-1 0,-4 0-1 15,4 0 0-15,1-4 0 0,0-2-1 0,6-2 0 0,-5 1-1 16,5-8 0-16,-6-4-3 0,7 2-1 0,-1-5-5 0,1-5-4 0,-1 2-5 16,1-8-6-16,0 0-7 0,6-3-9 0,-7-9-7 0,7 4-8 15,-6-6-7-15,-1 0-7 0,1-1-5 0,0-4-6 0,-1-2-3 0,-6-1-3 16,6-4 2-16,-13 4 0 0,8-7 5 0,-1 3 5 0,-6-3 7 16,-1 4 9-16,-6-5 8 0,7 1 10 0,-7 0 13 0,0 3 13 0,0 4 19 15,-7-1 20-15,7 2 19 0,-6 2 15 0,6 5 11 0,-7-1 8 16,0 8 7-16,1-4 4 0,0 7 6 0,-2 1 5 0,2-1 3 0,0 4 2 15,0 3-2-15,-1 2-4 0,0-3-12 0,1 6-11 0,6 0-13 16,-7-1-13-16,7 4-9 0,-6 0-5 0,0 0-6 0,6 4-5 0,-8-1-4 16,2 5-4-16,0 2-3 0,0 1-5 0,6 5-4 0,-7-2-2 15,0 8-1-15,1 0-2 0,-1 3-1 0,7 1 2 0,0 4 0 0,-6 3 0 16,6-1 1-16,0 2-1 0,0 3 0 0,0-1-1 0,6 0 2 16,-6 0 0-16,7 6 2 0,-7-3 0 0,6 2 0 0,1-4 0 0,0 3 0 15,-1 0 1-15,6-4 0 0,-4 1-2 0,-2 0 2 0,0 0 0 16,7-4 0-16,-6-4-1 0,0 4 0 0,-1-8-1 0,0 1 0 15,0-3 0-15,2-6 1 0,-2 3 0 0,0-6 1 0,1-3 0 0,0 0 0 16,-1-4 2-16,1 0 0 0,-7-3 2 0,6-4 1 0,0 0 3 16,-6 0-1-16,7-4 2 0,0-3-1 0,-7 0-2 0,6-4 0 0,0-4 0 15,1-4 0-15,0 1-2 0,-7 0 0 0,6-4 1 0,1-4-2 16,-1 1 0-16,0-1-3 0,1 0-2 0,0-3-2 0,-1 3 0 0,8-3 0 16,-8 3 1-16,7-3 1 0,-7 3 0 0,7 0 1 0,0 1-1 15,1 3-1-15,-2 0 0 0,-5 4-1 0,6 4 0 0,0-1 1 16,-7 4 0-16,8 3 1 0,-8 1 0 0,0 4 0 0,1-2-3 0,0 2 0 15,-1 3 0-15,1 3-2 0,-1 5 1 0,0-4 1 0,-6 7 2 0,7 0-1 16,-7-1 0-16,7 5 0 0,-7 4 0 0,0-1-1 0,0 4 1 16,0-4 2-16,0 4 0 0,0 0 0 0,0 0 1 0,0 0 0 15,0-3-1-15,6 3-2 0,-6-4-2 0,0-4-4 0,0 1-5 0,6 0-7 16,2-4-9-16,-8 0-19 0,6-4-24 0,0-4-38 0,1 1-47 16,-1-4-60-16,1-4-67 0,6 1-65 0,-1-4-62 0,2-1-38 0,-1-6-25 15,6 3-9-15,1-8-1 0,-1 5 3 0,1-4 9 0,-1-1 18 16,1 1 21-16,6-4 40 0,-6 0 45 0,5 0 61 0,-5 4 152 0</inkml:trace>
  <inkml:trace contextRef="#ctx0" brushRef="#br0" timeOffset="58715.14">12419 5073 161 0,'14'0'274'0,"-8"0"23"15,0 0 19-15,-6-3 22 0,0 3 26 0,0-4 21 0,0 1 23 16,0-1 21-16,-6-3 22 0,6 3-3 0,0 0-15 0,-6-4-55 16,6 6-76-16,-8-6-43 0,2 0-28 0,0 5-18 0,6-5-14 0,-6 5-19 15,-1-4-23-15,7 2-18 0,-7-1-19 0,1 2-18 0,6 0-20 0,-7 1-14 16,1-1-12-16,0 0-7 0,6 4-7 0,-8-3-7 0,-4 3-7 15,12 0-4-15,-13 0-6 0,6 0-3 0,1 0-3 0,-7 3-4 0,6 1-4 16,-6 0-3-16,7-1-2 0,-8 5-1 0,2-2-1 0,-1 3-1 16,-1 1 2-16,2 2-1 0,-2 1 0 0,2 3 1 0,-2-2-2 0,1 5 1 15,1 3-1-15,5-4 2 0,-6 4-1 0,7 0 0 0,6 4 1 16,-7-4 0-16,7-1 1 0,0 5 0 0,0-4-1 0,7 1 0 16,-1-2-1-16,7 2 2 0,-6-6 0 0,5 2 1 0,1-5-2 0,7 0-1 15,0-2 0-15,-8-5-2 0,8 0-1 0,-1 1-1 0,1-8-1 16,0 0 0-16,-1 0 1 0,1-8 0 0,-8 1 0 0,8-4 0 0,-7 0-1 15,7-3 1-15,-8-1 1 0,2-3 1 0,-1-1 1 0,0-2 1 0,0-2 1 16,-7 1 2-16,1 0 0 0,0-3 1 0,-1-1 1 0,0 1 0 16,1 0 0-16,-7-2-1 0,7 2 1 0,-7-1 1 0,0 0-1 15,0 0 2-15,0 4 1 0,0 4 3 0,0 0 3 0,0 0 3 0,0 7 3 16,0 0 0-16,-7 0 2 0,7 7-2 0,0-3 0 0,0 7-2 16,0 0 0-16,0 0-1 0,0 0 0 0,0 4-2 0,0 3 0 0,0 1-3 15,0-2-4-15,0 9-3 0,-7 0-4 0,7 3 0 0,0 1-1 16,0 3 0-16,0-1 2 0,7 5 0 0,-7 0 1 0,0-5 1 15,0 5-1-15,0 4 1 0,7-8-1 0,-7 3 0 0,6 1 0 0,-6-5 0 16,7 2 0-16,-1-4 0 0,-6-1-1 0,6-4 1 0,1-2 0 0,0-2 0 16,-1-3-1-16,0 1-2 0,2-5 0 0,4 1 0 0,-5-4-1 15,6-4-1-15,0 1 2 0,-7-5-2 0,8 1 1 0,-2-3-1 16,2-5 0-16,-8 0 1 0,7-4 0 0,0 5 1 0,-6-9-1 0,5 5 2 16,-5-3 0-16,0-1 1 0,-1 2 2 0,1-1 0 0,-1-1 0 15,-6 4 1-15,6-4 0 0,-6 7 2 0,0-3-1 0,7 3 2 0,-7 4 3 16,0 1 1-16,0 2 2 0,0 0-1 0,-7 5-1 0,7-1 0 15,0 4-2-15,0 0 0 0,0 4 0 0,0 4-1 0,0-2-1 0,7 6-1 16,-7 2 1-16,0 4-3 0,0 1-1 0,0 6-2 0,0-3 0 0,0 8-1 16,7-4 1-16,-7 2 1 0,0 2 1 0,0-1 0 0,6-2 0 15,-6-2 1-15,6 0-1 0,2-6 0 0,-2-1 0 0,-6 0-9 16,6-7-11-16,1 0-20 0,-1-4-24 0,1-2-57 0,-1-5-73 0,7-5-89 16,-7-2-94-16,2-4-66 0,4-7-51 0,-5 0-25 0,-1-4-12 15,1-4-5-15,-1-4-3 0,1-2 5 0,-1-1 9 0,-6-4 20 16,0-3 24-16,0-1 57 0,0-2 75 0</inkml:trace>
  <inkml:trace contextRef="#ctx0" brushRef="#br0" timeOffset="58871.39">12784 4520 0 0,'-13'0'216'0,"0"0"128"15,-6 4 53-15,5 0 35 0,2 0 26 0,-8-1 15 0,7 4 13 0,-7-3 8 16,8 0 7-16,-2-1 5 0,2 1 4 0,-2 0-47 0,1 2-73 16,7-1-77-16,0-1-80 0,-8-1-64 0,8 0-53 0,-1 1-37 15,7 0-25-15,-7-1-29 0,7-3-30 0,-6 5-58 0,6-5-73 0,0 0-99 16,0 0-113-16,0 0-71 0,0 0-46 0,0 0-25 0,0-5-12 15,-6 2-6-15,6-1-1 0,0-3-1 0,0 4 0 0,6-6 11 0,-6 3 18 16,6-2 49-16,-6-3 67 0</inkml:trace>
  <inkml:trace contextRef="#ctx0" brushRef="#br0" timeOffset="59027.63">12498 4469 75 0,'-14'0'302'0,"2"0"41"0,-1 0 37 15,-1 0 25-15,2-3 20 0,-2-2 9 0,2 5 5 0,-2-2 2 0,1-3 0 16,-7 2 1-16,8 3 0 0,-8 0-76 0,1 3-110 0,-1 2-77 15,0 2-59-15,-5-4-77 0,-1 8-87 0,-7 0-95 0,1 4-99 0,6-1-77 16,-14 5-64-16,7-1-32 0,-6 1-16 0,1 3-7 0,-1-1-3 16,-1 1-3-16,1 4 1 0,0-4 7 0,1 0 10 0,-2 3 36 15,7-2 49-15</inkml:trace>
  <inkml:trace contextRef="#ctx0" brushRef="#br0" timeOffset="59279.98">10882 5081 0 0,'-25'11'175'0,"-9"4"236"0,9 0 46 0,-1-5 28 16,6 5 18-16,-6-3 10 0,13-2 3 0,-7-3 3 0,14-3 0 0,0 0 1 15,-1-2 0-15,7 3-27 0,7-1-41 0,-1-4-114 0,0 0-148 0,14 0-81 16,-1-4-46-16,7 4-27 0,7-5-17 0,-1-1-25 0,8 2-27 15,5-3-75-15,1-3-100 0,-1 2-102 0,2-4-106 0,-2 1-53 16,1 0-26-16,-7-3-14 0,-1 3-4 0,1-3-4 0,1-1-2 0,-7 0-2 16,-1-4 0-16,-6 5 14 0,7-4 24 0,-7-1 73 0,-1 1 117 15</inkml:trace>
  <inkml:trace contextRef="#ctx0" brushRef="#br0" timeOffset="60078.01">14862 4879 0 0,'0'0'75'0,"6"5"84"0,-6-5 17 0,0 0 19 0,0 0 21 16,0 0 21-16,-6 0 22 0,6-5 19 0,-7 5 16 0,1-3 0 16,6-1-7-16,-7 0-11 0,1-3-12 0,0 3-1 0,-2-3 4 0,2 4-2 15,-7-5-3-15,6 4-12 0,1-3-16 0,-7 3-17 0,7-3-19 0,-8 3-18 16,8 1-14-16,-7-1-18 0,0 1-20 0,0 3-18 0,0 0-20 15,0 0-20-15,-1 3-20 0,-4 4-16 0,4-3-12 0,-5 3-8 16,-1 4-5-16,8 1-4 0,-8 2-5 0,0 1-1 0,1 0-2 0,-1 7 1 16,7-4 1-16,0 4-2 0,0 0-1 0,-1 0 1 0,2 4 0 15,6-1 1-15,-1 0-1 0,7 1 0 0,0 0 0 0,0 3 1 16,0-7 2-16,7 4 0 0,-7 0-1 0,6-8 0 0,6 3 0 0,-4-2-2 16,4-4 0-16,2 0-3 0,-1-4-2 0,-1 0-5 0,8-8-5 0,0 1-10 15,-7-8-11-15,7 1-10 0,6-5-7 0,-7-3-7 0,1-4-7 16,6 1-1-16,-7-9 0 0,1 2 2 0,6-2 0 0,-7-5 3 15,1 2 2-15,-1-4 5 0,0-2 5 0,1 3 11 0,-7-5 12 0,7 1 10 16,-8 4 9-16,2-4 18 0,-1 0 20 0,-7 1 18 0,7 2 16 16,-6 4 12-16,-1 1 11 0,-6-1 10 0,7 4 9 0,-7 1 9 0,7 5 8 15,-7 1 5-15,0 4 3 0,-7 1 2 0,7 2-1 0,0 1-9 16,-7 3-15-16,7 1-17 0,0 3-16 0,0 0-13 0,0 3-11 16,-6 1-10-16,6 3-9 0,-7 4-9 0,7 4-7 0,0-1-5 0,-6 8-4 15,6 3 1-15,0 2 0 0,-7 2 2 0,7 1 3 0,-6 7 2 16,6-1 3-16,0 4 2 0,0 1 1 0,-7 2 2 0,7 1 0 0,-6 4 1 15,6 2 0-15,-6 2 0 0,6 0-2 0,-8 3-1 0,8 0-3 16,-6-4-2-16,0 4-2 0,6-4-2 0,-7-3-1 0,7 3-1 16,-6-3-1-16,6-8-2 0,0 4-2 0,-7-7-10 0,7-1-12 0,0-6-21 15,0-1-27-15,0-7-47 0,0 0-60 0,7-11-76 0,-7 0-84 16,0-4-71-16,6-7-65 0,1 0-32 0,-1-7-16 0,0-4-9 0,2-8-3 16,-2 1 7-16,0-4 12 0,7 0 20 0,0-7 27 0,0 0 47 15,1-1 59-15,-2-6 76 0,2 2 263 0</inkml:trace>
  <inkml:trace contextRef="#ctx0" brushRef="#br0" timeOffset="60406.14">15428 5209 191 0,'7'-3'222'0,"-1"-5"19"0,-6 5 22 0,0-1 22 16,7-1 25-16,-7 3 23 0,0-2 25 0,0 0 26 0,0 1 27 0,0-1-14 16,0 0-35-16,-7 0-38 0,7 4-39 0,0-2-24 0,-6 2-16 15,6-5-20-15,-7 5-20 0,1 0-24 0,0 0-24 0,-2 5-25 0,2-3-24 16,0 6-28-16,0-4-26 0,-2 3-20 0,-4 4-15 0,5-4-10 15,1 4-4-15,-1 3-4 0,0 1-4 0,1 0 0 0,0-1-2 0,6 1 2 16,-6 0-1-16,6-1 2 0,0 2-1 0,0-2 0 0,6 1 2 16,-6-1-2-16,6 1 1 0,0-4 0 0,1 0-1 0,6-4-1 15,0 4 1-15,-7-7-1 0,8 3-3 0,-2-7-1 0,2 4-1 0,-1-8-1 16,0 4 1-16,0-4-1 0,-1-3 2 0,2 4 0 0,-1-5 1 16,-6-3 6-16,-1 0 7 0,1 0 11 0,-7 0 13 0,6-3 13 0,-12 3 13 15,6-4 10-15,-7 4 10 0,1-4 10 0,-1 4 8 0,-6 0 5 16,-1 1 2-16,2-2 1 0,6 1-2 0,-14 4-3 0,7 0-9 15,-1 3-10-15,2 1-13 0,-2 3-22 0,2 0-23 0,-1 0-47 0,-7 3-54 16,8 1-98-16,-2 3-117 0,8 0-95 0,-7 1-84 0,-1 2-43 16,8-2-19-16,-7 3-10 0,6-4-4 0,1 1-2 0,0 0-1 0,6-6 10 15,0 3 13-15,0-5 36 0,0 0 46 0,0 0 88 0,0 0 226 16</inkml:trace>
  <inkml:trace contextRef="#ctx0" brushRef="#br0" timeOffset="61110.4">17089 4726 0 0,'0'0'111'0,"0"0"124"16,7 0 17-16,-7-4 17 0,0 4 16 0,0 0 17 0,0 0 15 15,0-4 22-15,0 0 22 0,0 4 25 0,0-3 29 0,0-1-30 16,-7 0-59-16,7-2-41 0,-6 1-36 0,-1 2-17 0,0-1-11 0,1-3-10 16,0 3-12-16,-1-3-14 0,-6 3-10 0,7 1-20 0,-7 0-19 15,6-1-25-15,-6-1-27 0,-1 2-18 0,2 3-13 0,-1 0-7 0,0 0-6 16,0 3-6-16,-7 2-7 0,7-1-5 0,-6 6-5 0,0-3-4 15,-1 4-3-15,0 1-2 0,1 5-2 0,-1-2-1 0,0 4 1 0,8-1-2 16,-8 4 0-16,7 0 0 0,-1 3-1 0,2-3 1 0,-1 5 1 16,13-2 4-16,-7 0 2 0,7 1 2 0,0 0 0 0,7-1 1 15,6 0 1-15,-1 2 0 0,2-5 2 0,5 0 0 0,1-1 3 0,6-2-2 16,0-1 0-16,0-3-2 0,7-4 0 0,-1 0-3 0,-5 0-4 16,5-7-13-16,7 2-15 0,-6-6-33 0,-1 0-44 0,1-3-66 0,-1 0-80 15,1-8-77-15,-1 3-76 0,-6-6-50 0,7-1-38 0,-1 0-21 16,-6-3-8-16,7-1-5 0,-7 1-1 0,7-3 8 0,-7 2 15 0,6-4 32 15,-5 2 41-15,-1-2 65 0,-1 2 79 0</inkml:trace>
  <inkml:trace contextRef="#ctx0" brushRef="#br0" timeOffset="61440.64">17949 4660 0 0,'0'-7'25'0,"0"-1"192"0,0 1 28 0,-6 3 29 16,6-3 28-16,-8 3 29 0,8 0 33 0,-6 1 27 0,0-2 25 15,0 3 16-15,-1 2 12 0,0-5-29 0,1 5-50 0,-7 0-43 16,6 5-35-16,-6-3-30 0,7 3-25 0,-8-2-27 0,2 5-26 0,5-1-30 15,-6 0-31-15,0 5-27 0,0-2-26 0,0 5-15 0,0-1-10 16,0 5-8-16,0-4-8 0,7 7-4 0,-8 0-6 0,8 0-4 0,0-1-2 16,-1 5-1-16,0 0 0 0,1 0-1 0,6-1-1 0,0 1-1 15,0-1 1-15,6-3 0 0,1 4-3 0,0 0 1 0,5-4-1 0,2 0 2 16,5-4 0-16,-6 1 1 0,6-2-2 0,1-2-1 0,6-4-1 16,-7 0 0-16,7-3 0 0,-6-6 1 0,7-2 1 0,-1 0-1 15,-7-6-1-15,7 2 1 0,0-7-1 0,-6-3 0 0,-1-1 0 0,1 1 0 16,-1-5 0-16,-6-3 1 0,0 0 0 0,0-1 0 0,-6-2-1 15,-7 3 1-15,6-3 1 0,-12-1 1 0,6 1 3 0,-7-2 4 0,-6 2 5 16,0 3 3-16,0 0 2 0,-6 0 0 0,-1 4 1 0,1 0-1 16,-1 3-1-16,-6 5 1 0,6 2-2 0,-5 4-5 0,-1 0-7 15,6 4-33-15,-7 4-43 0,8 3-79 0,-7 0-98 0,6 5-92 0,1 1-87 16,6-1-44-16,-7 3-21 0,14 0-11 0,-7-5-4 0,7 1-1 16,6 0-2-16,6 1 4 0,-6-9 6 0,13 1 30 0,-7-1 42 0,8-6 74 15,5-1 190-15</inkml:trace>
  <inkml:trace contextRef="#ctx0" brushRef="#br0" timeOffset="61629.38">18249 4128 357 0,'-7'-3'432'16,"-6"-5"24"-16,-1 5 12 0,8-1 6 0,-7 1 2 0,-6-1 0 15,6 0 1-15,-7 0-1 0,7 1-1 0,-6 3-2 0,-1 3-5 0,-6 5-147 16,0-1-221-16,0 4-166 0,0 4-141 0,-7 0-102 0,1 2-86 0,-1 1-42 15,-6 5-21-15,0 0-9 0,6-2-5 0,-6 4-2 0,1-2 0 16,5-1 2-16,1 0 4 0,-1-4 30 0,7 4 45 0,0-4 75 16,6-4 237-16</inkml:trace>
  <inkml:trace contextRef="#ctx0" brushRef="#br0" timeOffset="62443">19817 4703 0 0,'0'11'65'0,"0"-3"134"15,8-1 12-15,-8 0 12 0,6 1 11 0,0-4 11 0,-6 3 8 0,7-3 11 16,-7-2 9-16,7 3 19 0,-7-5 20 0,6 4-13 0,-6-4-29 15,0 0-9-15,0 3-1 0,0-3 1 0,0 0 3 0,0 0-1 0,7-3-3 16,-7 3-5-16,0-4-4 0,0-1-10 0,-7 3-10 0,7-6-17 16,0 1-23-16,0-1-32 0,-6-2-38 0,-1-2-30 0,7 1-27 0,-7 0-18 15,-5-3-14-15,4 3-10 0,2-3-10 0,-6-1-5 0,-2 4-3 16,1 0-3-16,1 4 0 0,-2-4 1 0,-5 3 0 0,6 4-1 16,-7-3 1-16,7 7 0 0,-7 0 0 0,1 0-3 0,6 0-2 0,-6 3 1 15,-1 5-1-15,7 0 1 0,-7 3 2 0,1-1-1 0,6 5 0 16,-7-1 0-16,1 5-1 0,6-1-1 0,0 0 1 0,-1 1-1 15,2 3 0-15,5-5 1 0,-6 6 1 0,7-4 0 0,-1 2 0 0,7-3 0 16,0 1 0-16,0-1 0 0,0 1-2 0,7-1 0 0,-7-3 0 0,6-1-1 16,7 1 2-16,-6-4-1 0,5 4 1 0,2-9 1 0,-1 3-2 15,6-3 1-15,-6-2 0 0,7 0-2 0,0-1-1 0,-1-6-3 16,7-1-4-16,-6 0-5 0,6-2-6 0,-1-6-6 0,1-2-7 0,1 3-5 16,-1-8-6-16,6 2-2 0,-5-6-3 0,5 2-3 0,-6-2-3 15,1-3-1-15,5-3 2 0,-6 4 1 0,-1-5 4 0,-5 1 6 0,0-4 8 16,5 1 6-16,-5 2 5 0,-6-4 7 0,-1-2 5 0,-1 3 6 0,2 0 3 15,-8 1 11-15,0-1 11 0,1-1 8 0,-7 5 8 0,7-4 8 16,-14-1 4-16,7 9 6 0,0-4 5 0,-7 0 5 0,1 2 5 0,0 6 6 16,-1-2 9-16,0 2 6 0,1 3 5 0,0 3 0 0,-1 0-2 15,7 5-4-15,-6-1-5 0,-1 3-4 0,7 5-6 0,-7 0-6 16,7-1-5-16,0 4-6 0,0 0-7 0,-6 0-8 0,6 4-7 0,0-1-8 16,0 4-9-16,0 0-6 0,-6 4-6 0,6 4-3 0,0-1-4 15,-8 5 0-15,8 3 1 0,0 4-1 0,-6-2 1 0,6 10 0 0,0-5 3 16,-6 8 1-16,6-4 1 0,0 4 0 0,-6 3 0 0,6-4 0 15,0 5 1-15,-7-1-1 0,7 0 1 0,0 0-1 0,0 1 0 16,-7-1 0-16,7-3 1 0,0 0-2 0,0-1 1 0,0-3-2 0,0 0-3 16,0-7-9-16,7 0-13 0,0 0-16 0,-1-9-18 0,0 2-29 15,0-5-36-15,2 0-57 0,4-5-66 0,2-3-69 0,-1-2-73 0,-1-4-57 16,2-4-53-16,5 1-23 0,1-4-12 0,-1-4 3 0,0 0 9 16,8-4 16-16,-8 0 15 0,8 1 30 0,-1-4 37 0,-7-1 56 0,7 1 65 15</inkml:trace>
  <inkml:trace contextRef="#ctx0" brushRef="#br0" timeOffset="63275.99">20723 4638 0 0,'7'-8'112'0,"6"5"96"0,-6-5 15 0,-1 0 15 16,0 1 13-16,-6 4 13 0,6-5 15 0,-6 1 15 0,0 0 17 0,0 4 23 15,0-6 27-15,0 3-21 0,0 2-41 0,0-3-26 0,-6-1-15 16,6 5-12-16,-6-4-10 0,0 3-10 0,-1-4-8 0,0 5-9 0,1-1-10 16,-7-3-13-16,6 4-16 0,-6 3-26 0,1-5-34 0,-2 5-24 15,1 0-22-15,-7 0-14 0,8 5-8 0,-8-2-6 0,7 0-3 16,-7 5-5-16,1-1-4 0,0 1-4 0,5 2-4 0,-5 1-2 0,6 3-2 0,-6 1 0 0,5 1 1 15,-5 2-2-15,6 0-3 0,0 1-1 0,-1 2-1 0,8-3-2 16,-7 8-1-16,6-4-1 0,1 4-2 0,6-4 0 0,-6 3 0 0,6-3 0 16,6 0-1-16,0 0 0 0,1-3-1 0,0 3 1 0,-1-8 1 15,8 5 0-15,-2-5 0 0,1-3 0 0,7 0 0 0,-8-3 1 16,8-1 0-16,0-4-2 0,-1 1 0 0,1-4 1 0,0-4 2 0,-1 1 0 16,1-4-1-16,0-1 0 0,-2-3-1 0,2 0 0 0,-1-3 1 15,1-1-1-15,-7 0-1 0,7-3 2 0,-7-3-1 0,0 2 2 0,-1-4 1 16,2 2-1-16,-1-5 1 0,-7 4-1 0,8-3 0 0,-8-1 0 15,0 1 1-15,2 2 1 0,-8-3 2 0,6 1 2 0,0 3 1 0,0-3 3 16,-6 6 3-16,7-3 3 0,-7 4 2 0,7-1 2 0,-7 5 3 16,0-1 3-16,0 5 2 0,6 2 0 0,-6 0 1 0,0 1-2 15,0 3-3-15,0 4-2 0,0 0-3 0,0 0-3 0,0 0-3 0,0 4-3 16,-6 0-2-16,6 3-4 0,0 5-3 0,0-2-4 0,0 5-2 16,-7-1 0-16,7 5 1 0,0-1-1 0,0 4 1 0,-7 3 1 15,7 2 1-15,0-2 1 0,-6 1-1 0,6-1 0 0,0 4 0 0,0-3-1 16,-6 0 1-16,12 0-1 0,-6-1 1 0,0-3-1 0,6 0-2 0,-6-4 2 15,7 1-1-15,0-4 0 0,-1-5-1 0,1 1 1 0,-1 0-2 16,8-7 1-16,-8 0 0 0,6-1 1 0,2-3 0 0,-1-3-1 16,7-1 1-16,-8-3 1 0,2-1 0 0,5-3 0 0,-6-3 0 0,6-1 1 15,-5 0 2-15,5-3-1 0,-6 4 0 0,0-9 0 0,0 5-1 16,0-4 0-16,-7 4 0 0,8-4 1 0,-8 0 1 0,7 0 1 0,-13 0 0 16,6 4 1-16,1-4-1 0,-7 3 1 0,7 1 2 0,-7 3 2 15,0 1 5-15,0 3 2 0,0 0 4 0,0 0 0 0,0 4 0 0,0 3-1 16,0 0-2-16,0 0-2 0,0 4-1 0,0 4-2 0,0-4 0 15,-7 8 1-15,7-1-3 0,-7 4-2 0,7 0-3 0,-6 7-4 16,0 1-3-16,-1 2-1 0,1 5 0 0,-1 0 1 0,0 3 0 0,1 0 2 16,0 3 2-16,-1-1 0 0,7 1 0 0,-7-2-2 0,7-5-1 0,0 5 1 15,0-8-2-15,7 0 1 0,0 0 1 0,-7-5 0 0,6-2 2 16,7 1-1-16,-6-5 3 0,6-4 0 0,-1-4-2 0,2 1 1 16,-2-4 0-16,8 0 1 0,-7-4-1 0,7-4 1 0,0-2-1 0,-8-1-1 15,8-3 0-15,-1-1-1 0,-5-7-2 0,5 3 0 0,-6-3-3 16,6-3 1-16,-5-1 0 0,-8-4-1 0,8 1 1 0,-8 0 0 0,7-4-2 15,-7 4 3-15,-6-4 0 0,7 7 1 0,-7-3 2 0,0 4 0 16,6-2 1-16,-6 9 2 0,0 0 0 0,0 4 2 0,-6 2-1 16,6 1-1-16,0 5-1 0,0 1-1 0,0 5 1 0,-7 0-1 0,7 8-1 15,0-5-1-15,-6 8-1 0,6 1 1 0,0 6-1 0,-7-1-1 16,7 2-1-16,-6 6 0 0,6 2 2 0,0-2 0 0,0 4 1 0,0 1 1 16,0-1-1-16,0-3 0 0,6 3 1 0,-6-3 1 0,7-1 0 15,-1-3-1-15,1 1-1 0,-1-2 0 0,1-6 0 0,5 3-3 16,-4-7-3-16,4 4-7 0,1-8-10 0,0 1-17 0,0-4-19 0,1-4-42 15,5-4-51-15,-6-1-67 0,6-1-75 0,-5-5-67 0,-2-4-63 16,8 0-42-16,-7-7-33 0,0 1-17 0,0-5-4 0,-7-3 3 0,2-1 9 16,-2-6 14-16,0 3 20 0,0-8 41 0,-6 1 52 0,7-4 66 15,-7 0 94-15</inkml:trace>
  <inkml:trace contextRef="#ctx0" brushRef="#br0" timeOffset="63605.44">20697 3992 0 0,'-32'23'12'0,"5"3"195"0,1-4 25 15,0 3 28-15,1-3 30 0,5 0 35 0,-6-3 36 0,6-2 31 0,7 1 28 16,1-2 19-16,-2-2 13 0,1-2-26 0,7-2-44 0,6-2-37 16,-7-1-30-16,7 0-22 0,0-3-16 0,0-4-21 0,7 3-24 0,-1-3-29 15,1-3-31-15,5-1-30 0,2 1-26 0,-1-5-18 0,6 1-12 16,-6-3-11-16,7-2-10 0,-7 1-10 0,6 0-8 0,1-1-8 0,-7 2-6 15,1-1-8-15,-2 0-7 0,-6-1-5 0,8 6-4 0,-8-2-3 16,1 5-4-16,-1-1-1 0,-6 0-1 0,6 1-2 0,2 3 0 0,-8 0-1 16,6 3 1-16,0 1-2 0,0 0 1 0,1 3-1 0,0 0 0 15,-1 0 0-15,1 6 0 0,-1-4 0 0,8 2 1 0,-8 5-5 16,6-2-8-16,-4 0-12 0,4 1-15 0,-5 0-18 0,6 3-22 0,0-3-37 16,1 0-44-16,-2 3-53 0,1-3-56 0,0-4-52 0,0 3-50 15,1-3-53-15,4-3-54 0,-4 3-22 0,-1-8-4 0,7 1 5 0,-2-1 12 16,2-3 17-16,-7-3 21 0,7-1 35 0,0-3 45 0,-1-5 53 0,1 2 57 15</inkml:trace>
  <inkml:trace contextRef="#ctx0" brushRef="#br0" timeOffset="63949.18">21297 3817 0 0,'0'-4'255'0,"6"4"116"0,-6-3 42 15,0 3 25-15,7 0 18 0,-7 0 12 0,-7-3 6 0,7 3 4 16,-6-5 4-16,6 5 0 0,-7-4 0 0,0 4-49 0,-5 0-73 0,4 4-91 16,-4 1-98-16,-8-2-62 0,1 4-42 0,-1 0-48 0,0 4-51 15,-5 0-93-15,-1 4-114 0,0 0-91 0,-1 3-77 0,-5-3-38 16,6 4-18-16,-1-2-9 0,9-2-5 0,-9-4-2 0,7 0 0 0,8-1-1 16,-2-1 1-16,8-6 21 0,0 0 34 0,6-3 82 0,0 0 246 15</inkml:trace>
  <inkml:trace contextRef="#ctx0" brushRef="#br0" timeOffset="64796.78">22514 4334 0 0,'-6'2'147'0,"0"3"96"0,-2-1 21 0,8-1 19 16,-6-3 19-16,6 4 17 0,-6-4 17 0,6 0 17 0,0 0 20 0,-7 4 16 15,7-4 14-15,0 0-39 0,0 0-66 0,0 0-43 0,0 0-34 16,0 3-22-16,0 1-13 0,7-4-13 0,-1 4-10 0,-6-1-9 16,14 0-13-16,-8 6-12 0,7-6-14 0,0 4-16 0,0 0-13 0,7 1-9 15,-1-1-6-15,0 0-4 0,8 4-4 0,-1-3-4 0,0-1-6 0,-1 5-6 16,1-5-9-16,1 0-5 0,5 4-7 0,-6 0-3 0,7-3-5 16,-7 2-2-16,0-3-4 0,7 5-2 0,-7-2-1 0,-1-2-1 15,1 3 0 1,1 0-1-16,-7-4-1 0,-2 4-2 0,2-3 0 0,0 3-1 15,-1-4 0-15,-5 0-1 0,-2 0 0 0,2 1-2 0,-8-1 2 0,1-4 0 16,-1 2 0-16,0-1-1 0,1 2 1 0,-7-2 0 0,0-4 1 16,0 4 2-16,7-1 2 0,-7-3 2 0,0 4 5 0,-7-4 1 0,7 4 4 15,0-1 0-15,0 1 2 0,-7-1 1 0,1 5 1 0,0-1 2 16,-1 0-1-16,1 1 1 0,-8 4-1 0,2-2-1 0,-2 5 0 16,2-4-3-16,-1 3-2 0,-7 0-3 0,0 5-1 0,1-4-1 0,-1 3-2 15,0 0-1-15,2 0-1 0,-9 5 0 0,7-4-1 0,2 2-1 16,-9-3 0-16,7 4 0 0,1-4-1 0,-7 4 0 0,6-3-1 0,1-1 1 15,0-3-2-15,5 3 0 0,-5-3 0 0,5-4-2 0,2 0-3 16,6 0-15-16,-2-4-20 0,2 0-44 0,0 1-56 0,-1-8-86 16,7 0-102-16,0 0-80 0,7-4-70 0,-1-2-35 0,8-2-17 0,-2-4-8 15,1-2-5-15,0 3-1 0,6-7 1 0,1 0 13 0,6-1 21 16,1-4 43-16,-1 5 56 0,6-3 86 0,1-1 258 0</inkml:trace>
  <inkml:trace contextRef="#ctx0" brushRef="#br0" timeOffset="65657.28">24188 4798 92 0,'-13'12'197'0,"0"-1"16"0,0 0 13 0,7-1 13 0,-8-2 15 0,8 3 13 16,-7-4 13-16,7 1 13 0,-2 0 14 0,2-1-12 0,0-4-25 0,0 1-25 15,-1 0-22-15,7-1-15 0,0 1-9 0,0-4-7 0,0 0-5 16,0 0-7-16,7 0-11 0,-1-4-10 0,0 1-13 0,8-1-12 16,-2-8-13-16,1 5-14 0,7-7-17 0,0 3-15 0,-1-8-17 0,7 1-12 15,0-1-13-15,-6-6-9 0,6 3-9 0,-1-3-6 0,-5-4-3 0,7-1-2 16,-8 1-1-16,7 0-1 0,-6-1 0 0,-8-3 1 0,8 4 3 15,0 0 8-15,-7 0 8 0,-7-1 12 0,7 4 12 0,-6 1 10 16,-1-1 8-16,0 4 6 0,2 3 4 0,-8-3 6 0,0 8 5 0,0-4 4 16,0 3 5-16,0 5 1 0,-8-2-1 0,8 1-4 0,-6 0-8 15,0 4-11-15,6 2-13 0,-7-2-9 0,7 4-7 0,-6 0-7 16,-1 3-7-16,7 0-4 0,-6 0-7 0,6 0-6 0,-7 3-4 0,1 0-3 16,6 2-4-16,-6 2-1 0,-2 0-4 0,2 4 0 0,-7 0 1 15,6 4-2-15,1 3 1 0,0 0 0 0,-1 0 1 0,1 4 0 16,-1 1 1-16,0 2 1 0,7 1 1 0,-6 3-1 0,6 0 0 0,-6 1 1 15,6 0 1-15,0 2 0 0,0 0-1 0,0 2 0 0,6-1 0 0,-6 0 0 16,6 0 0-16,1 1 1 0,0-2 1 0,6-3-2 0,-7 0 0 16,7 1 1-16,0-5 0 0,1-2 0 0,-2-2 0 0,1 1 0 15,0-3 0-15,6-5 1 0,-5-3 2 0,-1 1-1 0,0-2-1 0,6-3 0 16,-5-2-2-16,-2-5-1 0,8 0-1 0,-7 0-3 0,0-8-4 16,0 0-5-16,7 2-4 0,-7-6-2 0,0 1-3 0,0-3-3 0,-7-1-4 15,8-3-1-15,-8 3-2 0,0-3 1 0,1-4 0 0,-1 3 1 16,-6 1 3-16,0-4 2 0,0 3 4 0,0 2 4 0,-6 2 5 0,-1-3 3 15,7 4 4-15,-6 2 4 0,-8-3 4 0,8 5 4 0,0 2 2 16,-1 1 1-16,-6 3 1 0,7-3-1 0,-1 7 0 0,1-4 0 16,-1 4-1-16,0 0-1 0,7 4-1 0,-6-4 0 0,6 3-2 0,0 5-1 15,0-5-4-15,0 4-1 0,0 1 0 0,6-1-1 0,1 0 2 16,0 1-3-16,6-1-3 0,0 0-12 0,0 1-12 0,-1-4-27 0,8-1-35 16,0-3-40-16,-1 0-45 0,7 0-44 0,-6-3-43 0,6-1-35 15,-7-4-26-15,7 1-19 0,1 0-15 0,-7-4-5 0,5 0-4 0,-5-4 9 16,0 4 13-16,-2-3 26 0,-4-1 34 0,5-3 41 0,-5 2 43 15,-2-2 43-15,2 1 44 0,-8-6 31 0,0 5 28 0,1 0 19 0,-1-4 14 16,1 4 9-16,-7 0 6 0,0-1 2 0,0 5-2 0,0-5-9 16,0 4-13-16,0 1-24 0,0 3-30 0,0 0-13 0,0 0-8 0,0 0-3 15,0 3-2-15,0 1-2 0,0-1-1 0,0 1 0 0,0-1-2 16</inkml:trace>
  <inkml:trace contextRef="#ctx0" brushRef="#br0" timeOffset="66930.87">25191 4399 103 0,'0'0'166'16,"-6"4"13"-16,6-4 13 0,-6 0 14 0,-2 4 15 0,8-4 14 16,0 0 14-16,-6 3 6 0,6-3 5 0,0 0-22 0,-6 4-36 0,6-1-27 15,0 1-20-15,0 1-12 0,-7-2-9 0,7 4-7 0,0 0-7 16,0 1-9-16,-7 0-10 0,7 2-11 0,0 1-12 0,-6 0-9 15,6 4-8-15,0-1-7 0,0 1-5 0,-7 0-2 0,7-1 0 0,0 4-2 16,0 1 0-16,0-4-4 0,0 3-4 0,0 1-2 0,0-1-5 16,0 0-2-16,0 4-1 0,0-4-1 0,7 1-4 0,-7-6-1 0,6 7 0 15,1-6-1-15,0 1 0 0,-1-1-4 0,0-3-5 0,2-4-3 16,-2 5-2-16,6-5-1 0,2-3-1 0,-1-1-3 0,-1 1 0 0,2-4 0 16,6-4-2-16,-8 1-4 0,8-1-5 0,-1-3-5 0,1 0-8 15,-1-5-5-15,1 1-3 0,0 0-2 0,-1-4-1 0,1 1-2 0,-1-4-1 16,0 3 1-16,-5-2 0 0,-1-3 2 0,6 3 2 0,-6-2 12 15,-7 4 16-15,8-3 18 0,-8 0 21 0,1 0 27 0,-1 2 28 16,-6-1 20-16,0-2 16 0,0 4 15 0,0 1 13 0,-6-5 7 0,6 5 3 16,-7-1 4-16,1 4 6 0,-8-4-5 0,8 4-6 0,0 0-11 15,-7 5-14-15,6-6-20 0,-6 8-24 0,7-3-18 0,-1 3-14 16,-6 1-13-16,7 3-14 0,-1 0-7 0,0 0-5 0,1 3-4 0,0 5-7 16,-1-5-4-16,7 8-5 0,-6 0-1 0,-1 4-4 0,0-1 0 15,7 5-2-15,-6-1 1 0,6 4-1 0,0 0 2 0,0 3-1 0,0 1 1 16,0 0 1-16,6 0 1 0,1 3 0 0,-7-3-1 0,13 3 0 15,-6-3 0-15,-1 0 2 0,0-1 0 0,8-3 0 0,-8 0 1 0,7-4 0 16,0 0 0-16,0 1-1 0,-6-8 1 0,6 4 0 0,-1-8 0 16,8 4-1-16,-7-7 2 0,0-1 1 0,0-3-1 0,7 0-1 0,-7-3 0 15,7-1-2-15,-1-7 1 0,-6 4-2 0,7-8 1 0,-1 4-1 16,1-8-1-16,0 5 0 0,-8-4 0 0,8-4 0 0,-7 0-1 16,7 0 1-16,-8 0-1 0,2-4 0 0,-2 4 2 0,-5-4 1 0,-1 5 0 15,1-5 2-15,0 4 3 0,-1 3 2 0,0-3 3 0,-6 4 3 16,0 0 6-16,0 4 4 0,0 2 6 0,0-2 4 0,0 6 3 0,0-2 3 15,0 6 0-15,0-3 1 0,-6 3 0 0,6 0-3 0,0 4-2 0,0 0-3 16,0 0-4-16,-6 4-4 0,6 0-4 0,0-1-6 0,-7 1-7 16,0 7-3-16,7 0-3 0,-6 0-3 0,-1 4-1 0,1-1-1 0,0 7 0 15,6-2 0-15,-7 4 1 0,0-2 0 0,7 2 1 0,-6 2 0 16,6-3 0-16,-6 4 0 0,6-4 0 0,6 0 1 0,-6-4-1 16,0 0 1-16,6 0-1 0,1 0 0 0,0-6 0 0,5 2 0 0,-5-6 0 15,6 2 2-15,0-2-1 0,-7-4 1 0,14-4 1 0,-7 0-1 16,0 0 0-16,6-4 0 0,-5-4 0 0,5-2 1 0,-6-1 0 0,6 0 0 15,-5-4 0-15,6-3 1 0,-8 0-1 0,1-4-1 0,7 2 1 16,-7-5 0-16,0 3 0 0,-7-3 0 0,7 3 0 0,-6-7 1 16,0 2-2-16,5 6 1 0,-12-5 1 0,8 1 0 0,-2 3 0 0,-6 0-1 15,0 4 1-15,6 0 0 0,-6 6 0 0,0-3 1 0,0 9-2 16,0-3-3-16,0 2 0 0,0 7-2 0,0 0-1 0,-6 4 0 0,6-1 0 16,-6 6 1-16,6 5 0 0,-8-3 0 0,2 7 0 0,0 1-1 15,6 6 1-15,-14-3-1 0,14 7 2 0,-6 0 0 0,-1-3 2 0,1 8 2 16,6-5 0-16,-6 0 0 0,6 0-1 0,0-3-1 0,6 0-1 15,-6-5 1-15,6 1-1 0,1 0 0 0,-1-7 0 0,8-1 0 0,-2-2-7 16,2-5-9-16,-2 1-20 0,8-5-22 0,-1-3-41 0,1-3-47 16,0-1-59-16,-1-7-66 0,1-1-61 0,0 2-60 0,-1-9-51 15,1-3-46-15,-2 0-25 0,-4-3-10 0,-1-4 1 0,0-1 7 0,-6-2 17 16,-1-2 22-16,0 1 40 0,-6-7 48 0,-6 3 59 0,6-3 66 16</inkml:trace>
  <inkml:trace contextRef="#ctx0" brushRef="#br0" timeOffset="67196.48">25607 4128 0 0,'-25'14'66'0,"-1"3"172"15,6-3 24-15,1-3 19 0,-1 0 18 0,7-1 20 0,6-2 23 16,-5-1 28-16,5-4 29 0,7 2 27 0,-7-1 25 0,7-4-20 16,7 3-47-16,0-3-43 0,-1-3-42 0,7 3-27 0,0-4-22 0,0-1-17 15,7 2-18-15,0-1-20 0,-1-3-22 0,0 0-27 0,8 3-28 0,-15-3-27 16,8 0-25-16,-1-1-17 0,-5 5-16 0,-8-5-10 0,7 5-8 15,-6 3-5-15,-7-3-4 0,6 3-2 0,-6-5 0 0,0 10-3 16,7-5 1-16,-7 3-2 0,0 0 0 0,0 0-1 0,0 5 0 0,0 2 0 16,6-1-1-16,-6 1-4 0,0 5-6 0,0 0-13 0,7-4-17 15,-7 3-35-15,0 4-44 0,6-3-59 0,-6 1-66 0,7-6-64 0,-1 5-62 16,0-4-51-16,8-4-49 0,-8 0-22 0,7 1-12 0,0-5-2 16,0 0 3-16,1-3 12 0,-2-3 18 0,8 0 36 0,-7-5 43 0,0 1 59 15,6-4 66-15</inkml:trace>
  <inkml:trace contextRef="#ctx0" brushRef="#br0" timeOffset="67399.62">26090 4015 0 0,'0'-11'127'16,"-7"3"167"-16,7-3 40 0,-6 4 36 0,0 0 36 0,-2 0 24 15,2 3 18-15,6-3 12 0,-6 2 6 0,0-1 4 0,6 2 3 0,0 4-40 16,0-4-63-16,0 4-69 0,0 0-72 0,0 0-51 0,0 0-40 16,6 0-38-16,-6 0-35 0,6 4-25 0,0 0-17 0,2-1-12 0,4 0-8 15,-5 6-5-15,-1-2-1 0,1 3-2 0,0-2-1 0,-1 2-1 16,0 5-2-16,1-4-8 0,-7 5-11 0,0-6-23 0,0 5-27 0,0-1-34 15,-7-2-35-15,1 2-45 0,0-3-49 0,-1 4-46 0,-6-4-42 16,0-1-46-16,-1 3-47 0,2-7-21 0,-2 2-10 0,-5-2 4 16,6 1 9-16,-6-2 21 0,-1-1 28 0,7-1 32 0,-7-6 36 0,8 3 43 15,-8-4 52-15</inkml:trace>
  <inkml:trace contextRef="#ctx0" brushRef="#br0" timeOffset="67591.75">25354 3957 227 0,'-33'7'424'0,"-6"0"43"16,7 0 25-16,-1-3 12 0,1 3 11 0,6-4 6 0,-1 1 2 0,1 1 3 16,7-5 0-16,6 3 1 0,0-3 1 0,-1 0-95 0,8 0-140 15,0 0-105-15,6 0-87 0,-6 0-46 0,6 0-25 0,6 3-27 16,-6-3-26-16,6 4-59 0,8-4-75 0,-2 4-112 0,1-4-129 0,1 3-65 16,4-3-32-16,2 3-16 0,7-3-7 0,-7 0-4 0,5-3 0 15,-5 3 0-15,6-3 2 0,0-1 11 0,0 0 17 0,-7-2 53 16,7 1 74-16</inkml:trace>
  <inkml:trace contextRef="#ctx0" brushRef="#br0" timeOffset="68791.67">27574 4667 0 0,'-12'15'115'0,"5"0"140"16,1-5 18-16,-1 5 8 0,1-8 6 0,-1 4 2 0,1-3 4 16,6-5 9-16,0 5 11 0,-7-6 19 0,7 3 26 0,0-5-18 15,7 0-37-15,-7 0-39 0,0 0-38 0,0 0-20 0,6-5-12 0,1 3-4 16,-1-6-3-16,7 5-2 0,0-9-3 0,1 2-9 0,-2-2-11 15,1-2-20-15,7-1-25 0,0-3-28 0,-1-4-30 0,1 0-20 0,-1 0-14 16,0-3-11-16,1 2-6 0,-1-2-5 0,1-5-4 0,-6 5 0 16,5-5 2-16,0 4 0 0,-6-2 0 0,7 2 1 0,-7-1-1 0,0 2 5 15,0 3 3-15,0 4 4 0,0 0 4 0,0 0 4 0,-6 3 4 16,-1 0 5-16,0 5 2 0,1 1 2 0,-1 2-2 0,-6 1 0 16,0 1 1-16,7 2-1 0,-7 0-1 0,0 3-3 0,0 0-5 0,0 0-4 15,0 0-7-15,0 0-4 0,-7 3-3 0,7 0-3 0,0 2-3 0,0 1-1 16,-6 1 1-16,6 9-2 0,0-5 0 0,-7 4 1 0,7 3-1 15,0 0 1-15,-6 4 1 0,6 1 1 0,0-2 1 0,0 1 0 16,0-1 0-16,0 2-1 0,0-2 1 0,6 2 0 0,-6-2-1 0,7-2 0 16,-1-1-1-16,1-3 0 0,0 0 2 0,-1-1 0 0,8-3-1 15,-8 0 0-15,6-3 0 0,2-4 1 0,5-1 0 0,-5-3 1 0,5 0-1 16,0-3 1-16,1-6-1 0,6 3 0 0,-7-5-1 0,8 0 1 16,-1-8-1-16,0 5-1 0,-1-4-1 0,1-4-3 0,1-1-1 0,-7-3-2 15,6 1-3-15,-7-4-2 0,1 0-1 0,-2-1-1 0,2 1-1 16,-6-4 1-16,-1-4 1 0,-7 5 0 0,0-2-1 0,8-2 2 15,-14 3 3-15,6 1 3 0,-6 1 3 0,0 2 7 0,0-1 5 0,0 10 4 16,0-3 5-16,-6 2 3 0,6 5 4 0,-7 2 4 0,7 2 0 0,-7 2 0 16,1 2 0-16,6 5-1 0,-6-1-2 0,-1 0-2 0,7 4-3 15,-6 0-3-15,-1 0-4 0,0 4-4 0,1 3-2 0,0 1-3 16,-2-1-5-16,2 8-3 0,-6-1 0 0,5 2 0 0,0 5-2 0,-6 2 1 16,7 2 1-16,0 0 0 0,-8 4 2 0,14 2-1 0,-6 1 0 15,0 1 1-15,-1 3-1 0,7-2 1 0,-7 2 2 0,7-3 0 0,0 3 0 16,0 1 1-16,0 0 0 0,0 0 0 0,0-5 0 0,7 6 0 15,-7-6 0-15,0-3 0 0,7 4 2 0,-1-4 0 0,0 0-2 16,-6-2 0-16,6-2 0 0,2 1-2 0,-2-8 0 0,0 4 1 0,-6-3 0 16,7-6 2-16,-1 3 0 0,1-5 1 0,-7-4 0 0,7 1 2 15,-1-5 1-15,0 4 0 0,-6-7 0 0,6 0 1 0,2 0 1 0,-2-3 0 16,0-1 1-16,1-4 0 0,0 2-1 0,6-5 0 0,-7 0 0 16,7-4-1-16,0 0-3 0,-7 1 0 0,8-5 0 0,-1 1-2 15,0 0-1-15,0 0-1 0,-1-5 0 0,2 4 0 0,-1 1 1 0,0-3-1 16,0 2-1-16,-1 1 0 0,8 3-1 0,-6-2 0 0,-1 2 1 0,-1 0 0 15,-5 3 0-15,6 2-1 0,0 2 0 0,-6 1 1 0,-1 3 0 16,1-2 0-16,-1 6-2 0,0-5 0 0,1 5 1 0,-7 0-1 16,7 5 0-16,-7-2 0 0,0 0-1 0,6 5-1 0,-6-1 1 0,0 5 0 15,0-2 2-15,-6 5-1 0,6-1 0 0,-7 1 0 0,7 4 1 16,-7-1 0-16,1-1 1 0,0 2-1 0,-1-1 1 0,1-3 0 16,6 4 0-16,-7-9 0 0,0 5 2 0,7-4 0 0,0-3-2 0,0-1 0 15,0 1 1-15,0-5-1 0,0 0 1 0,7-3-1 0,-7 0-1 0,13 0 0 16,-6-3 1-16,-1-5 0 0,7 1 1 0,0 0-1 0,1-4 0 0,-2 1 1 15,8-2 0-15,-7-3 1 0,-1 1 0 0,8-1 0 0,-6 0-1 16,-2-4 2-16,1 2 1 0,1-1-1 0,-2-1-1 0,8 1 1 16,-14 0 0-16,7 0 0 0,1 2-2 0,-8-1 1 0,8 1-1 0,-8 5 0 15,0 1-1-15,-6 3 1 0,7 3-3 0,-7-1 0 0,6 2 2 16,-6 3-2-16,0 3 0 0,0 2 1 0,-6 2-2 0,6 4 2 16,0 0 0-16,-7 3 0 0,1 5 0 0,6 0 1 0,-6 2-1 0,-2 2 1 15,2 2 1-15,6-3 0 0,-6 4-1 0,6-1 2 0,0 1 0 16,0-5 0-16,0 2-2 0,0-5 0 0,6 0 0 0,0 1-2 0,2-5-1 15,-2-3-9-15,0-3-11 0,7-1-24 0,0-3-31 0,0-4-48 16,1 0-59-16,-2-9-63 0,1 3-67 0,7-5-60 0,-7-4-57 0,6-3-36 16,-5-1-24-16,-2-2-10 0,1-5-4 0,1 0 6 0,-8-3 9 15,0 0 24-15,2-4 30 0,-2 0 49 0,0-3 58 0,-6 3 64 16,0-8 183-16</inkml:trace>
  <inkml:trace contextRef="#ctx0" brushRef="#br0" timeOffset="68932.31">29177 4095 61 0,'-19'0'314'0,"5"0"37"0,1-3 22 16,0 3 20-16,0 0 16 0,1 0 12 0,4 0 9 0,2 0 6 15,0 0 2-15,-1-4 2 0,1 4-1 0,-1 0-70 0,7 0-106 0,-6 0-79 16,6 0-62-16,-7 0-51 0,7 4-45 0,0-1-78 0,0 1-93 16,0 4-97-16,0-1-99 0,0 0-51 0,0 4-24 0,0-1-12 15,7 2-6-15,-7 2-2 0,6 2 0 0,-6-2-1 0,7 4 1 0,-1 1 15 16,-6-1 22-16,7 4 56 0,5-4 161 0</inkml:trace>
  <inkml:trace contextRef="#ctx0" brushRef="#br0" timeOffset="69072.92">29118 5132 0 0,'-13'27'94'0,"1"-6"232"0,-2 1 31 0,1-4 12 0,0 0-2 15,7-7-18-15,-1 0-28 0,1-4-39 0,6-2-41 0,-6-5-44 0,6 0-44 16,0 0-79-16,-8-5-96 0,8-2-111 0,0 0-122 0,-6-4-64 16,6 0-37-16,-6-3-10 0,-1-1-1 0,0-3 19 0,1-1 28 15,-1-3 37-15,1 1 42 0</inkml:trace>
  <inkml:trace contextRef="#ctx0" brushRef="#br0" timeOffset="69322.92">27738 4330 326 0,'-14'4'431'15,"2"-4"34"-15,-2 2 19 0,8-2 10 0,-7 0 8 0,7 0 2 16,6 0 1-16,-7 0 2 0,7-2 1 0,0 2 1 0,7 0-2 0,-1-4-110 16,7 4-166-16,7-4-96 0,-1 4-59 0,7-3-32 0,6 3-19 0,1-4-32 15,7 0-34-15,5 0-72 0,1 4-90 0,-1-2-99 0,7-3-104 16,7 2-51-16,-7-2-25 0,0 5-14 0,0-7-7 0,0 4-2 16,-6-5-2-16,6 5 0 0,-7-8 0 0,-6 4 19 0,1-1 27 15,-1-3 70-15,0 5 117 0</inkml:trace>
  <inkml:trace contextRef="#ctx0" brushRef="#br0" timeOffset="70511.64">30174 4579 171 0,'0'3'182'0,"0"1"3"0,-7 0 1 0,7-1 6 0,0 2 7 0,0-2 13 15,0-3 14-15,-7 3 17 0,7 2 17 0,0-5-23 0,0 2-45 16,0 3-27-16,0-5-18 0,0 3-4 0,0 1 2 0,0-4 9 15,7 4 12-15,-7-1 12 0,0-3 8 0,7 0 6 0,-7 4 2 0,0-4-1 16,6 0-2-16,-6 4-5 0,0-4-5 0,6 0-5 0,-6 0-1 16,0 0-4-16,7 0-6 0,-7 0-9 0,7 0-11 0,-1 0-17 0,0-4-15 15,1 4-18-15,6-7-17 0,-6-1-16 0,5 0-13 0,8 1-13 16,0-7-8-16,-1 3-8 0,1-7-6 0,-1 3-4 0,7-7-3 0,0 4-3 16,-6-4-1-16,6-1-1 0,-1-2 0 0,-5-1 0 0,7 5 1 15,-7-5-1-15,-2-3-1 0,2 4 2 0,-1-2 0 0,1 2-1 16,-6-4 1-16,-2 6-1 0,-5-3-1 0,6 6 3 0,-6-7 0 0,-1 9 2 15,0-4 2-15,-6 3 2 0,0 1 1 0,0 4 3 0,0-1 4 0,0 0 2 16,0 5 2-16,0-2 1 0,-6 1 4 0,6 0 0 0,-6 1 1 16,6 1 0-16,-7 6 1 0,0-4-1 0,7 0 0 0,0 4-1 0,-6-2-1 15,6 5-2-15,-7-3-5 0,7 3-2 0,0 0-2 0,0 0-2 16,0 0-2-16,-6 0-2 0,6 0-3 0,0 0-2 0,-6 3-1 0,6 2-4 16,0-2-2-16,0 0-1 0,-8 5-1 0,8-2 0 0,-6 3 0 15,6 1 0-15,0 1 0 0,-6 3 1 0,6-2 0 0,-6 2 2 0,6 6-1 16,-8-3 1-16,8 1 2 0,-6 1-1 0,6-1 2 0,0 4-1 15,0-3-1-15,-6 3 0 0,6 3 1 0,0-3-1 0,-7 4 0 0,7-1 0 16,0 0 0-16,-6 2 0 0,6-2 3 0,0 0 0 0,0 5-1 0,0-1 0 16,0-2-1-16,6-2 1 0,-6 4 0 0,7-3 1 0,-7-4 0 15,6 3 0-15,-6-2-1 0,6-2 0 0,2-3 1 0,-2 1-1 16,-6-1-2-16,6-3 0 0,0-4 1 0,2 0 1 0,-2 1 1 0,7-6-1 16,-7 2-1-16,1-5-2 0,6-3-5 0,-7 0-12 0,8-3-13 0,-2-1-28 15,2-4-35-15,5-2-51 0,-6-2-62 0,0-2-65 0,7-1-68 16,-7-3-64-16,6-4-65 0,-6 0-34 0,7 0-14 0,-7-3-7 0,6 2 1 15,-6-6 11-15,7 3 12 0,-7-3 29 0,0 3 32 0,0-3 54 16,0 0 60-16,0 3 65 0,0 1 247 0</inkml:trace>
  <inkml:trace contextRef="#ctx0" brushRef="#br0" timeOffset="70731.58">30389 4195 177 0,'-14'7'377'0,"1"-4"40"0,0 1 21 0,0 0 14 16,7-1 7-16,0-3 7 0,-2 0 5 0,2 4 5 0,6-4 4 0,0 0 3 16,0 0 2-16,0 0-84 0,0 0-130 0,6 0-88 0,2 3-70 15,4-3-38-15,1 0-22 0,0 0-12 0,7 0-8 0,-1 0-6 0,14 0-6 16,-7 0-4-16,6 0-4 0,1 0-9 0,-1 0-12 0,7 0-33 16,1 0-42-16,-7-3-60 0,5 3-71 0,1 0-71 0,-6-4-74 0,6 4-51 15,-6-3-42-15,-1-1-21 0,1 4-9 0,-1-4-5 0,-5 1-3 16,-1 3 4-16,-1-4 9 0,-5 4 29 0,0-3 42 0,-7 3 60 0,6-4 68 15</inkml:trace>
  <inkml:trace contextRef="#ctx0" brushRef="#br0" timeOffset="71044.08">30948 4564 0 0,'-6'12'28'16,"-7"-6"167"-16,6 5 9 0,1-3 6 0,0 0 4 0,-2-1 7 0,8 0 8 15,-6-3 7-15,6 3 8 0,-6-3 7 0,6-1 7 0,0 4-34 16,-7-2-52-16,7-5-37 0,0 4-25 0,0-1-10 0,0-3-2 0,0 0 3 16,0 3 3-16,7-3 3 0,-7 0 1 0,0 0 4 0,6 0 2 0,-6 0 5 15,6-3 5-15,-6 3 5 0,8-3 3 0,-2 3 3 0,-6-4 1 16,6 4-2-16,1-5-3 0,-7 2-8 0,6-1-8 0,-6 1-9 0,7-1-7 15,-7 0-10-15,0 1-11 0,6-1-10 0,-6 0-14 0,0 1-22 16,0 3-28-16,0-5-38 0,7 3-45 0,-7-3-53 0,0 2-59 0,0 0-52 16,0-2-48-16,0 2-49 0,0-5-48 0,0 5-25 0,0 0-13 15,0-6-5-15,6 6-2 0,-6-4 9 0,0 3 15 0,7-7 28 16,0 4 36-16,-1 0 48 0,0-1 56 0</inkml:trace>
  <inkml:trace contextRef="#ctx0" brushRef="#br0" timeOffset="71627.36">30981 4564 0 0,'-6'8'6'0,"-1"-1"171"15,0-4 12-15,7 5 8 0,-6-5 6 0,6 2 10 0,-7-5 9 0,7 3 8 16,0-3 7-16,0 0 2 0,0 0 0 0,0-3-35 0,7-2-54 16,-7 2-37-16,6-1-28 0,-6-3-16 0,7 4-10 0,6-6-8 0,-7-1-8 15,1-1-8-15,6 4-10 0,-6-8-8 0,5 4-8 0,2-4-4 0,-8 1-3 16,8-1-1-16,-2 0-2 0,1-3 0 0,-6 3 2 0,6-3 0 15,-1 0 0-15,-4 0 2 0,4-1 2 0,-5 1 7 0,-1-1 11 0,1 4 14 16,-7 1 19-16,6-1 18 0,-6 1 20 0,0 3 18 0,0 4 18 16,0-5 11-16,0 5 8 0,-6 0 6 0,6 3 8 0,-7 1 1 0,1-1-4 15,-1 1-5-15,1 3-9 0,-8 0-12 0,8 0-16 0,0 0-18 16,-7 0-22-16,6 3-17 0,-6-3-18 0,7 4-11 0,0-1-9 0,-2 1-8 16,8 0-6-16,-6-1 0 0,6 1 1 0,0-1 1 0,0 6-2 15,6-6-2-15,2 4-1 0,-8-3 0 0,12 3 1 0,-5 0 0 0,6-3 0 16,-7 3 0-16,7-3 0 0,1 3-1 0,-2 0-1 0,1 0-1 15,0-2-2-15,0 3-2 0,7-2 0 0,-7-2-1 0,0 3-1 0,-7 1 0 16,7-1-1-16,1 0 0 0,-8 1 1 0,0 3 1 0,1-5 1 16,0 6 1-16,-1-5-1 0,-6 4 1 0,0 0 0 0,0 1 0 0,0-2 0 15,0 5 0-15,0-5 0 0,0 6-1 0,-6-5 2 0,-1 4 0 0,0-1 0 16,7 1-1-16,-6-1 1 0,0 1-1 0,-1 0-2 0,0-5 1 16,1 5 1-16,-1 0 0 0,7-1-1 0,-6-3 0 0,6 1 1 15,0-2-10-15,0 1-13 0,6 0-25 0,1-4-31 0,-1 1-40 0,1-5-47 16,0 5-46-16,5-5-49 0,2-3-45 0,-2 0-43 0,2 0-30 0,-1-3-24 15,7-1-11-15,-2-3-7 0,-4-1 6 0,5 1 12 0,1 0 24 0,0-4 30 16,-1 1 40-16,1-2 45 0,-1-3 48 0,0 4 191 0</inkml:trace>
  <inkml:trace contextRef="#ctx0" brushRef="#br0" timeOffset="72330.48">31750 4403 221 0,'-7'-7'255'0,"7"3"18"0,-7 1 14 0,-6-1 14 0,7-3 15 15,0 2 22-15,-2 2 24 0,-4 0 25 0,6-1 23 0,-1 0-15 16,-6 4-33-16,6-3-48 0,-5 3-58 0,4-4-33 0,2 4-23 0,-6 0-16 15,4 4-13-15,-4-4-15 0,5 3-15 0,-6 1-22 0,6 3-24 0,-5-4-24 16,-2 9-23-16,8-5-15 0,-7 0-11 0,7 4-7 0,-8 0-6 0,8 0-2 16,-7 4-3-16,6-3-1 0,-5 2-1 0,5 1 1 0,-6 3-1 15,6-4 0-15,1 1 0 0,0 3 0 0,-2-4-1 0,2 5-1 0,0-4 1 16,0 0 0-16,6-1-1 0,0 1 1 0,0-3 1 0,0-2 0 16,0 1-1-16,6 0 1 0,-6-3 0 0,6-5-1 0,8 4 0 0,-8-3-2 15,7-4-3-15,0 0-1 0,0 0-2 0,0-4-3 0,0 0-3 0,0-2-1 16,7-2 0-16,-8 1 0 0,8-4-1 0,0 0 0 0,-7-4 1 15,7 4 0-15,-8-4 0 0,2 0 1 0,-2 1 4 0,1-4 2 0,1 3 2 16,-2-3 6-16,2 3 5 0,-2-3 5 0,-5 3 1 0,-1 1 5 16,1-2 4-16,6 2 4 0,-7-1 4 0,-6 0 4 0,7 5 5 0,0-5 4 15,-7 8 4-15,6-5 3 0,-6 6 4 0,0-2-3 0,0 1-3 0,0 3-3 16,0 1-3-16,0 3-5 0,0 0-7 0,0 0-3 0,0 0-4 16,0 3-5-16,0 1-3 0,0 0-4 0,0 7-5 0,-6-5-3 0,6 6-4 15,0 2-1-15,-7 1 1 0,7 0-1 0,0 3 0 0,-7 1 1 16,7-1 3-16,-6 1 0 0,6-2-1 0,-6 2 1 0,6-1 0 0,-7 1-1 15,7-5 1-15,0 0-1 0,0-2-1 0,-7 2 1 0,7-3 1 0,0-4 0 16,7 2 1-16,-7-3 0 0,0-2 0 0,0 0 0 0,7-4 0 0,-1 0 0 16,-6 0 1-16,6-4-1 0,1-3-1 0,6 0 1 0,-7-1 1 15,8-3-2-15,-8 0 1 0,7-3-1 0,0-2-1 0,-6 2 0 0,5-1 1 16,2-3 0-16,-8 4 0 0,7-5 0 0,0 1-1 0,-6 3 1 16,5 1 0-16,-4-1-1 0,-2 0-1 0,0 5 0 0,1-2 1 0,6 1-1 15,-6 4 0-15,-7 0-1 0,6 3-1 0,0 1 0 0,1 3-1 0,-7-4 1 16,7 8-1-16,-7-1 2 0,0 1-1 0,6-1 1 0,-6 4-1 0,0 1 0 15,0 2 2-15,0 2 0 0,0 2 0 0,0-3 1 0,0 4 1 16,-6 0 0-16,6-1-1 0,-7 5 1 0,7-4 0 0,-7-1 0 0,7 4-1 16,0-3 1-16,-6-1 0 0,6 2 0 0,0-6 0 0,-6 1-1 15,6 0 0-15,0 1-1 0,0-5 1 0,0 0-1 0,0 0 0 0,6-3 0 16,-6 0 1-16,0-4-2 0,6 3-1 0,1-6-3 0,-7 3-5 16,7-4-5-16,5 0-5 0,-5-3-7 0,0 3-5 0,6-6-6 0,-7 2-8 15,7-3-5-15,0 0-8 0,1-1-7 0,-8-1-6 0,7 1-5 0,0-2-2 16,0-1 2-16,-7 4 5 0,8 0 4 0,-2-4 4 0,-5 8 6 15,-1-3 7-15,1 2 6 0,-1 1 7 0,1-1 6 0,-1 5 6 0,-6-1 7 16,6 0 6-16,-6 4 5 0,0 0 2 0,0 0 1 0,0 4 2 0,-6 0 0 16,6-1 3-16,-6 5 0 0,6 2 0 0,-7-2 0 0,7 3-1 15,-6 0-6-15,6 3-13 0,-7-3-25 0,7 0-31 0,0 1-43 0,0-2-49 16,0 2-41-16,0-1-37 0,7-4-40 0,-1 0-41 0,-6-3-30 16,13-1-27-16,-7 1-13 0,8-4-6 0,-1 0 5 0,0-4 10 0,6 1 25 15,1-1 30-15,-7-3 46 0,13 0 48 0,-6-1 40 0,0-3 165 0</inkml:trace>
  <inkml:trace contextRef="#ctx0" brushRef="#br0" timeOffset="72820.42">32563 4451 16 0,'0'-8'194'0,"-6"1"16"0,6 0 15 16,-6-1 18-16,-1 4 18 0,1-3 18 0,-1 4 14 0,0-5 11 0,-5 5 12 15,5-1-11-15,0 1-20 0,-5-1-38 0,-2 4-47 0,8-3-32 0,-7 3-25 16,0 3-18-16,0-3-15 0,7 4-18 0,-8 3-20 0,1 0-16 0,0 0-11 16,0 4-13-16,1 0-15 0,4 0-7 0,-4 5-7 0,5-6-3 15,1 5-2-15,-1 4 2 0,0-5 0 0,1 4 0 0,0-3 1 0,6 2 0 16,0-2-1-16,0 4-2 0,0-4-1 0,6-1-1 0,0 1 4 0,-6-3-2 15,7-2-3-15,6 1-8 0,-6-4-8 0,5-3-13 0,-4 4-13 16,4-8-11-16,1 3-7 0,0-6-3 0,0-2-3 0,1 2 0 0,5-4 1 16,-6-4-1-16,0 3 1 0,0-2 1 0,0-2 4 0,0-2 7 15,-6-2 11-15,5 3 12 0,2-3 15 0,-8 1 16 0,1-2 20 0,-1 2 19 16,0 0 21-16,-6-2 17 0,8 2 16 0,-8 0 15 0,0 3 16 0,0-2 13 16,0 3 13-16,-8 1 6 0,8-2 6 0,0 5 1 0,-6-1 0 0,6 5-6 15,-6-1-10-15,6 1-16 0,0 3-20 0,-7 0-16 0,7 3-15 0,-6 1-15 16,-1-1-15-16,7 5-12 0,-7 2-11 0,1 2-7 0,6 2-6 0,-6 2-2 0,6 2-1 15,-7 0 0-15,7 0 0 0,-7 4 2 0,7 4 2 0,-6-1 2 16,6 0 0-16,-6 5-1 0,6 0-1 0,0-1-2 0,-7 5-1 0,7-2-1 16,-7 0 0-16,7 2-1 0,0-1 0 0,-6 4 0 0,6-5 1 0,-7 1-3 15,7 4-1-15,-6-5-1 0,6 2 1 0,-6-1-1 0,-1-4 1 0,0 4-1 16,1-3 0-16,6-5-1 0,-6 1 2 0,-2 0 0 0,-4-5-1 0,5 2 1 16,1-1-1-16,-1-7 0 0,-6-1 0 0,7 0 0 0,-8-3-1 15,8-3-1-15,0-1 2 0,-7-3 0 0,-1-1-1 0,8-3 1 0,-7-3-1 16,0-1 1-16,7-3-1 0,-8-1-1 0,8 1 0 0,-1-8 1 0,1 4 1 15,0-3 1-15,-1-1 2 0,7-4 1 0,0 1 1 0,0 0 1 16,7 0 3-16,5-1-1 0,-5-2 0 0,6-1 0 0,0 0-2 0,7 0 1 16,-1-1 0-16,7 2-1 0,0-5-1 0,0 4-3 0,1-3-2 0,-1 2-10 15,6 1-11-15,1-3-29 0,-7 3-34 0,7-4-51 0,-1 1-56 0,-7 2-53 16,1-3-52-16,1 1-53 0,-1 3-53 0,-6-3-25 0,-1 3-12 0,1-4-7 16,-8 7-3-16,2-2 6 0,-8 6 10 0,7-4 27 0,-13 5 34 0,7 3 49 15,-7 4 57-15</inkml:trace>
  <inkml:trace contextRef="#ctx0" brushRef="#br0" timeOffset="73086.06">31496 4945 67 0,'-20'15'380'0,"7"3"55"0,-7-4 30 0,8 1 14 16,-2 1 5-16,2-3 4 0,4-1 0 0,2-5 1 0,6 1 2 0,0-5-1 15,0-3 1-15,6 0-82 0,-6 0-120 0,14 0-166 0,-8-3-192 0,8-1-152 16,-2 0-138-16,1 1-66 0,1-5-33 0,-2 0-16 0,2-2-8 0,5-1-4 16,-6 0-3-16,6-4 0 0,1 1-1 0,-7-5 14 0,7 1 21 15,0-4 62-15,-2 0 91 0</inkml:trace>
  <inkml:trace contextRef="#ctx0" brushRef="#br0" timeOffset="75340.17">3028 7700 0 0,'0'15'72'0,"-7"3"128"0,7-2 5 0,-6-6 4 15,0 5 1-15,6-8 2 0,-8 4 0 0,8-4 3 0,0 1 4 16,0-5 6-16,0 0 7 0,0 2-35 0,8-5-56 0,-2 0-28 0,0 0-15 15,1-5-3-15,0 5 0 0,-1-6 5 0,7-2 6 0,-7-3 3 0,8 1 2 16,-2-5-1-16,2 1-4 0,-1-6-4 0,6 2-9 0,-6 0-10 16,1-3-16-16,5-2-11 0,-6-2-10 0,0 3-10 0,-1-4-6 0,2 0-6 15,-1 0-7-15,0 1-3 0,0-5-2 0,-7 5 1 0,8-1-1 16,-8 0 5-16,0 1 4 0,1-4 8 0,-7 2 9 0,7 6 11 16,-1-5 13-16,-6 4 12 0,0 0 10 0,6 5 9 0,-6-2 10 0,0 1 5 15,0 6 6-15,0-2 5 0,0 3 3 0,0 4 2 0,0-1-3 16,0 1-3-16,0 3-5 0,0 1-11 0,0-1-15 0,0 0-11 0,0 4-11 15,0 0-11-15,0 0-10 0,-6 4-8 0,6-4-8 0,0 4-6 16,-6-4-6-16,6 3-6 0,0 4-4 0,-7-3-3 0,7 7-4 0,0-4-2 16,-7 8-1-16,7-3-1 0,0 6-2 0,0-4 0 0,-6 8 1 15,6-4 0-15,0 4 3 0,0 0-1 0,6 0 0 0,-6 0 0 16,0 0 0-16,7 0 2 0,-7 0 0 0,7 0 1 0,-7 0 0 0,6-4 2 16,0 4 1-16,1 1-1 0,-1-5 1 0,1 0 0 0,0 1-1 15,-1-1 0-15,0-4 0 0,2 1 1 0,4-4 0 0,-5 0-1 0,6 1-3 16,0-5 0-16,-7-4 0 0,8 1-2 0,-2-1-1 0,8-3-2 15,-7-3-3-15,0-1-4 0,6-3-4 0,-5-5-8 0,5 1-10 0,1-3-13 16,-8-1-18-16,8 1-18 0,0-9-20 0,-7 2-18 0,7-1-20 16,-2 1-17-16,-4-6-18 0,-1 1-16 0,0-2-13 0,0-2-10 15,-1 1-5-15,-4-1-2 0,4-3 2 0,-5 0 8 0,-7 1 12 0,6-1 16 16,-6-4 18-16,0 4 20 0,0-4 21 0,0 3 22 0,0 2 23 16,-6-5 24-16,6 5 25 0,0-1 29 0,-7 3 29 0,7 0 29 15,-6 1 32-15,6 4 34 0,0 3 40 0,-6 4 33 0,6-4 32 0,-8 7 20 16,8 1 16-16,-6 2 9 0,6 5 8 0,0 0 2 0,-6 0-1 0,6 3-9 15,-6 0-14-15,6 1-18 0,-7 3-20 0,7-5-29 0,-7 5-33 16,7 5-31-16,-6-5-31 0,-1 3-23 0,1 1-16 0,-1 3-13 16,0-3-14-16,1 7-7 0,0-1-9 0,-8 5-5 0,8 0-4 0,0 7-4 15,-7 0-3-15,6 4-1 0,0 4-1 0,1-2 1 0,0 6 2 16,6-2-1-16,-6 5 2 0,6-1-1 0,0 5 1 0,0-4 1 0,6 3-2 16,-6-4 0-16,6 5 0 0,0-5-1 0,1 5 2 0,0-5-1 15,6 1 1-15,-7-4 1 0,8 0-2 0,-8-1 1 0,6-3 0 0,2 2 1 16,-1-6 0-16,0 0 1 0,0 1 2 0,-1-3 0 0,-4-6 0 15,4 3 1-15,-5-6-1 0,-1 0 1 0,1-2-1 0,6-2-1 0,-13 1 2 16,6-7 0-16,0 3 0 0,-6-3 1 0,8-1 1 0,-8-3-1 16,6 0 0-16,-6 0-2 0,6-3 2 0,-6 3-1 0,7-7 3 15,-7 3-1-15,7-3 1 0,-7-4 0 0,6-1 0 0,1-2-1 0,-1 0-2 16,-6-5 0-16,6 0-1 0,1 1 1 0,0-4 0 0,-1-3-2 16,0 3 2-16,1-4-2 0,-7 3-1 0,13-2-1 0,-6 3-1 0,-1 5 0 15,0-6 1-15,2 9-1 0,-2-1-1 0,0 0 1 0,0 4-3 16,2 3 2-16,-2 1-1 0,0 4 0 0,1-1 0 0,-1 4-2 0,1 0 1 15,0 4 1-15,-1-1-1 0,-6 4 1 0,12 6-1 0,-4-3 1 16,-8 5 2-16,12-1 1 0,-12 5-1 0,7-1 0 0,0 0 1 0,-1 5 0 16,1-3 1-16,-1 0 1 0,0 2 0 0,1-1-2 0,0-3-2 15,-1 5-9-15,0-9-12 0,8 4-21 0,-8-2-26 0,1-5-43 16,-1 0-52-16,7-4-72 0,-6 0-81 0,5-7-69 0,2 4-64 0,-8-8-33 16,7-3-15-16,0 0-7 0,0-4-1 0,1-5 6 0,-2 2 12 15,8-4 20-15,-7-1 24 0,7-3 45 0,-1 0 52 0,0 1 71 0,8-2 262 16</inkml:trace>
  <inkml:trace contextRef="#ctx0" brushRef="#br0" timeOffset="75966.39">4688 7188 104 0,'0'0'203'0,"0"-4"20"0,-6 0 19 0,6 1 23 0,0 0 23 0,-6-2 23 16,6 2 22-16,-6-2 27 0,6 3 27 0,-8-3-3 0,2 2-19 16,0-1-25-16,-1 0-32 0,1 1-21 0,-1-1-16 0,0 0-15 0,1 1-17 15,0 3-20-15,-8-4-20 0,8 1-21 0,0 3-19 0,-8-5-26 16,1 5-27-16,7 0-26 0,-7 0-23 0,0 0-14 0,0 5-11 0,0-2-7 15,0 1-7-15,6 3-5 0,-6 0-4 0,1 1-3 0,-2 2-3 16,1 3-2-16,7-3-4 0,-7 0-1 0,6 6 1 0,-5-2-1 16,4 4 0-16,2-3-1 0,0 3 0 0,-1 0-1 0,7 5 1 0,-7-5 1 15,7 1-1-15,0 2 2 0,0-3-1 0,7 1 2 0,0-1 0 0,-7-3 1 16,6 2 1-16,0 0 1 0,2-7 1 0,4 1-1 0,-5 0 0 16,6-4 1-16,-7 0 0 0,7-3 0 0,1 0 2 0,-2-4-1 15,1 0-1-15,0-4 0 0,7-3 0 0,-7-1-1 0,0-2-2 0,0-1 0 16,6 0-1-16,-5-4 0 0,-8-4 1 0,14 4-2 0,-14-3-1 0,7 1 0 15,0-2 0-15,-6 1-1 0,-1-1 1 0,0 2 0 0,8 1 1 16,-14-2-1-16,6 3 1 0,0-3 1 0,-6 3 2 0,7 1 2 16,-7-1 1-16,0 1 1 0,0 3 3 0,0 0 2 0,7 0 1 0,-7 4 2 15,0-1 2-15,0 0 0 0,-7 5 0 0,7-1 1 0,0 4-1 16,0 0-1-16,0 0-2 0,0 0-2 0,0 0-2 0,0 4-2 16,0-1-2-16,0 1-1 0,-7 0-3 0,7 4 0 0,0-1-1 0,0 4-2 15,0 0-2-15,0 0 1 0,0 3 1 0,0 4 0 0,0-2 1 0,0 1 2 16,7-2 0-16,-7 3 0 0,7 1 0 0,-7-1 0 0,6-3-1 15,1-1-1-15,-1 1-1 0,1-1-1 0,0-2 3 0,5-2-1 16,-6 1-2-16,8-4-1 0,-8 2-1 0,7-6-2 0,-6 0-1 0,6-3 1 16,-1 0-1-16,-4-3 0 0,4 0 1 0,-5-6-1 0,6 2 0 15,-6-4 1-15,5 1-1 0,-4-2 1 0,-2 2 0 0,0-5 1 0,0-3 1 16,1 3 2-16,0 0 1 0,-7-3 1 0,6 3-1 0,-6-4 2 16,0 5 1-16,0-4 1 0,0 3 1 0,0-2 0 0,0 5 1 0,0-2 2 15,-6 3 0-15,6-1 0 0,0 5 1 0,0 0-2 0,0-1 0 16,-7 5-1-16,7 3-1 0,0 0-1 0,0 3-1 0,0 5-1 15,0-1 0-15,0 5 0 0,0-2 1 0,0 5-2 0,7 4 0 0,-7-2 1 16,0 5-1-16,6 0 1 0,-6 0 1 0,7 3 1 0,-1 2 0 0,-6-5 0 16,6 0 0-16,2 0 2 0,-2-1 1 0,0-2 0 0,0-2 0 15,2 3-2-15,4-6-4 0,-5-3-12 0,-1-4-17 0,1 1-41 16,0-5-49-16,-1-3-71 0,0-3-79 0,0-1-73 0,8-7-68 16,-8 0-36-16,-6-3-19 0,7-6-8 0,0 3-5 0,-7-5 0 0,0 0 1 15,0-7 13-15,0 3 17 0,-7-8 38 0,7 2 52 0,-7-5 69 16,1 1 241-16</inkml:trace>
  <inkml:trace contextRef="#ctx0" brushRef="#br0" timeOffset="76107.03">4891 6763 0 0,'-14'-4'293'0,"8"4"58"0,-7 0 36 0,7 0 22 15,-8 0 13-15,8 4 10 0,0-4 4 0,-2 0 4 0,-4 3 0 0,6-3 1 16,-1 0 0-16,0 0-59 0,1 3-86 0,-1-3-87 0,7 0-85 16,-6 4-79-16,0-4-77 0,6 0-83 0,-8 0-86 0,8 0-83 15,0 5-79-15,-6-5-39 0,6 0-20 0,-6 0-10 0,6 0-4 0,-6-5-3 16,-1 5 1-16,0-4 4 0,7 1 8 0,-6 0 30 0,6-1 40 15,-7-3 62-15,1-1 216 0</inkml:trace>
  <inkml:trace contextRef="#ctx0" brushRef="#br0" timeOffset="76267.57">4493 6609 0 0,'-13'0'68'0,"0"0"207"16,1 0 22-16,-2 0 10 0,8 0 5 0,-7 0-2 0,0 0-1 0,0 2-16 15,-1-2-22-15,2 5-30 0,-2 2-33 0,-5 1-65 0,-1-1-80 0,1 3-103 16,-7 6-115-16,6-2-69 0,-6 5-47 0,0-1-23 0,-7 3-12 16,7-2-2-16,-6-1 1 0,6 4 15 0,-6-4 22 0,6 1 29 15,0-1 34-15,-7-3 30 0,7-1 172 0</inkml:trace>
  <inkml:trace contextRef="#ctx0" brushRef="#br0" timeOffset="76548.82">3159 7353 230 0,'-14'10'413'0,"8"-2"41"0,-1-1 25 0,0 0 14 0,1-4 9 16,0 1 5-16,6 1 2 0,0-5 1 0,-7 3-1 0,7-3 2 15,7 0-2-15,-7 0-94 0,6 0-142 0,7 0-99 0,0-3-76 0,1 3-41 16,5-5-25-16,0-2-15 0,8 4-10 0,5-1-35 0,1-3-46 0,-1-1-83 16,7 1-102-16,0 0-89 0,-7-1-80 0,8 1-41 0,-1-3-20 15,0 2-10-15,1 0-7 0,-8-3-3 0,7 0-2 0,-7 0 1 16,1 0 3-16,-1 0 28 0,1-4 43 0,-7 5 84 0,7-5 214 0</inkml:trace>
  <inkml:trace contextRef="#ctx0" brushRef="#br0" timeOffset="77300.08">6069 7356 180 0,'-6'15'220'0,"6"-1"9"0,-6-2 3 0,6-2 4 15,0-3 0-15,-8 1 6 0,8-1 7 0,0-4 8 0,0 1 9 0,0-4-19 16,8 5-34-16,-8-5-32 0,0 3-36 0,6-3-9 0,-6-3 4 16,6-2 7-16,1 1 6 0,0-3 3 0,6-4 4 0,-1 1-5 0,2-9-6 15,-2 5-8-15,8-8-10 0,-1-3-11 0,1-2-13 0,0 2-16 16,-1-5-16-16,1-2-19 0,0-1-19 0,-1-1-15 0,-6 1-12 0,6 1-6 16,-5-5-3-16,5 5-2 0,-12-2-2 0,6 1 2 0,-1 4 1 15,-5 0 12-15,0 4 16 0,-1-6 15 0,0 9 16 0,-6 1 10 16,0-1 10-16,0 3 9 0,-6 4 8 0,6-3 7 0,-6 7 3 0,-1-4 3 15,0 5 5-15,1-1 2 0,0 3 2 0,-1 0-8 0,1 2-15 0,-1 2-14 16,0-3-14-16,1 4-12 0,0 3-10 0,-1 0-9 0,7 0-8 16,-7 0-7-16,1 3-4 0,6 0-5 0,-6 1-4 0,-1 3-3 15,7 4-4-15,-7 0-2 0,7 7-3 0,0-3-2 0,-6 7 0 0,6 0 0 16,0 3-1-16,0 5 1 0,0-1 1 0,6 4 2 0,-6 0 0 16,7 4 0-16,0-1 1 0,-1 1 0 0,-6 0-1 0,6 3 1 0,1-4-2 15,6 1 2-15,-7 3 1 0,1-3 2 0,6-1 0 0,-6-2-1 16,5-1 1-16,-5 0 0 0,6-3 0 0,1-2 0 0,-8-2 1 15,7 1-1-15,0-10-1 0,0 1 2 0,-1-3 0 0,2-4-2 0,-1 0-2 16,-7-4 0-16,7-3-1 0,0 0-1 0,1-8-3 0,-8 0-5 16,7 1-4-16,-6-9-6 0,5 2-4 0,-5-5-3 0,-1 1-2 0,1-5-4 15,0 1-3-15,-7-4-2 0,6 0-2 0,-6-3-3 0,0 2-4 16,-6-2 0-16,6 0 0 0,-7-2 3 0,0 2 5 0,-6 0 5 16,7 2 6-16,-7-2 7 0,6 3 6 0,-5 4 9 0,-2-1 9 0,8 4 7 15,-1 0 5-15,-6 8 5 0,7-4 5 0,-1 7 2 0,7-3 1 16,-6 7-1-16,6-3 1 0,-6 3-4 0,6 3 0 0,0 1-4 0,0-1-4 15,0 5-5-15,6-1-6 0,-6 0-5 0,6 0-2 0,1 5-8 16,-1-1-9-16,7 0-20 0,0 4-24 0,1-4-43 0,-2-4-50 0,2 3-57 16,5-1-61-16,1-2-52 0,-1 0-48 0,0-4-40 0,8 1-32 15,-7 0-17-15,-2-4-7 0,9 0 1 0,-7-4 6 0,6 4 20 0,-7-4 25 16,7 1 43-16,0-4 51 0,-6 3 59 0,5-3 107 0</inkml:trace>
  <inkml:trace contextRef="#ctx0" brushRef="#br0" timeOffset="77977.28">7235 7129 0 0,'7'-4'185'0,"-1"4"37"0,1 0 20 0,-7-3 19 0,7 3 19 0,-7-5 18 16,0 5 15-16,0-3 21 0,0-1 24 0,0 4 12 0,0-3 7 16,0-1-26-16,0 1-42 0,0-1-30 0,-7 0-26 0,7 0-18 15,-7 1-15-15,7-1-16 0,-6 1-18 0,-1-1-17 0,1 0-16 0,0 1-19 16,-2 3-22-16,2-4-26 0,-7 0-26 0,6 4-17 0,-5 0-12 16,-1 0-6-16,-1 4-6 0,2 0-4 0,-8-1-4 0,7 1-1 0,0 7-2 15,-6-4 1-15,-1 4 2 0,7 0-1 0,-7 4-1 0,8-1-1 16,-2 2 0-16,2 2-1 0,-2-4-1 0,1 5 0 0,0-1-1 0,6 1-1 15,1-2-2-15,0 2 0 0,0-1-1 0,6 0-1 0,0 1-2 16,0-4 0-16,6 3 1 0,0-4-1 0,0 1 1 0,1-1 0 16,6-3 2-16,0 0-1 0,1-3 0 0,-2-1 1 0,8 0 1 0,-7-4-1 15,7-3-3-15,-2 0-2 0,2-3-2 0,0 0-3 0,-1-5-5 0,1-3-3 16,-7 0-1-16,7 0-3 0,-8-3 0 0,2-1 0 0,-2 1 1 16,2-4 0-16,-1 3-1 0,-7-4 1 0,1 4 1 0,0-3 3 15,-1-1 4-15,-6 5 5 0,6-4 7 0,-6 0 5 0,0 0 6 0,0 3 7 16,0-3 6-16,0 3 8 0,0 0 6 0,-6-4 6 0,6 9 8 0,0-5 6 15,-6 4 6-15,6 4 5 0,0-4 1 0,-7 7 2 0,7-2 1 0,0 2-4 16,0-1-5-16,-7 5-7 0,7 0-10 0,0 0-7 0,0 0-7 16,0 0-6-16,0 5-8 0,0 2-6 0,0 0-6 0,0 0-4 0,0 4-4 15,0 4-4-15,0-1-1 0,0 5-1 0,0-1 1 0,0 1 2 16,7 3 2-16,-7-4 2 0,0 4 0 0,7 0 0 0,-7 0 0 0,6-1-1 16,-6-3 0-16,6 1 0 0,0 0-3 0,-6-1-1 0,14 0-2 15,-14-3-2-15,13-4-2 0,-7 0-3 0,1-1-5 0,0-1-2 0,5-6-2 16,-5 0-5-16,6-3-6 0,-7 0-8 0,8-3-5 0,-1-5-5 15,-1 1-8-15,2-4-5 0,-2-3-5 0,2-2-3 0,-1-1-1 0,0-1 3 16,0-5 2-16,-1 1 1 0,2 0 2 0,-8-3 4 0,7 2 7 16,-6-2 6-16,-1-4 7 0,1 4 8 0,-1-5 10 0,-6 4 13 0,0 1 17 15,0 0 15-15,0-2 13 0,0 1 10 0,0 5 9 0,0-1 8 16,-6 3 11-16,-1 1 7 0,7 0 7 0,-6 2 5 0,6 6 4 0,-7-5 3 16,1 8 2-16,-1 0-4 0,7-1-7 0,-6 1-10 0,6 3-11 15,0 1-10-15,-6 3-7 0,6 0-9 0,0 0-9 0,0 0-9 16,0 3-7-16,-8 1-6 0,8 3-5 0,0 1-3 0,0 4-4 0,-6-2-2 15,6 5-2-15,0 3 0 0,0 0 0 0,0 8 0 0,0 0 2 16,6-1 0-16,-6 4 1 0,0 1 1 0,8-1 1 0,-2 0-1 0,-6 0 2 16,6 5-1-16,1-8 0 0,6 2-1 0,-7 2 0 0,1-5-2 15,5 0 0-15,-4 2-7 0,4-5-7 0,2 0-11 0,-8-4-14 0,7 0-16 16,0-4-19-16,0-2-30 0,0-1-36 0,0-5-45 0,0-1-51 16,0-2-53-16,-6-3-56 0,5-3-50 0,-4-2-48 0,4-1-28 15,-6-5-20-15,1-1-4 0,0-2 6 0,-7 0 14 0,6-2 18 0,-6-1 29 16,0-5 34-16,0 3 45 0,-6-3 50 0,6 4 54 0,-7-5 156 15</inkml:trace>
  <inkml:trace contextRef="#ctx0" brushRef="#br0" timeOffset="78133.53">7554 7136 14 0,'-19'4'287'0,"-7"-4"46"0,0 3 36 0,0 1 29 0,6 3 24 0,1-2 14 15,-1-3 8-15,7 3 7 0,0-2 4 0,6 2 3 0,1-5 4 16,0 3-64-16,-1-3-94 0,7 0-70 0,0 0-60 0,7 3-45 16,-7-3-36-16,6-3-27 0,7 3-24 0,0-3-14 0,6-2-10 0,-5 2-13 15,12-2-19-15,-7-2-33 0,7 0-44 0,0 0-59 0,0-1-67 16,-7-2-59-16,8 2-53 0,-1-3-46 0,-6 0-44 0,-1 0-22 0,-6 0-12 15,7 0-5-15,-7 1-3 0,-7-3 8 0,8-1 10 0,-8 3 32 16,0-3 42-16,-6 3 57 0,0-3 67 0</inkml:trace>
  <inkml:trace contextRef="#ctx0" brushRef="#br0" timeOffset="78321.03">7000 6656 224 0,'-26'8'396'0,"1"-1"33"0,5 0 19 0,8 0 9 0,-8 0 8 0,7 1 2 15,6-4 1-15,-6-4-1 0,7 3-2 0,6 1 0 0,-7-4-1 16,7 4-95-16,0-1-142 0,0 1-90 0,7 0-65 0,-7 4-35 16,6-6-18-16,7 6-10 0,-6 0-6 0,6-1-6 0,7 3-2 0,-8-1-18 15,8-2-24-15,-1 0-48 0,7 0-56 0,-6 0-67 0,6-3-71 16,-7-1-62-16,7 1-59 0,1-4-28 0,-1 0-15 0,-7-4-7 16,7-3-4-16,0 0 2 0,-6-4 0 0,6 1 18 0,-7-5 27 0,1 0 46 15,-1-4 59-15</inkml:trace>
  <inkml:trace contextRef="#ctx0" brushRef="#br0" timeOffset="78461.66">7385 6436 96 0,'-13'0'291'0,"0"-2"27"16,-7 2 19-16,1 0 9 0,6 0 7 0,0 0 2 0,-7 0 0 15,8 2 1-15,-2-2 0 0,1 4-5 0,1 3-6 0,-2 0-77 0,1 0-111 16,0 1-97-16,0 4-86 0,7 2-88 0,-8 1-86 0,8-1-62 16,-7 4-48-16,6 1-23 0,1-1-12 0,0 0-5 0,-1 4-3 15,0-3-2-15,7-1 1 0,0-3 5 0,0 3 6 0,0-3 32 0,7-4 46 16</inkml:trace>
  <inkml:trace contextRef="#ctx0" brushRef="#br0" timeOffset="79197.23">9046 6810 0 0,'13'7'28'0,"-7"-2"146"0,8 1 10 0,-8 2 14 0,6-2 16 0,-4-1 14 16,-2-2 10-16,0 1 12 0,1 1 12 0,-1-3 19 0,1-2 22 0,-7 4 1 16,0-4-13-16,7 0-1 0,-7 0 3 0,0 0 0 0,0 0-1 15,0 0-11-15,-7-4-12 0,7 2-13 0,-7-3-10 0,7-2-10 16,-6 2-12-16,-1-1-22 0,1-5-28 0,0 3-39 0,-2 1-46 0,-4-4-31 16,6 0-24-16,-8 4-13 0,1-5-10 0,1 6-4 0,-2-2-3 15,2 1-1-15,-2 0 0 0,1 0-2 0,-7 2-2 0,8 2 0 0,-8-1-1 16,0 4 1-16,7 4 0 0,-6-1 0 0,0 2-1 0,-8 5 0 15,8-2-1-15,0 3 1 0,-1-1-1 0,0 5 1 0,1 3-2 0,5-2 1 16,-5 4 0-16,6-1-1 0,0-1 1 0,7 5-1 0,-1-2 0 16,0 2-1-16,1-2 0 0,6 1-1 0,0 0 2 0,6 1 0 15,1-1 0-15,0-4 0 0,5 0-1 0,2-3 1 0,-1 0 0 0,7-5 0 16,-1 1 1-16,0-3 2 0,8-5-2 0,-1 2 1 0,-1-5 2 16,1-5-1-16,0-2 1 0,1 0-1 0,-7-8 1 0,5 0-1 15,1-3 0-15,-6 0-2 0,6-3-1 0,-7-2-4 0,1-3-4 0,0 1-2 16,-8-1-2-16,1-4-1 0,1 1-3 0,-2 0 1 0,2 0-2 0,-8-1 1 15,0-3 1-15,1 4 0 0,-7-4 2 0,0 4 2 0,7-5 3 16,-14 5 3-16,7 1 3 0,0-2 3 0,0 1 6 0,-7 3 4 16,1 1 4-16,6-2 5 0,-6 2 5 0,6 3 4 0,-7 4 5 0,7 0 4 15,-7 0 6-15,7 3 3 0,-6 0 6 0,6 3 4 0,0 5 0 16,0 0 0-16,-6 3-3 0,6-3-4 0,0 7-4 0,0-4-4 16,0 4-5-16,0 0-6 0,0 4-5 0,0 0-6 0,0-1-5 0,0 5-5 15,0 2-5-15,0 2-3 0,0 3 0 0,0 0-2 0,0 3 1 0,0 3-1 16,0 4 1-16,0 2 1 0,0 2 0 0,0 1 1 0,0 2 3 15,0 1 0-15,0 4-2 0,6 3 0 0,-6 0 0 0,6-3 1 16,-6 7-1-16,7-4 0 0,0 1 0 0,-1 3 1 0,0-4 0 0,1-4 0 16,6 6 0-16,-6-7-8 0,5-1-10 0,-4-2-15 0,4-2-19 15,1-1-31-15,0-4-36 0,0-2-49 0,1-5-54 0,-2-3-55 0,2-4-58 16,5-5-57-16,-6-1-59 0,6-5-31 0,1 0-15 0,-7-8-1 16,7 1 5-16,-1-3 14 0,0-6 17 0,1-2 32 0,0-1 36 0,-1-1 48 15,7-3 54-15</inkml:trace>
  <inkml:trace contextRef="#ctx0" brushRef="#br0" timeOffset="80010.92">9892 6822 103 0,'0'-5'231'0,"0"1"30"0,0 1 33 0,0-1 29 15,0 1 33-15,0-1 24 0,-6 0 21 0,6 1 15 0,-6-1 14 0,6 1-13 16,-7-1-25-16,0 4-42 0,1-3-49 0,6-2-35 0,-13 1-32 16,7 4-28-16,-1-3-30 0,0 3-29 0,1 0-32 0,0 0-24 0,-8 0-21 15,8 0-16-15,-7 3-12 0,0 1-10 0,6 1-9 0,-5 2-5 16,-2 0-5-16,1 0-3 0,0 4-3 0,-6 1-1 0,5-2-2 0,2 5 0 15,-8-1-2-15,7 1 0 0,0 0 0 0,0 3 0 0,7 1 1 16,-8-1-1-16,1-1-1 0,7 6-1 0,-1-5-1 0,1 4 0 0,6-4-1 16,-7 5 0-16,7-5 2 0,0 0-1 0,7 1-1 0,-1-5-1 15,1 1 1-15,-1 0-1 0,7-4 1 0,1 0 1 0,-2-5 2 0,8 3 0 16,-1-6-2-16,-5 1 1 0,12-1 0 0,-7-6-1 0,1 3 0 16,0-7-3-16,5-2 0 0,-5 3-3 0,0-5-4 0,-1-5-4 15,0-2-3-15,1 4-3 0,-1-8-3 0,-5 3 0 0,5-2-1 0,-6-2 1 16,0-2 1-16,1 3 1 0,-8-3 0 0,6 2 1 0,-5-3 2 15,0 5 5-15,-1-2 4 0,-6 3 5 0,7 0 9 0,-7-2 7 16,0 4 10-16,0 4 9 0,0-5 8 0,-7 5 4 0,7 3 7 0,0-1 4 16,0 1 6-16,-6 4 1 0,6 3 1 0,0-3 0 0,-7 7-1 15,7-3-3-15,0 3-5 0,0 0-6 0,0 3-9 0,-7 1-6 0,7 3-7 16,0 0-8-16,-6 4-5 0,6 4-7 0,0-4-4 0,0 7-2 16,0 1-2-16,0 2 0 0,0 2 0 0,0 0 1 0,0 2 0 0,6 0 0 15,1 1 2-15,-7 2-2 0,7-2 1 0,-1 1 1 0,7 1-2 16,-7-5 1-16,8 2 0 0,-8-3 1 0,8 0 0 0,-2-4 0 0,1-3 1 15,7 0-1-15,-8-5 0 0,2 2-1 0,5-5 0 0,-5-3-1 16,6-1 1-16,-2-6-2 0,-4 3 0 0,5-7-1 0,1 0 0 0,-8-5-2 16,2 1-1-16,5-3-1 0,-5-1-2 0,-2-4 1 0,2 1-2 0,-2-4 1 15,-5 0 1-15,6 1 1 0,-6-2-1 0,-1 1 1 0,-6-3 0 16,6 3 2-16,-6 0 2 0,0 3 1 0,0-3 0 0,0 4 6 16,0 3 5-16,0 1 6 0,0-1 7 0,-6 0 7 0,6 8 8 0,0-4 1 15,0 4 4-15,-6 3-1 0,6 1 0 0,0-1 0 0,0 4-1 16,0 0-3-16,0 0 0 0,-7 0-2 0,7 4-6 0,0-1-5 0,0 4-6 15,-7 1-6-15,7-1-6 0,0 8-5 0,0-4-3 0,0 3 1 16,0 1-1-16,-6 4 2 0,6-1 0 0,0 0 2 0,6 0 0 0,-6 1-1 16,0-4 0-16,0 2-1 0,7 3-1 0,0-7-1 0,-1 1 1 15,0-1-1-15,0-3 1 0,2 1-1 0,-2-3 1 0,0-1-2 16,8-4 1-16,-1-3-1 0,-7 0 0 0,7-3 0 0,0-1 0 0,0 1-1 16,0-8-2-16,7 3-1 0,-7-7 0 0,-1 5-3 0,2-5 0 15,-1-4 0-15,0 5-1 0,0-5-1 0,-1 1 1 0,2 0 0 16,-8 0 0-16,8-1 0 0,-8 1 1 0,1 1 2 0,-7 0 3 0,6 3 2 15,-6 3 0-15,6-3 3 0,-6 3 0 0,0 4 1 0,0 0 0 16,0 2 0-16,0 1 0 0,-6 4 0 0,6 0 0 0,-6 4 0 0,6 4 1 16,-7-4-1-16,7 6 0 0,-6 1 0 0,-1 5 1 0,7-2-1 15,-7 4-1-15,7 0 0 0,0 4 0 0,0-3 2 0,0 3-1 0,0 0 0 16,0-4 1-16,7 4 0 0,0-3-1 0,-1-1 0 0,1 1-1 16,-1-5 1-16,7-3-1 0,-6 3 0 0,5-6 1 0,2-1 0 15,-1 0 0-15,-1-4-2 0,2-3-5 0,-2-3-13 0,2-1-19 0,5-3-36 16,-6 0-45-16,0-8-52 0,1 1-58 0,-2 0-56 0,2-9-55 0,-8 2-51 15,7-2-47-15,-7-3-30 0,1 1-20 0,0-1-7 0,-1 1 1 16,-6-5 10-16,0 1 17 0,0-1 35 0,-6-2 45 0,6 3 53 16,-7-5 57-16</inkml:trace>
  <inkml:trace contextRef="#ctx0" brushRef="#br0" timeOffset="80323.42">9827 6250 0 0,'-12'22'218'0,"-2"-4"42"0,1 1 17 16,7-5 17-16,-7 1 19 0,6 0 25 0,7-8 27 0,-6 0 27 15,6 0 26-15,0 0 20 0,0-3 17 0,0 0-44 0,6-1-75 0,-6 2-40 16,7-5-21-16,-1 0-14 0,1 0-9 0,-1 0-13 0,1-5-16 16,5 2-23-16,2-1-24 0,-8-3-26 0,8 0-24 0,-2-1-22 15,1 1-18-15,-6-5-14 0,6 6-13 0,-7-5-14 0,8 3-12 0,-14-2-8 16,6 2-8-16,0 0-5 0,1 5-5 0,-7-1-3 0,0 0-2 0,6 1-4 15,-6 3-1-15,0 0-3 0,7 0 0 0,-7 3 0 0,7 1 1 16,-7 3 0-16,6 1-1 0,-6 0-1 0,6 2 0 0,2 1 1 16,-2 3 0-16,0 2-5 0,0-2-8 0,1 1-15 0,0-1-16 0,-1 5-29 15,1-5-32-15,5 1-49 0,-4 0-57 0,-2 0-67 0,6-5-69 16,-4 2-64-16,4-2-61 0,-5-2-30 0,6-5-14 0,0 1-2 0,-7-4 5 16,8 0 14-16,-8-4 16 0,7 1 29 0,0-8 33 0,0-1 49 15,1-2 56-15</inkml:trace>
  <inkml:trace contextRef="#ctx0" brushRef="#br0" timeOffset="80495.3">10290 6140 0 0,'-7'-8'44'0,"1"1"294"0,-8 4 60 0,8-2 38 16,-6 2 27-16,4 3 14 0,2-4 11 0,0 4 4 0,-1 0 4 0,1 0 2 15,6 0-1-15,0 0-21 0,0 0-33 0,0 0-88 0,0 0-116 16,0 0-77-16,6 0-60 0,1 4-39 0,5-4-27 0,2 3-14 16,-2 2-9-16,2-2-6 0,5 4-4 0,1-3-18 0,0 3-23 0,-1-3-49 15,7-1-61-15,-6 6-74 0,-1-2-82 0,1-1-69 0,-8-1-64 16,8 2-31-16,-14 0-15 0,8 0-9 0,-8 1-4 0,1-5-2 15,-7 5 1-15,0-5 14 0,0 5 23 0,0-5 49 0,-7 5 61 0,1-5 73 16,-8 1 268-16</inkml:trace>
  <inkml:trace contextRef="#ctx0" brushRef="#br0" timeOffset="80777.77">9040 6554 172 0,'-14'11'396'0,"2"3"44"0,4-2 22 16,-4-1 13-16,12-2 4 0,-7-1 3 0,1 1 1 0,6-6 1 15,0 0 0-15,0 1 3 0,6 0 1 0,-6-1-84 0,7-3-127 0,-1 3-98 16,8-3-85-16,-2 0-42 0,2 0-23 0,5 0-12 0,1-3-8 15,6 3-34-15,-1-3-49 0,8-1-83 0,-7 0-103 0,14 1-83 0,-8-5-74 16,7 4-37-16,0-4-17 0,-7 2-11 0,8-2-5 0,-1 2-2 16,0-6-1-16,-1 5 0 0,2 0 1 0,5-4 32 0,-6 4 48 15,1-1 82-15,-8 4 255 0</inkml:trace>
  <inkml:trace contextRef="#ctx0" brushRef="#br0" timeOffset="81155.9">11326 7122 177 0,'0'21'419'0,"0"-3"49"0,6 1 22 0,-6 0 5 0,0-5-2 0,0-3-17 15,0 0-26-15,6-8-75 0,-6 6-101 0,6-6-93 0,-6-3-90 0,0 0-130 16,0 0-149-16,8-3-120 0,-8-6-105 0,0 2-52 0,-8-4-23 16,8-3-7-1,-6-1 1-15,0-2 18 0,6-3 27 0,-6 2 74 0,-1-4 176 0</inkml:trace>
  <inkml:trace contextRef="#ctx0" brushRef="#br0" timeOffset="82172.7">5073 8961 0 0,'-6'10'161'0,"6"-2"196"0,-7 3 53 0,7-4 25 0,0-3 13 0,-7 3 6 15,7 1 4-15,0-5 3 0,0 2 3 0,7-3 6 0,-7-2 8 0,7 4-29 16,-1-4-47-16,1 4-80 0,5-4-98 0,2 4-64 0,-2-4-47 16,8 0-21-16,-1 0-9 0,1 0-4 0,0 0-3 0,6 0-1 15,-1 0-5-15,2 0-4 0,-8 0-6 0,8-4-10 0,-1 4-8 0,-1 0-8 16,-5 0-6-16,6 0-7 0,-6 0-4 0,-1 0-5 0,1 0-4 15,-1 0-3-15,1 0 0 0,-7 0-2 0,6 0 1 0,-5 0-1 16,-2 0 0-16,-5 0-1 0,6 0-1 0,-6 0 0 0,-1-4 0 0,0 4-3 16,2 0-2-16,-8 0-23 0,0 0-33 0,0 0-84 0,0-4-111 15,-8 2-98-15,-4-3-93 0,-2 2-47 0,1-1-22 0,1-4-13 0,-8 5-5 16,0-8-3-16,1 3-2 0,-1 1 1 0,8-4 3 0,-8 0 22 16,7-4 33-16,6 5 85 0,1-5 177 0</inkml:trace>
  <inkml:trace contextRef="#ctx0" brushRef="#br0" timeOffset="85794.24">7437 7953 71 0,'0'-4'160'0,"7"1"8"0,-7 0 7 0,0-2 7 0,6 2 7 0,-6-1 10 16,0 1 9-16,7-1 11 0,-7 0 11 0,0 1-21 0,0-1-37 0,0 4-22 15,6-4-11-15,-6 1-6 0,0 3-1 0,0-3 0 0,0 3 2 16,0-4 0-16,0 4-2 0,0 0-4 0,0-5-5 0,0 5-8 15,0 0-8-15,0 0-9 0,0 0-10 0,0 0-7 0,0 0-9 0,0 0-10 16,0 0-8-16,0 0-7 0,0 0-6 0,0 0-3 0,0 0-4 0,0 0-3 16,0 0-2-16,0 0 0 0,0 0 3 0,0 0 0 0,0 0 2 15,0 0 1-15,0 0 0 0,0 5 2 0,0-5 3 0,-6 4-1 16,6-4-1-16,-7 3-3 0,1 0-1 0,-1 5-2 0,0-5-1 0,1 5-4 16,0-1-4-16,-8 1-2 0,8-2-4 0,-7 5-1 0,0-3 0 15,0 3-2-15,-7 0-5 0,8-4 0 0,-8 3 1 0,7 2 1 0,-13-5 4 16,6 5 1-16,1-6 3 0,-7 6 1 0,-7-1 0 0,7-4 2 15,0 4 2-15,-7-3 1 0,1-1 2 0,-1 0 5 0,1 0 8 16,6 1 4-16,-7-5 4 0,7 1 1 0,0-4 1 0,0 0-1 0,7 0-1 16,-1-4-1-16,1 1 1 0,-1-1 0 0,0 0-1 0,7-3 0 15,0 0-3-15,-6 0-5 0,13-1-3 0,-8-3-6 0,1 4-3 0,7-4-5 16,-1-1-5-16,0 6-1 0,7-6-1 0,-6 2-1 0,6-2-2 16,0 1-2-16,6 0 0 0,-6 1-3 0,7 2-2 0,0-3-1 15,-1 1-2-15,7 2-2 0,-7-3 0 0,8 4-2 0,-2-1-1 0,2 2 1 16,5-3 0-16,1 6 0 0,-7-5 0 0,6 5 0 0,8-1-1 15,-8 0 0-15,7 1 0 0,0-1 0 0,0 4 1 0,7-4 0 0,-7 4 0 16,6 0 0-16,-5-4 1 0,5 4-1 0,1 0-2 0,-1 0-1 16,1 0-2-16,-1 0-3 0,-6 0-5 0,7 0-4 0,-1-3-6 0,-5 3-5 15,-1 0-6-15,6-4-5 0,-6 4-2 0,0-3-3 0,-6 3-3 16,6-8-2-16,-6 5-1 0,-1-1 0 0,0 0 2 0,0-2 3 16,-5-3 4-16,-1 3 5 0,0-2 4 0,-7 1 7 0,7 0 7 0,-6 0 4 15,0-1 3-15,-7 1 4 0,6-4 3 0,-6 3 2 0,0 0 3 0,0-2 0 16,0 2 2-16,-6-3 2 0,6 1 1 0,-7 2 2 0,0-3 2 15,1 5 3-15,-1-3 1 0,1-1 4 0,0 6 4 0,-8-3 3 16,8 0 3-16,-8 3 1 0,2 1 1 0,-1 3 0 0,-7 0 0 0,8 0 0 16,-8 3-2-16,0 1-1 0,1-1-2 0,-1 8-2 0,0-4-2 15,1 9-2-15,-7-6 0 0,6 8-1 0,1-3-2 0,6 6-1 0,-6-2-1 16,-1 4 0-16,7 2 0 0,-7 0 1 0,8 4-1 0,-2 0 0 16,8 2 0-16,-8 1 1 0,8 1-1 0,-7 4-2 0,7 0-5 0,6 3-1 15,-7-4 1-15,0 6-1 0,7-3 0 0,0 5 1 0,0-4-1 16,0 5 0-16,0-2 0 0,7 1-1 0,-7-4 1 0,7 4-1 0,-1-3-1 15,7-1 1-15,-7-8 0 0,8 5 0 0,-2-7-2 0,2-1 0 16,5-2-1-16,-5-6 1 0,4-3-1 0,2 1 0 0,0-8 0 0,-1 0-2 16,1-4-1-16,6 0-2 0,-7-7-1 0,7 0-6 0,-6-3-8 15,0-5-6-15,5 1-7 0,-5-8-6 0,0 1-4 0,-7-1-3 16,7-3-2-16,-8-4 0 0,2 3-1 0,-2-3 2 0,-5 0 1 0,-1 1 8 16,-6-1 9-16,0 3 15 0,-6 2 18 0,-1-3 16 0,-5 6 14 15,-2-1 13-15,2 1 10 0,-8 3 8 0,0 4 6 0,-5-1 2 0,-2 4 1 16,1 4 1-16,0 0 1 0,0 4-6 0,0 4-8 0,0-1-10 15,0 4-9-15,0 3-10 0,0 1-9 0,6-1-11 0,1 6-14 0,5-3-26 16,2 2-34-16,5 3-50 0,0-4-58 0,1 0-67 0,6-4-68 16,6 5-64-16,1-4-58 0,6 0-30 0,1-4-14 0,5-4-8 15,1 0-2-15,-2-3 4 0,9-4 5 0,-1-4 22 0,0 1 29 0,7-1 48 16,-7-7 58-16</inkml:trace>
  <inkml:trace contextRef="#ctx0" brushRef="#br0" timeOffset="86267.09">7886 8722 75 0,'-12'15'283'0,"5"-3"21"0,0 2 10 0,1-7 5 0,0 4 3 16,-1-7 1-16,0 4 2 0,7-8 3 0,0 3 5 0,0-3 6 16,0 0 8-16,0 0-54 0,0-3-89 0,7 3-48 0,-7-5-29 0,7-2-14 15,5 0-5-15,-5 0-4 0,0-9-1 0,5 2-1 0,2-1 0 16,-1-3-4-16,-1-4-4 0,2 0-9 0,-2 0-11 0,2-3-17 0,-1-1-15 15,-1-4-12-15,2 5-11 0,-8-4-8 0,0 0-5 0,8 2-1 16,-8-2 1-16,-6 0-1 0,7 3 0 0,-7-3 1 0,0 3 2 0,0 5 3 16,0-2 2-16,-7 6 4 0,7-2 4 0,0 1 6 0,-6 7 7 15,0 0 5-15,-2-1 6 0,8 5 1 0,-6-1 1 0,0 5 0 16,0-1 0-16,-2 1-3 0,-4 3-2 0,5 0-2 0,1 3-4 0,-8-3-5 16,8 4-5-16,0-1-5 0,-8 2-8 0,8-2-6 0,0 4-6 15,-1-3-2-15,7 4-3 0,-6-1 0 0,6-3 0 0,0 3 1 16,0 0 0-16,0 1 0 0,6-5-1 0,1 5 2 0,-1-2 0 0,0-1-1 15,8 2 1-15,-8 0 0 0,14-3 0 0,-7 3 0 0,7-3 1 16,-8-1 0-16,8 4-2 0,-1-2 1 0,1 2 1 0,0 0 0 0,-1 0-1 16,1 1 0-1,-1 2 0-15,-6-2 2 0,7 3-1 0,-7 4 2 0,-1-4-1 0,2 3 1 16,-8 1 0-16,8 0 0 0,-8 2 0 0,0 2-1 0,1-1 0 16,-1 1 1-16,-6 3 0 0,7-4 0 0,-7 4 0 0,7-4 1 0,-7 5-1 15,0-5-1-15,6-1-1 0,-6 3 1 0,0-3 1 0,6-2-5 16,-6 0-5-16,6-1-12 0,2-6-16 0,-2 3-31 0,0-4-41 15,1-3-56-15,-1-4-66 0,8 0-62 0,-8-4-60 0,7 1-45 0,0-8-37 16,0-1-19-16,7 2-10 0,-8-9 0 0,8 1 3 0,0 0 10 16,-1 0 15-16,1-5 32 0,0 5 39 0,-1-3 57 0,7-2 66 0</inkml:trace>
  <inkml:trace contextRef="#ctx0" brushRef="#br0" timeOffset="87018.21">8902 8349 133 0,'7'-7'210'0,"-7"3"18"0,6-3 15 0,1 2 15 0,-7-2 15 0,7 4 18 16,-7-5 17-16,0 1 23 0,0 0 27 0,0 0-2 0,0-1-16 15,0 1-22-15,-7-1-26 0,7 1-16 0,-7 0-11 0,7 0-8 16,-6-1-9-16,-1 1-10 0,1 3-10 0,0-3-16 0,-1 3-16 0,-6 1-21 16,7-1-27-16,-8 4-26 0,1 0-28 0,1 0-20 0,-2 0-17 15,2 4-13-15,-8-1-10 0,0 5-10 0,7-1-6 0,-7 3-5 0,1-1-4 16,-1 1-3-16,8 5-3 0,-8-5 0 0,7 9-1 0,-7-4-2 16,8 3 0-16,5 1 0 0,-6-1 0 0,7 4-1 0,-2 0 2 15,2 0-2-15,0 4-2 0,6-5 0 0,0 5 1 0,0-4 0 0,6 3 0 16,-6-3 1-16,6 0 1 0,8-3-2 0,-8 3-1 0,8-4 1 15,-2-3-2-15,1-1 1 0,1-3-1 0,5 1 1 0,-6-5-1 0,7-4 0 16,-7-3-2-16,7 0-1 0,-1-3-1 0,-6-4-5 0,6-1-2 16,1-3-5-16,-7-4-1 0,0-3-3 0,6 4-2 0,-5-8-2 15,-2-1-2-15,-5 1-2 0,6-3 1 0,-7-1-1 0,1 1 3 0,-1-2 0 16,1 2 1-16,0 0 2 0,-7-4 5 0,0 3 3 0,6 0 3 16,-6 0 4-16,0 4 3 0,0-3 3 0,0 6 1 0,0 1 5 0,-6 0 3 15,6 2 3-15,0 6 4 0,0-1 1 0,0 5 1 0,0-2 0 16,0 3 0-16,0 2-3 0,0 3 0 0,0 0-1 0,0 3-2 0,0 5 2 15,0-3-1-15,0 5-1 0,0 1-3 0,0 0-3 0,0 7-2 0,0 1 0 16,0-1-2-16,0 3 2 0,6 5 2 0,-6-3 1 0,0 2 0 16,6 1 0-16,-6-1 0 0,0 0 0 0,8 1-2 0,-2 0 1 15,-6 0-1-15,6-4 1 0,-6-4-1 0,6 4-1 0,1-3 1 0,0-5-2 16,-7 1 0-16,6 0-1 0,1-8 1 0,-1 4-1 0,0-7 1 16,2-1 2-16,-2 0 0 0,0-3 0 0,0-3 0 0,2 0-2 0,-2-5-1 15,0 1 1-15,7-4 3 0,-6 0-1 0,0-4 1 0,5-3 0 16,-6-1 1-16,8 1 0 0,-8 0-2 0,7-1 1 0,-6-2-1 0,0-2 0 15,-1 5 1-15,7-4 1 0,-6 0-1 0,-1 4-1 0,0 0-1 16,1 0-1-16,0 3 1 0,-1 1 0 0,1 2 0 0,-1 1-1 16,0 4 0-16,-6 0 0 0,8 2-2 0,-2 5 1 0,-6 0 0 0,6 0 0 15,-6 5 1-15,6 2-2 0,-6 0 2 0,7 4-1 0,-7 3 1 16,7 2 0-16,-7 2 1 0,0 0 0 0,0 1-1 0,6 2 1 0,-6 2 2 16,-6-1 0-16,6-1-2 0,0 1 1 0,0 0 1 0,-7 0 1 15,7-4-1-15,0 1 1 0,0-1-1 0,0-3 0 0,-7 0-1 0,7-4-1 16,7 0 0-16,-7-5 0 0,0 2 0 0,0-4 1 0,0-4 1 15,7 3-2-15,-7-3 0 0,6-3-1 0,-6-1 1 0,7-4 0 16,-1 2 0-16,1-5 0 0,0 0 1 0,-1-4 0 0,0-4 0 0,0 1 0 16,8 0 1-16,-8-4-2 0,1 0 1 0,6-4-1 0,-6 5 2 15,5-2-2-15,2-2 0 0,-8 3 0 0,7 0 0 0,0 0 0 0,-6 4-1 16,5 2 1-16,2-2 0 0,-8 7 0 0,7 1 0 0,-6 2-1 16,6 4 1-16,-7 1-2 0,1 6 0 0,-1 1 1 0,1-1 1 0,-1 9-1 15,-6-1-1-15,6 8 0 0,2-5-1 0,-8 4-10 0,0 4-10 16,0 0-23-16,6 0-27 0,-6-3-33 0,0 3-40 0,0-1-49 15,6-2-57-15,-6-4-50 0,0-1-47 0,7 1-42 0,-1-5-41 0,1-5-20 16,-1 1-8-16,7-6 3 0,1 0 10 0,-2-3 20 0,8-5 26 16,-1 1 35-16,1-4 38 0,6-3 51 0,-7-1 56 0</inkml:trace>
  <inkml:trace contextRef="#ctx0" brushRef="#br0" timeOffset="87581.89">10113 8201 105 0,'-6'-6'202'0,"0"-1"20"15,0-1 21-15,-8 2 20 0,8 1 18 0,-1-3 13 0,1 1 7 16,-8 4 8-16,8-5 10 0,0 5-21 0,0-5-33 0,-8 8-35 16,8-3-37-16,-7-1-25 0,6 4-19 0,-6 4-18 0,1-1-16 0,-2 1-15 15,1 3-11-15,-7 4-8 0,8 1-3 0,-2-2-6 0,2 9-5 0,-8-4-9 16,7 3-9-16,0 4-6 0,0-4-2 0,-1 4-4 0,8 0-1 16,-7 0-4-16,7 0-4 0,-1 0-6 0,1-3-8 0,6 2-6 15,-7-2-5-15,14-5-3 0,-7 1-2 0,6 0-3 0,1-4-4 0,-1 0-6 16,7-4-6-16,1 1-8 0,-2-5-8 0,2 1-11 0,-2-8-11 15,8 4-10-15,-7-8-10 0,7 1-11 0,-1-4-11 0,-6 4-11 0,6-7-9 16,-5-2-5-16,5 2-3 0,-6-1 1 0,0-3 2 0,7 0 6 16,-8-1 6-16,-4 1 9 0,4 0 12 0,-5-1 12 0,-1 1 12 0,1-1 15 15,0 1 18-15,-1 4 17 0,-6-4 18 0,0 3 20 0,0-1 18 16,0 3 21-16,0-1 19 0,-6 1 22 0,6 3 23 0,0 2 21 16,-7-3 22-16,7 8 13 0,-7-4 8 0,7 3 3 0,0 0-3 0,0 4-8 15,-6 0-8-15,6 0-12 0,0 0-14 0,0 4-14 0,0 3-14 16,0 0-16-16,0 1-18 0,0 6-17 0,0 1-19 0,0 0-10 0,6 7-8 15,-6 0-3-15,0 0 0 0,7 3-1 0,0 5 3 0,-7-1-1 16,6 0 0-16,0 8 0 0,0-5 0 0,-6 5-4 0,8 0-4 16,-2 0-4-16,0 3-4 0,-6 1-4 0,7-2-2 0,-1 5-1 0,-6-2-2 15,0 2 0-15,0-5 1 0,7 5 1 0,-7-3-1 0,0-1-3 16,0 0-4-16,0 1-7 0,0-5-9 0,0 4-12 0,0-7-16 0,-7 4-20 16,7-8-23-16,0 1-20 0,-6-1-19 0,6-4-14 0,-7-3-13 15,1 1-9-15,0-5-6 0,-8-3 0 0,8-1 2 0,-7-3 7 16,6-4 9-16,-6 1 18 0,1-5 20 0,-2-3 29 0,2 0 29 0,-2 0 29 15,1-6 27-15,0-2 22 0,0 0 21 0,1-2 12 0,4-5 10 0,2 0 9 16,0-3 7-16,6-4 5 0,-7 0 4 0,14 0-3 0,-7-4-6 16,6 1-7-16,8-1-9 0,-2-3-9 0,1 0-5 0,7-5-8 15,0 2-8-15,-2-1-16 0,9-1-16 0,-1 1-27 0,0-3-32 0,0 0-43 16,1 3-46-16,-2-4-45 0,7-4-41 0,-6 4-45 0,1 1-43 16,-7-4-23-16,6 0-14 0,-7 4-6 0,1-6-2 0,-8 6 9 0,2-4 11 15,-2 3 22-15,2 0 25 0,-8 1 39 0,-6 3 43 0</inkml:trace>
  <inkml:trace contextRef="#ctx0" brushRef="#br0" timeOffset="87867.53">8818 8964 0 0,'-13'29'13'0,"7"4"414"15,-8 1 61-15,8-6 31 0,-1-2 14 0,-6 0 6 0,7-4 1 0,6-3 3 16,-7-5-1-16,7-3 2 0,0 1 0 0,0-6-1 0,0-2-1 16,0 3-132-16,7-7-199 0,-7 3-117 0,6-3-80 0,1 0-80 0,-7-3-77 15,6 0-114-15,1-8-128 0,-1 3-74 0,8-6-41 0,-8-1-23 16,0-3-11-16,1-1-4 0,0-6-1 0,-1-1 3 0,0 1 3 15,1-5 13-15,-1-3 19 0,1 0 48 0,6 1 63 0</inkml:trace>
  <inkml:trace contextRef="#ctx0" brushRef="#br0" timeOffset="89005.34">11501 8166 0 0,'-13'22'224'0,"7"-4"69"16,-8 4 20-16,2 0 13 0,5-4 9 0,-6-4 6 0,0 1 6 15,7 0 5-15,-2-3 4 0,2-2 6 0,0-2 7 0,0 3-46 0,6-8-71 16,0 4-56-16,-7-2-45 0,7 1-24 0,7-6-12 0,-7 4-4 16,0-4-4-16,6 0-1 0,0-4-2 0,0 1-1 0,2 0-3 0,4-5-4 15,2-3-6-15,-1 0-11 0,6-3-11 0,0-5-11 0,1 1-8 16,6-1-9-16,-7-6-9 0,1-1-6 0,6 0-6 0,-7 1-4 15,1-5-4-15,7 1-3 0,-8 0-2 0,-6-5-1 0,7 6-2 0,-7-6 0 16,6 5-1-16,-6-4 1 0,1-1 1 0,-8 5-1 0,7-3 0 16,-7 3 1-16,1-1 3 0,-1 5 3 0,-6-1 3 0,7 4 5 15,-7 1 7-15,0 2 4 0,0 1 6 0,0 2 6 0,0 2 2 0,0 3 6 16,0-1 2-16,-7 6 3 0,7-2 1 0,0 5 0 0,-6-5 0 0,6 8-3 16,0-3-6-16,0 3-5 0,0 0-7 0,0 0-6 0,-7 0-6 15,7 3-5-15,0-3-4 0,-6 8-4 0,6-1-4 0,0 0-3 16,0 5-2-16,-7 2-2 0,7 0-2 0,0 5 1 0,-6 3-1 0,6 4 1 15,0-1 1-15,0 5 1 0,0-1 1 0,0 0 1 0,6 4-1 16,-6-4-1-16,7 4 0 0,-7-3 0 0,6-1 0 0,1 0 0 0,-1 0 1 16,1 1 0-16,-1-4-1 0,0 0 0 0,2-1 0 0,4-3 0 15,-5-4 0-15,6 0 1 0,-7 1-1 0,7-4 0 0,1-4-1 0,-2-4 0 16,2 0 1-16,-2-4-1 0,8-3-3 0,-7 0-2 0,7-6-2 16,-1-5-3-16,1 0-4 0,-8-4-5 0,14-4-5 0,-6-3-6 15,0 0-4-15,-1-7-4 0,1 0-5 0,-1-1-4 0,-5-7-2 0,6 2-4 16,-8-2 0-16,1-4 2 0,0 1 1 0,0-1 3 0,-7-2 4 0,2 2 4 15,-2-2 5-15,0 2 6 0,-6 1 6 0,6 3 4 0,-6 1 8 16,0 3 6-16,-6 3 8 16,6 2 7-16,0 1 9 0,-6 5 6 0,6 4 7 0,-6 0 6 0,6 3 5 0,-8 4 3 0,2 0 4 0,6 3 0 15,-6 1 0-15,-1 4-1 0,7-1-1 0,-6 0-4 0,6 4-5 0,-7 0-5 16,0 4-5-16,1 3-7 0,0 0-7 0,6 6-6 0,-6-3-4 16,-8 5-4-16,8 3-2 0,-1 3-1 0,-6 5 2 0,6 1-1 0,1 1-1 15,-7 2 1-15,6 3 1 0,1 3 0 16,0 1 0-16,-1 0 2 0,0 3 1 0,7 0-1 15,-6 4 1-15,6-3-1 0,0 2 0 0,0 1-2 0,0 0 0 0,6-3 0 0,-6 2 3 16,7 2 1-16,0-5-2 0,-7 4 2 0,6-4 0 0,0-3-1 0,1-1 0 16,0 1 0-16,-1-4 0 0,0 1 0 0,1-5 0 0,-1 0 0 15,8-8 0-15,-14 1 0 0,6 1-3 0,0-9 0 0,2 1-1 0,-2 0 1 16,0-8 1-16,-6 0 2 0,6 0 4 0,-6-2 1 0,7-5 4 16,-7 0 1-16,7 0 2 0,-1-8 1 0,1 1 0 0,-7-1 1 15,6-6-1-15,8 2 2 0,-8-6 1 0,0-1-1 0,0-2-1 0,8-2-2 16,-8 2-3-16,7-5-3 0,-6 1-2 0,6-1-2 0,-7 0-3 15,8-3 0-15,-8 3-1 0,7 1 0 0,-7 3 0 0,8-4 0 16,-8 7-1-16,6 1 0 0,2 0-2 0,-1 4 0 0,-6 3 1 0,6 4-2 16,-7-1 0-16,0 4 0 0,1 1 0 0,0 3 0 0,5 3-1 0,-5 1 1 15,-7 4 0-15,7-1 0 0,-1 4 1 0,1 3 0 0,-7 1 0 16,0 3 2-16,6 4-2 0,-6-3 1 0,0 3 2 0,0 0 0 16,0-1-1-16,0 2-1 0,0-2-3 0,0 2-5 0,0-5-9 0,0 1-9 15,6-2-14-15,-6-2-21 0,7-4-24 0,0 0-36 0,-1-4-38 16,0-4-52-16,8 2-56 0,-1-5-47 0,0-5-44 0,6 2-42 15,-5-8-39-15,5 4-22 0,1-4-14 0,6-4 0 0,-7 1 6 0,7-1 19 16,-6-3 24-16,6 4 33 0,0-5 40 0,-1 1 50 0,2-1 57 0</inkml:trace>
  <inkml:trace contextRef="#ctx0" brushRef="#br0" timeOffset="89600.26">13149 8132 167 0,'20'-7'191'0,"-1"0"18"0,-6 0 18 0,-6-1 19 0,-1 1 18 0,0-1 22 16,-6 1 23-16,0-4 31 0,0 0 34 0,0 3-5 0,0-2-26 0,-6 2-18 15,6-3-15-15,-6 5-8 0,-1-3-7 0,0 3-8 0,1-2-11 16,-1 1-13-16,1 3-17 0,0-3-16 0,-8 4-20 0,8-1-30 15,-7 0-36-15,6 0-30 0,-6 4-27 0,0 0-17 0,7 0-16 0,-7 4-10 16,-1 4-9-16,2-5-8 0,-1 8-8 0,-1-4-4 0,2 4-5 16,-8 4-3-16,14-1-4 0,-8 2-2 0,1 2-3 0,1 0 0 15,5 0 1-15,0 4-1 0,1 0 0 0,0 0 0 0,-1 4 1 0,7-4-1 16,0 4 1-16,0-5 0 0,7 2-1 0,-1-5 1 0,0 3 1 16,1-2-2-16,0-4 0 0,5-1-1 0,1 1-3 0,1-4-2 15,-2-4-3-15,2 1-2 0,-2-5-3 0,2 1-1 0,5-4-1 0,-5-4-1 16,-2 1-3-16,8-5-1 0,-7 1-1 0,0-4-1 0,0 0 1 0,0-4 1 15,0 1 3-15,0-4 2 0,0 3 2 0,0-4 3 0,-7 1 2 16,2-4 2-16,4 3 2 0,-6 2 2 0,1-5 2 0,0-1 1 16,-7 5 1-16,6 0 0 0,1 0 1 0,-7-1 1 0,0 1 0 0,6 3 2 15,-6-4 0-15,0 9 2 0,0-5 1 0,0 8 2 0,6-5 1 16,-6 9 1-16,0-4-1 0,0 3 1 0,0 1-1 0,0 3-1 0,0 0 2 16,-6 3-1-16,6 1-2 0,0 0-1 0,0 2-1 0,0 3-1 15,0-3-2-15,-6 10-1 0,6-5-3 0,0 3 0 0,0 4-1 0,0 1 1 16,0-1 1-16,0 0 0 0,0 4 1 0,0-4 1 0,0 5 0 15,0-1-1-15,6-5 2 0,-6 6-1 0,0-5-2 0,6 0 1 16,2-3 0-16,-2-1 1 0,-6 2 0 0,6-5-1 0,0-1-1 0,8 1 1 16,-8-7-1-16,1 3 0 0,5-3 0 0,-4-4-2 0,4 0-1 0,2-4 1 15,-2 1 0-15,1-5 1 0,1-3-1 0,-2 4 0 0,2-4 1 16,-2-3 0-16,2-1 0 0,-8 0 1 0,7-4-1 0,0 5 1 16,-6-4 2-16,5 0 1 0,-5-4-1 0,0 3 1 0,-1-3 0 0,1 4 0 15,-7-1-2-15,6-2 1 0,-6 3 1 0,6-5 0 0,-6 4 1 16,0 1 2-16,0 4 2 0,0-1 2 0,0 1 4 0,0 3 1 0,0 0 0 15,0 3 0-15,0 5 0 0,0-1 0 0,0 4-1 0,0 0 0 16,0 4 0-16,0 3 1 0,0 1 2 0,-6 6-1 0,6 1-1 0,0 3-2 16,0 4-3-16,0 4-1 0,-6 0-1 0,6 3 1 0,0-4 1 15,0 4 1-15,6 5-1 0,-6-6 1 0,0-2-1 0,6 0-4 16,-6 0-9-16,8-4-15 0,-2 0-19 0,0-8-37 0,0 1-46 0,2-4-71 16,-2-4-85-16,0-3-82 0,1-4-84 0,6-4-42 0,-6-3-19 15,-1-8-11-15,0 1-5 0,8-4 0 0,-8-9 5 0,7 2 13 16,-6-4 17-16,-1-5 36 0,1 2 47 0,-1-5 69 0,-6-3 191 0</inkml:trace>
  <inkml:trace contextRef="#ctx0" brushRef="#br0" timeOffset="89740.89">13573 7521 0 0,'-14'-4'216'0,"-5"0"183"0,-1 1 43 0,7 3 27 0,-6 0 21 0,6 0 15 16,-1 0 12-16,2 0 5 0,-2-4 4 0,8 4 1 0,-7 0 0 16,6-3-36-16,7 3-55 0,-6 0-107 0,-1 0-134 0,7-4-84 15,0 4-60-15,0 0-71 0,0 0-77 0,0 0-97 0,0 0-110 0,0 0-85 16,0 0-69-16,0 0-36 0,0 0-17 0,0-4-8 0,0 1-5 15,7-1 1-15,-7 0 1 0,0 1 12 0,6 0 19 0,-6-6 41 16,7 1 55-16,0 2 85 0,-1-2 268 0</inkml:trace>
  <inkml:trace contextRef="#ctx0" brushRef="#br0" timeOffset="89912.76">13279 7388 191 0,'-13'0'360'0,"0"0"34"16,0 0 24-16,7 0 13 0,-8-3 8 0,2 3 5 0,5-3 2 0,-6-1 1 15,0 0-1-15,7 4-5 0,-14 0-7 0,7 0-104 0,0 4-154 16,-7 3-111-16,1-4-91 0,-7 9-87 0,-1-1-84 0,1 0-79 0,0 3-79 16,1 1-42-16,-8 0-26 0,0 3-11 0,0-3-6 0,1 3 0 15,-1 0 4-15,1 1 14 0,-1-5 21 0,1 0 31 0,-1 1 37 0,7 1 51 16,0-1 165-16</inkml:trace>
  <inkml:trace contextRef="#ctx0" brushRef="#br0" timeOffset="90178.39">11729 7807 369 0,'-13'15'424'0,"6"-5"28"0,1 1 13 0,0 0 8 15,-1-4 3-15,7 1 1 0,7-5 3 0,-1 1 1 0,0-4 1 0,8 0-7 16,-1 0-11-16,-1 0-108 0,8-4-154 0,6 4-91 0,0-3-58 16,-7-1-57-16,8 0-58 0,5 0-91 0,-6 1-109 0,7-1-83 15,-7-3-68-15,6 3-34 0,1 1-19 0,-1-5-8 0,-5 2-5 0,5-3-3 16,-6 3 0-16,7-2 2 0,-7-3 3 0,7 4 30 0,-1-4 43 16,1 4 84-16,-1-1 277 0</inkml:trace>
  <inkml:trace contextRef="#ctx0" brushRef="#br0" timeOffset="91637.53">14719 7972 0 0,'-7'14'165'0,"0"4"76"16,1-3 11-16,-1-4 7 0,7 0 6 0,-6-1 2 0,0-2 3 0,6 3 3 15,-8-7 2-15,8 3 4 0,0-3 4 0,0-4-46 0,0 0-73 0,0 3-46 16,0-3-31-16,8-3-16 0,-8-1-7 0,6-3-5 0,7 0-6 16,-7-4-4-16,8-4-2 0,5-4-3 0,-6 1-3 0,7-7-4 15,5-1-3-15,-5-3-9 0,0-4-10 0,6-1-8 0,-7-1-6 16,7-2-7-16,-6-4-8 0,6 1 0 0,-7-1-2 0,1-3 1 0,-1 4 1 15,-5 0 1-15,6 4 0 0,-8-1 0 0,1 0-1 0,0 8 2 0,-6 0 6 16,-1 3 8-16,0 5 9 0,2-2 14 0,-2 8 13 0,-6 1 22 16,0 3 22-16,0 0 23 0,0 3 21 0,0 1 12 0,-6 3 8 0,6 1 4 15,-8-1 2-15,8 4-1 0,-6 0-3 0,0 0-6 0,-1 4-4 16,1-1-8-16,-1 4-11 0,1 2-18 0,-7-3-22 0,7 8-21 16,-2-2-21-16,2 6-12 0,0-4-6 0,-1 9-1 0,0-1-1 0,1 4 1 15,0-1-2-15,6 4 2 0,-7 1-1 0,7-1-1 0,0 8-1 0,0-4 0 16,0 7-1-16,0-3-1 0,0 3-1 0,0 0-1 0,7 4-2 15,-7-3-1-15,0 2-2 0,6-2 0 0,0 3-2 0,1-7 0 16,-7 2-2-16,7 1 1 0,-1-6-1 0,-6-1 1 0,6 0 2 0,2-4 0 16,-8 1-4-16,6-8 0 0,-6-1 0 0,6 1 0 0,-6-7-1 15,7 0 1-15,-7-1 1 0,0-7 0 0,0 1 1 0,6 0 3 0,-6-5 5 16,0-3 2-16,0 0-2 0,7 0 2 0,-7-3 3 0,6-1 1 16,-6-3 1-16,7-5-1 0,-1 1 2 0,0-3-2 0,2-1-1 15,-2-7 0-15,7 0-1 0,-7 0-4 0,7-3-6 0,-6-5-2 0,5 1-4 16,2-4 0-16,-1 4 0 0,0-5 0 0,0 2-1 0,0-5-1 15,0 4 0-15,0 1-1 0,0 2 1 0,0 0-1 0,7 4 1 0,-8 5-1 16,2-1 2-16,-2 4-2 0,-5 2 1 0,6 6 0 0,0 2-1 16,-7 5-2-16,8-1 1 0,-14 0 0 0,6 8 0 0,0 0 1 15,2 3 0-15,-8 0-1 0,0 5 0 0,0-1 1 0,0 3-1 0,0 1 1 16,-8 3 1-16,2 1 2 0,0-1 0 0,-8 0 2 0,8 4-1 16,-7-4 1-16,0 1 1 0,0 3 0 0,1-8 0 0,-2 5-1 0,1-5 1 15,0 1 0-15,-6-1 0 0,5-3-1 0,2 0 2 0,-2 0 0 16,1-4-1-16,1 1 1 0,5-4-1 0,-6 0 4 0,7-1 2 0,-2-3 2 15,2 4 2-15,0-4 2 0,6-4 1 0,0 4 2 0,0-3-1 16,0-1 1-16,6 0 0 0,-6-4-1 0,6 1 0 0,2 1-1 16,4-2 0-16,-5 0-3 0,6 2-3 0,-7-3-3 0,7 3-2 0,1-2-1 15,-8 5-1-15,7-1-1 0,-6 0-1 0,5 1 0 0,2 3-2 0,-8 3-1 16,7-3 1-16,-7 4 1 0,8 3-1 0,-8 1 0 0,7-2 1 16,-6 6 0-16,-1-1 1 0,1 0 0 0,5 4-3 0,-4-4 1 15,-2 3 0-15,6 1 2 0,-4 3 0 0,-2-3 1 0,7-1-1 0,-7 1 0 16,8 1 1-16,-8-2 0 0,6-1-1 0,2-1-1 0,-1-4 0 15,0 3 1-15,0-5 0 0,1-1 0 0,-2-1-1 0,8-1 1 0,-1-3-2 16,-5-3 0-16,4-1 0 0,2-1 0 0,0-5-1 0,-1 3-1 16,-5-4-2-16,5 0 0 0,1-4-2 0,-1 0 0 0,-6 0-4 0,7-3 0 0,-7 0-3 15,-1 0-1-15,2-1 0 0,-2 1 0 0,2-1 0 0,-8 1 1 16,1-1 1-16,-1-2 2 0,1 3 1 0,-1-1 1 0,-6 1 2 0,7 0 1 16,-7-1 3-16,0 1 0 0,-7-1 4 0,7 1 1 0,0 1 1 15,-6 2 2-15,-1 0 1 0,1 1 1 0,-1-1 2 0,1 4 1 16,0 0 0-16,-2 3 0 0,-4 1 0 0,5-1-1 0,-6 5-1 0,7-1 0 15,-7 4 0-15,6 4-1 0,-6-1-1 0,0 1-1 0,6 7-1 0,-5 0-1 16,-2 4-1-16,1 4-2 0,7-1-1 0,-8 4 0 0,8-1 1 16,0 5 2-16,0 3 1 0,-1-3 0 0,7 3-1 0,-7-3 0 15,14 3 0-15,-7 0 1 0,7-3 0 0,-1 0-1 0,6 0 1 0,2-1 0 16,-1-3-1-16,0 0 0 0,0-3 0 0,7-1 0 0,-1-3-1 16,1 0 0-16,-1-5 1 0,0-3 0 0,1 1 0 0,0-8 1 15,5 3-1-15,-5-6-2 0,6-1-1 0,-6-3 1 0,6-4 0 0,-6-1 1 16,6-2 1-16,-7 0 0 0,7-5 0 0,-6 2 0 0,0-6 0 0,-1 1-1 15,0 0 0-15,0 0-1 0,1-4 1 0,0 0 0 0,-7 0 1 16,0 1-1-16,0-4 1 0,0 0-1 0,0-1-1 0,-7-3 1 16,1 0-1-16,6 1 1 0,-13-5 1 0,7 4-1 0,-1 0 1 0,-6-4 0 15,0 5 0-15,6-1 1 0,-6-1 0 0,0 1 2 0,0 4 5 16,0 0 5-16,0 4 6 0,0-2 5 0,-6 5 7 0,6 4 4 0,0 4 5 16,0-1 2-16,0 0 4 0,-6 9 3 0,6-7 3 0,0 10 1 15,-7-4 1-15,7 3-4 0,0 0-4 0,-6 4-5 0,6 0-7 0,0 0-7 16,-7 0-7-16,7 4-6 0,-7 3-2 0,1 0-6 0,6 1-3 15,-6 7-3-15,-1-4-3 0,0 7-1 0,1 1 0 0,0 3-1 16,-1-1 2-16,7 5-1 0,-7 4 2 0,1-1 1 0,6 0 1 0,-7 4 0 16,7 0 0-16,0 0 0 0,0 4-2 0,0-1 0 0,0 2-1 15,0-2 1-15,7 4 1 0,-1-4 0 0,-6 2 0 0,7-2 0 16,0-3-1-16,-1 3 0 0,0-7 0 0,1 5 0 0,6-5 1 0,-7-3 1 16,1-1 0-16,6 2 0 0,-6-6-2 0,5-3-2 0,-4-3-1 15,4 0-5-15,1-5-5 0,-6-2-9 0,6-5-10 0,-7 1-15 0,0-8-18 16,8 1-32-16,-8-5-39 0,0-2-56 0,8-1-66 0,-14-4-65 0,6-3-69 15,1-5-54-15,-1 1-49 0,-6 0-21 0,0-3-8 0,0-4 4 16,-6 0 6-16,6-1 15 0,-7 1 15 0,1-4 32 0,-8 0 39 0,8 0 55 16,0-1 66-16</inkml:trace>
  <inkml:trace contextRef="#ctx0" brushRef="#br0" timeOffset="91793.78">16183 7697 63 0,'-25'7'315'0,"-1"0"49"0,0 0 38 0,0 4 29 0,-1-4 25 15,8-2 13-15,6 3 7 0,-6-2 5 0,12-2 2 0,0 0 1 0,1-1 3 16,6-3-68-16,0 4-102 0,13 0-76 0,-6-4-60 0,12 0-47 15,-6 0-38-15,13 0-29 0,0-4-24 0,0 0-18 0,7 1-15 0,-1-1-30 16,1 0-36-16,-1-2-61 0,1 1-70 0,0-3-78 0,0 1-80 16,-8 0-57-16,1 0-49 0,0-1-23 0,-6 1-13 0,-7 0-5 15,0-4-4-15,0 1 3 0,-7 1 7 0,1-1 26 0,-7-1 34 0,0 0 58 16,-7-4 68-16</inkml:trace>
  <inkml:trace contextRef="#ctx0" brushRef="#br0" timeOffset="92075.03">15793 7429 0 0,'-20'15'305'0,"1"-4"62"16,0 0 49-16,5 1 30 0,1-6 23 0,1 2 17 0,4-1 15 15,2-3 14-15,6-1 14 0,0-3 14 0,0 0 14 0,0 0-49 16,0 0-81-16,0-3-78 0,6-1-80 0,2-3-56 0,-2-1-49 0,0 2-29 16,7-6-22-16,-6 4-16 0,6-3-14 0,-7 0-14 0,8-3-14 0,-8 3-13 15,7 0-16-15,0 3-10 0,-6-2-5 0,-1 2-4 0,7-3-3 16,-6 4-1-16,-1 4-1 0,8-5-1 0,-8 4-1 0,0 1-2 15,1 3-2-15,-1 0 0 0,1 0-1 0,-1 0-2 0,7 3-1 0,-7 1-2 16,2 0-1-16,-2 3-7 0,0 0-7 0,1 4-13 0,-1-3-12 16,1 7-19-16,-1-5-18 0,1 5-37 0,-1-5-44 0,-6 5-65 0,7-1-78 15,0 3-76-15,-1-3-78 0,-6 0-44 0,6-3-31 0,1 0-11 16,0-4 2-16,6 0 7 0,-1 1 13 0,-5-4 16 0,6-4 20 0,0-4 35 16,0 1 45-16,7-2 67 0,-7-5 87 0</inkml:trace>
  <inkml:trace contextRef="#ctx0" brushRef="#br0" timeOffset="92215.67">16412 7034 265 0,'-6'-8'305'0,"-8"1"14"0,1-1 8 0,0 6 3 15,0-3 2-15,1 1 1 0,-8 4-1 0,7-3 1 0,-7 6-1 0,0 1-24 16,1 1-35-16,-1 2-111 0,1 3-149 0,-8 0-110 0,8 7-89 16,-7-3-59-16,6 0-45 0,-5 5-21 0,5-5-12 0,0 4-5 15,8-3-3-15,-8-1-1 0,7 2 1 0,0-2 2 0,6-2 7 16,1-2 34-16,6-3 48 0</inkml:trace>
  <inkml:trace contextRef="#ctx0" brushRef="#br0" timeOffset="93600.48">17357 7909 0 0,'-8'19'126'0,"-4"-4"96"0,-1 2 12 0,6-2 12 16,0-4 11-16,-5 4 7 0,5-5 6 0,0-2 6 0,1-1 2 0,0 0 5 16,6 1 5-16,-7-5-45 0,7 2-72 0,0-5-39 0,0 0-22 15,0 2-14 1,7-4-7-16,-7 2-7 0,6-5-11 0,7 2-5 0,0-5-7 0,0-3-4 0,0 0-4 15,6-3-4-15,1-1-7 0,6-7-7 0,1 0-5 0,-1-3-6 0,-1-2-5 16,1-2-5-16,0 0-5 0,1-3-3 0,-7-1-1 0,-2-1-2 16,9-2-2-16,-15 3 1 0,8 1 1 0,-6-5 8 0,-2 3 9 0,1 5 16 15,-6 0 19-15,0 4 18 0,-1-2 20 0,0 5 18 0,0 1 15 16,-6 5 14-16,0 2 10 0,0 0 9 0,0 3 6 0,0 3 4 0,0 1 3 16,0 0-3-16,0 4-8 0,0-2-16 0,-6 2-18 0,6 3-22 15,0 0-21-15,0 0-18 0,-6 3-17 0,6 5-12 0,-6-1-10 16,6 8-8-16,-7-4-4 0,0 7-6 0,1 4-4 0,6 0-3 0,-7 7-2 15,1 1 0-15,6 2 0 0,-6 2 0 0,6 1 1 0,-8 2 0 16,8 4 1-16,0-4 0 0,8 2 0 0,-8-1 0 0,0 1-1 0,6-5-1 16,0 2 0-16,-6-6 1 0,7 3 0 0,-1-7-1 0,8-1 0 15,-8-3 0-15,0-3 1 0,8-1 1 0,-2-4-1 0,1-6-1 0,1-1-1 16,-2-4-1-16,8-3-1 0,-7-3-5 0,7-8-5 0,-1 0-5 16,7-3-4-16,-6-5-5 0,6-7-5 0,0 1-1 0,0-5-1 0,-1-6-2 15,2-1 0-15,-1 0-1 0,-6-6 1 0,6-1 0 0,-7-4 1 16,1 4 5-16,-8-8 5 0,8 5 7 0,-7-1 6 0,-6 1 4 15,6-1 5-15,-13 4 6 0,6-3 6 0,0 6 6 0,-6 2 5 0,0 2 6 16,0 1 5-16,-6 2 5 0,6 1 5 0,-6 4 3 0,-1 4 2 16,1 2 1-16,-1 2 4 0,7-2 2 0,-6 4 2 0,-1 5 1 15,1 3-3-15,0 0-1 0,-2 0-3 0,2 4-5 0,6 3-5 0,-6 1-4 16,-1 3-5-16,1 0-5 0,-1 3-2 0,7 1-2 0,-6 6-5 0,-1 2-3 16,1 2-3-16,-1 4-3 0,-6 4-4 0,7 5-2 0,-1 1-1 15,0 2-1-15,1 3-1 0,0 0 1 0,6 4-1 0,-7-1 2 16,7 4 0-16,-6 0 0 0,6 1 1 0,0 3 0 0,0-4 1 0,0 3 0 15,6 2 0-15,-6-4-1 0,7 3 0 0,-1-4 1 0,0 1 1 16,-6-2 0-16,7 2 0 0,0-5 0 0,-1-2 0 0,0-2 0 0,1 0 0 16,0-5 0-16,-1-2-2 0,1 1 0 0,-1-4 0 0,-6-7 1 15,7 3 1-15,-1-7 0 0,1 0 1 0,-7-1 0 0,6-5 2 0,-6-2 0 16,6 1 2-16,-6-4 1 0,8 0 1 0,-8-4 2 0,6-4-1 16,0 1 1-16,1-4 0 0,-1-3-1 0,1-1 0 0,-1-3-1 15,1 0 0-15,5-4-1 0,-4-4-1 0,4 0-1 0,2-3-2 0,-2 3-2 16,-5-3-1-16,13-3-1 0,-8 6 0 0,2-4 0 0,-2 5 0 15,8 0-1-15,-7-2 1 0,7 10-1 0,-7-3 0 0,0 6 0 0,0-1 1 16,-1 4-1-16,2 4 1 0,-1 0-1 0,-6 3 1 0,5 1 0 16,-5 3-1-16,-1 3-1 0,1 1 2 0,0 3 0 0,-7 4 0 0,6-1 0 15,-6 5 0-15,0 1 0 0,6 2 0 0,-6 4 2 0,-6 0-1 16,6 3 0-16,0 1-1 0,-6 0 0 0,6 0 2 0,-7 3 0 0,0-4-2 16,7 0 2-16,0 1-1 0,-6 0 0 0,6-4 0 0,0 0-1 15,0 0 0-15,6-4 0 0,-6-4 1 0,7 1 0 0,0 1 1 16,-1-10-1-16,-6 6 2 0,13-9 1 0,-6 1 0 0,5 0 1 0,-5-8-1 15,6 4 2-15,0-7 0 0,7 0 0 0,-8-4 0 0,8-5 1 16,-1 1-2-16,-5-2 0 0,5-5 2 0,1 0-2 0,0 0 0 0,-2-3-2 16,2-5 0-16,-7 4 0 0,7-4-1 0,-8-2 1 0,2 3 1 15,-1-1 0-15,0 1 3 0,-6-1 2 0,-1 2 4 0,7-2 1 16,-6 4 2-16,-7 4 1 0,6 0 4 0,-6 4 2 0,0 4 2 0,0-1 1 16,0 5 2-16,0 1-3 0,0 1-1 0,0 5-3 0,0 3-3 15,0 0-3-15,-6 3-2 0,6 2-3 0,0 7-1 0,-7-2-2 0,7 1-2 16,-7 7-3-16,7 0-3 0,-6 1-1 0,6 6 0 0,-6 1 0 15,6 0 2-15,-7 3 0 0,7 0 1 0,0 0 0 0,0 2-1 0,0-2 0 16,0 0-1-16,7-4 0 0,-7 0 0 0,6-2-2 0,0-4 2 16,1-1-2-16,0-4 1 0,5 1-1 0,-5-4 2 0,6-4-1 15,0-3 0-15,-6 0 1 0,12-4 0 0,-5 0 1 0,-2-8 0 0,1 4 2 16,7-7 0-16,-8 0 1 0,8-3 0 0,-6-1 0 0,5-3 0 0,-6-1-1 16,6-3 0-16,-5 0-1 0,-1 1 1 0,0-1 1 0,0-4 0 15,-1 3-1-15,2-2 0 0,-8 3-1 0,7-4 2 0,-6 5-1 16,-1-2 0-16,1 6 1 0,-1-3 1 0,-6 3 2 0,6 2 2 0,-6 4 0 15,8 0 1-15,-8 4 0 0,0-1-2 0,0 5 0 0,0-1-2 16,0 4 0-16,-8 0 0 0,8 4-1 0,0-1 1 0,-6 5-2 0,6 3-2 16,-6 4 0-16,6-1-2 0,-7 4-1 0,1 5-1 0,-1-1 0 15,7 3 2-15,-6 1 0 0,-1 3 0 0,7-4-2 0,-6 1-4 0,6 0-11 16,0 0-15-16,0-1-22 0,6-3-22 0,-6-4-33 0,7-4-39 16,-1 3-48-16,7-7-51 0,0-3-62 0,-7 1-66 0,14-8-62 15,-6 0-62-15,5-4-27 0,7-3-12 0,-6-4 4 0,5-4 11 0,-5 0 19 16,6 0 22-16,0-3 33 0,1 0 37 0,-1-4 49 0,-7 4 51 0</inkml:trace>
  <inkml:trace contextRef="#ctx0" brushRef="#br0" timeOffset="93834.84">19817 7613 178 0,'14'-8'250'0,"-8"5"25"0,1-5 20 0,0 0 23 15,-7 4 22-15,0-2 26 0,0-2 25 0,-7 1 24 0,7 3 26 0,-7-3-11 16,7-1-27-16,-6 1-42 0,0 0-52 0,-2 3-34 0,2-3-28 16,0 3-19-16,0-3-19 0,-8 4-22 0,8-5-22 0,-1 8-25 15,-5-3-27-15,4 3-23 0,-4 0-25 0,-1 0-17 0,0 3-13 0,0 1-11 16,-1 7-10-16,2-4-5 0,-2 8-4 0,2-5-3 0,-1 9-5 15,-1-1 0-15,2 0-1 0,-2 4 1 0,2 4-1 0,5 1 0 0,0 1-1 16,1 1 0-16,-1 1 1 0,7-1-1 0,0 1 1 0,0-1 0 16,7-4-1-16,-1 2-3 0,1-2-5 0,6-3-10 0,1-4-12 0,-2 0-19 15,1-3-23-15,7-5-30 0,0-1-32 0,-2-3-42 0,2-6-45 16,0 0-44-16,5-6-43 0,-5-3-37 0,7 3-33 0,-9-9-35 16,2 1-32-16,0-9-10 0,-1 5 3 0,1-7 16 0,0-1 18 0,-7 0 30 15,0-3 33-15,0-4 40 0,-7 0 46 0,0-4 44 0,2 1 60 16</inkml:trace>
  <inkml:trace contextRef="#ctx0" brushRef="#br0" timeOffset="94022.34">19590 6836 6 0,'-20'6'254'0,"-5"2"25"16,5 1 15-16,0-3 19 0,7 1 18 0,-6-3 14 0,6-1 10 15,-1 2 5-15,8-5 1 0,-7 2 1 0,7-2 2 0,-7 5-64 16,6-2-98-16,1-3-57 0,-8 4-36 0,8 4-29 0,-7-5-22 0,0 1-47 15,0 3-59-15,-7 1-65 0,1-1-70 0,-7 4-62 0,0 0-59 16,0 4-30-16,-7-5-16 0,-6 5-7 0,7-1-3 0,-8 5-1 16,1-5-1-16,-6 5 4 0,5-4 6 0,-5-1 28 0,6 4 40 0</inkml:trace>
  <inkml:trace contextRef="#ctx0" brushRef="#br0" timeOffset="94303.59">17558 7492 157 0,'-13'14'353'15,"0"1"38"-15,0-4 29 0,7-1 18 0,-1 2 15 0,-6-5 9 0,7 0 3 16,6-3 4-16,-7-4 3 0,7 4 2 0,0-1 2 0,0-3-83 15,0 3-127-15,7-3-81 0,-1 4-56 0,0-4-38 0,8 5-29 0,-2-5-18 16,8 3-14-16,7-3-22 0,-2 3-24 0,1-3-64 0,6 0-83 16,1 0-98-16,7 0-109 0,-1 0-56 0,-1-3-26 0,8 3-15 15,-7-3-8-15,6-2-4 0,-5-2-1 0,5 4-2 0,1-5-1 0,0 1 13 16,-8 0 22-16,8-5 58 0,0 5 94 0</inkml:trace>
  <inkml:trace contextRef="#ctx0" brushRef="#br0" timeOffset="95884.01">20750 7663 0 0,'-7'9'86'0,"7"-3"142"0,-7 5 13 0,1-3 9 16,6-1 4-16,-7-4 4 0,7 5 4 0,-6-5 2 0,6 5 2 16,0-8 5-16,0 3 4 0,0-3-38 0,0 4-59 0,0-4-42 15,0 0-31-15,0 0-14 0,0 0-3 0,0 0 1 0,6 0 5 0,-6 0 3 16,7-4 2-16,-7 4 3 0,6-3 5 0,1-1 1 0,0-3 0 15,-7 3 1-15,6-3-1 0,0 0 0 0,0-1-2 0,-6 1 1 0,8 0 0 16,-8-5 0-16,0 5-1 0,0 0-2 0,0-4-3 0,0 4-3 16,-8 0-2-16,8-4-5 0,-6 3-6 0,0 0-5 0,0 2-7 15,-1-3-10-15,-6 3-8 0,6 2-11 0,-6 0-10 0,0-3-9 0,1 3-10 16,-2 4-6-16,1-3-2 0,-7 3-2 0,8 0-3 0,-8 0-2 16,7 3-1-16,-7 1-1 0,8 0 1 0,-8 3 0 0,7 0-1 0,-7 0 0 15,7 1-1-15,0 3 1 0,1 0-1 0,-2 4-1 0,1-1 1 16,0 1-1-16,7 0-2 0,-7 3 2 0,7 0 0 0,-2 0-1 15,8 2 1-15,-6-3-1 0,6 2 1 0,0 3 1 0,0-4-2 0,6 0 2 16,-6 0-1-16,8-3 2 0,-2 0 0 0,7 0 1 0,-7-1 1 16,7-6 0-16,0 2-1 0,1-2-1 0,5-5 1 0,0-3-1 0,-6 4 0 15,13-8-1-15,-6 1 0 0,-1-5-2 0,7 1-3 0,0-7-4 16,1 0-2-16,-1-3-7 0,0 0-3 0,0-5-5 0,-1 0-2 0,2-4-4 16,-1 1-2-16,0-5-2 0,-6 1-1 0,-1 0 1 0,1-4-1 15,-1-1 2-15,-6 1 2 0,0-3 4 0,1 3 6 0,-2-3 4 0,2-1 6 16,-8 4 3-16,0-4 3 0,1 1 6 0,-1 2 4 0,-6 2 8 15,7-2 11-15,-7 6 9 0,0-2 10 0,7 1 10 0,-7 3 9 0,0 1 8 16,0-1 7-16,0 8 6 0,0-4 6 0,0 7 4 0,-7 0 5 16,7 4 0-16,0 0-1 0,0 1-4 0,0 5-9 0,0-2-10 15,0 4-10-15,0 3-10 0,0 0-9 0,0 0-9 0,0 3-8 0,-7 0-8 16,7 6-6-16,0-2-4 0,0 3-5 0,0 5-3 0,0 3-1 16,0 1-1-16,0 3 0 0,-6 0 1 0,6 3 1 0,0 5 1 0,0-1 1 15,-7 1 2-15,7 2 0 0,0 1 0 0,-6 4 0 0,6 0 0 16,-6-1 0-16,6 1-1 0,0-1 2 0,0 1-1 0,-8 0 0 15,8 3 0-15,0-4-1 0,0-2-1 0,0 3 0 0,8-5-1 0,-8-3 1 16,6 1 0-16,-6-4-1 0,6-1 0 0,1-3 0 0,6-4 2 16,-6-3-2-16,5 0 2 0,2-4 1 0,-2-3 0 0,2-4 1 0,-1-1 0 15,6-3 0-15,0-3-1 0,1-6-1 0,-1 1 1 0,1-2 0 16,0-5 0-16,-1 1 0 0,1-5 0 0,0-2 1 0,-1-1-1 16,1 0 0-16,-1 0 0 0,0-1 0 0,-5-2 0 0,-1 4 0 0,-1-6 1 15,2 6 1-15,-8-6 1 0,8 6 2 0,-8-1 4 0,0 0 4 0,1 0 4 16,-1 4 2-16,-6 0 3 0,7-1 5 0,-7 5 5 0,0 2 3 15,0 1 2-15,0 0 2 0,0 4-1 0,0 4-2 0,0-2-2 16,-7 1-2-16,7 4-4 0,0 4-6 0,0 1-3 0,0 2-3 0,-6 0-5 16,6 4-4-16,-7 8-3 0,7-2-6 0,-6 3-2 0,6 1 0 15,-6 4-1-15,6 5 1 0,0-2 1 0,-8 3 0 0,8-2 1 0,0 1 1 16,-6 2-1-16,12-3 0 0,-6 1 1 0,0-5-2 0,8 0 0 16,-2 1 0-16,-6-8 0 0,13 1-1 0,-7-1 1 0,7-6 1 0,-6-1 2 15,13-4 0-15,-8-3-1 0,1-1-1 0,7-6 1 0,0-1 1 16,-1-7 1-16,0 1 0 0,1-2-1 0,-1-7 1 0,7 1 1 15,-6-4-1-15,-1-3 1 0,-5-1 0 0,5 0-1 0,1-3 0 0,-7 0 0 16,0-5 0-16,0 6 2 0,0-5-1 0,-7 3 0 0,1-3 1 16,-1 4 1-16,1 0-1 0,0-1 3 0,-7 4 5 0,6 1 3 0,-6 7 5 15,0-4 5-15,0 7 4 0,0 0 1 0,0 4 1 0,0 3-1 16,0 1-1-16,0 4-3 0,0 3-2 0,0 0 0 0,0 0 0 0,-6 7-4 16,6 1-4-16,0 3-5 0,-7 0-5 0,7 7-4 0,-7 0-5 15,7 5-1-15,-6 2-1 0,6 0 2 0,-7 2 0 0,7 2 2 0,-6 0 1 16,6 0-1-16,-6 1 0 0,6-5-2 0,0 4-2 0,0-2-10 15,0-2-14-15,0 0-17 0,0-6-18 0,6 3-21 0,-6-4-22 16,6-3-34-16,1-4-40 0,6-5-48 0,-6 3-51 0,5-6-52 0,8-6-50 16,0 3-38-16,-1-9-31 0,1 3-17 0,-1-5-12 0,7-4-8 15,0 0-6-15,-6 1 9 0,6-2 16 0,-1-2 31 0,2 0 39 0,5 0 47 16,-6-1 51-16,1 1 60 0,-8 1 64 0,8-3 69 0,-2 6 73 16,-5-4 49-16,0-1 63 0,-1 4 49 0,-6 1 46 0,6-4 34 15,-12 3 28-15,6 1 23 0,-7-1 21 0,1 0 19 0,-7 0 20 0,7 1 14 16,-7 3 10-16,-7-3-6 0,7 2-13 0,0 1-16 0,-7 0-16 0,1 4-14 15,0 0-15-15,-1-1-16 0,0 5-18 0,1-5-17 0,-7 8-18 16,6-3-18-16,-6 3-20 0,7 0-23 0,-8 0-22 0,2 3-21 16,-1 5-21-16,0-5-14 0,0 9-14 0,-1-5-9 0,2 7-8 0,-2-3-7 15,2 8-2-15,-1-5-4 0,-1 4-1 0,2 4 0 0,-2 1 1 0,2-1-1 16,5-1 0-16,-6 5-2 0,6-4-2 0,1 3-2 0,0 2-1 16,6-2-2-16,-8 1-1 0,8-1-1 0,0-3 1 0,8 0-4 15,-8-3-5-15,6-1-6 0,0 0-7 0,1-4-8 0,6-2-10 0,0-1-8 16,0-8-9-16,0 1-7 0,0-4-7 0,7-4-7 0,-1 1-5 15,0-8-5-15,1-1-2 0,0 2 3 0,-1-5 4 0,-5-3 6 0,5 0 6 16,1-5 8-16,-8 1 10 0,2 1 9 0,-2-2 9 0,2-2 7 16,-8 3 8-16,1-3 8 0,-7 2 11 0,6-3 15 0,-6 5 18 15,0-1 15-15,-6 1 15 0,-1 1 11 0,7 3 8 0,-6-2 5 0,-1 4 5 16,-6 5 1-16,7-2 1 0,-1 5 0 0,0 0 0 0,1-1-4 16,-7 5-4-16,6 3-12 0,1 0-15 0,6 0-16 0,-7 3-15 0,1 1-12 15,6 0-9-15,0 3-13 0,0 0-12 0,0 5-23 0,6-5-27 16,1 3-34-16,-1-2-34 0,8 2-44 0,-2-1-51 0,2 1-44 15,-2-3-43-15,2 1-46 0,5 0-49 0,-6-1-24 0,6-4-11 0,1 1-2 16,0 0 7-16,-1-1 18 0,-5-3 27 0,5 0 30 0,0 0 37 16,1 0 45-16,-1-3 51 0</inkml:trace>
  <inkml:trace contextRef="#ctx0" brushRef="#br0" timeOffset="96118.39">22873 7436 2 0,'12'-4'184'0,"-5"-3"26"0,0 4 25 0,-1-5 26 0,-6 1 25 15,7 0 23-15,-7 4 21 0,0-6 21 0,0 3 22 0,-7 2-1 0,7-3-11 16,-6-1-23-16,-1 5-29 0,0-1-26 0,1 1-24 0,0-1-25 15,-8 0-25-15,8 4-26 0,0 0-24 0,-8 0-23 0,1 0-20 0,1 4-22 16,-2 3-22-16,8 0-20 0,-8 1-19 0,2 3-10 0,5 4-8 16,-6-5-5-16,0 8-3 0,7 1-3 0,0-2-1 0,-2 6 0 15,2-1 0-15,0 0 1 0,-1 4-1 0,7-4 0 0,0 4-1 0,0 0-1 16,0-5-1-16,7 2-1 0,-7-2-1 0,6 1-5 0,0-4-7 16,8 1-10-16,-8-5-13 0,7-2-19 0,0-2-21 0,6-6-27 15,-5 0-23-15,6-1-34 0,-8-6-35 0,8-5-33 0,-1 1-33 0,1 0-33 16,0-4-32-16,-7-3-32 0,7-6-35 0,-8 6-9 0,1-8 2 15,0 4 14-15,-6-4 20 0,5 0 22 0,-4-4 26 0,-2 0 32 0,0-3 35 16,-6 0 35-16,6 0 35 0</inkml:trace>
  <inkml:trace contextRef="#ctx0" brushRef="#br0" timeOffset="96342.55">22527 7056 7 0,'-33'3'267'0,"1"-3"33"0,7 4 25 0,-2-4 34 0,8 4 36 16,-1-4 30-16,7 0 22 0,0 0 15 0,6-4 10 0,1 4 10 0,0 0 7 15,6 0-59-15,0 0-89 0,0 0-61 0,0 0-42 0,6-4-34 16,0 4-24-16,1 0-34 0,0 0-36 0,-1 0-28 0,7-3-24 0,0 3-15 16,-6 3-11-16,5-3-9 0,-5 4-9 0,6-4-12 0,-7 7-15 15,2-3-21-15,-2 3-22 0,0 0-32 0,1 5-34 0,-7-2-34 16,6 5-38-16,-6 0-41 0,0 4-41 0,0-1-39 0,0-1-35 0,-6 6-41 16,-1-2-43-16,7 5-21 0,-6 0-11 0,-8 0 7 0,8 3 18 15,0-3 26-15,-8 3 32 0,8 0 36 0,-7 0 36 0,7 5 39 0,-8-5 43 16</inkml:trace>
  <inkml:trace contextRef="#ctx0" brushRef="#br0" timeOffset="96467.55">22222 8180 61 0,'-8'21'297'0,"-4"-1"24"0,5-6 12 0,0 1-1 16,1-4-3-16,6-4-26 0,-6 0-32 0,6-3-47 0,0-4-57 16,0 0-56-16,6-4-56 0,-6-3-99 0,6-4-121 0,1 1-76 0,-7-5-53 15,7 0-25-15,-1-3-13 0,0-1 0 0,2-3 4 0,-2-4 25 16,7 1 32-16</inkml:trace>
  <inkml:trace contextRef="#ctx0" brushRef="#br0" timeOffset="96749.98">21993 7056 105 0,'-20'-3'326'15,"1"-1"37"-15,-1-1 27 0,8 2 25 0,-2-4 23 0,2 3 17 0,-1 0 14 16,6 0 7-16,0 1 5 0,7-5 4 0,-6 6 3 0,6-3-76 16,0 1-115-16,0 1-74 0,0-1-57 0,6 0-37 0,1 1-27 0,0-1-24 15,6 1-24-15,-1-1-16 0,2 4-14 0,-2-3-9 0,2 3-6 16,-1 0-7-16,-1 0-9 0,2 3-9 0,-2 1-14 0,-4-1-15 16,4 4-18-16,-5 1-21 0,-1-1-19 0,1 5-21 0,-7-2-19 0,0 5-18 15,0-3-16-15,-7 2-19 0,7 0-20 0,-13 5-21 0,7-5-18 16,-8 4-17-16,2 1-15 0,-8-1-12 0,7 1-10 0,-7-4-16 15,8 2-22-15,-8 1-1 0,1-3 9 0,5-1 12 0,2 2 15 0,-8-2 19 16,7 0 20-16,0-1 23 0,6-7 23 0,-5 2 26 0,5-1 27 16</inkml:trace>
  <inkml:trace contextRef="#ctx0" brushRef="#br0" timeOffset="97015.6">20886 7136 0 0,'-19'15'35'0,"5"-5"298"0,2 3 48 0,6-3 24 16,-2 0 10-16,2-1 6 0,6-2 2 0,-6 0 1 0,6-4 1 0,6 1 1 15,-6 0 1-15,6-1-19 0,2 1-28 0,4-4-90 0,1 3-120 0,0-3-71 16,6 4-48-16,7 1-25 0,1-5-10 0,-1 0-35 0,6 0-46 15,1 0-76-15,-1 0-92 0,7-5-71 0,-6 1-63 0,6 4-31 16,0-7-16-16,0 4-8 0,1-5-6 0,-1 1-2 0,6-3 0 16,-5-2-2-16,-2 1 2 0,8 0 28 0,-7 1 43 0</inkml:trace>
  <inkml:trace contextRef="#ctx0" brushRef="#br0" timeOffset="97852.92">24384 7542 0 0,'0'12'51'0,"0"-9"179"15,0 5 19-15,0-1 11 0,-7-3 7 0,7-1 6 0,0 0 7 0,0 1 8 16,0-4 11-16,0 0 10 0,0 0 14 0,0 0-29 0,0 0-49 16,0 0-46-16,0 0-45 0,0-4-26 0,0 1-19 0,0 0-9 15,0-1-7-15,0 0-5 0,-7-3-7 0,7 0-5 0,0 0-6 0,0-5-7 16,0 5-6-16,-6-4-5 0,6 0-5 0,-6 4 2 0,6-4 6 16,-7 1 7-16,0-2 6 0,1 1 7 0,-7 0 6 0,7 3 4 0,-8-3 4 15,2 4-1-15,-2 0-1 0,1 0-4 0,1 3-6 0,-8 1-5 16,6-2-6-16,-5 5-6 0,6 0-11 0,-6 0-8 0,-1 5-10 0,0-2-7 15,1 4-8-15,-1 0-3 0,8 1-4 0,-8 2-2 0,1 2-2 16,5 2-2-16,-6-3 1 0,8 4-1 0,-1 0 0 0,-1 3-1 16,8 0 1-16,-6 1-1 0,4-1 0 0,2 4-2 0,6-3 0 0,0-1 0 15,0 4 0-15,0-3 0 0,6 2-2 0,2-3 0 0,-2-3 0 0,6 3 0 16,2-3-1-16,-1 0 0 0,-1-4 2 0,8-4-1 0,0 0 0 16,-1 1 1-16,1-8 2 0,6 3 0 0,-7-6-2 0,7-1 2 15,0-3 0-15,7-4-1 0,-7-4 0 0,0 0-1 0,7 1-1 0,-7-5 1 16,7-3 0-16,-7 0-1 0,0-3-1 0,6 0-1 0,-5-1-2 0,-2-4 0 0,1 0-1 15,0-2-1-15,-6 0 0 0,5-5 0 0,-5 3 0 0,0-2 1 16,-1-5 0-16,-5 4-1 0,5 1 0 0,-6-4 1 0,0 3 1 0,-6-3 2 16,-1 3 2-16,7 4 1 0,-13-3 2 0,6 6 4 0,2-2 8 15,-8 2 6-15,0 4 9 0,0 1 8 0,0 3 8 0,0 3 9 0,0 1 9 16,-8 3 8-16,8 1 7 0,-6 3 4 0,6 0 4 0,0 3 3 16,-6 1-1-16,6 0-3 0,0 3-5 0,-7 1-9 0,7-1-10 0,0 4-8 15,0 0-8-15,0 4-10 0,0-1-9 0,-6 1-7 0,6 3-9 16,0 5-3-16,-7-2-5 0,7 8-3 0,-6 1-2 0,6 3 0 15,-7 3 0-15,1 5-1 0,-1-1 3 0,0 3-1 0,1 5 2 0,0-1-1 16,-1 2 1-16,0 2-1 0,1 0-1 0,-1 0 1 0,1 1 2 16,0 3-1-16,-1-4 1 0,0 4-1 0,1-3 1 0,6-1-1 0,-6 0 2 0,-2 0-2 15,8-3 0-15,0-4-1 0,0 4 0 0,0-8-9 0,0 0-12 0,8-3-19 16,-2 0-27-16,0-4-39 0,1-7-50 0,6-1-62 0,0-3-71 16,7-4-61-16,-8-4-59 0,8-3-45 0,0-3-39 0,5-4-18 15,-5-4-10-15,13 0 4 0,-7-4 10 0,0-2 19 0,0-3 24 0,7 2 39 16,-1-4 48-16,1 5 63 0,-7-6 70 0</inkml:trace>
  <inkml:trace contextRef="#ctx0" brushRef="#br0" timeOffset="98493.54">25445 7461 121 0,'6'-3'203'15,"-6"-4"21"-15,7 0 19 0,-7-1 24 0,0 1 25 0,0 3 25 0,0-3 25 16,-7 0 29-16,7 3 27 0,0-3-6 0,-6-1-23 0,0 4-23 16,6-2-24-16,-7 2-16 0,1-3-16 0,6 3-16 0,-7 0-17 0,0 1-21 15,1 3-22-15,0-4-23 0,-8 4-24 0,8-3-27 0,-7 3-28 16,0 3-25-16,6-3-23 0,-5 4-16 0,-8-1-16 0,7 1-8 15,0 3-8-15,0 1-4 0,-7-2-4 0,8 6-2 0,-2-1-4 0,-5 0-1 16,5-1-2-16,2 5 0 0,-2-1 1 0,2 3 0 0,-2 0 0 0,1-2-1 16,7 3-1-16,0 1-1 0,-2 2 1 0,2-3-2 0,6 1 0 15,0 4 0-15,0-6 1 0,6 1-2 0,-6 5 1 0,14-5-2 16,-8 0-1-16,7-4-1 0,1 5-2 0,-2-8-4 0,8 4-1 0,0-4-5 16,-7-4-6-16,7 1-4 0,-2-5-5 0,9 0-5 0,-7-6-5 15,-2 0-6-15,2-1-6 0,7-7-3 0,-8 0-2 0,0-4-1 0,1 4 1 16,-1-8 4-16,-5 1 3 0,5 0 5 0,-6 0 6 0,0-4 5 15,0 0 6-15,0 0 5 0,-7 0 5 0,8-4 9 0,-8 0 9 0,1 5 7 16,-1-5 4-16,-6 0 6 0,7 4 7 0,-7-3 4 0,6 0 5 16,-6 2 5-16,7 2 4 0,-7 2 5 0,6-4 5 0,-6 9 2 15,6-4 1-15,-6 6-2 0,0 2-3 0,0 0-2 0,8 1-3 0,-8 6-4 16,0 3-5-16,0 0-6 0,0 0-4 0,6 3-6 0,-6 9-4 16,0-5-6-16,0 8-4 0,0-1-3 0,0 4 0 0,0 5 0 0,-6 3 1 15,6-1 1-15,0 4 1 0,-8 0 0 0,8 4 0 0,0 1 0 16,0-5 1-16,0 4 0 0,0-4 0 0,0 1 1 0,8-5-1 0,-2 1 0 15,0-4 1-15,1-1-1 0,6-3-2 0,-6-2 1 0,5-5 0 16,8 0 0-16,-7-7 2 0,7-1 0 0,-1-3 0 0,0-3 0 16,1-5 1-16,6-3-1 0,-7-4 1 0,8 0-1 0,-8-3 2 0,8-4-1 15,-8 1 1-15,0-5 1 0,1 0-1 0,-1 1-1 0,1-5 1 16,-7 1-1-16,0-4 1 0,0 0 4 0,1-1 5 0,-8 6 8 16,0-5 8-16,0 0 5 0,2-1 6 0,-8 2 6 0,0 2 8 0,6 1 7 15,-6 0 8-15,0 4 6 0,0-2 5 0,0 5 3 0,-6 4 1 0,6 0-2 16,0 3-4-16,0 0-8 0,0 5-7 0,0 2-8 0,0 4-7 15,0 1-9-15,-8 0-8 0,8 6-8 0,0 0-9 0,0 5-6 16,0-2-5-16,-6 11-4 0,6-3-2 0,-6 4-3 0,0 4 0 0,-2 3 0 16,8 4 0-16,-6 1 0 0,0 7 3 0,-1-4 1 0,1 3 2 15,-1 5 0-15,7-1 1 0,-7 0 0 0,7 0 0 0,-6-3-1 0,6 3 0 16,0 1-1-16,0-4-1 0,6-5-6 0,-6 1-7 0,7 0-11 16,0-8-12-16,-1 2-15 0,7-5-16 0,1-8-23 0,-2 0-23 0,2-2-40 15,5-9-48-15,-6-3-58 0,6-3-61 0,1-4-54 0,-1-4-47 16,7-4-46-16,-6-3-44 0,0-4-16 0,-1-4-1 0,1 0 9 15,0-2 12-15,-8-6 20 0,1 4 23 0,7-2 39 0,-8-5 48 0,2 4 58 16,-8 1 62-16</inkml:trace>
  <inkml:trace contextRef="#ctx0" brushRef="#br0" timeOffset="98650.92">26175 7122 0 0,'-27'0'106'0,"1"0"146"0,0 3 24 16,1 1 20-16,-1-1 16 0,-1 5 16 0,7-1 16 0,8-3 10 0,-8 4 10 15,7-1 4-15,6 1 4 0,1-2-41 0,-1 2-65 0,7-2-54 16,0 3-48-16,7-2-33 0,-1 0-23 0,8 0-21 0,-2 0-18 0,8-3-27 15,0 3-33-15,-1-2-65 0,7-2-80 0,0-3-80 0,-6 3-79 0,13-3-42 16,-8 0-23-16,1-3-11 0,0 0-6 0,-6-2-4 0,7 1-1 16,-9-3 0-16,9 0 0 0,-14-4 12 0,6 4 17 0,-5-5 55 15,5 2 203-15</inkml:trace>
  <inkml:trace contextRef="#ctx0" brushRef="#br0" timeOffset="98900.92">25412 6946 63 0,'-26'11'294'15,"7"4"24"-15,-1-5 12 0,8 1 5 0,-2 0 3 0,2 1 2 0,-2-6 2 16,8 2 2-16,6-2 2 0,-7-1 1 0,7 3 1 0,0-1-69 16,0-4-106-16,7 5-66 0,-1-1-47 0,1-3-22 0,0 3-12 0,5-4-5 15,2 1-2-15,-2 0-2 0,8 0-1 0,-1-1-3 0,1-3-3 16,0 0-6-16,-1 0-10 0,1 0-22 0,-1 0-28 0,7 0-38 0,-6-3-43 15,0-1-44-15,-1 0-42 0,0 0-44 0,0 1-44 0,1-4-24 16,0-1-12-16,-7 1-5 0,7 0-1 0,-1-5 3 0,-6 2 8 16,7-2 19-16,-7 1 26 0,7 0 37 0,-8 0 43 0</inkml:trace>
  <inkml:trace contextRef="#ctx0" brushRef="#br0" timeOffset="99244.67">25171 8093 0 0,'-12'21'322'0,"5"1"56"16,0-4 30-16,1 2 15 0,-1-6 6 0,1-1 5 0,0-4 0 0,6 2 0 16,-8-8 1-16,8 5 1 0,0-8 1 0,0 3-58 0,0-3-87 15,0 0-109-15,0-3-121 0,8-1-113 0,-8 0-106 0,6-3-98 16,-6-4-91-16,6 0-44 0,1 0-22 0,-1-7-12 0,1 3-6 0,-7-7-3 15,7 0-2-15,-1 0-1 0,-6-7 0 0,6-1 20 0,-6 1 29 16,0-4 60-16,0 0 176 0</inkml:trace>
  <inkml:trace contextRef="#ctx0" brushRef="#br0" timeOffset="99463.42">24631 7122 182 0,'-20'7'401'0,"8"4"45"0,-2-4 26 0,1 0 10 0,7 0 6 0,-1-2 1 16,7 3 0-16,-6-5 1 0,12-3 1 0,1 3 0 0,-1-3 1 15,7 4-86-15,7 0-129 0,6-4-102 0,0 3-89 0,0-3-71 16,7 3-64-16,6-3-88 0,0 5-101 0,0-5-88 0,0 0-82 0,0 0-41 16,0 0-22-16,0-5-10 0,-7 5-6 0,8-6-3 0,-7 2-1 15,-1-3 1-15,1-1 2 0,-1-2 27 0,-6 2 38 0,7-3 78 16,-7 0 207-16</inkml:trace>
  <inkml:trace contextRef="#ctx0" brushRef="#br0" timeOffset="100495.88">27106 7638 0 0,'-7'15'51'0,"-5"4"206"0,4-2 23 16,2-2 12-16,-6-1 3 0,4-3 2 0,2 4 2 0,0-7 4 15,6 3 5-15,-7-4 7 0,7 1 9 0,0-5-20 0,-6 4-32 0,6-3-40 16,0 0-43-16,6-1-17 0,-6 1-6 0,7-4 2 0,-7-4 6 16,6 4 2-16,8-3-1 0,-8-5-2 0,6 1-3 0,8-4-6 15,-7 0-8-15,7-4-16 0,0-3-18 0,-1-1-23 0,7-2-26 0,-6 3-20 16,-1-8-20-16,7 0-12 0,-6 1-9 0,-1-5-5 0,1 1-1 0,6-4-3 15,-6 0 1-15,-1-1-2 0,-6 2-1 0,6-5-1 0,-5 1-1 16,5 2 0-16,-6-2 1 0,0 3-1 0,-7-3 0 0,1 2 2 16,0 2 0-16,-1 2 2 0,-6 1 2 0,6 0 2 0,-6 4 2 0,0 2 3 15,-6 0 5-15,6 6 5 0,-6-1 5 0,6 3 5 0,-7 4 6 16,0 0 5-16,7-1 4 0,-6 5 2 0,0 0 1 0,6 3-2 0,-7 2-2 16,1-3-4-16,6 5-3 0,0 0-4 0,-7 5-4 0,0-5-6 15,7 6-5-15,-6 1-5 0,0 5-5 0,6 2-5 0,-8 4-6 16,2 1-3-16,0 6-1 0,0 1-1 0,-8 4 2 0,14-2-1 0,-6 6 3 15,-1 2 0-15,1-3 0 0,6 4 0 0,-6-1 1 0,6 5 1 16,0-5 1-16,0 1-1 0,0 3 1 0,0-3 1 0,6-1 0 0,-6 1 0 16,0 0 0-16,6-4 0 0,-6-5 0 0,7 6-1 0,-7-5 2 15,6-2-1-15,-6-2 0 0,7-4-2 0,0 2 0 0,-1-9 0 16,-6 5 0-16,6-8 0 0,0 3 0 0,2-6 1 0,-2-2 0 0,0-1 1 16,1-5 1-16,6-5-1 0,-6 2 0 0,5-4 0 0,2-4 0 15,5 0 1-15,-6-7 0 0,0-1-2 0,7-3 1 0,-8 0-1 0,2-3-2 16,5-5-1-16,-5 1-1 0,-2-1-1 0,2-2 1 0,-8-1 0 15,7-4 1-15,-6 4-2 0,-1 0 1 0,-6 0-1 0,7 1 1 0,-7 3 3 16,0 2-1-16,0 2 2 0,0 3 3 0,0 0 4 0,-7 7 4 16,7 1 3-16,-6-1 2 0,6 8 1 0,-7-4 2 0,0 6 1 0,7 3 0 15,-6-3-1-15,6 2-1 0,-6 3 0 0,6 0-3 0,0 0-1 16,-8 0-2-16,8 0-4 0,0 3-4 0,0 2-3 0,0-3-3 16,0 3-1-16,8 3-3 0,-8-5 1 0,6 4-1 0,0 0 0 0,1 1 2 15,0-1 0-15,6 0 1 0,-7 0 1 0,7 4 1 0,0-4 1 16,7 2-1-16,-7-3 1 0,6-2 0 0,-6 3 1 0,7 1-1 0,-1-5 1 15,1 5-1-15,0-1-1 0,-1 0-1 0,-6 0-1 0,6 0-1 16,-5 1 0-16,-2 3-2 0,2 0 0 0,-2 1 1 0,-5 2-2 0,-1 1 1 16,1 0 0-16,-7 2-1 0,0 1 0 0,0 1 0 0,0-1 2 15,-7 5 1-15,7-5-1 0,-6 4 1 0,-1 0 1 0,1-4 0 0,0 1-1 16,-1-2-4-16,0 3-5 0,7-3-4 0,-6 1-9 0,6-3-6 16,0-4-11-16,0 4-12 0,6-8-15 0,1 4-18 0,0-4-30 15,-1-3-36-15,0-1-43 0,7-3-48 0,1 0-47 0,6-3-47 0,-2-1-36 16,-4-3-30-16,11 0-31 0,-5-4-31 0,6-4-10 0,1 1 1 15,-1-1 11-15,-1-3 15 0,9 0 29 0,-9-4 35 0,7-1 44 0,-6 1 48 16,7-3 48-16,-7 3 56 0</inkml:trace>
  <inkml:trace contextRef="#ctx0" brushRef="#br0" timeOffset="101171.8">28649 7304 0 0,'14'-7'98'0,"-2"0"149"0,-5 0 26 16,0-1 23-16,-7 0 22 0,0 2 26 0,0-2 32 0,-7 5 28 16,0-5 28-16,7 1 19 0,-6 0 12 0,0-1-36 0,-2 1-61 0,2 4-50 15,0-4-45-15,-7 3-33 0,6-1-24 0,-6 5-24 0,1-3-22 0,-2 3-27 16,2 3-29-16,-2 2-27 0,1-1-27 0,-7 3-16 0,8 0-11 15,-8 7-8-15,1-3-4 0,-1 4-4 0,0 3-2 0,8 0-2 0,-8 5 1 16,7-1 1-16,-7 0 1 0,8 3-1 0,-2 1-1 0,8-1-1 16,-7 0-4-16,6 2 0 0,0-2-2 0,1 1-2 0,6 0 0 0,0-5-1 15,0 1-1-15,0 1 1 0,6-1 0 0,1-3-1 0,0-2-2 16,-1-2 1-16,1-1 1 0,-1-3-2 0,8 1-2 0,-2-4-1 16,2-5-3-16,-2 0-4 0,8-6-5 0,-7 3-9 0,7-8-11 0,-1 0-12 15,1-2-13-15,6-5-15 0,-7 1-15 0,1-5-14 0,6-3-14 16,-6 1-9-16,-1-1-6 0,1-5-1 0,-8 2-1 0,8-1 5 0,-7 1 6 15,0-4 9-15,-6 3 13 0,-1-4 24 0,0 5 31 0,-6-1 35 16,0 1 37-16,0 3 32 0,0-1 25 0,-6 2 20 0,0 2 16 16,-1 5 9-16,-6-1 6 0,6 4 3 0,1 0 1 0,0 4-1 0,-2 4-3 15,2-1-12-15,0-1-18 0,0 5-21 0,6 0-23 0,-7 0-15 16,7 5-12-16,0-1-9 0,7 3-7 0,-7 0-6 0,6 4-3 0,0-4-3 16,0 5 0-16,8-2-1 0,-8 5 2 0,8-4 0 0,-1-1 1 15,-1 1 1-15,2 1 0 0,-2-1 0 0,2 0-1 0,5 0 0 16,-6-4 0-16,0 0-1 0,1 1 1 0,5-5 0 0,-6 1-2 0,0-4 0 15,7 0 0-15,-8 0-4 0,2 0-3 0,-2-4-2 0,8 1-4 0,-13 3-4 16,5-4 0-16,2 0-3 0,-2 1-1 0,-5 3 0 0,-1 0-2 16,1 0-1-16,0 0 0 0,-7 3-1 0,6 1 1 0,-6 0 2 15,0 3 3-15,0 0 4 0,0 0 3 0,0 5 5 0,0-2 2 0,-6 5 3 16,-1-3 1-16,7 5 0 0,-7-1 2 0,1 2 1 0,6-4 2 16,-7 4 2-16,1 0-1 0,6-3 2 0,-6 4 1 0,6-4 0 0,-7-1-1 15,7 0 1-15,0 2-2 0,0-6-1 0,0-2 1 0,0 2 0 16,0-1 0-16,0-6-1 0,0 0 2 0,0 1 1 0,7 0 3 0,-7-4 0 15,6 0 0-15,-6-4 0 0,6 0-1 0,1-2-1 0,-1 2 1 16,8-8 0-16,-8 5-1 0,8-7 0 0,-8 3-2 0,7-5-1 16,0 2-1-16,0-1-3 0,-1-3-2 0,-4-1-1 0,4 1-2 0,1 0 0 15,0 0 0-15,0-1-1 0,1 5-1 0,-8-5 0 0,7 5 0 16,-6 3 1-16,5-3-2 0,-5 5 1 0,-1 3 0 0,1 2-2 0,0 0-1 16,-1 1 0-16,0 6-1 0,-6-3 0 0,8 8 1 0,-8-2 1 15,6 3 0-15,-6 1 1 0,0 5-1 0,6-1 2 0,-6 5-1 0,0 0-1 16,0-1-3-16,0 0-7 0,0 0-7 0,0 1-14 0,0 2-20 15,6-7-28-15,-6 6-34 0,0-6-43 0,7-2-48 0,0-2-51 0,6 1-54 16,-7-7-46-16,8 3-40 0,-2-4-32 0,1-3-29 0,7-3-10 16,0-4 2-1,6-1 11-15,-7 1 17 0,7-3 27 0,0-5 33 0,0-1 43 16,7-2 47-16,-7 4 50 0,7-9 125 0</inkml:trace>
  <inkml:trace contextRef="#ctx0" brushRef="#br0" timeOffset="101735.43">29886 7356 0 0,'8'-7'152'0,"-2"-1"86"0,0 1 19 0,-6-3 20 0,7 2 18 0,-7 3 21 15,0-2 21-15,0-4 26 0,0 4 30 0,0 0 17 0,0 0 12 0,-7-1-36 16,7 1-60-16,-6 0-43 0,6-5-34 0,-6 9-23 0,6-4-17 16,-8-1-19-16,2 5-19 0,0-1-22 0,-1 1-20 0,1-1-27 15,-1 1-30-15,-6 6-22 0,1-3-19 0,-2 4-13 0,1-1-8 0,-6 4-6 16,-1 1-2-16,7 2-3 0,-7 2 1 0,-5-1 1 0,5 3 1 16,0 1-1-16,1 3 1 0,-1-2 1 0,-6 5 0 0,6-3 2 0,8 4 0 15,-8 0 1-15,7 3 0 0,1-2 0 0,-2 3-1 0,1-4-2 16,7 3 0-16,-1-3-2 0,7 0-1 0,0-3 0 0,0-2 1 15,7 3 0-15,-1-6-1 0,1-3-1 0,5-1 1 0,2-1 0 0,-2-3 0 16,8-6-1-16,-1 0 1 0,1-3-3 0,0-4 0 0,-1-1-1 16,7-3-3-16,-6-3-3 0,0-5-1 0,5 5-2 0,-5-9-1 0,0 5-1 15,-1-4 1-15,-6 0 0 0,6-3-1 0,-5-1 1 0,-1 4 1 16,0-4 1-16,0 0-1 0,-7 5 4 0,8-5 2 0,-8 5 6 16,0-2 8-16,1 5 6 0,-1-1 6 0,1 2 5 0,-7 1 4 0,6 2 4 15,-6 3 4-15,7-1 3 0,-7 6 0 0,0 2 0 0,0 0-2 0,0 1 0 16,0 3-1-16,0 0-5 0,0 0-4 0,0 3-6 0,0 5-7 15,0-5-2-15,0 9-6 0,0-2-3 0,0 5-3 0,0-1-3 16,0 5-1-16,0-1 1 0,0 4 0 0,0 4 2 0,0 3 3 0,0 0 0 16,0 0 1-16,0 4-1 0,0 4 1 0,0 0-1 0,-7 7 1 15,7-4 0-15,-6 4-2 0,-1 0 0 0,1 4 0 0,-7-1 0 16,7 1-1-16,-14 2 0 0,7-1 1 0,0 2-1 0,-6-4 0 0,-1 5-2 16,0-5-2-16,1 1-6 0,-1 0-6 0,0-1-6 0,1-3-7 0,-1 0-7 15,8 0-8-15,-8-4-7 0,0-3-6 0,7-3-13 0,-7-2-16 16,8-3-14-16,-8-3-14 0,7 0-8 0,0-8-8 0,0 1 0 0,1-5 1 15,-2-7 5-15,1 1 5 0,0-5 7 0,0-3 8 0,-1-3 8 16,2-5 7-16,6-3 12 0,-8 1 15 0,8-9 18 0,-7 5 17 0,7-8 19 16,-2 0 17-16,8-1 15 0,0-2 11 0,0 3 8 0,8-4 5 15,-2 0 4-15,0-2 2 0,7 2 2 0,7 0 2 0,0 0 0 16,-1-3 1-16,7 0-3 0,6 3-5 0,-5-3-6 0,11 0-7 0,-5-1-9 16,7-3-8-16,-1 4-14 0,-1 0-18 0,8-4-33 0,0-1-41 15,0 2-55-15,-8-5-62 0,8 1-58 0,0-1-55 0,-1 0-37 0,1-4-25 16,-7 6-14-16,7-7-8 0,-14 6-1 0,7-1-3 0,-6 2 9 15,-1 1 14-15,-6 1 30 0,7 4 38 0,-13 3 53 0,-1 1 167 0</inkml:trace>
  <inkml:trace contextRef="#ctx0" brushRef="#br0" timeOffset="102094.81">27555 7177 311 0,'-26'11'425'16,"0"0"31"-16,6 0 14 0,1-4 8 0,6 0 3 0,0 0 3 0,7-3 1 15,6-4 1-15,0 3 3 0,0 1 3 0,6-4 2 0,7 5-107 16,0-5-163-16,0 0-93 0,13 3-60 0,0-3-29 0,7 0-15 0,-1 0-26 16,7 0-30-16,1 0-78 0,-1 0-103 0,6 3-96 0,1-3-93 15,-1 0-48-15,1 0-24 0,-7 0-14 0,6 0-6 0,-5 0-3 16,5 0-2-16,-5-3-1 0,5 3 0 0,-6-3 19 0,7-2 25 0,-7 1 77 15,-1 4 178-15</inkml:trace>
  <inkml:trace contextRef="#ctx0" brushRef="#br0" timeOffset="103872.59">2845 10459 0 0,'7'0'23'16,"-7"0"193"-16,7-3 16 0,-7-2 11 0,0 5 9 0,-7-2 10 15,7-3 9-15,-7 1 11 0,7 1 10 0,-6-1 9 0,0 0 9 0,-1-3-25 16,1 4-41-16,-8-4-27 0,8-1-21 0,-8 1-4 0,8 3 7 16,-6-3 4-16,5-1 3 0,-6 1-1 0,0-1-4 0,-1 5-5 0,2-4-5 15,-1 0-7-15,0 3-7 0,0 0-11 0,-1 0-14 0,-4 4-21 16,4-3-25-16,1 3-24 0,0 0-23 0,-6 3-16 0,-1 1-11 0,7 0-8 15,-7 0-7-15,1 3-5 0,0 3-5 0,-8 2-3 0,8-1-1 0,0 0-2 16,-8 4 0-16,7-1-2 0,2 4 0 0,-2 0-1 0,0 1-1 16,1-1 2-16,-1 4 1 0,7 0-1 0,0 0-1 0,-6 0 0 0,5 0 0 15,8 0 1-15,-8 4-2 0,8-5 0 0,0 2 1 0,6 0-1 16,-7-3 1-16,7-1 0 0,0 3-1 0,0-4 1 0,7 1-1 0,-1-4 0 16,0 2 0-16,2-2-1 0,4-4 2 0,-5 0 0 0,6-1 1 15,0-2 0-15,7 1 0 0,-8-6 1 0,8-3 1 0,-1 0 1 0,7-3 1 16,-6-6-1-16,6-1 1 0,-7-5-1 0,8 0-2 0,-1-3-2 0,0-8-7 15,0 4-8-15,0-7-9 0,1-1-11 0,-2-2-11 0,1-2-10 16,0-1-11-16,0-2-8 0,1 0-8 0,-9-4-3 0,2 6 1 0,0-7-2 16,-7 3 1-16,-1-2 2 0,2 1 7 0,-8-4 7 0,1 7 10 0,0-4 13 15,-7 1 14-15,0 0 18 0,-7-1 22 0,7 4 20 0,-7 1 19 16,1 0 12-16,6 3 14 0,-6 4 7 0,-2-1 10 0,2 5 7 16,6 3 6-16,-6 0 5 0,0 4 4 0,6 3 2 0,0 4 3 0,-7 0-7 15,7 4-8-15,0 2-11 0,0 3-13 0,0-3-11 0,-7 2-12 16,7 3-8-16,0 0-9 0,0 3-8 0,0 2-6 0,0-5-7 0,0 7-5 15,0 0-4-15,0 0-4 0,0 4-4 0,7 4-2 0,-7 3 0 0,0 0 0 16,7 4 0-16,-7 4 2 0,0 3 0 0,6 0 1 0,-6 5 2 16,0 2 0-16,6 1 1 0,-6 3 1 0,0 0-1 0,0 4 0 0,0 0 0 15,0-3 0-15,6 6-1 0,-6-6 0 0,0 3-2 0,8-4 1 16,-8 4 0-16,6-7-1 0,0-1-1 0,1 1-4 0,0-5-7 0,6-1-11 16,-7-3-11-16,7-2-15 0,0-4-26 0,0-4-31 0,0-4-40 15,0 2-46-15,1-9-60 0,4-3-66 0,2-4-58 0,-7 0-52 0,7-8-34 16,0 1-22-16,6-7-5 0,-7-2 5 0,7-2 8 0,0-4 13 15,-7 0 24-15,7 1 31 0,1-5 41 0,-1 1 46 0,0-2 60 0,0-2 179 16</inkml:trace>
  <inkml:trace contextRef="#ctx0" brushRef="#br0" timeOffset="104701.85">3575 10250 128 0,'6'-7'185'0,"-6"-1"20"16,0 1 24-16,0 4 25 0,0-9 25 0,0 5 31 0,-6 0 34 0,6 0 37 15,0-1 37-15,0 0-7 0,-6 1-27 0,6 0-21 0,-7 0-16 16,0-1-13-16,7 5-10 0,-6-4-17 0,-1 2-19 0,1-2-24 15,-7 4-25-15,6 3-30 0,1-4-33 0,-7 4-39 0,0 0-43 0,6 0-26 16,-6 4-20-16,0-1-14 0,1 1-11 0,-2 4-8 0,1-1-7 0,-6 4-5 16,6 0-5-16,-1-1-2 0,2 6-2 0,-2 1 0 0,1-1-1 15,1 2 1-15,5 4 0 0,-6-5 1 0,7 2 0 0,-1 4-1 16,0-1 1-16,1 0 0 0,6-1-1 0,-7 2 1 0,7-2 2 0,7-3 0 16,-7 5 1-16,6-4 0 0,1 1-1 0,6-1 1 0,-7-4 1 15,8 3 0-15,-2-3 0 0,1-4 1 0,1 4 0 0,6-9 0 0,-8 2 1 16,1 0-2-16,7-8-2 0,0 3 1 0,-8-6-2 0,8-1 0 15,-1-3-1-15,-5-1 0 0,5-2-2 0,0-6-1 0,-6 2 0 0,7-1 0 16,-6-3-1-16,4 0 0 0,-4-4 0 0,-1 0 0 0,-1-1 2 16,-4 1 1-16,4 0 0 0,-6 1 3 0,1-5-1 0,0 4 2 15,-7-4 0-15,6 4 1 0,-6 0 2 0,0 0 0 0,0 1 1 0,0-1 1 16,0 3 2-16,-6 1 2 0,6 3 0 0,0 1 2 0,-7-1 3 16,7 8 2-16,0-4 0 0,-7 7-1 0,7 0 1 0,0 1-2 0,-6 3-2 15,6 0-2-15,0 0-1 0,0 0-1 0,-6 3 0 0,6 5-3 16,0-1-1-16,0 4-3 0,-6 4-3 0,6-1-2 0,0 4 0 0,0 1 0 15,0 2-1-15,0 5 1 0,0 1 1 0,0-2 1 0,0 0 2 16,6 1 0-16,-6 4 0 0,6-5 1 0,0 1 0 0,1-1 1 0,6 1 2 16,-6 0-1-16,-1-4 0 0,8-1 1 0,-2 2 0 0,-6-5 1 15,8 1 0-15,-1-6 0 0,0 3 0 0,0-6-1 0,-7 2 1 0,8-5 0 16,-2-4-1-16,2 1 0 0,-1-4 0 0,-1-4-1 0,2 1 0 16,-2-4 1-16,2-5 0 0,5 2 0 0,-5-1 0 0,-2-7 1 15,2-1-1-15,-8 1 1 0,7-5 0 0,0 2-1 0,-6-1 1 0,-1-4 0 16,6 5-1-16,-4-6 1 0,-8 2-1 0,6-1-1 0,-6 4 1 15,6-3 1-15,-6 2-2 0,0-2 2 0,-6 3 0 0,6 3 1 0,0 2 2 16,0 2 2-16,-6 0 3 0,6 3 2 0,0 2 1 0,-8 2 0 16,8 5 0-16,0-1-1 0,-6 0-2 0,6 4-1 0,0 4-1 0,-6 0-2 15,6-1 0-15,0 5-1 0,-6 2-3 0,6 6-1 0,0-2-4 16,-7 5-1-16,7 2-3 0,0 1 1 0,0 0-1 0,0 4 2 16,0 0 0-16,0 3 2 0,0-3-1 0,7 3 1 0,-1-4 2 0,-6 5 0 15,6-4-1-15,0-1 0 0,2-3-1 0,4 4 0 0,-5-7 1 16,0-1 1-16,6-1 0 0,-1-1-1 0,-5-6 0 0,6 1 2 15,-7-4 1-15,8-3-1 0,-8 1 0 0,7-2-1 0,0-6 1 0,-6 3 0 16,5-9 0-16,-4 2 1 0,4-4-1 0,-5-3 0 0,-1-1 1 0,7 1 0 16,-6-9 1-16,-1 5-1 0,0-8 1 0,-6 4-1 0,8-3 0 15,-2-2 0-15,-6 2 0 0,0-4 0 0,0 4-1 0,0-4 1 16,-6 3-1-16,6 0 1 0,0 4 0 0,-8 0 1 0,8 4 0 0,0-1-2 16,-6 9-1-16,6-2-1 0,0 2-3 0,0 6 0 0,-6 0-1 15,6 8 0-15,0 0-1 0,0 2 0 0,0 6 0 0,0 2-1 0,0 1-1 16,0 3 0-16,0 4 0 0,0 4 1 0,6 0 1 0,-6 3 1 15,6-3 2-15,2 3 2 0,-2 1 2 0,0-5 1 0,1 1 0 0,6-1 0 16,-7-3 1-16,7 0 0 0,1-4 0 0,-2-3-1 0,-5 0-1 0,6-5-6 16,0 2-4-16,0-8-15 0,0-1-19 0,1-3-39 0,-2-3-50 15,1-4-66-15,-6-5-71 0,6-2-63 0,-7-4-57 0,0-1-47 16,2-4-44-16,-2-2-21 0,-6 0-10 0,0-6-1 0,-6 4 4 0,6-7 12 16,-14-3 20-16,8 1 37 0,-7-1 50 0,0-3 64 0,0 0 73 15</inkml:trace>
  <inkml:trace contextRef="#ctx0" brushRef="#br0" timeOffset="104983.1">3366 9793 88 0,'-12'18'288'0,"-8"3"30"0,7-6 24 0,7 0 28 0,-8-1 26 0,8-3 21 15,0-4 19-15,-1-2 13 0,7-3 11 0,-7 3 5 0,7-2 2 0,0-3-58 16,0 0-88-16,0 0-55 0,7-3-39 0,0 3-27 0,-7-7-22 15,6 2-23-15,7-2-27 0,-6 0-21 0,5 1-18 0,-5-6-12 16,6 1-11-16,0 0-11 0,1 0-11 0,-8 3-9 0,7-2-9 0,-7 2-8 16,7 5-6-16,-6-1-6 0,-1 1-3 0,0 3-2 0,2 0-1 15,-2 3-1-15,0 1 0 0,1-1 0 0,6 8-1 0,-7-4 0 16,1 4 0-16,6 0 1 0,-6 3-2 0,5 3-9 0,-5-4-15 0,6 1-30 16,0 2-36-16,-7-2-60 0,8 1-71 0,-2 0-73 0,2-1-72 15,5-2-57-15,-6-2-49 0,6-3-26 0,-5-3-12 0,5 0-5 0,-6-1-2 16,7-6 8-16,-1-1 14 0,-5 0 30 0,5-6 37 0,1-2 60 15,-8-2 70-15</inkml:trace>
  <inkml:trace contextRef="#ctx0" brushRef="#br0" timeOffset="105139.35">4064 9624 0 0,'6'-12'196'0,"-6"6"133"0,0-6 47 0,-6 5 34 0,6 0 30 0,-7 3 17 16,1 0 11-16,-1-3 5 0,0 4 2 0,1-2 0 0,0 5-2 15,-2-3-49-15,-4 3-75 0,-1 3-87 0,0 2-94 0,-6 2-98 16,5 0-97-16,-6 4-109 0,1 1-116 0,-7 1-85 0,6 6-72 0,-5-1-33 15,-1 4-19-15,0 0-6 0,-1 4-3 0,7-4 1 0,-5 0 2 16,5 0 11-16,0-4 16 0,2 0 39 0,-2-2 53 0</inkml:trace>
  <inkml:trace contextRef="#ctx0" brushRef="#br0" timeOffset="108053.21">5496 10400 0 0,'0'7'146'0,"-6"-2"104"0,6 2 16 0,0-4 10 0,0 1 10 16,-7-1 7-16,7-3 8 0,0 4 8 0,-6-4 6 0,6 4 11 16,0-4 14-16,0 0-33 0,0 0-54 0,0 0-34 0,0 0-19 0,0 0-10 15,0 0-1-15,0 0-1 0,0 0 1 0,0 0-2 0,0 0-2 0,0 0-2 16,0 0-2-16,0 0-10 0,0 0-11 0,6-4-16 0,-6 0-22 16,7 1-21-16,-1-4-24 0,1 0-17 0,-1-5-13 0,1 1-10 15,6-3-10-15,-6-1-6 0,5-3-5 0,2 0-5 0,5-5-5 0,-6 1-3 16,0-3-1-16,7-1 0 0,-1 1-1 0,-6-4 0 0,6-1 0 15,1-3 0-15,-7 4 1 0,0-4 0 0,6-1-1 0,-5 6 1 0,-2-6-1 16,2 5 0-16,-1-1 1 0,-7 1 0 0,1 4 0 0,0-1 1 16,-1 0-1-16,0 5 3 0,-6 3 2 0,0-1 3 0,0 1 3 0,0 3 6 15,0 4 5-15,0 0 7 0,0-1 5 0,-6 6 5 0,6 2 6 16,0 0 6-16,-6 1 6 0,6 0 2 0,0-2 1 0,0 5 0 16,-7-3-2-16,7 3-3 0,0 0-4 0,0 0-5 0,0 0-6 0,0 3-6 15,0-3-7-15,0 0-7 0,-7 0-7 0,7 0-7 0,0 5-7 16,0-2-4-16,0 0-2 0,0 1-2 0,-6 0-1 0,6 2-1 0,0 2 0 0,0 3 1 15,0 4 0-15,-7-5 0 0,7 9 2 0,0-4 0 0,0 7 3 0,0-4 0 16,0 1 2-16,0 2-1 0,0 5 1 0,0-4 0 0,0 3 1 16,0-2-1-16,0 3 1 0,0 3 1 0,7-4 0 0,-7 4 0 0,0 1-1 15,6-1 1-15,1 1 0 0,-7-1-1 0,7 3-1 0,-1-2 0 16,0-4 0-16,1 4 1 0,0-2 0 0,-1-2 0 0,0 0-1 0,1 0 0 16,6-5 0-16,-6 2 0 0,5-6 1 0,-4 3-2 0,4-3 0 15,1-2 0-15,0 0 1 0,-6-4 0 0,5 0-2 0,2-4 0 16,-2 0-1-16,2-3-1 0,-1-4-1 0,0 0 0 0,0 0-1 0,-1-4-2 15,2-3-3-15,-1-5-4 0,0 2-3 0,0-5-2 0,0-3-2 0,0 4-3 16,0-9-2-16,0 2-1 0,-6-5 0 0,-1 0-1 0,0 0-1 16,1-3 0-16,-7 0-1 0,7-4 1 0,-7-1 2 0,-7 1 4 15,7-3 2-15,-7 3 3 0,1 0 2 0,0 0 4 0,-1 4 4 0,1 4 3 16,-1-1 2-16,0 3 8 0,1 2 6 0,0 5 5 0,-1 2 3 16,0 3 4-16,1 0 3 0,0 3 0 0,-1 5 1 0,1 0-1 0,6-1 0 15,-7 4-1-15,0 0-1 0,7 0-3 0,-6 4-2 0,6-4-3 16,-6 3-6-16,6 5-5 0,0-5-4 0,-8 6-2 0,16-3-4 0,-8-2 1 15,0 3 1-15,6 1 0 0,0-1 0 0,1 0 0 0,0 1 2 16,6-1-2-16,-7-4 1 0,7 1 0 0,6 4 3 0,-5-8 0 16,5 3 0-16,1-3 1 0,0 0 1 0,5 0 0 0,-5-3-1 0,0 3 1 15,5-5-1-15,-5 2 1 0,0 3 0 0,-1-4 0 0,1 4-1 0,-1 0-1 16,0 4-1-16,-5-4 1 0,-1 3 1 0,0 2-1 0,0 2 0 16,-7 0 0-16,8 0 2 0,-8 1-1 0,7 2-1 0,-7 2 1 15,1 2 0-15,-1-3 0 0,1 4 0 0,-7 2 1 0,6 0 1 0,1 0-1 16,-7 2 0-16,7-1 0 0,-7 0 0 0,0 0 0 0,0 0 0 15,6 1-1-15,-6-1 0 0,0 1-1 0,6-5-1 0,-6 5-3 0,7-8-6 16,-7 3-11-16,7-3-16 0,-1-4-24 0,0 4-28 0,1-6-42 16,-7 2-48-16,6-4-65 0,8-3-73 0,-8 0-64 0,0-3-57 0,8-2-39 15,-8 3-29-15,7-6-11 0,0-3-3 0,0 0 8 0,1-4 15 16,-2 4 22-16,8-7 29 0,-7 3 41 0,7-2 47 0,-8-2 65 16,8 1 135-16</inkml:trace>
  <inkml:trace contextRef="#ctx0" brushRef="#br0" timeOffset="108757.45">7033 9869 0 0,'0'-12'76'0,"0"6"108"0,0-2 25 0,0 2 29 0,0 1 32 0,-6-2 31 16,6 0 31-16,0 3 37 0,-7 1 41 0,7-5 15 0,-6 5-2 15,6-1-19-15,-6 4-28 0,-2-3-24 0,2 3-18 0,0-5-22 16,0 5-20-16,-2 5-27 0,-4-5-28 0,5 3-30 0,-6 1-28 0,0-1-36 16,1 5-38-16,-8-1-25 0,7 4-20 0,-7 0-11 0,7 0-8 15,0 3-6-15,-7 1-6 0,7-1-4 0,1 5-5 0,-2-1-4 0,8 1-1 16,-8-1-3-16,8 4-2 0,0-4-2 0,6 5-3 0,0 2-1 15,0-3-3-15,0 0-2 0,0 0 0 0,6 0 0 0,0 0 1 0,2-4 1 16,-2 4 0-16,7-3 0 0,-6-1-1 0,5-4 1 0,1 1 0 16,7-5 0-16,-7 2 0 0,0-1 0 0,7-4 1 0,-7-3-1 15,7-1 0-15,-8 2-1 0,8-10-2 0,-1 5 0 0,-5-7-3 0,4 3-4 16,-4-5-4-16,-1-3-5 0,7 1-4 0,-8-3-2 0,2-5-4 16,-8 1-2-16,7-1-1 0,-7-3-3 0,8 0-1 0,-14 0 0 0,6 0 0 15,-6-3 2-15,0 3 2 0,0-4 3 0,-6 5 6 0,-1-6 3 16,0 5 5-16,1 0 5 0,-1 4 4 0,-5 0 5 0,4 0 6 15,-4 3 4-15,-1 0 7 0,6 3 3 0,-6 2 4 0,7 3 3 0,0-1 1 16,-2 5 0-16,2-1 0 0,0 0 0 0,0 4-3 0,6 0-1 16,-8 0-4-16,8 0-3 0,0 4-3 0,0 0-3 0,8-1-5 0,-8 2-4 15,6-2-2-15,-6 4-3 0,12-3 0 0,-4 2 1 0,-2-1-2 16,7 2 2-16,0-2 2 0,0-3 0 0,7 2 3 0,-8 0-1 16,8-1 0-16,-1-3 1 0,1 0 0 0,0 0-2 0,-1 0 1 0,1 0-1 15,0-3 0-15,-1 3 0 0,-6-4 0 0,6 4 0 0,-5 0 0 0,5 0-1 16,-6 0-1-16,0 0 1 0,-7 4 0 0,8-1-1 0,-8 1 0 15,7-1 1-15,-6 9 1 0,-1-5 0 0,1 4-1 0,-1 0-1 16,0 4-1-16,-6-1 0 0,7 1 0 0,-7 3 2 0,7 0 0 0,-7 4 0 16,0-3 0-16,6 3 1 0,-6 0 0 0,0-4 0 0,0 4-2 15,0 0 1-15,6-3 0 0,-6-1 0 0,0-4-1 0,0 5 2 0,7-5 0 16,-7 2 1-16,0-6 0 0,0-3-1 0,7 1 0 0,-7-1 1 16,0 0 1-16,0-3 0 0,0-1 2 0,6-3 2 0,-6 0 2 0,0 0 2 15,0-3 1-15,0-1 0 0,7-3-1 0,-7 0 0 0,0-4-1 16,6-3-2-16,-6-5 2 0,7 1-3 0,-7-4-3 0,0-5-2 0,6 2-5 15,1-4-4-15,-7 3-3 0,6-2-3 0,-6-3-2 0,6 2-1 16,2 3 0-16,-2 5-1 0,0-2-1 0,1 6 1 0,-1 2-1 16,1 0 2-16,-1 4 0 0,1 5 2 0,5 1 2 0,-4 5 0 0,-2 0 3 15,0 7 1-15,1 1 1 0,0 2 1 0,-1 5 1 0,0 7-1 16,-6-3 2-16,7 6 0 0,-1 4-2 0,-6-2 2 0,7 1 1 0,-7 6 2 16,7-9 0-16,-1 4 2 0,0 0-1 0,1-2 0 0,0-5 0 15,-1-1-1-15,7-5-4 0,-6-2-11 0,6-3-17 0,-1-4-38 0,2-2-51 16,-2-5-72-16,2-5-85 0,5-2-77 0,-5-4-72 0,5 0-35 15,-6-11-19-15,0 4-9 0,0-8-6 0,0-4 0 0,-7 1 1 0,8 0 13 16,-14-8 15-16,6 0 40 0,-6 1 50 0,-6-4 72 0,-1-4 234 16</inkml:trace>
  <inkml:trace contextRef="#ctx0" brushRef="#br0" timeOffset="108960.57">6949 9181 0 0,'-32'7'300'0,"-1"0"129"0,7-1 42 15,6 3 23-15,-6 2 17 0,13-4 9 0,-7 0 8 0,14-4 5 16,-8 2 1-16,8-2 3 0,0 1 0 0,6-4-43 0,0 4-67 0,0-4-110 16,0 0-134-16,0 3-70 0,6 1-41 0,0-4-22 0,8 4-16 15,-1-1-10-15,0 1-7 0,6 0-8 0,1 2-6 0,0-1-19 0,6 2-24 16,-1-4-48-16,1 1-59 0,1 3-82 0,-1 1-94 0,0 0-78 16,-7-1-73-16,7 0-34 0,-12 4-19 0,5-4-8 0,-6 5-5 0,-6-2 0 15,-1-2 4-15,0 2 15 0,-6-2 24 0,0 0 46 0,0 2 59 16,-6-3 82-16,6 1 248 0</inkml:trace>
  <inkml:trace contextRef="#ctx0" brushRef="#br0" timeOffset="109257.43">5438 9913 104 0,'-13'18'388'0,"0"1"56"0,-1-5 30 0,8 1 18 0,-7 0 11 16,6-5 7-16,1 1 5 0,-7-2 2 0,13-7 2 0,-6 6-1 16,6-5 0-16,-7 1-73 0,7-4-110 0,7 0-104 0,-7 4-102 0,6-4-56 15,7 4-30-15,0-4-18 0,6-4-11 0,8 4-14 0,-1-4-16 16,6 4-46-16,7-7-60 0,1-1-95 0,5 1-114 0,-6 0-74 15,7-4-56-15,-1 0-28 0,1 3-14 0,-7-6-7 0,7 3-4 0,-13 0-1 16,5 0-2-16,-5 0 7 0,-1 0 12 0,1 4 43 0,-7-5 58 16</inkml:trace>
  <inkml:trace contextRef="#ctx0" brushRef="#br0" timeOffset="111025.35">8967 10166 112 0,'-6'15'337'0,"0"-1"38"16,0-3 24-16,6-4 13 0,-8 5 10 0,8-9 6 0,0 4 4 0,0-7 3 15,0 0 2-15,0 0 2 0,8 0 3 0,-8-3-77 0,6-1-115 16,6-3-82-16,-5-1-62 0,6-2-37 0,0-5-22 0,7 1-15 0,0-9-7 16,-1 1-7-16,1 0-5 0,6-3-3 0,-1-6-2 0,1 4-3 15,0-3-1-15,1-3-2 0,5 0-3 0,-12-1 0 0,6 2 2 0,-7-1-3 16,7 0-1-16,-13 0-3 0,7 0-3 0,-8 0 0 0,2 4 1 16,-8-4-1-16,1 4 0 0,0-1-1 0,-1 4 0 0,-6 1 0 15,0-1 2-15,0 3 2 0,-6 6 0 0,-1-2 4 0,7 1 3 0,-7 3 5 16,-5 1 4-16,4 3 3 0,2 0 4 0,-6 3 2 0,-2 1 4 0,8 0 0 15,-7 3 3-15,-1 1-1 0,2 3 2 0,-1 0 0 0,0 0 1 16,0 3-3-16,-1 1-1 0,2 3-3 0,6-3-1 0,-2 7-4 16,-4 0-3-16,12 0-2 0,-7 0-1 0,1 3-3 0,6 5 0 0,0-1-3 15,0 1-1-15,0 3 1 0,0 3-1 0,6-3 1 0,1 7-1 16,-1-2 2-16,0 0 1 0,2 7 1 0,-2-4 1 0,0 2 1 16,7 2-1-16,-6 3 3 0,-1-5 0 0,1 0 1 0,-1 5 0 0,8 0-1 15,-8-4 0-15,-6 4-2 0,6-4 0 0,0 1 0 0,2-2-2 16,-2-3-1-16,-6 0-1 0,6-3 0 0,-6-1-2 0,7-2 0 0,-7-5-2 15,0 0 1-15,6-4 0 0,-6-2 0 0,0-1-1 0,0 0 0 16,7-8 3-16,-7 4-1 0,0-2 1 0,0-5 0 0,0 0 0 0,0 0-1 16,0 0 1-16,0 0-1 0,7-5 1 0,-7-2-1 0,0 0 0 15,6 0-1-15,-6-4 0 0,0-4-1 0,6 1-2 0,0-1-1 16,2-7 0-16,-2 3-1 0,0-6-1 0,1-1-3 0,0 5-4 0,6-9-2 16,-7 5-4-16,7-6-3 0,0 6-2 0,0-4-4 0,0 4-3 15,0-1-1-15,0 1-3 0,0-2-2 0,1 9 0 0,5-1 0 0,-6 2 0 16,0 2 2-16,-1 4 4 0,-4 0 3 0,4 4 3 0,2 4 2 15,-8-2 2-15,0 5 2 0,1 0 3 0,-1 5 1 0,1-2 5 0,-7 4 1 16,0 1 0-16,7 2 2 0,-7 1 1 0,0 0-1 0,-7 3 0 16,7-2 1-16,-7 3 1 0,1 0 1 0,-1-1 2 0,1 1 0 15,0 0 3-15,-8-5 1 0,8 5-1 0,-8-1 1 0,2-2 3 0,-1-2 0 16,0-2 5-16,0 4 2 0,-1-5 4 0,2 3 4 0,-1-6 3 0,0 2 3 16,0-1 3-16,-1-2 2 0,2 1 4 0,5 1 2 0,-6-5 1 15,7 0-1-15,-1 0 1 0,7-5-3 0,-6 1-1 0,6 1-3 16,0-2-3-16,0-1-5 0,0 2-3 0,0-3-4 0,6-1-4 0,1 6-4 15,-1-7-2-15,0 2-3 0,1 3-1 0,6-3-2 0,-7 4-1 16,8-1-1-16,-8 1-1 0,7 3-1 0,0 0 0 0,-6 0 0 0,5 0 1 16,-4 3-1-16,4 1 1 0,1-1 0 0,-6 4-1 0,6 1 1 15,-1-1-1-15,-4 0 0 0,4 4 0 0,2 1 2 0,-8-2-2 0,7 2 0 16,0-1 0-16,0 3 1 0,0-3-1 0,0 0 1 0,0 3 0 16,0-2 0-16,6-1 1 0,1-4 0 0,-7 0 1 0,7 0-2 15,0 1 0-15,6-4 2 0,-7 0 1 0,7-1 0 0,0-6-1 0,0 3 0 16,1-4 0-16,-2-3 0 0,1 2-3 0,-6-5-2 0,6 2-5 15,0-6-4-15,-1 2-5 0,-5-2-5 0,0 0-4 0,-1-5-5 16,1 5-4-16,0-6-3 0,-1 3-2 0,-5-2-4 0,-2 1-2 0,1-4 0 16,0 4 1-16,0-1 3 0,-6 2 4 0,0-5 4 0,-1 3 5 15,-6 1 5-15,0-1 4 0,6 1 5 0,-12 0 5 0,6-1 4 0,-6 1 3 16,6 4 5-16,-7-5 6 0,0 4 5 0,1 0 2 0,-1 5 7 16,1-5 4-16,-8 4 7 0,8 3 7 0,0 2 4 0,0-2 2 0,-2 5 1 15,-4 0-1-15,5-2 0 0,1 5-1 0,-1 5-3 0,0-2-3 16,-5 0-4-16,6 5-3 0,-2 3-5 0,-4 0-5 0,5 3-6 15,0 0-6-15,1 1-5 0,-1 4-2 0,1-1-2 0,6 4 0 0,-6 0 0 16,6 0 1-16,0 0-1 0,0 0 0 0,0 3 0 0,6-2 0 16,-6-2-1-16,6 2-1 0,7-2 0 0,-6 1 0 0,6 0 0 0,-7-3-1 15,8-1 2-15,5-3-1 0,-6 3 0 0,0-3 0 0,7-4 1 16,-1-1 0-16,-6-2 0 0,7-1 1 0,-1 1 1 0,7-5 0 0,-6-3 0 16,-1 0-1-16,1-3 2 0,0-1 0 0,5-3-1 0,-5 0-2 15,-7-5 1-15,7 2 0 0,-1-5 1 0,-6 0 0 0,1-2 0 0,5 0-2 16,-6 0 0-16,-7-5 0 0,7 4 0 0,1-4 0 0,-8 3 0 0,7-3 0 15,-6 4 0-15,-1-1 1 0,-6-1 1 0,7 0-1 0,-1 3 1 16,-6-2-1-16,0 1 1 0,0 3 2 0,0 0 0 0,0 1 1 0,0-1 0 16,0 4 1-16,0 0 1 0,0-1 2 0,-6 5-1 0,6 0 2 15,0 0 0-15,0 3 1 0,0 1 1 0,-7-1-1 0,7 4-3 16,0 0 0-16,0 0-2 0,0 0-2 0,0 7 1 0,0-3-1 0,-6 7 0 16,6-1-2-16,0 2 0 0,-7 6-2 0,7 1 0 0,0 3 1 15,-7 0 2-15,7 3 1 0,0 4 2 0,0 4 2 0,0 1 1 16,0-2 1-16,0 5 1 0,0 4 1 0,0-4 0 0,0 6 0 0,0-3 0 15,0 1 0-15,0-1-2 0,0 4 0 0,0-4-2 0,0 0 0 16,-6-3 0-16,6 3-1 0,0-3 0 0,0-4 1 0,0 0-3 0,0 0-1 16,0-3 0-16,0-5 0 0,0-3-1 0,0 0 1 0,-6-3 0 15,6-5 0-15,0 0 1 0,0-5 0 0,0 0 0 0,0-5 1 0,0 0-1 16,0-4 0-16,0-4-1 0,0 0 0 0,0-3-1 0,0 0 2 16,-8-8-1-16,8 1 1 0,0-1-2 0,0-7-1 0,0-3-2 15,0-2 1-15,0-2-3 0,0 0-2 0,0-7-3 0,0-1-3 0,0 0-2 16,8-7-3-16,-8 1 0 0,0-2-3 0,6-2 0 0,-6 2-1 0,6-2 0 15,1 3 1-15,0 4-1 0,6-1 0 0,-7 5 2 0,7 3 1 16,0 3 3-16,0 5 5 0,0 3 2 0,0 5 1 0,0-3 2 16,0 6 1-16,1 3 0 0,-2 3 0 0,1 1 1 0,0 0-1 0,0 7 1 15,1-4 0-15,-8 8-1 0,7 0 0 0,0-1-1 0,-7 4 1 16,1 4 0-16,6 0-1 0,-6 3 1 0,-1 3 0 0,0 0 2 0,-6 1-1 16,7 1 0-16,0 3 0 0,-1-4 1 0,-6 4-1 0,6-4-1 15,1 0 2-15,-7 1 0 0,6-1-1 0,1-3 1 0,0-5 3 0,-7 2-1 16,6-1-1-16,0-7-8 0,2-1-12 0,-2 1-29 0,0-8-39 15,0 1-59-15,1-8-68 0,0 0-69 0,-1-4-67 0,7 0-52 16,-7-7-39-16,2 0-20 0,-2-3-10 0,-6-1-6 0,6-4-2 0,-6 1 6 16,0-4 11-16,0-3 30 0,0-1 39 0,0 1 59 0,-6-9 69 15</inkml:trace>
  <inkml:trace contextRef="#ctx0" brushRef="#br0" timeOffset="111186.54">10557 9181 186 0,'-33'18'373'16,"1"-4"30"-16,-1 1 17 0,1-5 9 0,6 6 5 0,0-9 2 16,-1 4 0-16,1-4 0 0,0 1 0 0,7-1-15 0,-1 0-21 0,0 5-149 0,1-6-211 0,-1 9-173 15,2-4-151-15,4 0-75 0,-6 1-39 0,1-2-20 0,5 1-10 16,2 0-5-16,-1 1-2 0,0-2 0 0,0-3 0 0,7 4 14 16,-2-2 20-16,2 1 60 0,6-3 161 0</inkml:trace>
  <inkml:trace contextRef="#ctx0" brushRef="#br0" timeOffset="111405.29">11494 9938 0 0,'14'23'7'0,"-8"-2"413"16,1-2 56-16,-1-1 11 0,0 0-10 0,-6-4-41 0,0-2-58 15,7-1-84-15,-7-3-99 0,7-5-75 0,-7 0-59 0,6 2-31 0,-6-5-16 16,0 0-133-16,0 0-196 0,0 0-102 0,-6-8-57 0,-1 5-14 16,0-5 12-16,1 2 40 0,-7-3 57 0</inkml:trace>
  <inkml:trace contextRef="#ctx0" brushRef="#br0" timeOffset="112218.98">5548 11898 0 0,'-6'11'117'0,"0"4"235"0,-1-4 58 15,0 0 31-15,1 1 18 0,-1-5 10 0,1 0 6 0,-1 0 2 0,1-3 3 16,6 0 1-16,-7-1 3 0,7 1-28 0,0-1-43 0,0-3-81 15,0 4-99-15,7 0-65 0,-1-4-46 0,1 3-23 0,6 1-9 0,-7-4-3 16,14 4 2-16,-7-4 2 0,6 3 1 0,8-3 2 0,-1 0 1 16,0 0 0-16,-1 0-3 0,8 0-8 0,-1-3-10 0,2 3-10 15,-9 0-11-15,8 0-9 0,0 0-9 0,-8-4-8 0,1 4-6 0,1 4-8 16,-1-4-10-16,-6 0-30 0,-1 0-41 0,1 3-94 0,-8-3-121 16,-6 4-105-16,2-4-100 0,-8 0-47 0,0 0-25 0,0-4-13 15,-14 1-5-15,2-1-3 0,-2-3-2 0,1-1 4 0,-7-2 4 0,2-1 27 16,4-4 37-16,1-3 91 0,0-1 168 0</inkml:trace>
  <inkml:trace contextRef="#ctx0" brushRef="#br0" timeOffset="118764.24">8081 10796 0 0,'8'0'28'0,"-8"0"159"0,6 0 16 0,-6 0 14 0,6 0 14 0,-6 0 15 16,0 0 15-16,0 0 16 0,0 0 15 0,0 0 14 0,0 0 14 15,0 0-15-15,0 0-29 0,0 0-16 0,0 0-5 0,0 0-6 16,0 0-4-16,0 0-7 0,0 0-6 0,0 0-9 0,0 0-12 0,0 0-10 16,0 0-13-16,-6 0-14 0,6-3-15 0,0 3-21 0,-6 0-25 15,6-4-21-15,-8 4-18 0,8-4-13 0,-6 4-9 0,0-4-5 16,0 4-5-16,-1-3-5 0,-6-1-4 0,6 4-3 0,-5-4-3 0,4 4-3 16,-4-3-3-16,-2 3 0 0,2 0 1 0,-1 0-2 0,-1 0-2 15,2 0-3-15,-2 0-5 0,2 0-2 0,-8 3-2 0,7-3-1 0,0 4 1 16,0 0-2-16,0-1-1 0,-7 1-1 0,8 4 0 0,-2-5-3 15,2 4-2-15,-2 1-1 0,1 3 2 0,0-5 1 0,0 6-1 0,1-1 0 16,4 0 0-16,-4-4 1 0,-1 8-2 0,6-4 0 0,0 0 1 16,1 1-1-16,0-2 1 0,-1 1 1 0,0 0-1 0,1 0-1 15,6 3 1-15,-6-2-1 0,6-2 1 0,0 1 0 0,0 0-3 0,6 1 1 16,-6-1-1-16,6 0 1 0,1-5 0 0,0 6-1 0,-1-1 0 0,7-4 1 16,0 4-1-16,0-4 1 0,7 1 0 0,-8-1 1 0,8 0 0 15,7-4 2-15,-8 2 1 0,7-2 0 0,0-3-1 0,6 0 2 0,-5-3-1 16,5-2 1-16,-6 2 0 0,7-4-3 0,-7 0-2 0,7-1-5 15,-7-3-6-15,6 0-6 0,-6 0-5 0,0-4-6 0,0 4-7 0,0-3-5 16,0-4-8-16,-6 3-7 0,5-4-11 0,-5 1-7 16,0 0-12-16,-1 0-4 0,1-4-2 0,0 3 1 0,-7 1 1 0,6-4 3 15,-6 3 3-15,-7 2 7 0,8-5 6 0,-1 7 7 0,-7-3 7 0,-6 3 9 16,7 0 9-16,-1 1 12 0,-6 3 13 0,0 0 14 0,0-1 11 16,-6 5 16-16,6 0 16 0,-7 0 11 0,1 0 9 0,-1 3 2 15,1 1 1-15,-1-2 1 0,0 1 3 0,1 4 0 0,-7-3 2 0,6 3-1 16,-5 0-2-16,-1 3-3 0,6 1-5 0,-6 1-9 0,0-2-11 15,0 1-9-15,0 3-5 0,0 4-4 0,0-4-1 0,-1 5 0 0,2 2-2 16,-1 0 0-16,0 1 0 0,0 4-2 0,-1-1-2 0,2 4 0 16,-2 0-3-16,2 4-1 0,5-1-1 0,-6 4 0 0,6 1-1 0,1-1 0 15,0 3-1-15,-1-2 0 0,7 6-1 0,-7-2 0 0,7 2-2 16,0 1 0-16,0 0 0 0,0-1 1 0,7 1 0 0,-7-1 0 16,7 2 0-16,-1-2-1 0,0 1-1 0,1-2 0 0,6-1 0 0,0-1-1 15,-7-4 1-15,8 0-1 0,-2 0 1 0,8-2 0 0,-7-5-2 16,7 0 0-16,-8-4 0 0,8 0 0 0,0-7 1 0,-1 0 1 15,1 0 1-15,0-7-2 0,-1-1-1 0,-6 0-3 0,6-3-1 0,1-3-3 16,0-4-3-16,-7 0-4 0,-1-1-3 0,2-6-2 0,-1 3 0 0,-7-3 0 16,1-1-1-16,-1 0 0 0,-6-3 0 0,0-1 2 0,0 5 2 15,-6-5 2-15,-1 1 2 0,1 3 4 0,-1 1 5 0,-5-1 8 16,-2 0 9-16,1 4 6 0,0 5 2 0,-6-3 0 0,5 3 2 0,-5-2 0 16,6 8-2-16,-6-3 1 0,5 3-1 0,-5 3 0 0,0 0 0 15,5 2-3-15,1 1-2 0,-7 3-10 0,8 1-9 0,-1 1-17 0,6 0-21 0,-6 0-35 16,7 0-42-16,6 0-56 0,-6 3-60 0,6-3-54 15,0 0-49-15,6 1-50 0,0-1-51 0,1-4-25 0,-1 0-12 16,8-3-4-16,-2 0 3 0,2-4 11 0,5 0 18 0,1-4 33 0,-1-3 41 16,0-1 55-16,8-3 62 0</inkml:trace>
  <inkml:trace contextRef="#ctx0" brushRef="#br0" timeOffset="119274.14">9229 11243 0 0,'6'-7'41'0,"0"3"214"16,-6 0 37-16,6 4 35 0,-6-3 31 0,0-1 29 0,0 1 28 0,0 3 18 16,0-4 14-16,0 0 10 0,0 4 7 0,-6-4-30 0,6 1-47 15,-6-1-56-15,6 0-56 0,-6 1-42 0,-2 0-36 0,8-2-30 0,-6 2-32 16,0-2-26-16,-1-2-27 0,1 4-16 0,-1-1-13 0,-6 0-8 16,7 1-8-16,-8-1-3 0,8 0-5 0,-7 1-4 0,0 3-6 0,-6 0-3 15,5-4-4-15,2 8-1 0,-8-4-3 0,1 3-2 0,5 1 0 16,-6 3-4-16,1 1 0 0,-1-1-1 0,8 4-2 0,-8 4 1 0,0 0 0 15,7-1-1-15,-6 5 1 0,6-1 0 0,0 4-1 0,0-4 2 16,0 3-1-16,0 6 1 0,6-5-2 0,1 0 0 0,0 3 1 16,-2-3-1-16,8 4 1 0,-6-3-2 0,12-2-1 0,-6 1 0 0,8-4-1 15,-2 4 1-15,0-4-1 0,1 2 1 0,6-6-2 0,0 1 2 16,0-1 0-16,0-3 1 0,0-4-1 0,6 1 0 0,-6-4 2 0,7-1 1 16,0-3-2-16,-8-3-3 0,8-1-2 0,-1-7-7 0,1 3-5 15,0-6-5-15,-1-1-6 0,1 0-4 0,0-4-3 0,-8 1-1 16,8-3-2-16,-7-1 1 0,7 0-2 0,-8 0 0 0,2-4 0 0,-1 0 5 15,-7 4 2-15,0-3 7 0,8-1 7 0,-14 1 6 0,6-1 5 16,-6 0 7-16,6 4 5 0,-6-3 7 0,0 3 7 0,-6 3 8 0,6 2 7 16,-6-3 7-16,6 6 5 0,-6-1 6 0,6 4 4 0,-8 4 2 15,8-4 2-15,0 7 3 0,-6-3 2 0,6 3-2 0,0 1-2 0,-6 3-5 16,6 0-9-16,0 0-6 0,0 3-8 0,-7-3-5 0,7 7-7 16,0-3-5-16,-6 4-4 0,6 3-4 0,0 0-4 0,-7 3-3 15,7 1-2-15,0 3-1 0,0 1 2 0,0-1 0 0,-7 4 1 0,7 0 0 16,7-4-1-16,-7 4-8 0,0-1-9 0,0-1-17 0,7 2-18 0,-1-4-35 15,-6 0-39-15,7-3-54 0,-1-1-56 0,0-3-60 0,2 1-58 16,-2-6-56-16,6 2-55 0,-5 0-27 0,6-8-13 0,0 0 2 16,1-5 5-16,-2 2 15 0,2-5 19 0,5-3 33 0,1 1 40 0,-8-5 53 15,14 1 60-15</inkml:trace>
  <inkml:trace contextRef="#ctx0" brushRef="#br0" timeOffset="119529.64">9782 11158 68 0,'0'-3'273'0,"0"-1"43"0,0 4 42 0,0-4 35 0,-7 4 36 15,7-3 23-15,-6 3 17 0,-1 0 10 0,1-4 9 0,6 4-1 16,-14 0-7-16,8 0-55 0,0 0-80 0,-8 4-57 0,8-4-46 16,-7 0-41-16,0 3-41 0,0 1-37 0,7 0-33 0,-8 3-24 0,1 0-17 15,1 0-10-15,-2 6-10 0,2-3-7 0,4 1-6 0,-4 4-6 0,-1 3-3 16,6-4-3-16,1 5-2 0,-7-1-1 0,7 0-1 0,6 1-1 16,-8 3 0-16,8-4-1 0,-6 4-1 0,6-3 1 0,0 2-1 0,6-3 1 15,2 1-1-15,-8 0 0 0,12-1 1 0,-5-4-1 0,6 1 0 16,0-4-1-16,-1 4-3 0,8-5-5 0,-6-2-8 0,5-5-11 0,1 5-13 0,-1-8-26 15,1 3-33-15,-1-6-47 0,-6-1-51 0,7-3-62 16,-1-1-69-16,-6-2-62 0,6-5-61 0,-5 1-28 0,-1-1-14 16,-6-4 0-16,5 1 4 0,-5-4 9 0,-1 4 13 0,1-4 27 15,0 0 33-15,-1-4 45 0,-6 4 53 0</inkml:trace>
  <inkml:trace contextRef="#ctx0" brushRef="#br0" timeOffset="119684.84">9300 10583 0 0,'-26'8'246'0,"6"2"19"0,1-2 9 0,-7 3 5 16,6-3 1-16,1 2-1 0,-7 2-3 0,6-2-26 0,-7 5-40 0,2 0-56 15,-1-1-61-15,0 8-103 0,0 1-122 0,-7-2-69 0,1 5-40 16,-7 3-21-16,6-3-10 0,-6 3-5 0,0 0-3 0,0 1 0 16,0-1 5-16,6 0 25 0,0-2 124 0</inkml:trace>
  <inkml:trace contextRef="#ctx0" brushRef="#br0" timeOffset="123137.08">10954 11375 204 0,'-7'3'258'16,"1"-3"24"-16,6 4 24 0,-7-4 18 0,1 0 18 0,0-4 15 0,-1 4 13 16,7-7 16-16,-7 4 18 0,7-5-14 0,0 1-29 0,-6 0-46 15,6-5-55-15,0 1-32 0,0-3-20 0,6-1-19 0,-6-3-19 0,0-1-15 16,7-2-13-16,0 3-11 0,-1-5-12 0,0 1-14 0,1 0-17 16,6 0-14-16,-6 0-12 0,5 0-11 0,2 1-10 0,-8 2-8 0,7-2-7 15,0 2-5-15,0 4-3 0,1 0-5 0,-8 1-5 0,6 3-2 16,2 0-4-16,-8 4-1 0,7-1-1 0,1 5 1 0,-8 0 1 0,7 3-1 15,0 3 0-15,-7 0 0 0,7 5 0 0,1 3-1 0,-2-1-1 16,-4 9 2-16,4-1 0 0,-6 4 0 0,1 0 0 0,0 8 0 16,-1-1 2-16,1 4 0 0,-7-1 0 0,0 5 1 0,6 0-1 0,-6-1 0 15,0 1-1-15,0 0 0 0,0-1 0 0,0 1-1 0,0-5 0 16,0 5 0-16,0-3-1 0,0-5 1 0,0 0-2 0,0 1 1 0,6-8-1 16,-6 3 0-16,0-6 0 0,0-1 0 0,0-4 1 0,0-3 1 15,8 0 2-15,-8-3 5 0,0-1 5 0,0-3 6 0,6-4 4 0,-6 0 2 16,0 0 2-16,0-8 1 0,0 1 0 0,6-1 1 0,-6-6 0 15,0-4 0-15,6 0 0 0,-6-8-1 0,7 0-1 0,0 0-6 16,-7-6-6-16,6-2-5 0,1 2-5 0,-1-2-2 0,1 2-4 0,0-1 0 16,5 0 0-16,-6 3 0 0,8 1 1 0,-8 0-2 0,7 6 1 15,1-2-1-15,-2 7 0 0,2 0 1 0,-2-1-1 0,2 8 0 0,-1 0 0 16,-1 4 1-16,2 0-1 0,-2 2-1 0,-5 5 1 0,6 0-2 16,-6 0 1-16,5 8-1 0,-5-1 1 0,0 1 0 0,-1 6 0 15,0-2 0-15,2 6 2 0,-2 1 0 0,0-1 1 0,-6 3 0 0,0 1 1 16,7 4 0-16,-7 0 0 0,0-4 0 0,0 3 0 0,0 1 1 15,0 0 0-15,0-5 0 0,6 6-1 0,-6-9 0 0,0 4 0 0,0-4 0 16,7 0-1-16,-7-3-1 0,0-1 0 0,6-3 0 0,-6 1 0 16,0-4-1-16,7-2 0 0,-7-2 1 0,6 0 1 0,-6-4 2 15,6 0 0-15,-6-4 0 0,8 0 1 0,-8-2 0 0,6-2 0 0,0-4 1 16,1-2-1-16,0-1 1 0,-1-3 0 0,1-4 0 0,-1 0-1 16,0 0 0-16,1-3-2 0,6 2 0 0,-7-3 0 0,1 1 0 0,0 0 0 15,6 2 0-15,-7 1 0 0,7 0-1 0,-6 4-1 0,5-1 0 16,-4 5 0-16,-2 0 0 0,7 3 0 0,-7 0 0 0,1 3-1 0,-1 2-1 15,1 1 1-15,-1 5-2 0,0 0 0 0,2 0-1 0,-8 5 0 16,6 1 1-16,0 5 0 0,1 1 2 0,-7-2-1 0,7 9 1 16,-1-1 1-16,-6 0 0 0,6 4 1 0,1 4 1 0,-7-4 0 0,6 3 1 15,1 1 0-15,-7 0-1 0,7 0 1 0,-1-4-1 0,0 3 0 0,1-3-1 16,0 4-1-16,-1-8 1 0,7 0 0 0,-7 1 0 0,8-1 0 16,-2-7 1-16,-4 4-1 0,4-8 1 0,1 4 0 0,0-7 0 15,0-1 3-15,1-3-1 0,4 0 1 0,-4-3 0 0,-1-5 1 0,0 1-1 16,0-7 0-16,0-1 0 0,0 1-1 0,0-6 1 0,-7-2-1 0,8 1 1 15,-8-2-1-15,0-2-1 0,2 0 0 0,-2 3-1 0,0-4 1 16,-6 0 1-16,6 4 2 0,-6-3 2 0,7 7 3 0,-7-5 3 16,0 4 3-16,7 1 2 0,-7 7 4 0,0-4 2 0,0 5 3 0,0 3 2 15,0-1 0-15,0 1 0 0,0 4-1 0,0-1-1 0,-7 0-4 16,7 4-3-16,0 0-3 0,0 0-4 0,0 4-3 0,0 0-5 0,0-1-3 16,0 4-4-16,0 4-1 0,0-3 0 0,0 2-2 0,0 5 1 15,7 0 1-15,-7-1-1 0,0 1 1 0,6 3 2 0,-6 1 0 16,7-4 1-16,-7 3 1 0,6-4 0 0,0 1 0 0,2 3 0 0,-2-7 0 15,0 4-2-15,0-4-1 0,1 0 2 0,0 1-2 0,-1-6 1 16,1 2 0-16,-1-1 0 0,1-3 0 0,6-4 1 0,-7 0 1 0,0 0 0 16,2-4 1-16,4 0-1 0,-5-3 0 0,-1-3-1 0,8 1 2 15,-8-5 0-15,6 0-1 0,-4-1 1 0,-2 0 0 0,7-4 0 16,-6 1 0-16,-1-3-1 0,1 2-1 0,-1-4 2 0,-6 2 0 0,6-1 0 16,-6 4 0-16,7-4 2 0,-7 4-1 0,0-1 1 0,7 5 1 15,-7 3 1-15,0-4 0 0,0 4 0 0,0 3 1 0,0 5 0 0,0-4 0 16,0 2-1-16,0 5-3 0,0 0-1 0,0 0-2 0,0 0-1 15,0 5 0-15,0-2 0 0,-7 4 0 0,7 1-1 0,0-1-2 0,0 4 1 16,7 5 0-16,-7-2 0 0,0 4 0 0,0 0 0 0,0 5 2 0,6-2 0 16,0 1 1-16,-6-1 1 0,7 2 0 0,0 3-1 15,-1-4 0-15,1 0 1 0,-1 0-1 0,0-1-1 0,8-2 0 0,-8-1-1 16,8 1 1-16,-8-4 0 0,7-1 0 0,0-3 2 0,0 0 0 16,-7-4 1-16,8-3 0 0,-2-1 0 0,2-6 0 0,-1 3 1 0,-1-8 0 15,2 1 1-15,-2-4 0 0,-5-3 0 0,6-1 1 0,0-3 0 0,0 0 0 0,-6-4 0 0,-1-1 0 0,8 1-3 16,-8-3 0-16,0 3 0 0,-6-4 0 0,7 0 0 0,-1 4 1 15,-6-3-1-15,0 2-1 0,0 6 1 0,7-1 0 0,-7-1-1 16,0 4 0-16,0 4 0 0,0 0-1 0,0 4 1 0,0-1-2 0,0 8 0 16,0 0-4-16,0 0 1 0,0 4 0 0,0 3 2 0,0 4 0 15,0 1 1-15,0 2 0 0,0 9 0 0,6-5 2 0,-6 8 0 16,0-5 0-16,0 8 1 0,7-2 0 0,-7-2 3 0,6 4 0 0,-6-3-1 16,6-1 0-16,2-2-3 0,-2-1-4 0,0-1-10 0,1-6-14 0,-1 3-19 15,1-7-20-15,-1 0-38 0,7-7-46 0,-6-1-71 0,0-3-84 16,-1-7-80-16,7 0-79 0,-6-8-44 0,5 0-26 0,-5-6-11 15,-1-2-3-15,8-2 6 0,-8-1 12 0,-6-7 17 0,6 1 20 0,-6-2 36 16,0-3 47-16,0 2 71 0,0-6 145 0</inkml:trace>
  <inkml:trace contextRef="#ctx0" brushRef="#br0" timeOffset="123262.1">12999 10901 0 0,'0'-10'146'0,"0"3"246"0,-6 3 42 16,-8 0 28-16,8 2 19 0,-7-3 12 0,7 1 9 0,-1 1 4 16,-6 3 5-16,7-4 0 0,-1 0 1 0,7 4-24 0,-7-3-40 0,7 3-108 15,0 0-141-15,0 0-78 0,0 0-43 0,0 0-34 0,0 0-29 16,0 0-41-16,-6 0-45 0,6 0-79 0,0 0-94 0,0 0-90 0,0 0-91 15,0-4-44-15,0 0-23 0,-7 1-12 0,7 0-5 0,-6-2-2 16,6-2 0-16,-7 0 6 0,7 0 10 0,-6-1 27 0,6-2 38 16,-7-2 73-16,1-2 175 0</inkml:trace>
  <inkml:trace contextRef="#ctx0" brushRef="#br0" timeOffset="123558.97">12237 10796 153 0,'-19'15'373'0,"-7"-1"44"0,6-2 25 0,1-2 17 0,5 1 15 16,2-4 11-16,-2-3 9 0,8 3 10 0,-1-7 11 0,1 4 9 16,-1-4 10-16,7 0-75 0,-7 0-118 0,7-4-89 0,0 2-72 0,7-3-42 15,-7-2-24-15,0-1-18 0,7 1-14 0,-1-3-11 0,1-2-9 16,-1 1-10-16,1 0-11 0,0-3-10 0,5 3-10 0,-5-4-8 16,6 3-7-16,-7 5-3 0,1-4-3 0,6 8-2 0,-6-3-1 0,-1 1 0 15,0 5-2-15,2 0 1 0,-2 0-1 0,0 5 0 0,0 1 2 0,1-3-1 16,0 5 0-16,-1 2 0 0,1 2-1 0,-1-1 2 0,0 0-1 15,2-3 1-15,-2 2 0 0,0 1-1 0,0-3-5 0,1-2-7 16,6-2-7-16,-6 1-10 0,6-5-12 0,0-5-17 0,-1-2-19 0,-4-4-36 16,11 0-44-16,-6-7-63 0,0 0-72 0,-1-5-71 0,2 3-71 15,-1-7-42-15,-6 1-30 0,6-2-10 0,-7 2 0 0,7-4 6 0,-13 0 10 16,7 5 16-16,-1-4 18 0,-6 2 37 0,0 2 44 0,0 3 62 16,0-3 82-16</inkml:trace>
  <inkml:trace contextRef="#ctx0" brushRef="#br0" timeOffset="124920.67">14119 11499 122 0,'-6'11'332'0,"-7"4"38"0,-1-4 32 0,8 0 22 15,-7-4 13-15,7 1 10 0,-1-5 4 0,1 1 7 0,-1-1 5 16,1-3 5-16,6 0 7 0,0 0-76 0,0 0-116 0,0 0-73 16,0-3-52-16,6-4-39 0,1 3-32 0,6-7-20 0,-7 0-16 0,13-4-8 15,1 1-5-15,0-4-6 0,6-4-5 0,0-4-5 0,0 0-7 16,0 0-4-16,6-3-4 0,-5 0-3 0,-1-1-1 0,0 1-1 0,-1-4 2 16,-5 4-1-16,0 0 2 0,-1-5-1 0,-5 2 0 0,-2 2 0 15,2-2-1-15,-8-2 1 0,0 2 0 0,1-2 2 0,-7 2 2 0,0-2 3 16,0 1 3-16,0 4 4 0,-7 0 5 0,7 0 3 0,-6 3 3 15,0 0 3-15,6 4 3 0,-8 4 6 0,2 0 3 0,0-1 5 16,0 5 5-16,-1 2 3 0,0 1 3 0,1 1 3 0,-1 2 2 0,1 1-1 16,6 0-2-16,-6 3-3 0,6 1-3 0,-8 3-3 0,8-5-5 0,0 5-4 15,0 0-7-15,-6 5-5 0,6-5-6 0,0 3-5 0,0 1-7 16,0-1-6-16,0 5-6 0,0-1-4 0,0 5-3 0,0-2 0 16,0 5 0-16,0-1 0 0,6 8 0 0,-6-4 2 0,0 8 0 0,0 0 2 15,8 0 1-15,-8 3 0 0,6 0 0 0,-6 4 1 0,6-4 0 16,-6 4-1-16,7 1-1 0,-1-2-1 0,-6 1 2 0,7 1-1 15,0-5 1-15,-1 3 0 0,6 2 1 0,-4-5 0 0,-2 0-2 0,7 1 2 16,0-5 0-16,-6 1-1 0,5-5-1 0,2 2 0 0,-2-4 1 0,2-5 0 16,5 1 0-16,-5-1 0 0,4-3 1 0,2-4-1 0,0-3 0 15,-1-1 1-15,-5 2 0 0,5-5 0 0,1-5-1 0,-1 2-1 16,0-4 0-16,1-4-1 0,-1 0-4 0,1-4-2 0,0 1-2 0,-7-1-3 16,6-4-2-16,0-3-1 0,-5 4-1 0,-1-4-3 0,0 0-1 15,0 0 0-15,0 0-1 0,-6 0 1 0,5-3 1 0,-5 3 3 0,0 0 2 16,-7 0 4-16,6-1 3 0,-6 1 2 0,0 1 1 0,0 3 3 15,-6-5 0-15,6 5 1 0,-7 0 3 0,0-1 0 0,1 5 2 16,0-5 0-16,6 5 1 0,-14 3-1 0,8 0 2 0,-1-1 0 0,1 6 1 16,-1-2 0-16,1 1 1 0,6 3-1 0,-7 4-2 0,1 0 1 15,0 0-2-15,-2 4 0 0,2 3 0 0,0 1-1 0,-1-2-2 0,1 9 0 16,-1 0-1-16,1 1-2 0,-1 1 0 0,1 6-2 0,0-2 1 16,6 5-1-16,0 0 2 0,0-1-1 0,0 5 0 0,0-1 1 15,0 0 0-15,6 0 0 0,0 0 1 0,1 2 0 0,-1-2 0 0,7-4 0 16,-6 0 1-16,5 1 0 0,2-4 0 0,-1 1 1 0,0-5 0 0,0 0 0 15,7-4 0-15,-8 1 0 0,2-7 0 0,-1 2 1 0,6-6 1 16,-6 0 2-16,7-4 0 0,-7 0 0 0,6-4 0 0,-6 0 1 16,1-3-1-16,5-4 0 0,-6 0 0 0,0 0-1 0,-1-3 0 0,2-5 1 15,-1 1 1-15,-6-1 0 0,5 1-1 0,-5 0 0 0,-1-5-2 16,8 2 1-16,-8 3-2 0,0-4 1 0,-6-1-1 0,7 5 0 0,0-4 1 16,-7 4-1-16,6 0 2 0,0-1-1 0,-6 4-3 0,7 1 1 15,-7 0-1-15,7 2-1 0,-7 5 0 0,6-4-1 0,-6 4 0 0,0 3 0 16,7 1-1-16,-7 3 0 0,6-5 1 0,-6 5-2 0,6 5 1 0,-6-2-1 15,8 1 0-15,-8 3-1 0,6 0 1 0,0 4 1 0,0 1 1 16,1 2 0-16,0 0 0 0,-7 5 1 0,6-1 0 0,1 4 1 16,-1 0 1-16,-6 0-1 0,6 0 0 0,-6 4 1 0,8-4 0 0,-8 3 0 15,0-3 1-15,0 0-1 0,6 0 0 0,-6-3-1 0,0-1 1 16,0-3 0-16,0-1 0 0,0 1 0 0,0-4 0 0,0-4 0 0,0 1 0 16,6-5 0-16,-6 1 2 0,0 0 0 0,0-4 2 0,0 0-1 15,0 0 1-15,6-8 0 0,-6 5-1 0,8-5 1 0,-2-2 1 16,0-2-1-16,1-2 0 0,-1-1 0 0,1-3 0 0,0-4-2 0,-1 0 0 15,0-4 0-15,0 0-3 0,2 1 1 0,-2-1-2 0,0-4 1 16,1 5-1-16,0-4 0 0,-1 3-1 0,1 4 0 0,-1 1 0 0,0-1-2 16,2 7 2-16,-2 0-3 0,6 4 0 0,-5 3-1 0,6 5 0 15,0 3 0-15,-7 3-1 0,8 5 0 0,-2 3 0 0,2 7 1 16,-8 0 0-16,7 4 0 0,1 4 2 0,-8 4-1 0,6 2 3 0,-4 2-1 16,-2-1 0-16,0 0 2 0,1-4 0 0,-1 4 1 0,-6-8 1 15,7 1 0-15,-7 0-1 0,7-8 1 0,-1-3 1 0,-6-1 0 0,6-3-1 16,1-4-2-16,0-2-3 0,-1-2-7 0,7-6-13 0,-6-2-17 15,6-2-22-15,-1-4-37 0,2-3-47 0,-8-5-69 0,8-3-78 0,-8 1-79 16,7-5-80-16,-7-4-45 0,1 1-34 0,-7-4-13 0,0-3-6 16,0-1 5-16,-7-3 11 0,1-4 17 0,-7-1 20 0,7 2 37 0,-8-1 46 15,1-5 68-15,-6 6 94 0</inkml:trace>
  <inkml:trace contextRef="#ctx0" brushRef="#br0" timeOffset="125201.92">14907 10591 126 0,'-20'26'347'0,"1"-5"40"0,0-2 27 0,6-1 21 0,-1-3 17 0,8-1 9 15,-7-6 8-15,6-5 6 0,7 6 7 0,-6-7 8 0,6-2 9 16,0 0-73-16,0 0-114 0,0 0-77 0,6 0-61 0,-6 0-38 16,7-2-28-16,0-7-19 0,5 1-14 0,-4 2-11 0,4-2-7 0,1-7-8 15,0 5-5-15,0-1-8 0,1 0-8 0,-2-4-7 0,1 4-8 16,-6 3-4-16,-1 2-5 0,1-1-1 0,-1-1-2 0,-6 4-2 0,7 4-1 15,-7 0 0-15,0 0 1 0,0 0-1 0,7 4-1 0,-7-1 1 16,0 4-1-16,6-2 1 0,-6 1 1 0,6 6-1 0,1-5 1 16,0 5 0-16,-1-2 0 0,1 1-6 0,5 0-8 0,-5 1-21 0,6-2-29 15,1 0-54-15,-2-2-68 0,1 3-73 0,0-4-81 0,0 1-66 16,1 0-58-16,-2-6-30 0,-5 3-15 0,6-2-7 0,-7-3-2 0,1 0 2 16,-7 0 10-16,0 0 20 0,0-3 29 0,0-4 53 0,-7 2 67 15</inkml:trace>
  <inkml:trace contextRef="#ctx0" brushRef="#br0" timeOffset="125451.92">14191 10994 0 0,'-20'14'83'0,"8"2"320"0,-8-6 46 16,7 1 24-16,0 0 15 0,0-3 6 0,7-1 6 0,-2 0 2 0,2-3 2 15,6-1 2-15,0-3 1 0,0 4-12 0,6-4-19 0,8 0-118 16,-1 0-163-16,6 0-86 0,1 0-45 0,6-4-26 0,6 4-14 0,1-7-31 16,0 3-37-16,6 1-83 0,0-4-106 0,-1-1-96 0,2 5-90 15,-1-5-46-15,-6 0-24 0,5 2-12 0,-11-1-5 0,5 2-4 16,-6-2-1-16,-6-4 0 0,-1 4 0 0,1 0 23 0,-1-5 33 0,-5 5 80 16,-2-4 188-16</inkml:trace>
  <inkml:trace contextRef="#ctx0" brushRef="#br0" timeOffset="126833.93">17167 10972 0 0,'7'-4'86'0,"-7"4"130"0,-7 0 25 0,7-4 21 15,-6 4 21-15,6-3 17 0,-7-1 16 0,-5 0 20 0,4 1 21 16,2-1 21-16,-7-3 21 0,0 3-25 0,7-3-49 0,-7 3-33 15,-1-2-26-15,2 2-22 0,-2-4-20 0,2 3-20 0,-1 3-17 0,-1-2-17 16,2 0-15-16,-2 0-20 0,2 4-21 0,5 0-25 0,-13 4-24 0,14-4-19 16,-8 4-13-16,2 2-11 0,-1-1-6 0,0 7-5 0,0-6-5 15,-1 5-4-15,2 0-1 0,-2 4-2 0,2-4 1 0,5 7 0 16,-6-3-1-16,6 4 0 0,-5-1-1 0,5-1 0 0,0 6-1 0,1-2 0 16,6 2 0-16,0-2 2 0,0 5-1 0,0-4 1 0,6 1 0 15,-6-2 0-15,14 2 0 0,-8-2 1 0,0 1 1 0,8-4 0 0,-1 1-1 16,6-4 0-16,-6-1 1 0,7-3 1 0,-1 0-1 0,1-4 0 15,0 0 0-15,-1-2 1 0,7-5 0 0,0 0 0 0,0-8-1 0,7 1 0 16,-7-4-3-16,6-4 2 0,1-3 0 0,-1-4 1 0,7 0 1 16,-6-8 0-16,-1 4 0 0,1-6-1 0,-1 0 0 0,1-6-3 15,-1 2-2-15,-5-5-3 0,-1 1-3 0,-6 0-1 0,6-4 0 0,-7 0-2 16,1-4-1-16,-8 4 0 0,2-3-2 0,-2-1 0 0,-5 0-1 16,0 1 2-16,-1-1-1 0,1 4 2 0,-1 0 3 0,-6 0 3 0,0 4 3 15,0 4 4-15,0-1 7 0,0 7 2 0,0 1 6 0,-6 0 4 16,6 7 3-16,-7 0 6 0,1 4 7 0,-1-1 6 0,0 4 3 15,7 5 4-15,-6-2 2 0,0 5 1 0,0 0 2 0,6 3-3 0,-8 1-4 16,8-1-4-16,-6 4-4 0,6 0-2 0,-6 4-5 0,6-1-6 16,-7 5-7-16,7-1-5 0,-7 3-4 0,1 2-4 0,-1 6-2 0,7-4-3 15,-6 9-2-15,0-1 1 0,-1 3 0 0,7 5 1 0,-7-1 2 0,1 4 0 0,0 0 0 16,6 3 2-16,-7 6 0 0,7-7 0 0,-7 9 2 0,7-3 0 16,0 7 0-16,-6-5 1 0,6 1 0 0,0 3 0 0,0 2 1 0,0-6 0 15,6 1-1-15,-6 4 0 0,0-8-1 0,7 4-1 0,-7-4 1 16,7-3-1-16,-1-1 1 0,0-2-2 0,-6-5 0 0,7 1-1 15,0-5 0-15,-1 1 1 0,0-5 0 0,1-2 2 0,-1-4 3 0,1 0 3 16,0-4 3-16,-7 0 4 0,6-4 5 0,0-4 5 0,2 1 5 16,-8 0 4-16,6-4 2 0,0-4 3 0,-6 0 2 0,6 1 1 0,1-8-2 15,0 4 0-15,-1-8-2 0,7 4-5 0,-7-8-2 0,2 1-6 16,4 0-4-16,-6-5-6 0,8 2-4 0,-8-1-4 0,7-4-4 0,-6 0-1 16,6 0-4-16,-7 1 0 0,8 3 0 0,-2-4-2 0,-5 4 0 15,6 1 0-15,0-1 2 0,-7 3-1 0,8 5 1 0,-2-1 0 16,-5 4-1-16,6 0 1 0,-6 8 0 0,5 0 1 0,-5-1 4 0,0 4 1 15,5 4 2-15,-5 2 3 0,6-2 1 0,-6 7 3 0,-1 0 1 0,1 3 1 16,0 1 2-16,5 3 0 0,-6 4 1 0,-6-4 1 0,8 4 0 16,-2 4-2-16,-6 0-1 0,0 0-1 0,6-1-1 0,-6 2-1 15,0-6-4-15,0 5-2 0,0-5-2 0,7 1-2 0,-7-4 0 0,0-3-3 16,6-1-1-16,-6 2 1 0,7-5-1 0,-7-4 1 0,7-3 1 16,-7 3 1-16,6-7 0 0,0 0 0 0,0 0 0 0,2-3 1 0,4-5 0 15,-5 1 0-15,6-4 0 0,0-5 0 0,0 6 0 0,0-9 1 16,0 5 0-16,0-4-2 0,0-4 0 0,0 4-3 0,0-4 1 0,-7 0-1 15,8-1 0-15,-1 2 1 0,-7-5-1 0,1 4 0 0,6 1-1 16,-7-2 1-16,0 2 0 0,2 2-1 0,-8-4 0 0,6 5-1 16,0 4 1-16,-6-1 0 0,7 4 0 0,-7 1-1 0,7-3-1 0,-7 7 0 15,0 2 1-15,0 0-1 0,0 1-4 0,0 3 1 0,0 0-1 0,0 0-2 16,0 3 1-16,0 1 0 0,0 4 0 0,0-1-1 0,0 5-1 16,0 2 1-16,0 0 1 0,0 1 0 0,0 3 0 0,0 4 1 15,0 1 3-15,0-2 0 0,6 2 0 0,-6 2 2 0,6-3 1 0,-6 3 1 16,7-3-1-16,-1 5 0 0,1-10 0 0,0 5 1 0,-1-3 0 15,7-1 0-15,-6-4-1 0,5 1-1 0,-5-4 2 0,6 0 1 0,0-4-1 16,1-4 2-16,-2 2-1 0,1-2 0 0,0-6 1 0,0-2-1 16,7-1 1-16,-7-2 1 0,6-3-1 0,-6-3 1 0,7-1 2 0,0-4 0 15,-8 2-1-15,8-5 0 0,-7 0-1 0,7-1-1 0,-8 1 1 16,2 1-2-16,-8-5 1 0,7 4-1 0,-7 0 1 0,2 0-2 16,-2 0 1-16,0 4-1 0,-6-1 0 0,0 5 1 0,0-1 4 0,6 1 3 15,-12 3 3-15,6 4 1 0,0-1-1 0,0 3 0 0,0 3-1 16,-6 2-1-16,6 0-2 0,0 2 1 0,-6 3 1 0,6 3-2 0,-8 2 0 15,2 1-3-15,6 0-3 0,-6 4-3 0,6 3-3 0,-7 0-1 16,7 1-1-16,-6-1 2 0,6 4-1 0,0-4 3 0,0 4-1 0,6-3 0 16,-6-2-1-16,7 6-6 0,-7-9-10 0,6 6-16 0,0-6-19 15,2-3-20-15,-2 0-21 0,0 0-32 0,7-4-36 0,-6-3-57 0,12-4-65 16,-5 0-65-16,-2-4-63 0,2 0-47 0,5-3-40 0,1-4-28 16,-2 4-25-16,2-4 0 0,0 0 10 0,-1-5 16 0,1 6 19 0,0-1 30 15,-1 0 37-15,-5-4 57 0,4 4 66 0,2 0 63 0,-7 0 118 16</inkml:trace>
  <inkml:trace contextRef="#ctx0" brushRef="#br0" timeOffset="127287.06">19063 11048 0 0,'19'-11'157'0,"0"8"25"0,1-5 19 0,0 6 21 0,-1-3 21 0,1 2 22 16,-1-1 22-16,1-3 23 0,-8 3 22 0,2 0 13 0,-8-3 8 16,8 4-9-16,-8-5-18 0,0 1-9 0,1-1-8 0,-7 1-7 15,6 0-7-15,-6 0-10 0,7-1-12 0,-7 1-14 0,0 0-17 0,0 0-18 16,-7-1-20-16,7 3-27 0,0-1-32 0,-6-2-23 0,-1 1-19 16,1 3-14-16,0 2-10 0,-1-7-10 0,-6 9-8 0,-1-3-9 0,2 3-10 15,-1 0-6-15,0 3-8 0,-6 1-3 0,-1 3-4 0,0 1-4 16,-6-1-3-16,7 3-3 0,-7 7-5 0,6-3-3 0,1 0-2 0,-7 4-3 15,6 0-1-15,1 1 0 0,5-1-1 0,2 5 0 0,-2-6-1 16,1 6 0-16,7-2 0 0,-1 2 0 0,7-5-1 0,0 4 0 16,0-4 1-16,0 1 1 0,7-1-1 0,-1-3 2 0,7-1 1 0,1-2 0 15,-2-2 1-15,2-3 1 0,5 1 2 0,1-5 2 0,-2 1 0 0,2-4 1 16,-6-4 0-16,5 1 0 0,1-5-1 0,-1 1 2 0,1-3-1 16,-7-2 0-16,0-2 0 0,-1-1 0 0,2 0 0 0,-1-2-1 15,-7 1 0-15,7-2-1 0,-6 0 1 0,-1-1-1 0,-6 1 2 0,6 0-1 16,-6 0 0-16,8-1 1 0,-8-2-2 0,0 2 1 0,0 1-1 15,0-1 1-15,-8 4-1 0,8-3 2 0,0 4 2 0,0-1 1 0,0 4 1 16,-6 0 1-16,6 3-1 0,0 1 0 0,0 3-1 0,0 1-1 16,0 3 0-16,0 0-1 0,0 0 0 0,-6 3 0 0,6 6-2 0,0-3-1 15,0 5-3-15,-7-1-2 0,7 7-1 0,0-3-1 0,-6 4-1 16,6 4 2-16,0 0 0 0,0 0 1 0,0-1-1 0,0 6 0 16,0-6 2-16,0 5-1 0,6-5 1 0,-6 5 0 0,7-3 1 0,-1-1-1 15,-6 0 0-15,6-4-1 0,2 1 0 0,-2-2 1 0,0-2-1 16,8 0-1-16,-8-4-2 0,0-5-8 0,7 2-13 0,-6 0-14 0,6-8-18 15,0 0-22-15,0-3-25 0,0-2-41 0,0-6-50 0,6 0-61 16,-5-4-68-16,-1 1-59 0,-7-4-50 0,7-4-45 0,-6 4-40 16,-1-8-12-16,0 0 1 0,-6 0 10 0,8 1 14 0,-16-4 21 0,8 0 25 15,-6-4 40-15,6-1 50 0,-6 1 62 0,-7-3 68 0</inkml:trace>
  <inkml:trace contextRef="#ctx0" brushRef="#br0" timeOffset="127521.43">18919 10587 0 0,'-26'4'123'0,"0"-1"140"15,0 2 30-15,0-3 36 0,6-2 44 0,1 5 38 0,6-5 33 0,-6 3 24 16,11-3 19-16,-4 0 15 0,6 0 15 0,-1-3-36 0,0 3-62 16,7-5-54-16,0 5-51 0,0-2-37 0,0-3-29 0,0-2-37 15,0 3-43-15,7-3-36 0,0 0-35 0,-1 3-25 0,0-4-19 0,0 1-17 16,2 0-15-16,4 3-11 0,-5 1-6 0,-1-1-5 0,1 4-3 16,6 0-1-16,-7 4-1 0,0-1-1 0,-6 1-2 0,8 3-1 0,-2 5-3 15,-6-2-4-15,6 1-4 0,-6 5-7 0,0 2-9 0,-6-1-11 16,6 2-14-16,-6 3-26 0,-2-4-30 0,2 4-44 0,0 4-54 15,0-4-62-15,-1 0-68 0,0 0-63 0,-6-1-58 0,7-2-27 0,0-1-8 16,-2 1 0-16,2-8 4 0,0 0 10 0,0-3 13 0,-1-1 26 16,7-4 30-16,0-3 47 0,-7-6 52 0</inkml:trace>
  <inkml:trace contextRef="#ctx0" brushRef="#br0" timeOffset="127681.87">18795 10206 144 0,'-12'0'302'0,"-2"0"17"0,-5 3 10 0,-1-3 5 0,8 4 3 16,-8 1 1-16,0-2 0 0,1 1 0 0,-1 3-1 0,-6 0-3 0,7 4-8 16,-7 4-101-16,-1-4-148 0,1 3-124 0,0 4-112 0,1-2-73 15,-1 2-53-15,-1 0-26 0,1 0-15 0,0 1-6 0,6-4-3 16,-5-1-1-16,5-3 0 0,0 1-2 0,7-2 0 0,1-3 22 16,5 1 33-16</inkml:trace>
  <inkml:trace contextRef="#ctx0" brushRef="#br0" timeOffset="128826.88">20365 11034 0 0,'0'22'104'0,"-6"-7"187"0,6 3 34 16,-7-4 20-16,7-2 17 0,-6-1 14 0,6-5 15 0,0-1 12 0,0-5 11 15,0 0 8-15,6-5 8 0,1 2-32 0,-1-4-51 0,0 0-66 16,8-5-75-16,-2-2-47 0,2-4-31 0,-1 0-21 0,6-4-13 0,0-1-16 16,1-3-16-16,0-3-11 0,6 0-10 0,-7-4-8 0,7-4-8 15,1 1-6-15,-1-1-8 0,-7 0-5 0,7-3-3 0,-6 0-2 16,-1-4-1-16,1 4-1 0,-7-1 0 0,6 1 0 0,-13 3 2 0,8-3 0 15,-1 7-1-15,-13-3 1 0,6 7 1 0,1-5 0 0,-7 9 3 16,0-1 3-16,0 0 1 0,-7 8 3 0,1-3 4 0,6 2 4 0,-7 4 5 16,1 0 2-16,-8 5 2 0,8-1 0 0,0 0 1 0,0 6 0 15,-1-1-1-15,-6 2-2 0,6 4-3 0,1 0-1 0,-1 4-1 0,0 2-4 16,1 2-4-16,0 3-6 0,0 0-3 0,6 8-3 0,-8-1-1 16,8 3 1-16,0 6 1 0,8-2 4 0,-8 4 0 0,6 4 4 15,0 1 1-15,0 2 3 0,1 1 2 0,6 3 0 0,-6-3 1 0,6 2-1 16,-6 5 2-16,5-2-2 0,-6-3 0 0,2 5-2 0,-2-2-3 15,0-3-2-15,1 1-1 0,-1-3-1 0,-6-1-3 0,0 2 0 0,7-6-1 16,-7-3-1-16,-7 1 1 0,7-4-1 0,0-4 1 0,0-4-1 16,0 0 0-16,-6-4 1 0,6 1-1 0,0-7 1 0,0-2 2 15,0 2 0-15,0-4 3 0,0-4-1 0,0 0 1 0,0 0 0 0,6-4 0 16,-6 1 0-16,7-5 1 0,0 1-1 0,-1 0 0 0,0-5 0 16,2-2-1-16,-2-1-1 0,6 0-1 0,-5-2-2 0,6-1-1 0,0-1-1 15,1 1-2-15,-8-1 0 0,6-3-1 0,2 0 0 0,-1-1-1 16,-7-2 0-16,8 3-3 0,-2-4 1 0,2 5-1 0,-8-5-2 15,7 4 1-15,0 0 0 0,0 4 0 0,-7 0-1 0,8 4 1 0,-2-2 0 16,-5 5 0-16,6 4-1 0,-6 0-1 0,5 4 1 0,-5 3 1 0,0-5 0 16,-1 10 0-16,0-2 1 0,1 1 1 0,-7 3-2 0,7 0 1 15,-7 4 1-15,0 1-1 0,-7 2 1 0,0 0 0 0,1 1 0 16,0 4 2-16,-8-1 2 0,8-4 0 0,-7 5 0 0,-7-1 2 0,8-4-1 16,-2 5 1-16,2-5 0 0,-8-3 1 0,7 4 1 0,-1-5-1 15,2-2 1-15,-2 1 1 0,2-3-1 0,5-2 1 0,1 0 2 0,-1-1 0 16,0 1 0-16,1-4 3 0,6 0 2 0,-6 0 1 0,6-4 1 15,0 4 0-15,0-3 0 0,6-1 0 0,-6 0-1 0,6 1-1 0,1-4-1 16,0 2-1-16,-1-3-1 0,1 6-1 0,5-6-3 0,-4 4-2 16,4-3-2-16,-6 3-1 0,8 2-1 0,-1-3 0 0,-7 5 0 15,8 0-2-15,-2 0 0 0,-6 0 2 0,8 5-1 0,-1-3 0 0,-6 6 1 16,-1-1 1-16,7 3-1 0,-7-2 1 0,1 7 0 0,0-4-1 16,-1 4-1-16,0-4 1 0,1 3 0 0,0 5 1 0,-1-5 0 0,1 2 1 15,-1-3 0-15,0-2-1 0,1 5-1 0,0-6 0 0,-1 5 2 0,0-8 0 16,2 4 0-16,4-3 0 0,-5-1 0 0,6-3 2 0,0-1 0 15,-7-3 0-15,8 0 1 0,-2-3-2 0,2-1 1 0,5-3 0 16,-6-1-1-16,0-3 0 0,7 0 0 0,-7 0-1 0,6-4 1 0,-6-2 0 16,1 1 0-16,5-2-1 0,-13 0 0 0,7 0 1 0,0-4-1 15,-7 0 0-15,2 0 0 0,-2 0-1 0,0 0 0 0,1 0 0 0,-7 0 1 16,6 0 1-16,-6 4 0 0,0-1 1 0,0 4-2 0,0 4 2 16,0 2-1-16,0 0-1 0,0 1-1 0,0 5-1 0,0 0 0 15,0 3-1-15,0 3 0 0,0 0 1 0,0 5-1 0,0 1-1 0,0 0 1 16,0 7-2-16,-6 2 1 0,6 4-1 0,0 0 1 0,0 4-1 15,0-1 1-15,0 0 3 0,0 6 0 0,0-3 1 0,6-2 1 0,-6-1 0 16,0 2 0-16,7-6-2 0,-7 2 1 0,6-6 0 0,1-2-3 16,-1 0-2-16,1-4-13 0,0-5-15 0,-1 2-44 0,0-8-56 0,1 0-82 15,6-3-94-15,-7-5-76 0,1-6-67 0,6 2-35 0,-6-6-15 16,-1-3-9-16,0-6-6 0,2 2 2 0,-8-8 1 0,0 0 12 0,0-4 16 16,0-7 43-16,0 4 56 0,0-7 82 0,-8-1 262 0</inkml:trace>
  <inkml:trace contextRef="#ctx0" brushRef="#br0" timeOffset="128967.5">21616 10334 108 0,'-7'-3'372'0,"0"3"45"0,1 0 23 0,-7 0 15 16,0 0 13-16,0 0 7 0,0-5 6 0,-7 5 2 0,7-2 1 0,7 2 1 16,-7 0-1-16,7-5-74 0,-8 5-113 0,8 0-97 0,-1 0-90 15,1 0-52-15,-1 0-34 0,7 0-60 0,-6 0-69 0,6 0-82 0,0 0-85 16,0 0-75-16,0 0-70 0,6 0-33 0,1-3-18 0,-1-1-8 16,1 0-4-16,5 1-1 0,2-3-1 0,-1-3 7 0,0-2 13 15,6-3 42-15,-5-1 58 0,5 0 73 0,0-2 247 0</inkml:trace>
  <inkml:trace contextRef="#ctx0" brushRef="#br0" timeOffset="129123.75">21746 9961 0 0,'-7'-4'39'0,"-6"4"279"0,6-4 50 0,-5 1 32 15,-2-1 22-15,2 4 15 0,-1-3 9 0,-1-5 5 0,2 4 1 0,-8 1 1 16,7 3-1-16,-7-4-23 0,1 8-35 0,0-1-86 0,-8 1-110 0,8 4-97 16,-8-1-92-16,2 7-100 0,-7-3-106 0,5 8-90 0,1-1-84 15,-6 1-42-15,6 1-21 0,-7 3-10 0,7-1-4 0,0 0-2 16,-1 0-1-16,8 0 0 0,0-3 3 0,-1 3 29 0,7-4 43 15,0-4 67-15,0 5 221 0</inkml:trace>
  <inkml:trace contextRef="#ctx0" brushRef="#br0" timeOffset="130046.76">22605 11008 0 0,'-12'11'98'0,"5"4"113"0,0-4 11 0,1-3 15 0,0 3 17 16,-1-4 19-16,0 0 16 0,7-3 16 0,0-1 14 0,-6 1 22 15,6 0 26-15,0-1-21 0,0-3-40 0,6 4-24 0,-6-4-15 0,7-4-6 16,-7 4-3-16,7-3-10 0,5-5-14 0,-5 1-14 0,6-3-16 16,6-2-14-16,-5-2-15 0,6-4-22 0,-2-1-25 0,2-4-27 15,7-2-31-15,-9 0-19 0,9-1-16 0,-7-4-10 0,6-3-6 0,-7 1-7 16,7-1-3-16,-6-4-3 0,-1 0-2 0,-6 1 0 0,6-1-1 15,1-3 0-15,-7 3-2 0,0-4 1 0,0 2 0 0,1 2 0 0,-8 0 0 16,0 0 1-16,0 0 0 0,2 5-1 0,-2 3 3 0,-6-1-1 16,6 4 2-16,-6 5 0 0,0-1 2 0,-6 3 2 0,6 4 2 15,0 1 3-15,-6 3 2 0,6 4 3 0,-8 0 0 0,8-1-1 0,-6 5 0 16,6-1 0-16,-6 4-3 0,6 4-1 0,-6 2-2 0,-2 2-1 16,2 3 0-16,0 4-3 0,-1 3-3 0,1 0-4 0,-1 8-1 0,0 3-1 31,7 1 1-31,-6 3 2 0,6 3 1 0,-6 1 2 0,6 3 1 0,0 0 1 15,0 5 0-15,6-6 1 0,-6 5-1 0,6 0 0 0,-6-2 1 16,7-3 0-16,0 3-1 0,-1-3 0 0,1-2-2 0,-1-5-1 16,0 1-2-16,2-3-2 0,-2-1 0 0,6-7 1 0,-4 0 0 0,4-8 0 15,-5 1 3-15,-1 0 0 0,8-8 0 0,-8-2 1 0,6-3 0 0,2-2-1 16,-8-2-1-16,8-6 1 0,-1 0 1 0,-1-6 0 0,2-1 1 16,-2 0 0-16,2-6-1 0,-1-1-1 0,-1-4 0 0,-5 0-2 15,6-3 1-15,1 0 3 0,-2-1 1 0,-5 0 4 0,6 3 1 0,-6 0 3 16,-1-2 4-16,0 7 3 0,0 0 5 0,2-1 5 0,-2 5 3 15,0 4 5-15,-6-1 3 0,7 4 2 0,-7 4-2 0,0-1-1 0,0 5-2 16,0-1-3-16,0 1-4 0,0 3-4 0,0 0-5 0,0 3-5 16,6 1-4-16,-6-1-5 0,0 5-5 0,0 3-4 0,0-1-2 0,0 2-3 15,7 6-1-15,-7 1 0 0,0-1 0 0,7 4 0 0,-7 3 2 16,0 1 0-16,6 1 1 0,-6-2 0 0,6 0 2 0,1 1-1 16,-7-1 0-16,7 1 0 0,-1-3-1 0,0 2 0 0,1-6 2 0,0-2 0 15,-1-2-1-15,1-1 1 0,5-3 1 0,-5 1 0 0,0-5 1 16,5-4-1-16,2 1-1 0,-1-4 0 0,0-4 1 0,0 1 0 0,-1-9 0 15,2 2 1-15,5-5 0 0,-6-3-1 0,7 0 1 0,-7-4-1 16,7-3 1-16,-8-2-1 0,1-2 0 0,1 0-1 0,-2-1 1 0,-5-3 1 16,0 4-1-16,-1-4 1 0,0 3 0 0,-6 2-1 0,7 2 2 15,-7 0 0-15,0 4 1 0,-7 3 3 0,7 5 2 0,0-1 0 16,0 5 1-16,-6 2-2 0,6 1 0 0,0 4-2 0,-6 3-1 0,6 3 0 16,0 4-3-16,-7 1 1 0,0 2-1 0,7 5-1 0,-6 4-2 15,6-1-3-15,-6 8-1 0,6-1-1 0,0 0 0 0,-7 6 1 16,7-3 1-16,0 2 1 0,7-1 1 0,-7 0 0 0,6-3 0 0,-6 0-1 15,6 0 0-15,1-1-8 0,0-7-8 0,-1 3-13 0,0-4-15 0,8-3-17 16,-8-3-19-16,7-1-31 0,-7-2-38 0,8-5-56 0,-8-3-66 16,7-3-66-16,0-1-65 0,0-3-62 0,1-4-58 0,-8-4-23 15,7-3-6-15,0-1 5 0,0-6 12 0,0-5 15 0,-6 1 18 0,5 0 32 16,-5-8 37-16,6 4 56 0,-7-7 65 0</inkml:trace>
  <inkml:trace contextRef="#ctx0" brushRef="#br0" timeOffset="130249.89">23908 10276 0 0,'-13'-8'83'0,"-7"-3"173"15,1 4 35-15,6 0 43 0,-6-1 44 0,-1 1 33 0,6 4 28 16,2-4 19-16,-8 2 14 0,14-2 11 0,-7 4 8 0,7-5-32 16,-8 5-55-16,14-1-50 0,-6 0-52 0,6 1-39 0,-7-2-35 0,7 3-41 15,7 2-47-15,-7-5-33 0,6 2-27 0,0-1-20 0,2 4-13 0,4-4-12 16,-5 1-11-16,6 3-8 0,0 0-9 0,7 0-7 0,-8 0-5 16,2 3-4-16,-2 1-4 0,-5 0-6 0,6 4-7 0,-6 2-9 15,-1-2-10-15,0 6-14 0,-6-2-20 0,0 5-32 0,0-2-38 0,0 3-45 16,-6 4-49-16,0 0-46 0,-8 0-44 0,8 4-42 0,-13 0-39 15,12 0-28-15,-12-1-21 0,5 4-6 0,1 1 1 0,-6-1 14 16,6-4 17-16,-1 5 31 0,2-1 38 0,-1 0 47 0,-1 1 49 0,2-1 47 16,-2-2 139-16</inkml:trace>
  <inkml:trace contextRef="#ctx0" brushRef="#br0" timeOffset="130374.88">23550 11272 0 0,'-13'25'203'15,"0"-2"56"-15,7-1 7 0,-2-4 5 0,-4 0 4 0,5-3-1 0,7-4 1 16,-6 0-14-16,6-4-21 0,-7-3-34 0,7 0-43 0,0-4-109 15,0 0-142-15,0-4-84 0,7-3-54 0,-7-5-25 0,6 2-12 0,-6-5-7 16,0-3-3-16,7 0-2 0,-1-5 1 0,-6-3 13 0,0 1 21 16</inkml:trace>
  <inkml:trace contextRef="#ctx0" brushRef="#br0" timeOffset="130594.79">22814 10393 389 0,'-26'11'456'0,"0"0"29"0,-1-4 19 0,9 4 8 16,-2-4 9-16,7 2 4 0,-1-7 4 0,8 3 4 0,0-5 4 15,6 0 2-15,0 0 4 0,6 3-120 0,-6-3-181 0,13-3-96 0,0 3-53 16,6-5-29-16,7 5-17 0,1-2-10 0,5-3-9 0,7 1-24 16,1-3-30-16,5 3-76 0,1 1-99 0,-1-1-110 0,1 1-117 0,-7-1-60 15,6 1-29-15,-5-2-16 0,-8 2-8 0,1-1-5 0,0 4-3 16,-7-3 0-16,-7-1 2 0,7 0 17 0,-6 1 26 0,-1-1 73 15,-6 4 95-15</inkml:trace>
  <inkml:trace contextRef="#ctx0" brushRef="#br0" timeOffset="132220.2">24872 10918 99 0,'-13'14'320'0,"0"0"27"0,0 1 14 16,0-4 10-16,-1-1 6 0,2-2 8 0,5-4 10 0,1-1 15 16,-1 1 16-16,7-4 17 0,-6 0 17 0,6 0-64 0,0 0-105 0,6 0-69 15,-6-4-49-15,7 1-25 0,6-1-13 0,-7-7-8 0,14 0-7 0,-7 0-8 16,6-7-11-16,8 0-13 0,-1-4-18 0,6-3-17 0,1-2-17 15,-7-2-13-15,13 0-10 0,-7-4-7 0,1 1-4 0,-7-2-2 16,7-3-1-16,-1 1-1 0,-6-5 0 0,1 4 0 0,-9-3-1 0,2 0 0 16,0 3 1-16,-7-3 0 0,-1 4 0 0,-4-5 0 0,-2 8 2 15,-6 0 1-15,0 0 1 0,0 3 1 0,0 1 1 0,-6 4 3 16,-2-1 3-16,2 8 3 0,0-4 4 0,0 7 3 0,-1 0 2 0,-6 1 3 0,6 3 2 16,1 0 2-16,-8 3 1 0,8 5 1 0,0-1 0 0,0 1-2 15,-2-1-2-15,2 4-3 0,-7 4-2 0,7-1-4 0,-1 4-4 16,0 1-2-16,1 3-3 0,-6 3-2 0,4 2-3 0,-4 4-1 15,5 3-3-15,-6 3-2 0,6-1 0 0,1 8 0 0,-8-3 1 0,8 3-2 16,0 3 0-16,6 1 2 0,-6 0 1 0,-1 0 0 0,7-1 1 16,0 4 1-16,-7-3-1 0,7 3-1 0,7-4 0 0,-7 6-1 0,0-7 1 15,7 2 1-15,-1-4 0 0,0 4 0 0,0-4 0 0,2-4 1 16,-2 0-1-16,7 1-1 0,0-5-1 0,0-3 0 0,1 1 0 0,-2-5 1 16,1-4 0-16,0 1 2 0,0-4 1 0,7-4 0 0,-8 1 1 15,8-5 0-15,-7 1 0 0,7-4-1 0,-8-4 1 0,8 1 0 16,0-5 0-16,-7 1 2 0,0-4-1 0,0-4-1 0,0 4 1 0,0-7-1 15,0 1 0-15,-7-2-2 0,1 0 0 0,0-3-1 0,-1 1 1 16,0-2-1-16,-6-2 1 0,0 3 0 0,0-4 0 0,-6 0-1 16,0 4 1-16,-1 0 0 0,7 1 0 0,-7 2 1 0,-5 0 0 0,5 6-2 15,1-3 1-15,-1 5 0 0,0 1 0 0,7 2-1 0,-6 4 1 16,0 1-1-16,6-1-1 0,0 4-1 0,0 0-1 0,0 0-1 0,0 4 0 16,0-1 1-16,6 1-2 0,-6-1 2 0,6 5-1 0,1-4 0 15,6 7 1-15,-6-4 0 0,5 0 1 0,8 0 1 0,-7 1 1 0,7 0 2 16,-1-5 0-16,0 5 1 0,8-5-2 0,-8-3 1 0,8 3 0 0,-1-3 0 15,-1 0 0-15,-5-3-2 0,6 0 1 0,0-1 0 16,-7-3-1-16,8-1 0 0,-8 0-1 0,0-2 1 0,1 2 0 0,0-3 0 16,-7 4 1-16,0-4 0 0,0 0-1 0,-7 4 3 0,1-4 0 0,0 4 1 15,-1-1 1-15,-6 5 0 0,6-5 1 0,-6 5 1 0,0 0 0 16,-6-2-1-16,6 1-1 0,0 1 0 0,-6 3-1 0,6 0-1 16,-7 3-1-16,0 1-1 0,7 1-1 0,-6 1-2 0,0 2 0 0,-1-2-2 15,0 9 0-15,1-4-2 0,-1 4 2 0,1 3-1 0,6-3 1 16,-6 4 0-16,-1-1 1 0,7 4-1 0,0-4 0 0,0 0 1 0,0 4 0 15,0-2 1-15,0-3-1 0,7 1 1 0,-1 1 0 0,0-4 0 16,1-1-1-16,-1 1 0 0,1 0 1 0,6-5 0 0,0-3 1 0,0 1 1 16,0-1 0-16,0-2 2 0,6-5 0 0,-5 0-1 0,5-5 0 15,1 1-4-15,0-3-4 0,6 0-3 0,-7-4-2 0,1-1-3 0,6-2-2 16,-7 3-1-16,1-7-2 0,0 3-2 0,-2-4 0 0,2 5 0 0,-1-4-1 16,-5 3 1-16,-2-2 1 0,2 1 5 0,-1 2 2 0,-7-5 5 15,1 5 2-15,0-1 4 0,-7 0 2 0,6 1 2 0,-6-1 1 0,-6 0 2 16,6 4 3-16,0 0 2 0,-7 1-1 0,0-1 1 0,1 3 0 0,-1 2-2 15,-5-3 0-15,4 6-1 0,-4-2 0 0,-2 5-1 0,2 0-1 16,-1 5-2-16,-1-2 1 0,8 6-3 0,-6 1-2 0,-2 0-1 16,8 5-1-16,-8 0 0 0,8 4-2 0,-1 2-1 0,1 2 2 0,6 2 0 15,0 1 0-15,0-1 1 0,0 5 0 0,6-1 0 0,-6-3 2 16,13 3-1-16,-6 0-1 0,6-3 2 0,1-1 1 0,-2 0 0 0,1-2 2 16,0-4 0-16,6-1 1 0,-5-4-1 0,6-2 1 0,-1-2 0 15,1-2 3-15,-2-5-1 0,2 1 0 0,0-4 1 0,-1-4 0 0,1-3 0 16,0 0-2-16,-1-5 0 0,1 2 2 0,-1-9-2 0,1 1 0 15,-1 1 0-15,-6-6-1 0,7 2 0 0,-7-6-1 0,0 2-1 0,0-1 1 16,-1 0-1-16,-4-3 1 0,4 3 0 0,-5 1-1 0,0-1 2 16,-1 0 0-16,1 5 2 0,-7-5 3 0,6 4 3 0,0 3 4 0,-6 1 2 15,7 4 3-15,-7-1 0 0,0 5 1 0,7 1 0 0,-7 1-1 16,0 2-2-16,0 2 0 0,0 4-2 0,0 0-2 0,0 4 0 16,0 0-5-16,0-2-2 0,-7 10-2 0,7-1-5 0,0 0-2 0,0 4-2 15,0 3 0-15,0 1 0 0,0 2 1 0,0 2 1 0,0 2 2 16,0 1 0-16,0-5 0 0,0 5 0 0,0 0-1 0,0-5 1 0,0 6 0 15,7-5 0-15,-7 0 0 0,6-1-1 0,-6-2 1 0,6-5 0 16,1 1 1-16,0-5 0 0,-1 3 1 0,7-6 1 0,-6-4 0 0,6 1 1 16,-1-4-2-16,2 0 0 0,-1-4 1 0,0-2 0 0,0-3 1 15,-1-1 0-15,2-2 0 0,6-1 0 0,-8-3-1 0,1-2 0 16,1-4-1-16,5 4-1 0,-6-4-1 0,0 0 1 0,0-4 1 0,-6 0 0 16,5 4-1-16,-4-3 0 0,-2 2 1 0,0 1 1 0,0 1 0 15,1-1 1-15,-7 3 0 0,7 5 2 0,-7-1 3 0,0 4 0 0,0 0 0 16,0 8 0-16,0-5-2 0,0 8-1 0,0 0 0 15,0 0 0-15,0 5-3 0,-7 1 0 0,7 5-1 0,0 4-1 16,0-1 0-16,-7 4-3 0,7 5-1 0,0 3-1 0,-6-1-1 0,6 1 3 16,0 4 0-16,0-2 1 0,6 1 0 0,-6 1-1 0,7-4 1 15,-7-1 1-15,7 1 1 0,-1-3 0 0,-6-2 0 0,7-2-4 0,-1-5-3 16,0-3-11-16,8 0-16 0,-8-8-27 0,8-3-35 0,-8-3-62 16,7-4-73-16,0-4-79 0,0-3-81 0,-7-5-63 0,8-6-51 0,-2-2-26 15,-5-6-13-15,-1 0-4 0,1-4 1 0,-7-3 10 0,0-4 13 16,0 1 28-16,0-5 35 0,-7 0 61 0,1-3 74 0</inkml:trace>
  <inkml:trace contextRef="#ctx0" brushRef="#br0" timeOffset="132481.2">26487 9982 0 0,'-45'22'4'0,"-1"-2"262"0,7 1 33 16,0 2 25-16,7-6 19 0,-2 2 30 0,9-1 34 0,-1-3 23 0,6-1 19 15,7-3 14-15,6 3 13 0,-6-6-14 0,13 3-27 0,-6-3-56 16,12-2-68-16,-6 3-37 0,7-6-22 0,-1 1-14 0,8-1-10 0,-2-3-21 15,2 0-27-15,5 0-19 0,1-3-15 0,0-1-12 0,-2 1-11 16,9-6-12-16,-7 3-12 0,-2-2-12 0,2 1-13 0,-7-5-13 16,7 2-12-16,-8 2-11 0,2 1-10 0,-1-4-8 0,0 3-9 0,-6 5-6 15,5-1-4-15,-5 1-4 0,0 3-3 0,5 0-2 0,-5 3 0 0,0 4-5 0,-1 1-6 0,7-1-9 0,-6 4-11 16,-1 5-16-16,1-6-19 0,-1 5-24 0,8-1-29 0,-8 5-52 16,0-5-64-16,7 2-73 0,-6-2-77 0,-1 0-68 0,7 1-64 0,1-4-30 15,-8-1-10-15,7-2 0 0,-6 0 9 0,6-4 13 0,-7-1 18 16,7-3 25-16,-6-3 29 0,5-1 54 0,-5 0 64 0,6-8 74 0,0 5 255 15</inkml:trace>
  <inkml:trace contextRef="#ctx0" brushRef="#br0" timeOffset="132691.65">26826 9928 82 0,'-7'-4'326'0,"1"1"44"0,-1 3 35 16,1 0 22-16,6-4 20 0,-7 4 9 0,7-4 6 0,-6 0 4 15,6 4 1-15,0 0 0 16,6-3 1-16,1 3-75 0,-7-5-108 0,6 5-80 0,7 0-63 0,-6 0-44 15,5 0-35-15,2 5-24 0,-1-5-19 0,-6 3-10 0,5 5-6 0,1-4-5 16,1 3-1-16,-8 0 0 0,0 4 0 0,1-4-3 0,-7 4-2 0,7 0-14 16,-7 4-19-16,-7-4-29 0,7 0-38 0,-7 3-48 0,1-3-56 15,0 1-53-15,-8 2-50 0,8-3-51 0,-13 0-49 0,5 0-27 16,2-3-11-16,-8 3-5 0,7-4 1 0,-7 0 10 0,0-4 17 0,1 2 32 16,0-2 37-16,-8-3 49 0,8 0 55 0</inkml:trace>
  <inkml:trace contextRef="#ctx0" brushRef="#br0" timeOffset="132876.15">25986 10111 0 0,'-40'18'22'0,"1"-3"408"0,0-1 55 0,1 2 27 0,5-6 14 0,1-2 7 16,5-1 4-16,8 0-1 0,-1-7-1 0,7 0 2 0,7 0 1 16,-1-3 0-16,0 3 0 0,7-4-130 15,7 4-197-15,0-4-104 0,-1 1-57 0,0 3-47 0,8-4-45 0,5 0-82 16,-6 1-103-16,14 3-101 0,-8-5-103 0,0 5-54 0,8-2-27 0,-1-3-13 15,-7 5-7-15,7-3-4 0,-6-1-1 0,5 0 1 0,1 1 1 16,-6-5 21-16,6 5 29 0,7-1 76 0,-7 1 121 0</inkml:trace>
  <inkml:trace contextRef="#ctx0" brushRef="#br0" timeOffset="134034.12">27607 10843 0 0,'-6'19'106'0,"-7"-1"86"15,7 1 11-15,-2-4 12 0,-4-1 14 0,12 1 16 0,-7-5 14 0,1-2 21 16,6 3 23-16,-7-4 24 0,7-4 24 0,0 5-6 0,0-4-22 16,0-4-12-16,7 0-6 0,-7 0-7 0,6 0-5 0,1-4-12 15,-1-4-11-15,8 1-16 0,-2-4-16 0,1-3-19 0,7-1-21 0,0-2-33 16,6-6-37-16,-7 2-36 0,7-6-36 0,-6-2-23 0,5 4-16 15,-5-5-11-15,6 0-8 0,-6 1-5 0,-1 0-3 0,1-3-3 0,-7-2-1 16,6 5-2-16,-6-4-2 0,1-1 0 0,-2 5 0 0,-5 1 0 16,0-2 2-16,-1 1 1 0,0 3 3 0,1 4 3 0,-1-1 5 0,-6 2 7 15,0 3 6-15,0 3 7 0,0 5 6 0,0-2 5 0,0 1 4 16,0 4 1-16,0 0 2 0,0 3 0 0,0 1 0 0,0-2-1 0,0 5-4 16,0 0-2-16,0 5-4 0,-6-5-2 0,6 7-6 0,0-4-3 15,0 8-6-15,-7-4-4 0,7 9-3 0,0-2-2 0,-6 0-1 0,6 4-1 16,0 5 1-16,0-1 0 0,0 0 4 0,0 3-1 0,0 1 0 15,0 4 1-15,0-5 0 0,6 4 1 0,-6-3 0 0,7 3 1 16,-7-3-1-16,6 0 0 0,-6 0 0 0,7-1 0 0,0 0 0 0,-1-3-1 16,8-4 2-16,-8 0 0 0,6 1 0 0,-5-4-1 0,6-4 2 15,0 0 0-15,1-4-2 0,5-3 1 0,0-4 1 0,1 0-1 0,-1-4-4 16,7-3-4-16,1-4-7 0,-1 0-7 0,0-7-5 0,7 2-7 16,-8-5-6-16,8-2-8 0,-8-2-6 0,2 0-8 0,-1-1-7 0,0-4-5 15,-6-2-4-15,-1-1-1 0,1-4-1 0,-1 4 6 0,-6-4 6 16,0 1 7-16,1-4 4 0,-2 3 7 0,-6 0 8 0,2-3 9 15,-2 4 12-15,0-1 13 0,-6 0 15 0,0 4 11 0,0 0 10 0,0 1 9 16,0 2 6-16,-6 4 7 0,6 1 5 0,-6 3 4 0,-2 0 4 16,2 3 3-16,0 1 2 0,0 3-2 0,-1 1-3 0,0 6-5 15,1-3-7-15,-1 4-7 0,1 4-7 0,-1-1-7 0,0 0-5 0,1 8-6 16,0 0-4-16,-1-1-6 0,0 8-4 0,1 1-3 0,-7 2-4 0,7 4-2 16,-1 4 0-16,0 4-2 0,1 3 0 0,0 4 1 0,-2 0 1 15,2 4 4-15,0-1 3 0,6 4 1 0,-6 1 1 0,6 2 3 16,0 2 2-16,0 0 2 0,0-2 1 0,0 1 0 0,6-1 1 0,-6-2 0 15,6 2-1-15,-6-2 1 0,6-1-2 0,2 0-1 0,-2-3-1 0,-6-4-1 16,6 0-1-16,1 0-3 0,0-7-1 0,-1 3-2 0,1-7 1 16,-1-4 1-16,0 1 0 0,-6-4 1 0,7 0 2 0,0-8 4 0,-1 0 6 15,0 0 5-15,-6-3 7 0,7-4 4 0,-7 0 3 0,7 0 0 16,-7-4 2-16,6-3 1 0,1 0-2 0,-1 0-1 0,1-6 0 16,0-1-1-16,-1 3-3 0,0-3-3 0,0-5-7 0,2 1-6 0,-2 0-7 15,0-4-5-15,7 4-2 0,-6-5-3 0,0 3-2 0,5-3 1 16,-6 0-1-16,8 2 0 0,-8-2 1 0,8 1-1 0,-8 1-1 0,7 2 0 15,0 1 1-15,-6 3-2 0,5 1 1 0,2-1 0 0,-8 8-2 16,1 0 1-16,5-1-1 0,-5 4 0 0,6 1-1 0,-7 6-2 16,2-3 0-16,4 9 0 0,-5-6 1 0,-1 8 1 0,1-5-1 0,-1 9 1 15,1 0-1-15,-1-1 2 0,0 5 1 0,-6-1 1 0,8 5-1 16,-8-6 1-16,6 6 2 0,-6-2 0 0,0 5 0 0,0-4 0 0,6 1 0 16,-6-2 0-16,0-2 0 0,7 3 0 0,-7-5 0 0,7-2 1 15,-7 4 0-15,6-7 0 0,-6-2 1 0,6 1 0 0,-6-5 3 0,7-1 2 16,-1-2 3-16,1 2 3 0,0-10 0 0,-1 5 1 0,0-8 1 15,1 6-1-15,6-10 1 0,0 1 0 0,0-3 1 0,0-1-1 0,1-4-2 16,5 2-1-16,-6-5-1 0,0 0-3 0,-1-1-3 0,8-2-2 16,-7-1-1-16,0 1 0 0,0-5-1 0,1 4 0 0,-2-3-1 0,-5 3 1 15,6 1 0-15,-7 3 0 0,1 0 0 0,-1 4 0 0,1-1-1 16,0 5-1-16,-1 3 0 0,-6 4-2 0,0 0-2 0,6 2-1 16,-6 2-1-16,0 3 0 0,0 3-2 0,0 5 1 0,0-1 1 0,0 8-1 15,-6-1 1-15,6 1 0 0,0 7 1 0,0 0-1 0,-6 4 2 16,6 0 3-16,0 3 2 0,0 0 2 0,0-3-1 0,0 3 1 0,0 0 0 15,0 0-1-15,6-3 1 0,-6 0-1 0,6 0-2 0,-6-5-7 16,8-2-10-16,-2-5-21 0,0-3-25 0,0 0-56 0,1-7-71 0,6-4-89 16,-6 0-99-16,5-7-72 0,-4-3-58 0,4-6-30 0,1-2-14 15,-6-8-8-15,6 1-3 0,-7-1 6 0,8-7 9 0,-8-4 21 16,0 1 24-16,0-1 56 0,-6-3 70 0</inkml:trace>
  <inkml:trace contextRef="#ctx0" brushRef="#br0" timeOffset="134174.74">29373 10195 305 0,'-7'-11'422'0,"-6"1"28"0,6 2 16 0,-6 0 12 0,0 1 9 0,1 0 6 15,4 0 5-15,-4-1 4 0,12 1 2 0,-7 3 1 0,1 1-1 0,6-1-107 16,-7 0-164-16,7 4-95 0,0 0-60 0,0 0-30 0,7 0-16 16,-7 8-27-16,6-5-36 0,-6 4-61 0,7 0-73 0,-1 5-79 15,0-1-82-15,2 8-65 0,-2-5-57 0,0 4-28 0,-6 4-13 0,6 0-6 16,-6 0-1-16,0 7-1 0,7-4-1 0,-7 5 17 0,0 0 24 16,0 3 56-16,0-3 68 0</inkml:trace>
  <inkml:trace contextRef="#ctx0" brushRef="#br0" timeOffset="134331">29275 11265 101 0,'-20'25'364'0,"8"1"44"16,-8-3 23-16,6-5 10 0,1-4 5 0,1 1 2 0,-2-8 1 15,8 0 0-15,0-3-1 0,-1-1-22 0,7-3-33 0,-7-3-137 0,7-1-192 16,-6-3-176-16,6 0-168 0,0-4-87 0,-7-4-43 0,7-3-21 16,0-1-10-16,0 1-4 0,0-8-2 0,0 0-1 0,0 1 0 15,-6-4 21-15,-1-1 35 0,1-2 63 0,-1-2 182 0</inkml:trace>
  <inkml:trace contextRef="#ctx0" brushRef="#br0" timeOffset="134550.69">27881 10462 357 0,'-27'4'441'0,"2"0"29"16,-1-4 17-16,6 4 12 0,0-4 10 0,8 0 6 0,-1-4 5 15,6 4 2-15,-6-4 2 0,13 0-1 0,0 1-1 0,0 3-116 0,6-3-174 16,8-2-95-16,-1 5-57 0,6-2-34 0,8-3-21 0,-2 1-39 16,7 1-46-16,2-1-77 0,5 0-95 0,6 1-97 0,-5-1-97 0,11 1-49 15,-5 3-23-15,-1-4-13 0,1 4-6 0,6 0-2 0,-6 0-1 16,-1 0 4-16,1 0 6 0,-1 0 24 0,1 0 37 0,-1 0 71 16,2 4 140-16</inkml:trace>
  <inkml:trace contextRef="#ctx0" brushRef="#br0" timeOffset="135098.76">29841 10828 0 0,'-6'19'242'0,"-8"-4"33"16,8-1 9-16,0 1 6 0,6-5 1 0,-7 3 3 0,7-3 1 0,7-2 2 15,-7-1 4-15,6-3 5 0,0-1 10 0,2 1-52 0,-2-1-82 0,7-3-53 16,0 0-38-16,0 0-20 0,7-3-7 0,-1-4-4 0,7-1-3 16,-6 1-1-16,6-3 0 0,-1-7-4 0,1 3-2 0,-6-4-7 15,6 0-9-15,1-1-10 0,-8-2-8 0,0-1-5 0,1 0-4 0,-1-4-3 16,1 0-3-16,-7 1-1 0,0-5 0 0,0 1 1 0,-7-1 0 16,2 1 0-16,-2 0 3 0,0-1 9 0,-6 1 13 0,6 4 17 0,-6-1 18 15,0 5 14-15,0-5 10 0,-6 8 8 0,6-1 9 0,-6 4 5 16,6 5 2-16,-6-6 3 0,-2 9 2 0,2-4-1 0,6 8-1 15,-6-5-8-15,6 5-14 0,-7-1-18 0,7 4-20 0,-7 0-14 0,7 0-11 16,-6 4-9-16,6-1-6 0,0 0-5 0,-7 2-3 0,7 7-3 16,0-6-2-16,0 5-1 0,0 4 0 0,7-4-1 0,-7 7 1 0,6-3 1 15,8 3 2-15,-8 1 2 0,14-2 1 0,-8 3 1 0,2 1-1 16,5-3-1-16,1 4 2 0,6-4-1 0,-7 4 0 0,7-3 0 0,-6-1 0 16,6 4 2-16,-7-3-1 0,1-1-1 0,0 0 0 0,-1 0-2 15,1 1-2-15,-8-5-1 0,2 4 2 0,-1 0-1 0,-7 1 0 0,0-4 0 16,2 3 0-16,-8-3 0 0,0 4 0 0,-8-5-1 0,2 0 0 15,0 1 1-15,-7 4 2 0,6-9 1 0,-6 5 2 0,1 0 3 0,-2-4 4 16,1 0 2-16,-7 0 4 0,8-1 4 0,-2-2 2 0,8-1 4 16,-7 1 4-16,6-5 4 0,-6 1 5 0,7 0 3 0,0-1 1 0,-2-3 1 15,8-3-2-15,-6-1-2 0,0 0-2 0,6-3-5 0,0 0-4 16,0-5-6-16,-6 2-9 0,6-5-15 0,0-3-21 0,6 0-44 16,-6-4-56-16,6-1-77 0,0 1-87 0,2-4-82 0,-2 1-76 0,7-4-37 15,0 4-20-15,0-5-8 0,-1 4-5 0,2 1 1 0,6 0 3 16,-1 2 12-16,1 4 17 0,-1 1 38 0,1 4 52 0,0 7 73 0,-2-1 223 15</inkml:trace>
  <inkml:trace contextRef="#ctx0" brushRef="#br0" timeOffset="135599.94">30695 10756 193 0,'-8'14'219'0,"8"-3"13"0,-6-3 10 16,6-1 17-16,0 0 18 0,0-3 28 0,0 0 29 0,0-1 36 16,0-3 39-16,6 0-12 0,-6 0-36 0,8-3-34 0,-2-1-37 0,0 0-23 15,1 1-17-15,6-4-14 0,0-1-10 0,0-3-15 0,0 0-18 16,0-1-27-16,0-2-30 0,0 1-36 0,7-4-37 0,-8 3-24 0,2-4-18 15,5 0-9-15,-12-1-4 0,12 1 0 0,-13-3 1 0,8 2 4 0,-8-4 1 16,7 2 4-16,-6 3 6 0,-1-4 4 0,1 2 2 0,-7 0 6 16,6 1 5-16,-6 4 6 0,7-3 4 0,-7 3 7 0,0 4 7 0,0 1 3 15,0-2 1-15,0 5-1 0,0 0-1 0,0 3-5 0,0 0-6 16,-7 1-6-16,7 3-5 0,0 0-5 0,-6 0-6 0,6 3-5 0,-7 5-6 16,1-4-8-16,6 6-7 0,-7 2-5 0,1-2-6 0,-7 9-1 15,13-4-1-15,-6 6 0 0,-2 2 2 0,2 2 0 0,0 1 2 0,6-1 0 16,-7 0 0-16,7 5 1 0,0-5 0 0,0 6 1 0,7-6-1 0,-7 4 0 15,6-2 1-15,0-2 0 0,2-4-1 0,-2 2 1 0,0-2-2 16,7 2 2-16,-6-9 0 0,6 4 1 0,-7-7-1 0,8 0 2 16,-2-3 0-16,2-1 0 0,-1-4 1 0,-1-3-1 0,2 0 1 0,-2-3 0 15,8-4-1-15,-7-5-1 0,0 1 2 0,6-3-1 0,-5-1 0 0,5-4-1 16,-6 2-1-16,0-5 0 0,1 0 0 0,-2-1-1 0,2-2 0 16,-8 3 0-16,0-4 0 0,7 1 0 0,-6-1 1 0,0 5 0 0,-7-6 1 15,6 5-1-15,0 0 1 0,-6 1 0 0,7 2 0 0,-7 1-1 16,0 7 2-16,0 1-1 0,7-2-1 0,-7 4-3 0,0 1-1 0,-7 7 0 15,7 0-2-15,0 0-1 0,0 4-1 0,-7 3 1 0,7 4 1 16,-6 4 0-16,0 0-2 0,6 4 0 0,-7 1 1 0,0 6 0 0,1 0 3 16,-1 0 0-16,1 3 1 0,6 1 1 0,-6-2 2 0,6 1 0 15,-7 1 0-15,7 0-1 0,0-4-1 0,0-1-1 0,0 0-4 0,7-3-9 16,-7-3-16-16,6-2-19 0,-6 0-20 0,6-7-38 0,1 1-46 16,-1-4-61-16,8-3-70 0,-8-4-65 0,7 0-61 0,-6-7-49 0,5-1-42 15,2-3-19-15,-1-4-9 0,-7-3 7 0,8 1 11 0,-2-6 19 16,1-3 18-16,-6 1 39 0,6-5 45 0,-7-3 62 0,8 0 69 0</inkml:trace>
  <inkml:trace contextRef="#ctx0" brushRef="#br0" timeOffset="135803.07">31385 10243 0 0,'-13'-11'28'0,"-1"0"228"0,2 3 33 0,-2-2 34 0,2-1 36 16,-1 3 33-16,6-2 32 0,-6-2 20 0,7 5 16 0,-1-4 9 0,0-1 6 16,7 2-29-16,0 3-44 0,0-4-62 0,0 3-70 0,0-3-44 15,0 4-33-15,7 0-34 0,0-1-37 0,-1 1-32 0,0 0-32 0,1 3-22 16,6 0-16-16,0 0-8 0,-7 1-7 0,8 3-4 0,-8 0-5 15,7 3 0-15,-6 1-1 0,-1 4-1 0,1-1 1 0,-7 5 0 0,6-2 0 16,-6 5-2-16,-6-1 0 0,6 4-12 0,-7 1-13 0,1 3-34 0,-8 0-41 16,8-1-55-16,-6 2-65 0,-2-1-56 0,8 3-56 0,-7-3-48 15,6 1-44-15,-6-1-23 0,13-5-13 0,-6 6-3 0,-1-5-1 0,7-3 11 16,7-1 13-16,-7-3 33 0,6 1 42 0,0-9 56 0,8 0 64 0</inkml:trace>
  <inkml:trace contextRef="#ctx0" brushRef="#br0" timeOffset="136037.44">31216 9774 0 0,'-26'-11'124'0,"6"4"165"0,0-5 35 0,7 5 31 16,-7 0 30-16,8-1 20 0,5 1 16 0,1-1 12 0,-1 1 7 16,1 0 5-16,6 0 4 0,0 0-39 0,6 3-61 0,-6-3-68 0,7 2-68 15,6 2-47-15,-7 0-35 0,8 3-32 0,-2 0-30 0,1 0-21 16,0 0-18-16,0 3-9 0,1 5-10 0,-2-5-4 0,2 8-4 0,-2-3-3 15,-5 6 0-15,-1-3-2 0,-6 4 0 0,7 4-8 0,-14-1-14 0,7 0-31 16,-6 4-41-16,-7 0-62 0,0 0-70 0,0 3-69 0,-7-2-66 16,1 2-40-16,-1 1-24 0,-6-4-14 0,7 3-5 0,-7 2-4 15,6-6-1-15,-6 2 7 0,7-3 14 0,-1 3 31 0,0-5 42 0,1 0 61 16,6 1 167-16</inkml:trace>
  <inkml:trace contextRef="#ctx0" brushRef="#br0" timeOffset="136808.43">31111 9532 97 0,'-6'-7'219'0,"-7"-5"29"0,6 2 28 0,1 3 31 15,-1-4 29-15,-5 2 36 0,4-1 39 0,2 3 25 0,6-3 21 16,-6 1-11-16,6 1-30 0,-7 5-37 0,7-4-43 0,0 3-32 0,-7 1-27 16,7 0-28-16,0-2-27 0,0 5-31 0,0 0-30 0,0-3-36 0,7 6-40 15,-7-3-25-15,7 5-20 0,-1 1-12 0,8-2-8 0,-8 6-6 16,7-2-5-16,0 3-5 0,0 4-2 0,7 0-1 0,-8 0 0 0,8 2 0 16,-1-2 0-16,-5 7 1 0,5-3 0 0,-6 2 0 0,6-2-1 15,-5 3 1-15,5 0 1 0,-6 0-1 0,0-4-2 0,0 4 1 0,0 0 0 16,1-3 0-16,-8-1 1 0,0 1 0 0,7-5-2 0,-6-3 2 0,-7 3 0 15,6-3-1-15,-6-3 0 0,7-2-2 0,-7 6 0 0,0-7-8 16,0-3-11-16,0 2-19 0,0 0-25 0,-7-4-47 0,7 0-58 0,0 0-61 16,-6-4-63-16,6 0-53 0,-7 2-50 0,0-7-38 0,7 1-33 15,-6 2-16-15,6-5-8 0,0 0 5 0,0 0 7 0,0-4 20 0,0 5 24 16,6-5 46-16,1 0 60 0,0-4 59 0,-1 5 113 0</inkml:trace>
  <inkml:trace contextRef="#ctx0" brushRef="#br0" timeOffset="137011.54">31456 9521 147 0,'0'0'220'0,"-6"-3"22"0,-1-2 22 16,7 2 21-16,-6 3 23 0,0-4 31 0,-2 1 33 0,2 3 29 0,0-4 27 16,0 4-18-16,-2-3-38 0,2 3-34 0,0 0-32 0,-7 3-28 15,6-3-27-15,-6 4-22 0,1-1-19 0,-2 4-21 0,1 1-22 0,0 3-29 16,-6 0-34-16,-1 3-28 0,7 1-27 0,-7 0-15 0,1 7-10 16,0-5-5-16,-1 10-5 0,-6-5-3 0,7 7-2 0,-8-3-1 0,8 3-2 15,-8 0-11-15,1 1-15 0,7 3-37 0,-7-4-52 0,0 0-70 16,0 0-83-16,-7 1-75 0,14-4-70 0,-7 4-35 0,0-9-19 0,0 2-10 15,6-3-4-15,1-4-3 0,5 2 0 0,2-8 9 0,-1 2 13 16,6-5 38-16,7-3 50 0,0-4 70 0,7 0 240 0</inkml:trace>
  <inkml:trace contextRef="#ctx0" brushRef="#br0" timeOffset="137464.68">30799 11272 38 0,'-13'22'380'0,"6"0"59"0,-6-4 31 0,7-3 14 0,-1-4 6 16,0 0 2-16,7-7 4 0,0-1 0 0,-6-3 1 0,6 0 1 15,6 0 0-15,-6 0-60 0,0-3-92 0,7 3-109 0,-7-4-122 0,7 1-86 16,-7-5-68-16,0 5-99 0,6-1-111 0,-6-3-90 0,6 0-78 0,-6-1-41 16,7 0-19-16,-7 1-12 0,7 0-5 0,-7-1-2 15,0-3-2-15,6 0 1 0,1 0 2 0,-7 5 26 0,6-6 39 0,0 1 84 16,1 4 234-16</inkml:trace>
  <inkml:trace contextRef="#ctx0" brushRef="#br0" timeOffset="140852.37">3191 13346 0 0,'6'0'46'0,"1"-5"166"0,-1 5 16 0,-6 0 13 15,6 0 9-15,-6 0 13 0,0 5 16 0,0-5 15 0,8 0 19 0,-8 0 23 16,0 4 27-16,0-4-14 0,0 0-33 0,0 0-26 0,0 0-21 16,0 0-12-16,0 0-6 0,6 0-7 0,-6 0-6 0,0 0-11 15,0 0-12-15,0 0-17 0,6-4-16 0,-6 4-22 0,0-5-25 0,0 3-26 16,0-3-29-16,0 2-20 0,-6-1-14 0,6-3-12 0,0 3-8 0,-6-3-5 16,-2 0-3-16,8-1-2 0,-6 1-2 0,-7 0-1 0,7 4-1 15,-1-5-2-15,1 0-1 0,-7 5-1 0,-1-1-2 0,2 0-1 0,-2 4-3 16,2-3-1-16,-1 6-2 0,-1-3-1 0,2 4 0 0,-8 3-2 15,7-3 1-15,-7 3-2 0,8 4 0 0,-8 0 0 0,7 0-1 0,0 0 0 16,0 4 0-16,-1 0-1 0,2 0 1 0,-1 2 0 0,0 2 0 16,6-4-1-16,1 7 0 0,-1-4 0 0,0 1 1 0,1-1-1 0,6 1 0 15,0-2 1-15,0 2 1 0,0-1 2 0,6 0-1 0,-6 0-1 16,7-2 2-16,0 2 0 0,6-4 1 0,-7 1 1 0,8-4 2 0,-8 3 0 16,6-6 1-16,8 3-1 0,-7-4 1 0,7 0-1 0,-8-4 1 15,15 2 1-15,-7-5-2 0,-1-5 2 0,7 2 1 0,-6-4-1 0,12-3 1 16,-6-2-2-16,0-3 2 0,1-2-2 0,5-6 0 0,-6 2-1 15,7-6 0-15,-8 2-2 0,9-1-3 0,-9-2-2 0,7-6-3 0,-5 4-4 16,-1-2-6-16,0-2-4 0,-6 2-4 0,5-5-4 0,-5 5-4 16,0-5-4-16,-8 0-3 0,8 0-2 0,-7-3-3 0,1 3 0 15,-8-3-1-15,6 0 2 0,-5-1 4 0,0 1 2 0,-1 3 5 0,-6-2 5 16,7-2 3-16,-7 1 5 0,0 3 2 0,0 0 6 0,0 4 6 0,0-3 8 16,0 6 8-16,0 1 7 0,0 0 7 0,-7 7 6 0,7-5 8 15,0 10 7-15,-6-1 6 0,6-1 6 0,-7 4 4 0,7 4 5 16,-7 1 4-16,7-1 2 0,-6 4 1 0,0 2-1 0,6-2-5 0,-6 7-3 15,6-3-3-15,-8 3-7 0,8-4-6 0,-6 8-8 0,6-4-7 16,-6 3-6-16,6-3-6 0,-7 7-5 0,1 1-5 0,-1 3-3 0,0 3-4 16,1 5-2-16,0-2-2 0,0 10-2 0,-2-1-1 0,2 2 1 15,0 2-1-15,6 3 2 0,-7 4 0 0,7-1 2 0,-7 1 1 0,7-1 1 16,7 5 1-16,-7-1 0 0,0 0-2 0,7 5 2 0,-1-5-1 16,-6 4 1-16,6-1 0 0,2-2 0 0,-2-1 0 0,6 4-1 15,-5-8 0-15,6 1 0 0,-6 0-1 0,5 0 0 0,2-5 0 0,-8 2 0 16,7-5 0-16,0-4 1 0,0 1 0 0,-6 0 0 0,6-9 0 15,-1 3-1-15,-4-3 1 0,4-1 0 0,1-2 0 0,-6-3 2 0,6 0 0 16,-7-7 0-16,0 3 2 0,2-3-2 0,4-4-1 0,-5 0 0 16,0 0 3-16,-1-4 0 0,7-3 0 0,-7 3 0 0,1-7-1 0,6 0 1 15,-7 0 0-15,8 0-1 0,-8-3 0 0,7-5 0 0,-7 5-1 16,2-4-1-16,-2-1 3 0,6-3-2 0,-4 4-1 0,-2-4 0 16,0 3-2-16,1-2 2 0,-1 2 0 0,1-3 0 0,6 4-2 0,-7-1-1 15,0 1-1-15,2 4 0 0,-2 2 0 0,7-2-2 0,-6 3 0 16,-1 4-1-16,1 2-1 0,-1-2 0 0,0 7 0 0,8 0 0 0,-8 0 0 15,0 7 0-15,1 1 0 0,0 0 0 0,-1 3 2 0,1 4 0 16,-1 2 0-16,0 2 1 0,8 3 0 0,-14 1 1 0,6 2 1 0,0-3 0 16,2 3 1-16,-2 1-1 0,0-1 1 0,1 2 0 0,-1-6 0 15,-6 5-1-15,7-9 0 0,-1 6 1 0,1-5 1 0,-1-3 0 16,0-1 0-16,2-3 3 0,-2 1 0 0,0-1 2 0,1-8 3 0,0 1 2 16,-1 0 0-16,0-4 2 0,1 0 2 0,-1-4 0 0,1-3 1 15,0-1 0-15,5 0 1 0,-5-6-1 0,0 3-1 0,5-8-1 0,-5 5-1 16,-1-8-2-16,8 4-1 0,-8-9-2 0,0 7-2 0,2-7-2 15,-2 2 0-15,-6-1-1 0,6-3 0 0,-6 4-1 0,7-5 1 0,-7 4-1 16,0 1-1-16,0 0 1 0,0 2-1 0,0 2 1 0,0 5 0 16,0-2-1-16,0 7 2 0,0 0-1 0,0 8-1 0,0-5 0 15,-7 5-2-15,7 3-1 0,0 0-3 0,0 0 0 0,0 0 0 0,-6 7 0 16,6-3-1-16,0 6 1 0,0-3-2 0,0 8-1 0,0 0 0 0,-6-1 1 16,6 9 0-16,0-4 1 0,0 2 1 0,0 2 2 0,6 2 1 15,-6-4 1-15,0 2 0 0,6-1 1 0,1 0 1 0,-1-4-1 16,1 1 0-16,-1-2 0 0,1-2 1 0,-1 0-1 0,8 0 0 0,-8-4 1 15,7 0-1-15,-7-4 1 0,7 0 1 0,-6-4 1 0,6 2-1 0,0-5 2 16,-7 0-1-16,8 0 1 0,-8-5 0 0,7-1 0 0,0 2-1 16,0-6 1-16,-7 2 0 0,8-7 0 0,-8 4-1 0,7-8 0 15,-6 5-1-15,6-5 0 0,-7 1 0 0,0-3 0 0,2-1-1 0,-8 2 0 16,6-1 1-16,-6-2 0 0,6 3 1 0,-6-7 1 0,0 10-1 0,0-2 2 16,0 1-1-16,0-1 2 0,0 8 3 0,-6-3 2 0,6 6 2 15,0-3 1-15,0 8-1 0,-6-1-2 0,6 0 0 0,0 4-3 16,-8 0 0-16,8 4-1 0,0 0-2 0,-6 3 0 0,6 0-2 0,0 4-1 15,0 4-4-15,-6-1-2 0,6 1-2 0,0 4 0 0,0 3 0 16,0-1 0-16,0-2 3 0,0 3 0 0,6-1 1 0,0-3 1 16,-6 5-1-16,8-4 1 0,4-5 0 0,-6 4 0 0,1-3 0 0,0-4 0 15,6 0 0-15,-7 1 0 0,1-5-1 0,6-1 0 0,-7-2 0 16,8 0-2-16,-8-4 1 0,7 0-2 0,-7-4 2 0,8 0-1 16,-8 1 0-16,6-7 0 0,2 1-1 0,-8-2 1 0,8-3-1 0,-1-1 0 15,-7 1 1-15,8-1 0 0,-8-3 0 0,6 0 1 0,-5-1 0 0,0 2 1 16,-1-6 1-16,1 4 0 0,-7 1 0 0,6 0 0 0,-6 3 1 15,6-3 1-15,-6 6 0 0,0 2 1 0,0-1 0 0,0 3-1 16,0 5-2-16,0-1-1 0,0 1 0 0,0 3-3 0,-6 3-1 0,6 1 0 16,0 3 0-16,-6 0 0 0,6 4 0 0,-7 4-1 0,7 0-2 15,-6 4 0-15,6 2-1 0,0 2 3 0,0-6 0 0,0 5 1 0,0 1 2 16,6-5 1-16,-6 0 2 0,7 0-1 0,-1-3 0 0,0-1-1 16,2-2 1-16,-2-2 0 0,6-2 0 0,-4-1 0 0,4-2-1 0,-5-3-1 15,6-2-1-15,0-2-2 0,-7-3-2 0,8-2-4 0,-2-1-4 16,2-2-1-16,-1-2-3 0,-1-2 0 0,2-1 0 0,-2 0-3 15,2-2 0-15,-8-3 2 0,7 2 0 0,-7 0 1 0,1 0 1 0,0 0 2 16,-1-1 3-16,0 2 4 0,-6-2 3 0,0 1 3 0,0 3 2 16,0 0 4-16,0 1 3 0,0 2 4 0,0 2 4 0,-6-1 2 0,6 0 5 15,0 3 1-15,-6 1 3 0,6 3-1 0,0 1 0 0,0 0-1 16,-7 3-2-16,7 0-2 0,0 0-1 0,0 0-3 0,0 3-2 0,0 0-3 16,0 1-3-16,0 6-4 0,7-2-2 0,-7 3-4 0,0 4-2 15,6 3 1-15,0 0 0 0,-6 0 1 0,8 9 2 0,-2-5 1 0,7 3 2 16,-7 4 0-16,1 0 0 0,6-2 1 0,-7 1 0 0,0 6 0 15,8-5 1-15,-8 4 0 0,7 1 0 0,-6-2 1 0,6 0-2 0,-7 2 0 16,8 3 1-16,-8-5 1 0,0 1-1 0,8 0 1 0,-8 0 0 16,1 1-1-16,-1-5 1 0,0 0 0 0,1 4-1 0,0-4-1 15,-7-4-2-15,6 5-1 0,-6-4 0 0,0-1-3 0,-6-2-4 0,6-2-4 16,-7-2-5-16,0-1-4 0,1-3-4 0,0-1-5 0,-1-3-6 16,1 0-3-16,-8-4-4 0,2-3-3 0,5 0-1 0,-6-1 0 15,0-3 1-15,0 0 2 0,0-3 2 0,-1-1 4 0,2 0 2 0,-1-3 6 16,6-4 4-16,-6 3 5 0,7-2 5 0,-8-5 5 0,8 4 4 15,0-3 5-15,-1 0 9 0,0-5 1 0,7 1 1 0,0-1 1 0,0-3 3 16,7 0 0-16,0 0 0 0,5-3 1 0,2-1 0 0,-1 0 1 16,6-3 0-16,8 0-1 0,-2-1-1 0,1-2-3 0,0 2-3 0,7-2-1 15,-7-2-1-15,7 1 0 0,-7 4-2 0,6-5 0 0,-6 6-1 16,1-5 0-16,-1 3-1 0,-7 1 0 0,1 4 1 0,0-1 0 0,-2 0 1 16,-4 1 1-16,-1 2 0 0,-7 1 3 0,0 0 3 0,2 4 6 15,-8 0 5-15,6-1 7 0,-6 1 3 0,-6 4 6 0,6-1 4 0,-8 0 4 16,2 4 4-16,0-4 4 0,-1 5 2 0,-6-5 5 0,6 3 3 15,-5 2 1-15,6 3 1 0,-8-4 0 0,1 2-1 0,6 3-1 16,-6-1-1-16,7 0-2 0,0 2-3 0,-1 3-1 0,0-3-6 0,1 5-5 16,6-4-4-16,-6 4-7 0,6 4-6 0,-7-4-6 0,7 5-5 15,0-3-5-15,0 6-4 0,-7-1-4 0,7 3-6 0,0 7-2 0,0-3-2 16,0 0-1-16,7 8 0 0,-7 0 1 0,0 4 1 0,7-4 2 16,-1 8 1-16,0-5 1 0,1 4 1 0,6-2 1 0,-7 0 1 0,7 0 0 15,-6-2-1-15,6 1-1 0,1-4 0 0,-8 1 1 0,6-2 0 16,2-3 1-16,-1 1-1 0,-1-5 0 0,2 1-1 0,-2-4 0 15,2-4-2-15,-1 4 0 0,-1-7-2 0,2-1 0 0,-2 1 0 0,8-4-1 16,-13-4 0-16,13 1-1 0,-14-4-1 0,7-1 0 0,0-3-1 0,0 0-1 16,0-3-1-16,0-1-1 0,1-3-1 0,-8-1-1 0,6-3 0 15,2 0 0-15,-1 0 0 0,-7 0 0 0,8 0 2 0,-8 1 0 16,6-2 1-16,-4 1-1 0,-2 4 1 0,0 0 1 0,1-1 2 0,-1 5 1 16,-6-1 1-16,7 4 1 0,0 4 0 0,-7-5-1 0,0 10 1 15,6-3-1-15,-6 2-1 0,0 3 0 0,6 0 1 0,-6 3 1 16,6 4-1-16,-6 1 1 0,8 0-1 0,-8 6 1 0,6-2 0 0,0 5 2 15,-6-2-1-15,7 7 2 0,0-4 0 0,-7 4 1 0,6-3 0 0,1 3 1 16,-7-4 0-16,0 0 1 0,6 0 1 0,-6 1-1 0,0-5 0 16,6 2-1-16,-6-6 0 0,0 0 1 0,0-1-1 0,7 2 1 15,-7-8 0-15,0 5 0 0,0-8-1 0,0 3 0 0,0-3 1 0,0 0 0 16,0 0-1-16,0-3 1 0,0-1 0 0,0-3-1 0,7-1 0 0,-7-4-2 16,0 2-1-16,6-5 0 0,-6 1-1 0,6-4 0 0,1-4-1 15,0 0 0-15,-7 0-1 0,13-5-2 0,-7 6-1 0,0-5 1 16,8 1-2-16,-8 3 1 0,8 0 1 0,-2 0 0 0,-5 3 0 0,6 5 1 15,0-1-1-15,-1 4 1 0,-4 0 0 0,4 4 1 0,-5 0 0 16,-1 7 0-16,1 0-1 0,0 0 1 0,-1 3 0 0,0 5 0 0,1-1-1 16,-7 8 1-16,7-1 1 0,-7 1-1 0,6 3 2 0,-6 4-1 15,0-3 0-15,0 6-5 0,0-7-4 0,0 4-7 0,0 0-8 0,6-3-13 16,-6-4-15-16,0 2-22 0,0-5-23 0,7-1-36 0,-7-4-40 16,0-3-57-16,7-4-66 0,-1 0-59 0,-6-4-55 0,7-3-40 15,-1-4-35-15,-6-4-13 0,6 1 1 0,1-6 8 0,-7 2 12 0,0-3 20 16,7-4 25-16,-14-5 34 0,7 1 41 0,-7-5 57 0,1 2 66 15</inkml:trace>
  <inkml:trace contextRef="#ctx0" brushRef="#br0" timeOffset="141117.99">5621 12543 0 0,'-14'19'191'15,"-6"-4"117"-15,7-1 35 0,1 1 28 0,-2-5 24 0,8 2 21 0,0-5 20 16,-1-1 16-16,0-1 13 0,1-1 12 0,6-1 12 0,0-3-39 15,0 0-64-15,0 0-62 0,0 5-59 0,6-5-37 0,-6 0-25 16,7-5-20-16,0 5-17 0,-1-3-16 0,7-1-18 0,-6-1-15 0,5 3-12 16,1-5-11-16,-6-1-11 0,6 5-10 0,1-4-11 0,-2-1-8 15,-6 4-10-15,8-3-9 0,-8 3-11 0,7 0-8 0,-7 4-8 0,2 0-6 16,4 0-3-16,-6 0-1 0,8 4-3 0,-8 3-1 0,7-3-2 16,-7 8-6-16,8-2-6 0,-8 1-14 0,8 0-16 0,-8 4-22 15,7-1-26-15,0 5-45 0,-6-5-54 0,5 0-68 0,-5 1-77 0,6 0-72 16,0-1-71-16,-6-2-37 0,6-5-20 0,-1 4-5 0,-4-7 1 0,-2-1 11 15,6-3 15-15,-5 0 22 0,6-3 27 0,-6-4 44 0,-1-1 55 16,0 1 69-16,2-7 195 0</inkml:trace>
  <inkml:trace contextRef="#ctx0" brushRef="#br0" timeOffset="141295">6017 12554 54 0,'0'-7'310'0,"0"3"47"0,0 1 42 0,0-1 26 0,0 1 20 0,0 3 15 16,0-5 8-16,0 5 6 0,0-3 3 0,7 0 1 0,-7 3 3 0,0-4-69 15,0 4-104-15,7-4-76 0,-7 1-61 0,6-1-47 0,0 4-41 16,0-4-29-16,-6 1-22 0,8 3-18 0,-2-4-18 0,0 4-19 15,1 4-22-15,0-4-28 0,-1 7-29 0,-6-3-36 0,7 3-36 0,-7 3-44 16,0 5-47-16,0 0-44 0,-7-1-41 0,1 9-42 0,-1-4-42 0,-6 6-18 16,-1-3-3-16,2 0 10 0,-1 3 15 0,-7 1 25 0,0-4 28 15,2 0 34-15,-2 0 37 0,7-4 42 0,-7 0 49 0</inkml:trace>
  <inkml:trace contextRef="#ctx0" brushRef="#br0" timeOffset="142186.81">7392 13250 122 0,'-7'27'233'16,"7"-2"15"-16,-6-4 14 0,-1 6 18 0,7-9 21 0,-7 0 18 0,1-3 16 15,6-1 12-15,0-2 13 0,0-2-4 0,0-3-13 0,0 1-34 16,0-5-43-16,0 1-24 0,0 1-10 0,0-5-9 0,6-5-7 0,1 1-16 16,0-3-20-16,-1-4-17 0,1 1-15 0,5-5-13 0,2-4-12 15,-2-3-18-15,8-3-17 0,-7-1-20 0,7-7-20 0,-8 4-15 16,8-4-14-16,-7-3-7 0,0 2-4 0,0-2-3 0,-7 0-1 0,8-1-1 16,-8-4 0-16,1 4 0 0,6 1 3 0,-13-5-1 0,6 5-1 15,1-1 2-15,-7 4 0 0,6 0 2 0,-6 0 2 0,7 0 4 16,-7 8 4-16,7-1 4 0,-7 0 6 0,0 4 5 0,0 4 3 0,0 3 2 15,0 1 4-15,0-1 4 0,0 4 3 0,0 4 1 0,0 0 3 16,0 3-3-16,0-1-3 0,-7 3-4 0,7 2-6 0,0 0-5 0,0 0-8 16,0 2-4-16,0-2-5 0,0 9-5 0,-7-2-4 0,7 4-3 15,0-1-5-15,0 9-2 0,0-1-2 0,0 4-1 0,0 5 0 0,0-2 0 16,7 4 4-16,-7 4 0 0,0 3 2 0,7 1 1 0,-7 0 0 16,6-1 1-16,0 6 1 0,1-3-1 0,0-2 1 0,-1 3-1 0,0 1 0 15,1-4 0-15,0-1 1 0,6 0-1 0,-7-7-2 0,8 5 0 16,-2-9 0-16,1 1 0 0,0-4 0 0,0 1 1 0,1-10 1 0,-2 1 0 15,8-2-1-15,-7-1 0 0,0-4 1 0,0-3 0 0,0-1-1 16,6-3-1-16,-5 0 1 0,-1-3-1 0,-1-4-1 0,2 0-2 16,-8-4-4-16,7-5-3 0,0 2-5 0,-6-1-3 0,5-3-3 0,-4-4-4 15,4 0-3-15,-6-3-4 0,2-2-2 0,-2 2-3 0,0-4-1 16,-6 0 1-16,0-4-1 0,0 4 2 0,0-5 2 0,0 1 3 0,0 4 4 16,-6 0 5-16,6-1 5 0,-6 5 7 0,-2 3 6 0,2 4 9 15,0 0 8-15,6 3 6 0,-6 4 3 0,-2 3 1 0,8 5 3 0,-6-4-1 16,6 7 0-16,0-5 0 0,0 5-2 0,0 0-1 0,0 5-2 15,0-3-3-15,0 3-2 0,6 2-7 0,-6 0-3 0,8 1-5 16,-2 2-1-16,0 2 0 0,8-1-1 0,-2 3 0 0,1-2 3 0,1-2 0 16,-2 0 4-16,8 7-1 0,-7-11-1 0,7 5 0 0,-1-3 0 0,0 3-1 15,1-4-1-15,-1-3 0 0,1 3 0 0,-6-4-1 0,5 1 1 16,-6 4 0-16,6-5 0 0,-5 1-2 0,-2-1-2 0,1 1 0 16,-6 3 1-16,6-3-2 0,-7 7 1 0,1-3 0 0,0 2 2 0,-7 5-1 15,6-1 0-15,-6 1 0 0,0 4 0 0,0-1 1 0,0 4-2 16,0 3 2-16,0-3 2 0,0 5 0 0,0-6 0 0,0 5 0 0,0-4 1 15,6 0-2-15,-6 0 0 0,7-1-5 0,0-5-8 0,-1 2-12 16,1-4-15-16,5 1-29 0,-5-4-35 0,6-4-51 0,0 1-55 16,7-8-62-16,-7 3-62 0,0-6-60 0,7-1-59 0,-1-3-29 0,-6-4-14 15,6-1-3-15,1-2 4 0,0 0 9 0,-1-5 16 0,1 2 27 16,-1-6 36-16,0 1 50 0,8 0 56 0</inkml:trace>
  <inkml:trace contextRef="#ctx0" brushRef="#br0" timeOffset="142961.84">9091 12958 0 0,'6'-8'59'0,"-6"4"159"0,8-3 21 0,-8 0 22 0,0 3 25 16,0-3 17-16,-8 2 18 0,8-2 15 0,0 1 17 0,-6-2 19 0,0 4 20 16,0-3-25-16,6 0-49 0,-7-1-34 0,0 5-28 0,-6-5-20 15,7 5-14-15,0-5-20 0,-2 5-21 0,-4-1-17 0,6 0-15 0,-8 1-16 16,8 3-16-16,-7 0-18 0,6 0-20 0,-6 3-19 0,1 1-17 16,-2 3-11-16,8 1-10 0,-14-1-6 0,13 3-5 0,-12 7-3 15,6-7-2-15,0 5-1 0,0 3 0 0,0 0 0 0,0 0-2 0,0 4 0 16,7 0 0-16,-8 0 2 0,8 0-1 0,-1 5-1 0,1-7 1 15,-1 7-1-15,7-2-1 0,0-3 0 0,0 0 0 0,0 0-2 16,7 0-2-16,-1-4 1 0,1 1 0 0,5-5-1 0,-4 1 1 0,4-4 0 16,2-4-1-16,-2 0 1 0,8-2 0 0,-7-3 0 0,0-4-3 0,6 2-1 15,-6-8-3-15,7 0-3 0,-6 1-3 0,4-7-1 0,-4-1-4 16,-1 0 1-16,-1-3 0 0,2 0 0 0,-2-4 0 0,2-1-2 16,-8 2 2-16,7-2 1 0,-6 2 0 0,0-2 3 0,-1 3 3 0,-6 1 4 15,6-4 5-15,-6 5 4 0,6-3 6 0,-6 2 4 0,0 1 2 16,0 3 3-16,0-3 5 0,0 2 3 0,0 3 4 0,-6-1 4 0,6-3 2 15,0 3 2-15,-6 3 4 0,6 0-1 0,-6 1 0 0,6-1-1 16,0 4-4-16,-7 2-2 0,7-2-6 0,-7 7-4 0,7-3-4 0,0 6-3 16,0 1-5-16,-6-1-3 0,6 9-4 0,0 2-3 0,0 1-3 15,0 7-3-15,0 1 1 0,0 2-1 0,0 7 0 0,0-2 1 16,0 6 1-16,6-2 1 0,-6 3 1 0,0-1 0 0,7 0 0 0,-7-2 0 16,7-2-1-16,-1-3 1 0,0 1 3 0,0-5-1 0,2 1-1 0,-2-4 0 31,7-4-1-31,-7-3 2 0,8-4 1 0,-2 0 0 0,2-4 2 0,-2 0 1 0,-5-7 0 0,13 0 2 15,-8-3 0-15,2-4 0 0,-2-4 0 0,2 0 0 0,-1-4-2 16,0 1 1-16,0-8 0 0,-7 3 0 0,8-7-2 0,-2 4-2 16,-5-3 0-16,6-1 0 0,-6 1-1 0,-1-1-2 0,0-4 0 0,0 5 0 15,2-1 0-15,-2 3 1 0,0-2 0 0,1 7-1 0,-7-3 0 16,7 6 1-16,-7 0 1 0,6 4-2 0,-6 0 1 0,7 4-2 0,-7 3 0 16,0 1 0-16,6-1 0 0,-6 8 0 0,6-1-1 0,-6 4 2 15,7 5 0-15,-7-2 0 0,7 5-1 0,-1 4 1 0,-6-2 0 0,6 5 2 16,1 1 1-16,-7-1 0 0,7 3-1 0,-1 1 1 0,-6-1 1 15,7-3-1-15,-7 4 0 0,0-3 0 0,6-2-1 0,-6-3 0 16,0 1 0-16,7-1-1 0,-7-7 0 0,6 3 0 0,-6-2 0 0,0-5 1 16,7 1 1-16,-7-5 1 0,0 1 0 0,0-4 2 0,0 0 0 0,0 0 1 15,6-4 0-15,-6-3 0 0,6 0 0 0,-6-4 0 0,8-5-1 16,-8 7 0-16,6-11-1 0,0-2 0 0,1 0-1 0,-1 0-2 0,1-3-1 16,-7-1-1-16,13 1 0 0,-7-1-1 0,0-3-1 0,2 3 1 15,-2 4-1-15,7 0 0 0,-6 0 2 0,5 4-1 0,-5 3 0 0,-1 1 0 16,1 2 1-16,6 5-2 0,-7 4 0 0,1-1 1 0,0 4-1 15,-7 4 0-15,6 3-1 0,1 0 0 0,-1 4 0 0,-6 4 0 16,6-1 0-16,-6 5 1 0,7 2-1 0,-7 2 1 0,0-1 0 0,7 3 2 16,-7 1-2-16,0 0 1 0,6-5 0 0,-6 5-2 0,6-4-5 15,-6 0-11-15,8 0-15 0,-2-7-25 0,0 2-32 0,1-5-46 0,-1-1-55 16,7-4-57-16,0-3-62 0,1-1-51 0,-2-3-43 0,8-3-34 16,-7-5-28-16,7 1-11 0,6-4-4 0,-7 3 9 0,7-6 12 0,-6 3 26 15,6-3 30-15,-1-1 47 0,1 0 53 0,1-3 57 0,-1-1 155 16</inkml:trace>
  <inkml:trace contextRef="#ctx0" brushRef="#br0" timeOffset="143508.73">10355 12997 154 0,'6'-10'245'0,"-6"2"25"0,0-3 22 16,0 1 18-16,0-2 15 0,0 5 16 0,-6-4 15 0,-1-1 11 15,1 5 9-15,-8-3-17 0,8 0-29 0,-6 2-38 0,5-1-42 0,-6 3-33 16,0-2-27-16,-1 5-23 0,2 0-19 0,-2-2-15 0,2 5-13 0,-1 0-14 16,-1 0-14-16,2 5-10 0,-2 1-9 0,2 2-8 0,-2-2-9 15,1 11-11-15,1-3-11 0,-2-1-10 0,8 7-5 0,-7-3-4 16,6 6-1-16,-6-2-1 0,7 5-5 0,0 0 0 0,-2 0-1 0,8-1-1 15,-6 1 0-15,6-5-3 0,6 5-1 0,-6-3 0 0,8-1-2 16,-2-4 0-16,0-4-4 0,1 1-1 0,-1 0-4 0,8-8-1 0,-2 0-2 16,2-4-4-16,-2 2-7 0,1-10-8 0,7 2-10 0,-6-8-11 15,-2 5-9-15,8-10-9 0,-7 2-6 0,-1-5-4 0,8-2-1 0,-7 3-1 16,0-9 0-16,0 5-1 0,-6-3 1 0,6-1 5 0,-7-3 7 16,0 3 10-16,2 1 11 0,-2-1 17 0,0 1 21 0,-6-1 27 15,7 0 29-15,-7 4 22 0,0 4 19 0,0-1 15 0,0 1 13 0,0 4 9 16,0 2 9-16,0 2 4 0,0 2 0 0,0 1 0 0,0 3-2 0,0 4-7 15,0 0-11-15,0 0-18 0,-7 0-22 0,7 4-15 0,0 3-11 16,0 4-10-16,7 1-9 0,-7 2-7 0,0 4-7 0,0 0-2 16,6 5-1-16,-6-1 1 0,7 3 0 0,0 0 1 0,-7 5 0 0,6-1 1 15,0 5-1-15,-6-2-3 0,6 1-2 0,2 3-1 0,-2 6-2 16,-6-3-2-16,6-2-3 0,1 7 0 0,-7-3-1 0,7 2-2 16,-1 1 1-16,-6 0-2 0,7 0 0 0,-1 0-5 0,-6-4-5 0,6 4-11 15,-6-3-11-15,7-1-16 0,-7 0-18 0,0 1-23 0,0-4-23 16,0-5-28-16,0 0-27 0,0-1-27 0,-7-2-27 0,1-3-21 15,0-1-19-15,-1-6-11 0,1-1-8 0,-8-4 2 0,8-3 6 0,-8 0 15 16,2-3 19-16,-1-5 31 0,0 5 37 0,-6-8 45 0,5 0 49 0,-5 0 52 16,-1-4 55-16,7-3 52 0,-6 3 52 0,-1-3 42 0,7-4 36 15,0 3 24-15,0-2 14 0,1-6 6 0,4 3 2 0,2-3-7 16,0-2-10-16,6 0-16 0,0-4-21 0,0-4-27 0,6 3-29 0,0-2-31 16,8 0-31-16,-8-1-28 0,14-3-24 0,-7 0-19 0,7-1-17 15,5 5-20-15,1-8-22 0,0 4-36 0,0-4-45 0,7-1-58 0,-1 1-64 16,1-4-62-16,-1 5-59 0,1-5-42 0,-1-3-30 0,1-1-15 15,-7 2-6-15,0-6 1 0,1 1 4 0,-8 1 14 0,0-2 19 16,1-2 35-16,-7-2 42 0,0 2 57 0,0 4 113 0</inkml:trace>
  <inkml:trace contextRef="#ctx0" brushRef="#br0" timeOffset="143837.99">9079 13730 217 0,'-14'22'425'0,"8"0"47"0,-1-3 29 0,1-1 16 16,0-3 9-16,-2-1 5 0,2-7 2 0,6 1 1 0,-6-1 1 15,6-3 0-15,-6-1 0 0,6-3-91 0,0 4-140 0,0-4-111 16,0 0-100-16,0 0-72 0,0 0-63 0,0-4-84 0,0-3-98 0,0 3-104 16,6-7-102-16,-6 4-53 0,0-7-26 0,6 3-14 0,-6-4-6 0,0-3-2 15,0 2-1-15,0-5 5 0,0 3 10 0,0-4 24 16,-6-4 33-16,0 0 70 0,-2-3 118 0</inkml:trace>
  <inkml:trace contextRef="#ctx0" brushRef="#br0" timeOffset="144166.1">7574 12778 0 0,'-14'4'165'0,"-5"3"253"0,0-3 50 0,0 3 33 16,5 1 24-16,-5-5 20 0,-1 1 17 0,7 3 10 0,0-7 9 0,0 4 4 15,6-1 3-15,-5 1-23 0,5-4-38 0,7 3-115 0,-6-3-154 16,6 0-86-16,0 0-50 0,6 4-35 0,1-4-24 0,5 0-18 15,2-4-17-15,5 4-26 0,7-3-29 0,6-1-47 0,8-3-56 0,-1 0-104 16,13 0-127-16,-7-1-88 0,14-3-71 0,-6 0-34 0,-2-3-17 16,1 2-9-16,1-3-5 0,-8 5-1 0,1-2-2 0,-7 2 13 15,0-1 21-15,-7 0 43 0,1 3 53 0,-1-3 101 0,-6 5 280 0</inkml:trace>
  <inkml:trace contextRef="#ctx0" brushRef="#br0" timeOffset="145354.81">11624 13144 3 0,'-12'18'289'16,"-1"-3"44"-16,0-1 36 0,-6 2 21 0,11-5 14 0,-4-1 9 16,5-2 7-16,-6-1 5 0,7-3 5 0,-1-1 6 0,7 1 6 0,-6 0-54 15,6-4-84-15,0 0-67 0,0 0-57 0,0 0-40 0,0 0-31 16,0-4-20-16,6 0-12 0,1 1-9 0,-1-4-6 0,7-5-5 0,-6-2-4 16,5-1-7-16,8-3-6 0,0-4-7 0,-7 0-6 0,7-4-7 15,-1-2-6-15,1 1-5 0,-1-2-4 0,0-1-2 0,-5 1-1 16,5 0 0-16,-6-1-1 0,0-2-1 0,1 2 0 0,-8 1 1 0,0 0 0 15,1-1 1-15,-1 2 0 0,1 2 0 0,-7-1 1 0,6 7 1 16,-6-3 1-16,0 4 1 0,0 1 4 0,0 7 2 0,-6-4 4 0,6 8 3 16,0-4 2-16,-7 8 2 0,7-1-1 0,0 0 1 0,0 1-1 15,0 3-1-15,0 0-2 0,-6 0-1 0,6 3-2 0,0 1-2 16,0 3-3-16,0 1-3 0,-7 2-3 0,7 2-2 0,0 2-3 0,-6 4 0 16,6 1 0-16,0 4 0 0,0 2 2 0,-6 0 2 0,6 1 0 0,0-1 1 15,0 5 2-15,0-1 0 0,0 0 0 0,0 1-1 0,6-1 1 16,-6 1 0-16,0-1-1 0,6 0-1 0,1-4-1 0,-7 2-1 15,6-2 0-15,1 1-2 0,-1-4 1 0,1-4 0 0,-1 0-1 0,0-3 0 16,8-1-1-16,-8-2 2 0,8-5 0 0,-2 0-1 0,1-3 0 16,1-8-1-16,5 1-2 0,-6-1-2 0,6-8-5 0,1-2-7 0,0-4-8 15,6-4-10-15,-7 0-9 0,1-7-13 0,-1-1-10 0,1 1-13 16,0-4-13-16,-1-3-12 0,-6 3-13 0,0-8-7 0,0 4-7 0,0-2 0 16,-7-3 2-16,2 3 5 0,-8-5 7 0,0 0 8 0,6 0 11 15,-6 0 13-15,-6 0 15 0,6 3 25 0,0 2 29 0,-8 2 31 16,2 0 31-16,6 7 22 0,-6 1 18 0,-1 4 12 0,0 3 9 0,7 0 11 15,-6 7 8-15,-1-4 6 0,1 9 4 0,0-1 2 0,-1 3 2 0,7 1-10 16,-7-1-15-16,1 5-17 0,6-1-18 0,-6 4-13 0,6 0-12 16,-7 0-10-16,7 4-7 0,-7-1-8 0,7 5-8 0,-6 3-5 15,6 0-4-15,0 8-3 0,-7-1-5 0,7 4-2 0,0 0-3 0,0 7 0 16,0 0 0-16,0 4 3 0,0 4 1 0,0-1 3 0,7 6 1 16,-7-3 3-16,6 5 2 0,-6 0 1 0,7 4 0 0,0-4 0 0,-7 4 0 15,6-1 0-15,0 1 0 0,1-2-1 0,0 3 0 0,-1-2-1 16,0-3 0-16,1 0-3 0,-1-3 0 0,1-1-2 0,0-4-2 0,-1-2 0 15,0-1-3-15,2-8 1 0,-2 1 0 0,-6-3-1 0,6-6 0 16,0-2 1-16,1-4 0 0,-7 0 3 0,7-4 3 0,-7-4 3 16,6 2 3-16,-6-2 2 0,0-6 1 0,7-2 1 0,-7 2-1 0,6-8 0 15,0 0 2-15,-6-1-1 0,8-6-1 0,-2 0 1 0,0 0-3 16,0-8-1-16,1 1-4 0,0-4-3 0,-1-1-3 0,1-3-4 16,-1 0-1-16,1 0-1 0,0-4 0 0,-1 5 0 0,6-1-1 0,2 0 0 15,-8 4 1-15,7 4-2 0,1 2 0 0,-2 1 0 0,2 7-1 16,-2 1 1-16,2 2-1 0,-1 5-1 0,-7 4 1 0,7-1-1 0,0 8 1 15,0-1 0-15,-6 1-1 0,6 7 2 0,-7 0-2 0,0 3 2 16,1 2-1-16,0 1 2 0,-1 3 0 0,0 0 0 0,-6 3 1 0,8-2 0 16,-8 5 0-16,0-3 0 0,6-2-1 0,-6 2-1 0,0-3-3 15,6 0-6-15,-6-3-10 0,7 2-9 0,-7-4-12 0,6-5-14 16,1 2-16-16,0-5-29 0,5 0-35 0,-6-3-52 0,8-8-62 0,-1 1-61 16,7-1-63-16,-8-7-58 0,8 3-53 0,0-6-22 0,5 0-5 0,-5-2 3 15,6 2 7-15,0-4 12 0,-7 0 16 0,8-1 27 0,-1 4 36 16,0-2 54-16,0 2 59 0</inkml:trace>
  <inkml:trace contextRef="#ctx0" brushRef="#br0" timeOffset="145965.37">13279 12869 22 0,'14'-3'212'0,"-8"-1"29"0,0 0 26 0,-6 1 25 15,6-5 21-15,-6 5 24 0,0-5 23 0,0 5 27 0,0-4 31 0,-6-1 6 16,6 1-9-16,-6 4-35 0,6-5-45 0,-6 1-34 0,-2-1-24 16,2 1-24-16,0 0-21 0,-1 0-21 0,1 2-17 0,-1-2-19 0,0 0-19 15,1 3-25-15,0 0-28 0,0 1-20 0,-2 0-14 0,2 3-12 16,0 0-10-16,-8 0-7 0,8 3-6 0,-7 0-6 0,0 1-4 0,0 3-4 15,0 4-4-15,0 1-3 0,0-1-5 0,-7 3-2 0,8 1-3 16,-2 3 0-16,-5 0-1 0,5 1 1 0,2 4 0 0,6-3 1 16,-8-1-1-16,8 3 0 0,-1 0 0 0,7 0-2 0,-7 0 0 0,7 1-1 15,7-6-1-15,-7 5 1 0,7-3-2 0,-1-1 0 0,8 0 0 16,-2-4 1-16,1 1-1 0,0-4 0 0,0 0 0 0,7-4 1 0,-7-2 1 16,6-2-2-16,1-3 0 0,-1-3-1 0,1-2 1 0,-7-2-2 15,7-4 1-15,0-3-2 0,-8-1-1 0,8 1-1 0,-7-5-1 0,-1-3 1 16,2 4-1-16,-2-4 0 0,2 0 0 0,-8 0 1 0,1 4 1 0,-1-4 1 15,0 0 1-15,2 0 1 0,-2 0 2 0,-6 4 2 0,0-5 0 16,6 1 4-16,-6 4 2 0,0 0 4 0,0 0 7 0,0 2 5 16,0 2 8-16,-6-1 5 0,6 5 4 0,0-2 4 0,0 5 1 0,-6 0 2 15,6 0 1-15,0 3-2 0,0 4-1 0,0 0-3 0,0 0-3 16,0 0-4-16,0 7-4 0,0-3-8 0,0 3-7 0,0 4-6 0,0 4-5 16,0-1-3-16,0 4-3 0,6 5-2 0,-6-1 1 0,6 3-1 15,-6 1 1-15,6 3 1 0,-6 1 2 0,8-5-1 0,-2 5-1 16,-6-1 0-16,6-4 1 0,7 1-1 0,-6 1 0 0,0-7 0 0,-1 3-1 15,0-2 1-15,8-2 1 0,-8-4-1 0,7 0 1 0,-6-4-1 16,6-4 1-16,-7 0 1 0,7-3 0 0,-6-1 2 0,5-3 0 0,2 0 0 16,-8-7 1-16,7 0-2 0,-7 0 1 0,8-4-1 0,-8-4-2 15,8 0 2-15,-8-4-1 0,7 2 0 0,-7-5 0 0,1 0 0 16,0 0-2-16,-1-3 0 0,0-2 0 0,0 2 0 0,2-1 0 0,-8 1 1 16,6-2 1-16,-6 2 0 0,6-1 0 0,-6 1 0 0,0 3 0 15,0 4-1-15,0-1 0 0,0 4-1 0,0 4-2 0,0 4 1 0,0 0-2 16,0 7 0-16,0 0-1 0,0 3 0 0,7 5 0 0,-7 3 0 15,0 4 2-15,0 7 0 0,7 0 1 0,-7 3-1 0,0 1 0 0,6 3 2 16,-6 4 0-16,7 0 2 0,-1 0 0 0,0 0 0 0,-6 0 0 16,7 0 0-16,0-4 0 0,-1-4-2 0,0 1-1 0,8 0-6 0,-8-7-8 15,1-1-16-15,5-4-16 0,-5-3-35 0,6-7-45 0,-7 0-71 16,8-4-86-16,-8-4-82 0,7-3-79 0,-6-4-49 0,-1-3-31 0,7-5-18 16,-7 1-6-16,2-5 1 0,-2-6 7 0,-6 4 13 0,0-8 17 15,0 0 35-15,0-4 44 0,0 0 72 0,-6-3 85 0</inkml:trace>
  <inkml:trace contextRef="#ctx0" brushRef="#br0" timeOffset="146106">13722 12390 134 0,'-13'-7'362'0,"0"2"45"0,7 2 30 0,-8 3 22 0,8-4 14 0,-8 4 9 15,8-3 6-15,0-1 3 0,0 4 0 0,-1-4 2 0,7 4-1 0,-7 0-80 16,7-3-122-16,0 3-90 0,0 0-76 0,0 0-58 0,0 0-46 16,0 0-68-16,0 0-73 0,0 3-88 0,0-3-94 0,0 0-71 15,7 4-59-15,-7 0-30 0,0-4-15 0,0 0-6 0,0 0-4 0,0 0 1 16,0 0 2-16,0 0 12 0,0-4 16 0,0-3 46 0,0 3 59 15</inkml:trace>
  <inkml:trace contextRef="#ctx0" brushRef="#br0" timeOffset="146282.03">13396 12173 105 0,'-12'4'321'15,"-2"-4"34"-15,2 0 26 0,-2 0 24 0,1-4 18 0,0 4 11 0,0-3 5 16,1-1 3-16,-2 0 0 0,1 1 1 0,7 3 0 0,-14-4-79 15,8 4-118-15,-2 0-83 0,1 4-61 0,-7-4-65 0,8 3-63 0,-8 5-72 16,0-1-76-16,1 0-61 0,-1 0-55 0,0 5-51 0,1-1-51 16,-7 0-26-16,6 0-12 0,-6 3-7 0,7-2 0 0,-7 2 5 15,0 1 11-15,0 0 29 0,-1-1 36 0,2-3 51 0,-1 4 55 0</inkml:trace>
  <inkml:trace contextRef="#ctx0" brushRef="#br0" timeOffset="146563.29">11527 12650 203 0,'-13'11'389'0,"7"-4"36"0,-1 3 21 16,0-2 9-16,1 0 7 0,0-1 3 0,6-3 3 0,0-1 5 15,0 1 4-15,6-4 6 0,-6 3 7 0,6 1-85 0,8-1-135 0,-1 2-88 16,-1-5-66-16,8 4-37 0,0-4-18 0,6 0-11 0,-1 0-3 16,9-4-4-16,-2 4-5 0,1-8-20 0,-1 4-28 0,1 1-75 15,6-4-97-15,-7 3-105 0,1 0-108 0,-1 1-55 0,1-1-28 0,-7 0-15 16,0 4-5-16,-6-3-5 0,-1 3-4 0,1 0-1 0,-1 0 2 16,1 0 15-16,-7 0 25 0,0 0 67 0,7 0 112 0</inkml:trace>
  <inkml:trace contextRef="#ctx0" brushRef="#br0" timeOffset="147662.81">15025 13140 0 0,'-7'19'216'0,"0"-1"34"0,1-4 13 0,0-2 12 16,-1 3 11-16,1-8 10 0,-1 1 9 0,0-1 9 0,7 0 9 0,-6-4 12 15,6-3 15-15,0 4-40 0,0-4-64 0,0 0-32 0,0 0-16 16,0 0-9-16,6-4-5 0,1 4-7 0,0-7-10 0,-1 0-9 16,7-4-8-16,0 0-8 0,0-4-8 0,1-3-14 0,5-4-17 0,0 0-21 15,0 0-22-15,1-4-17 0,0 1-16 0,-1 0-8 0,1-5-8 16,0 0-4-16,-8 1-2 0,8 0 0 0,-7-1-1 0,0-3-1 0,0 4 1 16,0-4-1-16,0 1 0 0,0-1 0 0,-7-1-2 0,8 1 2 15,-8 1 1-15,-6 2-1 0,6-3 0 0,1 4 2 0,-7 3 4 0,0 1 5 16,0 0 5-16,0 2 5 0,0 4 4 0,0 1 6 0,0 0 4 15,0 3 5-15,-7 4 4 0,7 0 5 0,0 1 4 0,-6 2 2 0,6 5 1 16,0-5-2-16,0 8-5 0,0-4-6 0,0 4-7 0,-6 4-5 16,6-1-6-16,0 2-5 0,0 1-3 0,0 6-3 0,0-1-4 0,0 3-3 15,0 5-5-15,0-1-2 0,0 4-2 0,0 4-1 0,0-1 4 16,0 1 1-16,0 3 1 0,6 0 2 0,-6 4 1 0,0 1 1 16,6-2 1-16,-6 1 0 0,7 1 0 0,-7-1-1 0,7-1 1 0,-7 1-1 15,6 0 0-15,1-4 0 0,-7 5-2 0,6-6 0 0,0 2-1 16,2-4 0-16,-8-1-1 0,6-3 0 0,0 0-3 0,0-3 0 15,2-1-1-15,-2-3 0 0,0-5-1 0,1 2 0 0,6-5 1 0,-6 0 0 16,-1-3 1-16,6-4-1 0,-4 0 1 0,4 0 0 0,2-4-1 16,-1-3 1-16,-7 0 0 0,8-1-2 0,-2-6 1 0,1 3 1 0,0-5 0 15,0-1 0-15,1 2-1 0,-8-3 0 0,6-5 1 0,-4 5-1 16,-2-4-1-16,0 0 1 0,1 0 0 0,-7 1 0 0,6-1-1 0,-6-4 2 16,0 4 0-16,7 0 0 0,-7 0 0 0,0 4 0 0,0-1 2 15,0 4 1-15,0 1 2 0,0 6 4 0,-7-2 0 0,7 2 0 0,0 4 1 16,0 1-3-16,0 3 0 0,0 0-2 0,0 3 0 0,0 1-1 15,0 4 0-15,0-1 0 0,0 4 0 0,0 3-1 0,0 1-5 0,0 4-2 16,0-1 0-16,0 4-1 0,0 0 1 0,0 4 1 0,0-1 1 16,7-3 1-16,-7 8-1 0,7-5 0 0,-1-3 0 0,0 3-2 15,-6 1 0-15,14 1 1 0,-8-7-1 0,0-1 0 0,7 3 2 0,-6-4-2 16,6-3-1-16,-7-1 0 0,8 2 1 0,-2-5 2 0,-5-1 1 16,6-5 0-16,0 2 0 0,-7-4-1 0,8-3 1 0,-2 0 1 0,2 0-1 15,-1-3 1-15,-7-4 0 0,7-1 1 0,0-3 0 0,1-4 1 16,-2 0-1-16,1 1 0 0,-6-4-2 0,6-1 1 0,-7-3 0 0,8 0 0 15,-8-3 0-15,0 2-1 0,-6-2 0 0,7-1 0 0,-7-3-1 16,7 4-1-16,-7-2 0 0,0 2 2 0,0-1 0 0,0 1 0 16,-7 3 0-16,7 4 1 0,0-1 0 0,0 1-2 0,-7 3 1 0,7 5-1 15,0 1-1-15,0 2-2 0,0 4 0 0,-6 3-2 0,6 0 0 16,0 3-2-16,0 1 1 0,0 8 0 0,0-2 1 0,-6 5-2 0,6 0 1 16,0 3 0-16,0 4 0 0,-7 0 2 0,7 3 0 0,0 1 2 15,0-1 2-15,0 2 1 0,7-2 0 0,-7 1-1 0,6-1 0 0,0-3-1 16,1 0 0-16,0 0 0 0,-1-3 0 0,1-1-2 0,5-3-3 0,-5-1-9 15,6-6-9-15,-7 2-18 0,8-6-21 0,-8 0-42 0,7-4-52 0,0-4-70 16,-6-3-79-16,5 0-70 0,2-5-68 0,-8-2-42 0,7-1-32 0,-6-3-15 16,-1-4-3-16,1 0 4 0,-1 0 8 0,0-3 16 0,-6-1 21 15,8-4 42-15,-8 0 52 0,6-2 70 0,-6 3 114 0</inkml:trace>
  <inkml:trace contextRef="#ctx0" brushRef="#br0" timeOffset="147867.47">16118 12496 0 0,'-12'0'239'0,"-8"-5"50"0,1 3 26 0,5 2 38 15,2-5 44-15,-2 2 29 0,2 0 21 0,-1-1 13 0,6 0 9 16,0 0 8-16,1 2 8 0,0-3-54 0,-1 2-84 0,7-1-58 0,0-1-44 16,0 2-33-16,0 0-24 0,7-1-39 0,-7 0-44 0,6 1-28 0,0 3-22 15,8-3-13-15,-8-2-8 0,7 2-11 0,-7 3-9 0,8 0-9 16,-2 0-9-16,2 0-7 0,-8 0-6 0,7 3-3 0,-6 5-2 0,-1-5-4 16,1 8-6-16,-1-3-6 0,-6 4-9 0,6-6-15 0,-6 5-19 15,0 4-31-15,0-4-36 0,-6 0-41 0,6 4-44 0,-6-5-42 16,-1 5-44-16,1-4-47 0,-1 0-54 0,1 0-23 0,-1 0-11 0,1-4-2 15,-1 0 3-15,0 1 15 0,1-4 18 0,0 0 32 0,-1-4 37 16,7-4 44-16,-7 0 48 0</inkml:trace>
  <inkml:trace contextRef="#ctx0" brushRef="#br0" timeOffset="148070.57">15923 12039 315 0,'-12'0'417'16,"-8"-5"30"-16,0 5 22 0,7 0 12 0,1 0 9 0,-2 0 6 0,8-3 1 15,-1 3 0-15,0-5 1 0,1 5-1 0,6 0 0 0,0 0-111 16,0 5-165-16,6-5-89 0,1 3-51 0,0 2-30 0,-1-3-22 0,8 6-13 16,5-4-7-16,-6 3-6 0,6-1-6 0,1 3-17 0,-1 2-25 15,1-4-46-15,6 0-57 0,-6 5-71 0,-1-6-77 0,-6 2-69 16,0 3-66-16,0-4-35 0,0 4-15 0,-6-4-9 0,-1 1-4 0,1-1-1 16,-7 5 0-16,0-5 17 0,-7-4 25 0,1 5 47 0,-1-1 59 15,1-5 69-15,-1 7 250 0</inkml:trace>
  <inkml:trace contextRef="#ctx0" brushRef="#br0" timeOffset="148273.72">15161 12569 283 0,'-32'15'412'0,"5"-1"33"0,2 2 18 0,5-6 11 0,8 1 4 16,-2-5 3-16,8-1 1 0,-1-1 2 0,7-1 0 0,7 2 0 15,-1-5 1-15,8 3-104 0,-2-3-156 0,8 0-92 0,5 0-58 16,2 0-47-16,5 0-43 0,1-3-69 0,6 3-83 0,-6-5-100 0,12 2-108 15,-6-1-56-15,7-1-26 0,-7 3-14 0,7-5-8 0,-7 3-3 16,-1-3-3-16,-5 0-1 0,7-5-1 0,-8 5 16 0,1-4 21 0,-1-1 61 16,1 2 88-16</inkml:trace>
  <inkml:trace contextRef="#ctx0" brushRef="#br0" timeOffset="149345.78">17623 13027 35 0,'-13'19'270'16,"0"-1"20"-16,0-4 14 0,1 1 8 0,-2 0 4 0,8-4 8 16,-1 0 6-16,0-4 9 0,1-4 12 0,6 1 16 0,-7-1 18 0,7-3-51 15,0 0-84-15,0 0-50 0,7-3-30 0,-1-1-19 0,1 1-10 16,0-4-8-16,5-4-6 0,2-5-6 0,-2 2-7 0,8-4-8 0,-1 0-11 16,1-5-15-16,0-2-19 0,-1-1-18 0,7 0-18 0,-6-2-11 15,6-2-8-15,-7-3-2 0,1 4 1 0,0-4 0 0,-1-3 0 0,1 3-1 16,-1-4 1-16,-6 1-1 0,0 2 0 0,1 1-1 0,-2-4 1 15,2 5 2-15,-8 1 4 0,0 4 6 0,1-4 5 0,-1 6 4 16,1 0 6-16,0 2 5 0,-7 2 4 0,6 2 4 0,-6 1 4 0,0 3 4 16,0 0 4-16,0 5 4 0,0-2 4 0,0 5 2 0,-6 0 0 15,6-1-1-15,0 1-3 0,0 2-5 0,-7 3-6 0,7 2-7 0,0 0-6 16,0 0-7-16,0 0-4 0,-7 2-4 0,7 3-4 0,-6 2-5 16,6 1-3-16,-7 3-6 0,7 4-3 0,-6 3-5 0,0 4-3 0,-2-1 0 15,2 5 0-15,6 0 2 0,-6 3 1 0,0 0 2 0,-1 4 2 16,7 1 1-16,-7-1 0 0,7 3 1 0,0 1 0 0,0-4-1 0,0 3 2 15,0 1-1-15,0-1 1 0,7 1-1 0,0 0 1 0,-1-4-1 16,0 1 1-16,0-7-2 0,8 3 0 0,-8-4 1 0,7-1-1 0,1-3 0 16,-2-2 0-16,2-3-1 0,-2-2 0 0,8-3 0 0,-7-2 1 15,7-6-1-15,-1-1-1 0,1-3-1 0,-1-3 0 0,0-5-2 16,1-3-3-16,-7-1-4 0,7-1-3 0,0-6-4 0,-8 1-3 0,2-4-3 16,-2-4-2-16,1 1-1 0,-6-2-1 0,0 2-1 0,-1-4 0 15,-6 0 0-15,6-1 2 0,-6 1 2 0,-6-4 2 0,6 4 3 16,-6 0 2-16,-1-1 5 0,-6 1 4 0,6 3 5 0,1 0 6 0,0 5 4 15,-8 3 4-15,8-1 6 0,0 5 5 0,-2 3 3 0,2 3 2 16,0-3 1-16,6 7 0 0,-7 2-1 0,7-3 0 0,0 2-3 0,0 3-2 16,0 0-3-16,7 3-2 0,-1 2-3 0,0-3-3 0,2 2-5 15,-2 4-5-15,7-5-3 0,0 5-2 0,6-1 0 0,-5 0 0 0,5 1 2 16,0-1 0-16,1 0 1 0,-1-4 3 0,1 5-1 0,6-4 1 16,-7-1 0-16,1 1 0 0,0-4-1 0,-1 4 2 0,1-4-1 15,0 0 0-15,-1 0-1 0,1 0 0 0,0 0 1 0,-8 3 0 0,1-3-1 16,0 4 0-16,0 0-2 0,1 3 1 0,-8-4-1 0,0 9-1 0,0-5-1 15,1 4 2-15,0 1-1 0,-7 2-1 0,0-1 1 0,6 4 1 16,-6 0 2-16,0 2 0 0,0-1 2 0,0 4-1 0,0-4-1 16,0 1 1-16,0 3-1 0,7-4 0 0,-7 0-2 0,0 0 0 0,6 1 0 15,-6-1 1-15,7 1-2 0,0-6-4 0,-1 3-8 0,0-2-6 16,0-2-7-16,8-2-7 0,-8 1-11 0,7-3-13 0,-6-1-25 0,6-4-30 16,-1 2-41-16,2-2-47 0,-1-6-55 0,0-2-56 0,6 2-45 15,-5-4-40-15,-2-1-35 0,8-3-35 0,-7 1-13 0,7-5-2 0,-8 0 7 16,8 1 11-16,-7-5 23 0,7 1 31 0,-8-1 42 0,8 1 47 15,-6 0 54-15,5-4 57 0</inkml:trace>
  <inkml:trace contextRef="#ctx0" brushRef="#br0" timeOffset="150112.6">19427 12540 0 0,'0'-4'163'0,"0"1"47"0,0-2 23 0,0 2 24 16,-6 0 27-16,6-1 25 0,0 4 29 0,-7-4 24 0,1 1 25 0,-1 3 7 15,7 0-3-15,-6-4-27 0,0 4-40 0,-2 0-26 0,2 4-18 16,-7-4-18-16,6 3-17 0,-6 1-19 0,7 0-21 0,-7-1-21 15,0 5-25-15,0-1-22 0,0 0-23 0,0 4-19 0,-7-4-19 0,8 5-14 16,-8 2-9-16,7 1-9 0,-7-5-6 0,8 6-6 0,-8 2-6 16,7-4-5-16,0 5-6 0,0-5-4 0,-1 4-4 0,8 1-2 0,0-1-1 15,-1 4-2-15,0-7-1 0,7 4-1 0,0-1 0 0,7-4 0 16,-7 1-1-16,7-1 1 0,-1-2-1 0,7-2 0 0,-6 2 1 0,6-6 0 16,0-1 0-16,6-3-2 0,-5 3 0 0,-2-5-1 0,8 0-2 15,-7-5-2-15,7-2-2 0,-8 1 0 0,8-2-3 0,-1-3-2 16,-5-4-2-16,-2 1-2 0,8-1 0 0,-7 1 0 0,0-4-1 0,0-1 1 15,-7 1-1-15,8-5 0 0,-8 2 3 0,7 2 2 0,-6-3 1 0,-7 0 3 16,6 4 2-16,1-4 3 0,-7 4 2 0,0-4 1 0,0 3 3 16,0 1 0-16,0-1 0 0,0 5 2 0,0 0 4 0,0 3 1 15,0 0 5-15,-7-1 0 0,7 10 0 0,0-6-1 0,0 4-1 0,0 4 1 16,0 0-2-16,0 0 1 0,0 0-2 0,-6 4 0 0,6 4 0 16,0-2-1-16,-7 5-2 0,7-1-2 0,0 6-2 0,-6-1-1 0,6 3 1 15,-7 0 0-15,7 1 2 0,0 6 0 0,0-3 0 0,-6 0 1 16,6 4 1-16,0-4 0 0,0 3 0 0,0 1 0 0,6-5 1 0,-6 6 0 15,0-5-2-15,7-1-1 0,-7-2 0 0,6-2-2 0,1 0 1 16,-7-3 0-16,6-1 1 0,1-1-1 0,-1-4 1 0,0-1-1 16,8 0 0-16,-8-4 1 0,8-3-2 0,-8 0 2 0,7-3-1 0,-7-1 1 15,8-3-1-15,-2-4 1 0,2 4-1 0,-2-8 1 0,1 4-3 16,1-3 0-16,-2-1-1 0,2-4 1 0,-8 5 0 0,7-4 1 0,-6-1 0 16,-1-3-1-16,7 4 1 0,-7-1 0 0,2 1 0 0,-2 0-1 15,0 0-1-15,0-1 1 0,-6 5-1 0,7-1 1 0,0 1 0 0,-1 2-1 16,-6 1-2-16,7 4-1 0,-7 0-3 0,6 0 1 0,-6 2 0 15,7 5 0-15,-7-3-1 0,0 6 2 0,7 2 1 0,-7-2-1 16,0 4 1-16,6 1 0 0,-6 3 0 0,0 4 1 0,6-1 0 0,-6 4 2 16,0 1 2-16,0 3-1 0,0-1 0 0,0 1-1 0,0 5 1 0,0-2 1 15,0 1 1-15,6 3 0 0,-6-4 3 0,0 1 3 0,0 0 1 16,0-4 3-16,0 3 1 0,8-3 2 0,-8-3 4 0,0-1 1 16,6-4 5-16,-6 1 3 0,0 0 3 0,6-3 6 0,-6-6 5 0,0 2 6 15,0-5 5-15,7 0 1 0,-7-3 1 0,6-3-2 0,-6 0 0 16,7-5-3-16,0 2-2 0,-1-6-2 0,0-3-4 0,0 0-2 0,2-3-5 15,4 0-5-15,-5-4-7 0,0 0-7 0,6 0-8 0,-7-1-4 16,8-2-3-16,-8 3-1 0,6-3-1 0,-5-1-1 0,0 4 0 16,6 0 0-16,-7 4 0 0,1-1-1 0,0 4-3 0,5 1 0 0,-6 3-2 15,-6 4-1-15,8 0-2 0,-2 2-2 0,0 5-5 0,1 0-7 16,-7 5-7-16,6 2-8 0,1 0-8 0,-7 4-10 0,7 0-10 0,-7 4-10 16,6 3-10-16,-6-4-17 0,6 5-20 0,-6-1-31 0,6 1-36 15,-6-5-42-15,8 5-44 0,-2-5-43 0,0 1-44 0,1 0-38 16,6-5-39-16,0-3-23 0,0 2-14 0,0-6-1 0,7-3 5 0,-1 0 14 15,1 0 21-15,6-7 31 0,0 0 38 0,-1-1 46 0,9 1 48 0,-9-3 49 16,8-2 177-16</inkml:trace>
  <inkml:trace contextRef="#ctx0" brushRef="#br0" timeOffset="150644.99">20600 12697 37 0,'0'-11'190'0,"0"0"24"0,0 0 23 0,-7-3 25 0,0 3 26 16,-6 0 24-16,7 4 20 0,0-5 19 0,-8 1 16 0,8 4-5 0,-7-4-20 15,0 3-33-15,6 5-40 0,-12-4-26 0,6 3-20 0,-1 0-24 16,2 4-23-16,-1 4-25 0,0-4-26 0,-6 7-22 0,5 0-21 0,-6 1-17 15,8 3-15-15,-8 4-13 0,7 0-11 0,0 3-8 0,0 1-5 16,6 1 0-16,-5 3 0 0,5 3 2 0,7-1 0 0,-7-3 2 16,7 4-1-16,7 0 0 0,-7-5-1 0,7 1 0 0,-1 0 0 0,7-4-1 15,0 1-1-15,-6-4-1 0,12 0 0 0,-6-8-3 0,6 0-2 16,-5 0 0-16,6-7 0 0,-1 0-2 0,0-3-2 0,0-5 0 16,-5 1-1-16,5-4-3 0,1 0-2 0,-7-3 0 0,0-2-2 0,0-2 1 15,0-4 0-15,0 0-1 0,-7 1 2 0,1-2-1 0,0-2 0 16,-1 3-1-16,0-3 2 0,-6-1-1 0,8-1 2 0,-8 2 1 0,0 0 3 15,0 3 5-15,-8 0 6 0,8 3 9 0,0 1 7 0,-6-1 8 16,6 9 6-16,0-5 4 0,-6 3 3 0,6 5 2 0,0 1 1 0,0 2 0 16,0 0-1-16,0 4 0 0,0 0-1 0,0 4-4 0,0 3-5 15,0 1-7-15,0-1-7 0,0 4-5 0,0 4-5 0,0 3-1 16,6 0-3-16,0 4 2 0,-6 0 0 0,8 8 1 0,-2-1 4 0,0 0 0 16,-6 8 4-16,6-5-1 0,1 9 0 0,0-1 0 0,-1 1-2 15,1 3 0-15,5-1-2 0,-4 5-3 0,-2-4-2 0,0 4-2 0,0-4-1 16,1 3-1-16,0-3-2 0,-7-4-3 0,6 4-2 0,1-3 0 15,-7-5-1-15,0 1 0 0,0-1-1 0,0-2 1 0,0-1 0 0,0-5-1 16,-7-2 1-16,1 0-1 0,-1-1 1 0,0-6 0 0,-5-1 0 16,-2-2 0-16,2-2 0 0,-1-8 0 0,-1 2-1 0,2 1-1 0,-8-7-2 15,7-2-2-15,-7 0-1 0,1-2-3 0,6-3-2 0,-7-2 0 16,7-4 0-16,-6 0-1 0,6 0-1 0,7-4 0 0,-2 1-2 0,2-5 0 16,0 1 0-16,12-4 0 0,-6 0 0 0,14 0 3 0,-8-4 1 15,13 1 2-15,-6-1 0 0,14 0-2 0,-1-3-2 0,-1-4-6 16,9 4-6-16,-2-5-18 0,1 2-20 0,5-5-37 0,1 5-46 0,-6-10-57 15,7 6-64-15,-8 0-56 0,1-5-52 0,-1 4-44 0,-7-2-41 0,1 2-17 16,-6 4-8-16,0-4 2 0,-1 8 5 0,-5-1 16 0,-2 2 21 16,-5 2 38-16,0 3 45 0,-1 1 57 0,-6 7 64 0</inkml:trace>
  <inkml:trace contextRef="#ctx0" brushRef="#br0" timeOffset="150941.87">19277 13272 0 0,'-12'15'73'0,"-2"0"345"15,2-1 52-15,-2-3 27 0,1 1 17 0,7-1 7 0,-7-4 5 0,0 0 2 16,7-3 0-16,-2-1 2 0,8-3-1 0,-6 4-9 0,6-4-15 16,0 0-124-16,0 0-176 0,0 0-98 0,0-4-59 0,0 4-44 0,6-3-37 15,-6-4-55-15,8-1-65 0,-2 1-86 0,0 0-98 0,7-5-74 16,-6 1-59-16,-7 0-30 0,6-3-15 0,1 0-8 0,-7-2-4 0,0 2 4 16,-7-5 6-16,7 5 17 0,-6-9 19 0,-7 2 48 0,6-2 59 15</inkml:trace>
  <inkml:trace contextRef="#ctx0" brushRef="#br0" timeOffset="151210.79">17779 12528 108 0,'-26'5'366'0,"7"-2"48"0,-1 1 30 0,1-1 23 0,-1 1 16 0,8-4 14 16,-8 0 13-16,14 0 6 0,-8-4 4 0,8 1 1 0,-1 3 2 16,7-4-75-16,0 4-112 0,7 0-94 0,-1-3-84 0,0-2-47 0,14 2-32 15,0 0-24-15,6-5-22 0,7 5-33 0,6-5-36 0,6 1-66 0,1 0-80 0,13-4-104 16,-1 3-115-16,1 2-61 0,6-2-30 0,0-1-17 0,0-1-7 16,0 3-4-16,0-1-3 0,-6 1 3 0,-1 0 5 0,1 0 17 15,0-1 25-15,-8 5 58 0,-5-1 77 0</inkml:trace>
  <inkml:trace contextRef="#ctx0" brushRef="#br0" timeOffset="152449.19">22078 12862 60 0,'-6'15'305'0,"-8"-1"38"0,8-2 27 0,0-1 15 0,-1-4 7 0,0 0 4 15,1-3 1-15,-1 3 2 0,7-3 4 0,-6-4 3 0,6 3 4 16,0-3-63-16,0 0-98 0,0 0-66 0,6-3-50 0,-6 3-33 0,7-4-25 16,-1 1-12-16,1-1-7 0,6-3-5 0,-1-4-2 0,2 0-1 15,6-3-4-15,-1-3-3 0,1 0-6 0,6-2-5 0,-1-2-8 0,1-5-7 16,7 3-6-16,-7-2-4 0,0-1-2 0,-6-3-1 0,6 4 0 16,-7-4 0-16,1-1-1 0,-1 0 0 0,-5 1 0 0,-2 0 0 15,2-1 1-15,-8 2 0 0,1 2 1 0,-1-3 1 0,-6 3 4 0,7 0 4 16,-7 5 3-16,-7 2 4 0,7 1 5 0,-6-1 5 0,6 9 4 15,-7-2 2-15,1 1 1 0,6 5 1 0,-6-2 0 0,-2 4-2 0,2 4-1 16,0-5-3-16,-1 5-3 0,0 5-6 0,7-1-2 0,-12 4-6 16,5-2-6-16,1 9-2 0,-1-4-4 0,0 7-1 0,1 1-3 15,0-1 1-15,6 3-2 0,-7 6 1 0,0-2 1 0,7 1 1 0,0-1 0 16,0 1 1-16,0 4 2 0,0-5-1 0,0 4 0 0,7 1 0 16,-7-5 0-16,7 1-1 0,-1 0 1 0,0-1 1 0,8 1-1 0,-8-4 0 15,7-4 0-15,-7 1-1 0,8-1 1 0,-8-7-1 0,8 4 1 16,-2-8 0-16,8 0 0 0,-7-3-2 0,-1-4 0 0,8 0-3 15,0-4-1-15,-7-3-5 0,13-4-6 0,-6-4-7 0,-1 1-8 0,7-4-12 16,-6-5-15-16,6-3-19 0,-1 1-20 0,-5-1-19 0,0-6-21 0,5 2-12 16,-11-3-9-16,6-3-7 0,-8-1-3 0,8 0 0 0,-7-3 2 15,-7-1 8-15,8-3 10 0,-8 1 12 0,0-1 13 0,1 4 23 0,-7-5 24 16,7 5 31-16,-7 0 30 0,0 7 32 0,0-4 30 0,0 8 27 0,0-1 27 16,0 9 17-16,-7-2 14 0,7 5 8 0,-7-1 6 0,1 5 5 15,6 3 4-15,-6 1-2 0,-1 2-3 0,0 1-7 0,7-1-12 0,-6 5-18 16,0 0-19-16,6 3-22 0,-7 0-19 0,7 0-15 0,-7 3-9 15,1 4-9-15,-1 0-7 0,1 5-3 0,0-2-1 0,-1 5-1 16,0 4-1-16,1 6 1 0,0-3 2 0,-2 8 1 0,2 2 4 0,6 1 3 16,-6 4 3-16,-1 3 1 0,7 0 3 0,-6 4 0 0,6 0 3 15,0 0 1-15,0 4 0 0,0 3 0 0,-7-3-1 0,7 3-1 0,7-3-2 16,-7-1-1-16,0 2-2 0,0-2-2 0,0 0-2 0,6-3-4 16,-6-3-1-16,0-1-1 0,7-1-2 0,-1-2-2 0,-6-3-1 0,6-5-2 15,2 1-2-15,-2-5 0 0,-6-6 1 0,6-1 0 0,1 1 1 16,0-9 4-16,-7 0 4 0,6-2 5 0,-6-4 7 0,6 0 4 15,-6-4 2-15,7-4 0 0,-1 0 0 0,-6-7 1 0,7 4 0 0,0-8-1 16,-1 1 0-16,0-9-2 0,1 5-1 0,0-8-4 0,-1 1-5 16,0-4-5-16,1 0-7 0,6-4-5 0,-6-1-1 0,5-2 0 0,-4-1-1 15,-2 0 1-15,6 1-1 0,2-1 0 0,-8 5-1 0,7-2 0 16,1 5-1-16,-2 3-1 0,-6 5 1 0,8 2-1 0,-1 5 0 0,0 3-1 16,0 3 0-16,-1 8-1 0,2 0-3 0,-1 4 1 0,0 6 0 15,0 2-1-15,0 3 1 0,0 2-1 0,-7 6 1 0,8 3 1 0,-8 3 1 16,1 0 2-16,-1 4-1 0,0 0 1 0,1 0 0 0,0 4 2 15,-7-5 0-15,6 1 1 0,0 0 1 0,-6 1 0 0,0-5 0 0,8-3-2 16,-8-1 0-16,6-3-7 0,0 0-11 0,1-3-13 0,-1-5-15 16,1 1-31-16,0-7-38 0,-1-2-59 0,6-6-69 0,2 0-68 15,-1-6-67-15,7-2-56 0,-1-3-52 0,0-4-25 0,1 0-11 0,-1-7-1 16,7 4 7-16,-6-8 11 0,6 4 14 0,1 1 31 0,-8-1 37 16,7-4 60-16,0 4 68 0</inkml:trace>
  <inkml:trace contextRef="#ctx0" brushRef="#br0" timeOffset="153036.91">23901 12694 145 0,'7'-4'215'0,"0"-3"15"0,-7 2 13 0,6-1 15 0,-6-2 16 16,0 2 20-16,0-2 17 0,0-1 23 0,0 3 24 0,-6-1-3 16,6 0-15-16,0 0-31 0,-7-1-38 0,7 0-18 0,-7 1-9 0,7 0-8 15,-6 0-6-15,0 2-12 0,-1 2-16 0,0-1-16 0,1 1-18 16,0 3-22-16,-8-4-22 0,1 8-23 0,1-4-24 0,-2 3-16 16,2 4-12-16,-8-2-8 0,0 5-5 0,1-2-5 0,-7 3-6 0,6-1-2 15,1 6-1-15,-1-2-1 16,-6 1 0-16,13 2-2 0,-7 2-1 0,8-1-2 0,-8 1-2 0,7-1-2 0,6 4-3 15,-6-3-2-15,7 3-2 0,6-4-4 0,-6 1-1 0,12 1-1 16,-6-3 1-16,6 0-1 0,1-2 0 0,6-4 0 0,-7 3-1 0,14-2 0 16,-7-5-2-16,0-4 0 0,6 5-1 0,1-8 0 0,-1 0-1 15,7 0-3-15,-6-4-2 0,-1-3-4 0,1 0-2 0,0-5-1 0,-1 2-1 16,1-1-1-16,0-5-1 0,-8 2 1 0,8-4 1 0,-7 3 2 16,0-3 1-16,0 0 1 0,0 0 1 0,-6-5 3 0,-1 2 3 0,1 2 2 15,-1-4 4-15,0 6 2 0,-6-5 3 0,8 3 3 0,-8 1 5 16,0 0 3-16,0-1 3 0,0 5 4 0,0 3 0 0,0-1 4 15,0 2 2-15,0 2 1 0,0 1 1 0,0 3-1 0,0 1-2 0,-8 3 0 16,8 0-3-16,0 0-3 0,0 3-4 0,-6 5-3 0,6-5-3 16,-6 8-3-16,6 1-3 0,-7 2-2 0,1 1-3 0,6 3-2 0,-7-1 2 15,7 3-1-15,0 2 3 0,-7-4-1 0,7 3 1 0,0 2 0 16,0-2-1-16,7 2 2 0,-7-1 0 0,7-4 0 0,-7 0-1 16,6-3-1-16,1 0 3 0,-1-1-1 0,0-2 0 0,8-1-2 0,-8-4 2 15,7-3 0-15,-6-1 0 0,6-3-1 0,-1 0 1 0,2 0 0 16,-2-7-1-16,2 0 0 0,-1-1-1 0,7-3-1 0,-8 0 0 0,2-4 0 15,5 1 0-15,-6-5 2 0,0 1-1 0,0 0 1 0,0-4-2 16,0 3 2-16,-6-3 0 0,6 0 0 0,-7 1 0 0,0-1 1 16,2 3 0-16,-2-2 1 0,-6 3-1 0,6-1 1 0,-6 1 0 0,0 6 3 15,6-2 1-15,-6 3 0 0,0 4 0 0,0-1-1 0,0 5-1 0,0-1 0 16,0 4 0-16,0 0-1 0,0 4-1 0,-6 2 1 0,6 2-1 16,0 3 1-16,-6 0-1 0,6 8-3 0,0-1-1 0,-6 1-1 15,6 2 0-15,0 2 1 0,0 2 2 0,-8-3-1 0,8 4 1 0,8-1 0 16,-8-3 0-16,0 0 0 0,6 0-1 0,-6 0-5 0,6-4-6 15,-6-3-14-15,6-1-17 0,2-2-30 0,-2-1-39 0,-6-4-57 0,6 0-66 16,1-7-64-16,-1 0-66 0,1-3-54 0,0-1-47 0,-1-8-24 16,0 2-13-16,0-5 0 0,2 0 4 0,-2-2 12 0,0-6 15 0,1 2 31 15,-7-9 38-15,6 4 57 0,-6-7 65 0</inkml:trace>
  <inkml:trace contextRef="#ctx0" brushRef="#br0" timeOffset="153177.54">24311 12184 140 0,'-12'-7'345'16,"-1"0"38"-16,0 3 27 0,0 0 23 0,-1 1 21 0,2-1 13 15,-2 1 11-15,2-2 5 0,-1 2 3 0,-1-1 2 0,2 4 1 0,-2-3-82 16,2 3-123-16,5 0-82 0,-6 0-59 0,6 0-40 0,-5 0-33 16,4 3-46-16,2-3-51 0,0 4-68 0,6-4-76 0,-6 3-82 0,-1-3-86 15,0 5-58-15,7-5-47 0,-6 3-24 0,6-3-10 0,-7 4-6 16,7-4-3-16,-6 0 4 0,0-4 4 0,6 1 21 0,-8-2 30 0,8 2 56 16,-6-4 65-16</inkml:trace>
  <inkml:trace contextRef="#ctx0" brushRef="#br0" timeOffset="153333.79">23798 11961 112 0,'-14'4'317'0,"1"-4"24"16,0 3 14-16,0-3 7 0,1 0 6 0,-2 0 1 0,1-3 1 0,7 3 1 15,-8-4 1-15,2 1 0 0,5 3 0 0,-6-5-79 0,0 5-123 16,0 5-90-16,6-5-76 0,-5 3-68 0,-2 1-63 0,2-1-53 16,-8 1-44-16,7 3-48 0,-7 4-50 0,0-4-24 0,1 4-14 0,0 4-6 15,0-4-4-15,-8 4 0 0,8-4 1 0,-8 4 19 0,-5-1 29 16,6 0 43-16,-7 1 52 0</inkml:trace>
  <inkml:trace contextRef="#ctx0" brushRef="#br0" timeOffset="153585.01">22254 12265 207 0,'-26'7'395'0,"6"-3"41"15,-6 3 29-15,7-3 20 0,-1 0 16 0,7-4 10 0,0 3 7 16,0-3 3-16,7 0 2 0,-1 0 1 0,0 0 0 0,7 0-91 0,0 3-137 16,7-3-93-16,6 5-70 0,0-1-43 0,7-1-28 0,6 0-25 15,6-3-23-15,7 4-36 0,0 0-42 0,14-4-82 0,-1 0-104 16,-1 0-94-16,8-4-91 0,-7 0-44 0,7 1-25 0,-6-4-11 0,4-1-6 16,-11 1-3-16,7 0-2 0,-8-1 5 0,-6 1 6 0,1 0 26 15,-2-4 35-15,1 3 80 0,0 2 179 0</inkml:trace>
  <inkml:trace contextRef="#ctx0" brushRef="#br0" timeOffset="154274.34">25601 12511 0 0,'0'11'126'0,"0"3"116"0,0-7 15 16,0 4 16-16,0-3 17 0,0-5 20 0,0 1 26 0,0-1 30 0,0-3 36 16,0 0 26-16,0 0 21 0,0 0-38 0,0 0-66 0,0-3-49 15,6-1-38-15,2-3-22 0,-8 3-15 0,6-7-14 0,0 4-14 0,1-7-21 16,6 3-22-16,-6-4-32 0,5 0-35 0,2 0-26 0,-2 5-20 16,2-5-12-16,-1 1-6 0,0-2-5 0,-7 6-2 0,7-1-3 15,1-1-1-15,-8 5-2 0,0 0-4 0,1 3-1 0,-1 1-1 0,1 3-1 16,-1 3-1-16,-6 1 0 0,7 0-2 0,-7 6 0 0,6 2 0 15,-6 2-2-15,0 1 1 0,0 3 0 0,-6 4 1 0,6 3 1 0,0 2-2 16,-7 2 2-16,7 0-1 0,-6 0 3 0,-1 5-1 0,7-2 2 16,-6-2 1-1,-1 3 0-15,7-4 0 0,0 0-1 0,-6 1 1 0,6-5 1 0,-6 1-1 0,6-3 1 0,0-6-1 16,0 2 2-16,-8-5 1 0,8-3 2 16,0 0 3-16,0-4 7 0,8 1 8 0,-8-5 5 0,0-3 6 15,0 0 2-15,6-3 1 0,-6-1 0 0,6-3 1 0,1 0 0 0,-1-5 0 16,1-2-1-16,-1-2 1 0,1-1-3 0,5-1-5 0,-4-5-6 15,4 1-7-15,2-3-7 0,-2-1-5 0,-5 0-1 0,6 1-2 16,0-4-1-16,0 2 0 0,6 2-1 0,-6 0 0 0,1-1-2 0,-2 4 0 16,8 4-1-16,-7-1 0 0,0 4 1 0,6 5 0 0,-5-1-1 15,-2 7-1-15,2 1 0 0,-1 3-2 0,0 3 1 0,0 5 0 0,0 3 0 16,0 3 1-16,-7 4-1 0,7 5 2 0,-6-2 0 0,-7 9 0 16,7-5 0-16,-7 5 1 0,6 2 0 0,-6-2 1 0,0 3 1 15,6 0 0-15,-6-4 1 0,0 0-1 0,8-3 0 0,-8 0-1 0,6-4-5 0,0 0-8 16,0-8-15-16,1 1-20 0,0-4-45 0,6-4-54 0,-1-3-75 0,2-4-81 15,6-4-76-15,-8-6-71 0,8 2-35 0,-1-7-17 0,1-3-9 0,-1-4-4 0,1-3 3 16,6-5 5-16,-6 1 16 0,5-4 20 0,1 0 43 0,1-4 55 16,-1 4 74-16,0-3 237 0</inkml:trace>
  <inkml:trace contextRef="#ctx0" brushRef="#br0" timeOffset="155155.71">26872 12459 0 0,'0'0'77'0,"0"0"157"0,0 0 23 0,-7 0 23 0,7-3 25 15,-7 3 26-15,7-4 30 0,-6 4 23 0,6-5 20 0,-6 2 15 16,-2 0 11-16,2-1-33 0,6 0-55 0,-6 1-47 0,-1 0-40 0,1-2-28 15,-1 2-22-15,1 3-23 0,-1-4-23 0,1 4-26 0,-8 0-28 16,8 0-19-16,-7 4-17 0,0-1-10 0,0 2-9 0,-7 5-6 16,8-3-2-16,-8 5-4 0,1 2 0 0,5 0 2 0,-6 2 3 0,1 2 2 15,0 0 3-15,6 0 0 0,-1 5-1 0,-5-2-3 0,13 2-4 0,-7-3-2 16,6 3-3-16,1 3-3 0,-1-1-5 0,7-3-4 0,0 5-5 16,0-6-3-16,0 2-4 0,7-5-4 0,-1 3-2 0,1-6-2 15,6 0 1-15,-7-1-2 0,7-2 2 0,1-6-1 0,5 1-2 0,0-2 1 16,-6-5-1-16,7 0 1 0,0-5-1 0,-1-2 2 0,7 1 1 15,-6-6-1-15,-1-2 0 0,1-1-1 0,0 0-1 0,-1-3 1 0,0 0 0 16,0-4-1-16,-5-1 1 0,6-2 0 0,-8 3 0 0,1-3-1 16,1-1 1-16,-2-1-1 0,-5 2 0 0,0 0-1 0,-1-1 1 0,0 1 0 15,1-1 1-15,-7 3 1 0,0 2-1 0,6-2-1 0,-6 6 1 16,0-2 0-16,0 5 1 0,0 3-1 0,0 0 0 0,-6 4-1 16,6-1-2-16,0 5 0 0,0 3 0 0,0 0-1 0,0 0 0 0,0 3-1 15,-7 5 0-15,7-1-2 0,0 4 1 0,-6 4 0 0,6-1-1 0,-6 1 1 16,6 7-1-16,0-4 2 0,-7 3-1 0,7 2 2 0,0-1 0 15,-7 4 0-15,7-1 1 0,7-3 1 0,-7 4-3 0,0 0 0 0,0-4 2 16,7 0 0-16,-1 0-1 0,-6-1 1 0,6-3 2 0,1 1 0 16,-1-1 1-16,8-3-2 0,-8-4 0 0,8 0 0 0,-8-4 0 15,6-2 0-15,2-2 3 0,-1-3 0 0,7 0-1 0,-8-3 0 0,8-5-2 16,-7 0 0-16,7-2-1 0,-8-1 1 0,8-4 0 0,-7 0 1 16,7-4 0-16,-8 1 0 0,2 1 1 0,5-2 0 0,-6-3 0 0,0 0-1 15,-7 4 1-15,8-4-2 0,-8 0 2 0,0 3 0 0,1-3 1 16,0 4 2-16,-1 4 1 0,-6-1 1 0,7 0 1 0,-7 3 1 15,0 2-2-15,0 3-1 0,0-1-1 0,0 6-1 0,-7 2 0 0,7 0-1 16,0 2 1-16,-6 2-1 0,6 7-1 0,-7-3-2 0,7 6-1 0,-7 1-1 16,1 3-3-16,6 0 1 0,0 5-1 0,-6-2 1 0,6 2 1 15,0 2 0-15,6-3 2 0,-6 4 0 0,6-5 1 0,1 1-1 16,-7 0 0-16,13-3-2 0,-6-1 0 0,-1-3 0 0,1-4-1 0,6 0-1 16,-1 0 0-16,-4-8-1 0,4 2-1 0,1-2-2 0,1-6-2 15,-2-2-3-15,8 2 0 0,-7-5 0 0,7-2 0 0,-8-1 1 0,2-4 1 16,5 0 0-16,-6-4 0 0,0 1 2 0,0 1 0 0,0-6 2 15,1 5 0-15,-8-4 1 0,7 0 2 0,-7 4 3 0,1-1 0 0,0 1 3 16,-7-1 1-16,6 1 3 0,-6 4 4 0,0 2 3 0,0 2 4 16,0-1 1-16,0 4 1 0,0-2 0 0,0 7-1 0,0-6 1 15,0 8-2-15,0 0-1 0,0 0 2 0,0 3-2 0,0 2-2 0,-6 2-3 16,6 4-4-16,0 0-3 0,0 7-3 0,-7 0-1 0,7 0-1 16,0 8 1-16,0 0 2 0,0 3 1 0,0 4 2 0,0 0-1 0,0 4 1 15,0 0-1-15,0 3 2 0,0-1 0 0,0 3-1 0,0 2 1 16,-7 0-1-16,7-5 1 0,0 6-2 0,-6-1 0 0,6-1-3 0,-7 2-1 15,1-2 0-15,0-2 0 0,-2-2 2 0,2-2 0 0,0 4 0 16,-1-5-1-16,1-2-1 0,-1-1 1 0,-6-8-1 0,7 5 0 0,-1-9 0 16,0 2 0-16,-5-5 1 0,5 1 1 0,0-9-1 0,1 1 0 15,-7-4-1-15,7-3 0 0,-1 0 1 0,-6-4-1 0,7-4 0 16,-2 0 0-16,-4-3 0 0,6-4 2 0,-1 1 1 0,0-5-1 0,1-4 0 16,6 1 0-16,0-1 0 0,-7-3 0 0,14 1 0 0,-7-1-1 15,6-4-1-15,1 1 0 0,6-2 2 0,-1 2-2 0,2-1-2 0,6 1-3 16,-1-2-2-16,1 2-5 0,6 0-3 0,-7-1-7 0,7 1-6 15,0-1-10-15,1-4-13 0,-1 5-28 0,0-1-36 0,-1 1-51 16,1 0-59-16,-6-5-67 0,6 4-73 0,-7-4-55 0,1 5-48 0,6-4-20 16,-7 0-7-16,1-1-1 0,0 1 5 0,-1-4 8 15,-5 0 10-15,5 3 29 0,0-2 35 0,1-1 52 0,-7 3 58 0</inkml:trace>
  <inkml:trace contextRef="#ctx0" brushRef="#br0" timeOffset="155388.34">27008 11822 0 0,'-59'15'10'0,"7"-1"405"0,1 4 49 0,5-3 21 0,7 4 11 16,0-6 4-16,6-1 2 0,7 3 1 0,6-8 0 0,8 4 1 0,4-4 0 16,8-3 0-16,8 3 1 0,-2 1-128 0,14-1-190 0,-1 4-106 15,7-4-60-15,0 4-63 0,13-3-64 0,-6 0-86 0,13 2-98 0,-1 1-77 16,1-5-69-16,5 6-34 0,-5-4-17 0,-1 3-9 0,2-5-5 31,-2 3-2-31,1-3-1 0,-7 2 8 0,-1-5 12 0,-5 1 39 16,-1 3 55-16,1-3 82 0,-7-1 264 0</inkml:trace>
  <inkml:trace contextRef="#ctx0" brushRef="#br0" timeOffset="156060.23">28813 12953 0 0,'-14'15'214'0,"8"-4"50"0,-8 4 14 0,8-7 15 16,0 2 12-16,-1-6 20 0,1 3 21 0,6-3 23 0,-7-4 22 0,7 0 10 15,0 0 8-15,7-4-56 0,-1-3-87 0,1 0-55 0,-1-5-37 0,7 2-24 16,0-5-13-16,7-4-13 0,6 2-14 0,-7-5-19 0,7-1-23 16,7-2-21-16,-1-1-22 0,1-3-12 0,-1 0-7 0,8-1-4 15,-7-3-5-15,-1 4-3 0,1-3-1 0,-1-2-1 0,-6-3-1 0,1 4-1 16,-9 1 1-16,2-1 2 0,-7 0 0 0,1 4 5 0,-8-1 7 16,0 4 9-16,-6 1 9 0,0 2 8 0,-6 6 10 0,0-2 5 15,-2 4 4-15,-4 5 3 0,-1-2 4 0,-1 1 3 0,-4 8 0 0,4-5-1 16,-6 5 0-16,1 3-5 0,6 0-7 0,-6 0-10 0,-1 3-8 0,7 2-7 15,0-2-8-15,0 4-3 0,7 0-4 0,-2 5-3 0,2-2-1 16,0 5-3-16,6 0-1 0,0-1-1 0,6 4-1 0,0 1 2 16,2-1 0-16,4 4 1 0,1-4 1 0,0 4 0 0,7 1 1 0,-1-1 1 15,1 0-2-15,6 0 1 0,-7-1-1 0,7 1-1 0,-6 4 1 16,7-3 1-16,-9-2 0 0,2 5 0 0,7-1 0 0,-15-3 0 0,8 4 0 16,-7-1 0-16,0 1 0 0,0 0-1 0,-7-1-2 0,0-3 1 15,-6 4 1-15,0-1 1 0,0-2 0 0,0-2-1 0,-6 2-1 16,0-5 1-16,-7 0 0 0,6 0-1 0,-6 1 2 0,1-4-1 0,-2-4 1 15,2 0 0-15,-2 0 3 0,1-5-1 0,0-1 1 0,0-2-1 16,1-3-1-16,4 0 0 0,-4-3-4 0,5-5-11 0,1 1-17 0,-1-3-32 16,7-2-39-16,0-3-55 0,7-2-63 0,-7-3-58 0,13-2-57 15,-7 1-48-15,14-2-46 0,-8 2-23 0,8-5-10 0,7 1-5 16,-9 2 0-16,9-2 10 0,5 0 15 0,1 2 33 0,-1 2 37 0,1-2 55 16,7 1 63-16</inkml:trace>
  <inkml:trace contextRef="#ctx0" brushRef="#br0" timeOffset="156799.04">30069 12595 49 0,'13'-4'232'0,"0"0"30"0,-7 1 28 0,2-1 38 0,-8-4 39 0,6 5 30 16,-6-4 24-16,-6-1 16 0,6 1 13 0,-8 0-5 0,2 0-13 16,0 2-44-1,-1-1-61-15,-6-2-42 0,0 5-33 0,7-5-31 0,-8 5-28 0,2-1-36 16,-8 4-42-16,7-5-29 0,-7 10-24 0,8-5-17 0,-8 4-14 16,7 3-10-16,-7-3-8 0,8 7-7 0,-8-5-4 0,7 9-3 15,0-4 0-15,-6 4-1 0,11 3 0 0,-4 1 0 0,-2-1-1 0,8-1 1 16,0 6 1-16,-1-4 1 0,1 3 0 0,6 0 1 0,0-4 1 0,6 1 0 15,-6 2 0-15,7-6 0 0,5 3 0 0,-5-3 0 0,6-1 0 16,1-3 1-16,-2 0 0 0,8-3-1 0,-1-1 1 0,1-2-1 16,-1-5 1-16,1 0 0 0,0 0-2 0,6-8 0 0,-7-1 1 0,7 3-1 15,-6-5 0-15,6 0 1 0,-7-4-1 0,1 1 2 0,-1-1-1 16,1-3-1-16,-7 0 1 0,6-5 0 0,-5 4 0 0,-8-2-1 0,7-2 1 16,-7 3 0-16,1-3 0 0,0 2-1 0,-1-2 1 0,0-3 0 15,-6 4-1-15,8 1-1 0,-8-1 1 0,6 3 0 0,-6 2-1 0,0-3 0 16,0 6-1-16,0 3-1 0,0 0 0 0,0 0 0 0,0 7 0 15,0 1-1-15,0 3 0 0,0 3 0 0,0 5 0 0,0-1 3 16,-6 7 0-16,6 1 1 0,0 4 4 0,0 3 2 0,0 3 4 0,-8 5 2 16,8-1 1-16,0 0 3 0,8 8 2 0,-8-4 2 0,0 3 1 15,0-2 0-15,6 1 0 0,-6-1 0 0,0-1-1 0,6 0-2 0,-6-4-2 16,6 1-2-16,-6-5-3 0,0-3 0 0,7 0-1 0,-7-4 1 16,7-3-1-16,-7-3 2 0,6-2 4 0,-6-3 2 0,7-3 2 15,-1-4 1-15,0 0 1 0,2-4-1 0,4-3 0 0,1-3 0 0,-6-2 1 16,12-3-1-16,-5 0-1 0,-2-3-1 0,2-3-3 0,5-1-3 15,-6-5-4-15,6 7-4 0,-5-7-1 0,-2 1 0 0,2 1-2 0,-1-4 0 16,-1 3-1-16,2 4-2 0,-2-4 0 0,2 4 1 0,-8 0 0 16,7 4 0-16,-7 0-1 0,2 4-1 0,-2 2-1 0,0 1 0 0,0 4-3 15,-6 0-1-15,8 2 0 0,-8 5 1 0,0 0 1 0,6 5-1 0,-6-2 1 16,0 4-1-16,6 1-2 0,-6 3 2 0,0 4 0 0,7-1 1 16,-7 4-1-16,0 1 3 0,6-1 1 0,-6 4 1 0,0 0 1 0,0 0-1 15,0 4-1-15,0-5 1 0,0 2-1 0,-6-2 1 0,6 1 1 16,0-2 0-16,0-3-1 0,0-2 1 0,-7 0 0 0,7-1 0 0,0-3-1 15,0-4 1-15,0 1 0 0,0-1 1 0,0-3 1 0,0-4 1 0,0 3 3 16,0-6-1-16,7 3-1 0,-7-4-1 0,6-3 2 0,1-1-1 16,0-2-1-16,5-2 1 0,-6-2-1 0,8-2-1 0,-1-1 0 0,-6-1-1 15,6-5-2-15,-1 1-2 0,8 1-1 0,-7-1 0 0,0-5-1 16,0 6-1-16,0-2 1 0,0 2-1 0,1-2 0 0,-2 3 1 0,1 1-1 16,0 4 1-16,-6 0-1 0,-1 4 0 0,0 0-1 0,2 4 0 15,-2 4 0-15,0-2 1 0,-6 5 0 0,0 0-1 0,7 0 1 0,-7 5 0 16,0 2 0-16,0 4-1 0,-7 0 0 0,7-1 1 0,0 6 1 0,-6-2-1 15,6 4 2-15,0 1-4 0,-6-1-5 0,6 3-7 0,0-2-10 16,0-1-11-16,0 1-13 0,0-1-22 0,6-3-25 0,0 0-38 16,1-1-45-16,6-2-56 0,0-6-64 0,0 5-50 0,6-8-43 0,1 6-39 15,-1-6-36-15,1-3-12 0,6 0-1 0,0 0 7 0,1-3 11 0,5-1 20 16,-6-1 24-16,7 2 39 0,-1-4 45 0,-6 0 57 0,7-4 62 16</inkml:trace>
  <inkml:trace contextRef="#ctx0" brushRef="#br0" timeOffset="157330.29">31580 12646 90 0,'7'-14'161'0,"-7"-2"14"15,0 2 14-15,0-1 16 0,-7 0 18 0,0 1 16 0,1 3 19 0,0 0 11 16,-8-3 9-16,8 6-18 0,-7-3-32 0,0 4-24 0,0 0-20 16,0-1-13-16,0 5-13 0,-7 3-12 0,7 0-14 0,-7 0-15 0,2 3-17 15,4 0-16-15,-5 4-19 0,-1 2-13 0,0 2-15 0,8 3-12 16,-8 1-12-16,7 3-5 0,0 1-4 0,0-1 0 0,7 1-2 0,-1 2 1 16,0 2 1-16,1-3 0 0,6 3 0 0,0-2 0 0,0 2-2 15,6-4-1-15,1-1 2 0,0 0 0 0,-1-3-2 0,7-1 2 0,-6-7 0 16,5 4 2-16,2-3 0 0,-1-5 0 0,-1-3-1 0,8 0-2 0,0 0-1 15,-7-6 2-15,7 1 0 0,-2-6 2 0,-4 4-2 0,5-7 1 16,1 2 0-16,-7-2 0 0,6-1-1 0,-5-3-1 0,-1-1-4 0,-1 1 1 16,2 0 0-16,-2-5 1 0,-5 6 0 0,6-5-1 0,-6-1 1 15,-1 5 3-15,0-3 5 0,-6 2 14 0,8 1 20 0,-8 0 18 0,0-1 20 16,6 5 16-16,-6-1 14 0,0 5 8 0,0-2 3 0,0 1 4 0,-6 3-1 16,6 2 1-16,0 1 0 0,0 2-3 0,0 3-7 0,0 0-14 15,-8 0-21-15,8 3-19 0,-6 2-20 0,6 1-14 0,-6 5-13 0,-1 1-6 16,7 2-4-16,-6 0-1 0,-1 5-1 0,7 3 1 0,-7 0 4 0,7 3 3 15,-6 1 2-15,6 4 4 0,-6 3 4 0,0 0 1 0,6 4 2 16,-8-2 1-16,8 7 3 0,-6-3 1 0,0 3 1 0,-1 1 1 0,1 4 0 16,-1 1-2-16,0 0-1 0,1-1-2 0,-7 1-1 0,6 3-3 15,1-3-2-15,-7 3-1 0,6-3 0 0,-6-4-2 0,7 3-1 0,-8-3-2 16,8 0-3-16,0 0-1 0,-8-3 0 0,8-1-2 0,-7 0 0 0,7-4 0 16,-8-2-2-16,8-1-1 0,-6-1 1 0,4-2-2 0,-4-5 0 15,5-3-2-15,-6 1-1 0,0-9 2 0,7 1 1 0,-8-4 0 16,8-4 0-16,-7-4 0 0,0-3 0 0,0-3 1 0,0-4 0 0,6-4 0 15,-12-4 0-15,12-3-1 0,-6-1 2 0,7-6-1 0,-7-1 0 0,6-3 1 16,7-4 3-16,0 0 1 0,7-4 2 0,-1 4 0 0,7-3 1 16,0-4 0-16,13 3-1 0,-6 0 0 0,13 1 1 0,-1-1-1 15,1 0 2-15,5 1-3 0,9-1-3 0,-9 3-9 0,15 7-10 0,-8-7-20 16,7 4-25-16,-7 1-44 0,8-1-55 0,-1 1-73 0,0 4-85 0,-6-1-70 16,6 4-63-16,-7-3-32 0,1 2-15 0,0 1-7 0,-8 0 0 15,2-3 4-15,-1 3 7 0,-7-3 17 0,1 3 23 0,-1-9 42 0,1 6 55 16,-7-4 73-16,0 0 273 0</inkml:trace>
  <inkml:trace contextRef="#ctx0" brushRef="#br0" timeOffset="159041.12">3015 15064 0 0,'-14'19'91'0,"2"-5"118"0,-1 1 7 16,6 0 5-16,-6-5 3 0,7 1 5 0,-8 0 6 0,8 0 11 16,0-7 14-16,6 3 15 0,-6 0 18 0,6-4-30 0,-7 2-55 0,7-2-21 15,0-3-6-15,0 5 3 0,0-5 10 0,0 0 6 0,0 0 6 0,0-5-2 16,0 2-5-16,7-2-10 0,-7 2-12 0,6-8-16 0,0 4-18 15,0-4-17-15,8-4-18 0,-8 1-21 0,7-4-24 0,1-1-18 16,-8 1-18-16,6-3-11 0,2-6-8 0,-1 2-4 0,7 3 0 0,-8-8-2 16,2 4 1-16,5-2-1 0,-6-2-1 0,0 1 1 0,7-4 1 15,0 0-1-15,-8 1 0 0,8-2 1 0,-7 1-1 0,-1-4 2 0,2 4-1 16,-1 0 1-16,-6 0 0 0,-1 0 3 0,0 4 4 0,1 0 5 16,-7 3 4-16,0 0 4 0,0 5 4 0,0-2 4 0,0 5 2 0,-7 1 3 15,7 1 4-15,-6 5 1 0,6 1 1 0,-6 2-1 0,6 1 1 16,-7-1-3-16,7 8-6 0,0-3-6 0,-7-1-7 0,7 4-5 0,0 4-6 15,0-4-5-15,-6 3-3 0,6 5-4 0,0 2-2 0,0 1-1 16,0 4-2-16,0 1 0 0,0 5-1 0,0 1-1 0,6 4 1 0,-6 3 2 16,7 4 3-16,-7-1 1 0,7 2 1 0,-7 2 1 0,6 4 1 15,0-3-1-15,1 4 1 0,-1-1-1 0,1 0-1 0,0 1 0 0,-1-5-1 16,0 4 1-16,8-3 2 0,-8 0 1 0,7-1-1 0,-7-6 1 16,8 2-1-16,-2-2 1 0,-4-8 0 0,4 4 0 0,1-8 0 0,0 0 1 15,0-4 0-15,1-2 2 0,-2-1 1 0,1-5-1 0,0-1-1 16,0-2 0-16,1-3 0 0,-2-3 1 0,2-2-1 0,-2-1 0 15,1-5 0-15,1-4 0 0,-2 0 1 0,2-2-1 0,-8-2 0 0,7-3-3 16,-6 0-2-16,6-4 0 0,-13 0-2 0,6 1-1 0,-6-1-3 16,0-2-2-16,0-3-2 0,-6 2 0 0,-1 0-1 0,1 0 0 0,-1 0-2 15,-6 3 2-15,1-4 0 0,-2 5 1 0,1 3 2 0,0 0 1 16,6 4 2-16,-5 4 1 0,5-1 1 0,-6 7 1 0,7-3 3 0,-1 7-1 16,0 0 0-16,1 1-1 0,6 3-1 0,-7 0 0 0,1 0-2 15,6 0-2-15,0 0-2 0,0 3-1 0,0-3 1 0,0 4-1 0,0 0 1 16,6-1 1-16,1 1 0 0,-7 3 0 0,13-2 1 0,-6 2 1 15,-1 1 1-15,7-2 2 0,0-2 0 0,0 3 1 0,0-3 3 0,6 4 0 16,-5-5 0-16,5 4 0 0,-6-3-2 0,6 3 1 0,1 1 1 16,-7-5 0-16,7 4 0 0,-7 4 0 0,6-3-1 0,-5 3 0 15,5 1 0-15,-6-2 2 0,0 1 1 0,-1 3-1 0,2 1 0 0,-1-4 0 16,0 7 0-16,0-3-1 0,-7-1-1 0,8 5 2 0,-8-4-1 16,7 3 1-16,-6-4 0 0,-1 6-2 0,1-3 2 0,-1 1-1 15,0 1-1-15,2-1 0 0,-8 0 1 0,6 0 1 0,0 1-1 0,0-4 1 16,2 3-1-16,-2-3-4 0,-6-1-5 0,6-3-9 0,7 0-12 15,-13 0-15-15,14-4-19 0,-8 1-23 0,0-4-28 0,8-4-37 0,-8 0-44 16,0-4-46-16,8 0-47 0,-1-3-42 0,-1-4-41 0,2-4-30 16,-2 0-26-16,2 1-7 0,-1-4 6 0,6-4 10 0,-6 4 18 0,7-1 22 15,-1-3 26-15,1 4 38 0,0-1 43 0,-1 1 46 0,-6 1 134 16</inkml:trace>
  <inkml:trace contextRef="#ctx0" brushRef="#br0" timeOffset="159807.84">4513 14789 25 0,'13'-10'165'0,"7"2"16"0,-8-3 14 0,-5 0 15 0,-1 3 15 16,1-3 16-16,0 4 13 0,-1-4 14 0,-6 1 16 0,0 1-9 0,0-1-21 15,0 3-16-15,0-4-14 0,0 4-4 0,-6-1 0 0,6 1 0 16,-7-1 2-16,0 5-2 0,1-5-6 0,-1 5-8 0,1-2-11 0,0 3-10 16,-8-3-13-16,8 2-14 0,-7 3-18 0,0 0-17 0,0 3-19 15,0 2-17-15,0-3-16 0,-1 6-15 0,2 3-13 0,-8 0-9 16,7 1-10-16,-7 2-4 0,8 1-3 0,-8 3-3 0,7 0-3 0,0 0 0 16,0 5-2-16,0-1 2 0,6 0 0 0,-6-1 1 0,7 5 0 15,0-4-3-15,-1 0 0 0,7-3-2 0,0 2-2 0,0 1-2 0,0-3 0 16,7-2-1-16,-1 2 1 0,0-4 0 0,7 0 0 0,-6-4 0 15,6 0-2-15,0-4 0 0,0 1 1 0,0-1-1 0,7-4 0 0,-8-3-1 16,8 0 0-16,-7-3-1 0,7-4-2 0,-8 3-3 0,8-7-3 16,-7 0-5-16,7 0-4 0,-7-1-1 0,0-2-3 0,0-1 0 15,-6 1 0-15,5-5 0 0,-5 5-1 0,-1-1-1 0,1-4 1 0,0 2 1 16,-1 1 1-16,-6-2 3 0,0 4 3 0,0-5 5 0,0 1 4 16,-6 4 2-16,6-5 5 0,-7 4 2 0,7-3 1 0,-7 3 5 0,1 4 4 15,-1 0 2-15,1 0 1 0,6 0 1 0,-6 7-1 0,6-2-2 16,0 2-1-16,-7 4-1 0,7 0-1 0,0 0-2 0,-7 4 0 0,7 2-3 15,0 3-1-15,-6 1-3 0,6 1-5 0,0 0-1 0,0 4-2 16,0 2 0-16,0 3 0 0,0-2 0 0,0 0 4 0,0 4 0 16,0-4 0-16,6 1 2 0,-6 2 1 0,7-2 0 0,-7-1 0 0,7-3 0 15,-1 3-2-15,-6-3 1 0,6 0 1 0,1-5 0 0,-1 1 0 0,1 0 2 16,0-4-1-16,-7 1 0 0,6 0 0 0,0-5 2 0,2 1-1 16,-2-4 1-16,0 0 0 0,0 0 2 0,1 0 1 0,0-4 0 15,-1-2-1-15,1-2 0 0,-1 0 1 0,8 1-1 0,-8-4-1 0,0 0-1 16,7-1 1-16,-6-2-2 0,-1-1 1 0,1 1-2 0,-1-1 0 15,8 0-1-15,-8-2-2 0,0 1 0 0,0-2 0 0,2 4 0 0,-2-1-1 16,-6 0 0-16,6 1 0 0,1-1 0 0,-1 4-1 0,1 4-1 16,-7-1-2-16,7 0-1 0,-1 6 0 0,0 2-2 0,-6 2 0 0,6 3 0 15,-6 3 1-15,8-1-1 0,-8 4-1 0,6 3 1 0,-6 4 2 16,0-3 0-16,6 7 0 0,-6-4 0 0,0 5 0 0,0-1 2 16,7-4 2-16,-7 3 0 0,0 2 2 0,0-5 0 0,7 0 1 0,-7-4 0 15,0 5 0-15,6-4 0 0,-6-4-1 0,0 0 2 0,7-4 0 16,-1 4 2-16,-6-8 1 0,6 6 2 0,-6-6 1 0,8 0 3 0,-8-3 3 15,6 0 2-15,-6 0 1 0,6-3 1 0,0-5 2 0,-6 4-1 16,7-6 0-16,0 3 1 0,-1-8-2 0,1 4 0 0,-1-4-1 0,0 1 0 16,2-5-3-16,-2 4-3 0,0-3-4 0,8 0-2 0,-8 0-1 15,0-1-4-15,1 1-2 0,-1-1-8 0,1-2-7 0,0 2-12 0,-1 1-11 16,0 0-14-16,0 3-15 0,2 1-14 0,-2-1-14 0,0 7-8 16,1 0-5-16,0 2-2 0,-1 6-3 0,1 0 2 0,-1 6 1 0,0 2 5 15,1 0 9-15,0 7 9 0,-7-1 14 0,6 4 13 0,0 0 16 16,1 1 14-16,0 3 13 0,-1 0 7 0,-6 1 5 0,13 2 3 15,-7-3 2-15,1 0 1 0,0-1 0 0,5 2 1 0,-4-5 1 0,4 1 0 16,-5-1 1-16,6-4-2 0,0 1-1 0,-1-4-6 0,8 0-8 0,0-8-21 16,-1 1-27-16,-5-1-44 0,12-6-50 0,-7-1-44 0,7 1-39 15,-6-8-39-15,6 0-37 0,-1-4-18 0,2 1-10 0,-1-1-4 16,0-3-2-16,0-1 5 0,0 1 7 0,1-1 21 0,-9 1 30 0,9 0 42 16,-7 0 80-16</inkml:trace>
  <inkml:trace contextRef="#ctx0" brushRef="#br0" timeOffset="160307.84">5835 14808 0 0,'0'-11'99'0,"7"0"100"0,-7-1 18 0,-7 2 16 15,7 2 13-15,-7-3 10 0,7 5 9 0,-6-3 5 0,0 2 4 16,-8 0-7-16,8-1-11 0,-1 5-36 0,-5 0-47 0,4-2-33 0,-4 5-29 16,-2 0-22-16,2 0-19 0,5 5-15 0,-6-2-12 0,0 8-11 15,1-4-8-15,-2 4-7 0,1 4-3 0,0 0-3 0,6 0-3 0,-5 3-4 16,6 0-5-16,-2 0-1 0,2 1-1 0,0-1 1 0,6 3 1 16,0-5-2-16,0 1-1 0,0 2-1 0,6-4-1 0,0-5-2 15,2 5 0-15,-2-7 0 0,6 3-3 0,2-8-5 0,-8 1-6 0,13-4-7 16,-5-4-12-16,-2 1-11 0,2-2-15 0,-1-5-10 0,7 3-12 15,-8-8-4-15,2 0-2 0,5 1 0 0,-6-4-1 0,0-1 2 0,0 1 2 16,-6-1 6-16,5-3 11 0,-5 0 11 0,6 4 14 0,-6-8 15 16,-1 4 17-16,0 0 17 0,-6 0 18 0,8-3 15 0,-8 3 16 15,0 0 16-15,0 4 16 0,0-1 15 0,0 1 17 0,-8 3 11 0,8 1 9 16,0 2 3-16,-6 5 2 0,6 0-1 0,-6 0 0 0,6 3-5 16,-7 4-8-16,1 0-10 0,-1 4-13 0,0-1-13 0,7 5-16 0,-6 2-10 15,0 5-10-15,-1-1-4 0,7 9 1 0,-7-2 4 0,7 6 6 16,0 2 4-16,0 1 3 0,0 2 4 0,7 0 4 0,-7 6 5 15,7-2 5-15,-1 5 3 0,7-4 4 0,-6 3-3 0,6-1-5 0,-7-2-9 16,8 4-13-16,-2-1-11 0,-6 0-10 0,8 1-7 0,-1-1-4 0,-7-3-4 16,8 2-5-16,-8 3-4 0,6-6-4 0,-4 1-4 0,-2-2-2 15,0-1-3-15,1-4 0 0,-1-1 0 0,-6 0 1 0,0-3-2 16,0-5-2-16,0 2-1 0,0-4-2 0,-6-5 0 0,-1 1-1 0,1-1-1 16,-8-3 0-16,2-1 2 0,-2-1 0 0,2-6 0 0,-8 4-2 15,7-3 0-15,-7-4 1 0,1 0 1 0,6 0 5 0,-6-4 5 0,-1 0 6 16,7-2 7-16,0-3 5 0,0-1 2 0,-1-1 1 0,8-3 0 15,0-5-1-15,0-3 0 0,12 0 0 0,-6-7-3 0,6-1-3 0,8-7-13 16,-2 2-21-16,8-7-40 0,-1 3-48 0,1-5-67 0,0-1-74 16,5-2-68-16,1-1-62 0,1 4-35 0,-1 0-23 0,0 1-10 15,0 2-4-15,-1 1-1 0,-5 3 1 0,7 4 13 0,-8 1 17 0,0 2 35 16,1 4 43-16,-1 0 63 0,-5 5 205 0</inkml:trace>
  <inkml:trace contextRef="#ctx0" brushRef="#br0" timeOffset="160574.68">4520 15383 175 0,'-14'22'387'0,"1"0"38"0,0-1 22 0,0-3 8 0,7-2 4 16,-8-2 1-16,8 1 1 0,0-8-5 0,-1 4-2 0,1-7-15 15,6 3-20-15,0-4-115 0,0-3-162 0,0 0-137 0,0 0-124 0,0 0-97 16,0 0-81-16,0-3-63 0,0 0-51 0,6-5-26 0,-6 1-11 16,0 0-3-16,0-9 0 0,0 6 14 0,0-8 18 0,0 3 29 0,-6-4 32 15,-1-2 42-15,1-2 49 0</inkml:trace>
  <inkml:trace contextRef="#ctx0" brushRef="#br0" timeOffset="160824.68">2826 14866 248 0,'-13'7'404'0,"6"-3"34"0,1 3 18 0,6-3 10 0,-6-4 7 16,6 0 2-16,0-4 1 0,6 1 1 0,-6-1 1 0,6-3 0 16,8 3 0-16,-1-7-99 0,-1 3-148 0,8 1-94 0,0-4-70 0,-1 4-57 15,7-4-54-15,0 4-71 0,7 0-81 0,-7 3-89 0,7-3-90 16,5 3-49-16,-5 1-28 0,7 3-13 0,-2-5-6 0,1 5-3 0,0 0-2 16,7 0 0-16,-7 0 5 0,7 0 24 0,-1 0 34 0,8 0 62 15,-8 0 115-15</inkml:trace>
  <inkml:trace contextRef="#ctx0" brushRef="#br0" timeOffset="161927.44">7118 14943 0 0,'-6'22'186'0,"-1"-4"118"0,0 1 32 0,-6-1 19 0,7-4 9 16,6 1 8-16,-6-7 7 0,-2-1 8 0,2 0 6 0,6-3 6 16,-6-4 6-16,6 4-38 0,0-4-62 0,0 0-62 0,6-4-64 0,-6 0-41 15,6-3-31-15,8 0-18 0,-8-4-8 0,7-4-9 0,-6 0-6 16,6-4-7-16,7-6-7 0,-8 3-6 0,8-7-5 0,-7 4-11 0,7-5-11 16,-8-3-8-16,8 0-5 0,-7-1-2 0,1 2-3 0,-2 0 1 15,2-5 0-15,-8 4-1 0,7-4 0 0,-7 4 0 0,8-4-1 0,-8 5-1 16,0 3 1-16,-6-1 0 0,7 0 1 0,-7 4 1 0,7 5 3 15,-7-1 2-15,0 3 0 0,0 5 3 0,0 3 1 0,-7 0 1 16,7 0 0-16,0 4 1 0,0 3-1 0,0 0-1 0,-7 1-3 0,7 3-2 16,0 0-1-16,0 3-1 0,0 1-3 0,0 7-1 0,0-3-1 0,-6 6-2 15,6 0-1-15,0 5 0 0,0 3 2 0,-6 0 2 0,6 7 1 16,0 1 4-16,0-1 3 0,6 4 2 0,-6 0 3 0,0 3 4 16,6 1 1-16,-6-3 2 0,7 2 0 0,0 1 1 0,-1-5-1 0,0-2-1 15,1 3-2-15,0-4-2 0,-1-3 0 0,7-1-1 0,-7-3-2 16,8 0-1-16,-8-4-1 0,7-3-3 0,0-1 0 0,0-2-2 0,0-5 1 15,0 0 0-15,1-7 0 0,5 0 0 0,-6-3 1 0,6-5-2 16,1-3-4-16,-7-3-8 0,6-5-8 0,1 1-15 0,-1-7-17 16,1-1-19-16,-7-4-19 0,7-2-16 0,-8-2-17 0,2-1-12 0,-2-2-11 15,-5-4-11-15,0 1-10 0,-1-1-3 0,-6-3-3 0,7 1 6 16,-7 2 9-16,-7-3 13 0,7 4 16 0,-6-1 23 0,-1 1 23 0,0 4 29 16,7 3 32-16,-6-1 36 0,0 9 36 0,0-1 31 0,-2 4 29 15,-4 0 18-15,5 7 15 0,1 1 9 0,6 3 7 0,-7 1 3 16,0 2 1-16,1 0-2 0,0 5-5 0,-1-5-14 0,7 8-17 0,-7-3-24 15,1 3-27-15,6 0-23 0,-6 3-17 0,-1-3-14 0,0 8-9 0,7-1-8 16,-6 5-7-16,-1-2-5 0,1 5 0 0,0 4 0 0,6 2 0 16,-7 1 2-16,0 4 2 0,7 3 2 0,-6 4 2 0,6 0 1 0,0 0 2 15,0 7 2-15,6 1 1 0,-6-1 2 0,7 4 2 0,-7 0 2 16,7 0 2-16,-1 3 0 0,0-3 0 0,1 4 1 0,6-4 0 0,-6 0 1 16,-1 0 0-16,7-4 0 0,-6 0 0 0,5-3-2 0,-5 0-1 15,6-4 0-15,-6-4-2 0,5 0-1 0,-4-3-1 0,4-4-1 16,-6-4 1-16,1 0-2 0,6-3-1 0,-6-4-1 0,-1-4 2 0,0 1 0 15,2-1 2-15,-2-3 2 0,0-4 2 0,-6 0 0 0,7-4 1 0,0 0 0 16,-7-3 0-16,6-1-3 0,0-2 0 0,-6-1-1 0,7-3 0 16,-1-5 0-16,-6-3-2 0,7 4-1 0,-7-9-4 0,7 2-2 15,-1 0-2-15,0-1-1 0,-6-3-2 0,7 0 0 0,0-5 0 0,-1 5-2 16,0 0 0-16,1 0 0 0,6 3-1 0,-6 5-2 0,-1-2-2 16,0 4-2-16,8 1-1 0,-8 7 0 0,0 1-1 0,8 6 0 15,-8 0-1-15,1 8-1 0,-1 0 2 0,0 3 0 0,2 4 2 0,-2 0-1 16,0 4 1-16,0 2 2 0,2 3 0 0,-8 1 1 0,6 1 1 15,-6 0 1-15,6 3 1 0,-6-2 1 0,7-2 1 0,-7 2 0 0,6-1-2 16,-6-1-7-16,7-2-8 0,0-1-14 0,-1-3-16 0,0-1-34 16,0-3-41-16,2 0-58 0,4-7-65 0,-5-1-63 0,6 1-61 0,0-8-48 15,7 1-44-15,-1-5-20 0,1 1-9 0,-1-4 1 0,8-3 7 16,-8-1 12-16,7 0 15 0,6-3 33 0,-5 4 43 0,-1-5 57 16,6 0 66-16</inkml:trace>
  <inkml:trace contextRef="#ctx0" brushRef="#br0" timeOffset="162505.57">8805 14679 0 0,'0'-11'11'0,"6"4"196"16,-12-4 23-16,6 0 23 0,0 1 28 0,-6 2 26 0,6-4 26 0,-8 1 26 16,2 4 25-16,0-4 21 0,-1 3 19 0,-6-2-24 0,7 3-46 15,-1-1-38-15,-5 1-35 0,-2 0-24 0,8-1-17 0,-7 5-22 16,-1-1-25-16,2 0-25 0,5 4-23 0,-6 0-24 0,0 0-24 0,0 4-19 16,0 0-17-16,0-1-12 0,0 5-10 0,-1-1-6 0,2 4-4 15,5 0-5-15,-6 4-5 0,0-5-2 0,7 9-2 0,-8-4-2 0,8 3-2 16,0 1-1-16,-1 2-3 0,1-3-2 0,6 4-2 0,-7 0-2 15,7-3 0-15,0 3 0 0,0 0-1 0,0 0 1 0,7-4 1 0,-7 0-1 16,6-3-1-16,7-1 0 0,-7 2 1 0,8-5-1 0,-1 0 1 16,-7-4 1-16,14-4 0 0,-8 1 0 0,2-4 1 0,6-4 1 15,-8-2-2-15,8 2 0 0,-7-7 0 0,0 0-1 0,6-5-1 0,-5 2 0 16,-1-1-1-16,-1-3 0 0,2 3 0 0,-8-6 0 0,7 2 2 16,-6-4-2-16,-1 2 0 0,1-1 0 0,-7 1 0 0,6-2 1 0,-6-2 0 15,0 3 0-15,0-1 0 0,0 5 1 0,0-4 2 0,0 4 0 16,0 3-1-16,0 1 1 0,-6 3-1 0,6-1 2 0,0 6 0 0,0-2 1 15,-7 0-3-15,7 8 1 0,0-3 0 0,0 3-2 0,0 0 1 16,0 3-1-16,-6 2 0 0,6-2-2 0,0 5-1 0,0-2 0 16,0 6 0-16,0-1-3 0,6 3 1 0,-6 5 0 0,0-2 1 0,0 2 0 15,7-1 2-15,-1 5-1 0,-6-5 2 0,6 4-1 0,2-1 1 0,-8 2 0 16,6 0 1-16,0-6 1 0,1 1-1 0,0-3 0 0,-1 4 0 16,0-9-1-16,1 5-1 0,-1-4 0 0,1-3 2 0,0-1 0 15,-1-4 0-15,0 1 0 0,1 0 2 0,0-8-2 0,5 4 1 0,-5-7-1 16,-1 3-2-16,1-4-1 0,6-2 0 0,-7-1-3 0,2-4 1 15,-2 1 0-15,0-1-2 0,0-3 0 0,1-1-1 0,0 1-1 0,-1-4 0 16,1 4-2-16,-7-4 1 0,6 0 1 0,-6 3 2 0,6 1 1 16,-6-1 1-16,0 1 3 0,8 4-1 0,-8 2 0 0,0 2 0 0,0 2-2 15,0 5 0-15,0-1-1 0,0 4 1 0,0 4 0 0,0-1-2 16,0 5 1-16,0 6 0 0,0-3 0 0,0 8 0 0,0 2 1 16,0 2 0-16,0 2 2 0,6 1 1 0,-6-1 3 0,0 5-1 0,6-5 2 15,0 2 0-15,-6-2 0 0,8 0 1 0,-2-7-4 0,0 5-6 16,1-9-20-16,-1 1-29 0,1-4-52 0,0-3-63 0,-1-5-79 15,0 0-90-15,0-6-57 0,2 0-43 0,-2-8-22 0,0-5-11 0,-6 2-5 16,7-4-3-16,-7-4 2 0,6-4 5 0,-6-3 19 0,0-1 30 16,0-3 51-16,-6-3 62 0</inkml:trace>
  <inkml:trace contextRef="#ctx0" brushRef="#br0" timeOffset="162666.22">8837 14071 120 0,'-12'3'341'0,"-2"6"38"16,2-6 27-16,-2 0 18 0,1 1 14 0,7 0 9 0,-7-1 5 0,6-3 2 0,1 4 1 15,0-4-1-15,-2 4 0 0,2-4-79 0,0 3-120 0,-1 1-91 16,7 0-78-16,-6-1-88 0,6 1-92 0,-7 3-98 0,7-3-104 0,0 0-65 16,-7-1-48-16,7 0-23 0,0 2-13 0,-6-2-4 0,6-3-3 15,0 0 0-15,-6 0-2 0,6-3 12 0,-7-2 16 0,7 2 48 0,-7-4 66 16</inkml:trace>
  <inkml:trace contextRef="#ctx0" brushRef="#br0" timeOffset="162808.03">8538 14016 19 0,'-13'4'259'0,"7"-4"17"0,-8-4 10 0,1 4 2 16,0 0 3-16,0-4 0 0,0 4 0 0,0-3-3 0,-7 3-6 16,1 0-20-16,-1 3-29 0,1 1-97 0,-7 0-133 0,0 3-90 0,0 0-66 15,0 5-52-15,-1-1-44 0,-5 0-22 0,-1 4-11 0,1-1-5 16,-1 0-2-16,1 5 3 0,-1-5 4 0,-5 1 21 0,5 3 28 0,-7 1 31 16,8-5 84-16</inkml:trace>
  <inkml:trace contextRef="#ctx0" brushRef="#br0" timeOffset="163042.38">7027 14437 361 0,'-19'11'446'0,"-7"5"33"0,6-6 18 0,7-2 11 15,-7 3 8-15,8-5 3 0,4-2 2 0,2 1 0 0,0-2-1 0,6-3 0 16,6 0 0-16,0 0-117 0,2 0-175 0,10 0-96 0,2-3-59 15,7 3-34-15,-1-5-24 0,6 1-31 0,7 1-36 0,6-4-62 16,1 0-78-16,7 2-92 0,-8-1-100 0,7-1-58 0,0-1-39 0,0 0-19 16,-6 1-11-16,-1 0-5 0,8 0-1 0,-15-1 2 0,8 4 3 15,-7-3 19-15,0 3 29 0,0-3 59 0,1 3 76 0</inkml:trace>
  <inkml:trace contextRef="#ctx0" brushRef="#br0" timeOffset="164106.17">10153 14779 0 0,'-7'18'168'0,"-6"-4"21"0,7-3 6 0,0 4 8 0,6-5 9 0,-8 2 9 16,8-5 8-16,-6-3 6 0,6 3 6 0,0-3-10 0,6-1-16 15,-6-3-40-15,8 0-50 0,-2 0-28 0,-6-3-16 0,13-5-8 0,-7 1-6 16,8 0-7-16,-2-8-11 0,8 0-8 0,-7-3-9 0,7 0-6 15,0-4-5-15,-2-4-6 0,2 0-6 0,0 0-3 0,-1-2-2 0,1-5-4 16,-1-1-3-16,1 5-4 0,-8-4-3 0,2-4-1 0,6 4 0 16,-7-3-1-16,-7 3 1 0,7 0 0 0,-6 0 1 0,-1 0 0 15,0 4 1-15,-6 0 4 0,7 3 4 0,-7 3 13 0,0 2 15 0,0 3 15 16,-7-1 15-16,7 8 12 0,-6-3 10 0,6 6 7 0,-6-3 3 16,-1 8 2-16,0-5 0 0,1 4 1 0,0 1 0 0,-7 3-3 0,6 0-8 15,-6 3-8-15,7 1-10 0,-8 4-8 0,8-1-12 0,0 0-1 16,-8 8-2-16,8 0 4 0,-1 2 7 0,1 6 10 0,6 3 9 0,0 3 9 15,0 0 6-15,0 4 5 0,0 4 5 0,6 3 2 0,1 0 1 16,-1 1-1-16,1 3 0 0,0-4-5 0,-1 3-8 0,6 1-8 0,-4 1-7 16,-2-1-9-16,0-4-10 0,1 1-4 0,0-1-6 0,-1-4-1 15,1-2-2-15,-1-1-1 0,0-4-1 0,-6 0-2 0,7-7-3 0,-7 0-1 16,7-4-2-16,-7-3-1 0,6-4 1 0,-6 0 1 0,0-4 1 16,0 1 2-16,6-8 1 0,-6 3-1 0,0-6-1 0,7 3-2 15,-7-8-2-15,7 1-1 0,-1-4-1 0,-6 0 0 0,7-7-2 0,-1 3 0 16,1-7-1-16,6 0-4 0,-7 0-6 0,0-4-5 0,8 0-3 0,-8-3-5 15,7 4-3-15,-6-5-4 0,6 1-3 0,-7 0-3 0,8-1-3 16,-2 1-2-16,2 4-2 0,-1-1-2 0,-7 8-1 0,7-1-2 16,0 1-2-16,-7 7 0 0,8 0-2 0,-8 7 2 0,7 1 0 0,-7-2 1 15,-6 10 1-15,7-2 1 0,0 1 1 0,-7 3-1 0,6 4-2 16,-6 1 2-16,0-2 2 0,0 1 0 0,-6 4 1 0,6 0 2 16,-7 3 2-16,0-4 2 0,1 1 1 0,0 0 2 0,-1 3 2 0,1-3 1 15,-8-4 3-15,8 4 3 0,-7-4 2 0,6 0 4 0,-5-1 3 0,5 1 3 16,-6-3 3-16,6-1 4 0,-5 1 5 0,4-5 3 0,2 4 7 15,0-3 4-15,-1-4 6 0,1 4 2 0,-1-4 4 0,1 0 1 16,6 0 0-16,-7 0 1 0,7-4-3 0,0 0-2 0,0 1-5 0,0-1-4 16,7 1-4-16,-1-5-4 0,-6 4-6 0,7-3-4 0,6 3-5 0,-7-3-3 15,8 3-2-15,-8-3-3 0,7 4-2 0,0-1 0 0,0 4 0 16,-7-4 0-16,14 4-1 0,-14 4 1 0,8 0 0 0,-1-1-1 16,-1 1 0-16,2 3-1 0,-2 0 1 0,2 4 0 0,-1-4 1 0,0 5 0 15,-7-1-1-15,7 3-1 0,1-2 0 0,-2 2 0 0,-5-3 2 16,6 4-1-16,0-4 0 0,0 0 0 0,0-1 0 0,0 2 1 0,0-5 1 15,0 0 0-15,7 1-2 0,-8-5 0 0,2 1 2 0,-2-4-1 16,8 0-1-16,-7-4-1 0,1 1-1 0,4-2-2 0,-4-1-3 0,-1-5-1 16,0-1 0-16,0 2-2 0,-7-1-2 0,8-3-1 0,-2-1-2 15,-5-4 1-15,-1 4 0 0,1-3 0 0,-7-1 0 0,0-2 1 16,7 3 2-16,-14-4 3 0,7 0 1 0,0-1 2 0,-7 1 1 0,7 0 2 16,-6-3 1-16,-1 3 1 0,1 4 2 0,0-5 1 0,-1 5-1 15,0 4 3-15,7-1 1 0,-6 4 1 0,0 0 0 0,6 4 0 0,-7-1-3 16,7 5 0-16,0 3-1 0,0 0-1 0,0 0 0 0,0 7 1 15,0 0-1-15,0 4 0 0,0 0-2 0,0 3-2 0,7 1 0 16,-7 4-1-16,6 4 0 0,-6-2 1 0,6 1 3 0,-6 3 1 0,7-3 0 16,0 4-1-16,-1-5 1 0,-6 2-1 0,6-1 1 0,1 0 0 15,-1-3 0-15,1-1 1 0,0-4 0 0,-1 1-4 0,0-4-4 0,8 0-11 16,-8-3-13-16,7-1-34 0,0-4-42 0,0-3-56 0,1 0-63 16,4-3-57-16,-4-4-56 0,5 2-52 0,-5-6-51 0,4 0-23 15,2 0-12-15,-7-3-5 0,7 3 2 0,0-3 8 0,-1-1 14 0,1 0 33 16,-8 1 42-16,8 3 55 0,0-4 64 0</inkml:trace>
  <inkml:trace contextRef="#ctx0" brushRef="#br0" timeOffset="164543.68">11814 14676 102 0,'6'-4'198'0,"1"-3"20"15,-1 3 22-15,-6 1 24 0,6-5 25 0,-6 4 23 0,0-3 20 16,8 0 29-16,-8-1 32 0,-8 0-4 0,8 1-24 0,0 0-28 0,0 0-31 16,-6-4-19-16,0 4-15 0,6-4-16 0,-7 3-18 0,1 1-20 15,-1-4-22-15,1 4-19 0,-1-1-19 0,1 1-29 0,0 3-31 0,-8 1-24 16,1-5-18-16,6 4-11 0,-5 4-8 0,-1 0-8 0,-1 0-7 15,-5 4-2-15,6 4-5 0,-6-5-2 0,-1 5-5 0,6 3-1 16,-5-1-4-16,0 5 0 0,6-1-2 0,-7 1 0 0,7 4 0 0,0 4-1 16,7-6-1-16,-7 5 1 0,6 0 0 0,0-4 0 0,7 8-1 15,0-4 1-15,0-4-1 0,7 5 0 0,-7-2 0 0,13-2 1 16,-6-1 1-16,-1 0-1 0,7-3-1 0,0-1 0 0,1 2 0 0,5-5-1 16,-6-1-3-16,6 1 1 0,-5-7-2 0,5 3-1 0,1-7-2 15,-8 4-2-15,8-8-3 0,-7 1-3 0,0-1-1 0,6-3 0 0,-12-4-1 16,6-1 0-16,1 1 2 0,-8-3 0 0,0-1 2 0,1-3 0 15,-1 4 2-15,-6-5 0 0,0-3 4 0,7 4 1 0,-7-4 3 0,-7 0 3 16,7-4 1-16,0 0 0 0,-6 5 1 0,6-5 1 0,0 0 0 16,-7 0 0-16,7 0 1 0,-6 5 2 0,6-1 1 0,0 4 1 15,-6 0 1-15,6 2 1 0,0 5 0 0,0 4 0 0,0 0-1 0,0 3 0 16,0 4 0-16,0 4-1 0,6 0-1 0,-6-1 0 0,0 9-2 16,0-1 0-16,6 3-2 0,-6 4-2 0,7 1-1 0,-7 3 0 0,0 3 0 15,6 1 1-15,1 3 0 0,-7-3 0 0,6 3-1 0,1 0 1 16,-1 1 2-16,0-5 0 0,2 5 0 0,-8-8 0 0,6 4 0 0,0-8 0 15,1 3 1-15,0-5 0 0,-1-2-1 0,0-2-5 0,1-2-6 16,-1-3-22-16,1-3-27 0,-7 0-47 0,7-8-56 0,-1 4-65 0,0-7-72 16,1-1-62-16,-7-2-61 0,7-6-29 0,-7 2-16 0,0-4-6 15,0-4-5-15,-7 0 3 0,7-4 6 0,-7-3 21 0,-5-1 28 0,-2-3 45 16,1-3 57-16</inkml:trace>
  <inkml:trace contextRef="#ctx0" brushRef="#br0" timeOffset="164701.07">11221 14005 184 0,'-25'7'390'0,"-2"4"40"16,1 0 22-16,6-4 10 0,1 1 7 0,-1 0 2 0,7-1 2 0,6-3 0 16,1-1 0-16,0-3 1 0,0 3 0 0,6 6-87 0,-8-6-133 0,16 0-100 15,-8 1-90-15,6 0-82 0,-6-1-79 0,12 1-90 0,-5 0-94 16,6 3-72-16,0-3-61 0,1-1-29 0,-2 1-16 0,8-4-6 16,-7 4-5-16,7-4-3 0,-8 0-1 0,8 0 8 0,-7 0 11 15,7 0 43-15,-8-4 58 0</inkml:trace>
  <inkml:trace contextRef="#ctx0" brushRef="#br0" timeOffset="165936.97">13110 14877 28 0,'0'7'262'0,"-7"0"21"0,7-7 12 0,0 0 6 16,0 0 7-16,0 0 3 0,7-7 1 0,-7 0 2 0,6 0 0 0,1-4 1 16,-1-4 1-16,1 4-68 0,6-4-101 0,-7-3-58 0,8 0-36 15,-2 0-21-15,1-5-11 0,1 1-8 0,-2 0-6 0,2-3-3 16,-2-1-2-16,2 1-1 0,-1-1 1 0,-1 0-3 0,2 0-2 0,-8-3 0 15,7 4 1-15,-6 0 4 0,-1-2 3 0,7 5 5 0,-13-3 6 0,6 3 6 16,2 3 4-16,-2 1 7 0,0 3 7 0,-6 1 2 0,0 3 4 16,6 0 1-16,-6 3 3 0,0 5 0 0,0-1 0 0,0 1-3 15,0 3-3-15,0 0-7 0,0 0-6 0,0 0-6 0,0 7-3 0,0-4-4 16,0 5-6-16,-6 3-1 0,6 3 1 0,0-3 2 0,0 8 2 16,0-1 7-16,0 1 8 0,0 2 6 0,0 5 5 0,0-4 3 0,0 3 5 15,0 5 2-15,0-4 0 0,0 3 2 0,0-3 1 0,0 3-2 16,0-3-1-16,0 0-2 0,6-1-2 0,-6 0-6 0,8-3-6 15,-8-3-5-15,6 3-2 0,0-4-2 0,1-3-2 0,-1-1 1 0,1-3-3 16,0 0 2-16,5-4 1 0,-6-2 0 0,8-2 1 0,-1-3-2 16,0-3 0-16,0-2-1 0,0-2-1 0,0-4-3 0,7-3-3 0,-1-1-2 15,-5-6-3-15,4-2-5 0,-4-3-7 0,5 1-11 0,1-8-13 16,-8 0-14-16,2 0-13 0,-1-4-8 0,0-3-9 0,0 0-4 16,-7-1-4-16,8-3-2 0,-8 4 1 0,0-4 1 0,-6 4 4 0,7-4 3 15,-7 4 4-15,0 3 9 0,0 0 10 0,0 1 16 0,-7 2 14 16,7 2 17-16,-6 2 16 0,0 1 16 0,-1 4 11 0,0-1 12 0,1 5 7 15,0-2 7-15,-1 1 4 0,1 4 4 0,-1 3 4 0,0 0 2 16,1 4 1-16,0 0-2 0,-2 3-2 0,2 1-9 0,6 0-10 0,-6 3-10 16,0 4-9-16,-1 0-10 0,7 0-8 0,-7 4-7 0,1 3-6 15,6 0-3-15,-7 5-5 0,1 3-2 0,6 0-2 0,-6 3-1 16,-2 0 2-16,8 4 0 0,-6 3 1 0,6 0 2 0,-6 2 3 0,6 2 3 16,0 4 1-16,0-4 4 0,0 5 2 0,0-2 2 0,6 5 2 15,-6-4 1-15,0 4 0 0,6-4 1 0,2 4 0 0,-2 0 0 0,-6-5-1 31,6 5 0-31,1-5-2 0,-1 1-3 0,1 1-2 0,0-5-1 0,5 3-2 16,-6-3-2-16,2-3-3 0,-2 0-1 0,0 0 1 0,1-4-2 16,0-4 0-16,-1 0-2 0,1 1-1 0,-1-7-1 0,0 1 0 0,-6-5 1 15,7 3 1-15,-7-8-1 0,0 5 0 0,7-4 3 0,-7-4 5 16,0 3 3-16,0-3 3 0,6-3 1 0,-6 3 1 0,0-4 0 0,6-4 2 16,-6 0 0-16,0 2-1 0,0-5-1 0,7-4 1 0,-7 0-2 15,7 1 1-15,-1-4-3 0,-6-4-6 0,7 0-3 0,-1-5-3 0,0 6-2 16,1-5-1-16,0-3-1 0,-1 3-1 0,0 1 0 0,2 0 1 15,4-2-1-15,-5 5 0 0,6 4 0 0,-7 4-1 0,1-1-1 16,5 4 2-16,-4 7-2 0,-2 0 0 0,7 4 0 0,-7 0 1 0,1 8-1 16,-1 3 1-16,1-1 0 0,-1 5 1 0,1 4-2 0,0-1 1 0,-7 4 0 15,6 3 1-15,0 1 1 0,-6 4 1 0,7-5 0 0,0 4 0 16,-1-2 0-16,0-2 0 0,1 1 0 0,-1-1 1 0,1-3-1 16,6-4-1-16,-7 1 1 0,8-2 0 0,-1-1 0 0,0-5 1 0,0 0 0 0,7-4 0 0,-8-3 0 0,8-1 1 0,-1-3-1 0,1-3 1 15,0-1 0-15,-1-3 0 0,1-4-1 0,-1 0 0 0,0-5-2 16,8 2-3-16,-7-4-4 0,-2 0-4 0,-4-5-4 0,5 2-2 0,-5-1-3 15,4-4-2-15,-10 0-1 0,4 0-2 0,1 5 1 0,-6-5-1 16,0 0 1-16,-7 1 1 0,6-1 1 0,-6 5 2 0,0-2 3 0,-6 2 4 16,6 2 3-16,-7-4 3 0,0 6 2 0,1 2 2 0,-7-3 0 15,7 7 1-15,-8-4 2 0,8 4-2 0,-8 4 0 0,2 0-1 0,5 3 1 16,-6 1-1-16,6 3 1 0,-5 0 2 0,-2 3-1 0,8 1 0 16,0-1 1-16,-7 8 2 0,6-3 0 0,0 7 0 0,1-5 0 15,6 8 1-15,-6 1 2 0,-1-2 1 0,7 10 1 0,0-5 0 0,0 3 1 16,0 5 0-16,7-1 0 0,-7 0-1 0,6 4 0 0,0-3 0 15,1-1-1-15,6 0 0 0,0 1 0 0,-7-5-1 0,8 1 0 0,5-4-1 16,-6-4-2-16,6 1-4 0,1-4-13 0,-6-5-17 0,5 1-33 16,7-7-44-16,-6 0-55 0,-1-4-60 0,7-4-56 0,-6-3-55 0,-1-1-52 15,7-2-50-15,-6-3-24 0,6-4-12 0,-7 2-4 0,7-7 0 16,-6 3 10-16,-1-2 15 0,1-1 35 0,0 1 42 0,-1-2 54 16,-6 1 60-16</inkml:trace>
  <inkml:trace contextRef="#ctx0" brushRef="#br0" timeOffset="166269.25">15045 14415 0 0,'6'-3'34'0,"0"-1"145"0,-6 0 14 0,7-3 17 0,-7 0 15 0,6 3 14 16,-6 1 11-16,0-5 12 0,0 5 15 0,7-5 7 0,-7 5 5 0,-7-5-28 16,7 1-41-16,0 2-24 0,0-1-14 0,-6 2-9 0,6-3-6 15,-7 3-7-15,7 0-12 0,-6 2-4 0,0-3-3 0,-8 5-4 16,8-4-3-16,-1 8 0 0,-6-4-1 0,7 5-3 0,-7 1-4 0,-1 1-6 16,2 1-6-16,-2 3-6 0,1 0-5 0,0 4-6 0,7-1-5 15,-7 4-7-15,-1 0-7 0,8 1-9 0,-7 4-10 0,7-5-13 0,-1 3-11 16,7 1-8-16,0 4-8 0,0-5-4 0,0 2-3 0,7-2-3 15,-1 2-3-15,1-4-2 0,5 2-2 0,2-7-1 0,-1 5-3 0,0-4-1 16,0-3-1-16,7-2-2 0,-8-3-3 0,8-3-4 0,-1 0-5 31,-5-4-7-31,6 0-5 0,-8-4-4 0,8-4-4 0,-7 1-1 0,-1-8-3 0,2 4 3 16,-1-6 1-16,-7 2 3 0,1-4 0 0,-7-3 4 0,6 5 6 16,-6-6 8-16,-6-3 8 0,-1 4 13 0,1 0 12 0,-1-3 11 15,-5 3 7-15,-2-1 4 0,1 2 3 0,-6-2 2 0,0 5 0 0,5-3-1 16,-6 6 0-16,1 0-3 0,-1 1-3 0,1 6-9 0,-7 1-9 0,6-1-32 15,0 8-41-15,1 4-58 0,0 0-66 0,0 3-69 0,-1 1-71 16,0 2-58-16,7 5-47 0,0-1-25 0,-6 1-12 0,12 0-5 16,-6-1-2-16,0 5 4 0,6-4 6 0,1 3 24 0,-1-3 33 0,-5-1 53 15,4 1 61-15</inkml:trace>
  <inkml:trace contextRef="#ctx0" brushRef="#br0" timeOffset="166550.51">13331 14499 212 0,'-32'15'403'0,"-1"0"41"0,1-4 25 0,6 0 17 0,-1 0 13 0,8-4 6 16,6-4 5-16,0 2 0 0,0-5 0 0,6 3 0 0,1-3 0 0,6 0-91 15,6 0-138-15,1 0-97 0,-1-3-77 0,14-2-42 0,-7 5-25 16,13-6-28-16,0 2-30 0,6-3-45 0,7-1-55 0,1-3-80 16,5 4-95-16,-6-4-77 0,7 1-71 0,-1 1-35 0,1-1-17 0,-1-2-9 15,-5 1-4-15,5 4-2 0,-12-4 2 0,6 4 9 0,-7 0 15 16,2 0 40-16,-9 2 50 0,1-2 81 0,0 4 251 0</inkml:trace>
  <inkml:trace contextRef="#ctx0" brushRef="#br0" timeOffset="167395.38">16679 14489 0 0,'-7'14'143'0,"1"-3"100"16,-1 4 22-16,7-8 15 0,-6 4 16 0,6-7 10 0,-6 3 7 0,6-3 4 15,0-4 3-15,0 0 2 0,6-4 2 0,0 1-47 0,1-5-76 16,-1 1-48-16,8-4-35 0,-2 0-27 0,2-4-19 0,5 1-16 0,1-4-15 15,-1-1-9-15,0-3-9 0,8-4-3 0,-8 5-2 0,8-9 0 16,-2 4-4-16,1-3-2 0,-6-4-5 0,6 1-2 0,-7-2 0 0,7 1-1 16,-6-3-1-16,-7-1 0 0,0 1 0 0,0-1 0 0,0 0 1 15,-6 4-1-15,-1-3 2 0,-6 2 6 0,0 1 9 0,0 8 12 16,-6-4 16-16,6 7 14 0,-7-1 15 0,-6 5 10 0,7 0 10 0,-8 3 8 16,8 4 7-16,-7 0 6 0,0 4 6 0,0-3 0 0,-1 5-1 15,2 1-6-15,-1 1-8 0,0 0-11 0,6 3-13 0,-5 0-12 0,-2 3-13 16,1 4-8-16,0-2-9 0,0 5-7 0,1-3-6 0,-2 8-5 15,1 0-3-15,6 2-2 0,-5 6 1 0,5-2 0 0,1 6 0 0,-1 2 0 16,0 4-1-16,7 1-2 0,0-2 0 0,0 8-4 0,0-4 0 16,0 8-1-16,7-2 1 0,-7 1 0 0,7 1-2 0,-1 0-1 15,7 0-1-15,-7 0-2 0,1 0-1 0,6 0-1 0,-7-4-1 0,2 1 0 16,4-1-1-16,-5-4 0 0,-1-3 2 0,7 1-3 0,-6-2-2 16,-1-6 0-16,0-1 0 0,2-6 0 0,4-1 0 0,-5-3 1 15,-1 0 1-15,-6-5-1 0,7-2 2 0,0-4-1 0,-1 3 2 0,-6-7-1 16,6 0 0-16,-6 0 1 0,6-4 0 0,2-3 0 0,-2-1 0 0,0-2-1 15,-6-5 0-15,7-4 1 0,6 1-2 0,-13-1 0 0,13-6-1 16,-7 0-1-16,1-4-1 0,0 2-1 0,-1-5-1 0,0-1-1 16,8-4 1-16,-8 0-1 0,1 1 0 0,-1 2 1 0,7-3-2 0,-6 5 1 15,-1 0-1-15,8 2 1 0,-8 4-1 0,0 4-1 0,7 7-1 16,-6 1-1-16,-1 8 1 0,1 1 0 0,-1 1-1 0,0 8 1 0,2 3-1 16,-8 4 0-16,6 3 0 0,0 2 1 0,-6 2 0 0,7 8 1 15,-7-5 1-15,0 9 2 0,7-5 0 0,-7 5 0 0,6-1 1 0,0 0-1 16,-6 1-4-16,13-4-7 0,-6-1-10 0,6-3-17 0,-7 0-21 15,8-4-34-15,-2-4-43 0,8 1-57 0,-1-4-62 0,-5-7-58 0,5 0-56 16,1-1-45-16,0-6-38 0,6-5-17 0,-7 1-7 0,7-4 3 16,-6 0 8-16,5-3 14 0,1-1 22 0,0 0 34 0,-6 1 41 0,7-4 57 15,-1 2 63-15</inkml:trace>
  <inkml:trace contextRef="#ctx0" brushRef="#br0" timeOffset="168339.44">17949 14341 0 0,'6'-6'1'0,"1"2"201"0,-7-3 16 0,0-3 16 0,6 1 17 16,-12 2 18-16,6 0 18 0,0-1 18 0,-7-3 18 0,7 4 23 15,-6-4 23-15,0 4-15 0,-2 0-33 0,2 0-32 0,0-1-32 0,0 1-16 16,-1-1-8-16,0 5-12 0,-6-1-12 0,0 0-15 0,6 1-14 0,-5 3-17 16,-2 0-15-16,2 3-18 0,-8 1-23 0,7 3-16 0,0 1-19 15,-6-1-11-15,-1 4-10 0,7 4-7 0,-7-1-7 0,8 1-6 0,-8 3-4 16,7 0-2-16,-1 5-3 0,2-1-3 0,6 0-2 0,-8-1-4 16,8 5-3-16,-1-4-2 0,7 3-2 0,0-3-1 0,0 1-3 0,0-2-1 15,7 2-2-15,5-5 1 0,-4 0 0 0,4-4 0 0,2 2 1 16,5-5-1-16,-6 0-1 0,6-4 0 0,1-3 0 0,-1-4-2 0,1 0-1 0,0-4-1 15,-1-3-2-15,1-1 0 0,-1-3 0 0,0 0-1 0,1-4 0 16,0-3-2-16,-7-1 0 0,7 2 0 0,-8-2-1 0,1-3 3 0,-6 4 0 16,6-4 1-16,-7-4 0 0,0 5 1 0,2-5 3 0,-8 0 1 15,6 0 1-15,-6 1 2 0,0-5 1 0,0 5 0 0,0-1 0 0,0 1 1 16,0 3 0-16,0-1 1 0,0 2-1 0,-6 2 1 0,6 5 1 16,0 3 0-16,0 0 0 0,0 3-2 0,0 2-2 0,0 1-1 15,0 5-1-15,0 0 0 0,0 5-1 0,-8 1-1 0,8 2 0 0,0 3-2 16,0 3 0-16,-6 1 1 0,6 7-1 0,0-4 2 0,0 8 0 15,0-1 1-15,-6 1 2 0,6 3 0 0,0 2 1 0,6-4 1 0,-6 4 0 16,0-2 0-16,6 0 2 0,-6-3-1 0,8 0 2 0,-8 0-3 16,6-5 0-16,0 1-1 0,1-4 1 0,6 0 0 0,-6-3 0 0,-1-1 1 15,7-1-1-15,-6-7 1 0,5-2-1 0,2 0 0 0,-8-1 2 0,7-6-1 16,0-1 1-16,0-3 0 0,1-1 1 0,5-2-2 0,-6-2 1 16,0-3-2-16,-1 0 0 0,2-2 0 0,-1-2 0 0,-6 1-1 15,5-1 2-15,-5-3 0 0,6 1-2 0,-6 2 0 0,-1-6-1 0,0 3 0 16,1 0 1-16,0-5 0 0,-1 6 2 0,-6-1-1 0,6 1 1 15,1 2-2-15,-7 1-2 0,6 3-1 0,-6 4 0 0,7 0 1 0,-7-1-2 16,0 10 1-16,7-3 0 0,-7 2 1 0,6 6-1 0,0 2-2 16,-6 2 1-16,8 0-1 0,-2 4 1 0,-6 3 0 0,6 1 3 15,1 4 0-15,-1 2-1 0,1 1 1 0,-7 4 0 0,6 0 1 0,1 0-1 16,-7-1 0-16,0 4-1 0,6-2 1 0,-6-2 1 0,6 0 0 16,-6-3-1-16,0 0 1 0,8 0-2 0,-8-4 2 0,0 0-1 0,0-2 0 15,6-2-1-15,-6-2 2 0,0-5 1 0,6 0 4 0,-6 0 7 16,0-3 7-16,0 0 7 0,0-4 6 0,0 0 2 0,0-4 1 15,7 0 0-15,-7 1 2 0,0-5 0 0,7 1 0 0,-7-4 1 0,0-4-2 16,6 1 0-16,-6-1-5 0,0-4-5 0,6 1-9 0,-6 0-7 0,7-4-4 16,-7 4-3-16,6-8-2 0,-6 5-3 0,7-6 0 0,0 2 0 15,-7 3 0-15,6-4 0 0,0 1 0 0,1 2 0 0,0 1 0 16,5 0-2-16,-5 4 0 0,6 4-1 0,0-1 1 0,1 8 1 0,-8-1-2 16,6 5 1-16,2 3-1 0,-1 3 1 0,-1 5-1 0,2-1 1 15,-2 8-1-15,2-1 2 0,-1 4-1 0,-7 4 0 0,8 0 1 0,-8 1-1 16,0 2 1-16,0 1-1 0,2-1 1 0,-2 1 0 0,0-1 2 15,-6-2-1-15,7-1 1 0,-7 0 0 0,0-4 0 0,0 0-1 0,6 0-1 16,-6-7-1-16,0 0 2 0,0 1 2 0,0-4 0 0,0-2 1 16,0-2 1-16,0 0 0 0,0-4 1 0,0 0-1 0,0-4 1 15,0 0-3-15,7-2 1 0,-7-2 1 0,0-4 1 0,7 1 1 0,-7-3 0 16,6-1-3-16,-6 1-1 0,6-5 1 0,0-3-1 0,2 4-2 16,-2-4 0-16,-6 0 0 0,6 0 0 0,1-4 1 0,6 5-2 0,-6-1-1 15,-1-4-2-15,7 5-2 0,-6 1-1 0,5 3 0 0,-5-2-1 16,6 4-1-16,0 5-1 0,1 2-1 0,-8 1 1 0,6 7-2 0,2 0 0 15,-8 3-2-15,1 4 1 0,-1 5 1 0,8 2 1 0,-8 4 3 16,-6 4 2-16,6 0 0 0,-6 1 0 0,6 2 0 0,-6 1 0 16,0 3 1-16,8-3 2 0,-8 0 0 0,0-4 2 0,6-1 0 0,-6 1-3 15,6-3-7-15,1-5-9 0,0 1-9 0,6-4-27 0,-7-4-35 16,7-3-53-16,0-4-64 0,-7-4-67 0,8 0-70 0,-1-7-56 16,0 1-51-16,0-5-25 0,-7-4-11 0,8 1-2 0,-8-8 3 0,0 1 6 15,1-4 9-15,-7-4 26 0,0-1 36 0,0-3 54 0,0-2 64 16</inkml:trace>
  <inkml:trace contextRef="#ctx0" brushRef="#br0" timeOffset="168526.94">17629 13452 0 0,'-45'22'351'0,"-1"-5"68"0,7 6 30 15,0-4 16-15,7-5 7 0,6 1 2 0,6 0 3 0,1-8 0 16,13 0 1-16,-2 0 1 0,16 1-1 0,-2 0-54 0,6-1-81 0,8-4-122 15,-1 5-138-15,8-1-120 0,5 0-107 0,8 5-109 0,-1-5-110 16,6 0-56-16,1 0-30 0,-1 0-14 0,7-3-8 0,1 3-4 0,-8-2-2 16,7 1 0-16,-7-2 0 0,8 0 15 0,-14-1 22 0,7 5 58 15,-1-5 81-15</inkml:trace>
  <inkml:trace contextRef="#ctx0" brushRef="#br0" timeOffset="169278.2">20717 13789 0 0,'6'-7'167'0,"-6"-1"79"0,0 0 13 0,0 1 19 15,0 0 19-15,0 0 24 0,-6 1 22 0,6-6 17 0,0 4 10 16,-7-3 17-16,7 5 19 0,0-2-40 0,-7 0-71 0,7 1-43 0,-6 3-34 16,6-3-16-16,-6 0-8 0,0 4-16 0,-2-2-18 0,2 1-20 15,0 1-24-15,-1 0-15 0,1 3-11 0,-8 0-17 0,8 0-19 0,0 0-15 16,-8 6-11-16,2-2-7 0,-2 4-5 0,8-1-2 0,-7 4-2 15,0 0 0-15,6 4 0 0,-5 2 1 0,5 2 1 0,0 4 2 16,1-2 3-16,-1 5 1 0,1 0 1 0,-1-1 2 0,7 4 2 0,0 4 2 16,0-4 2-16,0 5-1 0,7-1 0 0,-1-1-1 0,1 5 0 0,-1-4-1 15,1 4-3-15,0 0-1 0,5 0-1 0,2-5 0 0,-2 5 0 16,-5-4-1-16,6 4-1 0,0-5-4 0,1 1-1 0,4 1-2 16,-4-6-3-16,-1 6-2 0,-1-5-1 0,-4-4-1 0,4 4 0 0,1-2-1 15,0-2-1-15,-6 0-1 0,6-2-1 0,-6 0 0 0,-1-2-1 16,0 1 0-16,0-4 1 0,2 0 1 0,-2 1-1 0,-6-1 1 0,0 0-1 15,6 0 0-15,-6-2 2 0,-6-2 0 0,6 1 0 0,-6-1 1 16,6-3 1-16,-8 0 2 0,2 0 2 0,-6-3 2 0,5-2 3 0,-6-1 4 16,0 2 4-16,-1-7 4 0,-4 3 5 0,4-6 3 0,-5 3 5 15,-1-4 4-15,8-4 3 0,-8 2 4 0,0-5 2 0,1-1 3 16,5 2 1-16,2-5-1 0,5 1-1 0,0-5-3 0,1 0-4 0,6-2-3 16,6 3-4-16,1-5-5 0,6-2-6 0,7 0-5 0,-1-2-4 15,7-2-4-15,6-1-4 0,1-2-8 0,-1 3-9 0,8-8-15 16,-1 4-19-16,6 0-23 0,-5-3-27 0,5-1-50 0,0 0-61 0,-5 1-82 15,-1 2-92-15,0-1-74 0,-7 1-62 0,1 1-31 0,-7 4-15 16,0 2-4-16,0 2 1 0,-13 3 11 0,7 0 15 0,-8 8 23 0,-4-5 26 16,4 8 49-16,-5 1 60 0,0 2 83 0,6 0 282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  <inkml:channelProperty channel="T" name="resolution" value="1" units="1/dev"/>
        </inkml:channelProperties>
      </inkml:inkSource>
      <inkml:timestamp xml:id="ts0" timeString="2021-10-27T12:21:44.835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4051 2363 0 0,'-7'11'131'0,"7"-4"125"0,-7 4 25 0,7-4 11 15,-6 1 6-15,0-1 5 0,6-4 2 0,0 1 7 0,-8 0 8 0,8-1 13 16,0-3 18-16,-6 4-30 0,6-4-51 0,0 0-39 0,0 0-34 15,0 0-22-15,0 0-15 0,0 0-7 0,6 0-2 0,-6-4 1 0,8 4 1 16,-8-3-2-16,6 3-4 0,0-4-12 0,-6 0-16 0,14-3-19 16,-8 4-19-16,1-5-17 0,-1 1-16 0,0 0-10 0,8-1-7 0,-8 1-6 15,0-4-4-15,8 4-4 0,-8-4-4 0,1-1-3 0,-1 2-5 16,7 3-2-16,-6-9 0 0,-1 6 0 0,0-1-2 0,2 0-1 0,-2-1 1 16,0 5 1-16,1-4 1 0,-7 4 3 0,6 0 5 0,-6 0 5 15,0-1 4-15,0 5 5 0,0-1 5 0,0 4 3 0,0 0 3 0,0-4 4 16,0 4 4-16,0 0 4 0,0 0 0 0,0 0 1 0,0 0 1 0,0 0-4 15,0 0-4-15,-6 4-5 0,6-4-7 0,0 0-4 0,0 4-5 16,0-4-5-16,-7 3-4 0,7 0-4 0,0 5-2 0,0-1-4 16,0 1-1-16,0-1-2 0,-6 4-1 0,6 0-1 0,0 4 0 0,0-1 1 15,6 1-1-15,-6 0 1 0,0 4 0 0,0-2 2 0,7 2 1 16,-7-1-2-16,6 4 0 0,-6 0 0 0,7 0 0 0,-7 0 1 0,0 0-1 16,6 0 1-16,-6 3-1 0,7 1 1 0,-7-5 1 0,6 6 0 15,-6-5-1-15,0 3 0 0,6-3 0 0,-6 0 1 0,8 1 0 0,-8-2 0 16,0 1-2-16,6 0 0 0,-6-3 1 0,0 2 0 0,6-2 1 0,-6-1 0 15,0 1 0-15,0-4 0 0,0-1-1 0,0 0 1 0,0-3 0 16,0 0 1-16,0 0 0 0,-6-3 0 0,6-1 2 0,0 0 0 16,-6 1 0-16,-2-5-1 0,8 1 1 0,-6 0-1 0,0 0 2 0,-7-4-1 15,6 2 2-15,1-2 3 0,-7 0 3 0,7 0 6 0,-8 0 4 16,1 0 6-16,0 0 7 0,0-2 8 0,7 2 7 0,-8-4 8 0,8 4 7 16,-7-4 9-16,6 4 6 0,1-4 8 0,0 4 6 0,-1-3 4 15,7 3 1-15,-6-4-2 0,6 4-3 0,0 0-5 0,-7-4-4 0,7 4-30 16,0 0-55-16,0 0 0 0,7 0 0 0,-7 0 0 0,0-2 0 15,6 2 0-15,1 0 0 0,-1-5 0 0,7 5 0 0,0-4 0 16,0 4 0-16,0-3 0 0,6 3 0 0,1-5 0 0,0 5 0 0,-7-3 0 16,6 3 0-16,0 0 0 0,1 0 0 0,0 0-63 0,-1 0-93 15,1 0-52-15,0 0-59 0,5 0-83 0,-5 0-92 0,0-3-71 0,-1 3-60 16,1-4-25-16,-8 4-5 0,8-4 7 0,0 1 10 0,-1-5 19 16,-5 4 22-16,-2 1 27 0,8-4 32 0,-7 3 51 0,0-3 61 15,0 3 81-15,1-3 275 0</inkml:trace>
  <inkml:trace contextRef="#ctx0" brushRef="#br0" timeOffset="188.65">4786 2985 343 0,'-6'9'466'0,"6"-3"40"0,-7 1 20 0,1-3 9 16,6 4 5-16,0-6 2 0,0 3 3 0,0-2 0 0,-6-3 0 16,6 4 1-16,0 0 1 0,0-4-112 0,0 0-170 0,0 0-114 15,0 0-86-15,0 0-52 0,0 0-36 0,0 0-32 0,0 0-33 0,0 0-54 16,0 0-64-16,0-4-85 0,6 0-95 0,-6-4-64 0,6 6-48 0,-6-6-24 15,7-3-11-15,-1 0 0 0,1-1 5 0,6-2 11 0,-7 3 13 16,8-7 24-16,-8 4 29 0,7-5 50 0,-6 5 63 0</inkml:trace>
  <inkml:trace contextRef="#ctx0" brushRef="#br0" timeOffset="735.53">5191 2377 98 0,'0'-7'325'0,"0"-4"36"0,0 0 21 0,0 1 15 0,0-2 13 16,0 1 12-16,0-3 15 0,6 2 12 0,-6-2 11 0,0-1 10 16,0 4 9-16,6 0-71 0,-6-4-109 0,0 8-73 0,7-4-56 0,-7 0-34 15,6 0-22-15,-6 4-14 0,7 0-12 0,-7-1-12 0,6 4-14 0,1-3-14 16,-1 3-13-16,0 2-10 0,2 2-7 0,-2-5-7 0,0 5-6 16,1 0-3-16,-1 0-3 0,1 0 0 0,-1 5 0 0,1-5 0 0,-1 2-3 15,1 2 1-15,0 3 0 0,-1-3 2 0,0 4 2 0,1 3 0 16,0-4 0-16,-1 4 0 0,1 4 0 0,-7-5 0 0,6 5 2 0,-6-4 0 15,0 4-2-15,6-1 2 0,-6 4 0 0,-6-2 2 0,6 1-3 16,0-2 1-16,0 4-1 0,-6-1-1 0,6-3 0 0,-7-1 2 0,1 4 0 16,6-2 0-16,-7-2 0 0,0 1 0 0,1-5 1 0,0 5 1 15,6-4 2-15,-7-3 2 0,7 2 1 0,-7-2 3 0,7-1 1 0,-6-3 1 16,6-1 2-16,0 1 0 0,-7 0 0 0,7-4 1 0,0 0-1 0,0 0 0 16,0 0 0-16,0 0-1 0,0 0-2 0,7 0-2 0,-7-4 0 15,6 4-3-15,-6 0-1 0,7-4-2 0,0 4-1 0,-1-3-1 16,0 3-1-16,8-4-1 0,-1 4-1 0,-1-4-1 0,2 4-1 0,-2 0 0 15,2 0 0-15,-1 4 0 0,6 0-1 0,-6-1 1 0,7 1 2 16,-7 3-1-16,6 2-1 0,-6-3 0 0,1 1 0 0,-2 5 1 0,2-2 1 16,-2 2 1-16,1 2 0 0,-6-3-1 0,6 4 0 0,-7-4 1 15,2 4 1-15,-8-1-2 0,6 4 1 0,-6-3 2 0,6 0 3 0,-12 4 1 16,6-2 3-16,0 2 3 0,-6-1 4 0,-2-3 5 0,2 3 5 0,0 1 5 16,-1-1 7-16,-6-1 5 0,0-1 7 0,0-2 6 0,6 0 8 15,-5-2 5-15,-2-1 4 0,1 0 5 0,-6-4 5 0,6 4 1 16,-1-7 2-16,2-1-1 0,-1 1 0 0,0-4-3 0,-6 0-5 0,11-4-7 15,-11 1-23-15,6-5-49 0,7 1 0 0,-7-5 0 0,-1 2 0 16,8-5 0-16,-7 1 0 0,6 3 0 0,1-8-79 0,6 5-46 0,-7-1-36 16,7 0-70-16,0 1-84 0,0-1-89 0,0 4-93 0,7-3-54 15,-7 3-34-15,6 0-11 0,8 0 1 0,-8 0 9 0,0 3 15 0,8-2 17 16,-1 2 19-16,-1 0 29 0,8 2 33 0,-6-1 67 0,-2-2 83 16</inkml:trace>
  <inkml:trace contextRef="#ctx0" brushRef="#br0" timeOffset="907.4">5946 2864 169 0,'0'19'453'0,"0"-4"63"0,0 0 33 0,0-5 11 15,-7 1 5-15,7 0-5 0,-6-4-8 0,6-2-8 0,-7-2-8 16,7-3-15-16,0 0-17 0,-7 0-122 0,7 0-177 0,-6-3-208 0,0-2-226 16,0 1-144-16,6 1-104 0,-8-4-48 0,2-4-21 0,0 0-5 15,-7-1 3-15,6-2 6 0,0 0 8 0,7-1 13 0,-6-4 17 16,0 1 43-16,6 0 55 0,-7 0 83 0,7-1 250 0</inkml:trace>
  <inkml:trace contextRef="#ctx0" brushRef="#br0" timeOffset="3575.02">7795 2095 0 0,'7'0'11'0,"0"0"217"16,-7 0 30-16,6 0 15 0,-6 0 11 0,0 0 6 0,0 0 3 16,0 0 6-16,0 0 7 0,0 0 10 0,0 0 10 0,0 0-20 0,0 0-39 15,0 0-40-15,0 0-40 0,0 0-26 0,-6 4-21 0,6-4-10 0,0 0-4 0,0 0 0 16,0 3 2-16,0-3-3 0,-7 5-3 0,7-5-5 0,0 3-9 0,-7 0-11 16,1 1-12-16,0 3-13 0,-2-3-12 0,2 3-10 0,0 2-9 15,-7-3-7-15,6 1-6 0,0 1-6 0,-5-2-6 0,-2 3-5 0,8 2-3 16,-7-4-2-16,0 0-2 0,0 1 3 0,0-5 5 0,0 4 4 15,0-3 3-15,0 0 5 0,0-1 2 0,0-3 5 0,0 4 4 0,-7-4 4 16,7 0 4-16,-6-4 4 0,0 1 5 0,-1-1 3 0,7 0 2 0,-7-3 0 16,0 4-2-16,1-5-2 0,6-3-1 0,-6 4-3 0,5-4-1 15,2 0-2-15,-2 0-2 0,2 3-4 0,5-3-3 0,0 0-4 16,1 4-4-16,-1-3-4 0,1 2-5 0,6 1-4 0,0 3-5 0,-6-3-3 16,12 3-3-16,-6 0-2 0,0 1-2 0,6-1-3 0,1 1-3 0,-1-2 1 15,8 2 0-15,-2 3-2 0,2-4 0 0,-2 4 0 0,2-3-1 16,5 3 1-16,1-4 2 0,-8 4-2 0,8 0 0 0,0 0 0 0,5-4 0 15,-5 4 0-15,0-3 1 0,-1 3-1 0,1-4-1 0,6 0-1 16,-7 1 0-16,1-2 0 0,0-2-2 0,-8 4 0 0,8-5-3 0,-1 1 0 16,1 0 0-16,-7 0 0 0,0-1-1 0,0-3 0 0,1 4 1 0,-2-4 0 15,2 4 1-15,-8-1 0 0,7-3 4 0,-7 5 1 0,1 1 2 16,0-2 3-16,-1 0 0 0,-6 3 1 0,6-3 2 0,-6 3 1 0,0 1 1 16,7 3 1-16,-7-5-2 0,0 3 3 0,0 2 2 0,0 0 0 15,0 0 0-15,0 0 0 0,0 0-1 0,0 0 1 0,0 0 0 0,0 0 0 16,0 0-1-16,0 0 0 0,-7 0 0 0,7 2-1 0,0 3 0 0,0-2-2 15,-6 1-2-15,6 0-2 0,0 3-1 0,-6 4 1 0,6-3 0 0,-7 2 0 16,7 5 0-16,-7-1 1 0,7 1 1 0,0 3 0 0,-6 0 1 16,6 5 0-16,0-1 3 0,0 0 2 0,0 3 1 0,0 1 1 15,0-1 0-15,6 5-1 0,-6-1-3 0,0 0 0 0,0 1 0 0,7 0 0 16,-7-1 0-16,0 0-1 0,7 4 1 0,-7-4-2 0,0 3-1 0,0-2-1 16,6 3-2-16,-6-4 1 0,0 4 0 0,0-3 1 0,0-1 0 15,0 0 1-15,0-3-1 0,0 3 1 0,0-3 0 0,0 0 0 16,0-1-1-16,-6 1 2 0,6-1 0 0,-7-3-1 0,7 4 2 0,-7-3-1 15,7-2 1-15,-6-3-1 0,-1 4 0 0,1-2-1 0,0-3 0 0,-1-2 1 16,0 0-1-16,7-1 2 0,-6-3-1 0,0 0-1 0,-2-4 1 0,2 4-1 16,6-8 1-16,-6 1 0 0,-1 1 0 0,1-2 2 0,6-3-1 15,-7 0-1-15,0-3 1 0,1-2-2 0,6-2-1 0,-6 0-3 16,0-4-3-16,-2-3 0 0,8-1 0 0,0 0 0 0,-6-7-1 0,12 0-2 16,-6 0-1-16,0 0-2 0,8-3-2 0,4-1 1 0,-6 1 0 15,8-2 0-15,-1-2 0 0,-1 4 1 0,8 0 0 0,0-1 2 0,-1-1-1 16,1 2 0-16,6-1 0 0,0-3-1 0,1 3-3 0,-2-3-1 15,1 3-3-15,0-3-3 0,7 4-4 0,-7-5-3 0,0 1-1 0,0 3-3 16,0-3-5-16,0 0-5 0,0 3-5 0,-6-4-3 0,0 1-3 0,-1 0 0 16,1 4-1-16,-8-5 2 0,2 4 1 0,5-3 3 0,-13 3 3 15,8 1 3-15,-2-1 6 0,-5 1 4 0,0 2 5 0,-1 2 10 0,0-1 14 16,-6 0 12-16,0 7 12 0,7-3 13 0,-7 3 14 0,0 4 12 16,0-4 12-16,0 8 7 0,-7-4 6 0,7 4 3 0,-6 0 4 0,0 2 3 15,6 2 5-15,-7-1-2 0,0-3-4 0,1 7-7 0,-7-4-6 16,6 4-10-16,1 0-12 0,-7 0-9 0,7 0-9 0,-8 4-6 0,2 0-7 15,5-1-4-15,-6 4-5 0,6 1-4 0,1-1-5 0,-8 4-3 0,8 0-3 16,0 1-2-16,-1 2-1 0,0 1-1 0,1 3-1 0,0 4 1 16,-1 0 0-16,7 0 2 0,-6 3 3 0,6 5 2 0,-7-1 1 0,7 5 1 15,-7-2-1-15,7 0 1 0,0 5-1 0,0 0 1 0,-6 0 0 16,6 0 0-16,0-1 0 0,6 5 0 0,-6-5-1 0,0 1-2 16,0 0-2-16,7-5-1 0,-7 5-1 0,7-8-1 0,-1 0 0 0,-6 1-2 15,7-4-5-15,-1-1-5 0,0-2-7 0,8-2-11 0,-8-6-11 0,0 3-13 16,2-7-13-16,4 0-22 0,-5-3-26 0,6-5-40 0,0 0-45 15,-1-3-65-15,2-3-72 0,-8-4-61 0,14-4-52 0,-7 0-33 0,0-4-24 16,6-2-6-16,-5-2 3 0,-1 1 11 0,6-5 10 0,-6 2 22 16,7-5 25-16,-7 0 38 0,6 4 48 0,0-4 64 0,-5 1 131 0</inkml:trace>
  <inkml:trace contextRef="#ctx0" brushRef="#br0" timeOffset="4012.52">8857 2366 0 0,'7'0'64'0,"-7"4"177"16,0-4 32-16,0 0 31 0,0 0 31 0,0 0 33 0,0 0 36 15,0 0 29-15,0 0 22 0,0 0 17 0,0 0 13 0,0-4-32 0,0 4-55 16,0-3-47-16,-7 3-45 0,7-4-34 0,0 0-27 0,-7 1-29 16,7 3-29-16,-6-8-30 0,6 5-34 0,-7 0-27 0,1-6-22 0,6 6-17 15,-6-4-12-15,-1 3-9 0,0 1-6 0,1-5-5 0,0 5-1 0,-2-2-4 16,2 3-3-16,0 2-3 0,-1-5-2 0,7 5-4 0,-6 0-1 16,6 0-3-16,-7 5 0 0,1-5 0 0,-1 7 0 0,7-4 0 15,-6 5-1-15,0-1 1 0,-2 3-1 0,2 5 0 0,0 0-1 0,-1 0-1 16,7 3 2-16,-6 4 0 0,-1-4-1 0,0 4 2 0,7 0 0 15,-6 4 0-15,6-4 2 0,0 3-1 0,0-3-1 0,0 1 1 0,0-1-3 16,6 0 0-16,-6-1-1 0,7-3 0 0,0 1 0 0,-1-1 0 0,1-3-1 16,5 0 0-16,-4-5-4 0,4 2-2 0,-5-1-3 0,6-4-4 15,0-3-4-15,-1-1-4 0,2 1 0 0,-1-4-5 0,0-4-3 0,0 1-5 16,0-1-4-16,0-3-4 0,0-4-5 0,-6-1-1 0,5 2-2 16,-5-5 0-16,6 0 1 0,-6-3 2 0,-1-1 2 0,-6-2 2 0,6-2 3 15,-6 2 3-15,0-5 5 0,0 0 6 0,-6 4 5 0,0-3 7 16,-1 0 9-16,0-1 8 0,1 3 9 0,-1 1 10 0,-5 4 11 0,5 0 9 15,-6 3 9-15,7 1 5 0,-8 3 7 0,8 3 0 0,-1 1-2 16,7 4-1-16,-6-5 0 0,0 8-6 0,6-3-7 0,0 3-9 0,0 0-10 16,0 0-13-16,0 3-15 0,0-3-16 0,6 4-15 0,-6 3-19 15,6-4-23-15,1 1-34 0,-1 4-39 0,8-1-49 0,-2 0-54 0,2 1-52 16,-2-5-51-16,1 5-47 0,1-5-45 0,6 5-27 0,-2-5-18 16,-4 1-4-16,5 0 2 0,1-1 12 0,0 0 16 0,-8-3 31 0,8 5 40 15,-1-5 50-15,1 0 54 0,-7 0 55 0,7 0 184 0</inkml:trace>
  <inkml:trace contextRef="#ctx0" brushRef="#br0" timeOffset="4658.5">9300 2388 14 0,'6'0'182'0,"0"-3"23"0,2 3 22 0,-8-4 22 0,0 4 23 16,0-4 27-16,0 4 28 0,6-3 36 0,-6-1 40 0,0 4 7 15,0-4-7-15,0 1-17 0,-6-1-23 0,6 0-16 0,0 1-16 0,0-1-13 16,0 0-13-16,-8 1-15 0,8 3-12 0,-6-3-17 0,6-2-20 0,-6 1-31 16,6 4-35-16,-6-3-29 0,-1 3-25 0,0 0-20 0,1 0-14 15,-1 0-12-15,-6 0-10 0,6 3-9 0,-5-3-8 0,6 9-11 16,-8-6-9-16,8 4-9 0,-7 0-10 0,-1 1-7 0,8 3-4 0,-7 0-1 0,6 0-1 0,-5 3 1 15,5-3-1-15,0 4-1 0,1 0-1 0,-1-1-1 0,1 1 1 16,0 3-2-16,6-3-1 0,0 4-2 0,0-5-2 0,0 0-3 16,0 5-1-16,0-4-4 0,6-1-3 0,0 1-3 0,1-5-4 0,-1 5-3 15,1-4-4-15,0 0-4 0,5 1-4 0,-5-5-1 0,6-4-3 0,0 5-1 16,0-5 0-16,0 1-2 0,1-4 1 0,-2-4-3 0,1 4 0 16,0-3-2-16,0-5 0 0,1 1 1 0,-2-4 0 0,2 0 1 15,-8 0 3-15,7-3 4 0,0-1 3 0,-6-4 5 0,-1 1 2 0,6 1 4 16,-4-3 3-16,-2 3 3 0,0-2 5 0,-6 1 6 0,7-4 7 0,-7 3 6 15,7 1 9-15,-7-1 6 0,0 4 6 0,6 1 6 0,-6 0 9 16,0-1 6-16,0 4 8 0,0 4 5 0,0-1 7 0,0 1 2 0,0 4 3 16,0-1 0-16,-6 0 0 0,6 4-5 0,0 0-4 0,0 0-4 15,0 0-6-15,0 4-6 0,0 3-9 0,0-4-5 0,0 6-7 0,0-3-6 16,6 5-5-16,-6 4-3 0,0 0-4 0,0-1-1 0,7 4 1 0,-7 4 0 16,0-3 1-16,6 3 0 0,-6-4 0 0,6 4 0 0,-6-4-3 15,7 1-1-15,0-5-2 0,-7 1-2 0,6 0-2 0,0-4-4 0,1 0-4 16,-7-4 0-16,13-4 1 0,-6 5-3 0,-1-8-1 0,1 0-4 15,6 0-7-15,-7-8-3 0,8 2-2 0,-2-2-3 0,1-3-2 0,0-3 0 16,0-5-1-16,1-3 2 0,-2 4 1 0,2-8 1 0,-2 5-1 16,-5-9 1-16,6 4 1 0,0-4 5 0,-7 2 7 0,8-2 4 0,-8 1 4 15,1 0 4-15,-7 0 6 0,6-5 6 0,-6 5 8 0,6 0 8 16,-6 3 8-16,0-3 8 0,0 3 8 0,-6 5 11 0,6-5 11 0,0 8 8 16,0-1 8-16,-6 1 6 0,6 3 5 0,-7 4 1 0,7 0 1 0,0 4-4 15,-6-1-5-15,6 5-7 0,0-1-8 0,0 4-9 0,0 0-8 16,0 4-10-16,0 3-9 0,0 0-9 0,6 4-9 0,-6 4-7 0,0 3-3 15,7 0-3-15,-7 8 0 0,6 0 0 0,0 3 1 0,-6 4 2 16,7 0 1-16,0 4 1 0,-7-1 1 0,6 1 0 0,-6-1 0 0,6 1 1 16,2 0-2-16,-2-5 0 0,-6 5-1 0,6-7 0 0,1-1-3 15,-1 0-4-15,1-3-7 0,6 0-10 0,-7-9-11 0,0 3-15 0,2-6-18 16,-2 1-22-16,7-8-26 0,-6 0-46 0,-1-3-58 0,0-4-68 16,1-4-75-16,6 1-66 0,-6-8-64 0,-1-4-30 0,0 1-15 0,8-6 0 15,-14-5 5-15,6 3 13 0,0-3 16 0,1-1 22 0,-7-3 24 0,0-1 48 16,0 1 58-16,0 4 68 0,-7-5 214 0</inkml:trace>
  <inkml:trace contextRef="#ctx0" brushRef="#br0" timeOffset="4799.13">9697 2191 118 0,'-32'-4'360'0,"5"4"45"16,1 0 28-16,-6 0 18 0,12 0 11 0,-5 4 11 0,11-4 8 0,-5 0 7 15,12 0 7-15,-6 0 4 0,7 0 4 0,-1 0-75 0,7 0-116 16,0 0-90-16,0 0-76 0,0 0-45 0,7 0-26 0,6 0-17 0,0 0-13 16,0-4-9-16,7 4-10 0,5-4-16 0,-5 1-20 0,6 3-26 15,6-9-29-15,-5 7-46 0,-1-2-53 0,6-4-66 0,-5 1-75 0,-2 1-69 16,1 1-68-16,0-2-33 0,-6-1-17 0,-1 1-8 0,-5 0-3 15,-2-1 7-15,2 5 12 0,-8-1 21 0,-6 1 26 0,6-1 43 0,-6 4 52 16,0 0 66-16,-6 4 248 0</inkml:trace>
  <inkml:trace contextRef="#ctx0" brushRef="#br0" timeOffset="5033.5">9365 3004 0 0,'-13'33'77'0,"-7"0"404"16,0-5 60-16,8 2 31 0,-8-4 13 0,1-4 8 0,5 0 1 15,2-4-2-15,6-3-3 0,-8-1-6 0,8-7-7 0,6 1-6 16,-7-1-9-16,7 1-160 0,-6-5-233 0,6 1-137 0,0-4-84 0,0 0-82 16,0 0-80-16,0 0-104 0,0-4-115 0,0-3-66 0,0 3-43 0,0-6-17 15,0-2-5-15,0 2 1 0,0-9 6 0,0 5 11 16,0-9 14-16,0 1 21 0,0 0 23 0,0-6 54 0,0-2 64 0</inkml:trace>
  <inkml:trace contextRef="#ctx0" brushRef="#br0" timeOffset="5909.72">11501 2165 0 0,'7'4'70'0,"-1"3"170"0,-6 0 24 0,7-3 12 16,-7 0 10-16,0 3 12 0,6-3 12 0,-6-4 25 0,0 3 28 0,0-3 31 15,0 0 33-15,0 0-18 0,0 0-45 0,-6 0-44 0,6 0-43 0,0 0-29 16,-7 0-19-16,7 0-12 0,-6-3-8 0,-1-1-11 0,0 4-10 16,7-4-24-16,-6-3-28 0,0 3-31 0,-1 1-33 0,0-1-21 15,7-3-16-15,-6-1-10 0,0 1-9 0,-7-1-4 0,6 1-1 0,0 0-3 16,-5-1-1-16,4 1 0 0,-4 0 1 0,-1 4-1 0,0-5 0 0,0 1 1 16,-7 3-1-16,1 0 3 0,-1 1 1 0,0 3-1 0,2 0 1 15,-9 0-2-15,7 0 0 0,-6 3-1 0,0 1 0 0,1 3-1 0,5 0-3 16,-6-2 0-16,-1 5 2 0,1-3-3 0,7 4 0 0,-7 4-1 15,6-4-2-15,1 4-1 0,-1 0-1 0,8-1 0 0,-2 4 1 0,2-3 1 16,-2 4 0-16,1 2 1 0,7-3 0 0,0 5-2 0,-1-1-1 16,7 0 0-16,0 0-2 0,0 0 1 0,0-1-2 0,7-3 2 0,-7 5 1 15,6-4 0-15,7-1 0 0,-7 0-1 0,8-4 1 0,-2 1 0 16,2-4 0-16,-2-4 1 0,1 4 2 0,7-7 0 0,0 0 0 0,-1-4 1 16,1-4 1-16,0 0 0 0,5-3-2 0,-5-4-2 0,6 0-1 0,0-4-2 15,0-3-3-15,-7-4 0 0,7 0-2 0,1 0-2 0,-1-7 0 16,0 3-2-16,0-3-2 0,-1-3-4 0,-5 1-6 0,7-1-1 15,-9-5 0-15,2 4-1 0,0-3 2 0,-1-1 1 0,-5-3 0 0,5 3 1 16,-6-4 1-16,-6 1 1 0,5 4 1 0,-5-4 2 0,0-1 2 0,-1 4 4 16,0 0 6-16,-6 0 4 0,8 5 5 0,-8 0 4 0,0 2 5 15,0 1 7-15,0 7 7 0,-8-1 8 0,8 2 6 0,0 6 7 0,-6 0 7 16,6 1 5-16,-6 3 3 0,6 3 3 0,-7 2 2 0,7 1 1 16,-7-2-1-16,1 7-3 0,6-3-4 0,-6 3-5 0,6 0-7 0,0 0-6 15,-7 0-7-15,7 3-8 0,0 1-8 0,-6 4-5 0,6-2-4 0,-7 5-4 16,7 0-3-16,-7 4-2 0,7 3-2 0,-6 0-1 0,6 4 1 15,-6 4-2-15,6 0 0 0,-7 3 0 0,7 0 0 0,0 1 2 0,-7 3 2 16,7 0 0-16,0 4 0 0,-6-5 0 0,6 5-2 0,0 0 1 16,0-1 1-16,0 4 0 0,0-3 0 0,0 4 0 0,0-5 1 0,0 1-3 15,0 3-1-15,6-3-8 0,-6-4-8 0,7 4-11 0,-7-5-11 0,7 1-16 16,-1-3-14-16,0-5-26 0,1 1-32 0,6-4-38 0,-6-4-43 16,5-3-54-16,2-1-58 0,-2-6-50 0,2-1-46 0,-1-3-38 15,6-8-34-15,0 0-12 0,1-2 2 0,0-6 9 0,-1-2 12 0,7-4 25 16,-6-1 29-16,6-4 39 0,1-2 43 0,-8 3 53 0,7-3 60 0</inkml:trace>
  <inkml:trace contextRef="#ctx0" brushRef="#br0" timeOffset="6567.14">12153 2033 0 0,'0'-7'217'0,"-7"0"63"0,7 2 29 0,0-2 40 16,-7 3 44-16,1-3 33 0,6 3 27 0,-6 1 16 0,-1-1 11 0,0 1 9 16,1 3 7-16,-1 0-51 0,1-5-78 0,-8 10-55 0,8-5-41 15,0 3-30-15,-8 1-26 0,2-1-36 0,5 5-39 0,-6-1-30 0,6 5-24 16,-5 2-14-16,-2 1-11 0,2 0-7 0,5 3-7 0,-6 0-5 15,6 4-3-15,-5 1-4 0,5-2-4 0,0 1-3 0,1 4-3 0,0-1-5 16,6-3-5-16,-7 4-2 0,7 0-4 0,0-5-2 0,7 1-1 16,-7 0-2-16,6 0-2 0,0 0-1 0,1-4-2 0,6 1 0 0,-7-1 0 15,7-3-1-15,1 0 0 0,-2-1-3 0,2-2-1 0,-2-6-3 16,2 2-2-16,-1-5-2 0,7 1-2 0,-8-4-3 0,1-4-6 0,7 1-2 16,-7-5-4-16,6 2-2 0,-5-6-2 0,-2-2-2 0,1-1-4 0,1 0 0 15,-2-3-1-15,2-4 1 0,-8 3 3 0,7-2 1 0,-13-5 1 16,7 4 3-16,-1-3 3 0,-6-2 2 0,0 2 4 0,-6-1 3 0,6 1 5 15,-7-1 3-15,0 1 5 0,1 0 3 0,0 2 5 0,0 4 3 0,-2-2 6 16,-4 6 5-16,12 0 6 0,-7 4 6 0,0 0 5 0,1 3 4 16,-1 6 2-16,7-3-1 0,-6 2-2 0,6-1 1 0,0 4 0 0,0 0-2 15,0 0-1-15,0 4-3 0,0-1 0 0,0 2-4 0,6 2-3 0,-6-4-5 16,7 5-3-16,-1-1-2 0,1 0 0 0,6 0-2 0,1 1 1 16,-8-1 1-16,13 1-1 0,-6-5 0 0,0 5 1 0,7-5-1 0,-1 1-4 15,-6-1-1-15,7 2-1 0,-1-2-3 0,1-3-1 0,-1 3 0 16,-5-3-1-16,4 0 0 0,2 4-1 0,-6-4-1 0,-1 0 0 0,-1 4-2 15,2-4 0-15,-2 3 2 0,2 1-1 0,-8 0 0 0,7 3 0 0,-7-2 1 16,1 1 0-16,0 5 0 0,-7-3 2 0,6 3-1 0,-6 0 0 16,6 0 1-16,-6 3-1 0,0-3 1 0,0 4 0 0,0 0 0 0,0-1 0 15,0 4 0-15,0-3 0 0,0 0 0 0,0 4 0 0,-6-5 0 16,6 0 0-16,0 1-1 0,6 0 0 0,-6-4 0 0,0 3-1 0,0-3 1 16,0-4 1-16,8 5 0 0,-8-5 0 0,0-3 1 0,6-1-1 15,-6 1 3-15,6 0 1 0,-6-4 1 0,7-4 0 0,-7 0 1 16,6 1 0-16,1-5 0 0,0 0 0 0,-1 1 1 0,0-4 0 0,0 0 1 15,2-4-1-15,4 1 0 0,-5 0-1 0,0-5-2 0,-1 2-2 0,7-2-1 16,-7 1-3-16,1-1-1 0,0 1 1 0,-1 3-1 0,7-3 0 16,-6 3 0-16,-1 1-1 0,1-1-1 0,-1 4-2 0,7 0 1 0,-6 0-1 15,-1 3 0-15,0 6-1 0,2-3 0 0,-8 5 1 0,6 0 0 16,-6 0 0-16,6 5 1 0,-6 1 0 0,7 1 0 0,-7 5-1 0,0 2-1 16,0 1-1-16,0 0-3 0,0 3-6 0,0 0-9 0,0 0-6 0,0 1-13 15,0-1-13-15,0 1-23 0,0-4-24 0,6 2-39 0,-6-6-49 16,7 4-55-16,-1-8-62 0,1 4-57 0,-1-8-54 0,0 2-41 15,8-2-30-15,-1-6-12 0,6-2-2 0,-6-1 8 0,7-2 13 0,0-3 20 16,-1 0 24-16,7-3 40 0,-6 0 48 0,6-5 55 0,-1 4 63 16</inkml:trace>
  <inkml:trace contextRef="#ctx0" brushRef="#br0" timeOffset="7130.76">13364 2113 72 0,'6'-3'203'0,"-6"-5"26"0,0 5 26 0,6-1 26 0,-6-3 26 0,-6 3 27 15,6 1 29-15,0-5 20 0,0 5 18 0,-6-1-9 0,6-4-23 16,-6 5-31-16,-2-1-33 0,8-3-25 0,-6 3-18 0,0 1-24 0,-1-1-22 15,1 0-26-15,-1 1-25 0,0-2-29 0,1 5-28 0,0 0-22 0,-8 0-18 16,8 0-13-16,-7 5-12 0,0-2-11 0,6 5-11 0,-5-1-6 16,-2 0-6-16,2 5-2 0,-2-2 1 0,1 5 1 0,1-1 0 0,-2 5 3 15,2-1 1-15,-2 0 1 0,1 5-2 0,7-5-1 0,-7 4 0 0,6 0-1 16,1 0-2-16,0-4 0 0,-2 4-1 0,8-3-2 0,0-1-2 16,0 0-2-16,0 0-2 0,0-7-2 0,8 3-1 0,-2-2 1 15,0-5-1-15,7 0 0 0,-6 1-2 0,6-8-2 0,0 0-2 0,0 0-1 16,0-4-3-16,6-3-5 0,-6-4-3 0,1-1-2 0,6-2-1 0,-8 3-2 15,8-7-1-15,-7 3 0 0,-1-3 0 0,2-1 1 0,-2 1 2 16,-5-4 1-16,6 4 2 0,-6 0 4 0,-1-5 5 0,0 6 5 16,2-3 6-16,-2 6 7 0,0-4 8 0,-6 0 6 0,0 4 8 0,6 2 9 15,-6-2 9-15,0 3 10 0,0-1 8 0,0 5 6 0,0 0 6 0,0 3 3 16,0-3 2-16,0 7-2 0,0-4 0 0,0 4-5 0,0 0-7 16,0 0-4-16,0 4-3 0,0 0-4 0,0-1-2 0,0 5-5 0,0 2-4 15,0 2-4-15,8 2-4 0,-8 4-3 0,0 1-1 0,6 4 0 16,-6-2-2-16,0 5 1 0,6 3 1 0,-6 0-2 0,7 4-1 0,-7 4-5 15,6-1-7-15,-6 5-5 0,0-1-3 0,0 0-4 0,7 4 0 16,-7 0-3-16,0 0-2 0,0 0 0 0,0 0 1 0,0 0 0 0,0-4 0 16,0 4-1-16,0-4-1 0,0 0 0 0,-7 1 0 0,7-4-2 15,0 0-3-15,-6-1-4 0,-1 1-3 0,1-4-4 0,0-1-3 0,-2-1-2 16,2-3-5-16,0-2-3 0,-8-4-4 0,2 0-3 0,-1-4-3 16,-1 1-1-16,2-8-2 0,-2 0 2 0,2-4 3 0,-8 0 3 0,7-7 4 15,-7 0 3-15,8 0 4 0,-8-7 3 0,7 0 3 0,0-4 5 16,6 0 4-16,-5-3 3 0,5-6 2 0,7 2 1 0,-7-4 4 0,14-4 1 15,-7 1-1-15,7-2 0 0,-1-5 0 0,7 3 0 0,0-4-3 16,0 0 1-16,7-4-3 0,0 4-3 0,-8-7-5 0,14 4-6 16,-7-5-5-16,1 5-8 0,0-5-6 0,5 1-8 0,-5 3-9 0,6-3-28 15,-6 4-36-15,5-5-47 0,-5 8-54 0,0-3-61 0,6 2-67 0,-7 2-58 16,1-2-50-16,-1 5-21 0,1 0-9 0,-6 3 0 0,-2-3 4 16,1 3 6-16,-6 5 8 0,6-5 27 0,-7 3 37 0,-6 2 47 15,0-1 54-15</inkml:trace>
  <inkml:trace contextRef="#ctx0" brushRef="#br0" timeOffset="7474.52">12192 1663 0 0,'-20'14'155'16,"-6"5"207"-16,13-5 53 0,-7 1 32 0,7 0 19 0,0-4 12 15,6-4 8-15,-5 1 8 0,6-5 5 0,6 1 8 0,-8-4 7 0,8 4-26 16,0-4-45-16,0 0-84 0,8-4-101 0,-8 4-66 0,6-4-49 0,6 1-26 16,-5-5-17-16,6 1-9 0,0 0-6 0,1-4-5 0,-2-1-5 0,2 1-5 15,5-3-6-15,-6 0-4 0,0 2-4 0,1 1-3 0,-8 0-6 16,6 1-4-16,-5 2-5 0,0 1-4 0,-7-1-4 0,6 5-4 0,-6-1-3 16,7 0-1-16,-7 4-2 0,0 0-4 0,0 0-3 0,6 0-5 15,-6 0-5-15,0 0-4 0,6 0-3 0,-6 4-2 0,8 0 0 0,-2-1-2 16,-6 1-1-16,6 0-8 0,0 3-10 0,1 1-15 0,0-5-16 0,-1 8-16 15,1-4-17-15,-1 4-28 0,8-4-33 0,-8 4-44 0,0 4-46 16,0-4-55-16,2 4-62 0,-2 0-46 0,0-1-40 0,1 5-38 0,-7-5-37 16,6 4-9-16,-6 5 5 0,0-5 11 0,7 3 16 0,-7-2 26 15,0 4 34-15,0-2 41 0,0 1 48 0,0-4 56 0,7 4 59 0</inkml:trace>
  <inkml:trace contextRef="#ctx0" brushRef="#br0" timeOffset="7701.2">12354 2817 0 0,'-6'25'32'0,"-7"-3"406"0,6 1 55 0,-6-6 26 0,7 2 12 16,-8-4 6-16,8-1 2 0,-6-3-4 0,4-3-8 0,2-5-9 15,0 5-14-15,6-5-13 0,-7-3-9 0,7 4-160 0,0-4-231 0,-6 0-150 16,6-4-110-16,0 4-93 0,-7-3-88 0,7-5-68 0,-7 1-62 15,7 0-25-15,-6-5-8 0,6 2 4 0,-6-5 8 0,0 0 11 16,6-3 10-16,-8-3 23 0,2-2 31 0,0-2 47 0,-8-5 56 0</inkml:trace>
  <inkml:trace contextRef="#ctx0" brushRef="#br0" timeOffset="7888.7">11482 1725 346 0,'-14'4'434'0,"2"0"28"0,-1-1 15 0,-1-3 9 16,2 0 4-16,4 0 4 0,2-3 0 0,6-1 2 0,-6-4 0 15,12 6 0-15,-6-3-1 0,6-2-115 0,8 3-175 0,-1 0-96 0,7-3-58 16,-1 3-55-16,0-2-49 0,8 1-80 0,-1 2-95 0,6-4-90 16,-6 3-89-16,7 0-45 0,0 1-22 0,5 3-11 0,-5-4-5 0,-1 0-1 15,1 1-1-15,-1-1 4 0,2 1 4 0,-2-2 24 0,1 2 37 16,-8-1 70-16,9 1 177 0</inkml:trace>
  <inkml:trace contextRef="#ctx0" brushRef="#br0" timeOffset="8827.36">14719 2088 161 0,'0'4'228'0,"6"-1"20"0,-6-3 13 0,6 4 16 0,-6-4 13 0,0 0 15 15,0-4 14-15,0 4 18 0,0-3 17 0,-6-1-10 0,6 0-25 16,0 1-28-16,0-5-26 0,-6 5-22 0,6-4-19 0,-7-1-15 0,0 1-10 15,1-4-10-15,6 3-10 0,-7 0-13 0,1-2-12 0,0 2-15 16,-8 1-16-16,8-4-18 0,0 3-19 0,-1 2-15 0,-6-2-13 0,6 5-11 16,-5-1-8-16,4 0-3 0,-4 1-1 0,6 3-1 0,-8-4-5 0,1 8-1 15,0-4-1-15,0 3 0 0,1 5-1 0,-2-1-3 0,1 3-5 0,0 2-2 16,0 2-2-16,-1 2-1 0,2 2 0 0,-1 0-2 0,0 4-3 16,6 0 0-16,-5 0-1 0,4 3-1 0,2-2-1 0,6 2-3 15,-6 1 0-15,6-4 0 0,0 3 1 0,6 2 2 0,0-2-2 0,2-3 0 16,-2 0-1-16,0 0-2 0,7-5 0 0,1 2-2 0,-2-1 0 0,8-3 1 15,-7 0 0-15,7-4 1 0,0-3-1 0,-2-1 2 0,2-4 0 16,-1 1-1-16,1-4 1 0,6-4-2 0,-6 1 0 0,-1-4 0 0,7-1 1 16,-6-3 0-16,-1-4 0 0,7 0 1 0,-6 1-2 0,-1-4 2 15,7-1 1-15,-6 1 0 0,0 0-1 0,-1-5-2 0,-5 6 0 0,5-6 2 16,0 1 1-16,-6 0 1 0,1 0 1 0,-2 1 1 0,2-1-1 0,-1-4 3 16,-1 4 3-16,-5 0 6 0,0 0 6 0,-1 0 6 0,8 0 5 15,-14 4 4-15,6-1 7 0,0 4 5 0,-6-3 5 0,0 7 6 0,0 0 5 16,7 0 3-16,-7 4 2 0,0 0 0 0,-7 3-2 0,7 0-6 15,0 4-8-15,0 0-7 0,0 0-5 0,0 0-5 0,0 4-8 0,-6 3-5 16,6 1-7-16,0 3-4 0,-6 0-7 0,6 3-3 0,0 4-1 0,0 1-3 16,-8 3-1-16,8 3-1 0,0 1 2 0,0 0 1 0,0 3 2 15,8-3 0-15,-8 3-1 0,0 0 0 0,6-3 0 0,-6 0 0 16,6 0 1-16,1-1-3 0,-1 1-1 0,1-4-1 0,-1 0 1 0,1-4-2 16,-1 0 0-16,8-4-2 0,-8 2-2 0,7-5-1 0,0-4 0 15,-7 1 1-15,7-5-2 0,1 1-1 0,-2-8-2 0,2 1-2 0,-2-5-1 16,1 1-1-16,1-4 1 0,-2-5-1 0,2 2 0 0,-2-4 3 15,2-4 1-15,-1 4 3 0,-1-4 1 0,2-1 0 0,-8-2 1 0,7-1 2 16,-6 5 2-16,-1-5 2 0,1 0 1 0,-1 1 4 0,-6 2 1 0,6 1 4 16,-6 0 4-16,0 4 7 0,8 0 7 0,-8 4 6 0,-8 2 4 15,8 1 3-15,0 4 0 0,0 3 1 0,0 1-2 0,-6 3-1 0,6 0-2 16,-6 3-1-16,6 1-2 0,-7 7-1 0,1 0-3 0,6 0-5 16,-7 4-8-16,0 3-8 0,7 4-5 0,-6 1-3 0,6-2 0 0,-6 5 0 15,6-1 0-15,0-3 2 0,6 4 0 0,-6-4-7 0,6-1-9 0,-6 1-13 16,7-3-18-16,0-1-19 0,-1-3-21 0,1 0-28 0,5-4-31 15,-4-1-54-15,4-6-64 0,-6 0-72 0,8-1-73 0,-1-6-66 16,7-1-63-16,-8-3-24 0,8 0-6 0,0-8 5 0,-1 4 10 0,7-7 17 16,-6 3 20-16,5-4 28 0,1 2 32 0,1-6 53 0,-1 5 66 15,0-1 70-15,0-2 259 0</inkml:trace>
  <inkml:trace contextRef="#ctx0" brushRef="#br0" timeOffset="9261.26">15903 2092 0 0,'14'-11'22'0,"-8"0"207"0,7 4 32 0,-13-1 26 0,7 1 23 0,-1-4 32 15,-6 3 38-15,0 0 30 0,7 1 28 0,-7 0 19 0,0 0 17 0,-7-1-26 16,7 1-46-16,0-1-42 0,0 5-42 0,-6-4-31 0,-1 3-27 0,7-3-22 15,-6 3-19-15,-1 1-30 0,1 3-35 0,0-4-30 0,-2 0-27 16,2 4-20-16,-7 0-15 0,7 0-12 0,-7 4-8 0,0 0-9 16,-1-1-7-16,2 5-6 0,-2-1-5 0,2 0-4 0,-8 4-4 0,7 0-1 15,0 4-4-15,0 0 0 0,0 3-1 0,0-4 1 0,-6 9 0 0,11-5 2 0,-4 0-1 16,6 4 0-16,-8 0 0 0,8 0-2 0,-1 0 1 0,7 0-1 0,-6 0-1 16,6 0 0-16,0-4 1 0,6 0 0 0,1 1 0 0,-1-4-2 15,1-4-2-15,0 0-1 0,5 0-2 0,2-4-2 0,5 0-2 0,-6-7-1 16,0 4-2-16,7-8 0 0,-1 1-2 0,-6-1-2 0,6-3-2 15,1-4-1-15,-6 0-1 0,5-3 0 0,-6-1-1 0,6-4 2 0,-5 4 2 16,-2-7 2-16,1 4 4 0,-6-4 2 0,6 0 3 0,-7 0 0 16,1 0 3-16,0-4 2 0,-1 1 6 0,-6 3 2 0,0-3 2 0,0-1 3 15,0 3 3-15,0-2 6 0,0 7 7 0,0-4 9 0,0 3 10 16,-6 5 7-16,6-1 7 0,0 4 4 0,0 4 2 0,-7 0 1 0,7 0-3 16,0 7-1-16,0-5-1 0,0 5-5 0,-7 5-2 0,7-3-5 0,0 6-7 15,0 0-9 1,0 3-11-16,-6 4-8 0,6-1-7 0,0 4-6 0,0 4-2 0,-7 0-1 0,7 3 0 0,0 5 2 15,7-4 0-15,-7 3 2 0,0 0 1 0,6 0-3 0,-6 1 0 16,7-1-2-16,0 0 1 0,-1-3-1 0,7-3-3 0,-6-2-4 16,-1 2-4-16,7-6-11 0,0-2-14 0,0 0-13 0,0-8-16 0,0 0-20 15,0-4-24-15,7 2-40 0,-8-10-50 0,2 2-62 0,5-4-67 16,1-4-58-16,-8-4-52 0,2 1-45 0,6-5-41 0,-8 1-13 0,1-8 1 16,-6 4 9-16,6-7 11 0,-7 4 19 0,1-8 22 0,0 3 41 0,-1-3 50 15,-6-3 62-15,0-1 67 0</inkml:trace>
  <inkml:trace contextRef="#ctx0" brushRef="#br0" timeOffset="9528.11">15207 1337 101 0,'-20'11'338'0,"8"-1"44"16,-8-2 34-16,7 0 20 0,6-1 12 0,1-4 7 0,-1-3 5 0,1 0 2 15,6-3 0-15,0 3 1 0,0-4 0 0,6-3-75 0,1 3-115 16,-1-4-81-16,7 2-67 0,-6-5-45 0,13 3-32 0,-8-4-21 0,2 6-12 16,5-5-7-16,1 3-6 0,-1 6-3 0,-6-6 0 0,7 8 0 0,-7-4-2 15,-1 8-1-15,2-1-2 0,-2 2 2 0,2 1 0 0,-8 2 2 16,1 3-2-16,-7 3 0 0,0-3 0 0,0 3-10 0,0 5-9 0,-7-4-27 16,1 4-32-16,-1-2-51 0,-6 1-60 0,7 1-62 0,-8-1-67 0,2 1-51 15,5-1-44-15,-6 0-21 0,0 1-11 0,7-5-4 0,-8 1-3 16,2-5 7-16,5 2 12 0,0-1 25 0,1-4 34 0,-1 0 49 15,7-2 61-15</inkml:trace>
  <inkml:trace contextRef="#ctx0" brushRef="#br0" timeOffset="10919.92">17519 1949 0 0,'6'3'165'0,"1"5"91"0,-1-5 18 0,1 1 11 16,-7 0 7-16,7-4 8 0,-7 3 9 0,0-3 14 0,0 0 17 15,0 0 26-15,6 0 29 0,-6 0-28 0,0 0-59 0,0-3-45 0,0-1-36 16,0 0-22-16,-6 1-14 0,6-5-5 0,0 5-3 0,0-8-3 15,-7 3-2-15,7 1-10 0,-7-3-16 0,1-2-25 0,-1 5-30 0,7-4-21 16,-6-1-18-16,-7 2-11 0,6-1-6 0,-5 3-3 0,5-2-4 0,-6 2-4 16,-6 4-6-16,5-3-6 0,2 0-5 0,-8 3-4 0,0 4 0 15,1-4-1-15,-1 4-1 0,1 4-2 0,-1 0-2 0,-6-1-1 0,6 1-2 16,1 7 0-16,-1-3-1 0,0 2-1 0,1 5 1 0,0-1 0 16,6 2-1-16,-1-2 1 0,-5 8-1 0,6-4 1 0,7 1 0 0,-7 3 0 15,6 3 1-15,0-3 0 0,1 0-1 0,0 4 2 0,6-4 1 0,0 3 0 16,0-3-1-16,0 1 1 0,6-1 2 0,0 0-1 0,8-4-2 15,-8 0 0-15,7-3 0 0,0-1 0 0,0 2 1 0,7-6-2 0,-7-2 1 16,6-1-2-16,0-3 0 0,1-1-1 0,6-6 0 0,-6-1 1 16,6-3 2-16,-7-1 0 0,8-2-2 0,-1-6-1 0,-7 2-1 0,7-5-1 15,-6 1 1-15,6-4 0 0,-7 0 2 0,1 0 0 0,0 0 0 0,-8-4 1 16,8 1 1-16,-7 3-2 0,1-4-1 0,-2 0 1 0,1 1 3 16,-6 3 1-16,-1-4 3 0,1 4 4 0,-1 1 7 0,0 2 6 0,-6 1 5 15,8 3 5-15,-8 1 5 0,0-1 3 0,0 4 2 0,0 3 2 16,0 1 0-16,0-1-1 0,0 5-1 0,0 0-2 0,0 3 0 0,0 0-5 15,0 0-7-15,0 0-8 0,-8 0-8 0,8 3-5 0,0 0-4 0,0 5-3 16,-6-1-3-16,6 4-3 0,-6 0 0 0,6 4 1 0,-7 3 1 0,7 5 0 16,-6-1 0-16,-1-1-1 0,7 5 1 0,0 0 1 0,-7-1 2 15,7 0 1-15,0 2 0 0,0 2 0 0,7-4 0 0,-7 1 0 0,0 0 0 16,7 0 0-16,-1-1-2 0,-6-3 0 0,7-4 1 0,-1 4 0 16,0-7 0-16,2 4 1 0,4-8-2 0,-6 0 1 0,8-1-1 0,-1-2 1 15,0-5 0-15,0 1-1 0,7-8 0 0,-1 1 0 0,-6 0 1 16,6-9 0-16,1 5 0 0,0-8 1 0,-1 0 0 0,1 1 0 0,-1-4 0 15,1-1-1-15,-7-3 0 0,6 0 0 0,-5-1 1 0,-2 2 0 16,1-1 1-16,1 1 1 0,-2-5 0 0,-6 3 1 0,8 2-1 0,-8-2 5 16,1 5 5-16,-7-1 5 0,7 2 4 0,-1 2 7 0,-6 0 6 0,0 4 6 15,0 0 4-15,7 1 3 0,-7 2 3 0,0 5 0 0,-7-1 0 16,7 0-1-16,0 1-1 0,0 3-4 0,0 0-9 0,0 0-4 0,0 0-6 16,-6 3-6-16,6 1-7 0,0 0-6 0,-7-1-5 0,7 5-4 15,0 2-2-15,-7 1 0 0,7 0-2 0,-6 4 1 0,6 0 1 0,-6-1 0 16,6 4 3-16,0 1 1 0,0-1 1 0,0 1 0 0,0-1 0 0,0 0 0 15,0 0-1-15,6-3-1 0,-6 3 0 0,6-3-1 0,1 0 0 16,0 0-3-16,-1-1 0 0,1-3-2 0,5-3-3 0,-5 2-3 0,6-2-1 16,0-5-1-16,0 1-3 0,0 0 0 0,7-4-1 0,-8 0-1 15,8 0 0-15,0-8 1 0,-7 5-1 0,7-5 1 0,-1-2-2 0,-6-1 3 16,6-4 1-16,-5 4 3 0,5-4 1 0,-6-2 4 0,0 1 1 16,0-2 2-16,-6 3 0 0,5-3 2 0,-4-1 2 0,-2 1 3 0,0-1 3 15,1 5 2-15,-7-4 3 0,0 0 3 0,6 3 4 0,-6 0 7 0,0 4 8 16,0 0 4-16,-6 0 4 0,6 1 4 0,0 6 1 0,0-3 0 15,-7 3-2-15,7 0-3 0,0 4-2 0,0 0-3 0,0 4-2 0,0 0-3 16,-6-1-4-16,6 5-5 0,0 2-9 0,0 1-5 0,0 4-4 0,-6 0-3 16,6 3-2-16,0 4 1 0,0 0 0 0,0 4 1 0,0-5 3 15,0 5 1-15,0 0-1 0,0-1 1 0,6-3-2 0,-6 1 0 16,6-1-1-16,1-1 0 0,-1-2-1 0,1-4 2 0,6 3-1 0,-7-7 1 16,8-1 0-16,-2 1-2 0,2-3 0 0,-2-4 0 0,1 3-3 0,7-7-1 15,-7 0-2-15,0-7-4 0,6 3-4 0,1-4-8 0,0-3-7 16,-1-3-7-16,1-1-5 0,-8-3-6 0,8 0-3 0,0-5-4 15,-1 2-2-15,-5-5-3 0,4 0-2 0,-4-2 1 0,-1-2 0 0,0 1 5 16,0-5 4-16,-7 5 6 0,0-4 9 0,8-3 5 0,-14 3 7 0,6 0 4 16,1 0 3-16,-7-1 6 0,7 2 5 0,-7 0 6 0,0 1 7 15,0 2 8-15,0 0 6 0,0 3 6 0,-7 0 7 0,7 5 7 0,0-1 7 16,0 0 6-16,-7 3 7 0,7 1 5 0,0 4 6 0,0-2 3 16,-6 6 2-16,6-1 1 0,0 0 0 0,0 4-2 0,0-1-3 0,-6 1-6 15,6 3-6-15,0 0-9 0,0 4-36 0,0 0-15 0,0 0 0 0,0 0 0 16,-8 4 0-16,8 3 0 0,0 0 0 0,0 5 0 0,0-1 0 0,-6 3 0 15,6 5 0-15,0-1 0 0,0 8 0 0,0-1 0 0,-6 5 0 16,6-1 0-16,0 4 0 0,0 0 0 0,0 3 0 0,0 1 0 0,0 0 0 16,-6 3 0-16,6-3 0 0,0 0 0 0,0 3 0 0,0-4 0 15,0-3 0-15,6 3 0 0,-6-2 0 0,0-5 0 0,6 0 0 0,0 2 0 16,-6-6 0-16,8-3 0 0,-2-5-15 0,0 2-54 0,1-4-14 16,0-5-17-16,-1 2-16 0,1-5-24 0,5-3-26 0,-5-4-43 0,6 0-49 15,-7-4-58-15,1-3-61 0,6-5-43 0,-6 2-31 0,-1-5-28 0,8-4-25 16,-8 2-12-16,-6-5-6 0,6-1 5 0,-6-2 12 0,0 3 19 15,0-4 26-15,0 1 42 0,-6-2 53 0,0 2 59 0,-8 0 67 0</inkml:trace>
  <inkml:trace contextRef="#ctx0" brushRef="#br0" timeOffset="11044.92">18828 1864 0 0,'-27'-14'13'16,"2"3"215"-16,-7-1 50 0,6 2 52 0,-7 2 53 0,7 1 37 0,0 0 28 15,-1 3 19-15,1 1 13 0,14-2 9 0,-8 2 6 0,13 3-27 16,-5-3-44-16,5-1-52 0,7 4-58 0,-7 0-47 0,7 0-44 0,7-4-48 16,0 4-51-16,-1 0-38 0,7 0-27 0,0 0-19 0,6 0-13 0,1 0-17 15,6 4-20-15,-7-4-30 0,7 0-36 0,7 0-54 0,-13 4-62 0,12-4-67 16,-5 0-68-16,-1 0-63 0,-7 3-59 0,7-3-28 0,0 0-17 15,0 0-6-15,-6 0-3 0,5-3 7 0,-5 3 11 0,0-4 26 16,5 4 34-16,-5-4 51 0,0 1 63 0</inkml:trace>
  <inkml:trace contextRef="#ctx0" brushRef="#br0" timeOffset="11936.69">19290 1835 47 0,'0'4'211'0,"7"-4"28"0,-7 3 27 0,0-3 24 0,0 0 26 0,0 0 29 16,0 0 31-16,0 0 29 0,0 0 28 0,0 0-2 0,0-3-20 0,0 3-32 15,0-4-40-15,0 4-30 0,0-3-25 0,0-2-24 0,0 2-23 0,0-1-23 16,-7 1-22-16,7-1-30 0,0 4-29 0,-6-4-29 0,6 1-29 16,-7 3-17-16,1-4-14 0,0 4-8 0,-1 0-8 0,0 0-7 0,1 0-6 15,-8 4-5-15,8-1-5 0,-7 1-2 0,0 3 0 0,7 0 0 16,-7 5 0-16,-1-1 1 0,2 0-1 0,-1 4 1 0,0-1 0 0,0 4 0 16,-1 1 1-16,2-1-2 0,-2 0-1 0,2 4 1 0,5 0-1 0,1 0 3 15,-1 0 1-15,0 4-2 0,7-4-1 0,0 0-1 0,0 1 0 16,0-2 2-16,7 1-1 0,-7-4 1 0,7 0 0 0,6 1 1 0,-7-1 1 15,7-3-2-15,0-4-1 0,0-1-1 0,0-2-2 0,7 0 0 16,-7-5 2-16,7 1-1 0,-1-4-1 0,-6-4-2 0,6 1-1 0,-5-5-1 16,5-2-2-16,-6 2-2 0,6-7 0 0,-5 1 0 0,-2-1 0 15,2-4-1-15,-8 1-1 0,7-4-1 0,-7 4-1 0,1-3-2 0,0-2 2 16,-1 1 0-16,-6-4 1 0,0 4 1 0,0-3 2 0,-6 2 2 0,6 2 1 16,-7-1 1-16,0 0 2 0,1 0 0 0,-7 4 3 0,7-1 3 15,-1 4 5-15,-6 1 4 0,7-1 4 0,-1 4 3 0,0 4 1 0,1-1 1 16,-1 1 3-16,1 3 0 0,6 4 0 0,0-3-2 0,-6 3 0 15,6 0-2-15,0 0-1 0,0 0-1 0,6 0-4 0,-6 3-2 0,0 1-3 16,6 0 0-16,1-1 1 0,-1 1 1 0,8 0-1 0,-2-1 0 0,2 1 1 16,-2-1 0-16,1 2 1 0,7-2 1 0,0 1 1 0,-1-4-1 15,1 3-1-15,0 1-2 0,-1-4-1 0,0 4-3 0,1-4-3 0,-1 0-1 16,1 3-1-16,-7 1-1 0,7 0-2 0,-8-1-1 0,2 2-1 0,-2 2 1 16,-5-4-1-16,6 5 0 0,-6-1-1 0,-1 0 2 0,0 5 0 15,-6-2 1-15,0 1-1 0,0 4 0 0,0-1 0 0,0 0-1 0,0 5 2 16,0-1 1-16,-6 1 1 0,6-1 1 0,-6 1-2 0,-1-1 0 15,7 1 1-15,-6-2 0 0,-1-2-1 0,0 3 1 0,7-4 0 0,-6-2 1 16,6 3 0-16,0-5 0 0,-6-2 0 0,6-1 1 0,0 1 0 0,0-5 2 16,0 1 1-16,6-4 2 0,-6 0 1 0,6 0 3 0,-6-4 0 15,7 1 0-15,0-5 0 0,6 1 1 0,-7-4-1 0,8 0 0 16,-2-3 2-16,-6-1-1 0,14 0 0 0,-7-3-4 0,1-1-2 0,-2-2-2 16,8 2-1-16,-7-3-1 0,0 0-2 0,6-4 0 0,-5 5 0 0,5-5-2 15,-6 4-1-15,6 1 1 0,-5-5-1 0,-2 3-1 0,2 5 0 0,-1-1-1 16,0 1 3-16,-6 4-2 0,5 2-1 0,-6 2 0 0,2 3-2 15,-2-1-1-15,0 8 1 0,1 0 1 0,-1 4 1 0,1 3 1 16,-7 1-2-16,7 6 0 0,-7 1 0 0,6 3 0 0,-6 0 2 0,0 4 0 16,6 1 2-16,-6 3 0 0,0-1 1 0,0 0 1 0,0 4 1 0,0-2 0 15,6-2 0-15,-6 1-2 0,0-1 0 0,0 1 1 0,0-3 2 16,0-2 0-16,0-3-1 0,8 1 1 0,-8-5-1 0,0 1 2 0,0-4-1 16,6-4 1-16,-6 1-1 0,0-1 2 0,0-4 2 0,6 1 2 15,-6-4 5-15,0 0 0 0,0-4 0 0,7 1 0 0,0-4-3 0,-1-5 0 16,-6 1 2-16,7-3-1 0,-1-1-1 0,7-3 1 0,-6-4-1 15,5 1-1-15,-5-6-3 0,6 2-3 0,-6-1-3 0,5 4-1 0,2-3-2 16,-2-2 1-16,-4 6 0 0,4 2 0 0,1 1-1 0,0 0-1 0,0 3 1 16,1 4-2-16,-2 0-1 0,-5 3 0 0,6 1-2 0,-7 4 1 15,7-1 0-15,-6 4-1 0,0 0-1 0,-1 4 0 0,0-1-1 0,1 4-2 16,-7 1-2-16,7 3-3 0,-7 4-6 0,0-1-5 0,6 1-6 0,-6 3-8 16,-6 1-11-16,6-1-12 0,0 4-13 0,0-4-20 0,0 1-26 15,0 3-35-15,0-8-41 0,0 4-43 0,0-3-44 0,6 0-40 0,1-3-35 16,-7-2-37-16,12-3-35 0,-5 1-23 0,6-6-19 0,-7 3-2 15,8-5 7-15,5-5 17 0,-6 3 25 0,6-2 36 0,1-4 40 0,-7-3 46 16,7 0 46-16,6 0 44 0,-6 0 139 0</inkml:trace>
  <inkml:trace contextRef="#ctx0" brushRef="#br0" timeOffset="12562.87">20776 1879 51 0,'0'-10'213'0,"0"-2"30"16,-8 1 31-16,8 0 30 0,-6 3 28 0,0 1 33 0,0-4 34 0,-1 4 24 15,7 0 19-15,-7 0-6 0,1 2-22 0,-1-1-33 0,7 2-41 16,-6 0-33-16,-1 1-31 0,7-1-30 0,0 4-28 0,-7 0-30 0,7-4-28 15,-6 4-34-15,6 4-34 0,-6-4-25 0,6 4-20 0,-6-1-14 16,-2 1-11-16,2 3-8 0,0 1-6 0,-7-1-4 0,-1 4-3 0,8 0-1 16,-6-1-3-16,-2 5 1 0,1 0 3 0,0-1 0 0,0 5-1 0,0-4 0 15,0 3-1-15,0-3 1 0,0 3 1 0,6 0 0 0,-6 0 0 16,7-3 0-16,-7 4 0 0,7-1 1 0,6-4 0 0,-8 1-2 0,2 0-2 16,6-1-1-16,0-3 1 0,0 0-2 0,6-3-1 0,-6 4 0 15,8-10 1-15,-2 6-1 0,0-8-1 0,7 3-3 0,0-3-4 0,0-3-3 16,1-1-2-16,5 0 0 0,-6-3 0 0,6-4 2 0,-5 0 1 0,6 1 0 15,-8-5 1-15,8 0 1 0,-7 1-1 0,-1-5 1 0,2 4 1 0,-2-3 3 16,2-4 3-16,-1 4 4 0,-7-1 4 0,1 1 1 0,0-3-1 16,-1 2 3-16,0 1 3 0,0-1 5 0,-6 1 4 0,8-1 6 0,-8 5 3 15,0-4 5-15,6 7 6 0,-6-4 3 0,0 4 3 0,0 4 1 16,0-1 0-16,0 1-1 0,0 3-1 0,0 0-3 0,0 4-4 0,0 0-6 16,-6 4-3-16,6 0-5 0,-8 0-5 0,8 3-4 0,-6 4-5 0,6 0-4 15,-6 4-3-15,0 3-1 0,-1 0 0 0,0 1-1 0,7 2 1 16,-6 2 2-16,-1-1 1 0,7-1 1 0,-6 1-1 0,6 0-1 0,0-3 0 15,0 2 1-15,0-3 0 0,0 5-3 0,6-9-1 0,-6 1 0 16,7 0-1-16,-1-1 0 0,1-3 1 0,0-3-2 0,-1-1 0 0,6-3-1 16,2-4 0-16,-1 0 0 0,0 0-3 0,6-8-1 0,-5 1-2 0,5 0-1 15,1-4-2-15,0-4-2 0,-2 1-1 0,2-1-3 0,-7-7 1 16,7 3-2-16,0-3-3 0,-1 1 1 0,-6-1-2 0,6-4 3 0,-5 1 0 16,-2-2 2-16,2 2 1 0,-1-4 3 0,-1 0 2 0,-5 3 5 15,6-3 2-15,-7 3 4 0,1 1 6 0,0-1 6 0,-1 0 9 0,-6 4 7 16,7 0 8-16,-7 3 8 0,6 1 10 0,-6 0 8 0,0 7 9 0,0-4 7 15,0 8 4-15,0 0 3 0,0-1-2 0,0 5-2 0,0-1-3 16,0 4-6-16,0 0-8 0,0 0-8 0,-6 0-7 0,6 4-9 0,0-1-8 16,-7 5-8-16,7-1-8 0,-6 4-7 0,6 0-5 0,-7 7-3 15,0 1-3-15,7 2 1 0,-6 5 0 0,0 0 1 0,-1 3 2 0,0 0 2 16,1 4 0-16,0-3-1 0,-1 2-2 0,1 2-3 0,-1-1-5 0,7-4-5 16,-7 0-5-16,7 1-6 0,-6-5-8 0,6 1-7 0,0-4-9 15,0 0-10-15,0 0-11 0,0-7-12 0,6 3-15 0,1-4-23 0,-7-3-29 16,7-3-32-16,6-1-34 0,-7 0-40 0,0-7-43 0,8 0-39 15,-8 0-39-15,7-7-35 0,-6 0-36 0,6-1-18 0,-7-3-10 0,7-3 2 16,-6 3 11-16,5-8 21 0,-4 5 28 0,-2-4 34 0,0-1 38 0,1 1 45 16,-7 0 49-16</inkml:trace>
  <inkml:trace contextRef="#ctx0" brushRef="#br0" timeOffset="12706.69">20925 1729 108 0,'-33'-8'340'0,"8"1"40"0,-1 3 31 0,6 1 21 0,0-1 18 0,1 0 11 15,13 1 8-15,-8-1 6 0,8 0 4 0,0 4 3 0,6-3 1 0,0 0-77 16,6 3-115-16,0 0-81 0,0-5-65 0,8 5-42 0,-1-3-31 0,7 3-28 15,6-4-27-15,0 4-39 0,-1-3-42 0,8 3-53 0,-7-4-58 16,6 4-68-16,1 0-70 0,-1 0-61 0,2 0-54 0,-2-4-28 0,-6 4-15 16,6 0-7-16,-6-3-1 0,1 3 4 0,-1-4 11 0,0 4 25 0,-6-4 33 15,5 1 49-15,-5-1 53 0</inkml:trace>
  <inkml:trace contextRef="#ctx0" brushRef="#br0" timeOffset="12878.57">21648 1721 17 0,'0'8'368'0,"-6"-1"61"0,6 1 31 0,-6-6 16 0,6 7 7 0,-8-6-1 16,8 1-4-16,-6-4-9 0,6 4-14 0,0-4-19 0,0 0-24 0,0 0-92 15,0 0-129-15,-6 0-168 0,6 0-190 0,0 0-129 0,0 0-99 16,0 0-47-16,0 0-24 0,0 0-7 0,0 0-2 0,6 3 7 0,-6-3 14 16,6 4 19-16,2-4 23 0,4 4 35 0,-6-1 41 0,8 0 62 15,-1 5 245-15</inkml:trace>
  <inkml:trace contextRef="#ctx0" brushRef="#br0" timeOffset="13003.59">21654 2084 0 0,'-12'23'170'0,"-2"-6"87"0,2 3 20 0,-2-7 10 16,8 1 9-16,-7 2 3 0,7-5 2 0,6-4 1 0,-7 4 1 0,7-4-2 15,0-3 0-15,0 0-70 0,0-1-105 0,7 1-102 0,-7 0-98 0,0-4-81 16,6-4-69-16,-6 0-38 0,6 1-20 0,1-5-12 0,-7-2-3 16,6-1-3-16,1-4-2 0,0-1 0 0,-7-1 1 0,6-2 17 0,-6-6 25 15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  <inkml:channelProperty channel="T" name="resolution" value="1" units="1/dev"/>
        </inkml:channelProperties>
      </inkml:inkSource>
      <inkml:timestamp xml:id="ts0" timeString="2021-10-27T12:22:31.610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4923 4373 0 0,'0'5'49'0,"-6"-1"238"0,6-1 49 0,-7 1 39 16,0-1 32-16,7-3 23 0,-6 4 20 0,6-4 16 0,-6 3 13 0,6-3 11 15,0 4 11-15,-6-4-22 0,6 0-38 0,0 0-59 0,-8 4-72 0,8-4-52 16,0 0-42-16,0 0-33 0,0 0-25 0,0 0-21 0,0 0-17 16,0 0-13-16,0 0-12 0,0 0-10 0,0 0-10 0,0 0-9 15,0 0-8-15,0 0-8 0,8 0-4 0,-2 3-4 0,-6-3-4 0,12 0-1 16,-5 0-1-16,6 0 0 0,-6 0 0 0,5 0 1 0,2 0 3 15,6 0 1-15,-8 0 1 0,8 0 1 0,-7 0 1 0,7 4-2 0,-1-4-1 16,-6 0-4-16,6 3-3 0,1-3-5 0,0 4-29 0,-1-4 0 16,-6 0 0-16,6 5 0 0,-5-5 0 0,5 3 0 0,-6 0 0 0,0-3 0 15,1 4 0-15,-2-4 0 0,1 4 0 0,-6-1 0 0,6-3 0 16,-7 4 0-16,1-4 0 0,-7 4 0 0,7-4 0 0,-7 3 0 16,0-3 0-16,0 0 0 0,-7 5-174 0,0-5-133 0,-6 0-138 0,0-5-84 15,0 2-53-15,-7-1-26 0,8-3-13 0,-8-1-6 0,7-3-3 0,1-3 2 16,-2-4 8-16,8 2 20 0,-1-5 29 0,0-1 57 0,14 1 71 15</inkml:trace>
  <inkml:trace contextRef="#ctx0" brushRef="#br0" timeOffset="1112.68">6962 3473 174 0,'6'-7'235'0,"-6"0"18"0,0 2 15 0,0-3 15 0,0 1 18 0,0 4 22 15,0-1 24-15,-6-3 28 0,6 3 27 0,0-3-3 0,0 3-23 16,0-4-34-16,0 5-40 0,-7 0-24 0,7-1-15 0,0-3-9 15,0 4-8-15,-6-2-11 0,6 5-12 0,-7-4-19 0,7 1-22 0,-7-1-24 16,7 4-25-16,-6 0-23 0,0-3-20 0,6 3-15 0,-6 0-14 16,-2 0-11-16,2 3-9 0,0-3-8 0,-1 4-6 0,1-1-6 0,6 1-5 15,-7 4-5-15,0-1-1 0,1 0-4 0,0 4-3 0,-1 0-2 16,0 4-2-16,7 3 0 0,-6-3-1 0,0 4 0 0,6 2 1 0,-7 2 0 16,7-2 0-16,0 5 1 0,0-1 2 0,-7 1-1 0,7 4 1 15,0-5 1-15,0 4-1 0,7 0 1 0,-7 1 1 0,0-1-1 16,0 1 1-16,0 2-1 0,0-2 1 0,0-1-2 0,0 1 0 0,0-1 0 15,7-4-1-15,-7 6-1 0,0-6 0 0,0 0 0 0,0-3 0 0,0 0-1 16,0 0 0-16,0 0 1 0,0-3 0 0,-7-1 1 0,7-3-1 16,0-1 1-16,-7 4 0 0,7-7 1 0,-6 4 0 0,6-5 0 15,-7 3-1-15,1-7 1 0,6 5 2 0,-6-3 0 0,-1-6-1 0,0 7 1 16,1-6-1-16,6 1 0 0,-6-4-1 0,-8 4 0 0,8-8-1 16,-1 4 0-16,1-4-2 0,-8-3 0 0,2 0 1 0,6-1-2 0,-8 1-2 15,8-3 1-15,-7-6-1 0,-1 5 0 0,8-4 0 0,0 1-1 16,-8 3 2-16,8 1-2 0,0-2 1 0,6 1 0 0,-7 4 0 0,7 0 1 15,0-2-2-15,0 7 0 0,0-3-1 0,0 2 0 0,0 3 0 16,0-3-1-16,7 3 1 0,-7 0 0 0,6 0 1 0,0 3 0 16,1-3 0-16,0 3 1 0,5 2 0 0,-5-3-1 0,6 3 3 0,0-1-1 15,1-1 1-15,-2 4 1 0,8-3 1 0,-7 0 1 0,-1 3 1 16,8-4 0-16,0 2-2 0,-7-1-1 0,7-1 1 0,-1-3 0 0,0 3-1 16,8-3 1-16,-7 0 0 0,-2 4 1 0,9-4 1 0,-7 0-2 15,6 0 1-15,-7 0-1 0,7-4-1 0,-6 4 0 0,5 0 0 0,-5-3 1 16,0 3 1-16,-1-3 0 0,1-1 1 0,-8-1-1 0,8 2 0 15,0-1 0-15,-7-3 0 0,0 0 0 0,0-4-1 0,-1 4 1 16,2-4-1-16,-1 0 0 0,0-5 0 0,0 6-1 0,-7-9 1 0,1 5 0 16,0-4 1-16,-1-1 0 0,0 1-1 0,-6-4-1 0,7 0 0 15,-7 0 1-15,-7-3-2 0,7-1-1 0,-6 0 0 0,0 0-2 0,-1-3 1 16,-6 0-1-16,0 3-1 0,0-3 0 0,0 0-2 0,-7-1 1 0,8 5-1 16,-8-5 1-16,1 5 0 0,-1-1 1 0,0 4 0 0,-6 0 2 15,7 4 2-15,-7-4 2 0,-1 7 2 0,1 1 1 0,0-1 1 0,1 4 1 16,-1 3 3-16,-1-3 2 0,-5 4 2 0,6 3 1 0,-1 1 0 15,8-1 0-15,-7 4 0 0,0 0-1 0,6 0-2 0,0 0 0 0,1 4-2 16,6-1-1-16,-6 1-2 0,13-1-1 0,-8 1-4 0,8-1-5 16,-7 5-5-16,6-3-7 0,7 2-7 0,0 0-4 0,-7 0-7 0,14 4-9 15,-7-4-10-15,0 4-20 0,7 0-27 0,-1 1-38 0,7 2-46 16,-7-3-58-16,8 3-63 0,-8-3-57 0,7 3-53 0,0-1-38 16,-6 1-29-16,5-3-12 0,2 3-3 0,-8-2 6 0,8-2 8 0,-8 2 19 15,0-2 27-15,1 1 39 0,-1-3 45 0,1 2 59 0,-7-2 77 16</inkml:trace>
  <inkml:trace contextRef="#ctx0" brushRef="#br0" timeOffset="1315.82">6727 3832 380 0,'-13'7'463'0,"7"0"33"0,-8 1 18 16,8-5 8-16,0 1 5 0,-1-1 2 0,7 1 2 0,-6-4 1 0,6 0-1 15,-7 3 0-15,7-3 0 0,7 0-117 0,-7 0-178 0,6 5-100 16,7-5-63-16,-7 0-32 0,14 0-18 0,-7-5-11 0,7 5-6 0,6-3-16 15,0 3-18-15,0-4-35 0,0 1-44 0,0-1-72 0,0 1-86 16,0-1-90-16,7 0-90 0,-7 4-46 0,0-4-23 0,0 1-12 16,-1 3-5-16,2-4-1 0,-7 4 1 0,6-3 12 0,-7 3 16 0,7 0 35 15,-6 0 44-15,6 0 71 0,-7 0 169 0</inkml:trace>
  <inkml:trace contextRef="#ctx0" brushRef="#br0" timeOffset="1796.1">7874 3938 173 0,'0'0'283'0,"0"0"28"0,0-4 21 15,0 4 15-15,0-3 12 0,0 0 12 0,-7-2 15 0,7 2 14 16,0-1 17-16,-7-3-3 0,7 3-11 0,0 0-53 0,-6-3-74 0,0 4-47 16,6-4-34-16,-7-1-22 0,7 0-17 0,-7 4-9 0,1-3-5 0,-1 4-7 15,1-5-9-15,0 4-10 0,-1-3-13 0,0 4-13 0,1-1-13 16,0 0-8-16,-2 1-7 0,2 3-5 0,-7 0-3 0,7 0-5 15,-1 0-4-15,-6 0-5 0,7 3-7 0,-8 1-6 0,8 0-4 0,-7 3-5 16,7 0-4-16,-8 1-3 0,2 2-4 0,5 5-3 0,-6-3 0 16,0 2-3-16,6 4-2 0,1 1 1 0,-1-1-1 0,1 4-1 0,0 0-1 15,6 3-1-15,-7-2-1 0,7-2-1 0,7 5 2 0,-7-4 1 16,6-1-1-16,0 2 1 0,1-2 2 0,6-2-1 0,-6-1-1 16,5-3 1-16,2 4-2 0,-2-5 2 0,2-3-1 0,5 0-1 0,-5 0-3 15,-2-4-5-15,8-3-4 0,-1 4-4 0,-5-8-6 0,5 0-5 16,-6 0-6-16,6-4-5 0,-5-4-4 0,-2 1-4 0,8-1-4 0,-7-2-4 15,0-5-3-15,0 1 0 0,-7-1 1 0,8-4 3 0,-8 1 2 16,0-3 6-16,1 2 6 0,-7-4 6 0,0 2 8 0,0-1 10 16,-7 1 8-16,1-2 10 0,0 2 11 0,0-2 10 0,-8 1 13 0,1 4 8 15,7 0 8-15,-8-1 5 0,2 5 4 0,-2-1 5 0,2 8 5 0,5-4 1 16,-6 3-1-16,0 0-2 0,7 5-3 0,-8-1-5 0,8 1-7 16,0 3-9-16,6 0-8 0,-8 0-8 0,8 0-5 0,0 3-6 15,0 1-5-15,0-1-8 0,0 2-10 0,8 3-11 0,-2-1-13 0,0 0-18 16,8 0-19-16,-2 4-31 0,1-4-39 0,1 1-50 0,-2-1-59 15,8-3-58-15,0 2-59 0,-1-1-55 0,7-5-54 0,-6 0-24 16,5 0-9-16,-5-5 2 0,6-1 6 0,1 2 15 0,-9-6 17 0,9 2 32 16,-7-3 38-16,6 0 53 0,-7 0 60 0</inkml:trace>
  <inkml:trace contextRef="#ctx0" brushRef="#br0" timeOffset="2078.5">8446 3791 0 0,'0'0'63'0,"0"0"195"0,0 0 36 0,0 0 36 0,0 0 38 16,0 0 32-16,0 0 31 0,0 0 22 0,0 0 18 0,0 0 12 15,0 0 10-15,0 0-32 0,-6-3-52 0,6 3-55 0,0-4-57 0,-6 0-40 16,6 1-33-16,-7-1-33 0,7 1-34 0,-7-4-30 0,1 3-28 16,0-1-19-16,6-1-12 0,-7 1-10 0,1 2-5 0,-1 0-4 0,0 3-2 15,1-3-1-15,0 3-2 0,-1 0-1 0,0 0 0 0,-5 0 0 16,5 3 0-16,-6 0-1 0,6 5-1 0,-5-2-3 0,-2 6-1 0,2-1-2 16,5 3-2-16,-13 5 0 0,14-5-3 0,-8 8-2 0,2-4-2 15,-2 5-4-15,8-1-5 0,0 3-2 0,-1-2-4 0,7 2-2 0,-6-3-2 16,6 0-3-16,6 0-2 0,-6 0-3 0,7 0-1 0,-1-4-8 15,7 0-7-15,-6-4-11 0,5 3-12 0,8-8-14 0,0 2-17 0,-7-4-23 16,7-2-29-16,5-1-43 0,-5-4-53 0,0-4-66 0,6-3-74 16,-7-1-58-16,1-3-52 0,-8-3-35 0,8-1-27 0,-7 0-5 0,0-3 2 15,0 0 13-15,-7-1 15 0,2-3 23 0,-2 4 28 0,-6-1 44 16,0 4 52-16,0-3 67 0,-6 4 112 0</inkml:trace>
  <inkml:trace contextRef="#ctx0" brushRef="#br0" timeOffset="2297.25">7933 4601 0 0,'-8'29'56'0,"-4"1"407"0,5-5 66 0,-6 1 30 15,6-3 16-15,-5-6 7 0,5 2 3 0,0-8 2 0,-5 0 0 16,5 0 0-16,7-8-2 0,-7 4-5 0,1-3-9 0,-1 0-159 15,7-4-236-15,-6 3-164 0,6-3-131 0,0 0-126 0,0 0-124 0,0-3-87 16,0-5-67-16,6 1-31 0,1-4-18 0,-1 0-6 0,8-3-4 16,-8-5 4-16,7 2 8 0,0-6 19 0,7 1 23 0,-7-4 52 15,7 1 66-15,-2-4 95 0,2-1 295 0</inkml:trace>
  <inkml:trace contextRef="#ctx0" brushRef="#br0" timeOffset="2769.26">9782 3807 59 0,'0'3'324'0,"0"0"46"0,0 1 36 0,0 0 24 0,0-4 18 16,-7 3 12-16,7-3 10 0,0 0 7 0,-6 0 5 0,-1-3 7 15,1 3 6-15,6 0-64 0,-14-4-96 0,8 0-76 0,0 1-64 0,-1 0-41 16,-6-2-30-16,7-2-20 0,-7 3-15 0,6 1-8 0,-6-1-7 16,7 0-5-16,-8 1-5 0,1 3-5 0,7-4-6 0,-7 4-5 15,0 0-6-15,-1 0-6 0,2 4-5 0,-8-1-6 0,7 1-5 0,1 3-4 16,-8 0-3-16,7 2-3 0,-7-3-3 0,7 5-2 0,-6 0-1 15,-1 0-1-15,7 4 0 0,0-5-1 0,-6 6-2 0,5 2 0 0,2 0 1 16,-2 1-1-16,8-1 0 0,-1 4 0 0,-5 0 0 0,12 0-1 16,-8 0 1-16,8 0-2 0,0 0 1 0,0 0 0 0,8 0-1 0,-2 1 1 15,0-6 2-15,1 2-2 0,6-1 1 0,0-3-1 0,-1 3-1 16,2-7-3-16,-1-1-6 0,7 1-10 0,-1-3-13 0,-6-1-19 16,7-4-23-16,-1 2-43 0,7-10-54 0,-6 5-75 0,-1-7-87 0,7 0-76 15,-6 0-69-15,6-8-35 0,0 4-16 0,-7-6-5 0,8 1 0 16,-8-2 10-16,0-4 11 0,8 5 20 0,-8-3 21 0,0-2 43 15,8 4 55-15,-8-3 75 0,1 2 247 0</inkml:trace>
  <inkml:trace contextRef="#ctx0" brushRef="#br0" timeOffset="3206.77">10225 3850 0 0,'0'-8'166'0,"0"1"36"16,0 4 27-16,0-5 31 0,-7 5 34 0,7-1 35 0,0 0 37 15,-6 1 28-15,6 0 27 0,0-2-1 0,-7 1-14 0,7 1-21 16,-7 3-25-16,7 0-22 0,-6 0-21 0,0 0-21 0,6 0-23 0,-6 0-28 15,-2 0-30-15,2 3-32 0,-7 1-35 0,6 1-26 0,-6 1-24 0,1 2-17 16,4-1-15-16,-4 4-12 0,-1 0-10 0,0 0-8 0,0 4-2 16,-1 0-5-16,2-1-1 0,-2 4-3 0,8 1-2 0,-7-1-3 15,7 4-3-15,-1-3-3 0,-6 1-2 0,7 0-3 0,6 2 0 0,-6-4-2 16,6 4-1-16,0-4-1 0,0 0-1 0,0-3-2 0,6-1-3 16,0 2-1-16,0-2-1 0,1-7-2 0,0 4-1 0,-1-4-2 15,7 2 0-15,1-6-2 0,-8 0-2 0,6-3-5 0,2-3-4 0,5 0-4 16,-5-6-3-16,-2 2-4 0,2 0-6 0,-2-7-2 0,1 3-2 15,1-8 0-15,-2 5 0 0,-4-9 2 0,4 5 1 0,-6 0 2 0,1-4 4 16,0 0 2-16,-1-5 5 0,1 7 3 0,-1-3 5 0,-6 2 4 16,6 2 7-16,-6-3 7 0,8 4 7 0,-8-4 7 0,0 3 7 0,0 4 7 15,0 1 9-15,0-1 7 0,0 4 6 0,0 0 7 0,0 4 7 16,0-4 4-16,0 8 5 0,0-1 3 0,0 1-1 0,0-1-2 16,0 4-3-16,0 0-5 0,0 0-6 0,0 0-7 0,0 7-5 0,0-3-7 15,0-1-5-15,0 4-5 0,0 4-5 0,0 0-4 0,6 0-4 0,-6 4-3 16,0 3-1-16,6-3-2 0,-6 3-1 0,0 4-2 0,6-3 1 15,-6 3-2-15,7 0-3 0,-7-4-9 0,7 4-10 0,-7-5-13 16,6 3-14-16,-6-2-19 0,7 1-18 0,-1-5-30 0,1 1-38 0,0-5-46 16,-7 1-51-16,12-3-58 0,-12-2-61 0,14-2-56 0,-8 1-52 15,0-5-33-15,7-5-21 0,-6 1-4 0,6-2 7 0,-1-2 13 0,2-6 16 16,-1 3 31-16,0-4 37 0,6-3 46 0,1 0 51 0,0 0 57 16,-1-1 130-16</inkml:trace>
  <inkml:trace contextRef="#ctx0" brushRef="#br0" timeOffset="3473.67">10817 3763 51 0,'-6'-4'253'0,"-1"4"39"0,1-5 37 16,-7 5 39-16,6-3 39 0,1 3 27 0,-8 0 20 0,8-3 17 15,0 3 12-15,-8 0 0 0,8 0-11 0,0 0-45 0,-7 0-64 0,6 0-50 16,0 3-41-16,1-3-38 0,-7 0-33 0,6 3-35 0,1 2-38 16,0-5-24-16,-1 4-20 0,1 3-14 0,-1-4-13 0,0 4-8 0,1 4-10 15,0-4-5-15,-2 5-4 0,2-1-5 0,0 3-2 0,-1 1-3 16,1-1-2-16,6 6-4 0,-7-3-1 0,7 2-3 0,0-1-1 0,0 1-1 15,0 2-3-15,7-3-1 0,-7 4-1 0,6-2-1 0,1-3-3 0,-1 1-4 16,8 1-6-16,-2-4-8 0,2-1-10 0,-8-3-9 0,13-1-11 16,-5-1-13-16,-2-1-12 0,8-5-22 0,-7 0-27 0,0-3-39 15,6 0-45-15,-5-6-56 0,-1-2-60 0,0-1-51 0,0-1-44 0,-1-5-35 16,2-3-27-16,-8 0-10 0,8-4 1 0,-8 1 8 0,0-2 10 16,-6-3 21-16,7-3 27 0,-7 0 38 0,6-1 44 0,-12-3 58 15,6-3 61-15</inkml:trace>
  <inkml:trace contextRef="#ctx0" brushRef="#br0" timeOffset="3645.54">10452 3073 280 0,'-19'0'320'0,"6"0"18"0,-6 4 9 0,-1-4 4 0,7 4 1 0,-7-1-2 16,8 1-4-16,-8 3-20 0,0-4-27 0,7 9-66 0,-13-1-84 15,6 0-138-15,1 3-164 0,-7 5-92 0,0 0-56 0,-7-1-27 0,7 3-14 16,-6 1-6-16,5 0-3 0,-5-3 2 0,6 4 3 0,1-6 21 15,-2 2 26-15,7-1 44 0,1-4 195 0</inkml:trace>
  <inkml:trace contextRef="#ctx0" brushRef="#br0" timeOffset="4208.04">11299 3689 61 0,'0'3'325'0,"-6"5"46"0,-1-5 33 0,7 1 20 0,-7 0 16 15,7-1 13-15,-6 0 9 0,6-3 7 0,-6 0 4 0,6 0 5 16,0 0 6-16,0 0-66 0,0-3-103 0,0 0-80 0,0-1-69 0,6 0-46 15,-6 1-31-15,6-5-23 0,1 1-14 0,0 4-12 0,6-5-9 16,0 4-8-16,-6-3-5 0,5 4-6 0,2 3-6 0,-2-4-2 0,8 4-3 16,-7 0-1-16,-1 4-1 0,2-1 0 0,-1 1 1 0,0 3 0 15,-6 4-1-15,5 0 0 0,-5 4 0 0,6 0 2 0,-7-1 2 0,-6 5-1 16,7 2 1-16,0 1 0 0,-7 4-1 0,0 0 1 0,6-1 0 16,-12 1 1-16,6 3-2 0,0 1 1 0,-7-2-1 0,0 1 0 15,7 2-2-15,-6-5 0 0,0 3 0 0,-1-4 0 0,-6-3 1 0,7 0 2 16,-1 0 2-16,-6-4 0 0,0-2 2 0,7-2-1 0,-8-3 1 15,2-4-1-15,5 0 0 0,-6-3-4 0,0-4-8 0,-1 0-9 16,2-4-12-16,-1-7-21 0,6 4-27 0,-6-8-39 0,7 0-46 0,-1-3-58 16,0-3-63-16,1-1-55 0,6-4-52 0,0-3-40 0,0 3-35 15,6-3-14-15,1-2-1 0,6 6 4 0,0-4 11 0,1 4 18 0,-2-1 26 16,8 4 37-16,-1-4 46 0,7 8 55 0,-6 0 79 0</inkml:trace>
  <inkml:trace contextRef="#ctx0" brushRef="#br0" timeOffset="4506.04">11963 3748 0 0,'7'0'145'0,"0"-5"120"0,5 2 29 0,-4 3 25 0,-8-3 24 0,6 0 22 16,0-2 23-16,-6 2 18 0,6-2 16 0,-6-2 14 0,0 4 11 15,7-5-41-15,-7 1-67 0,0 0-53 0,0 0-44 0,-7-1-31 16,7-3-24-16,0 4-20 0,0-4-17 0,-6 4-15 0,6-1-15 0,-6 1-12 16,0 0-10-16,6 0-7 0,-8 2-6 0,2-3-1 0,0 5-1 15,6 0 2-15,-14 3 2 0,8 0 0 0,-1 0 3 0,-5 0 0 0,-2 3 1 16,2 5-2-16,-2 0-2 0,1 2-2 0,1-2-3 0,-2 6-4 15,-6 1-6-15,8 3-5 0,-8 0-6 0,7 1-7 0,1 4-6 0,-2-3-5 16,1 6-5-16,0-4-7 0,7 4-8 0,-1 0-5 0,1-1-7 16,6 1-4-16,0 0-3 0,0-4-4 0,6 3 0 0,1 1-6 0,-1-4-3 15,0 0-11-15,8-4-10 0,-2 4-14 0,2-7-15 0,5 3-15 16,1-7-18-16,0 3-21 0,-1-6-25 0,0 0-43 0,8-5-53 0,-8 0-63 16,7-3-70-16,-6-3-55 0,6-3-47 0,-7-2-37 0,7-4-29 15,0 1-7-15,0-3 3 0,-6-1 11 0,6-3 14 0,0 0 23 16,0-1 23-16,0 1 44 0,0-4 52 0,-7 0 64 0,7 4 70 0</inkml:trace>
  <inkml:trace contextRef="#ctx0" brushRef="#br0" timeOffset="5302.92">12595 3689 111 0,'0'-12'217'0,"0"5"28"0,7 0 26 16,-7 0 32-16,0 3 34 0,-7-3 33 0,7 3 33 0,0-3 22 0,-6 3 19 16,6 1-17-16,-6-1-32 0,6 0-37 0,-8 1-35 0,2 0-31 15,0-1-27-15,-1 4-27 0,-6 0-26 0,7 0-28 0,-7 0-31 0,-1 4-30 16,2-1-31-16,-2 0-20 0,2 5-16 0,-1-1-9 0,-7 4-5 15,6 0-6-15,2 3-3 0,-8 1-2 0,7 0 2 0,1 2-2 16,-2 3 1-16,2 2-3 0,-2-1-2 0,1 1-2 0,0-3-4 0,6 6-2 16,-5-3 0-16,6 1-4 0,-2-1-2 0,2-1-3 0,6 2-4 0,0-6-3 15,0 1-1-15,0 5-3 0,6-9-1 0,2 5-2 0,-2-4-1 16,6-5-3-16,-5 2-2 0,6-2-6 0,0-2-6 0,7-4-4 16,-8-1-5-16,2-3-5 0,5 0-4 0,1-3-6 0,0-1-6 0,-1-7-7 15,-6 4-10-15,6-8-8 0,1 4-7 0,0-7-6 0,-7 3-6 16,6-4-3-16,-6 1-1 0,1 0 2 0,-2-5 2 0,1 3 6 0,1 1 5 15,-8-3 8-15,6-1 9 0,-4 5 17 0,-2-4 22 0,-6 0 23 16,6 4 25-16,-6 0 22 0,7 0 23 0,-7-1 19 0,0 1 15 0,0 3 12 16,0 1 10-16,0 2 12 0,0 2 11 0,0-2 8 0,0 5 5 15,0 0-3-15,0 3-7 0,0 1-9 0,-7-1-10 0,7 4-13 16,0 0-14-16,0 0-12 0,0 0-10 0,0 4-8 0,0-1-9 0,0 1-9 16,0 3-12-16,0 4-8 0,0 0-11 0,0 0-4 0,7 4-6 15,-7-1-4-15,0 4-6 0,7 4-2 0,-7-2 1 0,0 1 0 0,6 2-1 16,-6-2-3-16,7 1-5 0,-7-4-5 0,0 5-5 0,6-1-5 15,-6-4-6-15,6-4-5 0,-6 5-4 0,7-5-2 0,-7 0-2 16,7-2-2-16,-1-1-2 0,0-5-2 0,-6-1 1 0,14-2 0 0,-8 2 4 16,1-5 3-16,-1-5 2 0,7 2 2 0,-6-5 2 0,5 1 1 15,2-3 1-15,-1-6 1 0,-7 5 1 0,7-6 2 0,0 2 2 0,1-4 2 16,-2 1 0-16,1 0 3 0,-6-1 2 0,6-3 2 0,0 4 2 16,0-3 5-16,-7 2 4 0,8 1 4 0,-8-1 6 0,0 2 4 15,1 0 7-15,-1 3 6 0,-6 0 5 0,7 2 5 0,-7 5 4 0,7 0 1 16,-7 4-1-16,0-1 0 0,0 0-1 0,0 4 1 0,0 0-2 15,0 4-1-15,0 0-3 0,0 3-4 0,-7 3-4 0,7 2-5 0,0 2-6 16,-7 4-5-16,7 1-5 0,0 0 0 0,-6 6-2 0,6-2 0 16,-7-2-1-16,7 5 0 0,0-4-2 0,0 3-2 0,-6-3-2 0,6 0-1 15,6 0-3-15,-6-4-1 0,7 1-1 0,-1-5 0 0,1 2 0 16,0-6-2-16,-1-2 1 0,8-1-1 0,-2 0 0 0,1-7 0 0,0 0 3 16,0-3-1-16,1-1 1 0,-2-3 1 0,8-4 1 0,-7-1 0 15,7-2 0-15,-8-5 0 0,2 5 2 0,5-4 1 0,-6-4 2 0,0 3 1 16,-7-3 0-16,8 0 1 0,-2 0 1 0,-5 0 2 0,0 0 1 15,-1 0 4-15,1 4 6 0,-1-4 7 0,-6 5 8 0,6 0 7 16,-6 0 7-16,8 2 6 0,-8 4 4 0,0 4 3 0,0 0 3 0,0-1 0 16,0 4 1-16,0 1 1 0,0 3-2 0,0 3-3 0,0 1-3 0,0 4-6 15,0 2-6-15,0 2-8 0,0 2-6 0,0 4-7 0,0 5-3 16,0-1-4-16,0 3-4 0,0 1 0 0,6-1-1 0,-6 4-1 16,0-2-2-16,0 2-2 0,6-4-2 0,-6 4-6 0,0-7-4 0,6 3-7 15,-6-5-5-15,7 2-9 0,0-7-8 0,-1-1-13 0,1-3-15 16,-1-4-28-16,8 0-38 0,-8-7-49 0,6 0-58 0,-4-7-59 15,4 0-62-15,-5-4-53 0,6-8-50 0,-6 1-28 0,5 1-16 0,-6-6-3 16,2-3 3-16,-2-3 10 0,-6 0 14 0,6-4 29 0,-6-1 35 16,-6-2 52-16,6-1 58 0,-6-3 63 0,-2-4 203 0</inkml:trace>
  <inkml:trace contextRef="#ctx0" brushRef="#br0" timeOffset="5569.71">12549 3238 154 0,'-19'22'366'0,"6"0"46"0,0-3 32 0,0-5 21 0,0 5 18 0,13-8 14 16,-6 0 10-16,-1-1 12 0,7-3 9 0,0 2 7 0,7-3 4 0,-7-2-69 15,6 0-105-15,0-1-83 0,1 0-70 0,6-3-42 0,-7 0-29 16,8 0-20-16,-1-3-16 0,-1 0-12 0,8-5-12 0,-6 2-10 0,-2-3-11 16,1-1-8-16,1 3-11 0,-2-4-9 0,-6 4-8 0,8-5-8 15,-8 5-6-15,1 3-5 0,0-2-2 0,-7 1-3 0,6 2-2 0,1 3-1 16,-7 0 1-16,6 0-2 0,-6 3 1 0,6 2-2 0,1-2 1 15,0 4-4-15,-7 0-5 0,12 5-12 0,-5-5-16 0,0 4-27 16,6-1-29-16,-7 1-57 0,7 0-70 0,-6 0-94 0,5-3-107 0,2 4-67 16,-8-10-47-16,7 6-22 0,0-5-12 0,0-3-3 0,1 0 3 0,-2-3 11 15,-5-5 15-15,6 1 27 0,0-5 31 0,0 2 57 16,0-5 70-16</inkml:trace>
  <inkml:trace contextRef="#ctx0" brushRef="#br0" timeOffset="6557.5">14347 3802 126 0,'-13'19'339'0,"0"2"35"0,7-2 23 0,-8-1 15 16,8 1 10-16,-7-4 5 0,7 0 2 0,6-5 3 0,-7 0 0 0,7-1 4 16,-7-2 3-16,7 0-76 0,0-4-115 0,0 1-76 0,0 0-55 0,0-4-31 15,7 0-21-15,0-4-12 0,-7 0-7 0,13-6-4 0,-7 3-4 16,8-8 0-16,-2 1-1 0,1-9-4 0,0 5-4 0,6-8-7 16,1-3-7-16,-6 4-5 0,-2-9-3 0,8 1-4 0,-7-4-6 0,-1 1-3 15,2-4-3-15,-8 3 0 0,8-3 0 0,-8 3 2 0,7 0 2 16,-7 0 8-16,2 5 7 0,-2-2 7 0,0 6 9 0,0 2 9 0,1 1 10 15,0 2 12-15,-7 4 12 0,6 2 13 0,-6 5 14 0,0-2 11 16,7 7 12-16,-7-1 7 0,0 2 6 0,0 2 0 0,-7 4-1 0,7-5-4 16,0 5-6-16,0 0-6 0,0 0-9 0,0 5-11 0,-6-5-12 15,6 4-13-15,0-1-13 0,0 0-12 0,-7 5-13 0,7-1-9 16,0 4-9-16,0 0-6 0,-7 3-5 0,7 5-5 0,0 3-1 0,0-4 0 16,-6 7-2-16,6 2 2 0,0-6-2 0,0 4 1 0,0 5-1 0,6-3-3 15,-6 2-1-15,0 0-2 0,7-4-1 0,0 4-3 0,-7 1-3 16,6-4-2-16,1-1-3 0,5 0-1 0,-4-2-3 0,-2-2-3 15,0 1-2-15,8-2-2 0,-8-3 2 0,7-2 0 0,-7-3 2 0,8 2 1 16,-8-7 2-16,6 0 2 0,2 0 3 0,-1-3 2 0,0-4 4 16,0 0 1-16,0 0 2 0,0-4 3 0,0-3 4 0,0 0 2 0,0 0-1 15,0-4 1-15,0-4-1 0,1 4 0 0,-2-7 0 0,1 3 1 16,-6-2-1-16,6 0 1 0,-7 0 0 0,0-1 3 0,2-1 0 0,-2 1 0 16,0 0 0-16,1 4-1 0,-7-3 1 0,6 0 3 0,-6 2 2 15,7 4 2-15,-7 0 3 0,0 1 4 0,0-2 1 0,0 5 2 16,0 3-2-16,0 1 0 0,0-1-2 0,0 0 1 0,0 4-1 0,0 0 1 15,0 4 2-15,0 0 0 0,-7-1-2 0,7 5-2 0,0 2-3 16,0-2-2-16,0 7-1 0,-6-1-1 0,6 1 0 0,0 2-1 16,0 0 1-16,0 4-1 0,0-3 1 0,0 0-2 0,0 1 1 0,6-1-1 15,-6 1-1-15,7-5 0 0,-7 5-3 0,6-5 0 0,1-3-2 16,-7 0-2-16,6 4-2 0,1-8 0 0,0 0-1 0,-1 1 0 0,0-1 1 16,1-4-1-16,6-3-2 0,-6 0 0 0,5 0-2 0,-5-3-1 15,6-4-1-15,1-1-4 0,-2-3 0 0,1 0 1 0,0 0 0 0,0-3 1 16,1 0-1-16,-2-6 2 0,1 6-1 0,0-4 1 0,0-1 2 0,-7 4 1 15,8-2 2-15,-8-2 2 0,1 5 4 0,0-4 5 0,-1 2 6 16,0 5 7-16,-6-4 6 0,7 5 9 0,-7 3 8 0,0-4 6 16,0 4 4-16,0 2 3 0,0 1 1 0,0 4 1 0,0 0 1 0,0 0-2 15,0 0-1-15,0 0-2 0,0 4-4 0,0 4-6 0,0-1-4 16,-7 1-8-16,7 2-7 0,0 6-8 0,0-2-6 0,0 5-3 0,0-1 0 16,-6 0-1-16,6 0-1 0,0 4 0 0,6-4 2 0,-6 0-3 15,0 1-5-15,0 0-6 0,0-5-8 0,7 1-10 0,-7-1-9 0,6-6-11 16,1 3-11-16,0-4-17 0,-1-3-21 0,7-4-30 0,-6 0-36 15,5-4-51-15,-5 0-59 0,6-3-59 0,0-3-58 0,1-2-44 0,-2-3-38 16,1-2-30-16,-6-3-29 0,6 3-8 0,-7-6 4 0,8 2 12 16,-8-5 17-16,0 0 29 0,0 0 34 0,-6-2 52 0,8 2 59 0,-8-4 61 15,0 1 71-15</inkml:trace>
  <inkml:trace contextRef="#ctx0" brushRef="#br0" timeOffset="6760.62">15357 3282 101 0,'-7'-4'339'0,"0"4"53"0,-5-3 45 0,6-1 31 15,-8 4 24-15,1-4 18 0,0 4 16 0,0-3 13 0,0-1 12 16,6 1 10-16,-5 3 9 0,5-5-62 0,0 2-97 0,1 3-75 15,6-4-64-15,-7 4-52 0,7-3-42 0,0 3-29 0,0-4-25 0,7 1-17 16,-7-1-16-16,6 0-14 0,1 0-13 0,0 1-12 0,5-1-14 16,-5 1-10-16,0-1-10 0,5 0-10 0,2 4-10 0,-8-3-7 0,7 3-6 15,-7 3-7-15,8 1-5 0,-8 0-7 0,0 3-5 0,-6 4-7 16,7 0-8-16,-7 4-10 0,7-1-12 0,-14 1-14 0,7 3-16 0,0 1-25 16,-7-1-30-16,7 0-48 0,-6 0-57 0,0-3-65 0,0 3-70 15,-2-3-59-15,-4-1-56 0,5-2-24 0,1-1-7 0,-1-4 4 0,0 0 8 16,1-3 14-16,0 0 15 0,-1-8 26 0,0 0 33 0,7 1 53 15,0-8 60-15</inkml:trace>
  <inkml:trace contextRef="#ctx0" brushRef="#br0" timeOffset="6932.49">15213 3011 373 0,'-6'-7'451'0,"-7"-1"35"0,0 1 27 0,-1 3 19 16,2 1 18-16,5-5 11 0,1 5 11 0,-1-1 3 0,1 0 5 0,-1 1 1 15,7 0 1-15,-6 3-118 0,6 0-179 0,0 0-99 0,6-5-57 0,-6 5-36 16,7 0-29-16,6 0-30 0,-7 0-31 0,7 0-33 0,1 0-30 15,-2 0-37-15,8 5-43 0,-7-5-58 0,7 3-70 0,-1 0-73 16,-6 1-77-16,0 0-60 0,0 2-51 0,0-1-24 0,1 2-10 0,-8-2 3 16,0 1 11-16,-6 1 18 0,6-3 21 0,-6 4 32 0,0-1 38 15,-6-4 58-15,0 5 67 0</inkml:trace>
  <inkml:trace contextRef="#ctx0" brushRef="#br0" timeOffset="7153.76">14439 3366 378 0,'-39'16'479'0,"-1"1"44"0,7-2 27 0,1 0 15 16,6-5 10-16,0 2 5 0,7-4 3 0,-1-1 0 0,7-4-1 0,0 1 1 15,13-1 2-15,-7-3-116 0,14 4-175 0,0 0-107 0,5-4-75 0,1 4-42 16,7-4-26-16,6 3-21 0,7-3-16 0,-1 0-23 0,7 0-25 16,1 0-44-1,5-3-54-15,-6 3-93 0,7-8-118 0,-1 4-89 0,1 1-75 16,-1-4-39-16,-6 0-20 0,1-1-11 0,-1-4-5 0,-7 5 2 15,1-4 6-15,-7 0 17 0,0 0 23 0,0 0 44 0,0 0 52 0,0 0 95 16,-6 1 258-16</inkml:trace>
  <inkml:trace contextRef="#ctx0" brushRef="#br0" timeOffset="8026.4">16392 3777 78 0,'-13'18'339'0,"-7"0"47"16,8 1 31-16,-2-1 19 0,2-4 10 0,5 1 8 0,-6-3 6 0,6-2 3 16,1-2 1-16,0-1 6 0,6-3 5 0,-7-1-64 0,7 2-99 15,-7-2-81-15,7-3-70 0,0 0-44 0,7-3-31 0,0-2-17 16,-1 2-10-16,0-8-8 0,1 3-4 0,6-6-5 0,0-5-3 0,7 1-5 15,-1-4-6-15,1-4-8 0,0 1-10 0,-2-4-7 0,9-5-7 0,-7 2-3 16,-1-2-2-16,0 2-1 0,-6-5-2 0,7 0 1 0,-6 1 0 16,-2-1 0-16,1 0 2 0,0 1 2 0,0-1 0 0,-7 1 4 0,2-1 7 0,-2 3 8 0,0 5 8 15,-6 0 9-15,0 0 8 0,0 8 10 0,6-2 8 0,-12 0 10 16,6 9 11-16,0 0 8 0,0-1 8 0,0 4 9 0,-6 4 6 0,6-1 0 16,0 0-2-16,-6 6-5 0,6 2-8 0,0-4-8 0,0 4-10 15,0 4-8-15,-8-4-10 0,8 7-10 0,0-4-11 0,-6 9-8 16,6-5-11-16,0 8-7 0,0 3-7 0,-6 3-5 0,6 2 0 0,-7 3-1 15,7 2 2-15,0 2-1 0,0 3 2 0,0 3 0 0,0 1 1 0,0 0 1 16,0-1 0-16,0 1-1 0,7 4 1 0,-7-5 0 0,6 4 0 16,-6-3 1-16,6 0 0 0,2-1-1 0,-2 1-1 0,0-5-1 15,0-2-3-15,2 3-2 0,-2-7-2 0,0-4-5 0,1 0-3 0,6-5-6 16,-6 3-5-16,5-6-5 0,-6-3-4 0,8-4-3 0,-8-2-3 16,7-2-3-16,1-3-1 0,-2-3-3 0,-5-2-1 0,6-2-2 0,0-4 0 15,0-3-1-15,0-1 1 0,0-4 2 0,0 1 4 0,-7-4 2 16,8 0 1-16,-8-3 1 0,1-5 2 0,-1 4 1 0,-6-3 4 0,0 0 3 15,0 0 3-15,-6-2 5 0,6 2 4 0,-7 1 9 0,1 2 8 16,0 4 10-16,-2 0 8 0,-4 4 8 0,5-1 9 0,0 6 8 16,1 4 6-16,0-2 7 0,-1 8 4 0,1-1 5 0,-1 0 1 0,0 1 1 15,7 3 2-15,-6 0-5 0,6 3-6 0,0-3-6 0,-6 4-5 16,6 0-7-16,0-1-7 0,6 0-5 0,-6 2-7 0,6 2-4 0,1-2-4 16,0-3-3-16,6 6-2 0,-1-5-2 0,2 1-1 0,-2-1-1 15,8-3 3-15,0 4-2 0,5-4 0 0,-5 3 0 0,0-3 0 0,5 0-1 16,2-3-2-16,-7 3-1 0,-1 3-1 0,7-3 0 0,-6 0-1 15,-7 5 1-15,6-2-1 0,-5 2 1 0,-2 2-2 0,1 0 1 16,-6 0 1-16,-1 4 0 0,1 0 0 0,-1 0 2 0,-6 3 0 0,0 5 2 16,0-5-1-16,-6 5 2 0,6 3 1 0,-7-4-1 0,1 4-1 15,6-3 0-15,-7 3 1 0,1-4-4 0,-1 3-5 0,7-2-9 0,0 0-8 16,0-5-13-16,0 1-14 0,0-1-14 0,0-3-14 0,7-3-19 16,-1-1-21-16,1 0-35 0,6-3-44 0,-7-4-62 0,8 0-73 0,5-4-64 15,0 1-61-15,-6-8-39 0,7 0-30 0,6-1-5 0,-6-2 2 16,5-4 10-16,1 0 13 0,-6-1 16 0,7 1 19 0,-1-4 37 15,-1 0 44-15,1 3 62 0,0-2 72 0</inkml:trace>
  <inkml:trace contextRef="#ctx0" brushRef="#br0" timeOffset="8621.34">17877 3484 0 0,'13'-8'105'0,"-6"5"143"0,-7-1 33 0,0 1 39 16,0-1 43-16,0 1 37 0,0-2 32 0,-7 2 23 0,1-5 18 0,-1 4 13 16,7 1 11-16,-7-1-36 0,1 1-59 0,-7-1-45 0,6 0-39 15,1 2-33-15,-7 2-27 0,7-5-36 0,-8 5-42 0,2 0-33 0,-2 0-31 16,2 5-20-16,-2-3-15 0,-5 2-13 0,5 0-10 0,2 3-11 15,-8 3-11-15,7-2-6 0,-7 7-6 0,8-4-4 0,-2 4-6 16,-5 3-1-16,6-4-4 0,0 9-2 0,1-6-1 0,-2 6-3 0,8 0-1 16,-1-2-3-16,0 1-1 0,1-1 0 0,-1 2 1 0,7-2-3 15,0 1-2-15,0-2-4 0,7-3-4 0,-1 1-3 0,1-3-5 0,0-4-5 16,5 0-5-16,2 0-5 0,-2-7-3 0,2 3-4 0,5-7-3 16,1 0-2-16,-8-3-2 0,8-1-1 0,0-4 1 0,-1-2 2 15,1-1 5-15,-1-3 4 0,1-5 3 0,-7 4 5 0,6-7 7 0,-5 5 5 16,-1-6 5-16,-1 4 4 0,2-3 6 0,-8 0 4 0,7-3 7 15,-6 3 5-15,-1 0 7 0,-6 0 6 0,7-3 4 0,-7 2 6 0,0 2 5 16,0-1 7-16,0 2 4 0,0-1 6 0,0 3 7 0,0-1 5 16,0 4 7-16,0 1 4 0,-7 3 2 0,7 4 0 0,0-5-2 0,0 9-5 15,0 0-5-15,0-1-6 0,0 4-7 0,0 0-6 0,-6 0-7 16,6 4-7-16,0 2-9 0,0 3-7 0,0-2-6 0,-7 7-6 16,7-3-5-16,0 4-3 0,0 2-4 0,0 2 1 0,0 3 0 0,0 1 2 15,7-1 2-15,-7-1 1 0,0 5-1 0,6-4 2 0,-6 0 0 0,7 0-2 16,-7 0 0-16,6 0-5 0,-6-4-5 0,7 1-5 0,0-5-6 0,-1 1-5 15,-6 0-5-15,6-4-4 0,0-5-4 0,2 2-1 0,-2-5-1 16,0 2-2-16,1-5-4 0,6-5-2 0,-6 2-3 0,5-5 1 16,2-1 2-16,-2-4 4 0,2 3 6 0,-1-9 5 0,-1 4 4 0,2-2 3 15,-2-2 5-15,-5 1 2 0,6-4 2 0,0 3 2 0,-6-3 3 16,6 4 4-16,-7-4 6 0,0 0 5 0,2 4 7 0,4 0 5 16,-12-1 5-16,7 5 5 0,-1-1 6 0,1 3 1 0,-7 2 1 0,0 3-1 15,6 4-1-15,-6-2-1 0,0 5 2 0,0 0 0 0,0 5 2 0,0 1-3 16,-6 2-1-16,6 6-4 0,-7 1-3 0,7 3-5 0,0 1-4 15,-6 7-2-15,-1-5-2 0,7 5 1 0,-6 3 3 0,6-3-1 16,0 0-2-16,0-1-1 0,0 1-4 0,0-1-4 0,6-3-7 0,1-2-7 16,-1-3-11-16,1 2-11 0,-1-9-11 0,7 1-18 0,1-4-21 15,-2 2-41-15,2-9-51 0,-2 0-75 0,1-5-82 0,1-2-83 16,-2 0-79-16,2-8-38 0,5 1-16 0,-6-5-3 0,0 0 5 0,1-6 7 16,-2-1 11-16,1-3 17 0,0 1 20 0,-6-6 40 0,5-3 52 15,-4-3 72-15,-2 0 201 0</inkml:trace>
  <inkml:trace contextRef="#ctx0" brushRef="#br0" timeOffset="8761.95">18353 2923 0 0,'-20'4'32'0,"1"-4"352"0,-1 4 59 16,0-1 35-16,1 1 26 0,-1 3 14 0,0-4 14 0,8-3 7 15,-1 4 1-15,0-4 3 0,6 0 0 0,-5 5-11 0,12-5-17 16,-8 0-119-16,2 0-167 0,6 0-113 0,0 0-88 0,0 0-90 0,0 0-92 16,0 0-99-16,0 0-102 0,0 0-73 0,0 0-59 0,0 0-28 15,0 0-15-15,0 0-6 0,0 0-3 0,0 0 7 0,0 0 11 0,0-5 22 16,0-2 28-16,0 3 55 0,0-3 66 0</inkml:trace>
  <inkml:trace contextRef="#ctx0" brushRef="#br0" timeOffset="8918.2">18008 2832 0 0,'-14'3'308'0,"2"1"83"0,-2-1 37 0,8-3 23 0,-7 4 13 0,-1-4 7 16,2 0 5-16,6-4 0 0,-8 4-2 0,1-3-3 0,0 3-4 0,0 0-66 15,0 0-98-15,0 0-129 0,0 0-146 0,-7 3-121 0,1 1-109 16,0 3-92-16,-8 1-85 0,1 0-47 0,0 2-26 0,1 1-13 0,-1 0-4 15,-7 4 1-15,1-4 3 0,5 3 12 0,-5-3 16 0,-1 4 35 16,1 0 44-16,6-1 60 0,-7-3 176 0</inkml:trace>
  <inkml:trace contextRef="#ctx0" brushRef="#br0" timeOffset="9136.94">16633 3223 69 0,'-26'12'397'16,"0"-5"69"-16,1 3 44 0,-2-2 28 0,1 3 23 0,6-7 16 16,1 3 15-16,-1-3 8 0,8-1 6 0,-2-3 3 0,8 5 3 15,0-5-65-15,-2 2-98 0,8-2-113 0,0 0-121 0,0 0-68 0,8 5-43 16,-2-5-30-16,6 3-21 0,8-3-30 0,0 5-30 0,13-5-38 16,-8 3-40-16,15-3-70 0,-1 0-84 0,7 0-112 0,-7 0-129 0,12-3-64 15,-5-2-35-15,-1 2-16 0,1-2-11 0,7-2-3 0,-8 0-2 16,-6 0 11-16,7-1 16 0,-1 1 29 0,1-4 33 0,-7 4 67 15,0-4 83-15</inkml:trace>
  <inkml:trace contextRef="#ctx0" brushRef="#br0" timeOffset="9825.79">19036 3674 7 0,'0'15'262'0,"7"-1"27"0,0 0 18 16,-7 3 18-16,6-8 19 0,-6 2 19 0,7 1 19 0,-7-5 18 15,6-3 15-15,-6 3 17 0,0-3 16 0,0 3-52 0,6-7-85 0,-6 3-53 16,7-3-36-16,-7 0-23 0,7-3-16 0,-1-1-17 0,7 1-16 15,-6-5-17-15,6-2-21 0,6-6-16 0,0 2-17 0,1-5-16 0,0-2-16 16,5-2-12-16,2 2-10 0,-1-5-7 0,0-3-6 0,0 4-4 16,-7-5-3-16,7-3-2 0,1 4-3 0,-8-4-2 0,8 1-1 0,-15-2 1 15,8 5-1-15,-1-4 1 0,-5 4 0 0,-2-1-1 0,-5 1 0 16,6 3 5-16,-13 5 4 0,6 2 7 0,-6 1 5 0,0 2 8 16,0 6 8-16,-6-1 5 0,0 4 1 0,-1 2 2 0,0 1 0 0,1 1 0 15,-7 3 2-15,6 0 0 0,-6 0 1 0,1 3-2 0,-2 1-5 16,8 4-5-16,-8-4-6 0,8 3-8 0,0 0-8 0,-1 0-5 0,7 4-2 15,0-3 1-15,0 3-1 0,7 0-1 0,-1 4 1 0,0-1-1 16,8-3-3-16,-1 4-1 0,0 3-1 0,0-3 0 0,7-1 1 0,-1 4 1 16,0-2 2-16,1 1 0 0,-1-1-1 0,1 2 0 0,6 1-1 15,-13-2 0-15,7 3 0 0,-1-7-1 0,-6 9-1 0,0-3 0 16,1-1 0-16,-2 0 1 0,-6 5-1 0,2-5-2 0,-8-1-1 0,6 6 0 16,-6-4 0-16,0-1-1 0,-6 0-1 0,-2 0 0 0,2-4 0 15,0 5 1-15,-7-4 1 0,6-5 1 0,-6 6 0 0,0-5 2 16,0 0 0-16,7-4 2 0,-8 0 1 0,-5-3 0 0,6-1 1 0,0 1-2 15,1-4-2-15,-2-4-7 0,1 1-9 0,0-4-12 0,0 0-16 16,7-5-21-16,-1-2-25 0,0-2-37 0,1 2-44 0,6-4-53 0,0-4-56 16,6 0-53-16,1 0-48 0,0 0-49 0,5-3-48 0,1 2-19 15,1-3-3-15,6 5 7 0,5-1 11 0,-5 4 19 0,12-5 24 0,-6 5 36 16,7 3 42-16,-1-3 54 0,1 8 56 0</inkml:trace>
  <inkml:trace contextRef="#ctx0" brushRef="#br0" timeOffset="10592.54">20482 3309 77 0,'7'0'257'0,"6"-5"39"0,-13 2 35 16,6-2 40-16,-6 3 40 0,0-3 29 0,-6-2 23 0,6 3 19 16,-7-3 14-16,1 3-3 0,6-3-11 0,-13 4-43 0,7-5-57 0,-8 4-44 15,8 1-40-15,-7-4-33 0,0 3-30 0,0 0-36 0,-1 4-37 16,2-4-28-16,-2 4-23 0,2 0-16 0,-1 0-16 0,-1 4-13 0,2 0-10 16,-2 0-11-16,1 3-11 0,-6 0-8 0,6 4-7 0,-1 0-6 15,2 0-6-15,-1 3-4 0,0 2-2 0,0 1-2 0,-1 2-2 0,2-1 0 16,5 4 0-16,-6 0 1 0,7 0-1 0,-7 0 0 0,6 0-1 15,0 4 1-15,1-1 3 0,6 1-2 0,-6-3-1 0,6 2-2 16,0-3-4-16,6 0-4 0,-6-4-4 0,6 1-7 0,1-1-7 0,6-4-5 16,-6 1-7-16,5-4-6 0,2 0-6 0,-2-3-7 0,2-1-5 15,5-3-4-15,-6-4-4 0,6 0-1 0,1-7-1 0,0 3 1 16,-1-7 0-16,1 0 5 0,0 0 6 0,-1-4 4 0,1-4 5 0,0 4 7 16,-1-6 4-16,0 3 5 0,-6-4 4 0,7 2 5 0,-7 0 7 0,0-3 4 15,0-3 5-15,0 5 4 0,0-1 8 0,-7 0 7 0,1-1 8 16,0 3 8-16,-1-3 10 0,0 4 9 0,1 1 7 0,-7 0 9 15,6 0 8-15,-6 4 8 0,0 1 8 0,0-1 7 0,7 7 5 0,-7-1 4 16,0 1-1-16,-7-1-3 0,7 5-6 0,0 3-7 0,0 0-8 16,0 0-9-16,0 0-7 0,0 0-10 0,0 0-7 0,0 3-9 0,0 5-9 15,0-4-7-15,0 3-7 0,7 4-3 0,-7 3-4 0,0-1-1 16,7 4-3-16,-7 2 1 0,6 2 2 0,-6 1 0 0,0 0 2 0,6 0 0 16,-6 5-1-16,8-2-1 0,-8-3 0 0,0 4 1 0,6-5-1 15,-6 2 0-15,6-3-2 0,-6-3 0 0,6 0 0 0,-6-2-1 16,7-4 1-16,0 0 0 0,-1-4 1 0,1-4 1 0,5 2 2 0,-4-5 2 15,4-5 0-15,-6 2 0 0,8-1 0 0,-1-6 2 0,0-2 1 0,0 2 0 16,7-5 1-16,-8 1 0 0,1-5 0 0,1 0-1 0,-2 1 0 16,2 0-2-16,-2 0 0 0,2-1 0 0,-1-3-1 0,-1 5 0 15,-4-3-1-15,4 2-1 0,1 4-1 0,-6-1 0 0,-1 0 1 0,7 1 0 16,-7 3 1-16,2 4 0 0,-2 0-2 0,0-2-1 0,-6 6 1 16,6 3-2-16,2 0 1 0,-8 0 0 0,6 3-1 0,-6 6 3 0,6-2 0 15,-6 4 2-15,7-1 0 0,-7 6-1 0,0-2 1 0,0 4 1 16,0 0 1-16,0 4 0 0,0 0 1 0,0 0-1 0,0 0 1 0,0 0 0 15,-7 0 1-15,7 1 0 0,0-6-3 0,-6 6 1 0,6-9-1 16,0 5-1-16,-6-5-1 0,6-3-1 0,0 0 0 0,0 0 1 16,0-7 2-16,0 2 0 0,0-2 1 0,0-4-1 0,0-4 0 0,0 4 0 15,6-6 0-15,0-2 0 0,1-3 1 0,-1 1-1 0,1-5-1 0,0 0 2 16,5-3 1-16,-6-3-2 0,8-2-1 0,-1-3-2 0,-6 4-1 16,6-3-1-16,-1-1-1 0,2 1 1 0,-8-2 0 0,7 7 2 15,0-7-1-15,0 8-1 0,-7 2 1 0,8-1-2 0,-8 3-1 0,8 1 0 16,-8 6 0-16,7 1 1 0,-7-1-1 0,1 8 1 0,-1 0 1 15,1 0-2-15,-1 8 0 0,-6-1-1 0,6 4-1 0,2 0-3 0,-8 4-3 16,6-1-6-16,-6 4-7 0,6 0-11 0,-6 1-14 0,0-1-18 16,7 3-20-16,-7-1-36 0,0-2-40 0,7-4-54 0,-7 1-59 0,6-1-57 15,1 1-56-15,-1-7-49 0,7-1-47 0,-6 0-23 0,12-4-11 16,1-3 1-16,-1-3 9 0,0-1 16 0,8 1 20 0,5-4 35 16,-6-1 41-16,7-2 54 0,-1-2 58 0,1 1 59 0,-1 0 225 0</inkml:trace>
  <inkml:trace contextRef="#ctx0" brushRef="#br0" timeOffset="11127.54">21857 3373 146 0,'6'-10'230'15,"0"3"31"-15,1-4 29 0,0 0 37 0,-7 3 41 0,0-3 32 16,0 0 29-16,0 3 22 0,0-2 16 0,0 2-16 0,-7 1-34 16,7-4-39-16,-7 3-42 0,1 1-34 0,0 0-28 0,-1 4-30 0,0-1-28 15,1 0-37-15,-7 0-41 0,6 4-32 0,-6 0-29 0,1 4-22 16,-8 4-18-16,7-1-13 0,0 0-10 0,-7 8-6 0,1-1-3 0,5 2-2 16,-5 2-4-16,6-1-2 0,-6 6 0 0,5-2-1 0,-5 2 1 15,6 2-1-15,6-3-1 0,-5 4 1 0,5-4-1 0,0 0 0 0,1 4-1 16,6-8-2-16,-6 4-2 0,12-5-3 0,-6 0-1 0,6-3-3 15,1-3-2-15,0-1-2 0,5-2-1 0,1-4-2 0,1-1-2 0,-2-6-3 16,8-1-1-16,0 0 1 0,-1-3-1 0,-5-4 2 0,4 0 2 16,2-3 3-16,0-5 2 0,-1 5 2 0,1-9 1 0,-7 5 3 15,7-4 2-15,-8 0 2 0,2 0 3 0,-2-1 3 0,2-2 5 0,-1 3 4 16,-7-4 5-16,8 5 6 0,-8-2 5 0,0 3 6 0,-6-3 7 16,6 4 7-16,-6 1 9 0,7 4 5 0,-7-1 6 0,0 4 6 0,0 4 6 15,0-4 2-15,0 8 0 0,0-6-3 0,0 9-4 0,0-3-7 16,0 3-6-16,-7 0-6 0,7 3-7 0,0 2-6 0,-6-1-6 0,6 2-7 15,0 5-4-15,-6 4-7 0,0 0-6 0,6-1-5 0,-8 8-1 16,8 1-1-16,-6-2 1 0,6 9 1 0,-6-2 1 0,6 1 0 16,0 8-1-16,-7-3 1 0,7 6 0 0,-6-3 0 0,6 6 0 0,-7 2 1 15,7-1 0-15,-7 0 0 0,7 3 0 0,-6 1 0 0,0-1 0 0,-1 1 1 16,0 0-2-16,7-5 1 0,-6 5-1 0,0-4 0 0,-1-1-2 0,0 1 0 16,7-2-1-16,-6-6 0 0,-1 4-1 0,1-3-1 0,0-5 0 0,-1 2-3 15,0-1-4-15,1-4-1 0,0-3-2 0,-8-1-2 0,8-6 0 16,-1 3-2-16,-6-7 1 0,6-1-1 0,-5-3 0 0,6-3-1 15,-8-6-1-15,8 3 0 0,-7-10-2 0,6 3 2 0,-6-9 4 0,7-1 3 16,0-2 5-16,-2-5 5 0,2-2 5 0,6-2 2 0,0-2 3 16,0-5 1-16,6 2 2 0,2-6 2 0,4 1 1 0,1 0 2 0,7-4 1 15,0 1 1-15,-2-4-2 0,9 3-3 0,-1-3-2 0,0-1-8 16,0 1-8-16,7 3-15 0,-1-3-18 0,1 0-38 0,-1 0-46 0,7 3-73 16,-6-3-88-16,-7 3-84 0,6 1-84 0,1-1-40 0,-7 0-20 15,0 1-11-15,-7 2-3 0,7-3 0 0,-6 2 4 0,0-2 12 16,-1 1 17-16,1 2 35 0,-7-3 45 0,0 5 73 0,-6 2 193 0</inkml:trace>
  <inkml:trace contextRef="#ctx0" brushRef="#br0" timeOffset="12507.93">23055 3542 48 0,'-13'22'349'0,"0"-4"52"15,-1-4 33-15,8 3 14 0,0-7 8 0,0 1 3 0,-2-4 0 16,2-3 1-16,6-1-1 0,0-3 0 0,0 0 1 0,0 0-65 16,0-3-96-16,6-1-92 0,2 1-89 0,-2-8-50 0,0 3-31 0,0-2-15 15,8-6-8-15,-1 2-3 0,0-1 0 0,6-3-2 0,-5-1 1 16,-2 1 1-16,8 0-1 0,-7 0 1 0,7-1-2 0,-8-3-2 16,8 4-3-16,-7 0-2 0,0 4 2 0,0-5 3 0,1 4 4 0,-8 1 7 15,7-1 4-15,-7 5 6 0,1-3 2 0,0 6 3 0,-7 0 1 0,6 0 0 16,-6 3 1-16,0 0-1 0,6 4 0 0,-6 0-1 0,0 0-1 15,0 0-5-15,0 0-5 0,0 0-5 0,-6 4-4 0,6-4-3 16,0 7 0-16,0 1 1 0,0 0 3 0,-6 2 2 0,6 1 2 0,0 3 2 16,0 5 3-16,-7-1 3 0,7 4 3 0,0 4 3 0,-7-1 2 15,1 2 2-15,6 5 1 0,-7-3 0 0,1 8-3 0,0 0-2 0,-2 3-3 16,-4 1-3-16,5 3-3 0,-6 0-2 0,0 3 0 0,0 0-5 16,0-2-2-16,0 3-2 0,0-4-1 0,0 3-3 0,0-7-2 0,0 4-2 15,-1-8 1-15,8 1-2 0,-6 0 1 0,5-8-1 0,-6 1 1 16,6-5-2-16,1 1 0 0,0-5 1 0,-2-2 0 0,2-4 1 15,0-1-1-15,6-6 2 0,0 3 2 0,-6-8 0 0,6 1 2 0,0-4-1 16,0 0 0-16,0-4 0 0,0-3-2 0,6 0 0 0,-6-8 0 16,6-3-1-16,0 0 1 0,2-4-2 0,-2-8 0 0,7 0-4 0,-7-2-3 15,8-9-4-15,-2 2-4 0,2-6-4 0,-2 1-4 0,8-3-1 16,-1-5-3-16,-5 1 0 0,12-3-1 0,-7 2 1 0,7 1-1 0,-6 0 1 16,6 6 0-16,-1 1 2 0,2 0 0 0,5 7 4 0,-6 5 3 15,1 3 3-15,-8 3 2 0,8 5 3 0,-2 1 3 0,-5 6 1 16,0-1 1-16,-1 7-2 0,0 2-1 0,-6 2 1 0,1 0-1 0,-2 8-1 15,2-4 1-15,-8 7 0 0,0 1 2 0,1-1 0 0,-1 8 1 0,1-5-1 16,0 10 1-16,-7-3 0 0,0 2 2 0,6 3 0 0,-6 0 1 16,0 3 0-16,0-2 0 0,0 3 1 0,0-5 0 0,0 1-1 15,6-1-1-15,-6 2 1 0,7-6 0 0,-7 0-1 0,7-3 1 0,-1-3-1 16,0 0-2-16,1-4 0 0,6 0 1 0,-6-3-1 0,5-1 1 16,2-3-3-16,-1-3-3 0,0-5-5 0,6-2-4 0,1-1-6 0,-7-5-9 15,13-6-9-15,-6 1-8 0,-1-2-9 0,0-6-10 0,1 0-7 16,-1-3-8-16,1-5-5 0,0 0-2 0,-1-3 1 0,1-1 2 15,0-3 4-15,-8 4 6 0,1 1 9 0,7-3 9 0,-14 2 16 0,8 4 18 16,-8-1 20-16,7 8 23 0,-13-1 17 0,6 1 19 0,-6 7 12 16,0-1 11-16,0 6 10 0,0 2 9 0,0-3 10 0,-6 7 8 0,6-1 5 15,-7 2 4-15,1-1-3 0,0 4-7 0,6 0-10 0,-8 2-9 16,2 1-10-16,0 1-11 0,6 0-9 0,-6 3-7 0,-1 0-10 16,0 0-9-16,1 3-8 0,-1 4-11 0,7 1-7 0,-12 3-7 0,4 3-4 15,2 2-1-15,0 4-3 0,0 3-2 0,-8 3-2 0,8 0 2 16,-1 6-1-16,1 1 2 0,-1 4 1 0,0 0-1 0,1 3 1 0,6 0 1 15,-6 1 1-15,6 3 0 0,-6-4 0 0,6 3-1 0,-8-2 1 16,8-1 2-16,0 0 0 0,0 1-1 0,0-4 0 0,0-5 0 0,0 1 0 16,0 1-1-16,0-5 1 0,8-4-1 0,-8-3 0 0,6-3-1 15,-6-1 0-15,6-4 0 0,-6 1-1 0,6-3 0 0,1-5 0 0,-7 0 2 16,7-3 1-16,-1-4 1 0,1 0 2 0,-1 0 0 0,0-4 1 16,2-3 0-16,-2-4 0 0,6 3 0 0,2-7 1 0,-1 1-1 0,0-4-1 15,0-1-1-15,-1-3 0 0,2 1-1 0,-1-1 0 0,0-9-2 16,0 6-2-16,7-4 0 0,-8 4-1 0,2-4 0 0,-1 2-1 0,-1-2 0 0,2 8 0 15,-2-5 0-15,2 8 1 0,-1-4-1 0,0 7 0 0,0 0 0 16,-7 8-1-16,0-3-2 0,2 5 0 0,-2 1 0 0,0 4 0 16,1 0 0-16,-1 4 0 0,1 3 0 0,-7 1 1 0,7 2-1 0,-7 5-1 15,6-3 0-15,-6 6-3 0,0 0-4 0,0 0-7 0,0 4-7 0,0 0-13 16,-6-4-11-16,6 4-15 0,0 1-14 0,-7-5-22 0,7 0-24 16,0 1-39-16,7-5-46 0,-7-3-55 0,6-1-58 0,0-1-48 15,1-1-46-15,6-5-40 0,0-3-41 0,7 0-12 0,-1-3-1 0,0-5 9 16,8-4 13-16,-1 5 19 0,0-4 24 0,0-3 40 0,-1 2 45 15,9-2 55-15,-9-1 59 0</inkml:trace>
  <inkml:trace contextRef="#ctx0" brushRef="#br0" timeOffset="13109.67">24964 3520 0 0,'18'-7'38'0,"2"0"183"0,-7 3 26 0,1-3 28 15,-2 0 28-15,-6-1 33 0,-6 1 38 0,8 0 33 0,-8 0 32 16,0-6 22-16,0 6 19 0,0-3-24 0,0 2-47 0,-8-3-35 0,2 3-31 16,6 2-22-16,-6-5-18 0,-8 8-21 0,8-6-22 0,-7 6-30 15,7-1-33-15,-8 1-30 0,2 3-29 0,-8 0-21 0,7 0-17 0,0 3-14 16,-6 4-13-16,5 2-11 0,-5 1-9 0,6 0-10 0,-6 2-8 15,5 3-6-15,2 2-6 0,-8 3-5 0,7-2-4 0,0 0-2 16,0 3-4-16,-1 2-2 0,8-2-1 0,0 2-1 0,-1 0-1 0,1-2-2 16,-1 1-2-16,7-4-1 0,0 4-1 0,0-4-2 0,7 2-2 15,-7-6-2-15,6-3-3 0,1 3-3 0,5-7-3 0,-4 4-1 0,4-7-3 16,1 3-2-16,0-7 0 0,0 0-1 0,7 0-2 0,-7-4 0 16,6-3 0-16,-6 0 1 0,7 0 0 0,0-4 4 0,-8-1 2 0,8-2 2 15,-1 0 4-15,-5-1 2 0,5-4 3 0,-6 1 2 0,0 0 1 16,1 0 2-16,-2-1 2 0,-6 1 3 0,2-1 0 0,-2-3 2 15,0 4 0-15,1-1 0 0,-1 2 2 0,1-1 1 0,-7-1 2 0,7 4 5 16,-7 0 2-16,0 1 5 0,6 3 4 0,-6-1 3 0,0 6 0 0,0-2 2 16,0 2 1-16,0 1 0 0,0 5-1 0,0 0-1 0,0 0-2 15,-6 0-2-15,6 0-3 0,0 5-5 0,-7 1-3 0,7-2-5 16,0 6-5-16,-7 2-2 0,7-1-3 0,-6 3-1 0,6 1 0 0,-7 4-1 16,7-1 1-16,-6 0 0 0,6 5 1 0,-6-2-1 0,6-3 0 15,0 4-1-15,0 1-2 0,0-1-4 0,6-4-1 0,-6 0-3 0,6-3-1 16,1-1-2-16,-1 0 1 0,-6-2-2 0,14-1 2 0,-8-3-1 15,6-2 0-15,-4-1 2 0,4-1 0 0,1-4 2 0,1 0 2 0,-2-4 3 16,2-1 3-16,5 2 1 0,-6-5 2 0,0-1 1 0,7-4 1 16,-8 3 1-16,2-5 1 0,5 1 1 0,-5-1 1 0,-2-4-2 15,2 1 1-15,-2 1-1 0,1-3 2 0,1 3-1 0,-8-6 1 0,7 2 0 16,-6-2 1-16,-1 5-1 0,0-4 0 0,1-1 1 0,0 6-1 16,-1-5 3-16,1 7 4 0,-7-4 2 0,6 5 2 0,-6 3 0 0,0 4 0 15,0 0 0-15,0 2-2 0,0 2 1 0,0 6 0 0,0 2 1 16,-6-1 2-16,6 6 0 0,-7 1 2 0,1 7-3 0,-1 1-2 15,0 4-1-15,1-3-3 0,0 10 1 0,-1-4-2 0,0 6 3 0,1-2 0 16,0 0 0 0,6-1-1-16,-7 0-1 0,7-4-3 0,-7 1-4 0,7-1-5 0,0-3-8 0,0-2-11 15,7-3-14-15,-7-2-16 0,7-3-22 0,-1-6-23 0,0 2-47 16,1-8-57-16,6 0-78 0,0-8-90 0,0 2-77 0,0-6-74 0,0-3-35 16,0-6-17-16,7-1-1 0,-7-4 5 0,0-3 12 0,0-1 15 15,-1-6 20-15,2-1 23 0,-1-3 45 0,-7-4 58 0,1-5 78 16,6-1 228-16</inkml:trace>
  <inkml:trace contextRef="#ctx0" brushRef="#br0" timeOffset="13250.3">25607 2985 89 0,'-6'-11'381'0,"0"4"56"0,-7 0 32 0,6 4 18 0,-6 3 14 16,1-5 10-16,4 5 9 0,-4 0 5 0,-1-4 5 0,6 4 2 15,1 0 1-15,-1 0-71 0,1 0-107 0,-1 0-106 0,0 0-105 0,1 0-67 16,6 0-48-16,-6 0-49 0,6 4-48 0,0-4-70 0,0 0-81 16,-7 0-89-16,7 0-93 0,0 0-58 0,0 0-37 0,0 0-19 0,0 0-7 15,0 0-2-15,0 0 1 0,0 0 11 0,0-4 15 0,0-3 28 16,0 0 37-16,0 0 59 0,0-4 72 0</inkml:trace>
  <inkml:trace contextRef="#ctx0" brushRef="#br0" timeOffset="13470.18">24956 2703 276 0,'-19'4'426'0,"-1"-1"39"0,1-3 23 0,6 4 17 0,0-4 13 0,6-4 10 15,-6 4 11-15,7 0 1 0,6-3 1 0,0-1 1 0,0 1 0 0,0-1-103 16,6 0-152-16,7-3-100 0,-6 4-72 0,6-2-39 0,0-2-23 0,0 4-18 15,0-1-13-15,0 4-12 0,0-4-10 0,7 4-4 0,-14 0-2 16,7 4-4-16,-6 0-4 0,-1 3-5 0,1 1-6 0,-7-1-7 16,0 4-9-16,-7-1-13 0,1 6-16 0,-1-2-31 0,-6 0-37 0,1 1-60 15,-2 4-68-15,1-1-85 0,-7 0-90 0,8 0-44 0,-8 1-19 16,7-1-7-16,0-3 0 0,-6 4 4 0,5-5 8 0,8 0 14 0,0 2 15 16,-2-2 30-16,2-3 39 0,12 1 59 0,2-2 133 0</inkml:trace>
  <inkml:trace contextRef="#ctx0" brushRef="#br0" timeOffset="13720.18">26083 3419 0 0,'-6'10'7'0,"0"0"412"16,6 2 56-16,-8-4 27 0,8 2 12 0,-6-3 6 0,6 1 4 0,6-1 0 15,-6-3 1-15,8 3 1 0,-2-3-1 0,7 3 2 0,-7-3 0 0,1 6-127 16,6-2-192-16,0 3-100 0,-6 0-58 0,-1-1-26 0,0 5-12 16,-6-1-6-16,0 3-6 0,0 0-9 0,0 5-10 0,-12-4-15 15,5 4-16-15,-6 3-27 0,-7-2-36 0,1 3-51 0,-1-1-59 0,-6-3-70 16,0 4-77-16,1-4-58 0,-2 1-50 0,1-6-22 0,0 2-11 16,0-1 0-16,0 1 8 0,-1-9 12 0,8 1 15 0,6 0 28 15,-6-8 35-15,13 1 50 0,-2 1 61 0</inkml:trace>
  <inkml:trace contextRef="#ctx0" brushRef="#br0" timeOffset="14440.29">27243 3377 7 0,'-7'15'287'0,"0"-5"34"0,7 2 17 0,-6-1 11 0,6-4 3 16,0 0 3-16,6-3 0 0,1-1 1 0,0-3 2 0,-1 0 0 16,7-3 0-16,1-1-60 0,-2-3-92 0,8-4-66 0,-1 0-56 15,1 0-29-15,0-6-19 0,5 1-7 0,-5-5-4 0,6 2-4 0,-6-6-2 16,5 2-1-16,1-6-1 0,-6 3 0 0,6-3-1 0,-7-3-1 16,1 2-2-16,-7-4-3 0,7 2-6 0,-8-1 3 0,2 0 5 0,-1 0 11 15,0 0 17-15,-6 0 17 0,-1 1 17 0,0 2 14 0,1 1 13 0,-7 3 11 16,7 0 12-16,-7 5 11 0,0 3 8 0,-7-1 5 0,7 1 5 15,0 6 0-15,-7-2-5 0,1 6-8 0,6-2-15 0,-6 2-14 16,-1 5-17-16,1-5-12 0,-1 5-14 0,0 3-13 0,7-4-13 0,-6 4-10 16,0 0-10-16,-2 4-6 0,2-1-5 0,6 1-4 0,-6 6-4 15,0-2-3-15,-1 3-3 0,0 4 0 0,-6 3-2 0,7 0 0 0,0 5 2 16,-8 2 0-16,8 4 2 0,-7 1 2 0,6-1-1 0,-6 3 1 16,7 5 1-16,-1 0 0 0,-6 3-1 0,7 1 2 0,-1-1 0 0,0 4-2 15,1-3 1-15,0 2-1 0,6-2 0 0,0-5 0 0,0 5-1 16,0-5 0-16,6-2 0 0,-6-2 0 0,13-3-1 0,-6-3 0 0,5 0 1 15,2-4-1-15,-1-4 0 0,0 0 0 0,0-4 0 0,-1-2 1 16,8-1-3-16,-7-5-3 0,7-1-5 0,-8-2-4 0,8-3-4 0,-6-3-4 16,5-5-5-16,-6 2-3 0,0-5-3 0,7-1-2 0,-7-2 1 15,-7-1 0-15,7-3 0 0,-6-1 1 0,-1-3 1 0,0 0 5 16,2 0 2-16,-8 0 6 0,0 0 4 0,0 0 6 0,-8 1 5 0,2-5 7 16,6 8 8-16,-6-1 6 0,-1 1 3 0,0-1 2 0,1 9-1 0,0-2-1 15,-7 2 0-15,6 6-2 0,0-3 0 0,7 3-2 0,-6 4-1 16,0 0-3-16,6 0-2 0,0 4-8 0,-7 3-11 0,14-3-11 0,-7 3-12 15,0 4-18-15,6-4-19 0,0 4-37 0,1 0-42 0,6 0-58 16,0 0-62-16,7-4-55 0,-8 5-52 0,8-4-47 0,0-2-47 0,5 2-20 16,2-5-6-16,-1 5 2 0,0-8 5 0,0 4 16 0,0-4 18 15,1 0 37-15,-2-4 44 0,7 4 57 0,-5-5 64 0</inkml:trace>
  <inkml:trace contextRef="#ctx0" brushRef="#br0" timeOffset="15034.04">28369 3282 75 0,'14'0'277'0,"-8"-4"43"0,0 1 39 0,-6-1 37 0,7-3 35 16,-7 3 26-16,0-4 20 0,0 1 16 0,0 0 16 0,0 0 2 15,0 3-2-15,-7-3-49 0,7 0-71 0,-6 3-54 0,6-3-45 0,-6 3-38 16,-2-3-37-16,-4 4-35 0,6 3-36 0,-8-4-26 0,1 4-20 16,0 0-16-16,0 4-17 0,1-1-12 0,-2 0-14 0,-5 5-10 15,-1 3-11-15,8-1-6 0,-8 2-8 0,0 2-5 0,1 1-2 0,5 3-1 16,-5 1 1-16,6 3-2 0,-6 0 1 0,5-1 0 0,2 1 0 16,-2 0-1-16,8 4-1 0,-7-3-2 0,13 2-3 0,-7-3-2 0,0-1-2 15,7 2-1-15,7-2-1 0,-7-2-1 0,7 0-1 0,-1-1-1 16,7-7-1-16,-7 3-1 0,8-3-3 0,-1-4 1 0,0 0-1 0,6-2 1 15,-5-5 1-15,5 0 0 0,0-5 1 0,1-2 0 0,-1 0-1 16,1-4-1-16,6-3 0 0,-7 3 2 0,1-7 2 0,0-1 1 16,-1 0 3-16,-5 1 1 0,4-3 2 0,-4-2 1 0,-1 2 3 0,0-5 3 15,0 0 3-15,-7 4 1 0,8-4 3 0,-8 1 3 0,0 3 5 16,-6-4 5-16,7 5 6 0,0-2 8 0,-7 1 9 0,0 4 7 0,0 3 8 16,6 1 5-16,-6 3 4 0,0-1 1 0,-6 4-1 0,6 6-1 15,0-2 0-15,0 1-4 0,0 3-6 0,0 3-5 0,-7 1-6 0,7-2-7 16,-7 11-9-16,7-3-8 0,-6 5-8 0,6-1-5 0,-6 8-6 15,-2-3-1-15,8 3 0 0,-6 4 2 0,6 0 0 0,-6-1 1 0,0 0 2 16,6 1 0-16,0-4-1 0,0 1 0 0,0-2-3 0,0 1 0 16,6-4-1-16,-6 1-2 0,6-5 0 0,0 0-2 0,8-2-1 0,-8-4 0 15,8-2-3-15,-1 2-1 0,6-8-1 0,-6 0-2 0,7 0-1 16,-1-5-1-16,1-4 0 0,6 1-1 0,-7-7 0 0,7 1 1 16,-6-4 2-16,0-1 1 0,5-3 2 0,-5 0 1 0,0-4 1 0,-1 2 2 15,1-3 1-15,0-2 3 0,-8 0 1 0,1-4 2 0,0-1 2 16,0 5 3-16,1-4 4 0,-8-1 4 0,7 7 6 0,-6-7 7 0,-1 8 5 15,0-3 8-15,1 3 10 0,-7 4 7 0,6 0 8 0,-6 4 4 16,0 3 3-16,7 4 2 0,-7 1-3 0,0 6-2 0,0-3-3 16,-7 7-10-16,7 0-52 0,0 3 0 0,-6 5 0 0,6-1 0 0,-7 7 0 15,1 1 0-15,0 7 0 0,-1 0 0 0,0 4 0 0,1 0 0 16,0 6 0-16,-2 1 0 0,2 1 0 0,0 2 0 0,-1-3 0 0,1 3 0 16,-1 1 0-16,7-3 0 0,-6-2 0 0,6-3 0 0,0 1 0 15,0 0-40-15,6-5-46 0,1 0-14 0,-1-7-18 0,1 5-23 16,-1-9-28-16,8 1-46 0,-8-1-54 0,7-6-67 0,0 0-73 0,0-4-63 15,0-4-59-15,-6 0-23 0,5-9-3 0,2 1 5 0,-2-1 11 0,1-2 12 16,1-5 15-16,-8-2 25 0,0-1 27 0,2 2 48 0,-2-5 56 16,0 0 70-16,-6-1 241 0</inkml:trace>
  <inkml:trace contextRef="#ctx0" brushRef="#br0" timeOffset="15174.66">28929 3271 0 0,'-25'-11'102'0,"-1"0"247"0,6 4 54 0,-6 0 28 0,7-1 16 16,-8 1 10-16,14 3 7 0,0-3 6 0,0 3 6 0,0-3 5 0,7 3 5 15,-1 4-25-15,7-3-40 0,0 3-90 0,0 0-114 0,7-3-74 16,-1 3-53-16,7 0-33 0,0 0-22 0,6 0-29 0,1 0-34 0,0 0-48 15,6-4-56-15,-1 4-65 0,2-5-72 0,5 5-64 0,-6-3-59 16,0-2-40-16,1 3-30 0,-1-2-16 0,0-4-6 0,-7 5-1 16,7-5 5-16,-6 1 18 0,-1-4 26 0,-5 0 42 0,5 1 49 0,-12-5 62 15,5 4 124-15</inkml:trace>
  <inkml:trace contextRef="#ctx0" brushRef="#br0" timeOffset="15363.34">28525 2677 229 0,'-45'5'408'0,"-1"-2"39"0,14 4 17 0,-7-3 11 0,6 0 2 16,7 3 2-16,6-4 0 0,1 1 2 0,6 1-1 0,6-5 1 16,1 2 2-16,6 3-92 0,0-2-141 0,0 5-96 0,6-5-74 0,8 5-37 15,-1 2-19-15,-1-2-17 0,8 3-16 0,6-4-26 0,1 4-33 16,-1 0-50-16,-1 0-60 0,7-1-66 0,-5-2-71 0,5-1-60 0,-6 1-58 16,7-5-27-16,-7 1-16 0,7 0-6 0,-7-4-3 0,6-4 6 15,-5 0 10-15,-1 1 25 0,0-5 33 0,-1-2 50 0,1-1 58 0</inkml:trace>
  <inkml:trace contextRef="#ctx0" brushRef="#br0" timeOffset="15473.95">28884 2645 56 0,'-14'-7'293'0,"-5"2"23"0,0-1 11 16,6 2 6-16,-7 0 5 0,0 1 1 0,1-1-2 0,-1 0 0 15,1 4-3-15,0 0-11 0,-1 0-15 0,1 4-108 0,-7 3-154 0,6-3-121 16,1 3-106-16,-1 4-66 0,0-4-46 0,1 4-24 0,-1 0-12 16,0 4-5-16,8-4-2 0,-1 0 1 0,6 1 1 0,-6 1 11 0,7-1 16 15,6-2 35-15,-8 2 68 0</inkml:trace>
  <inkml:trace contextRef="#ctx0" brushRef="#br0" timeOffset="16260.38">30141 3169 154 0,'0'7'269'0,"0"-4"25"0,-7 2 16 16,7-1 15-16,0-1 14 0,0 0 21 0,0-3 24 0,0 0 26 16,0 0 28-16,0 0-3 0,0 0-16 0,0 0-47 0,0 0-64 0,0 0-43 15,0 0-36-15,0-3-20 0,-6 3-13 0,6-3-11 0,0-1-8 16,0-4-17-16,-7 3-19 0,7-1-23 0,0 3-22 0,-6-5-17 15,6 5-10-15,-6-4-6 0,-2-2-7 0,2 6-5 0,0-4-4 0,-1 3-3 16,-6-3-4-16,7 3-4 0,-7 4-4 0,-1-3-6 0,-5 3-5 0,6 0-4 16,-6 3-4-16,-1-3-4 0,0 7-3 0,-6 1-4 0,7-1-1 0,-7 5-3 0,6-2 0 15,1 5-1-15,-7 0 1 0,6 3-2 0,1 0 1 0,-1 0-1 16,7 1 1-16,0 2 1 0,0 2-2 0,0-5 1 0,6 4-3 0,1-4-1 16,0 5-2-16,6-6-2 0,0-2-1 0,6 3-1 0,0-4 0 15,1-1-1-15,6 1-1 0,0-7-1 0,0 1-1 0,6-1-3 16,-5-4-3-16,5-3-2 0,7 0-2 0,-6-3-2 0,6-4-1 0,-1-1-2 15,8-3 1-15,-7-4-1 0,0 0 2 0,7-5 0 0,-1 0 0 16,1-6 2-16,-7 1 1 0,7 0 2 0,-1-4 2 0,1-5 4 0,-7 1 4 16,0-3 4-16,0 2 4 0,0-6 6 0,-7 4 4 0,7-1 8 15,-6-3 6-15,-7-1 11 0,7 5 10 0,-14-1 12 0,8 0 11 0,-2 1 12 16,-5-1 12-16,-7 8 11 0,6-3 11 0,-6 5 10 0,0 2 8 16,0-1 6-16,0 8 5 0,0-1 0 0,0 1 0 0,-6 7-7 0,6 0-7 15,0 0-77-15,-7 4-45 0,7 3 0 0,0 0 0 0,0 4 0 16,0 0 0-16,0 4 0 0,-6 0 0 0,6 7 0 0,-6-4 0 0,6 8 0 15,-8 0 0-15,8 7 0 0,-6 0 0 0,0 3 0 0,0 1 0 16,-1 6 0-16,0 1 0 0,1 4 0 0,-1-1 0 0,-6 1 0 0,6 3 0 16,1 1 0-16,0-1 0 0,0 4 0 0,-8-3 0 0,8-1 0 15,-1 1-45-15,7-1-86 0,-6 0-17 0,6-7-24 0,-7 4-25 0,7-4-34 16,7-4-39-16,-7-4-46 0,6-3-49 0,1 0-37 0,5-3-33 16,-4-4-28-16,10-5-25 0,-4-2-15 0,5-1-10 0,1-7 5 15,0 0 13-15,5-3 20 0,-5-1 25 0,6-4 39 0,7-2 44 0,-7-2 53 16,0-3 58-16,7 1 48 0,-7-1 180 0</inkml:trace>
  <inkml:trace contextRef="#ctx0" brushRef="#br0" timeOffset="17011.57">30929 3205 0 0,'13'-11'182'16,"-7"1"71"-16,1-3 26 0,-1 4 34 0,-6-2 34 0,0-1 38 15,0 5 37-15,7-4 23 0,-7 0 19 0,-7-1 8 0,7 6 5 0,0-2-39 16,0 1-59-16,0 0-44 0,-6 0-36 0,6-1-26 0,-7 5-23 16,1-1-29-16,6 0-36 0,-7 1-38 0,1-1-35 0,-7 4-26 0,7 0-17 15,-8 0-14-15,8 0-13 0,-7 4-11 0,0-1-10 0,-6 1-7 0,5 3-5 16,-6 4-5-16,1-4-2 0,-1 8-3 0,1-5-2 0,6 6 2 15,-6 2-1-15,5-4 1 0,-6 5-1 0,8 0 1 0,6-1-1 0,-8 0 0 16,8 0 0-16,-1 1 0 0,7-1-1 0,-6 1 0 0,12-4-1 16,-6 2 1-16,7-2-2 0,-1-4 2 0,1 0-1 0,6-1 0 0,-1-1 0 15,2-3 1-15,6-2-1 0,-1 0 0 0,1-4 0 0,-1 0 0 16,7-4 1-16,-6 0 0 0,6-2 0 0,-7-3 2 0,7-1-2 0,-6-1 0 16,-1-3 1-16,1 2 0 0,0-5 1 0,-1 2 1 0,1-4 0 15,-8 1 2-15,2-1 0 0,-2 1 4 0,2 0 2 0,-8-5 6 0,7 6 7 16,-6-1 8-16,-7-1 6 0,6 4 6 0,1-3 7 0,-7 3 4 0,0 1 5 15,0-1 3-15,0 4 3 0,0 0 0 0,0 4 0 0,0-1-2 16,-7 4-4-16,7 1-7 0,0-1-8 0,-6 4-7 0,6 0-7 0,-7 0-7 16,1 7-5-16,6-3-6 0,-7 6-5 0,1 2-3 0,0-1-4 15,-2 3-1-15,2 5-2 0,-7-1 1 0,6 4-1 0,1 0 2 0,0 4 1 16,-1 0 0-16,7-1 1 0,-6 1-3 0,-1-1-2 0,7 4-3 16,-7-2-3-16,7-2-3 0,0-3-1 0,7 4-4 0,0-8-1 0,-1 4-1 15,1-7 1-15,-1 0-3 0,7-1 0 0,-6-3 1 0,5-4 0 16,2 1 2-16,5-5 2 0,-6-3 2 0,6 0 3 0,1 0 3 0,-7-7 1 15,7 3 3-15,0-3 3 0,-1-4 0 0,0 0 2 0,1-4 2 16,-7 0 0-16,7 1 2 0,-1-4 1 0,-6-1-1 0,0-3 2 0,1 4 1 16,-2-4 1-16,1-3 5 0,0 2 5 0,-6-3 5 0,-1 5 4 0,0-5 4 15,2 5 5-15,-2-1 4 0,0-1 4 0,-6 5 2 0,6-1 2 16,-6 5 0-16,0-1 0 0,0 5-3 0,8 2-1 0,-8 1-4 0,0 0-7 16,0 7-4-16,0 0-6 0,-8 0-6 0,8 3-4 0,0 5-6 15,0 3-4-15,-6-1-4 0,6 1-4 0,-6 7-4 0,6 1-3 0,-6-1-3 16,6 5-1-16,-8-1-4 0,8 3-4 0,0-3-6 0,-6 4-3 0,6-1-7 15,0-3-2-15,-6 0-4 0,6 0-3 0,0 0-2 0,6-4-1 16,-6-4 1-16,6 3 0 0,-6-4 3 0,8-2 3 0,-2 0 4 0,0-3 6 16,0-4 3-16,8-1 5 0,-8-3 2 0,7 0 4 0,1-3 2 0,-2-4 2 15,2 2 4-15,-2-6 2 0,8 0 3 0,-7 0 0 0,1-3 2 16,4-1-1-16,-4 0 0 0,-1-3 1 0,-1 0 1 0,2-4 1 0,-2 4 3 16,2-5 5-16,-1 2 4 0,-7 2 6 0,8-3 4 0,-8 0 7 0,0 4 6 15,0-1 5-15,2 6 7 0,-2-3 6 0,0 2 5 0,-6 7 1 16,0-5 1-16,0 9-3 0,0-5-1 0,0 5-2 0,0 3-4 0,0 3-5 15,0-3-6-15,-6 8-5 0,6-2-6 0,-6 6-5 0,-2-1-5 16,2 3-9-16,0 5-2 0,0 3-3 0,-1 0 1 0,0 3 0 0,1 1 0 16,-1 0 0-16,1 0 0 0,0-1 2 0,6-3-1 0,0 3-1 0,0-2-2 15,0 0-3-15,0-6-4 0,6-2-5 0,0 3-9 0,1-7-10 16,-1 0-16-16,8 0-17 0,-2-7-28 0,2 3-34 0,5-7-56 0,-6-4-67 16,6 1-68-16,1-5-68 0,0 1-63 0,-1-8-63 0,1 1-29 15,-8-5-12-15,8 1 0 0,-7-5 6 0,0-2 13 0,0 0 18 0,1-4 26 16,-8 0 33-16,0-5 57 0,1 1 68 0,-1-3 67 0,-6 2 233 0</inkml:trace>
  <inkml:trace contextRef="#ctx0" brushRef="#br0" timeOffset="17277.18">31293 2659 0 0,'-32'8'163'0,"-7"-1"141"0,13 4 31 0,-7 0 31 16,7 0 29-16,0 1 32 0,7-5 32 0,-1 4 25 0,0 0 20 0,8-5 19 15,5 6 15-15,0-5-31 0,1 0-53 0,0 4-61 0,6-7-61 0,0 3-35 16,6-3-23-16,0 3-24 0,1-3-25 0,6-4-28 0,-7 4-28 15,14-4-23-15,-7 0-20 0,7-4-17 0,0 0-16 0,-1 1-14 0,0-5-37 16,1 1-42-16,-1 0 0 0,1-1 0 0,-1-3 0 0,1 0 0 16,-7 1 0-16,0-1 0 0,0 0 0 0,0 4 0 0,-6-2 0 0,-1 2 0 15,-6 0 0-15,6 3 0 0,-6 1 0 0,0 3 0 0,0 0 0 0,0 0 0 16,-6 3 0-16,6 5 0 0,-6-1-14 0,-1 5-50 0,7-2-20 0,-6 1-22 16,-1 3-27-16,7 5-48 0,-7-1-57 0,7-3-75 0,0 3-80 15,0 0-72-15,7 4-70 0,-7-7-32 0,7 4-15 0,-1-4-2 16,7-1 5-16,1-3 12 0,-2-4 19 0,1 0 23 0,0-2 28 0,6-5 49 15,1 0 60-15,0-5 79 0,-1-2 238 0</inkml:trace>
  <inkml:trace contextRef="#ctx0" brushRef="#br0" timeOffset="17423.68">31606 2700 0 0,'-6'-15'296'0,"-1"4"108"0,-6-4 39 16,6 4 24-16,-5 1 19 0,6-1 15 0,-2 0 15 0,-4-1 10 0,12 2 9 16,-7-2 6-16,1 5 5 0,6 1-46 0,0-3-73 0,-7 6-100 15,14-5-118 1,-7 5-65-16,6-1-37 0,-6 4-27 0,13 0-23 0,-7 0-25 0,8 0-29 0,-2 4-31 15,8-1-32-15,-7 1-48 0,7 3-53 0,0 2-69 0,-1-7-72 0,-6 9-67 16,6-3-65-16,1-2-44 0,-7 6-36 0,0-4-15 0,0 3-7 0,-7-5 8 16,1 2 11-16,0-1 20 0,-7 1 22 0,0-1 42 0,0 0 50 0,-7-3 63 15,0-1 75-15</inkml:trace>
  <inkml:trace contextRef="#ctx0" brushRef="#br0" timeOffset="17643.77">30212 2769 142 0,'-32'15'415'0,"6"-4"55"0,0 0 29 0,-1 0 13 16,8-1 8-16,6-2 4 0,7-4 4 0,-1-1 2 0,7 1 2 16,13-4 1-16,-6 0 1 0,12 4-79 0,7-4-119 0,0 0-117 0,1 0-115 15,11 0-81-15,-5 0-64 0,6 0-95 0,1 0-113 0,5 0-98 0,-7 0-92 16,2 0-46-16,5 0-25 0,-6-4-13 0,1 0-4 0,5-3-4 15,-6-1 1-15,1 2 5 0,-8-5 7 0,7 0 25 0,0 0 36 0,-7 0 81 16,1-3 187-16</inkml:trace>
  <inkml:trace contextRef="#ctx0" brushRef="#br0" timeOffset="21889.6">3001 5763 7 0,'0'3'187'0,"0"1"13"0,0-4 11 0,0 3 10 16,0-3 8-16,0 0 12 0,0 0 15 0,0 0 14 0,0 0 16 0,0 5-1 16,0-5-11-16,8 0-20 0,-8 0-23 0,0 0-10 0,0 0-3 15,6-5 2-15,-6 5 7 0,0-3 1 0,6 3 2 0,-6-4-4 0,0 1-5 16,0-1-8-16,-6 0-9 0,6-4-10 0,0 5-10 0,0 0-16 15,0-2-18-15,-6-2-17 0,6 4-17 0,-8-1-16 0,8 0-14 0,-6 1-10 16,0-1-8-16,0-3-8 0,-1 3-7 0,0 1-7 0,1-2-7 0,-7 2-5 16,7-1-6-16,-8 1-6 0,8-1-2 0,-7 0-5 0,6 1-1 15,-6-1-1-15,7 4-3 0,-8-4-1 0,8 1-1 0,-7 3-1 16,0-4-1-16,7 4-1 0,-7 0 0 0,6 0 0 0,-6 0-1 0,-1 0 0 16,8 4-3-16,-6-4 1 0,-2 3-1 0,8 1-1 0,-7 0-1 0,-1 3 0 15,8-3 0-15,-6 3 0 0,-2 1 0 0,1 2 0 0,7-2-1 16,-8 3 0-16,2-1 1 0,6 1-1 0,-8 1-1 0,1-1 1 0,7 3-1 15,-8-3 0-15,8 4 1 0,0 0-1 0,0-1 0 0,-2 1 1 16,8-1-1-16,-6-3 1 0,6 4-1 0,-6 0-1 0,6-1 1 0,0 1 0 16,0-4 1-16,0 4 0 0,0-4-1 0,6 0 2 0,-6 3-1 15,0-3 0-15,6 0-1 0,-6 1 1 0,8-5-1 0,-2 4 1 16,-6-4 1-16,6 4 0 0,0-8 1 0,1 5-1 0,0-1-2 0,-7-3 2 16,6 3 0-16,1-3 0 0,-1 0 1 0,0-1 1 0,-6-3 0 0,8 4 1 15,-2-4 0-15,-6 0 0 0,6 0-1 0,-6 0 1 0,6 0-1 16,-6 0 0-16,7-4 2 0,-7 4-2 0,0 0 1 0,7-3 0 0,-7 3 0 15,0-4 0-15,6 4 1 0,-6-4-1 0,0 4 0 0,0 0 0 16,0 0 1-16,0 0-1 0,0 0 2 0,0 0-1 0,0 0 2 0,0 0-2 16,0 0 1-16,0 0-1 0,0 0 1 0,0 0-1 0,0 0 0 0,0 0-2 15,0 0 1-15,0 0-1 0,0 0 0 0,0 0 0 0,0 0 0 16,0 0 0-16,0 0-1 0,0 0-1 0,0 0 1 0,0 0-1 0,0 0 0 16,0 0-1-16,0 0 1 0,0 0 0 0,0 0 0 0,0 0 0 15,0 0-1-15,0 0 0 0,0 0 1 0,0 0-2 0,0 0 1 0,0 0 0 16,0 0 2-16,0 0 0 0,0 0 0 0,0 0 0 0,0 0 0 15,0 0 1-15,0 0 1 0,0 0 1 0,0 0 0 0,0 0 1 0,0 0 1 16,0 0 1-16,0 0 1 0,0 0 1 0,0 0 0 0,0 0 1 16,0 0 0-16,0 0 2 0,0 0-2 0,0 0 1 0,0 0 0 0,0 0-1 15,0 0 1-15,0 0-1 0,0 0-2 0,0 0 0 0,0 0-2 16,0 0-1-16,0 0 0 0,0 0-2 0,0 0-1 0,0 0 1 0,0 0-1 16,0 0 1-16,0 0-2 0,0 0 1 0,0 0-1 0,0 0 1 15,0 0 0-15,0 0 0 0,0 0-1 0,0 0 1 0,0 0 0 0,0 0-1 16,0 0 1-16,0 0-1 0,0 0 2 0,0 0-1 0,0 0 0 0,0 0-1 15,0 0 1-15,0 0-2 0,0 0 1 0,0 0-1 0,0 0 0 16,0 0 0-16,0 0 0 0,0 0 1 0,0 0-1 0,0 0 0 0,0 0-2 16,0 0 1-16,0 0 0 0,0 0 0 0,0 0 0 0,0 0 1 15,0 0 0-15,0 0-1 0,0 0 0 0,0 0 0 0,0 0 2 0,0 0 0 16,0 0 0-16,0 0 1 0,0 0-1 0,7 0 0 0,-7 0 0 16,0 0 1-16,0 0 0 0,0 4 0 0,0-4 0 0,0 0 0 15,0 0 0-15,0 0 1 0,0 0-2 0,0 0 0 0,0 0 0 0,0 0-1 16,0 0 1-16,0 0 0 0,0 0 1 0,0 0-1 0,0 0-1 0,0 0 0 15,0 0 2-15,0 0-1 0,0 0-1 0,0 0 1 0,0 0 0 16,0 0 0-16,0 0 0 0,0 0 0 0,0 0 1 0,0 0-1 0,0 0-1 16,0 0 1-16,0 0 0 0,0 0-1 0,0 0 0 0,0 0 1 15,0 0 1-15,0 0 0 0,0 0-1 0,0 0 2 0,0 0 0 0,0 0 0 16,0 0-1-16,0 0 0 0,0 0 2 0,0 0 0 0,0 0-1 16,0 0 1-16,0 0-1 0,0 0 0 0,0 0 0 0,0 0-1 0,0 0 0 15,0 0 0-15,0 0-1 0,0 0 1 0,0 0 0 0,0 0-1 16,0 0-1-16,0 0 0 0,0 0 1 0,0 0 0 0,0 0-1 0,0 0 1 15,0 0-1-15,0 0 1 0,0 0-1 0,0 0 1 0,0 0 1 16,0 0-1-16,0 0-1 0,0 0 1 0,0 0 0 0,0 0 0 0,0 0-1 16,0 0 0-16,0 0 1 0,0 0-1 0,0 0 1 0,0 0 0 0,0 0 1 15,0 0-1-15,0 0-1 0,0 0 2 0,0 0 0 0,0 0 0 16,0 0 0-16,0 0 1 0,0 0 0 0,0 0 1 0,0 0 1 0,0 0 1 16,0 0-1-16,0 0 1 0,0 0 0 0,0 0 1 0,0 0-1 15,0 0 1-15,0 0-1 0,0 0 0 0,0 0 0 0,0 0 0 16,0 0 0-16,0 0 1 0,0 0-3 0,0 0 0 0,0 0 0 0,0 0 0 15,0 0 0-15,0 0-2 0,0 0 1 0,0 0 1 0,0 0 0 0,0 0 1 16,0 0 0-16,0 0 0 0,0 0 1 0,0 0-1 0,0 0 2 16,0 0 1-16,0 0 0 0,0 0 2 0,0 0 2 0,0 0 0 15,0 0 2-15,0 0 0 0,0 0 1 0,0 0 0 0,0 0 0 0,0 0 0 16,0 0-1-16,0 0 1 0,0 0-1 0,0 0 1 0,0 0-2 0,0 0-1 16,0 0-1-16,0 0-1 0,0 0-2 0,0 0-2 0,0 0-1 15,0 0 0-15,0 0-1 0,0 0 0 0,0 0-1 0,0 0 0 0,0 0-1 16,0 0 0-16,0 0-1 0,0 0 1 0,0 0-1 0,0 0 1 15,0 0 0-15,0 0 0 0,0 0 2 0,0 0 0 0,0 0-1 0,0 0 2 16,0 0 1-16,0 0 1 0,0 0 1 0,0 0 1 0,0 0 2 16,0 0-1-16,0 0 3 0,0 0-1 0,0 0 0 0,0 0 2 0,0 0-2 15,0 0 1-15,0 0 0 0,0 0-2 0,0 0 1 0,0 0-2 16,0 0 0-16,0 0-1 0,0 0-1 0,0 0-1 0,0 0-2 0,0 0 0 16,0 0-2-16,0 0 1 0,0 0-1 0,0 0 0 0,0 0-1 15,0 0 1-15,0 0 0 0,0 0 0 0,0 0-1 0,0 0 1 0,0 0 1 16,0 0 0-16,0 0 1 0,0 0 0 0,0 0 1 0,0 0 1 15,0 0 0-15,0 0 0 0,0 0 1 0,0 0-1 0,0 0 1 0,0 0-1 16,0 0 0-16,0 0 0 0,0 0 0 0,0 0 0 0,0 0-1 0,0 0 0 16,0 0-1-16,0 0-1 0,0 0 1 0,0 0-2 0,0 0 1 15,0 0-1-15,0 0 0 0,0 0 0 0,0 0 0 0,0 0 0 16,0 0-1-16,0 0 1 0,0 0 0 0,0 0 0 0,0 0 2 0,0 0 0 16,0 0 1-16,0 0 0 0,0 0 0 0,0 0 0 0,0 0 2 0,0 0-1 15,0 0 0-15,0 0 0 0,0 0 0 0,0 0 0 0,0 0 0 16,0 0 0-16,0 0-2 0,0 0-1 0,0 0 1 0,0 0-1 0,0 0 1 15,0 0-1-15,0 0 1 0,0 0-1 0,0 0 0 0,0 0 0 0,0 0-1 16,0 0 1-16,0 0 0 0,0 0-1 0,0 0 1 0,0 0-1 16,0 0 0-16,0 0 0 0,0 0 0 0,0 0-1 0,0 0 0 0,0 0 2 15,0 0 0-15,0 0 2 0,0 0-1 0,0 0 1 0,0 0-1 16,0 0 1-16,0 0 0 0,0 0 2 0,0 0 0 0,0 0-1 0,0 0 0 16,0 0 0-16,0 0 0 0,0 0-1 0,0 0-1 0,0 0-2 15,0 0 1-15,0 0 0 0,0 0-1 0,0 0 0 0,0 0 1 0,0 0-2 16,0 0 1-16,0 0-1 0,0 0 0 0,0 0 0 0,0 0-2 15,0 0 0-15,0 0 3 0,0 0 0 0,0 0-1 0,0 0-1 0,0 0 0 16,0 0 0-16,0 0 0 0,0 0 0 0,0 0 0 0,0 0 0 0,0 0 0 16,0 0 0-16,0 0 0 0,0 0 0 0,0 0 0 0,0 0 0 15,0 0 0-15,0 0 0 0,0 0 0 0,0 0 0 0,0 0 0 0,0 0 0 16,0 0 0-16,0 0 0 0,0 0 0 0,0 0 0 0,0 0 0 16,0 0 0-16,0 0 0 0,0 0 0 0,0 0 0 0,0 0 0 15,0 0 0-15,0 0 0 0,0 0 0 0,0 0 0 0,0 0 0 0,0 0 0 16,0 0 0-16,0 0 0 0,0 0 0 0,0 0 0 0,0 0 0 0,0 0 0 15,0 0 0-15,0 0 0 0,0 0 0 0,0 0 0 0,0 0 0 16,0 0 0-16,0 0 0 0,0 0 0 0,0 0 0 0,0 0 0 16,0 0 0-16,0 0 0 0,0 0 0 0,0 0 0 0,0 0 0 0,0 0 0 15,0 0 0-15,0 0 0 0,0 0 0 0,0 0 0 0,0 0 0 0,0 0 0 16,0 0 0-16,0 0 0 0,0 0 0 0,0 0 0 0,0 0 0 16,0 0 0-16,0 0 0 0,0 0 0 0,0 0 0 0,0 0 0 0,0 0 0 15,0 0 0-15,0 0 0 0,0 0 0 0,0 0 0 0,0 0 0 16,0 0 0-16,0 0 0 0,0 0 0 0,0 0 0 0,0 0 0 0,0 4 0 15,0-4 0-15,0 0 0 0,0 0 0 0,0 0 0 0,0 0 0 16,0 0 0-16,0 0 0 0,0 0 0 0,0 0 0 0,0 0 0 0,0 0 0 16,0 0 0-16,0 0 0 0,0 0 0 0,0 0 0 0,0 0 0 15,0 0 0-15,0 0 0 0,0 0 0 0,0 0 0 0,0 0 0 0,0 0 0 16,0 0 0-16,0 0 0 0,0 0 0 0,0 0 0 0,0 0 0 16,0 0 0-16,0 0 0 0,0 0 0 0,0 0 0 0,0 0 0 0,0 0 0 15,0 0 0-15,0 0 0 0,0 0 0 0,0 0 0 0,0 0 0 16,0 0 0-16,0 0 0 0,0 0 0 0,0 0 0 0,0 0 0 0,0 0 0 15,0 0 0-15,0 0 0 0,0 0 0 0,0 0 0 0,0 0 0 0,0 0 0 16,0 0 0-16,0 0 0 0,0 0 0 0,0 0 0 0,0 0 0 16,6-4 0-16,-6 4 0 15,0 0 0-15,7-4 0 0,-7 4 0 0,7 0 0 0,-7-3 0 16,6-1 0-16,0 4 0 0,0-4 0 0,2-3 0 0,-2 4 0 0,0-2 0 16,1-1 0-16,-1 2 0 0,8-3 0 0,-8-1 0 0,6 1 0 0,-4 0 0 15,4-1 0-15,-5-3 0 0,0 5 0 0,6-3 0 0,-7-2 0 16,7 0 0-16,-6 0 0 0,-1 4 0 0,0-4 0 0,1 0 0 0,6 1 0 15,-6 2 0-15,-7-3 0 0,6 0 0 0,1-1 0 0,-7 2-7 16,0-1 1-16,7 0 1 0,-7 4 1 0,0-4 2 0,0 0-1 0,0 3 1 16,0-3 1-16,0 4 0 0,0 0 0 0,0-4 1 0,0 8-1 0,0-5 0 15,0 4-1-15,0-3 2 0,0 3 0 0,0 4 0 0,0-3 0 16,0 3 0-16,0 0 0 0,0 0 0 0,0 0-2 0,0 0 0 16,0 0-1-16,0 0 0 0,0 0 0 0,0 0 0 0,0 0-2 0,0 3 0 15,-7-3-1-15,7 4-1 0,0 0 1 0,0-1 1 0,0 1-1 16,0-1 2-16,0 5 0 0,7-1 1 0,-7 0 1 0,0 4 1 0,0-3-1 15,0 3 0-15,0 0 2 0,0 0 1 0,6 3 0 0,-6-3 0 16,0 3 0-16,6 2-1 0,-6-2 0 0,6 1 0 0,-6 0 0 0,0 3 0 16,8-4-1-16,-8 5 0 0,6-1 2 0,-6 1 0 0,6-5-2 0,1 5 2 15,-7-5-1-15,6 1-1 0,-6-1-1 0,7 1 0 0,0 0 0 16,-7-5 0-16,6 1-1 0,0-3 1 0,0 3-1 0,2-7 0 0,-2 3 1 16,0-4-1-16,1 1 1 0,0-4 0 0,-1 0-1 0,7 0 0 15,-7-4 3-15,8 1-2 0,-2-4-2 0,2 0-1 0,-1-4-2 0,-1-1-2 16,2-2-1-16,-2-1-2 0,2 0 1 0,-1-3-1 0,0-1-1 15,-7 2 0-15,7-5-1 0,1-1 1 0,-8 1-1 0,7 0 1 16,-6 1 2-16,-1-2 2 0,0 2 3 0,1-2 2 0,-1 5 1 0,-6-1 1 16,7 2 1-16,-7-2 2 0,7 5 1 0,-7 0 1 0,0 2 2 0,0 1 4 15,0 0 2-15,0 3 4 0,0 6 3 0,0-6 2 0,0 4 2 16,0 0 1-16,0 1 1 0,0 3-3 0,0 0 0 0,0 0-1 0,0 0-3 16,0 0-2-16,0 0-2 0,0 3-2 0,0 1-5 0,0 0-4 15,0 4-2-15,0-1-4 0,0-1-1 0,0 6-2 0,0-1 0 0,0 3 1 16,0 1 1-16,0 3 2 0,6-3 1 0,-6 3 1 0,6 0 1 0,-6 0 1 15,7 1 0-15,-7 4 0 0,7-5 0 0,-1 0 0 0,0-4-1 16,1 5 0-16,-1-1 0 0,1-3-2 0,0-4-1 0,5 4 0 16,-4-4-3-16,4 0-1 0,-5-1-1 0,6-6-3 0,0 3-1 0,-7-3-3 15,8 0-3-15,-2-4-4 0,1-4-4 0,0 0-2 0,0 1-5 0,1-5-1 16,-2 1-3-16,2-4 0 0,-2-3-2 0,1 2 1 0,1-2 1 16,-8-1 1-16,8-3 2 0,-8-1 2 0,0 5 4 0,7-4 4 15,-13 0 3-15,7 3 5 0,-1-4 5 0,-6 4 4 0,7 1 2 0,-7-1 5 16,0 1 3-16,0-1 5 0,0 4 3 0,0 0 3 0,-7 4 4 15,7-1 4-15,0 2 4 0,0-2 3 0,-6 4 2 0,6 1 2 16,0-1-3-16,0 4-1 0,0 0-1 0,0 0-2 0,-7 4-4 0,7-4-2 16,0 7-3-16,-7-4-4 0,7 5-2 0,0 3-4 0,0 0-6 0,0 0-2 15,-6 3-4-15,6 5 1 0,0-1 1 0,0 1 1 0,0-1-1 16,0 0 1-16,0 4 1 0,0-4 1 0,6 4-1 0,-6-4-1 16,7 1 0-16,-7-4 0 0,7 3 1 0,-1-3-1 0,1-1-1 0,-7-3 1 15,6 0-3-15,8 0 2 0,-8-3-1 0,0-5 2 0,7 4-1 16,-6-3 0-16,6-4 1 0,0 0-4 0,0-4-6 0,-1-3-7 0,2-1-10 15,5-2-8-15,-5-1-10 0,-2-4-8 0,8-3-10 0,-7-1-6 16,7 1-4-16,-8-4-4 0,2 0-3 0,-2 0-2 0,2 0 0 0,-1-3 2 16,-1 3 4-16,-4-1 8 0,-2 2 10 0,6-1 9 0,-4 0 9 15,-8 0 10-15,6-4 11 0,-6 5 6 0,0-2 4 0,0 1 7 0,0 0 5 16,0 0 6-16,0 0 4 0,-6 0 7 0,6 5 9 0,-8-6 4 16,2 4 5-16,0 1 6 0,6 4 7 0,-6-1 6 0,-2 0 6 0,8 8 6 15,-6-5 5-15,6 5 1 0,-6 4 1 0,6-5-4 0,0 5-5 16,0 3-5-16,0 0-8 0,-7 0-5 0,7 3-6 0,0 5-5 15,0 0-6-15,0 2-6 0,0 1-8 0,0 4-7 0,0 3-3 16,0 4-5-16,7 0-1 0,-7 5 0 0,0-2 1 0,6 0 1 0,-6 4 0 16,6 0-1-16,2 1 1 0,-2 3 0 0,-6-4-2 0,6 1 0 15,8-2-1-15,-8 2 0 0,0 0-1 0,1-4-1 0,6-1-2 0,-6-3-5 16,-1 0-5-16,6-4-7 0,2 1-9 0,-8-5-12 0,8-3-13 16,-8 0-18-16,7-3-22 0,-7-5-39 0,8 1-47 0,-8-4-70 0,0-4-78 15,1-4-74-15,0 2-70 0,-1-5-40 0,1-4-23 0,-7 0-7 16,6-2 1-16,-6-3 9 0,0-2 11 0,0 1 17 0,0-2 20 0,0 2 40 15,-6-5 50-15,-1 4 67 0,1 0 126 0</inkml:trace>
  <inkml:trace contextRef="#ctx0" brushRef="#br0" timeOffset="22030.23">3907 5678 0 0,'-32'-4'203'0,"6"8"175"15,-7-4 48-15,7 4 28 0,0-1 19 0,7 4 15 0,-1-2 11 0,0-2 10 16,7 1 9-16,0-4 6 0,6 3 3 0,-5-3-38 0,12 4-59 16,-6-4-96-16,6 0-112 0,6 0-70 0,-6 0-49 0,12 0-31 15,-5 0-21-15,6-4-26 0,7 4-26 0,-1-3-36 0,1-1-40 0,6 1-63 16,7-2-74-16,-7 2-73 0,6-4-74 0,-6 3-61 0,6-3-53 15,2-1-27-15,-9 1-14 0,7-1-4 0,-5 5-1 0,-1-4 9 16,0 0 13-16,0 3 27 0,0-3 33 0,-7-2 56 0,8 7 69 0</inkml:trace>
  <inkml:trace contextRef="#ctx0" brushRef="#br0" timeOffset="22847.73">4428 5634 0 0,'0'4'157'15,"7"-4"44"-15,-7 0 23 0,6 0 27 0,-6 0 29 0,0-4 35 0,0 4 36 16,6-3 36-16,-6 3 35 0,0-4 3 0,0 4-12 0,0-4-23 15,0 1-29-15,-6 3-24 0,6-9-20 0,0 7-17 0,-6 2-20 0,6-4-23 16,-7 0-25-16,1 1-34 0,6-1-34 0,-7 4-35 0,-6 0-36 16,7 0-21-16,0 0-17 0,-2 4-10 0,-4 3-9 0,5-3-7 0,-6 7-4 15,6-4-6-15,-5 8-3 0,-2-4-2 0,8 3-3 0,-7 4 0 16,6 1-2-16,-6-1 1 0,7 4 0 0,0-3 1 0,-1 2-1 0,0 1 0 16,1 0 0-16,0 0-2 0,6 0-1 0,0 0 0 0,0 0-1 15,0 0-1-15,6 0-2 0,-6-4 1 0,6 1-1 0,1-5-2 16,0 1-1-16,5 0 0 0,1-4-1 0,-6 0 0 0,6-1-5 0,0-5-3 15,0 2-6-15,0-4-8 0,7-3-7 0,-8 0-8 0,2-3-9 16,-1-4-15-16,0-1-15 0,0-3-18 0,-1 0-19 0,2-1-14 0,-8-5-15 16,7 2-7-16,-6-3-1 0,-1-1 1 0,1 1 2 0,-7 0 3 15,0 0 5-15,0-4 9 0,0 3 9 0,-7-3 17 0,1 4 16 0,-1-4 29 16,1 4 34-16,-7-1 37 0,7 5 38 0,-8-4 29 0,1 3 24 16,7 4 17-16,-7 0 12 0,6 4 9 0,1-5 9 0,0 9 4 0,-2-1 2 15,2 0 0-15,0 1 0 0,6 3-11 0,-7 0-14 0,7 0-22 16,0 0-25-16,0 0-20 0,0 0-21 0,7 0-11 0,-7 3-9 0,6 1-6 0,0 0-5 15,2-4-3-15,-2 3-3 0,7 1-1 0,0-1-2 0,0 2 1 16,-1-2 0-16,8 1 0 0,0-1 1 0,-1-3 1 0,1 4 0 0,0-4 0 16,-1 4 0-16,1-4-2 0,0 3-2 0,-2-3 0 0,-4 4-1 15,5 0 0-15,-5 4-1 0,-2-6 0 0,1 6 1 0,0 3-1 16,0-3 1-16,-6 2-1 0,0 1 1 0,-1 4-1 0,0 0 0 0,0-1-1 16,-6 0 1-16,8 5 0 0,-2-4 1 0,-6 3 0 0,0 1 1 0,6-1 0 15,-6 0 0-15,7-3 0 0,-7-1-2 0,6 1 1 0,-6 1 1 16,0-6-1-16,7 1 1 0,-7-5 0 0,7 2-1 0,-7 0 2 15,0-4 1-15,6-4 0 0,-6 3 3 0,0-3 1 0,6-3 1 0,-6-1 0 16,0-4 1-16,6 0 0 0,-6-2 0 0,8-1 1 0,-2-4 0 16,-6-3-1-16,6 0 1 0,1-4-2 0,-7 0 0 0,7-4-3 15,-1 4-3-15,1-3-1 0,-1-5-2 0,-6 5 0 0,6-1-2 0,2 4 0 16,-2-4-2-16,0 5 1 0,0 2-1 0,8 1-1 0,-8 3-1 0,1 4 0 16,5 0-1-16,-4 4 0 0,-2 2-2 0,0 3 1 0,8 2 1 15,-8 7 0-15,0 0 1 0,1 1 1 0,-1 6 0 0,1 1 2 16,0-1-1-16,-1 9 0 0,0-2 2 0,0 2 0 0,2-1 1 0,-8 3 2 15,6 1 1-15,0 2 1 0,-6-5 0 0,7 3-1 0,-7-1 0 0,7-3-1 16,-1-4 1-16,-6 4 0 0,7-7 0 0,-1 3 1 0,0-7 0 16,-6 1 0-16,7-2 2 0,0-2-2 0,-1-4 1 0,0-1 0 15,-6 1 0-15,7-4 1 0,0-4-1 0,-1 1 1 0,-6-5 0 0,7 1-1 16,-1-4 2-16,0 0-1 0,1-4 0 0,0 0-2 0,-1-2 1 16,0-2-2-16,2-3 0 0,-2 0-2 0,0-1 0 0,1 2 0 0,-1-2-1 15,1 2 1-15,-7-1-2 0,13 4-1 0,-7 0 0 0,0-1 0 16,2 9-1-16,-2-6 1 0,0 5-1 0,1 4-1 0,-1 4 1 0,1-2-1 15,-1 2-1-15,1 6 0 0,6-3 0 0,-13 8-2 0,7-1-1 16,-1 4-6-16,0 0-8 0,1 4-10 0,-7 4-11 0,7-1-21 16,-1 0-23-16,-6 0-34 0,0 4-36 0,7 0-45 0,-7-4-47 0,6 1-46 15,-6-1-47-15,6-3-47 0,1 0-47 0,0-1-24 0,5-7-14 16,-4 1 1-16,4-5 6 0,1-3 18 0,0 0 24 0,6-3 32 0,1-8 38 16,0 0 45-16,6 0 49 0,-7-3 46 0,7-5 207 0</inkml:trace>
  <inkml:trace contextRef="#ctx0" brushRef="#br0" timeOffset="23458.35">5913 5682 35 0,'0'-4'210'0,"0"-3"21"0,-6 3 18 0,6 0 16 0,-6-3 16 0,6 4 21 16,-8-2 22-16,-4 2 25 0,12 0 27 0,-13-5 8 0,6 5 0 15,0-1-33-15,1 4-48 0,0-4-32 0,-1 1-22 0,0-1-17 0,1 4-14 16,0-5-15-16,-8 5-17 0,8 0-21 0,-1 5-21 0,-5-1-26 16,4-1-26-16,-4 5-24 0,6-1-21 0,-8 0-15 0,1 4-12 0,0 4-6 15,0-1-6-15,1 1-1 0,-8 3-3 0,7 0 0 0,-1 1 1 16,2 4-1-16,-2-2 0 0,2 1 0 0,-2-1-2 0,1 2-1 15,7-4-1-15,0 2-1 0,-1 2-1 0,0-5-2 0,7 0-3 0,0 0-4 16,7 0-4-16,-7-3-2 0,7 0-4 0,-1-4-4 0,7 4-5 16,0-8-6-16,-6 0-9 0,13-4-5 0,-8 2-5 0,1-2-3 0,7-6-2 15,0 3-1-15,-8-8-1 0,8 1 1 0,-1-4 0 0,-5 0 0 16,4-4 0-16,2-2 4 0,-7-3 4 0,7-2 7 0,0 4 8 0,-8-8 7 16,8 5 6-16,-7-5 7 0,1 0 7 0,-2 1 16 0,-6-1 16 15,8 5 17-15,-8-5 18 0,1 0 13 0,-1 4 11 0,-6-4 9 16,6 4 10-16,-6 4 8 0,0-4 6 0,-6 4 7 0,6 4 5 0,0-2 3 15,-6 1 0-15,6 4-8 0,-7 4-13 0,7 0-15 0,-6 3-14 16,6 1-12-16,-7 3-10 0,7 3-9 0,0 1-8 0,-7 7-7 0,7 0-7 16,0 3-6-16,-6 6-7 0,6-3-5 0,0 5-5 0,0 3-3 15,0 5-2-15,0-4 1 0,0 4 0 0,6-1 0 0,-6 0 2 0,0 0-1 16,7 0-1-16,0-3-2 0,-7 0-6 0,6 0-4 0,1-5-7 16,-7 2-7-16,6-6-7 0,0-2-4 0,2 0-5 0,4-4-6 15,-6-7-9-15,8-2-12 0,-8-2-14 0,7-2-19 0,1-6-20 0,4-3-15 16,-4-4-12-16,-1 1-5 0,7-8-2 0,-8 4 1 0,8-8 5 15,0 0 3-15,-7 0 6 0,6 0 6 0,-6-2 6 0,7-2 14 0,-7 1 15 16,0-4 25-16,0 0 29 0,-1 4 32 0,2-4 32 0,-8 0 31 16,1 0 26-16,-1 4 22 0,1-5 18 0,0 5 16 0,-1 0 11 0,-6 3 12 15,0 1 13-15,0-1 12 0,0 4 13 0,0 4 10 0,0-1 6 16,-6 5-6-16,6 3-12 0,0-1-16 0,-7 5-17 0,7 4-17 16,0-1-18-16,0 0-13 0,0 4-15 0,-7 4-11 0,7 0-10 0,0 3-13 15,0 1-16-15,0 2-14 0,0 5-12 0,7 4-9 0,-7 3-6 16,0-1-3-16,0 9-1 0,7-2 1 0,-7 6 0 0,0-1 1 0,6 4 2 15,-6-1-4-15,6 1-2 0,-6 0-6 0,0-1-5 0,7 1-10 0,-7-5-11 16,7 2-11-16,-7-5-14 0,0 0-13 0,6-3-16 0,-6-1-27 16,6-6-32-16,1-1-39 0,-7-3-43 0,7-4-49 0,-1 0-50 0,1-8-45 15,-1 1-42-15,-6-4-37 0,6-4-36 0,1-3-11 0,0-4 3 16,-1 1 7-16,8-5 12 0,-8-4 26 0,0 1 32 0,1-4 38 16,-1 0 45-16,1-4 50 0,-7 1 54 0</inkml:trace>
  <inkml:trace contextRef="#ctx0" brushRef="#br0" timeOffset="23614.6">6349 5553 0 0,'-26'-3'31'0,"-6"0"300"0,5 3 68 0,-5 0 41 0,7 3 25 0,-2-3 17 16,1 3 10-16,6 1 8 0,-6-4 5 0,14 4 6 0,-8-4 4 0,13 3-18 16,-5-3-30-16,4 4-82 0,8-4-108 0,0 0-81 0,0 0-67 15,14 0-41-15,-1 0-27 0,0-4-27 0,6 1-28 0,7-5-53 16,7 5-67-16,-1-5-96 0,1-2-115 0,7 2-79 0,-8-6-62 0,7 2-30 16,-6 2-15-16,-1-1-9 0,-6-5-5 0,0 6-1 0,-7-5 0 15,-5 1 10-15,5 3 18 0,-12-4 46 0,-1 0 60 0</inkml:trace>
  <inkml:trace contextRef="#ctx0" brushRef="#br0" timeOffset="24787.64">7424 5938 9 0,'0'15'255'0,"0"-1"18"0,-6 1 9 0,6 0 5 16,0-8 1-16,0 0 3 0,0 1 1 0,6-5 3 0,-6-3 3 0,6 0 8 16,1 0 10-16,0-3-53 0,-1-1-84 0,7 0-48 0,-6-7-34 15,12 0-15-15,-5-3-4 0,-2-1-4 0,8-3-3 0,-7-4-2 16,7-4-2-16,-1 0-3 0,-6 0-4 0,6-2-9 0,1-5-14 0,-7 4-9 16,0-5-11-16,7 1-6 0,-7-4-6 0,-7 5-3 0,8-5-4 15,-2 0 4-15,-6 5 6 0,1-5 16 0,0 4 18 0,-1 4 19 0,1-4 21 16,-7 3 14-16,0 5 15 0,0-1 12 0,0 4 13 0,0 0 10 15,0 4 12-15,-7 3 6 0,7 4 6 0,-6-3 1 0,6 5 1 0,0 3-13 16,-7 2-16-16,7 1-20 0,-7 3-19 0,7-4-15 0,0 4-15 16,0 4-13-16,0-1-14 0,-6 1-10 0,6 2-10 0,0 3-8 15,0 2-7-15,0 3-6 0,0 1-3 0,0 7-3 0,0 0-2 0,0 0 0 16,0 7 0-16,6 0 2 0,-6 1 0 0,0 3 3 0,0-1 1 16,0 2-1-16,0-1 0 0,0-1-2 0,7 1 0 0,-7 1-2 0,0-1 1 15,7-4-2-15,-7 0 1 0,6-4 1 0,1-2-1 0,-7 2 0 16,6-3 0-16,0-3 0 0,2-2-3 0,4-5 1 0,-5 2-1 0,0-3 1 15,5 1 1-15,1-9 0 0,-6 5 2 0,6-8-1 0,0 3-1 0,0-6 1 16,0 3-1-16,7-8 1 0,-8 5 0 0,2-9 0 0,5 1 0 16,-6 0 1-16,0 1 1 0,7-5 0 0,-8-3 1 0,2 3-1 15,-1-3 0-15,0 0-1 0,-6-1 1 0,5 1-1 0,-6-1 0 0,8 1 1 16,-8 0 0-16,-6 0 1 0,7-1 0 0,-1 5-1 0,1-5 2 16,-7 4 0-16,0 1-2 0,7 3 1 0,-7 0 0 0,0 3 0 15,0 1-1-15,0 4 0 0,0-1-2 0,0 0 0 0,0 4-3 0,0 0 0 16,0 4-1-16,0 0 1 0,0 3-1 0,0 1 0 0,-7-2-1 15,7 9 1-15,0-4 0 0,0 8 0 0,0-6 2 0,0 10-1 0,0-4 3 16,0 2 0-16,0 2 2 0,0-2-1 0,7-3 0 0,-7 5-1 16,0-4 0-16,6-2 0 0,0 2 0 0,-6-5 1 0,7 0 0 0,0-2-1 15,-1-1 1-15,0 0-1 0,1-3 0 0,0-6-1 0,-1 3 1 16,7-2 1-16,-7-3 1 0,1 0 0 0,6-3 0 0,1-2-2 16,-8-2-3-16,7-4-1 0,0 0-1 0,0 1-1 0,-1-5-1 0,2-3 0 15,-1 3 1-15,-7-3 0 0,8-4-2 0,-2 4 0 0,-5-5-1 16,0 2 1-16,-1-2 0 0,0 2 1 0,-6-1 3 0,7 0 2 0,-7-1 2 15,7 5 2-15,-7-3 1 0,0 6 2 0,0-4 4 0,0 9 2 16,0-2 2-16,0 1 1 0,0 4 1 0,0 3-1 0,0 4-1 0,0 0 2 16,0 0 0-16,0 8 4 0,0 3 4 0,0-1 3 0,0 5 5 15,0 4 1-15,0 2 0 0,0 5 0 0,0 0-2 0,0 0 0 0,6 3 1 16,-6 0 1-16,0 0-2 0,7 0 0 0,-1 2-1 0,0-6-4 16,1-3-6-16,0 0-6 0,-1-1-8 0,0-3-12 0,8-2-13 0,-8-5-16 15,7-1-19-15,0-2-31 0,-6-4-38 0,5-4-69 0,2-4-81 16,-1 1-83-16,0-9-82 0,0 1-53 0,-1-8-39 0,8 1-16 15,-6 0-9-15,-2-7 4 0,-5-1 9 0,6 0 14 0,-6-3 16 0,5-4 31 16,-5 4 37-16,-7-8 68 0,7 3 82 0</inkml:trace>
  <inkml:trace contextRef="#ctx0" brushRef="#br0" timeOffset="24990.77">8622 5334 0 0,'-12'0'3'0,"-8"4"305"0,0-4 62 16,7 0 45-16,-6 0 35 0,6 0 23 0,-1 0 20 0,2 0 12 0,5 0 12 15,-6-4 9-15,7 0 7 0,-1 1-16 0,1-1-28 0,6 4-78 16,-7-4-100-16,7 1-74 0,0-4-65 0,0 2-44 0,7 2-35 0,-7-5-26 15,6 5-18-15,1-5-16 0,6 5-13 0,-7-4-11 0,7 2-12 16,-7 2-9-16,8-1-5 0,-1 1-7 0,-7 3-5 0,7 0-4 0,-6 3-6 16,-1 1-6-16,0-1-7 0,-6 5-10 0,8 3-12 0,-8 0-23 15,0 1-28-15,0 2-37 0,0 1-45 0,0 0-51 0,-8 2-58 0,8-2-53 16,-6 3-50-16,0-4-33 0,-1 5-23 0,1-4-8 0,-1-5 0 16,1 2 8-16,6-1 10 0,-7-4 24 0,1 0 28 0,6-7 42 15,0 0 47-15,0 0 54 0,0-3 136 0</inkml:trace>
  <inkml:trace contextRef="#ctx0" brushRef="#br0" timeOffset="25147.01">8519 5114 101 0,'-8'-15'388'0,"2"4"56"0,0 4 36 0,-1-4 23 15,1 7 20-15,-1 1 13 0,7-1 11 0,-6 0 6 0,6 1 6 16,-7-1 1-16,7 4 0 0,0-4-74 0,0 4-109 0,0 0-106 16,0 0-103-16,0 0-58 0,7 0-38 0,-1 0-32 0,1 0-32 0,-1 4-35 15,7-4-36-15,1 4-50 0,-2-4-60 0,1 3-71 0,0 1-79 16,6 0-71-16,-5 3-69 0,-1-4-40 0,0 2-26 0,0 2-12 0,-7-4-5 15,8 5 7-15,-8-5 10 0,0 1 21 0,-6 0 23 0,7 3 45 16,-7-4 54-16,0-3 70 0,-7 0 152 0</inkml:trace>
  <inkml:trace contextRef="#ctx0" brushRef="#br0" timeOffset="25350.14">7821 5327 0 0,'-38'21'44'0,"-9"-2"408"0,9-1 58 0,5 0 32 0,1-4 18 15,-1 1 11-15,7-4 5 0,6 0 4 0,7-6-1 0,0-3 0 0,0 3 0 16,13-5 0-16,0 3-2 0,0-3-137 0,13 0-205 0,0-3-113 16,0 3-67-16,13-5-49 0,0 3-41 0,7-6-59 0,-1 5-67 0,7-2-97 15,7-2-112-15,-7 3-80 0,7-3-64 0,-7 4-32 0,0-2-16 16,-7 2-8-16,1 0-4 0,-7-1 3 0,0 0 7 0,1 1 16 16,-9 3 23-16,2-4 48 0,-7 0 61 0,1 1 95 0,5-1 291 0</inkml:trace>
  <inkml:trace contextRef="#ctx0" brushRef="#br0" timeOffset="26200.54">9697 5634 62 0,'-6'26'294'0,"-8"-8"29"0,8 4 18 16,-7-4 12-16,6 0 10 0,1-2 6 0,-1-2 4 0,1 1 2 16,6-4-1-16,-6-4 1 0,6 0 0 0,0 1-71 0,0-5-106 0,0 5-65 15,6-5-45-15,-6-3-21 0,6 0-10 0,1-3-3 0,-1-1 0 16,1-3-2-16,6-1-1 0,0-3 1 0,0-3 0 0,0-4 1 0,7-1-1 16,0-3 0-16,-8-3-2 0,8-1-2 0,-1-3-2 0,-5-2-7 15,5 4-9-15,-6-7-10 0,0 1-9 0,0 0-2 0,0 0-2 0,0-1 2 16,-6-2 1-16,5 3 7 0,-5 1 7 0,6-2 10 0,-6 1 9 15,-1 1 7-15,0 1 5 0,-6 6 5 0,8 0 5 0,-2-1 4 16,-6 4 4-16,0 4 3 0,0 0 3 0,6 2 3 0,-6 6 4 0,0-1 0 16,-6 0-3-16,6 4-6 0,0 2-9 0,0 2-6 0,0 0-7 15,0 3-6-15,0 0-5 0,-6 3-5 0,6 0-3 0,0 6-4 16,-8-3-6-16,8 10-6 0,0-3-7 0,-6 6-5 0,6 4-5 0,0-2-2 16,0 5-1-16,0 3 0 0,-6 3 1 0,6 2 2 0,0 3 1 15,0-1 0-15,6 5 0 0,-6-5 2 0,0 8-1 0,6-7 0 0,-6 3 1 16,8 1-1-16,-2-5-2 0,-6 1 0 0,6 0-1 0,7-8 1 15,-6 4-1-15,-1-8-1 0,1 1 0 0,5-3 0 0,-4-6-1 0,4-2 0 16,2-4-1-16,-2 0 0 0,1-7 1 0,1-1-4 0,-2-3-4 16,2-3-4-16,5-5-5 15,-6-3-3-15,0-3-3 0,7-1-4 0,-8-3-1 0,8-5-1 16,-7 2-1-16,1-5 0 0,-2 0 0 0,-6-3 1 0,1 0 0 0,0-1 2 16,-1 1 6-16,-6-4 4 0,0 4 4 0,0-5 3 0,0 5 6 15,-6 0 3-15,-1 0 4 0,0 3 5 0,1 5 9 0,0-2 6 0,0 5 6 16,-2 4 6-16,2-1 5 0,0 7 4 0,6 1 1 0,-7 0 2 15,1 3 1-15,6 1-3 0,-7 3 0 0,7 0-2 0,0 0-3 0,-7 3-4 16,7-3-7-16,7 4-5 0,-7 3-8 0,0 0-6 0,7-3-4 16,-1 3-5-16,1 0-2 0,-1 5 1 0,8-5 1 0,-2 0 1 15,1 1 0-15,0 0-1 0,7-1 0 0,-1 0-1 0,1-3-1 0,-1 3-2 16,1 0-2-16,0-3-3 0,-1-1-3 0,7 5-3 0,-6-5-2 16,-1 5-5-16,1-5-5 0,-7 5-1 0,6-1 0 0,-5 0-1 0,-2 4-2 15,1 0 1-15,0 0-1 0,-6 0 1 0,5 4 3 0,-4 0 2 16,-8-1 3-16,6 4 4 0,-6 1 2 0,0 3 3 0,0-4 5 0,0 4 0 15,0-3 3-15,0 3 1 0,0-4-1 0,-6 0-6 0,6 0-11 16,0 0-15-16,0-6-21 0,0 2-40 0,6-6-50 0,0 0-70 0,-6-1-80 16,14-4-73-16,-8-3-71 0,7-3-39 0,0-4-24 0,6-1-11 15,1-3-4-15,-1-4 5 0,1-3 9 0,0-1 16 0,6-2 21 0,-1-1 39 16,9 0 50-16,-9-4 69 0,1 1 182 0</inkml:trace>
  <inkml:trace contextRef="#ctx0" brushRef="#br0" timeOffset="26967.33">11319 5327 111 0,'7'0'242'0,"-14"-4"32"0,7 4 27 0,0-4 26 16,-7 1 27-16,1 3 22 0,-1-5 22 0,1 3 19 0,-1-3 18 0,0-2-7 16,1 3-19-16,0 1-41 0,-8-1-48 0,8 0-39 0,0 1-33 15,-7-1-28-15,6 1-24 0,-6 3-23 0,7 0-24 0,-8 3-18 0,2 1-20 16,-2-1-17-16,1 5-14 0,1 3-13 0,-2-1-12 0,-5 2-8 16,6 6-7-16,0-3-5 0,-7 3-3 0,0 4-5 0,8-4-4 0,-8 4-2 15,7 3-3-15,-7 2-4 0,8-2-3 0,-2 1-3 0,8-1-3 16,-7 1-2-16,7 4-3 0,-1-8-3 0,0 3 0 0,7-3-4 0,0 0-4 15,7-4-2-15,0 0-2 0,-1-2-4 0,0-6-2 0,14 1-6 16,-7-3-6-16,7-5-7 0,-8 1-9 0,15-4-5 0,-7-4-8 0,-2 1-4 16,9-8-2-16,-7 3 1 0,6-6 1 0,-7-1 3 0,7-3 3 0,-6-1 2 15,-1 1 4-15,1-4 6 0,0 0 7 0,-2 0 7 0,-4-3 9 16,-1-1 9-16,0 4 8 0,-6-4 10 0,-1 0 8 0,6 5 6 16,-12-5 7-16,8 4 7 0,-2 0 6 0,-6 0 7 0,0 4 6 15,0-1 7-15,0 1 7 0,0 4 4 0,0-1 5 0,0 0 3 0,0 4 1 16,0 3-2-16,0 1-3 0,0 0-5 0,0 7-7 0,0-4-7 15,0 4-6-15,0 0-5 0,0 4-8 0,0 0-5 0,0 3-6 0,0 1-5 16,0 6-4-16,0-3-3 0,-6 8-3 0,6-1-1 0,0 4-1 16,-8 3 1-16,8 1-1 0,0-1 1 0,0 4 2 0,0 1-1 15,0 3-1-15,0-4-2 0,0 2 0 0,0-4-2 0,0 4-1 0,0-6-1 16,8 0 0-16,-8-2 0 0,6-2-1 0,0-2 0 0,1-4 0 0,-1-1 1 16,1-3-1-16,0-3 0 0,-1-1 3 0,6-3 1 0,-4-1-1 15,4-3 2-15,-5-3-1 0,6-1 1 0,0-3-1 0,-7-1 2 16,8-3 0-16,-2 0-1 0,2-3 1 0,-1-1-1 0,-7-3 1 0,7-1 0 15,0 1-1-15,-7-4-1 0,8 0-2 0,-8 0 0 0,7-3 0 16,-6 2-2-16,6-2 0 0,-7-1 0 0,8 0 1 0,-8 1-1 0,7 3 0 16,-6-4 0-16,6 4-1 0,-7 4 0 0,0 0-2 0,1-1 1 15,6 9 0-15,-7-1-1 0,-6 0 0 0,7 6 0 0,0 3-1 0,-7 2 0 16,0 0-1-16,6 2 1 0,-6 6-1 0,0 3 1 0,0 0 1 16,0 4 0-16,0 3 1 0,-6 0-1 0,6 4 1 0,-7 0 0 15,7 3 1-15,0-2 0 0,-7 3 0 0,1-4 1 0,6 3 2 0,-6-3-1 16,6-3 0-16,0-1-1 0,-7 0-1 0,7-4 1 0,0-2-1 15,0-1 1-15,0-4 1 0,7 0 1 0,-7 0 1 0,0-7 0 0,6 5 1 16,-6-10 0-16,6 5 0 0,1-7 0 0,0 4-2 0,-1-5 0 16,1-3 2-16,-1 1 0 0,7-5 0 0,-6 0-1 0,5 1-1 0,-4-5 0 15,4 1-2-15,-5-1 0 0,6 1 0 0,0-4-1 0,-1 0-1 16,-4 4-1-16,4-4 1 0,2 0-2 0,-8 4-1 0,7-1 0 16,0 1 0-16,-6 3 0 0,-1 1 0 0,7-1 0 0,-6 8-2 0,-1-5 0 15,0 10 1-15,1-3 0 0,-1 5 1 0,-6 5 1 0,7-3 1 16,0 10 0-16,-7-5 2 0,0 8-1 0,0-1 1 0,0 1-1 15,0 7 1-15,-7-4 0 0,7 4-1 0,-7 3-2 0,7-2-3 0,-6 3-4 16,6-4-5-16,-7-1-7 0,7 1-8 0,0 1-10 0,0-5-10 0,0 0-15 16,0-4-19-16,0-2-31 0,7-1-37 0,-7-8-53 0,6 1-61 15,8 0-57-15,-8-8-55 0,0 0-46 0,8-7-37 0,-2 1-16 16,8-1-3-16,-7-8 4 0,7 1 8 0,-8-3 14 0,15 1 19 0,-7-2 30 16,-1-3 37-16,0 3 54 0,8 0 60 0</inkml:trace>
  <inkml:trace contextRef="#ctx0" brushRef="#br0" timeOffset="27540.54">12498 5304 0 0,'6'-3'31'0,"-6"-1"169"0,6 0 21 16,-6 1 15-16,0-1 14 0,0 0 13 0,0-3 13 0,0 4 15 15,0-5 14-15,0 1 17 0,0-1 19 0,0 1-17 0,-6 0-33 0,6 0-26 16,0-1-21-16,-6 5-15 0,6-5-11 0,-7 5-8 0,7-5-6 16,-7 5-7-16,1-1-8 0,-7-1-9 0,7 5-8 0,-8 0-15 15,2 0-17-15,-2 0-17 0,2 5-20 0,-8-1-15 0,7 3-12 0,-7 0-10 16,8 1-7-16,-8 6-8 0,0-3-8 0,7 4-6 0,-7 0-6 15,8 3-6-15,-8 1-4 0,7-1-5 0,1 0-5 0,-2 4-4 0,8 0-3 16,-1 3-3-16,0-3 0 0,1 1-2 0,6-2 0 0,0-3-2 16,6 5-1-16,1-5-3 0,0 0-3 0,-1-3-3 0,8-3-6 0,-2-2-8 15,1-3-7-15,0 1-10 0,6-8-12 0,1 0-8 0,-7-4-12 16,7 0-10-16,0-7-15 0,-2 0-10 0,2-4-8 0,0 1-4 0,-1-4-3 16,-5-1 1-16,5 1 4 0,-6-4 7 0,0 0 8 0,0 0 12 15,-6 0 11-15,5-4 10 0,-5 4 11 0,0 1 15 0,-1-6 15 0,1 6 22 16,-1-2 24-16,-6-2 19 0,6 3 18 0,-6 4 17 0,7-4 18 15,-7 3 12-15,7 1 10 0,-7 3 8 0,0 1 7 0,0 3 5 16,0 4 2-16,0-4 1 0,0 7 0 0,0-4-10 0,0 8-12 0,0 0-13 16,0 0-10-16,0 0-14 0,0 8-12 0,-7-1-10 0,7 1-8 15,0 6-6-15,0 1-7 0,-7 3-3 0,7 8-4 0,0 0-2 0,0 2-1 16,0 2-1-16,0 7 0 0,0 3-1 0,0 0 0 0,7 7-3 16,-7-3-3-16,0 8-3 0,0-1-2 0,0 1-3 0,0 3-1 0,0 0-1 15,0 0 0-15,0 3 0 0,0-3 1 0,0 0-1 0,0 0-2 16,0 0 0-16,-7-4 1 0,7 0 0 0,0 1 0 0,-6-8 1 0,6 0 0 0,-6-7 1 15,-1-1-1-15,7-3-1 0,-6-6-1 0,-1-2-5 0,0-7-3 16,1-4-4-16,0 1-3 0,-8-4-3 0,8-7-6 0,-7-4-5 16,7 0-3-16,-8-8-3 0,8-2-1 0,-8-2-2 0,8-6 0 0,0-4 0 15,0-4 2-15,-1-2 2 0,7-2 4 0,-7-3 4 0,7-4 4 16,7 1 5-16,-7-2 5 0,7 1 3 0,-1-2 4 0,0-1 2 0,0 3 4 16,2-3 0-16,4 3 3 0,2 0 0 0,-1 1 0 0,-1 0 0 0,2 2-2 0,-2-2 0 15,8 3-2-15,-7 4-13 0,0-1-20 0,6 0-38 0,-5 1-49 0,5 4-64 16,-5-2-71-16,4 6-69 0,-4-1-70 0,-1 1-38 0,7 2-22 15,-8 1-11-15,2 3-4 0,-2 0-2 0,-5 4-1 0,6 1 13 16,0 2 19-16,-7 0 39 0,8 5 48 0,-8-1 64 0,0 0 186 0</inkml:trace>
  <inkml:trace contextRef="#ctx0" brushRef="#br0" timeOffset="27837.42">11267 5942 0 0,'-20'22'35'0,"7"0"414"16,0 1 64-16,0-6 34 0,1 1 19 0,4-3 9 0,-4-1 3 0,5-6 2 15,7-1 1-15,-7 1 1 0,7-5 0 0,0-3 0 0,0 4 0 16,0-4-138-16,0 0-204 0,0 0-122 0,7 0-81 0,-7-4-59 16,7 4-47-16,-1-7-67 0,0 3-78 0,-6-3-104 0,8-4-117 0,-2 4-67 15,0-8-38-15,0 3-22 0,-6-2-10 0,7 1-3 0,-7-7 0 16,0 3 10-16,0-2 15 0,0 1 25 0,0-4 28 0,0 3 59 16,0-3 74-16</inkml:trace>
  <inkml:trace contextRef="#ctx0" brushRef="#br0" timeOffset="28181.18">9736 5223 0 0,'-6'8'387'0,"-8"3"89"0,2 0 55 0,-1 0 36 16,-1-3 27-16,8 2 19 0,-7-6 15 0,6 3 11 0,1-3 7 16,-1 0 4-16,1-4 4 0,6 0-50 0,-6 3-78 0,6-3-121 15,0 0-143-15,6 0-253 0,0 0-9 0,1 0 0 0,6-3 0 0,6-1 0 16,8 0 0-16,5 1 0 0,1-1 0 0,5 0 0 0,8 1 0 15,7-4-75-15,-2 2-284 0,2-2-102 0,-1 4-96 0,7-1-49 0,-8 0-24 16,2 1-11-16,-1-1-7 0,-1 0 3 0,-4 1 7 0,-9-1 19 16,8-4 28-16,-13 2 39 0,6 2 45 0,-7-3 92 0,1-1 168 15</inkml:trace>
  <inkml:trace contextRef="#ctx0" brushRef="#br0" timeOffset="29385.88">13879 5440 0 0,'-14'26'190'0,"1"-4"118"0,0 0 34 0,7 0 18 16,-7-4 11-16,7-4 8 0,-8 1 6 0,8-4 4 0,-1 0 4 0,0-3 4 15,7-1 2-15,0 0-42 0,-6-3-64 0,6 0-64 0,0-1-63 16,6-3-35-16,-6 4-23 0,7-8-11 0,0 4-4 0,-1-3-5 0,8-5-4 16,-2 1-3-16,1-4-3 0,0-4-3 0,6 0-3 0,1-3-7 15,0-4-8-15,-1 0-8 0,1-3-7 0,0-2-10 0,-1-2-11 0,1 0-8 16,-8 0-5-16,8 0-3 0,-7-5-2 0,0 5-1 0,0-4 1 15,1 4-1-15,-8 0 0 0,7-1 3 0,-7 1 3 0,1 4 7 0,-1 3 7 16,-6 0 9-16,0 3 9 0,0 1 6 0,7 3 6 0,-14 5 6 16,7-2 5-16,0 5 5 0,0 0 5 0,-6 3 4 0,6-3 3 15,-7 7 1-15,7-4-2 0,-6 4-4 0,-1-4-8 0,7 8-8 0,-6-4-10 16,0 4-7-16,-2-1-6 0,2 5-5 0,0-1-7 0,-1 3-3 16,1 5-6-16,-7 1-2 0,6 2-5 0,1 4 0 0,0 0-1 0,-2 3 1 15,2 4 0-15,0 1 1 0,6-1 0 0,-7 1 2 0,7 2 0 16,0-2 1-16,7-1-1 0,-7 5-1 0,6-6 0 0,0-2-1 0,2 3-1 15,-2-4-2-15,7 2-2 0,-7-5 0 0,7 0-3 0,0-4 0 16,1 0 1-16,5-2-1 0,-6-6 0 0,6-3 1 0,1 1 1 0,0-8 0 16,-1 0-2-16,1-4-6 0,-1-3-4 0,0-5-8 0,8-2-8 15,-7-1-5-15,5-7-7 0,-5-3-6 0,0-1-5 0,6 1-5 16,-14-9-6-16,8 1-3 0,-1 0-5 0,-5-3-1 0,-2-1 2 0,2-3 3 16,-1 3 6-16,-7-3 7 0,0-4 7 0,2 4 7 0,-2-4 7 15,-6 0 5-15,0 0 5 0,0 4 5 0,0-5 5 0,0 1 5 0,-6 8 6 16,6-4 6-16,0 6 6 0,-8 2 9 0,8 3 8 0,-6 6 8 15,6 2 6-15,0 2 7 0,-6 5 6 0,6 2 6 0,-7 5 5 0,7-4 1 16,0 7 3-16,-6 1-2 0,6-1-2 0,0 4-6 0,-7 0-7 16,7 4-8-16,0-1-9 0,-7 1-8 0,7 7-5 0,0-1-5 15,-6 2-7-15,6 7-4 0,-6-1-5 0,-2 4-2 0,8 3-1 0,-6 4-1 16,6 1 0-16,-6 3 2 0,0 0 0 0,6 3 3 0,-7 5-1 0,7-4 1 16,-7 3 0-16,7 0 0 0,0 1 0 0,-6-1 1 0,6 4-1 15,0-4 0-15,0-1-1 0,0 3 0 0,0-3 1 0,0-2 0 16,0 0-3-16,0 0 1 0,0-4-2 0,6-1 1 0,-6 2 0 0,7-5-2 15,-7-3 0-15,7-1-2 0,-7-3 0 0,6-3 1 0,0-1 0 16,-6-3 0-16,6-4 0 0,2 0 0 0,-8-4 1 0,6-4 1 0,0 5 1 16,-6-8 0-16,7 0 2 0,-7 0-1 0,7-4 1 0,-1 0 0 15,1-3 1-15,-1-1-1 0,0-2 0 0,2-1 0 0,-2-5 0 0,6-1-1 16,-5-2 0-16,0 1-2 0,6-4-1 0,-7-3-1 0,8 3-1 16,-8-5 0-16,6 2-1 0,2 0-1 0,-1-5 1 0,0 5-1 15,0-1 0-15,-1 0 1 0,2 1-1 0,-1 3 0 0,7 0 1 0,-8 4-2 16,2 3 1-16,-2 4-1 0,2 0 1 0,-1 7 0 0,-1 1 1 15,2 6 0-15,-8 1 2 0,8 2 1 0,-8 6 0 0,7 3-1 16,-7 0 2-16,1 6 1 0,-1 2 0 0,1 2 3 0,-1 1-1 0,0 4 0 16,-6-2-1-16,8 2 1 0,-8-1-2 0,6 0 1 0,0 0-2 15,1-3-2-15,-7-3-2 0,6-2-5 0,1-3-8 0,-1-3-14 0,1 0-16 16,6-4-21-16,-6-4-21 0,-1-3-39 0,7 0-48 0,-6-8-66 16,6 0-75-16,-1-7-71 0,2-1-66 0,6-5-49 0,-8-2-43 0,8-3-15 15,-1 1-3-15,1-5 7 0,-1 0 14 0,1 0 19 0,6 1 20 0,-6-1 39 16,5 1 48-16,-5 0 67 0,6 2 76 0</inkml:trace>
  <inkml:trace contextRef="#ctx0" brushRef="#br0" timeOffset="29979.64">15546 5195 0 0,'19'-4'35'0,"-6"-1"185"16,0 3 23-16,-7-2 21 0,2 0 20 0,-8 1 19 0,6-5 19 15,-6 4 20-15,0-3 19 0,0 4 28 0,-6-5 30 0,6 4-17 0,0 1-38 16,-8-5-35-16,8 5-35 0,-6-5-20 0,0 5-15 0,-1-1-14 16,1 1-14-16,-1-1-15 0,0 0-15 0,1 4-17 0,-6-3-16 0,4 3-24 15,-4 0-28-15,-1 3-19 0,-1-3-15 0,2 8-11 0,-2-5-7 16,2 4-3-16,-8 1-4 0,7 3-5 0,-1 0-3 0,2 1-3 15,-8 2-3-15,7-1-4 0,0 7-2 0,0-6-4 0,1 4-2 0,-2 1-4 16,8 3-3-16,-7-4-5 0,6 4-5 0,0-3-4 0,1 2-6 16,6-2-4-16,0 3-2 0,0-5-2 0,0 2-1 0,6-1-2 0,1 1-2 15,0-4-3-15,-1 0-5 0,7-5-4 0,1 1-7 0,-2-3-5 16,1-5-3-16,0 1-3 0,0-1-5 0,7-6-2 0,0-1-3 0,-8-3-1 16,8-4 0-16,-7 0 1 0,7-4 1 0,-8 1 2 0,2-2 4 15,5-2 7-15,-5 0 5 0,-8 0 5 0,6 0 7 0,2-4 4 16,-8 3 4-16,1-2 5 0,-1-2 6 0,0 5 7 0,2-4 8 0,-2 4 6 15,-6 0 8-15,6-4 5 0,-6 2 6 0,0 3 8 0,6 2 7 16,-6 0 6-16,0 1 7 0,0 3 3 0,0 0 5 0,0 0 0 0,0 4-1 16,0 3-6-16,0 1-8 0,0-2-7 0,0 5-6 0,0 5-6 15,0-2-6-15,0 1-7 0,0 7-9 0,0 0-5 0,0-1-6 0,8 9-4 16,-8-1-4-16,0 1-1 0,0 3 0 0,6 3 0 0,-6 1 0 16,6 0 1-16,-6-1 1 0,7 1-1 0,-7-1 0 0,6 1 1 0,1-4-1 15,-7-1 0-15,7 2-3 0,-1-2 0 0,0-5-1 0,0 2 1 16,8-7 0-16,-8 0 0 0,1 0 2 0,6-4 1 0,-6-3 0 0,5-4-1 15,2 0 1-15,-2-4-1 0,2-3 0 0,-1 0 0 0,-1-4 0 16,2-4-1-16,-2 0 2 0,2-4 0 0,-1 1-1 0,0-3-1 16,0-1 0-16,-7 0-1 0,8-3-1 0,-2-1 1 0,-5-4 1 0,-1 5 1 15,1-5 2-15,-1 1-1 0,1 2 1 0,-1 2 0 0,1 0-2 16,0-1 2-16,-7 8 1 0,6-4 3 0,-6 7 6 0,0 4 0 0,6 1 1 16,-6 2-1-16,0 0-2 0,0 8 2 0,0 0-1 0,0 0 3 15,0 8 3-15,0 0 4 0,0 2 2 0,0 1 2 0,0 7-1 16,0 1-2-16,0 3-4 0,0 0 0 0,0 3 0 0,0 5 0 0,0-4 0 15,0-1-5-15,7 5-14 0,-7-5 0 0,7 1 0 0,-7-1 0 16,6-3 0-16,1 0 0 0,-1-3 0 0,0-1 0 0,1-4-25 0,6 2-42 16,-7-9-26-16,1 0-44 0,0 0-53 0,-1-7-78 0,1 0-90 15,-1-7-80-15,1 0-74 0,-1-5-47 0,1-2-29 0,-1-4-12 16,0-4 0-16,-6 0 10 0,8-3 16 0,-2-5 22 0,-6-3 24 0,0-4 43 16,0 1 53-16,0-1 79 0,0-7 111 0</inkml:trace>
  <inkml:trace contextRef="#ctx0" brushRef="#br0" timeOffset="30120.26">16041 4700 148 0,'-14'-8'392'0,"2"5"54"0,-1-1 33 0,-1 4 23 0,2 0 19 0,-2 0 11 16,1 0 9-16,0 0 3 0,0 4 3 0,7-4 0 0,-8 0 0 16,8 0-82-16,-7 0-121 0,7 0-102 0,-1 0-93 0,7 3-62 15,-6-3-50-15,6 0-46 0,0 0-47 0,0 0-65 0,0 0-71 0,0 0-85 16,0 0-90-16,0 0-67 0,0 0-56 0,0-3-28 0,6 3-13 0,-6-4-6 16,0 1-1-16,7-1 9 0,-7 0 12 0,0 1 24 0,6-5 28 15,-6 5 53-15,7-4 65 0</inkml:trace>
  <inkml:trace contextRef="#ctx0" brushRef="#br0" timeOffset="30260.88">15800 4593 57 0,'-13'5'333'0,"-7"-5"55"0,7 0 45 0,0 0 26 15,-7 0 18-15,7 0 8 0,1-5 5 0,-8 5 2 0,7 0 0 16,-7-3-1-16,8 3-2 0,-8-4-76 0,0 4-113 0,1 0-114 0,-1 4-111 16,-6-1-115-16,7 2-113 0,-7-2-97 0,6 5-89 0,-6-1-62 15,-1 4-46-15,1 0-24 0,-6-1-10 0,7 5-5 0,-2-4 0 0,1 4 5 16,-6-1 12-16,5 5 27 0,-5-5 35 0,6 1 58 0,-7 4 70 15</inkml:trace>
  <inkml:trace contextRef="#ctx0" brushRef="#br0" timeOffset="30512.12">14152 5044 364 0,'-7'4'462'0,"-6"0"42"0,7 3 32 0,-7-7 19 0,6 4 13 16,-5-1 7-16,4-3 5 0,2 0 1 0,0 0 2 0,6 0 0 15,-7 0-1-15,7 0-117 0,0 0-173 0,0 4-105 0,7-4-68 0,-1 0-43 16,0 3-30-16,2-3-29 0,11 5-29 0,0-5-36 0,1 0-42 16,-1 0-78-16,14 0-98 0,-7 0-103 0,6 0-107 0,1 0-52 15,-1-5-27-15,7 2-13 0,-5-1-7 0,5-3-3 0,-7 3-1 0,7-7 8 16,0 3 15-16,1 1 29 0,-2-4 36 0,1 0 77 0,0 1 110 15</inkml:trace>
  <inkml:trace contextRef="#ctx0" brushRef="#br0" timeOffset="31127.85">13885 5063 245 0,'-6'10'304'0,"-2"-2"43"0,2-1 39 0,-7-3 34 15,7 0 31-15,6-1 21 0,-7 1 13 0,1 0 13 0,-1-4 9 16,7 0-20-16,0 0-34 0,0 0-60 0,0 0-73 0,0 0-55 16,0 0-44-16,7 0-41 0,6 0-37 0,-7 0-34 0,13 0-30 0,-5 0-19 15,12-4-16-15,0 4-11 0,0-4-10 0,13 4-7 0,-6-3-6 16,6 3-20-16,0 0-26 0,0 0-72 0,6 0-95 0,-6 0-105 0,7 0-111 16,-7 0-56-16,0 0-27 0,-7 0-15 0,1 0-7 0,-1-4-3 15,2 0-2-15,-1 1 2 0,-8-4-1 0,7-1 16 0,-6-3 26 16,7 0 69-16,-1-1 94 0</inkml:trace>
  <inkml:trace contextRef="#ctx0" brushRef="#br0" timeOffset="31894.67">17434 5151 0 0,'7'3'147'0,"0"-3"116"15,-7 5 24-15,6-3 28 0,-6 2 31 0,6-4 32 0,-6 4 32 16,0-4 20-16,0 0 18 0,0 0 10 0,-6-4 8 0,6 0-42 0,0 4-69 15,0-2-52-15,-6-3-45 0,6-2-30 0,0 3-22 0,-7-3-27 16,7-1-28-16,-7 2-30 0,7-2-31 0,-6 1-19 0,0-1-14 0,-2 1-8 16,2 0-7-16,0 0-3 0,-7-1-6 0,6 4-4 0,-6 1-4 15,1-1-2-15,-2 4-3 0,-5-4-2 0,5 8-3 0,-5-4-1 16,0 7-1-16,-1-3-3 0,1 7-3 0,-7-4-2 0,6 4-3 0,-6 4 0 16,7-4-1-16,-1 7-1 0,0-2-1 0,1 1-1 0,5-2 1 15,-5 3-1-15,6 1 1 0,0-5-1 0,7 4 0 0,-1 1 1 0,0-5-1 16,7 4 0-16,0-2 0 0,0-2-1 0,7-2-1 0,0-2 1 15,-1 1-1-15,1 0 3 0,5-4 0 0,2-3-2 0,-2 0 0 0,8-1-5 16,0-3-4-16,-1-3-6 0,1-1-5 0,-1 0-6 0,7-7-5 16,-6 4-3-16,6-4-3 0,0-4-2 0,-7 1-1 0,7-4 0 15,-6-1-2-15,-1 1 1 0,1-1 2 0,0-3 5 0,-7 1 5 0,7 2 7 16,-8-3 6-16,-5 0 5 0,6 0 7 0,-7 0 6 0,1 0 4 16,-1 4 8-16,1 0 8 0,-7 0 10 0,0 2 8 0,7 2 8 15,-7 2 7-15,0 2 5 0,0 3 3 0,0-1 3 0,0 5 1 0,0-1 0 16,-7 0 0-16,7 4-2 0,0 0-2 0,0 4-4 0,-7 3-4 0,7 1-7 15,-6 3-6-15,-1 0-6 0,7 3-3 0,-6 9-4 0,0-2-2 16,-1 5 0-16,0 0 0 0,1 6-1 0,0 2 3 0,-2-1 1 16,2 3 3-16,0 4-2 0,-1 1 0 0,1-1-1 0,6 0-3 0,-7 5-3 15,0-5-2-15,1 4-5 0,0-4 0 0,0-3-4 0,6 2 0 16,-8-2-3-16,2-4-1 0,0 1-8 0,-1-5-8 0,7 0-17 0,-6-3-17 16,6-5-29-16,-7 1-32 0,7-7-49 0,-7 0-58 0,7-4-71 15,0-3-79-15,0-5-72 0,0-3-64 0,0 0-33 0,0-3-17 0,0-9-3 16,7 1 4-16,0 0 11 0,-1-4 17 0,7-3 27 0,-7-1 31 15,8 2 51-15,5-5 57 0,-6 3 73 0,6-2 252 0</inkml:trace>
  <inkml:trace contextRef="#ctx0" brushRef="#br0" timeOffset="32238.43">17877 5484 0 0,'7'-11'103'0,"-7"4"123"0,6 0 27 0,1-4 31 0,-7 3 32 0,0 0 33 15,0 1 36-15,0-1 31 0,0 5 30 0,0-4 15 0,0 0 9 16,0 3-29-16,0 0-48 0,0 1-34 0,-7-1-25 0,7 0-22 15,-6 1-20-15,6 3-24 0,-7 0-27 0,7 0-31 0,-7 0-35 0,1 0-31 16,0 0-29-16,-1 3-19 0,-6 5-17 0,7-5-15 0,-1 5-9 16,-6-1-12-16,6 3-9 0,1 2-11 0,-7-1-7 0,6 3-7 0,1 1-5 15,0 0-3-15,-1-1-2 0,0 5-1 0,7-4 1 0,0 3-1 16,0-4-1-16,0 1 1 0,7 0-2 0,0 0 0 0,-7-1-2 0,6-3 0 16,7-3-2-16,-6 3 0 0,-1-4-4 0,7-4-1 0,0 1-2 15,-6 0-1-15,5-4-1 0,2 0 0 0,-2-4 0 0,2 0 0 16,-8-3 1-16,7-4 0 0,1 4 2 0,-8-8 2 0,0 3 2 0,0-1 3 15,2-1 3-15,-2-2 2 0,-6-2 5 0,0 0 1 0,0 3 4 0,0-4 2 16,-6 5 3-16,-2-1 2 0,2 0 2 0,0 1 0 0,0 3 1 16,-8-1-1-16,8 6-2 0,-1-2-2 0,-6 1-1 0,6 3-7 15,-5 4-8-15,5 0-17 0,-6 0-17 0,7 8-32 0,-1-5-38 0,-6 5-64 16,6 3-78-16,1-1-88 0,0 1-91 0,-1 0-56 0,0 1-36 16,7-1-19-16,0 3-7 0,7-7 0 0,-7 5 5 0,13-5 12 15,0 0 17-15,0-3 29 0,0-4 35 0,7 4 63 0,-1-8 76 0</inkml:trace>
  <inkml:trace contextRef="#ctx0" brushRef="#br0" timeOffset="32383.2">18470 5524 321 0,'0'11'437'0,"-6"1"27"0,6-2 8 0,0-3-10 16,0 1-16-16,0-1-49 0,0-2-63 0,6-3-90 0,-6 2-106 15,0-4-61-15,0 0-39 0,0-4-129 0,6 2-175 0,-6-7-102 0,0 2-67 16,-6 0-28-16,6-4-8 0,-6 0 9 0,6 0 17 0,-7 0 48 0,0-3 63 15</inkml:trace>
  <inkml:trace contextRef="#ctx0" brushRef="#br0" timeOffset="33587.44">5053 7444 60 0,'0'7'365'0,"0"3"56"0,-6-2 33 0,6 1 21 0,0-3 13 15,-6 2 11-15,6-5 7 0,-8 1 6 0,8 0 8 0,0-1 6 0,-6-3 7 16,6 4-60-16,0-4-92 0,0 0-96 0,0 0-97 0,0 0-51 15,0 3-31-15,0-3-14 0,6 4-6 0,-6-4-2 0,14 4 0 0,-8-4-2 16,8 3-1-16,-1-3-4 0,-1 4-4 0,8 0-3 0,0-4-2 16,5 0-3-16,1 3-2 0,1-3 0 0,-1 4 0 0,0-4-5 0,0 3-3 15,7-3-5-15,-7 0-4 0,-1 0-44 0,9 0-2 0,-9 0 0 16,1 5 0-16,-6-5 0 0,6 0 0 0,-7 0 0 0,7 0 0 0,-12 3 0 16,5-3 0-16,1 0 0 0,-8 4 0 0,2-4 0 0,-2 3 0 15,2-3 0-15,-1 4 0 0,-7 0 0 0,8-1 0 0,-8-3 0 16,0 4 0-16,0 0 0 0,-6-4 0 0,0 3 0 0,7-3 0 0,-7 3 0 15,0-3 0-15,0 0 0 0,0 0 0 0,0 0 0 0,0 0 0 16,0 0 0-16,0 0 0 0,-7-3 0 0,1 3 0 0,0-3 0 16,0-1 0-16,-2 0 0 0,-4 1-438 0,-1-1-300 0,-1-3-22 0,2 3-12 15,-8-4-7-15,7 1 11 0,0-4 17 0,6 4 36 0,1-4 42 16,0 0 59-16,6 0 67 0,0-4 117 0,6 4 224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  <inkml:channelProperty channel="T" name="resolution" value="1" units="1/dev"/>
        </inkml:channelProperties>
      </inkml:inkSource>
      <inkml:timestamp xml:id="ts0" timeString="2021-10-27T12:23:33.898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7437 7169 8 0,'0'5'142'0,"7"-5"7"15,-7 0 3-15,0 0 6 0,0 0 3 0,0 0 7 0,0 0 4 0,0 0 6 16,0 0 7-16,0 0-20 0,6 3-37 0,-6-3-24 0,0 0-19 16,0 0-12-16,0 0-9 0,0 0-6 0,7-3-3 0,-7 3-5 0,0 0-4 15,6-5-5-15,-6 5-5 0,0 0-7 0,7-3-7 0,-7 3-6 16,0-5-7-16,6 5-4 0,-6 0-3 0,0-2-1 0,7 2 0 16,-7 0 0-16,0 0-1 0,6-5 0 0,-6 5 0 0,0 0 0 0,0 0 0 15,0 0 0-15,0 0-1 0,0 0 2 0,0 0 1 0,0 0 3 16,0 0 3-16,0 0 5 0,0 0 5 0,0 0 6 0,0 0 9 0,0 0 5 15,0 0 8-15,0 0 5 0,0 0 6 0,0 0 4 0,0 0 3 16,0 0 1-16,0 0 2 0,0 5-3 0,0-5-1 0,0 2-4 16,0 3-6-16,0-5-6 0,0 3-7 0,-6 2-5 0,6-2-4 0,0 0-4 15,0 1-3-15,0 3 0 0,-7-4 0 0,7 6 2 0,0-6 4 16,-6 4 3-16,6-3 4 0,0 3 8 0,0 0 7 0,-7 0 7 0,7-3 9 16,-6 4 3-16,6-1 3 0,-7 0 2 0,1-4 1 0,6 5 0 15,-7 0 0-15,0-1-2 0,1 0-1 0,0 0-2 0,6 0-1 0,-7 1-3 16,0 3-2-16,1-3-4 0,0-1-4 0,-1 4-2 0,1-4-1 15,-1 1 0-15,0 3 1 0,1-5 1 0,0 3 3 0,-1-2 0 16,0 0 2-16,1 0 1 0,0 0 0 0,-1 0-3 0,0 2-4 0,1-3-3 16,-7 2-2-16,7-2-3 0,-2-1-2 0,2 3-3 0,-6-1-3 0,5-4-2 15,-6 5-4-15,6-5-2 0,1 1-4 0,-8 0-2 0,8-1-2 16,0 1 0-16,-1-1 0 0,0-3 2 0,1 0-2 0,0 4 1 16,-1-8-2-16,1 4 0 0,-1 0-2 0,0-3-2 0,1-1 0 0,0 1-3 15,-1-1-2-15,0 0-1 0,7-3-3 0,-6 0-1 0,0 0-2 16,-1-6-2-16,0 7-2 0,7-5-2 0,-6-1-2 0,6 2 0 15,-7-1 0-15,7 0-1 0,0-1 1 0,-6 2-1 0,6-1 0 0,0 0 1 16,0 4-1-16,6-4 1 0,-6 3-1 0,0 2 1 0,0-2 0 16,7 0 0-16,-7 4 0 0,6-3-1 0,-6 3-2 0,0-3 1 0,7 4 0 15,0-5 1-15,-7 5 0 0,6-5-1 0,-6 5 1 0,6-5-2 16,-6 5 1-16,7 0-1 0,-7-2 0 0,7 1-1 0,-7 1 1 0,6-1 0 16,-6 4 0-16,0 0-3 0,0 0-3 0,0 0-10 0,0 0-9 15,0 0-25-15,0 0-29 0,0 4-49 0,-6-1-59 0,6 1-66 16,0 1-71-16,-7 1-55 0,7 2-45 0,0 3-24 0,-7-4-11 0,7 0-3 15,0 4 0-15,7-4 6 0,-7 0 11 0,7-2 23 0,5-2 31 16,-5 2 49-16,6-10 59 0</inkml:trace>
  <inkml:trace contextRef="#ctx0" brushRef="#br0" timeOffset="1410.56">7606 7334 0 0,'-6'0'7'0,"6"0"131"0,0 0 11 0,0 4 10 0,0-4 8 16,0 0 9-16,0 0 8 0,0 0 7 0,0 0 10 0,0 0-6 16,-6 0-12-16,6 0-12 0,0 0-15 0,0 0-9 0,0 0-7 0,0 0-3 15,0 0-1-15,0 0-1 0,0 0-1 0,0 0 0 0,0 0 0 16,0 0-2-16,0 0-1 0,0 0-5 0,0-4-10 0,0 4-7 0,0-4-7 15,0 1-9-15,0 0-10 0,0-5-9 0,6 3-7 0,-6-5-10 16,6 2-7-16,-6-2-7 0,7-6-7 0,-7 6-7 0,6-5-6 0,-6-3-6 16,7 4-4-16,0-5-3 0,-7 2-5 0,6-3-2 0,0 2 0 15,-6-1-1-15,7 2-1 0,0-5-1 0,-1 3 0 0,-6 1-1 16,6-1 0-16,1 1-1 0,-7 0 1 0,7-1 0 0,-1 1 2 0,-6 0-1 16,7 3 2-16,-1-3-1 0,-6 4-2 0,6-1 1 0,-6 0 1 15,8 0 0-15,-8 1 1 0,6 2-1 0,-6-2 1 0,6 3 0 0,-6 1-1 16,0-2-1-16,6 1-1 0,-6 0 0 0,7 3 1 0,-7-2-1 15,0 2 0-15,7 1 2 0,-7 3 0 0,0-3 2 0,0 4 2 16,0-2 3-16,0 2 3 0,6 3 7 0,-6-4 4 0,0 4 7 0,0 0 7 16,0 0 6-16,0 0 8 0,0 0 6 0,0 0 5 0,0 0 5 15,0 0 2-15,0 0 0 0,0 0-2 0,0 0 0 0,0 0-3 0,0 4-5 16,-6-4-4-16,6 3-5 0,0 2-6 0,0-2-4 0,0 1-6 16,0-1-3-16,0 5-3 0,0 3-2 0,0-3-1 0,0 2 0 15,0 5-2-15,0-5-1 0,0 6 0 0,0-2-2 0,0 4 0 0,0-3-1 16,0 0 0-16,0 3-2 0,-7-4-2 0,7 5-2 0,0-4-2 0,0 3-3 15,0 0 2-15,0 0-1 0,7 1 0 0,-7-1 0 0,0 4 1 16,0 1 1-16,6 2 2 0,-6 1 1 0,7-1-2 0,-1 1 0 16,-6 3 2-16,6-3 1 0,2 3 0 0,-2-3 0 0,0 3-2 0,1-3-1 15,0-4 0-15,-1 3-2 0,0-3 0 0,1 0-2 0,-1-4-2 16,1 1 1-16,0-2 0 0,-1 3-1 0,-6-6-2 0,6-3-1 0,1 0 0 16,0 0 1-16,-1-4 3 0,0 0-2 0,1 1-1 0,0-4-1 15,-1-1 1-15,-6-3 0 0,7 0-1 0,-1 0 1 0,0-3 0 0,2-1 1 16,-2-4 0-16,0 1 1 0,0-4 0 0,1 0-2 0,6-3-2 0,-6-1 0 15,-1-8 0-15,0 6 0 0,8-5 0 0,-8-3-2 0,0-1 0 16,2 0 0-16,-2-3 0 0,0-1-1 0,1-3 0 0,-1 4-2 16,1-4 1-16,6 1-2 0,-7 2 1 0,0-3 0 0,2 4-1 0,-2-4 2 15,0 3 0-15,7 5 2 0,-6-5 1 0,0 4 1 0,-1 5 0 16,0-5 0-16,1 4 1 0,6 0-1 0,-7 0 1 0,1 4 1 0,0-1 0 16,-1 5 2-16,-6-1-1 0,7 0 0 0,-1 1 2 0,-6 3 0 15,6 4 2-15,-6-5 1 0,7 5 4 0,-7 4 1 0,0-5 1 16,0 5 2-16,0 3 2 0,7-4 2 0,-7 4 1 0,0 0 1 0,0 0 0 15,0 0-2-15,0 0 1 0,-7 4-2 0,7-4-4 0,0 3-1 16,0-3-4-16,0 4 0 0,0 0-2 0,0 3-2 0,-7 0-3 0,7 1-2 16,0-1-1-16,0 4-1 0,0 0 1 0,0 4-1 0,0-1 2 15,-6 4 0-15,6 1 0 0,0-1 0 0,0 4 1 0,0 0 0 16,0 0-2-16,0 4 1 0,0-5 1 0,0 5-1 0,0 4 1 0,0-5 0 16,0 5-2-16,6-1 0 0,1-4-1 0,-7 4 0 0,7 1 0 0,-1 0 1 15,0-4-1-15,2 2 1 0,4-6-1 0,-5 4 1 0,6-8 0 16,0 4 0-16,-1-3-2 0,-4-4-1 0,4-1-2 0,1-3-8 15,1-4-7-15,-2 5-22 0,8-9-30 0,-7 1-45 0,0-4-52 0,0-4-65 16,0 1-72-16,0-6-65 0,0 3-63 0,0-9-31 0,0 1-15 16,0-1-8-16,0-7 0 0,1-1 4 0,-8 2 8 0,7-4 22 0,0-2 28 15,0 1 45-15,-7-2 53 0,8 2 65 0,-2 0 256 0</inkml:trace>
  <inkml:trace contextRef="#ctx0" brushRef="#br0" timeOffset="2035.56">8896 6859 0 0,'0'2'38'0,"-6"-2"177"0,6 0 18 0,0 4 14 0,0-4 10 16,0 0 9-16,-7 0 8 0,7-4 9 0,-7 4 11 0,1-2 13 16,6 2 10-16,-6-5-22 0,-1 5-38 0,0-4-33 0,1 1-26 0,-1 3-13 15,-5 0-7-15,5-5-2 0,0 5-2 0,-5 0-1 0,4 0-3 16,-4 0-5-16,-1 5-8 0,6-2-9 0,-6 1-9 0,1 1-15 15,-2 1-19-15,8 1-16 0,-7 0-13 0,-1 5-10 0,8-5-10 0,-7 8-8 16,0-5-6-16,7 5-5 0,-8 0-4 0,8 4-3 0,-1-2-1 16,1 3-2-16,0-3 0 0,-1 6-2 0,0-2 0 0,7 1-2 0,-6 0 1 15,6 4-3-15,6-5-4 0,-6 2-1 0,0-1-3 0,7-4-2 16,0 5-3-16,-1-6-1 0,0 2 0 0,7-5-3 0,1 0-1 16,-2 2 0-16,-5-2-4 0,12-6-1 0,-5 3-5 0,-1-4 0 0,-1 0-4 15,8-3-3-15,-7 0-5 0,0-4-7 0,0 0-4 0,1-4-10 16,5 0-7-16,-6-3-10 0,0 0-9 0,0-4-11 0,-6 0-10 0,5-3-8 15,-5-2-8-15,0-2-5 0,5 0-1 0,-12-4-1 0,7 0 3 0,-7 0 4 16,6-4 7-16,-6 0 7 0,-6 1 8 0,6-1 11 0,-7 1 10 16,1 0 15-16,0-2 20 0,-1 5 23 0,0 0 27 0,1 3 23 15,0 2 18-15,-1 2 16 0,0 4 14 0,1 4 7 0,-1 0 6 0,7-1 3 16,-6 4 5-16,0 4 1 0,6-3 0 0,-7 3-5 0,7 0-7 16,0 3-13-16,0 1-19 0,0 0-15 0,0 0-13 0,0 3-13 0,7-4-10 15,-7 4-7-15,6 1-6 0,0 3-3 0,1-4-5 0,6 1-1 16,-6-2 1-16,5 3-1 0,2-2 0 0,-2-4-1 0,1 1 1 0,7-1 0 15,-6-3 0-15,-2 4 0 0,8-8 0 0,-7 4 0 0,7-3-1 16,-8-1-1-16,2 1 2 0,5-1-1 0,-6-4 0 0,0 4 1 16,-1-2 1-16,2-2 0 0,-1 5-1 0,-7-5-1 0,8 5 1 0,-8-1-1 15,0 4 0-15,1-3 1 0,0-2 0 0,-1 5 0 0,-6 0 0 16,6 5 1-16,-6-2 2 0,7 1 0 0,-7-1 3 0,7 5 3 16,-7 3 3-16,0-1 4 0,6 2 1 0,-6 2 1 0,0 4 1 0,0 1 1 15,0 0 1-15,7 2 1 0,-7 1 2 0,0 0-3 0,0 0-1 16,6 1-1-16,-6-2-5 0,0 2-2 0,6-6-3 0,2 1-3 0,-8 1-3 15,6-4-9-15,0-1-8 0,-6-3-20 0,6 0-26 0,1-3-42 16,0-5-52-16,-1 2-65 0,1-2-70 0,-7-6-66 0,6 3-61 0,1-8-38 16,0-4-24-16,-1-2-13 0,0-1-5 0,0-7 3 0,2 0 8 15,-2-3 17-15,0-4 25 0,1-1 43 0,-1-7 49 0,1 1 65 16,0-2 171-16</inkml:trace>
  <inkml:trace contextRef="#ctx0" brushRef="#br0" timeOffset="2161.69">9326 6594 115 0,'-6'-8'333'16,"-8"6"31"-16,8-7 14 0,-7 9 9 0,6-3 4 0,-6-1 0 0,7 4 0 15,-1-3-12-15,-6 3-17 0,7 0-29 0,0 0-34 0,-8-4-125 16,8 4-171-16,-7 0-135 0,6 0-116 0,0 0-67 0,-5 0-38 0,5 0-22 16,0-4-9-16,1 4-4 0,0-3-1 0,-1-1 11 0,-6 1 16 15,13-2 29-15,-13-2 34 0,7 0 47 0,-2 0 160 0</inkml:trace>
  <inkml:trace contextRef="#ctx0" brushRef="#br0" timeOffset="2411.69">8492 6550 103 0,'-19'18'380'0,"-8"0"56"0,8-2 34 0,6-2 22 16,-6-2 15-16,5-2 13 0,8-3 10 0,-7-4 8 0,6 2 6 0,1-2 7 15,0-3 8-15,6 0-64 0,6 0-99 0,-6-3-94 0,6-2-91 16,1-1-51-16,0-2-31 0,5-3-19 0,2-1-15 0,-1-2-11 0,6 1-10 16,0-6-6-16,1 1-8 0,0 3-6 0,5-4-9 0,-5 4-9 15,-7-2-12-15,7 5-8 0,0 2-5 0,-8-2-6 0,2 5-3 0,-2 3-3 16,1 2-3-16,1-3-1 0,-8 10 0 0,7-3-1 0,0 2 0 15,-7 3-3-15,8 0-3 0,-1 5-7 0,-7-1-11 0,8 3-19 16,-8 1-18-16,7 0-28 0,-7-1-31 0,7 1-54 0,0 0-64 0,-7-1-79 16,2-2-85-16,4 2-70 0,-5-3-59 0,6-4-29 0,-7 1-12 15,7-5 1-15,-6-3 9 0,6 0 16 0,0-6 19 0,-6-3 27 16,5 1 31-16,-5-6 54 0,6 1 66 0</inkml:trace>
  <inkml:trace contextRef="#ctx0" brushRef="#br0" timeOffset="2661.71">8981 6275 243 0,'-14'4'405'0,"2"-1"39"0,-2 1 23 0,2 0 18 16,-2-1 15-16,8 1 9 0,-7-4 9 0,7 0 6 0,-1 0 7 16,7 0 4-16,-7 0 6 0,1 0-94 0,6-4-143 0,0 4-92 0,0 0-66 15,0 0-36-15,0-3-24 0,0-1-17 0,6 4-14 0,1-4-11 16,0 1-9-16,-1-1-6 0,0 1-5 0,1 3-6 0,6-5-5 0,0 5-5 16,1 0-3-16,-2 0-3 0,-6 0 0 0,8 5 0 0,-1-2-1 15,-1 4 0-15,-4 1-1 0,4-1 0 0,-6 0 2 0,2 0 0 0,4 1-1 16,-5 0 0-16,-1-1 0 0,8 0 0 0,-8-4 0 0,6 1-10 15,-4 1-12-15,4-5-20 0,1-5-23 0,1-2-38 0,5 0-46 16,-6-4-65-16,0-3-74 0,0-2-76 0,0-2-78 0,1-4-47 16,-2 0-33-16,1 0-17 0,-6-3-6 0,6 0 4 0,-7-5 10 0,1 4 17 15,0-4 22-15,-1 1 39 0,-6 0 46 0,6-4 65 0,-6 4 73 16</inkml:trace>
  <inkml:trace contextRef="#ctx0" brushRef="#br0" timeOffset="5952.94">10257 7056 152 0,'0'3'210'0,"-6"1"16"15,6 0 15-15,0-1 13 0,-6 1 12 0,6 0 9 0,0-1 7 0,0-3 7 16,-8 4 4-16,8-4-29 0,0 0-45 0,0 3-41 0,0-3-38 15,0 0-27-15,0 0-20 0,0 0-16 0,0 0-14 0,0 0-11 16,0 0-11-16,0 0-8 0,0 0-7 0,0 0-7 0,0 4-4 0,0-4-4 16,0 0-2-16,0 0-2 0,0 0-1 0,0 0-1 0,0 0 0 15,-6 0-1-15,6 0 1 0,0 0-1 0,0 0-3 0,0 0-1 0,0 0-6 16,6 0-16-16,-6 0-27 0,0-4-33 0,8 1-39 0,-2-1-40 16,-6 1-37-16,6-5-38 0,0 5-35 0,1-5-19 0,0 2-10 15,-1-6-6-15,-6 5-1 0,7-1 2 0,-1 1 2 0,1-3 19 0,0 1 24 0,-1-2 34 16,-6 4 75-16</inkml:trace>
  <inkml:trace contextRef="#ctx0" brushRef="#br0" timeOffset="25331.06">11527 7378 0 0,'6'0'15'0,"-6"0"96"0,0 0 3 0,0 4 2 16,0-4-1-16,7 3 2 0,-7-3-1 0,0 0-1 0,0 3 0 0,0-3-21 15,0 4-31-15,0 1-22 0,0-5-18 0,0 3-9 0,0-3-7 16,0 4-3-16,0-4-5 0,0 3-4 0,7-3-6 0,-7 0-7 0,6 0-11 16,-6 0-14-16,6 0-18 0,-6-3-18 0,8 3-18 0,-8-4-10 15,6 4-4-15,-6-3-2 0,6 3 0 0,-6 0-1 0,0-5 0 0,0 5 4 16,0 0 56-16</inkml:trace>
  <inkml:trace contextRef="#ctx0" brushRef="#br0" timeOffset="52489.27">10003 7338 156 0,'-6'11'194'0,"-1"0"11"0,0-4 13 0,1 4 10 0,0-4 10 15,0 0 8-15,-2-2 9 0,2 2 9 0,6 0 10 0,0-4-27 16,0 1-48-16,0 0-26 0,0-1-18 0,0 1-11 0,0-1-6 0,0-3-1 15,0 0 0-15,0 4 2 0,0-4 2 0,0 0 0 0,0 0 0 0,0 0-3 16,6 0-4-16,-6-4-5 0,8 1-3 0,-2-1-6 0,0 1-7 16,7-1-9-16,0-3-9 0,0 0-11 0,1 0-12 0,-2-5-11 15,8 1-12-15,-1-3-9 0,-5-1-7 0,4 0-6 0,9-4-7 0,-7 1-6 16,0 0-6-16,5-4-2 0,-5 0-3 0,6 1-1 0,0-5-1 16,0 3-3-16,-1-2-1 0,-5-4-3 0,7 3-2 0,-1 1-6 0,0-5-4 15,-7 1-6-15,1-1-7 0,-1 5-4 0,1-4-2 0,-1 2 0 16,-6 2-1-16,1 0 0 0,-2-1 0 0,1 4 0 0,0 0 2 0,-6 0 3 15,-1 4 2-15,0-4 3 0,2 3 7 0,-8 5 7 0,6-1 9 16,-6-3 11-16,0 8 9 0,0-7 7 0,-6 8 6 0,6-2 8 16,-8 4 9-16,2-5 8 0,0 5 8 0,-1-1 7 0,1 1 4 0,-1-1 3 15,1 5 2-15,-7-1 0 0,7-3 0 0,-2 7-1 0,2-4-6 16,-7 1-6-16,7 3-4 0,-7 0-8 0,6 0-6 0,1 0-8 0,-8 0-7 16,8 3-6-16,0 1-4 0,-1-4-4 0,0 7-1 0,1-3-3 15,-7 4-3-15,7-1-3 0,-1 0-2 0,0 4 0 0,1 1 1 0,0 1 2 16,-2 1 3-16,2 3 0 0,0 0-1 0,6 5 1 0,-6 0 1 15,-1 0 0-15,0 3-1 0,1 2 0 0,-1-2 1 0,1 0-2 16,6 4 1-16,0 1-1 0,-6 0-1 0,6 3-2 0,0-5-4 0,0 6 0 16,0-5-1-16,6 1 0 0,-6 2 0 0,6-3 0 0,1-3 0 15,-1 5-1-15,8-6 1 0,-8 0 0 0,6 1 1 0,-4-4 0 16,4 3 1-16,2-6 0 0,-8 3 0 0,7-4 1 0,0-3-1 0,0 2-1 16,0-5-1-16,0 2-3 0,0-6-1 0,0 2-10 0,0-6-9 0,7 1-24 15,-7-2-30-15,0-3-47 0,0-3-54 0,7-2-61 0,-8-2-66 16,2 0-59-16,-1-4-58 0,6-3-33 0,-6-1-21 0,7 0-9 15,-7-3-3-15,6-1 6 0,-6 0 10 0,7 1 21 0,-7-3 29 0,6-1 46 16,0 0 55-16,-5 4 60 0,6-4 205 0</inkml:trace>
  <inkml:trace contextRef="#ctx0" brushRef="#br0" timeOffset="53349.75">11221 6949 145 0,'7'0'189'0,"-7"0"13"16,0 0 14-16,-7-3 12 0,7 3 12 0,0-4 10 0,-7 4 11 0,7-4 11 15,-6 4 13-15,6-3-18 0,-6 3-35 0,0-4-16 0,-2 1-12 16,2 3-2-16,0-5-2 0,-1 2-3 0,0-1-6 0,-6 1-2 16,7 3-2-16,0-4-3 0,-1 1-2 0,0-1-8 0,-5 0-10 0,5 4-14 15,-6-4-18-15,6 4-18 0,-6 0-20 0,0 0-11 0,7 4-8 16,-8-4-9-16,2 4-5 0,-1 3-9 0,-1-3-8 0,2 3-7 0,-2 4-4 16,2-4-4-16,-2 4-3 0,1 0-1 0,1 1 0 0,-2 2-2 15,2 0-1-15,5 2-3 0,-6 2-4 0,0-3-3 0,7 3-3 0,-1 0-1 16,0 0 0-16,1 1-2 0,0-1-1 0,6 1-2 0,-8-1 0 15,8 4-1-15,0-8 1 0,8 4-1 0,-8 1 0 0,6-5-2 0,0 1 2 16,1-1 1-16,6 1-1 0,0 1 1 0,-7-6-1 0,8-3 0 16,-2 5 1-16,8-5-1 0,-7-4-1 0,7 1 0 0,-8-4-1 0,8 4 1 15,-7-8 0-15,7 0-1 0,0 1-1 0,-2-4-1 0,-4-5-3 16,5 5 0-16,1-8-2 0,-7 4-3 0,6-4-2 0,-6-3-1 16,1 4-1-16,-2 0-1 0,2-5-1 0,-2 1 1 0,2-4-1 0,-1 3 1 15,-7-3 1-15,0 4 1 0,8-4 2 0,-8 3 1 0,0-2 2 16,1 3 3-16,-7-1 2 0,7 0 4 0,-7 1 3 0,6 0 3 0,-6 3 4 15,0 4 5-15,0-3 3 0,0 2 5 0,0 5 3 0,0-3 3 16,0 2 4-16,0 4 1 0,-6 1 1 0,6-2-1 0,0 3-1 0,0 2-2 16,0 0-2-16,-7 2-4 0,7-2-4 0,0 8-4 0,-7-4-3 15,7 4-4-15,-6 2-5 0,6 2-4 0,0-2-3 0,-6 5-2 16,6 4-1-16,0-2 1 0,0 3 0 0,0 1 2 0,0-2 0 0,0 2 0 16,0 1-1-16,6 0 1 0,-6 0-1 0,6-4 2 0,1 5 0 0,-7-6 0 15,7 2 2-15,-1-4 0 0,7-1 0 0,-6-3-1 0,0 3 0 16,-1-6 0-16,0 3-1 0,0-7 1 0,8 3 1 0,-8-3 0 15,1-4 2-15,6 0-1 0,-6 0 1 0,-1-4-1 0,6-3 0 0,-4 3 1 16,4-7-1-16,-5 3 1 0,0-2-1 0,6-5 1 0,-7 1 1 16,7-1-1-16,-6-4 1 0,-1 2-2 0,7-1 0 0,-6-1-2 15,-1 1 1-15,1-1-1 0,-1-3-1 0,7 4 1 0,-13-1 0 0,7 5 0 16,-1-5-1-16,0 5 1 0,2-1-1 0,-8 5 0 0,6-2-1 16,-6 5 0-16,0 0-1 0,6 3-1 0,-6 0 0 0,0 4-1 0,0 0 1 31,0 4 0-31,0 0 0 0,0 3-1 0,0 0 2 0,0 8-1 15,0-4 0-15,0 7 1 0,-6-3-1 0,6 7 1 0,0-4 2 0,0 4 0 16,0 0 1-16,0-3 0 0,0 2 0 0,0 2-1 0,6-5-1 0,-6 1 0 16,0-2 0-16,7-2 1 0,-7 0-1 0,6-1 1 0,-6-3 1 15,7 0 0-15,-1-4 3 0,-6 1 3 0,7-1 2 0,-1-4 5 16,0 2 4-16,-6-5 2 0,8 0 3 0,-2-5 1 0,-6 2 3 0,6-1-1 16,1-7-1-16,0 4 1 0,-1-7-2 0,1-1-1 0,-1-4-3 15,7 1-2-15,-6 1-2 0,-1-6-5 0,7 2-3 0,-6-6-2 0,-1 2-3 16,7 3-1-16,-7-4-1 0,1 1-2 0,6 2 1 0,-7 1-1 15,8 5 1-15,-8-2 0 0,1 4-1 0,6 0 0 0,-7 8-1 0,1-3-1 16,-1 6-1-16,8 0 0 0,-8 4-1 0,0 4 0 0,-6 3 2 16,7 0-1-16,0 5 0 0,-1 2 1 0,0 4-2 0,-6 1 2 15,7-1 0-15,-7 4 0 0,6 0 1 0,-6 0-1 0,0 0 1 0,7 0 1 16,-7 0 0-16,7-4 0 0,-1 1-1 0,-6-1 1 0,6-3 0 16,1-4-2-16,0-1-2 0,-1-2-8 0,0-1-12 0,1-4-19 0,6 1-23 15,-6-4-45-15,-1-4-53 0,8 1-69 0,-8-4-76 0,0-4-69 16,0-3-67-16,-6-1-36 0,7 1-19 0,-7-9-7 0,0 1-3 0,0-4 5 15,-7 1 10-15,1 0 19 0,0-9 24 0,-8 4 44 0,8-6 54 16,-7-1 68-16,-7-3 222 0</inkml:trace>
  <inkml:trace contextRef="#ctx0" brushRef="#br0" timeOffset="53615.39">11058 6495 0 0,'-32'26'175'16,"-1"0"115"-16,7-1 36 0,-7-3 34 0,7 0 31 0,0 0 24 15,7-4 21-15,-1-3 14 0,8-1 12 0,-2-2 12 0,1-5 10 0,7 0-39 16,6-3-66-16,-7-1-58 0,7 1-52 0,0-4-40 0,7-4-34 16,-1 1-31-16,1-5-30 0,5 1-23 0,2-4-18 0,-1 0-14 15,0-3-11-15,6-2-11 0,1 2-11 0,-7-4-11 0,6-1-8 0,1 6-8 16,-7-3-5-16,1 2-4 0,-2 2-3 0,1 2-2 0,0 2-3 0,0 1-2 16,-7 3-1-16,8 1-2 0,-8-1 0 0,0 4 0 0,8 0-1 15,-8 4-1-15,1-1 0 0,-1 1 0 0,1 0-1 0,6 3-7 16,-7 0-13-16,1 0-25 0,6 1-29 0,-7-1-55 0,7 1-68 0,-6-1-72 15,6 0-76-15,-7 0-62 0,8 1-56 0,-2-5-29 0,-5 2-13 16,6-5-7-16,0 0-4 0,-7-5 9 0,8 2 11 0,-2-5 24 0,2-3 31 16,-1 1 55-16,0-5 68 0</inkml:trace>
  <inkml:trace contextRef="#ctx0" brushRef="#br0" timeOffset="53791.44">11391 6356 21 0,'-14'4'343'0,"1"-1"59"0,-7 5 36 0,2-5 28 15,4 4 21-15,1-3 16 0,-7 0 10 0,8-1 6 0,-2 2 4 16,8-2 1-16,0-3 1 0,-1 3-61 0,7-3-92 0,-6 0-95 0,6 0-97 15,6 4-58-15,-6-4-35 0,7 4-28 0,5-1-22 0,2-3-14 16,-2 3-12-16,8 2-13 0,0-2-17 0,5 1-47 0,2-4-65 0,-1 5-98 16,0-3-118-16,0 2-74 0,0 0-52 0,-7-1-24 0,8 1-15 15,-15-1-6-15,8 2-5 0,-6-5 0 0,-2 2-1 0,-5-2 8 16,-1-2 12-16,1-3 46 0,-1 2 63 0</inkml:trace>
  <inkml:trace contextRef="#ctx0" brushRef="#br0" timeOffset="54948.89">13526 6859 0 0,'7'2'95'0,"-7"2"132"15,7 0 11-15,-7-1 9 0,0 1 8 0,0-1 8 0,6-3 8 0,-6 5 11 16,0-5 12-16,0 0 20 0,0 0 24 0,0 0-18 0,0 0-38 15,0 0-26-15,0 0-21 0,0 0-9 0,0 0-5 0,0 0-5 16,0-5-5-16,0 2-7 0,0-1-7 0,0 1-11 0,0-1-12 0,-6-2-18 16,6 1-24-16,-7-2-26 0,7-1-29 0,-7 1-22 0,1 3-17 15,0-2-8-15,-1-3-5 0,0 6-1 0,-5-4 2 0,5 3-1 0,-6 0 1 16,6 1 0-16,-5-1-2 0,-2 1 0 0,2 3-1 0,-2 0-2 16,-5 0-2-16,5 0-2 0,-4 3-2 0,4 1-3 0,-5 3-4 0,-1-3-4 15,0 3-2-15,8 5-2 0,-8-6-2 0,1 5-1 0,5 4 2 16,-5-4-1-16,6 3 0 0,-6 5 0 0,5-4 0 0,2 3-1 0,-2 0 0 15,1 0 0-15,0 4 0 0,0-2 1 0,7 1-1 0,-8 2 0 16,8-6 2-16,0 5-2 0,6-4 1 0,-7 1 1 0,7-1-1 16,0 1 0-16,0-1 0 0,7-3 1 0,-1-1-2 0,0-3 0 0,8 3 2 15,-8-5-1-15,7 1 0 0,7-3 1 0,-7 1 1 0,6-5 1 16,1 1 1-16,-7-4 0 0,13 0 0 0,-6-4 0 0,-1-4 1 0,1 2-1 16,6-5 3-16,0-1-2 0,-7-2 1 0,7-4-2 0,-6-4 1 15,6-1-1-15,-1-2-2 0,-5-4 0 0,7 0-2 0,-1 0-2 0,-7-4-1 16,7-4-2-16,-6 0-1 0,0 1-2 0,-1-5-4 0,1 1-1 15,-2 0-1-15,2-1-1 0,0 1 0 0,-7-4-1 0,0 3 2 16,0 1-1-16,0 0 1 0,0 4 1 0,-6-1 1 0,-1 0 2 0,0 5 4 16,1 2 5-16,-7 1 6 0,0 0 6 0,7 2 5 0,-14 6 5 15,7-1 4-15,0 3 5 0,-7 2 7 0,7 0 5 0,-6 3 3 0,6 3 5 16,-6 0 2-16,6 4 1 0,-7 0 0 0,7 3-4 0,-6 1-3 16,6 3-7-16,0 0-5 0,0 0-4 0,-7 0-4 0,7 7-3 0,0 0-7 15,0 0-6-15,0 4-3 0,0 5-4 0,0 1-4 0,0 6-1 16,0-1 1-16,0 3-1 0,-7 8 2 0,7 0 0 0,0 0 3 0,-6 4 0 15,6 3 0-15,0 1 0 0,-6-1 0 0,6 4 2 0,0 0 0 16,-7 0-1-16,7-5 3 0,0 5-2 0,0 1 1 0,7-4-2 16,-7-2 0-16,0 2-4 0,6-5-6 0,0-2-11 0,-6-2-15 0,14-2-30 15,-8-5-36-15,1-3-48 0,5 0-55 0,-5-8-63 0,6-2-66 16,1-5-65-16,-2-3-64 0,1-1-32 0,7-6-15 0,-8-5-4 0,8-2 1 16,0-2 10-16,-1-6 15 0,7 0 27 0,-6 0 36 0,6-8 46 15,-7 5 56-15,1-6 63 0,6 5 249 0</inkml:trace>
  <inkml:trace contextRef="#ctx0" brushRef="#br0" timeOffset="55360.24">14392 6664 168 0,'-6'-8'245'15,"6"5"35"-15,0-5 35 0,-6 5 39 0,6-5 43 0,-6 5 28 16,-2 0 23-16,8-2 16 0,-6 1 13 0,0 1-18 0,-1 3-34 0,-6-5-41 16,6 5-45-16,1-2-37 0,-6 2-30 0,4 0-32 0,-4 0-33 0,5 2-39 15,-6-2-41-15,0 5-28 0,0-2-19 0,6 1-14 0,-5 4-12 16,-2-1-9-16,1 0-8 0,1 4-5 0,-2 0-6 0,8 4-3 0,-7 0-3 0,0 3-2 15,6 1 0-15,-6-1-2 0,0 3 0 0,7 1-1 0,0 0-2 16,-2 0-3-16,2 4-1 0,6-5-2 0,-6 6-2 0,6-2-1 0,0 0-1 16,6 1 0-16,0-4 1 0,-6 3-2 0,14-2-1 0,-8-4 0 15,7 3 0-15,0-5 0 0,0-2 0 0,1 0 0 0,5-3 1 0,0-5 1 16,-6 1-1-16,7-2 1 0,0-6-3 0,-1 0-3 0,1 0-3 16,0-6-3-16,-2-2-6 0,2-4-5 0,-1 1-6 0,1-3-4 15,-6-5-6-15,-2 1-5 0,8-4-6 0,-13 1-4 0,5-2-6 0,-6-3-1 16,2 1 0-16,-2-1 3 0,0 0 3 0,-6 1 3 0,0-1 7 15,0 1 5-15,-6 3 7 0,6 0 9 0,-6 0 9 0,-8 4 10 16,8-1 12-16,0 4 11 0,-8 1 11 0,1-1 7 0,1 4 6 0,4 4 2 16,-4 0 2-16,-2 3 0 0,8 0 1 0,-7 1-1 0,7 3-2 0,-1 0-4 15,0 0-4-15,1 3-6 0,6-3-8 0,-6 4-5 0,6 0-8 16,6 3-6-16,-6 0-5 0,6-4-9 0,1 5-11 0,0-1-16 0,-1 1-18 16,7-1-37-16,1 0-47 0,4 0-60 0,-4 1-65 0,5-4-61 15,1 0-59-15,0-1-52 0,-1-3-48 0,1 0-24 0,0 0-11 0,-2 0 1 16,2 0 7-16,7-3 12 0,-9-1 19 0,2 4 36 0,0-7 47 15,5 2 59-15,-5 3 67 0</inkml:trace>
  <inkml:trace contextRef="#ctx0" brushRef="#br0" timeOffset="55578.99">14927 6616 0 0,'6'-5'26'0,"1"-1"214"0,-7-2 45 0,6 5 53 0,-6-5 59 16,0 6 39-16,0-3 26 0,-6 1 21 0,6 1 14 0,-7-1 14 16,1 1 12-16,-1-1-28 0,1 4-48 0,-7-4-49 0,7 4-49 0,-8 0-43 15,1 0-43-15,0 4-52 0,0 0-59 0,1-1-36 0,-2 4-27 16,-6 2-17-16,8-2-16 0,-1 4-12 0,-7 3-13 0,7-2-7 15,6 5-6-15,-5-2-4 0,-2 3-3 0,8 4-3 0,6-4 0 0,-7 5-1 16,7-5-1-16,0 4 0 0,7 0-2 0,-7-3-1 0,6-2-2 16,1 3 1-16,6-3 2 0,0-2-2 0,0 0 1 0,0-1-2 0,0-3-3 15,0 0-7-15,0-4-8 0,6 1-13 0,-5-5-14 0,5-3-21 16,-6 0-22-16,6 0-42 0,-5-3-47 0,-1-5-61 0,0 1-63 0,0-4-53 16,-7 0-50-16,8 0-48 0,-8-4-51 0,7 0-18 0,-6 1-5 15,-1-4 5-15,1 3 12 0,-7 0 18 0,6-3 21 0,-6 4 42 16,6-5 49-16,-6 5 57 0,0-2 64 0</inkml:trace>
  <inkml:trace contextRef="#ctx0" brushRef="#br0" timeOffset="55846.85">14425 7451 167 0,'-19'27'421'0,"-1"-6"51"0,-6 1 28 0,7-4 12 0,-1 0 6 15,0-3 2-15,8-5 2 0,-8-1 0 0,7-3 0 0,7-1 1 0,-8-2-1 16,14-3-84-16,-6 0-129 0,6 0-120 0,0 0-119 0,0 0-80 16,0-3-60-16,0-5-67 0,0 5-73 0,6-9-77 0,-6 1-78 0,0 0-60 15,7-4-48-15,-7 1-25 0,0-1-12 0,7-3-3 0,-14-3 1 16,7-2 9-16,0 1 13 0,-7-3 27 0,1-5 34 0,0 1 55 15,-1-5 66-15</inkml:trace>
  <inkml:trace contextRef="#ctx0" brushRef="#br0" timeOffset="56049.98">13565 6503 191 0,'-19'14'412'0,"-1"-7"51"0,1 4 31 0,6 1 14 15,0-5 9-15,0 0 4 0,0 0 1 0,7-3 2 0,6-4 0 16,0 3 1-16,6-3 1 0,7 0-86 0,0 0-132 0,6 0-105 16,7 0-89-16,1-3-60 0,5-1-46 0,7 4-60 0,-7-3-67 0,15-1-98 15,-9 0-115-15,8-3-76 0,0 4-60 0,-8-2-29 0,8 2-15 0,-7-1-6 16,0 1-6-16,1-5 0 0,-1 5-1 0,0-1 10 16,0-3 13-16,0 3 45 0,6-4 59 0</inkml:trace>
  <inkml:trace contextRef="#ctx0" brushRef="#br0" timeOffset="58540.4">16164 6781 0 0,'-6'7'81'0,"-1"0"174"0,1 1 27 0,6-1 19 0,-7 0 14 0,1-2 11 16,0-2 9-16,-2 4 7 0,8-3 8 0,-6-4 11 0,6 3 16 16,0-3-23-16,-6 3-39 0,6-3-44 0,0 0-44 0,0 0-31 0,0 0-22 15,0 0-15-15,0 0-10 0,6-3-9 0,0 3-8 0,2-7-6 16,-2 3-6-16,7-2-12 0,0-6-16 0,6 1-17 0,1-3-23 0,6-5-14 15,0 1-11-15,7-4-9 0,-7-4-5 0,7 1-6 0,-1-2-4 0,-7-2-6 16,9 1-7-16,-9-2-8 0,8-3-9 0,-7 3-9 0,0-2-13 16,-6-5-11-16,6 5-12 0,-7-5-8 0,1 0-6 0,0 4-1 15,-8-4-1-15,1 4 1 0,1-1 3 0,-2 2 4 0,-6 3 7 0,2 3 17 16,-2 0 22-16,-6 1 23 0,0 7 22 0,0-3 22 0,0 5 20 0,-6 1 15 16,-2 1 12-16,2 3 6 0,0 0 6 0,0 0 4 0,-1 3 3 15,-6 1 4-15,6 0 1 0,-5 3-7 0,4 1-12 0,2-1-10 16,-6 4-8-16,4-4-10 0,2 4-10 0,0 4-9 0,-1-4-7 0,1 4-6 15,-1 3-4-15,0-3-3 0,7 6-4 0,-6 2-5 0,6-1-2 16,-6 7-3-16,0 0-2 0,6 4-1 0,-8 0-1 0,8 8 3 0,0-1 1 16,-6 0 1-16,6 4 1 0,0 4 2 0,0-1 1 0,-6 5 0 15,6-1 1-15,0 0 0 0,0 0 3 0,0 4 1 0,0-3-1 0,-7 3-1 16,7-4-1-16,0 4 0 0,7-4-1 0,-7 1 1 0,0-5-1 16,0 1 0-16,6 0-2 0,-6-5 0 0,6 1-1 0,-6-4-1 15,0-2-3-15,8-2 0 0,-2-3-1 0,-6 0-1 0,6-4 2 0,-6-2 0 16,6-6-1-16,1 1 0 0,-7-5 0 0,7 2 0 0,-1-3 0 15,-6-5 0-15,7-5 0 0,-1-3 0 0,8 2 1 0,-8-5 0 16,0-4 1-16,8-3-1 0,-2-1 0 0,-5-6 0 0,6 3-2 0,0-7 0 16,-1-1 0-16,2-3 1 0,-8 0 0 0,7 1 0 0,1-2 1 15,-2-3 0-15,-5 5-2 0,6 0 0 0,0-2 0 0,0 1-1 0,-6 4 0 16,5 3 0-16,2 1 1 0,-2 5 0 0,2 3 0 0,-8-2-1 16,7 8-2-16,-6 0-1 0,6 5 1 0,-7 1-2 0,0 2 1 0,8 3-2 15,-8 3 1-15,1 2 0 0,-1 1 0 0,1 2 0 0,-7 6 0 16,7-3 1-16,-1 7-1 0,-6-3 1 0,6 7 0 0,-6-3 1 15,6 3 1-15,-6-4 1 0,0 4-1 0,0 0-3 0,8 0-5 0,-8 0-11 16,6-4-15-16,-6 1-26 0,6-5-33 0,1 4-46 0,-7-7-55 0,7 5-60 16,-1-9-63-16,1 0-59 0,-1 0-58 0,7-3-33 0,-6 0-21 15,5-4-7-15,2-4-1 0,5 0 9 0,-6-3 12 0,6 0 27 16,1-5 30-16,0 1 48 0,5 0 54 0,-5 1 60 0,6-5 201 0</inkml:trace>
  <inkml:trace contextRef="#ctx0" brushRef="#br0" timeOffset="59499.84">17740 6484 0 0,'7'-3'32'16,"-7"-5"205"-16,0 1 31 0,6 2 32 0,-6-2 34 0,0 0 35 0,-6 4 38 16,6-5 23-16,0 6 16 0,0-3 13 0,-7-2 11 0,1 2-27 15,6-1-44-15,-6 2-47 0,-2-3-49 0,2 4-36 0,0-5-27 0,-7 4-30 0,6 0-30 0,-6 1-33 16,7-1-36-16,-8 4-21 0,2-3-15 0,-2 3-11 0,2 3-10 16,-8 1-8-16,7-1-10 0,-7 5-8 0,8-5-4 0,-8 8-3 15,1 0-3-15,5 0-2 0,-5 0-3 0,-1 4-2 0,8 0-3 0,-2 3-1 16,-6 1-2-16,8-1-2 0,-1 0-1 0,6 4-1 0,0 1 0 15,-5-2 0-15,6 2 0 0,6-3-2 0,0 3 1 0,0-2 0 0,0 2 1 16,0-2-1-16,6-2-1 0,0-1 1 0,7 1 1 0,-6-5 0 16,6 2-1-16,7-6 0 0,-8 0-1 0,2-2-1 0,5 1-2 15,1-9-2-15,-1 0-2 0,0 0-5 0,1-5-3 0,-1-2-4 0,1-4 0 16,0 0-1-16,-1-4-1 0,1 0 0 0,0-7 0 0,-1 4 1 16,-6-3 1-16,6-2 1 0,-5-3 2 0,-2 5 2 0,1-5 3 0,1-1 3 15,-2 2 3-15,-5 0 3 0,0-4 2 0,-1 3 3 0,0 1 1 16,1-2 1-16,-7 2 1 0,0-1 3 0,0 4 4 0,0 1 6 15,0 2 4-15,0 1 7 0,0-1 6 0,0 8 5 0,0 0 4 0,0 1 1 16,-7 2 2-16,7 1-2 0,0 3-1 0,0 1-3 0,0 3-3 0,0 0-5 16,-6 0-4-16,6 3-6 0,0 5-4 0,0-2-7 0,0 2-6 15,0 3-5-15,0 4-5 0,0 0-1 0,0 3-1 0,0 4 0 16,0-4 2-16,6 8 1 0,-6-4 2 0,7 3 0 0,-7 1 2 0,0-1 0 16,7 1 1-16,-1 0-1 0,1-1 1 0,-7-3 1 0,6 4-1 15,7-4 1-15,-13-3 0 0,13 2-1 0,-7-6 0 0,1 0 1 0,6-1-2 16,-6-2 2-16,-1-1 0 0,8-4-1 0,-8 0 2 0,6-4-2 15,2-3 0-15,-8 0 0 0,7 0 1 0,1-6-1 0,-2 2 1 0,2-3-1 16,-8-4 1-16,7-1 1 0,0-2-1 0,0-1 0 0,0 0 0 16,-6-3 0-16,5-1-1 0,-5 5 1 0,6-9 0 0,-6 6-1 15,6-2 0-15,-7 5 0 0,1-5 0 0,-1 1-1 0,0 4 0 0,2-1 0 16,-2 1-1-16,0 2 0 0,1 2-1 0,-7-2 0 0,6 5-1 16,-6 1-2-16,0-3 0 0,7 9-1 0,-7-3-2 0,0 3 1 0,0 3-1 15,6 1 0-15,-6 3 2 0,0 1 0 0,0 2 0 0,0 5-1 16,0 0 0-16,0-1 0 0,0 5 3 0,0 3 0 0,0-4 2 0,0 4 2 15,0 1 1-15,0-2-1 0,-6 4 1 0,6-6-1 0,0 3 0 16,0 0 0-16,0-4-1 0,0 1 1 0,0-4 0 0,6 0 1 0,-6-5 0 16,0 1-1-16,7 0 0 0,-7-4 0 0,0-2 0 0,6-2 3 15,-6 0 0-15,6-3 1 0,-6 0-1 0,8-3-1 0,-8 0 2 0,6-6-1 16,0 2 1-16,1 0-1 0,0-4-1 0,-1 1 1 0,0-5-1 16,1 0 0-16,-1 1-1 0,8-2 0 0,-8-2-1 0,0 0 0 15,1 3 0-15,6-4 0 0,-7 2 0 0,7-3-1 0,-6 3 0 0,6-2 0 16,-7 1 0-16,8 3 0 0,-1 1 0 0,-7 3 0 0,7-3-1 0,-6 2 0 15,5 5-2-15,-4 0 0 0,4 3-1 0,-5 0-3 0,0 1 1 16,-1 6 0-16,0 1-1 0,1 0 1 0,-7 3 0 0,6 4 0 16,-6 0-1-16,7 4-1 0,-7-1 1 0,0 5 1 0,0-5 2 0,0 9 1 15,-7-5 1-15,7 1 1 0,0 1 1 0,-6-1 1 0,6-4 0 16,-7 3 0-16,7-3 0 0,0-4 0 0,-6 4 1 0,6-8 1 0,0 0-1 16,0 1 1-16,0-2 0 0,0-2-1 0,0-4 2 0,0 5 0 15,0-5 0-15,6 0-1 0,-6-5 1 0,7 1-1 0,-7 1 1 0,6 0-1 16,1-5 1-16,6 1-2 0,-7 0 1 0,1-5-2 0,0 5-1 15,5-4-3-15,1-3-1 0,-6 2-3 0,6-2-4 0,1-1-2 16,-2 1-3-16,-6 0-3 0,8-3 0 0,-1 8-1 0,-1-7 0 0,-4 5-1 16,-2 1 0-16,6-1-1 0,-5 4 0 0,0-1 0 0,-1 4 2 0,1 1 2 15,-1-1 2-15,1 8 3 0,-7-4 2 0,7 7 2 0,-1-4 2 16,-6 5 2-16,6 3 0 0,0 3 1 0,-6-3-2 0,8 5 2 16,-2 1 0-16,-6 2 2 0,6-4 0 0,1 3 0 0,-1 0 1 0,1 0-6 15,0-3-8-15,-1-1-12 0,0-2-12 0,0-1-23 0,8-4-28 16,-8-4-42-16,1 1-49 0,6-4-64 0,-6-4-69 0,5 1-68 15,-5-8-67-15,6 0-34 0,-7 1-18 0,1-6-5 0,0-2 3 0,-7 0 8 16,6-4 12-16,-6 0 22 0,0 0 27 0,0-3 42 0,-6-1 50 16,-1-4 63-16,0 1 213 0</inkml:trace>
  <inkml:trace contextRef="#ctx0" brushRef="#br0" timeOffset="59710.52">17663 5876 359 0,'-40'18'436'0,"7"1"26"0,1-1 16 0,6-3 6 0,0-1 6 0,7-2 0 16,5-6 1-16,1 2 0 0,7-1 1 0,0-3 1 0,6-1 0 0,0 6-116 15,6-7-175-15,7 6-91 0,-7-1-52 0,14 1-27 0,0-6-17 16,-1 10-28-16,7-8-33 0,0 3-78 0,0-3-96 0,7 3-92 16,-7 1-91-16,7-5-45 0,-7 4-23 0,-1-3-12 0,1 0-7 15,-6-1-2-15,0 1-3 0,-1 0 2 16,-6-4 0-16,0 3 21 0,0-3 30 0,0 0 74 0,-6-3 178 15</inkml:trace>
  <inkml:trace contextRef="#ctx0" brushRef="#br0" timeOffset="62778.61">20228 6444 0 0,'7'0'11'0,"-1"0"196"0,-6 0 22 16,6-4 17-16,-6 4 14 0,0-4 16 0,0 4 14 0,8-2 14 16,-8 2 16-16,0-5 23 0,0 1 27 0,0 1-16 0,0-2-36 0,0 2-34 15,-8 0-32-15,8-1-21 0,0 0-17 0,-6 1-12 0,6-5-12 16,-6 5-11-16,-1-1-12 0,1-3-13 0,-1 3-12 0,-6-3-21 16,7 0-23-16,-8 3-20 0,8-4-17 0,-7 4-12 0,0-2-5 0,0 2-4 15,7 0-5-15,-8 1-4 0,2-1-2 0,-2 0-4 0,2 4-1 16,-8 0-2-16,7 0-4 0,-1 4-2 0,-4 0-3 0,-2 3-2 0,7 0-3 15,-7 0-2-15,1 5-2 0,-1-1-2 0,0 3-1 0,2-2 0 16,-2 2-2-16,7 4 1 0,-7-3-1 0,6 2 0 0,2-1 2 0,-1 2 0 16,0 0-1-16,0 1 0 0,-1 3 3 0,8-4 1 0,0 4 0 15,0-5 0-15,6 6 0 0,-7-1-1 0,7-3 2 0,7 3-1 16,-7-1 2-16,6-3 0 0,0 5 0 0,0-4-2 0,8-5 0 0,-1 4 1 16,0-3-1-16,6-4 0 0,1 0-1 0,0 1 1 0,-1-6 0 0,7-2 1 15,0-4 1-15,1 0 0 0,5-4-2 0,-6-2 1 0,13-6 0 16,-6-3 1-16,-1 0-1 0,7-7 0 0,1 0 0 0,-2 1-1 15,1-9 0-15,0 5 1 0,1-8-2 0,-1 0-1 0,-7-1-1 0,7 2-1 16,-6-5-1-16,-1 0 0 0,1 0-2 0,-1 0 1 0,-6-2 1 16,0 2 1-16,1 0 1 0,-7 0 0 0,5 1 0 0,-5-1-1 15,-7 4 2-15,0 1 2 0,-1-1 1 0,2 4 4 0,-8-2 4 0,1 6 4 16,-1-4 5-16,1 7 3 0,-7-3 3 0,7 3 4 0,-7 0 6 16,-7-1 5-16,7 5 6 0,0 4 2 0,-7-5 3 0,1 5 1 0,-1-1 1 15,1 5-1-15,0-2-3 0,-2 1-1 0,-4 3-3 0,6 2-3 16,-1-1-5-16,-6 2-5 0,0 2-6 0,6 3-6 0,-6 0-7 0,1 0-3 15,-2 3-4-15,1 4-2 0,0 1-3 0,0 0-3 0,1 6-2 16,-8 1-2-16,6-1 0 0,1 8 0 0,1 0-1 0,-2 4 1 0,2 0-1 16,-2 3 2-16,8 4-1 0,-1 0 1 0,-6 0 0 0,7 7 0 15,6-3 1-15,-7 3 1 0,7 1 0 0,-6-1-1 0,6 0 0 0,0 4-1 16,0-4 0-16,6 4 1 0,-6-4 0 0,7 1 0 0,-7-4 0 16,6 2 0-16,1-6 1 0,-1 3 1 0,-6-2-2 0,7-4 1 0,-1-1 1 15,1-4-1-15,0 1 0 0,5-8 1 0,-5 4 0 0,0-7 1 16,-1 0 1-16,0-4-1 0,1-5 2 0,-1 2-1 0,8-4 3 0,-8-4-1 15,0 0 1-15,8-4 1 0,-8-4-1 0,0 2 1 0,8-5 1 16,-1-4-1-16,-1-3-1 0,-4-1-1 0,10-2 1 0,-11-2-1 16,6-2-1-16,0-4 0 0,1 2-2 0,4-2 0 0,-4 1-1 0,-1 2 0 15,0-4 0-15,0 1-2 0,7 4-1 0,-8-5 1 0,2 4 1 0,-1 1 0 16,7-1-1-16,-8 5 0 0,1 2 1 0,0 1-1 0,0-1-1 16,-7 8-1-16,8 0 0 0,-8 0-2 0,0 4-1 0,-6 3 1 15,8 1-1-15,-8 3-1 0,0 0-1 0,0 3 1 0,0 5 0 16,0 3 1-16,0-1 0 0,0 5 1 0,-8-1-2 0,8 9 3 0,-6-1 1 15,6 0 2-15,-6 3-1 0,0 1 1 0,6-1 2 0,-8 2 1 16,8-2-1-16,0-3 0 0,0 4 2 0,0-1-1 0,8-2-1 0,-8-2 0 16,6-2 1-16,0-1 0 0,0-3 0 0,2-1 0 0,4-3 3 15,-5 0-1-15,6-4 0 0,0 1 1 0,-1-8-1 0,2 3 0 16,-1-6 1-16,7-1 0 0,-8-3 0 0,8-4 1 0,-7-1 0 0,7 2 0 16,-1-8 0-16,-6 2-1 0,7-4 0 0,-7 1 0 0,6-4-1 0,-6 2 1 15,1-5 0-15,-2 4 0 0,-5-4 2 0,6 1 2 0,-6-1 3 16,5 3 2-16,-5-2 1 0,0 0 2 0,-1 2 2 0,-6 2 2 15,6-1 2-15,1 3 5 0,-7 1 0 0,7 0 4 0,-7 7 0 0,0-4 0 16,0 8-2-16,0 0-2 0,0-1-5 0,0 8-4 0,0-4-2 16,0 4-3-16,0 4-3 0,0-4-3 0,-7 8-2 0,7-1-4 0,-7 3-3 15,7 6-2-15,-6 2-2 0,6-3-2 0,-6 6 1 0,-1 2 1 16,0 2 1-16,7 1 0 0,-6-1 2 0,0 0 2 0,6 5 0 0,-7-4 0 16,7 4 0-16,0-5 1 0,0 1 1 0,0-5 0 0,7 1 0 15,-1 0-2-15,-6-3 2 0,6-4 0 0,8-1-1 0,-8-3 1 16,7-4 0-16,0 0 1 0,0-2-1 0,0-2 0 0,0-3 1 0,7-3-1 15,-7-5-2-15,6 1 1 0,0-4 1 0,1 0 1 0,-7-4-1 0,7-2 1 16,0-2 0-16,-8-4-1 0,8 2 0 0,-7-2-1 0,0 2 0 16,0-5-1-16,1 4 1 0,-8-4 0 0,6 1 2 0,-5 0 0 15,0-1 0-15,-1-1-1 0,1 6-1 0,-7-1 0 0,6 0 0 0,-6 4 1 16,0 3 1-16,6 0-1 0,-6 4 2 0,0 0-2 0,0 5-3 16,0 1-1-16,0 1-2 0,0 4-2 0,-6 0 0 0,6 4 1 0,0 1 0 15,0 5-1-15,-6-3-1 0,6 8 1 0,-7 0-1 0,7 2 0 16,-6 2 0-16,6 4 1 0,0-2 2 0,0 5 1 0,0-4 2 15,0 0 0-15,0 3 2 0,0-6-1 0,6 3 1 0,1-4-1 0,-1 1-1 16,0-1 2-16,2-4 0 0,-2-2 0 0,6-2-2 0,2 1 0 16,-8-7-1-16,7-1 1 0,1 1-2 0,-2-4 0 0,8-4-1 0,-7-3 1 15,0 0-1-15,6-4 0 0,-5 0-1 0,5-4 1 0,-6 1-1 16,6-5 0-16,-5 1 0 0,-2-1 1 0,2-1 0 0,-8 0 2 16,7-2 1-16,-7 4 0 0,8 0 0 0,-14 0 2 0,6-1 1 0,0 1 0 15,-6 3 3-15,0 4 1 0,0 0 2 0,0 0 0 0,0 4 1 16,0 3-2-16,0 1-1 0,0-1-1 0,0 4 0 0,-6 4-1 0,6-1 0 15,-6 5-1-15,6 3 0 0,-6 0-1 0,6 3-2 0,-8 1-1 16,8 3-3-16,-6 4 1 0,6-3 0 0,0 2 0 0,0 1 2 0,6-3 0 16,2 3 0-16,-8-5 0 0,6 3 0 0,0-6 0 0,8 1 0 15,-8-1 0-15,7-3-1 0,-7 1-1 0,8-5-1 0,-2-4-3 16,2 1-4-16,-2-4-4 0,2 0-4 0,-8-4-2 0,7-3-3 0,0-1-2 16,0-2-2-16,0-1 0 0,-6-4 0 0,6 0 0 0,-1 5 0 0,-5-10 2 15,6 3 1-15,-7 2 3 0,2-3 4 0,-2-1 4 0,-6 1 3 16,6 0 5-16,-6 0 4 0,7 3 3 0,-7-4 3 0,0 5 0 15,-7-1 1-15,7 4 2 0,0 0 3 0,0 0 2 0,-6 4 4 0,6 0 0 16,0 2 0-16,-6 2 0 0,6 0-1 0,0 3-2 0,0 0-2 16,-8 3 1-16,8 0-1 0,0 5-1 0,-6 0-2 0,6 3-1 0,0 3-3 15,-6 4-2-15,6 1-4 0,0 3 0 0,-7-1 0 0,7 6 0 16,0-1 0-16,0 6 1 0,7-2 2 0,-7 2-1 0,6 1-1 0,-6 4 2 16,6-1 0-16,2 5 1 0,-8-1-1 0,6 4 0 0,-6-3-1 15,6 2 0-15,-6 1 1 0,0 0 0 0,0 0 1 0,0 4-2 16,-6-4-2-16,6-4-1 0,0 0-1 0,-6 1-1 0,-2-4-3 0,8-1-2 15,-6-3-3-15,0-4-3 0,-1 1 0 0,0-5-3 0,1 1-2 0,-7-5-3 16,7-2-2-16,-8-4-2 0,8-5-1 0,-7 2-1 0,6-5 0 16,-5-3 1-16,-1-1 2 0,-1-6 3 0,2-1 2 0,-2-3 4 0,2-1 1 15,-2-3 2-15,8 0 3 0,-1-3 0 0,1-1 4 0,0-3 1 16,-2 0 1-16,8-1 3 0,0-3 1 0,8 0 0 0,-2 0 2 0,0-4-1 16,7 1-1-16,7 0 0 0,-8-4 0 0,8 2 1 0,7-2-2 15,-1-4 1-15,0 4 1 0,-1-1 1 0,9-2-1 0,-2 2-1 16,1-3 0-16,-1 1 0 0,1 2-1 0,-7-2 0 0,6 2 2 0,1-3-1 15,-7 0 0-15,-1 4 0 0,2-4 1 0,-1 0 0 0,0 4-1 16,-6-5 1-16,-1 5 1 0,1 0 1 0,-8 3 1 0,8-4 0 16,-14 5 1-16,8-1 0 0,-8 1 2 0,1 3 1 0,-1 0 3 0,-6 4 5 15,6-5 7-15,-12 5 5 0,6 4 6 0,0-1 7 0,-6 0 5 16,-1 4 6-16,1 0 4 0,-1 0 1 0,-6 4 3 0,7 0-2 0,0 3 0 16,-2 1-2-16,-4-2-3 0,5 5-6 0,0 0-7 0,-6 0-8 15,7 8-4-15,0-4-7 0,-8 3-7 0,8 5-5 0,0-2-3 0,-1 5-5 16,0 3-2-16,1 0 0 0,-1 0-2 0,1 4 1 0,6 4 1 15,-7 0 2-15,7-1 0 0,0 1 0 0,0 3 0 0,0 1 0 0,7-5 0 16,-7 5 0-16,6-1 0 0,1-4 2 0,-1 2 1 0,1-6 0 16,6 4 0-16,-7-6-1 0,8-1 1 0,-2 1 0 0,1-5 0 0,-6 2 1 15,12-6 1-15,-11-2-1 0,4-1 1 0,8-3 2 0,-7-4-1 16,-1 0 0-16,2-4 0 0,-2 0-1 0,2-3 0 0,-1-5 1 16,-1 2-2-16,8-1 1 0,-6-4-1 0,-2 0 1 0,1-3-1 0,1-1 0 15,-2-1 0-15,-5 1 0 0,6-4-1 0,0 2-1 0,0 3 1 16,-6-5 0-16,5 2-1 0,-4-1 0 0,-2 2 0 0,6 3-1 0,-5-2 0 15,0 1 0-15,-1 3-1 0,1 4 0 0,-1 1-1 0,0-1-1 16,-6 4-2-16,8 2 0 0,-8 1-1 0,0 4-1 0,0 0-1 0,6 0 0 16,-6 4 0-16,0 4-1 0,0-1 1 0,0 4 0 0,0 0 2 15,0 4 0-15,0 2 2 0,0 2 0 0,0 4 0 0,-6-1 2 16,6 0 2-16,-8 3 1 0,8-3 1 0,0 3 0 0,0 2 0 0,-6-6 0 16,6 1 1-16,0 0-1 0,0 0-2 0,0-4 2 0,0 1 0 0,6-4 0 15,-6-4-1-15,0 3 2 0,8-7 0 0,-8 5 0 0,6-9 1 16,-6 4 1-16,0-7 1 0,6 4 1 0,-6-4 1 0,6-4-1 15,-6 1-1-15,8-1-1 0,-2-3 1 0,0-1-1 0,1-2 0 0,-1-5-1 16,8 1 0-16,-8-2-1 0,6-2 0 0,2 0-1 0,-1 0-1 16,0-1-2-16,0 2-1 0,0-6 0 0,0 4 1 0,0 1 1 0,0 4-2 15,-6-1-1-15,5 0 1 0,2 4-2 0,-8 1 0 0,8 5-2 16,-8-2-1-16,0 7-1 0,1 0-1 0,-7 0 0 0,6 4 1 16,-6 4 0-16,7 2 0 0,-7 1 0 0,0 4 0 0,0-4 0 0,-7 7 1 15,7-2 1-15,0 2 2 0,0-1 0 0,0 2 2 0,-6-4-2 16,6-1-4-16,6 1-9 0,-6 0-10 0,0-8-15 0,7 4-15 0,0-8-19 15,-1 1-22-15,0 0-39 0,0-8-50 0,2 0-63 0,4-3-68 16,1-4-65-16,-6-4-62 0,6 1-49 0,0-4-44 0,0-1-16 16,-7-6-1-16,8 0 7 0,-8-5 14 0,1-3 17 0,-1 0 22 0,-6-4 39 15,0-7 49-15,0 4 63 0,0-8 70 0</inkml:trace>
  <inkml:trace contextRef="#ctx0" brushRef="#br0" timeOffset="63044.25">22847 5982 0 0,'-33'18'91'0,"-7"-3"188"0,8 4 41 0,-1-5 45 16,8 1 48-16,5 0 32 0,-6-1 26 0,6-3 20 0,7-4 16 16,1 0 17-16,-2 1 13 0,8-4-26 0,0-1-47 0,6 1-51 0,-7-4-58 15,7 0-41-15,7 0-31 0,-7 0-38 0,6-4-38 0,0 1-29 16,8-1-20-16,-2-4-18 0,1 1-17 0,7 0-13 0,-6-4-14 0,4 4-12 16,-4-5-17-16,5 2-67 0,-5-1 0 0,-2 3 0 0,1-2 0 15,-6 2 0-15,6 4 0 0,-7-3 0 0,-6 7 0 0,6-4 0 0,-6 2 0 16,8 2 0-16,-8 0 0 0,0 2 0 0,6 2 0 0,-6 0 0 15,0-1 0-15,6 5 0 0,-6-2 0 0,0 6 0 0,7-1 0 0,-7 0-30 16,7 0-81-16,-7 4-43 0,6-4-55 0,-6 4-72 0,6-1-81 16,-6-3-76-16,7 1-73 0,-1-2-46 0,1-2-33 0,0-1-11 15,-1 0-2-15,7-4 12 0,-6-3 17 0,5 0 25 0,2-3 29 0,-8-2 45 16,7-1 54-16,1-2 73 0,-2-3 84 0</inkml:trace>
  <inkml:trace contextRef="#ctx0" brushRef="#br0" timeOffset="63248.48">23080 5817 15 0,'-6'-7'333'0,"6"0"57"0,-6-1 40 0,0 5 25 0,6-5 19 16,-7 5 15-16,7-5 12 0,0 5 9 0,-7-4 7 0,7-1 6 16,7 5 5-16,-7-5-58 0,0 5-87 0,7-4-91 0,-7 2-91 0,6 2-57 15,0-5-40-15,0 8-26 0,2-3-20 0,-2 3-16 0,0-4-14 16,8 4-8-16,-8 4-8 0,1-1-6 0,5 1-5 0,-5 0-4 0,0 6-2 16,-1-2-2-16,-6 7 0 0,0-1-4 0,0 1-7 0,-6 3-12 15,-1 4-18-15,0 0-37 0,-5 0-50 0,-1 4-71 0,-7-1-83 0,0 1-80 16,1 0-80-16,-1-1-40 0,0 1-18 0,-6 0-10 0,7-5-5 15,-1-2 2-15,2-1 6 0,4-3 12 0,1 0 18 0,0-5 38 16,6-1 51-16,1-2 71 0,6-4 202 0</inkml:trace>
  <inkml:trace contextRef="#ctx0" brushRef="#br0" timeOffset="64143.6">24149 6378 0 0,'-13'19'156'0,"6"-5"126"15,1 4 23-15,-7-7 12 0,7 3 5 0,-2-7 11 0,2 5 15 16,0-4 17-16,6-5 19 0,0 1 23 0,0-1 25 0,0-3-29 15,0 0-54-15,0 0-57 0,0-3-58 0,6 3-32 0,0-7-22 0,2-1-11 16,-2 1-6-16,7-8-10 0,0 4-13 0,0-4-18 0,7-3-20 16,-8-4-23-16,8 0-25 0,-7 0-19 0,7-3-14 0,-8-1-10 0,8-3-5 0,-7-1-3 15,1 2-2-15,-2-3-1 0,2 2 1 0,-2-4 1 0,-5 1-1 0,6 2 3 16,-6-3 5-16,-1 0 3 0,0 4 3 0,1-1 5 0,0 1 6 16,-7 0 3-16,6 3 3 0,-6 4 2 0,6-3 3 0,-6 6 3 15,0-2 2-15,0 3 3 0,0 2 1 0,-6 2 1 0,6 2 0 0,0 2-1 16,-6-1 0-16,6 3-5 0,0 5-5 0,0-4-5 0,-7 2-3 15,7 5-3-15,0 0-4 0,0 0-4 0,-7 5-4 0,7-2-3 0,0 4-3 16,-6 1-3-16,6 3-2 0,-6 4-4 0,6 3-2 0,0 1-1 16,-7 2-2-16,7 5 2 0,-7-1 2 0,7 5 0 0,0 2 2 15,0 2 1-15,0-1 1 0,0 4 0 0,0 0 1 0,0-2-1 0,7 6-1 16,-7-1 0-16,0-4 0 0,0 6 1 0,7-6-1 0,-7 0 1 16,0-2 0-16,6-2-1 0,-6 1-1 0,6-7 0 0,1-1 0 0,0-3 0 15,-1 0 0-15,0-7 1 0,1-1 2 0,6 1 0 0,-6-7 1 16,-1-1 0-16,7 0 2 0,0-7-1 0,-7 0 1 0,8-3 1 15,-1-1-1-15,0-7 1 0,0 0 0 0,-1 0-1 0,2-3 0 0,-1-6-2 16,0-1 0-16,0-2-1 0,-7-2-2 0,8 0 0 0,-8-4-1 0,0 0-1 16,1-5-1-16,-7 1 1 0,7 0-1 0,-7 4 0 0,0-4 0 15,0 3 1-15,0 1 0 0,0 4 1 0,-7 3 2 0,7 0 1 16,0 3 4-16,-7 5 6 0,7 3 4 0,0 0 5 0,-6 0 6 0,6 7 2 16,0-3 5-16,-6 3 1 0,6 4 0 0,0-3 0 0,0 3-1 15,0 0-1-15,0 0-2 0,0 0-3 0,0 0-4 0,0 3-5 0,0-3-4 16,0 4-5-16,6 0-6 0,-6-1-2 0,6 4-4 0,1-3 0 15,0 3 0-15,5 1 0 0,-5-1 1 0,6 0 1 0,6 1 0 0,-5-1 2 16,5 4 1-16,-6-4-1 0,6 1 1 0,1 3-1 0,0 0-1 16,-7-4 0-16,7 4 0 0,-1 0-1 0,-6 0-1 0,6-4 0 0,-5 4 0 15,-2 4 1-15,2-4-1 0,-8 0-1 0,0 1 1 0,8-2 0 16,-14 5 0-16,6-5 0 0,1 2 1 0,-7 2-1 0,0-3 0 0,0 4 0 16,0 0 0-16,0-1 0 0,-7-3 0 0,7 4 0 0,0 0 2 15,-6-4-2-15,6 0-1 0,0 4-7 0,0-8-8 0,0 4-10 0,6-4-12 16,-6 0-16-16,7-3-16 0,-1 4-25 0,0-8-30 0,2 3-49 15,4-3-59-15,1-3-65 0,0-2-69 0,0 2-53 0,7-5-48 16,0-2-33-16,-8 2-25 0,15-7-7 0,-9 5 4 0,2-5 12 0,7 1 14 16,-7-2 25-16,5-2 28 0,1 4 50 0,0-5 58 0,-6 0 64 15,6 5 111-15</inkml:trace>
  <inkml:trace contextRef="#ctx0" brushRef="#br0" timeOffset="64924.85">25601 6073 31 0,'14'-3'221'0,"-8"0"23"15,0-1 19-15,-6 0 22 0,7 1 24 0,-7-5 30 0,0 4 34 0,0 1 31 16,-7-4 27-16,7 3 6 0,0 0-8 0,-6 0-35 0,0-3-51 0,-2 3-35 15,2 2-29-15,0-3-20 0,-1 1-15 0,-6 4-20 0,0-3-21 16,7 3-31-16,-8 0-32 0,2 0-28 0,-8 3-27 0,7-3-18 16,-7 4-13-16,8 3-12 0,-8 1-7 0,1-1-6 0,5 3-4 0,-5 2-5 15,0-1-3-15,-1 0-2 0,7 4-1 0,-7 3-1 0,8-4-2 16,-2 5-1-16,1 4-3 0,1-2 0 0,4-3-4 0,-4 4 0 0,6 4-2 16,-2-5 0-16,2 2 0 0,6-2-1 0,-6-2 0 0,12 4 0 15,-6-5 1-15,6 0-1 0,2-4 1 0,-2 0 1 0,0 3-1 0,8-7 2 16,-2-3 1-16,1 1 0 0,7-6 0 0,-8 3 2 0,8-5-2 15,0 0 0-15,-1-5-1 0,1-2-2 0,6 0-3 0,-7-4-2 16,1 0-2-16,0-3-1 0,-1 0 2 0,1-2-1 0,0-2-3 0,-8-1-1 16,8-2-2-16,-7-1 1 0,-1 0-1 0,2 0 0 0,-1-4 3 15,0 4 2-15,-6-3 2 0,-1 2 2 0,0-2 2 0,1 3 3 16,0 0 1-16,-7 0 4 0,6 4 5 0,-6 0 5 0,6-1 7 0,-6 4 4 16,0 1 5-16,0 3 5 0,0 0 4 0,0 0 2 0,0 4 3 15,0 3-2-15,0 0 1 0,0 1-4 0,0 3-5 0,0 0-3 0,0 0-4 16,0 3-4-16,0 1-6 0,-6 0-5 0,6 3-5 0,0 0-4 15,-6 5-3-15,-1-2-4 0,7 5-2 0,-7-1 0 0,7 5 0 0,-6-1 1 16,6 4 2-16,-6-4 1 0,6 4-1 0,-7 4 1 0,7-3 0 16,0-2 0-16,0 5-2 0,0-4 1 0,7 0-1 0,-7 0 1 0,6-4 1 15,-6 1-1-15,6-5 0 0,1 1 0 0,0 0 0 0,-1-8 2 16,0 4 0-16,8-8 2 0,-8 4 0 0,7-7 0 0,-6 4-1 0,6-8 1 16,-1 1-1-16,2-1 2 0,-1-3 0 0,0-4 0 0,6-1 0 15,-5 2 1-15,-2-5-2 0,2 0 0 0,-2-3-1 0,1-1 0 16,1 2-2-16,-2-2 1 0,-5 1 1 0,6-4-1 0,-7 3-1 0,7 1 0 15,-6 0-1-15,6-4-1 0,-7 4 1 0,2 0 0 0,-2 3-1 16,0-4 1-16,0 5-2 0,1 3 0 0,6-4-1 0,-13 8 0 0,7-4-1 16,-1 3 1-16,0 5-1 0,2 0-2 0,-8 3 1 0,6 3 0 15,0-3-1-15,0 7 0 0,-6 0 0 0,8 4 1 0,-2 0 1 0,-6 4 0 16,6 0 2-16,-6 7-1 0,0-4 1 0,0 8 0 0,0-4 2 16,0 8-1-16,0-5 1 0,-6 4 1 0,6-3-1 0,-6 2 0 15,-2-2 0-15,2 4 0 0,6-5 0 0,-6-2-1 0,0-2 0 0,6-2 1 16,0-1-1-16,-8-3 1 0,8 0 1 0,0-5 0 0,0-2 1 15,0-1 5-15,0-3 6 0,8-1 4 0,-8-3 6 0,6 0 2 0,0-3 1 16,0-1 2-16,2-7-1 0,4 4 1 0,-5-8 0 0,6 0-1 16,0-4 0-16,0-1-1 0,6-3 0 0,-6-3-4 0,1-3-5 0,-2 3-6 15,2-3-5-15,-2-4-3 0,2 5-1 0,-1-3-2 0,-1 6-1 16,2-5 0-16,-8 5 0 0,8 6 0 0,-8-2 0 0,0 5 0 16,1 2-4-16,-1 3 0 0,1 4-3 0,0 3 0 0,-7 1 0 0,0 3 1 15,6 0-1-15,-6 3 0 0,0 6 0 0,0-3-1 0,6 5 1 16,-6-1 0-16,0 6 1 0,0 2 0 0,0 0 0 0,6 1-7 0,-6-1-7 15,0 4-13-15,0-3-16 0,0 1-17 0,0 0-20 0,8-3-32 16,-8-1-42-16,6-2-51 0,0-3-60 0,1 0-58 0,6-4-59 0,0 1-43 16,-1-5-36-16,8-3-31 0,0 0-26 0,-1 0-4 0,1-7 6 15,6 3 14-15,0-3 17 0,1-1 32 0,5-2 41 0,-7 3 52 16,2-4 59-16,5 0 59 0,-6 0 92 0</inkml:trace>
  <inkml:trace contextRef="#ctx0" brushRef="#br0" timeOffset="65439.03">26846 6136 85 0,'12'-11'220'15,"-5"0"35"-15,6 0 31 0,-7 0 31 0,1 0 32 0,-7 0 31 0,6 0 36 16,-6 0 23-16,0-1 21 0,7 2-10 0,-14-1-26 0,7 0-32 15,0 0-35-15,-6 4-33 0,6-4-32 0,-7 3-28 0,1 1-30 0,0 3-28 16,-1-3-29-16,7 4-34 0,-13 3-33 0,7 0-26 0,-2 0-18 16,-4 0-14-16,5 7-13 0,-6-4-9 0,0 5-8 0,1 3-7 15,-2 0-4-15,1 3-5 0,0 1-4 0,0 4-3 0,0-1 0 0,0 3 0 16,0 2 0-16,0-2 0 0,0 2-2 0,0-2 1 0,6 2 0 16,1-1 1-16,0 0-2 0,-2-4 1 0,8 0 1 0,0-3 2 15,0-1 1-15,8-3 0 16,-2 1 0-16,0-5 0 0,8 0 1 0,-1-3 1 0,6-4 1 0,-6 0-1 0,7-4 0 15,-1-3 1-15,1 0 0 0,6-5 0 0,-7 1-1 0,1 0-1 16,6-4 0-16,-6 1-1 0,-1 0-1 0,1-5 1 0,-1 2-1 0,-6-2 1 16,0 4-1-16,0-4-1 0,0 1 2 0,-7 0-1 0,8 0 1 15,-14 0 0-15,6 3 1 0,0 0 5 0,-6 1 5 0,0-1 5 0,7 0 6 16,-7 4 5-16,-7 4 4 0,7-4 5 0,0 3 6 0,0 5 2 16,0-5 1-16,0 5 1 0,-6-1 0 0,6 4-3 0,0 0-1 0,0 0-5 15,0 0-6-15,0 0-5 0,0 4-7 0,-6-1-6 0,6 1-4 16,0 3-5-16,-6 1-6 0,6 3-4 0,0 0-1 0,-8 1 0 15,8 5 0-15,0-2 0 0,0 3 2 0,0 4 1 0,0 0 1 0,0 4 0 16,0-1 0-16,0 5 1 0,8-1-1 0,-8 0 1 0,0 4 1 16,0 1-1-16,0 1 2 0,0 2 0 0,0-1-1 0,0 1 0 0,-8 4 0 0,8-1 1 0,-6 0 0 15,0 1 0-15,-1-1 0 0,7 4 1 0,-13-3 0 0,13-1-1 16,-13 1 0-16,7-2 0 0,-1 2-1 0,0-5 0 0,1 1 1 0,0-1 0 16,-8-3-1-16,8 1 0 0,-1-5-1 0,1-4 0 0,-7 2 0 15,6-6 1-15,-5-2 0 0,4-5 1 0,-4-3-1 0,5 0 0 16,-6-8 0-16,0 1-1 0,1-4-2 0,-2-4-1 0,1-3 0 0,0-4-2 15,0 1 1-15,0-9-1 0,0 2-1 0,7-6 0 0,-1-3 1 0,0 1-1 16,7-5-2-16,7 1 0 0,0-1-1 0,-1-2 1 0,14-1-2 16,-7 0-4-16,6-1-5 0,8-3-9 0,-2 5-9 0,1-5-14 15,0 0-14-15,7 1-29 0,-1 0-34 0,1 0-51 0,-7-1-62 0,6 0-66 16,1 0-71-16,-7 1-64 0,7-1-59 0,-7 0-26 0,0 4-9 16,-7 0 1-16,1 3 7 0,0 1 11 0,-1 0 15 0,-6 7 27 15,0 0 33-15,1-1 53 0,-8 9 61 0</inkml:trace>
  <inkml:trace contextRef="#ctx0" brushRef="#br0" timeOffset="65767.16">25347 6704 0 0,'-20'14'359'0,"2"-3"74"0,4 4 36 16,-5-7 20-16,5 3 9 0,2-5 8 0,-2 3 5 0,8-6 4 0,0 1 3 15,-1-1 3-15,7-3 3 0,-6 0-50 0,6 0-76 0,0 0-110 16,0 0-125-16,0 0-64 0,0 0-35 0,0 0-23 0,6 0-16 0,1-3-20 15,-7 3-24-15,6-4-52 0,0-4-69 0,2 4-94 0,-2-2-106 16,0-2-75-16,-6-3-58 0,6 1-31 0,-6-2-13 0,0 1-8 16,0-3-4-16,0 2 1 0,0-6 5 0,-6 4 13 0,0-5 18 0,0 1 49 15,-2-1 65-15</inkml:trace>
  <inkml:trace contextRef="#ctx0" brushRef="#br0" timeOffset="66017.16">23928 5956 289 0,'-20'4'439'0,"1"0"39"0,-1-1 22 16,7 2 10-16,6-2 4 0,1-3 4 0,6 0 0 0,6 0 0 0,1 0 2 15,6 0 0-15,7-3 0 0,6 3-104 0,-1-5-156 0,15 5-102 16,-1-3-78-16,6 3-48 0,1-4-35 0,6 4-63 0,0-4-75 0,0 1-112 15,1 3-128-15,-2-4-66 0,2 4-37 0,-1-3-18 0,-7-1-9 16,1 0-5-16,-7 1-1 0,6-1-2 0,-5-4 1 0,-1 5 7 16,-7-4 15-16,7 3 52 0,-6-3 71 0</inkml:trace>
  <inkml:trace contextRef="#ctx0" brushRef="#br0" timeOffset="67160.23">27835 6319 0 0,'-6'15'106'0,"-7"-1"179"0,6-2 26 0,-5 2 14 0,4-7 6 0,8 1 4 16,-6-5 2-16,6 2 3 0,0-2 5 0,0-3 7 0,6 0 11 15,2-3-26-15,-2-2-44 0,7-2-61 0,0-4-68 0,6 4-40 16,1-7-24-16,6-5-13 0,-7 1-4 0,7-1-5 0,0-3 0 0,1-3-5 16,5-2-6-16,-6 2-7 0,7-4-10 0,-7 0-13 0,7-4-14 15,-7 4-9-15,6-5-4 0,-5 5-2 0,-2-4 3 0,1 0 10 0,-6 0 14 16,6 1 10-16,-7-2 11 0,1 5 11 0,-8 0 11 0,2 3 8 16,-1 1 7-16,-7-1 7 0,1 3 8 0,0 5 6 0,-1 0 6 0,-6 0 3 15,0 3 0-15,0 3-7 0,0-1-9 0,-6 1-9 0,6 5-7 16,-7 0-9-16,0-1-7 0,7 1-9 0,-6 3-7 0,-1 1-8 15,7 3-9-15,-6 0-8 0,0 0-8 0,6 3-5 0,-8 1-6 0,2 3-6 16,0 1-4-16,0 4-4 0,-1 2-4 0,0-1-1 0,1 7-2 16,-1 2 0-16,1 3 1 0,-1 1 0 0,-6-1 0 0,13 5 3 15,-6 3 1-15,0-4 0 0,6 4 2 0,-8 4 0 0,8-5 0 0,0 1-1 16,0 0-2-16,0 4 0 0,0-4 1 0,0-4 0 0,8 5-2 0,-2-9-1 16,-6 5-3-16,6-4-1 0,7-6-5 0,0 3-4 0,-6-5-6 15,6-3-4-15,6-1-5 0,-5-6-4 0,5 0-4 0,1-6-4 16,6-2-7-16,-7-2-4 0,7-6-5 0,0 0-2 0,0-3-2 0,1-4-4 15,5-2-1-15,-6-5-1 0,-1 0-1 0,9 0-1 0,-9-3-2 16,1-5-1-16,1 0-2 0,-8-2 0 0,8-1 2 0,-8-4 4 16,0 4 2-16,0-8 5 0,-5 4 3 0,6-2 4 0,-8-2 6 0,-5 1 8 15,6 0 10-15,-6-1 14 0,-1 1 17 0,-6 4 15 0,6-1 17 0,-6 4 12 16,0 4 9-16,0-4 10 0,0 7 7 0,0 0 7 0,-6 8 6 16,0-4 8-16,6 4 5 0,-7 4 3 0,0 2 1 0,1-2-4 15,6 3-4-15,-7 4-7 0,1-1-7 0,0 0-8 0,-1 5-6 0,0-1-5 16,1 4-7-16,0 0-6 0,-2 4-6 0,2-1-7 0,0 1-5 15,-7 8-7-15,6-2-5 0,-6 1-5 0,1 7-6 0,4 1-2 0,-11 6-3 16,6 0 1-16,0 6-1 0,0-2 0 0,0 7 0 0,0-2 1 16,6 3 0-16,-5 2 0 0,-1 1 2 0,6 4 0 0,0-4 0 0,1 5 0 15,-8-1 1-15,14-1 0 0,-6 6 0 0,0-5-1 0,0-1 0 16,6 1 0-16,0-4-1 0,-7 4 1 0,7-3-2 0,0-5 1 16,0-3 0-16,7 0 0 0,-7-3-1 0,6-2 1 0,-6-5 0 0,6-1 1 15,-6-4 0-15,6-3 1 0,2-1 0 0,-8-6 3 0,6-1 1 0,0 1 2 16,1-6 1-16,0-2 3 0,-1 0 0 0,1-2 0 0,-1-6 0 15,7 1-1-15,-6-3 0 0,5-2 0 0,2-3-2 0,-1-3-1 16,-1-4-1-16,2-1-1 0,-2-2-1 0,2-1-3 0,-1 0-1 0,6-2-2 16,-6-2-2-16,1 1 0 0,-2-1 1 0,8 2-1 0,-7-2 1 15,0 5 1-15,6 2-1 0,1 1 0 0,-7 0 0 0,0 8 1 16,6 0-1-16,-5 2 0 0,-1 1-1 0,0 4 0 0,0 3-1 0,-1 4 0 16,2-3-1-16,-8 6 0 0,7 1-1 0,-6 0 0 0,-1 6 0 15,1-2 0-15,-1 3 0 0,-6 3 0 0,7 1 0 0,-7 3-1 0,0-4 1 16,0 9-2-16,0-4-5 0,-7-1-5 0,7 3-7 0,-6-2-11 0,6-1-10 15,0 0-12-15,-7 1-15 0,7-4-30 0,0-1-40 0,7-3-47 16,-7 0-51-16,6-3-55 0,1-1-55 0,6-3-42 0,0-1-35 0,0-6-31 16,0 3-29-16,7-4-9 0,-8-3 1 0,8-1 11 0,6-3 11 15,-7 0 31-15,7 0 37 0,1 0 47 0,-7-3 53 0,6-1 54 16,6 0 86-16</inkml:trace>
  <inkml:trace contextRef="#ctx0" brushRef="#br0" timeOffset="67769.61">29861 5993 117 0,'13'-11'227'16,"-1"4"18"-16,-4-4 15 0,-8 3 18 0,6-2 19 0,-12 2 27 15,6 1 30-15,0-1 29 0,-8-2 31 0,2 2-2 0,0 1-16 16,6 0-39-16,-13 2-50 0,6-2-30 0,1 4-19 0,-7-5-16 0,7 5-10 16,-8-1-15-16,1 4-17 0,0-4-23 0,0 4-28 0,-7 0-28 15,8 4-28-15,-8-4-18 0,1 4-14 0,-1-1-11 0,0 5-9 0,1-5-5 16,-1 4-4-16,0 1-3 0,2 3-2 0,-2 0-3 0,7 1-3 16,-7-2-2-16,8 1-2 0,-2 4-3 0,1-1-1 0,0 1-5 15,0 3-1-15,7-3-3 0,-2 3-1 0,2 1 0 0,0-4-1 0,0 3-1 16,6 0-2-16,0 0 0 0,0 0 0 0,6 1-1 0,0-4 1 0,0 4 1 15,2-5-1-15,4-3 2 0,2 0-1 0,-1 0 0 0,7 0 0 16,-8-8-4-16,8 5-3 0,-1-5-3 0,1-3-5 0,0 0-3 16,5-3-2-16,-5-2-2 0,0-1-2 0,6-5-3 0,-7 3 1 0,1-3-1 15,-1-3-1-15,1 3 1 0,-1-4 2 0,0 1 4 0,-5-2 1 16,-1-2 5-16,0 0 4 0,0 0 3 0,-1-1 3 0,-4 1 2 0,4 0 2 16,-5-4 3-16,-1 3 2 0,-6 1 2 0,7-3 3 0,-1 2 5 15,-6 1 1-15,7 3 5 0,-7-3 2 0,0 7 4 0,0-4 3 0,0 7 1 16,0-3 2-16,0 4-1 0,0 4-1 0,0-2-1 0,0 2-2 15,0 3-3-15,0 0-3 0,0 3-6 0,-7-3-2 0,7 8-3 16,-6-1-4-16,-1 1-2 0,7 3-3 0,-6 4-3 0,-1-4-1 0,1 7 1 16,0 0 0-16,-2 0 1 0,2 4 0 0,6 0 2 0,-6-3 1 0,6 3-1 15,-7 0-1-15,7 0 1 0,0 0-1 0,7-4 0 0,-7 0-1 16,6 0 1-16,0-2 0 0,2-2 0 0,-2 1 0 0,7-4 1 16,0-5 0-16,0 2-1 0,0 0 0 0,6-5 0 0,-5-3 1 0,5 0 0 15,1 0 0-15,0-3-1 0,-8-5 1 0,8 0-2 0,-1 2 1 16,1-5-1-16,-1 3 1 0,1-6-1 0,-7-1 0 0,0 0 0 15,7 1 2-15,-8-1 0 0,-5 0 0 0,6-3 0 0,0-1 0 0,-7 5 0 16,2-4 1-16,-2 3 2 0,0 0 1 0,0 1 2 0,1-1 3 16,0 0 2-16,-7 4 4 0,0 4 1 0,6 0 1 0,-6 0-2 0,0 3-1 15,7 1-2-15,-7 3 0 0,0 0 0 0,-7 0 0 0,7 3-2 16,0 4-1-16,0 1-2 0,-6 2-4 0,6 1-2 0,-7 4-4 0,7 3-2 16,0-3 1-16,-7 6 0 0,7 2 2 0,-6-4 2 0,6 2 0 15,0 5 1-15,-6-8 1 0,6 5 0 0,0-5-2 0,0 4-4 16,6-8-3-16,-6 5-13 0,6-8-18 0,-6 3-35 0,7-6-45 0,0-1-69 15,6-4-84-15,-7-3-85 0,8 0-85 0,-8-7-47 0,6-1-25 16,2-2-14-16,-1-1-5 0,0-7 0 0,0-1 3 0,-7-4 13 0,8 3 16 16,-2-3 35-16,1-6 44 0,-6 3 70 0,0-3 137 0</inkml:trace>
  <inkml:trace contextRef="#ctx0" brushRef="#br0" timeOffset="67910.23">30382 5532 82 0,'-20'-4'366'0,"0"0"53"0,2 4 30 0,4 0 17 16,-5-3 11-16,5 3 6 0,2-4 3 0,-2 4 2 0,2-4 0 15,5 4 1-15,-6-3 0 0,6 3-70 0,1 0-106 0,0 0-106 16,-1 0-104-16,0 0-87 0,7 0-79 0,-6 3-90 0,0 1-95 0,6 0-84 16,-7-1-79-16,0 1-39 0,7 0-19 0,-6-1-11 0,-1-3-4 15,7 4-3-15,-6-1 0 0,6-3 6 0,0 0 12 0,0 0 35 16,6-3 48-16,-6-1 72 0,0 1 222 0</inkml:trace>
  <inkml:trace contextRef="#ctx0" brushRef="#br0" timeOffset="68083.23">30030 5407 0 0,'-13'0'117'0,"0"-4"190"0,0 4 30 0,0 0 15 16,6-3 5-16,-5 3 2 0,-2-4 2 0,8 0 0 0,-7 1 0 0,6 3-4 15,-6-4-6-15,1 4-52 0,-2 0-76 0,-5 4-113 0,6-4-132 16,-14 3-94-16,8 5-75 0,-7-5-61 0,6 8-55 0,-12-3-28 0,6-1-13 16,-1 4-8-16,2 0-2 0,-7-1 3 0,6 6 5 0,-7-5 15 15,7-1 21-15,0 5 35 0,-7-4 43 0</inkml:trace>
  <inkml:trace contextRef="#ctx0" brushRef="#br0" timeOffset="68380.1">28154 5704 0 0,'-19'7'256'0,"6"0"147"0,-6-3 44 0,5 3 27 0,2-2 17 0,-2-3 14 16,1 3 12-16,7-5 9 0,-1 3 9 0,7-3 6 0,-7 0 3 0,7 0-41 16,0 0-63-16,7 0-103 0,0 0-123 0,6-3-71 0,-1 3-43 15,15 0-27-15,-1 0-16 0,6 0-19 0,1-5-21 0,7 5-41 16,-2 0-51-16,1 0-99 0,0 0-120 0,7 0-95 0,-7 0-79 0,-7 0-40 15,7 0-19-15,-6-2-10 0,-7 2-6 0,0-8-1 0,7 0-2 16,-7 1 4-16,-6 0 8 0,6-5 31 0,-1 2 44 0,-5-1 92 16,6-4 240-16</inkml:trace>
  <inkml:trace contextRef="#ctx0" brushRef="#br0" timeOffset="70232.34">3497 8749 0 0,'0'-5'115'0,"7"2"111"16,-7-1 17-16,0 0 17 0,0 1 16 0,6-5 19 0,-6 5 19 0,0-1 20 15,0 1 24-15,0-5 23 0,-6 4 24 0,6-3-33 0,0 3-62 16,0-3-38-16,-7 0-25 0,7 3-19 0,-7-7-13 0,7 4-13 16,-6 0-13-16,6-1-13 0,-7 1-15 0,1-4-17 0,-1 4-22 0,1-5-20 15,-1 5-21-15,-5 0-13 0,4-4-11 0,2 3-6 0,-7 2-3 16,0-6-1-16,7 9-2 0,-7-5-1 0,-1 1-2 0,2 3-4 15,-8 1-2-15,7-1-2 0,-7 1-3 0,8-2-1 0,-8 5-4 0,1 5-2 16,-1-5-5-16,0 3-3 0,1 1-2 0,-1 3-3 0,0 0-2 0,1 1-3 16,0 2-3-16,-1-2-1 0,1 6-2 0,5-2-1 0,2 2 0 15,-8-3-1-15,7 4-1 0,-1 0 0 0,8 2-1 0,-6 2 1 0,5-4-2 16,-6 3 1-16,6 0 0 0,1 0-2 0,6 1 1 0,-6-1 0 16,6 1 0-16,0-5 1 0,6 5 0 0,-6-2-1 0,6-2 1 0,1 1 0 15,-1-3 2-15,1 3 0 0,0-5 0 0,5 4 1 0,-6-5 1 16,8-2 1-16,-1-1 0 0,0 0 1 0,0-3 0 0,0-1 0 0,0 2 2 15,0-5-1-15,7-5 1 0,-1 2-1 0,-6-1 1 0,7-7-1 16,-1 0 1-16,1 1-2 0,6-9-1 0,-6 1-2 0,-1 0-2 0,7-4-4 16,-6-4-4-16,-1-4-3 0,1 1-4 0,0-1-1 0,-1-2-1 15,0-1-2-15,-6-4-2 0,7 4-1 0,-7-4-1 0,0 1-1 0,0-1 3 16,0 0 1-16,-6-3 3 0,5 4 3 0,2-1 4 0,-8 0 4 16,0 0 1-16,1 2 2 0,-1 1 0 0,1 1 3 0,-7 0 2 0,7 4 2 15,-7 4 2-15,0-5 4 0,0 8 3 0,0 0 4 0,0 4 4 16,-7-1 6-16,7 5 4 0,0-1 5 0,-7 5 6 0,7-2 4 15,0 5 6-15,-6 0 2 0,6-1 3 0,-7 5 2 0,7 0 2 0,0 3-2 16,-6-4-4-16,6 4-5 0,0 0-5 0,0 0-6 0,0 4-6 16,-6-1-7-16,6-3-4 0,0 7-6 0,0-3-5 0,-7 3-5 0,7 4-2 15,0 0-4-15,0 3-3 0,0 1 1 0,0 7 0 0,0-3 0 16,0 6 2-16,0-3-1 0,0 8 3 0,0-5-1 0,7 4 1 16,-7 0 0-16,6 1 2 0,0 2 1 0,1 2-1 0,-1-1 0 0,8 0 0 15,-8 0 0-15,0 0-1 0,8 0 0 0,-8-1 1 0,7 2-1 16,0-1 0-16,-6-4 1 0,5 5 0 0,2-7-1 0,-8 0-1 0,7 2 0 15,0-7 0-15,-6 0 0 0,6 1 0 0,0-9 0 0,-7 1-1 16,8-5 0-16,-2 1 0 0,-5-3 2 0,6-5 0 0,0-3-2 16,-7 0-4-16,8-3-3 0,-2-5-2 0,2 2 0 0,-1-6-1 0,-7 1-1 15,7-8 0-15,0 5-1 0,-7-8 1 0,8 4 0 0,-8-4 0 0,1 0-1 16,5-5-1-16,-12 6 2 0,8-1 4 0,-2-4 3 0,-6 5 3 16,6-2 1-16,-6 5 2 0,0-1 2 0,6 6 1 0,-6-3 2 15,0 1 2-15,0 5 3 0,0 3 2 0,0-1 2 0,0 1 1 0,-6 4-1 16,6-1-1-16,0 4-1 0,0 0-3 0,0 0-1 0,0 0-2 15,0 4 0-15,0-1-3 0,0 1-1 0,0 3-1 0,0 4-4 0,0-4-2 16,0 8-1-16,0-1 0 0,0 2 1 0,6 2 2 0,-6 0-1 16,8 4 2-16,-2 0 1 0,-6 0 0 0,6 1 2 0,1-2 0 0,-1 1-1 15,8-1 0-15,-8 2 0 0,0-2 0 0,8-2 0 0,-8-1 0 16,7 1-1-16,-6-4 0 0,6 0 0 0,-1-5 2 0,-5 1 1 16,6-4-1-16,-7 1 1 0,8-5 0 0,-8-3 0 0,7 0 0 0,0 0 1 15,-6-3-1-15,5-5-2 0,-4 1 0 0,4-4 0 0,-5 1-1 0,-1-5-1 16,7-4 0-16,-6 1-1 0,-1-1-1 0,0-3 0 0,2 0-1 0,-2 1-1 15,-6-1-1-15,6 0 0 0,-6 0 0 0,7-1 1 0,-7 2 2 16,0 2 0-16,0 1 1 0,7 0 0 0,-7 2 2 0,0 3 0 0,0 1 0 16,0 2-2-16,0 1 0 0,0 3 1 0,0 2-1 0,6 0 0 15,-6 4-2-15,0 0-1 0,0 0 0 0,0 4 0 0,0 3-1 0,0 1 0 16,0-1 0-16,6 4 1 0,-6 0 1 0,0 4-1 0,7-1 1 16,-7 4 0-16,6 1 0 0,-6-1-2 0,0 0-7 0,7 5-15 15,0-5-20-15,-1-1-38 0,-6 3-45 0,6-3-59 0,8 2-65 0,-8-8-58 16,0 3-53-16,7-2-51 0,-6-5-50 0,6-3-26 0,7-1-13 0,-7-3-3 15,6-3 3-15,-6-1 13 0,7-3 21 0,6-5 36 0,-7 2 47 16,1-5 59-16,6 1 64 0</inkml:trace>
  <inkml:trace contextRef="#ctx0" brushRef="#br0" timeOffset="70671">4930 8360 0 0,'0'-4'141'0,"0"1"142"15,-7-5 42-15,7 5 46 0,0 3 45 0,-6-4 30 0,-1 0 24 0,7 1 15 16,-7 3 11-16,1-5 7 0,0 5 6 0,-8-2-42 0,8 2-69 15,-7 0-60-15,7 0-57 0,-8 0-47 0,8 2-41 0,-8-2-46 16,2 5-46-16,-1 2-31 0,0-3-24 0,0 3-15 0,-1 0-12 0,8 0-7 16,-6 4-6-16,-2 0-4 0,8 1-3 0,-7 2-2 0,6 1 0 0,0-4-1 15,1 7 1-15,0 1-1 0,6-5 0 0,-6 4 0 0,6 4 2 16,0-3-1-16,0-1 0 0,0 4 1 0,6-4-1 0,-6 1 1 16,6-1 1-16,0 0 0 0,1 0-1 0,0-3-2 0,-1-1-3 0,7-2-5 15,-6-1-4-15,6 0-5 0,-7-3-6 0,8-6-3 0,-2 3-4 16,1-5-4-16,-6 0-3 0,6-5-3 0,-1-2-3 0,2 0-2 0,-1-4-2 15,0-3 2-15,-6-1 4 0,5 0 3 0,2-4 6 0,-8 2 5 16,0-5 6-16,1-1 5 0,0 5 5 0,-1-3 5 0,-6-5 6 16,7 3 6-16,-7 2 8 0,0-2 5 0,-7 1 4 0,7 1 6 0,0-1 3 15,-6 3 7-15,-1-3 4 0,0 4 5 0,1-1 3 0,6 5 5 16,-6-1 4-16,0 0 0 0,6 8 1 0,-8-4-3 0,8 8-5 0,-6-1-6 16,6 0-4-16,0 4-5 0,0 4-3 0,-6 0-6 0,6 3-4 15,0 4-5-15,0 0-5 0,6 7-5 0,-6 0-5 0,6 5-3 16,-6 2-3-16,8 1 1 0,-8 0 0 0,6 3 3 0,0 0 1 0,0 0 1 15,8 1-2-15,-8-1 1 0,1-2-1 0,5-2 0 0,-4-3 0 16,4 3-5-16,-6-7-7 0,8-3-14 0,-8 0-16 0,7-4-33 0,1-4-43 16,-8-3-62-16,0-4-72 0,8-4-69 0,-8 0-70 0,0-7-49 15,8-4-40-15,-8 1-18 0,1-4-11 0,-1-4 1 0,0 0 5 0,-6-4 11 16,0 0 17-16,7-3 32 0,-7 4 42 0,-7-5 63 0,7 1 71 16</inkml:trace>
  <inkml:trace contextRef="#ctx0" brushRef="#br0" timeOffset="70905.37">4428 8118 0 0,'-26'7'307'0,"0"0"85"0,6-3 42 0,1 3 29 0,-1-3 20 15,8 0 16-15,-2-4 14 0,1 0 11 0,1 0 10 0,5 0 7 0,0 0 7 16,1-4-49-16,6 0-78 0,0 1-94 0,-6-1-102 0,6 0-61 16,6-3-43-16,-6 4-27 0,0-5-22 0,6 1-16 0,1 0-14 0,0 0-13 15,-1-1-9-15,0 1-10 0,7 3-7 0,-6-3-6 0,6 3-4 16,-7 0-6-16,8 4-8 0,-8 0-10 0,7 0-8 0,-7 8-10 0,1-5-11 15,6 8-12-15,-7 1-15 0,2-2-20 0,-8 9-24 0,6-1-32 16,-6 3-38-16,0 2-46 0,0 3-53 0,0 2-44 0,-6 2-41 0,-2 3-41 16,2 0-41-16,0 1-14 0,-1-2-2 0,0 5 6 0,1-5 12 15,-1 5 20-15,1-4 23 0,0 0 34 0,-1-4 38 0,7 5 49 16,0-9 53-16</inkml:trace>
  <inkml:trace contextRef="#ctx0" brushRef="#br0" timeOffset="71019.93">4396 9078 101 0,'-6'22'305'0,"-2"-8"22"0,2 4 9 0,0-6-3 0,6-1-9 0,-7 0-49 15,0-8-69-15,1 2-68 0,6-3-69 0,-7-4-35 0,1-3-17 16,6 2-87-16,-6-8-122 0,6 3-70 0,0-7-42 0,-7 1-22 16,7-4-10-16,7 0 3 0,-7-8 9 0,0 0 49 0,6 0 232 0</inkml:trace>
  <inkml:trace contextRef="#ctx0" brushRef="#br0" timeOffset="71614.84">5893 8503 265 0,'0'0'362'0,"-6"-4"26"0,6 0 14 0,0-3 5 16,6-5 3-16,-6 5 3 0,8-7 2 0,-2 0 1 0,0-1-1 15,7 0-9-15,-6-3-16 0,6-1-83 0,-1 5-115 0,-4-4-71 16,4 2-49-16,2 6-24 0,-8-5-11 0,7 4-6 0,-7 3-2 0,8 1-3 15,-8 4-3-15,0-1 0 0,0 4-1 0,2 4 0 0,-2-1-1 0,0 4-4 16,1 5-2-16,0 2-5 0,-1 2-3 0,1 2-4 0,-7 0-1 16,6 4 0-16,0 3-1 0,1 0 1 0,0 1 1 0,-1 4-2 15,0 0 1-15,1-1-1 0,0-4 0 0,-1 4-1 0,1-4-1 0,5 2-1 16,-5-2 1-16,6-3 1 0,1-3 0 0,-2-1 0 0,1 1 1 16,0-8 0-16,0 0-1 0,1-4 0 0,5-4 1 0,-6 2-4 15,6-10-2-15,1 2-8 0,0-4-11 0,-1-4-10 0,-6-5-7 0,6-2-10 16,1-3-11-16,-7-2-6 0,0-3-5 0,0 1-4 0,1-4 0 15,-8-1 2-15,7 1 2 0,-13 0 13 0,0 0 20 0,0 3 27 0,0-3 31 16,-7 7 26-16,1-4 22 0,0 5 21 0,-8 2 23 0,8 4 15 16,-7 0 12-16,0 1 7 0,0 6 6 0,-1 1 0 0,2 4 1 0,-2-2-11 15,2 5-17-15,-1 0-19 0,6 5-19 0,-6-2-17 0,7 4-15 16,-1-3-13-16,7 3-11 0,-7 4-9 0,7 1-7 0,0-1-6 16,7 0-4-16,0-1-8 0,5 5-11 0,-5-4-19 0,13 0-22 0,-8 0-45 15,14 0-57-15,-6-4-73 0,6 1-82 0,1-4-70 0,-2-1-66 16,1 0-33-16,7-3-17 0,-7 0-8 0,6-3-5 0,1-4 4 0,-7 2 8 15,6-1 17-15,-5-2 23 0,5 1 45 0,1 0 56 0,-7-4 74 16,6 3 254-16</inkml:trace>
  <inkml:trace contextRef="#ctx0" brushRef="#br0" timeOffset="72036.7">7203 8297 151 0,'0'-3'233'0,"0"-1"26"16,-7 1 24-16,7-2 28 0,-7 2 28 0,1-1 28 0,6 1 26 15,-6-5 25-15,-1 5 25 0,1-1-11 0,-8 0-29 0,8 1-41 16,0-4-48-16,-1 7-31 0,-6-5-23 0,7 2-22 0,-8 0-21 0,1 3-25 15,7 0-29-15,-8 0-27 0,2 0-26 0,-8 3-24 0,7 0-25 0,1 6-14 16,-8-3-11-16,6 2-9 0,-5 3-8 0,6-1-5 0,0 5-3 16,-7 0-3-16,8 4-4 0,-1-1-2 0,-1 1 0 0,8 2-1 15,-7-3 0-15,6 4 0 0,1 0-2 0,6 3 0 0,0-2 0 0,0-1 0 16,0 0 1-16,6 0 1 0,1-4-1 0,0 0-1 0,5 1 1 16,-5-4-1-16,6-4-1 0,6 0-3 0,-5-5-3 0,5 2-3 0,1-8-4 15,0 0-4-15,-2 0-5 0,2-8-3 0,7 2-2 0,-9-5-3 16,2-4 0-16,0 0-2 0,-1-2 0 0,-5-3 1 0,-2-2 2 0,8 1 3 15,-7-2 6-15,-7 2 3 0,1-2 5 0,6 1 7 0,-13 1 9 16,6-5 6-16,-6 4 6 0,8 0 7 0,-8 0 5 0,0 0 7 16,-8 0 8-16,8 0 4 0,0 1 6 0,-6 2 5 0,6 1 5 0,-6-1 7 15,6 4 5-15,-7 0 4 0,7 5 2 0,-7-1-2 0,7 3-3 16,-6 1-5-16,6 4-5 0,0-1-8 0,0 0-7 0,0 4-6 0,-6 4-7 16,6 0-7-16,0 3-8 0,0 0-8 0,-7 4-7 0,7 0-5 15,7 7-5-15,-7 1-1 0,0-1-1 0,0 7 1 0,6-2 0 0,-6 3 2 16,6 3 0-16,1-3-7 0,-7 0-13 0,7 3-15 0,-1-4-19 15,0 0-31-15,2-3-37 0,-2 1-54 0,0-2-63 0,7-2-61 0,-6-4-65 16,6-5-56-16,-7-2-55 0,14-5-32 0,-7 1-23 0,0-8-2 16,6-2 7-16,1-6 13 0,0-2 19 0,-1-1 30 0,7-3 37 15,-6-4 53-15,6-1 62 0,-1 2 62 0,2-1 196 0</inkml:trace>
  <inkml:trace contextRef="#ctx0" brushRef="#br0" timeOffset="72350.33">7750 8176 7 0,'0'-2'273'0,"-7"-3"46"0,0 2 45 0,1 3 38 15,0-5 35-15,0 5 22 0,-2 0 14 0,2 0 10 0,-7 0 8 16,7 0 2-16,-8 5 3 0,8-2-61 0,0 2-88 0,-8-3-65 16,8 2-51-16,-7 4-46 0,6 3-43 0,1-4-37 0,-1 8-33 0,1-4-22 15,0 7-12-15,-1-4-9 0,0 4-7 0,1 5-4 0,6-2-2 16,-6 2-2-16,6-1-1 0,0 0-1 0,0 3 0 0,0-2-3 0,0 2 1 16,6 1-2-16,-6-5-2 0,6 5-1 0,1-3 0 0,6-6 0 15,-7 5-2-15,1-3 1 0,6-4-1 0,0-1 1 0,-7 0-1 0,8-6 1 16,-2 3 1-16,2-7 0 0,-1-1 0 0,-1-3 1 0,2-3-2 15,-2-1 0-15,2-3 2 0,-1-5-2 0,-1 2 1 0,-4-5 1 16,4 1-1-16,-5-5 1 0,0 1 1 0,-1-4 2 0,-6 4 2 0,6-4 6 16,-12-4 5-16,6 3 7 0,-6 2 8 0,-1-5 8 0,0 4 6 15,-5 0 6-15,4 0 5 0,-4 1 4 0,-1 3 3 0,-1-1 0 0,2 4 0 16,-2 0-2-16,8 4-5 0,-7 0-5 0,7 5-8 0,-1-3-8 16,0 6-10-16,1 0-15 0,0 3-18 0,-1 0-24 0,7 3-24 0,-7 5-34 15,7-4-38-15,-6 2-64 0,6 5-74 0,0-3-82 0,0 2-84 16,-6 2-62-16,6-1-52 0,0 0-23 0,0-1-12 0,0 2 1 15,0-5 7-15,-7 4 15 0,7-7 20 0,0-1 28 0,-7 2 36 0,7-5 61 16,0-5 73-16</inkml:trace>
  <inkml:trace contextRef="#ctx0" brushRef="#br0" timeOffset="72569.08">7033 7913 0 0,'-39'11'31'0,"0"-4"414"16,7 5 62-16,-1-6 36 0,1 5 19 0,6-3 17 0,-1-4 15 15,1 3 6-15,14-4 5 0,-8 1 1 0,13 0-1 0,-6-4 0 16,6 0-2-16,7 0-135 0,0 3-201 0,0-3-110 0,0 0-62 0,7 4-36 16,0-4-19-16,6 4-21 0,7-4-18 0,-8 3-27 0,14 0-31 15,1 1-53-15,-1 1-61 0,6 1-98 0,1-2-111 0,-7 0-85 0,13 4-67 16,-13-5-35-16,7 5-17 0,-7-6-10 0,-1 6-3 0,1 0 0 16,-6-1 5-16,0 0 18 0,-7 0 26 0,-1 1 51 0,-5 3 63 15,0-4 98-15,-1 1 275 0</inkml:trace>
  <inkml:trace contextRef="#ctx0" brushRef="#br0" timeOffset="73761.35">8981 8488 35 0,'-7'15'321'15,"0"-5"44"-15,1 2 28 0,0-1 18 0,6 0 10 0,-6-4 6 0,6 1 2 16,-8-5 4-16,8 0 4 0,0 1 5 0,0-4 7 0,0 0-54 15,0 0-85-15,0 0-75 0,8-4-70 0,-8 1-42 0,6 0-27 16,6-5-17-16,-5-3-9 0,6-4-6 0,0 0-4 0,1-3-4 0,4-1-2 16,2-2-7-16,0-5-6 0,5 1-11 0,-5-1-13 0,0 1-11 15,-1-4-9-15,7-1-5 0,-6 0-5 0,-1 1-4 0,-5 0-3 0,5-1-2 16,-6 1 0-16,0 4-1 0,1-4 0 0,-2-1 0 0,2 5-3 16,-8-2 2-16,0 2 1 0,-6-1 4 0,7 1 3 0,-7-1 5 15,0 3 3-15,0-2 5 0,-7 7 5 0,1-3 5 0,0 2 5 0,6 1 6 16,-14 3 7-16,8 4 6 0,0 1 7 0,-1-3 3 0,0 6 0 0,1 4 1 15,-1-1-1-15,-6 0 1 0,6 4-3 0,1 0-1 0,0 4-1 16,0 3-4-16,-2 0-6 0,2 6-5 0,0 1-8 0,-1 4-4 0,1 0-6 16,-1 5-2-16,0 2-2 0,7 4-1 0,0 1 0 0,0 2 0 15,0 2-1-15,7 1 1 0,-7 2 2 0,7 4 0 0,-1-4 1 0,1 7 0 16,5-4 1-16,-4 1-1 0,4-1-2 0,1 4 1 0,-6-4-1 16,6 0 1-16,-7 0 0 0,8 1-1 0,-8-1 1 0,0-4-1 15,8-3-1-15,-8 1 0 0,0-1 0 0,1-4 0 0,-1-4 0 0,1-3 0 16,0 1 1-16,-7-5 1 0,6 0 1 0,0-7 1 0,-6 0-1 0,6 0 1 15,-6-4 2-15,0-3 1 0,8-4 2 0,-8 4 2 0,6-8 1 16,0 0-1-16,1-3 1 0,-7-4 0 0,13 0-1 0,-6-4-2 16,-1-3 0-16,7 0-1 0,0-8-2 0,-7 1-2 0,8-5-4 0,-1 1-4 15,0 0-4-15,0-4-3 0,-1-1-5 0,-4 2-2 0,4-1-2 16,1-4-1-16,0 4 0 0,0 0 0 0,1 0 1 0,-8 3 0 0,7 5 1 16,-6-1 1-16,5 4 2 0,-5 1 3 0,-1 6 0 0,8-1 4 15,-8 6 1-15,0 3 2 0,1-1 1 0,0 8 0 0,-1 0-1 0,1 0-1 16,-1 4-1-16,0 4-1 0,1-1-2 0,-7 4-3 0,7 0-3 15,-7 4 0-15,6 0-1 0,-6-1 0 0,-6 4 1 0,6-3 0 16,-7 3 0-16,7 1 0 0,-7-1 3 0,1-4 1 0,-7 5 1 0,7-4 2 16,-8-1 3-16,2-3 4 0,5-1 3 0,-6 2 5 0,0-5 4 15,0 5 4-15,0-9 2 0,7 5 3 0,-8-6 7 0,8 3 3 16,-7-5 4-16,6 3 5 0,1-3 3 0,-1 0 3 0,1 0 2 0,6 0 3 16,-6-3 1-16,6 3-2 0,0 0-3 0,0-5-3 0,0 5-2 15,0-2-5-15,6 2-5 0,-6-5-4 0,6 2-4 0,1 0-4 0,-1-2-4 16,1 2-4-16,-1-1-5 0,7 0-2 0,-7 1-3 0,8 0-2 15,-1-1-1-15,0-1 0 0,0 5 0 0,-7 0 2 0,8 0-2 0,-2 0 1 16,2 5 0-16,5-1-1 0,-13 2 1 0,8 2-1 0,-2 0 1 16,2 3 1-16,-1 3-1 0,0 1 1 0,0 3 1 0,-7 0 0 0,8 0 0 15,-2 1 1-15,-5 4-1 0,6-6 0 0,-7 5 0 0,7-3 1 16,-6-1 1-16,6-4 1 0,0 4 0 0,-6-6 1 0,5-1 0 0,-5 0 0 16,6-3 2-16,0-6-1 0,1 3 2 0,-8-5 0 0,6 0 1 15,2-5 1-15,-1-2 0 0,-1 0 0 0,2-4 0 0,-8 0-1 0,8-4-1 16,-2-3 1-16,-5-1-1 0,6 2-1 0,-6-5-1 0,-1-3-1 15,0-2-1-15,0 2-2 0,-6-1 0 0,0-3 0 0,0 3 1 0,0-3 0 16,0 3 0-16,-6 0 1 0,6 1 0 0,-6-1 0 0,0 4 3 16,6 4 3-16,-7-1 3 0,0 1 5 0,7 8 5 0,-6-5 1 0,6 7 1 15,0 1-1-15,-7 3-1 0,7 1-2 0,0 3-1 0,0 3-2 0,-6 1 0 16,6 0-1-16,0 7-2 0,0 0-2 0,0 3-5 0,0 4-3 16,0 1-5-16,0 3-2 0,0 0 0 0,0 3 1 0,6 1 2 0,-6-4 1 15,0 4 1-15,7 0 0 0,-1-5-1 0,-6 1 0 0,7 0 1 16,0-3-4-16,-1-1-7 0,-6-4-13 0,6 1-17 0,0-4-28 15,2-3-35-15,-2-1-55 0,0-3-66 0,7-8-71 0,-6 0-75 0,0 1-60 16,-1-9-56-16,8-2-28 0,-8-1-12 0,0-7-5 0,0 4 4 16,8-8 11-16,-14 1 16 0,6-5 29 0,1 1 33 0,-7-4 56 0,6 0 66 15</inkml:trace>
  <inkml:trace contextRef="#ctx0" brushRef="#br0" timeOffset="73901.98">10237 8011 147 0,'-6'-4'379'15,"-7"1"45"-15,0 3 25 0,0-3 15 0,7 3 12 0,-8 0 6 0,2 0 2 16,5 0 2-16,-6 0 0 0,6 0 1 0,-5 0-1 0,4 0-81 15,2 0-125-15,0 0-105 0,0 0-97 0,-1 3-84 0,7-3-79 0,-7 0-91 16,7 0-97-16,0 0-77 0,0 0-69 0,0 0-35 0,0-7-16 16,7 3-8-16,-7-3-5 0,7 0-1 0,-1 0 1 0,6-5 10 15,-4 1 16-15,4-3 39 0,1-1 55 0,1-2 75 0,-2-3 260 0</inkml:trace>
  <inkml:trace contextRef="#ctx0" brushRef="#br0" timeOffset="74042.6">10270 7635 30 0,'-13'0'323'0,"1"0"48"0,-8 3 32 0,7-3 18 0,-7 4 12 0,8-4 6 16,-8 0 3-16,6 3 0 0,-5-3 1 0,-1 4 0 0,1 0-2 0,-7 3-85 16,6 1-126-16,-6 2-141 0,7 1-152 0,-7 0-128 0,6 4-122 15,-6-1-64-15,0 1-33 0,7 4-18 0,-1-1-8 0,1-3-4 16,5-1-2-16,2 1 0 0,-2-1 1 0,8-3 21 0,6 0 32 0,0-3 55 16,6-1 151-16</inkml:trace>
  <inkml:trace contextRef="#ctx0" brushRef="#br0" timeOffset="74996.86">11377 8466 0 0,'-13'18'42'0,"7"-3"258"0,0-1 43 0,-2 1 24 15,2-4 16-15,0 0 9 0,0 1 7 0,6-6 7 0,-7-2 6 0,7 0 13 16,0-1 19-16,0-3-10 0,0 0-24 0,7 0-66 0,-7-3-88 0,6-1-56 16,0-3-41-16,0-1-22 0,8-2-13 0,-1-5-11 0,0 1-6 15,0-5-6-15,-1 1-6 0,8-5-13 0,0-3-19 0,-7 1-15 16,7 0-19-16,-8-1-9 0,8-4-10 0,-7 5-3 0,0-4-2 0,0 0 0 16,1 3-2-16,-2-3 1 0,-5-1 0 0,6 4 0 0,-7-3-1 15,1 0 2-15,-1 4-1 0,-6-2 2 0,6 2 3 0,-6 0 3 0,0 2 4 16,8 5 4-16,-8 0 4 0,0-1 4 0,0 5 7 0,-8 3 5 15,8-1 4-15,0 2 5 0,0 2 2 0,0 5 2 0,-6-1 0 0,6 0-2 16,0 4-4-16,-6 0-2 0,6 0-5 0,-7 4-5 0,7 0-5 16,-6 3-6-16,6 0-5 0,-7 4-7 0,1 4-5 0,-1 0-5 15,7 0-2-15,-6 3-3 0,0 4-1 0,6 4-1 0,-8-1 2 0,8 0-1 16,0 2 2-16,0 2 0 0,0 0 1 0,8 0 0 0,-8 4 0 0,6-1 1 16,0-1 0-16,1 1-1 0,-1 1 0 0,1-4 0 0,-1 1-1 15,1-1 1-15,5 1 1 0,-4-4-1 0,4-4 0 0,2-1 0 16,-1 1 1-16,-7-7 0 0,7 0 0 0,6-1 0 0,-12-7 0 0,13 1 0 15,-8-8 3-15,2 0 1 0,-2-3-1 0,2-2 1 0,-1-5-2 16,0-1 1-16,6-4-1 0,-5-3 1 0,-2-1 0 0,2-2-1 16,-2-1 1-16,1-4-1 0,1 0-1 0,-2 0 0 0,-5 5 0 0,6-9 0 15,-7 5 2-15,1-1 0 0,-1 0 1 0,1 4-2 0,0-3 1 16,-7 6 0-16,0-3 1 0,6 4 0 0,-6 3 2 0,0 1 0 0,0 2 1 16,0 2 1-16,0 2-1 0,0 5-2 0,0-1-3 0,0 0-1 15,0 4-1-15,-6 4 0 0,6 0-1 0,0 3 0 0,-7 4-1 0,0 0-1 16,7 4 0-16,-6 3-2 0,6 0 1 0,-7 4-1 0,7 0 0 15,-6 4 2-15,6 4 2 0,0-5 0 0,0 4 2 0,0 1 0 16,0-1 1-16,0 0-1 0,6-3-1 0,-6 3 1 0,7-4-1 0,-1 1 0 16,1-3 0-16,0-2 1 0,5-3-1 0,-4 1 1 0,4-4 0 15,1-5 0-15,-6 2 1 0,6-5-1 0,-1-3 1 0,2-4 1 0,5 0-1 16,-6-4 2-16,0-3-1 0,7-5 1 0,-7 2 0 0,6-2 0 16,-6-5 0-16,7-2 0 0,-6 1 0 0,-2-4-1 0,1 0-2 0,0-4 1 15,0 3 0-15,-7-2 0 0,8 0 1 0,-14-1 0 0,6 1-1 16,0-1 1-16,-6 0 0 0,7 0 3 0,-7 5 2 0,0-1 7 15,0 3 6-15,0 4 5 0,0 0 3 0,-7 5 4 0,7-1 0 0,0 3-1 16,0 1-1-16,0 4-2 0,0 3-2 0,0 0-1 0,0 3 1 16,0 1-5-16,0 3-2 0,0 4-6 0,0 3-4 0,0 1-6 0,0 8-4 15,0-1-4-15,0 0 0 0,0 3 0 0,0 1 1 0,7-1 1 16,-7 1 1-16,0 3 1 0,0-3-1 0,7-4 1 0,-7 3 0 0,6-3-2 16,-6-3-5-16,7-1-8 0,-7-3-14 0,6 0-15 0,1-4-17 15,0-1-19-15,-1-5-20 0,0-2-39 0,8-3-49 0,-8-3-66 0,0-2-75 16,1-5-63-16,6-1-58 0,-6-4-51 0,5-3-45 0,-6-1-14 15,2-7 1-15,4 5 10 0,-5-5 13 0,0 0 18 0,-1-3 20 0,-6-1 40 16,7-2 47-16,-1 2 68 0,-6-2 73 0</inkml:trace>
  <inkml:trace contextRef="#ctx0" brushRef="#br0" timeOffset="75204.57">12459 8001 0 0,'-14'-8'118'0,"2"5"196"16,-2-5 52-16,2 5 45 0,-2-4 38 0,-5-1 24 0,5 4 18 16,-4-3 13-16,4 0 10 0,-5-1 11 0,5 1 10 0,8 0-28 15,-6 0-51-15,4-1-66 0,2 2-78 0,0-3-61 0,-1 6-51 0,7-5-44 16,0 1-39-16,0 3-25 0,7-3-19 0,-1-1-12 0,0 5-9 0,2-4-11 0,-2 3-11 15,6-3-10-15,2 3-9 0,-1 4-8 0,0-4-6 0,0 4-3 16,-1 0-1-16,2 4-1 0,-1 0-4 0,-7 3-3 0,8 0-5 0,-8 0-8 16,0 5-9-16,0-1-9 0,2 3-11 0,-8 1-12 0,0 4-13 15,0-1-21-15,0 0-23 0,0 4-35 0,-8-4-44 0,2 8-54 16,0-5-61-16,0 6-51 0,-8-2-51 0,8 1-37 0,-1 3-30 0,-5-3-10 16,4 3 0-16,-4 1 8 0,6-1 13 0,-8 0 20 0,8-4 23 15,-1 5 38-15,1-1 42 0,6 1 57 0,0-4 62 0</inkml:trace>
  <inkml:trace contextRef="#ctx0" brushRef="#br0" timeOffset="75315.17">12289 8953 139 0,'-12'22'360'0,"-2"0"35"0,1-3 15 0,0-1-4 15,6-3-15-15,-5-8-43 0,6 4-59 0,6-7-75 0,-8-4-86 0,8 0-54 16,0 0-37-16,8-4-101 0,-8-7-130 0,6 0-93 0,-6 0-71 16,6-4-35-16,0-3-17 0,1-1 4 0,-7 1 15 0,7-3 44 15,-1-2 57-15</inkml:trace>
  <inkml:trace contextRef="#ctx0" brushRef="#br0" timeOffset="75533.92">11605 8174 0 0,'-13'2'25'0,"0"6"404"0,-7-4 60 0,8-1 38 15,-2 1 25-15,2 0 16 0,-1-2 11 0,6-2 5 0,-6 5 4 16,7-5 0-16,6-5 0 0,-7 5-2 0,7 0-4 0,7 0-127 15,-1 0-194-15,0 0-103 0,8 0-61 0,-1 0-47 0,6 0-42 0,0-2-48 16,8 2-47-16,-1-4-91 0,6 4-112 0,1-4-102 0,-1 1-98 16,1 3-48-16,7-4-24 0,-8 0-12 0,7 0-6 0,-7 2-4 15,1-3-1-15,-1 2 11 0,7-2 14 0,-6 2 31 0,-1-1 37 0,8 1 85 16,-7-5 155-16</inkml:trace>
  <inkml:trace contextRef="#ctx0" brushRef="#br0" timeOffset="76706.92">13468 8532 112 0,'-13'22'357'0,"7"-4"42"0,-2 1 25 0,-4-1 19 0,6-3 14 0,-1-4 9 16,7 0 4-16,-7 0 4 0,7-8 3 0,0 5 4 0,0-5 5 0,0-3-71 15,0 0-106-15,0 0-83 0,7 0-72 0,0-8-39 0,5 2-25 16,2-2-17-16,-2-6-13 0,8-1-9 0,-1-4-3 0,1-3-5 0,6-3-2 16,1-4-5-16,-1-1-4 0,-1 1-8 0,7-5-6 0,-5-1-7 15,-1 1-4-15,0-3-2 0,-6 1-1 0,-1 3-1 0,7-3 1 0,-12-1-1 16,5 4 1-16,-6 0 3 0,0 0 5 0,-1 4 5 0,-4 3 4 16,-2 0 3-16,-6 4 3 0,6 0 5 0,-6 8 6 0,0-1 4 15,0 1 4-15,-6 3 4 0,6 4 1 0,-6-1 2 0,-2 0 0 0,2 5-3 16,0 3-4-16,-7-4-6 0,6 8-5 0,-6-1-4 0,7 5-3 15,-8 0-4-15,2 2-6 0,-2 5-4 0,8-1-7 0,-7 5-3 0,0-1-3 16,0 4-3-16,7 3-1 0,-8 2 0 0,8-2 0 0,0 4 2 16,6 0 2-16,0 0 0 0,-7 5 0 0,14-5-1 0,-7 4-1 0,6-3 1 15,-6 2 0-15,6-2 1 0,1-1 1 0,6 0 0 0,-7 1-1 16,1-4 0-16,6-5-1 0,0 1-1 0,-7 0 0 0,14-3 0 16,-6-4-3-16,-2-5 0 0,1 1-2 0,0-3-4 0,6-5-4 0,1-3-4 15,-7 0-7-15,7-7-4 0,0-4-5 0,6 0-4 0,-7-7-5 0,1-1-4 16,6-3-1-16,-7-3-2 0,7-1-1 0,-6-3-1 0,-1-4 1 15,7 0 3-15,-6-1 5 0,0-2 5 0,-1-1 4 0,-6-3 6 0,6 3 5 16,-5-3 6-16,-8 0 3 0,7 0 4 0,-6 0 2 0,-1 3 4 16,1 1 5-16,-7-1 5 0,0 0 6 0,0 7 5 0,0 1 6 0,0 0 5 15,-7 3 5-15,7 4 6 0,-6 4 7 0,6 3 7 0,-7 1 5 16,7 3 5-16,-7-1 3 0,1 5 0 0,6 4-2 0,-6-1-3 16,6 0-6-16,-7 4-6 0,0 0-6 0,7 4-6 0,-6 0-4 0,0 6-7 15,-1 2-8-15,0 2-5 0,-6 4-7 0,7 4-4 0,-7 1-2 16,6 6-1-16,-5 3-2 0,-2 2 0 0,8 2 1 0,-7 5 0 0,6-1 1 15,-6 3 2-15,7 1 2 0,0 1-2 0,-2 2 1 0,2 1-1 16,0-1 0-16,-1 5 0 0,7-4-1 0,0-1 1 0,-6-3-1 0,6 1 1 16,0-1 1-16,0-5 1 0,6-2-1 0,-6-5-2 0,7-1 0 15,-7-6-1-15,6-3 1 0,0 0 1 0,-6-7 0 0,8-5 3 0,-2 2 1 16,0-5 2-16,-6-3 2 0,7-4 0 0,-1 0-1 0,1-4 1 16,-1-3 1-16,1-5-1 0,6 2 1 0,-6-5 0 0,-1-4-1 15,7-2 0-15,0-2-1 0,-7-2-2 0,7-4-3 0,-6 3-1 0,6-7-1 16,0 4-2-16,0-4 0 0,0 0 0 0,7 0 1 0,-8 0-2 15,2-3 0-15,5 2-1 0,1 5 2 0,0-4-1 0,-2 4 0 0,-4 2 0 16,5 2 1-16,-5 3-1 0,4 0-1 0,-4 8 0 0,-1-1-2 16,0 5-1-16,-6 2-1 0,-1 1 0 0,8 7-1 0,-8 0 0 15,0 3-2-15,0 4 0 0,-6 5 0 0,7 6 1 0,0 0 1 0,-7 4 1 16,0 4 2-16,0 0 1 0,0 7 0 0,0-1 1 0,0 1 1 16,-7 1 0-16,7 2 1 0,0-3 2 0,0 0 0 0,0-1 1 0,7-2 0 15,-7 0-2-15,6-4 0 0,1-5 0 0,-1-3 0 0,8 1 1 16,-2-4 0-16,2-4 0 0,-2-4 0 0,8-3-2 0,-1-4-3 0,1-4-5 15,6-3-6-15,0-1-4 0,0-6-5 0,0-5-2 0,0 1-3 16,0-4-2-16,0 0-4 0,1-8 0 0,-2 5-1 0,1 0-1 16,-6-6-1-16,0 3 3 0,-1-2 3 0,1 1 4 0,0 0 6 0,-8 0 5 15,1 3 6-15,-6-3 3 0,6 3 4 0,-13-4 1 0,6 8 3 0,-6-3 4 16,0 3 3-16,0 3 3 0,-6 1 5 0,-1 4 4 0,1-1 5 16,-1 4 2-16,-6 0 1 0,7 3 2 0,-8 1 1 0,2 4 0 15,-2 3-1-15,2 0 2 0,-1 3 1 0,-1 0-2 0,2 6-1 0,-2 1-3 16,1 2-3-16,0 1-5 0,0 6-3 0,1-1-2 0,4 5 0 15,2 2-2-15,0 0 0 0,-1 5-3 0,7 0 1 0,0-1-1 0,0 3-2 16,0-2-1-16,7 3 1 0,-1-4-1 0,8 1-1 0,-8-2 1 16,7 3-1-16,0-6-1 0,0-3-4 0,7 0-11 0,-8-4-13 0,8 0-19 15,-1-7-21-15,1-3-38 0,0-1-46 0,-1-7-75 0,1-3-88 16,6-1-81-16,-7-7-77 0,7-3-49 0,-6-5-34 0,6 1-18 16,-7-4-6-16,7-5 6 0,-6 2 13 0,6 0 16 0,1-1 21 0,-9-3 37 15,9 3 46-15,-1-3 75 0,0 3 88 0</inkml:trace>
  <inkml:trace contextRef="#ctx0" brushRef="#br0" timeOffset="77035.07">15787 8070 0 0,'13'-3'12'0,"-7"-5"202"0,-6 5 29 16,0-2 29-16,0 3 30 0,0-3 33 0,0 2 35 0,0 3 29 0,-6-3 25 15,6-2 18-15,0 2 16 0,-7-1-26 0,1 0-45 0,6 1-39 16,-7 0-36-16,0-2-27 0,1 1-26 0,0 4-27 0,-1-3-30 0,0 3-32 16,1 0-33-16,-7 3-29 0,6-3-23 0,-6 4-17 0,1 4-12 15,-2-1-12-15,2 5-8 0,-2-6-7 0,1 9-7 0,-7 0-4 0,8 4-2 16,-2-1-2-16,2 3-1 0,-1 1-1 0,-1 0 0 0,2 3-2 15,6-2 0-15,-2 3-2 0,2-1-2 0,6 1-2 0,-6-1 0 0,12 2-1 16,-6-6 1-16,6 5-2 0,2-4 0 0,-2-3 0 0,6-2-1 16,2 1-1-16,-1-2-1 0,7-5-3 0,-2-4-4 0,2 1-3 15,7-5-4-15,-9-3-4 0,9-3-4 0,-1-2 0 0,-6-5-2 0,6-1 1 16,-7 0-2-16,1-7 1 0,-8 2 0 0,8-5 2 0,-7 2 2 16,-6-3 4-16,6 0 7 0,-7-3 8 0,-6 3 11 0,0-4 7 0,0 0 8 15,-6 0 3-15,-1 1 4 0,-6 3 2 0,0-3 3 0,1 2 0 16,-2 5 1-16,-6 0-1 0,1 4-2 0,-1 2-2 0,1 1-5 0,0 4-13 15,-8 7-18-15,1 0-23 0,0 0-29 0,1 7-55 0,5 1-70 16,-6 2-83-16,-1 5-91 0,1 0-66 0,7 3-55 0,-7 0-27 16,6 4-13-16,1-3-6 0,-1 3-2 0,0-1 6 0,2 2 9 0,4-5 21 15,-5 4 24-15,5-4 53 0,-4-3 66 0</inkml:trace>
  <inkml:trace contextRef="#ctx0" brushRef="#br0" timeOffset="77348.69">13573 8221 259 0,'-14'11'416'0,"1"0"43"0,0-1 29 0,0-2 23 16,0-1 19-16,0 0 13 0,7-3 11 0,-1-4 9 0,1 3 7 16,-1-3 8-16,0 5 7 0,7-5-94 0,-6 3-146 0,6-3-93 15,6 0-67-15,-6 4-42 0,7-4-27 0,0 3-21 0,12-3-17 0,-6 0-13 16,13 0-10-16,0-3-8 0,6-1-9 0,8 4-14 0,5-3-20 16,1-2-36-16,6 2-41 0,0-1-88 0,-7-3-106 0,8 3-113 15,-7 1-113-15,-1-1-57 0,-6 0-30 0,1 1-15 0,-8 0-8 0,-6-6-3 16,7 6-1-16,-8-4 7 0,-5 0 11 0,0-1 30 0,-1-4 37 15,1 2 84-15,0-1 106 0</inkml:trace>
  <inkml:trace contextRef="#ctx0" brushRef="#br0" timeOffset="78098.89">17935 7495 0 0,'0'-7'179'0,"-6"0"94"0,0 0 31 0,0-1 40 16,-8 0 47-16,-5 5 30 0,5-1 24 0,-5 0 14 0,0-2 11 16,-1 1 7-16,1 5 5 0,-7-4-47 0,6 1-73 0,-7 3-53 0,2 0-44 15,-1 0-33-15,0 3-29 0,6-3-38 0,-6 4-46 0,7 1-29 16,-7-2-25-16,12 4-13 0,-5 0-12 0,6 1-6 0,0 4-5 0,0-2-6 16,6 1-6-16,1 3-4 0,-1 5-3 0,7-1-1 0,0 0-2 15,0 5 0-15,0 2 0 0,7 1 0 0,-1 0 1 0,8-1 1 0,-8 4-1 16,7 1 1-16,0 3-1 0,0-5-1 0,0 6 0 0,0-1-1 15,7 0 0-15,-8 0 0 0,2 0 0 0,5-1-2 0,-5 1-1 16,-2 1 2-16,2-1-2 0,-2-1 1 0,1 5-2 0,1-4-1 0,-2 1 2 16,-6-2 0-16,8 1 1 0,-1 0-1 0,-7 0 0 0,8 0 0 15,-8 0-1-15,0-3 0 0,1 2 0 0,0-2-1 0,5-1-2 0,-5 0 2 16,-7-3 0-16,7 0-1 0,-1-4 1 0,-6-1 0 0,7-3-2 16,-7 5 0-16,0-9 1 0,0 5 1 0,-7-4 0 0,7 0 1 15,-6-5 0-15,-8 1 0 0,8 0 2 0,-7-4-1 0,0 4 3 0,0-3 1 16,0-5 4-16,-6 5 6 0,5-4 6 0,2-4 7 0,-8 3 4 15,7-3 5-15,-1-3 7 0,8 3 2 0,-6-9 1 0,4 6 0 16,2-8 0-16,0 4-1 0,6-8-1 0,0 1-2 0,6-5-5 0,0 1-5 16,2-8-7-16,4 1-8 0,2-5-8 0,5-2-15 0,1-5-14 0,-2-4-13 15,2 1-12-15,7-4-10 0,-1 0-8 0,6-3-8 0,-6 3-8 16,0-4-15-16,7 4-16 0,0 0-39 0,-1 4-50 0,1-1-67 16,-7 5-75-16,6-1-71 0,-6 8-66 0,7-5-29 0,-8 9-8 0,2 0-1 15,-8 3 4-15,0 0 5 0,1 3 6 0,-6 1 14 0,-2 3 18 0,1 1 39 16,1-1 49-16,-8 5 70 0,0-2 212 0</inkml:trace>
  <inkml:trace contextRef="#ctx0" brushRef="#br0" timeOffset="80746.2">18606 8451 21 0,'0'0'330'0,"7"-4"49"15,-7 1 27-15,7 0 14 0,-7-1 8 0,6-1 3 0,-6 5 3 0,0-3 0 16,7 0 0-16,-7 3 0 0,6 0 1 0,0 0-59 0,2 3-92 0,-2 0-87 16,0 6-88-16,7-3-47 0,-6 2-27 0,-1 3-15 0,1-1-10 15,-1 6-2-15,-6 2 1 0,0 0-1 0,0 4-1 0,0 0-3 16,-6 5-4-16,-7-2-31 0,6 0-44 0,-12 4-67 0,-1 0-82 0,1-3-75 15,-1 4-70-15,-6 0-35 0,-7-5-16 0,1 4-10 0,6-7-7 16,-7 3-2-16,1-2-2 0,-1-2 3 0,7-6 3 0,0 3 29 16,0-7 42-16,7 0 67 0,5-3 233 0</inkml:trace>
  <inkml:trace contextRef="#ctx0" brushRef="#br0" timeOffset="81809.88">20052 7990 0 0,'7'0'75'0,"0"0"186"0,-7 0 33 0,6-4 25 15,-6 4 24-15,7-4 30 0,-7 4 32 0,0 0 24 0,0-3 21 16,0 3 15-16,-7-4 13 0,7 1-27 0,0-1-48 0,-6 0-52 0,-1 0-52 15,7 1-36-15,-7-5-28 0,1 5-20 0,0-5-18 0,-2 5-26 16,2-4-28-16,-6-1-22 0,5 1-19 0,0 0-13 0,1 4-11 0,-1-6-10 16,-5 1-6-16,4 5-8 0,2-4-8 0,0 3-6 0,0 1-5 15,-1-1-7-15,-6 4-5 0,6 0-5 0,-6 0-5 0,6 4-3 16,-5-1-2-16,-2 1-2 0,2 3 0 0,-8 4-5 0,7 1-3 0,-7 2-3 16,8 4 0-16,-8 1-1 0,7-1 1 0,-7 4-1 0,8 3 2 15,-2-3 1-15,8 8 1 0,-1-4 0 0,1-1-1 0,-1 1 1 0,7 3 1 16,0-3 2-16,7 0 1 0,-1-1 3 0,1-3 1 0,6 4 0 15,0-5 0-15,-1 2 0 0,2-4 1 0,5 2 0 0,1-6 0 0,0-1-1 16,6 0-4-16,-7-2-11 0,7-5-14 0,0 0-24 0,-6-2-28 16,5-2-51-16,2-3-64 0,-1-8-84 0,0 5-93 0,0-8-74 15,-7-1-61-15,7-2-32 0,1-4-16 0,-8 0-5 0,8-1-2 0,-8-2 9 16,7-2 12-16,0-2 23 0,-6-1 25 0,5 5 52 0,1-5 61 16,-6 0 85-16,6 0 283 0</inkml:trace>
  <inkml:trace contextRef="#ctx0" brushRef="#br0" timeOffset="82139.16">20756 7972 0 0,'0'-8'203'0,"6"4"56"16,-6-3 27-16,6 0 35 0,-6 4 38 0,0-5 37 0,0 4 38 15,0-3 24-15,0 3 19 0,0-3 3 0,0 3-5 0,0 1-37 0,-6 0-53 16,6 3-47-16,-6-4-43 0,0 4-33 0,-1 0-28 0,0 0-34 16,1 0-39-16,-1 4-37 0,-6-1-38 0,0 0-25 0,1 5-18 0,-2-1-14 15,1 4-9-15,0 0-10 0,0 0-5 0,1 4-3 0,-2-1-4 16,1 4 1-16,0 0-2 0,6 4 1 0,-5-3 1 0,5 3 0 0,0 4 0 15,1-5 0-15,0 5 0 0,-1-4 1 0,7 4 1 0,0-4 0 16,0 0-2-16,7 0 1 0,-7-4 0 0,6 4-2 0,7-8-1 16,0 5-5-16,0-4-6 0,7-4-5 0,-8 0-7 0,8-4-4 0,0-3-5 15,-1 0-7-15,7-4-4 0,-6 0-5 0,-1-4-2 0,1-4-2 16,0 1 0-16,-1-3 0 0,-6-2 2 0,6-2 5 0,-5-4 6 0,-2 2 7 16,-5-5 7-16,0 2 6 0,-1-2 7 0,1-2 9 0,-7 0 10 15,0 2 6-15,0-1 6 0,0 0 2 0,-7 0 3 0,1 1 2 16,-1-2-1-16,-6 4 0 0,1 1-1 0,-2 4-4 0,1 2-5 0,0 2-12 15,-6-1-20-15,-1 7-39 0,0 1-53 0,1 3-70 0,-1 0-80 0,-6 7-75 16,0 0-75-16,7 4-36 0,-7 4-18 0,-1-1-9 0,8 2-5 16,-7-2 1-16,6 4 2 0,7-3 11 0,0 0 17 0,1-1 36 15,4-3 49-15,8-4 67 0,0 1 223 0</inkml:trace>
  <inkml:trace contextRef="#ctx0" brushRef="#br0" timeOffset="82326.64">20756 7506 0 0,'-6'-7'321'0,"-8"0"86"0,8 3 31 0,-7 0 16 0,-1-2 7 0,2 2 5 15,-8-1 1-15,7 5-1 0,-7-3 1 0,8 3-11 0,-8 0-16 16,0 3-97-16,1 6-136 0,-7-3-185 0,0 5-210 0,0 0-124 16,-1 4-78-16,2 3-40 0,-7 0-20 0,5 1-10 0,1 2-3 0,0-2-3 15,6 3 1-15,1 0 10 0,-1-4 15 0,8 4 45 0,4-4 60 16</inkml:trace>
  <inkml:trace contextRef="#ctx0" brushRef="#br0" timeOffset="83562.12">21752 8140 53 0,'-6'18'294'0,"-7"0"31"0,6 1 21 15,0-4 23-15,1-1 25 0,0 0 18 0,6-5 17 0,-6 1 12 16,6-3 9-16,-8-3 7 0,8 3 9 0,0-3-63 0,0-4-97 0,0 3-63 16,8-6-45-16,-8 3-29 0,6-4-19 0,6-3-21 0,-5 3-24 15,6-7-16-15,7 1-17 0,-1-5-9 0,1-3-10 0,-1-1-8 16,7-3-10-16,-6-4-7 0,6 1-7 0,1 0-8 0,-9-5-7 0,9 0-5 15,-7 1-6-15,-2-3-3 0,2 3-4 0,0-5-1 0,-1-3-2 16,-5 4-1-16,-2 1-2 0,2-1 1 0,-1 0 3 0,-1 3 0 0,-5 1 3 16,0 3 4-16,-1 1 5 0,-6 2 9 0,6 1 8 0,-6 4 7 15,0 0 6-15,-6 3 7 0,6 4 6 0,0 0 6 0,-6 1 8 0,6 2 4 16,-7 5 5-16,7-5 2 0,-7 5 0 0,7 0-2 0,0 3-4 16,-6-4-4-16,6 4-8 0,-6 4-5 0,6-4-6 0,0 6-4 15,-7 2-6-15,7-1-7 0,-6 4-6 0,-1 0-6 0,7 7-6 0,-7 0-3 16,1 4-1-16,6 1-2 0,0 3 1 0,-6 2 0 0,6 2 1 0,0-1 1 15,0 5 0-15,6-2 0 0,-6 0 0 0,0 2-1 0,6 2 1 16,-6-2-2-16,7-2 1 0,-7 1 0 0,7-4 2 0,-1 4-2 16,1-3 0-16,-1-4-1 0,0 3-3 0,1-7-2 0,0 1-6 0,-1-2-5 15,7-6-4-15,-6 3-5 0,6-8-6 0,-1-1-3 0,2-3-5 16,-2-2-6-16,8-4-6 0,-7-4-7 0,7-2-7 0,0-3-9 0,-1-5-9 16,1-4-13-16,-1 0-16 0,0-4-16 0,8-1-19 0,-8-2-17 15,0-5-15-15,8-2-14 0,-8-2-11 0,0 2-5 0,1-5 0 0,0 1 2 16,-7-5 5-16,0 4 10 0,0-3 12 0,0 0 24 0,-6-1 29 15,-1 5 40-15,0-4 45 0,1 3 50 0,-1 4 53 0,-6 0 45 16,0 4 39-16,0 0 29 0,0 3 21 0,-6 0 15 0,-1 4 12 0,7 0 7 16,-6 4 3-16,0 4-2 0,-1-1-4 0,0 4-13 0,1 3-20 15,0 0-27-15,-1 1-32 0,0 4-27 0,1-1-27 0,-1 4-16 16,1 0-16-16,-1 4-11 0,1-1-9 0,-1 4-8 0,1 1-4 0,0 3-5 16,-2 0-4-16,2 8-2 0,0-1-3 0,-1 1-1 0,1 6 0 15,-1-3 1-15,1 8-1 0,-1-1 3 0,7 3 2 0,0 1 2 0,-6 4 2 16,6 0 0-16,0 3 2 0,0-4 0 0,0 9-2 0,0-5-1 0,0 0 0 15,0 3 0-15,6-1 1 0,-6 2 1 0,0-9 2 0,0 7-2 16,0-3-2-16,7-5-2 0,-7 2 0 0,0-6-2 0,6-1 0 0,-6 1-1 16,0-9 1-16,7 1-1 0,-7-4 0 0,0 0 1 0,0-6 1 15,6-1 1-15,-6-4 1 0,0 0 2 0,7-2 2 0,-7-2 1 16,0-6 0-16,6 3 1 0,-6-8 0 0,6 1 0 0,2-1 1 0,-2-6-1 16,0 2 1-16,1-6-3 0,-1-1 0 0,7 1-2 0,-6-3-1 15,6-5-2-15,0 0-1 0,-7 4-1 0,8-4-1 0,-2 1 0 0,1 0-2 16,1-1-1-16,-2 0-1 0,8 1 0 0,-7-1-2 0,0 4 1 15,0 0-1-15,1 4 0 0,-2 3-2 0,1-4 0 0,0 8 0 0,-6 0-1 16,5 4 0-16,-4 3 0 0,-2 0 0 0,0 4 0 0,1 4 1 16,-7 0 1-16,7 3 0 0,-1 4 1 0,-6 0-1 0,0 4 3 0,6 4 0 15,-6-1 0-15,0 4-1 0,0 0 1 0,0 4 0 0,0-1 1 16,0 1 2-16,0-5 0 0,7 5 0 0,-7-4-1 0,6 0 0 16,1 0-2-16,0-1-3 0,5-5-3 0,2-1-2 0,-2-4-4 0,2-1-3 15,-1-2-5-15,7-5-5 0,-2 1-6 0,-4-8-6 0,11 1-4 16,-5-5-4-16,0-2-5 0,6-5-3 0,-7 0-1 0,7-3 0 0,-6-1-1 15,6 1 0-15,-7-4 3 0,1-3 3 0,-7 2 5 0,0 2 5 16,6-5 5-16,-11 4 7 0,4-4 7 0,-5 1 9 0,-1 3 10 16,1 0 11-16,-7 1 11 0,0-2 9 0,0 0 11 0,-7 5 9 0,1 1 11 15,-1-2 8-15,1 4 6 0,0 5 4 0,-8-2 1 0,1 1 0 16,0 5-2-16,0 1-5 0,-7 2-5 0,8 3-7 0,-2 0-7 0,-5 3-7 16,6 5-8-16,-6-1-8 0,5 4-8 0,-5 4-8 0,6-1-5 15,6 0-5-15,-5 9 0 0,4-2-1 0,2 2 1 0,6 3 1 0,0-1 1 16,6 1 1-16,-6 3 1 0,14-4 0 0,-8 5 2 0,14-1 0 15,-7-3 1-15,7 3-1 0,-1-3 1 0,1-1 0 0,6-2-1 16,-7-1 0-16,7-5-5 0,-6-2-6 0,0 0-10 0,5-4-12 0,-5-8-17 16,0 2-19-16,-1-5-38 0,1 0-47 0,-8-8-62 0,8-3-68 0,-7-4-66 15,0 0-63-15,0-2-52 0,0-9-46 0,0 5-21 0,-7-10-6 16,2 2 3-16,-2-4 9 0,0-4 16 0,-6 0 17 0,7 2 37 16,-7-9 46-16,0 2 61 0,-7-5 69 0</inkml:trace>
  <inkml:trace contextRef="#ctx0" brushRef="#br0" timeOffset="83785.03">23224 7447 0 0,'-32'11'266'0,"5"0"61"0,1 1 37 16,1 2 34-16,5-3 32 0,0 4 21 0,1-4 19 0,-1-1 14 0,8-2 14 0,4-1 12 15,2 4 13-15,0-7-45 0,6 3-76 0,0 0-60 0,0-2-52 16,6-2-37-16,0 0-28 0,8-3-27 0,-1 0-28 0,0 0-19 16,6 0-17-16,1-3-15 0,6 0-11 0,-7-2-13 0,7-2-15 0,-6 0-12 15,6 0-11-15,-7-1-11 0,1 1-10 0,-7-1-11 0,1 1-11 16,-2 0-11-16,2 3-10 0,-8 1-13 0,0-1-13 0,1 4-13 0,-7 0-15 15,6 0-13-15,-6 4-16 0,7-4-24 0,0 7-29 0,-7 0-51 16,6 0-64-16,-6 1-74 0,6-1-80 0,1 4-64 0,-7 0-55 0,7-4-21 16,-1 4-3-16,-6-3 5 0,6 0 9 0,1-2 13 0,0-1 14 15,-1-1 24-15,7-4 27 0,-7 0 52 0,8-4 64 0</inkml:trace>
  <inkml:trace contextRef="#ctx0" brushRef="#br0" timeOffset="83988.17">23524 7349 127 0,'-14'-4'354'0,"8"-3"45"0,0-1 33 0,-1 2 23 0,1-2 18 16,-1 0 11-16,7 1 8 0,0-1 6 0,0 1 5 0,0 0 5 16,7 0 5-16,-1-1-76 0,-6 1-119 0,13 0-83 0,-7 4-70 0,2-6-44 15,4 6-34-15,1-1-23 0,0 1-17 0,0 3-13 0,1 0-7 16,-8 3-7-16,7-3-6 0,0 7-9 0,-7 2-11 0,1-3-13 0,-1 2-14 16,1 3-19-16,0 0-21 0,-7 3-41 0,0 0-51 0,0-1-64 15,-7 4-72-15,0 2-64 0,1-5-59 0,-7 4-39 0,0 1-27 0,0-5-10 16,-7 5 1-16,1-2 5 0,6 0 10 0,-6 0 18 0,-8-2 21 15,8-4 39-15,0 0 51 0,-8-1 65 0,8 2 151 0</inkml:trace>
  <inkml:trace contextRef="#ctx0" brushRef="#br0" timeOffset="84223.69">21941 7539 385 0,'-33'11'452'0,"1"0"29"0,6-4 18 0,0 4 10 0,0-4 7 16,6 1 4-16,8-5 2 0,-2 5-1 0,8-8 0 0,-1 3 0 15,7 2 2-15,0-2-122 0,7 0-179 0,6 2-97 0,0-1-53 0,7-1-30 16,-1 1-16-16,7-1-14 0,6 1-9 0,7-1-29 0,1 1-35 16,-1 0-76-16,6-1-98 0,1 1-96 0,-1-4-96 0,1 3-48 0,-1-3-24 15,-5 0-13-15,5 0-6 0,-6 0-3 0,-6 0-2 0,-1-3 1 16,2 3 4-16,-2-4 24 0,-7 1 34 0,8-1 76 0,-7-3 154 15</inkml:trace>
  <inkml:trace contextRef="#ctx0" brushRef="#br0" timeOffset="84973.69">24546 7913 103 0,'0'7'256'0,"7"-3"29"15,-7-4 23-15,6 4 20 0,-6-4 19 0,0 0 24 0,0 0 24 0,0 0 19 16,-6 0 15-16,6-4-4 0,0 4-17 0,-7-7-44 0,1 3-58 16,6 0-46-16,-6-2-35 0,-2-3-25 0,2 1-19 0,0-2-18 15,-1 3-17-15,-6-1-20 0,7-3-20 0,-1 0-17 0,-5 4-12 0,-2-3-12 16,8 1-9-16,-8 3-7 0,2-2-7 0,-1 1-5 0,-1 0-4 15,2 3-5-15,-8 1-1 0,7 3-4 0,-7 0-3 0,0 0-3 0,2 3-4 16,-9 4-3-16,7 1-3 0,-6-1-3 0,7 3-2 0,-7 2-1 16,0 2-2-16,6 1-1 0,-5 3 0 0,5-4 1 0,0 6-3 15,7-2 1-15,-7 1-1 0,8-2 1 0,-2 5 0 0,8-3 0 0,0-1 0 16,-1 4 0-16,7-4 2 0,0 1 0 0,7-1 1 0,-1 4 1 16,0-8-1-16,8 5 1 0,-2-4-1 0,2-1 1 0,5 1 0 0,1-9-2 15,0 6 1-15,-1-8-2 0,7 0-4 0,-6-1-2 0,6-6-3 16,-1-1-4-16,1-3-5 0,1-4-4 0,5 0-5 0,-6-3-3 15,7-6-1-15,-7-2-1 0,7 1-2 0,-7-2-1 0,6-2 0 0,-6-5 0 16,7 1 3-16,-7-3 3 0,-1 3 4 0,2-5 3 0,-8 1 5 16,1-4 4-16,-1 1 5 0,1-1 4 0,-7 4 5 0,0-3 5 0,-6-1 7 15,-1 1 4-15,0-2 8 0,2 6 6 0,-8-1 6 0,0 0 5 16,-8 0 5-16,8 0 7 0,-6 8 8 0,0-5 5 0,-1 4 7 0,1 1 4 16,-1 6 4-16,1-3 0 0,-1 8-2 0,1 3-2 0,6-1-6 15,-7 2-5-15,0 6-7 0,7-3-7 0,0 7-7 0,-6 0-6 16,6 0-8-16,0 3-8 0,-6 5-7 0,6-1-6 0,0 5-6 0,-7-2-5 15,7 8-2-15,0 0-3 0,-7 5 2 0,7 2 1 0,-6 5 1 16,6-1 1-16,0 3 2 0,-7 5 0 0,7 0 0 0,0-1 0 0,0 4 1 16,-6 2-1-16,6-3-1 0,0 2 1 0,-6-1 1 0,6 1-2 15,0-1 0-15,0 0-4 0,0 1-2 0,0-4-6 0,0-5-9 0,0 0-10 16,0 2-12-16,6-5-14 0,0-3-14 0,1-4-25 0,-1-4-30 16,8 0-42-16,-8-3-49 0,7-4-58 0,0-3-62 0,0-5-53 0,0-3-48 15,6 0-35-15,1-7-29 0,0-1-8 0,-1-2 3 0,1-5 10 16,6 0 12-16,0 1 25 0,0-5 30 0,-7 1 41 0,8 0 48 0,-1-5 59 15,0 5 73-15</inkml:trace>
  <inkml:trace contextRef="#ctx0" brushRef="#br0" timeOffset="85325.31">25236 7825 16 0,'14'-15'238'0,"-2"4"31"0,-4 0 26 0,-2 1 33 15,-6 2 38-15,0-3 35 0,0 4 35 0,0-4 23 0,0 3 21 16,-6 1 3-16,6-1-3 0,-8 5-43 0,8-5-64 0,-6 5-44 16,0-1-38-16,6 1-28 0,-6 3-22 0,-2 0-32 0,-4 0-35 0,5 3-31 31,1 1-32-31,-8 3-21 0,2 0-17 0,-2 4-12 0,8 1-10 0,-7 2-7 0,0 5-4 0,0-1-4 15,-1 3-5-15,8 2-3 0,-6-2-2 0,5 5-2 0,0 0-4 16,1 0-2-16,6-1-4 0,0 1-3 0,0-5-2 0,0 5-3 16,0 0-1-16,6-4-1 0,1 0 0 0,6 0-1 0,-7 0 0 0,8-3-3 15,-8-5-3-15,7-3-4 0,0-1-2 0,6 2-3 0,-5-8-1 0,5 0-3 16,-6-4-7-16,6-4-5 0,-5-3-4 0,6-2-5 0,-8-1-3 16,1-5-3-16,7 0-1 0,-8-3 2 0,2 0 2 0,-8-4 3 15,1 0 4-15,6 0 2 0,-13-4 2 0,7 0 5 0,-7 1 6 0,0 0 8 16,-7-1 8-16,7 1 9 0,-7 2 10 0,1 1 8 0,-1 0 9 15,1 5 6-15,0-2 8 0,-2 4 3 0,2 5 3 0,0-2 1 0,0 9-1 16,-1-5-2-16,0 5-1 0,1 3-3 0,6 0-4 0,-7 0-7 16,7 3-7-16,-6 1-9 0,6 0-7 0,0 3-13 0,0 4-14 0,0-4-17 15,0 4-16-15,6 0-21 0,1 1-24 0,-1-2-41 0,1 5-50 0,6-8-65 16,-7 4-74-16,14 0-71 0,-7-4-69 0,0 1-43 0,6-5-31 16,1 2-9-16,-7-1-1 0,7-1 8 0,-1-3 14 0,0 0 18 15,8 0 23-15,-8 0 42 0,0-3 50 0,8-1 67 0,-8 4 100 0</inkml:trace>
  <inkml:trace contextRef="#ctx0" brushRef="#br0" timeOffset="85575.31">25901 7822 129 0,'0'-4'248'0,"0"-1"34"0,0-1 37 15,0-2 42-15,0 5 46 0,-6-5 31 0,6 1 24 0,-7 4 17 0,0-5 14 16,1 1-13-16,-1-1-24 0,1 2-41 0,-7 1-49 0,0 2-37 16,-1-5-32-16,2 4-33 0,-1 4-30 0,-7-3-41 0,8 3-43 0,-8 0-29 15,0 3-23-15,1 1-16 0,-1 4-13 0,0 0-11 0,8-2-11 16,-8 5-9-16,1 4-7 0,5 0-6 0,1 2-6 0,0-2-5 15,0 4-3-15,7 3-3 0,0-5-2 0,6 6-1 0,-8-4-2 0,16 2 0 16,-8-2-2-16,6-1-1 0,7 0-3 0,-7 0-5 0,7-2-7 16,6-3-9-16,1-1-10 0,0-1-13 0,-1 0-12 0,1-3-22 0,6-5-25 15,-6-3-43-15,5 4-53 0,-5-8-65 0,0 1-75 0,5-2-70 16,-5-2-70-16,-6-4-32 0,5 0-13 0,-6 1-2 0,6-1 7 0,-5-5 8 16,-8 1 12-16,7 1 21 0,-7 0 24 0,1-5 43 0,0 5 52 15,-1-4 66-15,0 3 204 0</inkml:trace>
  <inkml:trace contextRef="#ctx0" brushRef="#br0" timeOffset="85778.43">25270 8422 137 0,'-14'22'387'16,"2"-3"43"-16,-2-1 21 0,1-4 11 0,7 1 5 0,-1-4 3 0,0-4 1 15,1 1-3-15,0-5-4 0,6 1-19 0,0-4-25 0,0 0-130 16,0-4-181-16,0-3-181 0,0 0-178 0,6-5-101 0,-6-2-60 16,6-1-30-16,1-3-17 0,0-4-6 0,-1 0-5 0,1 0 2 0,-7-7 4 15,6 3 18-15,0-7 25 0,2 3 51 0,-8-5 62 0</inkml:trace>
  <inkml:trace contextRef="#ctx0" brushRef="#br0" timeOffset="85981.56">24664 7484 0 0,'-27'8'165'0,"8"-5"272"15,0 1 53-15,-1-4 28 0,0 4 16 0,14-1 10 0,-7-3 3 16,7 0 4-16,-2 0 0 0,8 0 2 0,0 0 0 0,8 0-21 16,-2-3-33-16,7 3-124 0,0 0-169 0,12 0-104 0,-5 0-70 0,6 0-73 15,7 0-74-15,0 0-100 0,5 0-112 0,2 0-84 0,-1 0-71 0,-7 0-35 16,7 0-19-16,1 0-9 0,-1-4-5 0,0 0-2 15,-7 1 1-15,7-5 11 0,-7 5 19 0,1-4 44 0,1 2 59 0,-9-3 90 16,7 5 265-16</inkml:trace>
  <inkml:trace contextRef="#ctx0" brushRef="#br0" timeOffset="86496.09">26846 7778 115 0,'0'0'360'0,"-8"0"41"0,2-4 24 0,6 4 15 16,-6-4 12-16,6 0 11 0,0-3 9 0,0 3 6 0,0-2 7 15,0-2 6-15,6 0 5 0,-6-3-72 0,6 0-111 0,2 4-86 16,-8-4-73-16,12 0-39 0,-5 1-23 0,0-2-16 0,-1 1-11 0,7 4-11 15,-7-4-9-15,1 8-7 0,6-6-7 0,-7 6-6 0,8 0-7 16,-8 3-4-16,7 0-6 0,-7 3-3 0,8 5-5 0,-8-1-2 16,8 0-1-16,-8 8 0 0,0 0-2 0,0-1 0 0,1 8 0 0,-7 0 1 15,7 4-1-15,-7 0 1 0,0-1 0 0,0 4 2 0,0 0-1 0,-7 1 0 16,0-1 2-16,1 0-1 0,0 1 0 0,0-5 0 0,-8 4 2 16,8-3 1-16,-8 0 1 0,1-4 0 0,1 0-1 0,-2 0-3 15,2-4-3-15,-2 1-7 0,1-6-8 0,-6-1-15 0,6-1-19 0,-1-3-37 16,2-2-47-16,-1-6-62 0,0 0-67 0,6-3-62 0,-5-4-58 15,4-4-46-15,-4 0-40 0,12-4-17 0,-7-2-7 0,7-3 2 0,0-2 6 16,7 1 14-16,-1-2 18 0,0-2 37 0,8 3 46 0,-1-3 61 16,0-1 67-16</inkml:trace>
  <inkml:trace contextRef="#ctx0" brushRef="#br0" timeOffset="86792.96">27438 7594 49 0,'20'-8'181'0,"5"1"20"0,-5 0 19 16,-7 3 23-16,0 1 23 0,0-1 27 0,-6 0 31 0,-1 4 35 15,-6 0 40-15,7-3 4 0,-7 3-16 0,0 0-19 0,-7 0-20 0,7 3-17 16,-6-3-17-16,-1 0-16 0,7 0-15 0,-13 4-19 0,7-4-21 16,-8 4-27-16,8-1-29 0,-7 1-36 0,0 0-38 0,0-1-28 0,-7 4-23 15,8-2-16-15,-2 1-12 0,2 2-7 0,-2 0-4 0,1 3-4 16,1-4-1-16,-2 4-4 0,2 0-1 0,-2 4-1 0,1-1 0 0,0 1 0 16,0 3 0-16,1 0-2 0,-2 1 1 0,1 3-2 0,7 0 1 15,-8-5-1-15,8 6-2 0,0-2-2 0,0 2 0 0,6 0 0 0,0-2-2 16,0-2 0-16,0-2-2 0,6 2-3 0,-6-1-3 0,12-4-6 15,-5 1-6-15,6 0-10 0,0-5-13 0,7 2-18 0,-8-5-20 16,15 1-37-16,-7-5-42 0,6-3-52 0,-1 0-53 0,1 0-50 0,0-7-46 16,1 3-41-16,5-7-40 0,-6 1-25 0,7-1-18 0,-7-5-2 15,7 1 4-15,-7-2 15 0,0 2 21 0,-1-3 34 0,1-1 44 0,1-2 50 16,-1 3 53-16,0-5 51 0,-7 1 179 0</inkml:trace>
  <inkml:trace contextRef="#ctx0" brushRef="#br0" timeOffset="87387.84">27985 7631 0 0,'7'-15'98'0,"-7"1"149"16,0 3 30-16,0-1 28 0,0 5 31 0,-7 0 32 0,0-1 35 15,7 1 23-15,-13 4 19 0,7-2 14 0,0 2 8 0,-8 3-36 0,2 0-60 16,5 0-47-16,-6 3-40 0,0 2-30 0,0 2-22 0,0 0-24 16,-1 0-27-16,2 4-28 0,-1 4-31 0,0-1-21 0,0 6-17 0,7-3-11 15,-8 1-9-15,1 5-7 0,6 2-7 0,1-3-7 0,0 4-7 16,-1 3-5-16,1-4-7 0,6 1-4 0,0 0-5 0,0 3-4 16,0-3-6-16,0-3-7 0,6-2-8 0,1 1-8 0,-1-1-9 0,0-6-8 15,8 4-9-15,-2-4-8 0,2-4-10 0,-1-4-11 0,0 0-15 0,6-3-17 16,1-4-23-16,0 0-17 0,-1-7-16 0,1-1-6 0,-1-3 0 15,-6 1 4-15,6-6 7 0,1-1 6 0,0-6 8 0,-8 2 9 16,2-2 13-16,-8 2 17 0,7-4 23 0,-7-2 33 0,-6 1 42 0,8-2 37 16,-8 2 35-16,0 0 25 0,-8 0 19 0,8 4 14 0,-6 0 11 15,0 0 10-15,-7 4 11 0,6 3 4 0,0 1 4 0,-5-1-3 0,6 4-4 16,-2 3-12-16,2 2-15 0,0 1-18 0,-1 1-17 0,0 1-16 16,1 3-12-16,6 0-11 0,0 0-9 0,-7 0-11 0,7 3-9 0,7-3-7 15,-7 4-4-15,0 1-4 0,6 1-2 0,1-1-4 0,0 1-4 16,-1 2-1-16,0 0 0 0,8-1-1 0,-2 0 1 0,-5 0 0 0,6-3 0 15,0 3 0-15,1-3 0 0,5-1 0 0,-6 2-1 0,0-1-1 16,7-1 0-16,-8 0-1 0,8-3-1 0,-7 4 0 0,0-4 0 0,0 4-1 16,1-4-1-16,-2 3 0 0,8 1-1 0,-14 0-1 0,7 3 0 15,-7-4 0-15,8 5 0 0,-8-1 1 0,0 0 0 0,1 5-1 0,0-4 3 16,-7 6-1-16,0-3 1 0,6 3-1 0,-6 1 2 0,-6 0-1 16,6-1 1-16,0 4 1 0,-7 1 1 0,0-2 1 0,7 0-1 15,-6 0 0-15,0 1 0 0,0-3 0 0,6 0 0 0,-8-1 1 0,2 1-1 16,6-5 1-16,-6-1 1 0,6-3 1 0,0 2 1 0,0-5 1 15,-7 2 1-15,14-2 0 0,-7-3 2 0,0-3 1 0,0-2 2 0,6 2-1 16,0-5 0-16,2-3-1 0,-2 1 2 0,0-5-2 0,0 1-1 16,8-5-1-16,-8-3-1 0,7 4-2 0,-6-9-1 0,6 6-3 15,-1-5 0-15,2 0-2 0,-8 5 0 0,7-5 0 0,1 4 0 0,-2 4-1 16,-6-1 1-16,8 1 1 0,-8 7-1 0,1 1 0 0,0-2 0 16,-1 5 1-16,1 3-2 0,-1 1 0 0,0 3 1 0,1 0-2 0,0 3 0 15,-7 1-3-15,6 3-4 0,-6 0-7 0,6 5-10 0,-6 2-13 16,0-3-14-16,0 4-25 0,0 3-28 0,0-2-39 0,7 1-46 0,-7 2-51 15,0-5-57-15,0 0-45 0,0 5-40 0,7-8-41 0,-7 3-43 16,6-2-18-16,1-5-5 0,-1 3 5 0,8-5 12 0,-2 3 22 16,2-4 29-16,-2-4 39 0,8 0 46 0,-7-4 52 0,13 4 56 0</inkml:trace>
  <inkml:trace contextRef="#ctx0" brushRef="#br0" timeOffset="87919.08">28981 7733 102 0,'0'-11'210'0,"0"-4"26"0,0 5 26 0,0-5 24 16,0 5 23-16,0-2 31 0,-6 1 36 0,6-3 29 0,-6 7 27 15,-1-5-10-15,0 1-29 0,1 3-35 0,0 2-33 0,-1-3-31 16,0 6-27-16,1 0-26 0,-1-1-25 0,-5 4-23 0,5 0-23 0,-6 4-31 16,7-1-34-16,-8 4-30 0,1 1-28 0,0 3-17 0,0 3-13 15,1 2-8-15,-2-2-3 0,8 5-1 0,-8-1-2 0,8 3-1 0,-7 1 0 16,13 1-1-16,-6-1 0 0,-1 0-1 0,7 0-2 0,0-4-1 16,0 3 0-16,7-2-3 0,-7-1-1 0,6-3-4 0,1 0-2 0,5-4-4 15,-5 0-5-15,6-4-2 0,-7-3-4 0,8-1-3 0,-1-3-2 16,0-3-2-16,0-5 0 0,7 2 1 0,-8-2 0 0,2-7 2 15,-2 1 3-15,1-1 3 0,1-4 2 0,-2-3 2 0,2 0 3 0,-2 1 5 16,-5-1 5-16,6-4 2 0,-6 0 2 0,-1 0 4 0,0 1-1 16,2 3 3-16,-2-3 0 0,0-2 1 0,1 5 3 0,-7 1 3 0,6-2 5 15,1 5 6-15,-7 0 7 0,6 4 7 0,-6 0 5 0,0 2 5 16,0 4 3-16,7-3 2 0,-7 8 2 0,0 0-1 0,0-2-1 0,0 5-3 16,-7 0 0-16,7 5-4 0,0-2-4 0,0 4-6 0,-6 3-5 15,6 3-5-15,-7 1-5 0,7 4-5 0,-6 4-1 0,6 0-1 0,-7 4 0 16,7 3 4-16,-6 4 2 0,6 4 5 0,-6-1 2 0,6 5 2 15,0 3 1-15,-8-1 2 0,8 4 0 0,0 2 0 0,0-2-1 0,0 4 0 16,0-3 0-16,0 3-2 0,0 1-1 0,0-4-3 0,0 2-3 16,0-1-4-16,0-2-3 0,0 1-4 0,-6 0-4 0,0-9-5 15,6 5-7-15,-7-2-6 0,0-6-6 0,1 0-7 0,-7-3-7 0,7-4-6 16,-8 1-6-16,8-8-4 0,-7 0-3 0,0 0-2 0,0-8 1 16,-7 0 0-16,8-2 0 0,-8-5 5 0,7 0 4 0,-7-2 9 0,0-5 7 15,1-5 9-15,6-2 9 0,-6 0 9 0,5-5 9 0,2-2 7 16,-2 0 7-16,2-8 5 0,5 0 2 0,7 0 2 0,0-4 2 0,0-4 0 15,7 1 0-15,5 0-2 0,2-4-1 0,5 4-7 0,1-8-7 16,6 8-16-16,6-4-18 0,-6 0-35 0,7 0-44 0,6 0-53 16,-7 4-58-16,7-5-61 0,1 5-63 0,-1 0-56 0,0-1-52 0,7 2-26 15,-8 2-14-15,1-4-2 0,1 5 1 0,-7-4 10 0,5-1 14 16,-11 1 32-16,-1-1 41 0,-1 1 49 0,-5-4 56 0</inkml:trace>
  <inkml:trace contextRef="#ctx0" brushRef="#br0" timeOffset="88766.67">29659 7744 23 0,'-6'11'305'0,"-8"0"38"15,8 1 23-15,6-5 11 0,-7-4 4 0,7 1 2 0,0 0 2 16,7-4 2-16,-1-4-1 0,1 0 0 0,6-3-1 0,-1-4-63 15,2 4-96-15,6-7-79 0,-1-2-68 0,1 1-38 0,6-3-21 0,-1 0-12 16,1-4-4-16,1 0-5 0,5-3-3 0,-6 3-2 0,7-8 3 0,-7 4-1 16,7-3 0-16,-7-3-1 0,0 2-1 0,-7-3 2 0,7 0 0 15,-6 4 1-15,-7-4 1 0,6 0 3 0,-12 3 4 0,6 1 9 16,-6 4 16-16,-1 0 14 0,0-2 15 0,-6 5 14 0,0 4 13 0,0-1 8 16,0 5 8-16,-6 3 3 0,6 1 2 0,-6-2 1 0,-1 5 0 15,0 3-2-15,1 0-2 0,-1 0-10 0,-6 4-12 0,7 0-16 0,-1 0-15 16,1 8-13-16,-8-4-11 0,8 6-7 0,-7 2-4 0,0 2-2 15,7 1 0-15,-7 3-1 0,-1 4 0 0,2 4 1 0,-2 0 2 0,8 0 3 16,-7 2 1-16,0 5 2 0,6 0 0 0,-5 4 0 0,5 0 0 16,-6-1-2-16,6 4-2 0,1 1-2 0,-1 3-2 0,-6-4 0 15,7 4 0-15,0 0-2 0,-2-4-4 0,2 1-3 0,0-1-1 0,-1 1-1 16,1-6-1-16,6-1-1 0,-7-1-1 0,1-4 1 0,6-3 1 16,0-4 0-16,-7-1 0 0,7-5-1 0,0-3 1 0,0-1 1 0,0-5 0 15,0 1 2-15,7-5 3 0,-7-3 0 0,6 0 1 0,-6-3 0 16,7-5-1-16,-1 1 0 0,7-5 0 0,-7-1-1 0,8-3-1 0,-1-5 0 15,0 2 0-15,6-6-2 0,-5-1 0 0,5-2-2 0,1-3-1 16,-1-2-3-16,0 4 1 0,8-3-1 0,-8 3 0 0,8-5 0 0,-8 5 1 16,0-1 0-16,8 5 1 0,-8 2 0 0,0 1 1 0,1 4-2 0,-7 4-2 15,1-1 1-15,-2 8 1 0,1-1-1 0,-6 5 0 0,-1-1-1 16,1 4 1-16,-1 4-1 0,0-1 0 0,-6 5 0 0,0 2 0 0,8 2-1 16,-16 2 0-16,8 0 0 0,0 1 2 0,-6 4 0 0,6 3-1 15,-6 0 0-15,6-4-1 0,-7 4-3 0,1-4-3 0,6 5-7 16,0-5-6-16,-7 1-9 0,7-1-10 0,0-1-13 0,0-2-13 0,7-4-22 15,-7 0-24-15,6 0-37 0,1 0-40 0,-1-7-50 0,0 3-53 0,8-4-45 16,-2-3-38-16,2 0-38 0,-1-3-39 0,7 0-13 0,-2-5 0 16,2 5 7-16,0-9 11 0,-1 5 20 0,1-4 25 0,6 0 35 15,-7-4 41-15,1 5 50 0,6-5 55 0</inkml:trace>
  <inkml:trace contextRef="#ctx0" brushRef="#br0" timeOffset="89142.84">30916 7597 0 0,'13'-11'149'0,"-7"1"147"0,-6-1 42 0,7 0 37 16,-14-1 36-16,7 5 29 0,-6 0 21 0,-1 0 16 0,1-1 13 0,0 1 8 15,-2 4 9-15,2-5-40 0,-7 5-63 0,0 3-64 0,0-4-63 0,1 4-47 16,-2 0-39-16,1 4-37 0,-6-1-34 0,-1 1-27 0,7 3-23 16,-7 4-15-16,1 0-11 0,6 0-11 0,-6 4-8 0,-1-1-5 15,7 4-7-15,0 1-4 0,0 0-1 0,-1 2-2 0,2 2 0 0,6 2-4 16,-8-3 0-16,14 4-1 0,-6-1 0 0,6 1-1 0,0 0-1 0,0-1-1 16,0 1 0-16,6-1 0 0,0-2-2 0,8-2-2 0,-8 1-4 15,8-3-5-15,-2-1-3 0,1-8-3 0,1 5-4 0,4-7-4 16,-4 0-4-16,6-5-4 0,-1-3-3 0,1 0-3 0,-8-3-2 0,8-2 0 15,-1-2-2-15,1-3 4 0,0-2 1 0,-1-2 3 0,1-4 5 0,0-1 3 16,-8 1 4-16,8-4 4 0,-14 0 2 0,7-4 6 0,-6 0 4 16,6 0 5-16,-13-2 5 0,6-2 5 0,-6 1 3 0,0 3 6 0,0-2 5 15,0-2 8-15,-6 4 6 0,0 1 6 0,-1 2 5 0,0 5 5 16,1 0 2-16,-1-1 3 0,-6 5 0 0,7 3-1 0,-7 4-3 0,7 0-3 16,-2 2-2-16,2 2-6 0,0 3-4 0,-1 3-8 0,1 2-8 0,-1-1-6 15,7 2-9-15,-6 2-11 0,6 3-10 0,0-1-14 0,0 5-16 16,0-1-23-16,6 1-27 0,1-4-41 0,-1 3-47 0,7 1-56 0,1 1-61 15,-2-1-53-15,1-1-51 0,7-3-41 0,0-1-39 0,-1 2-13 16,1-5-2-16,-1 0 5 0,8 1 14 0,-8-5 21 0,7 1 27 0,0-1 42 16,0-3 48-16,0 0 56 0,0-3 60 0</inkml:trace>
  <inkml:trace contextRef="#ctx0" brushRef="#br0" timeOffset="89533.47">31463 7628 163 0,'0'-9'212'0,"0"6"18"15,0-5 19-15,0 2 22 0,0 1 21 0,0-1 20 0,-7-3 17 0,7 6 14 16,-6-4 12-16,-1 3-19 0,7-3-37 0,-6 3-31 0,-8 1-28 0,8-1-19 15,0 1-12-15,-8-2-13 0,-5 5-11 0,6 0-15 0,-6 5-14 16,5-2-12-16,-11 1-12 0,5-1-8 0,0 8-8 0,-6-3-7 0,1 2-10 16,5 1-9-16,-6 5-9 0,6 2-6 0,-5-4-5 0,5 4-6 15,0 1-5-15,7 3-7 0,-7-4-8 0,8 4-6 0,5 0-7 0,-6 0-5 16,13 0-6-16,-6 0-4 0,6-4-5 0,6 1-3 0,0-2-3 16,1 0-3-16,6-3-5 0,1-3-4 0,5-1-6 0,0-2-8 0,8-5-9 15,-8-3-9-15,13 0-8 0,-6-6-13 0,0 1-12 0,1-5-12 16,-1-1-9-16,6-3-8 0,-5-3-5 0,-9 0-3 0,9-2-5 0,-1-3 2 15,-6 1 3-15,-1-1 6 0,-6 0 7 0,6 0 10 0,-5-4 10 0,-2 0 20 16,2 5 25-16,-8-5 27 0,1 3 32 0,-1 1 23 0,0 1 21 0,-6-1 16 16,8 0 15-16,-8 7 12 0,6-3 11 0,-6 3 11 0,0 5 9 15,0 2 4-15,0 0 4 0,0 1-7 0,-6 3-11 0,6 1-18 0,0 0-20 16,-8 6-18-16,8-3-14 0,-6 3-12 0,6 5-8 0,-6-2-9 16,-1 7-9-16,1 1-9 0,-8 1-9 0,8 3-4 0,0 0-6 0,-8 0 1 15,8 7 0-15,0-2 1 0,-1 3-1 0,-6-4 1 0,6 3-2 16,1 1 1-16,0 3-2 0,-2-3-4 0,8 0-5 0,-6-1-11 0,0-3-13 15,6 3-18-15,0-2-22 0,0-4-38 0,0 2-42 0,6-6-56 0,0-1-56 16,2-3-58-16,-2 1-56 0,7-9-49 0,-7 4-47 0,8-7-19 16,5 0-6-16,-6-3 4 0,7-4 8 0,-1-1 19 0,7-3 21 0,-6 1 36 15,5-5 43-15,1 0 53 0,1 1 59 0</inkml:trace>
  <inkml:trace contextRef="#ctx0" brushRef="#br0" timeOffset="89736.6">31965 7686 0 0,'0'-11'37'0,"6"4"191"0,0-5 26 0,-6 5 29 16,7 0 28-16,-7-4 35 0,0 4 42 0,0-1 29 0,0 5 26 0,0-5 17 15,0 0 13-15,-7 5-29 0,7-5-48 0,-6 4-45 0,6-2-44 0,-6 2-31 16,6 0-26-16,-7 4-27 0,0-3-28 0,1 3-38 0,-1 0-39 16,-5 0-30-16,4 0-25 0,-4 3-18 0,5 5-11 0,-6-2-13 0,0 3-8 15,7 2-6-15,-8 0-4 0,2 4-2 0,-2-1-2 0,2 4 0 0,-1 0 0 16,6 1 1-16,-6 2 0 0,0 5-2 0,6-4 0 0,7 4-2 16,-6 0-3-16,0-1-6 0,6 1-8 0,6-4-13 0,-6 4-14 0,6-5-24 15,1-2-31-15,6-1-39 0,0-3-44 0,0-1-53 0,0-2-56 16,7-6-46-16,0 2-40 0,-1-5-39 0,0-3-38 0,0-3-14 0,8-5-1 15,-7 2 7-15,-1-9 12 0,7 0 24 0,-6 1 29 0,-1-9 39 0,0 2 44 16,1-1 52-16,-7-8 57 0</inkml:trace>
  <inkml:trace contextRef="#ctx0" brushRef="#br0" timeOffset="89939.72">31808 7107 108 0,'-32'3'331'0,"-1"1"30"16,1 4 17-16,6-5 12 0,-1 4 9 0,7-3 10 0,-6 0 12 0,14 3 9 15,-1-3 10-15,-1 4 6 0,8-6 6 0,0 6-72 0,0 0-112 0,6 3-76 16,0-5-55-16,0 6-30 0,6-5-14 0,0 4-11 0,0 0-9 16,8 1-11-16,-8 2-10 0,13-3-14 0,-5 0-11 0,6-1-24 0,-1 1-27 15,1-4-39-15,-2 6-42 0,9-7-56 0,-7-2-58 0,-1 0-58 0,0-1-55 16,1 1-49-16,-1-4-45 0,1 0-23 0,0-4-11 0,-1 1-4 16,-6-5 1-16,6 5 14 0,-5-8 22 0,5 3 32 0,1-3 39 0,-7 0 50 15,6 0 59-15</inkml:trace>
  <inkml:trace contextRef="#ctx0" brushRef="#br0" timeOffset="90198">31209 8312 117 0,'-13'30'472'0,"0"-4"82"0,0-5 41 0,0-3 4 15,6 1-17-15,1-8-23 0,-1-4-26 0,1 0-43 0,6-7-55 16,0 0-73-16,0 0-88 0,6-4-158 0,-6-2-197 0,7 2-186 16,-1-7-183-16,-6 0-92 0,7-4-47 0,-7-3-6 0,0-1 14 0,6-2 22 15,-6-2 26-15,7-2 44 0,-1-1 54 0,1 1 73 0,0-5 157 16</inkml:trace>
  <inkml:trace contextRef="#ctx0" brushRef="#br0" timeOffset="92265.29">2918 10389 9 0,'-7'11'278'0,"7"1"28"15,-7-2 18-15,7-3 8 0,-6 1 7 0,6-5 3 0,0 1 4 16,0 1 3-16,0-3 3 0,6-2 1 0,-6-2 0 0,7 2-60 15,0-9-94-15,5 2-63 0,-6 0-51 0,8-4-27 0,-1-4-17 0,0 1-8 16,6-1-6-16,-5-7-5 0,5-1-6 0,1 2-2 0,-1-5-3 16,-6-3-3-16,7 4-2 0,-1-8-4 0,1 3-8 0,0-3-6 0,-1 0-8 15,-6 5-8-15,0-6-7 0,7 1-4 0,-14 0-3 0,7 0 0 16,-6 4 1-16,5-3 2 0,-12 1 1 0,7 2 2 0,-1 0 4 0,-6 3 5 16,0 4 6-16,0-3 14 0,0 6 19 0,-6 1 21 0,6 0 21 15,-7 4 16-15,1 2 14 0,0 1 11 0,-1 0 9 0,0 3 8 0,1 1 7 0,0 0 4 16,-8 3 3-16,8-3 2 0,-1 3 1 0,-6 4-5 0,7-3-10 15,-1-1-12-15,1 4-12 0,-8 0-12 0,8 0-10 0,0 4-10 0,-1-1-10 16,-6 1-8-16,7 0-6 0,-1 3-4 0,-6 5-4 0,6-2-1 16,1 5-3-16,0-1 1 0,-1 5 1 0,0 3-1 0,1-1 2 0,0 5 1 15,6 4 1-15,-7-1 2 0,7 0 3 0,7 0 0 0,-7 4 2 16,0 0 0-16,6 1-1 0,0-2-3 0,1 5-1 0,0-4-4 16,-1 0-2-16,7 0-3 0,-6 0-2 0,6-1-3 0,-7-2-3 0,0 3-2 15,8-4-2-15,-8 2-2 0,8-6 0 0,-8 0-3 0,0 1 0 0,1-4-1 16,-1-4-1-16,1 4 0 0,-1-8 0 0,1 5 0 0,-1-5 1 15,0-2-1-15,-6-1 0 0,8 0 1 0,-8-4 0 0,6 0 0 0,-6-3 1 16,0-1 1-16,6 1-1 0,-6 0 1 0,0-4 1 0,0 0 1 16,0 0 2-16,0-4 1 0,0 4-2 0,0-4 0 0,0-3 0 0,0 3 0 15,7-6-2-15,-7-1-2 0,0 0-1 0,7-4-1 0,-7-4-2 16,6 1-3-16,-6-4-3 0,6-3-6 0,1-1-5 0,-1 1-4 16,1-5-1-16,0 1-4 0,-1-1-1 0,0 1-2 0,8-4-4 0,-8 7-1 15,7-3 0-15,0 4 0 0,0-2 0 0,1 7 0 0,-2-3 2 16,1 9 3-16,0-2 2 0,0 5 0 0,1 1 0 0,-2 3 0 15,1 2-1-15,-6 2 1 0,-1 3 1 0,1 3-1 0,-1 2-2 0,1 2 0 16,0 0 2-16,-7 4 0 0,0 1 2 0,-7 1 0 0,7 1 2 0,-7 6 2 16,1-6 2-16,-1 5 3 0,1 2 5 0,-7-2 2 0,6-1 4 15,-5 1 2-15,-2-1 2 0,1 1 1 0,7-5 2 0,-7 0 4 16,0 2 4-16,-1-6 6 0,8 0 3 0,-7 2 7 0,0-5 5 0,6 0 3 16,-5-3 4-16,5 0 3 0,-6-1 5 0,7 2 2 0,-1-5 4 15,0-5 0-15,1 5 3 0,-1-3-5 0,7-1-2 0,-6 0-6 0,6-3-5 16,0 5-6-16,0-7-4 0,0 1-5 0,0 2-5 0,0-2-3 15,6 2-5-15,-6-6-3 0,7 8-3 0,-7-3-2 0,6 0-3 0,1 3-1 16,0-3 1-16,-1 4-1 0,0 3 2 0,-6 0-1 0,7 0 0 16,0 3 0-16,5 1 0 0,-5 3 0 0,-1 0-1 0,8 4 1 15,-8 1-1-15,8 2 2 0,-8 0 0 0,7 1 0 0,0 4 1 0,0-5 1 16,-7 8-1-16,8-7 0 0,-2 3 1 0,1 1-1 0,0-2-1 16,0-2 1-16,1 0 2 0,-2-4 0 0,8 3-2 0,-7-5 0 0,7-3 0 15,0 2-1-15,-2-5-3 0,2-3-2 0,-1 0-1 0,1-3-5 16,0-5-5-16,-1 2-6 0,1-6-9 0,0-3-11 0,-1-2-12 0,1-3-18 15,-2-2-19-15,2-3-18 0,-6-1-18 0,-1-4-17 0,6 3-14 16,-12-7-12-16,5 1-12 0,2-4-7 0,-8 0-8 0,1 4 0 0,-1-4 5 16,-6 0 8-16,6 1 11 0,-6 0 16 0,0 3 20 0,-6 0 22 15,6 0 25-15,-6 0 26 0,6 4 30 0,-7 4 32 0,1-5 37 16,-1 8 36-16,0 0 37 0,1 3 27 0,0 1 22 0,-1-1 19 0,0 5 16 16,1 0 12-16,-7 3 9 0,7-1 5 0,-1 6 1 0,0-1-3 15,1-2-8-15,0 6-17 0,6-1-18 0,-8 1-24 0,2 3-27 0,0 0-20 16,0 3-18-16,-1 1-16 0,0-1-14 0,1 8-11 0,-1 0-9 15,7 3-9-15,-6 3-6 0,0 0-5 0,-2 5-1 0,8 3-1 16,-6 1 1-16,6 4 1 0,0 3 2 0,0 0 2 0,0 0 1 0,6 4 2 16,2-1 2-16,-2 1 0 0,0-1 0 0,1 1 0 0,-1-4 0 15,8 4 0-15,-8-1-4 0,6-3-1 0,-4 1-2 0,4-6-2 0,-5 2-1 16,6-1-3-16,0-3 0 0,-7-4-2 0,1 0-1 0,6-4-1 16,-7 1 0-16,1-5 1 0,0-3-3 0,-1 1 1 0,1-2 0 0,-1-3-2 15,0 1 1-15,-6-6 0 0,8 3 0 0,-8-5-1 0,6 3 1 16,-6-3 1-16,0-3-1 0,6 3 0 0,-6-7-1 0,6 3 0 0,-6-4-2 15,8-3-1-15,-8 0-2 0,6-3-3 0,-6-5-3 0,6 1-3 16,1 0-3-16,-7-4-5 0,6-3-2 0,1 0-4 0,0 2-3 0,-1-3-2 16,-6 1 0-16,12 3 0 0,-4 0-1 0,-2 3 2 0,0 1 0 15,1 6 2-15,0 2 1 0,-1 3 4 0,7-1 2 0,-7 8 3 0,1 0 1 16,0 8 3-16,-1-1 3 0,0 3 2 0,1 2 1 0,0 6 1 16,-1 1 0-16,1 3 2 0,-1 3 0 0,-6-3 1 0,6 4 3 0,1-1-2 15,0 0-1-15,-1 2 1 0,-6-5 1 0,6 0 0 0,2-4-1 16,-2-4-6-16,0 6-9 0,7-10-16 0,-6 1-21 0,-1-5-37 0,7-1-43 15,-7-5-65-15,8 0-75 0,-8-5-72 0,8-1-73 0,-2-5-38 16,1 1-19-16,1-6-10 0,5-2-2 0,-6-4 4 0,0 0 6 16,7-3 18-16,0 3 19 0,-1-8 37 0,-6 4 44 0,6 1 63 15,1 0 213-15</inkml:trace>
  <inkml:trace contextRef="#ctx0" brushRef="#br0" timeOffset="92921.54">4728 9887 0 0,'-7'-7'208'0,"1"3"67"0,-1 2 25 0,1 2 24 0,-1-5 26 0,-6 1 25 15,7 4 25-15,-8 0 17 0,8 0 14 0,-7 4 9 0,7 1 8 16,-8-3-44-16,8 2-70 0,-6 7-52 0,-2-3-43 0,8 2-28 0,-8 2-19 16,1 2-20-16,1 1-23 0,5 3-20 0,-6 1-21 0,0-2-17 15,6 5-11-15,1 1-12 0,-1-1-11 0,1 0-8 0,6 0-6 0,-7 3-5 16,7-3-6-16,0 0-5 0,7 0-3 0,-7 0-5 0,6 0-4 16,1-4-3-16,6 1-3 0,-6-1-3 0,5-4-2 0,2 1-1 15,-2-3-3-15,1 2-5 0,1-6-6 0,-2-1-6 0,8 0-8 0,-7-3-7 16,7-1-7-16,-8-3-10 0,2-3-10 0,-2-1-20 0,8-3-24 15,-7-5-25-15,1 2-26 0,-2-5-23 0,2 1-24 0,-8-5-15 0,7-4-13 16,-7 3-5-16,1-3 1 0,0 2 2 0,-7-5 4 0,0 3 10 16,0-2 13-16,-7 3 26 0,7 0 36 0,-7 0 46 0,1 3 50 15,-1 1 58-15,1 3 62 0,0 1 48 0,-2 3 44 0,2 4 25 0,-6 0 19 16,5 2 10-16,0 2 7 0,1-1 1 0,6 4-1 0,-7 0-9 16,1 0-9-16,6 4-19 0,0-4-24 0,0 3-32 0,0 2-36 0,0-2-28 15,0 1-24-15,6 3-14 0,1-4-9 0,-1 5-5 0,1-1-4 16,0-2-1-16,5 2 1 0,2-4-1 0,-2 0 1 0,1 1 0 0,7-4 1 15,-8 0-2-15,8 0-3 0,0 0-1 0,-1-4-2 0,-5 1 0 16,5 0 0-16,1-2-2 0,-8 3 1 0,2-3-3 0,-2 1 0 0,2 1-2 16,-1-1-2-16,0 0-1 0,-6 4-1 0,-1 0 1 0,0 0-1 15,0 4 0-15,2 0 1 0,-2 3-1 0,-6-2-1 0,6 5-1 16,-6 1 1-16,0 0 1 0,0 4 0 0,7 2 0 0,-7 2 1 0,0-1-1 16,0 1 1-16,0 3 1 0,0 0 1 0,0-1-1 0,0-2 1 15,0 3-1-15,0-4 1 0,0 1 1 0,7-1-1 0,-7-4-1 0,0 1-1 16,0-3-1-16,6-2 1 0,-6-3-2 0,0 1 0 0,0-1-2 15,7-3-2-15,-7 0-3 0,0-4-3 0,0 0-1 0,0 0-2 0,0 0 0 16,6-4 0-16,-6 0 1 0,6 1 0 0,-6-4 2 0,0-5 3 16,7 2-1-16,-7-2-2 0,7-3-2 0,-1-3-1 0,0 4 3 15,-6-8 0-15,7 3 1 0,0 1 3 0,-1-1-2 0,-6 2 1 0,7-1 0 16,-1-1-2-16,0 4 0 0,1 4-2 0,0-3 1 0,-1 6 1 16,0 1 1-16,-6 0 1 0,8 7-1 0,-2-5 1 0,0 10-1 0,-6-2 0 15,7 5 1-15,-7-1 0 0,6 4-1 0,1 4 2 0,-7-1 0 16,6 4 0-16,-6 5 1 0,7-6 1 0,-7 6 2 0,6-1 2 0,0 0 2 15,-6 1 1-15,8-6 0 0,-8 1-1 0,6-3-8 0,0-1-13 16,1 1-22-16,-1-4-25 0,1-3-31 0,-1-1-36 0,1-4-47 16,6-3-55-16,-6 0-53 0,5-7-51 0,2 4-40 0,-1-8-34 0,-1 0-16 15,2-4-7-15,-2-3 4 0,2 0 10 0,-1-1 20 0,6-4 25 16,-6-2 31-16,1 3 35 0,5-4 48 0,-6 1 90 0</inkml:trace>
  <inkml:trace contextRef="#ctx0" brushRef="#br0" timeOffset="93469.92">5704 9935 120 0,'0'0'204'0,"-6"0"20"0,6-4 18 0,-6 4 16 16,6 0 16-16,-6-3 14 0,6 3 14 0,-8 0 11 0,8-4 6 15,-6 4-25-15,6 0-43 0,-6 0-37 0,-1 0-36 0,1 0-25 16,-1 0-20-16,0 4-15 0,1-1-11 0,0 1-5 0,0 7-4 0,-8-4-1 16,1 4-2-16,6 4 1 0,-6 0 0 0,1-1 1 0,-2 9 1 15,2-5-1-15,5 4-2 0,-6 3-2 0,6-3-3 0,-6 4-5 0,7-4-5 16,-1 4-13-16,7-5-13 0,-6 1-15 0,6 0-12 0,0-3-10 0,0-1-10 15,6 0-12-15,1-6-10 0,-1 2-19 0,1-6-19 0,6 2-18 16,-7-6-15-16,8-1-20 0,-2-3-22 0,2 0-27 0,-2-3-29 0,1-1-27 16,1-6-26-16,-2-2-19 0,2 2-15 0,-2-6-7 0,2-2-1 15,-8 0 8-15,7-4 14 0,-7 4 12 0,2-5 10 0,4 2 21 0,-12-5 23 16,6 4 29-16,1-3 33 0,-7 3 36 0,0 0 36 0,7 0 32 16,-7-1 32-16,0 5 31 0,0 4 34 0,0-1 31 0,0 0 32 15,0 4 23-15,0 4 22 0,0-1 12 0,-7 1 10 0,7 4 4 16,0-1 1-16,0 4-5 0,0 0-8 0,0 0-5 0,0 0-5 0,0 4-3 15,0-1-2-15,0 4-8 0,0 5-10 0,7-1-10 0,-7 0-10 0,0 4-8 16,6 2-7-16,-6 3-2 0,7 1-1 0,-1 5-1 0,-6-1 1 16,6 4-4-16,2 4-8 0,-2 1-15 0,0-1-19 0,8 4-15 15,-8 2-13-15,0 2-8 0,1-1-5 0,6 4-3 0,-6 0-1 0,5-4-3 16,-5 4-5-16,0 1-2 0,-1-1-4 0,0-5-2 0,1 5-3 16,0-3-2-16,-1 3-3 0,-6-8-6 0,7 4-7 0,-7-3-12 0,0 0-18 15,0-4-24-15,0-3-28 0,-7-1-27 0,1-4-30 0,6 0-32 16,-7-6-32-16,0-1-31 0,-5-3-29 0,-2-4-23 0,2-1-18 0,-2-5-2 15,1-2 4-15,-7-3 25 0,8 0 30 0,-8-3 43 0,7-2 49 16,-7-2 48-16,8 0 52 0,-8-4 45 0,7 0 45 0,7 0 39 16,-8-3 37-16,8-5 29 0,0 1 25 0,6-1 10 0,-6-6 3 0,12 3-10 15,-6-3-14-15,6-5-20 0,0 1-24 0,1-4-21 0,6 0-20 16,0-1-15-16,1-1-13 0,4-2-9 0,2 0-10 0,-1 0-18 0,1-2-22 16,0 2-39-16,6-4-49 0,-7 1-47 0,1-1-49 0,0 1-43 15,-7-4-38-15,7 4-19 0,-8-1-10 0,-6 1-4 0,8 0-1 16,-8 0 0-16,1 3 1 0,-7 0 11 0,0 5 17 0,0-2 36 0,0 6 44 15</inkml:trace>
  <inkml:trace contextRef="#ctx0" brushRef="#br0" timeOffset="93808.35">4526 9638 17 0,'-20'19'342'0,"7"-5"56"15,-6-3 36-15,6 0 18 0,7 0 9 0,-8-3 5 0,8-1 3 0,-1-4 2 16,7 1 2-16,-6-4 2 0,6 0 2 0,6 4-57 0,-6-4-87 16,7-4-89-16,-1 4-91 0,0-4-50 0,8 4-31 0,-1-7-14 0,0 4-7 15,6-5-3-15,-5 1-3 0,5 0 0 0,-6-4-1 0,6 3-2 16,-5-3-1-16,-2 0-3 0,2 5-3 0,-2-6-4 0,-5 5-7 15,6 0-6-15,-6-1-6 0,-1 5-3 0,0-2-5 0,2 3-2 0,-2-3-1 16,0 5-2-16,0 5-2 0,1-5-2 0,0 7-2 0,6-4-4 16,-7 8-8-16,14 0-12 0,-8 1-18 0,2 2-41 0,5 4-55 0,1 0-75 15,0 4-87-15,-1-4-75 0,1 5-66 0,6-5-33 0,-7 1-15 16,7-5-8-16,-6 0-4 0,0-3 4 0,-1-6 4 0,1-5 13 16,-2 0 18-16,2-12 40 0,-6 1 54 0,-1-3 78 0,-1-8 257 0</inkml:trace>
  <inkml:trace contextRef="#ctx0" brushRef="#br0" timeOffset="95043.87">7385 9913 125 0,'0'0'229'0,"0"0"26"0,0 0 25 16,0 0 25-16,0 0 26 0,0 0 27 0,0 0 31 0,0 0 20 15,0 0 18-15,-6 0-16 0,6-4-34 0,-7 4-41 0,0 0-45 0,1 0-33 16,0 0-28-16,-1 0-25 0,-6-3-19 0,0 3-22 0,6 0-21 16,-6-5-28-16,1 5-27 0,-2-2-21 0,2 2-15 0,-2 0-9 15,1 0-6-15,-7 0-2 0,8 0-3 0,-2 0-3 0,2 0-2 0,-8 2-3 16,7-2-2-16,0 5-3 0,-6 2-4 0,5-3-1 0,-5 3 0 0,-1 0-3 16,8 5-1-16,-8-2-2 0,1 1-1 0,5 4-1 0,-6 0 1 15,1-1-2-15,6 4-2 0,0-3 0 0,-7 3-1 0,14 1-1 16,-7 3-2-16,0-4-1 0,6 1 1 0,1-1-2 0,6-4 1 0,-6 5-1 15,6-1 1-15,0-3 0 0,6-1-1 0,0 1 1 0,1-3 2 16,0 2-1-16,-1-8 0 0,7 6 1 0,7-5 1 0,-8 0 0 0,8-3-1 16,-1 0 2-16,7-4 1 0,-6 0-1 0,7-4-2 0,-1-3-2 15,-1 1-2-15,1-6-3 0,7-7-2 0,-7 1-4 0,0-4-4 0,7 0-3 16,-7-8-3-16,6 1-2 0,-5-3-3 0,5-1-3 0,-6-4-3 16,0 0-3-16,0 1-1 0,-6-1-3 0,6-4 2 0,-6 4 1 15,-1-2 0-15,0-1 3 0,-6 3 3 0,1-4 2 0,-8 4 3 0,7 0 3 16,-13-2 3-16,7 2 4 0,-7 5 7 0,-7-5 6 0,7 5 8 15,-7 1 7-15,1 2 9 0,0 3 5 0,-2 1 7 0,2 3 7 0,0 3 5 16,-1 4 5-16,1 5 4 0,-1-1 4 0,1 4 3 0,-1-1 1 16,1 0-1-16,6 8-2 0,-6-3-4 0,6 3-7 0,-8 0-7 15,8 0-5-15,0 3-5 0,-6 2-4 0,6 2-7 0,0 0-4 0,0 4-5 16,0 0-3-16,0 4-4 0,-6 4-2 0,6 2-2 0,0 1 1 16,0 4 1-16,0 4 1 0,0-2 3 0,0 1-1 0,0 5 2 0,6 2 0 15,-6-3 1-15,0 4 0 0,0 0 2 0,6 3 0 0,-6-4-1 16,8 5 0-16,-2-4-3 0,-6 3-1 0,6-4 0 0,1 5-5 0,-1-5-5 15,1-2-10-15,-7 3-10 0,6-5-19 0,7-3-21 0,-7-3-37 16,2 0-41-16,4-5-55 0,-5-3-59 0,6-2-53 0,0-5-53 0,0-5-49 16,0-2-47-16,0-4-21 0,0-4-8 0,7-2 2 0,-7-5 8 15,7-5 16-15,-2 2 21 0,2-8 35 0,7 4 41 0,-8-8 54 16,0 4 59-16</inkml:trace>
  <inkml:trace contextRef="#ctx0" brushRef="#br0" timeOffset="95409.01">8160 9767 175 0,'0'-4'219'0,"-6"-3"27"0,-1 2 29 0,7 3 26 0,-7-3 24 16,1 2 31-16,0-1 33 0,-1 4 24 0,7-4 21 0,-7 1-23 0,1 3-43 16,-1 0-35-16,1 0-28 0,0 3-23 0,-8 1-23 0,8 0-24 15,-7 4-25-15,6-1-23 0,-6 4-22 0,1 0-26 0,4 4-31 0,-4-1-22 16,-2 4-21-16,2 0-11 0,-1 4-10 0,6 0-5 0,-6 0-4 16,1 4-4-16,4-4-4 0,2 3-5 0,0 1-2 0,-1 0-5 15,7-1-3-15,0 1-3 0,0-4-4 0,0 3-1 0,7-2 0 0,-1-2-3 16,0-2-1-16,8-1-3 0,-8-3-4 0,7-4-5 0,0 0-6 15,6 1-8-15,-5-9-9 0,-2 0-13 0,8-3-13 0,-7 0-16 0,7-3-16 16,-8-5-20-16,8-3-22 0,-7-3-14 0,1 0-9 0,-2-1-6 16,2-4 0-16,-2-3 1 0,-5 4 5 0,0-4 10 0,-1 0 13 0,1-4 21 15,-7 3 24-15,0 3 30 0,0-3 32 0,0 2 42 0,-7-2 45 16,1 5 34-16,-1-4 31 0,0 4 19 0,-5 3 17 0,5 0 12 0,0 1 8 16,-5 3 4-16,5 0 0 0,-6 3-3 0,6 5-9 0,1-5-14 15,0 8-15-15,-2-3-22 0,8 3-25 0,-6 0-21 0,6 3-18 0,0-3-17 16,0 4-14-16,0 3-18 0,0-2-16 0,6 1-22 0,-6 2-25 15,8-2-40-15,-2 2-47 0,7 1-62 0,0-3-68 0,-6 1-60 16,5-3-56-16,2 4-47 0,5-6-45 0,-6 3-19 0,6-2-7 0,1-3 2 16,0 0 6-16,-7 0 16 0,7 0 18 0,-2-3 38 0,9 3 45 0,-7-7 60 15,-1 2 68-15</inkml:trace>
  <inkml:trace contextRef="#ctx0" brushRef="#br0" timeOffset="95659.01">8720 9778 169 0,'6'-8'248'0,"-6"5"37"15,0-1 38-15,0 0 40 0,0 1 42 0,0-2 28 0,0 3 23 0,-6-3 17 16,6 2 12-16,-6-1-23 0,-1 0-40 0,1 1-40 0,-1-1-45 16,0 0-36-16,-5 4-36 0,5-3-35 0,-6 3-34 0,0 0-38 0,0 0-40 15,0 3-28-15,0 1-21 0,-6 0-17 0,5 3-12 0,1 0-7 16,-6 5-7-16,6-1-4 0,-1 3-5 0,-5 1-2 0,13 0-1 0,-7 3-3 16,0 4-3-16,6 1-3 0,0-3-1 0,1 3 1 0,0 3-2 15,6-5 0-15,0 5-1 0,0-1 1 0,0 1 0 0,6 1-1 16,0-7 0-16,8 3 0 0,-8-2-1 0,7-2-2 0,0-1-2 0,6-6-4 15,1 2-5-15,0-3-9 0,-1-4-11 0,1-2-16 0,0-5-20 16,5-5-40-16,-5 1-50 0,6-2-64 0,-6-5-72 0,-1-5-61 0,1-2-54 16,-1 0-43-16,-6 0-34 0,0-4-15 0,1 0-5 0,-2 3 4 15,-5-3 7-15,0 0 17 0,-7 1 20 0,6-1 40 0,-12 3 48 0,6 1 65 16,-7 0 72-16</inkml:trace>
  <inkml:trace contextRef="#ctx0" brushRef="#br0" timeOffset="95877.77">8128 10499 0 0,'-7'22'345'0,"7"0"117"0,0 0 39 0,-7-4 18 16,7-2 11-16,-6-6 4 0,6 1 3 0,-7-3 0 0,7-5 0 0,0 0 1 16,0 1-2-16,-6-4-50 0,6 0-79 0,0 0-138 0,-6 0-170 15,6-4-117-15,0 1-87 0,-8-4-92 0,8 0-98 0,-6-4-85 0,6-1-79 16,0 1-39-16,-6-7-20 0,6 3-10 0,0-3-4 0,0-1 4 15,-6-1 8-15,6-3 15 0,0 2 20 0,-7-2 40 0,7-3 48 16,-7-3 75-16,1 0 217 0</inkml:trace>
  <inkml:trace contextRef="#ctx0" brushRef="#br0" timeOffset="96066.37">7398 9488 0 0,'-26'11'16'0,"7"-4"411"0,-1 0 60 15,7 1 28-15,-7 3 14 0,8-7 7 0,-2 3 2 0,8-3 2 16,0-1 0-16,6 1 1 0,0-4-1 0,6 0 2 0,6 3 0 0,2-3-130 16,-1 5-194-16,7-5-107 0,6 3-63 0,0-3-42 0,6 0-33 15,1 0-55-15,6 0-63 0,-7-3-101 0,7-2-118 0,7 2-73 16,-7-1-53-16,0-3-26 0,1 0-13 0,-8-4-6 0,7 4-3 0,-7-8 2 16,1 4 1-16,-1 0 15 0,1-4 18 0,-7 0 47 0,7 1 62 15</inkml:trace>
  <inkml:trace contextRef="#ctx0" brushRef="#br0" timeOffset="96581.99">9495 9741 63 0,'-6'3'301'0,"6"4"40"0,-7-2 32 0,1-2 27 0,-1 1 28 15,7-4 18-15,-7 4 12 0,1-4 11 0,6 0 8 0,-6 0 9 16,6 0 7-16,-7 0-66 0,7 0-103 0,0-4-69 0,0 4-50 0,0-4-39 16,0 1-32-16,7-4-28 0,-1 2-26 0,0-2-19 0,1-4-14 15,0 4-9-15,6-5-8 0,0 5-9 0,0-3-10 0,-1 2-5 16,2 1-5-16,5 3-3 0,-6-4-1 0,6 8-2 0,-5 0-1 0,6 0-1 16,-8 5 0-16,1 2-1 0,7 0 0 0,-7 4 1 0,0 3-2 15,0 1-1-15,-7 4 1 0,8-1 1 0,-8 4-2 0,8 0 1 0,-8 4 0 16,-6-1-1-16,6 1 0 0,1 3 2 0,-7 0-2 0,0 1 1 15,6 3 1-15,-12-3 0 0,6-2 1 0,0 6 1 0,-7-9 1 0,7 4 2 16,-6-2 0-16,0-2 2 0,-2-3 0 0,2 0 2 0,0-3 2 16,-8-5 0-16,2 0 2 0,-1-3-1 0,-1-4-1 0,2 1-2 15,-8-5-1-15,1-3-5 0,5 0-8 0,-6-3-15 0,1-5-20 0,0-1-33 16,0-3-40-16,5-7-50 0,-5 1-54 0,12-4-49 0,1 0-45 16,-1-3-42-16,1-1-41 0,12-4-32 0,-6 1-27 0,13 1-10 0,-6-6 0 15,6 4 10-15,7 1 19 0,-8 4 30 0,8-1 41 0,5 1 48 16,-5 0 55-16,6 2 47 0,1 1 143 0</inkml:trace>
  <inkml:trace contextRef="#ctx0" brushRef="#br0" timeOffset="96878.88">10166 9712 0 0,'6'0'35'0,"2"3"172"0,-2-3 30 16,-6 0 29-16,6 0 29 0,-6 0 27 0,0 0 28 0,0 0 25 0,0 0 27 16,0-3 16-16,-6 3 14 0,6-5-23 0,0 2-41 0,-6 3-34 15,-2-4-27-15,2 1-27 0,0-1-27 0,-1 1-26 0,0-1-22 0,1 4-24 16,-1-4-22-16,1 1-23 0,-8-1-22 0,8 4-19 0,-6-4-15 15,5 4-12-15,-6 0-7 0,0 0-6 0,-1 4-5 0,2-4-3 16,6 4-4-16,-8 3-2 0,1-3-5 0,0 3-2 0,0 0-5 0,7 1-2 16,-8 2-4-16,8 5-1 0,0-1-3 0,-1 2-3 0,0 2-4 0,1-3-1 15,6 6-2-15,-7-2-1 0,14 3-1 0,-7-4-2 0,0 3-1 16,6 2-2-16,8-4-1 0,-8 2-6 0,8-3-7 0,4 1-9 16,-4-5-10-16,5 2-15 0,1-2-14 0,0-3-25 0,-1-4-30 0,7 1-42 15,-6-5-51-15,5 1-51 0,-5-4-55 0,6-4-43 0,-6-2-38 16,-1-3-38-16,7-1-36 0,-6-2-17 0,6-1-7 0,-7-3 7 15,7 2 12-15,-6-5 21 0,5 1 29 0,-5-1 42 0,0-2 49 0,-1 3 53 16,1-5 54-16</inkml:trace>
  <inkml:trace contextRef="#ctx0" brushRef="#br0" timeOffset="97489.45">10602 9707 0 0,'6'-14'57'0,"2"0"153"0,-2 3 29 0,-6-4 28 0,0 5 27 0,0 2 33 16,0-3 37-16,0 4 34 0,-6-1 33 0,6 0 16 0,-8 6 9 0,2-3-25 16,6 1-40-16,-6 1-34 0,-7-1-29 0,6 4-29 0,1 0-27 15,-1 4-23-15,-5-1-25 0,-2 1-30 0,1 3-34 0,0 4-32 16,0 1-32-16,0 2-20 0,-6 5-15 0,5-1-12 0,2 4-10 0,-8 3-7 15,7 2-5-15,-1-2-1 0,8 4-3 0,-6 0-2 0,5 1-3 16,0 2-4-16,1-2-3 0,6 3-1 0,0-3-2 0,0 2-1 0,0-2-1 16,6-1-2-16,1-3-1 0,0-1-2 0,5 1-3 0,-6-5-3 15,8 2-3-15,-1-4-4 0,7-5-5 0,-8-3-5 0,8 0-6 0,0-8-5 16,-7 2-6-16,6-5-6 0,0-8-8 0,1 0-5 0,0-3-6 16,-1-3-5-16,1-4-6 0,0-4-1 0,-1-1 0 0,-6 2 1 15,6-5 1-15,-12-3 3 0,6-2 6 0,-6 4 4 0,-1-3 5 0,0-3 6 16,-6 3 7-16,0-2 8 0,0 2 8 0,-6-2 8 0,0 2 10 0,-1 4 13 15,-6 1 14-15,6-1 13 0,-5 8 11 0,-2-1 9 0,8 5 7 16,-7-2 5-16,0 10 4 0,6-2 1 0,-5 2 3 0,4 1 0 0,-4 5-2 16,5 0-2-16,1 0-4 0,-1 5-7 0,1-2-13 0,6 0-7 15,-7 1-8-15,7 3-6 0,7 1-5 0,-7-1-3 0,6 4-2 16,1-4-2-16,-1 0-1 0,7 0-1 0,1 1 0 0,-2-1 0 0,2-3 1 16,-1 3-1-16,-1-3 0 0,8 0-1 0,0-1-2 0,-1-3-2 15,-6 5 1-15,6-5-3 0,1 0-1 0,0 0-1 0,-7 0 0 0,7 2-2 16,-8-2 0-16,8 0-1 0,-7 5 0 0,0-5-2 0,0 3 1 15,0 5-1-15,0-5 1 0,-7 5 0 0,1 2-1 0,6 2 1 16,-13-1 1-16,7-1-2 0,-1 6 2 0,-6 1 1 0,0-2 0 0,6 3 1 16,-6 1 0-16,0-1 1 0,-6 4 0 0,6-4 0 0,0 0-1 15,0 4 1-15,0-2 0 0,-6-3 1 0,6 1-1 0,0 1-1 0,-7-4 1 16,7-1 0-16,0 1 0 0,-7-5 0 0,7 2 1 0,0-5 0 16,0 0 3-16,0-3 1 0,0 0 0 0,0-4 1 0,0 0 1 0,0 0 1 15,0-4 0-15,0-3 0 0,0-1 0 0,0-2 0 0,7-2-1 16,-7-2 1-16,0-4-1 0,7-1-2 0,-7 1 0 0,6-4-3 15,-6 0 1-15,6-3-1 0,-6-1-1 0,8 3 1 0,-2-2 0 0,0-1 0 16,0 4-1-16,1 0 1 0,6 0-1 0,-6 4 0 0,5 0 1 0,-4 7-2 16,4-4 0-16,-6 5-1 0,8 5 0 0,-8-2-1 0,7 7 0 15,-6 0-1-15,6 4-2 0,-7-1 0 0,1 9 1 0,0-1 0 16,-1 3-1-16,0 1 0 0,1 3-2 0,-1 0-3 0,1 4-1 0,-7 0-7 16,7 1-5-16,-1-1-10 0,-6 0-11 0,6-1-17 0,-6-3-21 0,8 1-33 15,-8-5-39-15,6 2-48 0,0-6-53 0,0-2-49 0,1-1-50 16,6-7-51-16,0 0-48 0,-7 0-20 0,14-7-5 0,-7-1 2 15,7-2 8-15,-7-6 16 0,12 2 23 0,-5 0 32 0,0-5 37 0,-1 1 49 16,7-4 51-16</inkml:trace>
  <inkml:trace contextRef="#ctx0" brushRef="#br0" timeOffset="98036.33">11690 9649 112 0,'0'-3'227'16,"-7"-5"35"-16,7 1 35 0,-6 0 44 0,0 3 47 0,6-4 32 15,-7 5 26-15,1-5 16 0,-1 6 11 0,0-3-20 0,1 1-34 0,-8 1-40 16,8 3-43-16,-7 0-36 0,0 0-32 0,7 3-34 0,-13 6-36 0,5-2-41 15,1 4-46-15,-6-2-32 0,6 8-26 0,-1-3-14 0,-5 4-11 16,6 0-7-16,0 4-3 0,-7 0-3 0,14 0-4 0,-8 4-2 16,2-4-1-16,6 3-1 0,-1-3-1 0,7 0-1 0,-7 1-1 0,7-1-2 15,0-5-2-15,7 2-1 0,-7-4-4 0,7 0-3 0,-1-5-2 16,6 1-5-16,-4 0-3 0,4-6-2 0,2-3-1 0,-1 3-1 0,-1-5-3 16,2 0 0-16,5-7-2 0,-6 2 1 0,0-2 1 0,0-4 1 15,6 0 2-15,-11-4 4 0,4 1 2 0,1-1 4 0,0-3 3 0,-6-4 3 16,-1 3 1-16,0-3 1 0,2 0 3 0,-2 0 0 0,0-3 2 15,-6 3 0-15,7-3 1 0,-7 2 1 0,0 1-1 0,0 0 1 16,0 3 0-16,0 2 3 0,0-3 1 0,0 6 2 0,0 1 4 0,0 1 2 16,0 1 1-16,0 4 0 0,0 0 0 0,0 2 1 0,0 2 0 15,0 3 0-15,0 0 1 0,0 3 0 0,0 2 1 0,0 2 1 0,0 0 0 16,0 7-1-16,0 2-2 0,0-2 0 0,0 9 0 0,7-3-2 16,-7 7 1-16,0 2 0 0,6 3 1 0,-6 2-2 0,7 2 0 0,-7 0-2 15,6 8-2-15,0 1-3 0,-6 3-2 0,7-1-3 0,0 5-1 16,-1-1-2-16,0 0-1 0,-6 0-1 0,7 4 1 0,0-3-3 15,-1-1-1-15,1-4-3 0,-7 5-3 0,6-5-4 0,-6-3-6 0,6 5-5 16,-6-10-4-16,0 5-6 0,0-3-4 0,0-1-8 0,0-4-10 16,-6-3-9-16,0 0-9 0,-1-3-3 0,1-5-3 0,-1-2 1 15,0-2 2-15,-5-5 3 0,-2-3 2 0,2-2 6 0,-1-3 8 0,-1-5 7 16,-6-3 10-16,1-3 11 0,6-5 15 0,-6-3 17 0,-1 0 19 0,0-3 13 16,8-4 12-16,-8-4 10 0,7 0 9 0,0-4 8 0,0 1 7 15,7 0 2-15,-1-6-1 0,7 2 1 0,0 0-2 0,7-5-4 16,-1 7-6-16,0-7-6 0,14 1-7 0,-7-4-9 0,13 0-9 0,-6 1-10 15,12 2-9-15,-6-3-11 0,7 1-13 0,0 0-26 0,-1 0-36 16,1-1-63-16,5 0-79 0,-5 0-88 0,-1 1-95 0,-5-1-52 0,5 0-29 16,-6 1-15-16,-6-1-7 0,6-3-3 0,-13 0 0 0,1 3 4 15,-2-7 8-15,1 5 24 0,-13-6 32 0,7 1 63 0,-7 0 85 16</inkml:trace>
  <inkml:trace contextRef="#ctx0" brushRef="#br0" timeOffset="98759.49">12928 9737 130 0,'-7'4'353'0,"-6"4"39"0,6-8 30 0,1 2 19 0,-7 3 16 0,6-5 11 16,1-5 10-16,0 3 7 0,-8-3 4 0,14 2 5 0,-6-1 7 16,-1-3-78-16,7-1-116 0,0 1-83 0,-6-1-65 0,12-2-39 15,-6 3-28-15,0-4-18 0,7 0-16 0,-1 3-10 0,0-3-12 0,8 0-6 16,-8-1-5-16,7 6-4 0,0-2-7 0,0 2-4 0,1-1-4 15,5 2-1-15,-6 1-4 0,6 4 0 0,1 0-2 0,-6 4 0 0,4 3-2 16,-4 1 0-16,5 7 1 0,-5-4 0 0,-2 7-1 0,1 4 2 16,0 0-1-16,-6 3 0 0,-1 4-1 0,1 1 3 0,-7 0 0 0,7 2 1 15,-7 1-1-15,0 0 1 0,0 1 0 0,-7-5 1 0,0 3 0 0,7-2-1 16,-6-1 2-16,-1-4 0 0,-6 2 0 0,0-2 1 0,7-3 2 16,-14-3-1-16,7-1-2 0,0-4 1 0,-6 1 1 0,-1-4 0 0,0-4-2 15,1 1-2-15,-1-8-4 0,1 3-6 0,-1-6-11 0,1-1-13 16,0-7-18-16,5 0-30 0,1-4-36 0,0-3-50 0,7-1-57 0,6-6-57 15,0-1-57-15,0-3-52 0,6 1-52 0,7-3-29 0,0-2-18 16,7 1-4-16,-1 3 2 0,1-1 11 0,6 1 16 0,6 2 29 0,-5 7 35 16,5-6 50-16,1 8 57 0,-7-1 56 0,6 1 202 0</inkml:trace>
  <inkml:trace contextRef="#ctx0" brushRef="#br0" timeOffset="99009.49">13514 9663 0 0,'19'0'22'0,"1"-3"148"0,-8 0 18 0,2-1 24 15,-8 0 25-15,0 1 25 0,2-5 22 0,-2 5 28 0,0-1 27 0,-6-1 26 16,7-1 24-16,-7 3-7 0,0-2-24 0,0 2-15 0,0 0-12 15,-7-2-9-15,7 3-8 0,-6-3-18 0,0 5-18 0,-2-4-21 0,2 4-21 16,0 0-23-16,0 0-26 0,-8 0-30 0,8 4-34 0,-7 1-23 16,-1-3-17-16,2 6-12 0,-2-5-9 0,2 9-8 0,-1-5-8 15,-1 5-5-15,2-2-6 0,-2 5-3 0,2-1-2 0,-2 1-2 0,8 0-2 16,-7 6-3-16,7-3-5 0,-2 5-2 0,2-1-3 0,0-4-3 16,6 5-3-16,0-3-2 0,0 7-2 0,0-5-2 0,6-4-3 0,0 4-4 15,8-4-5-15,-8 0-6 0,7-3-5 0,1 0-9 0,4-1-9 16,2-3-14-16,0-3-16 0,-1-2-23 0,1-1-31 0,0-5-41 15,5 0-48-15,1-7-52 0,-6-1-51 0,7 1-37 0,-1-3-31 0,0-6-27 16,-7 2-23-16,7-1-23 0,-6 0-23 0,5-3-2 0,-5 3 7 0,6 1 22 16,-6-4 28-16,-1 3 40 0,7-4 49 0,-6 5 50 0,-1 0 54 15,1-2 42-15,0-2 121 0</inkml:trace>
  <inkml:trace contextRef="#ctx0" brushRef="#br0" timeOffset="99791.86">14119 9686 0 0,'13'-11'31'0,"0"4"132"0,1-4 16 0,-8 0 19 0,0 3 22 15,8 1 18-15,-14-4 21 0,6 3 22 0,-6 2 27 0,0-1 19 0,0-2 14 16,0 6-3-16,0-4-12 0,-6 3-7 0,-1-3-4 0,0 3-8 15,1 1-6-15,0-2-12 0,-1 2-13 0,0 3-14 0,-6-4-13 0,0 4-20 16,7 0-21-16,-7 4-26 0,-1-4-28 0,-5 3-24 0,6 5-22 16,0-4-15-16,-7 3-12 0,1 4-10 0,6 1-8 0,-6-2-6 0,-1 1-5 15,7 4-5-15,-7-1-5 0,1 5-3 0,6-5-5 0,-1 4-4 16,2 1-6-16,-1 3-4 0,6-4-4 0,1 4-4 0,-1-3-3 0,1 2-3 16,6 1-2-16,0 0-1 0,6 0-1 0,1-3-3 0,-1 3-2 15,7-4-3-15,0 0-5 0,1 0-6 0,5-3-4 0,-6 0-6 16,13-3-6-16,-7-2-6 0,1-3-4 0,6 1-6 0,-7-8-7 0,1 2-5 15,6-4-5-15,-7-2-3 0,1-4-4 0,-7-3 1 0,7 0 3 16,0 0 3-16,-8-6 5 0,2 2 6 0,-2-4 6 0,1 1 5 0,-6 0 5 16,6-5 5-16,-7 3 6 0,1-3 7 0,0 1 7 0,-7 0 4 15,6 0 3-15,-6-4 4 0,0 4 3 0,0-3 1 0,0 3 1 0,-6 0 1 16,6 0 1-16,0 0 2 0,-7 4 2 0,7-1 3 0,0 1 2 16,-7 3 2-16,7 0 0 0,0 1 3 0,0 7 2 0,-6-1 1 15,6 1 2-15,0 3 0 0,0 1 2 0,0 3 1 0,0 0 0 0,0 0 4 16,-6 3 4-16,6 4 2 0,0 0 1 0,0 1 0 0,0 3-1 0,0 4-2 15,0 0-1-15,0 3-2 0,0 3 1 0,0 2-1 0,0-1-2 16,0 3-1-16,6 4-2 0,-6-3-6 0,0 4-5 0,0-5-5 16,6 5-3-16,-6-1-2 0,7-4-3 0,-7 4-1 0,7-6-1 0,-1 3-1 15,0-5-1-15,1-3 1 0,0 4-2 0,-1-7 0 0,1 0 1 16,5-4 0-16,-4 0 0 0,-2-4 0 0,6-2-2 0,2-5 1 16,-8 0 0-16,7-5-1 0,1-2-2 0,-2 0-3 0,2-5-2 0,-2 1 0 15,1-3-2-15,1-4-1 0,-2 3 0 0,2-3 1 0,-2-5 0 16,2 6 0-16,-1-5 2 0,-7-1 0 0,8 1 2 0,-8 0 1 15,6 1 3-15,-5 3 1 0,0-5 3 0,-7 2 2 0,6-2 2 0,-6 4 1 16,7 2 3-16,-7 2 3 0,0 0 4 0,0 4 3 0,0 0 4 0,0-1 2 16,0 10 1-16,0-5 1 0,0 7 1 0,0 0 1 0,0 0 3 15,-7 7 1-15,7-5 0 0,-6 10 0 0,6-1 0 0,-7 3-3 16,7 5-4-16,-7-1-3 0,7 4-3 0,-6 0-3 0,0 4-2 0,6 0 0 16,-6-1-3-16,6 5-2 0,0-5-3 0,0-2 0 0,0 2-2 15,0-3 0-15,0 0-1 0,6-3-2 0,-6-2 0 0,6-2-1 0,0-3 0 16,1-2 0-16,6-2-2 0,-6-1 1 0,5-7-2 0,2 3-1 15,-2-6-1-15,2-2-3 0,5-1-3 0,-5-5-4 0,4 1-1 0,2-6-2 16,-7-2 1-16,7 0-1 0,-7-4-2 0,6 3 1 0,-5-6 0 16,-1-1 1-16,-1 3 2 0,2-5 2 0,-8 2 4 0,0 1 1 0,2-4 4 15,-2 2 2-15,0 2 0 0,1-1 4 0,-7 4 3 0,0-1 4 16,0 9 5-16,6-4 8 0,-6 7 6 0,0 0 4 0,-6 1 1 0,6 5 2 16,0 2 1-16,0-1 1 0,0 4 0 0,0 0 0 0,-7 4 0 15,7 4-1-15,0-1-2 0,-6 4-3 0,6-1-5 0,0 9-4 16,0-4-6-16,0 7-4 0,0 0-3 0,0 0-2 0,0 0-1 0,6 3-1 15,-6 1 1-15,7-4-1 0,-7 4-2 0,6-5 0 0,1-2-3 16,-1 4-4-16,1-10-6 0,-1 1-7 0,0 2-9 0,2-5-14 0,-2-4-17 16,0 1-29-16,1-8-37 0,-7 0-62 0,13-8-72 0,-7 1-74 15,1-4-76-15,-1-5-55 0,-6-1-48 0,7-5-19 0,0 0-8 16,-7-4 1-16,6-3 6 0,-6 0 12 0,-6-5 15 0,6-2 30 0,-7-1 36 16,0-6 62-16,-6-1 73 0</inkml:trace>
  <inkml:trace contextRef="#ctx0" brushRef="#br0" timeOffset="100093.11">14061 8997 184 0,'-32'19'382'0,"5"-1"40"0,1-1 28 0,6-1 21 16,1-1 15-16,-1-1 17 0,7-3 15 0,7-4 14 0,-1 1 17 0,1-1 15 16,6 1 15-16,0-1-75 0,0 0-122 0,6-3-81 0,1 3-60 15,-1-7-36-15,7 4-19 0,0-4-16 0,1 0-13 0,5 0-12 16,-6-4-13-16,13-3-15 0,-7-1-106 0,1 1-11 0,6-4 0 0,-7 4 0 15,1-4 0-15,0 0 0 0,-1-1 0 0,-5 2 0 0,-2-1 0 16,2 4 0-16,-2-2 0 0,1 3 0 0,-6 2 0 0,0 1 0 0,-1-1 0 16,0 4 0-16,1 0 0 0,-7 0 0 0,7 0 0 0,-1 4 0 15,0-1 0-15,-6 1 0 0,7 2 0 0,0 3 0 0,-1-2 0 0,1 0 0 16,-1 4 0-16,0-3 0 0,2 2 0 0,-2 1 0 0,0 0-49 16,0 1-195-16,1-2-97 0,0 1-101 0,-1 0-103 0,7-4-52 15,-7 1-25-15,2 0-11 0,4-1-1 0,-6-7 8 0,8 2 14 0,-8-2 23 16,7 0 29-16,1 0 36 0,-2-2 41 0,8 2 78 0,-7-4 120 0</inkml:trace>
  <inkml:trace contextRef="#ctx0" brushRef="#br0" timeOffset="101236.29">15708 9697 381 0,'-6'10'478'0,"6"-2"37"0,-6 3 21 0,-2-4 8 0,8 1 5 0,-6 0 2 16,0-8 4-16,6 2-1 0,0 3 1 0,0-5-1 0,-6 0-4 16,6 0-124-16,0 0-189 0,0 0-134 0,0 0-107 0,0 0-121 15,0 0-129-15,0 0-108 0,0-5-94 0,0-2-50 0,6 0-25 0,-6 0-14 16,0-4-4-16,0-4-1 0,0 1 1 0,0-1 6 0,-6-3 11 15,-1-1 25-15,0 1 33 0,1-1 83 0,-1-2 181 0</inkml:trace>
  <inkml:trace contextRef="#ctx0" brushRef="#br0" timeOffset="102456.15">5425 12053 0 0,'-7'3'84'0,"1"5"189"0,6-6 30 15,-6 3 25-15,-2 2 21 0,2-3 19 0,0 0 17 0,-1-1 17 16,0 1 17-16,1 0 15 0,0-4 13 0,6 3-25 0,-7 0-42 0,7-3-53 15,-6 5-60-15,-1-1-34 0,7-4-24 0,-7 3-16 0,1 0-15 16,6-3-12-16,-6 4-10 0,6 0-11 0,-7-4-11 0,7 3-9 0,0-3-10 16,-7 4-7-16,7-4-10 0,0 0-6 0,0 0-6 0,0 0-4 15,0 0-4-15,0 0-5 0,0 0-5 0,0 0-4 0,0 0-5 0,0 0-4 16,7 0-3-16,-7 0-1 0,7 4 0 0,5-4-3 0,-5 0-2 16,6 0-2-16,0 0-4 0,7 3-2 0,-8-3-3 0,8 0-1 15,0 0-2-15,-1 0-17 0,7 4-15 0,-6-4 0 0,-1 0 0 0,7 3 0 16,-6-3 0-16,-1 0 0 0,1 5 0 0,6-5 0 0,-6 3 0 15,-1-3 0-15,1 4 0 0,-1-1 0 0,1-3 0 0,0 4 0 0,-2 0 0 16,2-4 0-16,-7 3 0 0,7 1 0 0,-7-4 0 0,0 4 0 16,0-4 0-16,-6 3 0 0,6-3 0 0,-13 5 0 0,6-5 0 0,0 0 0 15,-6 0 0-15,0 0 0 0,-6 0 0 0,0-5-124 0,-1 5-162 16,-6-3-114-16,0-1-114 0,0 0-60 0,-6 1-28 0,-1-5-16 0,-7 1-8 16,9-1-3-16,-2-2-3 0,0-1 7 0,7 0 9 0,-7-4 32 15,8 4 44-15,5-3 88 0,7-1 107 0</inkml:trace>
  <inkml:trace contextRef="#ctx0" brushRef="#br0" timeOffset="103768.6">7665 11562 86 0,'0'7'219'0,"6"0"12"0,-6-3 7 0,0 3 8 0,7-3 10 0,-7-1 11 16,0 1 10-16,0-4 17 0,0 0 16 0,0 3 5 0,0-3-2 15,0 0-21-15,0 0-32 0,0 0-15 0,0 0-8 0,0 0-1 0,0 0 6 16,0 0-2-16,0 0-1 0,0 0-7 0,0-3-9 0,-7 3-13 16,7-4-17-16,0 1-24 0,-6-1-27 0,6 0-26 0,0-3-28 0,-6 3-19 15,-1-3-15-15,0 0-12 0,1 0-9 0,0-1-8 0,-1 5-7 16,-6-4-3-16,0 2-2 0,7 2-3 0,-8-1 0 0,2 4-1 16,-8-3 0-16,7 3 0 0,-7 3-2 0,0-3 0 0,8 4-2 0,-8 4-1 15,1-1-1-15,-7 4-1 0,12-4 0 0,-5 7-1 0,-1-3 1 16,1 4 0-16,6 1-1 0,-7-2 0 0,7 4-1 0,7-3 2 0,-8 2 0 15,8 2 0-15,0-1 1 0,0 1 1 0,-1-2 0 0,0 3 1 16,7-2 1-16,0 1 1 0,0-2-2 0,0 2 1 0,7-1 0 0,0 1 0 16,-1-5 0-16,0 5 0 0,0-5 0 0,2 4 0 0,4-6-1 15,1 2 0-15,1-3 1 0,-2-4-1 0,8 4-1 0,-7-4 1 16,7-3 0-16,-1 0-1 0,0-4 1 0,1-4 0 0,0 0 0 0,5-3-1 16,-5-4 0-16,6 0-1 0,-7-3-2 0,8-5 0 0,-1 1 0 0,0-4-2 15,0-3-1-15,0-1-1 0,1-4-1 0,-2 1 1 0,1-3-1 16,-6-2 0-16,6-3-1 0,0 1-1 0,-7-1 0 0,1-3 2 15,0 0 0-15,-1 3 0 0,-5-4 2 0,-2 5 0 0,1-4 1 0,0 3 1 16,-6 0-1-16,-1 1 2 0,0 3 1 0,2 0-1 0,-8 4 1 16,6 3 1-16,-6 0 0 0,0 0 2 0,-6 8 1 0,6-3 3 0,0 5 3 15,-8 2 4-15,8-1 2 0,0 4 4 0,-6 0 4 0,6 4 3 16,-6 4 2-16,6-5 3 0,0 4 1 0,-7 4 0 0,7-3-1 0,0 3-3 16,0 0-1-16,-6 0-5 0,6 3-3 0,0 4-3 0,0 1-4 15,0-1-3-15,0 8-4 0,0-1-3 0,0 5-3 0,0 4-3 16,0 2-1-16,0 4 0 0,0 0 1 0,0 4 2 0,0 4 0 0,6 4 1 15,-6-2 1-15,0 6-1 0,7-2 1 0,-7 1-1 0,6 4-1 16,-6-1 0-16,6 1 1 0,-6-4-1 0,8 4 0 0,-2-4 0 0,0-5-1 16,0 3 1-16,2-6-2 0,-2 1 1 0,0-8 0 0,7 0 0 15,-6-3 0-15,0-4 0 0,5-4 0 0,-6 0 1 0,8-7 0 16,-8 1 0-16,1-4 1 0,6-6 0 0,-6-2-2 0,5 0-2 0,-5-7-3 16,6-4-4-16,-7 0-3 0,8-7-5 0,-8 0-5 0,7-8-4 0,-7 0-5 15,8-3-5-15,-8-4-6 0,8-4-4 0,-8-3-6 0,0 0-5 16,1-4-8-16,-7-4-2 0,6 1 3 0,1-1 3 0,-7 0 4 0,0-3 6 15,0 4 3-15,7-1 6 0,-7 4 3 0,6 3 7 0,0 1 5 16,-6 7 4-16,6 0 4 0,2 4 6 0,4 0 9 16,-5 7 2-16,-1 0 3 0,8 4 0 0,-2-1 0 0,-5 9-2 0,6-6 0 15,-7 5-1-15,8 4 1 0,-1-1-2 0,-1 5 0 0,2-1 1 16,-2 4-1-16,-5 0 0 0,6 4 1 0,0 4-1 0,-6-5 1 0,-1 8-1 16,1-4 0-16,-1 4 1 0,0 4 0 0,-6-1 1 0,0 2 2 15,0-2 0-15,0 4 0 0,-6 4-2 0,-7-3-1 0,7 2-10 0,-7 5-14 16,-7-4-37-16,7 4-49 0,-13-1-70 0,7 1-78 0,-7 3-76 15,6-2-76-15,-6-2-36 0,-1 0-21 0,9-2-10 0,-9-2-4 0,7-3-1 16,1 1 1-16,6 0 9 0,0-9 14 0,7 1 37 0,-1 0 48 16,7-4 70-16,7-2 218 0</inkml:trace>
  <inkml:trace contextRef="#ctx0" brushRef="#br0" timeOffset="104535.63">8642 11722 0 0,'-7'19'296'0,"-6"-4"42"16,13 0 23-16,-6-1 15 0,0-3 7 0,-1 1 6 0,7-2 6 0,0-3 2 15,0 1 2-15,0-1 4 0,7-3 4 0,-1-1-54 0,0-3-81 16,1 4-70-16,-1-4-66 0,8-4-36 0,-2 1-22 0,2-1-12 16,5-3-9-16,1-4-5 0,0-3-6 0,-1 2-1 0,7-6-3 0,-6-1-4 15,6 1-3-15,-7-4-12 0,1 0-14 0,-1-3-20 0,0 3-20 16,1-4-16-16,-7 3-16 0,1-2-9 0,-2 3-7 0,-6 1-2 15,1-2 0-15,0 2-1 0,-7 2-2 0,0 0 1 0,0 1 2 0,0 0 13 16,-7 7 15-16,0-4 24 0,1 1 25 0,0 3 28 0,0 4 26 16,-2-1 20-16,-4 1 16 0,5-1 12 0,-6 5 11 0,0-2 6 0,0 2 6 15,6 3 1-15,-5 3 3 0,-2-3-5 0,1 5-7 0,1 3-7 16,-2-1-9-16,2 0-10 0,-2 4-11 0,1 0-9 0,7 0-7 0,-7 3-8 16,6 1-7-16,-5 0-5 0,4 2-1 0,2 3-2 0,6 2-2 15,-6-4-3-15,6 3-1 0,0 5-4 0,6-4-3 0,-6 0-2 0,6 4-3 16,2-4-2-16,4 4-3 0,-5-5-2 0,6 1 0 0,0-3-4 15,-1 3-1-15,8-4-1 0,-6 1-3 0,5-4 0 0,1-1-2 0,-8 1 0 16,8-8 1-16,-1 4 0 0,1-4 0 0,0-3-3 0,-1 2-1 16,1-6-2-16,0 0-1 0,-8 0-3 0,8-6-2 0,-1 2-5 0,-5-3-5 15,4-4-4-15,2-4-4 0,-7 4-3 0,7-7-6 0,-7 0-2 16,6 0 0-16,-5-5-1 0,-1 1 0 0,-1 0 0 0,2-3 1 0,-8 3 1 16,7-4 4-16,-6 3 4 0,-1-2 6 0,1 3 4 0,-1-4 3 15,1 5 4-15,-7 3 3 0,7-4 3 0,-7 2 4 0,0 3 1 16,0 2 2-16,0 0 2 0,0 4 2 0,0 0 1 0,0 4 2 0,0 0 0 15,0 0-2-15,0 3 1 0,0 4 1 0,0 0 1 0,0 0-1 16,0 0-2-16,0 4-1 0,-7-1-1 0,7 5 0 0,0 2-1 0,0 1-1 16,0 4-2-16,0 3 0 0,0 1 0 0,0 7 0 0,0-4 1 15,0 7 0-15,0-4-1 0,0 4 1 0,7 0 1 0,-7 1 0 0,6 0 0 16,-6-4 1-16,6-1 0 0,0 0 1 0,2-3-1 0,4 1 1 16,-5-5 0-16,6-4 1 0,-6 1-1 0,5-4 1 0,-6 0-1 0,8-4 3 15,-1-3 1-15,0 0 1 0,0-4 1 0,0-4 1 0,0-3-1 16,0-1 0-16,0-2 0 0,0-2 0 0,7-5 0 0,-8-2 0 15,2 1 0-15,-1-5-1 0,0-3 0 0,0 1 0 0,-7 0 0 0,8-4 2 16,-14 0 2-16,6 2 4 0,0 2 2 0,-6-1 5 0,7 0 4 16,-7 5 5-16,0-1 7 0,-7 2 5 0,7 3 5 0,0 2 5 0,0 4 2 15,-6 4 0-15,6-1-2 0,0 5-3 0,0 3-5 0,-6 0-3 16,6 3-4-16,0 5-3 0,0 2-3 0,0 5-6 0,0 0-4 16,0 4-7-16,6 3-4 0,-6-1-5 0,6 5-1 0,-6 0-2 0,7-1 0 15,0 5 3-15,-1-5-1 0,0 1 0 0,1-5-1 0,6 2-1 16,-6-2-3-16,-1-2-1 0,7-4-6 0,-6 0-7 0,6-4-15 0,-7-4-17 15,7 0-32-15,-6-3-37 0,-1-8-63 0,8 1-75 0,-8-1-78 16,0-7-80-16,1-3-57 0,-1-2-46 0,1-2-22 0,-7-4-9 0,6 1-1 16,-6-2 4-16,0-6 13 0,0 3 16 0,-6-3 30 0,-1 0 39 15,-6-1 61-15,7-2 75 0</inkml:trace>
  <inkml:trace contextRef="#ctx0" brushRef="#br0" timeOffset="104801.25">9020 10972 0 0,'-26'15'91'0,"-1"-1"198"0,9 1 38 0,-9 0 37 0,7-4 34 0,1 0 29 16,6-5 25-16,0 6 17 0,0-9 14 0,0 1 10 0,7 3 7 0,-1-7-30 15,7 4-51-15,0-4-65 0,0 0-73 0,0 0-50 0,0 0-35 16,7-4-33-16,-1 4-32 0,0-3-29 0,1-1-23 0,6 0-17 0,0-2-13 16,0-3-10-16,6 6-6 0,1-5-8 0,-7-3-4 0,7 5-4 15,-8-1-4-15,8 2-3 0,-7-2-2 0,1 7-4 0,-2-4-2 0,2 4-1 16,-2 4-2-16,-5 0 0 0,6-1 0 0,-6 9-2 0,5-6 0 15,-6 5 0-15,2 5-1 0,4-2 1 0,-5 1-1 0,-1-1-4 16,1 5-6-16,0-1-15 0,-1-4-18 0,0 1-38 0,1 1-54 0,0-2-72 16,-1-3-87-16,0 0-78 0,-6-4-77 0,7-3-38 0,0-4-19 15,6 0-8-15,-7-4-6 0,0-3 4 0,8 0 4 0,-8-8 15 0,7 1 18 16,7-2 39-16,-7-6 52 0,0 0 74 0,7 0 215 0</inkml:trace>
  <inkml:trace contextRef="#ctx0" brushRef="#br0" timeOffset="104926.25">9515 10744 55 0,'0'-3'341'0,"-7"3"44"0,1 0 23 0,-1 0 16 0,-6 3 12 0,0 2 6 16,0-3 3-16,0 6 0 0,0 0-1 0,-6-1-11 0,-1 4-17 16,0 0-112-16,1 0-158 0,-7 4-172 0,0 3-174 0,6-4-102 0,-6 6-65 15,1-3-36-15,-2-2-22 0,1 3-12 0,6-3-6 0,1 3-1 16,-1-7 1-16,8 3 11 0,-2-2 16 0,8-5 45 0,0 0 59 16</inkml:trace>
  <inkml:trace contextRef="#ctx0" brushRef="#br0" timeOffset="105745.14">11403 11393 0 0,'0'7'101'0,"0"-3"170"0,0 4 32 0,0-5 29 16,-6 4 28-16,6-3 28 0,-6-4 27 0,6 4 19 0,-7-1 13 0,7-3 9 16,0 0 8-16,-7 0-36 0,1-3-58 0,6 3-59 0,-7-4-62 0,1 0-40 15,0 1-29-15,-2-1-29 0,2-4-26 0,0 5-26 0,0-8-27 16,-1 4-18-16,-6-1-12 0,6-2-10 0,1-1-7 0,-8 0-6 15,8 4-4-15,-6-6-2 0,-2 3 0 0,1-1 0 0,-7 3 0 0,8 1 1 16,-2 0 1-16,-5 0 3 0,-1-1 0 0,1 5 2 0,0 0 2 16,-8 3 1-16,7 0 2 0,2 0-1 0,-9 3 1 0,7 0-3 15,-6 5-2-15,7-5 0 0,-7 8-3 0,6 0-2 0,-6 0-3 0,7 0-1 16,-1 5-3-16,0-2-2 0,1 1-3 0,6 3 0 0,0 0-3 16,1 0-1-16,-2 4 0 0,8 1 1 0,-1-1 2 0,0-1-1 15,7 2-2-15,0-2 0 0,0 1 0 0,0 0 0 0,7 0 2 0,0 1-2 16,-1-5 0-16,0-1 0 0,8-2 0 0,-1 0 1 0,0-4 1 15,0-4-2-15,7 1-1 0,-1-5-2 0,0 1-4 0,1-8-5 0,-1 1-7 16,7-5-8-16,-6-3-10 0,7-3-8 0,-2-4-8 0,1-1-8 16,0-2-7-16,0-5-7 0,1-4-6 0,-1 5-3 0,-1-9-2 0,1 5 1 15,0-3 2-15,-6-5 6 0,7 4 5 0,-9-4 8 0,2 0 9 16,0 1 8-16,-7-1 9 0,-1-3 7 0,-4 3 9 0,-2-4 7 0,0 5 7 16,1-4 11-16,-7 0 12 0,6 3 12 0,-6 1 13 0,0 2 12 15,0 1 10-15,-6 4 9 0,6 4 7 0,-7 3 9 0,7 0 6 0,-6 3 6 16,6 4 5-16,-6 4 6 0,6 2 5 0,-8 0-3 0,8-2-5 15,0 8-10-15,-6-1-10 0,6 0-9 0,-6 4-9 0,6 0-10 16,0 0-8-16,0 4-6 0,-6 3-6 0,6 1-7 0,0 4-5 0,0-3-5 16,-7 9-7-16,7 1-3 0,0 4-3 0,-7 2-2 0,7 4-1 0,-6 4 0 15,6 1 1-15,0-2 0 0,-7 4 1 0,7 6 1 0,0-7-1 16,0 6 1-16,0-1-1 0,0 1 1 0,0 3 0 0,7-4-2 16,-7 0 0-16,6 1-4 0,1-1 0 0,-7 0-6 0,7-4-8 0,-1 1-11 15,6 0-12-15,-4-8-17 0,4 0-20 0,1 1-33 0,1-8-41 16,-2 0-61-16,8-7-70 0,-7-1-70 0,7-7-71 0,-1-3-51 15,0-4-42-15,1-7-16 0,-1-1-5 0,1-2 5 0,6-5 9 0,-6-3 17 16,5-1 17-16,-5-3 33 0,7 0 41 0,-1 0 60 0,-7-3 69 16</inkml:trace>
  <inkml:trace contextRef="#ctx0" brushRef="#br0" timeOffset="106105.63">12068 11225 0 0,'-6'-7'174'0,"6"-1"109"0,-8 4 40 0,2-3 43 16,0 3 46-16,-1 1 30 0,1 0 21 0,-1-2 14 0,0 5 10 0,1-3 10 15,0 3 8-15,-8 0-44 0,8 3-70 0,-7-3-53 0,6 8-45 16,-6-5-38-16,1 5-35 0,-2-1-40 0,2 4-41 0,5 4-28 0,-6-1-20 16,0 4-13-16,0-3-10 0,6 7-10 0,-5-1-7 0,4 2-8 15,2-1-7-15,0 0-7 0,-1 4-6 0,1-4-6 0,6 4-5 0,0-4-3 16,0 3-5-16,6-3-4 0,-6 0-5 0,7 0-4 0,-1-4-3 16,8 1-5-16,-8-5-5 0,7 1-6 0,0-4-5 0,0 0-7 15,0-7-7-15,0-1-7 0,7-6-8 0,-8 3-6 0,8-8-5 0,-7 1-6 16,7-7-4-16,-8-1-3 0,2 1 0 0,-1-6 1 0,-1-2 3 0,2 4 4 15,-2-8 7-15,-5 5 4 0,0-2 8 0,-7-2 6 0,0 3 8 16,0-3 7-16,0-1 10 0,-7 0 10 0,0 5 11 0,1-2 14 16,0 1 13-16,-8 0 9 0,8 3 10 0,0 5 4 0,-7 3 4 0,6 1 3 15,0-2 2-15,1 9 0 0,0-5 1 0,0 8-2 0,-2-3-2 16,8 3-2-16,-6 3-5 0,6 1-9 0,0 0-10 0,0 3-7 0,0 4-6 16,6-4-12-16,2 4-13 0,-2 0-32 0,0 4-43 0,7-4-62 15,0 0-74-15,0-1-73 0,7 2-72 0,-8-5-51 0,8 0-40 16,7 1-19-16,-8-5-9 0,0 2-5 0,8-5-2 0,-7 3 6 0,5-3 9 15,1-3 31-15,-6-2 39 0,6 2 63 0,0-2 73 0</inkml:trace>
  <inkml:trace contextRef="#ctx0" brushRef="#br0" timeOffset="106340.01">12583 11221 0 0,'0'-3'91'16,"0"-5"163"-16,0 4 38 0,0 1 48 0,0-1 51 0,-8 0 33 16,8 1 26-16,-6 0 16 0,0-2 11 0,6 2 13 0,-7-2 10 0,0 2-31 15,1-1-54-15,6 1-43 0,-6-5-38 0,-1 5-32 0,1 3-30 16,-1-4-39-16,-6 0-46 0,7 4-30 0,-8 4-20 0,8-4-13 0,-7 4-7 15,0 3-10-15,-6 0-11 0,5 0-10 0,2 6-11 0,-2 1-12 16,1 1-9-16,1-1-10 0,-2 4-7 0,2 4-7 0,5-4-6 0,0 4-5 16,1 5-3-16,-1-6-5 0,7 5-3 0,0-5-3 0,7 5-1 15,-1-3-3-15,1-1-1 0,6-1-2 0,-1-2-4 0,8-1-6 16,-7-3-11-16,7-1-14 0,0-3-17 0,-1 0-18 0,7-4-21 0,-6-3-34 16,6-4-40-16,-7 0-60 0,1-4-71 0,0-3-75 0,-1 0-77 15,1-1-56-15,-8-2-44 0,8-5-14 0,-7 1-3 0,-6-1 9 16,6 0 13-16,-7 1 17 0,0-5 21 0,1 5 32 0,-7-1 40 0,7 0 62 15,-7 4 69-15</inkml:trace>
  <inkml:trace contextRef="#ctx0" brushRef="#br0" timeOffset="106527.51">12042 12082 0 0,'0'15'60'0,"-13"0"327"16,6-9 40-16,7 2 4 0,-7-5-12 0,7-3-43 0,-6-3-60 0,6-5-87 16,0-2-103-16,0-5-57 0,0 0-35 0,0-3-30 0,6-1-26 15,-6-3-120-15,0 0-163 0,0 1-81 0,0-2-40 0,-6-2-5 16,6 3 12-16,-6-3 43 0,0-1 60 0</inkml:trace>
  <inkml:trace contextRef="#ctx0" brushRef="#br0" timeOffset="106777.5">11111 11042 0 0,'-14'11'3'0,"-5"-5"414"15,5 6 59-15,8-1 32 0,-6 0 17 0,4-4 10 0,-4 0 4 0,5 1 6 16,7-1 3-16,0-3 4 0,0-1 5 0,7 0 2 0,-1 5 3 15,8-4-126-15,-2 3-185 0,8 0-104 0,-1-3-59 0,7 3-35 16,7-3-25-16,-1-1-35 0,8-3-42 0,-1 5-90 0,0-10-113 0,-1 5-105 16,9-3-102-16,-9-1-51 0,8-3-27 0,-7 0-14 0,-6-1-7 15,-1 1-3-15,1-4-2 0,-1 4 3 0,-5 0 7 0,-1-1 26 16,0-3 35-16,-7 4 86 0,7 3 158 0</inkml:trace>
  <inkml:trace contextRef="#ctx0" brushRef="#br0" timeOffset="107388.14">13188 11357 0 0,'6'3'131'0,"-6"1"121"16,0 0 21-16,7-1 16 0,-7-3 12 0,0 4 10 0,0-4 6 15,0 0 7-15,7 0 5 0,-7-4 14 0,0 4 13 0,6-3-37 0,-6-1-62 16,6-3-47-16,2 3-41 0,-2-3-25 0,0-5-18 0,0 4-13 0,8-2-11 15,-8-1-6-15,7-4-4 0,1 4-5 0,-8-3-5 0,6 2-10 16,2 2-15-16,-8-1-11 0,7 4-11 0,-7 0-7 0,2-1-5 0,4 4-3 16,-6 1-2-16,2 3 1 0,-8 3 0 0,6 1 4 0,0 4 4 15,1 2 3-15,-7 1 4 0,6 3 4 0,-6 5 2 0,7-1 2 16,0 4 2-16,-1 5 2 0,-6-2 0 0,6 0 1 0,0 5 0 0,2-2-4 16,-2 3-2-16,0-6-6 0,1 0-7 0,6 1-3 0,-6 0-6 15,5-5-2-15,-5 2-3 0,6-1-3 0,0-7-1 0,0-1-1 0,0-2-2 16,7-2 1-16,-8-3-1 0,2-3 0 0,5-4-1 0,-5-4 0 15,4-3-2-15,2-3-4 0,0-5-4 0,-1 0-7 0,-5-7-6 0,5 1-5 16,-6-2-3-16,6-6-3 0,-5 3-2 0,-8-3-4 0,8 0-1 16,-8-2 0-16,-6-1-1 0,0 3 2 0,0-4 0 0,-6 3 8 0,6 4 8 15,-14-3 13-15,8 4 18 0,-8 3 14 0,2 4 11 0,-1-1 11 16,-1 4 10-16,2 8 6 0,-2-4 6 0,2 7 4 0,-1 1 2 0,-1 3 0 16,2 0 0-16,4 3-4 0,-4 1-3 0,6 3-9 0,-1 4-10 15,7 1-10-15,-7-1-9 0,7 3-9 0,7-2-7 0,-7 2-11 16,13 1-13-16,-7 0-20 0,8-1-25 0,5 0-41 0,1 1-52 0,-1-4-64 15,0-4-76-15,8 1-66 0,-1-5-67 0,6 2-39 0,-6-2-28 16,1-3-12-16,-2-3-8 0,1-2 3 0,0 2 6 0,0-5 15 16,1 1 24-16,-7 0 40 0,5-1 50 0,1-3 66 0,-6 0 147 0</inkml:trace>
  <inkml:trace contextRef="#ctx0" brushRef="#br0" timeOffset="107778.77">14366 11162 0 0,'0'-7'194'0,"0"3"42"0,0 0 31 0,0 1 33 0,0-1 34 0,-6 4 36 16,6-3 33-16,-6-2 24 0,6 5 18 0,-7-3 0 0,1 3-11 15,-1-3-33-15,0 3-44 0,1 0-35 0,0 0-29 0,-8 3-27 0,8 0-26 16,-7-3-26-16,0 8-30 0,0-1-29 0,0 1-30 0,0-1-19 16,0 4-15-16,0 5-11 0,0-6-10 0,-7 9-5 0,14-5-6 0,-7 4-2 15,0 4-2-15,0-4-3 0,6 8-4 0,1-3-3 0,-1 2-5 16,1 0-4-16,0-2-6 0,6 2-3 0,0 0-3 0,0-3-2 16,6 1-2-16,0-5-2 0,1 0-3 0,6 1-2 0,0-5-4 0,0 1-2 15,0-8-2-15,7 4-2 0,-1-6-4 0,1-2-1 0,-1-3-3 16,0-3-2-16,1-5-3 0,-1 0-3 0,7-7-3 0,-6 4-2 0,-1-7 1 15,1 0-2-15,-6-4 0 0,-2 4 0 0,8-8 0 0,-7 0 1 16,-7 4 1-16,8-7 2 0,-8 4 2 0,0-4 3 0,1 2 3 16,-7-2 3-16,7 3 2 0,-7-3 3 0,0 4 1 0,0 3-1 0,0-4 3 15,-7 3-1-15,7 6 2 0,0-2 2 0,0 5 3 0,-7 3 2 16,7-1 2-16,0 6 0 0,-6-2 0 0,6 5 0 0,0-2-1 0,0 5-1 16,0 0 0-16,-6 5 1 0,6-2 0 0,0 5-1 0,-8-2-1 15,8 6-2-15,0-1-4 0,-6 3-2 0,6 1-1 0,0 0-2 16,-6 3-1-16,6 4 0 0,0-4 2 0,0 4-5 0,0 0-5 0,0 0-12 15,0-4-11-15,0 4-15 0,6-3-16 0,-6-2-24 0,6-1-26 16,2 2-40-16,-2-7-45 0,0 0-53 0,1 0-57 0,0-7-48 0,6 3-45 16,-7-7-39-16,8 3-36 0,-2-6-18 0,1-1-9 0,7 1 3 15,-8-5 10-15,8-3 21 0,0 1 26 0,-1-1 39 0,1 0 45 0,6-4 53 16,-7 0 57-16</inkml:trace>
  <inkml:trace contextRef="#ctx0" brushRef="#br0" timeOffset="108076.8">14953 11103 156 0,'0'-3'282'0,"-7"-1"49"0,7 1 48 0,-6 3 41 15,-1 0 31-15,-6 0 22 0,7 0 17 0,-7 0 11 0,-1 3 12 16,2 4-9-16,-1-3-19 0,0 4-50 0,-6 3-66 0,5 0-51 16,-6 3-43-16,8 1-47 0,-8 3-47 0,7 1-37 0,0 3-33 0,0 0-20 15,0-1-16-15,6 5-12 0,1 0-12 0,6 0-11 0,0-1-11 16,0 4-8-16,0-3-6 0,6-1-5 0,8-3-3 0,-8 1-5 0,7-1-3 16,0-4-3-16,0 0-5 0,0 0-4 0,0-7-5 0,7 0-6 15,-8 1-6-15,8-9-4 0,0 2-4 0,-1-2-5 0,-5-6-4 16,5-2-5-16,0-6-5 0,-6 0-2 0,7 0-3 0,-7-3 2 0,0-5 0 15,0 1 4-15,0-4 2 0,-6 0 6 0,-1 0 5 0,0 0 5 16,2-3 4-16,-8-1 5 0,0 0 3 0,0 0 7 0,-8 1 5 0,2-1 4 16,0 0 3-16,-1 5 1 0,0-1 3 0,-5 0 0 0,-1 6 1 15,6 2 0-15,-12-1-2 0,5 8-5 0,1-1-11 0,0 5-27 16,0 3-34-16,1 0-57 0,-8 3-64 0,7 5-69 0,-7 3-71 0,8 0-54 16,-8 0-49-16,6 5-22 0,2-2-12 0,-8 4-5 0,13-3-1 0,-5-1 4 15,5 1 11-15,0-4 25 0,7 0 35 0,-6-1 54 16,6-2 67-16</inkml:trace>
  <inkml:trace contextRef="#ctx0" brushRef="#br0" timeOffset="108279.93">14210 10749 0 0,'-25'0'16'0,"-1"2"409"0,6-2 51 0,0 5 30 0,7-2 19 15,-7 1 12-15,8 0 9 0,-1-1 3 0,6-3 2 0,1 4 2 16,-1-4 1-16,7 4 1 0,0-1 1 0,0 1-131 0,7 0-194 0,6 0-101 15,0 3-53-15,-1 0-44 0,8 0-41 0,0-3-66 0,6 3-78 16,0 0-115-16,6-2-133 0,-6 1-72 0,7-2-42 0,-1 3-21 16,1-3-10-16,-7 0-5 0,6-4-3 0,-12 3 0 0,7-3 1 0,-9 4 14 15,2-4 20-15,-6 5 54 0,-1-5 70 0</inkml:trace>
  <inkml:trace contextRef="#ctx0" brushRef="#br0" timeOffset="109254.9">15767 11397 0 0,'-6'15'246'0,"-1"-1"33"0,-6 1 12 0,7 0 10 0,-1-4 8 15,0 0 4-15,1 0 4 0,-1-4 2 0,7 0 3 0,-6-3 3 0,6-1 2 16,0 1-50-16,0-4-75 0,0 0-49 0,0-4-34 0,6 1-19 15,1-5-14-15,-1 2-9 0,1-6-8 0,6-2-4 0,0-6-4 0,6-1-2 16,1-1-4-16,-7-4-2 0,13-3-2 0,-6 0-11 0,-1-4-19 16,7-1-14-16,-6 2-16 0,-1-5-7 0,7 0-2 0,-12 1-2 15,5-1-1-15,-6-3 0 0,6 3 2 0,-12 1 1 0,6-1-1 0,-7 4 3 16,8 0 1-16,-8 0 12 0,-6 4 18 0,7 3 24 0,-7 0 27 16,0 6 21-16,0 0 16 0,0 3 12 0,-7-2 7 0,7 8 8 0,-6-3 4 15,6 2 6-15,-7 1 8 0,0 3 5 0,1 2 6 0,6 1-7 16,-6-2-10-16,-1 4-18 0,7 3-20 0,-7-4-16 0,7 4-15 0,0 0-9 15,-6 4-9-15,6-1-5 0,-6 2-5 0,6 2-8 0,0 4-7 16,-7 3-8-16,7 1-7 0,-6 3-6 0,6 5-3 0,0 2-4 16,0 0-1-16,0 8 0 0,0 0 0 0,0 1 0 0,0 3 0 0,0 3 0 15,6-1-2-15,-6 2 2 0,7-1-1 0,-1 4 2 0,-6 0 0 0,6 0-1 16,1-4 0-16,0 1 0 0,-1-1-1 0,0-4 1 0,1 1 0 16,0-4 0-16,-1-4 1 0,7 0 0 0,-6-2-2 0,6-6-1 15,-1-2 0-15,-4-4-1 0,4-5 0 0,1-2 0 0,0-1-3 0,0-7-3 16,1 0-8-16,-2-7-5 0,2-4-6 0,-2-1-5 0,8-2-5 15,-7-4-5-15,0-8-3 0,0 3-3 0,0-5-3 0,0-2-1 0,0 1-3 16,-7-5 0-16,8 2-1 0,-8-5 3 0,-6 1 6 0,0-1 6 16,0 0 5-16,0 5 8 0,0-1 6 0,-6-1 9 0,0 5 9 15,-2 4 10-15,2 3 9 0,-7 0 8 0,7 7 7 0,-1 1 9 0,0 2 6 16,1 2 6-16,0 2 3 0,-1 4 1 0,0 1 2 0,1 3-1 16,6-4-3-16,-6 4-4 0,6 4-6 0,0-4-6 0,0 3-5 0,6 1-6 15,-6 0-5-15,6 2-5 0,8-1-5 0,-8 3-3 0,14-1-3 0,-7 0-2 16,7 0 0-16,5 1-1 0,1-1 2 0,-6 0-2 0,6-3 0 15,0 3 0-15,0-3 0 0,0-1-1 0,0 4-2 0,0-2-1 16,-6 2 0-16,-1-4 0 0,1 5 1 0,-8-1-2 0,8 0 0 0,-7 5-1 16,-6-1 1-16,6 0-1 0,-7 4 1 0,0-5-1 0,2 8 1 15,-2-3 0-15,-6 3 0 0,0 0 1 0,0 4 1 0,0-2 0 0,0 1 1 16,-6 1 0-16,6-1 1 0,-8-2-1 0,8 3 0 0,0-4 0 16,-6 1-1-16,6-1-3 0,0-3-5 0,0-1-8 0,6 1-10 0,-6-4-14 15,8-3-18-15,-2-1-29 0,0-4-37 0,1-3-51 0,6 0-57 16,0-3-58-16,0-1-59 0,6-4-53 0,-5-2-48 0,5-1-30 15,1 0-17-15,0-4-5 0,-1-3 5 0,7 2 10 0,-6-1 16 0,-1-2 29 16,7 1 37-16,0-1 50 0,-6 2 57 0,5-1 58 0,1-1 196 16</inkml:trace>
  <inkml:trace contextRef="#ctx0" brushRef="#br0" timeOffset="110004.92">17480 10994 208 0,'0'-4'252'15,"0"-4"31"-15,-7 5 32 0,1-4 34 0,-1 3 35 0,1 0 26 16,0 1 21-16,-1-1 17 0,-6-3 10 0,7 3-22 0,-8 1-41 0,1 3-41 15,0-4-44-15,0 0-35 0,1 4-28 0,-8 0-30 0,7 0-31 16,-1 4-32-16,-5-4-33 0,0 7-26 0,5-3-23 0,1 3-14 16,-6 0-12-16,6 4-9 0,-7 1-9 0,7-2-7 0,0 5-5 0,0-1-5 15,1 5-2-15,-2 0-2 0,1-1-2 0,7 3 0 0,-1-2-2 0,1 3 1 16,-1 0-1-16,1 1 0 0,6-2-1 0,0 1 1 0,0-1 0 16,6 2-2-16,-6-5-2 0,7 0-1 0,6-4-3 0,-7 2-2 15,1-5-4-15,5 0-5 0,2-4-5 0,-1-3-5 0,0-1-6 0,0-3-6 16,-1-3-6-16,2-4-5 0,6-1-5 0,-8-3-2 0,1 1-2 15,7-6 0-15,-7 2-3 0,6-5 3 0,-5 1 3 0,-1-1 3 0,7-2 5 16,-8 3 4-16,1-4 6 0,-6-1 6 0,6 1 5 0,-1 1 7 16,-4-2 6-16,-2 2 3 0,0-2 4 0,1 1 3 0,-7 1 7 0,7 2 4 15,-1 1 5-15,-6 0 6 0,0 3 8 0,6 1 7 0,-6 3 6 16,0-1 4-16,0 2-1 0,0 6 2 0,0-4-1 0,0 5-1 0,0 3-2 16,0 0-1-16,0 3-2 0,0 1-2 0,-6 4-2 0,6-1-6 15,0 5-7-15,-6-2-4 0,6 5-6 0,-7 3-1 0,7 0-2 16,0 0 0-16,-7 9 1 0,7-6-1 0,0 2 2 0,-6 2-1 0,6 0-1 15,0 1 0-15,0-1-1 0,0-2 0 0,0 3-1 0,0-1 0 16,0-3-2-16,0-4 0 0,6 4-1 0,-6-7 1 0,7 4-3 16,-7-9 1-16,7 1 0 0,-1 0 0 0,0-4 1 0,-6-3 0 0,13 0-1 15,-6-4 0-15,0-4 0 0,-1 0 0 0,7-3-1 0,0 0 0 16,-7-4 0-16,7 0 0 0,1-5 1 0,6 2-1 0,-8-4 0 0,1 3 0 16,0-7 0-16,0 4 0 0,1 0-1 0,-2-4-1 0,2 4 0 15,-2-5 0-15,-5 2 0 0,6-1 1 0,0 0-1 0,-7 0 0 16,0-1 0-16,8 1 0 0,-8 4-1 0,1 0 1 0,-1 0-1 0,1 3 1 15,0 1-1-15,-1 6 0 0,0-3-1 0,-6 5 0 0,7 2 1 0,0 4-2 16,-7 0 1-16,0 4-2 0,6-1 0 0,-6 4 1 0,0 4 1 16,6 0 0-16,-6 3 1 0,0 4-1 0,0 1 1 0,-6 4 0 15,6-2 0-15,0 5 1 0,-6-1 0 0,6 1 1 0,-7-1 1 0,0 1 1 16,7 4 0-16,-6-5-1 0,0-3 0 0,6 4 0 0,0-5 0 16,-7-2 1-16,7-1 0 0,-7-3 0 0,7-4 1 0,0 0 1 0,0-4 2 15,0 1 2-15,7-5 0 0,-7-3 1 0,0 0 0 0,7-3 1 16,-1-1-1-16,0-3-1 0,1 0 0 0,0-4-1 0,5-4 1 0,2-1 0 15,-8 2 0-15,7-4-2 0,0 0-1 0,0-1-3 0,0-2 0 16,-6-1-3-16,6 0-2 0,0-1 0 0,-6 1 0 0,5 1 1 16,2-2 0-16,-2 2 0 0,-5-2 0 0,6 6-1 0,-6-1-1 0,-1 2 0 15,0 2 0-15,0 2-1 0,2 5 1 0,-2 0 0 0,0 3 1 0,-6 1 0 16,0 3 1-16,7 3-2 0,-7 1 1 0,0 3-1 0,0 0 2 16,0 5-2-16,0 2 1 0,0 2-2 0,0 2-1 0,0-1-6 15,7 2-9-15,-7 3-19 0,0 0-25 0,0-4-38 0,6 0-45 0,1 0-52 16,-7 1-54-16,6 0-49 0,0-5-44 0,8-3-45 0,-8 3-44 15,7-5-25-15,0-3-15 0,0-2 0 0,7-4 3 0,0 0 19 0,-1-4 23 16,0 1 39-16,8-5 44 0,-8-2 52 0,7-1 54 0</inkml:trace>
  <inkml:trace contextRef="#ctx0" brushRef="#br0" timeOffset="110527.9">18568 10997 65 0,'6'-15'196'0,"0"1"28"0,2-1 29 0,-2 1 32 0,-6 3 36 0,0-3 35 31,0 1 38-31,0-1 30 0,0 3 24 0,0 0-11 0,-6 0-26 0,6 0-30 0,-8 5-30 15,2-3-26-15,6 3-25 0,-6 2-26 0,-1 0-29 0,-6 1-33 16,6 3-32-16,-5 3-38 0,5 1-37 0,-6 3-29 0,0 0-25 0,0 4-16 16,0 0-13-16,7 4-9 0,-8 3-5 0,2 1-4 0,4-1-3 0,-4 4 0 15,5 0-2-15,1 0 0 0,-1 4-2 0,7-5-1 0,-6 1 0 16,6 1-1-16,0-5-2 0,0 4-3 0,0-7-2 0,6 3-4 16,-6-4-4-16,7-2-3 0,-1-1-1 0,1 0-3 0,-1-8-3 0,0 1-3 15,2-4-4-15,4 0-6 0,2-4-5 0,-8-3-5 0,7 0-3 16,0-4-5-16,0-1-1 0,0-6-1 0,0 4-2 0,0-5 1 0,7 1 0 15,-14-4 2-15,14 0-1 0,-14 0 5 0,7-4 3 0,-6 5 5 16,6-5 8-16,-7 0 7 0,0 5 5 0,2-6 8 0,-8 5 8 0,6 0 15 16,-6 1 17-16,6 2 14 0,-6 5 12 0,0-1 9 0,0 0 11 15,0 5 5-15,0 2 5 0,0 0 1 0,0 1 0 0,0 5 0 0,0 2 1 16,0 0 1-16,0 0 1 0,0 2-2 0,-6 5-6 0,6 1-7 16,0 2-3-16,0 2-6 0,0 3-5 0,0 7-1 0,0-4 0 0,0 7 1 15,6 1 2-15,-6 4 1 0,0-1 1 0,6 7-2 0,-6-3-4 16,7 7-4-16,-7-3-6 0,7 7-6 0,-1 0-4 0,1 0-5 0,-1 0 0 15,-6 3-4-15,7 5-7 0,-7-4-2 0,7 2-3 0,-7 2-3 16,-7-4-1-16,7 3-1 0,0-3-1 0,-7-4-2 0,7 0-1 16,-6 0-2-16,-1 0-4 0,1-8-5 0,-1 1-6 0,0 0-5 0,1-8-3 15,0 0-4-15,0-3-4 0,-8-1-4 0,8-2-4 0,-7-9-3 16,-1 1-3-16,2-5-3 0,-2 2-2 0,-5-9 2 0,6 1 3 0,0-4 4 16,0-4 4-16,-6-2 5 0,5-6 7 0,1 1 5 0,1-3 5 15,-2-1 6-15,2-4 7 0,4-3 6 0,2 4 6 0,0-7 3 16,6 2 2-16,0-2 3 0,0 0-1 0,6-2 0 0,8-2-1 0,-8 0 1 15,14 0-3-15,-1-1 0 0,1-3-1 0,-1 4-7 0,7-4-11 16,0 0-27-16,0 3-39 0,0-2-58 0,1 3-72 0,5-4-80 0,-6 4-85 16,-1-2-51-16,2-1-33 0,-7 3-17 0,6-4-9 0,-7 3-3 15,1-3-3-15,-8 0 5 0,2 1 7 0,-2-4 25 0,2 2 35 16,-8-3 60-16,1 4 70 0</inkml:trace>
  <inkml:trace contextRef="#ctx0" brushRef="#br0" timeOffset="111122.79">17161 11646 84 0,'0'18'311'0,"0"1"27"0,0-5 13 0,0 1 7 0,0-5 6 0,0-2 2 16,0-1 3-16,6 1 3 0,-6-8 1 0,0 3 0 0,0 0 0 0,7-3-72 15,-7 5-113-15,6-5-85 0,-6 0-72 0,7-5-79 0,-7 2-82 16,6 0-81-16,-6-5-78 0,6 1-41 0,-6-4-20 0,8 0-13 15,-8-4-4-15,0 0-4 0,0-2-2 0,-8 2-1 0,8-3-2 0,-6-4 14 16,6 3 20-16,-6-3 52 0,-1 0 211 0</inkml:trace>
  <inkml:trace contextRef="#ctx0" brushRef="#br0" timeOffset="111497.79">15878 10928 176 0,'-20'7'366'0,"0"1"43"0,1-5 33 0,0 4 23 0,6-7 19 0,-7 4 15 16,7-4 13-16,0 0 12 0,0 0 8 0,6-4 5 0,1 4 5 0,-1 0-87 16,1 0-129-16,6 0-85 0,6 0-59 0,1 0-44 0,-1-3-34 15,8 3-23-15,5 0-18 0,7-4-22 0,0 4-27 0,14-3-36 0,-2-1-47 16,1 0-90-16,7 1-116 0,6-1-97 0,-6 0-88 0,-1-2-44 15,1 2-21-15,-1-4-10 0,-6 1-7 0,-6-1-2 0,-7 1-1 0,0-3 7 16,-6 1 10-16,-1-2 28 0,-6 4 36 0,-6 0 86 0,-1-5 205 16</inkml:trace>
  <inkml:trace contextRef="#ctx0" brushRef="#br0" timeOffset="113365.29">19616 11144 5 0,'-6'11'271'0,"0"3"31"15,-2-7 23-15,2 6 13 0,0-7 11 0,-1 2 7 0,0-1 7 0,7-3 10 16,-6 0 15-16,6-1 17 0,-7-3 19 0,7 0-46 0,0 0-84 16,0 0-56-16,7 0-44 0,-7-3-31 0,6-1-20 0,1 0-13 0,0-3-11 15,5-4-7-15,2 0-5 0,-2-1-11 0,8-6-14 0,7-1-19 16,-9 2-20-16,9-5-15 0,-1-3-14 0,0-1-6 0,7 0-5 0,-7-3-1 16,0-5-2-16,-1 5-1 0,1-8 0 0,-6 4-1 0,0-3 0 15,5-1 0-15,-5 0 1 0,-7 0 0 0,7-2 0 0,-8 2 2 16,2 0 1-16,-8 0 1 0,8 1 3 0,-8 3 2 0,1-4 3 0,-7 8 5 15,0 0 4-15,0-1 3 0,0 5 5 0,0-1 3 0,-7 4 1 16,1 4 3-16,-1 0 4 0,0-1 4 0,1 5 3 0,0-1 1 16,-2 1 1-16,2 3-1 0,0-1 0 0,0 1 0 0,-1 4 0 0,0 0-4 15,7 3-3-15,-6 1-3 0,6-2-2 0,-7 5-3 0,7 0-3 0,-6 0-5 16,6 5-3-16,0 2-5 0,-6 0-2 0,6 8-3 0,-8 0-4 16,8 3-4-16,-6 4-4 0,6 3 0 0,-6 5-2 0,6 2 1 15,0 6 2-15,-6 2 1 0,6 0 1 0,-7 0 0 0,7 4 0 0,0 3 1 16,0 2 0-16,0-5 1 0,0 3-1 0,7 0 2 0,-7-2-1 15,6-2 1-15,0 1 0 0,0-2-1 0,2-7 0 0,-2 2-1 16,0-3 0-16,7-5-1 0,1 0 1 0,-2-4 0 0,2-3-1 0,-2-4 2 16,8 1-1-16,-7-9 1 0,7 3-1 0,-1-7 1 0,1-2-2 0,6-8-3 15,-6 1-5-15,5-8-5 0,1-1-7 0,0-6-7 0,0-1-6 16,1-6-6-16,5 0-7 0,-6-4-7 0,1-8-6 0,-2 0-8 16,-5 1-9-16,6-8-6 0,-7-1-8 0,1-2-1 0,0-1 0 0,-1 1 4 15,-6-5 6-15,0 4 6 0,0-2 5 0,-6 1 8 0,-1 6 5 16,0-5 8-16,2 8 10 0,-8 0 9 0,0 3 10 0,0 0 12 0,0 4 14 15,0 4 11-15,0 4 11 0,-8-1 7 0,8 0 4 0,-6 8 5 16,0 0 6-16,6-1 4 0,-7 4 4 0,0 1 2 0,7 3 0 0,-6 3-1 16,-1 1-1-16,1 3-4 0,0 1-6 0,-1 3-6 0,0 0-7 15,1 3-6-15,0 6-4 0,-8-2-5 0,8 7-4 0,-7 0-5 0,6 1-4 16,-6 7-1-16,1 0 0 0,4 4 1 0,-4 4 1 0,5-1 3 16,1 7 2-16,-7-3 4 0,6 3 4 0,1 5 2 0,6-1 3 0,-6 4 3 31,-2-1 0-31,8 2 1 0,0-1-1 0,-6 3 0 0,6 1-2 15,0-4-2-15,0 3-3 0,6 2-3 0,-6-6-2 0,8 1-4 16,-8-3-2-16,6-1-5 0,0 0-1 0,1-3-1 0,-7-4-2 0,6 0-1 16,1-4 0-16,-1-3-1 0,1-3 0 0,-1-2-2 0,0-3 1 15,2 1 1-15,-2-9 0 0,0 1 0 0,-6 0 1 0,7-7 1 0,-7 3-1 16,6-7 1-16,1 0-1 0,-7 0 1 0,6-3-1 0,1-5 1 16,-7 1 2-16,6-3-2 0,1-5 0 0,0 0 1 0,5-3 0 0,-5-4-1 15,0-1 0-15,5-2-2 0,-5-1-2 0,6-3-2 0,-6-1-2 16,5-3-1-16,2 1 0 0,-8-1-2 0,7 0-1 0,0-4 0 15,0 4 1-15,1 3 0 0,4-2-1 0,-4 6 0 0,-1 0 0 0,0 6 0 16,0 0 0-16,-1 9 2 0,2-4 0 0,-8 8 0 0,7 4 1 0,-6-1 1 16,0 4-1-16,-1 0 1 0,0 7-2 0,2 0-1 0,-2 5 1 15,-6 2 1-15,6 6-1 0,-6-3 2 0,0 9 0 0,0-4 2 16,0 3 0-16,0 4 2 0,0-3 0 0,-6 4 0 0,6-5-1 0,0 1 0 16,-6-1 2-16,6 1-1 0,0-3-1 0,0-5-4 0,6-1-5 15,-6 2-7-15,0-4-10 0,6-5-14 0,0-2-16 0,1 3-26 0,6-7-35 16,-6-1-48-16,5-3-59 0,2-3-59 0,5-1-62 0,1-3-50 15,0-1-48-15,-2-3-31 0,9 0-24 0,-7-3-7 0,6 2 2 0,-7-2 9 16,7 0 15-16,0-5 26 0,0 4 32 0,0 0 51 0,-7 1 58 16,8-1 60-16,-8 1 152 0</inkml:trace>
  <inkml:trace contextRef="#ctx0" brushRef="#br0" timeOffset="113946.83">21421 10832 194 0,'19'-7'221'0,"-6"4"22"0,0-5 24 0,-7 1 21 0,0 3 19 16,2-3 28-16,-8 0 31 0,0-1 31 0,0 1 32 0,-8 0-13 15,8-4-37-15,-6 4-34 0,0-1-30 0,6-3-21 0,-7 5-15 0,1-3-17 16,-1 6-20-16,-6-5-17 0,7 5-16 0,0-5-27 0,-8 8-28 0,8-3-30 15,-8 3-32-15,2 0-21 0,-1 3-16 0,-1 1-11 0,2 3-8 16,-2 1-7-16,2 4-6 0,-8 1-4 0,7 1-3 0,-1 5-4 16,2 0-1-16,-1 3-4 0,0-1 0 0,0 1-1 0,-1 4-2 0,8 0-1 15,0 0-2-15,-1-1 1 0,7 0 1 0,-7 1-1 0,14-3 0 16,-7-1-1-16,7-1 0 0,-7-2-1 0,6-1-1 0,8-3 0 0,-8-1 0 16,7-3 0-16,-7 0 0 0,7-4-2 0,0-3-2 0,1-1-3 15,-2-3-3-15,2-3-3 0,5-1-2 0,-6-3-3 0,0-4-1 0,7 0-1 16,-7-3 0-16,-1-1 1 0,2-3 1 0,-2-1 0 0,2 1 0 15,-1-4 1-15,-7 0 0 0,7-3 4 0,-6 2 4 0,-1-2 3 16,0 0 3-16,2-2 3 0,-2 2 0 0,-6 3 3 0,0-4 0 0,6 5 2 16,-6-2 1-16,0 4 3 0,7 1 3 0,-7 4 3 0,0-1 3 15,0 4 0-15,0 5 1 0,0-3-1 0,0 6 0 0,0-1 0 0,0 4 0 0,0 0-1 16,-7 4-1-16,7-1-1 0,0 6-3 0,0-3-1 0,0 5-2 16,-6 4-2-16,6 3-1 0,0-4 0 0,0 9 0 0,-6-1-1 0,6 0 0 15,0 3 1-15,0 1-1 0,0 0 0 0,0 0 0 0,0-1 0 16,0 1 1-16,0-4-1 0,6 0 0 0,-6-1-2 0,6-2 0 0,1-1 0 15,-1 1-1-15,1-5 1 0,6-3-1 0,-7 0 1 0,8-3 0 16,-8-1 0-16,7-4 0 0,0-3-1 0,0 0-3 0,0 0-1 16,0-3-1-16,1-4-1 0,-2-1 0 0,1 1-2 0,0-8-1 0,0 4-2 15,1-3 0-15,-2 0 0 0,1-6-1 0,-6 3-1 0,-1-2 0 0,7-3 1 16,-6-4 0-16,-7 5 2 0,7-4 2 0,-1-2 1 0,-6 1 2 16,6 4-1-16,-6-3 2 0,7 0 0 0,-7 2 2 0,0 4 0 15,7 1 2-15,-7 4-1 0,0-1 1 0,0 4 0 0,0 5 0 0,0 1 1 16,0 1 2-16,6 8 4 0,-6 1 4 0,0 1 7 0,0 5 4 15,0 4 5-15,6-1 4 0,-6 9 1 0,0-1 1 0,7 3 1 0,-7 0 2 16,0 1 0-16,6 4 0 0,-6-5 0 0,7 5-3 0,-7-5-4 16,7 1-6-16,-1 0-6 0,-6-5-8 0,6-2-12 0,1-1-15 0,0 1-16 15,-1-5-19-15,-6-3-24 0,6-3-28 0,-6-2-59 0,7-1-74 16,-7-2-82-16,7-6-87 0,-7-2-59 0,0-1-43 0,0-5-22 16,0-4-9-16,0-3 2 0,0 0 9 0,0-4 12 0,0-4 17 0,0-3 23 15,0-1 27-15,0-6 59 0,0 2 72 0</inkml:trace>
  <inkml:trace contextRef="#ctx0" brushRef="#br0" timeOffset="114088.73">21837 10382 64 0,'-6'-7'350'16,"-1"3"51"-16,-6 1 35 0,6 3 23 0,1-5 21 0,0 5 13 0,-8-3 10 15,8 3 7-15,0 0 3 0,-1-4 3 0,0 4 0 0,1 0-67 16,6-3-104-16,-7 3-91 0,1 0-89 0,6 0-57 0,0 0-43 0,0 0-48 16,-7 0-51-16,7 0-71 0,0 0-81 0,0 0-85 0,0 0-86 15,0 0-62-15,0 0-49 0,-7 3-24 0,7-3-12 0,0 0-7 16,0 0 0-16,0 0 3 0,0 0 8 0,0-3 24 0,0-1 30 0,0-3 58 15,0 3 71-15</inkml:trace>
  <inkml:trace contextRef="#ctx0" brushRef="#br0" timeOffset="114260.61">21616 10192 0 0,'-14'0'78'0,"1"0"211"0,1 0 37 0,-2 0 36 0,2 0 37 16,-2-4 23-16,1 0 19 0,0 4 6 0,0-3 2 0,1-2 4 0,-2 3 3 15,1 2-35-15,0-5-52 0,0 5-72 0,1 0-79 0,-2 5-57 16,-6-3-44-16,8 3-63 0,-8 2-73 0,1 0-73 0,-1 1-75 0,1 2-67 15,-7 2-64-15,6-2-55 0,-6 5-52 0,7 0-27 0,-8-4-10 16,1 3-7-16,0 1-3 0,0-1 4 0,0 1 6 0,-7-3 27 0,7 2 35 16,1-3 50-16,5 0 57 0</inkml:trace>
  <inkml:trace contextRef="#ctx0" brushRef="#br0" timeOffset="114479.36">19857 10525 278 0,'-26'7'414'0,"0"0"35"0,0 1 23 0,7-1 16 0,-1 1 15 15,7-1 7-15,-7-4 6 0,14 5 5 0,-1-5 1 0,0-3 2 16,1 4 1-16,6 0-102 0,6-4-156 0,1 3-92 0,6 2-61 0,0-3-36 16,7-2-23-16,0 5-19 0,5-2-17 0,7-3-27 0,2 3-30 15,-1 2-69-15,-1-5-86 0,7 0-106 0,0 0-113 0,-1 0-58 0,2-5-29 16,5 2-15-16,-6 0-6 0,1-2-3 0,-1-2-3 0,7 4 2 15,-7-5 4-15,0-3 17 0,7 4 26 0,-1-1 63 0,0 1 85 16</inkml:trace>
  <inkml:trace contextRef="#ctx0" brushRef="#br0" timeOffset="115862.67">22814 10837 186 0,'-13'10'270'0,"6"1"20"0,1 0 10 0,0-4 9 15,-2 1 6-15,2-1 10 0,0-3 8 0,-1 0 15 0,7-2 18 0,0 3-3 16,0-5-12-16,0 0-45 0,0 3-60 0,0-3-39 0,0 0-29 15,7 0-16-15,-1-3-10 0,0-4-7 0,2 3-5 0,4-7-10 0,2 1-8 16,-2-2-16-16,8-3-16 0,-1-4-22 0,1 2-22 0,6-5-15 16,-7 0-13-16,7-4-7 0,1 0-6 0,-1 1-4 0,0-1-4 0,-7-4-3 15,7 2-4-15,0-6-1 0,-6 5 0 0,-1-4-2 0,1-1-1 16,0 2 0-16,-7 0 0 0,-1 2 0 0,2-3 2 0,-8 3 1 16,0 1 2-16,2 4 6 0,-8-1 6 0,6 0 8 0,-12 8 8 0,6-3 4 15,0 5 6-15,-8 2 4 0,2-1 4 0,0 4 4 0,-1 4 1 16,-6 0 0-16,7-1 2 0,-7 5 0 0,-1 3-1 0,2 0-3 0,5 0-3 15,-12 3-5-15,6 5-4 0,-1-1-3 0,2 0-3 0,4 7-1 16,-4-2 0-16,-1 6 0 0,6 1 0 0,-6-1 0 0,7 4 1 0,0 3 0 16,-2 1 0-16,8 3 1 0,-6 1 0 0,0 2 3 0,6 2 1 15,0 2 0-15,-6 5 1 0,6-5-2 0,0 4-1 0,0 1-2 0,0 2-2 16,0-2 0-16,0 3-1 0,6-4-2 0,-6 1 0 0,0-1-4 16,0-4 0-16,6 2-3 0,-6-2-3 0,6-7-3 0,-6 0-1 0,0-3 0 15,8-1-1-15,-8-2-1 0,0-5 1 0,6 0-1 0,-6-4-1 16,0-2 1-16,6-5 2 0,-6 0 2 0,0 1 3 0,0-5 4 0,7-3 1 0,-7 0 1 15,0-3 0-15,6-5 1 0,1 1-1 0,-7-4-1 0,13-3 0 16,-7-1-1-16,0-7-2 0,8 4-1 0,-1-8-5 0,0 0-6 16,0-3-6-16,0 0-4 0,6 0-4 0,-5-4-4 0,5 3-3 0,1-2-3 15,-8-2-2-15,8 5-1 0,0-1-1 0,-1 1 0 0,1 4-1 16,-7-1 0-16,7 8 2 0,-8 0 0 0,2 2 0 0,-2 3-2 0,2 5-1 16,-8 0-2-16,1 5-1 0,-1-1-2 0,0 4-2 0,-6 0-1 15,7 4-2-15,-7 3-2 0,-7 0-2 0,7 0 0 0,-6 4 1 0,6 1 1 16,-6 2 3-16,-1-2 4 0,-6 2 3 0,6 0 5 0,-5 1 6 15,-2-1 2-15,2 3 4 0,5-8 3 0,-6 7 4 0,0-6 4 0,-1 1 3 16,2-3 4-16,-1 3 1 0,0-4 4 0,6 0 4 0,-5 1 4 16,4-5 5-16,-4 5 5 0,5-5 6 0,0 0 3 0,1-3 4 0,0 4 3 15,6-4 3-15,-7 5 2 0,7-5 1 0,0 0 0 0,0 0 0 16,7-5-1-16,-7 5-3 0,6 0-5 0,0-4-4 0,1 1-4 16,0 0-5-16,5-1-5 0,2 0-4 0,-1-3-4 0,7 3-3 0,-2 1-2 15,-4-1-5-15,5 1-1 0,1 3-2 0,0 0 0 0,-8 3 0 16,8 1-1-16,-7-1-2 0,7 5 1 0,-8-1-2 0,2 3 2 0,-1 2-1 15,0-1 0-15,-7 3 1 0,7 1 1 0,1 4 0 0,-8-4 0 16,7-1 1-16,-7 4-1 0,7-3 1 0,0-1 0 0,-6-2 1 0,6 2 1 16,0-3 0-16,6 1-1 0,-6-5-1 0,1-1-3 0,5-1-2 15,0-2-3-15,1-3-5 0,7 0-6 0,-8-3-6 0,7-2-6 0,-6-1-8 16,-1-6-7-16,7 5-2 0,-6-8-5 0,-1 5-6 0,7-5-2 16,-6 0-1-16,-8 1 0 0,8-5 2 0,-7 1 3 0,0-1 5 0,-6 1 5 15,5 0 5-15,-4-1 7 0,-8-2 9 0,6 3 6 0,-6-1 5 16,0 1 7-16,0-1 9 0,-6 6 9 0,-2-7 9 0,2 6 7 15,0-1 8-15,-1 4 5 0,1 0 4 0,-1 1 4 0,-6 1 4 0,7 3 3 16,-8-2-1-16,2 5 1 0,-1-2-1 0,6 2-1 0,-6 3-2 16,0 3-4-16,0 2-5 0,0-2-5 0,0 5-5 0,6-2-2 0,-5 6-2 15,-2-1-3-15,8 3-1 0,-8 2-1 0,8 1-1 0,0 3 1 16,6-3-3-16,-7 5 0 0,7 0 1 0,0 0-2 0,0-1-3 0,7 2-1 16,-1 0 0-16,0-6-4 0,2 6-1 0,4-2-2 0,2-3-1 15,-2-3 0-15,8 4-2 0,-7-5 0 0,7-3 0 0,-1 1-2 0,1-2-1 16,6-2 1-16,-7-2 0 0,1-1-2 0,6-5-1 0,-6 0-5 15,-1-5-2-15,1-1-4 0,6-2-5 0,-7-2-3 0,1-2-4 0,-1-3-4 16,0 0-3-16,1-3-1 0,-1 0-3 0,-5-4 0 0,6-1-2 16,-8 2 1-16,1-5 2 0,7 0 4 0,-14-2 2 0,8 2 3 15,-8-7 5-15,7 4 2 0,-7-1 3 0,1-2 5 0,-7-1 3 16,7-1 4-16,-7 1 4 0,6 1 2 0,-6 2 4 0,0-2 2 0,0 2 4 16,0 1 6-16,0 3 6 0,0 1 5 0,0 3 5 0,0 3 6 0,0 4 6 15,0 1 4-15,0 3 4 0,0 0 2 0,0 3 0 0,0 1 0 16,0 3-2-16,-6 4-3 0,6 0-4 0,0 0-4 0,0 4-6 0,0 0-3 15,-7 3-5-15,7 5-3 0,0 2-6 0,-7 0-3 0,7 4-4 0,0 5-1 16,-6 2 0-16,6 1 1 0,0 4 1 0,0-2 1 0,0 6 0 16,0-1 0-16,0-1 0 0,0 5-1 0,0-4-2 0,6 4 0 15,-6-5 0-15,7 5-2 0,0-3 1 0,-7-2-3 0,6-2-3 0,0-1-3 16,1-4-1-16,0 1-4 0,5-3-8 0,-5-5-9 0,0 0-11 16,6-7-16-16,-1 0-15 0,-5-4-28 0,6 1-35 0,1-8-56 0,-2 0-69 15,-5-8-67-15,6 1-68 0,0-4-60 0,-1 0-55 0,-4-4-24 0,-2-6-9 16,0-2 3-16,1 1 7 0,-1-4 13 0,-6-3 15 0,0 0 27 15,-6 0 35-15,6-3 55 0,-7 1 70 0</inkml:trace>
  <inkml:trace contextRef="#ctx0" brushRef="#br0" timeOffset="116003.29">24370 10493 82 0,'-12'3'311'0,"-2"4"34"0,8-3 23 0,-7-1 22 16,7 0 22-16,-8 2 18 0,8-2 13 0,6-3 12 0,-6 4 10 16,6-1 7-16,0-3 6 0,6 4-71 0,0-4-110 0,0 4-73 15,2-1-51-15,4-3-37 0,8 4-26 0,-1-4-40 0,1 0-45 0,0 0-58 16,-1-4-66-16,7 1-76 0,-6-1-81 0,6 0-79 0,-7 1-74 15,1-4-37-15,-1-1-20 0,1 1-9 0,-8 0-5 0,2-1 1 0,-1-4 3 16,-6 2 17-16,-1 0 21 0,0-6 43 0,-6 5 49 0,0-3 66 16,0-1 234-16</inkml:trace>
  <inkml:trace contextRef="#ctx0" brushRef="#br0" timeOffset="116285.65">24019 10287 0 0,'-33'12'231'16,"1"-6"98"-16,6 1 41 0,-1 0 36 0,1-2 33 0,7 2 24 0,-1-4 18 15,8 1 14-15,-2-4 13 0,2 4 11 0,4-4 9 0,2 0-40 16,6 0-68-16,0 0-63 0,0 0-59 0,0 0-43 0,0 0-34 0,0-4-32 16,0 4-32-16,6-4-21 0,2 1-17 0,-2-2-13 0,7-2-12 0,0 4-11 15,0-8-12-15,7 5-9 0,-1-6-12 0,-6 1-13 0,7 0-11 16,-1-4-10-16,-5 4-5 0,4 0-3 0,-4 4-3 0,-1-5-3 16,-7 6-1-16,8 2-2 0,-8-3-2 0,0 7-1 0,0-4 1 0,-6 4-1 15,8 0 0-15,-2 4 0 0,-6-1-2 0,6 5 0 0,1-5-1 16,-7 4 0-16,6 5-1 0,1-2-5 0,0 1-8 0,-1 0-14 15,0 0-15-15,0 0-20 0,2 4-21 0,-2-4-36 0,0 0-47 0,1-1-64 16,6 2-70-16,-6-4-69 0,5 2-65 0,2-6-54 0,-8 4-48 0,7-5-19 16,0 1-4-16,-6-4 7 0,5 0 15 0,2-4 19 0,-2 1 19 15,-4-2 38-15,4-2 46 0,1 0 64 0,1-4 72 0</inkml:trace>
  <inkml:trace contextRef="#ctx0" brushRef="#br0" timeOffset="116426.28">24488 10051 0 0,'6'-6'143'0,"-12"-2"163"0,6 2 45 0,0 1 33 15,-7 3 28-15,1-3 17 0,6 1 10 0,-14 1 4 0,8-1 3 16,0 4 2-16,-8 0 1 0,2 0-42 0,-1 0-64 0,-1 4-75 0,2 3-80 16,-8-2-90-16,0 2-95 0,7 3-110 0,-7 0-114 0,2 2-87 15,-2-1-69-15,1 3-36 0,-1-2-18 0,0 3-9 0,1-1-6 0,-1-3-2 16,0 4 0-16,1-4 2 0,-1 4 6 0,8-4 36 0,-2 0 51 16</inkml:trace>
  <inkml:trace contextRef="#ctx0" brushRef="#br0" timeOffset="117773.64">25315 10884 1 0,'-6'11'281'0,"-1"0"36"0,0 1 25 15,1-2 25-15,-1-3 25 0,1-3 25 0,0 0 27 0,-2-1 19 0,8 1 16 16,-6-4 13-16,6 0 8 0,0-4-56 0,0 1-90 0,0-1-67 16,0-3-57-16,6-1-34 0,2-2-27 0,4-3-23 0,1-1-27 0,1 1-24 15,-2-10-26-15,8 4-19 0,-1-2-18 0,1-5-12 0,6 4-9 16,-6-4-6-16,5-4-4 0,-5 1-4 0,6 4-2 0,-6-4-1 15,-1-1-2-15,1-2-1 0,-1 2 1 0,1-3-1 0,0 4 0 0,-8-4 0 16,2 3 1-16,-1 1 0 0,-7 0 1 0,7 4 2 0,-6 0 0 16,-1 2 3-16,-6 4 2 0,6 1 3 0,-6 4 3 0,0-2 3 0,0 6 2 15,0-1 2-15,0 4 0 0,0 2 0 0,0 3 0 0,0-3 0 16,-6 5-1-16,6 0-1 0,0 0-1 0,-6 5 0 0,6-3-1 16,-7 3-3-16,0 6-2 0,7-4-2 0,-6 7-1 0,0 1-3 0,-1 0-1 15,1 7 1-15,-1 0-2 0,0-1 3 0,1 5 0 0,6 0 2 16,-6 0-1-16,-2 3 1 0,8 0 1 0,0 1 0 0,-6 3 0 0,6-4-1 15,0 0 0-15,0-3-1 0,0 3 1 0,6-3 0 0,-6-1-1 16,0-3-1-16,8 0-1 0,-2-4 1 0,0 0-1 0,-6-2 0 0,7-5 0 16,6 0 1-16,-6-4-2 0,5 0 1 0,-5-3 0 0,6-4-3 15,7-4-5-15,-7-3-7 0,6 0-7 0,0-4-8 0,1-4-9 0,6-4-10 16,-7 1-12-16,8-4-13 0,-1-4-13 0,-6 1-16 0,6-4-16 16,-7-1-14-16,7-2-11 0,-6-2-6 0,-8 2-3 0,8-5 3 15,-1 0 3-15,-5-3 6 0,-2 0 8 0,-4-1 11 0,4 2 15 0,-5-5 15 16,-1 2 14-16,-6 3 31 0,7 2 36 0,-7-4 38 0,0 8 37 0,-7 1 29 15,7 2 23-15,-6 1 16 0,-1 7 13 0,7 0 8 0,-6 5 6 16,0 0 2-16,-2 7 1 0,-4 0-2 0,6 2 0 0,-2 0-13 0,2 5-21 16,0 3-23-16,-1 3-26 0,1 1-18 0,-8 3-16 0,8 1-11 15,0 6-9-15,-8 1-7 0,8 7-4 0,0 0-2 0,-1 3-3 16,-6 5 0-16,6 3-1 0,1 0 1 0,0 4 1 0,6 3 0 0,-7 0 1 16,0 1-1-16,7 2 1 0,-6 1 1 0,6 1 4 0,-6 2-1 15,6 1 1-15,0-5 2 0,0 5-2 0,-7-4 0 0,7 3 0 0,0-2 0 16,0-4-3-16,0 2 1 0,0-6 0 0,7-1 0 0,-7-2-2 15,0-2-1-15,0-2-3 0,6-8 2 0,-6 0-1 0,0-4 1 16,6 0-1-16,-6-7 2 0,0 0 4 0,7-4 3 0,-7-3 3 0,0 0 2 16,7-1 2-16,-1-6 2 0,-6-1 0 0,6 0 0 0,1-7-1 15,-1 4 0-15,1-8-1 0,6 1-1 0,-7-8 0 0,8 4-4 0,-8-8-3 16,7 0-3-16,0 0-3 0,0-3-3 0,-7 0-3 0,8-5-1 16,-2 2-1-16,2 0 1 0,-1-2-1 0,0 1 0 0,6 0 0 0,-5 3 0 15,-2 1 0-15,1 0-1 0,1 4 2 0,6 2-1 0,-14 5-2 16,6 0 0-16,2 7 1 0,-8 0-1 0,7 0 0 0,-7 7-2 0,2 1-1 15,-2 3-1-15,0 3-1 0,-6 5 0 0,6-1 1 0,-6 4 0 16,8 4 0-16,-8-1-1 0,0 9 1 0,0-5 1 0,0 7 1 0,0 1 1 16,0-1 0-16,-8 5 1 0,8-4 1 0,-6 2 1 0,6 2 0 15,0-4 0-15,-6 3 0 0,6-4 0 0,0 1 0 0,0-3 1 16,0-2 0-16,0-3 0 0,6-3 1 0,-6 0 0 0,6-3 1 0,2-2 1 16,-2-7 0-16,0 1-1 0,1 0 3 0,6-4-1 0,-6 0 0 15,5-8 1-15,2 5-1 0,5-7 0 0,-6 1 0 0,0-5-1 0,7 0 0 16,-1-1-1-16,-6-4 0 0,6 1-1 0,-5 0 1 0,-2-5-1 15,2 5-2-15,-1-4 0 0,6 0 2 0,-12 0-1 0,5 5 0 0,-4-6 0 16,4 4 1-16,-5 1 0 0,-1 0 0 0,-6 3 0 0,7 1 0 16,-1 3 3-16,-6-1-1 0,0 6 2 0,0-2 0 0,7 5-1 15,-7 3-1-15,0 0 0 0,0 0-1 0,-7 0 1 0,7 3-1 0,0 5 0 16,0-2 1-16,0 6-1 0,-6-1-2 0,6 3-2 0,0 1 0 16,-7 3-1-16,7 5 3 0,0-5-1 0,0 4 1 0,0 0 0 0,0 0 1 15,0 0-1-15,7-1 1 0,-7-3-2 0,0 1 1 0,6 0-1 16,1-1 0-16,-1-7 1 0,0 3 1 0,2-3-1 0,-2-3 0 0,0-5 1 15,8 5 0-15,-8-8 1 0,7 0 0 0,0-8 0 0,0 5-1 16,0-5 0-16,0-3 1 0,0-3 0 0,7-1 0 0,-8-3 1 16,2 0-2-16,-1 0 0 0,0-5 0 0,0 1-1 0,-7 0 1 0,8 0-1 15,-2 0-1-15,-5 1 1 0,0-5 1 0,5 7 2 0,-5-3 0 16,-7 4 4-16,6 4 2 0,1-1 5 0,-7 5 5 0,7-2 1 16,-7 5 1-16,0-1 0 0,0 4-1 0,0 1 0 0,0 3 0 0,0 3 0 15,0 1 1-15,0 0-1 0,-7 7-1 0,7 1-4 0,0-2-6 0,-7 5-3 16,7 3-3-16,0 0-2 0,-6 4-2 0,6 1-2 0,0-2-3 15,0 2-7-15,0-2-11 0,0 2-12 0,0-3-17 0,0 3-19 16,6-4-23-16,-6-1-36 0,0 0-43 0,7-3-55 0,0-4-59 0,-1 0-58 16,0-5-60-16,8-2-53 0,-8 1-47 0,7-5-19 0,0-5-3 15,0-2 8-15,7 0 10 0,-1-4 19 0,1 0 22 0,0-4 36 0,6 1 45 16,-7-2 53-16,7 2 59 0</inkml:trace>
  <inkml:trace contextRef="#ctx0" brushRef="#br0" timeOffset="118008.02">27509 10601 0 0,'14'-7'20'0,"-8"0"191"0,1 3 25 0,-7-7 28 15,0 4 30-15,0-1 32 0,0 1 33 0,-7 0 27 0,1 0 25 0,-1-1 19 16,0 5 14-16,1-4-27 0,0-1-50 0,-8 5-41 0,2-1-36 16,-1 0-24-16,-1 4-22 0,2 0-24 0,-2 0-26 0,2 4-27 15,-8 3-31-15,7 1-23 0,-7 2-23 0,8 1-15 0,-2 4-12 0,-5 0-9 16,5 7-6-16,2-4-3 0,6 4-4 0,-8 4-4 0,8-1-3 16,-1 0-3-16,1 1-5 0,6 4-3 0,-7-4-3 0,14-1-3 0,-7 1-3 15,6-1-4-15,1-3-4 0,-1 0-5 0,8-3-8 0,-8-1-9 16,6-3-13-16,8-4-19 0,-7-4-24 0,7-4-38 0,-8 2-49 0,8-5-59 15,0-8-65-15,-1 1-55 0,7-1-49 0,-12-6-42 0,5-1-43 16,1-2-16-16,-1-2-6 0,1-6 4 0,-7 2 7 0,0-3 19 0,-1-3 22 16,2 0 39-16,-8-1 46 0,1-3 59 0,-1-3 66 0</inkml:trace>
  <inkml:trace contextRef="#ctx0" brushRef="#br0" timeOffset="118181.06">27321 9990 14 0,'-20'0'279'15,"-5"0"35"-15,5 0 29 0,0 0 31 0,1 0 34 0,-1 0 23 0,0 0 15 16,7 0 9-16,1-3 6 0,-2 3 3 0,2 0 0 0,-2 3-63 16,1-3-98-16,1 0-67 0,-2 4-50 0,2-1-39 0,-2 4-33 0,1 1-53 15,-7-1-63-15,8 0-73 0,-8 4-76 0,0 3-70 0,-5-2-67 16,-1 3-61-16,-1 3-59 0,1-3-28 0,-6 3-13 0,6 0-7 0,-7-3-5 16,1 4 2-16,5-1 3 0,-5-4 21 0,6 5 30 0,-1-5 49 15,2-3 60-15</inkml:trace>
  <inkml:trace contextRef="#ctx0" brushRef="#br0" timeOffset="118431.06">25582 10308 56 0,'-20'11'330'0,"0"1"46"15,8 3 28-15,-1-5 21 0,6-3 15 0,1 5 15 0,-1-5 15 16,7 4 12-16,0-7 10 0,7 3 7 0,-1-4 5 0,1 5-66 0,12-4-99 16,1-1-85-16,-1 1-74 0,7-1-48 0,0 1-33 0,7-4-44 15,-1 0-50-15,1 0-95 0,7-4-116 0,-8 4-104 0,7-7-96 0,-7 4-50 16,1-1-26-16,-7 1-13 0,0-5-9 0,1 4-2 0,-9 1-3 16,2-5 3-16,-7 5 3 0,1-5 23 0,-8 5 35 0,6-1 78 15,-4 1 197-15</inkml:trace>
  <inkml:trace contextRef="#ctx0" brushRef="#br0" timeOffset="119765.61">28695 10660 0 0,'-20'8'296'0,"0"2"61"16,2 2 33-16,-2-5 18 0,7 0 10 0,-1 1 8 0,2-5 9 16,-1 1 12-16,6 1 14 0,1-5 12 0,-1 2 12 0,7-2-48 0,0 0-79 15,0 0-78-15,0-2-78 0,0 2-50 0,7-5-34 0,-1-2-17 16,1-1-8-16,6 1-9 0,7-3-9 0,-8-2-12 0,8-3-14 15,5 1-11-15,2-4-12 0,-1-1-9 0,0-3-8 0,0 0-5 0,0 0 0 16,7 0-3-16,-7-3 1 0,-7-1 1 0,7 0-1 0,-6 1 1 16,6-1-2-16,-13-4-1 0,7 5 1 0,-8-5 0 0,1 4-2 0,1 1 1 15,-2-4 1-15,-4 7-1 0,-2-3 1 0,0 2 2 0,1 2 3 16,-7 2 5-16,6 1 4 0,-6 3 5 0,0 4 5 0,0 0 1 16,0 4 1-16,0 2 2 0,0 3 0 0,-6-2 1 0,6 4 0 0,0 0-1 15,-7 4 0-15,7 3-2 0,-6 0-3 0,0 4-6 0,-2 0-5 16,2 8-5-16,0-1-2 0,-8 4-4 0,8 3-2 0,-7 5-1 0,0-1 0 15,6 5 1-15,-5-2-2 0,5 0 1 0,-6 5 0 0,6 0 2 0,7 0 0 16,-6 0 1-16,0-4-1 0,6 3 1 0,0-3 1 0,0 0-1 16,0 1 2-16,6-9-1 0,0 0 1 0,1 1-1 0,-1-4 2 0,1-7-1 15,6 3 0-15,0-7-2 0,6-3 1 0,-6-1-1 0,7-4-1 16,6-6-2-16,-6-4-5 0,5-1-4 0,8-7-6 0,-7 1-7 16,7-5-7-16,-1-6-9 0,2 0-7 0,4-2-8 0,-5-5-8 0,-1-2-6 15,1 2-6-15,-7-9-7 0,7 1-5 0,-15-1-3 0,9-2 0 16,-1-5 1-16,-12 0 6 0,4 1 5 0,-4-4 8 0,-1 3 9 0,-1-3 9 15,-4 3 9-15,-2 0 8 0,-6 4 8 0,6 4 7 0,-6 0 15 16,0 3 16-16,0 1 12 0,-6 6 9 0,6 0 9 0,-6 5 7 0,-2 3 6 16,2 4 5-16,0 3 3 0,-1 1-1 0,1 3 2 0,-1 0-1 15,0 2 0-15,1 9-2 0,-6-2-8 0,4 4-9 0,2 3-7 16,0 2-5-16,-7 4-6 0,6 3-4 0,-6 9-3 0,-1-2-4 0,8 5-2 16,-6 4 0-16,5 0-1 0,0 6 1 0,-6 0 2 0,7 5 1 15,0-1 1-15,-2 4 2 0,8 0-1 0,-6 4 1 0,0-5 0 0,0 6 0 16,6-2-2-16,0 0 0 0,-7 1-1 0,7-1-2 0,-7 2-1 15,7-10-2-15,0 6 0 0,0-5-3 0,-6 0-1 0,6-7-1 0,0 4-1 16,6-8-1-16,-6 0 0 0,0-3-1 0,0-5 0 0,0-2-2 16,7 0 1-16,-7-5-1 0,0-3 1 0,0 0 2 0,7-4 0 15,-7-2 1-15,0-2 0 0,0-3 2 0,6 0-1 0,-6-3 0 0,6-6 1 16,0 3 0-16,2-2-1 0,-2-6 0 0,0 3-1 0,1-8 1 16,-1 0-3-16,8 1 0 0,-2 0-2 0,-6-4 1 0,8 0-1 0,-1 1-1 15,0-5 0-15,0 3 0 0,1 2 0 0,-2-5-1 0,1 4 1 16,7 0 1-16,-8 0-2 0,2 0 0 0,6 5 0 0,-8 1 1 0,1 2-1 15,1-1 0-15,-2 8-1 0,2-4-1 0,-8 7 0 0,7 0-1 16,-6 4-2-16,-1 4 1 0,1 0 0 0,-1 7-2 0,-6-1 1 16,6 5 1-16,-6 0 2 0,0 7-1 0,0 0 1 0,0 4 0 0,0-1 1 15,-6 0 0-15,6 5 0 0,-6-5 1 0,6 6 0 0,-7-6 0 16,1 0 2-16,6 1 1 0,0-4-1 0,0 0-1 0,0-4 1 0,0-3 0 16,0 0 0-16,0-1 0 0,0-7 2 0,6 1 0 0,-6-1 0 15,7-3 1-15,-1-4 0 0,0 0 0 0,1-4 1 0,6 0-1 0,-7-2 0 16,8-6 1-16,-1 1-1 0,6-3 0 0,-6-1-3 0,1-3 0 15,5 0-1-15,-6-1-1 0,6-4 1 0,-5 3 0 0,-2-3-1 0,8-3 0 16,-7 0-1-16,0 1 1 0,-6 0-1 0,5-1 2 0,2 0-1 16,-8 0 1-16,7 4 1 0,-7 0-1 0,1 4 0 0,0 0 0 0,-7 3-1 15,6 4-1-15,-6 4 1 0,6-1 0 0,-6 5 3 0,0 3 1 16,0 3 2-16,-6 5 3 0,6 3 2 0,-6 4 3 0,-1 0 2 16,0 6 2-16,7 2-1 0,-6-3 2 0,0 11 0 0,-1-6 2 0,1 5 1 15,-1-1-1-15,0 0-2 0,7-3-1 0,-6 3-3 0,6-3-4 16,0-1-3-16,6-2-5 0,-6-5-7 0,7 4-9 0,-7-8-13 0,7-3-15 15,-1 0-22-15,7-4-30 0,-7-2-54 0,1-5-66 0,6-9-76 16,1 6-80-16,-2-8-67 0,1-3-61 0,0-5-30 0,0 1-14 16,7-4-2-16,-7 0 4 0,-7-4 10 0,7-3 13 0,0-1 23 0,1-3 29 15,-8-3 53-15,0-1 66 0</inkml:trace>
  <inkml:trace contextRef="#ctx0" brushRef="#br0" timeOffset="119906.23">30291 10063 126 0,'0'-12'376'15,"-7"2"42"-15,0 0 23 0,-5 3 14 0,6-2 9 0,-2 2 7 0,2 3 5 16,-7 1 5-16,6-4 3 0,1 7 0 0,6-4 1 0,-7 4-78 15,1-3-117-15,6 3-98 0,0 3-87 0,-6-3-66 0,6 0-58 0,0 4-78 16,-7-1-90-16,7-3-97 0,0 4-100 0,7-1-50 0,-7 1-26 16,6 0-12-16,0-1-8 0,1 1-2 0,-1-4-1 0,8 0 1 15,-2-4 2-15,2 1 24 0,5-5 32 0,-6 5 66 0,0-8 146 16</inkml:trace>
  <inkml:trace contextRef="#ctx0" brushRef="#br0" timeOffset="120062.48">30401 9749 180 0,'-12'0'393'0,"-2"0"43"0,1-5 28 15,7 5 18-15,-8 0 14 0,8 0 11 0,0-3 8 0,0-1 6 16,6 4 3-16,0-4 3 0,0 4 0 0,0 0-85 0,6 0-129 0,-6 4-96 16,12-4-79-16,2 4-44 0,-1-1-26 0,7 2-27 0,-2-3-24 15,9 6-34-15,-7-4-36 0,6 3-66 0,0 1-79 0,-7-1-83 16,1 1-84-16,6-1-62 0,-13 0-52 0,7 0-25 0,-8 0-15 0,-6 4-6 16,8-6-3-16,-8 1 7 0,-6 2 8 0,0-2 23 0,0 2 29 0,0 1 59 15,-6-7 76-15</inkml:trace>
  <inkml:trace contextRef="#ctx0" brushRef="#br0" timeOffset="120331.24">28408 10192 30 0,'-25'11'366'0,"5"-5"59"0,7 3 32 0,-7-2 16 0,7-4 8 0,0 4 5 16,7-3 5-16,6 0 7 0,0-4 7 0,0 3 5 0,12-3 3 15,2 4-59-15,5-4-90 0,1 0-104 0,12 4-111 0,1-4-63 16,6 0-41-16,0 0-55 0,7 0-62 0,0 0-100 0,-1 0-121 0,1-4-85 16,-1 4-68-16,-6 0-33 0,1-4-19 0,-8 4-9 0,1-3-4 15,-1-1-3-15,-6 0-1 0,-7-3 5 0,1 4 8 0,-1-4 38 16,1 2 56-16</inkml:trace>
  <inkml:trace contextRef="#ctx0" brushRef="#br0" timeOffset="121566.79">3139 13191 0 0,'-7'12'115'0,"0"-1"198"0,1-4 43 0,0 0 23 0,6 1 16 0,-7-1 13 15,1-3 13-15,-1-1 14 0,0-3 13 0,1 0 10 0,6 0 7 0,-6 0-31 16,6 0-52-16,-7-3-73 0,7 3-84 0,0-4-56 0,-7 1-38 15,7-1-24-15,0-4-14 0,0 5-13 0,7-4-14 0,-7-1-12 16,7 1-15-16,-7-5-8 0,6 5-9 0,0 0-4 0,1-4-5 0,6 4-3 16,-6 0-4-16,-1 2-3 0,7-2-3 0,-6 4-2 0,5-1-1 0,2 4 0 15,-1-3-1-15,-7 6 1 0,7 1-1 0,6-1 0 0,-11 4 0 16,11 1 1-16,-6 3 0 0,0 0 0 0,0 3-2 0,-6 2 2 0,5 2-1 16,2 0 1-16,-8 4-1 0,7 0 2 0,-7 5-1 0,1-7 0 15,-7 7 1-15,7-2 0 0,-7 1-1 0,0 3 0 0,0-4 0 16,0 5 2-16,-7-4 4 0,0-1 3 0,1 5 4 0,-7-5 3 0,0 1 3 15,6-1 4-15,-5-3 2 0,-2 0 4 0,1-3 0 0,-6-1 1 16,6 0 1-16,-1-4 1 0,2-2 1 0,-1-5-4 0,0 1-4 0,0-1-12 16,-1-4-14-16,2-3-26 0,5-3-30 0,-6-1-50 0,7-3-59 15,-1-4-68-15,7-1-73 0,-6-2-65 0,6-4-65 0,0 0-33 0,0-1-19 16,6-3-7-16,1-4-4 0,-1 5 6 0,0-5 11 0,1 4 22 16,6-4 27-16,1 5 46 0,5-1 55 0,-6 0 66 0,0 4 231 0</inkml:trace>
  <inkml:trace contextRef="#ctx0" brushRef="#br0" timeOffset="121879.3">4017 13221 0 0,'8'-7'29'0,"-8"3"201"0,6-3 25 16,-6 3 25-16,0-4 25 0,0 1 31 0,0 4 34 0,-6-5 29 0,-2 5 27 15,8-5 17-15,-6 1 16 0,0-1-25 0,-7 5-45 0,6-4-44 16,1 0-46-16,-7-1-27 0,7 5-17 0,-8-5-20 0,2 5-19 0,-2-2-28 15,1 2-32-15,0 0-26 0,0 3-25 0,0 0-18 0,0 3-11 16,-6-3-12-16,5 8-10 0,-6-5-7 0,8 5-5 0,-8 3-7 16,7-1-8-16,1 2-5 0,-8 2-4 0,7 1-4 0,-7 3-2 0,7-3-3 15,0 4-2-15,7-2-1 0,-8 5-1 0,8-3-1 0,0 4-1 0,6-3-1 16,0-1-1-16,0 3 0 0,6-4-2 0,0 1-1 0,2-1-3 16,-2 0-5-16,6-2-6 0,2-3-8 0,-1-1-10 0,7 2-13 15,-2-6-17-15,2 3-29 0,0-5-36 0,-1-1-49 0,7-2-58 0,-6-3-58 16,6 0-60-16,-7-3-57 0,8-5-52 0,-7 1-28 0,6 0-11 15,-1-4-2-15,-5-4 4 0,6 4 12 0,0-4 14 0,0 0 30 0,-7 1 35 16,8-4 50-16,-8 3 57 0,8 1 58 0,-8-1 230 0</inkml:trace>
  <inkml:trace contextRef="#ctx0" brushRef="#br0" timeOffset="122660.86">4487 13126 0 0,'6'-11'21'0,"7"-1"140"0,-6 6 18 0,-7-5 20 15,7 0 25-15,-1 2 24 0,-6 3 25 0,6-1 28 0,-6 0 31 16,0 2 26-16,0-2 27 0,0 3-4 0,-6 1-19 0,6-1-13 15,-6 4-11-15,-1-4-11 0,0 4-12 0,1 0-20 0,-1 0-21 0,1 0-24 16,-7 4-23-16,0 0-27 0,-1-1-31 0,2 1-35 0,-1 3-39 16,0 1-28-1,-6 3-21-15,5 0-12 0,-6 1-9 0,1 2-6 0,6 0-4 16,-6 5-3-16,-1-2 1 0,7 2-3 0,-7-1-1 0,8 5-1 0,-2-2-1 16,1-2-2-16,0 3-1 0,7 0-1 0,-1 1 0 0,1-6-2 15,0 5 0-15,6-4-1 0,0 1-1 0,0-1 1 0,6-4-2 0,-6 1 0 0,13 0 0 0,-7-1 1 0,7-3-3 0,0-3-2 16,1-2-3-16,-2 3-4 0,8-9-6 0,-1 3-7 0,1-6-7 0,0-1-8 15,-1-1-9-15,1-1-8 0,0-5-9 0,-1 1-8 0,0-6-9 16,0 2-5-16,1-5-2 0,0 5 0 0,-7-4 2 0,0-4 5 0,0 2 5 16,0-1 6-16,0 3 8 0,-7-4 10 0,1 0 9 0,-1 4 10 15,1-4 10-15,-7 3 15 0,7-3 17 0,-7 4 15 0,0-1 15 0,-7 5 10 16,7-1 7-16,0 1 6 0,-7 0 8 0,7 2 5 0,0 5 3 16,-6-4 4-16,6 4 0 0,0 2 1 0,-7 3-1 0,7-3-7 0,0 1-7 15,0 4-11-15,0 0-11 0,0 0-8 0,0 0-7 0,0 4-6 16,0 3-6-16,0-2-6 0,0 5-4 0,0 0-3 0,7 2-4 0,-7 3-1 15,0 0-1-15,6 3 1 0,-6 0 1 0,7 4 0 0,-7-4 1 16,7 5 0-16,-1-2 0 0,0-2 0 0,2 3 0 0,-2 0 0 0,0-4 0 16,0 0 1-16,8 1 1 0,-8-1 0 0,1-4 0 0,5 1 1 15,-4 0-1-15,4-4 0 0,-6-3-1 0,1-1 1 0,6 3 0 16,-6-6-1-16,-1 0-1 0,8-1-3 0,-8-3-2 0,6 0-7 0,-4-3-7 16,4-1-9-16,-5-3-9 0,6-4-10 0,-6 0-8 0,5 0-6 15,-6-4-5-15,2 0-2 0,4-2-2 0,-5-3 0 0,0 2 2 0,-1 0 2 16,1-4 5-16,-1 0 6 0,0 1 8 0,-6-1 11 0,0 0 10 15,8 3 14-15,-8-3 15 0,0 4 12 0,0 0 15 0,0 2 11 16,0 2 8-16,0 0 5 0,0 3 4 0,-8 3 3 0,8-2 0 0,0 5-1 16,0 3 1-16,0-3-3 0,0 5-1 0,0 0-4 0,0 5-6 15,0-3-10-15,-6 6-9 0,6 3-7 0,0 0-9 0,6 4-4 0,-6-1-4 16,0 5-2-16,0 2-2 0,0 1-1 0,8 5 0 0,-8-2 1 16,6-3-1-16,0 3 1 0,-6-3 1 0,6 4 0 0,1-4 0 0,0-3 0 15,-1-1 1-15,1-3 1 0,-1-1-1 0,0 1-1 0,-6-5-1 16,8-2 2-16,4-1 0 0,-12 0 0 0,6-3-1 0,2-4 2 15,4 0 1-15,-5-4-1 0,-1 1 0 0,1-4-2 0,0 0-2 0,-1-5-3 16,6-2-1-16,-4-1-3 0,-2-3-2 0,0 0-4 0,1-1 0 0,6-3-1 16,-13 0-3-16,7 0-2 0,-1-3-1 0,-6 3-1 0,6 0 2 15,-6-1 2-15,0 5 2 0,7 0 4 0,-7 3 2 0,0 1 2 16,0 6 3-16,0-3 1 0,0 8-1 0,0 0 3 0,0 3 1 0,0 0 8 16,7 3 8-16,-7 4 6 0,0 0 4 0,6 8 3 0,-6 0 2 15,6 2 0-15,-6 6 1 0,7-2 0 0,0 2 2 0,-1 3 1 0,-6-1 1 16,7 1 0-16,5-3-1 0,-5-3-5 0,0 3-7 0,5-5-6 15,-4-3-6-15,-2-1-5 0,0-3-6 0,7 1-13 0,-6-5-12 0,-1-4-30 16,7 1-36-16,-7-4-62 0,2-4-74 0,-2-3-75 0,0-1-73 16,-6-6-51-16,7-1-40 0,-7-3-20 0,6 0-8 0,-6-5-3 15,-6-2 1-15,-1-4 9 0,1-1 12 0,0 1 28 0,-8-3 35 0,1-2 62 16,0-2 74-16</inkml:trace>
  <inkml:trace contextRef="#ctx0" brushRef="#br0" timeOffset="122926.48">4428 12650 135 0,'-26'14'354'0,"0"5"40"16,0-8 30-16,7 3 21 0,-1-3 19 0,0-3 15 0,7-1 12 15,1 0 12-15,-2-3 9 0,8-1 12 0,0-3 9 0,6 4-72 0,-8-4-117 16,8 0-80-16,0 0-64 0,8-4-39 0,-8 4-27 0,6-7-21 16,7 3-19-16,-6-2-13 0,5-6-13 0,1 1-10 0,1 0-10 15,-2 0-11-15,8-3-12 0,-7 0-7 0,0 2-6 0,0 1-4 0,-7 0-4 16,8 3-2-16,-8 1-4 0,1 4-1 0,-7 3 0 0,6-4-1 15,-6 8-3-15,7-1 2 0,-1 2 0 0,1 2 0 0,-1 0-1 0,0 0 0 16,8 4 0-16,-8 4-4 0,14-1-5 0,-7 1-12 0,0 3-16 16,6-4-26-16,-5 5-31 0,5-4-60 0,1 3-76 0,0-3-86 15,-2-1-93-15,2 1-59 0,7-4-39 0,-9 0-21 0,2-4-9 0,-7 1-2 16,7-5 5-16,0 1 11 0,-1 0 16 0,-6-4 27 0,6-4 31 16,1 0 61-16,-7 1 75 0</inkml:trace>
  <inkml:trace contextRef="#ctx0" brushRef="#br0" timeOffset="123649.89">6467 13137 36 0,'12'3'133'0,"-4"1"12"0,-2 4 11 0,-6-5 15 0,6 1 14 0,1-1 13 16,-1 1 16-16,-6 0 14 0,7-1 15 0,-7 1-5 0,6-4-15 15,-6 0 5-15,0 4 18 0,0-4 17 0,0 0 17 0,7-4 6 16,-7 4 1-16,0-4-6 0,-7 1-10 0,7-1-11 0,0-3-11 0,-6 3-16 16,6-4-18-16,-7 1-19 0,1-3-22 0,-1-1-25 0,1 3-26 15,0-3-24-15,-2 0-23 0,2 5-15 0,-7-6-10 0,0 5-4 0,7-1 0 16,-7-2-3-16,-1 5-2 0,-5 3-1 0,6-3-5 0,-6 1-2 16,-1 4-4-16,7 4-3 0,-13 1-3 0,6 2-3 0,0 0-4 0,1 0-3 15,-7 8-2-15,6-4-5 0,1 3-4 0,0 5-1 0,6-5-1 16,-7 5-2-16,7 2-1 0,0-3 1 0,0 5 0 0,7-4 0 15,-1 2 1-15,0-3 0 0,1 4 1 0,6-2-1 0,6-3 1 0,-6 2-1 16,7-1 2-16,0-3 0 0,-1-1-1 0,7-3 1 0,0 0 1 16,0 0 1-16,0-4-2 0,7 0 2 0,-1-3-2 0,0-4 1 0,1 0-1 15,0-4-2-15,-1-3-3 0,1 0-3 0,6-4-5 0,-7-4-3 16,1 1-6-16,0-5-3 0,-1-2-6 0,1-2-4 0,-8-2-3 16,8 0-5-16,-7-5-3 0,7 1-3 0,-8-5-1 0,2 5 1 0,-8-4 1 15,7 0 3-15,-6-3 4 0,-1 2 5 0,1-2 4 0,-7 3 5 16,0-1 5-16,6 2 5 0,-12 0 6 0,6-2 8 0,0 5 5 0,0 4 7 15,-7-5 9-15,7 8 5 0,0-4 6 0,-6 8 6 0,6 0 4 16,-7 0 6-16,7 7 3 0,0-4 3 0,0 7 2 0,-6-3 0 16,6 8-1-16,0-4-1 0,0 2-3 0,0 5-6 0,0 0-5 0,0 0-7 15,0 0-5-15,-7 0-5 0,7 5-5 0,0-2-4 0,-6 4-4 16,6 1-4-16,0 3-3 0,-6 4-3 0,6 3-1 0,-8 1 0 0,8 6 0 16,-6 0 1-16,6 4 0 0,-6 0 1 0,6 5 1 0,0 2 1 15,0 5-1-15,0-4-1 0,0 7 1 0,0-5 0 0,6 3 0 0,0-3 0 16,2 2 0-16,-2-5-2 0,0 0 0 0,7 1 0 0,0-7-1 15,0-1-5-15,1-2-7 0,-2-2-10 0,8-7-12 0,-1 0-24 0,1-3-31 16,0-4-53-16,-1-4-61 0,7-3-74 0,-6-4-77 0,-1 0-59 16,1-4-52-16,6-3-23 0,-6-4-12 0,-1-4-2 0,1 1 3 0,-8-1 10 15,8-8 10-15,0 5 25 0,-7-4 30 0,7 0 52 0,-8-3 62 0</inkml:trace>
  <inkml:trace contextRef="#ctx0" brushRef="#br0" timeOffset="124009.27">7183 12958 0 0,'0'-8'88'0,"0"4"174"0,-6 1 38 0,6-1 45 15,-7 4 51-15,1-3 33 0,-1 3 24 0,0-4 16 0,1 4 9 16,0 0 10-16,-8 0 7 0,8 0-34 0,0 0-57 0,-8 0-54 0,8 0-52 16,-7 4-42-16,7-1-34 0,-8 1-44 0,2-1-47 0,-2 4-30 15,8 1-23-15,-7 3-14 0,-1 0-11 0,2 0-6 0,6 4-8 0,-8-1-6 16,8 4-6-16,-1 1-3 0,1-1-5 0,-1 4-1 0,7 0-3 16,-7 0-3-16,7 0-3 0,0 3-1 0,0-2-2 0,7-1-2 15,-7 0-1-15,7-3 0 0,-1 1-1 0,1-1-1 0,5-4-1 0,-4 0-1 16,4 0-3-16,2-5-2 0,-2-3-3 0,1 1-5 0,7-1-4 15,0-3-6-15,-8-4-4 0,8 0-8 0,-7-4-8 0,7-3-7 0,-8-1-7 16,8-2-6-16,-7-1-8 0,0-5-2 0,0-2-2 0,-7 4 3 16,2-8 1-16,-2 4 3 0,0-4 5 0,-6 0 5 0,0 0 4 15,0-4 8-15,-6 4 8 0,0 0 8 0,-2-3 9 0,-4 3 13 0,5 2 13 16,-6 0 11-16,0 1 11 0,7 4 7 0,-8 0 6 0,2 5 3 16,5 2 2-16,-6 1 3 0,7 0 0 0,-1 3-1 0,7 4 0 0,-7 0-3 15,7 0-2-15,-6 0-6 0,6 4-8 0,0 3-10 0,6 0-13 16,-6 1-14-16,7-1-12 0,0 4-26 0,5 0-28 0,-5 0-43 15,6 1-49-15,7-2-56 0,-1-3-59 0,-6 3-55 0,14-1-50 0,-8-1-40 16,1-5-33-16,6 0-14 0,-1 1-4 0,1-4 3 0,-6-4 8 0,6 4 20 16,0-3 26-16,7-5 40 0,-7 5 50 0,-7-6 56 0,7 3 93 15</inkml:trace>
  <inkml:trace contextRef="#ctx0" brushRef="#br0" timeOffset="124776.13">7736 12968 0 0,'0'-3'73'15,"7"-1"140"-15,-7 1 29 0,0-2 29 0,-7 2 29 0,7-1 33 0,0 1 35 16,0-1 33-16,-6 1 30 0,6-1 15 0,0-3 4 0,-6 3-23 15,6-1-37-15,-6 3-31 0,-2-3-30 0,8 5-27 0,-6-3-24 0,0 0-26 16,-1 3-27-16,1 0-33 0,6 0-34 0,-14 0-33 0,8 3-32 16,-7-3-20-16,6 8-17 0,-5-6-12 0,-2 7-11 0,1 2-9 0,-6-1-9 15,6 2-4-15,-7 2-6 0,7 1-2 0,0 3-3 0,-6 0-1 16,5 0-1-16,8 1 0 0,-7 4 0 0,7-3-1 0,-7 3 0 0,6-5-3 16,7 4 0-16,-6 1-1 0,6-5-2 0,6 3-1 0,-6-6-1 15,7 3-3-15,-1-2 0 0,7-6-3 0,0 5-1 0,-7-3-3 16,14-6-3-16,-7-3-4 0,0 1-4 0,6 0-3 0,1-4-7 0,0-4-7 15,-1-3-7-15,-5 1-8 0,5-3-8 0,0-2-6 0,-5-3-4 16,5-1-5-16,-5 0-2 0,-2-2 0 0,1-2 0 0,0 1 4 0,0-5 4 16,-7 5 6-16,8 0 5 0,-8-4 8 0,1 4 9 0,0-1 10 15,-7-3 11-15,6 5 8 0,-6-3 9 0,0 6 7 0,0-4 7 0,0-1 10 16,-6 4 8-16,6 1 10 0,0 0 10 0,-7 3 7 0,7 0 6 16,0-1 4-16,-7 5 3 0,7 0 0 0,0 2-1 0,0 2-2 15,-6 3-1-15,6 0-1 0,0 0-3 0,0 3-5 0,0 2-8 0,-6 2-6 16,6 4-6-16,0 0-7 0,0 4-5 0,0 0-1 0,0 2-2 0,0 6-1 15,6-2 0-15,-6 1 1 0,0 5 1 0,6-2-1 0,1 4 2 16,-7-3-1-16,7 0 1 0,-1-1-2 0,0 1-2 0,1-1 0 16,-1-3-2-16,1 0-1 0,0-3 0 0,-1-1-1 0,0-4-1 0,1-3 1 15,0 1-1-15,-1-1 1 0,7-4-1 0,-6-3-1 0,-1-1 2 16,1-3-1-16,-1 0-1 0,0-3 0 0,2-1-2 0,4-3 1 0,-6 0 0 16,1-4 0-16,0-5 0 0,-1 2-2 0,1-1 0 0,-1-2-2 15,0-2-3-15,2 1-5 0,-2-4-3 0,0 0-6 0,-6-4-4 16,6 3-5-16,2-2-5 0,-8 0-2 0,6 3-4 0,0-4 0 0,-6 4 0 15,7 0 0-15,-7 7 2 0,6-3 0 0,1 4 3 0,-7 2 3 16,7 5 4-16,-7 0 6 0,6 3 3 0,0 4 7 0,-6 0 4 0,6 4 4 16,2 0 2-16,-8 3 1 0,6 0 0 0,0 4 0 0,-6 4 1 15,7-1 0-15,-1 5 2 0,1-1 0 0,-7 1-1 0,7 6 1 16,-7-3 0-16,6 4 1 0,0-5 1 0,-6 5-1 0,7-3 0 0,-7 2 0 16,7-3 0-16,-7-4 1 0,6 5-1 0,-6-6-1 0,6-2 0 15,-6-1 0-15,7 2 0 0,-7-5 0 0,0-4 2 0,0-3 0 0,7 3 1 16,-7-4 3-16,0-3 3 0,0 0 1 0,6 0 0 0,-6-3 0 15,7-4 0-15,-7-1-1 0,6 1 1 0,-6-5-1 0,6-2 0 0,1-1-1 16,0-3-3-16,-1 0-3 0,-6-1-2 0,6-3-8 0,2 1-10 16,-2-5-8-16,0 4-3 0,1 0-2 0,-1 0 2 0,8 0-1 0,-8 0 2 15,0 4-1-15,8 4 0 0,-2-2 0 0,-5 5 0 0,6 1 1 16,-6 2 1-16,5 4 6 0,-5 1 9 0,6-1 4 0,-7 8 4 0,8-4 0 16,-8 7 0-16,1-4-2 0,-1 9 0 0,0-2 0 0,1 1 0 15,0 5 0-15,-1-2 2 0,0 4 0 0,1 1 1 0,-7-1 0 16,7-3-2-16,-1 2 2 0,1 2-1 0,-1-4 0 0,1 0-3 0,-1-1-13 15,1-3-21-15,-1-4-33 0,8 1-38 0,-8-4-53 0,0-1-59 16,7-3-58-16,-6-3-59 0,6-1-32 0,-7-4-20 0,8 1-10 0,-8-7-5 16,7 3-2-16,-6-4 1 0,-1 0 16 0,0-4 19 0,1 2 33 15,-7-2 39-15,0 1 53 0,0 0 208 0</inkml:trace>
  <inkml:trace contextRef="#ctx0" brushRef="#br0" timeOffset="124948.01">7848 12427 0 0,'-14'10'152'0,"-5"0"116"0,6-1 21 15,0 1 13-15,-1-2 9 0,2-1 4 0,-1 1 1 0,-1-6 2 16,2 7-1-16,-2-6-2 0,8 1-4 0,-7 3-74 0,0-3-113 0,0 0-107 16,0-1-103-16,0 5-82 0,0-5-72 0,-7 4-37 0,1 1-22 15,0-5-10-15,-1 5-5 0,0-1-2 0,-5 1 0 0,-2-1 1 16,1 0 4-16,0 0 26 0,0 1 38 0</inkml:trace>
  <inkml:trace contextRef="#ctx0" brushRef="#br0" timeOffset="125233.19">6141 12822 0 0,'-13'11'329'0,"0"-4"61"15,6 5 43-15,1-6 23 0,0 2 13 0,-1-5 7 0,1 0 2 0,6 2 3 16,0-1 1-16,6-1 1 0,1 2 1 0,-1-5-55 0,7 2-86 16,0-2-90-16,7 4-95 0,5-4-60 0,1 4-43 0,1-4-35 15,5-4-31-15,7 4-67 0,1 0-86 0,-1-4-101 0,-1 2-109 0,2-3-55 16,-1 2-29-16,0-1-13 0,0-1-10 0,-7 2-4 0,8 0-1 15,-14-1-1-15,7-3-1 0,-8 4 13 0,-5-2 17 0,6 2 59 16,-6 3 91-16</inkml:trace>
  <inkml:trace contextRef="#ctx0" brushRef="#br0" timeOffset="126345.85">9320 13019 0 0,'0'8'21'0,"0"-1"279"0,-8-2 59 16,8 2 39-16,-6-4 29 0,0-3 16 0,6 0 15 0,-6 0 7 0,6-3 5 15,-7-2 3-15,7 3 1 0,-7-7-25 0,7 2-38 0,-6-4-73 16,6 1-91-16,0-2-70 0,0 1-59 0,0-3-38 0,6 2-28 0,-6-2-19 15,7 3-14-15,-7-3-8 0,7 3-6 0,-1 3-3 0,0-3-2 16,0 8-1-16,2-6-2 0,-2 6 0 0,0 3-3 0,7 0 0 16,-6 3-1-16,6 6 0 0,-7-1-1 0,0 2 1 0,8 0 1 0,-8 6 1 15,1 2 1-15,0 0 0 0,-1 4 1 0,1 0-1 0,-1 0 1 16,0 0 2-16,1 4 0 0,-7-1 2 0,7 1-1 0,-7 0 0 0,6-5 0 16,-6 5-1-16,0-4 0 0,0 0 0 0,0 0 0 0,0-4 1 15,0 1 1-15,0-5 0 0,0-3 0 0,-6 1 0 0,6-1 0 0,0-4 0 16,0 0 2-16,0-3 0 0,0-1 1 0,0-3 1 0,0 0 0 15,0 0 2-15,0-3-1 0,0-1-1 0,0-3 0 0,0 0 0 16,0-4 0-16,6-1-2 0,-6-1 1 0,0-4-2 0,0 0 0 0,6-2-1 16,-6-2-2-16,0-1 0 0,7-5 0 0,-7 6-2 0,7-5-1 0,-1-3 1 15,1 3-1-15,-1 1-1 0,7 0 1 0,-6-2-1 0,5 2 1 16,2 3 0-16,-1 3 0 0,0 1 0 0,-7-1-1 0,7 9 1 16,1 0-1-16,-2 2 0 0,2 4 2 0,-8 4-1 0,0 4 0 0,7-1 1 15,-6 8 0-15,0 0 0 0,5-1 1 0,-5 10-2 0,0-3 1 16,-1 6 0-16,1-2 1 0,-1 1 1 0,0 0 2 0,1 3-1 0,0 2-1 15,-1-5 2-15,8 0 1 0,-8-4 0 0,7 0 0 0,0 0 1 16,0-2 0-16,-1-5 0 0,8-1 1 0,-6-5-1 0,5-2 1 0,1 1-2 16,-1-8 1-16,0-4-1 0,8 1-1 0,-7-4-5 0,-2-3-3 15,2-5-8-15,7 1-8 0,-9-4-9 0,2 0-10 0,0-4-14 16,-7-3-17-16,7-1-20 0,-8 2-23 0,1-6-20 0,1 2-19 0,-2-5-14 16,-4 0-11-16,-2 1-4 0,0-5 1 0,0 4 4 0,1-3 6 15,-7 0 11-15,7 4 12 0,-7-1 21 0,0 0 26 0,0 4 37 16,0-1 39-16,0 7 45 0,0-4 44 0,0 6 39 0,0 3 36 0,0 0 26 15,0 4 18-15,-7 0 11 0,7 2 8 0,-7 1 6 0,1 5 6 16,6-5-1-16,-6 8-4 0,0-4-10 0,-2 4-14 0,2-1-19 0,6 5-22 16,-6 0-22-16,-1-2-23 0,7 2-16 0,-7-1-15 0,7 4-9 15,-6 0-7-15,-1 4-7 0,7-1-8 0,-6 2-6 0,0 1-5 0,6 5-6 16,-8 4-4-16,8 0-4 0,-6 2-3 0,6 6-5 0,-6 3-2 16,6-1-1-16,0 8 2 0,0-4 0 0,0 8 1 0,6-4 0 15,-6 4-1-15,6 3 3 0,2-4 0 0,-2 6 1 0,0-3 0 0,1 1 1 16,-1 1-1-16,1-1 2 0,0 0 1 0,-1-3 1 0,-6 4-1 0,6-5-1 15,2-3-1-15,-2 1-1 0,0-2 0 0,0-3-1 0,1-3-2 0,0 0 0 16,-1-5-1-16,1-3 0 0,-1-2 1 0,0-2-1 0,2-2 0 16,-2-5 0-16,-6 0 0 0,6-4 2 0,0 1 1 0,-6-4 1 15,7 0 1-15,0-4-1 0,-7-3 1 0,6 0 0 0,1-4 0 0,-1-4 0 16,1 1 0-16,0-5-1 0,-1-3-1 0,0 0-2 0,8-3-3 16,-8 0-3-16,0-5-7 0,1 0-5 0,-1 1-5 0,8 0-3 0,-8-4-2 15,0 7-3-15,8-3-3 0,-8-1 0 0,7 5-2 0,-6 3-1 16,6 4 0-16,-1 0 1 0,-5 2 1 0,6 9 4 0,-7 0 2 0,1 0 5 15,0 7 5-15,6 4 3 0,-7 2 2 0,1 2 1 0,-1 3 3 16,1-1 1-16,-7 9 2 0,6-1 2 0,0 5 0 0,-6-2 1 16,8 4 0-16,-8 2 2 0,6-1 0 0,-6-1 0 0,6 1-1 0,-6 0-1 15,7-5 1-15,-1 5-2 0,1-4-4 0,-7 0-8 0,13-4-12 16,-7-3-22-16,0-1-25 0,8-2-39 0,-1-2-44 0,0-6-58 16,0 0-62-16,0-4-58 0,6 0-55 0,-5-4-40 0,5-7-35 0,1 3-14 15,0-2-6-15,-1-5 5 0,0 1 9 0,0-1 20 0,1-3 26 16,6 3 37-16,-6-4 45 0,-1-3 57 0,7 5 89 0</inkml:trace>
  <inkml:trace contextRef="#ctx0" brushRef="#br0" timeOffset="127143.84">11326 12764 0 0,'0'-5'99'0,"-7"2"107"0,7-5 18 0,-7 1 20 0,1 3 21 0,-1-2 19 16,1-3 18-16,-1 2 23 0,0 0 27 0,1 4 23 0,-6-5 23 0,4 5-22 15,2-5-46-15,-7 5-29 0,7-2-16 0,-1 2-17 0,-6 3-11 16,1 0-17-16,4 0-16 0,-4 0-16 0,-2 3-13 0,1 5-21 15,-6-4-23-15,6 3-28 0,-7 4-29 0,7 0-18 0,-7 1-16 0,8 2-10 16,-8 0-8-16,1 1-7 0,5 4-4 0,2-1-5 0,-8 0-3 16,7 0-5-16,0 4-3 0,6-2-3 0,1 0-4 0,-7-1-2 0,6-1-2 15,7 4-2-15,0-3-2 0,0-1-1 0,0-4 0 0,7 6-1 16,6-6 1-16,-7-1-1 0,7-1-1 0,1-4-3 0,-2-1-3 16,8 0-5-16,0-4-5 0,-7-3-6 0,7 0-5 0,-2-3-6 0,9 0-6 15,-7-5-6-15,-1-3-4 0,0-1-5 0,1 2-3 0,-1-5-2 16,-5 1-1-16,5-1 2 0,-6-3 2 0,0 3 3 0,1-3 7 0,-2 0 4 15,-6 0 6-15,8 2 7 0,-8-2 8 0,1-1 5 0,-7 2 7 16,6-2 4-16,-6 1 4 0,0 0 4 0,0 0 4 0,0 2 4 16,0 2 4-16,0-1 7 0,0 0 7 0,0 5 5 0,-6 3 5 0,6-1 2 15,0 1-2-15,0 3 0 0,0 1-1 0,0-2-1 0,0 5-2 16,0 0 0-16,0 0-3 0,0 5-1 0,0-2-2 0,0 5-5 0,0 3-6 16,0-1-4-16,0 2-4 0,0 6-1 0,0 1 1 0,0-1 1 15,0 0-1-15,0 4 1 0,0 3 0 0,0-3 0 0,6 4-1 0,-6 0-2 16,0-4-1-16,7 0-1 0,-7 0-1 0,0 0 0 0,7-4-1 15,-1 1-1-15,-6-1-1 0,6 1 0 0,0-9 0 0,2 5 1 0,-2-8-1 16,0 4 2-16,1-7-1 0,-1 3 2 0,1-7 1 0,6 0-1 16,-7 0 2-16,0-4-1 0,8 1-1 0,-8-5 1 0,8-3-1 0,-1 0 1 15,-7 0 0-15,7-3-1 0,-6-1 1 0,5 1-1 0,2-2-1 16,-8-2 0-16,1 0-1 0,-1 3-1 0,0-6-1 0,1 2-3 16,0 1-1-16,-1-4-1 0,0 0-1 0,-6 0 0 0,8 3-2 0,-2-2 0 15,-6 2 2-15,6 5-1 0,-6-2-2 0,7 2 0 0,-7 3 0 16,6 4 0-16,-6 4 1 0,0-1 1 0,7-1 2 0,-7 10 2 0,6-1-1 15,-6 2 2-15,0 2 1 0,7 3-1 0,-7 4 1 0,0-1 0 16,0 9 2-16,6-5 2 0,-6 8 0 0,0-6 1 0,0 11 0 0,0-6 2 16,0 5 0-16,0-5 0 0,0 4 2 0,0-2 0 0,0 0 1 15,0 0 0-15,0-1 0 0,0-5 0 0,6 5 0 0,-6-8 0 16,0 1 0-16,0-1 0 0,8-6 0 0,-8 2 0 0,0-7 1 0,6 4 2 16,-6-7 4-16,0 4 2 0,6-8 1 0,-6 3 2 0,0-3 0 15,7-3 1-15,-7-2-1 0,7 2 1 0,-1-5-1 0,1-3-1 16,-7 1 1-16,6-5-2 0,0 0-1 0,1-4-3 0,0 1-4 0,-1-3-3 15,7-1-3-15,-6 0-2 0,-1 0-2 0,1 0-1 0,-1-3-2 0,7 2 0 16,-6 1 0-16,-1 0 1 0,8 3-1 0,-8 2 1 0,7 2-1 16,-7 0 1-16,7 4-1 0,-6 5 1 0,5-2-1 0,-4-1-1 15,-2 9 2-15,7 0-1 0,-6 0 1 0,-1 9-1 0,0-6 1 0,1 4-1 16,-1 5 1-16,1-6-1 0,0 10 1 0,-7-5-1 0,6 3 1 16,-6 1-1-16,6-1 1 0,-6 1 0 0,0 3 0 0,7-3 2 0,-7-1 1 15,0-2 0-15,7 1-1 0,-7-1 1 0,6-1 1 0,-6-3-2 16,6-2 0-16,1-1-6 0,-1-2-7 0,1 1-21 0,0-8-28 0,-1 1-46 15,8-5-54-15,-8 1-65 0,6-8-68 0,-5 1-67 0,6-1-61 0,-6-7-34 16,5 4-18-16,-4-8-11 0,-2 1-3 0,-6-1 4 0,6 0 5 16,-6-3 22-16,-6-1 27 0,6-2 46 0,-14-5 54 0,8 4 64 15,-7-4 225-15</inkml:trace>
  <inkml:trace contextRef="#ctx0" brushRef="#br0" timeOffset="127440.72">10902 12254 0 0,'-26'18'102'0,"0"1"185"16,7-1 41-16,-1-4 28 0,7 2 22 0,0-2 25 0,0-3 25 15,7-4 20-15,-2 0 21 0,8-2 13 0,0 2 12 0,0-4-28 16,8-3-46-16,-8 4-60 0,12-4-63 0,-5-4-44 0,6 1-35 0,-7-1-23 16,7 1-20-16,1-9-21 0,5 5-24 0,-6-4-20 0,0-1-16 15,7-1-14-15,-8-3-10 0,2 6-11 0,-2-1-11 0,1-4-9 16,1 8-7-16,-8-4-8 0,0 3-6 0,2 5-6 0,-2-1-4 0,-6 0-3 15,6 4-1-15,-6 0-2 0,6 0-2 0,-6 4-2 0,7 0 0 0,-7 3-1 16,7 1-1-16,-7 2 0 0,6 1-1 0,1 0 2 0,-1 4-1 16,0-1-3-16,2 2-7 0,-2-2-11 0,0 4-14 0,0 1-20 15,8-1-22-15,-8-4-39 0,7 5-49 0,-6-1-65 0,6-3-73 0,0 0-70 16,0-1-70-16,0 1-46 0,0 0-33 0,0-5-12 0,1 5-2 16,-2-4 8-16,1 0 12 0,0 0 18 0,-6-4 22 0,5 4 39 0,-4-4 48 15,-2 1 66-15,0 0 77 0</inkml:trace>
  <inkml:trace contextRef="#ctx0" brushRef="#br0" timeOffset="127643.85">11123 13481 0 0,'-6'27'25'0,"0"1"378"0,-1-6 48 16,0 0 23-16,1-4 11 0,6 0 3 0,-7-6 0 0,7-1-20 15,-6-4-33-15,6-4-66 0,0-3-88 0,0 0-97 0,0 0-101 0,6-6-170 16,-6-2-201-16,0-3-103 0,0 1-54 0,7-6-26 0,-7 2-13 16,0-5-4-16,0 1 0 0,0-4 22 0,0 0 30 0,0-4 68 15,-7 1 146-15</inkml:trace>
  <inkml:trace contextRef="#ctx0" brushRef="#br0" timeOffset="131070.31">12882 12891 0 0,'0'12'260'0,"0"-6"36"0,-7 1 16 15,7 2 10-15,0-2 4 0,-6 0 6 0,6-3 8 0,0 3 9 16,0-4 11-16,0 2 16 0,0-2 18 0,0 1-43 0,0-4-74 0,6 3-51 16,-6-3-41-16,7 0-21 0,-1 0-13 0,1 0-6 0,-1-3-1 0,7-1-5 15,1 1-5-15,-2-9-10 0,8 5-10 0,-1-4-15 0,1-3-19 16,0-5-17-16,6 1-18 0,-7-1-14 0,7-3-9 0,0 1-6 16,1-5-5-16,-1 1-3 0,-7-2-2 0,7 2-3 0,-6-1 0 0,6-2-2 15,-7 2-1-15,1-4 1 0,-8 0-2 0,8 1 2 0,-7 0 1 16,7-1-1-16,-8 2 0 0,-4-1-1 0,4-1 0 0,-5 1 1 0,-1 0 0 15,1 2 1-15,0 2 0 0,-7 0 1 0,6 2 3 0,-6 0 1 16,0 3 3-16,0 1 4 0,0 1 5 0,0 3 3 0,0 0 6 0,-6 1 6 16,6-1 4-16,-7 4 5 0,0 4 3 0,7-4 4 0,-6 4 4 15,-1 3 1-15,1-3 0 0,-8 3 0 0,8 0-1 0,0 4-2 16,-8 0-5-16,8 0-4 0,-7 4-5 0,7 0-3 0,-8 3-7 0,2-1-2 16,-2 6-4-16,8-1-3 0,-7 3-2 0,0 5 0 0,6-1 0 15,-5 4 0-15,6 0 2 0,-8 4 0 0,8 3 0 0,-8 4 1 0,14-3 1 16,-6 7 1-16,-1-5-1 0,1 5 1 0,6-1 1 0,-6 4-1 15,6-2-2-15,0-2-2 0,0 1-1 0,6 0-3 0,-6-1-2 0,6-3-2 16,1 3 0-16,-1-7-3 0,1 1-1 0,0 0-1 0,5-4 1 16,-4-6-7-16,4 3-6 0,1-4-12 0,0-5-12 0,0 1-16 0,7-5-17 15,-8 2-26-15,2-9-31 0,-1 1-51 0,7 0-61 0,-8-8-73 16,2 0-77-16,5-3-66 0,-6-4-59 0,0 0-28 0,7 0-8 16,-8-8 3-16,2 5 8 0,5-9 14 0,-6 6 15 0,0-5 25 15,7 0 30-15,-7 0 51 0,7-3 62 0</inkml:trace>
  <inkml:trace contextRef="#ctx0" brushRef="#br0" timeOffset="131524.5">14080 12543 89 0,'0'-3'237'0,"0"3"35"0,0 0 33 0,0 0 34 16,0 0 38-16,0 0 28 0,-6-4 22 0,6 1 18 0,-7 3 13 16,7-5-10-16,-6 2-23 0,-1 3-39 0,1-3-43 0,-1-1-40 0,-5 4-35 15,4-4-31-15,-4 4-28 0,5-3-29 0,-6 3-33 0,0 0-24 16,-7 0-18-16,8 0-14 0,-8 0-11 0,7 3-8 0,-7 1-5 15,0 0-7-15,1 2-7 0,0-1-3 0,0 2-2 0,5 0-3 0,-6 4 1 16,1 0-4-16,6 0-2 0,0 0-3 0,-7 4-2 0,8 0 0 16,-1 3-3-16,6-4-1 0,-6 8-3 0,7-3-2 0,-2 2-2 0,2 1 0 15,6 0-2-15,0 1-3 0,0 3-3 0,6-5-3 0,-6 2-2 16,8-3-2-16,-2-1-2 0,7-1-2 0,-6 1 0 0,6-4-4 16,-1 0 0-16,2-5-2 0,-2 1-4 0,2-3-3 0,-1-5-3 0,6 1-6 15,-6-4-4-15,7 0-5 0,-1-7-6 0,-6 3-5 0,6-7-3 16,1 0-4-16,-7 0-4 0,7-3-3 0,-7-1-1 0,6-3 2 0,-5-1 1 15,-2 1 3-15,1-4 4 0,1 0 5 0,-2 0 4 0,-4 0 6 16,4 3 6-16,-12-3 4 0,7 0 4 0,-1 1 4 0,1-1 4 0,-7 0 4 16,0 4 1-16,6-5 2 0,-6 9 1 0,0-4 2 0,0 3 1 15,0 4 4-15,-6 0 4 0,6 4 2 0,0-1 0 0,0 5 2 16,0-1 1-16,0 4 2 0,-7 4 2 0,7-1 2 0,0 5 4 0,0-1 2 16,0 7 5-16,0-3 1 0,0 8 0 0,0 3 0 0,7 0 0 15,-7 3 1-15,6 5 0 0,-6-5 2 0,7 8 0 0,-1-3-1 0,0-1-2 16,2 0-3-16,4 0-3 0,-5-3-5 0,6-1-4 0,0-2-7 15,0-2-8-15,0-2-14 0,0-1-16 0,0-6-18 0,0-2-22 0,7-3-37 16,-8 1-46-16,2-8-79 0,-2 0-96 0,2-8-89 0,-8 1-86 16,7-8-43-16,-7 1-20 0,8-8-7 0,-8 0 0 0,0-3 7 0,-6-5 10 15,0-2 17-15,0-2 18 0,0-6 35 0,0-1 44 0,-6-2 80 16,-6-1 191-16</inkml:trace>
  <inkml:trace contextRef="#ctx0" brushRef="#br0" timeOffset="131696.37">14067 12173 0 0,'-19'8'304'0,"0"-5"127"0,-1 4 37 15,0 1 23-15,1 0 18 0,-1-5 10 0,7 3 8 0,-7-1 4 0,14-1 3 16,-7-1 2-16,6-3-2 0,1 5-43 0,0-2-66 0,6-3-113 16,0 3-134-16,6 1-71 0,0 0-37 0,1-1-26 0,6 1-19 0,0 4-24 15,7-5-25-15,-1 4-44 0,7-3-52 0,0 3-76 0,0 1-91 16,0-2-84-16,1 3-82 0,5-6-43 0,-6 4-21 0,7-3-11 16,-8 4-5-16,1-2 0 0,0-1 1 0,7 2 12 0,-7-4 18 0,0 5 38 15,7-5 50-15,-7 1 75 0,7 0 199 0</inkml:trace>
  <inkml:trace contextRef="#ctx0" brushRef="#br0" timeOffset="132024.51">15102 12646 345 0,'-12'7'443'0,"-1"-2"30"0,0-2 17 0,0 0 12 15,7-3 7-15,-8 4 7 0,8-4 6 0,-1-4 1 0,7 4 2 0,-7-3 1 16,7-5 1-16,0 5-114 0,0-6-172 0,0 3-96 0,7-1-60 15,0-5-31-15,-1 2-15 0,8 2-12 0,-8-3-9 0,7 4-6 16,6-4-6-16,-6 7-2 0,1-3-1 0,5 3-1 0,-6 1-3 0,6-1-2 16,-5 8 0-16,5-4-1 0,-6 7 2 0,0 0-2 0,0 0 1 0,0 5-2 15,0-1 1-15,-6 3-1 0,-1 5 1 0,0-1 0 0,1 0-1 16,0 4 2-16,-7 0-2 0,0 1 2 0,0-2-1 0,0 5-1 16,0-4 1-16,-7 4-1 0,0-5 0 0,1 1 1 0,0 0 1 0,-1-4 1 15,0 5-2-15,-5-9 0 0,5 5-1 0,-6-5 2 0,0 1 2 16,0-4 2-16,0 3 0 0,-1-6 0 0,2-1 0 0,-1 0-1 0,0-2-1 15,0-5-8-15,-1 0-10 0,2-5-16 0,5 3-14 0,-6-7-29 16,7-2-33-16,-1 1-49 0,7-5-55 0,0-3-61 0,0 0-64 0,0-4-61 16,7 0-59-16,-1-1-30 0,7-2-13 0,-6-1 0 0,13 1 5 15,-8 3 13-15,8-5 16 0,-1 2 27 0,1 3 35 0,0 0 46 16,5 0 57-16</inkml:trace>
  <inkml:trace contextRef="#ctx0" brushRef="#br0" timeOffset="132293.72">15670 12496 0 0,'12'-5'127'0,"-6"3"74"0,2-3 28 0,-2 2 34 15,0 0 37-15,1-1 39 0,-1 0 44 0,-6 4 36 0,7-4 34 16,-7 2 5-16,0 2-4 0,0-5-24 0,0 5-31 0,0-3-21 16,0-1-15-16,0 4-20 0,-7-5-22 0,7 5-27 0,-6-3-31 0,-1 3-37 15,1-3-41-15,0 3-34 0,-8 0-31 0,2 0-22 0,-2 3-16 16,1-3-14-16,-7 8-10 0,2-1-11 0,-2 0-9 0,0 5-10 0,1-1-7 16,-7 0-7-16,6 3-5 0,1 0-4 0,-1 5-2 0,0-1-3 15,7 1-2-15,1-1-1 0,-2 1-2 0,2-1-1 0,-2 4 2 0,8-5-2 16,-1 2-2-16,7-1-2 0,0 1-1 0,0-1-5 0,7-4-5 15,-7 5-9-15,12-4-10 0,-4-4-13 0,4 0-14 0,8 0-20 16,-7 0-26-16,13-8-41 0,-6 5-49 0,6-5-60 0,-1-3-67 0,8 0-56 16,-7-3-51-16,6-5-39 0,1 1-33 0,-7 0-12 0,7-4 1 15,-1-3 7-15,1 2 12 0,-1-2 20 0,2-4 25 0,-2 2 42 16,1 2 49-16,-1-5 62 0,-6 1 68 0</inkml:trace>
  <inkml:trace contextRef="#ctx0" brushRef="#br0" timeOffset="133028.09">16191 12543 0 0,'6'-10'56'0,"0"2"149"0,-6 1 13 16,0 0 17-16,0-1 19 0,0 1 21 0,0 2 22 0,0-2 31 15,-6 4 32-15,6-4 35 0,0 3 33 0,-6-2-21 0,-2 1-46 0,2 2-31 16,6-1-23-16,-13-1-13 0,7 2-8 0,-1 0-11 0,1 3-14 16,-7 0-16-16,-1 0-16 0,8 3-27 0,-7-3-31 0,0 8-31 15,-6-4-30-15,5 4-24 0,2-2-17 0,-8 5-13 0,7-3-10 0,-7 3-7 16,8 3-4-16,-8 0-6 0,7-2-4 0,0 2-6 0,0 4-5 0,-1-3-4 16,2 4-4-16,5-4-3 0,1 3-2 0,-1-4-2 0,1 5 0 15,6-5-1-15,0 1 0 0,0-1-1 0,6-2-4 0,-6 2-1 16,7-7-4-16,6 4-3 0,-7-4-5 0,8 1-4 0,-2-4-7 0,8 0-6 15,-7-4-6-15,7 0-10 0,-1-4-9 0,1 0-11 0,-1-4-11 16,0-2-9-16,1 2-8 0,0-6-5 0,-1 2-1 0,-5-2 0 0,5 0 4 16,-6-5 5-16,0 5 5 0,-1-6 5 0,-4 3 8 0,-2-1 9 15,0-1 12-15,1 1 12 0,0 0 15 0,-7 0 17 0,0-4 21 0,0 2 19 16,0 3 17-16,0-1 15 0,0-1 12 0,-7 4 10 0,7 1 12 16,-7 3 9-16,7 0 7 0,0 3 3 0,-6 1 1 0,6 0 0 15,0 3-2-15,0 4-8 0,0 0-9 0,-6 0-12 0,6 4-13 0,0 0-11 16,0 3-10-16,0 4-11 0,0 0-11 0,0 3-7 0,0 2-7 15,0 1-3-15,0 5-2 0,6 1-3 0,-6-1 1 0,0 0-1 0,6-1 1 16,-6 2 0-16,7 2-2 0,0-6 1 0,-7 1-1 0,6 3 0 16,0-4-1-16,1-5-1 0,-1 1-1 0,8 0 0 0,-8-1-2 0,7-3 0 15,-6-4-1-15,5 0-3 0,2 1-5 0,-1-8-1 0,-1 4-2 16,2-4-3-16,-2-4-5 0,2 1-2 0,-1-4-5 0,7-5-1 0,-8 5-2 16,2-4-1-16,-2-4-1 0,1 1 0 0,1-1-1 0,-2 0 2 15,-5-2 1-15,6-2 2 0,-7 1 3 0,1-1 2 0,-1-3 3 16,1 4 3-16,0-4 4 0,-1 4 3 0,-6-1 3 0,6 0 1 0,-6 1 4 15,0 4 4-15,8-1 5 0,-8 5 5 0,0-2 2 0,0 5 4 16,0 0-1-16,0-1 1 0,0 5 1 0,0 3-1 0,0 0 2 16,0 3 3-16,0 5 4 0,0-1 2 0,0 4 0 0,0 0-2 0,0 6-3 15,-8 2-3-15,8 4-1 0,0-1 0 0,0 0 1 0,0 3-2 16,0 1 1-16,0-1-2 0,0 1 0 0,0-3-3 0,0 2-3 0,8-3-2 16,-8-5-3-16,6 6 0 0,0-9 0 0,7 5 0 0,-6-4-1 15,-1-5 0-15,7-2-1 0,1 3 0 0,-2-7 1 0,-6-1-1 0,8-3 1 16,-1 0 1-16,0-3-1 0,-6-1 0 0,5-7 2 0,2 3-1 15,-2-2 1-15,-5-5-2 0,6 1 1 0,-6-2-1 0,5-1-1 0,-5-6-1 16,6 5 0-16,-7-4 0 0,1-5-2 0,0 7-2 0,-7-6 1 16,6 0-2-16,1 0 1 0,-7 1 0 0,6 3 0 0,-6 0 1 15,0 0 0-15,0 3 1 0,6 5 1 0,-6 3 0 0,0 0-1 0,0 4 0 16,0 7 1-16,0 0 2 0,0 3 0 0,0 5 1 0,0-1 0 0,0 7 0 16,0 1 0-16,-6 4-2 0,6 3-1 0,0 0 1 0,0 3 0 15,6 1 1-15,-6 0 1 0,0 3-1 0,0-3 1 0,7 0 0 16,0-6 0-16,-7 3-2 0,6-2-3 0,0-2-6 0,8-4-6 0,-8 0-15 15,7-4-18-15,-6-4-41 0,6-3-49 0,-1-4-68 0,2 0-78 16,-1-4-67-16,0-3-61 0,0-4-41 0,-1-1-32 0,2-2-14 0,-1 0-6 16,0-5 1-16,-6 1 7 0,-1-1 13 0,0-3 17 0,1-3 39 15,-7-1 51-15,0 1 68 0,-7-5 120 0</inkml:trace>
  <inkml:trace contextRef="#ctx0" brushRef="#br0" timeOffset="133294.91">16099 11994 55 0,'-26'18'275'0,"-6"1"43"0,12-1 41 0,-6-3 38 0,7-1 36 15,-1-3 25-15,7-3 19 0,0-2 13 0,6 3 12 0,1-6 5 16,6 0 4-16,0 1-57 0,0-4-87 0,0 0-54 0,6 0-37 0,7 0-38 16,0-4-39-16,0-2-38 0,7-3-33 0,-7 3-25 0,13-5-19 0,-6 0-14 15,-1 0-9-15,1-4-10 0,-1 5-10 0,0-6-10 0,1 5-9 16,-7 0-7-16,0 4-6 0,0 0-5 0,1-1-2 0,-8 5-3 15,0-1-2-15,1 4 0 0,0 0-2 0,-1 4 1 0,0-4-1 0,1 7 0 16,-1-3-1-16,-6 3-2 0,7 0-6 0,0 4-11 0,-1 0-15 16,0 0-26-16,1 0-30 0,6 0-56 0,-7-1-71 0,1 2-81 15,6-1-85-15,-6-3-64 0,5-2-51 0,-4 3-25 0,4-6-14 0,1-3-3 16,0-3 2-16,0-1 10 0,1-4 15 0,-2 1 25 0,2-4 30 16,-2 0 58-16,1-4 71 0</inkml:trace>
  <inkml:trace contextRef="#ctx0" brushRef="#br0" timeOffset="134911.28">18724 12616 202 0,'0'0'229'0,"0"0"25"0,0 0 21 0,0 0 25 0,0 0 22 0,0 0 30 16,0 0 32-16,0 0 29 0,0 0 27 0,0 0-18 0,0 0-42 0,0 0-36 15,0 0-34-15,0-2-24 0,0 2-25 0,0-5-19 0,0 2-21 16,0-1-21-16,-6 4-24 0,6-4-28 0,0-3-31 0,0 3-30 16,0 1-26-16,-7-1-19 0,7 1-12 0,0-5-8 0,0 4-5 0,-7-3-5 15,7 3-2-15,0-3-3 0,0 3-3 0,-6-3-1 0,6-1-1 16,-7 5 1-16,1-4-1 0,-1 0-2 0,7 3 2 0,-7-3-1 0,-5 3 0 16,6-1 1-16,-2-2-1 0,-4 4 1 0,-1 0-1 0,-1 3 0 15,2 0 0-15,-8 0 1 0,7 0 0 0,-7 3 1 0,1 0-1 16,0 4 1-16,-1-2 0 0,1 2 0 0,-1 4 1 0,-6-3 0 0,6 3 0 15,1 3-1-15,-1-3 1 0,7 0 1 0,-7 4 0 0,1-1 0 16,6 2 0-16,0-2-2 0,0-1 1 0,0 4 0 0,7 0 1 0,-1-2 1 16,0 0 0-16,1 2 0 0,6-2 0 0,6 4-1 0,-6-4 0 15,7-1 1-15,6 1-1 0,-7 0-1 0,7-4 1 0,1-1 0 16,5 1-1-16,0 0 1 0,1-3-3 0,-1-5 0 0,8 0-1 0,-1-3-3 16,0 0 0-16,0-3-5 0,0 0-6 0,0-8-3 0,0 3-6 15,0-3-4-15,0-3-5 0,7 0-6 0,-7-5-5 0,-7 1-5 0,7-5-4 16,0 6-2-16,0-6-1 0,-6 1-2 0,5-3 1 0,-5 3 3 15,0-3 3-15,-1-5 4 0,-5 4 5 0,-2-4 4 0,2 2 5 0,-1-2 3 16,0-3 7-16,-6 4 6 0,5-4 4 0,-6 4 4 0,-6-5 3 16,8 5 2-16,-2 0 3 0,-6 0 6 0,6 3 8 0,-6 0 6 15,7 0 6-15,-7 5 7 0,0-2 9 0,0 6 6 0,0-3 4 0,0 3 6 16,0 2 5-16,0 4 3 0,0 0 4 0,0 0 3 0,-7 4 4 0,7 0-2 16,0 3-4-16,0 0-5 0,0 1-5 0,-6 3-8 0,6 0-8 15,0 0-5-15,0 3-6 0,-6 1-5 0,6 0-4 0,-8 3-5 0,8 4-6 16,-6 3-2-16,0 1-5 0,0 4-3 0,-1 3-3 0,7 3 0 15,-7 1-1-15,1 3 1 0,-1 0-1 0,1 3 0 0,6 6 1 0,-7-1-1 16,0 3-2-16,7 0 0 0,-6 0 1 0,6 5 0 0,0-5 0 16,-6 4-1-16,6-4 1 0,0 1 0 0,6-4 1 0,-6 2-1 15,6-5 1-15,1-1 0 0,0-1-1 0,6-2 1 0,-7-1 1 0,14-7-1 16,-8 0 1-16,2-5 0 0,5-1 0 0,1-5-1 0,0-1 1 16,-8-5-1-16,8-2-2 0,-1-3-1 0,7-3 0 0,-12-5-3 15,12 1 0-15,-7-4-1 0,-5-5-2 0,5-1 0 0,0-1 0 0,-6-1 1 16,7-3-2-16,-7-3 1 0,0 3-1 0,0-5 0 0,-7 2 2 0,8-1 0 15,-8 1 0-15,0-1 3 0,1 1 1 0,0 0 2 0,-1-2 0 16,-6 5 2-16,6-3-2 0,-6 7 1 0,0-1 0 0,7 0 2 16,-7 5 0-16,0 3 2 0,0-1 0 0,0 6 1 0,0 2 1 0,0 0 0 15,0 1-2-15,0 3 0 0,0 0 0 0,0 3 0 0,0 1 1 16,0 3-1-16,0 1 1 0,0 4 0 0,0-2-2 0,0 5 0 0,0 3-1 16,0 0 0-16,0 0-1 0,0 4 1 0,6 0 0 0,-6 5 1 15,0-2 1-15,0-3-2 0,7 3 1 0,-7 1-1 0,7-4 0 0,-1 0 0 16,0 0 0-16,2-4-1 0,-2 1 1 0,0-5 0 0,1 1 0 15,-1-4-1-15,1 0-1 0,6-5 1 0,-7-1 0 0,8-1 0 16,-2-4-2-16,2-4 0 0,-8-1 0 0,7-1 0 0,0-2-1 0,6-3 0 16,-5-3 2-16,-2-1 0 0,1 0 0 0,1-3-1 0,-2 4 0 0,2-9 1 15,-8 6-1-15,7-2 0 0,0-3 0 0,-6 4 0 0,-1-4 2 16,0 4 0-16,2-5 0 0,-2 5 0 0,0-4-1 0,0 4 0 16,-6 0 1-16,7-1 0 0,-7 1 0 0,7 3 0 0,-7 0 0 0,0 5 1 15,6-2-1-15,-6 5 0 0,0 0 0 0,0 4-2 0,0 3 0 16,0 0 0-16,-6 3-2 0,6 0 1 0,0 5 1 0,0 3 0 0,0 3-1 15,-7 1-1-15,7 4 1 0,0-1-1 0,0 7-1 0,0-3 2 16,0 8 1-16,0-4 0 0,7 3 1 0,-7-4 1 0,6 5 1 0,-6-4-1 16,7-1-3-16,-1 1 0 0,1-5 2 0,-7-2 1 0,7-1 1 15,5 0-1-15,-6-7 0 0,2 4 0 0,-2-8-2 0,7-3 2 16,-7 0 1-16,1 0 0 0,6-8-1 0,-1 0 0 0,-4-2 2 0,4-2 0 16,-5-4 1-16,6 1-1 0,-6-3-2 0,5-4 1 0,2 0 2 15,-8-1-1-15,0-4 0 0,8 2-1 0,-8-2 0 0,1-2 0 16,-1 3 0-16,1-3-1 0,0-1 1 0,-1 4-1 0,0-3-2 0,0-1 1 15,2 3 0-15,-8 2 0 0,6-2 0 0,0 5-1 0,-6 4 0 16,7-1 0-16,-7 5-2 0,6 2-1 0,-6 0 1 0,0 5-1 16,7 3 0-16,-7 3 1 0,7 5-1 0,-7 0 1 0,0 2-1 0,6 5 1 15,-6 3-1-15,6 1 1 0,-6-1 0 0,6 3 1 0,-6 5 1 0,0-3 0 16,0 2 1-16,8 1 1 0,-8-1-1 0,0-3 1 0,0 4 1 16,0 0 1-16,0-1-2 0,0-3 2 0,0 0 0 0,6-3 1 15,-6-1-1-15,0 1 3 0,6-5 0 0,-6-3 2 0,0 1 0 0,7-2 0 16,0-3 2-16,-1-4 0 0,-6 2 2 0,7-5 0 0,5-5-1 15,-5 5 2-15,0-6-1 0,5-6 0 0,-5 5 0 0,6-8-2 0,-6 1 0 16,5-5-2-16,-5-2 0 0,6 2-2 0,-7-6 0 0,8 2-3 16,-8-3-1-16,1 1-3 0,-1-4-2 0,1 2 0 0,-1 0-1 0,1 0 1 15,-7 2 0-15,6-1 0 0,0 4-1 0,2-1 0 0,-8 6 0 16,6 2-2-16,-6 0 0 0,6 4 0 0,-6 5 1 0,7 1 0 0,-7 2 1 16,7 3 0-16,-7 3-2 0,6 2 1 0,-6 1-1 0,6 5-1 15,-6 1 0-15,0 2-1 0,7 0 0 0,-7 5 0 0,6 0-2 0,-6 2-2 16,7 1-5-16,-7 0-3 0,0 0-4 0,7 1-5 0,-7-2-5 15,6 1-9-15,-6 0-9 0,6-4-15 0,1 1-17 0,0-5-31 16,-1 2-41-16,1-6-54 0,5-2-61 0,-5-1-58 0,6-3-54 0,1-4-49 16,5 0-42-16,-6-4-19 0,6 0-7 0,1-3 4 0,-1 0 7 15,7-5 13-15,-6 1 15 0,6 0 34 0,-7 1 42 0,7-5 55 0,0 4 62 16</inkml:trace>
  <inkml:trace contextRef="#ctx0" brushRef="#br0" timeOffset="135451.15">20971 12540 0 0,'6'-7'49'0,"0"-4"137"0,2 3 17 0,-8-3 18 0,0-1 20 0,0 2 19 15,0-1 18-15,0 0 20 0,-8-1 17 0,8 2 21 0,-6-5 20 0,0 4-15 16,0 1-32-16,-2 2-22 0,2-2-17 0,0 2-13 0,-1 1-11 16,1-1-15-16,-1 5-16 0,-6-1-18 0,1 4-16 0,4 0-14 0,-4 4-12 15,-1 3-21-15,-1 0-24 0,2 5-22 0,-2 2-19 0,2 0-10 16,-8 5-7-16,7-2-3 0,-1 6-4 0,-4 3-2 0,11-4-2 0,-6 3-2 16,0 1-4-16,6 0-3 0,0 3-6 0,7-7-5 0,-6 4-3 15,6-1-3 1,6-3-4-16,-6-4-1 0,7 1-3 0,0-1-4 0,6-3-4 0,-7-4-3 0,8 0-5 15,-2-7-4-15,8-1-5 0,-7-3-5 0,7-3-3 0,-8-1-1 16,8-7-2-16,0 0 1 0,-7 0-2 0,7-3 1 0,-8-5 0 0,8 1 2 16,-7-1 1-16,-1-3 2 0,-4 0 4 0,4-1 5 0,-6-2 5 15,2 0 3-15,-2-1 2 0,0 1 3 0,1-1 3 0,-7 1 2 0,6 2 2 16,-6-2 4-16,0 3 4 0,0 4 5 0,0 0 3 0,0 3 7 16,0 0 2-16,0 3 3 0,0 5 2 0,0 1 0 0,0-2 0 0,-6 8 0 15,6 0-2-15,0 0-2 0,0 0-1 0,0 3-4 0,6 5-3 16,-6 2-4-16,0 2-2 0,0 3-3 0,0 0-3 0,0 6 1 15,7 2 1-15,-7 2 2 0,0 4 2 0,0 1 2 0,0-1 0 0,0 3 1 16,0 5 1-16,0 4-1 0,0-1 0 0,-7 1-1 0,7 2-2 16,0 1-1-16,-6 4-2 0,6 2-2 0,-7-1-1 0,1 2-4 0,0-1-4 15,-2 3-1-15,2-2-1 0,-6 0-3 0,4-3-2 0,-4 3-3 16,5-7-1-16,1 0-5 0,-8-4-3 0,8-3-5 0,-6 0-6 0,4-8-6 16,2-3-4-16,0-5-5 0,-7 2-2 0,6-9-2 0,0-3-3 15,-5 1 0-15,6-9-2 0,-8 4-1 0,8-7 1 0,-8-3 3 0,8-1 5 16,-7-4 7-16,-1 1 7 0,8-4 10 0,-6-3 13 0,-2-1 7 15,8 0 5-15,-1 1 4 0,1-5 3 0,-1-3 4 0,7 4 3 0,0-4 3 16,0 0 0-16,0 0 1 0,7 0-1 0,-1-4-2 0,7 5-2 16,1-5-5-16,-2 0-8 0,8 0-3 0,-1 1-3 0,1-5 0 15,0 5-2-15,6-4-4 0,-7 3-6 0,7-4-13 0,0 5-17 0,-7-4-33 16,7 3-41-16,-6-4-61 0,0 5-71 0,-1-4-69 0,-5-1-68 0,-2 5-42 16,2-5-30-16,-1 1-13 0,-7 0-7 0,0-4 0 0,1 4 4 15,-7-5 11-15,7 2 17 0,-7-5 33 0,0 4 41 0,0-4 61 16,0 4 119-16</inkml:trace>
  <inkml:trace contextRef="#ctx0" brushRef="#br0" timeOffset="135732.4">19916 11881 0 0,'0'-5'139'16,"-7"1"172"-16,0 4 48 0,7-3 35 0,-6 3 28 0,0 0 19 15,0 0 13-15,-2 0 7 0,2 0 2 0,-7 0 3 0,7 0 1 0,-1 0-42 16,-6 3-61-16,-1 1-74 0,2 1-76 0,-1 1-59 0,-7 2-46 0,8 0-39 16,-8 3-34-16,0-4-49 0,7 7-52 0,-13-3-73 0,6 4-82 15,8 0-83-15,-8-4-82 0,1 3-41 0,-1 1-21 0,0-5-10 16,1 5-5-16,-1-3-2 0,1-1-2 0,-1 0 3 0,1 0 5 0,0-4 28 15,-8 0 42-15,8 1 66 0,0-1 189 0</inkml:trace>
  <inkml:trace contextRef="#ctx0" brushRef="#br0" timeOffset="135935.51">18626 12243 72 0,'-6'7'368'0,"-1"1"50"0,0-4 27 0,7 3 16 16,0 0 8-16,0-3 8 0,7-1 9 0,0 1 5 0,6-4 3 0,7 4 1 16,-2-4 2-16,9 0-69 0,-1 0-100 0,6-4-104 0,1 4-100 15,-1 0-87-15,7 0-77 0,1 0-105 0,-1 0-120 0,-7 0-88 16,7-4-69-16,-6 4-38 0,-1 0-18 0,1 0-11 0,-7 0-3 0,0 0-4 16,-6-3 0-16,-1 3 2 0,1-4 3 0,-8 4 35 0,2 0 50 15,-1 0 91-15,0 0 299 0</inkml:trace>
  <inkml:trace contextRef="#ctx0" brushRef="#br0" timeOffset="137281.6">22618 12276 0 0,'7'-7'41'0,"-7"3"169"0,0 1 13 0,0-5 12 16,0 4 15-16,-7 1 14 0,1-5 15 0,-1 2 14 0,1 1 14 0,0-2 17 15,-1 0 19-15,0 3-19 0,-5-3-38 0,5 0-32 0,-6 2-30 16,0-2-10-16,6 0-2 0,-6 3-5 0,1 1-7 0,4-5-10 0,-4 5-11 16,-1 3-13-16,0-4-12 0,6 4-17 0,-5-3-16 0,-2 6-21 15,1-3-21-15,0 4-15 0,0-1-8 0,7 5-11 0,-14-1-8 0,7 5-8 16,6-2-7-16,-5 5-1 0,-2-1-4 0,1 5 1 0,1-1-2 15,4 0 1-15,-4 5-1 0,6-1 1 0,-1-1 1 0,7 1-3 16,0 0 0-16,0 4-1 0,0-4 0 0,7 1-2 0,-1-6 0 0,0 5-2 16,8-3 1-16,5-1-2 0,-6 0 1 0,6-4-2 0,7 1-1 15,-6-4-2-15,6 0 0 0,1-4-3 0,5 1 0 0,-7-4 0 0,8 0-1 16,-7-4-1-16,7 0-2 0,-7-4-3 0,6-3-2 0,-6 0-5 16,7-5-2-16,-7 1-2 0,0-3 0 0,1 2-2 0,-1-6 1 0,-7 4-1 15,7-5 1-15,-6 1 0 0,-8-4 1 0,8 4 2 0,-7-5 0 16,1 1 3-16,-2 1 3 0,-6-1 4 0,8 0 3 0,-8-1 5 0,-6 2 7 15,7-1 5-15,-1 4 5 0,-6-1 5 0,6 1 5 0,-6 3 6 16,0 1 5-16,0 2 2 0,0 5 1 0,0 0 2 0,0-1-1 16,0 5 0-16,0-1-2 0,0 4-4 0,0 0-4 0,0 4-4 0,0-1-5 15,0 1-5-15,0 3-6 0,0 4-4 0,0 1-6 0,0 2-3 16,0 4 0-16,0 1 0 0,0 3-2 0,0 0 0 0,0-1 0 0,0 1 0 16,0 4 1-16,0-3 0 0,8 2-1 0,-8-3 0 0,0 0 1 15,6-4-1-15,0 3 1 0,-6-5-1 0,6-1 0 0,2-1 1 16,-2 1-1-16,0-8 1 0,7 4 1 0,-6-3 1 0,6-5-1 0,-7 1 1 15,8-4-2-15,-2 0 0 0,2-7-1 0,5 2-1 0,-6-2-1 0,0-4-1 16,7-3 0-16,-7 2-3 0,6-5 1 0,-6-3-1 0,1 3-2 16,-2-5 1-16,1 0-1 0,1 0 1 0,-8-3 0 0,0 2 1 15,0-3 0-15,2 1 0 0,-2 3 3 0,0 0 2 0,-6 0 5 0,0 4 2 16,7 3 4-16,-7 1 3 0,0-1 4 0,0 7-1 0,0 1 1 0,-7 3-1 16,7 1 1-16,0 3-1 0,0 3 1 0,-6 1-2 0,6 3 1 15,0 4-1-15,-6 4-3 0,6 0-3 0,-8 4-4 0,8-2-2 16,0 5-3-16,0 3-1 0,0-2-1 0,0-2 0 0,0 2 0 0,8-1-8 15,-2 0-11-15,-6-3-16 0,6-5-21 0,1 1-40 0,6-1-47 16,-6-6-70-16,-1 3-81 0,0-9-78 0,1-2-76 0,6 0-40 0,-7-2-21 16,1-3-10-16,0-5-4 0,-1 0 4 0,1-2 9 0,-1-7 17 15,0 1 19-15,1 0 38 0,0-8 50 0,-7 4 68 0,6-4 190 16</inkml:trace>
  <inkml:trace contextRef="#ctx0" brushRef="#br0" timeOffset="137437.84">23374 11643 0 0,'-26'0'178'0,"0"3"114"16,-1-3 20-16,2 4 9 0,-7 3 3 0,5-3 1 0,1 3 2 0,0-3 1 16,0 2-2-16,7-1-8 0,-1 5-15 0,0-2-89 0,1 3-128 15,6 3-135-15,0-3-139 0,-1 3-69 0,2 2-37 0,6 2-18 16,-2-3-8-16,2-1-3 0,6 1-4 0,0 0 1 0,6-1-1 0,2 0 11 16,-2 1 12-16,6-4 42 0,8 5 213 0</inkml:trace>
  <inkml:trace contextRef="#ctx0" brushRef="#br0" timeOffset="138454.81">23993 12447 0 0,'-13'17'200'0,"-1"0"59"0,8-7 11 0,0 6 8 0,0-9 4 0,6 4 11 16,0-8 13-16,0 5 11 0,6-4 13 0,0-4 13 0,0 0 13 0,8 0-45 16,-1-4-72-16,-1 1-45 0,2-2-31 0,6-1-14 0,-8-2-6 15,8-3-1-15,-1-1-2 0,1-1-6 0,-1-6-7 0,1 4-7 16,0-2-7-16,-1-2-5 0,-6-3-7 0,0 4-9 0,7-4-7 0,-14-1-4 16,8 2-3-16,-8 2-2 0,7-2-2 0,-13 2 1 0,6 1 4 15,-6 0 2-15,7 2 0 0,-7 2 0 0,0-1-2 0,-7 8-3 0,7-4-2 16,0 4-4-16,0 3-5 0,-6 0-4 0,6 1-6 0,-7 3-6 15,7 3-5-15,-6 1-5 0,0 0-8 0,6 3-5 0,-8 1-6 0,2 6-5 16,0 1-6-16,0 3-2 0,-2-1-4 0,2 10-1 0,0-1 0 16,-1 2-2-16,1 3 0 0,-1 1-1 0,7 1 1 0,-7 1 0 15,1 3 0-15,6-1-1 0,0 0 0 0,-6 5 2 0,6-2 1 0,0 3 1 16,0-3 0-16,-7 1-1 0,7-3 1 0,0 4 0 0,0-1 0 16,-7 0 1-16,7-3-2 0,0-1 2 0,-6 1-1 0,6-8 2 15,0 3-2-15,0-1 0 0,-6-6-2 0,6-3-1 0,0 0 0 0,-7-4 1 16,7-3 0-16,0-4 1 0,0 0 1 0,0-4 2 0,0 1 2 0,0-4 0 15,0-4 2-15,7-4-1 0,-7 1 1 0,0-5 1 0,6-3-1 16,-6-4 0-16,6 0-1 0,-6-3-2 0,7-8-2 0,0 1-4 16,-1-4-2-16,0-4-7 0,8-1-5 0,-8-6-6 0,7 0-5 0,-7-4-6 15,8 1-6-15,-2-1-2 0,2-5-2 0,5 2-2 0,-5-1-1 16,-2 0 1-16,8 4 2 0,-1 5 3 0,1-3 1 0,-7 7 5 0,6 1 5 16,1 9 4-16,-1-1 5 0,1 4 4 0,0 4 6 0,-7 3 3 15,0 5 2-15,6 1 2 0,-5 3-2 0,-2 2 1 0,-5 0 0 0,6 8 1 16,-7 0-2-16,1-1 0 0,-1 9-2 0,0-2 1 0,2 2-1 15,-2 6 1-15,-6-4 0 0,0 9-2 0,6-2 1 0,-6 2 2 16,0-3 0-16,0 3 0 0,7 3 1 0,-7-4-1 0,7 0 1 0,-7 0 2 16,6-4 2-16,0 0 0 0,1 0-1 0,-1-2 1 0,1-2 0 0,6-2 2 15,0-6 0-15,7 2 0 0,-7-5 0 0,6 0-1 0,1-6 0 16,6 0-6-16,-7-5-4 0,1-3-10 0,6-3-10 0,0-1-10 16,0-3-9-16,-7-4-10 0,8-4-9 0,-7 1-7 0,-2-5-7 0,2-3-4 15,-1 0-1-15,-5-3-1 0,-2-5 1 0,2 1 1 0,-1-4 6 16,-7 1 9-16,1-1 10 0,0-1 11 0,-1 1 11 0,-6 0 10 0,6 4 10 15,-6 0 15-15,0-1 17 0,6 4 15 0,-6 5 13 0,0 3 11 16,0 3 10-16,-6 0 7 0,6 5 5 0,0 2 5 0,0 0 3 0,0 5 3 16,-6 3 2-16,6 3 1 0,0-2 0 0,-6 5-6 0,6-1-11 15,-7 6-11-15,0-4-12 0,7 8-10 0,-6-4-9 0,-1 6-6 0,1 3-5 16,6 1-5-16,-14 1-4 0,8 3-5 0,0 5-2 0,0 4-3 16,-2 2-3-16,2 0 0 0,-7 5 3 0,7 2 0 0,-1 6 2 0,0-2 1 15,1 4 1-15,6 4 2 0,-6 0 0 0,0 0 1 0,-2 4 0 16,8-2 2-16,-6 3-1 0,0-2 1 0,6 1-1 0,-7 0 0 15,7-4-2-15,-6 0-1 0,6-4-1 0,0 1 0 0,0-4-2 0,6-5 0 16,-6-3-1-16,0 1 0 0,7-4-1 0,-1-5 0 0,-6-2 1 16,6-5 0-16,2-3 2 0,-2 1 0 0,0-9 1 0,-6 1 0 0,6-4 0 15,1 0 1-15,0-7-1 0,6-1 0 0,-7-3 0 0,0-4 1 16,8 0 0-16,-2-7 0 0,-4 0-1 0,4 1 0 0,1-9-1 0,1 5-3 16,-2-8 0-16,-6 4-1 0,8-8 0 0,-1 4 0 0,0-4-2 15,0 4 0-15,1-3-1 0,-2 3-1 0,1 4 1 0,-6-1 0 16,6 4-1-16,-1 5 2 0,2 2-2 0,-8 4 0 0,8 3 2 0,-8 3-1 15,7 5-1-15,-7 0 0 0,1 4 0 0,0 4 1 0,-1 3 2 0,0-1 0 16,0 6-2-16,-6-1-1 0,8 8 0 0,-8-1-2 0,6 0 0 16,-6 4-4-16,6 1-5 0,-6-2-7 0,0 2-8 0,7-2-13 15,-7 2-14-15,6-3-26 0,-6-1-30 0,7-1-37 0,0 1-43 0,-1-4-45 16,0-5-50-16,8 2-42 0,-8-1-40 0,7-8-38 0,0 5-40 16,0-5-20-16,7-3-9 0,-1 0 3 0,1-3 9 0,-1-1 23 0,8 0 28 15,-2-3 38-15,1 0 41 0,0-5 48 0,1 2 50 0</inkml:trace>
  <inkml:trace contextRef="#ctx0" brushRef="#br0" timeOffset="139223.7">26031 12320 0 0,'6'-14'47'0,"2"-1"135"16,-8 0 21-16,0 1 27 0,0-1 31 0,0 1 28 0,-8 2 31 0,8-2 35 15,-6 3 40-15,0-1 20 0,-1 1 12 0,1 0-23 0,-1 4-42 16,0-1-27-16,1 1-19 0,-6 0-19 0,4 3-18 0,-4 1-27 16,-2 3-28-16,1-4-29 0,7 8-29 0,-7-4-35 0,0 7-39 0,0 0-28 15,0 0-22-15,-6 5-12 0,5 2-10 0,2 2-4 0,-2-2-4 16,1 4-3-16,7 4-2 0,-7 0-2 0,0 0 0 0,7 3-1 0,-2 2 0 15,2-6-1-15,0 5-2 0,6-1 1 0,0 1-1 0,0-4 1 16,0 0 0-16,6-3 0 0,0-1-1 0,2-3-1 0,4-1-2 0,-5-3-3 16,6-4-3-16,0 0-4 0,7-2-5 0,-8-5-6 0,8 0-9 0,-1-8-7 15,1 4-9-15,0-7-5 0,-8 0-6 0,8 1-4 0,-1-5 0 16,1-3 0-16,-7-1 1 0,0 2 3 0,6-6 2 0,-11 1 4 16,4-4 6-16,-6 1 7 0,8-2 8 0,-8 2 7 0,-6 0 10 0,7-1 9 15,-7-3 8-15,6 3 9 0,-6 5 11 0,0-6 10 0,0 5 7 16,0 4 8-16,0-1 8 0,0 2 5 0,-6 6 3 0,6 0 1 0,0 0 0 15,0 7-1-15,-7 0-1 0,7 4-2 0,0 0-1 0,-6 8-9 16,6-1-8-16,0 4-10 0,-6 0-7 0,6 7-7 0,0 0-9 0,-8 1-3 16,8 3-4-16,0 3 0 0,0 1-1 0,8 0 0 0,-8 3-1 15,6-3-1-15,-6 3 0 0,6-3 0 0,1-1 1 0,-1 1-1 0,1-4 0 16,0 0-2-16,5-4-1 0,-5-3-4 0,6 0-3 0,-7-4-3 16,7-4-2-16,1 0-5 0,6-7-4 0,-8 0-5 0,1 0-4 0,0-7-5 15,6 0-4-15,-5-2-2 0,-2-4-2 0,8 1 0 0,-7-7 0 16,1 5 2-16,-2-4 1 0,-6-4 4 0,8 4 3 0,-1-4 5 15,-7 0 4-15,1 0 4 0,0 0 7 0,-1 0 4 0,0 0 5 0,0 0 4 16,-6 0 6-16,8 0 6 0,-8 4 5 0,6-1 8 0,0 1 8 0,-6 4 6 16,0-1 5-16,7 0 4 0,-7 3 2 0,0 6 2 0,7-1 0 15,-7 3 0-15,0 0-1 0,0 4-1 0,6 0 0 0,-6 4-2 16,0 0-3-16,0 7-5 0,0-4-4 0,0 8-4 0,7 2-2 0,-7 2-1 16,-7 6-1-16,7 1 1 0,0 8-1 0,-6-2 2 0,6 5 0 15,-7-1-1-15,0 9 0 0,1-1-3 0,0-1-3 0,-8 4-3 0,8 2-1 16,-7-2-2-16,0 1-1 0,0 0-3 0,-1 0-2 0,8-5-2 15,-6 1-2-15,-2-4 1 0,1 1-2 0,7-4 1 0,0-1-1 16,-8-3 0-16,8-4-1 0,0-3 2 0,6-3-1 0,-8-6 0 0,8 2 1 16,-6-8 0-16,6-1 2 0,0-3 0 0,0-2 1 0,0-5 0 15,0-5 0-15,6 2-2 0,-6-8 0 0,0-3 1 0,8-2-1 0,-8-4 0 16,6-3-3-16,0-3-2 0,0-3-6 0,2-4-5 0,-2-3-4 16,7-1-2-16,-7-4-3 0,8-2-2 0,-2-1-1 0,-6-5-2 15,8-1 0-15,-1 2 0 0,7-4 1 0,-8 5 0 0,2 0 1 0,5 2 4 16,-6 5 5-16,0 4 1 0,7 2 4 0,-1 2 1 0,-6 10 4 0,7 0 1 15,-7 3 4-15,7 5 0 0,-1-1 2 0,-6 7-1 0,6 1 0 16,-5 4 0-16,5 3 0 0,-6 0-2 0,0 0 0 0,0 3 0 16,-6 4 2-16,5 1-2 0,-5 3-1 0,0 0 0 0,-1 4-2 0,1-1 0 15,-1 1-1-15,-6 0-2 0,7 2 0 0,-7-2 0 0,6 4-2 0,-6-4-4 16,7-1-5-16,-1 1-10 0,0 0-11 0,2-4-25 0,-2-4-30 16,0 0-45-16,1 0-53 0,6-2-57 0,0-5-57 0,-1-5-54 15,2 2-48-15,-1-5-32 0,0 1-21 0,0-4-7 0,-7-4 0 0,8 1 6 16,-2-4 11-16,-5-5 24 0,6 2 30 0,-7-1 45 0,1-4 54 15,-7-3 57-15,6-5 199 0</inkml:trace>
  <inkml:trace contextRef="#ctx0" brushRef="#br0" timeOffset="139395.57">26390 11484 155 0,'-47'12'342'15,"9"-1"23"-15,5 0 12 0,1-1 8 0,-1-2 3 0,7 3 3 0,0-7 2 16,0 3 1-16,7-3 0 0,-1 3-3 0,1 0-5 0,-1 4-130 15,0-4-197-15,1 5-163 0,-1-1-142 0,0 0-73 0,-6 0-35 16,1 3-19-16,-1 1-9 0,-7-5-7 0,7 5-2 0,-7 0-2 0,1-4 0 16,-1 0 2-16,1 4 4 0,-1-4 46 0,1 0 128 0</inkml:trace>
  <inkml:trace contextRef="#ctx0" brushRef="#br0" timeOffset="140983.34">27868 12060 0 0,'-6'0'93'0,"6"-4"170"0,0 1 23 0,0 3 16 16,0 0 10-16,0-4 13 0,0 0 13 0,-8 4 21 0,8-4 23 15,0 2 22-15,0 2 23 0,0-5-25 0,0 5-48 0,0 0-56 0,0 0-55 16,0 0-34-16,0 0-22 0,0 0-14 0,0 0-9 0,0 0-13 15,0 0-13-15,0 0-19 0,0 0-23 0,0 0-23 0,0 0-22 0,0 0-15 16,0 0-10-16,0 0-6 0,0 0-3 0,0 0-1 0,0 0 1 16,0 0 2-16,0 0 1 0,0 0 1 0,0 0 1 0,0 0 2 15,0 0 1-15,0 0 1 0,0 0 1 0,0 0 1 0,0 0 0 0,0 0 0 16,0 0-2-16,0 0-1 0,0 0-4 0,0 0-2 0,0 0-2 0,0 0 0 16,0 0-2-16,0 0-1 0,0 0-2 0,0 0-1 0,0 0-3 15,0 0 0-15,0 0-2 0,0 0 0 0,0 0-3 0,0 0 0 16,0 0-1-16,0 0 1 0,0 0 0 0,0 0-2 0,0 0 1 0,0 0 0 15,0 0 0-15,0 0-1 0,0 0-2 0,0 0 0 0,0 0 3 16,0 0-1-16,0 0 2 0,0 0 0 0,0 0 1 0,0 0-1 0,0 0 1 16,0 0-1-16,0 0 2 0,0 0-1 0,0 0 0 0,0 0 0 15,0 0 3-15,0 0-1 0,0 0-1 0,0 0-1 0,0 0-1 16,0 0 0-16,0 0-1 0,0 0-1 0,0 0 0 0,0 0-2 0,0 0 0 16,0 0 0-16,0 0 2 0,0 0-1 0,0 0 0 0,0 0 1 15,0 0 0-15,0 0 3 0,0 0 0 0,0 0 2 0,0 0 1 0,0 0 1 16,0 0 3-16,0 0 1 0,0 0 1 0,0 0 1 0,0 0 1 15,0 0 1-15,0 0 1 0,0 0 2 0,0 0-2 0,0 0 2 16,0 0-1-16,0 0-1 0,0 0 0 0,0 0-1 0,0 0-1 0,0 0-2 16,0 0-1-16,0 0 0 0,0 0 0 0,0 0-3 0,0 0-1 15,0 0-1-15,0 0-1 0,0 0 0 0,0 0-3 0,0 0 1 0,0 0-1 16,0 0 1-16,0 0-1 0,0 0 1 0,0 0 3 0,0 0-1 16,0 0-1-16,0 0 1 0,0 0 0 0,0 0 1 0,0 0 0 0,0 0 1 15,0 0 1-15,0 0 1 0,0 0 1 0,0 0-1 0,0 0 0 16,0 0 0-16,0 0-2 0,0 0 1 0,0 0 0 0,0 0 0 15,0 0-2-15,0 0 0 0,0 0-1 0,0 0-1 0,0 0-1 0,0 0 0 16,0 0-3-16,0 0 0 0,0 0-1 0,0 0 0 0,0 0 0 0,0 0 0 16,0 0 0-16,0 0 0 0,0 0 1 0,0 0-1 0,0 0 0 15,0 0-1-15,0 0 1 0,0 0 0 0,0 0 0 0,0 0 2 16,0 0 0-16,0 0 0 0,0 0 0 0,0 0 2 0,0 0 0 0,0 0 1 16,0 0 1-16,0 0 1 0,0 0 1 0,0 0-1 0,0 0 2 15,0 0 0-15,0 0 0 0,0 0-1 0,0 0 1 0,0 0-1 0,0 0 0 16,0 0-1-16,0 0-2 0,0 0 0 0,0 5 0 0,8-5-1 15,-8 0 1-15,6 0-2 0,0 2 1 0,1-2-2 0,0 4-1 0,5 0 1 16,-5 0 0-16,6 3-1 0,0-1 0 0,0 6 0 0,0-4 0 16,0 6 1-16,0-2-1 0,0 5 1 0,1-2 0 0,-8 3-1 15,0 4 0-15,0 4 0 0,1 0 2 0,-7 0-1 0,0 3 0 0,-7 0-1 16,1 0 1-16,0 5 0 0,-8-2-1 0,2-3 0 0,-8 1-3 16,-6-1-3-16,7 1-4 0,-8-5-16 0,1 1-19 0,0-4-32 0,0-4-39 15,1-1-73-15,5 0-91 0,-6-11-96 0,13 2-98 0,-7-5-50 16,14-3-24-16,-1 0-13 0,7-7-6 0,7-3 1 0,-1-2 3 15,14-2 15-15,-1-4 19 0,7-1 32 0,0 1 38 0,13-5 73 0,1 2 132 16</inkml:trace>
  <inkml:trace contextRef="#ctx0" brushRef="#br0" timeOffset="148573.03">28858 12071 0 0,'0'0'95'16,"6"4"39"-16,-6-4 10 0,6 3 12 0,-6-3 14 0,8 0 14 0,-2 4 15 15,-6-4 9-15,6 0 7 0,1 0-10 0,0 4-17 0,-1-4-11 16,0 0-9-16,-6 0-4 0,7 0-2 0,-1 0-4 0,1 0-1 0,0 0-3 16,-1 0-3-16,-6 0-3 0,6 0-4 0,-6 0-1 0,7 0-1 15,-7 0 5-15,7 0 3 0,-7-4 3 0,6 4 2 0,-6 0-1 16,0-4-2-16,6 4-1 0,-6-3-4 0,0 3-5 0,0-4-7 0,7 4-5 16,-7-5-9-16,0 3-10 0,0-2-12 0,0 0-14 0,0-3-15 0,0 3-11 15,0 0-10-15,0-3-7 0,-7 4-5 0,7-5-5 0,0 4-3 16,-6-3-5-16,0 3-4 0,-1 1-4 0,7-1-3 0,-7 0-1 0,1 1-3 15,0-1-1-15,-1 4-1 0,-6-3-1 0,6 3 0 0,1-4-2 16,-7 4-1-16,6 0-2 0,-5 0 1 0,-2 0-1 0,1 0-2 0,7 4 0 16,-7-4 0-16,0 3 1 0,-1-3 1 0,2 4 0 0,-2-1-1 15,2 1-1-15,-1 3 0 0,-1-3 0 0,2 3 0 0,5 0 1 16,-6 1 0-16,0-1 0 0,0 5 1 0,6-5-2 0,-5 4-1 0,-2 0 0 16,8 4 0-16,-7-4 1 0,0-1 0 0,6 5 0 0,1-1 1 15,-8-2 0-15,14 2-1 0,-6 2 0 0,0-6 0 0,0 5 0 16,6-1 0-16,0-3 0 0,0 0 2 0,0 1 0 0,0-2-1 0,6 1 0 15,-6 0 1-15,6-3 0 0,0-1 0 0,8 4 0 0,-8-3 0 0,7-5 1 16,1 5-1-16,-2-6 2 0,8 3 0 0,-7-2 1 0,7-3-1 16,-1 0-1-16,0-3 0 0,1 3 0 0,-1-7-1 0,7 2-1 15,-6-6 0-15,6 4-1 0,-7-3-4 0,8-2-3 0,-1-2-3 0,0 3-5 16,0-8-2-16,0 5-3 0,-7-6-1 0,8 3-1 0,-1-1 0 16,-6-4-2-16,5 3 0 0,-5-3-1 0,0-3-1 0,-1 3 2 0,0-4 1 15,-6 0 2-15,1 1 2 0,6-1 3 0,-8-3 2 0,-6-1 2 16,8 2 1-16,-1-2-1 0,-7 1 2 0,8 0 0 0,-8 0 1 0,0-1 2 15,0 0 1-15,1 1 1 0,0 0 1 0,-1 3 2 0,-6 4 5 16,7-4 2-16,-7 5 5 0,6 3 5 0,-6-1 6 0,0 1 6 16,0 3 8-16,7 4 6 0,-7 0 5 0,-7-1 4 0,7 2 5 0,0 3 2 15,0-1 2-15,0 5 3 0,-6-1 0 0,6 1-1 0,0-2-3 0,0 5-5 16,0 0-7-16,-7 0-4 0,7 5-8 0,-6-5-5 0,6 7-6 16,-7 0-5-16,0 0-3 0,1 4-3 0,0 4-4 0,0-1-3 15,-2 2-1-15,2 5-1 0,0 2 1 0,-7-2 1 0,6 5 2 0,-6 3 0 16,7-3 2-16,0 3 2 0,-8 0 1 0,8 4 2 0,-8 0-2 15,8 1 1-15,-7-2 1 0,7 1-1 0,-1 0 1 0,0 4-1 16,-5-4-1-16,5 3-2 0,7-2 0 0,-7-1-2 0,1 0-2 0,6-4 0 16,0 4-3-16,0-8 0 0,6 5-3 0,-6-5-4 0,7-2-6 15,0-2-11-15,-1-2-12 0,7-5-17 0,-6 1-18 0,5-5-35 16,1-2-41-16,1 0-54 0,-2-5-60 0,8-6-56 0,-7 3-56 0,7-8-52 16,0 0-49-16,-8-5-21 0,8 1-6 0,-1-7 4 0,1 5 8 0,0-7 15 15,-1 2 17-15,1-3 34 0,-2 0 42 0,2 0 55 0,7 0 58 16</inkml:trace>
  <inkml:trace contextRef="#ctx0" brushRef="#br0" timeOffset="148968.72">29874 11943 106 0,'6'-4'181'0,"-6"0"22"0,6 4 28 0,-6-3 23 0,0-1 24 0,8 4 23 16,-8 0 18-16,-8-4 17 0,8 4 15 0,0-3-17 0,-6 3-31 16,6-5-17-16,-6 5-8 0,-1 0-9 0,1 0-10 0,-1 0-16 0,1 0-20 15,-1 5-19-15,-5-2-19 0,-2 1-19 0,1 0-16 0,0 3-17 16,0 0-14-16,0 0-15 0,-6 5-15 0,5-1-13 0,2 0-14 0,-8 3-10 15,7 1-9-15,-1 0-7 0,2 3-7 0,-1-3-3 0,0 3-4 16,0 3-4-16,7-2-1 0,-2-1-3 0,2 4-2 0,0-3-3 16,0 3-2-16,6 0 0 0,0-4-3 0,0 4-1 0,6-4-1 0,0 1-1 15,0-1-2-15,8-4-4 0,-1 1-5 0,0 0-7 0,6-4-9 16,-5-3-10-16,5-1-13 0,7 0-14 0,-6-7-14 0,-1 4-16 0,1-8-17 16,6 0-17-16,-6-3-17 0,-1-4-9 0,0 0-8 0,0 0 0 15,-5-3 4-15,5-2 4 0,-6 2 8 0,0-4 11 0,-6-1 14 0,6 1 21 16,-7-3 22-16,1 2 32 0,-7-4 37 0,7-2 37 0,-7 3 37 15,0-4 29-15,0 5 25 0,-7-5 19 0,7 4 14 0,-7-1 13 16,1 2 12-16,6-1 8 0,-6 4 8 0,-1 3-1 0,0 4-2 0,1 0-13 16,6-1-15-16,-7 10-18 0,7-6-22 0,-6 8-18 0,6-3-17 15,-7 3-14-15,7 3-14 0,0 0-12 0,-6 2-12 0,6 2-10 0,0 4-12 16,6 0-14-16,-6-1-18 0,0 5-20 0,7 0-25 0,-1-1-42 16,7 1-49-16,-6-1-69 0,6 1-72 0,7 0-72 0,-7-5-69 0,-1 2-40 15,8-4-25-15,0-1-13 0,-1-3-3 0,-6-1 5 0,6 0 10 16,1-3 16-16,0 0 21 0,-1 0 40 0,1-3 50 0,0 0 66 15,-1-1 146-15</inkml:trace>
  <inkml:trace contextRef="#ctx0" brushRef="#br0" timeOffset="149235.46">30506 12001 9 0,'0'-7'212'0,"0"3"32"0,6-3 32 0,-6 3 33 0,0-3 37 0,0 3 39 16,-6-3 39-16,6 4 25 0,0-5 20 0,-7 4-1 0,7-3-12 15,-7 3-33-15,1-3-45 0,0 3-35 0,-2 1-31 0,2-2-28 0,-6 3-28 16,5-3-30-16,-6 2-34 0,0 3-35 0,-1 0-38 0,2 0-24 15,-8 0-18-15,7 3-11 0,-7 2-8 0,8 2-8 0,-8 0-7 0,1 4-4 16,5 0-4-16,2 4-4 0,-8-1-2 0,7 1-2 0,0 3-5 0,6 4 0 16,-5 0-1-16,5 0-2 0,0 0-1 0,7 4-3 0,0-5-4 15,0 5-2-15,0-3-2 0,7-3-3 0,6 3-1 0,-7 0-5 16,7-2-4-16,1-2-8 0,-2-1-10 0,2-4-11 0,-2-2-15 0,8 2-14 16,-7-6-16-16,7-1-25 0,-8 1-32 0,8-8-43 0,-7 0-51 15,7 0-56-15,-8-8-61 0,2 4-53 0,-1-7-49 0,0 4-32 0,0-5-24 16,-1-1-5-16,2 1 5 0,-8-2 10 0,8-1 14 0,-8 0 25 15,1 1 31-15,-1-1 43 0,-6 0 49 0,6 1 60 0,-6-1 107 0</inkml:trace>
  <inkml:trace contextRef="#ctx0" brushRef="#br0" timeOffset="149454.21">29959 12731 210 0,'-20'17'413'0,"0"-1"41"0,7-2 22 0,1 1 9 0,-2-5 5 0,1-2 3 16,7-1 1-16,-1 1 2 0,1-8 1 0,-1 3-5 0,7-3-4 15,-6 0-117-15,6-3-171 0,0 3-157 0,0-8-153 0,6 1-121 0,-6-1-102 16,7 1-67-16,-7-4-46 0,6-3-25 0,1 2-13 0,-7-6-7 16,6 4-3-16,-6-5 2 0,7 5 6 0,-7-5 24 0,0-3 34 0,0-3 57 15,-7 3 68-15</inkml:trace>
  <inkml:trace contextRef="#ctx0" brushRef="#br0" timeOffset="149657.34">29249 11793 355 0,'-26'0'450'0,"-7"-4"35"0,7 4 24 0,0 0 15 15,6-4 9-15,1 4 7 0,5-3 6 0,8 3 4 0,0-4 3 0,-1 0 2 16,14 4 3-16,-1-3-115 0,8 3-171 0,11-4-100 0,-5 4-61 15,12 0-37-15,7-3-26 0,1 3-26 0,5 0-30 0,7 0-45 0,1 3-53 16,-8-3-95-16,7 0-117 0,0 4-91 0,-6-4-75 0,-1 3-38 16,-5 1-20-16,-1-4-8 0,-1 4-6 0,-11-1-1 0,5-3 0 15,-6 4 13-15,0 3 18 0,-7-3 38 0,1-1 49 0,0 5 90 0,-7-1 258 16</inkml:trace>
  <inkml:trace contextRef="#ctx0" brushRef="#br0" timeOffset="151117.18">2898 14741 0 0,'0'11'159'0,"-13"-3"137"0,6 3 29 0,-6 0 20 0,0-4 14 16,0 1 16-16,-6 3 15 0,5-8 20 0,2 4 19 0,-8-3 16 0,14 0 12 15,-8-1-37-15,1 1-61 0,7-4-66 0,0 0-65 0,-2-4-42 16,2-3-28-16,6 3-18 0,-6-3-14 0,6-4-14 0,-6 0-15 0,6-4-18 16,6 1-22-16,-6-5-15 0,6 1-13 0,0 0-9 0,2-4-7 0,4 0-3 15,1 0-4-15,1 4-2 0,-2-5-2 0,2 5-2 0,-2 4-1 16,2-1-2-16,-1 0-1 0,-1 4 0 0,2 0 1 0,-2 8-1 15,2-5 1-15,-1 4-1 0,-7 4 1 0,8 0 0 0,-2 4-1 0,-6 4 2 16,8-1-1-16,-8 4 1 0,7 0 2 0,1 0-1 0,-8 7 0 16,6 0 0-16,-4 1-1 0,4-1 1 0,-5 4 1 0,6 0 0 0,-6 0-1 15,5 4 1-15,-5-1 0 0,6-2 0 0,0 2 0 0,0 1-1 16,-6-1-1-16,12-3-2 0,-6 4-3 0,1-4-2 0,-2-3-3 0,8 2-2 16,-7-6-6-16,7 3-2 0,-1-4-6 0,-6-2-2 0,6-5-5 0,-5 4-5 15,5-7-3-15,-6-1-7 0,0-3-7 0,7-3-6 0,-8-1-7 16,2-7-12-16,-1 0-15 0,-7-3-12 0,7-5-10 0,-6 1-3 15,-1-7-2-15,0-2 2 0,2 2 2 0,-8-5 4 0,6 1 5 0,-6-3 6 16,-6 2 8-16,6-3 15 0,-8 3 17 0,2 5 30 0,0-4 36 16,-7 4 38-16,0 2 41 0,0 1 26 0,7 4 21 0,-8 0 13 0,1 3 11 15,0 5 7-15,0-2 6 0,0 1 3 0,0 8 3 0,0-2-3 16,0 2-6-16,6 3-13 0,-5 0-18 0,5 3-23 0,0-3-27 0,-5 8-20 16,12 0-14-16,-8-2-13 0,8 3-10 0,0 1-7 0,0 1-6 15,0-4-7-15,8 8-7 0,4-4-9 0,-5-1-13 0,6 2-17 16,0-1-24-16,7-4-38 0,-1 0-45 0,0 0-62 0,1-2-70 0,-1-2-67 15,8 2-67-15,-8-5-39 0,8-5-21 0,-8 5-11 0,7-3-2 0,-6-4 4 16,6 2 9-16,-7-2 17 0,7 0 21 0,0-1 39 0,-6 1 46 0,5-4 61 16,1 4 173-16</inkml:trace>
  <inkml:trace contextRef="#ctx0" brushRef="#br0" timeOffset="151539.06">4025 14437 63 0,'0'-3'190'0,"0"-1"16"16,0 4 13-16,0-3 13 0,0 3 11 0,-8-5 15 0,8 5 17 0,-6-3 19 15,6-1 19-15,-6 4 1 0,6-3-9 0,-6 3-14 0,-1-4-17 16,0 4-18-16,1 0-16 0,-1 0-13 0,-5 4-10 0,4-1-11 0,-4 1-11 16,-2-1-13-16,2 5-16 0,-1 3-15 0,-1-4-19 0,2 4-24 15,-8 4-28-15,7-4-22 0,0 3-19 0,0 5-10 0,-1-4-7 0,2 3-3 16,-1 3 1-16,0-2-3 0,6-1 0 0,1 5-2 0,0-5-2 16,6 4-3-16,-8-4-1 0,8 0-2 0,8 4-2 0,-8-7 0 15,6 4-3-15,0-1 2 0,1-3-1 0,-1-4-1 0,8-1-6 0,-8 1-2 16,6-3-3-16,2-5-7 0,-1 1-7 0,0-1-9 0,0-6-12 15,0-1-12-15,0 1-11 0,0-5-11 0,7-3-10 0,-14-3-5 0,8 3-5 16,-2-8-2-16,-6 5-2 0,8-5 3 0,-8-3 2 0,1 5 6 16,-1-6 10-16,-6 2 10 0,7-2 12 0,-7 2 11 0,0-6 13 0,0 6 16 15,0-5 21-15,-7 4 21 0,7 0 20 0,0 0 25 0,-6 4 23 16,6-1 16-16,-7 4 15 0,7 1 7 0,-6 7 4 0,6-4 2 16,0 7 3-16,-6-4 0 0,6 8-1 0,0-3-6 0,0 3-11 0,0 0-16 15,0 3-18-15,0 2-19 0,0 2-20 0,0 4-15 0,0 0-11 0,6-1-9 16,-6 9-6-16,6-4-3 0,-6 6-2 0,7-2 0 0,-1 3 1 15,-6 0 0-15,7 4-1 0,0-5-5 0,-1 1-6 0,0-2-12 16,0 1-14-16,2-3-23 0,-2 1-27 0,0-4-34 0,8-1-41 0,-8-3-51 16,1 1-56-16,-1-6-50 0,7 1-49 0,0-3-42 0,-7-4-41 15,8-4-16-15,-8 1-2 0,7-5 7 0,0-3 11 0,0 0 21 16,7-3 25-16,-7-4 35 0,0 3 40 0,6-3 51 0,-5-1 56 0</inkml:trace>
  <inkml:trace contextRef="#ctx0" brushRef="#br0" timeOffset="151867.19">4455 14364 0 0,'0'-3'104'0,"0"-1"169"16,-8 0 37-16,8 4 39 0,-6-4 36 0,6 4 30 0,-6 0 25 16,-1 4 15-16,1-4 10 0,-1 0 7 0,1 4 8 0,-1 0-37 15,1 3-58-15,-8 0-57 0,8 1-57 0,-7 2-43 0,6 1-37 0,-6 4-36 16,1 0-38-16,5-1-28 0,-6 4-25 0,7 1-15 0,-1-1-9 16,0 1-8-16,7-1-6 0,-6 4-7 0,6-4-5 0,0 0-5 0,6 0-2 15,-6 1-1-15,7 4-4 0,0-9 1 0,-1 4-2 0,7 0-2 16,0-3-2-16,0 3-2 0,0-3-3 0,0-5-2 0,1 3-3 0,5-3-2 15,0-2-5-15,0-5-3 0,1 1-6 0,0 0-5 0,-1-4-5 16,1-4-4-16,0-3-3 0,-1 3-3 0,1-7-1 0,-8 0 0 0,8-4 0 16,-7 4 3-16,-6-7 4 0,6 3 7 0,-7-4 7 0,0 5 9 15,2-4 11-15,-8 0 12 0,0-1 14 0,0 4 13 0,0-3 12 16,-8 4 11-16,2-5 11 0,-7 4 8 0,0 5 8 0,0-5 7 0,1 5 5 16,-2-2 0-16,-6 1 1 0,7 3-3 0,-6 2-5 0,6-1-7 15,-7 2-9-15,7 2-15 0,-6 3-16 0,6 0-20 0,-1 0-25 0,2 3-30 16,-1 2-37-16,6-3-57 0,-6 3-68 0,1 1-81 0,4-1-88 15,-4 2-68-15,5 0-58 0,0-4-29 0,-6 6-15 0,7-3-1 16,0-6 4-16,-1 4 12 0,-6-4 13 0,7 0 27 0,-1-4 29 16,0 1 52-16,-6-5 61 0</inkml:trace>
  <inkml:trace contextRef="#ctx0" brushRef="#br0" timeOffset="152054.68">3764 14046 362 0,'-19'11'485'0,"-1"0"46"15,0-1 26-15,1-2 13 0,5 3 6 0,2-4 4 0,-2-3 1 16,8 3 0-16,0-3-1 0,-1-1 0 0,7-3-1 0,0 4-113 16,7 0-172-16,-7-1-115 0,12 1-87 0,2 3-60 0,-2-4-43 0,8 2-48 15,7 2-47-15,-1-2-94 0,-1 1-118 0,7-3-94 0,-5 5-84 16,5-5-42-16,1 2-20 0,-1-3-12 0,-6 3-4 0,1-5-2 16,-7 3 1-16,-2 1 12 0,2 0 17 0,-6-1 34 0,-8 1 42 0,7 0 91 15,-7-1 217-15</inkml:trace>
  <inkml:trace contextRef="#ctx0" brushRef="#br0" timeOffset="153104.03">5555 14866 339 0,'-7'11'403'0,"1"3"31"0,0-6 16 0,6 3 9 0,-7-8 4 16,7 5 4-16,-7-5 2 0,7-3 2 0,0 5-1 0,0-5-10 0,0 0-20 15,0-5-95-15,7-1-133 0,-7-2-84 0,7 0-59 0,-1-6-30 16,7-1-18-16,-6-6-7 0,5-2-4 0,8-2-3 0,-7-5-3 0,1 1-1 16,4-4-1-16,-4-3-1 0,5 3-1 0,-5-4 0 0,4-3 1 15,-4 3-1-15,-8 1 0 0,7-5 0 0,1 4 0 0,-8 0 1 16,0 5 0-16,-6 0-1 0,6-2 1 0,-6 5 1 0,0-1 0 0,0 8 4 16,0 0 3-16,-6 0 5 0,6 4 6 0,0 3 8 0,-6 1 5 15,6 3 6-15,-6 3 7 0,6 2 3 0,-8-3 2 0,8 3 4 16,-6 2 1-16,6 4 0 0,-6-4 2 0,6 4-3 0,-7 0-3 0,7 0-5 15,0 0-7-15,-6 4-6 0,6 0-7 0,0-1-7 0,-7 4-6 16,7 4-4-16,-7 0-3 0,7 4-4 0,0 3-2 0,0 4-2 0,0 0-2 16,0 4 1-16,0 4 0 0,0 2 1 0,7 5 2 0,-7 0 0 15,7 2 0-15,-1 2 0 0,1-1 0 0,5 4 0 0,-4-4 2 0,-2 4 0 16,6-2-1-16,2-3 2 0,-8 1 0 0,7-3-1 0,1 0-2 16,-2-8 1-16,2 0 0 0,-2-3 0 0,2-4-1 0,-1 0 0 15,7-8 0-15,-8 1 0 0,1-4 1 0,0-3 0 0,6-5-1 0,-5-3 0 16,6 0-2-16,-8-7-2 0,1 0-5 0,7-4-5 0,-8-4-6 15,2-4-7-15,6-2-4 0,-7-5-6 0,-7 0-5 0,7-6-3 0,-6 1-8 16,5-1-2-16,-12-5-2 0,7 5 0 0,-7-4 1 0,-7 2 2 16,7 1 5-16,-6 4 7 0,-7-1 8 0,6 4 12 0,1 1 13 0,-7 3 14 15,7 0 12-15,-8 7 10 0,8 0 9 0,-8 5 9 0,8 3 4 16,0-1 6-16,0 4 3 0,-1 1 2 0,0 3 2 0,7 0-1 16,-6 0-1-16,6 0-8 0,0 0-7 0,0 0-9 0,0 0-7 0,0 0-6 15,0 0-5-15,6 3-4 0,-6 1-5 0,7-4-2 0,0 4-3 0,5 0-1 16,-6-1-1-16,8 1-1 0,-1 0 0 0,7-1 0 0,-1 0 0 15,0-3 0-15,1 0 0 0,-1 5 0 0,1-5 2 0,6 0-1 16,-6 0-1-16,5 0 0 0,-5 0-1 0,0 3-1 0,-1-3-1 0,1 4-2 16,0 3 1-16,-1-3-3 0,1 3 0 0,-8 4 0 0,2 0-1 15,-1 4-1-15,-7-1-1 0,7 4 0 0,-6 1-1 0,-1 3 0 0,-6 0 1 16,6 4 0-16,2-5 0 0,-8 6-1 0,0-2 0 0,0 1-4 16,6-1-2-16,-6-3-9 0,0 0-9 0,0 0-14 0,6-4-13 15,1-3-27-15,-7-4-33 0,6 0-51 0,1-4-61 0,-1-3-68 0,7 0-73 16,1-8-57-16,-8-3-51 0,14 0-21 0,-8-8-7 0,8 1 1 15,-1-5 7-15,1 0 12 0,0-3 14 0,-1 0 26 0,7 1 32 0,0-5 53 16,-7 5 61-16</inkml:trace>
  <inkml:trace contextRef="#ctx0" brushRef="#br0" timeOffset="153871.76">7183 14353 120 0,'6'-7'244'0,"-6"2"30"0,0-1 25 0,0 2 31 0,0-3 34 15,0 3 35-15,-6-2 35 0,6 1 24 0,0 1 21 0,-6-3-8 0,6 3-18 16,-7 1-39-16,7-1-44 0,-6 0-36 0,-1 1-30 0,0 0-22 15,7 3-20-15,-6-5-29 0,-7 5-30 0,6 0-35 0,-5 0-32 0,-2 0-25 16,1 0-19-16,-7 5-16 0,8-2-15 0,-8 4-12 0,1-3-10 16,-1 3-9-16,0 4-8 0,1 0-5 0,6 0-6 0,-6-1-4 15,5 6-3-15,-5-1-1 0,6 3-3 0,6 0 0 0,-5 1-2 0,5 2 0 16,0-3-1-16,1 5 1 0,6 2-2 0,0-3 1 0,0 4-1 16,0-4 0-16,6 3 0 0,1 1-3 0,0-3 0 0,5 2-1 15,2-6-2-15,-1 2 0 0,7-3-1 0,-8 1 0 0,8-8-1 0,-1 0 0 16,1 0-1-16,0-7 0 0,-1-1-1 0,1-3-2 0,-2-3-1 15,2-1-2-15,0-3-3 0,-7-5-3 0,7-2-3 0,-8-1-2 0,8-3 0 16,-7-4 1-16,0 4-2 0,0-8 0 0,-7 4 2 0,8-3-1 16,-8-2 1-16,1 2 2 0,-1-1 2 0,-6 1 3 0,7-1 5 0,-7 0 5 15,0 1 4-15,0 3 3 0,0-4 2 0,0 4 2 0,-7-1 3 16,7 6 0-16,0-2 0 0,-6 1 1 0,6 3 0 0,0 5 1 0,-7-1 1 16,7 3 0-16,0 1 0 0,0 4-2 0,-6-2-1 0,6 5-1 15,0 0-1-15,0 0-1 0,0 5-2 0,0-2 2 0,0 1-1 0,0 7 1 16,0-4 1-16,6 7 1 0,-6 1 0 0,0 3 1 0,7 4-1 15,-1 0 2-15,-6 1 1 0,7 2 1 0,0 5 0 0,-1-5 1 16,0 5 1-16,-6-1-1 0,6-4-1 0,8 5-1 0,-14-1-1 0,13-3-1 16,-7-1 0-16,1-3-1 0,0 3-2 0,5-6 0 0,-5-1 0 0,0 1 1 15,-1-4-1-15,7-5 1 0,-6 2 0 0,-1-5 1 0,7-3 0 16,-7-1 1-16,1 1 0 0,0-4-1 0,-1-4 1 0,7-3 0 16,-6 0 0-16,-1-5 1 0,7-2 0 0,-6-1-1 0,-1-3 0 0,7-1 0 15,-7-2 0-15,2-1-1 0,-2 0 0 0,0-5 0 0,1 2 1 16,-1 3-1-16,1-4 0 0,-7 5-2 0,6-2 1 0,-6 1-1 0,7 4 0 15,-1 0 0-15,-6 4 0 0,6-1 0 0,-6 7 0 0,8-3-1 16,-8 4-1-16,6 4 0 0,0-2-2 0,-6 5 0 0,7 5 0 16,0-2 0-16,-1 4 0 0,0 4 1 0,1 0 0 0,6 4 1 0,-6 0-1 15,-1 4 1-15,7 2-1 0,-6 5 2 0,-1-1 0 0,0-3 0 0,1 7 0 16,0-2 1-16,-1-6-2 0,1 5 0 0,-1 0-3 0,0-5 0 16,-6-2-1-16,8-1-1 0,-2-3 0 0,-6-1-2 0,6-2-2 0,-6-1-2 15,6-8-2-15,-6 5-2 0,0-8-1 0,7 0-2 0,-7-4-2 16,7-3 1-16,-7-1-2 0,6-2-1 0,1-5-2 0,-1-4-1 0,0 1 2 15,2-4 0-15,-2 0 0 0,0-3 1 0,1-4 2 0,0 2 0 16,-1 2 3-16,0-1 3 0,1 0 3 0,-1 4 3 0,1 1 1 0,0-2 2 16,-7 5 2-16,6 4 2 0,0 2-1 0,1 1 2 0,0 4-1 15,-1 3 3-15,-6 1 0 0,6 6 1 0,1 1 0 0,0 3 1 16,-1 1-2-16,1 7 0 0,-1-1 0 0,0 4 0 0,2 0 0 0,-2 4 0 16,0 1 0-16,0 2 1 0,1-3-3 0,0 4-8 0,-1-5-12 0,-6-2-25 15,7 4-34-15,-1-9-41 0,0 1-48 0,2 0-52 0,4-9-55 16,-6 2-53-16,8-8-51 0,-8 0-40 0,7-4-32 0,7 0-16 15,-8-7-7-15,8 1 5 0,0-1 9 0,-1-4 24 0,1 0 33 0,0 1 42 16,-1-2 45-16,7-2 53 0,-6 4 95 0</inkml:trace>
  <inkml:trace contextRef="#ctx0" brushRef="#br0" timeOffset="154419.81">8486 14372 143 0,'-7'-11'187'0,"1"3"18"0,-1-4 19 0,1 2 17 0,-1 3 16 15,0-1 22-15,1 1 25 0,-7-4 19 0,6 7 19 0,-5-3-16 16,-1 3-30-16,-1 1-23 0,2 0-19 0,-2 3-15 0,2 0-14 0,-8 3-17 15,7 4-16-15,-7 0-16 0,1 1-16 0,-1 6-22 0,8-3-25 16,-8 3-22-16,6 6-23 0,-5-3-17 0,13 6-17 0,-8-5-10 16,8 4-9-16,-7 1-5 0,13-5-2 0,-7 3-3 0,7 1-1 0,0-4-1 15,7 1-1-15,0-1 0 0,-1-3 0 0,0-1 0 0,8 1 1 16,-1-4-1-16,-1-3-1 0,2-1 1 0,6-3 1 0,-1 0-4 0,1-4-3 16,-2-4-6-16,2 0-11 0,7 0-11 0,-8-7-10 0,0 5-11 15,1-9-9-15,-1 3-7 0,1-3-6 0,-7 0-4 0,7-2-5 0,-7-2-6 16,0 1-7-16,-1-1-2 0,-4 2-3 0,4-1 6 0,-5-5 8 15,-1 4 11-15,-6-2 13 0,7 3 9 0,-7-4 10 0,0 2 9 0,0-1 9 16,-7 3 11-16,7-1 13 0,-6 1 19 0,6 4 24 0,-7-4 21 16,1 6 21-16,6 1 17 0,-6 0 15 0,6 3 9 0,-8 1 8 0,8 0 2 15,0 3 1-15,-6 4-1 0,6 0-3 0,0 0-2 0,0 4-2 16,0 3-7-16,-6 5-10 0,6-1-13 0,0 3-13 0,6 5-11 16,-6 3-11-16,0 3-8 0,0 2-8 0,6 5-2 0,-6 0-2 0,8 5-1 15,-8 0-2-15,6 4-4 0,-6 2-5 0,6 1-6 0,1 0-7 16,-1 0-5-16,-6 4-5 0,7-4-3 0,-1 4-3 0,1-1-2 0,-1-3-1 15,-6 0-3-15,6 4-1 0,2-5-5 0,-2 2-7 0,0-6-12 16,1 5-13-16,-7-2-21 0,7 2-23 0,-7-8-22 0,0 4-24 0,0-3-18 16,0-5-18-16,0 2-14 0,0-5-12 0,-7 0-12 0,7-3-8 15,-7-4-2-15,1-3 2 0,0-2 8 0,-8-6 12 0,8 0 21 16,-7-3 26-16,0-5 29 0,0 1 29 0,-1-4 31 0,-5 0 30 0,6-4 32 16,-6-3 28-16,-1-1 30 0,7-2 28 0,-6-1 27 0,6-3 25 0,-7-1 11 15,7 0 7-15,0-3 2 0,7-4-1 0,-1-1-3 0,0 1-6 16,1 1-11-16,6-5-15 0,0 0-15 0,6-3-16 0,1 0-18 15,6 0-19-15,0 0-19 0,0-1-19 0,0 0-11 0,7-3-7 0,-1 5-8 16,7-2-12-16,-6 1-20 0,6-1-26 0,0 4-38 0,0 1-44 16,-7-1-45-16,7 4-47 0,0 1-53 0,-6-1-58 0,6 3-28 15,-7-3-15-15,1 7-6 0,-7-3-2 0,7 4 3 0,-7-1 8 0,-7-4 20 16,1 5 27-16,-1-1 36 0,-6 0 44 0</inkml:trace>
  <inkml:trace contextRef="#ctx0" brushRef="#br0" timeOffset="154732.31">7307 15166 367 0,'-7'19'452'0,"7"-5"31"0,-6 1 17 0,6-4 7 0,-6 0 4 0,6-4 1 16,-8-2 1-16,8-2 0 0,-6 0 1 0,6-3-4 0,0 4-4 0,0-4-124 16,0 0-186-16,0 0-118 0,0 0-86 0,0-4-84 0,0 4-82 15,0-3-88-15,-6-5-89 0,6 1-62 0,0 0-50 0,0-4-25 16,0 0-13-16,-6-5-4 0,6-1 2 0,-7-2 5 0,0 1 9 0,1-1 19 15,-7-2 25-15,-1-1 54 0,2 1 66 0</inkml:trace>
  <inkml:trace contextRef="#ctx0" brushRef="#br0" timeOffset="155029.19">5737 14357 371 0,'-19'11'450'0,"5"-4"37"0,2 4 22 0,-2-4 15 0,8 1 12 15,0-1 8-15,-1-3 5 0,1-1 3 0,6-3 3 0,-7 4-2 16,7-4-3-16,0 0-114 0,7 0-168 0,-1 0-98 0,1 0-62 0,5 0-35 15,2-4-24-15,5 4-16 0,1-3-11 0,6-1-19 0,0-3-23 0,7-1-48 16,-7 5-62-16,13-4-116 0,-7-4-140 0,1 3-79 0,-1-3-46 16,-6 4-25-16,1-4-11 0,-1 0-5 0,-7 1-4 0,1 1 0 15,-8-2-1-15,2 0 11 0,-2 0 15 0,-5 4 47 0,0 0 61 0</inkml:trace>
  <inkml:trace contextRef="#ctx0" brushRef="#br0" timeOffset="156659.65">9495 14690 0 0,'-6'15'157'15,"-1"-1"151"-15,1-3 37 0,-1 0 19 0,0-3 10 0,1 3 10 0,0-5 10 16,6-1 10-16,-7-2 10 0,7 2 10 0,-7-5 10 0,7 3-34 16,0-3-56-16,0 0-68 0,0 0-70 0,0 0-49 0,0 0-34 0,0-3-19 15,7-2-10-15,0 2-9 0,-1-4-10 0,0-1-9 0,8-3-9 16,-1 0-11-16,0-4-10 0,0 1-10 0,7-8-10 0,-1 4-4 15,0-4-5-15,0-5-3 0,1 2-1 0,0-4-2 0,-1 0 0 0,1-1 0 16,0 1 0-16,-1 0 1 0,-6-4-1 0,6 4 1 0,-5-5 1 0,5 1-1 16,-6 0 0-16,0 1 0 0,1-1 0 0,-2 4-1 0,2-5 0 15,-8 5 0-15,0 0 1 0,1 0-1 0,-1 0 0 0,1 2-2 16,-7 2-1-16,0-1 3 0,7 4 2 0,-14-1 4 0,7 6 0 0,0-2 7 16,-7 1 3-16,7 8 6 0,-6-5 5 0,6 4 3 0,-7 0 3 15,1 4 5-15,6-1 4 0,-6 1 2 0,-1 3 3 0,7 0-2 16,-7 1-2-16,7 3-2 0,-6 0-2 0,6 0-4 0,-6 3-6 0,6 1-4 15,-8 0-4-15,2 6-5 0,6 2-3 0,-6-1-4 0,-1 3-4 0,7 4-3 16,-6 4 0-16,-1 0-1 0,1 0 0 0,6 4-2 0,-7 3 2 16,1-3 0-16,6 3 0 0,0 1-1 0,-6-5 3 0,6 8-1 15,0-8 1-15,0 9 0 0,0-5 2 0,0 1 0 0,6-1 0 0,-6 0 0 16,6 0-1-16,-6 1 0 0,7-4 1 0,-1-1-2 0,7 1 0 0,-6-4 0 16,5-1-1-16,2-2 1 0,-1-1 0 0,0-7 0 0,0 4-1 15,0-4 1-15,6-7-2 0,-5 3 2 0,5-7-1 0,1 0-1 16,0-4-3-16,-2-3-3 0,2-4-4 0,-1-4-6 0,1 1-8 0,6-4-6 15,-6-9-6-15,-1 6-6 0,1-9-6 0,6 1-7 0,-7-4-8 16,1 4-8-16,-7-8-8 0,7 1-7 0,-8-1-8 0,2 0-5 16,-2-3-6-16,-5 0 0 0,0-5 0 0,-1 5 3 0,1 0 5 0,-1-4 5 15,-6 5 4-15,0-3 6 0,0 3 8 0,0 2 9 0,0 5 9 0,-6-2 15 16,6 4 16-16,-7 1 21 0,1 4 23 0,6 2 15 0,-7 5 13 16,0-4 10-16,1 8 7 0,0-2 9 0,0 6 10 0,-2 0 5 15,2-2 4-15,0 5 1 0,-1-1 0 0,1 4-4 0,-1 1-8 0,0 3-11 16,7 0-14-16,-6 0-9 0,0 3-7 0,0 5-5 0,-2-2-5 15,8 6-7-15,-6 3-5 0,0 0-2 0,-1 6-2 0,7 2 1 0,-7 6 0 16,1 0 4-16,6 4 2 0,-7 1 4 0,1 5 4 0,6 2 1 16,0-1 2-16,-6 4 0 0,6 0 0 0,0 4-2 0,0-4-2 0,0 3-2 15,6-3-2-15,-6 4-2 0,0-5-3 0,6 1-4 0,1 0-2 16,-1 0-3-16,1 1-2 0,-7-5-1 0,13 0-2 0,-7-4-1 16,2 1-1-16,-2-4 0 0,0-3 1 0,0-1-1 0,8-3-1 0,-8 0 0 15,1-8-1-15,-1-1 1 0,0-2 0 0,2 0 1 0,-2-8 0 16,0 4 0-16,0-7 1 0,1 0 0 0,0-4 1 0,-7-4-1 15,6 0 1-15,1-3-1 0,-1-4 0 0,1-4 1 0,0 0-1 0,-1-2-1 16,0-5 0-16,0-3-2 0,2-6 1 0,-2 2-3 0,0 0-1 0,1-3-1 16,-1-2 0-16,8 1-1 0,-8-4 1 0,0 5 0 0,8-1-1 15,-8-1 1-15,0 6-1 0,8 2 0 0,-8 0 0 0,7 4 0 16,-7 3-1-16,8 5 1 0,-8 3-1 0,0-1 0 0,1 6 0 0,0 2-2 16,-1 4 1-16,-6 0-2 0,7 4-1 0,-1 2-1 0,-6 2 1 15,7 3 0-15,-7 4 0 0,6 0 0 0,1 3 1 0,-7 1 1 16,6 2 1-16,-6 2 1 0,6-2 0 0,-6 5 0 0,8-4-3 0,-2 4-2 15,-6-5-6-15,6 1-7 0,1 0-8 0,6 0-12 0,-7-4-9 0,1 1-25 16,-1-4-27-16,8-1-51 0,-2-3-62 0,2-4-66 0,-1 1-73 16,-1-8-61-16,8 4-58 0,-7-8-24 0,7 0-9 0,-1-3 1 15,0 0 3-15,8-4 10 0,-1 0 10 0,-6-1 24 0,6-2 28 0,-1 0 50 16,1-1 59-16</inkml:trace>
  <inkml:trace contextRef="#ctx0" brushRef="#br0" timeOffset="157285.79">11241 14320 0 0,'6'-6'70'0,"0"-3"135"0,-6 2 22 0,8 0 22 0,-8-1 23 15,0 2 24-15,0-6 23 0,0 5 25 0,-8-4 24 0,8 0 23 0,0 3 25 16,-6-2-24-16,0-1-45 0,6 0-30 0,-7-1-22 0,1 1-15 16,-1 4-16-16,0-4-17 0,1 3-16 0,0 2-19 0,0-2-20 0,-8 1-22 15,8 3-20-15,-1-3-25 0,-6 3-27 0,0 4-19 0,7 0-17 16,-8 0-9-16,2 0-7 0,-2 4-6 0,1 3-6 0,0-3-6 16,0 3-6-16,7 4-4 0,-8 0-5 0,2 0-3 0,-1 4-3 0,6 0-1 15,-6 3-2-15,7 4-1 0,0-4 1 0,-2 8-1 0,8-4-2 0,-6 3 1 16,6 1-1-16,0-1-1 0,0 1 0 0,6 0 0 0,2 0 1 15,-2-5 1-15,0 5 0 0,7-4 1 0,0-4-1 0,0 1-2 16,1-1 0-16,-2-3-1 0,8-4-1 0,-7-1-1 0,7-2-2 0,-1-3-1 16,0-2-2-16,1-3-2 0,-7-3-2 0,7-2-3 0,-1-3-2 15,-6 1-2-15,6-4 2 0,-5 0-1 0,-2-4-1 0,2 1 1 0,-1-4 0 16,0 3 3-16,0-2 1 0,-7-6 2 0,0 4 3 0,2 1 1 16,-2-3 2-16,-6-2 3 0,6 2 3 0,-6 2 1 0,0-4 1 0,0-2 0 15,0 7 2-15,0-3-1 0,-6 2 1 0,6 1 0 0,0 3 2 16,-6 0 2-16,6 1 3 0,-8 2 3 0,8 5 1 0,0 0 1 15,0 1 0-15,-6 1 0 0,6 5-1 0,0 0 0 0,0 0-1 0,0 0-1 16,-6 5 0-16,6-3 1 0,0 5-2 0,0 1-2 0,-6 2-3 0,6 6-2 16,0-2-4-16,0 1 0 0,0 7-2 0,0-3 2 0,6 2 0 15,-6 1 1-15,0-1 1 0,6 2-1 0,0-1 1 0,-6 0-1 16,8 0-2-16,-2 0 0 0,0-3 1 0,1-1-1 0,6-4 1 0,-6 1 0 16,-1 0 1-16,0-1-1 0,8-3-2 0,-8-3 0 0,7-2 1 15,-6-1 1-15,6 2 1 0,-7-7-1 0,7 3 0 0,-6-6 1 0,5-1 0 16,2 1-1-16,-8-5-1 0,7 1-1 0,0-4-4 0,0 0 0 15,-7-4 0-15,8 1-1 0,-1-1-2 0,-7-4 0 0,7 6 0 16,-6-6-1-16,5 1 1 0,-4 3 1 0,-2-4 0 0,0 4 0 0,1-2 1 16,-7 2 3-16,7 0 1 0,-7 0 2 0,6 4 1 0,-6 4 1 15,0-4-1-15,7 4 0 0,-7 4-2 0,0-2-1 0,0 5 0 0,0 0 0 16,0 0 1-16,0 5 3 0,-7-2 1 0,7 8 2 0,0-4 3 0,0 4 2 16,-6 4 2-16,6 2 0 0,0 3 1 0,-7-3 2 0,7 6 1 15,0-2 1-15,0 2 1 0,0-2-2 0,-7 2 1 0,7-1-3 16,7-4-3-16,-7 0-1 0,0 1-3 0,0-5-3 0,7 1-1 0,-7-1-6 15,6-2-8-15,-6-4-9 0,7-2-12 0,-7 2-17 0,6-5-18 16,-6 1-40-16,6-4-48 0,1-4-68 0,-7 1-74 0,7-5-65 0,-1-3-59 16,-6 1-43-16,6-6-36 0,1 2-12 0,0-1-2 0,-7-7 5 15,6 4 8-15,1-3 16 0,-7-5 16 0,0 0 41 0,6 0 48 0,-6-3 68 16,0 0 81-16</inkml:trace>
  <inkml:trace contextRef="#ctx0" brushRef="#br0" timeOffset="157426.41">11729 14046 7 0,'0'-19'318'0,"-6"4"57"0,6 0 46 0,-7 5 30 16,7 2 21-16,-7 1 15 0,7-4 9 0,-6 8 8 0,6-5 5 15,-6 5 3-15,6-5 3 0,-7 5-59 0,7 3-89 0,0-3-84 16,0-2-84-16,-7 5-61 0,7 0-54 0,0 0-44 0,0 0-43 0,0 0-55 16,0 0-65-16,0 0-79 0,0 0-89 0,0 0-77 0,0 5-75 15,0-5-37-15,-6 6-19 0,6-2-9 0,-6 3-5 0,-1-4 3 0,1 5 6 16,-1 0 14-16,0-1 20 0,1-4 42 0,0 5 55 0,-2-5 71 16,2 4 233-16</inkml:trace>
  <inkml:trace contextRef="#ctx0" brushRef="#br0" timeOffset="157645.16">11436 13884 168 0,'-7'-4'370'0,"7"1"42"0,-6-1 30 16,6-3 19-16,-6 3 15 0,-2 0 9 0,8-2 6 0,0 1 5 15,-6-2 5-15,6 4 2 0,-6-1 1 0,6 0-86 0,-6 1-129 0,6-1-92 16,-7 4-74-16,0-4-55 0,1 4-47 0,-1 0-54 0,1 0-55 15,-8 0-67-15,2 4-72 0,-1 0-67 0,-7 3-64 0,0 0-54 0,2 5-46 16,-2-2-24-16,0 5-11 0,1-1-1 0,-7 1 3 0,6 0 12 16,1 0 17-16,-1-1 34 0,0 1 41 0,1-1 57 0,-1-3 66 0</inkml:trace>
  <inkml:trace contextRef="#ctx0" brushRef="#br0" timeOffset="158020.16">9671 14083 257 0,'-20'6'359'0,"7"2"40"0,1-1 22 0,-2-3 15 0,8-1 8 16,0 5 5-16,-2-8 6 0,8 3 5 0,8-3 5 0,-8 4-11 15,12-4-20-15,2 4-73 0,-2-4-101 0,8 3-75 0,-1-3-61 0,8 4-39 16,-1-4-23-16,6 0-26 0,1-4-26 0,6 4-62 0,0-3-81 15,0 3-105-15,0-4-116 0,0 0-62 0,1 4-32 0,-2-3-16 16,1 3-10-16,0-4-4 0,-5 0-3 0,-2 4-2 0,1 4 0 0,-1 0 12 16,-6-1 17-16,7 5 56 0,-14-1 76 0</inkml:trace>
  <inkml:trace contextRef="#ctx0" brushRef="#br0" timeOffset="159650.65">12928 14474 114 0,'-7'8'332'0,"0"3"40"0,1-5 30 0,-1 3 22 16,1-6 13-16,-1 0 11 0,7 1 7 0,-6-4 6 0,6 0 5 16,0 0 2-16,0 0 1 0,6-4-77 0,-6 4-118 0,7-6-77 15,-1-3-56-15,1-1-40 0,6-2-30 0,6-1-21 0,1-6-15 0,-1 1-11 0,7-8-6 16,0 3-6-16,1-6-3 0,5 0-3 0,1 0-3 0,-1-4 1 16,7-4-1-16,-5 5-2 0,-2-5 1 0,1-4-1 0,-1 4-1 0,1-3-1 15,-7 0-1-15,-1 4 0 0,1-6-2 0,-6 3-1 0,-7 2 0 16,0 0-1-16,0 5 0 0,-7 0 1 0,-6 1 0 0,0 6 0 15,0 0-1-15,-6 2 2 0,0 4 0 0,-1 1 4 0,-6 4 2 0,0-1 4 16,-1 4 3-16,2 0 1 0,-8 4 1 0,7 0 1 0,1-1 2 16,-8 8 1-16,6-3 0 0,2 3 0 0,-8 3 1 0,7-3-1 0,7 8-1 15,-8-1 0-15,2 0-3 0,5 4-1 0,1 0-2 0,-1 7 1 16,0-3 2-16,7 7 0 0,-6 0 0 0,6 7 2 0,0-2 3 0,0 5 1 16,0 0 0-16,0 5 2 0,0 0 0 0,6 3 1 0,-6 1 0 15,0-1 0-15,7 4 0 0,-7 0-2 0,7-4-1 0,-7 4-2 16,0 0-1-16,6-3-2 0,-6 3-4 0,7-4-1 0,-7-1-2 0,6-2-1 15,-6 0-1-15,6 0-1 0,2-4 2 0,-2-4-1 0,-6 0-2 16,6-3 1-16,0-4-1 0,1-4 0 0,-7 2 0 0,7-6 1 0,-1-3 2 16,1-4 0-16,-7-3 1 0,6-1 1 0,0-3-1 0,2-3 0 15,-2-4 0-15,0-5-1 0,0 1 1 0,8-8 0 0,-8 1 0 16,7-8-1-16,-6 5-1 0,6-8-1 0,-1 0-3 0,2 0-1 0,-1-5-1 16,-6 1 0-16,12 0-1 0,-6 0 0 0,0 0 0 0,0 4 0 15,0 0-1-15,0-1 0 0,7 4-1 0,-8 6 1 0,2-3 0 0,-1 4 0 16,0 5-2-16,-6-1 0 0,5 5-1 0,-6 1-3 0,2 6-3 15,-2 0-2-15,-6-1-3 0,6 4-1 0,-6 4 0 0,0-1-2 0,7 0-1 16,-7 6 1-16,0 1-2 0,0-3-1 0,-7 4 2 0,7 4 0 16,0 0 2-16,-6-1 3 0,0 1 3 0,-2-1 2 0,2 1 2 0,0 0 2 15,0 4 3-15,-8-9 2 0,8 5 0 0,-7-1 2 0,7-3 1 16,-8 0 1-16,8 0 1 0,-8-2 0 0,8 1 1 0,-7-7 0 16,7 5 0-16,-8-4 0 0,8-2 3 0,0-2 0 0,-1 5 0 0,0-5 2 15,1 0 1-15,6-5 0 0,0 3 0 0,-6-2 1 0,6 0 0 16,6 0 1-16,-6-3-1 0,6 1-1 0,-6-3 1 0,7 2-1 0,6 3-1 15,-7-3-1-15,8 0-2 0,-8-1-2 0,7 1 0 0,-7 4-1 0,8-5-2 16,-2 8 0-16,2-3 0 0,-1 3 0 0,0 0 1 0,0 3-1 16,-7-3-1-16,8 8 0 0,-2-1 1 0,2 1 0 0,-1 2 0 0,-1-3 0 15,2 8 0-15,-2 0 1 0,-5 0 0 0,6-1 0 0,0 5 0 16,0-1 0-16,0-4-1 0,1 4 0 0,-2 1 1 0,8-1-1 16,-7 0 0-16,-1-2 0 0,2-1 0 0,5-1 0 0,-6-3 2 0,7-1 0 15,-7-2 0-15,7-1-1 0,-1-3 0 0,-6-4 0 0,6 0 0 16,1-4-2-16,0-3-3 0,-1-4-3 0,7 0-5 0,-6-4-5 0,-1-3-6 15,1-1-6-15,0-2-9 0,-1-5-6 0,-6 0-9 0,6 0-4 16,-5-3-7-16,-2-4-4 0,2 0-5 0,-1-3-2 0,-7-1 2 0,0 0 2 16,2-3 5-16,-2 0 5 0,-6-1 6 0,0 1 7 0,0 0 7 15,0 1 10-15,0-3 12 0,-6 6 15 0,6 3 16 0,-8 0 15 16,2 0 15-16,0 7 9 0,-1-2 8 0,1 5 6 0,-1 2 5 0,0 2 4 16,-5 1 3-16,5-1 2 0,0 4 1 0,-5 5 0 0,5-2-2 15,0 1-6-15,1 4-10 0,-1 0-8 0,1 3-8 0,0 1-7 16,-1 3-7-16,0 0-3 0,1 3-6 0,0 1-2 0,6 3-3 0,-7 4-2 15,0 0-3-15,7 7 0 0,-6 1 2 0,-1 3-1 0,7 3 2 0,0 5 2 16,-6 3 3-16,6-1 5 0,0 9 3 0,-7-4 3 0,7 6 2 16,0 2 4-16,0 2 2 0,0 1 1 0,0 0 1 0,0 3-2 15,0-4-1-15,7 1-4 0,-7 3-2 0,0-7-3 0,6 4-5 0,1-4-3 16,-1 0-3-16,1-4-4 0,-7-3-2 0,13-5-3 0,-7 2-4 16,1-5-2-16,0-3 0 0,5-4-1 0,-5-4 0 0,-1-3 1 0,1 0 0 15,0-5 1-15,5-3 1 0,-12-3 0 0,7 0 1 0,6-8-1 16,-7 0 0-16,1-3 0 0,0-3 2 0,-1-5-2 0,1 0 0 0,5-7-1 15,-4 1 1-15,-2-6-3 0,6-3 1 0,-5 1-2 0,0-3-2 16,6-2-1-16,-7 2 0 0,8-5 0 0,-8 4 0 0,6-3 0 0,-4 2 1 16,4 1-2-16,-5 4 0 0,6 0 0 0,0 4 0 0,-7 2 1 15,8 4-1-15,-2 2 0 0,-5 6-1 0,6 0 1 0,-6 3-2 0,-1 5 0 16,0 3 0-16,2 3-1 0,-2 1-1 0,0 3 2 0,-6 4 0 16,6 4 0-16,1 3-1 0,-7 4 1 0,7-3 1 0,-7 6 0 15,6-3 2-15,1 4-1 0,-1-1 1 0,0 1-3 0,2-5-5 0,-2 6-8 16,0-9-6-16,0 4-11 0,8-3-8 0,-1-5-13 0,-7 1-14 15,8-5-24-15,-2 1-28 0,8-3-39 0,-7 0-46 0,0-5-52 16,6-3-56-16,1-3-43 0,-7-1-37 0,7 0-38 0,-1-7-39 0,0 1-14 16,1-2-2-16,0-3 8 0,-1 0 10 0,-5 1 23 0,5-4 27 15,0 0 38-15,1-1 46 0,-7 1 53 0,7-1 56 0</inkml:trace>
  <inkml:trace contextRef="#ctx0" brushRef="#br0" timeOffset="160301.69">15129 14164 0 0,'13'-12'2'0,"0"1"183"0,-1-4 16 0,2 8 20 15,-1-8 20-15,-6 4 18 0,-7 4 15 0,0-8 14 0,0 8 15 16,-7-5 16-16,7 1 17 0,-7 4-22 0,1 0-39 0,0-4-20 15,-2 7-10-15,-4-3-5 0,5-1-5 0,1 5-10 0,-7-1-13 0,6 4-12 16,-5 0-9-16,4 0-10 0,-4 4-11 0,-1-1-12 0,6 5-11 0,-6 3-15 16,1 0-17-16,-2 1-14 0,8 1-16 0,-8 3-14 0,2 2-10 15,5 0-10-15,1 4-6 0,-1-1-5 0,7 2-5 0,-7 3-4 16,7-4-3-16,0 3-4 0,7 1-4 0,0-4-4 0,-1 3-3 0,1-2-2 16,5-1-4-16,2 0-2 0,-2-4-1 0,2 0-2 0,-1-3 1 15,6-1-2-15,-6-3-2 0,7 1-3 0,-1-6-2 0,1-1-4 16,-8-2-5-16,8-3-6 0,0-3-6 0,-7-2-7 0,7-6-7 0,-8 4-4 15,2-4-5-15,-2-3-6 0,2-5-4 0,-8 5-3 0,7-9-1 16,-7 6 1-16,2-5 2 0,-8-1 2 0,0 1 4 0,0-3 5 0,0-1 7 16,-8 1 6-16,2 3 8 0,0-4 8 0,-1 3 6 0,1 2 12 15,-8-1 15-15,2 4 12 0,5 0 8 0,-6 2 9 0,7 3 8 0,-8 5 6 16,1-3 3-16,1 7 4 0,5 0 3 0,-6 1 2 0,7 3 2 16,-2 3 2-16,-4 1 0 0,12 0-3 0,-7 3-6 0,1 0-5 15,6 5-4-15,0-6-4 0,6 6-5 0,-6-2-4 0,7 2-2 0,5-1-3 16,-4 0-1-16,4 0-2 0,8-4-1 0,-7 4-3 0,7-7-4 15,-1 2-3-15,0-1-4 0,1-2-3 0,7 1-3 0,-9-4-3 0,2-4-2 16,-1 4-2-16,1-3-1 0,0-2 0 0,-1 2-2 0,1-4-1 16,0 3-2-16,-8 1 0 0,2-5 2 0,-1 5-2 0,-1-1 1 0,2 0-1 15,-8 1 0-15,0 3-1 0,1 0 0 0,0 0 1 0,-1 0-1 16,1 3 0-16,-1 5 0 0,0-5 0 0,-6 5 1 0,8 3-1 16,-2 0 1-16,-6 1 1 0,6 1-1 0,-6 1 1 0,6 5 0 0,-6-1 1 15,8-3 0-15,-8 7 0 0,6-4 1 0,-6 1 0 0,6-1 1 16,-6 3-2-16,7-5 1 0,-7 2 1 0,6-3 0 0,-6 3-1 0,0-7 0 0,7 4-1 15,-7-4 2-15,0-4 0 0,0 0 0 0,7 0 0 0,-7-2 1 0,0-2 0 16,0-3 3-16,0 0 0 0,0 0 0 0,6-3 0 0,-6-2 0 16,0 3-1-16,6-6 1 0,-6-3-1 0,6 0 0 0,-6-4 0 15,8 0-3-15,-8 1-1 0,6-4-3 0,0-5-2 0,1 5-3 0,-1-4-4 16,1 0-3-16,0-3-2 0,-1 3-3 0,0 3-2 0,1-3 0 0,0 4 0 16,-1 1-2-16,7-3 1 0,-6 9 1 0,-1 0 1 0,1 0 0 15,-1 4 0-15,0 0 3 0,-6 7 2 0,7 0 2 0,0 0 2 16,-1 7 3-16,-6 0 0 0,6 4 1 0,-6 0 1 0,8 3 0 0,-8 5 1 15,6 4 0-15,-6-2 1 0,0 2 1 0,6-2-1 0,-6 2-2 16,7-2-4-16,-1 5-5 0,-6-9-10 0,7 6-11 0,-1-4-19 0,1-1-22 16,-1-7-33-16,8 4-39 0,-2-8-54 0,1 0-63 0,0-3-56 15,7-4-50-15,-1 0-47 0,1-8-40 0,6 1-19 0,-7-4-5 0,8 0 6 16,-1-4 8-16,0 0 17 0,0-2 22 0,-1-3 34 0,2-1 38 0,-1 3 55 0,-6-4 61 16</inkml:trace>
  <inkml:trace contextRef="#ctx0" brushRef="#br0" timeOffset="160832.94">16398 14133 0 0,'14'-14'40'0,"-8"3"166"16,0 0 24-16,-6 0 25 0,8-1 24 0,-8 6 20 0,0-5 18 15,-8 3 15-15,8-2 12 0,-6 2 14 0,6 0 16 0,-6 1-27 0,0 0-50 16,-2-5-32-16,-4 9-26 0,5-4-24 0,1 3-20 0,-8 0-24 16,2 1-24-16,6 3-19 0,-8 0-19 0,1 0-13 0,0 3-13 0,0 5-14 15,0-5-15-15,0 4-15 0,0 5-12 0,0 2-9 0,0-3-5 16,0 4-1-16,6 0-2 0,-5 4 1 0,4-2 1 0,2 2 0 0,0 3 0 16,6-4 1-16,0 4 1 0,0 0 0 0,0-4 0 0,0 4-1 15,6-3-1-15,0-4-1 0,2 2 0 0,-2-6-2 0,0 4-2 16,8-8 0-16,-8 1-1 0,7-2-1 0,0-1 0 0,0-5-1 0,0-5-3 15,0 3-2-15,7-6-3 0,-7 1-4 0,-1-3-4 0,2-2-5 16,5-3-6-16,-12 0-7 0,6-3-7 0,-1 0-7 0,2 0-9 0,-8-4-4 16,0 3-4-16,2-3-2 0,-2 0-1 0,0 0 3 0,-6 0 2 15,7 4 5-15,-7-4 5 0,0 0 11 0,0 4 16 0,-7-1 15 16,7 1 17-16,0 4 18 0,-6-1 19 0,6 5 13 0,0-2 13 0,-6 5 5 16,6-1 5-16,0 4 2 0,-8 1 0 0,8 0 0 0,0 3-1 15,-6 3-5-15,6 0-8 0,0 5-7 0,-6-2-9 0,6 6-8 0,0-1-9 16,0 8-8-16,-6-5-4 0,6 8-5 0,0 0 0 0,0 3 0 15,6 2 0-15,-6 2 2 0,0 0 1 0,6 4-1 0,-6 4 0 0,6 0-1 16,-6 2-1-16,8 3-2 0,-8 1 0 0,6 1-3 0,0 0-1 16,-6 4-2-16,7-5 0 0,-7 5-4 0,6 0 0 0,-6-4-2 15,0-1-2-15,0 2 0 0,7-5-1 0,-7 0-1 0,0-3-2 0,0 0 0 16,-7-5 0-16,7-2 0 0,0-1-2 0,0-4 0 0,-6-2-1 0,6-1-2 16,-7-4-4-16,1-3-1 0,0-5 2 0,-2 1-3 0,2-3-1 15,0-1-3-15,-8-3 1 0,8-1 0 0,-7 1 0 0,0-4 1 16,0-4-1-16,1 4 0 0,-2-3 0 0,1-5 4 0,0 5 3 0,0-5 1 15,0 2 2-15,0-3 0 0,7-1 3 0,-8 3 1 0,8-4 2 16,-1-4-1-16,7 4 1 0,-6-4-1 0,6 0 1 0,6-3 1 0,-6-1 0 16,7 2-1-16,-1-5-2 0,8-3-4 0,-2 2-6 0,8-6-8 15,0 3-8-15,-1-3-12 0,7-4-12 0,0 0-17 0,1 3-21 0,5-3-21 16,-6-3-26-16,7 4-28 0,-1-2-30 0,1 1-37 0,-1 4-39 16,1-5-36-16,-1 6-36 0,-5 2-35 0,-1-4-37 0,-1 5-13 15,1-1 2-15,-6 3 12 0,0-2 15 0,-1 3 23 0,-6 0 22 0,6 1 29 16,-11-2 29-16,4 5 39 0,-5-3 40 0</inkml:trace>
  <inkml:trace contextRef="#ctx0" brushRef="#br0" timeOffset="161177.81">15325 13595 0 0,'-27'14'153'0,"1"1"123"0,0 0 32 0,6-1 25 0,1-2 19 16,-1-2 20-16,8-6 19 0,-2 3 20 0,8-3 19 0,-7 0 19 15,6-4 17-15,7 3-34 0,0-3-63 0,0 0-54 0,0 0-49 0,0-3-35 16,7 3-27-16,-1-4-22 0,7 0-18 0,-7-3-20 0,8 0-18 16,6 0-20-16,-8-5-20 0,8 2-18 0,-1-1-18 0,-5 0-13 15,5-1-10 1,-6 1-8-16,0 0-5 0,1 1-5 0,-2 2-4 0,-6 1-3 15,1 3-3-15,0 0-1 0,-1 4-1 0,1 0 0 0,-7 0-1 0,6 4 1 16,0 0-1-16,2 3 1 0,-2 4-2 0,0-4-4 0,0 8-6 16,2-1-12-16,-2 2-14 0,7 1-35 0,-7-1-47 0,8 2-69 0,-8 1-83 15,6-2-80-15,2 3-79 0,-1-7-40 0,7 1-19 0,-8 2-10 16,8-5-5-16,-7-1 2 0,7-2 6 0,0-4 11 0,-8-1 14 16,8-3 35-16,-1-3 47 0,-5-1 71 0,-2-4 203 0</inkml:trace>
  <inkml:trace contextRef="#ctx0" brushRef="#br0" timeOffset="162538.34">17252 14294 37 0,'-7'15'274'0,"1"-4"22"0,0 0 12 0,6-1 9 15,-7-5 8-15,0 2 5 0,7-3 4 0,0 0 4 0,0-4 2 0,0 0 6 16,7 0 7-16,0-4-65 0,-1 0-96 0,7 0-60 0,0-4-39 16,0-2-21-16,7-1-12 0,-1-4-8 0,1 1-9 0,6-5-3 15,0-2-5-15,-1-2-4 0,2-2-2 0,-1 3-7 0,0-7-7 0,0-1-7 16,0 1-7-16,1 0-8 0,-9-4-8 0,2-1-8 0,-1 2-9 15,1 0-6-15,-6-5-6 0,-2-1-4 0,-5 6-2 0,-1-5 1 0,1 0 0 16,0 4 1-16,-7 4 0 0,0-3 2 0,0 6 5 0,-7-4 12 16,0 8 18-16,1 0 15 0,6 0 15 0,-7 4 14 0,1 3 14 0,-8 1 15 15,8 2 13-15,0 1 7 0,0 4 5 0,-2 3 3 0,2 1 3 16,0-1 2-16,-7 4-1 0,6 4-3 0,0 3-6 0,1 0-1 16,-6 1 0-16,4 7-2 0,2-1-5 0,0 5-6 0,-1 3-7 0,0-1-1 15,1 5-1-15,-1 4 1 0,7-2-3 0,-6 6 0 0,6-1 1 16,-6 3-4-16,6 1-4 0,0 3-5 0,0 0-4 0,0 1-5 15,6-1-3-15,-6 4-4 0,0-4-5 0,6 0-4 0,-6 1-2 0,7-1-2 16,-7-4-2-16,6 1-1 0,-6 0-3 0,7-4-1 0,-7 0 1 16,7 0-4-16,-7-7-2 0,6-1-1 0,-6 1 0 0,6-8 0 0,-6 0-1 15,8-2-1-15,-8-1 0 0,0-9 0 0,0 2 3 0,6-1 1 16,-6-7 0-16,0 0-1 0,6-4 1 0,0-3 0 0,1-3-1 0,-7-2 0 16,13-2 0-16,-6-4-1 0,-1-5-1 0,8 1-1 0,-8-4 1 15,6-3-3-15,-4 0-3 0,4-1-4 0,-5-3-3 0,6 1 0 16,0-5-3-16,-1 4 1 0,-4 0-2 0,4 4 0 0,1-5-1 0,1 9 0 15,-2-1 0-15,2 0 0 0,-2 8-1 0,-5 4 0 0,6-1 0 0,-6 8 4 16,5 0 1-16,-5 4 1 0,0-2 0 0,-1 5-1 0,0 5 0 16,-6-2-1-16,7 4 2 0,-7 3-1 0,0 2-1 0,0 2 2 15,0 1-1-15,0 0 0 0,-7 3-1 0,1 1 2 0,6-1 0 0,-6 1 1 16,-1-2 1-16,0 2 0 0,1-1 3 0,0 0 1 0,-1-3 1 16,1 4 1-16,-8-5 1 0,8 1 1 0,0-5 1 0,-8 2 2 0,8-5 2 15,-7 0 2-15,6 1 2 0,1-1 5 0,-7-4 4 0,7 2 5 16,-2-5 5-16,-4 0 3 0,6 0 4 0,-1 0 1 0,7-5 1 0,-7 2 0 15,1-1 1-15,6-3-3 0,0 3 0 0,0-3-2 0,0 0-3 16,6 0-4-16,-6-5-6 0,7 5-3 0,0-4-4 0,-1 4-5 16,6-5-4-16,-4 5-2 0,4 0-3 0,1 3-1 0,-6-3-2 0,6 7 1 15,0-4-1-15,0 4 0 0,0 0 0 0,0 0-1 0,-6 4 0 0,12 1-1 16,-6 1 2-16,0 1-2 0,0 0 1 0,0 5 1 0,1-1-1 16,-2 0 1-16,2 4 2 0,5-5-1 0,-6 1 0 0,0 4 0 15,7-4 0-15,-8 3 0 0,8-6 1 0,-1 4-1 0,1-6 0 0,-7 1-2 16,13-3-2-16,-6 0-4 0,0-4-4 0,-1 0-6 0,0-4-3 15,0 0-6-15,8-3-6 0,-8 1-4 0,1-3-4 0,-1-5-4 0,1 3-3 16,-1-4 0-16,1 1-1 0,0-1 2 0,-7-3 1 0,0-1 4 16,0 1 6-16,-1 1 3 0,-4-6 4 0,4 4 5 0,-5-3 8 0,0 5 5 15,-7-6 3-15,0 2 5 0,0 2 7 0,0-4 5 0,0 5 6 16,-7 0 4-16,7 0 6 0,-7 3 4 0,1 1 4 0,0-1 4 16,-2 0 3-16,-4 4 4 0,5 0 2 0,1 1 1 0,-7 2 2 0,6 1-1 15,-5 3-2-15,4 0-3 0,-4 4-4 0,5 0-6 0,0 8-4 0,1-5-3 16,-7 4-6-16,7 4-2 0,-1 4-5 0,0 1-2 0,1 1-4 15,0 1-2-15,-1 5 0 0,7-1-3 0,-7-1 0 0,7 5 0 16,0-3-1-16,7 2 0 0,-7-3-1 0,7 3 2 0,-1 1 1 0,0-4 0 16,1 0 0-16,0 0 1 0,5-4 0 0,1 1 1 0,1-5-2 15,-2 1 1-15,2-1 0 0,5-3-1 0,-6-3 1 0,6-5 0 16,-5 1-1-16,6-4-1 0,-1-4-3 0,7-3-4 0,-6 0-4 0,-1-4-5 16,1 0-6-16,6-4-4 0,-7-3-4 0,1 0-2 0,0-4-4 0,-2-1-3 15,2 2-2-15,-7-5-3 0,7 0-1 0,-8-3 0 0,2 4 1 16,-1-5 4-16,-7 1 4 0,8-5 5 0,-8 2 4 0,-6 0 5 15,6-5 4-15,-6 3 4 0,0 1 3 0,0 0 5 0,0 0 4 0,-6 4 5 16,6-3 4-16,0 6 5 0,-6 0 5 0,6 0 5 0,-7 4 6 16,7 4 4-16,-7 0 4 0,7 4 3 0,0 2 3 0,0 1 1 0,-6 0 1 15,6 8-1-15,0-4-2 0,0 7-4 0,0-5-2 0,0 5-4 16,0 5-4-16,0-3-5 0,0 6-2 0,0 3-3 0,0 4-3 16,0-1-3-16,0 8-3 0,0 0-1 0,0 4 0 0,6 4 0 0,-6 2 1 15,0 1 1-15,7 4 2 0,0 3 0 0,-7 0 1 0,6 1-2 16,0-1 0-16,0-3-2 0,-6 2-1 0,8-2-1 0,-2 0-1 0,0-4 0 15,8 0-1-15,-8-4-1 0,1 1 1 0,5-5-3 0,2-3-5 16,-2 0-8-16,2-7-14 0,-1 0-20 0,0-4-23 0,0-1-45 16,-1-5-55-16,2-5-71 0,5 0-80 0,-12-8-73 0,6 1-70 0,-1-4-34 15,-4-4-18-15,-2-3-6 0,0-1-2 0,1-3 7 0,-7-3 11 0,0-1 18 16,-7-3 24-16,1 0 45 0,0-5 54 0,-8 2 71 0,8-1 242 16</inkml:trace>
  <inkml:trace contextRef="#ctx0" brushRef="#br0" timeOffset="162694.57">18724 13686 0 0,'-20'4'189'0,"7"-4"91"0,0 4 18 0,6-4 10 0,-5 3 6 16,6-3 3-16,-2 0 1 0,2 0 2 0,6 5 1 0,0-5 3 16,0 0 2-16,6 0-50 0,8 3-76 0,-8-3-64 0,7 0-55 15,7 0-31-15,-7 3-20 0,6-3-20 0,1-3-24 0,6 3-40 0,-7 0-48 16,7-3-51-16,-6-2-53 0,6 2-45 0,-7-1-39 0,1 0-20 16,0 1-11-16,-7-5-4 0,-1 5-4 0,2-4 1 0,-8 0 0 0,7-2 11 15,-13 3 16-15,7-2 38 0,-7-3 57 0</inkml:trace>
  <inkml:trace contextRef="#ctx0" brushRef="#br0" timeOffset="162944.57">18339 13591 62 0,'-25'11'282'16,"-1"-4"27"-16,-1 5 19 0,8-5 22 0,0 0 22 0,-1-3 23 0,7 0 22 16,6-4 21-16,1 0 17 0,-1 3 15 0,1-3 15 0,6 0-64 15,0 0-102-15,0-3-59 0,6 3-35 0,1 0-24 0,-1-4-19 0,7 0-20 16,0-3-22-16,1 0-22 0,5 0-23 0,0-5-21 0,1 1-17 15,6 0-15-15,-7-4-13 0,1 1-9 0,-1 3-7 0,1-4-5 0,0 1-3 16,-7 3-3-16,-1 0 1 0,2 3-2 0,-8-2-3 0,1 5-2 16,-7-2-2-16,7 3-2 0,-7 4-4 0,6 0-4 0,-6 0-5 0,0 9-4 15,0-7-4-15,6 6-8 0,-6 3-7 0,7 0-22 0,-7 4-24 16,6-1-39-16,-6 5-46 0,7-1-56 0,0 0-59 0,-1-3-54 16,7 4-48-16,-6-1-37 0,5-4-29 0,-5 1-13 0,6-1-4 0,0-3 2 15,7-3 8-15,-8 0 18 0,2-5 25 0,-1-3 40 0,7 0 46 0,-8-3 57 16,8-5 97-16</inkml:trace>
  <inkml:trace contextRef="#ctx0" brushRef="#br0" timeOffset="163086.31">18900 13353 0 0,'-7'-7'189'0,"0"2"70"0,-5 3 12 0,-2-3 4 16,2 5 2-16,-8 0 0 0,7 0 1 0,-7 0-8 0,1 0-8 0,-1 5-31 16,0-3-41-16,2 3-107 0,-9 2-142 0,7 1-91 0,-6 2-66 15,7-3-33-15,-7 5-16 0,6-5-7 0,-6 4-4 0,7 0 0 16,6 0-1-16,-6-4 7 0,5 4 8 0,8-4 31 0,-7 4 172 0</inkml:trace>
  <inkml:trace contextRef="#ctx0" brushRef="#br0" timeOffset="164517.19">19942 14236 0 0,'-13'11'196'0,"0"0"49"0,-1 0 7 0,2-3 9 15,6-5 7-15,-8 4 7 0,1-3 6 0,7-4 8 0,-1 3 7 16,7-3 9-16,-7 0 9 0,7 0-52 0,0 0-84 0,0 0-47 0,7-3-29 16,0-5-15-16,-1 2-9 0,7-2-9 0,1-7-8 0,-2 4-6 15,8-7-7-15,6 0-6 0,-7 0-10 0,7-5-8 0,1 1-8 0,-1-3-6 16,6-1-6-16,-6 4-2 0,-7-8-2 0,8 5-1 0,-8-1-2 16,8-3 2-16,-8 4 0 0,-6-5 0 0,6 4 0 0,-5-2 0 15,-8-2 2-15,7 4-2 0,-6-4 0 0,-1 5 0 0,-6 0-1 0,6 3 0 16,-6 0-1-16,0-1 1 0,-6 6-1 0,6-1 1 0,0 2 2 15,-6 2 0-15,6 2 1 0,-7 2 2 0,7-1 0 0,0 4 2 0,-7-1-1 16,7 5 1-16,0-2 3 0,-6 2 1 0,6 0 1 0,0 3 1 16,0 0 2-16,-6 0-1 0,6 3 0 0,0 0-2 0,0 5 1 0,-8 3-1 0,8 0 1 0,0 3 1 15,0 5 2-15,-6-1 3 0,6 5 3 0,0-2 4 0,-6 5 5 16,6 3 4-16,0 2 2 0,0-4 4 0,0 7 1 0,0-1 2 0,0 0 0 16,6 0 1-16,-6 1-1 0,6-6-2 0,-6 5 0 0,8-4-4 15,-2 0-6-15,0-3-4 0,1 0-5 0,6 0-2 0,-7-4-4 16,7-4-1-16,-6 1-2 0,6-5-1 0,0-3 0 0,0-4-2 0,-6 0-2 15,12-7 0-15,-6 0 0 0,7-3 0 0,-7-4 1 0,6-1-4 16,0-6-8-16,1-1-4 0,0-2-7 0,-1-6-8 0,1 1-8 0,6-8-8 16,-7 1-9-16,1 0-9 0,0-8-10 0,-1 4-8 0,-6-7-9 15,6-1-6-15,-5 1-5 0,-2-4 1 0,-5 0 6 0,0-3 5 16,-1 3 6-16,1-1 12 0,-7 6 14 0,6-5 22 0,-6 7 27 0,-6 0 30 16,6 8 33-16,-7 0 26 0,1 3 27 0,-1 4 21 0,0 3 18 0,1 1 11 15,-6 4 7-15,4 3 4 0,-4 0 3 0,-1 3-2 0,6 1-5 16,-6 3-13-16,1 1-19 0,4 3-20 0,-4 0-22 0,5 3-20 0,-6 1-18 15,6 0-15-15,-5 7-14 0,5-4-8 0,0 8-6 0,1-1-3 16,0 4-1-16,-1 5-1 0,0 3 1 0,7-1 0 0,-6 1 3 0,6 6 1 16,-7-2 1-16,7 7 1 0,0-5 3 0,0 9 1 0,0-4 2 15,0 3-1-15,0-1 0 0,0 5 0 0,0-2-1 0,0 2-1 16,7-5-2-16,-7 6-1 0,0-5-4 0,0-4 0 0,6 4 0 0,1-6-3 16,0 2-1-16,-7-3 0 0,6-7-1 0,0 3 0 0,1-3-2 0,6-8 1 15,-7 5-1-15,1-9 1 0,-1 0 1 0,8-3 0 0,-8 0-1 16,8-7 2-16,-8 0 0 0,0 0-1 0,7-4 1 0,-6-4-1 15,6 0-1-15,-7-3 1 0,8-1-1 0,-2-3 0 0,-6-3 0 0,8-5-2 16,-8 1-2-16,7 0 1 0,-6-4-2 0,0-1 1 0,5-2-3 16,-6 0 1-16,8-1-1 0,-8-3-1 0,1 0-1 0,6-1-1 15,-6 0 1-15,5 5-2 0,-4-4 0 0,4 2 2 0,-6 7 0 0,8-3 0 16,-8 5-2-16,7 3 1 0,-7 1-2 0,2 3 2 0,-2 4-1 16,0 2 0-16,7 5 0 0,-13 0-1 0,13 0 2 0,-13 8-1 0,7-1 0 15,-1 4-1-15,0 4 0 0,2-1-1 0,-2 5 1 0,0 0 1 16,-6-1 1-16,6 4-1 0,2 3 0 0,-8-3 2 0,6 4 0 0,-6-4 0 15,6 4 1-15,1-5 0 0,-1 1 0 0,-6 0 1 0,7 0 0 0,0-2-1 16,-1-3 0-16,-6 1 0 0,6-3-1 0,0-1 1 0,2-2 1 16,-2-1 0-16,0-4 1 0,1 0 0 0,0-3-1 0,6-1 0 15,-7 2 0-15,7-10 1 0,-6 5 0 0,5-3 0 0,2-4-1 0,5-1 2 16,-6 1 0-16,0-4-1 0,1-4 1 0,5 4-1 0,-6-3-1 16,0-5 0-16,-1 1 1 0,2 0-1 0,-1-1 0 0,0-3-1 0,-6 0-1 15,5 1 1-15,-5-2-1 0,0 1 1 0,-1 0-1 0,-6 4 1 16,6-4-1-16,1 5 2 0,-7-2 1 0,0 4 1 0,0 0 2 0,0 4 3 15,0 0 2-15,0 4 2 0,0-1 2 0,0 5 0 0,0-1-1 16,0 1-1-16,0 3-1 0,0 0 1 0,-7 3-2 0,7 1 0 16,-6-1-1-16,6 5-1 0,0 3-2 0,-6 0-4 0,6 3-1 0,0 1-2 15,-7 0-1-15,7 3 0 0,0 4 0 0,0-4 0 0,0 5 1 0,0-5 2 16,7 3 0-16,-7-2-1 0,0 4-1 0,6-6 0 0,0 5 0 16,1-7 0-16,0 3 0 0,-1-3 0 0,1-1 0 0,-1 1 0 15,7-4 0-15,0-3 1 0,-7-1-2 0,8 1 0 0,-1-5-1 0,0-3-3 16,6 0-1-16,-5-3-1 0,-2-2-1 0,8-2-1 0,-7 0 0 15,7-4-1-15,-8-1 1 0,8-2-2 0,-7 1 1 0,0-7 0 16,0 2 1-16,1 0 0 0,-2-1 2 0,-6 1 2 0,1-4 1 0,6 0 2 16,-6 0 1-16,-7-4 0 0,6 5 1 0,-6-1 0 0,0 0 2 15,6-1 1-15,-6 5 1 0,0 0 4 0,-6 3 1 0,6 1 3 0,0 6-1 16,0-2 2-16,0 5-2 0,-6 2 1 0,6 3-1 0,-7 3 1 16,7 5-1-16,-6-1 0 0,-1 4-1 0,0 4-2 0,7 3 0 0,-6 4-4 15,0 0-2-15,6 5-2 0,-6 1-1 0,6-2-1 0,6 3-4 16,-6-4-9-16,6 5-12 0,0-4-18 0,1-1-24 0,0-3-37 15,6 0-45-15,-1-4-62 0,2-3-68 0,-2 0-65 0,8-4-62 0,-7-3-46 16,7-1-38-16,0-7-16 0,-1-4-6 0,1 1 5 0,6-5 10 0,0-3 17 16,-7-4 22-16,7 0 39 0,0 1 45 0,7-9 60 0,-7 6 69 15</inkml:trace>
  <inkml:trace contextRef="#ctx0" brushRef="#br0" timeOffset="164735.94">22312 13921 172 0,'0'-7'259'15,"0"-5"27"-15,-6 6 26 0,-1-1 38 0,1-2 41 0,0 2 31 0,-2 0 29 16,2-1 17-16,-6 2 12 0,5-2-17 0,-6 1-29 0,6 3-52 15,-5 0-64-15,-2 1-41 0,1 3-31 0,6-4-28 0,-5 8-24 16,-1-4-37-16,-1 3-40 0,2 5-32 0,5-1-26 0,-6 4-16 0,0 0-11 16,7 3-5-16,-1 5-6 0,0-2-4 0,1 3-1 0,0 2-2 15,6-4 0-15,-8 8-1 0,16-5-1 0,-8 5 0 0,6-4 0 0,-6 0-2 16,13 0 0-16,-6 0-1 0,6 0-3 0,-7-4-3 0,7-4-3 16,0 5-7-16,0-8-8 0,0 1-13 0,0-2-18 0,7-6-33 15,-8 0-42-15,2-1-60 0,5-6-68 0,-5-1-63 0,4-3-64 0,-4 0-51 16,5-8-45-16,-5 4-22 0,-2-7-9 0,8 2 0 0,-7-5 3 15,-6 2 13-15,6-6 15 0,-7 3 34 0,0-7 41 0,-6-1 59 0,0 0 68 16</inkml:trace>
  <inkml:trace contextRef="#ctx0" brushRef="#br0" timeOffset="164892.19">21908 13294 168 0,'-25'0'217'0,"5"0"7"0,0 3 4 0,1-3 3 16,-1 0 2-16,8 0 0 0,-8 5 2 0,7-5-2 0,-7 0 2 15,7 3-31-15,-6 1-48 0,-1 1-60 0,7-3-69 0,-7 5-63 16,2 1-59-16,-2 0-50 0,0 3-44 0,-6-4-22 0,7 4-12 0,-1-4-6 16,-6 4-2-16,7 0-2 0,-1 4 0 0,-6-5-2 0,7 2 2 15,-1-2 12-15,0-2 21 0</inkml:trace>
  <inkml:trace contextRef="#ctx0" brushRef="#br0" timeOffset="165136.47">20170 13632 141 0,'-26'3'324'0,"-1"5"40"0,8-5 40 0,-7 0 23 16,13-3 16-16,-6 4 9 0,11-4 3 0,-4 0 2 0,6 0 3 0,6 0 0 15,0 5 0 1,6-5-84-16,6 3-125 0,2-3-71 0,6 7-43 0,5-3-53 0,1-1-58 0,13 1-86 0,1 0-96 15,5 3-100-15,1-3-102 0,6-1-51 0,0-3-25 0,0 5-14 16,7-5-7-16,-7-5-3 0,0 5-2 0,7-3-1 0,-14-1-1 0,7-3 14 16,-6 3 20-16,-1-3 59 0,-6 3 130 0</inkml:trace>
  <inkml:trace contextRef="#ctx0" brushRef="#br0" timeOffset="165887.69">22950 13976 44 0,'0'11'222'0,"0"-1"15"0,0-2 8 0,0-4 4 0,0-1 4 0,0 1 2 15,0-4-1-15,7 0 2 0,0-4-1 0,-1-3-15 0,1-1-23 16,5 1-50-16,2-4-61 0,-2-3-41 0,2-1-32 0,5-7-16 0,1 4-7 15,0-3-5-15,6-6-2 0,-7 2-2 0,7-4-2 0,-6-1-2 16,5-3 0-16,-5 0-5 0,0 0-4 0,-1 0-7 0,1-4-3 0,-8 0-7 16,2 1-6-16,-8 0-7 0,7 0-6 0,-6-1-6 0,0 0-5 15,-7 0-3-15,6 0 0 0,-6 4 0 0,0 0-1 0,0 8 9 16,-6-4 12-16,6 3 17 0,0 8 17 0,-7-4 19 0,0 7 18 0,1 0 18 16,6 4 18-16,-13 0 13 0,7 8 9 0,-2-1 10 0,2-1 6 15,-6 5 11-15,5 9 12 0,-6-1 7 0,6-2 4 0,-5 8 4 0,-2 2 2 16,1 2 3-16,6 4 2 0,-5 0-2 0,5 4-6 0,1 3-1 15,-1 4-3-15,0 0-1 0,7 4-1 0,0-1-5 0,0 1-4 16,0 6-8-16,0-2-9 0,0 3-11 0,7 0-12 0,-7 0-12 0,7 0-12 16,-7 0-7-16,0-4-5 0,6 4-4 0,-6-4-1 0,0-3-4 15,0 0-3-15,0-8-4 0,0 4-3 0,0-7-3 0,0-1-3 0,0-3-2 16,0-3-2-16,7-1-3 0,-7-7-1 0,0 0 0 0,0 0 0 16,0-4 3-16,0-3 1 0,6-1 2 0,-6 1 2 0,0-8 0 15,0 4-1-15,6-7-1 0,-6 3-2 0,7-7-1 0,0 4-3 0,-1-8-1 16,0 0 0-16,2 1-3 0,-2-5-1 0,0-2-6 0,1-2-7 0,6 2-4 15,-6-5-4-15,5 0-3 0,-6 1-2 0,8-1-1 0,-8 0 0 16,7 5 1-16,1-5 2 0,-8 4 0 0,7 3 0 0,-6 1-1 16,5 7 2-16,2-3 0 0,-1 6 3 0,-7 2 1 0,7 1 3 0,-6 5 2 15,-1 5-1-15,8-2 1 0,-8 4 0 0,0 3 1 0,1 2-1 16,-1 6 0-16,-6 1 2 0,7 3-1 0,-7 0 0 0,6 3 0 0,-6 1 1 16,0 4-1-16,0-5 1 0,7 4-1 0,-7-3 1 0,6 3 1 15,-6-7-2-15,6 3 1 0,-6-3 0 0,8 1 0 0,-2-5 0 0,0 0-3 16,1-4-6-16,6-2-12 0,-7-1-18 0,7 0-35 0,1-8-44 15,-8 2-65-15,7-3-74 0,0-2-72 0,0-7-70 0,0 4-35 16,0-5-20-16,0-1-8 0,0-8-5 0,7 3 3 0,-7 0 3 0,7-5 12 16,-1 2 17-16,0-6 35 0,0 2 44 0,1-2 66 0,6 1 226 15</inkml:trace>
  <inkml:trace contextRef="#ctx0" brushRef="#br0" timeOffset="166795.1">24181 13785 0 0,'14'-3'96'15,"-8"-5"144"-15,-6 0 20 0,7 6 26 0,-7-6 29 0,0 4 31 0,0-3 37 16,0 3 27-16,-7 2 21 0,7-7 16 0,-6 6 13 0,-1-5-36 15,0 1-57-15,1 3-47 0,0-2-40 0,-1 1-25 0,-6-2-17 0,7 3-22 16,-8-3-26-16,8 7-30 0,-13-4-35 0,5 1-25 0,2 3-22 16,-2-4-14-16,-5 8-12 0,5-4-10 0,-4 3-8 0,4 1-6 0,-5 3-5 15,5 1-4-15,-4 0-4 0,4-2-4 0,-5 5-1 0,5 4-2 16,2-1-1-16,-2 4-2 0,2-2-1 0,-2 5 0 0,8-2-1 0,-7 3 0 16,7 0 0-16,6 3-1 0,-7-2 1 0,7 2-1 0,0-3 1 15,0 4 0-15,7-4-2 0,-1 0 1 0,0-1 0 0,1 1-1 16,6-3 0-16,0-1-3 0,0 1-2 0,0-5-3 0,0-3-5 0,7 0-4 15,0 0-5-15,-8-7-5 0,8-1-4 0,-1 2-5 0,1-10-1 0,0 2-4 16,-1-1-2-16,1-3-1 0,-2-4 0 0,2-4 1 0,0 1 1 16,-7-1 4-16,7-3 4 0,-1-1 5 0,-6-2 3 0,0-2 5 0,1 1 6 15,-8-3 3-15,6-1 4 0,-4-2 2 0,-2 1 3 0,0-2 3 16,1-1 5-16,-1 5 1 0,-6-4 6 0,7 2 2 0,-7 6 4 16,0-2 5-16,0 6 6 0,7-2 4 0,-7 5 4 0,0 3 0 0,0-1 3 15,0 6 0-15,0 2-1 0,0-3-2 0,0 7-2 0,0 0-2 16,-7 0-4-16,7 3-4 0,0 1-5 0,0 3-4 0,-7 0-6 0,7 8-3 15,0-4-4-15,-6 7-2 0,6 1-3 0,0-1 0 0,0 4-1 16,0 4 1-16,0 0-1 0,0-1 2 0,6 4 0 0,-6-2 0 16,7-2-1-16,-7 4 0 0,7-3-1 0,-1-5 1 0,0 5 0 0,8-8 2 15,-8 5-1-15,0-9 1 0,7 4-1 0,-6-3 1 0,6-4 0 16,0-4 0-16,0 1-2 0,0-1-2 0,0-3-1 0,0-4-4 0,7-4-3 16,-8 0-3-16,8 1-2 0,-7-5-2 0,7-3 0 0,-8-3-2 15,8 3-1-15,0-7 0 0,-7 2 1 0,7-2 0 0,-8-4-1 0,2 4 4 16,-2-4 2-16,-5-3 3 0,6 2 3 0,-6-2 3 0,-1 3 2 15,0-3 3-15,-6 2 0 0,7 2 3 0,-7 2 4 0,0 4 1 16,0-3 1-16,0 7 1 0,0 0-1 0,0 4 0 0,-7-1-1 0,7 8 0 16,0 0 1-16,-6 3 0 0,6 5 0 0,-6 1-1 0,-1 4 0 0,0 1-2 15,7 5-2-15,-6 4 0 0,-1 2-2 0,7 4 0 0,0 0 0 16,0 1 0-16,0-1 3 0,0 0-2 0,7-3 1 0,-1 3-1 16,1-3 0-16,0-3 1 0,-1-2 0 0,7-3-1 0,-6 1 1 0,6-5 0 15,0 1-2-15,0-8 2 0,-1 0 0 0,8 0 1 0,-7-7-1 16,0 0 1-16,6-2-1 0,1-6-1 0,-6 0 0 0,5-1-1 0,1-3 0 15,-1-3-1-15,-6-3-1 0,7-1 1 0,-7-3-1 0,7 1-1 16,-8-5-1-16,-6 4-2 0,8-8 0 0,-8 4 0 0,1-3 0 0,-1 4 1 16,0-5 0-16,-6 5 0 0,8-1 2 0,-8 4 1 0,0 4 0 15,0-1 1-15,0 5 2 0,-8-1 0 0,8 4 2 0,0 4 0 16,0 3 0-16,0 1 0 0,-6 0-1 0,6 3 1 0,0 3 0 0,0 0 1 16,0 5-2-16,-6 3 1 0,6 1-3 0,0 1 0 0,-7 6-1 0,7 3-1 15,0 0 1-15,-6 3 0 0,6 4-1 0,0 1 1 0,0 4 1 16,0-2-1-16,-7 5 0 0,7 0 0 0,0-2-2 0,0 6 1 15,0-1 2-15,0 4 1 0,0-3-1 0,0 2 1 0,-7 1-1 0,7 4 1 16,-6-4-1-16,6 1 1 0,-6-1-1 0,0-1 0 0,-2 1 0 16,2-4 0-16,0 4 0 0,-1-7-4 0,-6-1-4 0,6-2-5 15,1-5-6-15,0-4-3 0,-8 1-2 0,8-4-4 0,0-8-2 0,-8 2 1 16,8-1-2-16,-7-9 0 0,0 2 0 0,6-5 1 0,-5 1-1 16,-8-4 4-16,7-4 4 0,0 1 4 0,-6-5 7 0,5 2 6 0,1-6 7 15,0 1 4-15,-6 0 4 0,12-4 2 0,-6 1 3 0,7-4 2 16,-1-1 0-16,7 1 2 0,0-4-1 0,0 0 0 0,13 0 0 0,-7-4-2 15,8 0-2-15,5 1-1 0,7-4-3 0,0 0-3 0,7-1-4 16,6 1-10-16,0-1-12 0,0 1-30 0,0 4-37 0,7-5-61 16,-1 1-73-16,1 3-71 0,-1-3-73 0,2 3-50 0,-9 0-38 0,1 1-21 15,0-1-9-15,-7 0-5 0,-5 1 1 0,5-1 6 0,-12 1 10 16,6-5 27-16,-7 1 37 0,-5 0 60 0,-2-4 72 0</inkml:trace>
  <inkml:trace contextRef="#ctx0" brushRef="#br0" timeOffset="168125.51">25992 13774 0 0,'-6'19'210'0,"0"-4"61"0,-2-1 15 0,8 1 9 15,-6-5 3-15,6-2 3 0,0-1 1 0,0 0 2 0,6-3 3 16,-6 0 2-16,8-4 0 0,4 0-54 0,-6-4-84 0,8 0-58 16,5-3-44-16,-5 0-26 0,12-4-17 0,-1-4-7 0,1 1-2 0,0-5-2 15,7 1-1-15,-1-4-1 0,7-4-5 0,-5 1-1 0,5-1 0 16,-7-4-1-16,1-3 0 0,-1 1-1 0,1-1-1 0,-1 0-1 0,-6 0 0 15,-6-4-1-15,-1 4-1 0,1 1-2 0,-7-1 0 0,0-1 3 16,-7 1 3-16,1 4 4 0,-7 3 7 0,0 1 8 0,0-1 8 0,-7 4 16 16,1 4 19-16,-1 0 13 0,-6 7 14 0,1-4 7 0,-2 8 4 15,1-1 4-15,-6 5 3 0,-1-1 1 0,1 8-1 0,-1-1-4 16,7 2-5-16,-7 5-4 0,0 5-4 0,8-1-11 0,-8 4-14 0,7 4-10 16,1 5-8-16,-2 2-5 0,2 3-2 0,5 1 1 0,0 4 0 0,1 4 2 15,-1 2 0-15,1 1 2 0,6 4 1 0,0 0-2 0,0 3-2 16,0-3-5-16,0 3-1 0,0 0-4 0,6-3-1 0,-6 3-3 15,7-4-1-15,-7-2-2 0,0-2-3 0,0-2-3 0,6-4-2 0,-6-5-2 16,0 1-2-16,0-3-2 0,0-5-2 0,0-3 0 0,0-3-1 16,0-1 2-16,0-3 6 0,0-8 5 0,0 4 4 0,0-8 4 0,0 2 2 15,0-5-1-15,0-5 0 0,7-2 0 0,-7-4-1 0,7 0-1 16,-1-4-2-16,6-3 1 0,-4-3-2 0,-2-4-5 0,7-2-6 0,0-2-8 16,0-8-10-16,7 5-7 0,-8-5-8 0,8-4-2 0,-1 1-3 15,1-1-2-15,6 5 0 0,-6-5-1 0,5 9-3 0,2 0 0 16,-8 1-1-16,8 6 0 0,-8 3-1 0,1 4 2 0,6 7 1 0,-14 0 2 15,2-1 0-15,-1 9 1 0,0 3 0 0,-7 0-1 0,1 0 0 16,-7 8-1-16,6-1 1 0,-12 0 0 0,6 4 0 0,0 3 1 0,-13 1 2 16,6 0 1-16,1 4 1 0,-14-2 2 0,7 3 5 0,0-3 1 15,-6 5 2-15,6-4 2 0,-7 1 0 0,6-1 3 0,-5 1 1 16,6-5 2-16,0 0 1 0,1 2 2 0,-2-10-1 0,1 6 3 0,7-5 1 16,-1-4 2-16,1 6 4 0,-1-9 4 0,7 3 3 0,-6-3 2 15,6 0 2-15,0 0-1 0,0-3 1 0,6-2-1 0,-6 1 1 0,7 1-1 16,-7-2-2-16,6 3-3 0,1-2-1 0,-1 0-3 0,7 0-3 15,-7 1-3-15,8 3-4 0,-8 0-1 0,7 0-1 0,0 3-1 16,0 1-1-16,1 0-1 0,-2 2 0 0,8 2-1 0,-7 4 0 0,0-1 2 16,0 3-1-16,0 1 0 0,0-1 0 0,7 1-1 0,-7 3 0 0,-1-2-1 15,2 2 1-15,-1-1 0 0,0 2 2 0,0-4-1 0,-7 3-1 16,8-3 1-16,5-1 2 0,-6-3-1 0,0 0 0 0,7-4 0 16,-8 5 0-16,8-9-1 0,-1 1 0 0,1-4-1 0,0 0-4 0,-1-4-2 15,7 1-4-15,0-9-4 0,-6 1-2 0,6-3-5 0,0-1-5 16,0-7-7-16,0 0-6 0,-6-4-10 0,6-2-11 0,-7-6-12 0,1-2-14 15,-1-4-9-15,1 0-9 0,0-4-3 0,-2-5 1 0,-4 2 1 16,-1-1 4-16,0 1 6 0,-6 0 7 0,-1 2 9 0,0 1 11 0,0 4 24 16,-6 3 31-16,0 1 28 0,0 2 24 0,-6 6 23 0,0 1 19 15,6 6 12-15,-6-1 8 0,-8 3 6 0,8 1 4 0,-1 3 2 16,1 5 3-16,-8-1-2 0,8 0-2 0,0 4-14 0,0-1-19 0,-1 0-14 16,0 8-11-16,1-3-9 0,-1 3-9 0,1 3-6 0,-1 5-5 0,0 0-5 15,1 6-4-15,0 1-3 0,6 3-1 0,-6 4 0 0,-2 7-1 16,2 0 3-16,6 5 2 0,-6 6 2 0,6 0 4 0,-7 1 3 15,7 6 1-15,0-3 0 0,-6 3 2 0,6 5 2 0,0-5 0 0,-7 4-1 16,7-2-1-16,0 1-2 0,-7-2-2 0,7-4-2 0,0 0-3 16,-6 1-3-16,6-6-3 0,0 2 0 0,0-8-1 0,0-1 0 0,6-2-2 15,-6-1-1-15,0-7-1 0,7 0 0 0,-7-4 1 0,7-7 2 16,-7 4 1-16,6-7 0 0,-6-1 1 0,7-7 0 0,-1 0-1 0,0 0-1 16,2-7-2-16,-2-1-1 0,6-3 1 0,-5-4 0 0,6 1 0 15,0-8-1-15,1 0 0 0,4 0-3 0,-4-7-2 0,5-1-7 16,-5-3-7-16,4-3-6 0,2-1-4 0,0 0-3 0,-1-3 0 0,1 0 0 15,0 3-1-15,-1 0 0 0,1 5-1 0,0 3 0 0,-8-1-2 16,8 8 1-16,-7 7 1 0,-1 1 4 0,2 3 8 0,-8 7 4 16,1 0 5-16,0 8 1 0,-1 0 2 0,1 2 0 0,-1 6-1 0,-6-1 2 15,0 8 0-15,6-1 0 0,-6 3 1 0,0 2 0 0,0-2 0 16,0 9 1-16,-6-5 2 0,6 1-1 0,0-1 0 0,6 5 0 0,-6-4 1 16,7-4-2-16,-7-1 0 0,7 1-5 0,5-3-5 0,-5-1-8 15,6-3-9-15,0 0-18 0,0-9-19 0,6 2-40 0,1-4-44 0,0 1-56 16,-1-10-62-16,7 1-50 0,-6-4-46 0,6 2-41 0,-7-5-38 0,7 0-26 15,1-4-21-15,-7-3-5 0,-2 0 4 0,9-1 13 0,-7 1 19 16,-1-4 37-16,-6 0 46 0,6 0 55 0,1-4 61 0,-7 3 51 16,6-2 178-16</inkml:trace>
  <inkml:trace contextRef="#ctx0" brushRef="#br0" timeOffset="168722.41">28265 13745 100 0,'7'-18'218'0,"-1"3"24"0,0 0 21 0,2 4 22 16,-2 0 23-16,-6 1 26 0,0-2 28 0,0 2 24 0,-6 2 24 16,6-3-7-16,-8 3-22 0,2 1-38 0,0 0-46 0,-1 3-32 15,1 1-25-15,-8 3-19 0,8-4-20 0,-6 8-19 0,-2-1-20 0,1 5-23 16,0 0-22-16,0 2-24 0,0 9-20 0,0-4-15 0,0 6-9 15,0 2-8-15,0 5-5 0,0-2-4 0,6 3-2 0,1 4-3 16,0-4-1-16,-2 4-3 0,8 1-3 0,0-5-3 0,0 0-5 0,0 1-3 16,8-1-1-16,-2-8-2 0,0 1-4 0,1 1-1 0,6-5 0 15,0-3-4-15,-7-1-3 0,14-6-5 0,-7-1-7 0,0-2-6 16,6-5-8-16,-5-5-5 0,6 1-6 0,-8-4-5 0,8-2-7 0,-7-5-5 16,7-3-6-16,-8 0-8 0,1 0-8 0,0-9-8 0,-6 2-7 0,-1-1-2 15,1-3 1-15,-7 1 4 0,0-6 6 0,0 1 5 0,-7 4 5 16,1-5 10-16,-1 5 15 0,1 0 16 0,-8 3 18 0,2 4 18 15,-2 0 20-15,8 5 19 0,-7 2 17 0,7 4 14 0,-8 0 11 0,8 4 5 16,0-1 3-16,0 4 4 0,-2 4 2 0,8 0 0 0,-6 0-4 16,6 4-7-16,0 4-7 0,6-1-9 0,-6 0-8 0,8 0-8 0,-2 4-6 15,0 1-6-15,7-2-5 0,0 1-1 0,0 0-3 0,1 1-2 16,4-2-1-16,2 0-6 0,0-2-3 0,-1 1-4 0,7-3-4 0,-6 1-3 16,5-3-1-16,-5-1-2 0,7 2-1 0,-8-3-2 0,7-2 2 15,-6 0-1-15,0 0-1 0,-2 0 0 0,2 0 0 0,-7 0 0 0,1 0-2 16,-2 0 0-16,2 0 1 0,-2 0-1 0,-5 5-2 0,0-2 0 15,-1 1 1-15,-6 3-1 0,7 1 1 0,-7 2-1 0,0 2 1 0,0-1 0 16,0 3 0-16,0 4 0 0,0 1 2 0,-7 3 1 0,7 0 0 16,0 0 1-16,0 0 3 0,-6 3 0 0,6-3 0 0,0 0 1 15,-7-4 1-15,7 1 0 0,0 3 0 0,0-7 0 0,0-1 3 0,0 1 0 16,0-5-1-16,0 2 2 0,0-1 2 0,0-4 4 0,0-3 6 16,0-1 4-16,0 2 6 0,0-5 2 0,0 0 0 0,7 0 1 0,-7-5 1 15,6-2-1-15,1 3-1 0,-1-5-1 0,0 0-1 0,8-5-4 16,-8-1-2-16,7 0-6 0,0-3-6 0,0-4-6 0,0 0-10 15,0 0-6-15,1-3-5 0,5-1-4 0,-6 0-3 0,0 0-2 0,-1 4-2 16,8-3 0-16,-6 6 1 0,-2-2 0 0,-5 6 1 0,6 1-1 16,-6 2-1-16,5 1 3 0,-5 8 3 0,0-1 3 0,-1 0 2 0,-6 8 3 0,6 0 2 15,-6 3 0-15,0 0-1 0,7 5-3 0,-7-2-4 0,0 5-7 16,0-1-12-16,-7 1-17 0,7 3-23 0,0-2-32 0,0 2-35 0,0-4-46 16,7 1-49-16,-7 0-47 0,6-4-46 0,1-1-37 0,0 1-33 15,5-4-32-15,2 1-29 0,-1-4-8 0,6-1 1 0,0 1 15 16,8 0 20-16,-1-4 31 0,0 0 36 0,0 0 45 0,7-4 49 0,-7 4 48 15,6-4 104-15</inkml:trace>
  <inkml:trace contextRef="#ctx0" brushRef="#br0" timeOffset="169270.43">29405 13987 0 0,'13'-8'114'0,"7"1"56"0,-2-4 10 0,-4 0 7 0,-8 0 5 16,8-4 4-16,-1 5 4 0,-7-8 2 0,0 2 1 0,2-2-13 15,-8 3-22-15,6-3-32 0,-6 0-40 0,0 0-21 0,0 3-12 0,0-4-3 16,0 5 3-16,-6-1 4 0,6 1 7 0,-8 0 3 0,2 2 3 16,0 1 5-16,-1 4 6 0,-6 3 7 0,6-3 7 0,-5 7 6 15,-2-3 4-15,-5 6 1 0,-1 1 0 0,0 3-6 0,2 0-7 0,-2 4-9 16,0 1-8-16,-5 2-7 0,5 4-3 0,0 0-7 0,1 4-6 15,-1 0-8-15,7 0-10 0,0 4-6 0,0-4-8 0,0 3-7 0,13-2-8 16,-7-1-5-16,7 0-1 0,7-1-1 0,-7-3-1 0,13-3 0 16,-7 0-1-16,14-3-1 0,-7-2-1 0,7-2-2 0,-1-5 2 0,7 1-1 15,-6-4 0-15,6-4 2 0,0 1 0 0,-1-5-1 0,2-2-2 16,-1-2-1-16,0-3-2 0,0 0-2 0,-7 1 0 0,1-8 0 16,6 4 3-16,-13-4 1 0,7 3-1 0,0-6 0 0,-8 3 0 0,1 0 1 15,1 0 3-15,-8 0 10 0,0-1 13 0,0 5 18 0,2 0 19 16,-2 0 17-16,-6 0 12 0,0 3 10 0,0 1 6 0,6 2 4 0,-6 2 5 15,-6-1 2-15,6 3 1 0,0 5 0 0,0-2-3 0,0 3-10 16,0-3-11-16,-6 10-17 0,6-5-21 0,0 7-15 0,-8-4-14 0,8 8-7 16,-6 3-7-16,0 2-5 0,6 2-4 0,-6 4-1 0,-1 3 0 15,0 1 0-15,1 7 0 0,-1 0 1 0,1 3 0 0,0 5-1 16,-2-1 1-16,-4 0 0 0,6 4 0 0,-8 4 1 0,8-4 0 0,-7 5 2 16,-1-3-1-16,2 2 1 0,-2-1-1 0,2 1-2 0,-8 0 1 15,7-1-1-15,-1 1 0 0,2-4-1 0,-1 3 0 0,0-2 0 0,0-1 0 16,-1-4-2-16,2 0-1 0,-1-3-2 0,0-1 0 0,6-3-1 15,-6-4-2-15,0 1-2 0,7-4-1 0,0-5-3 0,-8 2-1 0,8-9-2 16,-7 1-2-16,6-4-1 0,-6-4 0 0,7 1-1 0,-8-8 1 0,2 0 0 16,5-5 0-16,-6 2-1 0,0-4 2 0,0-4 1 0,0 0 1 15,0-1 2-15,0-2 3 0,6-1 2 0,-6-3 3 0,7 1 0 16,-7-3 1-16,7 3 0 0,-2-6 0 0,8 5-1 0,0-4 0 0,0 0-1 16,0-3 0-16,8 3 0 0,-2-1 2 0,0 1 0 0,7 0-2 15,0 1 0-15,7 3-2 0,-1-5 0 0,7 4 2 0,1 1-1 16,-1 4 0-16,6-4-4 0,1 3-5 0,-1-3-12 0,-5-1-15 0,5 4-33 15,1-2-42-15,-1-1-62 0,1-5-70 0,-1 4-73 0,-6-6-77 0,1 3-41 16,-1-7-26-16,-1 3-13 0,1-7-6 0,-6 0 2 0,0 0 3 16,-1-4 11-16,1-3 16 0,-8-4 33 0,2 4 41 0,-1-8 62 15,-1 5 148-15</inkml:trace>
  <inkml:trace contextRef="#ctx0" brushRef="#br0" timeOffset="169567.31">28422 13144 85 0,'-39'15'303'0,"13"-1"25"0,-1 2 15 16,1-6 14-16,6 1 12 0,8 0 28 0,5-4 32 0,7-2 26 16,0 2 23-16,7-4 15 0,-1 1 11 0,8-4-68 0,-2 0-107 15,8 0-64-15,6 0-45 0,-7-4-23 0,7 1-15 0,1-1-12 0,5-4-13 16,-6 1-25-16,0-4-33 0,-7 4-25 0,8-5-23 0,-7 5-14 15,-2-4-11-15,-4 4-10 0,5 3-5 0,-12-3-4 0,6 4-4 0,-7-2 0 16,0 5-2-16,2 0-2 0,-2 5 0 0,0-2-2 0,-6 8-2 16,0-4-5-16,7 4-7 0,-7 4-16 0,0 0-20 0,7-1-41 15,-7 1-52-15,6 0-74 0,1 4-84 0,-1-5-75 0,0 0-75 0,8-3-35 16,-2 4-18-16,2-5-10 0,5-1-2 0,-6-2 2 0,6-3 6 0,1-1 14 16,6-3 21-16,-7 0 42 0,8-3 51 0,-8-1 75 15,1-3 229-15</inkml:trace>
  <inkml:trace contextRef="#ctx0" brushRef="#br0" timeOffset="170341.07">30772 13891 171 0,'0'0'251'0,"0"0"15"0,0 0 9 16,0 0 11-16,0 0 14 0,0-2 12 0,0-3 9 0,0 1 9 0,0-3 7 16,0 0-13-16,-6-1-26 0,6 2-46 0,0-6-58 0,0 1-30 15,0 0-16-15,-6 1-5 0,6-5 0 0,-7 4-3 0,0-5-8 0,7 2-7 16,-6 1-5-16,-7-4-5 0,7 3-3 0,-8 3-7 0,2-3-9 15,-2 3-9-15,2 4-8 0,-2 0-10 0,-5-2-10 0,-1 3-8 0,0 2-9 16,-5 4-8-16,5 0-5 0,0 4-5 0,-5-1-4 0,5 4-4 16,-6 1-4-16,6 3-2 0,-5 3-1 0,5 2-1 0,0-2-2 0,1 4-1 15,5 0-2-15,2 4 0 0,-2 0 0 0,8 0 0 0,0 0-1 16,-1 0-1-16,1 0 2 0,12 0-1 0,-6-4-2 0,7 5-1 16,-1-9 1-16,8 4 0 0,-2-3 1 0,1 0 0 0,7-8-1 0,0 4 2 31,-2-4 2-31,9-2-3 0,-7-5-4 0,6 0-4 0,6-5-6 0,-5-2-6 0,-2-4-8 0,7 0-3 15,2-4-6-15,-9 1-4 0,7-4-2 0,-5-4-1 0,5-4-2 16,-6 0-1-16,1 0-2 0,-1-6 1 0,0 2 2 0,0-2 4 0,-7-5 5 16,1 0 7-16,-1-4 8 0,1 1 7 0,-7-4 5 0,0 4 3 0,0-4 3 15,0 0 4-15,0 4 3 0,-7-4 4 0,1 5 7 0,0 2 10 16,-1 0 10-16,-6 0 8 0,6 7 6 0,-6 1 4 0,8 4 4 0,-8 3 3 16,0 0 2-16,0 7 4 0,0 1 2 0,0 2 1 0,0 1-2 15,0 4-4-15,0 3-5 0,-8 1-9 0,8-1-10 0,0 4-7 0,-6 4-5 16,6 3-6-16,-6 0-6 0,-1 4-2 0,0 4-5 0,-5 0-2 15,5 4-5-15,-6 1 0 0,6 7-2 0,-5-2 1 0,-2 4-1 0,8 1 1 16,-7 3 1-16,6 0 0 0,-6 1 1 0,1 2 0 0,4 0 1 16,-4 5 2-16,-1-4 1 0,6 2 0 0,-6 2 0 0,7-1 0 0,0 0 0 15,-2 1 0-15,2-1 0 0,0 0-2 0,-1-3 0 0,7-1-1 0,-7-2 1 16,14-2-3-16,-7-2-4 0,7-1-8 0,-1-3-7 0,0-8-16 16,8 4-21-16,-1-8-38 0,0-3-47 0,6 1-60 0,1-9-65 0,-1 0-56 15,1 2-50-15,0-10-44 0,-1 2-39 0,7-5-18 0,-6 1-8 16,6-4 2-16,-7-3 3 0,7-1 16 0,-6 0 19 0,6-3 38 15,-7-4 48-15,7 4 59 0,-6-4 66 0</inkml:trace>
  <inkml:trace contextRef="#ctx0" brushRef="#br0" timeOffset="170684.81">31482 13577 0 0,'0'-12'59'0,"7"5"156"0,-14 0 21 16,7 0 23-16,0-1 25 0,0 5 23 0,-6-2 21 0,0 2 28 0,6 0 30 16,-7 3 26-16,0-4 21 0,-6 4-32 0,7 0-56 0,-8 4-40 0,2-4-28 15,-2 3-21-15,2 5-16 0,-8-1-21 0,7 0-23 0,-7 4-21 16,1 3-19-16,-1 1-27 0,1 4-29 0,0-1-24 0,-1 4-20 0,1 0-12 15,5 4-8-15,-5-1-6 0,12 4-5 0,-6 1-5 0,0 0-4 16,7 2-3-16,-1-3-3 0,7 1-1 0,-6-1-2 0,12 1-2 0,-6-1 0 16,7-4-1-16,-1-3 0 0,7 4 1 0,0-8-2 0,1 1 0 15,5-5-2-15,0 1-2 0,1-8-2 0,6 1 0 0,-7-5-3 0,8 0-3 16,-1-6-3-16,0 0-2 0,-7-5-2 0,7-3-4 0,0-3-3 0,-6-1-1 16,-1-4-1-16,1 2-2 0,0-6-2 0,-7-2-1 0,-1-1 0 15,2-4 2-15,-2-2 1 0,-5 0 3 0,0-2 1 0,-7 1 3 0,6-4 2 16,-6 4 4-16,-6 0 0 0,6 0 5 0,-7 5 3 0,0-2 3 15,1 8 6-15,-6 0 1 0,4 3 1 0,2 5 1 0,-7 3 1 0,7 4 0 16,-1-1 1-16,0 5 0 0,-5 3 0 0,5 3 0 0,7 5 0 0,-7-1-3 16,7 0-3-16,0 8-9 0,0 0-11 0,0-1-21 0,7 1-28 15,0 3-38-15,5 1-40 0,2-4-47 0,-1 2-50 0,-1 2-45 0,8-1-44 16,-7-3-44-16,7 3-45 0,0-7-22 0,6 4-10 0,-7-4 1 16,7-4 8-16,0 4 18 0,-7-8 28 0,7 5 36 0,0-8 43 0,1 4 46 15,5-4 49-15</inkml:trace>
  <inkml:trace contextRef="#ctx0" brushRef="#br0" timeOffset="170919.19">32068 13745 0 0,'8'-6'23'16,"-8"-3"190"-16,0 6 21 0,0-8 27 0,0 3 26 0,-8 2 29 16,8-2 30-16,0 0 30 0,-6 1 27 0,0 0 17 0,6-4 13 0,-7 3-29 15,0 1-53-15,1 0-42 0,-7 0-38 0,7 3-28 0,-8-3-20 0,2 2-23 16,-8 3-23-16,7-3-25 0,-7 5-28 0,8 0-26 0,-8 5-27 16,0-3-15-16,1 3-11 0,-1 2-5 0,0 4-5 0,1-1 0 0,6 6 1 15,-6-2 0-15,5 4 1 0,2 1-2 0,5 4-1 0,-6 2-2 16,6-4 0-16,7 5-1 0,-6 0 0 0,12-1-2 0,-6 4-2 0,7-4-2 15,-1 2-1-15,1-5-3 0,6 3-3 0,0-3-4 0,6 0 0 0,1 1-4 16,-1-9-2-16,1 4-8 0,6-3-11 0,-6 0-17 0,5-8-19 0,-5 0-40 16,7 1-51-16,-1-5-63 0,0-3-73 0,-1-3-67 0,-5-1-66 15,6-3-41-15,-6-4-30 0,-1 0-13 0,1 0-8 0,-7-3 2 0,0-1 7 16,0-4 15-16,-7 1 18 0,0-1 39 0,2-3 49 0,-8 4 65 0,6-4 124 16</inkml:trace>
  <inkml:trace contextRef="#ctx0" brushRef="#br0" timeOffset="171123.43">31320 14346 24 0,'-7'22'274'0,"-6"0"26"0,6-8 17 0,1 4 13 0,0-6 12 16,-1-1 10-16,7 0 7 0,-7-3 12 0,7-1 13 0,0-1 12 15,0-1 8-15,0-5-61 0,0 3-98 0,0-3-81 0,7-3-74 0,-7-2-91 16,7 2-99-16,-1-5-89 0,0-2-83 0,1-1-44 0,0 0-26 0,-1-4-20 15,1-3-18-15,5 3-13 0,-12-3-10 0,8-1-6 0,-2-3-1 16,0 0 18-16,-6 0 28 0,6-3 65 0,-6 3 236 0</inkml:trace>
  <inkml:trace contextRef="#ctx0" brushRef="#br0" timeOffset="171310.93">30922 13375 106 0,'-26'3'395'0,"7"2"56"0,-1-2 29 16,0 1 15-16,14-4 7 0,0 0 5 0,-1 0 1 0,14 0 1 16,-1-4 1-16,8 4 0 0,5 0 0 0,7 0-72 0,0 0-111 0,0 4-114 15,7-1-116-15,6 1-97 0,-7-4-86 0,7 4-111 0,1 3-121 0,-2-3-80 16,1-1-55-16,0 4-29 0,-6-2-14 0,0-2-7 0,0 1-4 16,-8-4-1-16,1 3-2 0,0 1 9 0,-6-1 10 0,-1-3 41 0,-5 4 55 15</inkml:trace>
  <inkml:trace contextRef="#ctx0" brushRef="#br0" timeOffset="173250.73">3243 15973 0 0,'7'4'152'0,"-1"-1"70"16,-6 0 9-16,6 1 4 0,-6 0 3 0,0-4 7 0,0 3 9 0,7-3 14 16,-7 0 15-16,0 4 17 0,0-4 13 0,0 0-22 0,0 4-40 15,0-4-21-15,0 0-9 0,6 0-3 0,-6 0 0 0,0 0 2 0,0 0 4 16,0 0-3-16,0 0-8 0,-6-4-11 0,6 0-13 0,-7 4-21 16,7-3-19-16,-6-5-26 0,6 8-28 0,-6-3-22 0,-1 0-22 0,0-1-11 15,1-1-9-15,0 2-5 0,-2-1-5 0,-4 1-3 0,5 3-4 0,-6-4-1 16,7 4-1-16,-7-3 0 0,-1 3-1 0,2 3-2 0,-2-3-2 15,-5 4-3-15,6-1 1 0,-6 1-2 0,-1 4 0 0,-6-1-2 0,7 0 1 16,-1 4-1-16,-6 0 1 0,-1 4-1 0,9-1-2 0,-9 2 0 16,7-2-1-16,-6 4 1 0,7 0 2 0,-1 1 1 0,0 3-1 0,2-5 0 15,4 6-3-15,-5-4 1 0,5 2 0 0,2 2 0 0,6-6 0 0,-8 5 1 16,8-3-1-16,6-1 2 0,-7-3-1 0,7 2 1 0,0-1 0 0,7-2 0 16,-1 1-1-16,1-4 1 0,0 4 2 0,-1-5-1 0,6-2 2 15,2 3-1-15,-1-4 1 0,7-3-1 0,-8 3 1 0,8-2-1 0,0-5 1 16,-1 0-1-16,7 0 2 0,-6-5-1 0,6-2 1 0,-1-1 0 15,2-2 1-15,-7-2-1 0,6-2 0 0,0-4 0 0,-1-4-1 0,8 0-1 16,-7-4-2-16,0 0 1 0,0-7 0 0,0 5 0 0,1-6-1 16,-1 1 1-16,-7 0 0 0,7-3-1 0,-6-1 0 0,-1 0-1 0,1 1 2 15,0-1 1-15,-8-4 0 0,1 4 1 0,-6-2 0 0,-1-1 1 16,1-5-1-16,-1 5-1 0,-6-4 0 0,0 4-1 0,0 0 0 0,0-4-1 16,0 4 1-16,0 4-1 0,-6-6-1 0,6 10 0 0,0-1 1 15,0 4 0-15,-7 2 1 0,7 2 2 0,0 3 2 0,-6 4 4 0,6 3 5 16,0 1 4-16,-7 3 2 0,7-1 2 0,0 1 4 0,0 8 1 15,-6-5 0-15,6 5 2 0,0-1 1 0,0 4-2 0,-7 0-2 0,7 0-3 16,0 0-1-16,0 4-5 0,0-4-5 0,-6 7-4 0,6 0-3 16,0 1-2-16,0 3-2 0,0 4-3 0,0 3-1 0,0 4-1 15,0 0 0-15,0 6 0 0,0 6 2 0,0-1 0 0,6 4 0 0,-6-1 0 16,0 5 1-16,7 3 0 0,-7-1 1 0,6-2-1 0,1 3 1 16,-1 0 0-16,1-1-1 0,-1-2 2 0,0-1-1 0,2 0 1 0,4-3 0 15,1 0-1-15,-6-1 1 0,6-2 0 0,0-5 0 0,0 0-1 16,0 0 0-16,0-6 1 0,0-2 0 0,0 2-1 0,0-9 1 0,1 5-1 15,-2-9 0-15,1 1 1 0,-6-3-1 0,6-1-1 0,-1-7 2 0,2 3 0 16,-2-3 0-16,2-3 0 0,-1-1 1 0,0-3 0 0,0-4-1 16,-1-1-1-16,2 2-1 0,-1-5-1 0,-7-4 0 0,8 2 0 15,-2-1-1-15,-6-5-1 0,2 5-1 0,4-7-2 0,-5 2-2 0,0-3 0 16,-1 1-1-16,-6-1 0 0,7 1-1 0,-7 3 1 0,0-5 1 16,0 7 1-16,0-3 0 0,0 5 1 0,0 3 0 0,0 1 0 0,0 3 1 15,0 4 0-15,0 2 2 0,-7-3-1 0,7 8 0 0,0 0-1 16,0 0 0-16,-6 8 1 0,6-3 0 0,0 5-2 0,-7 1 1 0,7 4 1 15,0 0-1-15,0 3 1 0,-7 4 0 0,7 0 2 0,0 4 0 0,7-4 1 16,-7 3 3-16,0 1 1 0,7 0-2 0,-1-5 1 0,1 2 0 16,-1-3 0-16,0 3 0 0,1-4 0 0,0-1 0 0,5-4-1 15,-5 2 1-15,0-6 0 0,6 1 0 0,-7 1-1 0,8-10 1 0,-2 6 0 16,-6-8 0-16,8 4-1 0,-1-4 0 0,-7-4 1 0,8 1 0 16,-2-4-1-16,2-1-2 0,-2-3-1 0,-5-3 0 0,6 2 0 0,0-6-3 15,0 4 0-15,-6-9-3 0,5 5 0 0,-5-4 0 0,0 0 1 16,-1 0-1-16,1-4 1 0,-1 5 0 0,-6-5 1 0,0 0 0 0,0 4 2 15,0 0 0-15,0 0 3 0,0 4 2 0,0 4 2 0,0 2 2 0,-6 1 2 16,6 0 2-16,0 8 1 0,0-4 0 0,-7 7 0 0,7-5-1 16,0 5-2-16,0 5 0 0,0-3 0 0,0 6 0 0,0 0 0 15,-6 3-1-15,6 4-2 0,0-1-1 0,6 4-2 0,-6 0-1 0,0 5-2 16,7-5 1-16,-7 4 0 0,6 0 0 0,0 3 0 0,1-6 2 0,0 3-4 16,-1 0-5-16,0-4-7 0,2-1-9 0,4 0-14 0,-5-3-18 15,-1 1-29-15,7-5-34 0,0 1-46 0,-7-4-51 0,8-3-56 0,-1-1-58 16,-6-3-49-16,5 0-46 0,1-3-31 0,7-4-23 0,-7 0-7 15,0-4 2-15,6 0 12 0,-5-4 14 0,-2 5 29 0,8-7 33 0,0 4 46 16,-7-1 51-16,7-2 56 0,-8-2 159 0</inkml:trace>
  <inkml:trace contextRef="#ctx0" brushRef="#br0" timeOffset="173610.11">4695 15811 165 0,'7'-7'210'16,"-7"3"24"-16,6-3 27 0,-6 3 24 0,0-4 23 0,0 6 25 0,0-3 27 15,0-3 28-15,0 5 27 0,-6 0-15 0,6-1-36 0,-7 0-29 16,0 1-25-16,1 0-21 0,0-2-18 0,0 1-23 0,-2 4-23 0,2 0-22 15,0 0-23-15,-7 0-25 0,6 4-25 0,0 1-27 0,-5-2-26 16,6 4-19-16,-8 3-15 0,1 3-9 0,6-3-7 0,-6 5-5 16,7 4-4-16,0-5-2 0,-1 8-3 0,0-4-2 0,1 4 1 0,6 0-3 15,-6 0 1-15,6 0-2 0,6-4-2 0,-6 8-2 0,0-8-1 0,6 4-1 16,1-3-2-16,0-1 0 0,5-3-2 0,-5-1-2 0,6 1 0 16,0 0-4-16,-7-5-6 0,8-3-6 0,-2 2-7 0,2-6-6 0,5 0-9 15,-5-3-5-15,-2 0-5 0,1-3-8 0,0-4-9 0,-6-1-8 16,6-3-7-16,0 0-4 0,-7 1-3 0,0-5 1 0,2 1 3 0,-2-5 6 15,0 4 9-15,-6-3 6 0,0 3 9 0,0-4 7 0,0 1 7 16,-6 1 9-16,0-2 9 0,-2 4 13 0,2-4 14 0,0 1 14 0,-7 4 17 16,6-1 10-16,-6 0 10 0,0 1 7 0,0 3 6 0,7 0 3 15,-8 3 2-15,8 1 1 0,-7 4-2 0,7-5 0 0,-1 8-2 0,0-3-4 16,1 3-6-16,6 0-9 0,0 3-13 0,0-3-10 0,0 8-11 16,6-5-8-16,-6 1-10 0,7 4-13 0,6-1-14 0,-6 0-25 15,5 4-30-15,2-4-40 0,-2 0-45 0,2 1-52 0,5-5-53 0,-5 5-47 16,4-5-42-16,2-3-38 0,0 3-32 0,-1-3-14 0,1-3-6 0,-7 3 4 15,7-3 10-15,0-1 23 0,-2 0 28 0,2 1 41 0,-7-5 46 16,7 5 51-16,0-4 99 0</inkml:trace>
  <inkml:trace contextRef="#ctx0" brushRef="#br0" timeOffset="173853.37">5171 15746 84 0,'0'-5'210'0,"0"1"23"15,0-3 23-15,0 4 22 0,0 3 22 0,-7-4 19 0,7 1 16 16,-7-1 21-16,7 0 24 0,-6 4-7 0,-7-3-20 0,7 3-29 15,-1 0-34-15,-6 0-26 0,0 0-23 0,0 3-22 0,0 1-21 0,0 3-19 16,0-3-22-16,-7 6-18 0,8 2-15 0,-2-1-21 0,1 3-22 0,1 1-19 16,-2 0-17-16,8 4-12 0,0 2-8 0,-2-3-8 0,2 4-6 15,0 0-3-15,6 1-2 0,0 2-2 0,0-2-1 0,6-2-1 16,-6-2-1-16,6 2-1 0,2-3-4 0,-2 1-6 0,6-1-7 0,-4-3-15 16,4-5-19-16,1 6-27 0,1-9-31 0,4 0-40 0,-4 0-43 0,-1-3-40 15,0-4-40-15,0 0-37 0,0-4-36 0,0-3-38 0,0 0-36 16,0 0-13-16,-6-9-4 0,5 6 11 0,-5-5 16 0,0-3 28 15,-1 4 31-15,0-5 38 0,2 1 43 0,-2-1 40 0,-6 1 61 0</inkml:trace>
  <inkml:trace contextRef="#ctx0" brushRef="#br0" timeOffset="174104.51">4871 15459 146 0,'-13'3'302'0,"0"-3"34"0,6 4 31 0,-5-4 24 0,-2 5 24 16,8-5 16-16,0 0 16 0,-1 3 9 0,0-3 10 0,7 0-3 15,-6 0-7-15,6 0-67 0,0 0-96 0,0 0-59 0,0 0-42 0,0 0-33 16,0-3-30-16,0 3-24 0,6-5-23 0,-6 5-17 0,7-4-14 16,0 1-11-16,-1 0-7 0,0-1-11 0,0 0-12 0,8-3-15 15,-8 3-16-15,8-3-17 0,-8 4-15 0,1-1-16 0,5 0-15 0,-4 1-13 16,-2 3-12-16,0 0-13 0,-6 3-11 0,0 5-12 0,0 2-13 16,0 5-16-16,0 4-15 0,-6 3-16 0,0 3-19 0,-2 5-19 15,2 2-19-15,0 1-24 0,-7 4-25 0,6 3-22 0,-6 0-22 0,7 1-3 16,-2-1 2-16,2-3 8 0,0 2 10 0,0 3 18 0,6-6 21 0,0 1 26 15,0-1 28-15,6-2 32 0,0-5 99 0</inkml:trace>
  <inkml:trace contextRef="#ctx0" brushRef="#br0" timeOffset="174229.51">4903 16434 130 0,'0'15'378'0,"-6"-1"43"16,0-3 22-16,0 1 10 0,-2-5 5 0,2 0 2 0,6-1-2 0,-6-1-7 16,6-1-13-16,-7-1-27 0,7-3-35 0,-6-3-123 0,6 3-165 15,-7-4-144-15,7-3-132 0,-7-1-89 0,1-2-66 0,6-2-46 16,-6-3-37-16,6 1-18 0,-8-4-6 0,8-4 3 0,0 0 10 0,-6 0 27 15,6-4 36-15,-6-3 42 0,6-1 48 0,-6 2 47 0,-1-6 113 0</inkml:trace>
  <inkml:trace contextRef="#ctx0" brushRef="#br0" timeOffset="174495.13">4266 15548 23 0,'-20'-5'292'0,"-6"-1"46"0,6 2 38 0,1-3 28 0,-1 3 22 0,7-3 22 16,-6 0 20-16,6 3 15 0,-1-7 11 0,2 7 9 0,5-3 6 0,-6-1-59 16,13 5-94-16,-6-6-68 0,-1 6-57 0,7 0-45 0,0-1-38 15,0 0-28-15,0 1-23 0,0-1-22 0,7 0-19 0,-7 1-16 0,6-1-12 16,0-3-8-16,1 3-9 0,0 4-10 0,-1-3-12 0,0 3-17 16,1-4-18-16,0 4-22 0,6 4-25 0,-7-4-27 0,-6 3-30 0,6 1-30 15,1 3-27-15,-7 4-31 0,0 0-31 0,0-1-30 0,0 7-29 16,-7-3-17-16,1 4-11 0,0 0-5 0,-1 1-2 0,-6 2-1 15,6-3 0-15,-5 5 7 0,5-4 6 0,-6 2 18 0,7-3 23 0,-7 1 27 16,6-1 31-16,0-3 30 0,1-1 29 0,0 1 23 0,-2-4 20 16</inkml:trace>
  <inkml:trace contextRef="#ctx0" brushRef="#br0" timeOffset="174713.89">3289 15595 48 0,'-27'15'356'0,"-5"-4"57"16,12 4 37-16,-6-8 22 0,7 4 16 0,5-4 9 0,-5-3 7 0,6 4 6 15,7-5 3-15,-1-3 3 0,1 3 1 0,-1-3-65 0,7 4-97 16,0-4-97-16,7 0-97 0,-1 0-56 0,7 0-37 0,0 0-23 0,6 0-16 16,8-4-20-16,-1 1-24 0,13 0-51 0,-7-5-66 0,14 4-93 15,-7-3-112-15,7-4-72 0,-1 4-54 0,8-5-27 0,-8 4-14 0,1-2-7 16,-1 3-3-16,1-1-3 0,-1 1 1 0,-6 3 11 15,1 1 16-15,-1-1 46 0,-1 0 61 0</inkml:trace>
  <inkml:trace contextRef="#ctx0" brushRef="#br0" timeOffset="175846.13">6434 16185 23 0,'-12'19'271'0,"-2"2"24"0,1-3 15 0,0 1 10 15,7-5 9-15,-7 2 11 0,6-2 11 0,-6-3 11 0,7-4 12 0,-1 4 13 16,7-3 13-16,-7-5-53 0,7 5-84 0,-6-6-54 0,6 3-37 16,0-5-20-16,6 0-12 0,-6 0-8 0,7 0-7 0,0-7-8 15,5 2-10-15,2-5-11 0,-1 0-11 0,6-7-13 0,0-3-13 0,1-3-14 16,6-3-16-16,1-3-8 0,-2-4-5 0,8 0-5 0,-7-3-1 0,0-4-3 0,0 2-2 15,0-2 0-15,0 4 0 0,-7-1-2 0,1 0 1 0,0 1-2 16,-7-1 0-16,-1 5 1 0,-4-1 3 0,-2-1 0 0,0 5 0 0,-6 2 3 16,0 2 3-16,0 4 5 0,0-2 6 0,-6 5 5 0,0 4 5 15,-2 2 3-15,2 2 3 0,0-1 0 0,-1 7 1 0,1-3 0 16,-1 7-3-16,0 0 1 0,1 0-1 0,0 4-4 0,0 3-4 0,-2 4-5 16,2-1-7-16,0 5-6 0,-7 4-5 0,6 3-4 0,7 0-1 15,-7 7 1-15,7 0 2 0,0 1 1 0,0 2-2 0,0 6 2 0,7-6 0 16,0 5 1-16,-1-1 3 0,1 1-1 0,-1 0 1 0,8-4 1 0,-2 0 0 15,-6-1 2-15,8-2-1 0,-1-1-1 0,-1-3-2 0,2 0-1 16,6-5 1-16,-8-3 0 0,1 1-1 0,7-8-1 0,-7 1 0 16,6-5 0-16,-5 0 0 0,5-7 0 0,-5 0-1 0,4-7-1 0,2-5-5 15,-1 2-4-15,1-9-8 0,0 1-7 0,-1-7-9 0,1-1-8 0,0-7-9 16,-1 2-12-16,-6-4-12 0,6-2-13 0,-5 1-16 0,-8-8-19 16,7 2-21-16,-6-1-18 0,-7-1-17 0,0 0-6 0,0-3 0 0,-7 3 5 15,0-5 6-15,1 2 9 0,0 4 9 0,-8 2 15 0,2 1 20 16,5 3 29-16,-6 4 36 0,0 4 42 0,7 4 44 0,-2 2 37 0,-4 5 33 15,6 3 20-15,-1 4 15 0,0 0 8 0,1 4 5 0,-1 4 2 16,7-1 1-16,-6 0-5 0,6 4-5 0,-6 0-18 0,6 4-22 0,-8 0-22 16,8 3-24-16,0 1-15 0,-6 6-13 0,6-3-8 0,0 7-3 15,0 3-3-15,0 5 0 0,6 0-1 0,-6 8 3 0,8-2 2 16,-2 0 3-16,0 10 4 0,1-3 3 0,-1 5 3 0,1-2 3 0,0 5-1 16,-1 0 2-16,6 1-2 0,-4-1-3 0,-2 2-2 0,7-2-1 0,-7 0-3 15,1 1-3-15,6-3-3 0,-7-1-4 0,8-5-3 0,-8-2-2 16,0 0-3-16,8-5-1 0,-8-2-2 0,7-5-2 0,-7-2-1 15,1-1 0-15,0-9-1 0,-1 3-1 0,8-5 1 0,-8-1 0 0,-6-2 2 16,6-4 1-16,1-1 1 0,-1-3 1 0,-6-3 0 0,7-1-1 0,0-4 1 16,-1-2 1-16,0-5 0 0,0 1-1 0,2-5 0 0,4-4-1 15,-5 3 0-15,-1-10-1 0,1 4-2 0,0-6 0 0,-1-1-2 16,0-1-1-16,1 1-1 0,0-3-1 0,-1 2-1 0,7 5 1 0,-6-3-2 16,-1 2 0-16,1 5 1 0,5 3 0 0,-5-1-1 0,0 9 0 0,-1-1-1 15,0 4-1-15,8 1 0 0,-14 5-1 0,13 2 0 0,-7 6 0 16,1 2-1-16,-7-2 2 0,6 8 0 0,1 0 0 0,-1 3-1 0,0 5 1 15,2-1 1-15,-8 4 0 0,6 0 1 0,0 0-2 0,1 4 2 16,-7 0 1-16,6-5 1 0,1 5 0 0,-1 0 1 0,1-4 0 0,-1 0-1 16,0-4 1-16,2 1-1 0,-2-2 2 0,0-1-1 0,1-6 0 15,0 1 0-15,-1-3 1 0,0-1-1 0,1-4 2 0,-1-3 0 0,1 0 1 16,0 0-1-16,-1-3 1 0,0-4-1 0,1-1 1 0,6-3 1 16,-7 1-2-16,8-6-1 0,-8-1-2 0,1-2-1 0,5-3-2 0,-4-4-1 15,-2 3-2-15,0-2-1 0,0-4-1 0,1 4 0 0,0 0 1 0,-1-5-1 16,-6 7-1-16,7 3 2 0,-7-3 0 0,6 4 1 0,-6 5 1 15,0-1 1-15,0 8 3 0,6-1 0 0,-6 1 0 0,0 7 1 0,0 0-1 16,0 4 3-16,0 4 1 0,0-1 2 0,0 7 2 0,0 1 0 16,0 3 0-16,0 1 0 0,0 3 0 0,0 0 0 0,0 3 0 0,0 1 1 15,8 0-1-15,-2-5 1 0,0 5 0 0,1-4-1 0,0 0-2 16,-1-3-7-16,7-1-10 0,0-1-18 0,-6-2-21 0,5-4-40 0,2-3-53 16,-8-5-73-16,7 2-84 0,0-5-75 0,-6-5-71 0,5-2-35 15,-4-4-17-15,-2-3-10 0,0-5-4 0,0 1 3 0,1-4 8 0,0-5 15 16,-7 2 20-16,0-4 41 0,-7-4 53 0,0 0 73 0,1 1 241 0</inkml:trace>
  <inkml:trace contextRef="#ctx0" brushRef="#br0" timeOffset="175986.76">7809 15496 283 0,'-7'-14'429'0,"0"3"36"0,1-1 22 0,0 5 12 15,-8 3 12-15,8-3 7 0,-1 3 6 0,1 4 2 0,6-3 0 0,-7 3 1 16,7-4 0-16,-7 4-105 0,7 0-157 0,0 0-110 0,0 0-84 16,0 0-63-16,0 4-54 0,0-1-78 0,0 1-89 0,7 0-100 15,-7-1-104-15,7 5-53 0,-1-5-29 0,1-3-15 0,-1 3-6 0,8-3-1 16,-8 0-2-16,7-3 11 0,-6 0 13 0,5-5 26 0,1-3 32 0,-6 4 64 15,6-7 96-15</inkml:trace>
  <inkml:trace contextRef="#ctx0" brushRef="#br0" timeOffset="176128.59">7809 15229 0 0,'-14'0'78'0,"2"0"328"0,-2 0 48 0,1 0 29 0,0 0 23 16,0 0 16-16,1 0 11 0,4 0 8 0,2 0 3 0,0 0 2 16,-1-4 0-16,1 4-14 0,6 0-20 0,0 0-117 0,6 4-168 0,1-4-87 15,-1 4-49-15,0-1-34 0,8 1-25 0,-2-1-30 0,8 2-32 0,-1-2-42 16,8 0-48-16,-1 1-77 0,0 3-91 0,0-3-87 0,0 0-84 15,1 3-44-15,-2-3-21 0,-5-1-10 0,6 1-6 0,-6 0 1 0,-1-1 2 16,-6 1 15-16,0 0 18 0,-7-1 35 0,0 4 45 0,2-2 75 16,-8-2 188-16</inkml:trace>
  <inkml:trace contextRef="#ctx0" brushRef="#br0" timeOffset="176362.97">6422 15852 0 0,'-40'21'17'0,"7"-2"407"15,1-1 52-15,-1-4 29 0,7 2 19 0,0-9 9 0,1 4 5 0,5-4 1 16,6-7 2-16,2 3 0 0,5-3 0 0,1 0-1 0,6 0 1 16,6-3-129-16,1 3-195 0,5-4-102 0,2 1-56 0,12-1-45 0,0-3-42 15,7 0-52-15,-1-2-62 0,7-1-86 0,6-1-101 0,8-3-79 16,-7 2-66-16,5-2-34 0,8-1-16 0,-7 1-9 0,1-1-4 0,-2 0 1 15,1 1 1-15,1-2 16 0,-2 1 22 0,-5 1 45 0,7 3 56 16,-2 0 86-16,-5 1 269 0</inkml:trace>
  <inkml:trace contextRef="#ctx0" brushRef="#br0" timeOffset="176740.25">9020 15852 123 0,'-14'7'380'0,"8"-4"43"16,0-3 23-16,-1 5 10 0,1-5 5 0,6 0 4 0,0 0 1 0,0 0 0 15,0-5 1-15,6 2 0 0,1-1-1 0,-1 1-78 0,0-1-115 16,8 0-98-16,-2 1-91 0,2 3-45 0,-1 0-21 0,0 3-11 15,0-3-5-15,-1 8-3 0,2-1-2 0,-1 1-1 0,0 2 0 0,0 5-1 16,0-1 2-16,0 4-1 0,0 1-1 0,-6 3 2 0,6 4 1 0,-13-5 0 16,6 5 1-16,0 4 0 0,-6-5 1 0,0 5-1 0,0-5 2 0,-6 4-1 15,0-2 2-15,6-2 3 0,-13-3 2 0,6 3 3 0,0-6 5 16,-5-2 4-16,-2 2 4 0,2-1 2 0,-2-6 2 0,1 3 1 16,-7-5 0-1,8-3 0-15,-8 1 2 0,7-8-2 0,-7 4-2 0,8-4-9 16,-2-4-11-16,2-4-25 0,-1 1-32 0,-1-3-52 0,8-5-64 0,-6-3-66 15,12-1-68-15,-8-3-65 0,8-4-62 0,0 1-33 0,8-4-16 16,-2-1-6-16,0 0-4 0,7 2 5 0,0-2 8 0,0 1 20 0,7 0 29 16,0 3 49-16,-1 0 58 0</inkml:trace>
  <inkml:trace contextRef="#ctx0" brushRef="#br0" timeOffset="177021.49">9638 15811 0 0,'7'-3'209'0,"-7"-1"79"0,0 4 28 0,0-4 35 15,0 1 38-15,-7-1 26 0,1 0 25 0,6 4 11 0,-6-3 9 16,-1-4 5-16,0 2 4 0,1 2-53 0,0-2-80 0,-2 2-62 0,2 0-49 16,0-1-36-16,6 0-29 0,-7 4-35 0,1-3-37 0,-1 3-29 15,-6 0-22-15,7 3-13 0,-8 1-8 0,8 0-7 0,-7 2-3 0,0 2-2 16,7 4-2-16,-14-1-2 0,7 3 1 0,0 5 2 0,0-1 1 16,0 4 4-16,0 0 4 0,0 0 2 0,-1 4 1 0,2 2 4 15,6 2 0-15,-1-1 1 0,0 0 1 0,7 5 0 0,0-6 0 0,7 6-1 16,-7-5 0-16,13 1-2 0,-7-1-4 0,8-4-3 0,-2-3-1 0,8 3-5 15,-1-2-5-15,7-4-9 0,1-5-11 0,-1 1-19 0,6-5-23 16,-6-2-36-16,7-1-43 0,-1-3-49 0,1-8-50 0,0 1-48 0,-1-4-45 16,1-5-48-16,-1 2-45 0,1-10-28 0,-1 3-18 0,-6-5-3 15,7-3 5-15,-7-2 16 0,0 2 21 0,0-4 36 0,1-1 43 0,-1 1 46 16,-1-5 52-16</inkml:trace>
  <inkml:trace contextRef="#ctx0" brushRef="#br0" timeOffset="177757.1">10198 15940 0 0,'14'-22'88'0,"-8"8"132"0,1-6 22 15,-1 6 22-15,0 3 24 0,-6-4 21 0,0 8 19 0,0-4 16 16,-6 0 15-16,0 4 16 0,6-1 21 0,-13 5-27 0,6-5-50 0,0 5-36 15,-5-2-33-15,-2 3-22 0,2 2-18 0,-2-5-21 0,1 5-21 16,-7 5-21-16,8-5-19 0,-8 2-13 0,7 6-14 0,-7-4-16 0,2 7-19 16,4-4-19-16,-5 8-15 0,5-4-10 0,2 4-2 0,-2 3-2 0,2-1-2 15,-2 2-1-15,8-1-1 0,-1 5 0 0,1-2 0 0,0 2-1 16,-1-2-2-16,7 1 0 0,0 0-3 0,7 1 0 0,-7-4 0 0,6 1-2 16,0-4-1-16,7 2-3 0,-6-3 1 0,6-5-1 0,1 1 0 15,-2 0 0-15,1-6 0 0,7-3-1 0,-8 3-3 0,2-10-2 16,6 3-2-16,-1-6-5 0,-6 0-6 0,6-3-4 0,-5-4-4 0,5 1-3 15,-6-4-3-15,0 0-1 0,7-1-1 0,-8-2-2 0,-5-2 0 0,6 1-2 16,-6 0-1-16,-1-3 2 0,0 3 3 0,2-5 6 0,-2 2 9 16,-6 0 4-16,0 3 4 0,0-4 3 0,-6 4 3 0,6 0 4 0,0 4 6 15,-8-1 9-15,2 4 9 0,6 1 8 0,-6 3 4 0,6 4 4 16,-7 0 0-16,1 2 0 0,-1 5-2 0,7-3-1 0,-7 6 1 0,1 2-1 16,0-1 0-16,6 6-4 0,-6-2-4 0,-2 2-7 0,8 6-8 15,-6 1-5-15,6 1-4 0,0 1-1 0,0 4-1 0,0-2-2 16,6 2 1-16,-6 2-1 0,8-3 1 0,-2 4-1 0,0-1-1 0,7-3 1 15,-6 3 0-15,6-3 0 0,-7 0 0 0,8 1 0 0,-2-4 0 16,1-2 0-16,0 2-1 0,0-5 1 0,1-3 0 0,-2 1 1 0,8-6 1 16,-7 2-1-16,0-5 2 0,6 1-1 0,-5-4 2 0,5-4-3 0,-6-3 0 15,6 0-1-15,-5 0 0 0,5-8 0 0,-6 4-1 0,7-7 1 16,-7 3 0-16,-1-3 0 0,2 0-2 0,-1 0 0 0,0-5 0 0,0 4 0 16,-7-2-2-16,8 3 0 0,-8-4 2 0,0 0 1 0,1-1 1 15,0 4-1-15,-7-1 3 0,6 1 0 0,-6-3-2 0,0 7 1 16,0-3 1-16,0 4 0 0,0-2 2 0,0 5 0 0,0 5 1 0,0-3 0 15,0 2-2-15,0 7-2 0,0 0 0 0,0 0-1 0,-6 4-2 16,6-1 1-16,0 9-1 0,0-1 1 0,-7 3 0 0,7 1 0 0,0 4 0 16,0 3-1-16,0 3 1 0,0 1 0 0,0-1 1 0,7 0 1 15,-7 5 1-15,6-4-1 0,-6-1 0 0,7 5 0 0,-1-4 0 0,0-4 0 16,1 0-2-16,6 0-1 0,-7-4 2 0,1 1 0 0,6-5-1 0,0-3 1 16,-7-1 1-16,8-2-1 0,-2 0 0 0,-4-5 1 0,4-3 1 15,1 0-2-15,-6-3 1 0,6-5 1 0,-1 0-1 0,-4-2 1 16,4-1 0-16,2-3-3 0,-8-5 0 0,7 1-3 0,-7-1-3 0,1-3-4 15,0 1-4-15,-1-2-6 0,0-2-6 0,-6-1-7 0,7 1-8 16,-7-1-2-16,0 0-3 0,0-3 1 0,0 4-1 0,0-5 1 0,-7 4 2 16,7 4 2-16,-6 4 2 0,6-1 4 0,0 4 4 0,-6 1 3 15,6 7 7-15,0 0 7 0,-7 7 5 0,7 0 4 0,0 3 2 0,0 5 4 16,0 6 5-16,0 1 4 0,0 2 6 0,0 6 3 0,0 3 1 16,7 0 2-16,-7 3 3 0,6 5 0 0,-6-2 2 0,6-3 0 15,1 4 1-15,0-4 0 0,-1 0-1 0,0 1-3 0,1-4-4 0,6-4-4 16,-6-1-6-16,-1-5-3 0,0 1-3 0,2-6-11 0,4-4-16 0,-6 1-38 15,1-8-47-15,0 0-66 0,-1-8-76 0,1 1-66 0,-7-7-63 16,6 0-37-16,0-5-24 0,-6-3-12 0,0 0-5 0,0-5-4 0,0 2-1 16,-6-4 10-16,0-4 15 0,-1 0 36 0,-6 1 47 0,0-5 66 15,-7-3 190-15</inkml:trace>
  <inkml:trace contextRef="#ctx0" brushRef="#br0" timeOffset="178038.34">10081 15236 57 0,'-25'22'281'0,"-9"0"25"0,9 0 16 0,5-3 26 0,0-2 32 0,1 3 26 16,-1-6 23-16,8 0 19 0,-2 1 16 0,8-4 12 0,-7 0 9 0,6-4-64 15,7 0-102-15,-6 1-57 0,6-1-37 0,0-3-20 0,6-4-15 16,-6 0-25-16,7 0-30 0,6-4-26 0,-7 0-21 0,8-3-19 16,5 0-16-16,1-4-11 0,-8 0-8 0,8-3-8 0,0 2-7 0,-1-2-4 15,1 0-3-15,0 2-2 0,-8 1-4 0,1 0-2 0,1 3-1 16,-2 1-1-16,2 4-3 0,-2-1 0 0,-5 4 0 0,6 0-1 0,0 4 0 15,1 2-2-15,-2 3 1 0,-6 2-2 0,8 0-2 0,5 4-10 16,-5 2-16-16,-2 1-33 0,1 1-42 0,0-1-67 0,7 0-79 0,-7 5-84 16,-1-5-85-16,2 1-45 0,5-1-23 0,-5-4-13 0,-2 1-5 15,8-1-2-15,-7-3 0 0,0 0 11 0,0 0 15 0,0-3 33 16,6-2 43-16,-5 2 66 0,5-3 150 0</inkml:trace>
  <inkml:trace contextRef="#ctx0" brushRef="#br0" timeOffset="178714.86">12237 15771 0 0,'13'3'46'0,"0"-3"141"0,1 5 7 0,-2-3 9 16,1 3 7-16,0-2 5 0,0 1 6 0,-6-4 4 0,6 4 2 0,-7-1 5 15,0 1 7-15,2-4-29 0,-8 4-47 0,6-4-20 0,-6 3-8 16,0-3-1-16,0 0 1 0,0 0 0 0,0 0-1 0,0 0 1 0,-6 0-2 16,6 0 0-16,-8-3 1 0,2-1-4 0,0 0-7 0,0 1-15 0,-1-5-21 15,0 5-16-15,1-9-16 0,-7 4-10 0,6 2-9 0,-6-5-6 16,1-1-6-16,-8 5-2 0,7-3 2 0,-7 2 9 0,0-2 9 15,1 6 11-15,-1-1 7 0,-6 2 8 0,0 3 4 0,-7 3 7 0,7 2 5 16,1 6 5-16,-7-4 7 0,5 7 1 0,1 2 2 0,-6-2-3 16,5 5-6-16,8 2-9 0,0 2-15 0,-1-2-10 0,7 5-10 0,0 0-7 15,6-1-6-15,7 1-6 0,0 0-5 0,7-5-5 0,-1 5-7 16,7-4-2-16,6 0-3 0,-5-5 0 0,12 3-2 0,-7-6 1 0,7-2-2 16,0-5 3-16,7 0 0 0,-1-7 0 0,1 0 0 0,-1-7-2 15,1 0 1-15,0-5-3 0,-1 1 0 0,-6-7-2 0,7 0-1 0,-7-4-4 16,6-4-4-16,-5 4-5 0,-7-3-7 0,-2-5-7 0,2 1-6 0,0-4-7 15,-7 0-3-15,-1 0-7 0,-4-1-7 0,-2-1-4 0,0-6-2 16,-6 1 0-16,7-1 1 0,-7 1 2 0,-7-4 3 0,7 0 5 16,0 0 6-16,-6 4 7 0,0-4 6 0,6 3 6 0,-8 1 6 0,2 4 6 15,6 3 9-15,-6 3 13 0,6 1 12 0,0 7 13 0,0 3 13 16,-6 2 8-16,6 6 8 0,0 0 4 0,0 0 2 0,0 7 1 16,0 0 2-16,0 1-2 0,0 0 0 0,0 3-2 0,0 0 0 0,-7 3-8 15,7 0-9-15,0 5-11 0,-7-1-11 0,7 4-5 0,0 0-3 16,-6 7-2-16,6 0 0 0,0 4 1 0,-7 4 1 0,7 4 1 0,0-1 3 15,-6 8 3-15,6-2 3 0,0 2 1 0,0 4 1 0,0 3 0 16,0 1-1-16,-6-2 1 0,6 1-2 0,0 3-1 0,0 1-2 0,0 0-1 16,6-5-2-16,-6 5-2 0,0-4-1 0,0-1-3 0,6 1-4 15,1-2-1-15,-7-6-1 0,13 1-2 0,-6-4-1 0,-1-4-6 0,6 0-3 0,2-7-11 16,-1 0-15-16,0-7-28 0,6-5-37 0,1-2-55 0,0-4-65 16,-1-4-60-16,7-4-61 0,-6-6-54 0,6-2-49 0,-1-6-30 0,9-1-21 15,-9-2-7-15,1-5-3 0,7-1 9 0,-7 2 10 0,0 0 29 0,0-4 37 16,1 0 54-16,-2 3 64 0,-5 0 63 0,6 1 227 0</inkml:trace>
  <inkml:trace contextRef="#ctx0" brushRef="#br0" timeOffset="179075.39">13031 15756 0 0,'7'-15'77'0,"0"4"142"0,-7 1 16 0,6 2 12 0,-6-2 14 16,-6 1 16-16,6 3 14 0,-7-2 15 0,7 2 15 0,-7-2 22 15,1-1 27-15,0 3-17 0,0-1-40 0,-2 0-30 0,-4 2-28 0,5 3-14 16,0-3-8-16,-6 2-9 0,7 3-9 0,0 0-12 0,-8 0-14 0,2 3-13 16,-2 2-13-16,1 2-22 0,0 4-22 0,0-2-26 0,1 8-24 15,-2-3-14-15,1 4-12 0,0 4-4 0,0-3-5 0,1 6-3 16,-2-3-5-16,8 3-3 0,-1 1-2 0,0 0 0 0,7 0-2 0,0-1-2 15,7 1-1-15,-7-5-3 0,7 5-2 0,5-3-3 0,-4-6-1 16,4 5-3-16,1-6-1 0,0 2-2 0,6-7 2 0,-5 0 0 0,5 0-1 16,1-7 1-16,0-1-1 0,-8-3-1 0,8-3 0 0,-1-1-3 15,1-7-3-15,-6 0-2 0,4 0-1 0,-4-4 0 0,5-4-2 0,-13 1-1 16,8 0-3-16,-1-4-1 0,-7 4-4 0,-6-4-2 0,7-5-2 16,-7 6-2-16,0-5 2 0,-7 1 0 0,1 3 1 0,-1-4 2 0,-5 1 1 15,-2-1 0-15,1 3 1 0,7-2 1 0,-8 6 1 0,2 2 2 16,-2-3 4-16,2 11 1 0,-2-2 2 0,8-1 1 0,-1 9-1 0,1-2 1 15,0 2 2-15,6 6-1 0,0-3 1 0,0 8-1 0,6-3 1 16,0 5 0-16,1-2 0 0,6 1 1 0,0 8 0 0,1-7-2 0,4 5-4 16,-4-1-9-16,11 1-11 0,-5-1-16 0,6 1-19 0,1 0-25 15,-1-5-30-15,-1 2-32 0,1-1-35 0,0-4-33 0,1 0-32 0,-1 1-29 16,0-4-28-16,-1-1-23 0,9-3-22 0,-9 0-23 0,-5 0-25 16,6-3-3-16,0-1 7 0,-7-4 19 0,1 1 27 0,6-4 31 15,-7 0 34-15,1 1 33 0,0-3 33 0,-7-1 27 0,7 3 45 0</inkml:trace>
  <inkml:trace contextRef="#ctx0" brushRef="#br0" timeOffset="179810.87">13715 15636 0 0,'0'-12'130'0,"0"4"73"0,-6 5 23 16,6-4 20-16,-6 0 20 0,-1-1 17 0,1 4 16 0,-1 1 15 16,0-4 15-16,1 3 0 0,-8 0-5 0,2 1-34 0,-1 3-50 0,0 0-32 15,0 0-22-15,-7 0-21 0,8 3-22 0,-8 1-19 0,7 3-19 0,-7-3-18 16,0 7-16-16,1-4-13 0,-1 7-12 0,0 1-11 0,8 1-11 16,-8 2-4-16,1 4-1 0,5 0 5 0,2-1 6 0,-2 5 4 15,8-1 1-15,-7 2 1 0,7-2 2 0,6 4 0 0,-7-4-2 0,7 2 0 16,7-1-2-16,-7-1 0 0,6-3-2 0,7 0-1 0,-7-4-3 15,8-3-7-15,-8-1-7 0,14 2-4 0,-7-7-3 0,0 0-2 0,6-6-1 16,-5 2 1-16,5-10 2 0,1 5-1 0,-8-7-1 0,8 0 1 16,0-4 0-16,-1-3-1 0,1-2-1 0,-8-2-2 0,8 0 0 0,-7-1 0 15,1-3-1-15,-2 1-1 0,2-1-1 0,-2-4-1 0,2 1 0 0,-8-1 1 16,7 0 2-16,-7 0 0 0,1 0 0 0,0 0 0 0,-1 1-1 16,-6 3 1-16,6-3 0 0,-6 7 2 0,0 0 0 0,7 2 4 15,-7 2 7-15,0 2 1 0,0 2 3 0,0 2 0 0,0 5 0 0,0-1 0 16,0 0 1-16,0 4 1 0,0 4-1 0,-7 0 0 0,7-1 0 15,-6 5 0-15,6 2 0 0,-6 2-3 0,6 2-6 0,-7 2-4 0,0 2-3 16,7 0 0-16,0 4-1 0,-6 0 1 0,6-1-2 0,0 1 0 16,0 5-1-16,6-6 1 0,-6 2 0 0,0-2 1 0,7-3 0 0,0 1 0 15,-7-1-1-15,6-3 1 0,0-5 2 0,1 2-2 0,0-1 0 16,-1-4 1-16,7-3-1 0,-7-1 3 0,8-3 0 0,-8 0 0 0,8-3 0 16,-2-1 0-16,-5-3-2 0,6 3 1 0,0-8-1 0,-1 2 1 15,-4-1-2-15,4 0 0 0,1-4 0 0,-6 1 0 0,6-1 0 0,-7 1 0 16,1-4-3-16,0 3 0 0,-1-4 0 0,0 1 1 0,1 3 1 15,0-4-1-15,-7 5-2 0,6 0 1 0,-6 3-1 0,6-4 0 16,-6 8 0-16,0-1 0 0,0 1-3 0,7 2 0 0,-7 3 1 0,0 2 0 16,0 2 1-16,0 3-1 0,0 2 0 0,0 4 0 0,0 0 2 15,6 4 0-15,-6 0 2 0,0 2 1 0,0 2 2 0,0 4 0 0,0-2 3 16,0 2 3-16,0 2 4 0,7-3 2 0,-7 0 2 0,0 0 0 0,0 0 2 16,0 0 1-16,0-3 1 0,7-2-1 0,-7 1-1 0,0 1 0 15,6-4 1-15,-6-5 1 0,0 2 0 0,6-1-1 0,-6-4-1 0,0-3-1 16,0-1 2-16,8 2 1 0,-8-5-1 0,0 0 1 0,6 0-1 15,-6-5-1-15,6-2 1 0,-6 2-1 0,7-4 0 0,-1 1-2 16,1-2-1-16,-1-6-3 0,1 5-2 0,-1-4-4 0,0-3-3 0,2 4-2 16,-2-5-3-16,0 1 0 0,7-1-1 0,-6 1 0 0,6-1 0 0,-7-1-1 15,8 1 0-15,-8 1-1 0,7-1 1 0,-6 1-1 0,5-1 1 16,-5 1 0-16,6 3 0 0,-6 4 0 0,5-3-1 0,-5 7 0 0,0 0 0 16,-1-2-1-16,0 6 0 0,8 3 1 0,-14 0-1 0,6 3 0 15,1 6 0-15,-7 1 0 0,6 1 0 0,-6 3 2 0,0 5-1 0,6-1 2 16,-6 5 0-16,0-5 1 0,-6 8 2 0,6-5 0 0,0 1 0 15,0 0-1-15,0 1 1 0,6-5 2 0,-6 3 0 0,0-6 1 0,8 4-1 16,-2-9-1-16,-6 5 1 0,12-8 0 0,-5 5 0 0,0-9-2 16,6 2-4-16,-1-3-20 0,-4-2-29 0,10-2-45 0,-10-6-53 0,4 0-57 15,8 1-60-15,-13-4-49 0,5 0-43 0,2-4-39 0,-2-2-38 16,-5 1-18-16,0-2-9 0,-1-4-4 0,1 0 2 0,-7 0 18 0,0-3 29 16,-7-4 45-16,7-1 51 0,-13 0 59 0,6-3 78 0</inkml:trace>
  <inkml:trace contextRef="#ctx0" brushRef="#br0" timeOffset="179951.5">13924 14994 30 0,'-20'3'208'0,"1"2"9"16,-1 2 2-16,1-4 1 0,-1 5-2 0,0-5-17 0,1 1-23 0,-7 3-35 16,6 0-40-16,1 6-46 0,0-7-52 0,-8 5-70 0,7 1-81 15,-5-2-41-15,-1 1-18 0,0 0-11 0,-7 1-3 0,7-6-1 16,-6 5 2-16,-1 0 17 0,1-4 79 0</inkml:trace>
  <inkml:trace contextRef="#ctx0" brushRef="#br0" timeOffset="180199.59">12302 15273 0 0,'-33'11'339'0,"1"-4"57"0,-1 4 37 16,1-4 21-16,-1-4 14 0,7 6 11 0,7-6 5 0,-1-3 5 0,0 0 2 0,8 0 0 0,-1 0 0 16,6-3-57-16,7 3-85 0,0 0-95 0,7 0-102 0,-1 0-57 15,7 0-36-15,7 0-21 0,-1 0-15 0,7 0-18 0,7 0-20 0,6 0-41 16,0-5-52-16,6 5-78 0,8 0-92 0,-7 5-78 0,5-5-66 16,2 0-35-16,-8 0-17 0,7 0-9 0,-6 0-5 0,-1 0-2 15,-6 0 0-15,7 0 7 0,-13 0 13 0,6-5 37 0,-13 5 49 0,6 5 80 16,-12-5 257-16</inkml:trace>
  <inkml:trace contextRef="#ctx0" brushRef="#br0" timeOffset="182056.37">15643 15746 0 0,'0'10'73'0,"0"-3"148"0,7 1 20 0,-7 0 17 15,0-1 16-15,0-4 14 0,0 1 13 0,-7 0 13 0,7-4 13 0,0 0 13 16,0 0 10-16,0 0-40 0,0 0-62 0,-6-4-44 0,6 0-33 16,0 1-24-16,0-4-18 0,-6 2-15 0,6-3-15 0,0-2-14 15,0 0-13-15,6-2-13 0,-6 1-15 0,0 0-13 0,6 1-10 0,1-2-7 16,-1-2-3-16,1 3-3 0,0 2-2 0,-1 0-5 0,6 1-2 15,-4 5-3-15,4-2 1 0,-5 3-2 0,-1 2 1 0,8 2-1 0,-8 3 0 16,7 2 2-16,-6 4 0 0,-1 3 2 0,0 1 2 0,8 4 0 16,-8-1-3-16,1 3 0 0,-7 1 2 0,6 4 0 0,-6 0-1 0,6 0 1 15,-6 0 1-15,0-1 1 0,7 1 0 0,-7-1 0 0,0-3-1 16,0 0-1-16,0 0-2 0,-7 0 0 0,7-4 3 0,0-3 1 0,0 0-2 0,0-1 1 16,0-3 0-16,0 0 1 0,0-3-2 0,0-1 3 0,7-3 2 15,-7-1 5-15,0-3 7 0,0 0 2 0,7 0 2 0,-7-7 1 0,6 4 0 16,0-9 1-16,2 1 0 0,-2 0-1 0,0-3 0 0,7-4-2 15,-6-1 0-15,6-3 0 0,-1-4-4 0,2 5-3 0,-1-5-8 0,0-3-3 16,0 3 1-16,0-4 0 0,0 5-2 0,7-4 1 0,-7 2 0 16,-1 6 0-16,2-2-2 0,-2 2 0 0,2 7 1 0,-8-1-1 0,7 4 0 15,-6 3-1-15,-1 5-1 0,1-1-1 0,-1 8-1 0,0-1-1 16,-6 5-2-16,8 3 1 0,-8 0 0 0,0 3 3 0,0 4 1 0,0 4 1 16,0 0-1-16,6 1 1 0,-6-2-1 0,0 5 0 0,0 0 1 15,0 0 2-15,6-1 0 0,-6-3 1 0,7 0 0 0,-1 4 1 0,1-8-1 16,-1 0 0-16,1 1-1 0,5-4 1 0,2-1 0 0,-1-3 0 15,0 1 2-15,0-6 1 0,7-2 0 0,-1-4 1 0,0 0 0 0,8-4-1 16,-7-2-1-16,5-2-1 0,1-3 1 0,0-4-3 0,7 0 0 16,-7-3-4-16,0-4-3 0,0-4-15 0,1 4-17 0,-2-8-18 0,1 3-18 15,0-7-15-15,-6 1-16 0,-1-4-12 0,1-3-13 0,-8 0-8 16,2-4-8-16,-1-1-4 0,-7-2-1 0,1-4 1 0,0 3 3 0,-1-3 13 16,-6 0 18-16,0 3 24 0,0 0 27 0,0 4 31 0,-6 0 37 15,-1 7 31-15,7 2 29 0,-7 5 23 0,1 1 20 0,-1 2 16 0,-5 6 15 16,4 3 12-16,2 3 12 0,-6 0 10 0,5 4 6 0,-6 4-1 15,6 0-7-15,-5-1-14 0,4 5-20 0,-4 3-17 0,6 0-14 16,-2 0-12-16,-4 7-11 0,5-3-10 0,1 3-9 0,-1 4-9 0,7 4-7 16,-7 2-5-16,7 2-4 0,0 3 1 0,0 4 0 0,0 3 4 15,0 5 0-15,7-2 2 0,-7 8 2 0,7 1 0 0,-1 3 1 0,1-1 0 16,-1 5-2-16,0 0 0 0,-6 0-2 0,8-1-3 0,-2 4-3 16,0-4-4-16,-6 2-4 0,0-2-4 0,6-3-2 0,-6 0-4 0,8 0-2 15,-8-4-3-15,0-3-2 0,6 0-2 0,-6-4-2 0,0-4-1 16,6 0 0-16,-6-3-3 15,0-8-1-15,0 1-1 0,7-1 2 0,-7-7 1 0,0 0 1 0,6-8 3 16,-6 4 1-16,7-7 3 0,-7 0 0 0,7-3 0 0,-1-4 0 0,-6 0 1 16,6-8 1-16,0 3 0 0,8-5-2 0,-8-5-1 0,1-1-1 0,6-2-1 15,-6-4-3-15,5 0-2 0,-5-4-3 0,6-1-3 0,0-2 0 16,-6-1 0-16,6 1 0 0,-1-1-2 0,-5 0 0 0,6 1 1 0,1 3-1 16,-2 3 1-16,8 5-3 0,-7 3 1 0,-1 0-1 0,-4 7 1 15,4 4 1-15,1 4-2 0,1 3 1 0,-8 4-1 0,0 4 0 0,0 3-1 16,2 4 0-16,-2 4 1 0,0-1-1 0,-6 4 0 0,0 5 2 15,7-2 1-15,-7 4 2 0,0 2 0 0,0-1 0 0,0-1-1 0,7 1-1 16,-7-5 0-16,6 6-2 0,-6-5-6 0,7-4-5 0,-7 4-7 16,6-8-10-16,0 1-16 0,8 0-21 0,-8-8-29 0,7 3-35 0,0-5-44 15,0-1-48-15,7-4-41 0,0-4-40 0,-1-1-25 0,0 3-21 16,8-6-11-16,-8-3-6 0,7 5-3 0,0-11 0 0,0 7 6 0,0-5 12 16,1 1 25-16,-2 3 31 0,-5-3 46 0,6-5 53 0,0 4 50 15,-7 0 49-15,1-3 38 0,0-1 31 0,-1 5 27 0,1 0 25 0,-8-5 22 16,2 5 20-16,-2-6 19 0,2 7 20 0,-1-1 16 0,-7-5 16 15,0 4 10-15,2 0 6 0,-2-3-1 0,0 4-1 0,-6-5 2 0,0 5 3 16,6-5-2-16,-6 5-7 0,0-6 2 0,-6 3 4 0,6 2 5 16,-6 1 5-16,6-1-3 0,-6 0-2 0,-2 1-5 0,2 3-3 0,0-1-2 15,-7 1-4-15,-1 5-9 0,8 1-10 0,-6 2-8 0,-2 3-7 16,1 0-11-16,-7 3-15 0,8 5-16 0,-2 3-14 0,2 1-11 16,-8 2-10-16,7 0-8 0,0 5-6 0,6-1-4 0,-5 4-3 0,4-1-2 15,-4 6-1-15,5-5-1 0,1 3-3 0,6 1 2 0,-7-5 0 16,7 5 1-16,0-3 0 0,0 2 2 0,7-7 0 0,-1 5 1 0,-6-5 0 15,13-1 0-15,-7-2-1 0,8-4 0 0,-1 0 0 0,-6 1 0 16,5-5 0-16,8-3 0 0,-7-1 0 0,0-3-3 0,6 0 0 0,-6-7-1 16,7 3 2-16,-6-6-1 0,4 2-1 0,-4-7-1 0,-1 0-1 15,7 1 1-15,-8-4 1 0,2-4-1 0,-2 0 1 0,-5 0 0 16,6-5 1-16,-6 2 0 0,5 0 1 0,-6-1 0 0,2-3-3 0,-8 3 0 16,6-3 1-16,0 3 0 0,-6 1 0 0,7 3 0 0,-7 0-2 15,0 4 1-15,0 2 4 0,0 1-1 0,0 5-1 0,0-1-1 0,0 7 2 16,0 1-1-16,0 3-1 0,0 3-1 0,-7 5-1 0,7-1 1 15,-6 7 0-15,6 2 1 0,-6 1 3 0,-2 6-3 0,8-2-1 0,0 5 0 16,-6 0 3-16,6 3 0 0,0-4 0 0,-6 5 2 0,6-1 1 16,6 0 0-16,-6 0 0 0,0-2 0 0,6-2 0 0,-6 0 0 0,0-2-1 15,8-2 0-15,-2 2 2 0,0-9-1 0,-6 5-2 0,7-4 0 16,-1-5 1-16,1-2 1 0,0-1 1 0,-7-3 0 0,6 0 0 0,0-4 0 16,1 0-1-16,6-8-1 0,-7 5-1 0,8-4 0 0,-8-5 2 15,7-2 0-15,-7 3-1 0,8-9 0 0,-2 6-1 0,-5-8-1 16,6 4-4-16,0-4 1 0,-6-3 1 0,6-1-1 0,-1 3-1 0,-4-6 1 15,4 4 1-15,-5 0-2 0,6 3-2 0,-6-4-2 0,-1 8 3 0,0-1-2 16,0 4-1-16,2 1-2 0,-2 3 1 0,-6 7 1 0,6-3-2 16,-6 7 2-16,0 4 0 0,0-1-1 0,0 5 1 0,0 3 1 15,0 3 2-15,-6 1-1 0,6 3-1 0,-6 4 1 0,6 0 3 0,0 3 2 16,-8 1 2-16,2 0 1 0,6 0 3 0,-6 3 2 0,6-3 6 16,-6 3 2-16,6-4 2 0,0 1 3 0,0-1 2 0,0-2 2 0,0-4 4 15,0 2-1-15,0-6 0 0,0-1 0 0,0-3 2 0,0 1 0 16,0-4 3-16,6-2 3 0,-6-2 3 0,0 0 3 0,0-4 0 0,6 0 0 15,-6 0 0-15,6-4-3 0,-6-4-1 0,8 6-2 0,-2-10 0 0,0 4 0 16,8-6-3-16,-8-1-3 0,7 1-3 0,-7-4-7 0,8-1-8 16,-2-4-5-16,2 2-6 0,-1-2-2 0,0-2-1 0,0 3-2 15,7-3 0-15,-8 3-1 0,1-5 0 0,0 10 0 0,0-5-1 0,1 3 1 16,-2 4-1-16,2 1 0 0,-2 3-2 0,-5 1 0 0,6 6 1 16,-6-4-1-16,-1 8 1 0,0 0-1 0,1 3-1 0,-7 6 1 0,7-2 1 15,-7 4-1-15,0 3-1 0,0 1 1 0,0-1 1 0,0 8-1 16,0-3 3-16,-7 2 0 0,7 4 1 0,0-2 2 0,0 3 0 0,0-1 0 15,0-3-2-15,7 0 2 0,-7 4-1 0,6-8 1 0,0 5 2 16,1-9 1-16,-1 4-2 0,8-7 0 0,-8 1 1 0,0-2-2 16,8-2 0-16,-1-4-3 0,0-1-3 0,0-6-14 0,-1 3-19 0,2-8-32 15,-1 2-40-15,0-6-53 0,0 1-57 0,0-3-52 0,0-5-46 0,0 1-51 16,-6-4-53-16,-1-5-27 0,-6 2-13 0,6-1-5 0,-12-2 1 16,0-6 11-16,-1 2 19 0,0-5 32 0,-5 0 41 0,-8-7 52 15,1 5 57-15</inkml:trace>
  <inkml:trace contextRef="#ctx0" brushRef="#br0" timeOffset="182338.76">17545 14826 7 0,'-32'18'251'0,"6"-3"18"0,-1 3 13 0,1-4 8 0,6 2 7 0,1-2 10 16,6-2 13-16,0-2 18 0,7-3 24 0,0 1 25 0,-2-1 23 0,8 0-45 15,8 1-79-15,-8-5-41 0,6 5-24 0,0-5-12 0,0 0-8 16,8-3-5-16,-1 0-1 0,-1 0-10 0,2-3-10 0,6 0-19 15,-1-5-23-15,1 1-23 0,-8-1-23 0,8-2-21 0,-1-1-18 0,1-3-14 16,-6 2-11-16,4-2-5 0,-4 3-6 0,-1-4-4 0,-1 4-4 0,-4 0-2 16,4 4-3-16,-6-1-1 0,2 1-1 0,-2 3-1 0,0 4 0 15,1 0-1-15,-1 4 0 0,1-1-2 0,0 4 1 0,-1 5-1 16,0-1-1-16,0 3-11 0,-6 1-13 0,8 4-26 0,-2-1-30 0,0 0-44 16,7 4-47-16,-6-1-55 0,0 2-57 0,-1 3-55 0,0-4-56 15,1 0-36-15,0 0-25 0,-1-1-12 0,0-2-5 0,1 3 7 16,0-5 12-16,-1 3 26 0,-6-6 30 0,7 4 42 0,-1 1 50 0,0-4 55 15,-6 3 156-15</inkml:trace>
  <inkml:trace contextRef="#ctx0" brushRef="#br0" timeOffset="182495.01">17682 16141 89 0,'-19'21'308'0,"-1"2"24"0,0-4 14 0,7-1 7 16,-7-4 2-16,8-2 0 0,-2-2-2 0,2-3-31 0,5 1-47 15,-6-1-60-15,6-3-69 0,1 4-130 0,6-8-160 0,0 0-93 0,0 0-60 16,0 0-30-16,0-5-16 0,6-6-8 0,-6 4-3 0,7-7-1 16,6-1 3-16,0-3 30 0,1 0 46 0</inkml:trace>
  <inkml:trace contextRef="#ctx0" brushRef="#br0" timeOffset="183810.84">19727 15543 0 0,'-13'15'165'0,"0"-4"87"0,-1 0 14 0,8 0 8 0,-6-3 3 0,4-1 2 16,2 0 2-16,6-4 0 0,-6 5-1 0,6-3 4 0,0-5 3 16,0 2-46-16,0 3-71 0,6-2-49 0,0-3-36 0,2 0-20 15,4 0-11-15,1 0-4 0,0 0-2 0,7-8 0 0,-1 6-2 0,7-11 0 16,1 7 1-16,5-9-4 0,-6 0-2 0,13 1-9 0,-6-9-9 15,5 2-6-15,-5-2-4 0,7-5-3 0,-8 2-6 0,7-7-9 16,-6 0-12-16,-1-3-17 0,-6-1-17 0,7-4-14 0,-7 1-12 0,-6-4-5 16,-1 4-2-16,1-4-1 0,-8 4 1 0,2-1 1 0,-8 5 0 15,1-1 7-15,-7 4 12 0,-7 4 16 0,7 3 17 0,-6 4 25 0,-8 0 28 16,8 8 21-16,-7-1 21 0,-7 4 12 0,8 4 7 0,-8 3 7 16,0 4 6-16,7 0 6 0,-6 0 8 0,0 4-3 0,-1 3-4 0,6 4-3 15,-5 0-2-15,6 0 0 0,0 3 0 0,7 5 0 0,-8-1 4 16,8 8 4-16,0 0 4 0,6 0 2 0,-7 6 1 0,7 5-2 15,0-1-2-15,7 5-4 0,-7 2-1 0,6 1-4 0,-6 1-3 0,6 6-7 16,1-4-9-16,-7 2-8 0,7-2-9 0,-1 0-11 0,-6 0-10 16,6-3-6-16,-6 0-4 0,7-2-4 0,-7-3-5 0,7-2-3 0,-7-1-3 15,6-3-3-15,-6-7-3 0,0 0-2 0,7 0-1 0,-7-8-1 16,0-4-1-16,6 1 0 0,-6-4 1 0,0-3 1 0,0-2 2 0,0-1 1 16,6-5 1-16,-6 0 1 0,0-5 0 0,7-1-1 0,-7-2 1 15,7-3-2-15,-1-4 0 0,0 1 1 0,2-8 0 0,4 0 0 0,-5-4-3 16,6-3-3-16,0-1-4 0,-1-2-4 0,2-4 0 0,6-1-3 0,-8 0-1 15,1-4-1-15,7 5-1 0,0-4-2 0,-7 3 0 0,6 0-2 16,0 4-1-16,1 1-1 0,-7 5 0 0,7 2 0 0,-8 7 1 0,8-1 0 16,-7 8 0-16,0 4 0 0,0 4 1 0,-6 3 0 0,0 0-1 15,-1 7 1-15,0 1 0 0,1-2 1 0,-7 9-1 0,0-4 1 16,0 7 0-16,-7-4 1 0,7 6 2 0,-6-3-1 0,0 2-1 0,-1-1 1 16,0 1 2-16,-6-1 2 0,7 0 0 0,-7-3 1 0,6 3 2 15,-5-3 0-15,-2 0 1 0,1-1 1 0,0-3 0 0,0 0-1 16,1-3 0-16,-2-1 0 0,1 0 0 0,6-3 2 0,-5-1 1 0,-1 1 1 15,6-4 2-15,-6 4 2 0,7-4 3 0,-1 0 0 0,0-4 0 0,1 0 2 16,-1 1-2-16,7 3 0 0,0-8-1 0,0 5 1 0,0 0-1 16,7-6 1-16,-1 6-2 0,1-4-1 0,6 3-3 0,0 1-1 15,0-5-3-15,0 5-2 0,0 3-1 0,0-4-1 0,1 4 0 0,5 0-1 16,-6 4 2-16,0-1-1 0,-1 5 1 0,2-1-1 0,-1 3-1 0,0 2 2 16,-7-1-1-16,7 3 1 0,-6 5 0 0,6-2 0 0,-7 3 0 15,1 0 1-15,6 0 0 0,-7 2 1 0,1 0 0 0,6-1 0 16,-6 1 1-16,5-4-1 0,2 1 1 0,-2-1 0 0,2-3 0 0,-1 0 1 15,7-4 0-15,-8 0 2 0,8-4-1 0,-7 0 1 0,7-4-1 16,-2-3-1-16,9-3 2 0,-7 0-2 0,0-5 1 0,5-3 0 0,1-3-2 16,-6-1 1-16,6-3 0 0,-7-4-4 0,7 0-3 0,-6-3-8 15,6-1-8-15,-7-7-11 0,1 0-12 0,0 0-12 0,-1-8-14 0,1 1-11 16,-8-4-9-16,2 0-6 0,-1 0-5 0,-1-3-3 0,-5-2-2 16,0 2 3-16,-1 4 3 0,0-5 7 0,2 7 10 0,-8 5 18 0,0-1 22 15,0 4 23-15,-8 3 23 0,2 1 20 0,0 8 18 0,-1-2 11 16,0 6 11-16,1 1 7 0,-7 2 7 0,7 3 4 0,-8 4 1 15,8 0 1-15,-7-1 0 0,6 4-9 0,-5 1-11 0,5-1-11 0,1 4-9 16,-1 4-9-16,-6-4-9 0,7 7-6 0,-2 1-5 0,2-1-4 16,0 7-7-16,6 1 1 0,-6 4 1 0,6 7 2 0,-7-1 4 0,7 4 3 15,0 4 4-15,0 4 3 0,0-1 3 0,0 8 4 0,0 0 3 16,0 0 3-16,0 4 3 0,0 3 1 0,7-3 2 0,-7 3-1 16,0-3-1-16,0-1-2 0,0 1-2 0,0-1-3 0,6-4-1 0,-6 3-3 15,0-7-2-15,0-1-3 0,6-2-4 0,-6-3-2 0,6 0-2 0,-6-8-2 16,8 0-2-16,-8-2 1 0,6-4 0 0,-6-5 2 0,6-3 2 15,1 0 3-15,-7-8 1 0,7 2 1 0,-1-2-1 0,1-6 2 0,-1-5-1 16,7 1 0-16,-6-1-1 0,5-6-1 0,2-1 0 0,-1-3-1 16,-1-5-3-16,2-2-2 0,-2-1-5 0,2-3-3 0,-1 0-2 0,0 0-2 15,0-8-1-15,-1 4 0 0,2 0-1 0,6-3-1 0,-7 5 0 0,-1-1 1 16,2 3-1-16,-2 3 0 0,2 5-1 0,-1-2 0 0,-7 9-1 0,7-1 0 16,0 7 0-16,-7 1 0 0,2 7-1 0,-2 0 1 0,7 4 0 15,-13 3 0-15,6 0-1 0,1 5 1 0,-1 2 0 0,-6 0 1 16,7 5 2-16,-7 0-1 0,0 2 0 0,0 1-1 0,0 0 1 0,0 5 3 15,0-2-1-15,0-3 2 0,0 4-1 0,6-5 2 0,-6 2-1 16,0-6 0-16,6 1-1 0,2 1-4 0,-2-4-8 0,0-4-8 0,1 0-11 16,6 0-20-16,0-7-23 0,0-1-38 0,0 1-44 0,7-8-53 15,-1 1-57-15,1-1-44 0,0-7-42 0,-2 4-29 0,2-8-24 0,7 0-23 16,-9 1-20-16,2-9-14 0,0 6-10 0,-1-9 8 0,1 4 19 16,-7-3 34-16,7-5 42 0,-8 3 52 0,2-2 57 0,-2 0 44 15,2 0 41-15</inkml:trace>
  <inkml:trace contextRef="#ctx0" brushRef="#br0" timeOffset="185030.76">21941 15364 84 0,'7'-15'178'0,"-7"4"16"0,6 0 13 15,-6 5 10-15,0-3 9 0,0 6 8 0,0 0 4 0,-6-5 6 0,6 8 7 16,-7-3-23-16,0-1-37 0,1 4-34 0,0 4-31 0,0-4-21 16,-8 3-17-16,8 1-11 0,-7 3-9 0,6 0-8 0,-6 1-6 0,7 3-4 15,-8 3-2-15,8 1-3 0,0 0 0 0,-8 4-2 0,8-1-1 16,-1 3 0-16,1 1-3 0,0 1-1 0,-1 3-1 0,0-1 0 16,7 0 1-16,-6 1-2 0,6 0-2 0,0 0 0 0,0-1-2 0,0 1-3 15,6-4-4-15,-6 3-3 0,7-7-3 0,0 4-1 0,-1-3-1 0,7-1 1 16,-7-3-1-16,8-4-1 0,-2 0 0 0,2-4-2 0,-2 0-2 15,2-2 0-15,5-5-3 0,-5 0 0 0,4-5 0 0,2-2-1 16,-7 0-1-16,7-4-2 0,0-3-2 0,-1-1-1 0,-6 0-1 0,6-4-3 16,-5-3-2-16,-8 0-6 0,7 1-6 0,0-5-6 0,-6-1-9 15,-1 2-2-15,-6-4-2 0,0 4-1 0,0-4-2 0,-6-1 1 0,-1 5-1 16,1-2 0-16,-8 6 2 0,2-1 2 0,-2 4 3 0,2 3 6 16,-2 0 9-16,1 8 9 0,1 0 10 0,-2 4 6 0,2-1 4 15,-2 4 4-15,8 4 2 0,-7-1 2 0,6 0 3 0,0 5 1 0,7-1 1 16,-6 4 1-16,6 0 0 0,6 0-1 0,1 4-1 0,0-5-1 0,-1 5-3 15,1-5-3-15,5 2-1 0,2 3-3 0,-2-5-1 0,2-1-2 16,-1 1-2-16,7-2-1 0,-8-5 0 0,2 5-2 0,-2-5-2 0,8 0 1 16,-7-3-2-16,0 5 1 0,0-5-1 0,0-5 1 0,-6 5-2 15,6-3-1-15,-7 3 1 0,7-3 0 0,-6-1 0 0,-1 0-2 16,0 1 0-16,2 3-2 0,-2-4 1 0,0 4 0 0,-6 0-1 0,7 0 0 16,-1 4-3-16,1-1 1 0,0 1 0 0,-7 3 3 0,6 1 1 15,0 2 3-15,0 1 4 0,-6 0 4 0,8 4 3 0,-2 0 1 0,-6 4-1 16,0-1 1-16,6 0 1 0,-6 0 2 0,0 1 2 0,7-1 1 15,-7-1 0-15,-7 2-1 0,7-4-2 0,0 3-2 0,0-3-5 0,-6-4-1 16,6 0-2-16,0 0 0 0,0-4 0 0,0 1 10 0,-6-1 12 16,6-4 17-16,0-3 20 0,0 0 13 0,0 0 7 0,0 0 4 15,0-3 2-15,0-1 2 0,6-3-1 0,-6 0 1 0,0-4-3 0,6-1 0 16,1-2 0-16,-1-1-9 0,1 0-12 0,0-7-20 0,-1 4-23 0,7-4-14 16,-6 0-10-16,5-3-5 0,2-1-6 0,-8 3 0 0,13-2-2 15,-5 0-1-15,-2 2 1 0,2 6 0 0,-1-1-3 0,0-1 1 16,-7 9 1-16,7-3-1 0,1 6 0 0,-8 4 1 0,0-1 1 0,1 8 2 15,-7-1 2-15,6 4 1 0,-6 6-1 0,0 1 2 0,0 1-1 16,0-1 2-16,-6 7 1 0,6-2 0 0,0 3-1 0,-7 0 0 0,7 3 2 16,0-2 1-16,0 2 0 0,0-2 1 0,0-2 1 0,0 2-1 15,7-6 0-15,-1 1-5 0,1-2-5 0,-1-2-13 0,7-2-15 0,1-2-27 16,5-2-33-16,0-1-18 0,1-3-13 0,7-1-24 0,-2-3-28 0,1 0-25 16,0-3-21-16,7-1-13 0,-1 0-9 0,-6-3-10 0,7 0-11 15,-1 0 0-15,1-1 5 0,-1 1 21 0,1-1 27 0,-7 1 14 16,7-5 8-16,-7 5 19 0,-6-4 26 0,6 4 23 0,-7-3 22 0,1-2 17 15,-1 5 14-15,-6-8 21 0,0 5 26 0,0-2 21 0,-6 1 22 16,-1 0 19-16,0-3 17 0,-6 3 17 0,0-3 16 0,0-2 15 0,-6 5 11 16,6-4 13-16,-6 1 14 0,-1-1 9 0,-6 0 9 0,7-2 4 15,-7 2 1-15,-1 3-3 0,2-2-5 0,5 3-8 0,-6-4-10 16,0 8-10-16,0-4-11 0,0 4-8 0,-1 3-10 0,8 1-12 0,-6-1-12 16,5 4-14-16,-6 4-13 0,6-1-10 0,-5 1-11 0,4 3-6 15,2 4-6-15,-6-1-4 0,4 2-1 0,2 3-3 0,-7 0-2 0,13 3-1 16,-6-3-2-16,-1 3 1 0,0 4 0 0,7-4 1 0,0 3-1 15,0 2-1-15,0-1 3 0,0 0-1 0,0-3 1 0,0 2-1 16,7 2 1-16,0-6 0 0,-1-1 2 0,1-2 1 0,-1 1 2 0,8-5 0 16,-8 2-3-16,6-5-1 0,2-3 1 0,-1-1 0 0,7 1-2 0,-8-4-1 15,2-4-1-15,5 1 0 0,-6-1-1 0,6-7 0 0,-5 3 1 16,5-2-2-16,-6-1 0 0,6-5-1 0,1 1 1 0,-6-2-2 0,-2 2-2 16,1-7 2-16,1 3 0 0,-2 2 2 0,2-5 1 0,-8-1 1 15,7 2-1-15,-7-5 1 0,1 4-1 0,0-3-2 0,-7 3-1 16,6 0 1-16,0 0 0 0,-6-1 3 0,7 5 2 0,-7 4-1 0,0 3-3 15,0-1-1-15,7 5-1 0,-7 4-1 0,0-1 2 0,0 4-2 16,0 0-1-16,-7 4 3 0,7 3 1 0,0 1 0 0,0-1-1 0,-7 7-1 16,7 1 0-16,-6-1 1 0,0 4 1 0,-1 5 1 0,0 3 0 15,1-1-1-15,-1 1 0 0,1 7 2 0,0-3 2 0,-8 2 5 16,8 5 6-16,0-1 5 0,-8 4 5 0,8 1 1 0,-1-1 1 0,-5 4 0 16,4 0 1-16,-4 0-1 0,5 0 0 0,0 0 0 0,1 4-1 0,-7-9-2 15,13 5-1-15,-6-2-4 0,-1-6-6 0,7 1-6 0,0-2-5 16,0-5-1-16,0 3 2 0,0-7-2 0,7 3 1 0,-7-7-1 0,0 5 0 15,0-10-1-15,0 5 0 0,0-4-1 0,0-2-1 0,0-2 1 16,-7 0 0-16,7 1 0 0,-7-4 0 0,1-3-2 0,0 2 0 0,-1-2-2 16,0-4 1-16,-5 3 1 0,-1-4 0 0,-1 1 2 0,2 3 2 15,-2-7 1-15,-5 4-1 0,-1-4 0 0,8 0-2 0,-8-4 2 0,6 4 1 16,-5-7 0-16,6 3-1 0,-6-3 0 0,5 0 0 0,2-4 0 0,-1 0-2 16,6 0-1-16,0-3-2 0,1-2 1 0,6-1 1 0,0-2-3 15,0 1-5-15,6-4-5 0,1 0-4 0,6-4-2 0,6 0 0 0,-5 0 0 16,12-3-1-16,-7 4 1 0,7-4 0 0,0-1 1 0,7 1 2 0,-1 3-2 15,-5-3 0-15,11 3 2 0,-5 0 2 0,-1 0-8 0,8 1-15 16,-7 3-27-16,6 0-32 0,-7 1-35 0,1 3-32 0,-1-2-36 16,1 3-38-16,-7-2-31 0,0 4-26 0,0 0-15 0,-7 1-6 0,1 0-1 15,0-2-1-15,-1 2 12 0,-6-4 19 0,0 3 27 0,-7-3 35 16,8 0 34-16,-8-5 157 0</inkml:trace>
  <inkml:trace contextRef="#ctx0" brushRef="#br0" timeOffset="185358.87">22247 14943 117 0,'-45'7'305'0,"6"-3"22"0,-1 3 13 0,8 0 12 16,5-3 8-16,2 0 8 0,5 0 4 0,0-1 12 0,8-3 14 15,-2 0 15-15,8 0 17 0,0 0-69 0,6 0-112 0,0 0-59 0,0 0-33 16,6 0-20 0,0 0-11-16,8 0-8 0,-2 0-8 0,2-3-7 0,5-1-5 0,7 0-11 0,-6 0-14 0,13 1-15 15,-7-1-17-15,0-3-11 0,-1 3-11 0,1-3-6 0,-6 3-4 0,7-2-4 16,-15 2-2-16,8 4-3 0,-7-5-2 0,0 5 0 0,0 0 0 16,0 5 0-16,-6-1-1 0,5 2 0 0,-5 2-2 0,6-1 1 15,0 7-1-15,-7-2-16 0,8 5-27 0,-2-2-48 0,2 0-61 0,-1 4-68 16,0-1-73-16,6 1-60 0,1-1-55 0,-7-4-28 0,6 4-13 15,1-3-7-15,-1-4-3 0,1 4-1 0,-1-1-2 0,-5-3 19 16,6-3 24-16,-8 3 50 0,8 0 62 0</inkml:trace>
  <inkml:trace contextRef="#ctx0" brushRef="#br0" timeOffset="187345.84">25335 15676 75 0,'6'7'166'0,"0"0"6"0,1-4 2 0,6 6 2 16,-6-6 5-16,-1 1 4 0,0-4 7 0,1 3 9 0,0 1 10 0,-1-4-14 15,0 0-27-15,1 4-18 0,0-4-14 0,-1 0-2 0,-6 0 2 16,7 0 3-16,-7 0 1 0,6-4-1 0,-6 0-2 0,0 1-5 0,0-1-6 15,0-3-9-15,0-1-11 0,-6 1-16 0,-1 0-15 0,7-4-18 16,-13 0-17-16,6 0-13 0,-5-1-12 0,-2 2-8 0,2-1-4 0,-2-4-3 16,-5 4 0-16,-1 0 0 0,1 0-1 0,-1 1 2 0,-6 1 1 15,6-1-2-15,-5 6-1 0,-1-3 1 0,0 3 0 0,-1 1 3 16,-5 3 1-16,6 0 1 0,-7 0 2 0,7 7-1 0,0-3-1 0,1 7 0 16,-2-5 1-16,7 9 0 0,-6-4-1 0,14 4 0 0,-8 3 0 0,7-4-1 15,0 9 0-15,6-6-3 0,1 3 1 0,6-3-2 0,0 6 0 16,6-5 0-16,1 0 0 0,0-4 2 0,12 6-2 0,-6-9 1 15,6 3 0-15,7-2 0 0,1-5 1 0,-1 0-2 0,6-3 0 0,1-4-1 16,-1 0-1-16,1-4 1 0,-1 0 0 0,7-6 0 0,-6-2-3 16,-1 1 0-16,2-3 1 0,-2-1 1 0,1-4 1 0,-1-3 0 0,1 4 1 15,-7-7-1-15,6 3 2 0,-6-7 0 0,0-1-2 0,0 1 1 16,-6-5 0-16,-1 2-1 0,1-5 0 0,0-3 0 0,-8-1-1 0,8 2 0 16,-7-6 0-16,-7 5 0 0,8-4-1 0,-8 4 2 0,-6-1 2 15,6 1 7-15,-6 4 6 0,0 2 11 0,0 2 11 0,0-2 8 16,0 9 7-16,-6 0 8 0,6 6 9 0,-6 1 7 0,-1 3 7 0,7 4 3 15,-7 0 0-15,7 7 0 0,-6-3-4 0,0 7-5 0,6 0-8 0,-7 0-10 16,7 4-10-16,-6 3-8 0,6 4-7 0,0 0-8 0,-7 4-9 16,7 3-8-16,-7 4-5 0,7 0-4 0,0 3 0 0,0 4 0 15,0 1 1-15,0 7-1 0,0-4 0 0,0 3 0 0,0 1 0 0,0 4 1 16,-6-1 1-16,6 0-2 0,0 1 2 0,-6 2-1 0,-2-2-1 16,8-1 0-16,-6-3-1 0,6 3 2 0,-6-4 1 0,6-3 0 0,-7 4 1 15,7-8-1-15,-6 1 1 0,6-5-1 0,0 1 2 0,0-9 0 16,0 3 0-16,0-2 2 0,6-7 3 0,-6 0 2 0,7-4 2 0,-1 1 1 15,0-5 1-15,2-3 1 0,-2 0 2 0,0-3 0 0,8-1-1 0,-1-3 1 16,-1 0-2-16,2-5 1 0,-2 1 0 0,8-3-1 0,0-1-3 16,-7-4-1-16,7 1-3 0,-1-4-2 0,0 0-2 0,0-3-1 15,-5-1-4-15,6-3 1 0,-1 3-1 0,-6-3 0 0,6 0 1 0,-5-1-2 16,-2 0 1-16,1 1-1 0,1 4-1 0,-2 3-1 0,-4 0 0 16,-2 3-1-16,0 5 0 0,-6 3-1 0,0 3-2 0,6 4 1 0,-6 4 1 15,-6 4-2-15,6 1 1 0,-6 6 0 0,6 0 1 0,-6 7-1 16,-2 0 1-16,2 4-1 0,-7 4 2 0,6 3 1 0,1 0 2 0,-1 4 2 15,1 1 1-15,0 1 0 0,-1-1 1 0,0-1 2 0,7 0 1 16,0 0 0-16,0-4 1 0,0 1 0 0,7-5 2 0,0-3 0 16,-1 0 2-16,0-3 0 0,1-2 0 0,-1-5 1 0,1-2 2 0,6 2 2 15,1-9 0-15,-8 0 1 0,6 2-1 0,2-5 1 0,-1-5-1 0,-1-1-2 16,2-2 1-16,-2-3 0 0,2-1-1 0,5-2-1 0,-5 0-1 16,-2-4-2-16,2-5-1 0,-2 2-1 0,1-5-2 0,1 4-2 0,-2-7 0 15,2-1-1-15,-2 1-1 0,2-3 0 0,-1-2-2 0,-7 1 0 16,8-3-2-16,-8 3 1 0,0-1 0 0,0 5 0 0,2 0-2 0,-2 3 0 15,0 0 0-15,-6 9 0 0,7 1-2 0,-7 2 0 0,0 7-1 16,6 3-1-16,-6 4 2 0,0 0 0 0,0 7 0 0,0 1 0 16,0 2-2-16,0 6 2 0,0-2 0 0,0 4-1 0,0 4 1 0,0 0 1 15,0 4 2-15,0-4 0 0,0 7 0 0,-6-3 1 0,6 3-1 16,0-3 1-16,0 3 1 0,0-3 1 0,0 0 0 0,0 0 1 0,6-1-1 16,-6-3 0-16,0-5 2 0,0 2 0 0,0-1 0 0,7-3 1 15,-7-4 1-15,0 0 3 0,7-4 1 0,-7 1 5 0,0-4 5 0,0-1 5 16,6-3 1-16,-6 0 1 0,6 0 2 0,0-7 0 0,2 4-1 15,-2-5-1-15,0-3 0 0,1 0-1 0,6-3-1 0,0-2-2 0,-1 2-2 16,2-5-4-16,-1-2-7 0,0-1-4 0,0 0-2 0,0-4-1 16,0 0-2-16,0 0-1 0,0-3-1 0,7 0 0 0,-7 4-1 0,-1-5 0 15,2 1-2-15,-1 3 1 0,0 0-1 0,-7 5 1 0,7-2-1 16,1 9 0-16,-8 0-1 0,0 5 1 0,1 3 0 0,0 2-1 16,-1 4 1-16,1 4-1 0,-1 2 2 0,-6 6 0 0,0-1 1 0,6 3-1 15,-6 5 0-15,-6-1 1 0,6 1-2 0,-6 6 1 0,6-3 0 16,-7 0 0-16,1 3-2 0,-1 2 2 0,-6-1 1 0,7-5 0 0,-2 5 1 15,2-4 0-15,0 0 1 0,-1-4 0 0,1 0-1 0,6 1 1 16,-7-5 0-16,7 1 0 0,0-5 1 0,0 2 0 0,0-9 3 0,0 5-1 16,0-5 0-16,0 0 1 0,0-3 0 0,7 0 0 0,-1 0 1 0,-6-3-2 15,7 0 2-15,-1-5-1 0,8 2 1 0,-8-3 1 0,7-1 0 16,-6-5-1-16,6 5-1 0,-7-9 0 0,7 4-1 0,0-3 0 16,0-3-1-16,0 2-2 0,0-4 0 0,0 2-1 0,0-5-1 0,1 4-1 15,5-3 0-15,-6 3-2 0,0 3 0 0,-7-3-1 0,8 8 0 16,-2-1-1-16,-5 0-2 0,0 8 0 0,5 0 2 0,-5 3-1 0,-1 8 0 15,-6-4 1-15,7 7 1 0,-7 4 0 0,7 0 1 0,-7 7 1 16,0-3-1-16,0 7 2 0,-7 1-1 0,7 2 1 0,0 0 1 0,-7 1 0 16,7-1-2-16,0 5-2 0,-6-4-5 0,6-1-4 0,6 4-8 15,-6-7-10-15,7 0-13 0,0 0-20 0,-1-4-27 0,7 1-30 16,0-8-29-16,6 0-31 0,1 0-29 0,0-4-35 0,6-3-36 0,-1 0-23 16,1-4-17-16,1-4-7 0,-1 0-4 0,0 1 5 0,7-4 7 0,-7-5 19 15,0 1 25-15,-7 0 28 0,7-4 29 0,0 1 31 0,-6-5 30 16,-1 1 36-16,1-3 39 0,-1 2 31 0,1 1 26 0,-8-4 23 15,2 0 21-15,-1 3 19 0,0 1 19 0,-6 0 16 0,-1 0 17 0,0-1 17 16,-6 1 17-16,7 3 18 0,-7 1 20 0,-7-2 9 0,7 2 5 16,-6-1 0-16,0 1-1 0,-7 3-8 0,6 0-10 0,-6 0-12 0,-1 4-15 15,2-4-15-15,-1 7-15 0,0-3-17 0,0 7-14 0,-7-3-19 16,8 6-20-16,-2-3-10 0,1 7-8 0,0 0-5 0,0 1-2 0,1 2-3 16,4 5-3-16,2 0 1 0,0-1 0 0,6 5 2 0,-7-1-1 15,7 1 1-15,7-1 1 0,-7 0 0 0,6 5-1 0,0-6 2 16,2 1 1-16,-2 1-1 0,0-1-1 0,7-3 2 0,-6 2 1 0,6 0 0 15,0-7 0-15,-6 0 0 0,5 2 2 0,2-5-2 0,-2 1 0 0,-5-5 0 16,6 1-1-16,0-4 1 0,-1-4 0 0,2 1 1 0,-8-1 0 16,8-3 0-16,-1 0-2 0,-1-5-1 0,2 1-2 0,-8-3 1 15,7 3 1-15,0-7 0 0,-6 3 0 0,6-4 0 0,-7 1 0 0,1 0 0 16,-1 0-1-16,0-4-1 0,2 4 1 0,-2-1 3 0,-6 1 7 16,6-1 9-16,-6 1 13 0,0 3 12 0,7 1 13 0,-7 2 8 0,0 2 3 15,0 2 3-15,0 5 0 0,0-1 0 0,0 0 0 0,-7 4 1 16,7 4 1-16,-6 0 2 0,0 3 4 0,-2 0-3 0,2 5-4 0,0 2-6 15,-7 4-5-15,6 0 0 0,-6 5-2 0,7 2 3 0,-1 5 5 16,-6-1 3-16,7 3 3 0,-1 5 4 0,-6 0 3 0,7 4-6 0,-1-2-7 16,1 1-7-16,-1 5-5 0,0-1-9 0,-5 0-8 0,4 3-7 15,2-3-2-15,0 0-4 0,-7 0-3 0,6-3-5 0,1-1-5 0,-7 0-3 16,7-3-4-16,-2 4 0 0,-4-9 1 0,6 0-1 0,-1 2-1 16,7-5 1-16,-7 1-1 0,1-5-1 0,6-3 0 0,-7 0-1 0,7-3 0 15,-6-5-1-15,6-3 1 0,-7 0 0 0,7-4-1 0,0 0-5 0,-7-7-5 16,1 5-4-16,0-10-3 0,0 2-4 0,-2-1-2 0,2-3 0 15,-7-4-1-15,7 0 0 0,-8-3 3 0,2 0 0 0,6-3 2 0,-8 0-1 16,1 2 1-16,0-3 3 0,6-1 5 0,-5 1 4 0,5 0 5 16,0 0 3-16,7 0 3 0,0-1 1 0,0-3-2 0,0 4 0 0,0-1-3 15,7-3-2-15,6 5 0 0,-7-6-2 0,7 2 1 0,7-2-1 16,0-3-3-16,-1 1-19 0,1 3-26 0,0-5-45 0,5 0-53 0,8 0-59 16,-8-2-58-16,2 4-58 0,5-5-58 0,1 1-29 0,-7-4-14 15,6 4-8-15,1 0-2 0,-7-5 0 0,7 1 0 0,-7 4 17 0,0-5 27 16,0 6 45-16,-7-1 53 0</inkml:trace>
  <inkml:trace contextRef="#ctx0" brushRef="#br0" timeOffset="187564.6">26741 14676 22 0,'-19'3'248'0,"5"-3"14"16,2 4 5-16,-8-4 4 0,7 0-1 0,0 0 1 0,0-4 1 0,-1 4 1 16,2 0-2-16,-8 4-2 0,7 0-2 0,-13-1-85 0,7 4-128 15,-7 1-86-15,0 3-66 0,-7 0-60 0,7 1-58 0,-6-2-29 0,-1 5-13 16,1 0-7-16,-7-1-3 0,5 1-3 0,2-1 1 0,7 1 0 16,-9 0 3-16,2 3 16 0,6-4 28 0</inkml:trace>
  <inkml:trace contextRef="#ctx0" brushRef="#br0" timeOffset="187783.34">25360 15196 199 0,'-19'8'352'0,"-1"-5"24"15,8 1 15-15,5-1 7 0,0-3 4 0,1 0 1 0,6 0 2 0,6 0 1 16,1 0-2-16,6 0 1 0,-1 0 1 0,8 4-94 0,7 0-139 15,-1-1-78-15,6 5-47 0,1 2-61 0,6-2-67 0,-1 3-69 0,15 0-66 16,-7 0-65-16,5 3-63 0,2 0-32 0,-1 1-14 0,0-4-9 16,0 5-3-16,0-6-3 0,0 5-1 0,0-4 2 0,1-3 2 15,-8-1 37-15,7 0 54 0</inkml:trace>
  <inkml:trace contextRef="#ctx0" brushRef="#br0" timeOffset="188612.64">28610 15629 0 0,'13'2'39'16,"1"3"127"-16,-2-5 4 0,2 3 1 0,-2-3 3 0,2 0-2 16,-8 0 0-16,1 4 1 0,5-4 0 0,-5 0-3 0,0 0-5 0,-1 4-41 15,-6-4-61-15,6 3-25 0,-6 1-7 0,7-4 3 0,-7 0 9 16,0 2 15-16,0-2 20 0,0 0 19 0,0 0 19 0,0 0 15 0,0 0 14 15,0 0 8-15,0-2 4 0,0 2 2 0,0-4 1 0,-7 1-5 16,1 3-7-16,0-4-12 0,-1 0-14 0,0 4-17 0,-5-3-21 0,-1 3-19 16,-1-5-19-16,2 5-14 0,-8 0-15 0,7 5-8 0,-7-5-4 15,0 3-4-15,8 1-2 0,-8 3 0 0,7 4-3 0,-7-4 2 0,8 4 0 16,-2 3 2-16,2 2 1 0,5-2-1 0,-6 0 0 0,6 5 0 16,7 4 1-16,-6-5 0 0,6 0-2 0,6 4 2 0,-6-4 0 0,7 4 2 15,6-3 0-15,-6-1 2 0,5-1-2 0,2-1 1 0,-2 2-2 16,8-3 2-16,0-4 0 0,-1 0 0 0,1-1-2 0,-1-2 1 0,1-4 0 15,6-1-1-15,-6-3 0 0,5 0 1 0,1-3-1 0,-6-1 1 16,6-4-1-16,1 1 1 0,-2 0 0 0,1-4-2 0,-6-3 1 0,6 2-1 16,0-2 1-16,-7-2 0 0,7-1-1 0,-6 2 0 0,-1-3 1 15,1-4 0-15,0 4-1 0,-1-5 1 0,-5 2-1 0,5-2 1 0,-6-2 0 16,0 3 0-16,-7 0 2 0,8 0 4 0,-8 4 6 0,0 0 14 16,1 0 15-16,-7 2 10 0,0 2 4 0,0 6 2 0,0-3 1 0,0 8-1 15,0-5 1-15,0 8-2 0,-7-3 0 0,1 6-1 0,6-3-2 16,-6 8-4-16,-1-1-7 0,0 0-13 0,1 8-15 0,-1-5-9 15,-6 10-5-15,7-2-1 0,-1 4 2 0,1 0 0 0,6 0-2 0,-6 4 1 16,-2-6 1-16,8 7-1 0,0-5 0 0,0 4-1 0,0-5 0 0,8-2 1 16,-8 4 3-16,6-6 0 0,0-2-1 0,-6 0 0 0,7-1-2 15,-1-2 0-15,1-2 2 0,-1-3 0 0,7 1 1 0,-6-5 3 16,6 1 2-16,-7-4 0 0,8 0 0 0,-2 0-1 0,1-7-2 0,1-1-1 16,6 1 0-16,-8 0-1 0,1-8 1 0,7 4-1 0,-8-3 0 0,2-5-1 15,-2 4-4-15,8-7 0 0,-7 5-2 0,1-6 1 0,-2 2 0 16,-6-5 2-16,8 3 0 0,-8 1 0 0,7 0 0 0,-6 4 0 15,0-1 1-15,-7 2-1 0,6 6-2 0,0 0 0 0,-6 0 1 0,0 7-1 16,6 1 0-16,-6 3 1 0,-6 3-2 0,6 1-2 0,0 7 0 16,-6-4 0-16,6 8 1 0,-6 2 1 0,6 2 0 0,-7-1 1 0,7 4 0 15,-7 0 2-15,1 4 1 0,6-3 2 0,0-2-2 0,-7 2 2 16,7-3-1-16,0-1 2 0,0-1 0 0,0 1-1 0,0-4 1 0,0-5-6 16,7 2-4-16,-7-1-21 0,0-4-27 0,6-3-40 0,1-1-46 15,0-3-40-15,-7-3-38 0,6 3-33 0,6-8-30 0,-4 1-31 0,-2 0-35 16,0-8-25-16,1 4-21 0,6-3-8 0,-6-5 0 0,-1 4 18 15,0-7 27-15,2 0 38 0,4-3 45 0,-6-4 40 0,1 0 39 0</inkml:trace>
  <inkml:trace contextRef="#ctx0" brushRef="#br0" timeOffset="188725.69">29568 15309 0 0,'-7'-25'41'0,"1"-1"153"0,-1 8 7 0,0 0 4 0,-5 7 2 16,-2-1 1-16,2 4 0 0,-1 5 0 0,-1 3 0 0,2 0-11 0,-8 8-13 15,0 0-68-15,7 2-93 0,-7 1-81 0,-5 7-76 0,5-3-38 16,0 4-19-16,2 2-8 0,-2-3-5 0,0 4-2 0,1-2-2 0,5 1 1 15,2-2-1-15,-2-1 11 0,8 0 13 0</inkml:trace>
  <inkml:trace contextRef="#ctx0" brushRef="#br0" timeOffset="190590.47">30356 15884 48 0,'-7'12'268'0,"0"-9"18"0,-5 4 11 0,12-3 4 0,-6 0 2 0,-2-4 0 16,8 0 0-16,0 0 1 0,0 0-1 0,0 0 2 0,0 4 0 0,0-4-70 16,8 0-106-16,-2 3-56 0,-6-3-32 0,6 0-17 0,7 0-9 15,-6-3-5-15,6 3 0 0,0-4-1 0,0 0 0 0,-1-2 0 0,8 1-1 16,-7-2 0-16,7-4-1 0,0 0 0 0,-1 0 1 0,-6 0-2 16,6-4 0-16,1 0-2 0,-7 1 0 0,7-4-2 0,-8 3 1 0,2-4-1 15,-2 1 1-15,2 0 0 0,-8 0-1 0,7-1 1 0,-6 1 0 0,0 0 9 16,-1 4 11-16,0-2 12 0,-6 5 11 0,0 0 5 0,6 0 4 15,-6 4 1-15,0 0 0 0,-6 3 0 0,6 4 1 0,0 0-1 0,-6 0-1 16,0 4 0-16,-1-1 2 0,0 8-9 0,1-4-15 0,-1 8-12 16,1-1-10-16,0 6-5 0,-8 0-1 0,8 7 0 0,0 2 1 0,-2 0 0 15,-4 4 1-15,5 4 1 0,1 0 0 0,-8 7 1 0,8-5-1 0,-6 7 0 16,4-3 0-16,-4 5 2 0,5-1 3 0,-6-3 1 0,0 3 0 16,7-2 1-16,-8-1 2 0,2 0 0 0,5-4 2 0,-6 0 0 0,6-7 1 15,-5 4 1-15,4-3 2 0,2-6 0 0,0-2 2 0,0-4 1 0,-1 0 1 16,0-7 7-16,1-1 9 0,-1 1 9 0,1-7 9 0,-1-1 5 15,7-4 1-15,-7-3 1 0,1-3 0 0,0-1-2 0,0 1 0 0,6-9-1 16,-8 1-1-16,2-3-4 0,6-1-4 0,0-4-8 0,-6-3-12 0,6 1-11 16,6-5-10-16,-6-3-7 0,6-1-4 0,2-2-3 0,4-2-3 15,1-6-6-15,0 1-5 0,7-3-7 0,-1-2-6 0,1-3-4 16,6-1-5-16,-1-2 0 0,2 1-2 0,-1-2-1 0,6 4 1 0,7 2-1 16,-5 1 1-16,5 5 1 0,-1 2 2 0,1 3 4 0,-6 9 5 0,6 0 7 15,0 2 5-15,-6 9 4 0,-1 3 3 0,-6 0 0 0,7 7 2 16,-13 4 0-16,-1 0-2 0,1 0 2 0,-14 8-1 0,8-1 0 15,-8 4 1-15,0 3 1 0,-6 0-1 0,0 2 1 0,0 2 1 0,-6 4 0 16,0 0 2-16,-2 0 1 0,2 0 1 0,-7 4-1 0,6 0-1 0,1-1 2 16,-7-3 0-16,7 4-1 0,-1-1-1 0,7-3 0 0,-7 0 1 15,7 0 0-15,-6-4-1 0,6 1 1 0,0-1-2 0,6-3 2 0,-6-4 1 16,7 0 1-16,0 0 1 0,-1-4 0 0,7-3 1 0,-7-1-1 0,8-3 1 16,-2 0 1-16,2-3-2 0,-1-1 0 0,6-3-1 0,-6-4 0 15,7-4-1-15,-1 0 1 0,1 1 0 0,6-9-3 0,-6 1-1 0,-1 0-1 16,7-7 0-16,0 0-2 0,-6-4-4 0,5-4-8 0,1 1-10 0,1-4-8 15,-1-2-6-15,-6 3-3 0,5-5-3 0,-5 0 0 0,6 4-1 16,-6-1 0-16,-1 1 2 0,-5 4-2 0,-2 2 1 0,1 2 3 0,0 2 4 16,-6 5 8-16,-1 2 10 0,-6 1 8 0,0 4 7 0,0 0 3 15,0 3 1-15,-6 1 3 0,-1-1 1 0,1 4 0 0,-8 4 0 0,8-4-2 16,-6 3 1-16,-2 0-2 0,1 2-5 0,0 2 1 0,0-3 1 0,0 7 0 16,0-4 2-16,0 4 0 0,6 0 1 0,-6 0-2 0,7 4 0 0,-8 3-1 15,8 0 1-15,0 9 0 0,-8-6 1 0,8 9 4 0,0-1 3 16,-1 4 4-16,1 7 4 0,6-4 4 0,-7 9 2 0,0-2 3 0,1 5 3 15,6-1 1-15,-6 2 2 0,6 1 2 0,-6 5 5 0,6-2-1 16,-8-3-1-16,8 5 0 0,-6-4 0 0,0 1-3 0,6-1-4 0,-7-3-5 16,1 3-3-16,6-7-3 0,-7 1-3 0,0-6-1 0,7-2-3 0,-6-1-2 15,6-2-3-15,0-4 1 0,0-5 3 0,0-3 7 0,-6 0 8 16,6-4 8-16,6-3 6 0,-6-4 4 0,0 0 2 0,0 0 2 0,6-4 0 16,1-3 0-16,0 0 2 0,-1-5-1 0,1 1 2 0,5-7-3 15,-4 4-3-15,4-4-9 0,1-5-10 0,0 1-9 0,0 0-7 0,1-4-4 16,4 1-3-16,-4-1-1 0,5-3 0 0,-5 3 0 0,5-3 0 0,0 3-1 15,1 0 1-15,-7 4-2 0,1 0 1 0,4 4-1 0,-4-1 2 0,-1 5-1 16,-1 8 0-16,-4-2 0 0,4 8-1 0,-6 0 0 0,2 3 0 16,-2 5-2-16,-6-1 1 0,0 3 1 0,0 6-1 0,0 2 0 0,0 1 3 15,-6-2-1-15,-2 6 1 0,2-5 0 0,0 4 0 0,0 0-6 0,-2 3-9 16,2-2-11-16,0-1-12 0,-1 0-18 0,1-4-20 0,6 4-21 16,-7-4-23-16,7-4-26 0,0 5-29 0,0-4-29 0,7-5-29 0,-1 2-25 15,1-5-22-15,-1 4-12 0,8-7-5 0,-2-1-2 0,8 2 1 0,-7-5 9 16,7 0 13-16,-2 0 14 0,2-5 19 0,7 2 24 0,-8-6 28 15,0 3 30-15,8-1 32 0,-8-5 28 0,0 5 28 0,8-4 19 0,-8-3 18 16,0 2 15-16,1-2 15 0,-7-1 15 0,7 0 12 0,-7 1 12 0,6-4 9 16,-5 3 6-16,-1-2 7 0,-7-3 3 0,7 6 3 0,-6-4 3 0,-1 3 0 15,0 1 6-15,-6-1 9 0,8 0 4 0,-8 1 4 0,0-2 3 16,0 5 1-16,-8-4 3 0,8 5 2 0,-6-1 2 0,0 4 3 0,-1-4 0 16,0 3-1-16,1 1 0 0,-7 0 0 0,7 4-6 0,-8-2-9 0,8 2-8 15,-7 3-6-15,0 0-6 0,0 0-8 0,0 8-7 0,0-5-8 16,-1 4-6-16,2 0-8 0,-1 5-5 0,0-2-4 0,0 5-5 0,-1-1-5 15,8 5-3-15,-7-5 0 0,6 5-2 0,7-1 1 0,-6 4 0 16,6-3 1-16,0-1 0 0,0-1 1 0,6 0-1 0,1 0 0 0,0-2 0 16,-1-4 1-16,8 3 1 0,-2-2 0 0,-5-2 0 0,6-2-2 0,0-5 0 15,-1 1-2-15,2 0 0 0,-1-4-1 0,0 0 0 0,6-4 0 0,-5 0-1 16,-2 1 2-16,2-5-1 0,5-2-1 0,-6 2-1 0,6-6-1 16,-5 3 2-16,-1-5-1 0,0 2 2 0,0-4-1 0,7-1 1 0,-8 1-2 15,1 0 1-15,0-4 2 0,-6 4 0 0,5 0 0 0,-4-1-1 0,-2 0-1 16,0 5 1-16,1-1 0 0,0 5-2 0,-7-2 0 0,6 5-1 0,-6 0-1 0,0 4 1 15,0 3-1-15,0 0-1 0,-6 3-1 0,6 4 0 0,-7 0 0 0,7 5 0 16,-7-2 2-16,1 5 0 0,6 4 1 0,-6-5 2 0,-2 7 1 16,8 2 2-16,-6-4 1 0,6 6 2 0,0-3 0 0,0 0 2 0,0 0 2 15,0 0 1-15,6-4 2 0,2 5-1 0,-2-6 1 0,0 1 1 0,1-3 2 16,0 0 3-16,5-1 3 0,-5-2 3 0,6-5 2 0,0 4 2 0,-7-7 0 16,8-1 0-16,-2 2 0 0,2-5-1 0,-1-5-1 0,-1 5-2 15,2-7-1-15,-2 0-2 0,8 0-3 0,-7-1-3 0,1-2-5 0,-2-6-2 16,8 5-3-16,-7-4-2 0,0 1-3 0,0-4-2 0,0-1 0 0,-6 5-1 15,5-9-1-15,-5 5 2 0,6-1 0 0,-6-1 0 0,-1 1 0 0,0 1 0 16,2-1 2-16,-2 1-2 0,-6-1 0 0,6 5 0 0,-6 3 2 0,6-1-2 16,-6 5 0-16,0 0-2 0,0 0 0 0,0 3 1 0,-6 4-1 0,6 4 1 15,-6 0 2-15,6 3-1 0,-6 0 0 0,-2 0 0 0,2 8-1 16,0 0 1-16,-1 3 2 0,-6 4 2 0,6 0 2 0,-5 0 4 0,5 7 3 16,-6 1 7-16,7-1 8 0,-8 5 7 0,1-2 5 0,1 5 7 0,5-4 6 15,-6 3 14-15,-1 1 16 0,2-1 10 0,-1-2 6 0,6 2 3 0,-6 1 3 16,1-3-1-16,4-2-3 0,-4-3-5 0,5 0-6 0,-6 1-6 0,6-5-6 15,-5 1-5-15,5-3-6 0,-6-3-14 0,7-1-16 0,-1-1-9 0,0-6-5 16,1 2 5-16,-1-7 12 0,1 1 6 0,6 0 7 0,-6-8 3 0,6 2 1 16,0-4-1-16,-7-3-1 0,14-2 1 0,-7 0-1 0,0-7 1 15,6 2 0-15,0-6-1 0,1 0 0 0,-1-4-11 0,8-4-15 0,-8 0-11 16,14 1-7-16,-8-8-6 0,8 3-5 0,-1-7-7 0,1 0-7 0,0 1-13 16,-1-4-12-16,7-4-17 0,0 4-19 0,1-4-14 0,-1 4-11 0,0-1-9 15,-1 5-5-15,1-1-4 0,-6 4-2 0,7 4-1 0,-1 4 2 0,-7 2 4 16,1 5 8-16,-8 3 10 0,2 8 14 0,-2 0 14 0,1 3 18 15,1 4 14-15,-8 4 13 0,0 3 7 0,-6 0 6 0,7 5 3 0,-7-2 4 16,0 9 2-16,0-1 1 0,-7-1 1 0,7 6 0 0,-6-2 0 0,0 6 1 16,-1-2 0-16,-6 4 0 0,6-3-1 0,1 4 1 0,-8-5-2 0,8 0 0 15,0 2 0-15,0-5 1 0,-1-1 1 0,0 2-1 0,7-9 0 0,-6 1 3 16,6 0-1-16,0-5 0 0,6 1 1 0,1-7 0 0,-7 3-7 0,7-7-8 16,-1 0-30-16,6 0-42 0,-4-3-46 0,-2-5-48 0,7 1-50 15,-7-4-49-15,8-4-31 0,-2-3-21 0,-5-1-12 0,6-2-3 0,-7-5-3 16,8-3 0-16,-1 0 5 0,-7-4 8 0,7-8 30 0,0 1 43 0</inkml:trace>
  <inkml:trace contextRef="#ctx0" brushRef="#br0" timeOffset="190731.09">32486 15090 0 0,'-33'0'77'0,"1"0"112"0,-1 0-3 0,7 0-5 0,6 0-9 0,-6 3-11 15,7-3-15-15,-1 8-18 0,0-5-20 0,1 5-32 0,-7 2-37 0,6 1-70 16,1 4-83-16,-1 3-42 0,0-3-24 0,1 3-6 0,0 5-1 15,6-2 7-15,-1 1 8 0,8 4 12 0,0 4 63 0</inkml:trace>
  <inkml:trace contextRef="#ctx0" brushRef="#br0" timeOffset="190902.97">33117 16295 20 0,'20'14'260'0,"-8"-2"20"0,2-2 8 15,-8-2 5-15,1-1 1 0,-1-4 1 0,-6 2 0 0,7-3 1 0,-7-2 0 16,-7 0-13-16,7 0-18 0,-13 0-110 0,7 5-156 0,-8-5-112 0,-5 0-93 16,0 0-46-16,-1 0-23 0,1 0-10 0,-1-5-6 0,1 3-3 0,-7-3 0 15,6-1-1-15,7-6 0 0,-7 2 11 0,8-2 19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5902AE-0A5E-44E6-BB08-52BAF0D2A47B}" type="datetimeFigureOut">
              <a:rPr lang="en-US" smtClean="0"/>
              <a:t>10/28/2021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D053A8-758B-47A6-B8C6-D43A756DF3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72768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40FFA-18D3-41F8-95BC-ED76F98223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0835615-BC6D-4FB4-891F-3D8C95FCF9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0630A2-9FB6-4F1D-845E-512CC6882B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D1EE4-94C8-4E18-85C6-00F3FCBB637C}" type="datetime1">
              <a:rPr lang="en-US" smtClean="0"/>
              <a:t>10/28/2021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A24572-2291-4BF7-A948-36CED38CAD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11FCFA-922E-4D4B-9A56-FF61B4F3F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6910E-B3A7-4666-A382-109BD4EC5B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646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BBC36-C544-474B-B594-6BFF7F7AD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156920D-4AA7-4CC3-9FD1-A5B6BCDBC2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F12AD8-556E-43F1-9BC2-6CE89B1119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4E4C0F-169F-48E4-8A83-3C8985DEE97D}" type="datetime1">
              <a:rPr lang="en-US" smtClean="0"/>
              <a:t>10/28/2021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BF9788-6A57-4970-9E17-9502020EB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D7C8DA-CEB0-49E1-9A02-DC4E8E32A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6910E-B3A7-4666-A382-109BD4EC5B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5581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DBF85D6-54DC-4718-BB87-991FA2B4221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E09061-A212-464F-88AA-BA327CEA75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9176EC-02BC-44BF-B408-057CF924AC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49563-0887-499E-A4B6-473EB62BDF23}" type="datetime1">
              <a:rPr lang="en-US" smtClean="0"/>
              <a:t>10/28/2021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A399D1-551D-4DB1-894D-68694D15C4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868970-90A0-4F2F-A770-2CBB6FD681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6910E-B3A7-4666-A382-109BD4EC5B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3999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D10F3-5A02-423B-88E9-95BAA99827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5DCBAF-47AF-42EE-B413-9AAAF5D10B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5DD640-028B-4F51-8F82-EAC97C6BCE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A20F7-C35F-404F-88EB-178F4343E98A}" type="datetime1">
              <a:rPr lang="en-US" smtClean="0"/>
              <a:t>10/28/2021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1A7991-28D5-4AB4-83C2-940314220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223CCE-3E42-443D-A646-C75E126FBC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6910E-B3A7-4666-A382-109BD4EC5B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8922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71988-E8FF-4D85-A94D-4F7939DA24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E0A257-B223-4945-81DD-FA7FBAF31A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DC5E86-5A82-4475-9640-D9DB33D5E3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D99AD-AD4E-40FD-84B1-36A91726974A}" type="datetime1">
              <a:rPr lang="en-US" smtClean="0"/>
              <a:t>10/28/2021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122D93-FB40-428B-9B05-933891F25B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B4A966-9912-4946-BE2A-C21CB21CE2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6910E-B3A7-4666-A382-109BD4EC5B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183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A9E1B9-2280-4E83-8EE3-6BB4D1127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18F3A3-8E52-45C3-B31E-7AE058CB58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C1A04B-6883-4035-96EB-F23FB38A08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38CF74-95C8-4D97-928D-B4FC283833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F083EA-A5AE-4C48-8C4D-EFED04C34BF4}" type="datetime1">
              <a:rPr lang="en-US" smtClean="0"/>
              <a:t>10/28/2021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AA793C-0B1D-4A96-9120-8729A1F71A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C8E5BF-715B-45CE-B4D2-5A4B00D613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6910E-B3A7-4666-A382-109BD4EC5B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880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A8D74C-AF71-46C4-BAB2-4F7B61F250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595C70-2019-4C37-803C-AD749F701F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717EB5-9DDB-41ED-B6DF-E4A7291840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C098D2A-D49B-41A3-9BA0-C13F2C85DC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948900E-E63E-44EA-A86E-1DDB97615F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515B626-33F0-4A37-A766-BBDBE50291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04708-A2D4-4763-B807-F1C9AABD26DB}" type="datetime1">
              <a:rPr lang="en-US" smtClean="0"/>
              <a:t>10/28/2021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754FFED-1F71-44AF-8C9B-453F3C1D51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D1A682C-90CA-4F49-B4DA-68D2DAAB0F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6910E-B3A7-4666-A382-109BD4EC5B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6691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48526E-BCD2-435F-92FD-FDA9EEB44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179D0B5-C244-4A8D-877A-D60CAD1E72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4B2C1-FD01-4969-B221-53B760EF41D7}" type="datetime1">
              <a:rPr lang="en-US" smtClean="0"/>
              <a:t>10/28/2021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811F55-D86C-4B2B-9C8F-B13355AF17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7379AD-2E07-4E0F-A170-8108A9C23B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6910E-B3A7-4666-A382-109BD4EC5B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4118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45849D7-CED8-4282-9754-3516359B94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F9C7A-3585-426D-94BA-09CC1CC5028C}" type="datetime1">
              <a:rPr lang="en-US" smtClean="0"/>
              <a:t>10/28/2021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A21683A-79DE-47F9-BC0D-22ABE4EBB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2A371A-7312-465A-98A8-9D8D69DE00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6910E-B3A7-4666-A382-109BD4EC5B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5792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88A6C7-8A71-4FBA-9C0C-F466A07B92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06B81F-D893-4AF7-8E43-047D677F11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279F5F-D3CF-4326-AFB8-C56F2DCDC4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4BC808-B2E6-45FE-85EC-16F569B4DB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3A6352-0438-4D36-8253-B125D2F54DE7}" type="datetime1">
              <a:rPr lang="en-US" smtClean="0"/>
              <a:t>10/28/2021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46BE8E-1BB6-40E0-AE94-D2D09110B4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5D2899-9397-419A-BACC-01384675A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6910E-B3A7-4666-A382-109BD4EC5B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3528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4D5DEC-069D-4E10-8B56-3F3B433B1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7F0D81F-59FB-4866-BC23-073380B7767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F68A3D-D33D-419D-AD4F-8158A7A57C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6B523E-4FE9-4B7F-A447-691C4565AF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1BAE7-59B1-4F7B-B6D5-FAD200CB00F8}" type="datetime1">
              <a:rPr lang="en-US" smtClean="0"/>
              <a:t>10/28/2021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E6C69E-7216-41DA-B623-E6A6C18B6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1A79F7-0218-4AF3-AA00-015E3B107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6910E-B3A7-4666-A382-109BD4EC5B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8818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E984AC7-8489-424E-8F47-C25A45A7F4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CCD40F-C91C-4472-99B9-2B02626348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8AFA79-DD50-42CE-B9EA-9BC949B817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DADABC-D709-4AF5-AE49-E4A22AA2408A}" type="datetime1">
              <a:rPr lang="en-US" smtClean="0"/>
              <a:t>10/28/2021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A4DB0D-605E-475A-BD3B-2418496AE6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A15A3A-8D4B-448C-8356-A608EDA44A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D6910E-B3A7-4666-A382-109BD4EC5B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8611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customXml" Target="../ink/ink1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customXml" Target="../ink/ink1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customXml" Target="../ink/ink1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customXml" Target="../ink/ink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customXml" Target="../ink/ink2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customXml" Target="../ink/ink2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customXml" Target="../ink/ink2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customXml" Target="../ink/ink2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customXml" Target="../ink/ink2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customXml" Target="../ink/ink2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customXml" Target="../ink/ink2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customXml" Target="../ink/ink2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customXml" Target="../ink/ink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customXml" Target="../ink/ink10.xml"/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2" Type="http://schemas.openxmlformats.org/officeDocument/2006/relationships/customXml" Target="../ink/ink7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9.xml"/><Relationship Id="rId5" Type="http://schemas.openxmlformats.org/officeDocument/2006/relationships/image" Target="../media/image9.png"/><Relationship Id="rId4" Type="http://schemas.openxmlformats.org/officeDocument/2006/relationships/customXml" Target="../ink/ink8.xml"/><Relationship Id="rId9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4.png"/><Relationship Id="rId2" Type="http://schemas.openxmlformats.org/officeDocument/2006/relationships/customXml" Target="../ink/ink11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3.xml"/><Relationship Id="rId5" Type="http://schemas.openxmlformats.org/officeDocument/2006/relationships/image" Target="../media/image13.png"/><Relationship Id="rId4" Type="http://schemas.openxmlformats.org/officeDocument/2006/relationships/customXml" Target="../ink/ink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customXml" Target="../ink/ink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customXml" Target="../ink/ink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customXml" Target="../ink/ink1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A4F563-0266-450B-8D9A-2CBA91FF60F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8D3FBE-977F-45E9-8450-5C665AF5A8E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EFB0DC52-9EA2-4E0F-9179-0E76A9FF0A45}"/>
                  </a:ext>
                </a:extLst>
              </p14:cNvPr>
              <p14:cNvContentPartPr/>
              <p14:nvPr/>
            </p14:nvContentPartPr>
            <p14:xfrm>
              <a:off x="2358720" y="182880"/>
              <a:ext cx="9294120" cy="60883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EFB0DC52-9EA2-4E0F-9179-0E76A9FF0A4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49360" y="173520"/>
                <a:ext cx="9312840" cy="610704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1356DF-CDD8-4E85-B990-7C6AAEB34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6910E-B3A7-4666-A382-109BD4EC5B7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3711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A3026-96DF-4DD3-8615-C3525D79A9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4B9455-7EEF-4C40-A0A7-F7447D81D3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E11407-A9AA-4E2F-967F-E43FC53C5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6910E-B3A7-4666-A382-109BD4EC5B78}" type="slidenum">
              <a:rPr lang="en-US" smtClean="0"/>
              <a:t>10</a:t>
            </a:fld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3586E453-3657-4610-9CD1-B91A516E1DFB}"/>
                  </a:ext>
                </a:extLst>
              </p14:cNvPr>
              <p14:cNvContentPartPr/>
              <p14:nvPr/>
            </p14:nvContentPartPr>
            <p14:xfrm>
              <a:off x="811080" y="139680"/>
              <a:ext cx="11130120" cy="612216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3586E453-3657-4610-9CD1-B91A516E1DF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01720" y="130320"/>
                <a:ext cx="11148840" cy="6140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395271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B579A7-5CA1-4F6A-8CF2-CD27AE3C4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8ABF50-B018-44EB-B8CD-C50CB77D0A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9F89D6-8AE9-4BBB-B778-757D379805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6910E-B3A7-4666-A382-109BD4EC5B78}" type="slidenum">
              <a:rPr lang="en-US" smtClean="0"/>
              <a:t>11</a:t>
            </a:fld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DD503C52-19A1-4E4D-B8CA-8C394E4CBDD5}"/>
                  </a:ext>
                </a:extLst>
              </p14:cNvPr>
              <p14:cNvContentPartPr/>
              <p14:nvPr/>
            </p14:nvContentPartPr>
            <p14:xfrm>
              <a:off x="907200" y="208080"/>
              <a:ext cx="11287440" cy="616608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DD503C52-19A1-4E4D-B8CA-8C394E4CBDD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97840" y="198720"/>
                <a:ext cx="11306160" cy="6184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844777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9AEAE-07D5-4E6F-A85B-172B70BDB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524D94-8395-460B-A3AD-56A8202C91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BC4F9E-E75C-4363-A2E5-B26EFBC3B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6910E-B3A7-4666-A382-109BD4EC5B78}" type="slidenum">
              <a:rPr lang="en-US" smtClean="0"/>
              <a:t>12</a:t>
            </a:fld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F1BE708D-6CDF-4AA8-A1E1-1478D9E01396}"/>
                  </a:ext>
                </a:extLst>
              </p14:cNvPr>
              <p14:cNvContentPartPr/>
              <p14:nvPr/>
            </p14:nvContentPartPr>
            <p14:xfrm>
              <a:off x="623520" y="96120"/>
              <a:ext cx="11144160" cy="651960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F1BE708D-6CDF-4AA8-A1E1-1478D9E0139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14160" y="86760"/>
                <a:ext cx="11162880" cy="6538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572391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B9BD3F-A244-41E3-8451-F0A1BECA9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03F7D9-568D-4566-809B-D232DF9411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78A33F-B584-4E62-B194-EE178041A5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6910E-B3A7-4666-A382-109BD4EC5B78}" type="slidenum">
              <a:rPr lang="en-US" smtClean="0"/>
              <a:t>13</a:t>
            </a:fld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66EFC07F-27E5-4594-8CCC-573FFB2AD05B}"/>
                  </a:ext>
                </a:extLst>
              </p14:cNvPr>
              <p14:cNvContentPartPr/>
              <p14:nvPr/>
            </p14:nvContentPartPr>
            <p14:xfrm>
              <a:off x="900000" y="0"/>
              <a:ext cx="11294640" cy="308484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66EFC07F-27E5-4594-8CCC-573FFB2AD05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90640" y="-9360"/>
                <a:ext cx="11313360" cy="310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07EFF960-09DC-4AB1-A5B5-050CF9DB7EB9}"/>
                  </a:ext>
                </a:extLst>
              </p14:cNvPr>
              <p14:cNvContentPartPr/>
              <p14:nvPr/>
            </p14:nvContentPartPr>
            <p14:xfrm>
              <a:off x="1090080" y="1958400"/>
              <a:ext cx="10656360" cy="488124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07EFF960-09DC-4AB1-A5B5-050CF9DB7EB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80720" y="1949040"/>
                <a:ext cx="10675080" cy="4899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088628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65056-73B4-47A7-9A52-5B461A9E82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886AD-266D-402D-9500-8F6C93B5E9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D30173-7B7E-491A-B060-CC9806964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6910E-B3A7-4666-A382-109BD4EC5B78}" type="slidenum">
              <a:rPr lang="en-US" smtClean="0"/>
              <a:t>14</a:t>
            </a:fld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5D38BE6D-38D2-4ECF-9434-E073DFC2F1AB}"/>
                  </a:ext>
                </a:extLst>
              </p14:cNvPr>
              <p14:cNvContentPartPr/>
              <p14:nvPr/>
            </p14:nvContentPartPr>
            <p14:xfrm>
              <a:off x="761760" y="80280"/>
              <a:ext cx="10827720" cy="662616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5D38BE6D-38D2-4ECF-9434-E073DFC2F1A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52400" y="70920"/>
                <a:ext cx="10846440" cy="6644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324012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29D5E2-079A-4EA5-8EC4-D97977A73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73AA97-A738-4888-9E2A-A88F62376B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C7B112-B3CA-40BB-A3FB-F9DF35E378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6910E-B3A7-4666-A382-109BD4EC5B78}" type="slidenum">
              <a:rPr lang="en-US" smtClean="0"/>
              <a:t>15</a:t>
            </a:fld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4E043089-BED5-49C3-A025-15B21A40E7E9}"/>
                  </a:ext>
                </a:extLst>
              </p14:cNvPr>
              <p14:cNvContentPartPr/>
              <p14:nvPr/>
            </p14:nvContentPartPr>
            <p14:xfrm>
              <a:off x="703080" y="40680"/>
              <a:ext cx="11383560" cy="677664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4E043089-BED5-49C3-A025-15B21A40E7E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93720" y="31320"/>
                <a:ext cx="11402280" cy="6795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118969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2475F-31DF-4746-9223-88F65065C0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DF1C66-F7BB-4ED0-9AEB-AAAAA74357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9F9A6E-DBEB-4A4C-8C6E-31BA46670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6910E-B3A7-4666-A382-109BD4EC5B78}" type="slidenum">
              <a:rPr lang="en-US" smtClean="0"/>
              <a:t>16</a:t>
            </a:fld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D51B63D4-25F3-49CD-A528-03FE9A9A02CD}"/>
                  </a:ext>
                </a:extLst>
              </p14:cNvPr>
              <p14:cNvContentPartPr/>
              <p14:nvPr/>
            </p14:nvContentPartPr>
            <p14:xfrm>
              <a:off x="703080" y="465840"/>
              <a:ext cx="11017800" cy="493884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D51B63D4-25F3-49CD-A528-03FE9A9A02C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93720" y="456480"/>
                <a:ext cx="11036520" cy="4957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699469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0AA29-880D-4F3F-ADD7-19AF3C9B8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FFAC4A-7A2D-4DD2-A47B-50000A04A0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F8BE10-63D0-480D-ACE7-757855708B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6910E-B3A7-4666-A382-109BD4EC5B78}" type="slidenum">
              <a:rPr lang="en-US" smtClean="0"/>
              <a:t>17</a:t>
            </a:fld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AC4EC50B-4904-441B-AF81-B884393AA7F7}"/>
                  </a:ext>
                </a:extLst>
              </p14:cNvPr>
              <p14:cNvContentPartPr/>
              <p14:nvPr/>
            </p14:nvContentPartPr>
            <p14:xfrm>
              <a:off x="921240" y="295200"/>
              <a:ext cx="10602720" cy="621612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AC4EC50B-4904-441B-AF81-B884393AA7F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11880" y="285840"/>
                <a:ext cx="10621440" cy="6234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535298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A9497F-1843-4EC0-83CB-26BD79595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20F42A-0E91-4A36-8DBE-464C7D1D82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F4BB7F-5761-4397-B47E-B5B67BFFDF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6910E-B3A7-4666-A382-109BD4EC5B78}" type="slidenum">
              <a:rPr lang="en-US" smtClean="0"/>
              <a:t>18</a:t>
            </a:fld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682EFE98-3D01-4E77-8E72-182F88E27FC7}"/>
                  </a:ext>
                </a:extLst>
              </p14:cNvPr>
              <p14:cNvContentPartPr/>
              <p14:nvPr/>
            </p14:nvContentPartPr>
            <p14:xfrm>
              <a:off x="764280" y="101160"/>
              <a:ext cx="11221560" cy="653832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682EFE98-3D01-4E77-8E72-182F88E27FC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54920" y="91800"/>
                <a:ext cx="11240280" cy="6557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005310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49D9C1-D93D-4BE2-8814-29FC470F9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20CFDB-1A5C-4D2E-8A2F-C191EC90B8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AC5DB3-856A-4B11-9246-EF01D1DEB2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6910E-B3A7-4666-A382-109BD4EC5B78}" type="slidenum">
              <a:rPr lang="en-US" smtClean="0"/>
              <a:t>19</a:t>
            </a:fld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FBBF1290-7B2B-4218-B5AD-90511E3DADD1}"/>
                  </a:ext>
                </a:extLst>
              </p14:cNvPr>
              <p14:cNvContentPartPr/>
              <p14:nvPr/>
            </p14:nvContentPartPr>
            <p14:xfrm>
              <a:off x="1033560" y="184680"/>
              <a:ext cx="10558080" cy="580284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FBBF1290-7B2B-4218-B5AD-90511E3DADD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24200" y="175320"/>
                <a:ext cx="10576800" cy="5821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187977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645AF1-97C6-413D-91E5-A006439DAD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66788C-258B-44AB-8634-4A1A034495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C442488E-AAC8-4020-A704-8D6CE85089B7}"/>
                  </a:ext>
                </a:extLst>
              </p14:cNvPr>
              <p14:cNvContentPartPr/>
              <p14:nvPr/>
            </p14:nvContentPartPr>
            <p14:xfrm>
              <a:off x="1467360" y="963720"/>
              <a:ext cx="10384920" cy="47656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C442488E-AAC8-4020-A704-8D6CE85089B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58000" y="954360"/>
                <a:ext cx="10403640" cy="478440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DA138F-C359-486D-8557-53C761D5AA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6910E-B3A7-4666-A382-109BD4EC5B7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3918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FBBEC-0E3A-480F-9E72-40386AA638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E81965-1D30-4488-845E-EEA798AADD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5EDF86-B690-422F-8F02-01C44428D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6910E-B3A7-4666-A382-109BD4EC5B78}" type="slidenum">
              <a:rPr lang="en-US" smtClean="0"/>
              <a:t>20</a:t>
            </a:fld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B7449AF4-B355-4AC5-9361-DE715DF6C9A3}"/>
                  </a:ext>
                </a:extLst>
              </p14:cNvPr>
              <p14:cNvContentPartPr/>
              <p14:nvPr/>
            </p14:nvContentPartPr>
            <p14:xfrm>
              <a:off x="628200" y="312840"/>
              <a:ext cx="11013120" cy="470340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B7449AF4-B355-4AC5-9361-DE715DF6C9A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18840" y="303480"/>
                <a:ext cx="11031840" cy="4722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57811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D4CAE2-4403-46BD-86CA-54094C89B3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0845D4-92AE-4B4A-B9DA-E2C38F9647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5E86CE-14FD-441B-A109-C065A50DC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6910E-B3A7-4666-A382-109BD4EC5B7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9030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8CCCB-AD88-4469-864F-AB998FEFF0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E83150-1D1F-403B-B557-6EA5E03436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E98E63-E3BD-4A1F-A95B-EB778D080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6910E-B3A7-4666-A382-109BD4EC5B7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8504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312C2E-D422-4C1A-BFA0-65C247F6F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CF7A7A-9DF1-456C-A0CD-C869DBA019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ED1ECD-D923-4736-B65E-5365CDE9C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6910E-B3A7-4666-A382-109BD4EC5B7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2206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55D00-B101-45D4-A281-69E8C7DF64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0BBD70-298B-499D-9A65-59DE4E3C32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9DDA13-6BD7-475E-8C85-4CD905791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6910E-B3A7-4666-A382-109BD4EC5B7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0723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6FB803-C261-4993-B35B-C3CDEA10D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50CAF6-C3F5-4FBE-8C59-4094AB558F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59803C-80F6-4268-8291-2987F8EC50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6910E-B3A7-4666-A382-109BD4EC5B7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1881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6EED13-1805-4BED-A837-A03F35BB8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85A858-A636-41C7-BFE8-55008EFDEF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4B0072F4-3E41-4207-9106-11F01144B16C}"/>
                  </a:ext>
                </a:extLst>
              </p14:cNvPr>
              <p14:cNvContentPartPr/>
              <p14:nvPr/>
            </p14:nvContentPartPr>
            <p14:xfrm>
              <a:off x="1406520" y="609120"/>
              <a:ext cx="10098720" cy="60170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4B0072F4-3E41-4207-9106-11F01144B16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97160" y="599760"/>
                <a:ext cx="10117440" cy="603576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A0EA64-FDEC-4498-B1CC-6AAEDC9BB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6910E-B3A7-4666-A382-109BD4EC5B7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6873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72C978-CAD8-493D-B7A6-3F763B0D11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4BF64D-EF70-41DF-B4AF-8191E6463D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A5D43D75-D167-4AE1-8713-56136B35AA92}"/>
                  </a:ext>
                </a:extLst>
              </p14:cNvPr>
              <p14:cNvContentPartPr/>
              <p14:nvPr/>
            </p14:nvContentPartPr>
            <p14:xfrm>
              <a:off x="1289160" y="45720"/>
              <a:ext cx="9453960" cy="21859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A5D43D75-D167-4AE1-8713-56136B35AA9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79800" y="36360"/>
                <a:ext cx="9472680" cy="220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A4EDFBF8-DAA2-40F0-AF06-63F01A436974}"/>
                  </a:ext>
                </a:extLst>
              </p14:cNvPr>
              <p14:cNvContentPartPr/>
              <p14:nvPr/>
            </p14:nvContentPartPr>
            <p14:xfrm>
              <a:off x="1819080" y="1256760"/>
              <a:ext cx="9859680" cy="42958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A4EDFBF8-DAA2-40F0-AF06-63F01A43697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809720" y="1247400"/>
                <a:ext cx="9878400" cy="431460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A28A69-FE82-4474-BA10-63903815A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6910E-B3A7-4666-A382-109BD4EC5B7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04373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AB7B8-10D9-4883-A2B9-7A6624030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343B09-357C-4941-9737-2F1C02650C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2114D5-B5F8-4BCC-A88F-32B3B028F2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6910E-B3A7-4666-A382-109BD4EC5B78}" type="slidenum">
              <a:rPr lang="en-US" smtClean="0"/>
              <a:t>5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D6269763-F9A9-4B3A-A98F-09F7EE989155}"/>
                  </a:ext>
                </a:extLst>
              </p14:cNvPr>
              <p14:cNvContentPartPr/>
              <p14:nvPr/>
            </p14:nvContentPartPr>
            <p14:xfrm>
              <a:off x="785160" y="501120"/>
              <a:ext cx="11029680" cy="51728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D6269763-F9A9-4B3A-A98F-09F7EE98915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75800" y="491760"/>
                <a:ext cx="11048400" cy="5191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523845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3850A-2609-45A1-A673-5D3A074B8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110002-3FF5-4FCD-B0EA-8D25872731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FC928F-59EE-42B9-B667-74C34A8914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6910E-B3A7-4666-A382-109BD4EC5B78}" type="slidenum">
              <a:rPr lang="en-US" smtClean="0"/>
              <a:t>6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A9271512-6A9B-4254-BE98-E8FFBDE89CFE}"/>
                  </a:ext>
                </a:extLst>
              </p14:cNvPr>
              <p14:cNvContentPartPr/>
              <p14:nvPr/>
            </p14:nvContentPartPr>
            <p14:xfrm>
              <a:off x="1443960" y="461520"/>
              <a:ext cx="6361560" cy="7480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A9271512-6A9B-4254-BE98-E8FFBDE89CF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34600" y="452160"/>
                <a:ext cx="6380280" cy="76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786E23A3-61AE-47EF-B436-E4D07666C498}"/>
                  </a:ext>
                </a:extLst>
              </p14:cNvPr>
              <p14:cNvContentPartPr/>
              <p14:nvPr/>
            </p14:nvContentPartPr>
            <p14:xfrm>
              <a:off x="919080" y="913680"/>
              <a:ext cx="10583640" cy="18162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786E23A3-61AE-47EF-B436-E4D07666C49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09720" y="904320"/>
                <a:ext cx="10602360" cy="183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07FED039-AA36-4E56-A4BF-0C6F1A380D85}"/>
                  </a:ext>
                </a:extLst>
              </p14:cNvPr>
              <p14:cNvContentPartPr/>
              <p14:nvPr/>
            </p14:nvContentPartPr>
            <p14:xfrm>
              <a:off x="963360" y="1902960"/>
              <a:ext cx="10985040" cy="41112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07FED039-AA36-4E56-A4BF-0C6F1A380D8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54000" y="1893600"/>
                <a:ext cx="11003760" cy="412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CE17F3A8-C468-48B8-B24A-197E98C20DE0}"/>
                  </a:ext>
                </a:extLst>
              </p14:cNvPr>
              <p14:cNvContentPartPr/>
              <p14:nvPr/>
            </p14:nvContentPartPr>
            <p14:xfrm>
              <a:off x="6705360" y="3958920"/>
              <a:ext cx="10080" cy="10584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CE17F3A8-C468-48B8-B24A-197E98C20DE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696000" y="3949560"/>
                <a:ext cx="28800" cy="124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468751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9E3D8-C264-419A-B08D-1E1C959642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9A1C0C-9031-4E7B-8B55-1E04879E45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1A5BE8-16DA-4181-9734-48B61CB9C3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6910E-B3A7-4666-A382-109BD4EC5B78}" type="slidenum">
              <a:rPr lang="en-US" smtClean="0"/>
              <a:t>7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7A7CE3C1-45FE-4FBF-9B1E-428112771E36}"/>
                  </a:ext>
                </a:extLst>
              </p14:cNvPr>
              <p14:cNvContentPartPr/>
              <p14:nvPr/>
            </p14:nvContentPartPr>
            <p14:xfrm>
              <a:off x="1301040" y="784800"/>
              <a:ext cx="392040" cy="3258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7A7CE3C1-45FE-4FBF-9B1E-428112771E3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91680" y="775440"/>
                <a:ext cx="410760" cy="34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E508F739-87A1-45C7-8A86-D6CE798D51C7}"/>
                  </a:ext>
                </a:extLst>
              </p14:cNvPr>
              <p14:cNvContentPartPr/>
              <p14:nvPr/>
            </p14:nvContentPartPr>
            <p14:xfrm>
              <a:off x="1242360" y="375840"/>
              <a:ext cx="10483560" cy="2970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E508F739-87A1-45C7-8A86-D6CE798D51C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33000" y="366480"/>
                <a:ext cx="10502280" cy="298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25AC1A75-8B35-49E2-995C-F3DD7E81EDB6}"/>
                  </a:ext>
                </a:extLst>
              </p14:cNvPr>
              <p14:cNvContentPartPr/>
              <p14:nvPr/>
            </p14:nvContentPartPr>
            <p14:xfrm>
              <a:off x="2086560" y="3199680"/>
              <a:ext cx="6724800" cy="22539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25AC1A75-8B35-49E2-995C-F3DD7E81EDB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077200" y="3190320"/>
                <a:ext cx="6743520" cy="2272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923441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B8BDB-30CC-47B3-B508-59113A6C69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C15522-FAAD-423E-B5A0-FFCBA22FD4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416395-7017-41C7-918C-0D82F71ED5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6910E-B3A7-4666-A382-109BD4EC5B78}" type="slidenum">
              <a:rPr lang="en-US" smtClean="0"/>
              <a:t>8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33C243CC-D1C1-4239-A929-CFACFEF31049}"/>
                  </a:ext>
                </a:extLst>
              </p14:cNvPr>
              <p14:cNvContentPartPr/>
              <p14:nvPr/>
            </p14:nvContentPartPr>
            <p14:xfrm>
              <a:off x="4754880" y="229680"/>
              <a:ext cx="4089240" cy="10512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33C243CC-D1C1-4239-A929-CFACFEF3104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745520" y="220320"/>
                <a:ext cx="4107960" cy="106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E3E06F8B-DB46-4DAA-A464-2D900D9F4FA7}"/>
                  </a:ext>
                </a:extLst>
              </p14:cNvPr>
              <p14:cNvContentPartPr/>
              <p14:nvPr/>
            </p14:nvContentPartPr>
            <p14:xfrm>
              <a:off x="998640" y="1630080"/>
              <a:ext cx="10712880" cy="467964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E3E06F8B-DB46-4DAA-A464-2D900D9F4FA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89280" y="1620720"/>
                <a:ext cx="10731600" cy="4698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70227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3B6CF-753B-45C2-BE5E-61DB04CD5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3DDFA-8181-4DE9-BA2F-816ACF9D3D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BDA7A0-2210-459A-A170-60408DA1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6910E-B3A7-4666-A382-109BD4EC5B78}" type="slidenum">
              <a:rPr lang="en-US" smtClean="0"/>
              <a:t>9</a:t>
            </a:fld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35655079-3985-46FA-8F08-F3FB83215B2A}"/>
                  </a:ext>
                </a:extLst>
              </p14:cNvPr>
              <p14:cNvContentPartPr/>
              <p14:nvPr/>
            </p14:nvContentPartPr>
            <p14:xfrm>
              <a:off x="689040" y="179280"/>
              <a:ext cx="11397600" cy="470052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35655079-3985-46FA-8F08-F3FB83215B2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79680" y="169920"/>
                <a:ext cx="11416320" cy="4719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152153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485</TotalTime>
  <Words>25</Words>
  <Application>Microsoft Office PowerPoint</Application>
  <PresentationFormat>Widescreen</PresentationFormat>
  <Paragraphs>25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Nguyễn Mạnh Hưng</dc:creator>
  <cp:lastModifiedBy>Nguyễn Mạnh Hưng</cp:lastModifiedBy>
  <cp:revision>2</cp:revision>
  <dcterms:created xsi:type="dcterms:W3CDTF">2021-10-27T08:35:57Z</dcterms:created>
  <dcterms:modified xsi:type="dcterms:W3CDTF">2021-10-28T08:39:42Z</dcterms:modified>
</cp:coreProperties>
</file>